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9"/>
  </p:notesMasterIdLst>
  <p:sldIdLst>
    <p:sldId id="256" r:id="rId2"/>
    <p:sldId id="257" r:id="rId3"/>
    <p:sldId id="259" r:id="rId4"/>
    <p:sldId id="309" r:id="rId5"/>
    <p:sldId id="310" r:id="rId6"/>
    <p:sldId id="282" r:id="rId7"/>
    <p:sldId id="280" r:id="rId8"/>
    <p:sldId id="269" r:id="rId9"/>
    <p:sldId id="265" r:id="rId10"/>
    <p:sldId id="283" r:id="rId11"/>
    <p:sldId id="320" r:id="rId12"/>
    <p:sldId id="351" r:id="rId13"/>
    <p:sldId id="321" r:id="rId14"/>
    <p:sldId id="324" r:id="rId15"/>
    <p:sldId id="325" r:id="rId16"/>
    <p:sldId id="342" r:id="rId17"/>
    <p:sldId id="343" r:id="rId18"/>
    <p:sldId id="352" r:id="rId19"/>
    <p:sldId id="345" r:id="rId20"/>
    <p:sldId id="346" r:id="rId21"/>
    <p:sldId id="347" r:id="rId22"/>
    <p:sldId id="348" r:id="rId23"/>
    <p:sldId id="349" r:id="rId24"/>
    <p:sldId id="350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15" r:id="rId33"/>
    <p:sldId id="334" r:id="rId34"/>
    <p:sldId id="328" r:id="rId35"/>
    <p:sldId id="329" r:id="rId36"/>
    <p:sldId id="330" r:id="rId37"/>
    <p:sldId id="332" r:id="rId3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0"/>
      <p:bold r:id="rId41"/>
      <p:italic r:id="rId42"/>
      <p:boldItalic r:id="rId43"/>
    </p:embeddedFont>
    <p:embeddedFont>
      <p:font typeface="Barlow Condensed" panose="00000506000000000000" pitchFamily="2" charset="0"/>
      <p:regular r:id="rId44"/>
      <p:bold r:id="rId45"/>
      <p:italic r:id="rId46"/>
      <p:boldItalic r:id="rId47"/>
    </p:embeddedFont>
    <p:embeddedFont>
      <p:font typeface="Barlow SemiBold" panose="00000700000000000000" pitchFamily="2" charset="0"/>
      <p:regular r:id="rId48"/>
      <p:bold r:id="rId49"/>
      <p:italic r:id="rId50"/>
      <p:boldItalic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ambria Math" panose="02040503050406030204" pitchFamily="18" charset="0"/>
      <p:regular r:id="rId56"/>
    </p:embeddedFont>
    <p:embeddedFont>
      <p:font typeface="Overpass ExtraBold" panose="020B0604020202020204" charset="0"/>
      <p:bold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053A9D-F8C0-48D3-B458-45866E002BE5}">
  <a:tblStyle styleId="{12053A9D-F8C0-48D3-B458-45866E002B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8c65e1cec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8c65e1cec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Google Shape;3604;g899c503882_1_19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5" name="Google Shape;3605;g899c503882_1_19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05887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02339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3676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40847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00170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23080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6021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82415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g899c503882_1_22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4" name="Google Shape;2594;g899c503882_1_22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15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899c503882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899c503882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g899c503882_1_22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4" name="Google Shape;2594;g899c503882_1_22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415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899c503882_1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899c503882_1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34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899c503882_1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899c503882_1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899c503882_1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899c503882_1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917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899c503882_1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899c503882_1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707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5" name="Google Shape;3415;g899c503882_1_20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6" name="Google Shape;3416;g899c503882_1_20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1" name="Google Shape;3401;g899c503882_1_20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2" name="Google Shape;3402;g899c503882_1_20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Google Shape;2574;g899c503882_1_22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5" name="Google Shape;2575;g899c503882_1_22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899c503882_1_1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899c503882_1_1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843378" y="-150629"/>
            <a:ext cx="1568722" cy="1245341"/>
            <a:chOff x="2942485" y="-56344"/>
            <a:chExt cx="2092187" cy="166089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2942485" y="-56344"/>
              <a:ext cx="1873186" cy="790648"/>
              <a:chOff x="2942485" y="-56344"/>
              <a:chExt cx="1873186" cy="790648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942524" y="-56344"/>
                <a:ext cx="1873147" cy="790648"/>
              </a:xfrm>
              <a:custGeom>
                <a:avLst/>
                <a:gdLst/>
                <a:ahLst/>
                <a:cxnLst/>
                <a:rect l="l" t="t" r="r" b="b"/>
                <a:pathLst>
                  <a:path w="1873147" h="790648" extrusionOk="0">
                    <a:moveTo>
                      <a:pt x="1852" y="785900"/>
                    </a:moveTo>
                    <a:cubicBezTo>
                      <a:pt x="2834" y="786704"/>
                      <a:pt x="4173" y="787240"/>
                      <a:pt x="5601" y="787329"/>
                    </a:cubicBezTo>
                    <a:cubicBezTo>
                      <a:pt x="7565" y="789472"/>
                      <a:pt x="10331" y="790812"/>
                      <a:pt x="14080" y="790633"/>
                    </a:cubicBezTo>
                    <a:cubicBezTo>
                      <a:pt x="133322" y="785364"/>
                      <a:pt x="251940" y="769738"/>
                      <a:pt x="368148" y="743931"/>
                    </a:cubicBezTo>
                    <a:cubicBezTo>
                      <a:pt x="371182" y="743306"/>
                      <a:pt x="374217" y="742591"/>
                      <a:pt x="377252" y="741966"/>
                    </a:cubicBezTo>
                    <a:cubicBezTo>
                      <a:pt x="388230" y="739466"/>
                      <a:pt x="399208" y="736966"/>
                      <a:pt x="410097" y="734197"/>
                    </a:cubicBezTo>
                    <a:cubicBezTo>
                      <a:pt x="412328" y="733751"/>
                      <a:pt x="414560" y="733215"/>
                      <a:pt x="416791" y="732590"/>
                    </a:cubicBezTo>
                    <a:cubicBezTo>
                      <a:pt x="567272" y="695443"/>
                      <a:pt x="713379" y="641150"/>
                      <a:pt x="851544" y="569891"/>
                    </a:cubicBezTo>
                    <a:cubicBezTo>
                      <a:pt x="854043" y="568552"/>
                      <a:pt x="856721" y="567302"/>
                      <a:pt x="859220" y="565873"/>
                    </a:cubicBezTo>
                    <a:cubicBezTo>
                      <a:pt x="880908" y="554621"/>
                      <a:pt x="902418" y="542923"/>
                      <a:pt x="923839" y="530690"/>
                    </a:cubicBezTo>
                    <a:cubicBezTo>
                      <a:pt x="924732" y="530243"/>
                      <a:pt x="925713" y="529708"/>
                      <a:pt x="926606" y="529172"/>
                    </a:cubicBezTo>
                    <a:cubicBezTo>
                      <a:pt x="929283" y="527654"/>
                      <a:pt x="932050" y="526046"/>
                      <a:pt x="934728" y="524439"/>
                    </a:cubicBezTo>
                    <a:cubicBezTo>
                      <a:pt x="1083156" y="438178"/>
                      <a:pt x="1213823" y="327450"/>
                      <a:pt x="1354665" y="229938"/>
                    </a:cubicBezTo>
                    <a:cubicBezTo>
                      <a:pt x="1497024" y="131354"/>
                      <a:pt x="1637865" y="69650"/>
                      <a:pt x="1803251" y="45361"/>
                    </a:cubicBezTo>
                    <a:cubicBezTo>
                      <a:pt x="1822262" y="49112"/>
                      <a:pt x="1841184" y="53398"/>
                      <a:pt x="1860284" y="58220"/>
                    </a:cubicBezTo>
                    <a:cubicBezTo>
                      <a:pt x="1868496" y="60274"/>
                      <a:pt x="1873405" y="53577"/>
                      <a:pt x="1873137" y="46969"/>
                    </a:cubicBezTo>
                    <a:cubicBezTo>
                      <a:pt x="1873137" y="43486"/>
                      <a:pt x="1871620" y="40003"/>
                      <a:pt x="1868407" y="37950"/>
                    </a:cubicBezTo>
                    <a:cubicBezTo>
                      <a:pt x="1869032" y="37860"/>
                      <a:pt x="1869745" y="37771"/>
                      <a:pt x="1870370" y="37682"/>
                    </a:cubicBezTo>
                    <a:cubicBezTo>
                      <a:pt x="1872601" y="37503"/>
                      <a:pt x="1873048" y="34021"/>
                      <a:pt x="1870638" y="33753"/>
                    </a:cubicBezTo>
                    <a:cubicBezTo>
                      <a:pt x="1861623" y="32592"/>
                      <a:pt x="1852430" y="31877"/>
                      <a:pt x="1843415" y="31163"/>
                    </a:cubicBezTo>
                    <a:cubicBezTo>
                      <a:pt x="1828956" y="27859"/>
                      <a:pt x="1814497" y="24823"/>
                      <a:pt x="1800038" y="22144"/>
                    </a:cubicBezTo>
                    <a:cubicBezTo>
                      <a:pt x="1484439" y="-38310"/>
                      <a:pt x="1174819" y="28841"/>
                      <a:pt x="889119" y="176985"/>
                    </a:cubicBezTo>
                    <a:cubicBezTo>
                      <a:pt x="742298" y="253066"/>
                      <a:pt x="604491" y="345131"/>
                      <a:pt x="468915" y="439696"/>
                    </a:cubicBezTo>
                    <a:cubicBezTo>
                      <a:pt x="466237" y="441571"/>
                      <a:pt x="463738" y="443268"/>
                      <a:pt x="461061" y="445143"/>
                    </a:cubicBezTo>
                    <a:cubicBezTo>
                      <a:pt x="460436" y="445590"/>
                      <a:pt x="459900" y="446036"/>
                      <a:pt x="459276" y="446394"/>
                    </a:cubicBezTo>
                    <a:cubicBezTo>
                      <a:pt x="452492" y="451037"/>
                      <a:pt x="445798" y="455770"/>
                      <a:pt x="439104" y="460592"/>
                    </a:cubicBezTo>
                    <a:cubicBezTo>
                      <a:pt x="435713" y="462913"/>
                      <a:pt x="432410" y="465235"/>
                      <a:pt x="429108" y="467646"/>
                    </a:cubicBezTo>
                    <a:cubicBezTo>
                      <a:pt x="360829" y="515599"/>
                      <a:pt x="292640" y="563998"/>
                      <a:pt x="224807" y="612664"/>
                    </a:cubicBezTo>
                    <a:cubicBezTo>
                      <a:pt x="154475" y="663206"/>
                      <a:pt x="77182" y="710177"/>
                      <a:pt x="12920" y="768845"/>
                    </a:cubicBezTo>
                    <a:cubicBezTo>
                      <a:pt x="12830" y="768845"/>
                      <a:pt x="12741" y="768934"/>
                      <a:pt x="12652" y="768845"/>
                    </a:cubicBezTo>
                    <a:cubicBezTo>
                      <a:pt x="8993" y="769023"/>
                      <a:pt x="6404" y="770720"/>
                      <a:pt x="4798" y="773042"/>
                    </a:cubicBezTo>
                    <a:cubicBezTo>
                      <a:pt x="3905" y="774381"/>
                      <a:pt x="3280" y="776078"/>
                      <a:pt x="3013" y="777774"/>
                    </a:cubicBezTo>
                    <a:cubicBezTo>
                      <a:pt x="2566" y="778131"/>
                      <a:pt x="2120" y="778578"/>
                      <a:pt x="1674" y="778935"/>
                    </a:cubicBezTo>
                    <a:cubicBezTo>
                      <a:pt x="-1004" y="781435"/>
                      <a:pt x="-111" y="784204"/>
                      <a:pt x="1852" y="7859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942485" y="-34200"/>
                <a:ext cx="1872908" cy="763845"/>
              </a:xfrm>
              <a:custGeom>
                <a:avLst/>
                <a:gdLst/>
                <a:ahLst/>
                <a:cxnLst/>
                <a:rect l="l" t="t" r="r" b="b"/>
                <a:pathLst>
                  <a:path w="1872908" h="763845" extrusionOk="0">
                    <a:moveTo>
                      <a:pt x="1534" y="756880"/>
                    </a:moveTo>
                    <a:cubicBezTo>
                      <a:pt x="1980" y="756523"/>
                      <a:pt x="2427" y="756077"/>
                      <a:pt x="2873" y="755720"/>
                    </a:cubicBezTo>
                    <a:cubicBezTo>
                      <a:pt x="3141" y="754023"/>
                      <a:pt x="3766" y="752326"/>
                      <a:pt x="4658" y="750987"/>
                    </a:cubicBezTo>
                    <a:cubicBezTo>
                      <a:pt x="143625" y="707856"/>
                      <a:pt x="274114" y="648295"/>
                      <a:pt x="400764" y="575340"/>
                    </a:cubicBezTo>
                    <a:cubicBezTo>
                      <a:pt x="445480" y="549622"/>
                      <a:pt x="489571" y="523101"/>
                      <a:pt x="533662" y="496401"/>
                    </a:cubicBezTo>
                    <a:cubicBezTo>
                      <a:pt x="495551" y="487382"/>
                      <a:pt x="462170" y="466219"/>
                      <a:pt x="428968" y="445591"/>
                    </a:cubicBezTo>
                    <a:cubicBezTo>
                      <a:pt x="432360" y="443270"/>
                      <a:pt x="435662" y="440948"/>
                      <a:pt x="438965" y="438537"/>
                    </a:cubicBezTo>
                    <a:cubicBezTo>
                      <a:pt x="447979" y="445145"/>
                      <a:pt x="456905" y="452199"/>
                      <a:pt x="466276" y="457557"/>
                    </a:cubicBezTo>
                    <a:cubicBezTo>
                      <a:pt x="490285" y="471220"/>
                      <a:pt x="518489" y="477203"/>
                      <a:pt x="542231" y="491133"/>
                    </a:cubicBezTo>
                    <a:cubicBezTo>
                      <a:pt x="551870" y="485329"/>
                      <a:pt x="561509" y="479524"/>
                      <a:pt x="571149" y="473720"/>
                    </a:cubicBezTo>
                    <a:cubicBezTo>
                      <a:pt x="533484" y="457914"/>
                      <a:pt x="496265" y="441216"/>
                      <a:pt x="459136" y="424339"/>
                    </a:cubicBezTo>
                    <a:cubicBezTo>
                      <a:pt x="459761" y="423892"/>
                      <a:pt x="460296" y="423446"/>
                      <a:pt x="460921" y="423089"/>
                    </a:cubicBezTo>
                    <a:cubicBezTo>
                      <a:pt x="463599" y="421213"/>
                      <a:pt x="466098" y="419517"/>
                      <a:pt x="468775" y="417641"/>
                    </a:cubicBezTo>
                    <a:cubicBezTo>
                      <a:pt x="506797" y="433983"/>
                      <a:pt x="545087" y="449878"/>
                      <a:pt x="583020" y="466398"/>
                    </a:cubicBezTo>
                    <a:cubicBezTo>
                      <a:pt x="763847" y="355937"/>
                      <a:pt x="943067" y="244406"/>
                      <a:pt x="1141388" y="165021"/>
                    </a:cubicBezTo>
                    <a:cubicBezTo>
                      <a:pt x="1279731" y="109657"/>
                      <a:pt x="1423161" y="65633"/>
                      <a:pt x="1569001" y="34915"/>
                    </a:cubicBezTo>
                    <a:cubicBezTo>
                      <a:pt x="1639868" y="20002"/>
                      <a:pt x="1720642" y="2590"/>
                      <a:pt x="1799810" y="0"/>
                    </a:cubicBezTo>
                    <a:cubicBezTo>
                      <a:pt x="1814269" y="2679"/>
                      <a:pt x="1828817" y="5715"/>
                      <a:pt x="1843187" y="9019"/>
                    </a:cubicBezTo>
                    <a:cubicBezTo>
                      <a:pt x="1852201" y="9733"/>
                      <a:pt x="1861394" y="10448"/>
                      <a:pt x="1870409" y="11609"/>
                    </a:cubicBezTo>
                    <a:cubicBezTo>
                      <a:pt x="1872819" y="11876"/>
                      <a:pt x="1872373" y="15359"/>
                      <a:pt x="1870141" y="15538"/>
                    </a:cubicBezTo>
                    <a:cubicBezTo>
                      <a:pt x="1869517" y="15627"/>
                      <a:pt x="1868802" y="15716"/>
                      <a:pt x="1868178" y="15806"/>
                    </a:cubicBezTo>
                    <a:cubicBezTo>
                      <a:pt x="1871391" y="17859"/>
                      <a:pt x="1872908" y="21431"/>
                      <a:pt x="1872908" y="24825"/>
                    </a:cubicBezTo>
                    <a:cubicBezTo>
                      <a:pt x="1861037" y="23128"/>
                      <a:pt x="1849077" y="21788"/>
                      <a:pt x="1836850" y="21163"/>
                    </a:cubicBezTo>
                    <a:cubicBezTo>
                      <a:pt x="1793116" y="18931"/>
                      <a:pt x="1749560" y="22056"/>
                      <a:pt x="1706183" y="27861"/>
                    </a:cubicBezTo>
                    <a:cubicBezTo>
                      <a:pt x="1620500" y="39291"/>
                      <a:pt x="1535441" y="57418"/>
                      <a:pt x="1451900" y="78849"/>
                    </a:cubicBezTo>
                    <a:cubicBezTo>
                      <a:pt x="1209667" y="141000"/>
                      <a:pt x="987605" y="244673"/>
                      <a:pt x="773575" y="368975"/>
                    </a:cubicBezTo>
                    <a:cubicBezTo>
                      <a:pt x="802493" y="427107"/>
                      <a:pt x="830519" y="485596"/>
                      <a:pt x="858991" y="543818"/>
                    </a:cubicBezTo>
                    <a:cubicBezTo>
                      <a:pt x="856402" y="545247"/>
                      <a:pt x="853814" y="546497"/>
                      <a:pt x="851315" y="547836"/>
                    </a:cubicBezTo>
                    <a:cubicBezTo>
                      <a:pt x="819095" y="491669"/>
                      <a:pt x="790355" y="432375"/>
                      <a:pt x="767863" y="372279"/>
                    </a:cubicBezTo>
                    <a:cubicBezTo>
                      <a:pt x="731805" y="393353"/>
                      <a:pt x="696014" y="414784"/>
                      <a:pt x="660402" y="436930"/>
                    </a:cubicBezTo>
                    <a:cubicBezTo>
                      <a:pt x="571952" y="491669"/>
                      <a:pt x="482074" y="549265"/>
                      <a:pt x="389340" y="601682"/>
                    </a:cubicBezTo>
                    <a:cubicBezTo>
                      <a:pt x="396748" y="638741"/>
                      <a:pt x="406298" y="674727"/>
                      <a:pt x="416562" y="710625"/>
                    </a:cubicBezTo>
                    <a:cubicBezTo>
                      <a:pt x="414331" y="711160"/>
                      <a:pt x="412189" y="711785"/>
                      <a:pt x="409868" y="712232"/>
                    </a:cubicBezTo>
                    <a:cubicBezTo>
                      <a:pt x="400407" y="676513"/>
                      <a:pt x="392464" y="640259"/>
                      <a:pt x="384431" y="604451"/>
                    </a:cubicBezTo>
                    <a:cubicBezTo>
                      <a:pt x="371221" y="611951"/>
                      <a:pt x="357923" y="619095"/>
                      <a:pt x="344624" y="626328"/>
                    </a:cubicBezTo>
                    <a:cubicBezTo>
                      <a:pt x="356048" y="657404"/>
                      <a:pt x="366848" y="688568"/>
                      <a:pt x="377023" y="720001"/>
                    </a:cubicBezTo>
                    <a:cubicBezTo>
                      <a:pt x="373988" y="720626"/>
                      <a:pt x="370954" y="721340"/>
                      <a:pt x="367919" y="721965"/>
                    </a:cubicBezTo>
                    <a:cubicBezTo>
                      <a:pt x="367205" y="720090"/>
                      <a:pt x="366580" y="718304"/>
                      <a:pt x="365955" y="716429"/>
                    </a:cubicBezTo>
                    <a:cubicBezTo>
                      <a:pt x="356137" y="687765"/>
                      <a:pt x="346766" y="659011"/>
                      <a:pt x="337841" y="629989"/>
                    </a:cubicBezTo>
                    <a:cubicBezTo>
                      <a:pt x="230469" y="687318"/>
                      <a:pt x="119170" y="736074"/>
                      <a:pt x="1802" y="763845"/>
                    </a:cubicBezTo>
                    <a:cubicBezTo>
                      <a:pt x="-72" y="762060"/>
                      <a:pt x="-965" y="759291"/>
                      <a:pt x="1534" y="7568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490768" y="575826"/>
                <a:ext cx="56962" cy="37790"/>
              </a:xfrm>
              <a:custGeom>
                <a:avLst/>
                <a:gdLst/>
                <a:ahLst/>
                <a:cxnLst/>
                <a:rect l="l" t="t" r="r" b="b"/>
                <a:pathLst>
                  <a:path w="56962" h="37790" extrusionOk="0">
                    <a:moveTo>
                      <a:pt x="1445" y="22820"/>
                    </a:moveTo>
                    <a:cubicBezTo>
                      <a:pt x="5372" y="28624"/>
                      <a:pt x="10995" y="31661"/>
                      <a:pt x="16975" y="32553"/>
                    </a:cubicBezTo>
                    <a:cubicBezTo>
                      <a:pt x="22955" y="37108"/>
                      <a:pt x="29827" y="38894"/>
                      <a:pt x="37681" y="37108"/>
                    </a:cubicBezTo>
                    <a:cubicBezTo>
                      <a:pt x="47053" y="34965"/>
                      <a:pt x="57139" y="26303"/>
                      <a:pt x="56960" y="16034"/>
                    </a:cubicBezTo>
                    <a:cubicBezTo>
                      <a:pt x="56782" y="4514"/>
                      <a:pt x="44465" y="496"/>
                      <a:pt x="34825" y="49"/>
                    </a:cubicBezTo>
                    <a:cubicBezTo>
                      <a:pt x="23490" y="-486"/>
                      <a:pt x="12423" y="3353"/>
                      <a:pt x="3765" y="10676"/>
                    </a:cubicBezTo>
                    <a:cubicBezTo>
                      <a:pt x="285" y="13712"/>
                      <a:pt x="-1411" y="18534"/>
                      <a:pt x="1445" y="228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444893" y="607644"/>
                <a:ext cx="23899" cy="18495"/>
              </a:xfrm>
              <a:custGeom>
                <a:avLst/>
                <a:gdLst/>
                <a:ahLst/>
                <a:cxnLst/>
                <a:rect l="l" t="t" r="r" b="b"/>
                <a:pathLst>
                  <a:path w="23899" h="18495" extrusionOk="0">
                    <a:moveTo>
                      <a:pt x="4211" y="16541"/>
                    </a:moveTo>
                    <a:cubicBezTo>
                      <a:pt x="7602" y="18773"/>
                      <a:pt x="12333" y="19041"/>
                      <a:pt x="16081" y="17612"/>
                    </a:cubicBezTo>
                    <a:cubicBezTo>
                      <a:pt x="16528" y="17434"/>
                      <a:pt x="16795" y="17166"/>
                      <a:pt x="17242" y="16898"/>
                    </a:cubicBezTo>
                    <a:cubicBezTo>
                      <a:pt x="19652" y="16451"/>
                      <a:pt x="21972" y="14933"/>
                      <a:pt x="23043" y="12790"/>
                    </a:cubicBezTo>
                    <a:cubicBezTo>
                      <a:pt x="25185" y="8593"/>
                      <a:pt x="23043" y="4664"/>
                      <a:pt x="19562" y="2253"/>
                    </a:cubicBezTo>
                    <a:cubicBezTo>
                      <a:pt x="14207" y="-1319"/>
                      <a:pt x="5996" y="-694"/>
                      <a:pt x="1979" y="4486"/>
                    </a:cubicBezTo>
                    <a:cubicBezTo>
                      <a:pt x="-1502" y="8861"/>
                      <a:pt x="-163" y="13683"/>
                      <a:pt x="4211" y="165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4098733" y="86390"/>
              <a:ext cx="857413" cy="1518164"/>
              <a:chOff x="4098733" y="86390"/>
              <a:chExt cx="857413" cy="1518164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4098733" y="86390"/>
                <a:ext cx="857413" cy="1518164"/>
              </a:xfrm>
              <a:custGeom>
                <a:avLst/>
                <a:gdLst/>
                <a:ahLst/>
                <a:cxnLst/>
                <a:rect l="l" t="t" r="r" b="b"/>
                <a:pathLst>
                  <a:path w="857413" h="1518164" extrusionOk="0">
                    <a:moveTo>
                      <a:pt x="135" y="1509166"/>
                    </a:moveTo>
                    <a:cubicBezTo>
                      <a:pt x="492" y="1511577"/>
                      <a:pt x="1384" y="1513810"/>
                      <a:pt x="3169" y="1515328"/>
                    </a:cubicBezTo>
                    <a:cubicBezTo>
                      <a:pt x="6829" y="1518900"/>
                      <a:pt x="13969" y="1519703"/>
                      <a:pt x="26197" y="1514167"/>
                    </a:cubicBezTo>
                    <a:cubicBezTo>
                      <a:pt x="145261" y="1460678"/>
                      <a:pt x="251115" y="1366202"/>
                      <a:pt x="337245" y="1255742"/>
                    </a:cubicBezTo>
                    <a:cubicBezTo>
                      <a:pt x="339297" y="1253420"/>
                      <a:pt x="341082" y="1250920"/>
                      <a:pt x="342957" y="1248509"/>
                    </a:cubicBezTo>
                    <a:cubicBezTo>
                      <a:pt x="349651" y="1239847"/>
                      <a:pt x="356256" y="1231006"/>
                      <a:pt x="362682" y="1222077"/>
                    </a:cubicBezTo>
                    <a:cubicBezTo>
                      <a:pt x="363931" y="1220559"/>
                      <a:pt x="364913" y="1219041"/>
                      <a:pt x="365984" y="1217523"/>
                    </a:cubicBezTo>
                    <a:cubicBezTo>
                      <a:pt x="432032" y="1125815"/>
                      <a:pt x="484869" y="1025624"/>
                      <a:pt x="521285" y="929897"/>
                    </a:cubicBezTo>
                    <a:cubicBezTo>
                      <a:pt x="545205" y="867032"/>
                      <a:pt x="563502" y="801846"/>
                      <a:pt x="579478" y="735677"/>
                    </a:cubicBezTo>
                    <a:cubicBezTo>
                      <a:pt x="580371" y="731926"/>
                      <a:pt x="581352" y="728265"/>
                      <a:pt x="582245" y="724604"/>
                    </a:cubicBezTo>
                    <a:cubicBezTo>
                      <a:pt x="584476" y="714781"/>
                      <a:pt x="586797" y="704959"/>
                      <a:pt x="589028" y="695047"/>
                    </a:cubicBezTo>
                    <a:cubicBezTo>
                      <a:pt x="589653" y="692368"/>
                      <a:pt x="590278" y="689689"/>
                      <a:pt x="590902" y="686921"/>
                    </a:cubicBezTo>
                    <a:cubicBezTo>
                      <a:pt x="636243" y="487074"/>
                      <a:pt x="668642" y="282495"/>
                      <a:pt x="780476" y="111492"/>
                    </a:cubicBezTo>
                    <a:cubicBezTo>
                      <a:pt x="791990" y="93989"/>
                      <a:pt x="804218" y="76755"/>
                      <a:pt x="817427" y="60057"/>
                    </a:cubicBezTo>
                    <a:cubicBezTo>
                      <a:pt x="827245" y="47555"/>
                      <a:pt x="837777" y="35232"/>
                      <a:pt x="848666" y="23088"/>
                    </a:cubicBezTo>
                    <a:cubicBezTo>
                      <a:pt x="849558" y="22105"/>
                      <a:pt x="849469" y="21034"/>
                      <a:pt x="848934" y="20141"/>
                    </a:cubicBezTo>
                    <a:cubicBezTo>
                      <a:pt x="850183" y="19426"/>
                      <a:pt x="851433" y="18623"/>
                      <a:pt x="852772" y="17908"/>
                    </a:cubicBezTo>
                    <a:cubicBezTo>
                      <a:pt x="863928" y="11658"/>
                      <a:pt x="852861" y="-4862"/>
                      <a:pt x="841793" y="1388"/>
                    </a:cubicBezTo>
                    <a:cubicBezTo>
                      <a:pt x="590992" y="141138"/>
                      <a:pt x="417216" y="420280"/>
                      <a:pt x="313949" y="680938"/>
                    </a:cubicBezTo>
                    <a:cubicBezTo>
                      <a:pt x="287352" y="747910"/>
                      <a:pt x="267181" y="818098"/>
                      <a:pt x="248884" y="889267"/>
                    </a:cubicBezTo>
                    <a:cubicBezTo>
                      <a:pt x="248259" y="891589"/>
                      <a:pt x="247634" y="893821"/>
                      <a:pt x="247009" y="896143"/>
                    </a:cubicBezTo>
                    <a:cubicBezTo>
                      <a:pt x="241833" y="916324"/>
                      <a:pt x="236835" y="936505"/>
                      <a:pt x="231747" y="956776"/>
                    </a:cubicBezTo>
                    <a:cubicBezTo>
                      <a:pt x="231301" y="958651"/>
                      <a:pt x="230855" y="960526"/>
                      <a:pt x="230319" y="962401"/>
                    </a:cubicBezTo>
                    <a:cubicBezTo>
                      <a:pt x="182926" y="1153854"/>
                      <a:pt x="136871" y="1346289"/>
                      <a:pt x="3705" y="1496218"/>
                    </a:cubicBezTo>
                    <a:cubicBezTo>
                      <a:pt x="1117" y="1499344"/>
                      <a:pt x="-490" y="1504523"/>
                      <a:pt x="135" y="1509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098957" y="146536"/>
                <a:ext cx="817292" cy="1455181"/>
              </a:xfrm>
              <a:custGeom>
                <a:avLst/>
                <a:gdLst/>
                <a:ahLst/>
                <a:cxnLst/>
                <a:rect l="l" t="t" r="r" b="b"/>
                <a:pathLst>
                  <a:path w="817292" h="1455181" extrusionOk="0">
                    <a:moveTo>
                      <a:pt x="387716" y="893951"/>
                    </a:moveTo>
                    <a:cubicBezTo>
                      <a:pt x="335860" y="896273"/>
                      <a:pt x="281862" y="906810"/>
                      <a:pt x="230184" y="902345"/>
                    </a:cubicBezTo>
                    <a:cubicBezTo>
                      <a:pt x="230630" y="900470"/>
                      <a:pt x="231077" y="898594"/>
                      <a:pt x="231612" y="896719"/>
                    </a:cubicBezTo>
                    <a:cubicBezTo>
                      <a:pt x="283736" y="896094"/>
                      <a:pt x="337556" y="883860"/>
                      <a:pt x="389055" y="890558"/>
                    </a:cubicBezTo>
                    <a:cubicBezTo>
                      <a:pt x="395571" y="873234"/>
                      <a:pt x="401640" y="855643"/>
                      <a:pt x="407441" y="838051"/>
                    </a:cubicBezTo>
                    <a:cubicBezTo>
                      <a:pt x="370491" y="832783"/>
                      <a:pt x="331040" y="839391"/>
                      <a:pt x="293733" y="837962"/>
                    </a:cubicBezTo>
                    <a:cubicBezTo>
                      <a:pt x="278113" y="837337"/>
                      <a:pt x="262494" y="836712"/>
                      <a:pt x="246875" y="836087"/>
                    </a:cubicBezTo>
                    <a:cubicBezTo>
                      <a:pt x="247410" y="833765"/>
                      <a:pt x="248035" y="831533"/>
                      <a:pt x="248749" y="829211"/>
                    </a:cubicBezTo>
                    <a:cubicBezTo>
                      <a:pt x="270348" y="830372"/>
                      <a:pt x="292037" y="831443"/>
                      <a:pt x="313725" y="831979"/>
                    </a:cubicBezTo>
                    <a:cubicBezTo>
                      <a:pt x="345678" y="832693"/>
                      <a:pt x="377720" y="826800"/>
                      <a:pt x="409137" y="833140"/>
                    </a:cubicBezTo>
                    <a:cubicBezTo>
                      <a:pt x="431986" y="763131"/>
                      <a:pt x="469651" y="602218"/>
                      <a:pt x="470900" y="596950"/>
                    </a:cubicBezTo>
                    <a:cubicBezTo>
                      <a:pt x="502942" y="453717"/>
                      <a:pt x="538822" y="306645"/>
                      <a:pt x="627094" y="186273"/>
                    </a:cubicBezTo>
                    <a:cubicBezTo>
                      <a:pt x="680021" y="114211"/>
                      <a:pt x="747764" y="56078"/>
                      <a:pt x="817293" y="0"/>
                    </a:cubicBezTo>
                    <a:cubicBezTo>
                      <a:pt x="804083" y="16788"/>
                      <a:pt x="791766" y="34022"/>
                      <a:pt x="780342" y="51435"/>
                    </a:cubicBezTo>
                    <a:cubicBezTo>
                      <a:pt x="724648" y="98494"/>
                      <a:pt x="671988" y="148411"/>
                      <a:pt x="629861" y="208865"/>
                    </a:cubicBezTo>
                    <a:cubicBezTo>
                      <a:pt x="552299" y="320219"/>
                      <a:pt x="518294" y="452378"/>
                      <a:pt x="488662" y="583644"/>
                    </a:cubicBezTo>
                    <a:lnTo>
                      <a:pt x="489287" y="583734"/>
                    </a:lnTo>
                    <a:cubicBezTo>
                      <a:pt x="523381" y="597485"/>
                      <a:pt x="557208" y="612041"/>
                      <a:pt x="590768" y="626864"/>
                    </a:cubicBezTo>
                    <a:cubicBezTo>
                      <a:pt x="590143" y="629543"/>
                      <a:pt x="589518" y="632222"/>
                      <a:pt x="588893" y="634990"/>
                    </a:cubicBezTo>
                    <a:cubicBezTo>
                      <a:pt x="554620" y="621060"/>
                      <a:pt x="520704" y="606504"/>
                      <a:pt x="486966" y="591235"/>
                    </a:cubicBezTo>
                    <a:cubicBezTo>
                      <a:pt x="485003" y="600164"/>
                      <a:pt x="482949" y="609005"/>
                      <a:pt x="480986" y="618024"/>
                    </a:cubicBezTo>
                    <a:cubicBezTo>
                      <a:pt x="515170" y="631686"/>
                      <a:pt x="548729" y="647760"/>
                      <a:pt x="582110" y="664547"/>
                    </a:cubicBezTo>
                    <a:cubicBezTo>
                      <a:pt x="581217" y="668298"/>
                      <a:pt x="580236" y="671959"/>
                      <a:pt x="579343" y="675620"/>
                    </a:cubicBezTo>
                    <a:cubicBezTo>
                      <a:pt x="544891" y="660350"/>
                      <a:pt x="511243" y="644009"/>
                      <a:pt x="479380" y="625257"/>
                    </a:cubicBezTo>
                    <a:cubicBezTo>
                      <a:pt x="475631" y="641866"/>
                      <a:pt x="471971" y="658475"/>
                      <a:pt x="468223" y="674995"/>
                    </a:cubicBezTo>
                    <a:cubicBezTo>
                      <a:pt x="433503" y="826264"/>
                      <a:pt x="385039" y="961727"/>
                      <a:pt x="302122" y="1091744"/>
                    </a:cubicBezTo>
                    <a:cubicBezTo>
                      <a:pt x="320687" y="1111300"/>
                      <a:pt x="340412" y="1129695"/>
                      <a:pt x="358620" y="1149787"/>
                    </a:cubicBezTo>
                    <a:cubicBezTo>
                      <a:pt x="360851" y="1152287"/>
                      <a:pt x="363261" y="1154787"/>
                      <a:pt x="365849" y="1157288"/>
                    </a:cubicBezTo>
                    <a:cubicBezTo>
                      <a:pt x="364778" y="1158806"/>
                      <a:pt x="363797" y="1160324"/>
                      <a:pt x="362547" y="1161842"/>
                    </a:cubicBezTo>
                    <a:cubicBezTo>
                      <a:pt x="356032" y="1156127"/>
                      <a:pt x="349605" y="1150590"/>
                      <a:pt x="344339" y="1145233"/>
                    </a:cubicBezTo>
                    <a:cubicBezTo>
                      <a:pt x="328720" y="1129427"/>
                      <a:pt x="314350" y="1112371"/>
                      <a:pt x="299088" y="1096476"/>
                    </a:cubicBezTo>
                    <a:cubicBezTo>
                      <a:pt x="295250" y="1102459"/>
                      <a:pt x="291412" y="1108442"/>
                      <a:pt x="287396" y="1114425"/>
                    </a:cubicBezTo>
                    <a:cubicBezTo>
                      <a:pt x="285878" y="1116568"/>
                      <a:pt x="284450" y="1118801"/>
                      <a:pt x="282933" y="1121122"/>
                    </a:cubicBezTo>
                    <a:cubicBezTo>
                      <a:pt x="303551" y="1142643"/>
                      <a:pt x="322651" y="1166128"/>
                      <a:pt x="342911" y="1188363"/>
                    </a:cubicBezTo>
                    <a:cubicBezTo>
                      <a:pt x="341037" y="1190774"/>
                      <a:pt x="339252" y="1193274"/>
                      <a:pt x="337199" y="1195596"/>
                    </a:cubicBezTo>
                    <a:cubicBezTo>
                      <a:pt x="316046" y="1174432"/>
                      <a:pt x="296589" y="1150769"/>
                      <a:pt x="278024" y="1128534"/>
                    </a:cubicBezTo>
                    <a:cubicBezTo>
                      <a:pt x="200195" y="1244977"/>
                      <a:pt x="118528" y="1373207"/>
                      <a:pt x="3035" y="1455182"/>
                    </a:cubicBezTo>
                    <a:cubicBezTo>
                      <a:pt x="1250" y="1453664"/>
                      <a:pt x="357" y="1451431"/>
                      <a:pt x="0" y="1449020"/>
                    </a:cubicBezTo>
                    <a:cubicBezTo>
                      <a:pt x="121563" y="1340346"/>
                      <a:pt x="216261" y="1203186"/>
                      <a:pt x="302926" y="1065758"/>
                    </a:cubicBezTo>
                    <a:cubicBezTo>
                      <a:pt x="337913" y="1010305"/>
                      <a:pt x="365225" y="952887"/>
                      <a:pt x="387716" y="8939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374064" y="894688"/>
                <a:ext cx="41940" cy="46363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6363" extrusionOk="0">
                    <a:moveTo>
                      <a:pt x="597" y="38642"/>
                    </a:moveTo>
                    <a:cubicBezTo>
                      <a:pt x="1578" y="43911"/>
                      <a:pt x="6487" y="47125"/>
                      <a:pt x="11039" y="45875"/>
                    </a:cubicBezTo>
                    <a:cubicBezTo>
                      <a:pt x="13360" y="46768"/>
                      <a:pt x="15948" y="46500"/>
                      <a:pt x="18001" y="44536"/>
                    </a:cubicBezTo>
                    <a:cubicBezTo>
                      <a:pt x="31478" y="50429"/>
                      <a:pt x="50578" y="16675"/>
                      <a:pt x="37637" y="4174"/>
                    </a:cubicBezTo>
                    <a:cubicBezTo>
                      <a:pt x="30318" y="-2881"/>
                      <a:pt x="18001" y="-113"/>
                      <a:pt x="11039" y="5960"/>
                    </a:cubicBezTo>
                    <a:cubicBezTo>
                      <a:pt x="2114" y="13818"/>
                      <a:pt x="-1546" y="27123"/>
                      <a:pt x="597" y="386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397860" y="846063"/>
                <a:ext cx="29777" cy="27046"/>
              </a:xfrm>
              <a:custGeom>
                <a:avLst/>
                <a:gdLst/>
                <a:ahLst/>
                <a:cxnLst/>
                <a:rect l="l" t="t" r="r" b="b"/>
                <a:pathLst>
                  <a:path w="29777" h="27046" extrusionOk="0">
                    <a:moveTo>
                      <a:pt x="720" y="18241"/>
                    </a:moveTo>
                    <a:cubicBezTo>
                      <a:pt x="3755" y="27081"/>
                      <a:pt x="13483" y="29046"/>
                      <a:pt x="21159" y="25116"/>
                    </a:cubicBezTo>
                    <a:cubicBezTo>
                      <a:pt x="22141" y="24581"/>
                      <a:pt x="23122" y="24134"/>
                      <a:pt x="24104" y="23598"/>
                    </a:cubicBezTo>
                    <a:cubicBezTo>
                      <a:pt x="29102" y="21009"/>
                      <a:pt x="30888" y="13597"/>
                      <a:pt x="29102" y="8686"/>
                    </a:cubicBezTo>
                    <a:cubicBezTo>
                      <a:pt x="27228" y="3328"/>
                      <a:pt x="21695" y="-333"/>
                      <a:pt x="15982" y="24"/>
                    </a:cubicBezTo>
                    <a:cubicBezTo>
                      <a:pt x="14911" y="113"/>
                      <a:pt x="13751" y="203"/>
                      <a:pt x="12680" y="292"/>
                    </a:cubicBezTo>
                    <a:cubicBezTo>
                      <a:pt x="3844" y="828"/>
                      <a:pt x="-2136" y="9936"/>
                      <a:pt x="720" y="182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310709" y="-34564"/>
              <a:ext cx="1723963" cy="1391012"/>
              <a:chOff x="3310709" y="-34564"/>
              <a:chExt cx="1723963" cy="1391012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310709" y="-34564"/>
                <a:ext cx="1723944" cy="1391012"/>
              </a:xfrm>
              <a:custGeom>
                <a:avLst/>
                <a:gdLst/>
                <a:ahLst/>
                <a:cxnLst/>
                <a:rect l="l" t="t" r="r" b="b"/>
                <a:pathLst>
                  <a:path w="1723944" h="1391012" extrusionOk="0">
                    <a:moveTo>
                      <a:pt x="1837" y="1384644"/>
                    </a:moveTo>
                    <a:cubicBezTo>
                      <a:pt x="4514" y="1389466"/>
                      <a:pt x="10048" y="1392592"/>
                      <a:pt x="16296" y="1390181"/>
                    </a:cubicBezTo>
                    <a:cubicBezTo>
                      <a:pt x="135360" y="1343121"/>
                      <a:pt x="249783" y="1287221"/>
                      <a:pt x="359207" y="1222749"/>
                    </a:cubicBezTo>
                    <a:cubicBezTo>
                      <a:pt x="362242" y="1220963"/>
                      <a:pt x="365365" y="1219177"/>
                      <a:pt x="368489" y="1217302"/>
                    </a:cubicBezTo>
                    <a:cubicBezTo>
                      <a:pt x="377147" y="1212123"/>
                      <a:pt x="385805" y="1206943"/>
                      <a:pt x="394462" y="1201586"/>
                    </a:cubicBezTo>
                    <a:cubicBezTo>
                      <a:pt x="397140" y="1200068"/>
                      <a:pt x="399728" y="1198371"/>
                      <a:pt x="402316" y="1196674"/>
                    </a:cubicBezTo>
                    <a:cubicBezTo>
                      <a:pt x="574486" y="1090590"/>
                      <a:pt x="733178" y="963252"/>
                      <a:pt x="875627" y="817252"/>
                    </a:cubicBezTo>
                    <a:cubicBezTo>
                      <a:pt x="877501" y="815377"/>
                      <a:pt x="879286" y="813501"/>
                      <a:pt x="881071" y="811626"/>
                    </a:cubicBezTo>
                    <a:cubicBezTo>
                      <a:pt x="883124" y="809572"/>
                      <a:pt x="885177" y="807429"/>
                      <a:pt x="887140" y="805286"/>
                    </a:cubicBezTo>
                    <a:cubicBezTo>
                      <a:pt x="899279" y="792695"/>
                      <a:pt x="911328" y="780104"/>
                      <a:pt x="923377" y="767335"/>
                    </a:cubicBezTo>
                    <a:cubicBezTo>
                      <a:pt x="925341" y="765281"/>
                      <a:pt x="927215" y="763227"/>
                      <a:pt x="929179" y="761173"/>
                    </a:cubicBezTo>
                    <a:cubicBezTo>
                      <a:pt x="1037532" y="645266"/>
                      <a:pt x="1139548" y="523465"/>
                      <a:pt x="1246920" y="406665"/>
                    </a:cubicBezTo>
                    <a:cubicBezTo>
                      <a:pt x="1370001" y="272987"/>
                      <a:pt x="1511378" y="106002"/>
                      <a:pt x="1688456" y="45191"/>
                    </a:cubicBezTo>
                    <a:cubicBezTo>
                      <a:pt x="1692473" y="44387"/>
                      <a:pt x="1696489" y="43316"/>
                      <a:pt x="1699881" y="41619"/>
                    </a:cubicBezTo>
                    <a:cubicBezTo>
                      <a:pt x="1702737" y="40280"/>
                      <a:pt x="1704522" y="38047"/>
                      <a:pt x="1705504" y="35636"/>
                    </a:cubicBezTo>
                    <a:cubicBezTo>
                      <a:pt x="1707825" y="34565"/>
                      <a:pt x="1709967" y="33047"/>
                      <a:pt x="1711573" y="30546"/>
                    </a:cubicBezTo>
                    <a:cubicBezTo>
                      <a:pt x="1711751" y="30278"/>
                      <a:pt x="1711662" y="30100"/>
                      <a:pt x="1711841" y="29832"/>
                    </a:cubicBezTo>
                    <a:cubicBezTo>
                      <a:pt x="1719427" y="28760"/>
                      <a:pt x="1723265" y="23135"/>
                      <a:pt x="1723890" y="16973"/>
                    </a:cubicBezTo>
                    <a:cubicBezTo>
                      <a:pt x="1724336" y="11347"/>
                      <a:pt x="1722016" y="5275"/>
                      <a:pt x="1717107" y="2239"/>
                    </a:cubicBezTo>
                    <a:cubicBezTo>
                      <a:pt x="1714786" y="721"/>
                      <a:pt x="1711751" y="-83"/>
                      <a:pt x="1708271" y="7"/>
                    </a:cubicBezTo>
                    <a:cubicBezTo>
                      <a:pt x="1663465" y="2061"/>
                      <a:pt x="1619553" y="8222"/>
                      <a:pt x="1576800" y="17598"/>
                    </a:cubicBezTo>
                    <a:cubicBezTo>
                      <a:pt x="1561360" y="21081"/>
                      <a:pt x="1546097" y="24831"/>
                      <a:pt x="1530925" y="29207"/>
                    </a:cubicBezTo>
                    <a:cubicBezTo>
                      <a:pt x="1439529" y="54835"/>
                      <a:pt x="1352507" y="95197"/>
                      <a:pt x="1269501" y="143953"/>
                    </a:cubicBezTo>
                    <a:cubicBezTo>
                      <a:pt x="1114290" y="235304"/>
                      <a:pt x="963987" y="346568"/>
                      <a:pt x="826894" y="463279"/>
                    </a:cubicBezTo>
                    <a:cubicBezTo>
                      <a:pt x="720326" y="554005"/>
                      <a:pt x="626699" y="660089"/>
                      <a:pt x="534501" y="766442"/>
                    </a:cubicBezTo>
                    <a:cubicBezTo>
                      <a:pt x="532269" y="768942"/>
                      <a:pt x="530127" y="771442"/>
                      <a:pt x="527985" y="773853"/>
                    </a:cubicBezTo>
                    <a:cubicBezTo>
                      <a:pt x="518524" y="784748"/>
                      <a:pt x="509153" y="795553"/>
                      <a:pt x="499781" y="806447"/>
                    </a:cubicBezTo>
                    <a:lnTo>
                      <a:pt x="499692" y="806447"/>
                    </a:lnTo>
                    <a:cubicBezTo>
                      <a:pt x="497461" y="809215"/>
                      <a:pt x="495050" y="811805"/>
                      <a:pt x="492819" y="814484"/>
                    </a:cubicBezTo>
                    <a:lnTo>
                      <a:pt x="492730" y="814484"/>
                    </a:lnTo>
                    <a:cubicBezTo>
                      <a:pt x="473094" y="837165"/>
                      <a:pt x="453548" y="859668"/>
                      <a:pt x="433734" y="881992"/>
                    </a:cubicBezTo>
                    <a:cubicBezTo>
                      <a:pt x="289857" y="1044512"/>
                      <a:pt x="146784" y="1207658"/>
                      <a:pt x="2997" y="1370267"/>
                    </a:cubicBezTo>
                    <a:cubicBezTo>
                      <a:pt x="1926" y="1371428"/>
                      <a:pt x="1212" y="1372768"/>
                      <a:pt x="677" y="1374107"/>
                    </a:cubicBezTo>
                    <a:lnTo>
                      <a:pt x="677" y="1374196"/>
                    </a:lnTo>
                    <a:cubicBezTo>
                      <a:pt x="-573" y="1377679"/>
                      <a:pt x="-38" y="1381429"/>
                      <a:pt x="1837" y="138464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310709" y="-32414"/>
                <a:ext cx="1723963" cy="1382404"/>
              </a:xfrm>
              <a:custGeom>
                <a:avLst/>
                <a:gdLst/>
                <a:ahLst/>
                <a:cxnLst/>
                <a:rect l="l" t="t" r="r" b="b"/>
                <a:pathLst>
                  <a:path w="1723963" h="1382404" extrusionOk="0">
                    <a:moveTo>
                      <a:pt x="677" y="1371957"/>
                    </a:moveTo>
                    <a:lnTo>
                      <a:pt x="677" y="1371957"/>
                    </a:lnTo>
                    <a:cubicBezTo>
                      <a:pt x="142232" y="1295519"/>
                      <a:pt x="264598" y="1197382"/>
                      <a:pt x="380895" y="1084511"/>
                    </a:cubicBezTo>
                    <a:cubicBezTo>
                      <a:pt x="461491" y="1006376"/>
                      <a:pt x="539320" y="925562"/>
                      <a:pt x="618756" y="846356"/>
                    </a:cubicBezTo>
                    <a:cubicBezTo>
                      <a:pt x="577878" y="838587"/>
                      <a:pt x="531377" y="829836"/>
                      <a:pt x="492819" y="812334"/>
                    </a:cubicBezTo>
                    <a:cubicBezTo>
                      <a:pt x="495050" y="809655"/>
                      <a:pt x="497371" y="807065"/>
                      <a:pt x="499692" y="804297"/>
                    </a:cubicBezTo>
                    <a:lnTo>
                      <a:pt x="499781" y="804297"/>
                    </a:lnTo>
                    <a:cubicBezTo>
                      <a:pt x="541284" y="812512"/>
                      <a:pt x="583501" y="828943"/>
                      <a:pt x="623486" y="840819"/>
                    </a:cubicBezTo>
                    <a:cubicBezTo>
                      <a:pt x="623665" y="840819"/>
                      <a:pt x="623843" y="840998"/>
                      <a:pt x="623932" y="841087"/>
                    </a:cubicBezTo>
                    <a:cubicBezTo>
                      <a:pt x="633661" y="831354"/>
                      <a:pt x="643568" y="821710"/>
                      <a:pt x="653297" y="812066"/>
                    </a:cubicBezTo>
                    <a:cubicBezTo>
                      <a:pt x="611615" y="798493"/>
                      <a:pt x="569755" y="785098"/>
                      <a:pt x="527985" y="771704"/>
                    </a:cubicBezTo>
                    <a:cubicBezTo>
                      <a:pt x="530127" y="769203"/>
                      <a:pt x="532269" y="766703"/>
                      <a:pt x="534501" y="764292"/>
                    </a:cubicBezTo>
                    <a:cubicBezTo>
                      <a:pt x="576093" y="776526"/>
                      <a:pt x="617238" y="791706"/>
                      <a:pt x="656421" y="809119"/>
                    </a:cubicBezTo>
                    <a:cubicBezTo>
                      <a:pt x="676146" y="789742"/>
                      <a:pt x="695960" y="770364"/>
                      <a:pt x="716042" y="751344"/>
                    </a:cubicBezTo>
                    <a:cubicBezTo>
                      <a:pt x="835106" y="638205"/>
                      <a:pt x="958989" y="530334"/>
                      <a:pt x="1086086" y="426303"/>
                    </a:cubicBezTo>
                    <a:cubicBezTo>
                      <a:pt x="1214432" y="321290"/>
                      <a:pt x="1345902" y="218956"/>
                      <a:pt x="1482906" y="125462"/>
                    </a:cubicBezTo>
                    <a:cubicBezTo>
                      <a:pt x="1556361" y="75367"/>
                      <a:pt x="1633923" y="29647"/>
                      <a:pt x="1717107" y="0"/>
                    </a:cubicBezTo>
                    <a:cubicBezTo>
                      <a:pt x="1722016" y="3036"/>
                      <a:pt x="1724426" y="9108"/>
                      <a:pt x="1723890" y="14734"/>
                    </a:cubicBezTo>
                    <a:cubicBezTo>
                      <a:pt x="1603398" y="56793"/>
                      <a:pt x="1495312" y="134303"/>
                      <a:pt x="1392225" y="209223"/>
                    </a:cubicBezTo>
                    <a:cubicBezTo>
                      <a:pt x="1210505" y="341561"/>
                      <a:pt x="1035926" y="483453"/>
                      <a:pt x="868397" y="633204"/>
                    </a:cubicBezTo>
                    <a:cubicBezTo>
                      <a:pt x="889282" y="674817"/>
                      <a:pt x="908650" y="717054"/>
                      <a:pt x="929179" y="758845"/>
                    </a:cubicBezTo>
                    <a:cubicBezTo>
                      <a:pt x="927215" y="760899"/>
                      <a:pt x="925341" y="762953"/>
                      <a:pt x="923377" y="765006"/>
                    </a:cubicBezTo>
                    <a:cubicBezTo>
                      <a:pt x="901421" y="723751"/>
                      <a:pt x="881874" y="680710"/>
                      <a:pt x="862328" y="638651"/>
                    </a:cubicBezTo>
                    <a:cubicBezTo>
                      <a:pt x="847601" y="651778"/>
                      <a:pt x="833053" y="665083"/>
                      <a:pt x="818505" y="678388"/>
                    </a:cubicBezTo>
                    <a:cubicBezTo>
                      <a:pt x="841532" y="719554"/>
                      <a:pt x="866077" y="760542"/>
                      <a:pt x="887140" y="802958"/>
                    </a:cubicBezTo>
                    <a:cubicBezTo>
                      <a:pt x="885177" y="805101"/>
                      <a:pt x="883124" y="807244"/>
                      <a:pt x="881071" y="809298"/>
                    </a:cubicBezTo>
                    <a:cubicBezTo>
                      <a:pt x="856437" y="768400"/>
                      <a:pt x="835106" y="725359"/>
                      <a:pt x="812882" y="683478"/>
                    </a:cubicBezTo>
                    <a:cubicBezTo>
                      <a:pt x="748173" y="742504"/>
                      <a:pt x="684446" y="802690"/>
                      <a:pt x="622147" y="864215"/>
                    </a:cubicBezTo>
                    <a:cubicBezTo>
                      <a:pt x="537535" y="947529"/>
                      <a:pt x="453369" y="1038433"/>
                      <a:pt x="363759" y="1123444"/>
                    </a:cubicBezTo>
                    <a:cubicBezTo>
                      <a:pt x="376433" y="1147197"/>
                      <a:pt x="389642" y="1170682"/>
                      <a:pt x="402316" y="1194524"/>
                    </a:cubicBezTo>
                    <a:cubicBezTo>
                      <a:pt x="399728" y="1196221"/>
                      <a:pt x="397140" y="1197828"/>
                      <a:pt x="394462" y="1199436"/>
                    </a:cubicBezTo>
                    <a:cubicBezTo>
                      <a:pt x="382770" y="1175326"/>
                      <a:pt x="371792" y="1150948"/>
                      <a:pt x="360189" y="1126837"/>
                    </a:cubicBezTo>
                    <a:cubicBezTo>
                      <a:pt x="349746" y="1136660"/>
                      <a:pt x="339214" y="1146393"/>
                      <a:pt x="328593" y="1156127"/>
                    </a:cubicBezTo>
                    <a:cubicBezTo>
                      <a:pt x="342427" y="1175236"/>
                      <a:pt x="355637" y="1195060"/>
                      <a:pt x="368489" y="1215063"/>
                    </a:cubicBezTo>
                    <a:cubicBezTo>
                      <a:pt x="365365" y="1216938"/>
                      <a:pt x="362331" y="1218724"/>
                      <a:pt x="359207" y="1220510"/>
                    </a:cubicBezTo>
                    <a:cubicBezTo>
                      <a:pt x="345551" y="1201757"/>
                      <a:pt x="332877" y="1182201"/>
                      <a:pt x="322078" y="1162110"/>
                    </a:cubicBezTo>
                    <a:cubicBezTo>
                      <a:pt x="224524" y="1250514"/>
                      <a:pt x="120187" y="1329452"/>
                      <a:pt x="1837" y="1382405"/>
                    </a:cubicBezTo>
                    <a:cubicBezTo>
                      <a:pt x="-38" y="1379280"/>
                      <a:pt x="-573" y="1375529"/>
                      <a:pt x="677" y="13719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839092" y="986723"/>
                <a:ext cx="55507" cy="44005"/>
              </a:xfrm>
              <a:custGeom>
                <a:avLst/>
                <a:gdLst/>
                <a:ahLst/>
                <a:cxnLst/>
                <a:rect l="l" t="t" r="r" b="b"/>
                <a:pathLst>
                  <a:path w="55507" h="44005" extrusionOk="0">
                    <a:moveTo>
                      <a:pt x="317" y="28046"/>
                    </a:moveTo>
                    <a:cubicBezTo>
                      <a:pt x="941" y="31708"/>
                      <a:pt x="3440" y="36083"/>
                      <a:pt x="7725" y="36440"/>
                    </a:cubicBezTo>
                    <a:cubicBezTo>
                      <a:pt x="8796" y="36530"/>
                      <a:pt x="9867" y="36530"/>
                      <a:pt x="10938" y="36530"/>
                    </a:cubicBezTo>
                    <a:cubicBezTo>
                      <a:pt x="12901" y="39119"/>
                      <a:pt x="15668" y="41084"/>
                      <a:pt x="19060" y="42066"/>
                    </a:cubicBezTo>
                    <a:cubicBezTo>
                      <a:pt x="21023" y="42602"/>
                      <a:pt x="23076" y="42780"/>
                      <a:pt x="25129" y="42691"/>
                    </a:cubicBezTo>
                    <a:cubicBezTo>
                      <a:pt x="41730" y="49210"/>
                      <a:pt x="57528" y="30190"/>
                      <a:pt x="55296" y="14205"/>
                    </a:cubicBezTo>
                    <a:cubicBezTo>
                      <a:pt x="54761" y="10187"/>
                      <a:pt x="52351" y="7865"/>
                      <a:pt x="48692" y="6704"/>
                    </a:cubicBezTo>
                    <a:cubicBezTo>
                      <a:pt x="45032" y="5544"/>
                      <a:pt x="41105" y="5008"/>
                      <a:pt x="37178" y="5276"/>
                    </a:cubicBezTo>
                    <a:cubicBezTo>
                      <a:pt x="34768" y="3222"/>
                      <a:pt x="31912" y="1615"/>
                      <a:pt x="28610" y="722"/>
                    </a:cubicBezTo>
                    <a:cubicBezTo>
                      <a:pt x="12366" y="-3565"/>
                      <a:pt x="-2361" y="11973"/>
                      <a:pt x="317" y="280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783439" y="1014613"/>
                <a:ext cx="25680" cy="24985"/>
              </a:xfrm>
              <a:custGeom>
                <a:avLst/>
                <a:gdLst/>
                <a:ahLst/>
                <a:cxnLst/>
                <a:rect l="l" t="t" r="r" b="b"/>
                <a:pathLst>
                  <a:path w="25680" h="24985" extrusionOk="0">
                    <a:moveTo>
                      <a:pt x="543" y="18373"/>
                    </a:moveTo>
                    <a:cubicBezTo>
                      <a:pt x="2418" y="23909"/>
                      <a:pt x="8040" y="25874"/>
                      <a:pt x="13307" y="24624"/>
                    </a:cubicBezTo>
                    <a:cubicBezTo>
                      <a:pt x="16341" y="23909"/>
                      <a:pt x="18662" y="22123"/>
                      <a:pt x="21161" y="20427"/>
                    </a:cubicBezTo>
                    <a:cubicBezTo>
                      <a:pt x="26873" y="16408"/>
                      <a:pt x="26605" y="9800"/>
                      <a:pt x="23481" y="5335"/>
                    </a:cubicBezTo>
                    <a:cubicBezTo>
                      <a:pt x="23124" y="2299"/>
                      <a:pt x="20893" y="-469"/>
                      <a:pt x="17234" y="67"/>
                    </a:cubicBezTo>
                    <a:cubicBezTo>
                      <a:pt x="16252" y="246"/>
                      <a:pt x="15270" y="513"/>
                      <a:pt x="14378" y="781"/>
                    </a:cubicBezTo>
                    <a:cubicBezTo>
                      <a:pt x="12771" y="960"/>
                      <a:pt x="11075" y="1496"/>
                      <a:pt x="9380" y="2656"/>
                    </a:cubicBezTo>
                    <a:cubicBezTo>
                      <a:pt x="6969" y="4353"/>
                      <a:pt x="4292" y="5961"/>
                      <a:pt x="2596" y="8461"/>
                    </a:cubicBezTo>
                    <a:cubicBezTo>
                      <a:pt x="2775" y="8461"/>
                      <a:pt x="2864" y="8461"/>
                      <a:pt x="3042" y="8461"/>
                    </a:cubicBezTo>
                    <a:cubicBezTo>
                      <a:pt x="454" y="11050"/>
                      <a:pt x="-796" y="14533"/>
                      <a:pt x="543" y="183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" name="Google Shape;26;p2"/>
          <p:cNvSpPr txBox="1">
            <a:spLocks noGrp="1"/>
          </p:cNvSpPr>
          <p:nvPr>
            <p:ph type="title"/>
          </p:nvPr>
        </p:nvSpPr>
        <p:spPr>
          <a:xfrm>
            <a:off x="2187903" y="2010140"/>
            <a:ext cx="4753800" cy="6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500"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3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2187900" y="2635350"/>
            <a:ext cx="47538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"/>
              <a:buNone/>
              <a:defRPr sz="1900" i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-210612" y="4210513"/>
            <a:ext cx="1421328" cy="1561857"/>
            <a:chOff x="-124520" y="1013297"/>
            <a:chExt cx="1895610" cy="2083031"/>
          </a:xfrm>
        </p:grpSpPr>
        <p:sp>
          <p:nvSpPr>
            <p:cNvPr id="29" name="Google Shape;29;p2"/>
            <p:cNvSpPr/>
            <p:nvPr/>
          </p:nvSpPr>
          <p:spPr>
            <a:xfrm>
              <a:off x="116878" y="1586353"/>
              <a:ext cx="1654212" cy="1256443"/>
            </a:xfrm>
            <a:custGeom>
              <a:avLst/>
              <a:gdLst/>
              <a:ahLst/>
              <a:cxnLst/>
              <a:rect l="l" t="t" r="r" b="b"/>
              <a:pathLst>
                <a:path w="1654212" h="1256443" extrusionOk="0">
                  <a:moveTo>
                    <a:pt x="1640965" y="28580"/>
                  </a:moveTo>
                  <a:cubicBezTo>
                    <a:pt x="1631415" y="18400"/>
                    <a:pt x="1618920" y="12150"/>
                    <a:pt x="1605443" y="8310"/>
                  </a:cubicBezTo>
                  <a:cubicBezTo>
                    <a:pt x="1595982" y="5542"/>
                    <a:pt x="1585896" y="4024"/>
                    <a:pt x="1576078" y="2863"/>
                  </a:cubicBezTo>
                  <a:cubicBezTo>
                    <a:pt x="1488164" y="-6692"/>
                    <a:pt x="1394269" y="8578"/>
                    <a:pt x="1307158" y="35188"/>
                  </a:cubicBezTo>
                  <a:cubicBezTo>
                    <a:pt x="1302963" y="36349"/>
                    <a:pt x="1298857" y="37599"/>
                    <a:pt x="1294752" y="38939"/>
                  </a:cubicBezTo>
                  <a:cubicBezTo>
                    <a:pt x="1271367" y="46350"/>
                    <a:pt x="1248697" y="54476"/>
                    <a:pt x="1226741" y="63227"/>
                  </a:cubicBezTo>
                  <a:cubicBezTo>
                    <a:pt x="1192914" y="76622"/>
                    <a:pt x="1159444" y="91356"/>
                    <a:pt x="1126509" y="107251"/>
                  </a:cubicBezTo>
                  <a:cubicBezTo>
                    <a:pt x="1124189" y="108322"/>
                    <a:pt x="1121868" y="109394"/>
                    <a:pt x="1119637" y="110555"/>
                  </a:cubicBezTo>
                  <a:cubicBezTo>
                    <a:pt x="991112" y="173063"/>
                    <a:pt x="869817" y="252715"/>
                    <a:pt x="756287" y="341209"/>
                  </a:cubicBezTo>
                  <a:cubicBezTo>
                    <a:pt x="752895" y="343798"/>
                    <a:pt x="749593" y="346388"/>
                    <a:pt x="746290" y="349067"/>
                  </a:cubicBezTo>
                  <a:cubicBezTo>
                    <a:pt x="683188" y="398626"/>
                    <a:pt x="622496" y="450865"/>
                    <a:pt x="564571" y="504175"/>
                  </a:cubicBezTo>
                  <a:cubicBezTo>
                    <a:pt x="556806" y="511319"/>
                    <a:pt x="549041" y="518552"/>
                    <a:pt x="541186" y="526053"/>
                  </a:cubicBezTo>
                  <a:cubicBezTo>
                    <a:pt x="538776" y="528196"/>
                    <a:pt x="536367" y="530339"/>
                    <a:pt x="533957" y="532750"/>
                  </a:cubicBezTo>
                  <a:cubicBezTo>
                    <a:pt x="432565" y="628387"/>
                    <a:pt x="337689" y="731079"/>
                    <a:pt x="248703" y="838235"/>
                  </a:cubicBezTo>
                  <a:cubicBezTo>
                    <a:pt x="199792" y="897082"/>
                    <a:pt x="152577" y="957268"/>
                    <a:pt x="106701" y="1018525"/>
                  </a:cubicBezTo>
                  <a:cubicBezTo>
                    <a:pt x="95277" y="1033884"/>
                    <a:pt x="77337" y="1055852"/>
                    <a:pt x="59486" y="1080855"/>
                  </a:cubicBezTo>
                  <a:cubicBezTo>
                    <a:pt x="59486" y="1080944"/>
                    <a:pt x="59397" y="1080944"/>
                    <a:pt x="59308" y="1081033"/>
                  </a:cubicBezTo>
                  <a:cubicBezTo>
                    <a:pt x="38601" y="1110233"/>
                    <a:pt x="17626" y="1143095"/>
                    <a:pt x="7184" y="1173723"/>
                  </a:cubicBezTo>
                  <a:cubicBezTo>
                    <a:pt x="222" y="1193637"/>
                    <a:pt x="-2277" y="1212478"/>
                    <a:pt x="2364" y="1228641"/>
                  </a:cubicBezTo>
                  <a:cubicBezTo>
                    <a:pt x="25302" y="1309455"/>
                    <a:pt x="109290" y="1191672"/>
                    <a:pt x="133120" y="1158543"/>
                  </a:cubicBezTo>
                  <a:cubicBezTo>
                    <a:pt x="240403" y="1008346"/>
                    <a:pt x="370266" y="879758"/>
                    <a:pt x="516731" y="771709"/>
                  </a:cubicBezTo>
                  <a:cubicBezTo>
                    <a:pt x="517980" y="770637"/>
                    <a:pt x="519319" y="769744"/>
                    <a:pt x="520747" y="768762"/>
                  </a:cubicBezTo>
                  <a:cubicBezTo>
                    <a:pt x="589294" y="718309"/>
                    <a:pt x="661589" y="672589"/>
                    <a:pt x="736740" y="631066"/>
                  </a:cubicBezTo>
                  <a:cubicBezTo>
                    <a:pt x="737544" y="630530"/>
                    <a:pt x="738436" y="629995"/>
                    <a:pt x="739239" y="629548"/>
                  </a:cubicBezTo>
                  <a:cubicBezTo>
                    <a:pt x="741560" y="628298"/>
                    <a:pt x="743791" y="627048"/>
                    <a:pt x="746112" y="625887"/>
                  </a:cubicBezTo>
                  <a:cubicBezTo>
                    <a:pt x="847057" y="570612"/>
                    <a:pt x="951305" y="520338"/>
                    <a:pt x="1054928" y="468814"/>
                  </a:cubicBezTo>
                  <a:cubicBezTo>
                    <a:pt x="1057784" y="467474"/>
                    <a:pt x="1060730" y="466046"/>
                    <a:pt x="1063675" y="464528"/>
                  </a:cubicBezTo>
                  <a:cubicBezTo>
                    <a:pt x="1116602" y="438364"/>
                    <a:pt x="1169351" y="411753"/>
                    <a:pt x="1221475" y="384339"/>
                  </a:cubicBezTo>
                  <a:cubicBezTo>
                    <a:pt x="1226295" y="381749"/>
                    <a:pt x="1231293" y="379160"/>
                    <a:pt x="1236112" y="376570"/>
                  </a:cubicBezTo>
                  <a:cubicBezTo>
                    <a:pt x="1333934" y="324331"/>
                    <a:pt x="1429257" y="268164"/>
                    <a:pt x="1519224" y="202888"/>
                  </a:cubicBezTo>
                  <a:cubicBezTo>
                    <a:pt x="1558228" y="174759"/>
                    <a:pt x="1697284" y="88945"/>
                    <a:pt x="1640965" y="285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124520" y="1013297"/>
              <a:ext cx="1786539" cy="2083031"/>
            </a:xfrm>
            <a:custGeom>
              <a:avLst/>
              <a:gdLst/>
              <a:ahLst/>
              <a:cxnLst/>
              <a:rect l="l" t="t" r="r" b="b"/>
              <a:pathLst>
                <a:path w="1786539" h="2083031" extrusionOk="0">
                  <a:moveTo>
                    <a:pt x="1632634" y="1472"/>
                  </a:moveTo>
                  <a:cubicBezTo>
                    <a:pt x="1504020" y="18081"/>
                    <a:pt x="1380583" y="98627"/>
                    <a:pt x="1271604" y="165600"/>
                  </a:cubicBezTo>
                  <a:cubicBezTo>
                    <a:pt x="1269998" y="166582"/>
                    <a:pt x="1268570" y="167475"/>
                    <a:pt x="1266963" y="168547"/>
                  </a:cubicBezTo>
                  <a:cubicBezTo>
                    <a:pt x="1262411" y="171315"/>
                    <a:pt x="1258038" y="173994"/>
                    <a:pt x="1253486" y="176851"/>
                  </a:cubicBezTo>
                  <a:cubicBezTo>
                    <a:pt x="1166732" y="231144"/>
                    <a:pt x="1083458" y="291062"/>
                    <a:pt x="1004291" y="355981"/>
                  </a:cubicBezTo>
                  <a:cubicBezTo>
                    <a:pt x="1000899" y="358749"/>
                    <a:pt x="997686" y="361338"/>
                    <a:pt x="994384" y="364196"/>
                  </a:cubicBezTo>
                  <a:cubicBezTo>
                    <a:pt x="976711" y="378751"/>
                    <a:pt x="959218" y="393575"/>
                    <a:pt x="941992" y="408576"/>
                  </a:cubicBezTo>
                  <a:cubicBezTo>
                    <a:pt x="853542" y="485908"/>
                    <a:pt x="770715" y="569757"/>
                    <a:pt x="694314" y="659054"/>
                  </a:cubicBezTo>
                  <a:cubicBezTo>
                    <a:pt x="691993" y="661554"/>
                    <a:pt x="689941" y="664233"/>
                    <a:pt x="687709" y="666734"/>
                  </a:cubicBezTo>
                  <a:cubicBezTo>
                    <a:pt x="588995" y="782998"/>
                    <a:pt x="501170" y="908639"/>
                    <a:pt x="426286" y="1041513"/>
                  </a:cubicBezTo>
                  <a:cubicBezTo>
                    <a:pt x="342031" y="1191085"/>
                    <a:pt x="258579" y="1340300"/>
                    <a:pt x="184142" y="1495766"/>
                  </a:cubicBezTo>
                  <a:cubicBezTo>
                    <a:pt x="98548" y="1674717"/>
                    <a:pt x="7064" y="1860722"/>
                    <a:pt x="13" y="2062355"/>
                  </a:cubicBezTo>
                  <a:cubicBezTo>
                    <a:pt x="-791" y="2085661"/>
                    <a:pt x="37142" y="2091644"/>
                    <a:pt x="41426" y="2067891"/>
                  </a:cubicBezTo>
                  <a:cubicBezTo>
                    <a:pt x="51065" y="2014313"/>
                    <a:pt x="63918" y="1961806"/>
                    <a:pt x="79270" y="1910193"/>
                  </a:cubicBezTo>
                  <a:cubicBezTo>
                    <a:pt x="82572" y="1898941"/>
                    <a:pt x="85963" y="1887779"/>
                    <a:pt x="89534" y="1876528"/>
                  </a:cubicBezTo>
                  <a:cubicBezTo>
                    <a:pt x="96495" y="1855097"/>
                    <a:pt x="103725" y="1833665"/>
                    <a:pt x="111401" y="1812413"/>
                  </a:cubicBezTo>
                  <a:cubicBezTo>
                    <a:pt x="112115" y="1812055"/>
                    <a:pt x="112829" y="1811430"/>
                    <a:pt x="113543" y="1810895"/>
                  </a:cubicBezTo>
                  <a:lnTo>
                    <a:pt x="113900" y="1811252"/>
                  </a:lnTo>
                  <a:cubicBezTo>
                    <a:pt x="125324" y="1797589"/>
                    <a:pt x="137106" y="1784284"/>
                    <a:pt x="149333" y="1771336"/>
                  </a:cubicBezTo>
                  <a:cubicBezTo>
                    <a:pt x="169594" y="1754102"/>
                    <a:pt x="189230" y="1735796"/>
                    <a:pt x="207526" y="1715972"/>
                  </a:cubicBezTo>
                  <a:cubicBezTo>
                    <a:pt x="213596" y="1709364"/>
                    <a:pt x="210829" y="1701774"/>
                    <a:pt x="205027" y="1698470"/>
                  </a:cubicBezTo>
                  <a:cubicBezTo>
                    <a:pt x="206366" y="1697220"/>
                    <a:pt x="207794" y="1696059"/>
                    <a:pt x="209044" y="1694809"/>
                  </a:cubicBezTo>
                  <a:cubicBezTo>
                    <a:pt x="210829" y="1697130"/>
                    <a:pt x="214310" y="1698291"/>
                    <a:pt x="216363" y="1695612"/>
                  </a:cubicBezTo>
                  <a:cubicBezTo>
                    <a:pt x="222432" y="1687754"/>
                    <a:pt x="228590" y="1679807"/>
                    <a:pt x="234659" y="1671949"/>
                  </a:cubicBezTo>
                  <a:cubicBezTo>
                    <a:pt x="236445" y="1670252"/>
                    <a:pt x="238230" y="1668645"/>
                    <a:pt x="239925" y="1667037"/>
                  </a:cubicBezTo>
                  <a:cubicBezTo>
                    <a:pt x="241532" y="1665430"/>
                    <a:pt x="242425" y="1663466"/>
                    <a:pt x="242782" y="1661501"/>
                  </a:cubicBezTo>
                  <a:cubicBezTo>
                    <a:pt x="435569" y="1411738"/>
                    <a:pt x="622822" y="1156527"/>
                    <a:pt x="846402" y="933553"/>
                  </a:cubicBezTo>
                  <a:cubicBezTo>
                    <a:pt x="849704" y="930160"/>
                    <a:pt x="853006" y="926945"/>
                    <a:pt x="856398" y="923641"/>
                  </a:cubicBezTo>
                  <a:cubicBezTo>
                    <a:pt x="872910" y="907210"/>
                    <a:pt x="889779" y="890869"/>
                    <a:pt x="906737" y="874885"/>
                  </a:cubicBezTo>
                  <a:cubicBezTo>
                    <a:pt x="997954" y="788981"/>
                    <a:pt x="1095418" y="711918"/>
                    <a:pt x="1196542" y="639498"/>
                  </a:cubicBezTo>
                  <a:cubicBezTo>
                    <a:pt x="1204843" y="633426"/>
                    <a:pt x="1213233" y="627354"/>
                    <a:pt x="1221801" y="621460"/>
                  </a:cubicBezTo>
                  <a:cubicBezTo>
                    <a:pt x="1268480" y="588420"/>
                    <a:pt x="1316052" y="556274"/>
                    <a:pt x="1363981" y="524752"/>
                  </a:cubicBezTo>
                  <a:cubicBezTo>
                    <a:pt x="1394506" y="504660"/>
                    <a:pt x="1425120" y="484657"/>
                    <a:pt x="1455555" y="464566"/>
                  </a:cubicBezTo>
                  <a:cubicBezTo>
                    <a:pt x="1461892" y="460458"/>
                    <a:pt x="1468140" y="456261"/>
                    <a:pt x="1474477" y="452153"/>
                  </a:cubicBezTo>
                  <a:cubicBezTo>
                    <a:pt x="1516515" y="424471"/>
                    <a:pt x="1558464" y="396700"/>
                    <a:pt x="1600057" y="368125"/>
                  </a:cubicBezTo>
                  <a:cubicBezTo>
                    <a:pt x="1657982" y="328299"/>
                    <a:pt x="1723761" y="288115"/>
                    <a:pt x="1761069" y="226411"/>
                  </a:cubicBezTo>
                  <a:cubicBezTo>
                    <a:pt x="1824439" y="121933"/>
                    <a:pt x="1765086" y="-15762"/>
                    <a:pt x="1632634" y="14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5314" y="1091034"/>
              <a:ext cx="792311" cy="1293567"/>
            </a:xfrm>
            <a:custGeom>
              <a:avLst/>
              <a:gdLst/>
              <a:ahLst/>
              <a:cxnLst/>
              <a:rect l="l" t="t" r="r" b="b"/>
              <a:pathLst>
                <a:path w="792311" h="1293567" extrusionOk="0">
                  <a:moveTo>
                    <a:pt x="761628" y="39196"/>
                  </a:moveTo>
                  <a:cubicBezTo>
                    <a:pt x="704774" y="-28759"/>
                    <a:pt x="604275" y="4906"/>
                    <a:pt x="538674" y="40982"/>
                  </a:cubicBezTo>
                  <a:cubicBezTo>
                    <a:pt x="471198" y="78040"/>
                    <a:pt x="415861" y="132333"/>
                    <a:pt x="368824" y="192787"/>
                  </a:cubicBezTo>
                  <a:cubicBezTo>
                    <a:pt x="364719" y="197966"/>
                    <a:pt x="360792" y="203145"/>
                    <a:pt x="356954" y="208325"/>
                  </a:cubicBezTo>
                  <a:cubicBezTo>
                    <a:pt x="349278" y="218504"/>
                    <a:pt x="341781" y="228952"/>
                    <a:pt x="334551" y="239489"/>
                  </a:cubicBezTo>
                  <a:cubicBezTo>
                    <a:pt x="318575" y="262617"/>
                    <a:pt x="303045" y="286191"/>
                    <a:pt x="287961" y="310212"/>
                  </a:cubicBezTo>
                  <a:cubicBezTo>
                    <a:pt x="286087" y="313070"/>
                    <a:pt x="284302" y="315927"/>
                    <a:pt x="282695" y="318695"/>
                  </a:cubicBezTo>
                  <a:cubicBezTo>
                    <a:pt x="237711" y="390401"/>
                    <a:pt x="196744" y="465321"/>
                    <a:pt x="160775" y="540866"/>
                  </a:cubicBezTo>
                  <a:cubicBezTo>
                    <a:pt x="147833" y="567923"/>
                    <a:pt x="135606" y="595427"/>
                    <a:pt x="124092" y="623287"/>
                  </a:cubicBezTo>
                  <a:cubicBezTo>
                    <a:pt x="122932" y="626055"/>
                    <a:pt x="121771" y="628734"/>
                    <a:pt x="120700" y="631592"/>
                  </a:cubicBezTo>
                  <a:cubicBezTo>
                    <a:pt x="74199" y="745267"/>
                    <a:pt x="39480" y="865014"/>
                    <a:pt x="19576" y="986815"/>
                  </a:cubicBezTo>
                  <a:cubicBezTo>
                    <a:pt x="16185" y="1007442"/>
                    <a:pt x="13150" y="1028159"/>
                    <a:pt x="10740" y="1048876"/>
                  </a:cubicBezTo>
                  <a:cubicBezTo>
                    <a:pt x="1726" y="1122457"/>
                    <a:pt x="-1755" y="1196484"/>
                    <a:pt x="833" y="1269975"/>
                  </a:cubicBezTo>
                  <a:cubicBezTo>
                    <a:pt x="2975" y="1328465"/>
                    <a:pt x="56527" y="1262206"/>
                    <a:pt x="66524" y="1242472"/>
                  </a:cubicBezTo>
                  <a:cubicBezTo>
                    <a:pt x="134267" y="1108526"/>
                    <a:pt x="196387" y="972170"/>
                    <a:pt x="274573" y="844297"/>
                  </a:cubicBezTo>
                  <a:cubicBezTo>
                    <a:pt x="277518" y="839386"/>
                    <a:pt x="280553" y="834474"/>
                    <a:pt x="283588" y="829652"/>
                  </a:cubicBezTo>
                  <a:cubicBezTo>
                    <a:pt x="294209" y="812507"/>
                    <a:pt x="305276" y="795541"/>
                    <a:pt x="316611" y="778664"/>
                  </a:cubicBezTo>
                  <a:cubicBezTo>
                    <a:pt x="349992" y="729372"/>
                    <a:pt x="385069" y="681509"/>
                    <a:pt x="421662" y="634717"/>
                  </a:cubicBezTo>
                  <a:cubicBezTo>
                    <a:pt x="424786" y="630610"/>
                    <a:pt x="427999" y="626502"/>
                    <a:pt x="431213" y="622394"/>
                  </a:cubicBezTo>
                  <a:cubicBezTo>
                    <a:pt x="500295" y="534615"/>
                    <a:pt x="573929" y="450319"/>
                    <a:pt x="648901" y="367541"/>
                  </a:cubicBezTo>
                  <a:cubicBezTo>
                    <a:pt x="686834" y="325661"/>
                    <a:pt x="741993" y="266010"/>
                    <a:pt x="771625" y="202788"/>
                  </a:cubicBezTo>
                  <a:lnTo>
                    <a:pt x="771625" y="202699"/>
                  </a:lnTo>
                  <a:cubicBezTo>
                    <a:pt x="773231" y="199573"/>
                    <a:pt x="774570" y="196359"/>
                    <a:pt x="775909" y="193233"/>
                  </a:cubicBezTo>
                  <a:cubicBezTo>
                    <a:pt x="798222" y="141084"/>
                    <a:pt x="801614" y="86881"/>
                    <a:pt x="761628" y="391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24151" y="1621452"/>
              <a:ext cx="1511203" cy="1138535"/>
            </a:xfrm>
            <a:custGeom>
              <a:avLst/>
              <a:gdLst/>
              <a:ahLst/>
              <a:cxnLst/>
              <a:rect l="l" t="t" r="r" b="b"/>
              <a:pathLst>
                <a:path w="1511203" h="1138535" extrusionOk="0">
                  <a:moveTo>
                    <a:pt x="1510701" y="39826"/>
                  </a:moveTo>
                  <a:cubicBezTo>
                    <a:pt x="1351206" y="123408"/>
                    <a:pt x="1190103" y="203061"/>
                    <a:pt x="1032304" y="288875"/>
                  </a:cubicBezTo>
                  <a:cubicBezTo>
                    <a:pt x="1098530" y="295841"/>
                    <a:pt x="1164042" y="320844"/>
                    <a:pt x="1228839" y="341471"/>
                  </a:cubicBezTo>
                  <a:cubicBezTo>
                    <a:pt x="1224020" y="344061"/>
                    <a:pt x="1219022" y="346650"/>
                    <a:pt x="1214202" y="349240"/>
                  </a:cubicBezTo>
                  <a:cubicBezTo>
                    <a:pt x="1149850" y="334595"/>
                    <a:pt x="1086391" y="308610"/>
                    <a:pt x="1022932" y="293965"/>
                  </a:cubicBezTo>
                  <a:cubicBezTo>
                    <a:pt x="985089" y="314593"/>
                    <a:pt x="947335" y="335399"/>
                    <a:pt x="910027" y="357009"/>
                  </a:cubicBezTo>
                  <a:cubicBezTo>
                    <a:pt x="932697" y="361563"/>
                    <a:pt x="954385" y="378083"/>
                    <a:pt x="973753" y="389334"/>
                  </a:cubicBezTo>
                  <a:cubicBezTo>
                    <a:pt x="1000529" y="404872"/>
                    <a:pt x="1027305" y="419874"/>
                    <a:pt x="1056402" y="429429"/>
                  </a:cubicBezTo>
                  <a:cubicBezTo>
                    <a:pt x="1053457" y="431036"/>
                    <a:pt x="1050511" y="432375"/>
                    <a:pt x="1047655" y="433715"/>
                  </a:cubicBezTo>
                  <a:cubicBezTo>
                    <a:pt x="1026324" y="429161"/>
                    <a:pt x="1006599" y="420410"/>
                    <a:pt x="986695" y="409605"/>
                  </a:cubicBezTo>
                  <a:cubicBezTo>
                    <a:pt x="960008" y="395228"/>
                    <a:pt x="925110" y="381387"/>
                    <a:pt x="901637" y="361831"/>
                  </a:cubicBezTo>
                  <a:cubicBezTo>
                    <a:pt x="803101" y="418892"/>
                    <a:pt x="706440" y="479435"/>
                    <a:pt x="613259" y="546229"/>
                  </a:cubicBezTo>
                  <a:cubicBezTo>
                    <a:pt x="655655" y="557480"/>
                    <a:pt x="698853" y="571411"/>
                    <a:pt x="738839" y="590788"/>
                  </a:cubicBezTo>
                  <a:cubicBezTo>
                    <a:pt x="736518" y="591949"/>
                    <a:pt x="734287" y="593199"/>
                    <a:pt x="731966" y="594449"/>
                  </a:cubicBezTo>
                  <a:cubicBezTo>
                    <a:pt x="731163" y="594896"/>
                    <a:pt x="730271" y="595432"/>
                    <a:pt x="729467" y="595967"/>
                  </a:cubicBezTo>
                  <a:cubicBezTo>
                    <a:pt x="687697" y="580519"/>
                    <a:pt x="646283" y="565249"/>
                    <a:pt x="602817" y="553998"/>
                  </a:cubicBezTo>
                  <a:cubicBezTo>
                    <a:pt x="538108" y="600879"/>
                    <a:pt x="476077" y="650706"/>
                    <a:pt x="416188" y="702945"/>
                  </a:cubicBezTo>
                  <a:cubicBezTo>
                    <a:pt x="449123" y="712321"/>
                    <a:pt x="481254" y="722858"/>
                    <a:pt x="513474" y="733663"/>
                  </a:cubicBezTo>
                  <a:cubicBezTo>
                    <a:pt x="512135" y="734645"/>
                    <a:pt x="510707" y="735538"/>
                    <a:pt x="509458" y="736610"/>
                  </a:cubicBezTo>
                  <a:cubicBezTo>
                    <a:pt x="475631" y="727680"/>
                    <a:pt x="441625" y="719286"/>
                    <a:pt x="407888" y="710178"/>
                  </a:cubicBezTo>
                  <a:cubicBezTo>
                    <a:pt x="337645" y="771882"/>
                    <a:pt x="270527" y="837158"/>
                    <a:pt x="206443" y="905649"/>
                  </a:cubicBezTo>
                  <a:cubicBezTo>
                    <a:pt x="136647" y="980301"/>
                    <a:pt x="69975" y="1061383"/>
                    <a:pt x="0" y="1138535"/>
                  </a:cubicBezTo>
                  <a:cubicBezTo>
                    <a:pt x="10532" y="1107906"/>
                    <a:pt x="31417" y="1074956"/>
                    <a:pt x="52124" y="1045845"/>
                  </a:cubicBezTo>
                  <a:cubicBezTo>
                    <a:pt x="52213" y="1045756"/>
                    <a:pt x="52302" y="1045756"/>
                    <a:pt x="52302" y="1045666"/>
                  </a:cubicBezTo>
                  <a:cubicBezTo>
                    <a:pt x="103534" y="989677"/>
                    <a:pt x="154497" y="933688"/>
                    <a:pt x="207335" y="879217"/>
                  </a:cubicBezTo>
                  <a:cubicBezTo>
                    <a:pt x="312565" y="770453"/>
                    <a:pt x="425024" y="670352"/>
                    <a:pt x="545784" y="579447"/>
                  </a:cubicBezTo>
                  <a:cubicBezTo>
                    <a:pt x="545605" y="579269"/>
                    <a:pt x="545338" y="579090"/>
                    <a:pt x="545248" y="578822"/>
                  </a:cubicBezTo>
                  <a:cubicBezTo>
                    <a:pt x="539268" y="552658"/>
                    <a:pt x="530968" y="525066"/>
                    <a:pt x="526862" y="497562"/>
                  </a:cubicBezTo>
                  <a:cubicBezTo>
                    <a:pt x="529272" y="495151"/>
                    <a:pt x="531682" y="492919"/>
                    <a:pt x="534092" y="490865"/>
                  </a:cubicBezTo>
                  <a:cubicBezTo>
                    <a:pt x="541232" y="519083"/>
                    <a:pt x="553103" y="547211"/>
                    <a:pt x="551228" y="575518"/>
                  </a:cubicBezTo>
                  <a:cubicBezTo>
                    <a:pt x="563813" y="566053"/>
                    <a:pt x="576487" y="556587"/>
                    <a:pt x="589340" y="547301"/>
                  </a:cubicBezTo>
                  <a:cubicBezTo>
                    <a:pt x="643873" y="507831"/>
                    <a:pt x="699835" y="470148"/>
                    <a:pt x="756779" y="433626"/>
                  </a:cubicBezTo>
                  <a:cubicBezTo>
                    <a:pt x="742498" y="398086"/>
                    <a:pt x="739196" y="354955"/>
                    <a:pt x="739196" y="313878"/>
                  </a:cubicBezTo>
                  <a:cubicBezTo>
                    <a:pt x="742498" y="311110"/>
                    <a:pt x="745801" y="308610"/>
                    <a:pt x="749192" y="306020"/>
                  </a:cubicBezTo>
                  <a:cubicBezTo>
                    <a:pt x="750531" y="318433"/>
                    <a:pt x="751781" y="330845"/>
                    <a:pt x="753209" y="343257"/>
                  </a:cubicBezTo>
                  <a:cubicBezTo>
                    <a:pt x="756332" y="371475"/>
                    <a:pt x="763205" y="399782"/>
                    <a:pt x="765436" y="428089"/>
                  </a:cubicBezTo>
                  <a:cubicBezTo>
                    <a:pt x="885571" y="351473"/>
                    <a:pt x="1009901" y="280928"/>
                    <a:pt x="1136819" y="215384"/>
                  </a:cubicBezTo>
                  <a:cubicBezTo>
                    <a:pt x="1123431" y="171182"/>
                    <a:pt x="1115220" y="122694"/>
                    <a:pt x="1112542" y="75367"/>
                  </a:cubicBezTo>
                  <a:cubicBezTo>
                    <a:pt x="1114774" y="74206"/>
                    <a:pt x="1117094" y="73134"/>
                    <a:pt x="1119415" y="72063"/>
                  </a:cubicBezTo>
                  <a:cubicBezTo>
                    <a:pt x="1126466" y="119033"/>
                    <a:pt x="1134588" y="165467"/>
                    <a:pt x="1143067" y="212169"/>
                  </a:cubicBezTo>
                  <a:cubicBezTo>
                    <a:pt x="1192156" y="186898"/>
                    <a:pt x="1241513" y="162163"/>
                    <a:pt x="1291227" y="138410"/>
                  </a:cubicBezTo>
                  <a:cubicBezTo>
                    <a:pt x="1285426" y="93672"/>
                    <a:pt x="1287568" y="48756"/>
                    <a:pt x="1287657" y="3750"/>
                  </a:cubicBezTo>
                  <a:cubicBezTo>
                    <a:pt x="1291763" y="2411"/>
                    <a:pt x="1295869" y="1161"/>
                    <a:pt x="1300064" y="0"/>
                  </a:cubicBezTo>
                  <a:cubicBezTo>
                    <a:pt x="1301045" y="44381"/>
                    <a:pt x="1298992" y="88940"/>
                    <a:pt x="1301849" y="133320"/>
                  </a:cubicBezTo>
                  <a:cubicBezTo>
                    <a:pt x="1370841" y="100370"/>
                    <a:pt x="1440280" y="68669"/>
                    <a:pt x="1509720" y="38130"/>
                  </a:cubicBezTo>
                  <a:cubicBezTo>
                    <a:pt x="1510791" y="37683"/>
                    <a:pt x="1511862" y="39201"/>
                    <a:pt x="1510701" y="398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8335" y="1171732"/>
              <a:ext cx="1637962" cy="1569377"/>
            </a:xfrm>
            <a:custGeom>
              <a:avLst/>
              <a:gdLst/>
              <a:ahLst/>
              <a:cxnLst/>
              <a:rect l="l" t="t" r="r" b="b"/>
              <a:pathLst>
                <a:path w="1637962" h="1569377" extrusionOk="0">
                  <a:moveTo>
                    <a:pt x="1636137" y="79495"/>
                  </a:moveTo>
                  <a:cubicBezTo>
                    <a:pt x="1529926" y="96105"/>
                    <a:pt x="1417199" y="100837"/>
                    <a:pt x="1309381" y="96730"/>
                  </a:cubicBezTo>
                  <a:cubicBezTo>
                    <a:pt x="1214415" y="150129"/>
                    <a:pt x="1121324" y="206119"/>
                    <a:pt x="1032071" y="270680"/>
                  </a:cubicBezTo>
                  <a:cubicBezTo>
                    <a:pt x="1141406" y="293004"/>
                    <a:pt x="1247885" y="291486"/>
                    <a:pt x="1358292" y="293808"/>
                  </a:cubicBezTo>
                  <a:cubicBezTo>
                    <a:pt x="1351955" y="297916"/>
                    <a:pt x="1345707" y="302113"/>
                    <a:pt x="1339370" y="306220"/>
                  </a:cubicBezTo>
                  <a:cubicBezTo>
                    <a:pt x="1233069" y="311399"/>
                    <a:pt x="1121860" y="306399"/>
                    <a:pt x="1019754" y="279699"/>
                  </a:cubicBezTo>
                  <a:cubicBezTo>
                    <a:pt x="929073" y="346136"/>
                    <a:pt x="842943" y="418556"/>
                    <a:pt x="761812" y="495976"/>
                  </a:cubicBezTo>
                  <a:cubicBezTo>
                    <a:pt x="872575" y="476063"/>
                    <a:pt x="991282" y="462043"/>
                    <a:pt x="1105616" y="463115"/>
                  </a:cubicBezTo>
                  <a:cubicBezTo>
                    <a:pt x="1097136" y="469009"/>
                    <a:pt x="1088657" y="474991"/>
                    <a:pt x="1080357" y="481153"/>
                  </a:cubicBezTo>
                  <a:cubicBezTo>
                    <a:pt x="971825" y="490440"/>
                    <a:pt x="862043" y="495530"/>
                    <a:pt x="753958" y="503656"/>
                  </a:cubicBezTo>
                  <a:cubicBezTo>
                    <a:pt x="708885" y="546875"/>
                    <a:pt x="665240" y="591792"/>
                    <a:pt x="623201" y="638137"/>
                  </a:cubicBezTo>
                  <a:cubicBezTo>
                    <a:pt x="577772" y="688232"/>
                    <a:pt x="533859" y="739667"/>
                    <a:pt x="490660" y="791995"/>
                  </a:cubicBezTo>
                  <a:cubicBezTo>
                    <a:pt x="571435" y="776815"/>
                    <a:pt x="657118" y="769403"/>
                    <a:pt x="740123" y="765117"/>
                  </a:cubicBezTo>
                  <a:cubicBezTo>
                    <a:pt x="736732" y="768421"/>
                    <a:pt x="733429" y="771636"/>
                    <a:pt x="730127" y="775029"/>
                  </a:cubicBezTo>
                  <a:cubicBezTo>
                    <a:pt x="648728" y="788423"/>
                    <a:pt x="564473" y="798782"/>
                    <a:pt x="483431" y="800746"/>
                  </a:cubicBezTo>
                  <a:cubicBezTo>
                    <a:pt x="405066" y="896205"/>
                    <a:pt x="329915" y="994521"/>
                    <a:pt x="256192" y="1093015"/>
                  </a:cubicBezTo>
                  <a:cubicBezTo>
                    <a:pt x="149980" y="1234997"/>
                    <a:pt x="54747" y="1386177"/>
                    <a:pt x="18957" y="1562359"/>
                  </a:cubicBezTo>
                  <a:cubicBezTo>
                    <a:pt x="16547" y="1574682"/>
                    <a:pt x="-2196" y="1569414"/>
                    <a:pt x="213" y="1557091"/>
                  </a:cubicBezTo>
                  <a:cubicBezTo>
                    <a:pt x="35201" y="1379658"/>
                    <a:pt x="132576" y="1225978"/>
                    <a:pt x="239769" y="1083460"/>
                  </a:cubicBezTo>
                  <a:cubicBezTo>
                    <a:pt x="355531" y="929334"/>
                    <a:pt x="475755" y="776726"/>
                    <a:pt x="604994" y="633851"/>
                  </a:cubicBezTo>
                  <a:cubicBezTo>
                    <a:pt x="610260" y="628136"/>
                    <a:pt x="615615" y="622421"/>
                    <a:pt x="620881" y="616706"/>
                  </a:cubicBezTo>
                  <a:cubicBezTo>
                    <a:pt x="603923" y="588488"/>
                    <a:pt x="594462" y="554733"/>
                    <a:pt x="580717" y="524998"/>
                  </a:cubicBezTo>
                  <a:cubicBezTo>
                    <a:pt x="577950" y="519104"/>
                    <a:pt x="574737" y="513568"/>
                    <a:pt x="571524" y="508121"/>
                  </a:cubicBezTo>
                  <a:cubicBezTo>
                    <a:pt x="573755" y="505620"/>
                    <a:pt x="575808" y="502941"/>
                    <a:pt x="578129" y="500441"/>
                  </a:cubicBezTo>
                  <a:cubicBezTo>
                    <a:pt x="586161" y="513032"/>
                    <a:pt x="594640" y="525623"/>
                    <a:pt x="600353" y="538839"/>
                  </a:cubicBezTo>
                  <a:cubicBezTo>
                    <a:pt x="609903" y="561074"/>
                    <a:pt x="622041" y="583755"/>
                    <a:pt x="629360" y="607240"/>
                  </a:cubicBezTo>
                  <a:cubicBezTo>
                    <a:pt x="716560" y="513121"/>
                    <a:pt x="812061" y="421949"/>
                    <a:pt x="914167" y="338278"/>
                  </a:cubicBezTo>
                  <a:cubicBezTo>
                    <a:pt x="891675" y="300773"/>
                    <a:pt x="879983" y="248088"/>
                    <a:pt x="878198" y="205404"/>
                  </a:cubicBezTo>
                  <a:cubicBezTo>
                    <a:pt x="881500" y="202547"/>
                    <a:pt x="884714" y="199957"/>
                    <a:pt x="888105" y="197189"/>
                  </a:cubicBezTo>
                  <a:cubicBezTo>
                    <a:pt x="895959" y="224157"/>
                    <a:pt x="899976" y="252017"/>
                    <a:pt x="906848" y="279253"/>
                  </a:cubicBezTo>
                  <a:cubicBezTo>
                    <a:pt x="911400" y="297112"/>
                    <a:pt x="917380" y="314704"/>
                    <a:pt x="920861" y="332741"/>
                  </a:cubicBezTo>
                  <a:cubicBezTo>
                    <a:pt x="986552" y="279253"/>
                    <a:pt x="1055009" y="228711"/>
                    <a:pt x="1125787" y="182633"/>
                  </a:cubicBezTo>
                  <a:cubicBezTo>
                    <a:pt x="1123912" y="128073"/>
                    <a:pt x="1129268" y="72709"/>
                    <a:pt x="1137390" y="18059"/>
                  </a:cubicBezTo>
                  <a:cubicBezTo>
                    <a:pt x="1141942" y="15202"/>
                    <a:pt x="1146315" y="12523"/>
                    <a:pt x="1150867" y="9755"/>
                  </a:cubicBezTo>
                  <a:cubicBezTo>
                    <a:pt x="1147118" y="64762"/>
                    <a:pt x="1144262" y="119947"/>
                    <a:pt x="1138282" y="174686"/>
                  </a:cubicBezTo>
                  <a:cubicBezTo>
                    <a:pt x="1246993" y="104945"/>
                    <a:pt x="1360969" y="45206"/>
                    <a:pt x="1478873" y="111"/>
                  </a:cubicBezTo>
                  <a:cubicBezTo>
                    <a:pt x="1480658" y="-604"/>
                    <a:pt x="1481818" y="2343"/>
                    <a:pt x="1480122" y="3236"/>
                  </a:cubicBezTo>
                  <a:cubicBezTo>
                    <a:pt x="1427017" y="31900"/>
                    <a:pt x="1374268" y="60386"/>
                    <a:pt x="1321965" y="89586"/>
                  </a:cubicBezTo>
                  <a:cubicBezTo>
                    <a:pt x="1426035" y="82174"/>
                    <a:pt x="1531443" y="76013"/>
                    <a:pt x="1635512" y="74406"/>
                  </a:cubicBezTo>
                  <a:cubicBezTo>
                    <a:pt x="1638279" y="74584"/>
                    <a:pt x="1638993" y="79049"/>
                    <a:pt x="1636137" y="794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6054" y="1199520"/>
              <a:ext cx="765257" cy="940479"/>
            </a:xfrm>
            <a:custGeom>
              <a:avLst/>
              <a:gdLst/>
              <a:ahLst/>
              <a:cxnLst/>
              <a:rect l="l" t="t" r="r" b="b"/>
              <a:pathLst>
                <a:path w="765257" h="940479" extrusionOk="0">
                  <a:moveTo>
                    <a:pt x="765258" y="85015"/>
                  </a:moveTo>
                  <a:cubicBezTo>
                    <a:pt x="763919" y="88141"/>
                    <a:pt x="762491" y="91355"/>
                    <a:pt x="760974" y="94481"/>
                  </a:cubicBezTo>
                  <a:lnTo>
                    <a:pt x="760974" y="94570"/>
                  </a:lnTo>
                  <a:cubicBezTo>
                    <a:pt x="674398" y="115287"/>
                    <a:pt x="586751" y="130557"/>
                    <a:pt x="499104" y="145291"/>
                  </a:cubicBezTo>
                  <a:cubicBezTo>
                    <a:pt x="401104" y="265038"/>
                    <a:pt x="305514" y="385142"/>
                    <a:pt x="221527" y="515159"/>
                  </a:cubicBezTo>
                  <a:cubicBezTo>
                    <a:pt x="286592" y="509622"/>
                    <a:pt x="354782" y="513908"/>
                    <a:pt x="420562" y="514087"/>
                  </a:cubicBezTo>
                  <a:cubicBezTo>
                    <a:pt x="417259" y="518195"/>
                    <a:pt x="414135" y="522302"/>
                    <a:pt x="411011" y="526410"/>
                  </a:cubicBezTo>
                  <a:cubicBezTo>
                    <a:pt x="346928" y="531143"/>
                    <a:pt x="278292" y="534089"/>
                    <a:pt x="216439" y="523017"/>
                  </a:cubicBezTo>
                  <a:cubicBezTo>
                    <a:pt x="189217" y="565611"/>
                    <a:pt x="163155" y="609367"/>
                    <a:pt x="138610" y="654462"/>
                  </a:cubicBezTo>
                  <a:cubicBezTo>
                    <a:pt x="127007" y="675714"/>
                    <a:pt x="115762" y="697056"/>
                    <a:pt x="104873" y="718666"/>
                  </a:cubicBezTo>
                  <a:cubicBezTo>
                    <a:pt x="104694" y="718755"/>
                    <a:pt x="104694" y="719023"/>
                    <a:pt x="104516" y="719202"/>
                  </a:cubicBezTo>
                  <a:cubicBezTo>
                    <a:pt x="67208" y="791800"/>
                    <a:pt x="32577" y="865738"/>
                    <a:pt x="0" y="940479"/>
                  </a:cubicBezTo>
                  <a:cubicBezTo>
                    <a:pt x="2410" y="919763"/>
                    <a:pt x="5444" y="899046"/>
                    <a:pt x="8836" y="878418"/>
                  </a:cubicBezTo>
                  <a:cubicBezTo>
                    <a:pt x="45876" y="796890"/>
                    <a:pt x="85415" y="716344"/>
                    <a:pt x="128703" y="637763"/>
                  </a:cubicBezTo>
                  <a:cubicBezTo>
                    <a:pt x="135754" y="625172"/>
                    <a:pt x="142805" y="612581"/>
                    <a:pt x="150035" y="600080"/>
                  </a:cubicBezTo>
                  <a:cubicBezTo>
                    <a:pt x="134237" y="576059"/>
                    <a:pt x="121474" y="549895"/>
                    <a:pt x="109960" y="523106"/>
                  </a:cubicBezTo>
                  <a:cubicBezTo>
                    <a:pt x="111031" y="520248"/>
                    <a:pt x="112191" y="517569"/>
                    <a:pt x="113352" y="514801"/>
                  </a:cubicBezTo>
                  <a:cubicBezTo>
                    <a:pt x="126472" y="541055"/>
                    <a:pt x="140842" y="566504"/>
                    <a:pt x="154230" y="592668"/>
                  </a:cubicBezTo>
                  <a:cubicBezTo>
                    <a:pt x="210370" y="496049"/>
                    <a:pt x="273204" y="403002"/>
                    <a:pt x="340858" y="313705"/>
                  </a:cubicBezTo>
                  <a:cubicBezTo>
                    <a:pt x="313725" y="281469"/>
                    <a:pt x="291680" y="246732"/>
                    <a:pt x="271866" y="210120"/>
                  </a:cubicBezTo>
                  <a:cubicBezTo>
                    <a:pt x="273472" y="207263"/>
                    <a:pt x="275257" y="204405"/>
                    <a:pt x="277131" y="201637"/>
                  </a:cubicBezTo>
                  <a:cubicBezTo>
                    <a:pt x="298285" y="238606"/>
                    <a:pt x="320955" y="274682"/>
                    <a:pt x="342643" y="311383"/>
                  </a:cubicBezTo>
                  <a:cubicBezTo>
                    <a:pt x="367813" y="278343"/>
                    <a:pt x="393607" y="245839"/>
                    <a:pt x="420026" y="213692"/>
                  </a:cubicBezTo>
                  <a:cubicBezTo>
                    <a:pt x="392982" y="183063"/>
                    <a:pt x="370223" y="149309"/>
                    <a:pt x="352283" y="112340"/>
                  </a:cubicBezTo>
                  <a:cubicBezTo>
                    <a:pt x="350408" y="108322"/>
                    <a:pt x="348266" y="104125"/>
                    <a:pt x="346035" y="99749"/>
                  </a:cubicBezTo>
                  <a:cubicBezTo>
                    <a:pt x="349962" y="94481"/>
                    <a:pt x="353800" y="89302"/>
                    <a:pt x="357906" y="84212"/>
                  </a:cubicBezTo>
                  <a:cubicBezTo>
                    <a:pt x="363172" y="96713"/>
                    <a:pt x="368973" y="108947"/>
                    <a:pt x="375399" y="120823"/>
                  </a:cubicBezTo>
                  <a:cubicBezTo>
                    <a:pt x="379416" y="128324"/>
                    <a:pt x="417170" y="194226"/>
                    <a:pt x="429755" y="202084"/>
                  </a:cubicBezTo>
                  <a:cubicBezTo>
                    <a:pt x="487769" y="132432"/>
                    <a:pt x="548729" y="65281"/>
                    <a:pt x="611653" y="719"/>
                  </a:cubicBezTo>
                  <a:cubicBezTo>
                    <a:pt x="613616" y="-1424"/>
                    <a:pt x="616562" y="1701"/>
                    <a:pt x="614777" y="3845"/>
                  </a:cubicBezTo>
                  <a:cubicBezTo>
                    <a:pt x="577112" y="50011"/>
                    <a:pt x="539268" y="95820"/>
                    <a:pt x="501871" y="141630"/>
                  </a:cubicBezTo>
                  <a:cubicBezTo>
                    <a:pt x="590321" y="125110"/>
                    <a:pt x="677700" y="104482"/>
                    <a:pt x="765258" y="85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0598" y="1917739"/>
              <a:ext cx="168392" cy="18035"/>
            </a:xfrm>
            <a:custGeom>
              <a:avLst/>
              <a:gdLst/>
              <a:ahLst/>
              <a:cxnLst/>
              <a:rect l="l" t="t" r="r" b="b"/>
              <a:pathLst>
                <a:path w="168392" h="18035" extrusionOk="0">
                  <a:moveTo>
                    <a:pt x="168393" y="3125"/>
                  </a:moveTo>
                  <a:cubicBezTo>
                    <a:pt x="165358" y="7947"/>
                    <a:pt x="162324" y="12770"/>
                    <a:pt x="159378" y="17770"/>
                  </a:cubicBezTo>
                  <a:cubicBezTo>
                    <a:pt x="106362" y="19467"/>
                    <a:pt x="52542" y="12859"/>
                    <a:pt x="1043" y="2947"/>
                  </a:cubicBezTo>
                  <a:cubicBezTo>
                    <a:pt x="61" y="2768"/>
                    <a:pt x="-117" y="1786"/>
                    <a:pt x="61" y="1072"/>
                  </a:cubicBezTo>
                  <a:cubicBezTo>
                    <a:pt x="150" y="893"/>
                    <a:pt x="150" y="625"/>
                    <a:pt x="418" y="536"/>
                  </a:cubicBezTo>
                  <a:cubicBezTo>
                    <a:pt x="597" y="179"/>
                    <a:pt x="1043" y="0"/>
                    <a:pt x="1489" y="0"/>
                  </a:cubicBezTo>
                  <a:cubicBezTo>
                    <a:pt x="57094" y="3572"/>
                    <a:pt x="112788" y="2500"/>
                    <a:pt x="168393" y="3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521607" y="4008221"/>
            <a:ext cx="1121196" cy="1966462"/>
            <a:chOff x="10518644" y="5290214"/>
            <a:chExt cx="1495326" cy="2622649"/>
          </a:xfrm>
        </p:grpSpPr>
        <p:grpSp>
          <p:nvGrpSpPr>
            <p:cNvPr id="37" name="Google Shape;37;p2"/>
            <p:cNvGrpSpPr/>
            <p:nvPr/>
          </p:nvGrpSpPr>
          <p:grpSpPr>
            <a:xfrm>
              <a:off x="10518644" y="6629176"/>
              <a:ext cx="582413" cy="846780"/>
              <a:chOff x="10518644" y="6629176"/>
              <a:chExt cx="582413" cy="846780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10518644" y="6629176"/>
                <a:ext cx="582413" cy="846780"/>
              </a:xfrm>
              <a:custGeom>
                <a:avLst/>
                <a:gdLst/>
                <a:ahLst/>
                <a:cxnLst/>
                <a:rect l="l" t="t" r="r" b="b"/>
                <a:pathLst>
                  <a:path w="582413" h="846780" extrusionOk="0">
                    <a:moveTo>
                      <a:pt x="378646" y="438493"/>
                    </a:moveTo>
                    <a:cubicBezTo>
                      <a:pt x="244678" y="319907"/>
                      <a:pt x="47338" y="213822"/>
                      <a:pt x="52694" y="8350"/>
                    </a:cubicBezTo>
                    <a:cubicBezTo>
                      <a:pt x="52961" y="-1205"/>
                      <a:pt x="40644" y="-2455"/>
                      <a:pt x="36807" y="4064"/>
                    </a:cubicBezTo>
                    <a:cubicBezTo>
                      <a:pt x="35468" y="3706"/>
                      <a:pt x="33862" y="4064"/>
                      <a:pt x="32879" y="5403"/>
                    </a:cubicBezTo>
                    <a:cubicBezTo>
                      <a:pt x="32702" y="5492"/>
                      <a:pt x="32612" y="5582"/>
                      <a:pt x="32523" y="5760"/>
                    </a:cubicBezTo>
                    <a:cubicBezTo>
                      <a:pt x="19759" y="30942"/>
                      <a:pt x="11013" y="57106"/>
                      <a:pt x="6014" y="83716"/>
                    </a:cubicBezTo>
                    <a:cubicBezTo>
                      <a:pt x="5926" y="83895"/>
                      <a:pt x="6014" y="84073"/>
                      <a:pt x="5926" y="84163"/>
                    </a:cubicBezTo>
                    <a:cubicBezTo>
                      <a:pt x="-17905" y="207392"/>
                      <a:pt x="32969" y="340802"/>
                      <a:pt x="107942" y="438403"/>
                    </a:cubicBezTo>
                    <a:cubicBezTo>
                      <a:pt x="164796" y="512252"/>
                      <a:pt x="236377" y="572706"/>
                      <a:pt x="311618" y="627177"/>
                    </a:cubicBezTo>
                    <a:cubicBezTo>
                      <a:pt x="353924" y="657717"/>
                      <a:pt x="397836" y="685935"/>
                      <a:pt x="440142" y="716385"/>
                    </a:cubicBezTo>
                    <a:cubicBezTo>
                      <a:pt x="480039" y="745049"/>
                      <a:pt x="514312" y="779696"/>
                      <a:pt x="551531" y="810861"/>
                    </a:cubicBezTo>
                    <a:cubicBezTo>
                      <a:pt x="553048" y="812201"/>
                      <a:pt x="554655" y="813718"/>
                      <a:pt x="556350" y="814969"/>
                    </a:cubicBezTo>
                    <a:cubicBezTo>
                      <a:pt x="557065" y="823898"/>
                      <a:pt x="557689" y="832739"/>
                      <a:pt x="557957" y="841668"/>
                    </a:cubicBezTo>
                    <a:cubicBezTo>
                      <a:pt x="558136" y="848455"/>
                      <a:pt x="568221" y="848455"/>
                      <a:pt x="568310" y="841847"/>
                    </a:cubicBezTo>
                    <a:cubicBezTo>
                      <a:pt x="568399" y="840329"/>
                      <a:pt x="568310" y="838632"/>
                      <a:pt x="568221" y="837204"/>
                    </a:cubicBezTo>
                    <a:cubicBezTo>
                      <a:pt x="568221" y="837204"/>
                      <a:pt x="568399" y="837114"/>
                      <a:pt x="568310" y="837025"/>
                    </a:cubicBezTo>
                    <a:cubicBezTo>
                      <a:pt x="568310" y="832739"/>
                      <a:pt x="568310" y="828631"/>
                      <a:pt x="568132" y="824434"/>
                    </a:cubicBezTo>
                    <a:cubicBezTo>
                      <a:pt x="569827" y="825684"/>
                      <a:pt x="571345" y="827024"/>
                      <a:pt x="572951" y="828184"/>
                    </a:cubicBezTo>
                    <a:cubicBezTo>
                      <a:pt x="577682" y="831846"/>
                      <a:pt x="584822" y="827292"/>
                      <a:pt x="581609" y="821487"/>
                    </a:cubicBezTo>
                    <a:cubicBezTo>
                      <a:pt x="577235" y="813897"/>
                      <a:pt x="572327" y="806485"/>
                      <a:pt x="567150" y="799342"/>
                    </a:cubicBezTo>
                    <a:cubicBezTo>
                      <a:pt x="566614" y="792912"/>
                      <a:pt x="566525" y="787376"/>
                      <a:pt x="565722" y="781036"/>
                    </a:cubicBezTo>
                    <a:cubicBezTo>
                      <a:pt x="565722" y="780678"/>
                      <a:pt x="565543" y="780411"/>
                      <a:pt x="565365" y="780143"/>
                    </a:cubicBezTo>
                    <a:cubicBezTo>
                      <a:pt x="551084" y="646287"/>
                      <a:pt x="480842" y="529129"/>
                      <a:pt x="378646" y="4384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524362" y="6634757"/>
                <a:ext cx="576695" cy="831621"/>
              </a:xfrm>
              <a:custGeom>
                <a:avLst/>
                <a:gdLst/>
                <a:ahLst/>
                <a:cxnLst/>
                <a:rect l="l" t="t" r="r" b="b"/>
                <a:pathLst>
                  <a:path w="576695" h="831621" extrusionOk="0">
                    <a:moveTo>
                      <a:pt x="559647" y="774740"/>
                    </a:moveTo>
                    <a:cubicBezTo>
                      <a:pt x="559826" y="775007"/>
                      <a:pt x="560004" y="775276"/>
                      <a:pt x="560004" y="775633"/>
                    </a:cubicBezTo>
                    <a:cubicBezTo>
                      <a:pt x="560807" y="781883"/>
                      <a:pt x="560897" y="787509"/>
                      <a:pt x="561433" y="793938"/>
                    </a:cubicBezTo>
                    <a:cubicBezTo>
                      <a:pt x="566609" y="800993"/>
                      <a:pt x="571517" y="808494"/>
                      <a:pt x="575892" y="816084"/>
                    </a:cubicBezTo>
                    <a:cubicBezTo>
                      <a:pt x="579105" y="821888"/>
                      <a:pt x="571964" y="826443"/>
                      <a:pt x="567233" y="822782"/>
                    </a:cubicBezTo>
                    <a:cubicBezTo>
                      <a:pt x="565627" y="821621"/>
                      <a:pt x="564110" y="820281"/>
                      <a:pt x="562414" y="819031"/>
                    </a:cubicBezTo>
                    <a:cubicBezTo>
                      <a:pt x="562592" y="823228"/>
                      <a:pt x="562592" y="827336"/>
                      <a:pt x="562592" y="831622"/>
                    </a:cubicBezTo>
                    <a:cubicBezTo>
                      <a:pt x="558129" y="820906"/>
                      <a:pt x="553310" y="810459"/>
                      <a:pt x="548133" y="800189"/>
                    </a:cubicBezTo>
                    <a:cubicBezTo>
                      <a:pt x="460755" y="625971"/>
                      <a:pt x="281533" y="511314"/>
                      <a:pt x="145066" y="373797"/>
                    </a:cubicBezTo>
                    <a:cubicBezTo>
                      <a:pt x="70361" y="298519"/>
                      <a:pt x="-3362" y="188416"/>
                      <a:pt x="119" y="78760"/>
                    </a:cubicBezTo>
                    <a:cubicBezTo>
                      <a:pt x="296" y="78671"/>
                      <a:pt x="208" y="78581"/>
                      <a:pt x="208" y="78314"/>
                    </a:cubicBezTo>
                    <a:cubicBezTo>
                      <a:pt x="5206" y="51703"/>
                      <a:pt x="13952" y="25449"/>
                      <a:pt x="26716" y="357"/>
                    </a:cubicBezTo>
                    <a:cubicBezTo>
                      <a:pt x="26805" y="179"/>
                      <a:pt x="26895" y="89"/>
                      <a:pt x="27072" y="0"/>
                    </a:cubicBezTo>
                    <a:cubicBezTo>
                      <a:pt x="-24783" y="221546"/>
                      <a:pt x="161488" y="363528"/>
                      <a:pt x="312772" y="497205"/>
                    </a:cubicBezTo>
                    <a:cubicBezTo>
                      <a:pt x="401312" y="575250"/>
                      <a:pt x="501900" y="666066"/>
                      <a:pt x="559647" y="77474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10819641" y="5904130"/>
              <a:ext cx="612308" cy="2008733"/>
            </a:xfrm>
            <a:custGeom>
              <a:avLst/>
              <a:gdLst/>
              <a:ahLst/>
              <a:cxnLst/>
              <a:rect l="l" t="t" r="r" b="b"/>
              <a:pathLst>
                <a:path w="612308" h="2008733" extrusionOk="0">
                  <a:moveTo>
                    <a:pt x="609957" y="0"/>
                  </a:moveTo>
                  <a:cubicBezTo>
                    <a:pt x="617008" y="176451"/>
                    <a:pt x="607815" y="346294"/>
                    <a:pt x="587554" y="506313"/>
                  </a:cubicBezTo>
                  <a:cubicBezTo>
                    <a:pt x="587466" y="506492"/>
                    <a:pt x="587466" y="506492"/>
                    <a:pt x="587466" y="506760"/>
                  </a:cubicBezTo>
                  <a:cubicBezTo>
                    <a:pt x="580682" y="561320"/>
                    <a:pt x="572560" y="614720"/>
                    <a:pt x="563456" y="666958"/>
                  </a:cubicBezTo>
                  <a:lnTo>
                    <a:pt x="563277" y="667048"/>
                  </a:lnTo>
                  <a:cubicBezTo>
                    <a:pt x="562832" y="669191"/>
                    <a:pt x="562474" y="671423"/>
                    <a:pt x="562117" y="673745"/>
                  </a:cubicBezTo>
                  <a:cubicBezTo>
                    <a:pt x="561671" y="676245"/>
                    <a:pt x="561135" y="678567"/>
                    <a:pt x="560867" y="680978"/>
                  </a:cubicBezTo>
                  <a:lnTo>
                    <a:pt x="560690" y="681067"/>
                  </a:lnTo>
                  <a:cubicBezTo>
                    <a:pt x="559707" y="687050"/>
                    <a:pt x="558547" y="692944"/>
                    <a:pt x="557386" y="698927"/>
                  </a:cubicBezTo>
                  <a:cubicBezTo>
                    <a:pt x="533467" y="827961"/>
                    <a:pt x="503210" y="949136"/>
                    <a:pt x="470098" y="1060311"/>
                  </a:cubicBezTo>
                  <a:cubicBezTo>
                    <a:pt x="467062" y="1070848"/>
                    <a:pt x="463938" y="1081028"/>
                    <a:pt x="460725" y="1091387"/>
                  </a:cubicBezTo>
                  <a:cubicBezTo>
                    <a:pt x="460368" y="1092726"/>
                    <a:pt x="459833" y="1094155"/>
                    <a:pt x="459565" y="1095494"/>
                  </a:cubicBezTo>
                  <a:cubicBezTo>
                    <a:pt x="459476" y="1095673"/>
                    <a:pt x="459476" y="1095673"/>
                    <a:pt x="459386" y="1095762"/>
                  </a:cubicBezTo>
                  <a:lnTo>
                    <a:pt x="459297" y="1095940"/>
                  </a:lnTo>
                  <a:lnTo>
                    <a:pt x="459208" y="1096119"/>
                  </a:lnTo>
                  <a:cubicBezTo>
                    <a:pt x="459297" y="1096298"/>
                    <a:pt x="459120" y="1096298"/>
                    <a:pt x="459120" y="1096298"/>
                  </a:cubicBezTo>
                  <a:cubicBezTo>
                    <a:pt x="459208" y="1096476"/>
                    <a:pt x="459030" y="1096476"/>
                    <a:pt x="459030" y="1096476"/>
                  </a:cubicBezTo>
                  <a:cubicBezTo>
                    <a:pt x="456263" y="1105942"/>
                    <a:pt x="453318" y="1115139"/>
                    <a:pt x="450461" y="1124248"/>
                  </a:cubicBezTo>
                  <a:lnTo>
                    <a:pt x="450282" y="1124873"/>
                  </a:lnTo>
                  <a:cubicBezTo>
                    <a:pt x="450105" y="1124962"/>
                    <a:pt x="450194" y="1125051"/>
                    <a:pt x="450105" y="1125141"/>
                  </a:cubicBezTo>
                  <a:cubicBezTo>
                    <a:pt x="422793" y="1211669"/>
                    <a:pt x="393964" y="1291411"/>
                    <a:pt x="365492" y="1363385"/>
                  </a:cubicBezTo>
                  <a:cubicBezTo>
                    <a:pt x="364868" y="1364903"/>
                    <a:pt x="364243" y="1366332"/>
                    <a:pt x="363707" y="1367760"/>
                  </a:cubicBezTo>
                  <a:cubicBezTo>
                    <a:pt x="363529" y="1367850"/>
                    <a:pt x="363529" y="1367850"/>
                    <a:pt x="363529" y="1368028"/>
                  </a:cubicBezTo>
                  <a:cubicBezTo>
                    <a:pt x="363350" y="1368118"/>
                    <a:pt x="363439" y="1368207"/>
                    <a:pt x="363439" y="1368207"/>
                  </a:cubicBezTo>
                  <a:lnTo>
                    <a:pt x="363529" y="1368385"/>
                  </a:lnTo>
                  <a:cubicBezTo>
                    <a:pt x="355764" y="1387852"/>
                    <a:pt x="348088" y="1406694"/>
                    <a:pt x="340502" y="1425179"/>
                  </a:cubicBezTo>
                  <a:cubicBezTo>
                    <a:pt x="338716" y="1429554"/>
                    <a:pt x="336931" y="1433840"/>
                    <a:pt x="335057" y="1438037"/>
                  </a:cubicBezTo>
                  <a:lnTo>
                    <a:pt x="334879" y="1438126"/>
                  </a:lnTo>
                  <a:cubicBezTo>
                    <a:pt x="334343" y="1439733"/>
                    <a:pt x="333629" y="1441073"/>
                    <a:pt x="333094" y="1442502"/>
                  </a:cubicBezTo>
                  <a:cubicBezTo>
                    <a:pt x="330951" y="1447503"/>
                    <a:pt x="328898" y="1452592"/>
                    <a:pt x="326578" y="1457504"/>
                  </a:cubicBezTo>
                  <a:cubicBezTo>
                    <a:pt x="324257" y="1463130"/>
                    <a:pt x="321937" y="1468577"/>
                    <a:pt x="319527" y="1474113"/>
                  </a:cubicBezTo>
                  <a:cubicBezTo>
                    <a:pt x="308192" y="1500366"/>
                    <a:pt x="296767" y="1525816"/>
                    <a:pt x="285432" y="1550551"/>
                  </a:cubicBezTo>
                  <a:cubicBezTo>
                    <a:pt x="281237" y="1559481"/>
                    <a:pt x="277221" y="1568411"/>
                    <a:pt x="273026" y="1576983"/>
                  </a:cubicBezTo>
                  <a:lnTo>
                    <a:pt x="273115" y="1577161"/>
                  </a:lnTo>
                  <a:cubicBezTo>
                    <a:pt x="147089" y="1845945"/>
                    <a:pt x="32042" y="2007037"/>
                    <a:pt x="30792" y="2008733"/>
                  </a:cubicBezTo>
                  <a:lnTo>
                    <a:pt x="0" y="1986499"/>
                  </a:lnTo>
                  <a:cubicBezTo>
                    <a:pt x="1339" y="1984623"/>
                    <a:pt x="121563" y="1816209"/>
                    <a:pt x="250445" y="1535906"/>
                  </a:cubicBezTo>
                  <a:cubicBezTo>
                    <a:pt x="251248" y="1534120"/>
                    <a:pt x="251962" y="1532424"/>
                    <a:pt x="252766" y="1530638"/>
                  </a:cubicBezTo>
                  <a:cubicBezTo>
                    <a:pt x="256603" y="1522422"/>
                    <a:pt x="260442" y="1513850"/>
                    <a:pt x="264279" y="1505278"/>
                  </a:cubicBezTo>
                  <a:cubicBezTo>
                    <a:pt x="271152" y="1490276"/>
                    <a:pt x="277846" y="1474738"/>
                    <a:pt x="284629" y="1459022"/>
                  </a:cubicBezTo>
                  <a:cubicBezTo>
                    <a:pt x="291591" y="1443216"/>
                    <a:pt x="298374" y="1427143"/>
                    <a:pt x="305246" y="1410623"/>
                  </a:cubicBezTo>
                  <a:cubicBezTo>
                    <a:pt x="316136" y="1384459"/>
                    <a:pt x="327114" y="1356956"/>
                    <a:pt x="338181" y="1328291"/>
                  </a:cubicBezTo>
                  <a:cubicBezTo>
                    <a:pt x="338360" y="1328202"/>
                    <a:pt x="338270" y="1328112"/>
                    <a:pt x="338270" y="1328112"/>
                  </a:cubicBezTo>
                  <a:cubicBezTo>
                    <a:pt x="338449" y="1328023"/>
                    <a:pt x="338360" y="1327934"/>
                    <a:pt x="338360" y="1327934"/>
                  </a:cubicBezTo>
                  <a:cubicBezTo>
                    <a:pt x="341930" y="1318915"/>
                    <a:pt x="345499" y="1309539"/>
                    <a:pt x="349159" y="1299984"/>
                  </a:cubicBezTo>
                  <a:cubicBezTo>
                    <a:pt x="349962" y="1297841"/>
                    <a:pt x="350766" y="1295698"/>
                    <a:pt x="351569" y="1293554"/>
                  </a:cubicBezTo>
                  <a:cubicBezTo>
                    <a:pt x="352640" y="1290876"/>
                    <a:pt x="353800" y="1288018"/>
                    <a:pt x="354782" y="1285161"/>
                  </a:cubicBezTo>
                  <a:cubicBezTo>
                    <a:pt x="384057" y="1206848"/>
                    <a:pt x="413065" y="1120676"/>
                    <a:pt x="440109" y="1027718"/>
                  </a:cubicBezTo>
                  <a:cubicBezTo>
                    <a:pt x="442429" y="1019413"/>
                    <a:pt x="444838" y="1010930"/>
                    <a:pt x="447337" y="1002357"/>
                  </a:cubicBezTo>
                  <a:cubicBezTo>
                    <a:pt x="450194" y="992089"/>
                    <a:pt x="453050" y="981819"/>
                    <a:pt x="455995" y="971372"/>
                  </a:cubicBezTo>
                  <a:lnTo>
                    <a:pt x="457512" y="965835"/>
                  </a:lnTo>
                  <a:cubicBezTo>
                    <a:pt x="479647" y="884218"/>
                    <a:pt x="499997" y="797600"/>
                    <a:pt x="517312" y="706963"/>
                  </a:cubicBezTo>
                  <a:lnTo>
                    <a:pt x="517222" y="706785"/>
                  </a:lnTo>
                  <a:cubicBezTo>
                    <a:pt x="517848" y="703659"/>
                    <a:pt x="518561" y="700355"/>
                    <a:pt x="519008" y="697320"/>
                  </a:cubicBezTo>
                  <a:cubicBezTo>
                    <a:pt x="526684" y="656957"/>
                    <a:pt x="533646" y="615881"/>
                    <a:pt x="539893" y="574089"/>
                  </a:cubicBezTo>
                  <a:lnTo>
                    <a:pt x="539804" y="573911"/>
                  </a:lnTo>
                  <a:cubicBezTo>
                    <a:pt x="558904" y="445949"/>
                    <a:pt x="571221" y="311111"/>
                    <a:pt x="573720" y="171004"/>
                  </a:cubicBezTo>
                  <a:cubicBezTo>
                    <a:pt x="573631" y="170825"/>
                    <a:pt x="573542" y="170736"/>
                    <a:pt x="573631" y="170468"/>
                  </a:cubicBezTo>
                  <a:cubicBezTo>
                    <a:pt x="574702" y="114836"/>
                    <a:pt x="574166" y="58311"/>
                    <a:pt x="571757" y="1161"/>
                  </a:cubicBezTo>
                  <a:lnTo>
                    <a:pt x="595319" y="268"/>
                  </a:lnTo>
                  <a:lnTo>
                    <a:pt x="609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778432" y="5893319"/>
              <a:ext cx="1235448" cy="1155481"/>
            </a:xfrm>
            <a:custGeom>
              <a:avLst/>
              <a:gdLst/>
              <a:ahLst/>
              <a:cxnLst/>
              <a:rect l="l" t="t" r="r" b="b"/>
              <a:pathLst>
                <a:path w="1235448" h="1155481" extrusionOk="0">
                  <a:moveTo>
                    <a:pt x="1221049" y="287900"/>
                  </a:moveTo>
                  <a:cubicBezTo>
                    <a:pt x="1073245" y="414255"/>
                    <a:pt x="924816" y="541235"/>
                    <a:pt x="795131" y="686789"/>
                  </a:cubicBezTo>
                  <a:cubicBezTo>
                    <a:pt x="695881" y="798499"/>
                    <a:pt x="606628" y="923872"/>
                    <a:pt x="530496" y="1054335"/>
                  </a:cubicBezTo>
                  <a:cubicBezTo>
                    <a:pt x="523979" y="1059782"/>
                    <a:pt x="517643" y="1065319"/>
                    <a:pt x="511217" y="1071123"/>
                  </a:cubicBezTo>
                  <a:cubicBezTo>
                    <a:pt x="509254" y="1072819"/>
                    <a:pt x="507110" y="1074605"/>
                    <a:pt x="505147" y="1076481"/>
                  </a:cubicBezTo>
                  <a:cubicBezTo>
                    <a:pt x="501310" y="1079606"/>
                    <a:pt x="497829" y="1082910"/>
                    <a:pt x="494169" y="1086214"/>
                  </a:cubicBezTo>
                  <a:cubicBezTo>
                    <a:pt x="495419" y="1079338"/>
                    <a:pt x="496311" y="1072462"/>
                    <a:pt x="497203" y="1065586"/>
                  </a:cubicBezTo>
                  <a:cubicBezTo>
                    <a:pt x="500149" y="1066479"/>
                    <a:pt x="503631" y="1066033"/>
                    <a:pt x="506039" y="1064425"/>
                  </a:cubicBezTo>
                  <a:cubicBezTo>
                    <a:pt x="508717" y="1062639"/>
                    <a:pt x="510324" y="1059514"/>
                    <a:pt x="508628" y="1055317"/>
                  </a:cubicBezTo>
                  <a:cubicBezTo>
                    <a:pt x="508004" y="1053621"/>
                    <a:pt x="507200" y="1051835"/>
                    <a:pt x="506575" y="1050138"/>
                  </a:cubicBezTo>
                  <a:lnTo>
                    <a:pt x="506486" y="1049959"/>
                  </a:lnTo>
                  <a:cubicBezTo>
                    <a:pt x="504165" y="1044333"/>
                    <a:pt x="501934" y="1039155"/>
                    <a:pt x="499345" y="1033707"/>
                  </a:cubicBezTo>
                  <a:cubicBezTo>
                    <a:pt x="499792" y="1016652"/>
                    <a:pt x="498989" y="999507"/>
                    <a:pt x="497203" y="982451"/>
                  </a:cubicBezTo>
                  <a:cubicBezTo>
                    <a:pt x="496579" y="974593"/>
                    <a:pt x="495508" y="966556"/>
                    <a:pt x="493990" y="958876"/>
                  </a:cubicBezTo>
                  <a:cubicBezTo>
                    <a:pt x="493990" y="958252"/>
                    <a:pt x="493901" y="957805"/>
                    <a:pt x="493722" y="957358"/>
                  </a:cubicBezTo>
                  <a:cubicBezTo>
                    <a:pt x="475961" y="845827"/>
                    <a:pt x="416609" y="738849"/>
                    <a:pt x="357166" y="642587"/>
                  </a:cubicBezTo>
                  <a:cubicBezTo>
                    <a:pt x="236763" y="448187"/>
                    <a:pt x="127428" y="242894"/>
                    <a:pt x="104043" y="11705"/>
                  </a:cubicBezTo>
                  <a:cubicBezTo>
                    <a:pt x="103329" y="3668"/>
                    <a:pt x="95832" y="-1243"/>
                    <a:pt x="89227" y="274"/>
                  </a:cubicBezTo>
                  <a:lnTo>
                    <a:pt x="89048" y="364"/>
                  </a:lnTo>
                  <a:cubicBezTo>
                    <a:pt x="87709" y="631"/>
                    <a:pt x="86371" y="1167"/>
                    <a:pt x="85122" y="2239"/>
                  </a:cubicBezTo>
                  <a:cubicBezTo>
                    <a:pt x="83961" y="3132"/>
                    <a:pt x="82890" y="4293"/>
                    <a:pt x="81909" y="5811"/>
                  </a:cubicBezTo>
                  <a:cubicBezTo>
                    <a:pt x="-8327" y="156812"/>
                    <a:pt x="-27160" y="345943"/>
                    <a:pt x="41209" y="509267"/>
                  </a:cubicBezTo>
                  <a:cubicBezTo>
                    <a:pt x="81998" y="606332"/>
                    <a:pt x="149205" y="689646"/>
                    <a:pt x="223999" y="762513"/>
                  </a:cubicBezTo>
                  <a:cubicBezTo>
                    <a:pt x="314057" y="850470"/>
                    <a:pt x="424998" y="923336"/>
                    <a:pt x="481228" y="1038797"/>
                  </a:cubicBezTo>
                  <a:cubicBezTo>
                    <a:pt x="484530" y="1045852"/>
                    <a:pt x="487654" y="1052817"/>
                    <a:pt x="490688" y="1060050"/>
                  </a:cubicBezTo>
                  <a:cubicBezTo>
                    <a:pt x="491045" y="1060586"/>
                    <a:pt x="491491" y="1061121"/>
                    <a:pt x="491759" y="1061479"/>
                  </a:cubicBezTo>
                  <a:cubicBezTo>
                    <a:pt x="491135" y="1071391"/>
                    <a:pt x="489974" y="1081392"/>
                    <a:pt x="488635" y="1091304"/>
                  </a:cubicBezTo>
                  <a:lnTo>
                    <a:pt x="479799" y="1099251"/>
                  </a:lnTo>
                  <a:cubicBezTo>
                    <a:pt x="473998" y="1104698"/>
                    <a:pt x="478818" y="1112378"/>
                    <a:pt x="484976" y="1113271"/>
                  </a:cubicBezTo>
                  <a:cubicBezTo>
                    <a:pt x="482299" y="1127022"/>
                    <a:pt x="478639" y="1140863"/>
                    <a:pt x="474266" y="1154794"/>
                  </a:cubicBezTo>
                  <a:cubicBezTo>
                    <a:pt x="473908" y="1155508"/>
                    <a:pt x="475158" y="1155776"/>
                    <a:pt x="475337" y="1155062"/>
                  </a:cubicBezTo>
                  <a:cubicBezTo>
                    <a:pt x="475426" y="1154615"/>
                    <a:pt x="475515" y="1154437"/>
                    <a:pt x="475694" y="1154080"/>
                  </a:cubicBezTo>
                  <a:cubicBezTo>
                    <a:pt x="476229" y="1155062"/>
                    <a:pt x="477657" y="1155151"/>
                    <a:pt x="478371" y="1154168"/>
                  </a:cubicBezTo>
                  <a:cubicBezTo>
                    <a:pt x="482655" y="1147918"/>
                    <a:pt x="486851" y="1141935"/>
                    <a:pt x="491224" y="1136042"/>
                  </a:cubicBezTo>
                  <a:cubicBezTo>
                    <a:pt x="491403" y="1135952"/>
                    <a:pt x="491314" y="1135863"/>
                    <a:pt x="491403" y="1135773"/>
                  </a:cubicBezTo>
                  <a:lnTo>
                    <a:pt x="491580" y="1135149"/>
                  </a:lnTo>
                  <a:cubicBezTo>
                    <a:pt x="502737" y="1119164"/>
                    <a:pt x="513716" y="1102912"/>
                    <a:pt x="524515" y="1086749"/>
                  </a:cubicBezTo>
                  <a:cubicBezTo>
                    <a:pt x="527371" y="1082642"/>
                    <a:pt x="530228" y="1078534"/>
                    <a:pt x="532994" y="1074338"/>
                  </a:cubicBezTo>
                  <a:cubicBezTo>
                    <a:pt x="551023" y="1058621"/>
                    <a:pt x="569410" y="1043530"/>
                    <a:pt x="587974" y="1028439"/>
                  </a:cubicBezTo>
                  <a:cubicBezTo>
                    <a:pt x="588153" y="1028349"/>
                    <a:pt x="588153" y="1028349"/>
                    <a:pt x="588153" y="1028349"/>
                  </a:cubicBezTo>
                  <a:cubicBezTo>
                    <a:pt x="700791" y="937088"/>
                    <a:pt x="820836" y="855113"/>
                    <a:pt x="922585" y="751440"/>
                  </a:cubicBezTo>
                  <a:cubicBezTo>
                    <a:pt x="982028" y="690986"/>
                    <a:pt x="1030671" y="624549"/>
                    <a:pt x="1070121" y="549540"/>
                  </a:cubicBezTo>
                  <a:cubicBezTo>
                    <a:pt x="1107696" y="477834"/>
                    <a:pt x="1148039" y="413183"/>
                    <a:pt x="1195165" y="349514"/>
                  </a:cubicBezTo>
                  <a:lnTo>
                    <a:pt x="1195254" y="349336"/>
                  </a:lnTo>
                  <a:cubicBezTo>
                    <a:pt x="1207393" y="332816"/>
                    <a:pt x="1220066" y="316296"/>
                    <a:pt x="1233187" y="299865"/>
                  </a:cubicBezTo>
                  <a:cubicBezTo>
                    <a:pt x="1236043" y="296383"/>
                    <a:pt x="1235953" y="292632"/>
                    <a:pt x="1234258" y="289685"/>
                  </a:cubicBezTo>
                  <a:lnTo>
                    <a:pt x="1234169" y="289507"/>
                  </a:lnTo>
                  <a:cubicBezTo>
                    <a:pt x="1231848" y="285489"/>
                    <a:pt x="1226046" y="283524"/>
                    <a:pt x="1221049" y="287900"/>
                  </a:cubicBezTo>
                  <a:close/>
                  <a:moveTo>
                    <a:pt x="500774" y="1106127"/>
                  </a:moveTo>
                  <a:cubicBezTo>
                    <a:pt x="500684" y="1106306"/>
                    <a:pt x="500684" y="1106306"/>
                    <a:pt x="500595" y="1106395"/>
                  </a:cubicBezTo>
                  <a:lnTo>
                    <a:pt x="500506" y="1106574"/>
                  </a:lnTo>
                  <a:lnTo>
                    <a:pt x="500416" y="1106752"/>
                  </a:lnTo>
                  <a:cubicBezTo>
                    <a:pt x="500506" y="1106931"/>
                    <a:pt x="500328" y="1106931"/>
                    <a:pt x="500328" y="1106931"/>
                  </a:cubicBezTo>
                  <a:cubicBezTo>
                    <a:pt x="500416" y="1107109"/>
                    <a:pt x="500239" y="1107109"/>
                    <a:pt x="500239" y="1107109"/>
                  </a:cubicBezTo>
                  <a:cubicBezTo>
                    <a:pt x="492385" y="1121575"/>
                    <a:pt x="484441" y="1136042"/>
                    <a:pt x="476765" y="1150597"/>
                  </a:cubicBezTo>
                  <a:cubicBezTo>
                    <a:pt x="481407" y="1138006"/>
                    <a:pt x="485333" y="1125415"/>
                    <a:pt x="488546" y="1112735"/>
                  </a:cubicBezTo>
                  <a:cubicBezTo>
                    <a:pt x="489706" y="1112467"/>
                    <a:pt x="490777" y="1111842"/>
                    <a:pt x="491938" y="1110770"/>
                  </a:cubicBezTo>
                  <a:cubicBezTo>
                    <a:pt x="495240" y="1107735"/>
                    <a:pt x="498542" y="1104698"/>
                    <a:pt x="501934" y="1101841"/>
                  </a:cubicBezTo>
                  <a:cubicBezTo>
                    <a:pt x="502737" y="1101037"/>
                    <a:pt x="503720" y="1100055"/>
                    <a:pt x="504612" y="1099341"/>
                  </a:cubicBezTo>
                  <a:cubicBezTo>
                    <a:pt x="503273" y="1102109"/>
                    <a:pt x="502470" y="1104252"/>
                    <a:pt x="500774" y="1106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225501" y="5290214"/>
              <a:ext cx="288465" cy="1281678"/>
            </a:xfrm>
            <a:custGeom>
              <a:avLst/>
              <a:gdLst/>
              <a:ahLst/>
              <a:cxnLst/>
              <a:rect l="l" t="t" r="r" b="b"/>
              <a:pathLst>
                <a:path w="288465" h="1281678" extrusionOk="0">
                  <a:moveTo>
                    <a:pt x="200170" y="5269"/>
                  </a:moveTo>
                  <a:cubicBezTo>
                    <a:pt x="197939" y="8215"/>
                    <a:pt x="195707" y="11162"/>
                    <a:pt x="193655" y="14109"/>
                  </a:cubicBezTo>
                  <a:cubicBezTo>
                    <a:pt x="128499" y="101799"/>
                    <a:pt x="70395" y="184220"/>
                    <a:pt x="36569" y="290572"/>
                  </a:cubicBezTo>
                  <a:cubicBezTo>
                    <a:pt x="3187" y="395764"/>
                    <a:pt x="-7880" y="507474"/>
                    <a:pt x="5597" y="616863"/>
                  </a:cubicBezTo>
                  <a:cubicBezTo>
                    <a:pt x="20682" y="736967"/>
                    <a:pt x="68253" y="850642"/>
                    <a:pt x="98778" y="967264"/>
                  </a:cubicBezTo>
                  <a:cubicBezTo>
                    <a:pt x="118056" y="1041023"/>
                    <a:pt x="130373" y="1113711"/>
                    <a:pt x="133854" y="1188005"/>
                  </a:cubicBezTo>
                  <a:lnTo>
                    <a:pt x="133944" y="1188184"/>
                  </a:lnTo>
                  <a:cubicBezTo>
                    <a:pt x="135372" y="1219171"/>
                    <a:pt x="135283" y="1250067"/>
                    <a:pt x="133587" y="1281678"/>
                  </a:cubicBezTo>
                  <a:cubicBezTo>
                    <a:pt x="149563" y="1228100"/>
                    <a:pt x="165629" y="1174254"/>
                    <a:pt x="181427" y="1120676"/>
                  </a:cubicBezTo>
                  <a:cubicBezTo>
                    <a:pt x="181516" y="1120497"/>
                    <a:pt x="181516" y="1120497"/>
                    <a:pt x="181516" y="1120229"/>
                  </a:cubicBezTo>
                  <a:cubicBezTo>
                    <a:pt x="225072" y="969853"/>
                    <a:pt x="263808" y="818406"/>
                    <a:pt x="280498" y="662047"/>
                  </a:cubicBezTo>
                  <a:cubicBezTo>
                    <a:pt x="303436" y="446931"/>
                    <a:pt x="275589" y="241102"/>
                    <a:pt x="213201" y="36523"/>
                  </a:cubicBezTo>
                  <a:cubicBezTo>
                    <a:pt x="213111" y="36344"/>
                    <a:pt x="213111" y="36344"/>
                    <a:pt x="213111" y="36344"/>
                  </a:cubicBezTo>
                  <a:cubicBezTo>
                    <a:pt x="209630" y="24110"/>
                    <a:pt x="205882" y="12144"/>
                    <a:pt x="201865" y="0"/>
                  </a:cubicBezTo>
                  <a:cubicBezTo>
                    <a:pt x="201955" y="1875"/>
                    <a:pt x="201598" y="3572"/>
                    <a:pt x="200170" y="5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1336546" y="5774947"/>
              <a:ext cx="639434" cy="845640"/>
            </a:xfrm>
            <a:custGeom>
              <a:avLst/>
              <a:gdLst/>
              <a:ahLst/>
              <a:cxnLst/>
              <a:rect l="l" t="t" r="r" b="b"/>
              <a:pathLst>
                <a:path w="639434" h="845640" extrusionOk="0">
                  <a:moveTo>
                    <a:pt x="623752" y="2471"/>
                  </a:moveTo>
                  <a:cubicBezTo>
                    <a:pt x="373039" y="219106"/>
                    <a:pt x="175522" y="489497"/>
                    <a:pt x="47711" y="795249"/>
                  </a:cubicBezTo>
                  <a:cubicBezTo>
                    <a:pt x="47265" y="795517"/>
                    <a:pt x="46908" y="795696"/>
                    <a:pt x="46551" y="796142"/>
                  </a:cubicBezTo>
                  <a:lnTo>
                    <a:pt x="46372" y="796231"/>
                  </a:lnTo>
                  <a:cubicBezTo>
                    <a:pt x="32716" y="805250"/>
                    <a:pt x="19151" y="814448"/>
                    <a:pt x="5316" y="823556"/>
                  </a:cubicBezTo>
                  <a:cubicBezTo>
                    <a:pt x="3977" y="824538"/>
                    <a:pt x="2906" y="825521"/>
                    <a:pt x="2103" y="826681"/>
                  </a:cubicBezTo>
                  <a:cubicBezTo>
                    <a:pt x="50" y="829539"/>
                    <a:pt x="-396" y="833022"/>
                    <a:pt x="317" y="836147"/>
                  </a:cubicBezTo>
                  <a:lnTo>
                    <a:pt x="407" y="836326"/>
                  </a:lnTo>
                  <a:cubicBezTo>
                    <a:pt x="2192" y="843291"/>
                    <a:pt x="9421" y="848649"/>
                    <a:pt x="17009" y="843737"/>
                  </a:cubicBezTo>
                  <a:cubicBezTo>
                    <a:pt x="24862" y="838647"/>
                    <a:pt x="32716" y="833379"/>
                    <a:pt x="40481" y="828110"/>
                  </a:cubicBezTo>
                  <a:cubicBezTo>
                    <a:pt x="169274" y="741939"/>
                    <a:pt x="294586" y="649517"/>
                    <a:pt x="378573" y="516197"/>
                  </a:cubicBezTo>
                  <a:cubicBezTo>
                    <a:pt x="474342" y="364392"/>
                    <a:pt x="550118" y="196781"/>
                    <a:pt x="628126" y="34976"/>
                  </a:cubicBezTo>
                  <a:cubicBezTo>
                    <a:pt x="628215" y="34797"/>
                    <a:pt x="628304" y="34707"/>
                    <a:pt x="628394" y="34440"/>
                  </a:cubicBezTo>
                  <a:cubicBezTo>
                    <a:pt x="631696" y="27474"/>
                    <a:pt x="635088" y="20509"/>
                    <a:pt x="638390" y="13544"/>
                  </a:cubicBezTo>
                  <a:cubicBezTo>
                    <a:pt x="638657" y="13008"/>
                    <a:pt x="638746" y="12562"/>
                    <a:pt x="638925" y="12116"/>
                  </a:cubicBezTo>
                  <a:cubicBezTo>
                    <a:pt x="641870" y="3186"/>
                    <a:pt x="631428" y="-3958"/>
                    <a:pt x="623752" y="24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649487" y="6330410"/>
              <a:ext cx="540091" cy="946722"/>
            </a:xfrm>
            <a:custGeom>
              <a:avLst/>
              <a:gdLst/>
              <a:ahLst/>
              <a:cxnLst/>
              <a:rect l="l" t="t" r="r" b="b"/>
              <a:pathLst>
                <a:path w="540091" h="946722" extrusionOk="0">
                  <a:moveTo>
                    <a:pt x="361513" y="494639"/>
                  </a:moveTo>
                  <a:cubicBezTo>
                    <a:pt x="248964" y="326046"/>
                    <a:pt x="61978" y="215318"/>
                    <a:pt x="19762" y="4846"/>
                  </a:cubicBezTo>
                  <a:cubicBezTo>
                    <a:pt x="18512" y="-1852"/>
                    <a:pt x="10747" y="-959"/>
                    <a:pt x="7980" y="3595"/>
                  </a:cubicBezTo>
                  <a:cubicBezTo>
                    <a:pt x="7355" y="4488"/>
                    <a:pt x="6819" y="5381"/>
                    <a:pt x="6552" y="6631"/>
                  </a:cubicBezTo>
                  <a:cubicBezTo>
                    <a:pt x="2714" y="36188"/>
                    <a:pt x="393" y="65210"/>
                    <a:pt x="215" y="93517"/>
                  </a:cubicBezTo>
                  <a:cubicBezTo>
                    <a:pt x="-499" y="120485"/>
                    <a:pt x="572" y="146827"/>
                    <a:pt x="3339" y="172634"/>
                  </a:cubicBezTo>
                  <a:cubicBezTo>
                    <a:pt x="14763" y="283898"/>
                    <a:pt x="56445" y="385965"/>
                    <a:pt x="136773" y="477494"/>
                  </a:cubicBezTo>
                  <a:cubicBezTo>
                    <a:pt x="253694" y="610278"/>
                    <a:pt x="409709" y="706272"/>
                    <a:pt x="503693" y="857898"/>
                  </a:cubicBezTo>
                  <a:cubicBezTo>
                    <a:pt x="507085" y="872543"/>
                    <a:pt x="509227" y="887456"/>
                    <a:pt x="508602" y="901654"/>
                  </a:cubicBezTo>
                  <a:cubicBezTo>
                    <a:pt x="508602" y="901654"/>
                    <a:pt x="508692" y="901832"/>
                    <a:pt x="508513" y="901832"/>
                  </a:cubicBezTo>
                  <a:cubicBezTo>
                    <a:pt x="508513" y="901832"/>
                    <a:pt x="508602" y="902011"/>
                    <a:pt x="508424" y="902011"/>
                  </a:cubicBezTo>
                  <a:cubicBezTo>
                    <a:pt x="508066" y="914691"/>
                    <a:pt x="505924" y="926478"/>
                    <a:pt x="500748" y="937909"/>
                  </a:cubicBezTo>
                  <a:cubicBezTo>
                    <a:pt x="497891" y="944606"/>
                    <a:pt x="507442" y="950499"/>
                    <a:pt x="510834" y="943712"/>
                  </a:cubicBezTo>
                  <a:cubicBezTo>
                    <a:pt x="519491" y="926746"/>
                    <a:pt x="522525" y="908708"/>
                    <a:pt x="522257" y="890403"/>
                  </a:cubicBezTo>
                  <a:lnTo>
                    <a:pt x="523596" y="892814"/>
                  </a:lnTo>
                  <a:cubicBezTo>
                    <a:pt x="523954" y="893349"/>
                    <a:pt x="524311" y="894063"/>
                    <a:pt x="524757" y="894510"/>
                  </a:cubicBezTo>
                  <a:cubicBezTo>
                    <a:pt x="525828" y="895760"/>
                    <a:pt x="527256" y="896564"/>
                    <a:pt x="528774" y="896921"/>
                  </a:cubicBezTo>
                  <a:cubicBezTo>
                    <a:pt x="535110" y="898528"/>
                    <a:pt x="542965" y="891474"/>
                    <a:pt x="539037" y="883884"/>
                  </a:cubicBezTo>
                  <a:cubicBezTo>
                    <a:pt x="534486" y="875311"/>
                    <a:pt x="529845" y="867007"/>
                    <a:pt x="525025" y="858880"/>
                  </a:cubicBezTo>
                  <a:cubicBezTo>
                    <a:pt x="521901" y="853433"/>
                    <a:pt x="518420" y="848076"/>
                    <a:pt x="515207" y="842897"/>
                  </a:cubicBezTo>
                  <a:cubicBezTo>
                    <a:pt x="506817" y="810928"/>
                    <a:pt x="492894" y="779317"/>
                    <a:pt x="482987" y="751010"/>
                  </a:cubicBezTo>
                  <a:cubicBezTo>
                    <a:pt x="451748" y="661803"/>
                    <a:pt x="414172" y="573577"/>
                    <a:pt x="361513" y="4946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21852" y="6606749"/>
              <a:ext cx="835505" cy="764081"/>
            </a:xfrm>
            <a:custGeom>
              <a:avLst/>
              <a:gdLst/>
              <a:ahLst/>
              <a:cxnLst/>
              <a:rect l="l" t="t" r="r" b="b"/>
              <a:pathLst>
                <a:path w="835505" h="764081" extrusionOk="0">
                  <a:moveTo>
                    <a:pt x="827914" y="147"/>
                  </a:moveTo>
                  <a:cubicBezTo>
                    <a:pt x="827200" y="147"/>
                    <a:pt x="826396" y="415"/>
                    <a:pt x="825682" y="1040"/>
                  </a:cubicBezTo>
                  <a:cubicBezTo>
                    <a:pt x="658154" y="119805"/>
                    <a:pt x="496963" y="247321"/>
                    <a:pt x="344428" y="384838"/>
                  </a:cubicBezTo>
                  <a:cubicBezTo>
                    <a:pt x="246964" y="472349"/>
                    <a:pt x="147000" y="561110"/>
                    <a:pt x="63548" y="662908"/>
                  </a:cubicBezTo>
                  <a:cubicBezTo>
                    <a:pt x="62835" y="663712"/>
                    <a:pt x="62299" y="664605"/>
                    <a:pt x="61585" y="665320"/>
                  </a:cubicBezTo>
                  <a:cubicBezTo>
                    <a:pt x="61406" y="665409"/>
                    <a:pt x="61406" y="665409"/>
                    <a:pt x="61406" y="665588"/>
                  </a:cubicBezTo>
                  <a:cubicBezTo>
                    <a:pt x="61228" y="665677"/>
                    <a:pt x="61317" y="665766"/>
                    <a:pt x="61317" y="665766"/>
                  </a:cubicBezTo>
                  <a:cubicBezTo>
                    <a:pt x="48644" y="680947"/>
                    <a:pt x="36504" y="696574"/>
                    <a:pt x="24902" y="712647"/>
                  </a:cubicBezTo>
                  <a:cubicBezTo>
                    <a:pt x="23474" y="713451"/>
                    <a:pt x="22135" y="714254"/>
                    <a:pt x="20618" y="715326"/>
                  </a:cubicBezTo>
                  <a:cubicBezTo>
                    <a:pt x="13835" y="732025"/>
                    <a:pt x="6873" y="748187"/>
                    <a:pt x="0" y="764082"/>
                  </a:cubicBezTo>
                  <a:cubicBezTo>
                    <a:pt x="8747" y="756224"/>
                    <a:pt x="18029" y="748991"/>
                    <a:pt x="27758" y="742204"/>
                  </a:cubicBezTo>
                  <a:cubicBezTo>
                    <a:pt x="28829" y="741401"/>
                    <a:pt x="29810" y="740597"/>
                    <a:pt x="30971" y="739972"/>
                  </a:cubicBezTo>
                  <a:cubicBezTo>
                    <a:pt x="39272" y="734257"/>
                    <a:pt x="47840" y="728720"/>
                    <a:pt x="56676" y="723631"/>
                  </a:cubicBezTo>
                  <a:lnTo>
                    <a:pt x="64977" y="718808"/>
                  </a:lnTo>
                  <a:cubicBezTo>
                    <a:pt x="65512" y="718451"/>
                    <a:pt x="66226" y="718094"/>
                    <a:pt x="66851" y="717916"/>
                  </a:cubicBezTo>
                  <a:cubicBezTo>
                    <a:pt x="127007" y="684251"/>
                    <a:pt x="196001" y="660498"/>
                    <a:pt x="253033" y="629422"/>
                  </a:cubicBezTo>
                  <a:cubicBezTo>
                    <a:pt x="334789" y="584863"/>
                    <a:pt x="413333" y="532356"/>
                    <a:pt x="478755" y="465473"/>
                  </a:cubicBezTo>
                  <a:cubicBezTo>
                    <a:pt x="594784" y="347423"/>
                    <a:pt x="669668" y="197047"/>
                    <a:pt x="776772" y="72031"/>
                  </a:cubicBezTo>
                  <a:cubicBezTo>
                    <a:pt x="776950" y="71764"/>
                    <a:pt x="777129" y="71406"/>
                    <a:pt x="777485" y="71228"/>
                  </a:cubicBezTo>
                  <a:cubicBezTo>
                    <a:pt x="795247" y="50511"/>
                    <a:pt x="813812" y="30330"/>
                    <a:pt x="833805" y="11309"/>
                  </a:cubicBezTo>
                  <a:cubicBezTo>
                    <a:pt x="838178" y="6934"/>
                    <a:pt x="833358" y="-1192"/>
                    <a:pt x="827914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649487" y="6424106"/>
              <a:ext cx="522793" cy="783223"/>
            </a:xfrm>
            <a:custGeom>
              <a:avLst/>
              <a:gdLst/>
              <a:ahLst/>
              <a:cxnLst/>
              <a:rect l="l" t="t" r="r" b="b"/>
              <a:pathLst>
                <a:path w="522793" h="783223" extrusionOk="0">
                  <a:moveTo>
                    <a:pt x="195323" y="342007"/>
                  </a:moveTo>
                  <a:cubicBezTo>
                    <a:pt x="121956" y="269052"/>
                    <a:pt x="38415" y="179487"/>
                    <a:pt x="3339" y="79117"/>
                  </a:cubicBezTo>
                  <a:cubicBezTo>
                    <a:pt x="572" y="53221"/>
                    <a:pt x="-499" y="26878"/>
                    <a:pt x="215" y="0"/>
                  </a:cubicBezTo>
                  <a:cubicBezTo>
                    <a:pt x="19494" y="198150"/>
                    <a:pt x="234862" y="342007"/>
                    <a:pt x="359103" y="485508"/>
                  </a:cubicBezTo>
                  <a:cubicBezTo>
                    <a:pt x="432558" y="570161"/>
                    <a:pt x="493250" y="667405"/>
                    <a:pt x="521812" y="773758"/>
                  </a:cubicBezTo>
                  <a:cubicBezTo>
                    <a:pt x="522169" y="775008"/>
                    <a:pt x="522436" y="776169"/>
                    <a:pt x="522793" y="777508"/>
                  </a:cubicBezTo>
                  <a:lnTo>
                    <a:pt x="520115" y="783223"/>
                  </a:lnTo>
                  <a:cubicBezTo>
                    <a:pt x="519938" y="782241"/>
                    <a:pt x="519580" y="781259"/>
                    <a:pt x="519402" y="780276"/>
                  </a:cubicBezTo>
                  <a:cubicBezTo>
                    <a:pt x="469063" y="607041"/>
                    <a:pt x="322598" y="468809"/>
                    <a:pt x="195323" y="3420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149610" y="6606889"/>
              <a:ext cx="807717" cy="742332"/>
            </a:xfrm>
            <a:custGeom>
              <a:avLst/>
              <a:gdLst/>
              <a:ahLst/>
              <a:cxnLst/>
              <a:rect l="l" t="t" r="r" b="b"/>
              <a:pathLst>
                <a:path w="807717" h="742332" extrusionOk="0">
                  <a:moveTo>
                    <a:pt x="805958" y="11259"/>
                  </a:moveTo>
                  <a:cubicBezTo>
                    <a:pt x="785965" y="30369"/>
                    <a:pt x="767311" y="50461"/>
                    <a:pt x="749638" y="71177"/>
                  </a:cubicBezTo>
                  <a:cubicBezTo>
                    <a:pt x="749371" y="71356"/>
                    <a:pt x="749193" y="71624"/>
                    <a:pt x="748925" y="71981"/>
                  </a:cubicBezTo>
                  <a:cubicBezTo>
                    <a:pt x="654048" y="169761"/>
                    <a:pt x="578986" y="286919"/>
                    <a:pt x="476255" y="381037"/>
                  </a:cubicBezTo>
                  <a:cubicBezTo>
                    <a:pt x="340502" y="505338"/>
                    <a:pt x="162798" y="575794"/>
                    <a:pt x="39093" y="712240"/>
                  </a:cubicBezTo>
                  <a:cubicBezTo>
                    <a:pt x="39093" y="714114"/>
                    <a:pt x="39093" y="716169"/>
                    <a:pt x="39093" y="718044"/>
                  </a:cubicBezTo>
                  <a:cubicBezTo>
                    <a:pt x="38469" y="718222"/>
                    <a:pt x="37754" y="718669"/>
                    <a:pt x="37219" y="718937"/>
                  </a:cubicBezTo>
                  <a:cubicBezTo>
                    <a:pt x="37308" y="717418"/>
                    <a:pt x="37308" y="715901"/>
                    <a:pt x="37219" y="714472"/>
                  </a:cubicBezTo>
                  <a:cubicBezTo>
                    <a:pt x="34541" y="717508"/>
                    <a:pt x="31685" y="720723"/>
                    <a:pt x="28918" y="723759"/>
                  </a:cubicBezTo>
                  <a:cubicBezTo>
                    <a:pt x="20082" y="728849"/>
                    <a:pt x="11514" y="734385"/>
                    <a:pt x="3213" y="740100"/>
                  </a:cubicBezTo>
                  <a:cubicBezTo>
                    <a:pt x="2053" y="740725"/>
                    <a:pt x="1071" y="741529"/>
                    <a:pt x="0" y="742333"/>
                  </a:cubicBezTo>
                  <a:cubicBezTo>
                    <a:pt x="1696" y="740011"/>
                    <a:pt x="3213" y="737868"/>
                    <a:pt x="4999" y="735725"/>
                  </a:cubicBezTo>
                  <a:lnTo>
                    <a:pt x="5177" y="735635"/>
                  </a:lnTo>
                  <a:cubicBezTo>
                    <a:pt x="9461" y="730367"/>
                    <a:pt x="13656" y="725098"/>
                    <a:pt x="18029" y="720008"/>
                  </a:cubicBezTo>
                  <a:lnTo>
                    <a:pt x="18119" y="720187"/>
                  </a:lnTo>
                  <a:lnTo>
                    <a:pt x="47573" y="688040"/>
                  </a:lnTo>
                  <a:lnTo>
                    <a:pt x="48465" y="686968"/>
                  </a:lnTo>
                  <a:cubicBezTo>
                    <a:pt x="171010" y="561774"/>
                    <a:pt x="337825" y="492301"/>
                    <a:pt x="465546" y="370411"/>
                  </a:cubicBezTo>
                  <a:cubicBezTo>
                    <a:pt x="585769" y="255754"/>
                    <a:pt x="671275" y="103324"/>
                    <a:pt x="800335" y="186"/>
                  </a:cubicBezTo>
                  <a:cubicBezTo>
                    <a:pt x="805600" y="-1332"/>
                    <a:pt x="810420" y="6794"/>
                    <a:pt x="805958" y="112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299857" y="6183094"/>
              <a:ext cx="714113" cy="797042"/>
            </a:xfrm>
            <a:custGeom>
              <a:avLst/>
              <a:gdLst/>
              <a:ahLst/>
              <a:cxnLst/>
              <a:rect l="l" t="t" r="r" b="b"/>
              <a:pathLst>
                <a:path w="714113" h="797042" extrusionOk="0">
                  <a:moveTo>
                    <a:pt x="712922" y="0"/>
                  </a:moveTo>
                  <a:cubicBezTo>
                    <a:pt x="714618" y="2947"/>
                    <a:pt x="714707" y="6608"/>
                    <a:pt x="711851" y="10180"/>
                  </a:cubicBezTo>
                  <a:cubicBezTo>
                    <a:pt x="698730" y="26611"/>
                    <a:pt x="686057" y="43131"/>
                    <a:pt x="673919" y="59650"/>
                  </a:cubicBezTo>
                  <a:lnTo>
                    <a:pt x="673829" y="59829"/>
                  </a:lnTo>
                  <a:cubicBezTo>
                    <a:pt x="571099" y="152073"/>
                    <a:pt x="470957" y="246460"/>
                    <a:pt x="387951" y="358527"/>
                  </a:cubicBezTo>
                  <a:cubicBezTo>
                    <a:pt x="288791" y="492472"/>
                    <a:pt x="186149" y="622578"/>
                    <a:pt x="66907" y="738575"/>
                  </a:cubicBezTo>
                  <a:cubicBezTo>
                    <a:pt x="66907" y="738575"/>
                    <a:pt x="66907" y="738575"/>
                    <a:pt x="66728" y="738664"/>
                  </a:cubicBezTo>
                  <a:cubicBezTo>
                    <a:pt x="46557" y="758398"/>
                    <a:pt x="25850" y="777508"/>
                    <a:pt x="4608" y="796349"/>
                  </a:cubicBezTo>
                  <a:cubicBezTo>
                    <a:pt x="4251" y="796707"/>
                    <a:pt x="3804" y="796796"/>
                    <a:pt x="3269" y="796975"/>
                  </a:cubicBezTo>
                  <a:cubicBezTo>
                    <a:pt x="949" y="797510"/>
                    <a:pt x="-1193" y="794742"/>
                    <a:pt x="770" y="792599"/>
                  </a:cubicBezTo>
                  <a:cubicBezTo>
                    <a:pt x="243182" y="532120"/>
                    <a:pt x="444269" y="233869"/>
                    <a:pt x="712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1361630" y="5787062"/>
              <a:ext cx="613751" cy="811189"/>
            </a:xfrm>
            <a:custGeom>
              <a:avLst/>
              <a:gdLst/>
              <a:ahLst/>
              <a:cxnLst/>
              <a:rect l="l" t="t" r="r" b="b"/>
              <a:pathLst>
                <a:path w="613751" h="811189" extrusionOk="0">
                  <a:moveTo>
                    <a:pt x="613751" y="0"/>
                  </a:moveTo>
                  <a:cubicBezTo>
                    <a:pt x="613662" y="446"/>
                    <a:pt x="613483" y="893"/>
                    <a:pt x="613216" y="1429"/>
                  </a:cubicBezTo>
                  <a:cubicBezTo>
                    <a:pt x="609914" y="8394"/>
                    <a:pt x="606522" y="15359"/>
                    <a:pt x="603220" y="22324"/>
                  </a:cubicBezTo>
                  <a:cubicBezTo>
                    <a:pt x="603131" y="22503"/>
                    <a:pt x="603041" y="22592"/>
                    <a:pt x="602952" y="22860"/>
                  </a:cubicBezTo>
                  <a:cubicBezTo>
                    <a:pt x="405435" y="278249"/>
                    <a:pt x="277088" y="600968"/>
                    <a:pt x="18789" y="798046"/>
                  </a:cubicBezTo>
                  <a:cubicBezTo>
                    <a:pt x="12899" y="802422"/>
                    <a:pt x="7008" y="806708"/>
                    <a:pt x="1117" y="811084"/>
                  </a:cubicBezTo>
                  <a:cubicBezTo>
                    <a:pt x="403" y="811530"/>
                    <a:pt x="-400" y="810459"/>
                    <a:pt x="224" y="809923"/>
                  </a:cubicBezTo>
                  <a:cubicBezTo>
                    <a:pt x="6829" y="803672"/>
                    <a:pt x="13434" y="797242"/>
                    <a:pt x="20038" y="790813"/>
                  </a:cubicBezTo>
                  <a:cubicBezTo>
                    <a:pt x="156507" y="657135"/>
                    <a:pt x="264325" y="508367"/>
                    <a:pt x="367502" y="346829"/>
                  </a:cubicBezTo>
                  <a:cubicBezTo>
                    <a:pt x="444796" y="225921"/>
                    <a:pt x="521464" y="107692"/>
                    <a:pt x="613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846501" y="5893504"/>
              <a:ext cx="438506" cy="1096287"/>
            </a:xfrm>
            <a:custGeom>
              <a:avLst/>
              <a:gdLst/>
              <a:ahLst/>
              <a:cxnLst/>
              <a:rect l="l" t="t" r="r" b="b"/>
              <a:pathLst>
                <a:path w="438506" h="1096287" extrusionOk="0">
                  <a:moveTo>
                    <a:pt x="215374" y="642670"/>
                  </a:moveTo>
                  <a:cubicBezTo>
                    <a:pt x="295433" y="739736"/>
                    <a:pt x="391559" y="837516"/>
                    <a:pt x="425654" y="957084"/>
                  </a:cubicBezTo>
                  <a:cubicBezTo>
                    <a:pt x="425922" y="957530"/>
                    <a:pt x="426011" y="957977"/>
                    <a:pt x="425922" y="958602"/>
                  </a:cubicBezTo>
                  <a:cubicBezTo>
                    <a:pt x="427618" y="964496"/>
                    <a:pt x="429224" y="970478"/>
                    <a:pt x="430563" y="976640"/>
                  </a:cubicBezTo>
                  <a:cubicBezTo>
                    <a:pt x="435918" y="1000125"/>
                    <a:pt x="438685" y="1024325"/>
                    <a:pt x="438417" y="1049685"/>
                  </a:cubicBezTo>
                  <a:lnTo>
                    <a:pt x="438507" y="1049863"/>
                  </a:lnTo>
                  <a:cubicBezTo>
                    <a:pt x="438417" y="1054596"/>
                    <a:pt x="438328" y="1059329"/>
                    <a:pt x="437971" y="1064151"/>
                  </a:cubicBezTo>
                  <a:cubicBezTo>
                    <a:pt x="437882" y="1068169"/>
                    <a:pt x="437614" y="1072188"/>
                    <a:pt x="437078" y="1076206"/>
                  </a:cubicBezTo>
                  <a:cubicBezTo>
                    <a:pt x="436810" y="1080850"/>
                    <a:pt x="436275" y="1085493"/>
                    <a:pt x="435651" y="1090136"/>
                  </a:cubicBezTo>
                  <a:cubicBezTo>
                    <a:pt x="434668" y="1098173"/>
                    <a:pt x="422174" y="1098530"/>
                    <a:pt x="422887" y="1090047"/>
                  </a:cubicBezTo>
                  <a:cubicBezTo>
                    <a:pt x="424940" y="1063258"/>
                    <a:pt x="423958" y="1037630"/>
                    <a:pt x="420477" y="1013073"/>
                  </a:cubicBezTo>
                  <a:cubicBezTo>
                    <a:pt x="391470" y="812512"/>
                    <a:pt x="191453" y="676960"/>
                    <a:pt x="99523" y="501849"/>
                  </a:cubicBezTo>
                  <a:cubicBezTo>
                    <a:pt x="18303" y="347097"/>
                    <a:pt x="-26592" y="173147"/>
                    <a:pt x="16964" y="1875"/>
                  </a:cubicBezTo>
                  <a:cubicBezTo>
                    <a:pt x="18213" y="804"/>
                    <a:pt x="19551" y="179"/>
                    <a:pt x="20890" y="0"/>
                  </a:cubicBezTo>
                  <a:cubicBezTo>
                    <a:pt x="-29626" y="232440"/>
                    <a:pt x="68016" y="464433"/>
                    <a:pt x="215374" y="6426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1387453" y="5290304"/>
              <a:ext cx="51426" cy="949672"/>
            </a:xfrm>
            <a:custGeom>
              <a:avLst/>
              <a:gdLst/>
              <a:ahLst/>
              <a:cxnLst/>
              <a:rect l="l" t="t" r="r" b="b"/>
              <a:pathLst>
                <a:path w="51426" h="949672" extrusionOk="0">
                  <a:moveTo>
                    <a:pt x="40091" y="0"/>
                  </a:moveTo>
                  <a:cubicBezTo>
                    <a:pt x="44108" y="12055"/>
                    <a:pt x="47856" y="24110"/>
                    <a:pt x="51337" y="36344"/>
                  </a:cubicBezTo>
                  <a:cubicBezTo>
                    <a:pt x="51337" y="36344"/>
                    <a:pt x="51337" y="36344"/>
                    <a:pt x="51427" y="36523"/>
                  </a:cubicBezTo>
                  <a:cubicBezTo>
                    <a:pt x="42769" y="80099"/>
                    <a:pt x="34915" y="123676"/>
                    <a:pt x="30810" y="168324"/>
                  </a:cubicBezTo>
                  <a:cubicBezTo>
                    <a:pt x="23401" y="246638"/>
                    <a:pt x="22687" y="325665"/>
                    <a:pt x="23312" y="404247"/>
                  </a:cubicBezTo>
                  <a:cubicBezTo>
                    <a:pt x="23937" y="474166"/>
                    <a:pt x="25990" y="544265"/>
                    <a:pt x="27596" y="614362"/>
                  </a:cubicBezTo>
                  <a:cubicBezTo>
                    <a:pt x="30542" y="724466"/>
                    <a:pt x="32505" y="834836"/>
                    <a:pt x="26793" y="944582"/>
                  </a:cubicBezTo>
                  <a:cubicBezTo>
                    <a:pt x="26525" y="951458"/>
                    <a:pt x="16796" y="951279"/>
                    <a:pt x="16172" y="944582"/>
                  </a:cubicBezTo>
                  <a:cubicBezTo>
                    <a:pt x="11531" y="891540"/>
                    <a:pt x="8228" y="838051"/>
                    <a:pt x="5908" y="784652"/>
                  </a:cubicBezTo>
                  <a:cubicBezTo>
                    <a:pt x="17" y="648028"/>
                    <a:pt x="553" y="510599"/>
                    <a:pt x="17" y="374511"/>
                  </a:cubicBezTo>
                  <a:cubicBezTo>
                    <a:pt x="-341" y="253871"/>
                    <a:pt x="4837" y="131624"/>
                    <a:pt x="31791" y="14020"/>
                  </a:cubicBezTo>
                  <a:cubicBezTo>
                    <a:pt x="33844" y="11162"/>
                    <a:pt x="36075" y="8215"/>
                    <a:pt x="38307" y="5179"/>
                  </a:cubicBezTo>
                  <a:cubicBezTo>
                    <a:pt x="39646" y="3483"/>
                    <a:pt x="40002" y="1786"/>
                    <a:pt x="400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119593" y="4399240"/>
            <a:ext cx="1161826" cy="1029691"/>
            <a:chOff x="163698" y="1355357"/>
            <a:chExt cx="1549514" cy="1373288"/>
          </a:xfrm>
        </p:grpSpPr>
        <p:sp>
          <p:nvSpPr>
            <p:cNvPr id="53" name="Google Shape;53;p2"/>
            <p:cNvSpPr/>
            <p:nvPr/>
          </p:nvSpPr>
          <p:spPr>
            <a:xfrm>
              <a:off x="213192" y="1355357"/>
              <a:ext cx="1500020" cy="1095786"/>
            </a:xfrm>
            <a:custGeom>
              <a:avLst/>
              <a:gdLst/>
              <a:ahLst/>
              <a:cxnLst/>
              <a:rect l="l" t="t" r="r" b="b"/>
              <a:pathLst>
                <a:path w="1500020" h="1095786" extrusionOk="0">
                  <a:moveTo>
                    <a:pt x="1345527" y="250022"/>
                  </a:moveTo>
                  <a:cubicBezTo>
                    <a:pt x="1405951" y="209928"/>
                    <a:pt x="1514483" y="124203"/>
                    <a:pt x="1498418" y="37495"/>
                  </a:cubicBezTo>
                  <a:cubicBezTo>
                    <a:pt x="1492973" y="8027"/>
                    <a:pt x="1467982" y="3831"/>
                    <a:pt x="1441206" y="1598"/>
                  </a:cubicBezTo>
                  <a:cubicBezTo>
                    <a:pt x="1377122" y="-3849"/>
                    <a:pt x="1312146" y="5081"/>
                    <a:pt x="1250204" y="21511"/>
                  </a:cubicBezTo>
                  <a:cubicBezTo>
                    <a:pt x="994226" y="89466"/>
                    <a:pt x="767612" y="276007"/>
                    <a:pt x="571165" y="446386"/>
                  </a:cubicBezTo>
                  <a:cubicBezTo>
                    <a:pt x="452458" y="549345"/>
                    <a:pt x="339374" y="658644"/>
                    <a:pt x="227361" y="768837"/>
                  </a:cubicBezTo>
                  <a:cubicBezTo>
                    <a:pt x="139179" y="855544"/>
                    <a:pt x="25470" y="946716"/>
                    <a:pt x="13778" y="1078429"/>
                  </a:cubicBezTo>
                  <a:cubicBezTo>
                    <a:pt x="9405" y="1082894"/>
                    <a:pt x="4942" y="1087270"/>
                    <a:pt x="658" y="1091824"/>
                  </a:cubicBezTo>
                  <a:cubicBezTo>
                    <a:pt x="-1395" y="1093967"/>
                    <a:pt x="1818" y="1097181"/>
                    <a:pt x="3960" y="1095128"/>
                  </a:cubicBezTo>
                  <a:cubicBezTo>
                    <a:pt x="7174" y="1092091"/>
                    <a:pt x="10387" y="1089145"/>
                    <a:pt x="13600" y="1086109"/>
                  </a:cubicBezTo>
                  <a:cubicBezTo>
                    <a:pt x="15028" y="1097896"/>
                    <a:pt x="34396" y="1097271"/>
                    <a:pt x="35288" y="1084055"/>
                  </a:cubicBezTo>
                  <a:cubicBezTo>
                    <a:pt x="35735" y="1077179"/>
                    <a:pt x="36538" y="1070392"/>
                    <a:pt x="37609" y="1063695"/>
                  </a:cubicBezTo>
                  <a:cubicBezTo>
                    <a:pt x="41982" y="1059677"/>
                    <a:pt x="46356" y="1055837"/>
                    <a:pt x="50729" y="1051908"/>
                  </a:cubicBezTo>
                  <a:cubicBezTo>
                    <a:pt x="444872" y="994937"/>
                    <a:pt x="831160" y="892870"/>
                    <a:pt x="1200133" y="742405"/>
                  </a:cubicBezTo>
                  <a:cubicBezTo>
                    <a:pt x="1240922" y="725796"/>
                    <a:pt x="1354809" y="701686"/>
                    <a:pt x="1358468" y="645429"/>
                  </a:cubicBezTo>
                  <a:cubicBezTo>
                    <a:pt x="1361860" y="593547"/>
                    <a:pt x="1279569" y="599083"/>
                    <a:pt x="1248330" y="599441"/>
                  </a:cubicBezTo>
                  <a:cubicBezTo>
                    <a:pt x="1151758" y="600512"/>
                    <a:pt x="1057060" y="627391"/>
                    <a:pt x="965129" y="654626"/>
                  </a:cubicBezTo>
                  <a:cubicBezTo>
                    <a:pt x="870878" y="682576"/>
                    <a:pt x="777876" y="714634"/>
                    <a:pt x="685945" y="749370"/>
                  </a:cubicBezTo>
                  <a:cubicBezTo>
                    <a:pt x="489498" y="823576"/>
                    <a:pt x="298586" y="910283"/>
                    <a:pt x="109101" y="1000651"/>
                  </a:cubicBezTo>
                  <a:cubicBezTo>
                    <a:pt x="277790" y="857330"/>
                    <a:pt x="463704" y="737404"/>
                    <a:pt x="657205" y="628819"/>
                  </a:cubicBezTo>
                  <a:cubicBezTo>
                    <a:pt x="884444" y="501214"/>
                    <a:pt x="1128106" y="394147"/>
                    <a:pt x="1345527" y="250022"/>
                  </a:cubicBezTo>
                  <a:close/>
                  <a:moveTo>
                    <a:pt x="1046082" y="651322"/>
                  </a:moveTo>
                  <a:cubicBezTo>
                    <a:pt x="1087317" y="640517"/>
                    <a:pt x="1128820" y="631052"/>
                    <a:pt x="1171037" y="625247"/>
                  </a:cubicBezTo>
                  <a:cubicBezTo>
                    <a:pt x="1193439" y="622122"/>
                    <a:pt x="1215842" y="619979"/>
                    <a:pt x="1238423" y="619354"/>
                  </a:cubicBezTo>
                  <a:cubicBezTo>
                    <a:pt x="1250740" y="618997"/>
                    <a:pt x="1309201" y="613996"/>
                    <a:pt x="1315984" y="623551"/>
                  </a:cubicBezTo>
                  <a:cubicBezTo>
                    <a:pt x="1315359" y="631320"/>
                    <a:pt x="1314645" y="639089"/>
                    <a:pt x="1314020" y="646857"/>
                  </a:cubicBezTo>
                  <a:cubicBezTo>
                    <a:pt x="1319286" y="663288"/>
                    <a:pt x="1314645" y="673021"/>
                    <a:pt x="1300275" y="676057"/>
                  </a:cubicBezTo>
                  <a:cubicBezTo>
                    <a:pt x="1293938" y="681951"/>
                    <a:pt x="1272161" y="688023"/>
                    <a:pt x="1265377" y="690881"/>
                  </a:cubicBezTo>
                  <a:cubicBezTo>
                    <a:pt x="1244671" y="699632"/>
                    <a:pt x="1223964" y="708204"/>
                    <a:pt x="1203168" y="716598"/>
                  </a:cubicBezTo>
                  <a:cubicBezTo>
                    <a:pt x="1163718" y="732582"/>
                    <a:pt x="1124000" y="748031"/>
                    <a:pt x="1084104" y="762943"/>
                  </a:cubicBezTo>
                  <a:cubicBezTo>
                    <a:pt x="927554" y="821433"/>
                    <a:pt x="768058" y="871975"/>
                    <a:pt x="606420" y="914301"/>
                  </a:cubicBezTo>
                  <a:cubicBezTo>
                    <a:pt x="435232" y="959128"/>
                    <a:pt x="261724" y="994401"/>
                    <a:pt x="86698" y="1020118"/>
                  </a:cubicBezTo>
                  <a:cubicBezTo>
                    <a:pt x="89911" y="1017350"/>
                    <a:pt x="93035" y="1014582"/>
                    <a:pt x="96248" y="1011903"/>
                  </a:cubicBezTo>
                  <a:cubicBezTo>
                    <a:pt x="407385" y="879029"/>
                    <a:pt x="717898" y="737494"/>
                    <a:pt x="1046082" y="651322"/>
                  </a:cubicBezTo>
                  <a:close/>
                  <a:moveTo>
                    <a:pt x="71079" y="1022172"/>
                  </a:moveTo>
                  <a:cubicBezTo>
                    <a:pt x="63046" y="1023333"/>
                    <a:pt x="55103" y="1024494"/>
                    <a:pt x="47070" y="1025655"/>
                  </a:cubicBezTo>
                  <a:cubicBezTo>
                    <a:pt x="79826" y="928232"/>
                    <a:pt x="171935" y="853937"/>
                    <a:pt x="242802" y="784196"/>
                  </a:cubicBezTo>
                  <a:cubicBezTo>
                    <a:pt x="330181" y="698203"/>
                    <a:pt x="418185" y="612835"/>
                    <a:pt x="509134" y="530503"/>
                  </a:cubicBezTo>
                  <a:cubicBezTo>
                    <a:pt x="693174" y="363786"/>
                    <a:pt x="893727" y="196176"/>
                    <a:pt x="1120965" y="91609"/>
                  </a:cubicBezTo>
                  <a:cubicBezTo>
                    <a:pt x="1175589" y="66517"/>
                    <a:pt x="1232175" y="45532"/>
                    <a:pt x="1290993" y="32763"/>
                  </a:cubicBezTo>
                  <a:cubicBezTo>
                    <a:pt x="1335709" y="23119"/>
                    <a:pt x="1506718" y="-13493"/>
                    <a:pt x="1475747" y="84019"/>
                  </a:cubicBezTo>
                  <a:cubicBezTo>
                    <a:pt x="1440939" y="193497"/>
                    <a:pt x="1318394" y="252790"/>
                    <a:pt x="1225749" y="305207"/>
                  </a:cubicBezTo>
                  <a:cubicBezTo>
                    <a:pt x="1023144" y="420043"/>
                    <a:pt x="814470" y="523628"/>
                    <a:pt x="612489" y="639535"/>
                  </a:cubicBezTo>
                  <a:cubicBezTo>
                    <a:pt x="420773" y="749638"/>
                    <a:pt x="232895" y="870903"/>
                    <a:pt x="71079" y="10221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63698" y="1683842"/>
              <a:ext cx="758064" cy="1044803"/>
            </a:xfrm>
            <a:custGeom>
              <a:avLst/>
              <a:gdLst/>
              <a:ahLst/>
              <a:cxnLst/>
              <a:rect l="l" t="t" r="r" b="b"/>
              <a:pathLst>
                <a:path w="758064" h="1044803" extrusionOk="0">
                  <a:moveTo>
                    <a:pt x="724104" y="2797"/>
                  </a:moveTo>
                  <a:cubicBezTo>
                    <a:pt x="698399" y="-6580"/>
                    <a:pt x="667964" y="9762"/>
                    <a:pt x="645383" y="20299"/>
                  </a:cubicBezTo>
                  <a:cubicBezTo>
                    <a:pt x="610395" y="36729"/>
                    <a:pt x="577729" y="57535"/>
                    <a:pt x="547115" y="81021"/>
                  </a:cubicBezTo>
                  <a:cubicBezTo>
                    <a:pt x="405648" y="190141"/>
                    <a:pt x="301668" y="350876"/>
                    <a:pt x="196885" y="493304"/>
                  </a:cubicBezTo>
                  <a:cubicBezTo>
                    <a:pt x="93083" y="634483"/>
                    <a:pt x="-37851" y="819863"/>
                    <a:pt x="10345" y="1004707"/>
                  </a:cubicBezTo>
                  <a:cubicBezTo>
                    <a:pt x="6954" y="1010333"/>
                    <a:pt x="3473" y="1015959"/>
                    <a:pt x="260" y="1021763"/>
                  </a:cubicBezTo>
                  <a:cubicBezTo>
                    <a:pt x="-901" y="1023728"/>
                    <a:pt x="2134" y="1025514"/>
                    <a:pt x="3294" y="1023549"/>
                  </a:cubicBezTo>
                  <a:cubicBezTo>
                    <a:pt x="6061" y="1019084"/>
                    <a:pt x="9096" y="1014798"/>
                    <a:pt x="11952" y="1010422"/>
                  </a:cubicBezTo>
                  <a:cubicBezTo>
                    <a:pt x="14630" y="1020066"/>
                    <a:pt x="17664" y="1029711"/>
                    <a:pt x="21413" y="1039265"/>
                  </a:cubicBezTo>
                  <a:cubicBezTo>
                    <a:pt x="25072" y="1048731"/>
                    <a:pt x="39531" y="1045248"/>
                    <a:pt x="36943" y="1034979"/>
                  </a:cubicBezTo>
                  <a:cubicBezTo>
                    <a:pt x="32837" y="1018816"/>
                    <a:pt x="29803" y="1002922"/>
                    <a:pt x="27571" y="987116"/>
                  </a:cubicBezTo>
                  <a:cubicBezTo>
                    <a:pt x="129588" y="840669"/>
                    <a:pt x="268198" y="721369"/>
                    <a:pt x="389583" y="591799"/>
                  </a:cubicBezTo>
                  <a:cubicBezTo>
                    <a:pt x="457772" y="518932"/>
                    <a:pt x="524266" y="444370"/>
                    <a:pt x="588796" y="368289"/>
                  </a:cubicBezTo>
                  <a:cubicBezTo>
                    <a:pt x="642884" y="304531"/>
                    <a:pt x="705450" y="239165"/>
                    <a:pt x="738028" y="161031"/>
                  </a:cubicBezTo>
                  <a:cubicBezTo>
                    <a:pt x="753736" y="123526"/>
                    <a:pt x="779887" y="23156"/>
                    <a:pt x="724104" y="2797"/>
                  </a:cubicBezTo>
                  <a:close/>
                  <a:moveTo>
                    <a:pt x="734190" y="129509"/>
                  </a:moveTo>
                  <a:cubicBezTo>
                    <a:pt x="722587" y="170139"/>
                    <a:pt x="699202" y="207108"/>
                    <a:pt x="674479" y="240951"/>
                  </a:cubicBezTo>
                  <a:cubicBezTo>
                    <a:pt x="573534" y="379361"/>
                    <a:pt x="452417" y="507056"/>
                    <a:pt x="334335" y="630821"/>
                  </a:cubicBezTo>
                  <a:cubicBezTo>
                    <a:pt x="227231" y="743068"/>
                    <a:pt x="111202" y="848349"/>
                    <a:pt x="26590" y="978811"/>
                  </a:cubicBezTo>
                  <a:cubicBezTo>
                    <a:pt x="9096" y="827721"/>
                    <a:pt x="77196" y="693240"/>
                    <a:pt x="165200" y="568314"/>
                  </a:cubicBezTo>
                  <a:cubicBezTo>
                    <a:pt x="259630" y="434279"/>
                    <a:pt x="355577" y="294262"/>
                    <a:pt x="468215" y="174693"/>
                  </a:cubicBezTo>
                  <a:cubicBezTo>
                    <a:pt x="519982" y="119686"/>
                    <a:pt x="578353" y="69948"/>
                    <a:pt x="646454" y="36461"/>
                  </a:cubicBezTo>
                  <a:cubicBezTo>
                    <a:pt x="657878" y="30836"/>
                    <a:pt x="670552" y="21013"/>
                    <a:pt x="683137" y="20567"/>
                  </a:cubicBezTo>
                  <a:cubicBezTo>
                    <a:pt x="692151" y="20209"/>
                    <a:pt x="733208" y="37354"/>
                    <a:pt x="739277" y="46909"/>
                  </a:cubicBezTo>
                  <a:cubicBezTo>
                    <a:pt x="750523" y="64501"/>
                    <a:pt x="739366" y="111471"/>
                    <a:pt x="734190" y="1295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1940" y="-618565"/>
            <a:ext cx="556309" cy="1621582"/>
            <a:chOff x="315867" y="-325314"/>
            <a:chExt cx="741943" cy="2162686"/>
          </a:xfrm>
        </p:grpSpPr>
        <p:grpSp>
          <p:nvGrpSpPr>
            <p:cNvPr id="56" name="Google Shape;56;p2"/>
            <p:cNvGrpSpPr/>
            <p:nvPr/>
          </p:nvGrpSpPr>
          <p:grpSpPr>
            <a:xfrm>
              <a:off x="389694" y="-168726"/>
              <a:ext cx="668116" cy="1709144"/>
              <a:chOff x="389694" y="-168726"/>
              <a:chExt cx="668116" cy="170914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494460" y="1067846"/>
                <a:ext cx="373951" cy="472572"/>
              </a:xfrm>
              <a:custGeom>
                <a:avLst/>
                <a:gdLst/>
                <a:ahLst/>
                <a:cxnLst/>
                <a:rect l="l" t="t" r="r" b="b"/>
                <a:pathLst>
                  <a:path w="373951" h="472572" extrusionOk="0">
                    <a:moveTo>
                      <a:pt x="357373" y="463237"/>
                    </a:moveTo>
                    <a:cubicBezTo>
                      <a:pt x="355142" y="465738"/>
                      <a:pt x="352464" y="467613"/>
                      <a:pt x="349519" y="469220"/>
                    </a:cubicBezTo>
                    <a:cubicBezTo>
                      <a:pt x="349072" y="469399"/>
                      <a:pt x="348715" y="469667"/>
                      <a:pt x="348269" y="469667"/>
                    </a:cubicBezTo>
                    <a:cubicBezTo>
                      <a:pt x="314531" y="485204"/>
                      <a:pt x="286417" y="434484"/>
                      <a:pt x="275617" y="411088"/>
                    </a:cubicBezTo>
                    <a:cubicBezTo>
                      <a:pt x="251876" y="359206"/>
                      <a:pt x="253125" y="298752"/>
                      <a:pt x="255357" y="241245"/>
                    </a:cubicBezTo>
                    <a:cubicBezTo>
                      <a:pt x="254553" y="237316"/>
                      <a:pt x="253661" y="233566"/>
                      <a:pt x="253036" y="229637"/>
                    </a:cubicBezTo>
                    <a:cubicBezTo>
                      <a:pt x="252054" y="224904"/>
                      <a:pt x="253661" y="220975"/>
                      <a:pt x="256160" y="218207"/>
                    </a:cubicBezTo>
                    <a:cubicBezTo>
                      <a:pt x="256338" y="216153"/>
                      <a:pt x="256338" y="213920"/>
                      <a:pt x="256517" y="212045"/>
                    </a:cubicBezTo>
                    <a:cubicBezTo>
                      <a:pt x="241879" y="225440"/>
                      <a:pt x="226528" y="238566"/>
                      <a:pt x="210373" y="250711"/>
                    </a:cubicBezTo>
                    <a:cubicBezTo>
                      <a:pt x="208320" y="252765"/>
                      <a:pt x="206446" y="254640"/>
                      <a:pt x="204393" y="256515"/>
                    </a:cubicBezTo>
                    <a:cubicBezTo>
                      <a:pt x="200019" y="260891"/>
                      <a:pt x="195468" y="265177"/>
                      <a:pt x="190916" y="269285"/>
                    </a:cubicBezTo>
                    <a:cubicBezTo>
                      <a:pt x="173690" y="285179"/>
                      <a:pt x="155393" y="299645"/>
                      <a:pt x="136293" y="311433"/>
                    </a:cubicBezTo>
                    <a:cubicBezTo>
                      <a:pt x="131384" y="314558"/>
                      <a:pt x="126385" y="317594"/>
                      <a:pt x="121209" y="320273"/>
                    </a:cubicBezTo>
                    <a:cubicBezTo>
                      <a:pt x="115050" y="323756"/>
                      <a:pt x="108624" y="326702"/>
                      <a:pt x="102198" y="329560"/>
                    </a:cubicBezTo>
                    <a:cubicBezTo>
                      <a:pt x="78814" y="339650"/>
                      <a:pt x="36686" y="352956"/>
                      <a:pt x="14551" y="340097"/>
                    </a:cubicBezTo>
                    <a:cubicBezTo>
                      <a:pt x="9642" y="337239"/>
                      <a:pt x="5715" y="333042"/>
                      <a:pt x="3127" y="327238"/>
                    </a:cubicBezTo>
                    <a:cubicBezTo>
                      <a:pt x="1252" y="322684"/>
                      <a:pt x="181" y="317148"/>
                      <a:pt x="3" y="310540"/>
                    </a:cubicBezTo>
                    <a:cubicBezTo>
                      <a:pt x="-354" y="289823"/>
                      <a:pt x="32937" y="250353"/>
                      <a:pt x="78635" y="206509"/>
                    </a:cubicBezTo>
                    <a:cubicBezTo>
                      <a:pt x="82116" y="203205"/>
                      <a:pt x="85508" y="199722"/>
                      <a:pt x="88988" y="196418"/>
                    </a:cubicBezTo>
                    <a:cubicBezTo>
                      <a:pt x="100770" y="185435"/>
                      <a:pt x="112997" y="174273"/>
                      <a:pt x="125761" y="163111"/>
                    </a:cubicBezTo>
                    <a:cubicBezTo>
                      <a:pt x="127992" y="161235"/>
                      <a:pt x="130134" y="159181"/>
                      <a:pt x="132366" y="157485"/>
                    </a:cubicBezTo>
                    <a:cubicBezTo>
                      <a:pt x="215907" y="84083"/>
                      <a:pt x="311318" y="12288"/>
                      <a:pt x="328455" y="1572"/>
                    </a:cubicBezTo>
                    <a:cubicBezTo>
                      <a:pt x="339165" y="-5214"/>
                      <a:pt x="348983" y="11752"/>
                      <a:pt x="338362" y="18539"/>
                    </a:cubicBezTo>
                    <a:cubicBezTo>
                      <a:pt x="318548" y="30772"/>
                      <a:pt x="303643" y="49525"/>
                      <a:pt x="289184" y="68813"/>
                    </a:cubicBezTo>
                    <a:cubicBezTo>
                      <a:pt x="297038" y="66938"/>
                      <a:pt x="305963" y="74617"/>
                      <a:pt x="300519" y="82922"/>
                    </a:cubicBezTo>
                    <a:cubicBezTo>
                      <a:pt x="299715" y="83993"/>
                      <a:pt x="299091" y="85154"/>
                      <a:pt x="298287" y="86404"/>
                    </a:cubicBezTo>
                    <a:cubicBezTo>
                      <a:pt x="298287" y="88012"/>
                      <a:pt x="298287" y="89530"/>
                      <a:pt x="298109" y="90959"/>
                    </a:cubicBezTo>
                    <a:cubicBezTo>
                      <a:pt x="298912" y="92030"/>
                      <a:pt x="299715" y="93191"/>
                      <a:pt x="300162" y="94441"/>
                    </a:cubicBezTo>
                    <a:cubicBezTo>
                      <a:pt x="300519" y="94798"/>
                      <a:pt x="300608" y="95245"/>
                      <a:pt x="300786" y="95691"/>
                    </a:cubicBezTo>
                    <a:cubicBezTo>
                      <a:pt x="301590" y="97745"/>
                      <a:pt x="301768" y="100067"/>
                      <a:pt x="301233" y="102567"/>
                    </a:cubicBezTo>
                    <a:cubicBezTo>
                      <a:pt x="300876" y="104800"/>
                      <a:pt x="300251" y="106675"/>
                      <a:pt x="299805" y="108729"/>
                    </a:cubicBezTo>
                    <a:lnTo>
                      <a:pt x="300162" y="108550"/>
                    </a:lnTo>
                    <a:cubicBezTo>
                      <a:pt x="303018" y="106943"/>
                      <a:pt x="306588" y="106496"/>
                      <a:pt x="310247" y="107121"/>
                    </a:cubicBezTo>
                    <a:cubicBezTo>
                      <a:pt x="309266" y="104442"/>
                      <a:pt x="308551" y="101942"/>
                      <a:pt x="307748" y="99442"/>
                    </a:cubicBezTo>
                    <a:cubicBezTo>
                      <a:pt x="303643" y="87387"/>
                      <a:pt x="322654" y="82118"/>
                      <a:pt x="326581" y="94084"/>
                    </a:cubicBezTo>
                    <a:cubicBezTo>
                      <a:pt x="328009" y="98460"/>
                      <a:pt x="329258" y="102746"/>
                      <a:pt x="330686" y="106943"/>
                    </a:cubicBezTo>
                    <a:cubicBezTo>
                      <a:pt x="330686" y="107121"/>
                      <a:pt x="330686" y="107121"/>
                      <a:pt x="330686" y="107121"/>
                    </a:cubicBezTo>
                    <a:cubicBezTo>
                      <a:pt x="355766" y="185971"/>
                      <a:pt x="370761" y="266963"/>
                      <a:pt x="372278" y="349920"/>
                    </a:cubicBezTo>
                    <a:cubicBezTo>
                      <a:pt x="372278" y="351527"/>
                      <a:pt x="372457" y="353045"/>
                      <a:pt x="372457" y="354920"/>
                    </a:cubicBezTo>
                    <a:cubicBezTo>
                      <a:pt x="372635" y="355367"/>
                      <a:pt x="372814" y="355902"/>
                      <a:pt x="372635" y="356349"/>
                    </a:cubicBezTo>
                    <a:cubicBezTo>
                      <a:pt x="373706" y="383584"/>
                      <a:pt x="378883" y="440913"/>
                      <a:pt x="357373" y="4632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68846" y="734805"/>
                <a:ext cx="488964" cy="355525"/>
              </a:xfrm>
              <a:custGeom>
                <a:avLst/>
                <a:gdLst/>
                <a:ahLst/>
                <a:cxnLst/>
                <a:rect l="l" t="t" r="r" b="b"/>
                <a:pathLst>
                  <a:path w="488964" h="355525" extrusionOk="0">
                    <a:moveTo>
                      <a:pt x="469794" y="227101"/>
                    </a:moveTo>
                    <a:cubicBezTo>
                      <a:pt x="467562" y="223172"/>
                      <a:pt x="465242" y="219600"/>
                      <a:pt x="462921" y="216296"/>
                    </a:cubicBezTo>
                    <a:cubicBezTo>
                      <a:pt x="462475" y="215671"/>
                      <a:pt x="462118" y="215224"/>
                      <a:pt x="461672" y="214599"/>
                    </a:cubicBezTo>
                    <a:cubicBezTo>
                      <a:pt x="409101" y="144323"/>
                      <a:pt x="344839" y="83244"/>
                      <a:pt x="292894" y="11538"/>
                    </a:cubicBezTo>
                    <a:cubicBezTo>
                      <a:pt x="293875" y="1805"/>
                      <a:pt x="279863" y="-5250"/>
                      <a:pt x="275132" y="5109"/>
                    </a:cubicBezTo>
                    <a:cubicBezTo>
                      <a:pt x="239342" y="85744"/>
                      <a:pt x="171241" y="116194"/>
                      <a:pt x="108050" y="159414"/>
                    </a:cubicBezTo>
                    <a:cubicBezTo>
                      <a:pt x="104301" y="161914"/>
                      <a:pt x="100820" y="164593"/>
                      <a:pt x="97072" y="167272"/>
                    </a:cubicBezTo>
                    <a:lnTo>
                      <a:pt x="96893" y="167272"/>
                    </a:lnTo>
                    <a:cubicBezTo>
                      <a:pt x="79132" y="180131"/>
                      <a:pt x="61906" y="194329"/>
                      <a:pt x="46019" y="211385"/>
                    </a:cubicBezTo>
                    <a:cubicBezTo>
                      <a:pt x="45573" y="211831"/>
                      <a:pt x="45216" y="212367"/>
                      <a:pt x="44769" y="212813"/>
                    </a:cubicBezTo>
                    <a:cubicBezTo>
                      <a:pt x="44591" y="212992"/>
                      <a:pt x="44323" y="213260"/>
                      <a:pt x="44145" y="213617"/>
                    </a:cubicBezTo>
                    <a:cubicBezTo>
                      <a:pt x="23081" y="237191"/>
                      <a:pt x="-6105" y="281929"/>
                      <a:pt x="1125" y="316576"/>
                    </a:cubicBezTo>
                    <a:cubicBezTo>
                      <a:pt x="1928" y="321488"/>
                      <a:pt x="3624" y="326042"/>
                      <a:pt x="6123" y="330239"/>
                    </a:cubicBezTo>
                    <a:cubicBezTo>
                      <a:pt x="8622" y="334614"/>
                      <a:pt x="12103" y="338722"/>
                      <a:pt x="16655" y="342473"/>
                    </a:cubicBezTo>
                    <a:cubicBezTo>
                      <a:pt x="59496" y="378638"/>
                      <a:pt x="128400" y="331489"/>
                      <a:pt x="162941" y="299878"/>
                    </a:cubicBezTo>
                    <a:cubicBezTo>
                      <a:pt x="165172" y="297824"/>
                      <a:pt x="167046" y="295949"/>
                      <a:pt x="168921" y="294252"/>
                    </a:cubicBezTo>
                    <a:cubicBezTo>
                      <a:pt x="170170" y="293002"/>
                      <a:pt x="171598" y="291752"/>
                      <a:pt x="172669" y="290323"/>
                    </a:cubicBezTo>
                    <a:cubicBezTo>
                      <a:pt x="217921" y="244871"/>
                      <a:pt x="246928" y="186917"/>
                      <a:pt x="271562" y="127981"/>
                    </a:cubicBezTo>
                    <a:cubicBezTo>
                      <a:pt x="283611" y="163789"/>
                      <a:pt x="297445" y="211742"/>
                      <a:pt x="315832" y="254336"/>
                    </a:cubicBezTo>
                    <a:cubicBezTo>
                      <a:pt x="317438" y="258087"/>
                      <a:pt x="319134" y="261837"/>
                      <a:pt x="320830" y="265499"/>
                    </a:cubicBezTo>
                    <a:cubicBezTo>
                      <a:pt x="329487" y="283894"/>
                      <a:pt x="338859" y="300860"/>
                      <a:pt x="349569" y="314880"/>
                    </a:cubicBezTo>
                    <a:cubicBezTo>
                      <a:pt x="352426" y="318630"/>
                      <a:pt x="355371" y="322113"/>
                      <a:pt x="358405" y="325417"/>
                    </a:cubicBezTo>
                    <a:cubicBezTo>
                      <a:pt x="360637" y="327917"/>
                      <a:pt x="362779" y="330150"/>
                      <a:pt x="365189" y="332293"/>
                    </a:cubicBezTo>
                    <a:cubicBezTo>
                      <a:pt x="382950" y="348813"/>
                      <a:pt x="414992" y="358367"/>
                      <a:pt x="441768" y="353992"/>
                    </a:cubicBezTo>
                    <a:cubicBezTo>
                      <a:pt x="448194" y="352920"/>
                      <a:pt x="454442" y="351045"/>
                      <a:pt x="459976" y="348187"/>
                    </a:cubicBezTo>
                    <a:cubicBezTo>
                      <a:pt x="459976" y="348009"/>
                      <a:pt x="459976" y="348009"/>
                      <a:pt x="459976" y="348009"/>
                    </a:cubicBezTo>
                    <a:cubicBezTo>
                      <a:pt x="462653" y="346759"/>
                      <a:pt x="465331" y="345151"/>
                      <a:pt x="467652" y="343276"/>
                    </a:cubicBezTo>
                    <a:cubicBezTo>
                      <a:pt x="501836" y="317469"/>
                      <a:pt x="489072" y="261123"/>
                      <a:pt x="469794" y="22710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84815" y="407169"/>
                <a:ext cx="443917" cy="377360"/>
              </a:xfrm>
              <a:custGeom>
                <a:avLst/>
                <a:gdLst/>
                <a:ahLst/>
                <a:cxnLst/>
                <a:rect l="l" t="t" r="r" b="b"/>
                <a:pathLst>
                  <a:path w="443917" h="377360" extrusionOk="0">
                    <a:moveTo>
                      <a:pt x="443114" y="194424"/>
                    </a:moveTo>
                    <a:cubicBezTo>
                      <a:pt x="440883" y="174332"/>
                      <a:pt x="433564" y="153436"/>
                      <a:pt x="424550" y="135488"/>
                    </a:cubicBezTo>
                    <a:cubicBezTo>
                      <a:pt x="423925" y="134059"/>
                      <a:pt x="423122" y="132541"/>
                      <a:pt x="422318" y="131112"/>
                    </a:cubicBezTo>
                    <a:cubicBezTo>
                      <a:pt x="417409" y="121647"/>
                      <a:pt x="412143" y="113342"/>
                      <a:pt x="407056" y="106555"/>
                    </a:cubicBezTo>
                    <a:cubicBezTo>
                      <a:pt x="400897" y="98429"/>
                      <a:pt x="394025" y="91018"/>
                      <a:pt x="386349" y="84410"/>
                    </a:cubicBezTo>
                    <a:cubicBezTo>
                      <a:pt x="385367" y="83427"/>
                      <a:pt x="384475" y="82713"/>
                      <a:pt x="383404" y="81731"/>
                    </a:cubicBezTo>
                    <a:cubicBezTo>
                      <a:pt x="383404" y="81731"/>
                      <a:pt x="383404" y="81731"/>
                      <a:pt x="383225" y="81731"/>
                    </a:cubicBezTo>
                    <a:cubicBezTo>
                      <a:pt x="331548" y="38333"/>
                      <a:pt x="250863" y="22170"/>
                      <a:pt x="191688" y="649"/>
                    </a:cubicBezTo>
                    <a:cubicBezTo>
                      <a:pt x="179728" y="-3726"/>
                      <a:pt x="174551" y="15294"/>
                      <a:pt x="186333" y="19491"/>
                    </a:cubicBezTo>
                    <a:cubicBezTo>
                      <a:pt x="191331" y="21366"/>
                      <a:pt x="196507" y="23063"/>
                      <a:pt x="202041" y="24849"/>
                    </a:cubicBezTo>
                    <a:cubicBezTo>
                      <a:pt x="196864" y="26277"/>
                      <a:pt x="192313" y="28956"/>
                      <a:pt x="188564" y="32528"/>
                    </a:cubicBezTo>
                    <a:cubicBezTo>
                      <a:pt x="188742" y="31903"/>
                      <a:pt x="189010" y="31278"/>
                      <a:pt x="189189" y="30474"/>
                    </a:cubicBezTo>
                    <a:cubicBezTo>
                      <a:pt x="192313" y="18241"/>
                      <a:pt x="173302" y="13062"/>
                      <a:pt x="170178" y="25295"/>
                    </a:cubicBezTo>
                    <a:cubicBezTo>
                      <a:pt x="153666" y="90214"/>
                      <a:pt x="113770" y="137809"/>
                      <a:pt x="73606" y="187012"/>
                    </a:cubicBezTo>
                    <a:cubicBezTo>
                      <a:pt x="71999" y="189066"/>
                      <a:pt x="70303" y="191119"/>
                      <a:pt x="68697" y="193173"/>
                    </a:cubicBezTo>
                    <a:cubicBezTo>
                      <a:pt x="56023" y="208532"/>
                      <a:pt x="43438" y="224427"/>
                      <a:pt x="31657" y="240947"/>
                    </a:cubicBezTo>
                    <a:cubicBezTo>
                      <a:pt x="30407" y="242644"/>
                      <a:pt x="29157" y="244519"/>
                      <a:pt x="27908" y="246484"/>
                    </a:cubicBezTo>
                    <a:cubicBezTo>
                      <a:pt x="26480" y="248716"/>
                      <a:pt x="24963" y="250859"/>
                      <a:pt x="23535" y="253270"/>
                    </a:cubicBezTo>
                    <a:cubicBezTo>
                      <a:pt x="8183" y="278095"/>
                      <a:pt x="-5473" y="311135"/>
                      <a:pt x="2203" y="338013"/>
                    </a:cubicBezTo>
                    <a:cubicBezTo>
                      <a:pt x="2828" y="341138"/>
                      <a:pt x="3899" y="344174"/>
                      <a:pt x="5684" y="347121"/>
                    </a:cubicBezTo>
                    <a:cubicBezTo>
                      <a:pt x="9879" y="355962"/>
                      <a:pt x="17108" y="363641"/>
                      <a:pt x="28176" y="369892"/>
                    </a:cubicBezTo>
                    <a:cubicBezTo>
                      <a:pt x="60842" y="388555"/>
                      <a:pt x="98507" y="369267"/>
                      <a:pt x="125016" y="344710"/>
                    </a:cubicBezTo>
                    <a:cubicBezTo>
                      <a:pt x="127515" y="342388"/>
                      <a:pt x="129924" y="340156"/>
                      <a:pt x="132067" y="337834"/>
                    </a:cubicBezTo>
                    <a:cubicBezTo>
                      <a:pt x="136618" y="333102"/>
                      <a:pt x="140724" y="328369"/>
                      <a:pt x="144294" y="323815"/>
                    </a:cubicBezTo>
                    <a:cubicBezTo>
                      <a:pt x="192670" y="261932"/>
                      <a:pt x="211323" y="188709"/>
                      <a:pt x="209806" y="109591"/>
                    </a:cubicBezTo>
                    <a:cubicBezTo>
                      <a:pt x="222034" y="161116"/>
                      <a:pt x="257200" y="211568"/>
                      <a:pt x="297899" y="241929"/>
                    </a:cubicBezTo>
                    <a:cubicBezTo>
                      <a:pt x="309681" y="250770"/>
                      <a:pt x="325568" y="259074"/>
                      <a:pt x="342347" y="264522"/>
                    </a:cubicBezTo>
                    <a:cubicBezTo>
                      <a:pt x="344043" y="265147"/>
                      <a:pt x="345828" y="265593"/>
                      <a:pt x="347524" y="266129"/>
                    </a:cubicBezTo>
                    <a:cubicBezTo>
                      <a:pt x="379120" y="275237"/>
                      <a:pt x="413304" y="273541"/>
                      <a:pt x="432939" y="246037"/>
                    </a:cubicBezTo>
                    <a:cubicBezTo>
                      <a:pt x="440794" y="235054"/>
                      <a:pt x="443918" y="221480"/>
                      <a:pt x="443918" y="207104"/>
                    </a:cubicBezTo>
                    <a:cubicBezTo>
                      <a:pt x="443918" y="202907"/>
                      <a:pt x="443650" y="198710"/>
                      <a:pt x="443114" y="19442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25862" y="94618"/>
                <a:ext cx="369172" cy="397512"/>
              </a:xfrm>
              <a:custGeom>
                <a:avLst/>
                <a:gdLst/>
                <a:ahLst/>
                <a:cxnLst/>
                <a:rect l="l" t="t" r="r" b="b"/>
                <a:pathLst>
                  <a:path w="369172" h="397512" extrusionOk="0">
                    <a:moveTo>
                      <a:pt x="305532" y="84154"/>
                    </a:moveTo>
                    <a:cubicBezTo>
                      <a:pt x="300801" y="80582"/>
                      <a:pt x="295803" y="76921"/>
                      <a:pt x="290626" y="73795"/>
                    </a:cubicBezTo>
                    <a:cubicBezTo>
                      <a:pt x="287949" y="71920"/>
                      <a:pt x="285003" y="70045"/>
                      <a:pt x="282147" y="68437"/>
                    </a:cubicBezTo>
                    <a:cubicBezTo>
                      <a:pt x="231094" y="38076"/>
                      <a:pt x="164690" y="21646"/>
                      <a:pt x="112298" y="750"/>
                    </a:cubicBezTo>
                    <a:cubicBezTo>
                      <a:pt x="104622" y="-2375"/>
                      <a:pt x="99892" y="4858"/>
                      <a:pt x="100695" y="11466"/>
                    </a:cubicBezTo>
                    <a:cubicBezTo>
                      <a:pt x="97214" y="12716"/>
                      <a:pt x="94269" y="15574"/>
                      <a:pt x="93823" y="20128"/>
                    </a:cubicBezTo>
                    <a:cubicBezTo>
                      <a:pt x="84362" y="93351"/>
                      <a:pt x="52231" y="157645"/>
                      <a:pt x="27240" y="224528"/>
                    </a:cubicBezTo>
                    <a:cubicBezTo>
                      <a:pt x="26258" y="227386"/>
                      <a:pt x="25187" y="230065"/>
                      <a:pt x="24116" y="232833"/>
                    </a:cubicBezTo>
                    <a:cubicBezTo>
                      <a:pt x="15637" y="256407"/>
                      <a:pt x="8229" y="280250"/>
                      <a:pt x="3052" y="305163"/>
                    </a:cubicBezTo>
                    <a:cubicBezTo>
                      <a:pt x="2249" y="308914"/>
                      <a:pt x="1624" y="312843"/>
                      <a:pt x="1178" y="316772"/>
                    </a:cubicBezTo>
                    <a:cubicBezTo>
                      <a:pt x="732" y="319630"/>
                      <a:pt x="375" y="322576"/>
                      <a:pt x="196" y="325434"/>
                    </a:cubicBezTo>
                    <a:cubicBezTo>
                      <a:pt x="-1054" y="347401"/>
                      <a:pt x="3498" y="369100"/>
                      <a:pt x="18850" y="383120"/>
                    </a:cubicBezTo>
                    <a:cubicBezTo>
                      <a:pt x="23045" y="386870"/>
                      <a:pt x="27954" y="389995"/>
                      <a:pt x="33934" y="392585"/>
                    </a:cubicBezTo>
                    <a:cubicBezTo>
                      <a:pt x="36433" y="393567"/>
                      <a:pt x="39110" y="394460"/>
                      <a:pt x="41967" y="395264"/>
                    </a:cubicBezTo>
                    <a:cubicBezTo>
                      <a:pt x="77757" y="404997"/>
                      <a:pt x="113905" y="381602"/>
                      <a:pt x="138539" y="354545"/>
                    </a:cubicBezTo>
                    <a:cubicBezTo>
                      <a:pt x="142466" y="350258"/>
                      <a:pt x="145947" y="346061"/>
                      <a:pt x="149249" y="341775"/>
                    </a:cubicBezTo>
                    <a:cubicBezTo>
                      <a:pt x="151123" y="339275"/>
                      <a:pt x="152819" y="336864"/>
                      <a:pt x="154604" y="334364"/>
                    </a:cubicBezTo>
                    <a:cubicBezTo>
                      <a:pt x="190127" y="282036"/>
                      <a:pt x="196553" y="218992"/>
                      <a:pt x="197267" y="157288"/>
                    </a:cubicBezTo>
                    <a:cubicBezTo>
                      <a:pt x="209941" y="170325"/>
                      <a:pt x="223776" y="182470"/>
                      <a:pt x="238681" y="192917"/>
                    </a:cubicBezTo>
                    <a:cubicBezTo>
                      <a:pt x="244304" y="196846"/>
                      <a:pt x="250105" y="200775"/>
                      <a:pt x="256085" y="204079"/>
                    </a:cubicBezTo>
                    <a:cubicBezTo>
                      <a:pt x="260191" y="206580"/>
                      <a:pt x="264207" y="208991"/>
                      <a:pt x="268313" y="211134"/>
                    </a:cubicBezTo>
                    <a:cubicBezTo>
                      <a:pt x="275542" y="214884"/>
                      <a:pt x="284021" y="218545"/>
                      <a:pt x="292768" y="221224"/>
                    </a:cubicBezTo>
                    <a:cubicBezTo>
                      <a:pt x="296874" y="222475"/>
                      <a:pt x="301069" y="223457"/>
                      <a:pt x="305353" y="224171"/>
                    </a:cubicBezTo>
                    <a:cubicBezTo>
                      <a:pt x="319187" y="226850"/>
                      <a:pt x="333289" y="226671"/>
                      <a:pt x="344892" y="221314"/>
                    </a:cubicBezTo>
                    <a:cubicBezTo>
                      <a:pt x="348998" y="219438"/>
                      <a:pt x="352747" y="216938"/>
                      <a:pt x="356049" y="213456"/>
                    </a:cubicBezTo>
                    <a:cubicBezTo>
                      <a:pt x="356049" y="213277"/>
                      <a:pt x="356049" y="213277"/>
                      <a:pt x="356049" y="213277"/>
                    </a:cubicBezTo>
                    <a:cubicBezTo>
                      <a:pt x="360779" y="208901"/>
                      <a:pt x="364349" y="202740"/>
                      <a:pt x="367027" y="195239"/>
                    </a:cubicBezTo>
                    <a:cubicBezTo>
                      <a:pt x="379790" y="157556"/>
                      <a:pt x="332575" y="105049"/>
                      <a:pt x="305532" y="8415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389694" y="-168726"/>
                <a:ext cx="386950" cy="323690"/>
              </a:xfrm>
              <a:custGeom>
                <a:avLst/>
                <a:gdLst/>
                <a:ahLst/>
                <a:cxnLst/>
                <a:rect l="l" t="t" r="r" b="b"/>
                <a:pathLst>
                  <a:path w="386950" h="323690" extrusionOk="0">
                    <a:moveTo>
                      <a:pt x="385470" y="121221"/>
                    </a:moveTo>
                    <a:cubicBezTo>
                      <a:pt x="384667" y="117471"/>
                      <a:pt x="383596" y="113720"/>
                      <a:pt x="382168" y="109880"/>
                    </a:cubicBezTo>
                    <a:cubicBezTo>
                      <a:pt x="373510" y="88985"/>
                      <a:pt x="354856" y="71393"/>
                      <a:pt x="334774" y="61928"/>
                    </a:cubicBezTo>
                    <a:cubicBezTo>
                      <a:pt x="256945" y="24959"/>
                      <a:pt x="158499" y="60499"/>
                      <a:pt x="76207" y="35496"/>
                    </a:cubicBezTo>
                    <a:cubicBezTo>
                      <a:pt x="78439" y="27817"/>
                      <a:pt x="80402" y="19958"/>
                      <a:pt x="82633" y="12100"/>
                    </a:cubicBezTo>
                    <a:cubicBezTo>
                      <a:pt x="86114" y="-44"/>
                      <a:pt x="67103" y="-5223"/>
                      <a:pt x="63801" y="6921"/>
                    </a:cubicBezTo>
                    <a:cubicBezTo>
                      <a:pt x="52377" y="48087"/>
                      <a:pt x="36668" y="91485"/>
                      <a:pt x="23637" y="134973"/>
                    </a:cubicBezTo>
                    <a:cubicBezTo>
                      <a:pt x="22566" y="138723"/>
                      <a:pt x="21406" y="142652"/>
                      <a:pt x="20335" y="146403"/>
                    </a:cubicBezTo>
                    <a:cubicBezTo>
                      <a:pt x="17211" y="157386"/>
                      <a:pt x="14176" y="168281"/>
                      <a:pt x="11677" y="179264"/>
                    </a:cubicBezTo>
                    <a:lnTo>
                      <a:pt x="11677" y="179443"/>
                    </a:lnTo>
                    <a:cubicBezTo>
                      <a:pt x="10606" y="183818"/>
                      <a:pt x="9446" y="188283"/>
                      <a:pt x="8553" y="192659"/>
                    </a:cubicBezTo>
                    <a:cubicBezTo>
                      <a:pt x="4983" y="209446"/>
                      <a:pt x="2127" y="226323"/>
                      <a:pt x="520" y="242754"/>
                    </a:cubicBezTo>
                    <a:cubicBezTo>
                      <a:pt x="-1979" y="268204"/>
                      <a:pt x="4448" y="292760"/>
                      <a:pt x="21406" y="307941"/>
                    </a:cubicBezTo>
                    <a:cubicBezTo>
                      <a:pt x="24708" y="310888"/>
                      <a:pt x="28635" y="313745"/>
                      <a:pt x="32830" y="315799"/>
                    </a:cubicBezTo>
                    <a:cubicBezTo>
                      <a:pt x="39435" y="319371"/>
                      <a:pt x="46932" y="321782"/>
                      <a:pt x="55590" y="322853"/>
                    </a:cubicBezTo>
                    <a:cubicBezTo>
                      <a:pt x="85579" y="326604"/>
                      <a:pt x="107357" y="317496"/>
                      <a:pt x="123065" y="300529"/>
                    </a:cubicBezTo>
                    <a:cubicBezTo>
                      <a:pt x="126814" y="296600"/>
                      <a:pt x="130116" y="292225"/>
                      <a:pt x="133240" y="287492"/>
                    </a:cubicBezTo>
                    <a:cubicBezTo>
                      <a:pt x="157428" y="250255"/>
                      <a:pt x="163408" y="190515"/>
                      <a:pt x="165461" y="139973"/>
                    </a:cubicBezTo>
                    <a:cubicBezTo>
                      <a:pt x="189470" y="157743"/>
                      <a:pt x="215085" y="173013"/>
                      <a:pt x="243022" y="183997"/>
                    </a:cubicBezTo>
                    <a:cubicBezTo>
                      <a:pt x="259355" y="190426"/>
                      <a:pt x="279169" y="195784"/>
                      <a:pt x="298716" y="197391"/>
                    </a:cubicBezTo>
                    <a:cubicBezTo>
                      <a:pt x="302197" y="197748"/>
                      <a:pt x="305499" y="198016"/>
                      <a:pt x="308801" y="198016"/>
                    </a:cubicBezTo>
                    <a:cubicBezTo>
                      <a:pt x="325760" y="198374"/>
                      <a:pt x="342093" y="195337"/>
                      <a:pt x="355749" y="187301"/>
                    </a:cubicBezTo>
                    <a:cubicBezTo>
                      <a:pt x="357444" y="186229"/>
                      <a:pt x="359319" y="185068"/>
                      <a:pt x="361104" y="183818"/>
                    </a:cubicBezTo>
                    <a:cubicBezTo>
                      <a:pt x="370029" y="177210"/>
                      <a:pt x="377616" y="167923"/>
                      <a:pt x="382614" y="155332"/>
                    </a:cubicBezTo>
                    <a:cubicBezTo>
                      <a:pt x="387344" y="143813"/>
                      <a:pt x="388058" y="132205"/>
                      <a:pt x="385470" y="12122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98337" y="-78215"/>
                <a:ext cx="127820" cy="225287"/>
              </a:xfrm>
              <a:custGeom>
                <a:avLst/>
                <a:gdLst/>
                <a:ahLst/>
                <a:cxnLst/>
                <a:rect l="l" t="t" r="r" b="b"/>
                <a:pathLst>
                  <a:path w="127820" h="225287" extrusionOk="0">
                    <a:moveTo>
                      <a:pt x="127543" y="6153"/>
                    </a:moveTo>
                    <a:cubicBezTo>
                      <a:pt x="113262" y="48391"/>
                      <a:pt x="94698" y="91968"/>
                      <a:pt x="73812" y="134384"/>
                    </a:cubicBezTo>
                    <a:cubicBezTo>
                      <a:pt x="83898" y="143938"/>
                      <a:pt x="92466" y="155279"/>
                      <a:pt x="101302" y="166084"/>
                    </a:cubicBezTo>
                    <a:cubicBezTo>
                      <a:pt x="109157" y="175817"/>
                      <a:pt x="118082" y="185908"/>
                      <a:pt x="124687" y="197070"/>
                    </a:cubicBezTo>
                    <a:cubicBezTo>
                      <a:pt x="121563" y="201803"/>
                      <a:pt x="118261" y="206178"/>
                      <a:pt x="114512" y="210107"/>
                    </a:cubicBezTo>
                    <a:cubicBezTo>
                      <a:pt x="104783" y="200017"/>
                      <a:pt x="97286" y="186712"/>
                      <a:pt x="89075" y="175549"/>
                    </a:cubicBezTo>
                    <a:cubicBezTo>
                      <a:pt x="82024" y="165995"/>
                      <a:pt x="74348" y="156886"/>
                      <a:pt x="67565" y="147064"/>
                    </a:cubicBezTo>
                    <a:cubicBezTo>
                      <a:pt x="53909" y="173942"/>
                      <a:pt x="39450" y="200195"/>
                      <a:pt x="24277" y="225288"/>
                    </a:cubicBezTo>
                    <a:cubicBezTo>
                      <a:pt x="20082" y="223234"/>
                      <a:pt x="16155" y="220377"/>
                      <a:pt x="12852" y="217430"/>
                    </a:cubicBezTo>
                    <a:cubicBezTo>
                      <a:pt x="30257" y="176264"/>
                      <a:pt x="49446" y="134741"/>
                      <a:pt x="69707" y="94200"/>
                    </a:cubicBezTo>
                    <a:cubicBezTo>
                      <a:pt x="46501" y="97683"/>
                      <a:pt x="23206" y="100183"/>
                      <a:pt x="0" y="102058"/>
                    </a:cubicBezTo>
                    <a:cubicBezTo>
                      <a:pt x="982" y="97683"/>
                      <a:pt x="2053" y="93218"/>
                      <a:pt x="3124" y="88842"/>
                    </a:cubicBezTo>
                    <a:lnTo>
                      <a:pt x="3124" y="88842"/>
                    </a:lnTo>
                    <a:cubicBezTo>
                      <a:pt x="27311" y="86342"/>
                      <a:pt x="51499" y="83931"/>
                      <a:pt x="75776" y="82234"/>
                    </a:cubicBezTo>
                    <a:cubicBezTo>
                      <a:pt x="89610" y="54909"/>
                      <a:pt x="103891" y="28031"/>
                      <a:pt x="118439" y="2403"/>
                    </a:cubicBezTo>
                    <a:cubicBezTo>
                      <a:pt x="121295" y="-2509"/>
                      <a:pt x="129417" y="795"/>
                      <a:pt x="127543" y="61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52178" y="-86914"/>
                <a:ext cx="222986" cy="116204"/>
              </a:xfrm>
              <a:custGeom>
                <a:avLst/>
                <a:gdLst/>
                <a:ahLst/>
                <a:cxnLst/>
                <a:rect l="l" t="t" r="r" b="b"/>
                <a:pathLst>
                  <a:path w="222986" h="116204" extrusionOk="0">
                    <a:moveTo>
                      <a:pt x="184251" y="37445"/>
                    </a:moveTo>
                    <a:cubicBezTo>
                      <a:pt x="189160" y="58786"/>
                      <a:pt x="194783" y="80307"/>
                      <a:pt x="198710" y="102006"/>
                    </a:cubicBezTo>
                    <a:cubicBezTo>
                      <a:pt x="197014" y="103256"/>
                      <a:pt x="195140" y="104328"/>
                      <a:pt x="193355" y="105489"/>
                    </a:cubicBezTo>
                    <a:cubicBezTo>
                      <a:pt x="186928" y="83343"/>
                      <a:pt x="183626" y="59947"/>
                      <a:pt x="181395" y="37087"/>
                    </a:cubicBezTo>
                    <a:cubicBezTo>
                      <a:pt x="164883" y="35837"/>
                      <a:pt x="148550" y="34141"/>
                      <a:pt x="132127" y="32087"/>
                    </a:cubicBezTo>
                    <a:cubicBezTo>
                      <a:pt x="135697" y="46374"/>
                      <a:pt x="137750" y="61019"/>
                      <a:pt x="140427" y="75485"/>
                    </a:cubicBezTo>
                    <a:cubicBezTo>
                      <a:pt x="142748" y="88880"/>
                      <a:pt x="145961" y="102631"/>
                      <a:pt x="146407" y="116204"/>
                    </a:cubicBezTo>
                    <a:cubicBezTo>
                      <a:pt x="143105" y="116204"/>
                      <a:pt x="139803" y="115847"/>
                      <a:pt x="136322" y="115579"/>
                    </a:cubicBezTo>
                    <a:cubicBezTo>
                      <a:pt x="128021" y="90398"/>
                      <a:pt x="124273" y="57715"/>
                      <a:pt x="124540" y="31372"/>
                    </a:cubicBezTo>
                    <a:cubicBezTo>
                      <a:pt x="109010" y="29497"/>
                      <a:pt x="93480" y="27443"/>
                      <a:pt x="77950" y="25389"/>
                    </a:cubicBezTo>
                    <a:cubicBezTo>
                      <a:pt x="52067" y="21907"/>
                      <a:pt x="20650" y="23514"/>
                      <a:pt x="835" y="4673"/>
                    </a:cubicBezTo>
                    <a:cubicBezTo>
                      <a:pt x="-1218" y="2797"/>
                      <a:pt x="835" y="-685"/>
                      <a:pt x="3513" y="118"/>
                    </a:cubicBezTo>
                    <a:cubicBezTo>
                      <a:pt x="72416" y="19942"/>
                      <a:pt x="148550" y="16013"/>
                      <a:pt x="219684" y="28068"/>
                    </a:cubicBezTo>
                    <a:cubicBezTo>
                      <a:pt x="221112" y="31819"/>
                      <a:pt x="222184" y="35569"/>
                      <a:pt x="222987" y="39409"/>
                    </a:cubicBezTo>
                    <a:cubicBezTo>
                      <a:pt x="210134" y="39052"/>
                      <a:pt x="197103" y="38427"/>
                      <a:pt x="184251" y="374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525969" y="184822"/>
                <a:ext cx="153583" cy="302291"/>
              </a:xfrm>
              <a:custGeom>
                <a:avLst/>
                <a:gdLst/>
                <a:ahLst/>
                <a:cxnLst/>
                <a:rect l="l" t="t" r="r" b="b"/>
                <a:pathLst>
                  <a:path w="153583" h="302291" extrusionOk="0">
                    <a:moveTo>
                      <a:pt x="134951" y="226479"/>
                    </a:moveTo>
                    <a:cubicBezTo>
                      <a:pt x="139324" y="234337"/>
                      <a:pt x="145483" y="242642"/>
                      <a:pt x="149053" y="251482"/>
                    </a:cubicBezTo>
                    <a:cubicBezTo>
                      <a:pt x="145751" y="255768"/>
                      <a:pt x="142270" y="259965"/>
                      <a:pt x="138343" y="264251"/>
                    </a:cubicBezTo>
                    <a:cubicBezTo>
                      <a:pt x="129507" y="254072"/>
                      <a:pt x="124955" y="237552"/>
                      <a:pt x="119778" y="225765"/>
                    </a:cubicBezTo>
                    <a:cubicBezTo>
                      <a:pt x="116922" y="219514"/>
                      <a:pt x="113173" y="212995"/>
                      <a:pt x="110942" y="206298"/>
                    </a:cubicBezTo>
                    <a:cubicBezTo>
                      <a:pt x="91128" y="243267"/>
                      <a:pt x="64976" y="276574"/>
                      <a:pt x="33738" y="302292"/>
                    </a:cubicBezTo>
                    <a:cubicBezTo>
                      <a:pt x="27758" y="299792"/>
                      <a:pt x="22938" y="296666"/>
                      <a:pt x="18654" y="292826"/>
                    </a:cubicBezTo>
                    <a:cubicBezTo>
                      <a:pt x="38290" y="273360"/>
                      <a:pt x="55694" y="253357"/>
                      <a:pt x="70956" y="232640"/>
                    </a:cubicBezTo>
                    <a:cubicBezTo>
                      <a:pt x="48375" y="237373"/>
                      <a:pt x="23206" y="237194"/>
                      <a:pt x="0" y="235141"/>
                    </a:cubicBezTo>
                    <a:cubicBezTo>
                      <a:pt x="179" y="232283"/>
                      <a:pt x="446" y="229336"/>
                      <a:pt x="982" y="226479"/>
                    </a:cubicBezTo>
                    <a:cubicBezTo>
                      <a:pt x="26865" y="222371"/>
                      <a:pt x="54534" y="218978"/>
                      <a:pt x="79792" y="220496"/>
                    </a:cubicBezTo>
                    <a:cubicBezTo>
                      <a:pt x="96751" y="195850"/>
                      <a:pt x="110406" y="169597"/>
                      <a:pt x="121206" y="141647"/>
                    </a:cubicBezTo>
                    <a:cubicBezTo>
                      <a:pt x="88718" y="143701"/>
                      <a:pt x="56230" y="144504"/>
                      <a:pt x="23831" y="142629"/>
                    </a:cubicBezTo>
                    <a:cubicBezTo>
                      <a:pt x="24902" y="139772"/>
                      <a:pt x="26062" y="137093"/>
                      <a:pt x="26954" y="134325"/>
                    </a:cubicBezTo>
                    <a:cubicBezTo>
                      <a:pt x="59800" y="133967"/>
                      <a:pt x="92556" y="132896"/>
                      <a:pt x="125579" y="129770"/>
                    </a:cubicBezTo>
                    <a:cubicBezTo>
                      <a:pt x="139057" y="90926"/>
                      <a:pt x="147089" y="48510"/>
                      <a:pt x="149142" y="736"/>
                    </a:cubicBezTo>
                    <a:cubicBezTo>
                      <a:pt x="149142" y="-67"/>
                      <a:pt x="150570" y="-335"/>
                      <a:pt x="150570" y="558"/>
                    </a:cubicBezTo>
                    <a:cubicBezTo>
                      <a:pt x="160031" y="64048"/>
                      <a:pt x="146822" y="134414"/>
                      <a:pt x="116476" y="195761"/>
                    </a:cubicBezTo>
                    <a:cubicBezTo>
                      <a:pt x="123794" y="205137"/>
                      <a:pt x="129150" y="216120"/>
                      <a:pt x="134951" y="22647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669303" y="154572"/>
                <a:ext cx="212697" cy="164216"/>
              </a:xfrm>
              <a:custGeom>
                <a:avLst/>
                <a:gdLst/>
                <a:ahLst/>
                <a:cxnLst/>
                <a:rect l="l" t="t" r="r" b="b"/>
                <a:pathLst>
                  <a:path w="212697" h="164216" extrusionOk="0">
                    <a:moveTo>
                      <a:pt x="212698" y="153323"/>
                    </a:moveTo>
                    <a:cubicBezTo>
                      <a:pt x="212698" y="153323"/>
                      <a:pt x="212698" y="153323"/>
                      <a:pt x="212698" y="153501"/>
                    </a:cubicBezTo>
                    <a:cubicBezTo>
                      <a:pt x="209395" y="156984"/>
                      <a:pt x="205647" y="159484"/>
                      <a:pt x="201541" y="161359"/>
                    </a:cubicBezTo>
                    <a:cubicBezTo>
                      <a:pt x="184315" y="139839"/>
                      <a:pt x="166732" y="120015"/>
                      <a:pt x="148614" y="101798"/>
                    </a:cubicBezTo>
                    <a:cubicBezTo>
                      <a:pt x="155397" y="120194"/>
                      <a:pt x="162716" y="143589"/>
                      <a:pt x="162002" y="164217"/>
                    </a:cubicBezTo>
                    <a:cubicBezTo>
                      <a:pt x="157807" y="163413"/>
                      <a:pt x="153523" y="162520"/>
                      <a:pt x="149417" y="161270"/>
                    </a:cubicBezTo>
                    <a:cubicBezTo>
                      <a:pt x="149060" y="155287"/>
                      <a:pt x="149060" y="149215"/>
                      <a:pt x="148614" y="143322"/>
                    </a:cubicBezTo>
                    <a:cubicBezTo>
                      <a:pt x="147364" y="128409"/>
                      <a:pt x="145044" y="113139"/>
                      <a:pt x="142188" y="98405"/>
                    </a:cubicBezTo>
                    <a:cubicBezTo>
                      <a:pt x="142009" y="97334"/>
                      <a:pt x="142366" y="96709"/>
                      <a:pt x="142991" y="96173"/>
                    </a:cubicBezTo>
                    <a:cubicBezTo>
                      <a:pt x="133084" y="86618"/>
                      <a:pt x="123088" y="77510"/>
                      <a:pt x="112734" y="68848"/>
                    </a:cubicBezTo>
                    <a:cubicBezTo>
                      <a:pt x="113805" y="80456"/>
                      <a:pt x="113805" y="92244"/>
                      <a:pt x="114162" y="103852"/>
                    </a:cubicBezTo>
                    <a:cubicBezTo>
                      <a:pt x="114341" y="117247"/>
                      <a:pt x="114965" y="130909"/>
                      <a:pt x="112734" y="144125"/>
                    </a:cubicBezTo>
                    <a:cubicBezTo>
                      <a:pt x="106754" y="140821"/>
                      <a:pt x="100953" y="136892"/>
                      <a:pt x="95330" y="132963"/>
                    </a:cubicBezTo>
                    <a:cubicBezTo>
                      <a:pt x="95330" y="123230"/>
                      <a:pt x="96312" y="113496"/>
                      <a:pt x="97026" y="103852"/>
                    </a:cubicBezTo>
                    <a:cubicBezTo>
                      <a:pt x="98097" y="89565"/>
                      <a:pt x="99078" y="74652"/>
                      <a:pt x="102381" y="60633"/>
                    </a:cubicBezTo>
                    <a:cubicBezTo>
                      <a:pt x="72392" y="37237"/>
                      <a:pt x="39457" y="17234"/>
                      <a:pt x="186" y="804"/>
                    </a:cubicBezTo>
                    <a:cubicBezTo>
                      <a:pt x="-171" y="625"/>
                      <a:pt x="7" y="0"/>
                      <a:pt x="543" y="0"/>
                    </a:cubicBezTo>
                    <a:cubicBezTo>
                      <a:pt x="28033" y="7233"/>
                      <a:pt x="55791" y="18217"/>
                      <a:pt x="82477" y="32683"/>
                    </a:cubicBezTo>
                    <a:cubicBezTo>
                      <a:pt x="101131" y="24646"/>
                      <a:pt x="119874" y="15716"/>
                      <a:pt x="138796" y="8483"/>
                    </a:cubicBezTo>
                    <a:cubicBezTo>
                      <a:pt x="141652" y="10091"/>
                      <a:pt x="144598" y="11966"/>
                      <a:pt x="147275" y="13841"/>
                    </a:cubicBezTo>
                    <a:cubicBezTo>
                      <a:pt x="128889" y="23396"/>
                      <a:pt x="108004" y="30182"/>
                      <a:pt x="87922" y="35719"/>
                    </a:cubicBezTo>
                    <a:cubicBezTo>
                      <a:pt x="138707" y="64204"/>
                      <a:pt x="184583" y="104656"/>
                      <a:pt x="212698" y="15332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87108" y="484949"/>
                <a:ext cx="202509" cy="269162"/>
              </a:xfrm>
              <a:custGeom>
                <a:avLst/>
                <a:gdLst/>
                <a:ahLst/>
                <a:cxnLst/>
                <a:rect l="l" t="t" r="r" b="b"/>
                <a:pathLst>
                  <a:path w="202509" h="269162" extrusionOk="0">
                    <a:moveTo>
                      <a:pt x="114958" y="175580"/>
                    </a:moveTo>
                    <a:cubicBezTo>
                      <a:pt x="113352" y="204155"/>
                      <a:pt x="120492" y="232462"/>
                      <a:pt x="129864" y="259965"/>
                    </a:cubicBezTo>
                    <a:cubicBezTo>
                      <a:pt x="127632" y="262287"/>
                      <a:pt x="125312" y="264520"/>
                      <a:pt x="122813" y="266841"/>
                    </a:cubicBezTo>
                    <a:cubicBezTo>
                      <a:pt x="112102" y="241570"/>
                      <a:pt x="105051" y="213442"/>
                      <a:pt x="103980" y="187635"/>
                    </a:cubicBezTo>
                    <a:cubicBezTo>
                      <a:pt x="74437" y="218889"/>
                      <a:pt x="40075" y="246124"/>
                      <a:pt x="3481" y="269163"/>
                    </a:cubicBezTo>
                    <a:cubicBezTo>
                      <a:pt x="1785" y="266216"/>
                      <a:pt x="625" y="263180"/>
                      <a:pt x="0" y="260055"/>
                    </a:cubicBezTo>
                    <a:cubicBezTo>
                      <a:pt x="38290" y="235230"/>
                      <a:pt x="73813" y="205405"/>
                      <a:pt x="104248" y="171115"/>
                    </a:cubicBezTo>
                    <a:cubicBezTo>
                      <a:pt x="104873" y="169240"/>
                      <a:pt x="106122" y="167990"/>
                      <a:pt x="107818" y="167543"/>
                    </a:cubicBezTo>
                    <a:cubicBezTo>
                      <a:pt x="107996" y="167186"/>
                      <a:pt x="108175" y="167097"/>
                      <a:pt x="108264" y="166918"/>
                    </a:cubicBezTo>
                    <a:cubicBezTo>
                      <a:pt x="80149" y="172097"/>
                      <a:pt x="50339" y="176205"/>
                      <a:pt x="21242" y="175401"/>
                    </a:cubicBezTo>
                    <a:cubicBezTo>
                      <a:pt x="22670" y="173080"/>
                      <a:pt x="24188" y="170847"/>
                      <a:pt x="25616" y="168615"/>
                    </a:cubicBezTo>
                    <a:cubicBezTo>
                      <a:pt x="55159" y="167186"/>
                      <a:pt x="84166" y="165936"/>
                      <a:pt x="113887" y="160310"/>
                    </a:cubicBezTo>
                    <a:cubicBezTo>
                      <a:pt x="127275" y="144415"/>
                      <a:pt x="139324" y="127806"/>
                      <a:pt x="150303" y="110304"/>
                    </a:cubicBezTo>
                    <a:cubicBezTo>
                      <a:pt x="122545" y="114054"/>
                      <a:pt x="94430" y="115304"/>
                      <a:pt x="66494" y="115304"/>
                    </a:cubicBezTo>
                    <a:cubicBezTo>
                      <a:pt x="68100" y="113251"/>
                      <a:pt x="69796" y="111197"/>
                      <a:pt x="71403" y="109143"/>
                    </a:cubicBezTo>
                    <a:cubicBezTo>
                      <a:pt x="99160" y="107089"/>
                      <a:pt x="126829" y="104767"/>
                      <a:pt x="154587" y="103517"/>
                    </a:cubicBezTo>
                    <a:cubicBezTo>
                      <a:pt x="173776" y="71906"/>
                      <a:pt x="188681" y="37795"/>
                      <a:pt x="198232" y="1540"/>
                    </a:cubicBezTo>
                    <a:cubicBezTo>
                      <a:pt x="199035" y="-1139"/>
                      <a:pt x="203141" y="-67"/>
                      <a:pt x="202426" y="2790"/>
                    </a:cubicBezTo>
                    <a:cubicBezTo>
                      <a:pt x="190110" y="69227"/>
                      <a:pt x="158068" y="126913"/>
                      <a:pt x="114958" y="1755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808072" y="464201"/>
                <a:ext cx="220660" cy="149982"/>
              </a:xfrm>
              <a:custGeom>
                <a:avLst/>
                <a:gdLst/>
                <a:ahLst/>
                <a:cxnLst/>
                <a:rect l="l" t="t" r="r" b="b"/>
                <a:pathLst>
                  <a:path w="220660" h="149982" extrusionOk="0">
                    <a:moveTo>
                      <a:pt x="220661" y="149983"/>
                    </a:moveTo>
                    <a:cubicBezTo>
                      <a:pt x="197455" y="123551"/>
                      <a:pt x="172285" y="102030"/>
                      <a:pt x="135692" y="83367"/>
                    </a:cubicBezTo>
                    <a:cubicBezTo>
                      <a:pt x="130783" y="80867"/>
                      <a:pt x="125784" y="78367"/>
                      <a:pt x="120965" y="75688"/>
                    </a:cubicBezTo>
                    <a:cubicBezTo>
                      <a:pt x="120608" y="75509"/>
                      <a:pt x="120340" y="75331"/>
                      <a:pt x="119894" y="75241"/>
                    </a:cubicBezTo>
                    <a:cubicBezTo>
                      <a:pt x="78569" y="53274"/>
                      <a:pt x="37781" y="28718"/>
                      <a:pt x="294" y="1036"/>
                    </a:cubicBezTo>
                    <a:cubicBezTo>
                      <a:pt x="-330" y="589"/>
                      <a:pt x="116" y="-214"/>
                      <a:pt x="919" y="53"/>
                    </a:cubicBezTo>
                    <a:cubicBezTo>
                      <a:pt x="26803" y="12466"/>
                      <a:pt x="52864" y="26575"/>
                      <a:pt x="78748" y="41576"/>
                    </a:cubicBezTo>
                    <a:cubicBezTo>
                      <a:pt x="92761" y="37201"/>
                      <a:pt x="107130" y="33718"/>
                      <a:pt x="121411" y="30414"/>
                    </a:cubicBezTo>
                    <a:cubicBezTo>
                      <a:pt x="134085" y="27468"/>
                      <a:pt x="147294" y="26485"/>
                      <a:pt x="160058" y="24789"/>
                    </a:cubicBezTo>
                    <a:cubicBezTo>
                      <a:pt x="160236" y="24789"/>
                      <a:pt x="160236" y="24789"/>
                      <a:pt x="160236" y="24789"/>
                    </a:cubicBezTo>
                    <a:cubicBezTo>
                      <a:pt x="161307" y="25771"/>
                      <a:pt x="162289" y="26485"/>
                      <a:pt x="163182" y="27468"/>
                    </a:cubicBezTo>
                    <a:cubicBezTo>
                      <a:pt x="147830" y="32468"/>
                      <a:pt x="132925" y="38630"/>
                      <a:pt x="116859" y="42380"/>
                    </a:cubicBezTo>
                    <a:cubicBezTo>
                      <a:pt x="108559" y="44434"/>
                      <a:pt x="99633" y="47381"/>
                      <a:pt x="90797" y="48542"/>
                    </a:cubicBezTo>
                    <a:cubicBezTo>
                      <a:pt x="109987" y="59704"/>
                      <a:pt x="128641" y="71491"/>
                      <a:pt x="147027" y="83457"/>
                    </a:cubicBezTo>
                    <a:cubicBezTo>
                      <a:pt x="164431" y="80599"/>
                      <a:pt x="181746" y="77206"/>
                      <a:pt x="199151" y="74170"/>
                    </a:cubicBezTo>
                    <a:cubicBezTo>
                      <a:pt x="199954" y="75599"/>
                      <a:pt x="200757" y="77117"/>
                      <a:pt x="201382" y="78545"/>
                    </a:cubicBezTo>
                    <a:cubicBezTo>
                      <a:pt x="183978" y="81849"/>
                      <a:pt x="166038" y="83457"/>
                      <a:pt x="148812" y="84528"/>
                    </a:cubicBezTo>
                    <a:cubicBezTo>
                      <a:pt x="158094" y="90511"/>
                      <a:pt x="167466" y="96673"/>
                      <a:pt x="176480" y="102745"/>
                    </a:cubicBezTo>
                    <a:cubicBezTo>
                      <a:pt x="191743" y="112925"/>
                      <a:pt x="206469" y="124444"/>
                      <a:pt x="219947" y="137481"/>
                    </a:cubicBezTo>
                    <a:cubicBezTo>
                      <a:pt x="220393" y="141678"/>
                      <a:pt x="220661" y="145875"/>
                      <a:pt x="220661" y="1499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927024" y="539353"/>
                <a:ext cx="14396" cy="133945"/>
              </a:xfrm>
              <a:custGeom>
                <a:avLst/>
                <a:gdLst/>
                <a:ahLst/>
                <a:cxnLst/>
                <a:rect l="l" t="t" r="r" b="b"/>
                <a:pathLst>
                  <a:path w="14396" h="133945" extrusionOk="0">
                    <a:moveTo>
                      <a:pt x="5316" y="133945"/>
                    </a:moveTo>
                    <a:cubicBezTo>
                      <a:pt x="3620" y="133499"/>
                      <a:pt x="1835" y="132963"/>
                      <a:pt x="139" y="132338"/>
                    </a:cubicBezTo>
                    <a:cubicBezTo>
                      <a:pt x="-307" y="88493"/>
                      <a:pt x="496" y="44648"/>
                      <a:pt x="139" y="804"/>
                    </a:cubicBezTo>
                    <a:cubicBezTo>
                      <a:pt x="139" y="179"/>
                      <a:pt x="496" y="0"/>
                      <a:pt x="942" y="0"/>
                    </a:cubicBezTo>
                    <a:cubicBezTo>
                      <a:pt x="1388" y="179"/>
                      <a:pt x="1745" y="357"/>
                      <a:pt x="2013" y="446"/>
                    </a:cubicBezTo>
                    <a:cubicBezTo>
                      <a:pt x="16919" y="41970"/>
                      <a:pt x="18793" y="91619"/>
                      <a:pt x="5316" y="1339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873192" y="827237"/>
                <a:ext cx="165358" cy="261470"/>
              </a:xfrm>
              <a:custGeom>
                <a:avLst/>
                <a:gdLst/>
                <a:ahLst/>
                <a:cxnLst/>
                <a:rect l="l" t="t" r="r" b="b"/>
                <a:pathLst>
                  <a:path w="165358" h="261470" extrusionOk="0">
                    <a:moveTo>
                      <a:pt x="109397" y="134044"/>
                    </a:moveTo>
                    <a:cubicBezTo>
                      <a:pt x="130550" y="172084"/>
                      <a:pt x="146615" y="212625"/>
                      <a:pt x="155719" y="255487"/>
                    </a:cubicBezTo>
                    <a:cubicBezTo>
                      <a:pt x="155719" y="255487"/>
                      <a:pt x="155719" y="255487"/>
                      <a:pt x="155719" y="255666"/>
                    </a:cubicBezTo>
                    <a:cubicBezTo>
                      <a:pt x="150185" y="258523"/>
                      <a:pt x="143938" y="260399"/>
                      <a:pt x="137511" y="261470"/>
                    </a:cubicBezTo>
                    <a:cubicBezTo>
                      <a:pt x="127604" y="227984"/>
                      <a:pt x="116358" y="195658"/>
                      <a:pt x="102792" y="164315"/>
                    </a:cubicBezTo>
                    <a:cubicBezTo>
                      <a:pt x="99043" y="179406"/>
                      <a:pt x="91189" y="192890"/>
                      <a:pt x="80211" y="205481"/>
                    </a:cubicBezTo>
                    <a:cubicBezTo>
                      <a:pt x="72178" y="214768"/>
                      <a:pt x="63431" y="224055"/>
                      <a:pt x="54149" y="232806"/>
                    </a:cubicBezTo>
                    <a:cubicBezTo>
                      <a:pt x="51203" y="229502"/>
                      <a:pt x="48169" y="226019"/>
                      <a:pt x="45313" y="222269"/>
                    </a:cubicBezTo>
                    <a:cubicBezTo>
                      <a:pt x="51560" y="216911"/>
                      <a:pt x="57897" y="211107"/>
                      <a:pt x="63699" y="204945"/>
                    </a:cubicBezTo>
                    <a:cubicBezTo>
                      <a:pt x="79229" y="188425"/>
                      <a:pt x="87262" y="170655"/>
                      <a:pt x="97258" y="151814"/>
                    </a:cubicBezTo>
                    <a:cubicBezTo>
                      <a:pt x="89136" y="134044"/>
                      <a:pt x="80300" y="116809"/>
                      <a:pt x="70571" y="99932"/>
                    </a:cubicBezTo>
                    <a:cubicBezTo>
                      <a:pt x="61825" y="129043"/>
                      <a:pt x="41653" y="155386"/>
                      <a:pt x="16573" y="172888"/>
                    </a:cubicBezTo>
                    <a:cubicBezTo>
                      <a:pt x="14877" y="169316"/>
                      <a:pt x="13092" y="165476"/>
                      <a:pt x="11575" y="161726"/>
                    </a:cubicBezTo>
                    <a:cubicBezTo>
                      <a:pt x="32907" y="141634"/>
                      <a:pt x="50846" y="119935"/>
                      <a:pt x="67983" y="95378"/>
                    </a:cubicBezTo>
                    <a:cubicBezTo>
                      <a:pt x="49329" y="63320"/>
                      <a:pt x="27194" y="32960"/>
                      <a:pt x="775" y="4384"/>
                    </a:cubicBezTo>
                    <a:cubicBezTo>
                      <a:pt x="-1545" y="1884"/>
                      <a:pt x="1846" y="-1598"/>
                      <a:pt x="4345" y="813"/>
                    </a:cubicBezTo>
                    <a:cubicBezTo>
                      <a:pt x="43795" y="38407"/>
                      <a:pt x="78783" y="81091"/>
                      <a:pt x="105916" y="128061"/>
                    </a:cubicBezTo>
                    <a:cubicBezTo>
                      <a:pt x="123052" y="125739"/>
                      <a:pt x="140814" y="124578"/>
                      <a:pt x="158486" y="123685"/>
                    </a:cubicBezTo>
                    <a:cubicBezTo>
                      <a:pt x="160807" y="126989"/>
                      <a:pt x="163216" y="130561"/>
                      <a:pt x="165358" y="134490"/>
                    </a:cubicBezTo>
                    <a:cubicBezTo>
                      <a:pt x="146615" y="136455"/>
                      <a:pt x="127426" y="136455"/>
                      <a:pt x="109397" y="1340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570060" y="815682"/>
                <a:ext cx="270424" cy="249361"/>
              </a:xfrm>
              <a:custGeom>
                <a:avLst/>
                <a:gdLst/>
                <a:ahLst/>
                <a:cxnLst/>
                <a:rect l="l" t="t" r="r" b="b"/>
                <a:pathLst>
                  <a:path w="270424" h="249361" extrusionOk="0">
                    <a:moveTo>
                      <a:pt x="149231" y="136669"/>
                    </a:moveTo>
                    <a:cubicBezTo>
                      <a:pt x="156283" y="153010"/>
                      <a:pt x="161906" y="169351"/>
                      <a:pt x="166190" y="186675"/>
                    </a:cubicBezTo>
                    <a:cubicBezTo>
                      <a:pt x="168064" y="194087"/>
                      <a:pt x="170117" y="201766"/>
                      <a:pt x="171545" y="209446"/>
                    </a:cubicBezTo>
                    <a:cubicBezTo>
                      <a:pt x="170474" y="210875"/>
                      <a:pt x="169046" y="212125"/>
                      <a:pt x="167796" y="213375"/>
                    </a:cubicBezTo>
                    <a:cubicBezTo>
                      <a:pt x="165922" y="215072"/>
                      <a:pt x="164048" y="216947"/>
                      <a:pt x="161816" y="219001"/>
                    </a:cubicBezTo>
                    <a:cubicBezTo>
                      <a:pt x="159585" y="209267"/>
                      <a:pt x="158692" y="198909"/>
                      <a:pt x="156818" y="189265"/>
                    </a:cubicBezTo>
                    <a:cubicBezTo>
                      <a:pt x="153516" y="172477"/>
                      <a:pt x="149946" y="155778"/>
                      <a:pt x="146465" y="139169"/>
                    </a:cubicBezTo>
                    <a:cubicBezTo>
                      <a:pt x="142984" y="142295"/>
                      <a:pt x="139414" y="145420"/>
                      <a:pt x="135933" y="148456"/>
                    </a:cubicBezTo>
                    <a:cubicBezTo>
                      <a:pt x="94609" y="184889"/>
                      <a:pt x="50964" y="218822"/>
                      <a:pt x="4998" y="249361"/>
                    </a:cubicBezTo>
                    <a:cubicBezTo>
                      <a:pt x="2499" y="245075"/>
                      <a:pt x="803" y="240521"/>
                      <a:pt x="0" y="235699"/>
                    </a:cubicBezTo>
                    <a:cubicBezTo>
                      <a:pt x="38647" y="208999"/>
                      <a:pt x="76936" y="180514"/>
                      <a:pt x="113709" y="150510"/>
                    </a:cubicBezTo>
                    <a:cubicBezTo>
                      <a:pt x="90324" y="144259"/>
                      <a:pt x="66761" y="138276"/>
                      <a:pt x="43020" y="132740"/>
                    </a:cubicBezTo>
                    <a:cubicBezTo>
                      <a:pt x="43199" y="132383"/>
                      <a:pt x="43466" y="132115"/>
                      <a:pt x="43645" y="131936"/>
                    </a:cubicBezTo>
                    <a:cubicBezTo>
                      <a:pt x="68636" y="136669"/>
                      <a:pt x="93537" y="141848"/>
                      <a:pt x="118528" y="146581"/>
                    </a:cubicBezTo>
                    <a:cubicBezTo>
                      <a:pt x="134505" y="133365"/>
                      <a:pt x="150124" y="119702"/>
                      <a:pt x="165654" y="105861"/>
                    </a:cubicBezTo>
                    <a:cubicBezTo>
                      <a:pt x="149767" y="100504"/>
                      <a:pt x="133969" y="95503"/>
                      <a:pt x="117725" y="91395"/>
                    </a:cubicBezTo>
                    <a:cubicBezTo>
                      <a:pt x="110496" y="89699"/>
                      <a:pt x="103088" y="88091"/>
                      <a:pt x="95947" y="86395"/>
                    </a:cubicBezTo>
                    <a:cubicBezTo>
                      <a:pt x="99696" y="83716"/>
                      <a:pt x="103177" y="81037"/>
                      <a:pt x="106925" y="78537"/>
                    </a:cubicBezTo>
                    <a:cubicBezTo>
                      <a:pt x="129239" y="82912"/>
                      <a:pt x="152177" y="91753"/>
                      <a:pt x="171723" y="98628"/>
                    </a:cubicBezTo>
                    <a:cubicBezTo>
                      <a:pt x="172080" y="98807"/>
                      <a:pt x="172348" y="98986"/>
                      <a:pt x="172705" y="99253"/>
                    </a:cubicBezTo>
                    <a:cubicBezTo>
                      <a:pt x="206889" y="68000"/>
                      <a:pt x="239556" y="35138"/>
                      <a:pt x="269099" y="223"/>
                    </a:cubicBezTo>
                    <a:cubicBezTo>
                      <a:pt x="269723" y="-402"/>
                      <a:pt x="270705" y="402"/>
                      <a:pt x="270348" y="1206"/>
                    </a:cubicBezTo>
                    <a:cubicBezTo>
                      <a:pt x="242947" y="52730"/>
                      <a:pt x="193680" y="97378"/>
                      <a:pt x="149231" y="136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97587" y="1162020"/>
                <a:ext cx="297659" cy="245744"/>
              </a:xfrm>
              <a:custGeom>
                <a:avLst/>
                <a:gdLst/>
                <a:ahLst/>
                <a:cxnLst/>
                <a:rect l="l" t="t" r="r" b="b"/>
                <a:pathLst>
                  <a:path w="297659" h="245744" extrusionOk="0">
                    <a:moveTo>
                      <a:pt x="201355" y="107424"/>
                    </a:moveTo>
                    <a:cubicBezTo>
                      <a:pt x="203587" y="124748"/>
                      <a:pt x="203408" y="144036"/>
                      <a:pt x="201177" y="162252"/>
                    </a:cubicBezTo>
                    <a:cubicBezTo>
                      <a:pt x="196804" y="166628"/>
                      <a:pt x="192252" y="170914"/>
                      <a:pt x="187700" y="175022"/>
                    </a:cubicBezTo>
                    <a:cubicBezTo>
                      <a:pt x="186093" y="155109"/>
                      <a:pt x="188324" y="133052"/>
                      <a:pt x="194304" y="114032"/>
                    </a:cubicBezTo>
                    <a:cubicBezTo>
                      <a:pt x="175740" y="131177"/>
                      <a:pt x="156640" y="147697"/>
                      <a:pt x="136825" y="163413"/>
                    </a:cubicBezTo>
                    <a:cubicBezTo>
                      <a:pt x="138521" y="180826"/>
                      <a:pt x="137450" y="200025"/>
                      <a:pt x="133077" y="217170"/>
                    </a:cubicBezTo>
                    <a:cubicBezTo>
                      <a:pt x="128168" y="220295"/>
                      <a:pt x="123170" y="223331"/>
                      <a:pt x="117993" y="226010"/>
                    </a:cubicBezTo>
                    <a:cubicBezTo>
                      <a:pt x="120313" y="207615"/>
                      <a:pt x="124419" y="188148"/>
                      <a:pt x="129150" y="169396"/>
                    </a:cubicBezTo>
                    <a:cubicBezTo>
                      <a:pt x="91752" y="198150"/>
                      <a:pt x="52392" y="223957"/>
                      <a:pt x="11424" y="245745"/>
                    </a:cubicBezTo>
                    <a:cubicBezTo>
                      <a:pt x="6515" y="242887"/>
                      <a:pt x="2588" y="238691"/>
                      <a:pt x="0" y="232886"/>
                    </a:cubicBezTo>
                    <a:cubicBezTo>
                      <a:pt x="54802" y="201275"/>
                      <a:pt x="108175" y="165467"/>
                      <a:pt x="158603" y="126176"/>
                    </a:cubicBezTo>
                    <a:cubicBezTo>
                      <a:pt x="130935" y="124569"/>
                      <a:pt x="102998" y="119122"/>
                      <a:pt x="75508" y="112157"/>
                    </a:cubicBezTo>
                    <a:cubicBezTo>
                      <a:pt x="78989" y="108853"/>
                      <a:pt x="82381" y="105370"/>
                      <a:pt x="85862" y="102066"/>
                    </a:cubicBezTo>
                    <a:cubicBezTo>
                      <a:pt x="113173" y="106174"/>
                      <a:pt x="140038" y="111978"/>
                      <a:pt x="165297" y="121087"/>
                    </a:cubicBezTo>
                    <a:cubicBezTo>
                      <a:pt x="179131" y="110103"/>
                      <a:pt x="192609" y="98762"/>
                      <a:pt x="205818" y="87422"/>
                    </a:cubicBezTo>
                    <a:cubicBezTo>
                      <a:pt x="189217" y="84475"/>
                      <a:pt x="172527" y="82064"/>
                      <a:pt x="155926" y="78135"/>
                    </a:cubicBezTo>
                    <a:cubicBezTo>
                      <a:pt x="144590" y="75456"/>
                      <a:pt x="133791" y="71705"/>
                      <a:pt x="122634" y="68669"/>
                    </a:cubicBezTo>
                    <a:cubicBezTo>
                      <a:pt x="124865" y="66794"/>
                      <a:pt x="127007" y="64740"/>
                      <a:pt x="129239" y="63044"/>
                    </a:cubicBezTo>
                    <a:cubicBezTo>
                      <a:pt x="134772" y="64294"/>
                      <a:pt x="140217" y="65990"/>
                      <a:pt x="145840" y="67419"/>
                    </a:cubicBezTo>
                    <a:cubicBezTo>
                      <a:pt x="167528" y="73045"/>
                      <a:pt x="189217" y="79028"/>
                      <a:pt x="211441" y="82332"/>
                    </a:cubicBezTo>
                    <a:cubicBezTo>
                      <a:pt x="241609" y="56078"/>
                      <a:pt x="270438" y="28575"/>
                      <a:pt x="297035" y="0"/>
                    </a:cubicBezTo>
                    <a:cubicBezTo>
                      <a:pt x="297392" y="357"/>
                      <a:pt x="297481" y="804"/>
                      <a:pt x="297660" y="1250"/>
                    </a:cubicBezTo>
                    <a:cubicBezTo>
                      <a:pt x="269009" y="38487"/>
                      <a:pt x="236611" y="74116"/>
                      <a:pt x="201355" y="1074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77931" y="1236114"/>
                <a:ext cx="89148" cy="301488"/>
              </a:xfrm>
              <a:custGeom>
                <a:avLst/>
                <a:gdLst/>
                <a:ahLst/>
                <a:cxnLst/>
                <a:rect l="l" t="t" r="r" b="b"/>
                <a:pathLst>
                  <a:path w="89148" h="301488" extrusionOk="0">
                    <a:moveTo>
                      <a:pt x="84701" y="191296"/>
                    </a:moveTo>
                    <a:cubicBezTo>
                      <a:pt x="64619" y="188439"/>
                      <a:pt x="44537" y="184420"/>
                      <a:pt x="26776" y="174508"/>
                    </a:cubicBezTo>
                    <a:cubicBezTo>
                      <a:pt x="29900" y="186921"/>
                      <a:pt x="33381" y="199333"/>
                      <a:pt x="37486" y="211567"/>
                    </a:cubicBezTo>
                    <a:cubicBezTo>
                      <a:pt x="53373" y="217371"/>
                      <a:pt x="69528" y="222729"/>
                      <a:pt x="85862" y="227104"/>
                    </a:cubicBezTo>
                    <a:cubicBezTo>
                      <a:pt x="87290" y="227461"/>
                      <a:pt x="86665" y="229426"/>
                      <a:pt x="85237" y="229337"/>
                    </a:cubicBezTo>
                    <a:cubicBezTo>
                      <a:pt x="69528" y="226390"/>
                      <a:pt x="54444" y="221925"/>
                      <a:pt x="39361" y="216925"/>
                    </a:cubicBezTo>
                    <a:cubicBezTo>
                      <a:pt x="48464" y="243178"/>
                      <a:pt x="59621" y="269252"/>
                      <a:pt x="73902" y="295059"/>
                    </a:cubicBezTo>
                    <a:cubicBezTo>
                      <a:pt x="71670" y="297560"/>
                      <a:pt x="68993" y="299435"/>
                      <a:pt x="66047" y="301042"/>
                    </a:cubicBezTo>
                    <a:cubicBezTo>
                      <a:pt x="65601" y="301221"/>
                      <a:pt x="65244" y="301489"/>
                      <a:pt x="64798" y="301489"/>
                    </a:cubicBezTo>
                    <a:cubicBezTo>
                      <a:pt x="1964" y="215228"/>
                      <a:pt x="625" y="103339"/>
                      <a:pt x="0" y="737"/>
                    </a:cubicBezTo>
                    <a:cubicBezTo>
                      <a:pt x="0" y="-246"/>
                      <a:pt x="1428" y="-246"/>
                      <a:pt x="1606" y="737"/>
                    </a:cubicBezTo>
                    <a:cubicBezTo>
                      <a:pt x="5980" y="58690"/>
                      <a:pt x="11960" y="113876"/>
                      <a:pt x="24991" y="167275"/>
                    </a:cubicBezTo>
                    <a:cubicBezTo>
                      <a:pt x="46055" y="170847"/>
                      <a:pt x="66315" y="178616"/>
                      <a:pt x="86576" y="184599"/>
                    </a:cubicBezTo>
                    <a:cubicBezTo>
                      <a:pt x="88004" y="184956"/>
                      <a:pt x="88807" y="185671"/>
                      <a:pt x="88896" y="186653"/>
                    </a:cubicBezTo>
                    <a:cubicBezTo>
                      <a:pt x="89075" y="187099"/>
                      <a:pt x="89253" y="187635"/>
                      <a:pt x="89075" y="188082"/>
                    </a:cubicBezTo>
                    <a:cubicBezTo>
                      <a:pt x="88807" y="189868"/>
                      <a:pt x="87111" y="191564"/>
                      <a:pt x="84701" y="1912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2"/>
            <p:cNvSpPr/>
            <p:nvPr/>
          </p:nvSpPr>
          <p:spPr>
            <a:xfrm>
              <a:off x="315867" y="-325314"/>
              <a:ext cx="558111" cy="2162686"/>
            </a:xfrm>
            <a:custGeom>
              <a:avLst/>
              <a:gdLst/>
              <a:ahLst/>
              <a:cxnLst/>
              <a:rect l="l" t="t" r="r" b="b"/>
              <a:pathLst>
                <a:path w="558111" h="2162686" extrusionOk="0">
                  <a:moveTo>
                    <a:pt x="400033" y="550699"/>
                  </a:moveTo>
                  <a:cubicBezTo>
                    <a:pt x="305425" y="347817"/>
                    <a:pt x="193769" y="141095"/>
                    <a:pt x="18743" y="2506"/>
                  </a:cubicBezTo>
                  <a:cubicBezTo>
                    <a:pt x="13834" y="-1334"/>
                    <a:pt x="6872" y="-709"/>
                    <a:pt x="2767" y="4024"/>
                  </a:cubicBezTo>
                  <a:cubicBezTo>
                    <a:pt x="-1161" y="8489"/>
                    <a:pt x="-893" y="15097"/>
                    <a:pt x="3481" y="19294"/>
                  </a:cubicBezTo>
                  <a:cubicBezTo>
                    <a:pt x="131827" y="143238"/>
                    <a:pt x="235093" y="297186"/>
                    <a:pt x="338359" y="518552"/>
                  </a:cubicBezTo>
                  <a:cubicBezTo>
                    <a:pt x="452603" y="763315"/>
                    <a:pt x="506155" y="965841"/>
                    <a:pt x="506869" y="1155775"/>
                  </a:cubicBezTo>
                  <a:cubicBezTo>
                    <a:pt x="508297" y="1524928"/>
                    <a:pt x="327202" y="1883187"/>
                    <a:pt x="22402" y="2114198"/>
                  </a:cubicBezTo>
                  <a:cubicBezTo>
                    <a:pt x="9014" y="2124378"/>
                    <a:pt x="9104" y="2141791"/>
                    <a:pt x="17047" y="2152685"/>
                  </a:cubicBezTo>
                  <a:cubicBezTo>
                    <a:pt x="21778" y="2159293"/>
                    <a:pt x="28561" y="2162687"/>
                    <a:pt x="35701" y="2162687"/>
                  </a:cubicBezTo>
                  <a:cubicBezTo>
                    <a:pt x="40431" y="2162687"/>
                    <a:pt x="45340" y="2161169"/>
                    <a:pt x="49803" y="2158043"/>
                  </a:cubicBezTo>
                  <a:cubicBezTo>
                    <a:pt x="361654" y="1943195"/>
                    <a:pt x="556494" y="1568148"/>
                    <a:pt x="558101" y="1179260"/>
                  </a:cubicBezTo>
                  <a:cubicBezTo>
                    <a:pt x="558993" y="986200"/>
                    <a:pt x="507226" y="780639"/>
                    <a:pt x="400033" y="5506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2"/>
          <p:cNvSpPr/>
          <p:nvPr/>
        </p:nvSpPr>
        <p:spPr>
          <a:xfrm rot="3479677">
            <a:off x="6889520" y="4152966"/>
            <a:ext cx="2655264" cy="2856006"/>
          </a:xfrm>
          <a:custGeom>
            <a:avLst/>
            <a:gdLst/>
            <a:ahLst/>
            <a:cxnLst/>
            <a:rect l="l" t="t" r="r" b="b"/>
            <a:pathLst>
              <a:path w="12509217" h="13454936" extrusionOk="0">
                <a:moveTo>
                  <a:pt x="11467963" y="1803721"/>
                </a:moveTo>
                <a:cubicBezTo>
                  <a:pt x="11188601" y="2562476"/>
                  <a:pt x="11066948" y="3377042"/>
                  <a:pt x="10730910" y="4112491"/>
                </a:cubicBezTo>
                <a:cubicBezTo>
                  <a:pt x="10418344" y="4796416"/>
                  <a:pt x="9922007" y="5395330"/>
                  <a:pt x="9308123" y="5829402"/>
                </a:cubicBezTo>
                <a:cubicBezTo>
                  <a:pt x="8618195" y="6317142"/>
                  <a:pt x="7753955" y="6630485"/>
                  <a:pt x="7309296" y="7349057"/>
                </a:cubicBezTo>
                <a:cubicBezTo>
                  <a:pt x="6799927" y="8172106"/>
                  <a:pt x="6991107" y="9309926"/>
                  <a:pt x="6413550" y="10086720"/>
                </a:cubicBezTo>
                <a:cubicBezTo>
                  <a:pt x="5810554" y="10897803"/>
                  <a:pt x="4631697" y="10988886"/>
                  <a:pt x="3810923" y="11578514"/>
                </a:cubicBezTo>
                <a:cubicBezTo>
                  <a:pt x="3239435" y="11989011"/>
                  <a:pt x="2862340" y="12628734"/>
                  <a:pt x="2284781" y="13030749"/>
                </a:cubicBezTo>
                <a:cubicBezTo>
                  <a:pt x="1694370" y="13441693"/>
                  <a:pt x="912780" y="13564208"/>
                  <a:pt x="224994" y="13353646"/>
                </a:cubicBezTo>
                <a:cubicBezTo>
                  <a:pt x="163766" y="13334894"/>
                  <a:pt x="100664" y="13312034"/>
                  <a:pt x="57287" y="13264885"/>
                </a:cubicBezTo>
                <a:cubicBezTo>
                  <a:pt x="-34823" y="13164694"/>
                  <a:pt x="-371" y="13004674"/>
                  <a:pt x="52824" y="12879390"/>
                </a:cubicBezTo>
                <a:cubicBezTo>
                  <a:pt x="279528" y="12345485"/>
                  <a:pt x="736237" y="11929718"/>
                  <a:pt x="935182" y="11384829"/>
                </a:cubicBezTo>
                <a:cubicBezTo>
                  <a:pt x="1230432" y="10576067"/>
                  <a:pt x="900820" y="9670597"/>
                  <a:pt x="1031308" y="8819508"/>
                </a:cubicBezTo>
                <a:cubicBezTo>
                  <a:pt x="1152246" y="8030838"/>
                  <a:pt x="1652511" y="7362630"/>
                  <a:pt x="2099045" y="6701565"/>
                </a:cubicBezTo>
                <a:cubicBezTo>
                  <a:pt x="2545580" y="6040500"/>
                  <a:pt x="2967926" y="5291568"/>
                  <a:pt x="2898844" y="4496647"/>
                </a:cubicBezTo>
                <a:cubicBezTo>
                  <a:pt x="2843864" y="3863175"/>
                  <a:pt x="2481853" y="3211665"/>
                  <a:pt x="2732029" y="2627127"/>
                </a:cubicBezTo>
                <a:cubicBezTo>
                  <a:pt x="2817980" y="2426388"/>
                  <a:pt x="2968194" y="2261724"/>
                  <a:pt x="3101895" y="2089203"/>
                </a:cubicBezTo>
                <a:cubicBezTo>
                  <a:pt x="3423475" y="1674240"/>
                  <a:pt x="3660086" y="1193823"/>
                  <a:pt x="3793073" y="685902"/>
                </a:cubicBezTo>
                <a:cubicBezTo>
                  <a:pt x="3837342" y="516863"/>
                  <a:pt x="3875454" y="335055"/>
                  <a:pt x="3997998" y="210575"/>
                </a:cubicBezTo>
                <a:cubicBezTo>
                  <a:pt x="4162403" y="43501"/>
                  <a:pt x="4423469" y="32071"/>
                  <a:pt x="4657848" y="31267"/>
                </a:cubicBezTo>
                <a:cubicBezTo>
                  <a:pt x="6097414" y="31267"/>
                  <a:pt x="7537070" y="21444"/>
                  <a:pt x="8976725" y="16533"/>
                </a:cubicBezTo>
                <a:cubicBezTo>
                  <a:pt x="9705389" y="14033"/>
                  <a:pt x="10434142" y="11532"/>
                  <a:pt x="11162806" y="9032"/>
                </a:cubicBezTo>
                <a:cubicBezTo>
                  <a:pt x="11535439" y="7782"/>
                  <a:pt x="11911195" y="-7845"/>
                  <a:pt x="12283560" y="5103"/>
                </a:cubicBezTo>
                <a:cubicBezTo>
                  <a:pt x="12513744" y="13140"/>
                  <a:pt x="12559442" y="44215"/>
                  <a:pt x="12458674" y="277190"/>
                </a:cubicBezTo>
                <a:cubicBezTo>
                  <a:pt x="12353624" y="519989"/>
                  <a:pt x="12100590" y="664382"/>
                  <a:pt x="11947164" y="879230"/>
                </a:cubicBezTo>
                <a:cubicBezTo>
                  <a:pt x="11744827" y="1162748"/>
                  <a:pt x="11588277" y="1477073"/>
                  <a:pt x="11467963" y="18037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2"/>
          <p:cNvGrpSpPr/>
          <p:nvPr/>
        </p:nvGrpSpPr>
        <p:grpSpPr>
          <a:xfrm>
            <a:off x="4435307" y="178900"/>
            <a:ext cx="258985" cy="360603"/>
            <a:chOff x="4100056" y="-27688"/>
            <a:chExt cx="545003" cy="758844"/>
          </a:xfrm>
        </p:grpSpPr>
        <p:grpSp>
          <p:nvGrpSpPr>
            <p:cNvPr id="76" name="Google Shape;76;p2"/>
            <p:cNvGrpSpPr/>
            <p:nvPr/>
          </p:nvGrpSpPr>
          <p:grpSpPr>
            <a:xfrm>
              <a:off x="4123708" y="327623"/>
              <a:ext cx="260910" cy="403533"/>
              <a:chOff x="4123708" y="327623"/>
              <a:chExt cx="260910" cy="403533"/>
            </a:xfrm>
          </p:grpSpPr>
          <p:sp>
            <p:nvSpPr>
              <p:cNvPr id="77" name="Google Shape;77;p2"/>
              <p:cNvSpPr/>
              <p:nvPr/>
            </p:nvSpPr>
            <p:spPr>
              <a:xfrm>
                <a:off x="4123708" y="446212"/>
                <a:ext cx="86389" cy="130363"/>
              </a:xfrm>
              <a:custGeom>
                <a:avLst/>
                <a:gdLst/>
                <a:ahLst/>
                <a:cxnLst/>
                <a:rect l="l" t="t" r="r" b="b"/>
                <a:pathLst>
                  <a:path w="86389" h="130363" extrusionOk="0">
                    <a:moveTo>
                      <a:pt x="83156" y="120733"/>
                    </a:moveTo>
                    <a:cubicBezTo>
                      <a:pt x="82263" y="120376"/>
                      <a:pt x="81371" y="120108"/>
                      <a:pt x="80478" y="119751"/>
                    </a:cubicBezTo>
                    <a:cubicBezTo>
                      <a:pt x="80567" y="119394"/>
                      <a:pt x="80567" y="119036"/>
                      <a:pt x="80478" y="118590"/>
                    </a:cubicBezTo>
                    <a:cubicBezTo>
                      <a:pt x="75748" y="80728"/>
                      <a:pt x="73963" y="42777"/>
                      <a:pt x="75123" y="4647"/>
                    </a:cubicBezTo>
                    <a:cubicBezTo>
                      <a:pt x="75301" y="-889"/>
                      <a:pt x="67269" y="-1693"/>
                      <a:pt x="65662" y="3397"/>
                    </a:cubicBezTo>
                    <a:cubicBezTo>
                      <a:pt x="52542" y="45545"/>
                      <a:pt x="30853" y="83764"/>
                      <a:pt x="1311" y="116536"/>
                    </a:cubicBezTo>
                    <a:cubicBezTo>
                      <a:pt x="-1903" y="120108"/>
                      <a:pt x="1221" y="125734"/>
                      <a:pt x="6041" y="124573"/>
                    </a:cubicBezTo>
                    <a:cubicBezTo>
                      <a:pt x="31478" y="118768"/>
                      <a:pt x="56380" y="120733"/>
                      <a:pt x="80657" y="130020"/>
                    </a:cubicBezTo>
                    <a:cubicBezTo>
                      <a:pt x="86369" y="132252"/>
                      <a:pt x="88868" y="122965"/>
                      <a:pt x="83156" y="120733"/>
                    </a:cubicBezTo>
                    <a:close/>
                    <a:moveTo>
                      <a:pt x="54238" y="73227"/>
                    </a:moveTo>
                    <a:cubicBezTo>
                      <a:pt x="54148" y="73227"/>
                      <a:pt x="54059" y="73227"/>
                      <a:pt x="53970" y="73316"/>
                    </a:cubicBezTo>
                    <a:cubicBezTo>
                      <a:pt x="54059" y="73138"/>
                      <a:pt x="54148" y="72959"/>
                      <a:pt x="54238" y="72781"/>
                    </a:cubicBezTo>
                    <a:cubicBezTo>
                      <a:pt x="54238" y="72959"/>
                      <a:pt x="54238" y="73048"/>
                      <a:pt x="54238" y="73227"/>
                    </a:cubicBezTo>
                    <a:close/>
                    <a:moveTo>
                      <a:pt x="38172" y="99659"/>
                    </a:moveTo>
                    <a:cubicBezTo>
                      <a:pt x="38261" y="99748"/>
                      <a:pt x="38351" y="99748"/>
                      <a:pt x="38529" y="99838"/>
                    </a:cubicBezTo>
                    <a:cubicBezTo>
                      <a:pt x="38440" y="99927"/>
                      <a:pt x="38351" y="100016"/>
                      <a:pt x="38261" y="100195"/>
                    </a:cubicBezTo>
                    <a:cubicBezTo>
                      <a:pt x="36566" y="102338"/>
                      <a:pt x="36923" y="104838"/>
                      <a:pt x="38172" y="106535"/>
                    </a:cubicBezTo>
                    <a:cubicBezTo>
                      <a:pt x="37101" y="106356"/>
                      <a:pt x="36030" y="106088"/>
                      <a:pt x="34870" y="105910"/>
                    </a:cubicBezTo>
                    <a:cubicBezTo>
                      <a:pt x="35941" y="103767"/>
                      <a:pt x="37012" y="101713"/>
                      <a:pt x="38172" y="99659"/>
                    </a:cubicBezTo>
                    <a:close/>
                    <a:moveTo>
                      <a:pt x="44241" y="107606"/>
                    </a:moveTo>
                    <a:cubicBezTo>
                      <a:pt x="44509" y="107428"/>
                      <a:pt x="44777" y="107160"/>
                      <a:pt x="44955" y="106892"/>
                    </a:cubicBezTo>
                    <a:cubicBezTo>
                      <a:pt x="48079" y="106981"/>
                      <a:pt x="51292" y="106981"/>
                      <a:pt x="54416" y="107071"/>
                    </a:cubicBezTo>
                    <a:cubicBezTo>
                      <a:pt x="55487" y="107428"/>
                      <a:pt x="56558" y="107428"/>
                      <a:pt x="57629" y="107160"/>
                    </a:cubicBezTo>
                    <a:cubicBezTo>
                      <a:pt x="57897" y="107160"/>
                      <a:pt x="58254" y="107160"/>
                      <a:pt x="58522" y="107160"/>
                    </a:cubicBezTo>
                    <a:cubicBezTo>
                      <a:pt x="61378" y="111714"/>
                      <a:pt x="68786" y="108857"/>
                      <a:pt x="67358" y="103409"/>
                    </a:cubicBezTo>
                    <a:cubicBezTo>
                      <a:pt x="66465" y="99927"/>
                      <a:pt x="65752" y="96355"/>
                      <a:pt x="65216" y="92872"/>
                    </a:cubicBezTo>
                    <a:cubicBezTo>
                      <a:pt x="66376" y="90997"/>
                      <a:pt x="67090" y="88765"/>
                      <a:pt x="67626" y="86175"/>
                    </a:cubicBezTo>
                    <a:cubicBezTo>
                      <a:pt x="68340" y="95015"/>
                      <a:pt x="69232" y="103767"/>
                      <a:pt x="70214" y="112607"/>
                    </a:cubicBezTo>
                    <a:cubicBezTo>
                      <a:pt x="61557" y="111000"/>
                      <a:pt x="52899" y="109303"/>
                      <a:pt x="44241" y="107606"/>
                    </a:cubicBezTo>
                    <a:close/>
                    <a:moveTo>
                      <a:pt x="65216" y="38491"/>
                    </a:moveTo>
                    <a:cubicBezTo>
                      <a:pt x="64323" y="38401"/>
                      <a:pt x="63431" y="38491"/>
                      <a:pt x="62628" y="38848"/>
                    </a:cubicBezTo>
                    <a:cubicBezTo>
                      <a:pt x="63520" y="36883"/>
                      <a:pt x="64323" y="34919"/>
                      <a:pt x="65127" y="32865"/>
                    </a:cubicBezTo>
                    <a:cubicBezTo>
                      <a:pt x="65216" y="34740"/>
                      <a:pt x="65216" y="36615"/>
                      <a:pt x="65216" y="38491"/>
                    </a:cubicBezTo>
                    <a:close/>
                    <a:moveTo>
                      <a:pt x="23535" y="112160"/>
                    </a:moveTo>
                    <a:cubicBezTo>
                      <a:pt x="21393" y="112339"/>
                      <a:pt x="19250" y="112607"/>
                      <a:pt x="17108" y="112875"/>
                    </a:cubicBezTo>
                    <a:cubicBezTo>
                      <a:pt x="20411" y="108857"/>
                      <a:pt x="23535" y="104838"/>
                      <a:pt x="26659" y="100730"/>
                    </a:cubicBezTo>
                    <a:cubicBezTo>
                      <a:pt x="25588" y="102784"/>
                      <a:pt x="24427" y="104838"/>
                      <a:pt x="23356" y="106892"/>
                    </a:cubicBezTo>
                    <a:cubicBezTo>
                      <a:pt x="22464" y="108499"/>
                      <a:pt x="22553" y="110553"/>
                      <a:pt x="23535" y="11216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4288379" y="483598"/>
                <a:ext cx="96239" cy="108844"/>
              </a:xfrm>
              <a:custGeom>
                <a:avLst/>
                <a:gdLst/>
                <a:ahLst/>
                <a:cxnLst/>
                <a:rect l="l" t="t" r="r" b="b"/>
                <a:pathLst>
                  <a:path w="96239" h="108844" extrusionOk="0">
                    <a:moveTo>
                      <a:pt x="88691" y="89777"/>
                    </a:moveTo>
                    <a:cubicBezTo>
                      <a:pt x="88781" y="70846"/>
                      <a:pt x="88870" y="51915"/>
                      <a:pt x="88959" y="33073"/>
                    </a:cubicBezTo>
                    <a:cubicBezTo>
                      <a:pt x="88959" y="30841"/>
                      <a:pt x="88156" y="28787"/>
                      <a:pt x="86817" y="27180"/>
                    </a:cubicBezTo>
                    <a:cubicBezTo>
                      <a:pt x="86638" y="21376"/>
                      <a:pt x="86282" y="15661"/>
                      <a:pt x="85746" y="9767"/>
                    </a:cubicBezTo>
                    <a:cubicBezTo>
                      <a:pt x="84943" y="2087"/>
                      <a:pt x="75482" y="-3806"/>
                      <a:pt x="69323" y="2980"/>
                    </a:cubicBezTo>
                    <a:cubicBezTo>
                      <a:pt x="47099" y="27180"/>
                      <a:pt x="24964" y="51379"/>
                      <a:pt x="2740" y="75579"/>
                    </a:cubicBezTo>
                    <a:cubicBezTo>
                      <a:pt x="-2347" y="81115"/>
                      <a:pt x="-27" y="89331"/>
                      <a:pt x="7025" y="91742"/>
                    </a:cubicBezTo>
                    <a:cubicBezTo>
                      <a:pt x="33086" y="100582"/>
                      <a:pt x="59684" y="106029"/>
                      <a:pt x="87085" y="108797"/>
                    </a:cubicBezTo>
                    <a:cubicBezTo>
                      <a:pt x="98777" y="109869"/>
                      <a:pt x="99223" y="92545"/>
                      <a:pt x="88691" y="89777"/>
                    </a:cubicBezTo>
                    <a:close/>
                    <a:moveTo>
                      <a:pt x="58077" y="72364"/>
                    </a:moveTo>
                    <a:cubicBezTo>
                      <a:pt x="60487" y="70132"/>
                      <a:pt x="62808" y="67721"/>
                      <a:pt x="65128" y="65310"/>
                    </a:cubicBezTo>
                    <a:cubicBezTo>
                      <a:pt x="64414" y="69864"/>
                      <a:pt x="63611" y="74418"/>
                      <a:pt x="62629" y="78972"/>
                    </a:cubicBezTo>
                    <a:cubicBezTo>
                      <a:pt x="60666" y="77365"/>
                      <a:pt x="59238" y="75132"/>
                      <a:pt x="58077" y="72364"/>
                    </a:cubicBezTo>
                    <a:close/>
                    <a:moveTo>
                      <a:pt x="42815" y="60309"/>
                    </a:moveTo>
                    <a:cubicBezTo>
                      <a:pt x="42815" y="60309"/>
                      <a:pt x="42726" y="60398"/>
                      <a:pt x="42726" y="60398"/>
                    </a:cubicBezTo>
                    <a:cubicBezTo>
                      <a:pt x="42726" y="60398"/>
                      <a:pt x="42815" y="60309"/>
                      <a:pt x="42815" y="60309"/>
                    </a:cubicBezTo>
                    <a:cubicBezTo>
                      <a:pt x="42815" y="60309"/>
                      <a:pt x="42815" y="60309"/>
                      <a:pt x="42815" y="60309"/>
                    </a:cubicBezTo>
                    <a:close/>
                    <a:moveTo>
                      <a:pt x="27374" y="77811"/>
                    </a:moveTo>
                    <a:cubicBezTo>
                      <a:pt x="27196" y="77811"/>
                      <a:pt x="27107" y="77722"/>
                      <a:pt x="26928" y="77722"/>
                    </a:cubicBezTo>
                    <a:cubicBezTo>
                      <a:pt x="27107" y="77543"/>
                      <a:pt x="27285" y="77365"/>
                      <a:pt x="27374" y="77186"/>
                    </a:cubicBezTo>
                    <a:cubicBezTo>
                      <a:pt x="27374" y="77365"/>
                      <a:pt x="27374" y="77543"/>
                      <a:pt x="27374" y="7781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4173639" y="629066"/>
                <a:ext cx="88979" cy="102090"/>
              </a:xfrm>
              <a:custGeom>
                <a:avLst/>
                <a:gdLst/>
                <a:ahLst/>
                <a:cxnLst/>
                <a:rect l="l" t="t" r="r" b="b"/>
                <a:pathLst>
                  <a:path w="88979" h="102090" extrusionOk="0">
                    <a:moveTo>
                      <a:pt x="85885" y="84952"/>
                    </a:moveTo>
                    <a:cubicBezTo>
                      <a:pt x="86242" y="58788"/>
                      <a:pt x="84189" y="32892"/>
                      <a:pt x="80084" y="6996"/>
                    </a:cubicBezTo>
                    <a:cubicBezTo>
                      <a:pt x="78923" y="-237"/>
                      <a:pt x="68570" y="-2202"/>
                      <a:pt x="63929" y="2709"/>
                    </a:cubicBezTo>
                    <a:cubicBezTo>
                      <a:pt x="51344" y="16193"/>
                      <a:pt x="38759" y="29766"/>
                      <a:pt x="26175" y="43250"/>
                    </a:cubicBezTo>
                    <a:cubicBezTo>
                      <a:pt x="18410" y="51555"/>
                      <a:pt x="648" y="63878"/>
                      <a:pt x="23" y="76290"/>
                    </a:cubicBezTo>
                    <a:cubicBezTo>
                      <a:pt x="-512" y="86470"/>
                      <a:pt x="8235" y="90042"/>
                      <a:pt x="16714" y="91828"/>
                    </a:cubicBezTo>
                    <a:cubicBezTo>
                      <a:pt x="36528" y="96025"/>
                      <a:pt x="56878" y="98614"/>
                      <a:pt x="76871" y="101918"/>
                    </a:cubicBezTo>
                    <a:cubicBezTo>
                      <a:pt x="87492" y="103793"/>
                      <a:pt x="92758" y="89863"/>
                      <a:pt x="85885" y="84952"/>
                    </a:cubicBezTo>
                    <a:close/>
                    <a:moveTo>
                      <a:pt x="56432" y="71468"/>
                    </a:moveTo>
                    <a:cubicBezTo>
                      <a:pt x="56521" y="74147"/>
                      <a:pt x="56878" y="76736"/>
                      <a:pt x="57413" y="79237"/>
                    </a:cubicBezTo>
                    <a:cubicBezTo>
                      <a:pt x="55182" y="78880"/>
                      <a:pt x="53040" y="78522"/>
                      <a:pt x="50809" y="78165"/>
                    </a:cubicBezTo>
                    <a:cubicBezTo>
                      <a:pt x="52772" y="76022"/>
                      <a:pt x="54646" y="73790"/>
                      <a:pt x="56432" y="714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4257127" y="327623"/>
                <a:ext cx="87580" cy="122619"/>
              </a:xfrm>
              <a:custGeom>
                <a:avLst/>
                <a:gdLst/>
                <a:ahLst/>
                <a:cxnLst/>
                <a:rect l="l" t="t" r="r" b="b"/>
                <a:pathLst>
                  <a:path w="87580" h="122619" extrusionOk="0">
                    <a:moveTo>
                      <a:pt x="4628" y="99216"/>
                    </a:moveTo>
                    <a:cubicBezTo>
                      <a:pt x="22835" y="108681"/>
                      <a:pt x="41579" y="116361"/>
                      <a:pt x="61214" y="122165"/>
                    </a:cubicBezTo>
                    <a:cubicBezTo>
                      <a:pt x="72193" y="125469"/>
                      <a:pt x="77369" y="109842"/>
                      <a:pt x="68801" y="104663"/>
                    </a:cubicBezTo>
                    <a:cubicBezTo>
                      <a:pt x="69069" y="103949"/>
                      <a:pt x="69247" y="103145"/>
                      <a:pt x="69247" y="102252"/>
                    </a:cubicBezTo>
                    <a:cubicBezTo>
                      <a:pt x="70051" y="83321"/>
                      <a:pt x="74602" y="66533"/>
                      <a:pt x="81029" y="48942"/>
                    </a:cubicBezTo>
                    <a:cubicBezTo>
                      <a:pt x="86116" y="34833"/>
                      <a:pt x="89240" y="22063"/>
                      <a:pt x="86652" y="7061"/>
                    </a:cubicBezTo>
                    <a:cubicBezTo>
                      <a:pt x="85491" y="186"/>
                      <a:pt x="74959" y="-2493"/>
                      <a:pt x="70497" y="2775"/>
                    </a:cubicBezTo>
                    <a:cubicBezTo>
                      <a:pt x="47916" y="29832"/>
                      <a:pt x="25335" y="56978"/>
                      <a:pt x="2664" y="84035"/>
                    </a:cubicBezTo>
                    <a:cubicBezTo>
                      <a:pt x="-1084" y="88500"/>
                      <a:pt x="-1263" y="96090"/>
                      <a:pt x="4628" y="99216"/>
                    </a:cubicBezTo>
                    <a:close/>
                    <a:moveTo>
                      <a:pt x="48719" y="94840"/>
                    </a:moveTo>
                    <a:cubicBezTo>
                      <a:pt x="48808" y="95822"/>
                      <a:pt x="48898" y="96715"/>
                      <a:pt x="49076" y="97698"/>
                    </a:cubicBezTo>
                    <a:cubicBezTo>
                      <a:pt x="47737" y="97251"/>
                      <a:pt x="46398" y="96715"/>
                      <a:pt x="45059" y="96180"/>
                    </a:cubicBezTo>
                    <a:cubicBezTo>
                      <a:pt x="46309" y="96001"/>
                      <a:pt x="47559" y="95555"/>
                      <a:pt x="48719" y="948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" name="Google Shape;81;p2"/>
            <p:cNvGrpSpPr/>
            <p:nvPr/>
          </p:nvGrpSpPr>
          <p:grpSpPr>
            <a:xfrm>
              <a:off x="4384060" y="126258"/>
              <a:ext cx="260999" cy="403549"/>
              <a:chOff x="4384060" y="126258"/>
              <a:chExt cx="260999" cy="403549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4384060" y="244937"/>
                <a:ext cx="86428" cy="130360"/>
              </a:xfrm>
              <a:custGeom>
                <a:avLst/>
                <a:gdLst/>
                <a:ahLst/>
                <a:cxnLst/>
                <a:rect l="l" t="t" r="r" b="b"/>
                <a:pathLst>
                  <a:path w="86428" h="130360" extrusionOk="0">
                    <a:moveTo>
                      <a:pt x="83156" y="120733"/>
                    </a:moveTo>
                    <a:cubicBezTo>
                      <a:pt x="82263" y="120376"/>
                      <a:pt x="81371" y="120108"/>
                      <a:pt x="80478" y="119751"/>
                    </a:cubicBezTo>
                    <a:cubicBezTo>
                      <a:pt x="80567" y="119394"/>
                      <a:pt x="80567" y="119036"/>
                      <a:pt x="80478" y="118590"/>
                    </a:cubicBezTo>
                    <a:cubicBezTo>
                      <a:pt x="75748" y="80728"/>
                      <a:pt x="73963" y="42777"/>
                      <a:pt x="75123" y="4647"/>
                    </a:cubicBezTo>
                    <a:cubicBezTo>
                      <a:pt x="75302" y="-889"/>
                      <a:pt x="67269" y="-1693"/>
                      <a:pt x="65662" y="3397"/>
                    </a:cubicBezTo>
                    <a:cubicBezTo>
                      <a:pt x="52542" y="45545"/>
                      <a:pt x="30853" y="83764"/>
                      <a:pt x="1311" y="116536"/>
                    </a:cubicBezTo>
                    <a:cubicBezTo>
                      <a:pt x="-1902" y="120108"/>
                      <a:pt x="1221" y="125734"/>
                      <a:pt x="6041" y="124573"/>
                    </a:cubicBezTo>
                    <a:cubicBezTo>
                      <a:pt x="31478" y="118768"/>
                      <a:pt x="56380" y="120733"/>
                      <a:pt x="80657" y="130020"/>
                    </a:cubicBezTo>
                    <a:cubicBezTo>
                      <a:pt x="86369" y="132252"/>
                      <a:pt x="88957" y="122876"/>
                      <a:pt x="83156" y="120733"/>
                    </a:cubicBezTo>
                    <a:close/>
                    <a:moveTo>
                      <a:pt x="54238" y="73227"/>
                    </a:moveTo>
                    <a:cubicBezTo>
                      <a:pt x="54149" y="73227"/>
                      <a:pt x="54059" y="73227"/>
                      <a:pt x="53970" y="73316"/>
                    </a:cubicBezTo>
                    <a:cubicBezTo>
                      <a:pt x="54059" y="73138"/>
                      <a:pt x="54149" y="72959"/>
                      <a:pt x="54238" y="72781"/>
                    </a:cubicBezTo>
                    <a:cubicBezTo>
                      <a:pt x="54238" y="72870"/>
                      <a:pt x="54238" y="73048"/>
                      <a:pt x="54238" y="73227"/>
                    </a:cubicBezTo>
                    <a:close/>
                    <a:moveTo>
                      <a:pt x="38172" y="99570"/>
                    </a:moveTo>
                    <a:cubicBezTo>
                      <a:pt x="38262" y="99659"/>
                      <a:pt x="38351" y="99659"/>
                      <a:pt x="38529" y="99748"/>
                    </a:cubicBezTo>
                    <a:cubicBezTo>
                      <a:pt x="38440" y="99838"/>
                      <a:pt x="38351" y="99927"/>
                      <a:pt x="38262" y="100105"/>
                    </a:cubicBezTo>
                    <a:cubicBezTo>
                      <a:pt x="36566" y="102249"/>
                      <a:pt x="36923" y="104749"/>
                      <a:pt x="38172" y="106445"/>
                    </a:cubicBezTo>
                    <a:cubicBezTo>
                      <a:pt x="37101" y="106267"/>
                      <a:pt x="36030" y="105999"/>
                      <a:pt x="34870" y="105820"/>
                    </a:cubicBezTo>
                    <a:cubicBezTo>
                      <a:pt x="35941" y="103677"/>
                      <a:pt x="37101" y="101623"/>
                      <a:pt x="38172" y="99570"/>
                    </a:cubicBezTo>
                    <a:close/>
                    <a:moveTo>
                      <a:pt x="44331" y="107606"/>
                    </a:moveTo>
                    <a:cubicBezTo>
                      <a:pt x="44598" y="107428"/>
                      <a:pt x="44866" y="107160"/>
                      <a:pt x="45045" y="106892"/>
                    </a:cubicBezTo>
                    <a:cubicBezTo>
                      <a:pt x="48169" y="106981"/>
                      <a:pt x="51382" y="106981"/>
                      <a:pt x="54505" y="107071"/>
                    </a:cubicBezTo>
                    <a:cubicBezTo>
                      <a:pt x="55577" y="107428"/>
                      <a:pt x="56648" y="107428"/>
                      <a:pt x="57719" y="107160"/>
                    </a:cubicBezTo>
                    <a:cubicBezTo>
                      <a:pt x="57986" y="107160"/>
                      <a:pt x="58344" y="107160"/>
                      <a:pt x="58611" y="107160"/>
                    </a:cubicBezTo>
                    <a:cubicBezTo>
                      <a:pt x="61467" y="111714"/>
                      <a:pt x="68875" y="108856"/>
                      <a:pt x="67447" y="103409"/>
                    </a:cubicBezTo>
                    <a:cubicBezTo>
                      <a:pt x="66555" y="99927"/>
                      <a:pt x="65841" y="96355"/>
                      <a:pt x="65305" y="92872"/>
                    </a:cubicBezTo>
                    <a:cubicBezTo>
                      <a:pt x="66466" y="90997"/>
                      <a:pt x="67179" y="88765"/>
                      <a:pt x="67715" y="86175"/>
                    </a:cubicBezTo>
                    <a:cubicBezTo>
                      <a:pt x="68429" y="95015"/>
                      <a:pt x="69321" y="103767"/>
                      <a:pt x="70303" y="112607"/>
                    </a:cubicBezTo>
                    <a:cubicBezTo>
                      <a:pt x="61556" y="110910"/>
                      <a:pt x="52899" y="109303"/>
                      <a:pt x="44331" y="107606"/>
                    </a:cubicBezTo>
                    <a:close/>
                    <a:moveTo>
                      <a:pt x="65305" y="38401"/>
                    </a:moveTo>
                    <a:cubicBezTo>
                      <a:pt x="64413" y="38312"/>
                      <a:pt x="63520" y="38401"/>
                      <a:pt x="62717" y="38758"/>
                    </a:cubicBezTo>
                    <a:cubicBezTo>
                      <a:pt x="63609" y="36794"/>
                      <a:pt x="64413" y="34829"/>
                      <a:pt x="65216" y="32776"/>
                    </a:cubicBezTo>
                    <a:cubicBezTo>
                      <a:pt x="65216" y="34740"/>
                      <a:pt x="65305" y="36615"/>
                      <a:pt x="65305" y="38401"/>
                    </a:cubicBezTo>
                    <a:close/>
                    <a:moveTo>
                      <a:pt x="23624" y="112071"/>
                    </a:moveTo>
                    <a:cubicBezTo>
                      <a:pt x="21482" y="112250"/>
                      <a:pt x="19340" y="112518"/>
                      <a:pt x="17198" y="112786"/>
                    </a:cubicBezTo>
                    <a:cubicBezTo>
                      <a:pt x="20500" y="108767"/>
                      <a:pt x="23624" y="104749"/>
                      <a:pt x="26748" y="100641"/>
                    </a:cubicBezTo>
                    <a:cubicBezTo>
                      <a:pt x="25677" y="102695"/>
                      <a:pt x="24516" y="104749"/>
                      <a:pt x="23445" y="106803"/>
                    </a:cubicBezTo>
                    <a:cubicBezTo>
                      <a:pt x="22553" y="108410"/>
                      <a:pt x="22642" y="110553"/>
                      <a:pt x="23624" y="1120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4548820" y="282233"/>
                <a:ext cx="96239" cy="108852"/>
              </a:xfrm>
              <a:custGeom>
                <a:avLst/>
                <a:gdLst/>
                <a:ahLst/>
                <a:cxnLst/>
                <a:rect l="l" t="t" r="r" b="b"/>
                <a:pathLst>
                  <a:path w="96239" h="108852" extrusionOk="0">
                    <a:moveTo>
                      <a:pt x="88691" y="89777"/>
                    </a:moveTo>
                    <a:cubicBezTo>
                      <a:pt x="88780" y="70846"/>
                      <a:pt x="88870" y="51915"/>
                      <a:pt x="88959" y="33073"/>
                    </a:cubicBezTo>
                    <a:cubicBezTo>
                      <a:pt x="88959" y="30841"/>
                      <a:pt x="88156" y="28787"/>
                      <a:pt x="86817" y="27180"/>
                    </a:cubicBezTo>
                    <a:cubicBezTo>
                      <a:pt x="86638" y="21376"/>
                      <a:pt x="86371" y="15661"/>
                      <a:pt x="85746" y="9767"/>
                    </a:cubicBezTo>
                    <a:cubicBezTo>
                      <a:pt x="84942" y="2087"/>
                      <a:pt x="75482" y="-3806"/>
                      <a:pt x="69323" y="2980"/>
                    </a:cubicBezTo>
                    <a:cubicBezTo>
                      <a:pt x="47099" y="27180"/>
                      <a:pt x="24964" y="51379"/>
                      <a:pt x="2740" y="75579"/>
                    </a:cubicBezTo>
                    <a:cubicBezTo>
                      <a:pt x="-2347" y="81115"/>
                      <a:pt x="-27" y="89331"/>
                      <a:pt x="7024" y="91742"/>
                    </a:cubicBezTo>
                    <a:cubicBezTo>
                      <a:pt x="33086" y="100582"/>
                      <a:pt x="59684" y="106029"/>
                      <a:pt x="87084" y="108797"/>
                    </a:cubicBezTo>
                    <a:cubicBezTo>
                      <a:pt x="98777" y="109958"/>
                      <a:pt x="99223" y="92545"/>
                      <a:pt x="88691" y="89777"/>
                    </a:cubicBezTo>
                    <a:close/>
                    <a:moveTo>
                      <a:pt x="58077" y="72453"/>
                    </a:moveTo>
                    <a:cubicBezTo>
                      <a:pt x="60487" y="70221"/>
                      <a:pt x="62808" y="67810"/>
                      <a:pt x="65128" y="65399"/>
                    </a:cubicBezTo>
                    <a:cubicBezTo>
                      <a:pt x="64414" y="69953"/>
                      <a:pt x="63611" y="74507"/>
                      <a:pt x="62629" y="79061"/>
                    </a:cubicBezTo>
                    <a:cubicBezTo>
                      <a:pt x="60666" y="77365"/>
                      <a:pt x="59149" y="75222"/>
                      <a:pt x="58077" y="72453"/>
                    </a:cubicBezTo>
                    <a:close/>
                    <a:moveTo>
                      <a:pt x="42815" y="60398"/>
                    </a:moveTo>
                    <a:cubicBezTo>
                      <a:pt x="42815" y="60398"/>
                      <a:pt x="42726" y="60488"/>
                      <a:pt x="42726" y="60488"/>
                    </a:cubicBezTo>
                    <a:cubicBezTo>
                      <a:pt x="42726" y="60398"/>
                      <a:pt x="42726" y="60398"/>
                      <a:pt x="42815" y="60398"/>
                    </a:cubicBezTo>
                    <a:cubicBezTo>
                      <a:pt x="42815" y="60398"/>
                      <a:pt x="42815" y="60398"/>
                      <a:pt x="42815" y="60398"/>
                    </a:cubicBezTo>
                    <a:close/>
                    <a:moveTo>
                      <a:pt x="27285" y="77811"/>
                    </a:moveTo>
                    <a:cubicBezTo>
                      <a:pt x="27106" y="77811"/>
                      <a:pt x="27017" y="77722"/>
                      <a:pt x="26838" y="77722"/>
                    </a:cubicBezTo>
                    <a:cubicBezTo>
                      <a:pt x="27017" y="77543"/>
                      <a:pt x="27196" y="77365"/>
                      <a:pt x="27374" y="77186"/>
                    </a:cubicBezTo>
                    <a:cubicBezTo>
                      <a:pt x="27374" y="77365"/>
                      <a:pt x="27285" y="77633"/>
                      <a:pt x="27285" y="7781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433991" y="427701"/>
                <a:ext cx="89018" cy="102106"/>
              </a:xfrm>
              <a:custGeom>
                <a:avLst/>
                <a:gdLst/>
                <a:ahLst/>
                <a:cxnLst/>
                <a:rect l="l" t="t" r="r" b="b"/>
                <a:pathLst>
                  <a:path w="89018" h="102106" extrusionOk="0">
                    <a:moveTo>
                      <a:pt x="85885" y="84952"/>
                    </a:moveTo>
                    <a:cubicBezTo>
                      <a:pt x="86242" y="58788"/>
                      <a:pt x="84189" y="32892"/>
                      <a:pt x="80084" y="6996"/>
                    </a:cubicBezTo>
                    <a:cubicBezTo>
                      <a:pt x="78923" y="-238"/>
                      <a:pt x="68570" y="-2202"/>
                      <a:pt x="63929" y="2709"/>
                    </a:cubicBezTo>
                    <a:cubicBezTo>
                      <a:pt x="51344" y="16193"/>
                      <a:pt x="38759" y="29766"/>
                      <a:pt x="26175" y="43250"/>
                    </a:cubicBezTo>
                    <a:cubicBezTo>
                      <a:pt x="18410" y="51555"/>
                      <a:pt x="648" y="63878"/>
                      <a:pt x="23" y="76290"/>
                    </a:cubicBezTo>
                    <a:cubicBezTo>
                      <a:pt x="-512" y="86470"/>
                      <a:pt x="8235" y="90042"/>
                      <a:pt x="16714" y="91828"/>
                    </a:cubicBezTo>
                    <a:cubicBezTo>
                      <a:pt x="36528" y="96025"/>
                      <a:pt x="56878" y="98614"/>
                      <a:pt x="76870" y="101918"/>
                    </a:cubicBezTo>
                    <a:cubicBezTo>
                      <a:pt x="87492" y="103883"/>
                      <a:pt x="92847" y="89952"/>
                      <a:pt x="85885" y="84952"/>
                    </a:cubicBezTo>
                    <a:close/>
                    <a:moveTo>
                      <a:pt x="56431" y="71557"/>
                    </a:moveTo>
                    <a:cubicBezTo>
                      <a:pt x="56521" y="74236"/>
                      <a:pt x="56878" y="76826"/>
                      <a:pt x="57413" y="79326"/>
                    </a:cubicBezTo>
                    <a:cubicBezTo>
                      <a:pt x="55182" y="78969"/>
                      <a:pt x="53040" y="78612"/>
                      <a:pt x="50809" y="78254"/>
                    </a:cubicBezTo>
                    <a:cubicBezTo>
                      <a:pt x="52861" y="76022"/>
                      <a:pt x="54736" y="73790"/>
                      <a:pt x="56431" y="7155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4517538" y="126258"/>
                <a:ext cx="87610" cy="122619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122619" extrusionOk="0">
                    <a:moveTo>
                      <a:pt x="4658" y="99216"/>
                    </a:moveTo>
                    <a:cubicBezTo>
                      <a:pt x="22866" y="108681"/>
                      <a:pt x="41609" y="116361"/>
                      <a:pt x="61245" y="122165"/>
                    </a:cubicBezTo>
                    <a:cubicBezTo>
                      <a:pt x="72223" y="125469"/>
                      <a:pt x="77399" y="109842"/>
                      <a:pt x="68831" y="104663"/>
                    </a:cubicBezTo>
                    <a:cubicBezTo>
                      <a:pt x="69099" y="103949"/>
                      <a:pt x="69277" y="103145"/>
                      <a:pt x="69277" y="102252"/>
                    </a:cubicBezTo>
                    <a:cubicBezTo>
                      <a:pt x="70081" y="83321"/>
                      <a:pt x="74633" y="66533"/>
                      <a:pt x="81059" y="48942"/>
                    </a:cubicBezTo>
                    <a:cubicBezTo>
                      <a:pt x="86146" y="34833"/>
                      <a:pt x="89270" y="22063"/>
                      <a:pt x="86682" y="7061"/>
                    </a:cubicBezTo>
                    <a:cubicBezTo>
                      <a:pt x="85521" y="186"/>
                      <a:pt x="74989" y="-2493"/>
                      <a:pt x="70527" y="2775"/>
                    </a:cubicBezTo>
                    <a:cubicBezTo>
                      <a:pt x="47946" y="29832"/>
                      <a:pt x="25365" y="56978"/>
                      <a:pt x="2694" y="84035"/>
                    </a:cubicBezTo>
                    <a:cubicBezTo>
                      <a:pt x="-1054" y="88589"/>
                      <a:pt x="-1322" y="96090"/>
                      <a:pt x="4658" y="99216"/>
                    </a:cubicBezTo>
                    <a:close/>
                    <a:moveTo>
                      <a:pt x="48749" y="94930"/>
                    </a:moveTo>
                    <a:cubicBezTo>
                      <a:pt x="48838" y="95912"/>
                      <a:pt x="48928" y="96805"/>
                      <a:pt x="49106" y="97787"/>
                    </a:cubicBezTo>
                    <a:cubicBezTo>
                      <a:pt x="47767" y="97341"/>
                      <a:pt x="46429" y="96805"/>
                      <a:pt x="45090" y="96269"/>
                    </a:cubicBezTo>
                    <a:cubicBezTo>
                      <a:pt x="46339" y="96001"/>
                      <a:pt x="47589" y="95644"/>
                      <a:pt x="48749" y="9493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" name="Google Shape;86;p2"/>
            <p:cNvGrpSpPr/>
            <p:nvPr/>
          </p:nvGrpSpPr>
          <p:grpSpPr>
            <a:xfrm>
              <a:off x="4100056" y="-27688"/>
              <a:ext cx="260910" cy="403547"/>
              <a:chOff x="4100056" y="-27688"/>
              <a:chExt cx="260910" cy="403547"/>
            </a:xfrm>
          </p:grpSpPr>
          <p:sp>
            <p:nvSpPr>
              <p:cNvPr id="87" name="Google Shape;87;p2"/>
              <p:cNvSpPr/>
              <p:nvPr/>
            </p:nvSpPr>
            <p:spPr>
              <a:xfrm>
                <a:off x="4100056" y="90989"/>
                <a:ext cx="86389" cy="130360"/>
              </a:xfrm>
              <a:custGeom>
                <a:avLst/>
                <a:gdLst/>
                <a:ahLst/>
                <a:cxnLst/>
                <a:rect l="l" t="t" r="r" b="b"/>
                <a:pathLst>
                  <a:path w="86389" h="130360" extrusionOk="0">
                    <a:moveTo>
                      <a:pt x="83156" y="120733"/>
                    </a:moveTo>
                    <a:cubicBezTo>
                      <a:pt x="82263" y="120376"/>
                      <a:pt x="81371" y="120108"/>
                      <a:pt x="80478" y="119751"/>
                    </a:cubicBezTo>
                    <a:cubicBezTo>
                      <a:pt x="80567" y="119394"/>
                      <a:pt x="80567" y="119036"/>
                      <a:pt x="80478" y="118590"/>
                    </a:cubicBezTo>
                    <a:cubicBezTo>
                      <a:pt x="75748" y="80728"/>
                      <a:pt x="73963" y="42777"/>
                      <a:pt x="75123" y="4647"/>
                    </a:cubicBezTo>
                    <a:cubicBezTo>
                      <a:pt x="75302" y="-889"/>
                      <a:pt x="67269" y="-1693"/>
                      <a:pt x="65662" y="3397"/>
                    </a:cubicBezTo>
                    <a:cubicBezTo>
                      <a:pt x="52542" y="45545"/>
                      <a:pt x="30853" y="83764"/>
                      <a:pt x="1310" y="116536"/>
                    </a:cubicBezTo>
                    <a:cubicBezTo>
                      <a:pt x="-1903" y="120108"/>
                      <a:pt x="1221" y="125734"/>
                      <a:pt x="6041" y="124573"/>
                    </a:cubicBezTo>
                    <a:cubicBezTo>
                      <a:pt x="31478" y="118768"/>
                      <a:pt x="56380" y="120733"/>
                      <a:pt x="80657" y="130020"/>
                    </a:cubicBezTo>
                    <a:cubicBezTo>
                      <a:pt x="86369" y="132252"/>
                      <a:pt x="88868" y="122876"/>
                      <a:pt x="83156" y="120733"/>
                    </a:cubicBezTo>
                    <a:close/>
                    <a:moveTo>
                      <a:pt x="54149" y="73227"/>
                    </a:moveTo>
                    <a:cubicBezTo>
                      <a:pt x="54059" y="73227"/>
                      <a:pt x="53970" y="73227"/>
                      <a:pt x="53881" y="73316"/>
                    </a:cubicBezTo>
                    <a:cubicBezTo>
                      <a:pt x="53970" y="73138"/>
                      <a:pt x="54059" y="72959"/>
                      <a:pt x="54149" y="72781"/>
                    </a:cubicBezTo>
                    <a:cubicBezTo>
                      <a:pt x="54238" y="72870"/>
                      <a:pt x="54149" y="73048"/>
                      <a:pt x="54149" y="73227"/>
                    </a:cubicBezTo>
                    <a:close/>
                    <a:moveTo>
                      <a:pt x="38172" y="99570"/>
                    </a:moveTo>
                    <a:cubicBezTo>
                      <a:pt x="38261" y="99659"/>
                      <a:pt x="38351" y="99659"/>
                      <a:pt x="38529" y="99748"/>
                    </a:cubicBezTo>
                    <a:cubicBezTo>
                      <a:pt x="38440" y="99838"/>
                      <a:pt x="38351" y="99927"/>
                      <a:pt x="38261" y="100105"/>
                    </a:cubicBezTo>
                    <a:cubicBezTo>
                      <a:pt x="36566" y="102249"/>
                      <a:pt x="36923" y="104749"/>
                      <a:pt x="38172" y="106445"/>
                    </a:cubicBezTo>
                    <a:cubicBezTo>
                      <a:pt x="37101" y="106267"/>
                      <a:pt x="36030" y="105999"/>
                      <a:pt x="34870" y="105820"/>
                    </a:cubicBezTo>
                    <a:cubicBezTo>
                      <a:pt x="35941" y="103677"/>
                      <a:pt x="37012" y="101623"/>
                      <a:pt x="38172" y="99570"/>
                    </a:cubicBezTo>
                    <a:close/>
                    <a:moveTo>
                      <a:pt x="44241" y="107606"/>
                    </a:moveTo>
                    <a:cubicBezTo>
                      <a:pt x="44509" y="107428"/>
                      <a:pt x="44777" y="107160"/>
                      <a:pt x="44955" y="106892"/>
                    </a:cubicBezTo>
                    <a:cubicBezTo>
                      <a:pt x="48079" y="106981"/>
                      <a:pt x="51292" y="106981"/>
                      <a:pt x="54416" y="107071"/>
                    </a:cubicBezTo>
                    <a:cubicBezTo>
                      <a:pt x="55398" y="107428"/>
                      <a:pt x="56558" y="107428"/>
                      <a:pt x="57629" y="107160"/>
                    </a:cubicBezTo>
                    <a:cubicBezTo>
                      <a:pt x="57897" y="107160"/>
                      <a:pt x="58254" y="107160"/>
                      <a:pt x="58522" y="107160"/>
                    </a:cubicBezTo>
                    <a:cubicBezTo>
                      <a:pt x="61378" y="111714"/>
                      <a:pt x="68786" y="108856"/>
                      <a:pt x="67358" y="103409"/>
                    </a:cubicBezTo>
                    <a:cubicBezTo>
                      <a:pt x="66466" y="99927"/>
                      <a:pt x="65751" y="96355"/>
                      <a:pt x="65216" y="92872"/>
                    </a:cubicBezTo>
                    <a:cubicBezTo>
                      <a:pt x="66376" y="90997"/>
                      <a:pt x="67090" y="88765"/>
                      <a:pt x="67626" y="86175"/>
                    </a:cubicBezTo>
                    <a:cubicBezTo>
                      <a:pt x="68340" y="95015"/>
                      <a:pt x="69232" y="103767"/>
                      <a:pt x="70214" y="112607"/>
                    </a:cubicBezTo>
                    <a:cubicBezTo>
                      <a:pt x="61467" y="111000"/>
                      <a:pt x="52899" y="109303"/>
                      <a:pt x="44241" y="107606"/>
                    </a:cubicBezTo>
                    <a:close/>
                    <a:moveTo>
                      <a:pt x="65216" y="38401"/>
                    </a:moveTo>
                    <a:cubicBezTo>
                      <a:pt x="64323" y="38312"/>
                      <a:pt x="63431" y="38401"/>
                      <a:pt x="62628" y="38758"/>
                    </a:cubicBezTo>
                    <a:cubicBezTo>
                      <a:pt x="63520" y="36794"/>
                      <a:pt x="64323" y="34829"/>
                      <a:pt x="65127" y="32776"/>
                    </a:cubicBezTo>
                    <a:cubicBezTo>
                      <a:pt x="65127" y="34740"/>
                      <a:pt x="65216" y="36615"/>
                      <a:pt x="65216" y="38401"/>
                    </a:cubicBezTo>
                    <a:close/>
                    <a:moveTo>
                      <a:pt x="23535" y="112071"/>
                    </a:moveTo>
                    <a:cubicBezTo>
                      <a:pt x="21392" y="112250"/>
                      <a:pt x="19250" y="112518"/>
                      <a:pt x="17108" y="112786"/>
                    </a:cubicBezTo>
                    <a:cubicBezTo>
                      <a:pt x="20411" y="108767"/>
                      <a:pt x="23535" y="104749"/>
                      <a:pt x="26658" y="100641"/>
                    </a:cubicBezTo>
                    <a:cubicBezTo>
                      <a:pt x="25587" y="102695"/>
                      <a:pt x="24427" y="104749"/>
                      <a:pt x="23356" y="106803"/>
                    </a:cubicBezTo>
                    <a:cubicBezTo>
                      <a:pt x="22464" y="108410"/>
                      <a:pt x="22553" y="110553"/>
                      <a:pt x="23535" y="1120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4264727" y="128285"/>
                <a:ext cx="96239" cy="108852"/>
              </a:xfrm>
              <a:custGeom>
                <a:avLst/>
                <a:gdLst/>
                <a:ahLst/>
                <a:cxnLst/>
                <a:rect l="l" t="t" r="r" b="b"/>
                <a:pathLst>
                  <a:path w="96239" h="108852" extrusionOk="0">
                    <a:moveTo>
                      <a:pt x="88691" y="89777"/>
                    </a:moveTo>
                    <a:cubicBezTo>
                      <a:pt x="88780" y="70846"/>
                      <a:pt x="88870" y="52004"/>
                      <a:pt x="88959" y="33073"/>
                    </a:cubicBezTo>
                    <a:cubicBezTo>
                      <a:pt x="88959" y="30841"/>
                      <a:pt x="88156" y="28787"/>
                      <a:pt x="86817" y="27180"/>
                    </a:cubicBezTo>
                    <a:cubicBezTo>
                      <a:pt x="86638" y="21376"/>
                      <a:pt x="86281" y="15661"/>
                      <a:pt x="85746" y="9767"/>
                    </a:cubicBezTo>
                    <a:cubicBezTo>
                      <a:pt x="84943" y="2087"/>
                      <a:pt x="75482" y="-3806"/>
                      <a:pt x="69323" y="2980"/>
                    </a:cubicBezTo>
                    <a:cubicBezTo>
                      <a:pt x="47099" y="27180"/>
                      <a:pt x="24964" y="51379"/>
                      <a:pt x="2740" y="75579"/>
                    </a:cubicBezTo>
                    <a:cubicBezTo>
                      <a:pt x="-2347" y="81115"/>
                      <a:pt x="-26" y="89331"/>
                      <a:pt x="7024" y="91742"/>
                    </a:cubicBezTo>
                    <a:cubicBezTo>
                      <a:pt x="33086" y="100582"/>
                      <a:pt x="59684" y="106029"/>
                      <a:pt x="87085" y="108797"/>
                    </a:cubicBezTo>
                    <a:cubicBezTo>
                      <a:pt x="98777" y="109958"/>
                      <a:pt x="99223" y="92545"/>
                      <a:pt x="88691" y="89777"/>
                    </a:cubicBezTo>
                    <a:close/>
                    <a:moveTo>
                      <a:pt x="58077" y="72453"/>
                    </a:moveTo>
                    <a:cubicBezTo>
                      <a:pt x="60487" y="70221"/>
                      <a:pt x="62808" y="67810"/>
                      <a:pt x="65128" y="65399"/>
                    </a:cubicBezTo>
                    <a:cubicBezTo>
                      <a:pt x="64414" y="69953"/>
                      <a:pt x="63611" y="74507"/>
                      <a:pt x="62629" y="79061"/>
                    </a:cubicBezTo>
                    <a:cubicBezTo>
                      <a:pt x="60666" y="77365"/>
                      <a:pt x="59148" y="75222"/>
                      <a:pt x="58077" y="72453"/>
                    </a:cubicBezTo>
                    <a:close/>
                    <a:moveTo>
                      <a:pt x="42815" y="60398"/>
                    </a:moveTo>
                    <a:cubicBezTo>
                      <a:pt x="42815" y="60398"/>
                      <a:pt x="42726" y="60488"/>
                      <a:pt x="42726" y="60488"/>
                    </a:cubicBezTo>
                    <a:cubicBezTo>
                      <a:pt x="42726" y="60398"/>
                      <a:pt x="42815" y="60398"/>
                      <a:pt x="42815" y="60398"/>
                    </a:cubicBezTo>
                    <a:cubicBezTo>
                      <a:pt x="42815" y="60398"/>
                      <a:pt x="42815" y="60398"/>
                      <a:pt x="42815" y="60398"/>
                    </a:cubicBezTo>
                    <a:close/>
                    <a:moveTo>
                      <a:pt x="27285" y="77811"/>
                    </a:moveTo>
                    <a:cubicBezTo>
                      <a:pt x="27106" y="77811"/>
                      <a:pt x="27017" y="77722"/>
                      <a:pt x="26839" y="77722"/>
                    </a:cubicBezTo>
                    <a:cubicBezTo>
                      <a:pt x="27017" y="77543"/>
                      <a:pt x="27196" y="77365"/>
                      <a:pt x="27285" y="77186"/>
                    </a:cubicBezTo>
                    <a:cubicBezTo>
                      <a:pt x="27374" y="77365"/>
                      <a:pt x="27374" y="77633"/>
                      <a:pt x="27285" y="7781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4149897" y="273753"/>
                <a:ext cx="89018" cy="102106"/>
              </a:xfrm>
              <a:custGeom>
                <a:avLst/>
                <a:gdLst/>
                <a:ahLst/>
                <a:cxnLst/>
                <a:rect l="l" t="t" r="r" b="b"/>
                <a:pathLst>
                  <a:path w="89018" h="102106" extrusionOk="0">
                    <a:moveTo>
                      <a:pt x="85885" y="84952"/>
                    </a:moveTo>
                    <a:cubicBezTo>
                      <a:pt x="86242" y="58788"/>
                      <a:pt x="84189" y="32892"/>
                      <a:pt x="80084" y="6996"/>
                    </a:cubicBezTo>
                    <a:cubicBezTo>
                      <a:pt x="78923" y="-238"/>
                      <a:pt x="68570" y="-2202"/>
                      <a:pt x="63929" y="2709"/>
                    </a:cubicBezTo>
                    <a:cubicBezTo>
                      <a:pt x="51344" y="16193"/>
                      <a:pt x="38759" y="29766"/>
                      <a:pt x="26175" y="43250"/>
                    </a:cubicBezTo>
                    <a:cubicBezTo>
                      <a:pt x="18410" y="51555"/>
                      <a:pt x="648" y="63878"/>
                      <a:pt x="23" y="76290"/>
                    </a:cubicBezTo>
                    <a:cubicBezTo>
                      <a:pt x="-512" y="86470"/>
                      <a:pt x="8235" y="90042"/>
                      <a:pt x="16714" y="91828"/>
                    </a:cubicBezTo>
                    <a:cubicBezTo>
                      <a:pt x="36528" y="96025"/>
                      <a:pt x="56878" y="98614"/>
                      <a:pt x="76871" y="101918"/>
                    </a:cubicBezTo>
                    <a:cubicBezTo>
                      <a:pt x="87492" y="103883"/>
                      <a:pt x="92847" y="89952"/>
                      <a:pt x="85885" y="84952"/>
                    </a:cubicBezTo>
                    <a:close/>
                    <a:moveTo>
                      <a:pt x="56521" y="71557"/>
                    </a:moveTo>
                    <a:cubicBezTo>
                      <a:pt x="56610" y="74236"/>
                      <a:pt x="56967" y="76826"/>
                      <a:pt x="57503" y="79326"/>
                    </a:cubicBezTo>
                    <a:cubicBezTo>
                      <a:pt x="55271" y="78969"/>
                      <a:pt x="53129" y="78612"/>
                      <a:pt x="50898" y="78254"/>
                    </a:cubicBezTo>
                    <a:cubicBezTo>
                      <a:pt x="52861" y="76022"/>
                      <a:pt x="54736" y="73790"/>
                      <a:pt x="56521" y="7155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4233475" y="-27688"/>
                <a:ext cx="87580" cy="122619"/>
              </a:xfrm>
              <a:custGeom>
                <a:avLst/>
                <a:gdLst/>
                <a:ahLst/>
                <a:cxnLst/>
                <a:rect l="l" t="t" r="r" b="b"/>
                <a:pathLst>
                  <a:path w="87580" h="122619" extrusionOk="0">
                    <a:moveTo>
                      <a:pt x="4628" y="99216"/>
                    </a:moveTo>
                    <a:cubicBezTo>
                      <a:pt x="22835" y="108681"/>
                      <a:pt x="41579" y="116361"/>
                      <a:pt x="61214" y="122165"/>
                    </a:cubicBezTo>
                    <a:cubicBezTo>
                      <a:pt x="72193" y="125469"/>
                      <a:pt x="77369" y="109842"/>
                      <a:pt x="68801" y="104663"/>
                    </a:cubicBezTo>
                    <a:cubicBezTo>
                      <a:pt x="69069" y="103949"/>
                      <a:pt x="69247" y="103145"/>
                      <a:pt x="69247" y="102252"/>
                    </a:cubicBezTo>
                    <a:cubicBezTo>
                      <a:pt x="70051" y="83321"/>
                      <a:pt x="74602" y="66533"/>
                      <a:pt x="81029" y="48942"/>
                    </a:cubicBezTo>
                    <a:cubicBezTo>
                      <a:pt x="86116" y="34833"/>
                      <a:pt x="89240" y="22063"/>
                      <a:pt x="86652" y="7061"/>
                    </a:cubicBezTo>
                    <a:cubicBezTo>
                      <a:pt x="85491" y="186"/>
                      <a:pt x="74959" y="-2493"/>
                      <a:pt x="70497" y="2775"/>
                    </a:cubicBezTo>
                    <a:cubicBezTo>
                      <a:pt x="47916" y="29832"/>
                      <a:pt x="25335" y="56978"/>
                      <a:pt x="2664" y="84035"/>
                    </a:cubicBezTo>
                    <a:cubicBezTo>
                      <a:pt x="-1084" y="88589"/>
                      <a:pt x="-1263" y="96180"/>
                      <a:pt x="4628" y="99216"/>
                    </a:cubicBezTo>
                    <a:close/>
                    <a:moveTo>
                      <a:pt x="48719" y="94930"/>
                    </a:moveTo>
                    <a:cubicBezTo>
                      <a:pt x="48808" y="95912"/>
                      <a:pt x="48897" y="96805"/>
                      <a:pt x="49076" y="97787"/>
                    </a:cubicBezTo>
                    <a:cubicBezTo>
                      <a:pt x="47737" y="97341"/>
                      <a:pt x="46398" y="96805"/>
                      <a:pt x="45059" y="96269"/>
                    </a:cubicBezTo>
                    <a:cubicBezTo>
                      <a:pt x="46309" y="96001"/>
                      <a:pt x="47559" y="95644"/>
                      <a:pt x="48719" y="9493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>
            <a:off x="6754642" y="3431469"/>
            <a:ext cx="1418727" cy="1200175"/>
            <a:chOff x="8580941" y="4223027"/>
            <a:chExt cx="1892140" cy="1600660"/>
          </a:xfrm>
        </p:grpSpPr>
        <p:sp>
          <p:nvSpPr>
            <p:cNvPr id="92" name="Google Shape;92;p2"/>
            <p:cNvSpPr/>
            <p:nvPr/>
          </p:nvSpPr>
          <p:spPr>
            <a:xfrm>
              <a:off x="9393641" y="4223027"/>
              <a:ext cx="698764" cy="626238"/>
            </a:xfrm>
            <a:custGeom>
              <a:avLst/>
              <a:gdLst/>
              <a:ahLst/>
              <a:cxnLst/>
              <a:rect l="l" t="t" r="r" b="b"/>
              <a:pathLst>
                <a:path w="698764" h="626238" extrusionOk="0">
                  <a:moveTo>
                    <a:pt x="0" y="626239"/>
                  </a:moveTo>
                  <a:lnTo>
                    <a:pt x="569347" y="0"/>
                  </a:lnTo>
                  <a:lnTo>
                    <a:pt x="698764" y="60454"/>
                  </a:lnTo>
                  <a:lnTo>
                    <a:pt x="193502" y="6159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618209" y="4742735"/>
              <a:ext cx="909044" cy="184487"/>
            </a:xfrm>
            <a:custGeom>
              <a:avLst/>
              <a:gdLst/>
              <a:ahLst/>
              <a:cxnLst/>
              <a:rect l="l" t="t" r="r" b="b"/>
              <a:pathLst>
                <a:path w="909044" h="184487" extrusionOk="0">
                  <a:moveTo>
                    <a:pt x="909044" y="99387"/>
                  </a:moveTo>
                  <a:lnTo>
                    <a:pt x="132095" y="0"/>
                  </a:lnTo>
                  <a:lnTo>
                    <a:pt x="0" y="134124"/>
                  </a:lnTo>
                  <a:lnTo>
                    <a:pt x="824879" y="1844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80941" y="4263335"/>
              <a:ext cx="1892140" cy="1560352"/>
            </a:xfrm>
            <a:custGeom>
              <a:avLst/>
              <a:gdLst/>
              <a:ahLst/>
              <a:cxnLst/>
              <a:rect l="l" t="t" r="r" b="b"/>
              <a:pathLst>
                <a:path w="1892140" h="1560352" extrusionOk="0">
                  <a:moveTo>
                    <a:pt x="1486384" y="10949"/>
                  </a:moveTo>
                  <a:lnTo>
                    <a:pt x="969340" y="517708"/>
                  </a:lnTo>
                  <a:lnTo>
                    <a:pt x="880087" y="552267"/>
                  </a:lnTo>
                  <a:lnTo>
                    <a:pt x="879908" y="551909"/>
                  </a:lnTo>
                  <a:lnTo>
                    <a:pt x="856613" y="561285"/>
                  </a:lnTo>
                  <a:lnTo>
                    <a:pt x="833139" y="570304"/>
                  </a:lnTo>
                  <a:lnTo>
                    <a:pt x="833318" y="570662"/>
                  </a:lnTo>
                  <a:lnTo>
                    <a:pt x="750223" y="604059"/>
                  </a:lnTo>
                  <a:lnTo>
                    <a:pt x="40659" y="580574"/>
                  </a:lnTo>
                  <a:cubicBezTo>
                    <a:pt x="11652" y="580574"/>
                    <a:pt x="-7984" y="610131"/>
                    <a:pt x="3173" y="636830"/>
                  </a:cubicBezTo>
                  <a:lnTo>
                    <a:pt x="379286" y="1535425"/>
                  </a:lnTo>
                  <a:cubicBezTo>
                    <a:pt x="385802" y="1550873"/>
                    <a:pt x="401064" y="1560785"/>
                    <a:pt x="417843" y="1560339"/>
                  </a:cubicBezTo>
                  <a:lnTo>
                    <a:pt x="1109914" y="1552659"/>
                  </a:lnTo>
                  <a:cubicBezTo>
                    <a:pt x="1109914" y="1552659"/>
                    <a:pt x="1173105" y="1565964"/>
                    <a:pt x="1240581" y="1536496"/>
                  </a:cubicBezTo>
                  <a:cubicBezTo>
                    <a:pt x="1310019" y="1512029"/>
                    <a:pt x="1347149" y="1459166"/>
                    <a:pt x="1347149" y="1459166"/>
                  </a:cubicBezTo>
                  <a:lnTo>
                    <a:pt x="1878384" y="984909"/>
                  </a:lnTo>
                  <a:cubicBezTo>
                    <a:pt x="1890969" y="973837"/>
                    <a:pt x="1895432" y="956156"/>
                    <a:pt x="1889630" y="940440"/>
                  </a:cubicBezTo>
                  <a:lnTo>
                    <a:pt x="1552342" y="26576"/>
                  </a:lnTo>
                  <a:cubicBezTo>
                    <a:pt x="1542078" y="-660"/>
                    <a:pt x="1507626" y="-8875"/>
                    <a:pt x="1486384" y="109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629187" y="4914096"/>
              <a:ext cx="996691" cy="874930"/>
            </a:xfrm>
            <a:custGeom>
              <a:avLst/>
              <a:gdLst/>
              <a:ahLst/>
              <a:cxnLst/>
              <a:rect l="l" t="t" r="r" b="b"/>
              <a:pathLst>
                <a:path w="996691" h="874930" extrusionOk="0">
                  <a:moveTo>
                    <a:pt x="996691" y="851267"/>
                  </a:moveTo>
                  <a:lnTo>
                    <a:pt x="992229" y="851446"/>
                  </a:lnTo>
                  <a:lnTo>
                    <a:pt x="377274" y="874931"/>
                  </a:lnTo>
                  <a:lnTo>
                    <a:pt x="376381" y="872966"/>
                  </a:lnTo>
                  <a:lnTo>
                    <a:pt x="0" y="0"/>
                  </a:lnTo>
                  <a:lnTo>
                    <a:pt x="679932" y="17502"/>
                  </a:lnTo>
                  <a:lnTo>
                    <a:pt x="996691" y="851267"/>
                  </a:lnTo>
                  <a:close/>
                  <a:moveTo>
                    <a:pt x="381469" y="868412"/>
                  </a:moveTo>
                  <a:lnTo>
                    <a:pt x="987587" y="845195"/>
                  </a:lnTo>
                  <a:lnTo>
                    <a:pt x="675558" y="23664"/>
                  </a:lnTo>
                  <a:lnTo>
                    <a:pt x="9818" y="6518"/>
                  </a:lnTo>
                  <a:lnTo>
                    <a:pt x="381469" y="8684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326701" y="4782115"/>
              <a:ext cx="594426" cy="1036807"/>
            </a:xfrm>
            <a:custGeom>
              <a:avLst/>
              <a:gdLst/>
              <a:ahLst/>
              <a:cxnLst/>
              <a:rect l="l" t="t" r="r" b="b"/>
              <a:pathLst>
                <a:path w="594426" h="1036807" extrusionOk="0">
                  <a:moveTo>
                    <a:pt x="220813" y="0"/>
                  </a:moveTo>
                  <a:lnTo>
                    <a:pt x="134327" y="33397"/>
                  </a:lnTo>
                  <a:lnTo>
                    <a:pt x="134148" y="33039"/>
                  </a:lnTo>
                  <a:lnTo>
                    <a:pt x="110853" y="42416"/>
                  </a:lnTo>
                  <a:lnTo>
                    <a:pt x="87379" y="51435"/>
                  </a:lnTo>
                  <a:lnTo>
                    <a:pt x="87558" y="51792"/>
                  </a:lnTo>
                  <a:lnTo>
                    <a:pt x="4463" y="85189"/>
                  </a:lnTo>
                  <a:lnTo>
                    <a:pt x="0" y="85010"/>
                  </a:lnTo>
                  <a:lnTo>
                    <a:pt x="374061" y="1035307"/>
                  </a:lnTo>
                  <a:cubicBezTo>
                    <a:pt x="394322" y="1037719"/>
                    <a:pt x="443232" y="1040130"/>
                    <a:pt x="494821" y="1017627"/>
                  </a:cubicBezTo>
                  <a:cubicBezTo>
                    <a:pt x="546855" y="999321"/>
                    <a:pt x="580772" y="965031"/>
                    <a:pt x="594427" y="949047"/>
                  </a:cubicBezTo>
                  <a:lnTo>
                    <a:pt x="2208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705902" y="5610832"/>
              <a:ext cx="133952" cy="134029"/>
            </a:xfrm>
            <a:custGeom>
              <a:avLst/>
              <a:gdLst/>
              <a:ahLst/>
              <a:cxnLst/>
              <a:rect l="l" t="t" r="r" b="b"/>
              <a:pathLst>
                <a:path w="133952" h="134029" extrusionOk="0">
                  <a:moveTo>
                    <a:pt x="129275" y="42464"/>
                  </a:moveTo>
                  <a:cubicBezTo>
                    <a:pt x="142842" y="76932"/>
                    <a:pt x="125884" y="115776"/>
                    <a:pt x="91521" y="129350"/>
                  </a:cubicBezTo>
                  <a:cubicBezTo>
                    <a:pt x="57159" y="142923"/>
                    <a:pt x="18244" y="125956"/>
                    <a:pt x="4678" y="91577"/>
                  </a:cubicBezTo>
                  <a:cubicBezTo>
                    <a:pt x="-8889" y="57108"/>
                    <a:pt x="8069" y="18264"/>
                    <a:pt x="42432" y="4691"/>
                  </a:cubicBezTo>
                  <a:cubicBezTo>
                    <a:pt x="76795" y="-8882"/>
                    <a:pt x="115709" y="7995"/>
                    <a:pt x="129275" y="424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 rot="-1293721">
              <a:off x="9395654" y="4903063"/>
              <a:ext cx="171815" cy="67956"/>
            </a:xfrm>
            <a:custGeom>
              <a:avLst/>
              <a:gdLst/>
              <a:ahLst/>
              <a:cxnLst/>
              <a:rect l="l" t="t" r="r" b="b"/>
              <a:pathLst>
                <a:path w="171819" h="67957" extrusionOk="0">
                  <a:moveTo>
                    <a:pt x="0" y="0"/>
                  </a:moveTo>
                  <a:lnTo>
                    <a:pt x="171820" y="0"/>
                  </a:lnTo>
                  <a:lnTo>
                    <a:pt x="171820" y="67957"/>
                  </a:lnTo>
                  <a:lnTo>
                    <a:pt x="0" y="679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495568" y="5121265"/>
              <a:ext cx="212155" cy="243155"/>
            </a:xfrm>
            <a:custGeom>
              <a:avLst/>
              <a:gdLst/>
              <a:ahLst/>
              <a:cxnLst/>
              <a:rect l="l" t="t" r="r" b="b"/>
              <a:pathLst>
                <a:path w="212155" h="243155" extrusionOk="0">
                  <a:moveTo>
                    <a:pt x="26776" y="243155"/>
                  </a:moveTo>
                  <a:lnTo>
                    <a:pt x="212155" y="68044"/>
                  </a:lnTo>
                  <a:lnTo>
                    <a:pt x="185379" y="0"/>
                  </a:lnTo>
                  <a:lnTo>
                    <a:pt x="0" y="1750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544926" y="5246816"/>
              <a:ext cx="212243" cy="243155"/>
            </a:xfrm>
            <a:custGeom>
              <a:avLst/>
              <a:gdLst/>
              <a:ahLst/>
              <a:cxnLst/>
              <a:rect l="l" t="t" r="r" b="b"/>
              <a:pathLst>
                <a:path w="212243" h="243155" extrusionOk="0">
                  <a:moveTo>
                    <a:pt x="26865" y="243155"/>
                  </a:moveTo>
                  <a:lnTo>
                    <a:pt x="212244" y="68134"/>
                  </a:lnTo>
                  <a:lnTo>
                    <a:pt x="185468" y="0"/>
                  </a:lnTo>
                  <a:lnTo>
                    <a:pt x="0" y="1750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607314" y="4315182"/>
              <a:ext cx="816310" cy="1323379"/>
            </a:xfrm>
            <a:custGeom>
              <a:avLst/>
              <a:gdLst/>
              <a:ahLst/>
              <a:cxnLst/>
              <a:rect l="l" t="t" r="r" b="b"/>
              <a:pathLst>
                <a:path w="816310" h="1323379" extrusionOk="0">
                  <a:moveTo>
                    <a:pt x="341037" y="1323380"/>
                  </a:moveTo>
                  <a:lnTo>
                    <a:pt x="339341" y="1319094"/>
                  </a:lnTo>
                  <a:lnTo>
                    <a:pt x="0" y="473184"/>
                  </a:lnTo>
                  <a:lnTo>
                    <a:pt x="486430" y="0"/>
                  </a:lnTo>
                  <a:lnTo>
                    <a:pt x="488126" y="4554"/>
                  </a:lnTo>
                  <a:lnTo>
                    <a:pt x="816310" y="885557"/>
                  </a:lnTo>
                  <a:lnTo>
                    <a:pt x="814703" y="886986"/>
                  </a:lnTo>
                  <a:lnTo>
                    <a:pt x="341037" y="1323380"/>
                  </a:lnTo>
                  <a:close/>
                  <a:moveTo>
                    <a:pt x="7497" y="474791"/>
                  </a:moveTo>
                  <a:lnTo>
                    <a:pt x="343536" y="1312485"/>
                  </a:lnTo>
                  <a:lnTo>
                    <a:pt x="808903" y="883771"/>
                  </a:lnTo>
                  <a:lnTo>
                    <a:pt x="483842" y="11341"/>
                  </a:lnTo>
                  <a:lnTo>
                    <a:pt x="7497" y="4747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 rot="-846622" flipH="1">
            <a:off x="373409" y="1169243"/>
            <a:ext cx="1024677" cy="954058"/>
            <a:chOff x="7997184" y="3034575"/>
            <a:chExt cx="1366557" cy="1272377"/>
          </a:xfrm>
        </p:grpSpPr>
        <p:sp>
          <p:nvSpPr>
            <p:cNvPr id="103" name="Google Shape;103;p2"/>
            <p:cNvSpPr/>
            <p:nvPr/>
          </p:nvSpPr>
          <p:spPr>
            <a:xfrm>
              <a:off x="8090096" y="3034575"/>
              <a:ext cx="486945" cy="428774"/>
            </a:xfrm>
            <a:custGeom>
              <a:avLst/>
              <a:gdLst/>
              <a:ahLst/>
              <a:cxnLst/>
              <a:rect l="l" t="t" r="r" b="b"/>
              <a:pathLst>
                <a:path w="486945" h="428774" extrusionOk="0">
                  <a:moveTo>
                    <a:pt x="0" y="84743"/>
                  </a:moveTo>
                  <a:lnTo>
                    <a:pt x="135576" y="0"/>
                  </a:lnTo>
                  <a:cubicBezTo>
                    <a:pt x="135576" y="0"/>
                    <a:pt x="480004" y="304860"/>
                    <a:pt x="486877" y="411837"/>
                  </a:cubicBezTo>
                  <a:cubicBezTo>
                    <a:pt x="493660" y="518726"/>
                    <a:pt x="0" y="84743"/>
                    <a:pt x="0" y="847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8483704" y="3214687"/>
              <a:ext cx="856028" cy="314057"/>
            </a:xfrm>
            <a:custGeom>
              <a:avLst/>
              <a:gdLst/>
              <a:ahLst/>
              <a:cxnLst/>
              <a:rect l="l" t="t" r="r" b="b"/>
              <a:pathLst>
                <a:path w="856028" h="314057" extrusionOk="0">
                  <a:moveTo>
                    <a:pt x="0" y="202257"/>
                  </a:moveTo>
                  <a:cubicBezTo>
                    <a:pt x="0" y="202257"/>
                    <a:pt x="41592" y="87779"/>
                    <a:pt x="259906" y="95369"/>
                  </a:cubicBezTo>
                  <a:cubicBezTo>
                    <a:pt x="478219" y="102959"/>
                    <a:pt x="796050" y="0"/>
                    <a:pt x="796050" y="0"/>
                  </a:cubicBezTo>
                  <a:lnTo>
                    <a:pt x="856029" y="126177"/>
                  </a:lnTo>
                  <a:lnTo>
                    <a:pt x="135754" y="314057"/>
                  </a:lnTo>
                  <a:lnTo>
                    <a:pt x="0" y="2022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997184" y="3087885"/>
              <a:ext cx="1366557" cy="1219067"/>
            </a:xfrm>
            <a:custGeom>
              <a:avLst/>
              <a:gdLst/>
              <a:ahLst/>
              <a:cxnLst/>
              <a:rect l="l" t="t" r="r" b="b"/>
              <a:pathLst>
                <a:path w="1366557" h="1219067" extrusionOk="0">
                  <a:moveTo>
                    <a:pt x="59532" y="0"/>
                  </a:moveTo>
                  <a:lnTo>
                    <a:pt x="480718" y="280839"/>
                  </a:lnTo>
                  <a:cubicBezTo>
                    <a:pt x="480718" y="280839"/>
                    <a:pt x="564170" y="327273"/>
                    <a:pt x="676183" y="310396"/>
                  </a:cubicBezTo>
                  <a:lnTo>
                    <a:pt x="1366557" y="217170"/>
                  </a:lnTo>
                  <a:lnTo>
                    <a:pt x="1263469" y="1143715"/>
                  </a:lnTo>
                  <a:lnTo>
                    <a:pt x="611564" y="1207115"/>
                  </a:lnTo>
                  <a:cubicBezTo>
                    <a:pt x="611564" y="1207115"/>
                    <a:pt x="448140" y="1256407"/>
                    <a:pt x="379951" y="1154787"/>
                  </a:cubicBezTo>
                  <a:lnTo>
                    <a:pt x="0" y="941546"/>
                  </a:lnTo>
                  <a:lnTo>
                    <a:pt x="59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374100" y="3361223"/>
              <a:ext cx="306942" cy="945713"/>
            </a:xfrm>
            <a:custGeom>
              <a:avLst/>
              <a:gdLst/>
              <a:ahLst/>
              <a:cxnLst/>
              <a:rect l="l" t="t" r="r" b="b"/>
              <a:pathLst>
                <a:path w="306942" h="945713" extrusionOk="0">
                  <a:moveTo>
                    <a:pt x="306942" y="35987"/>
                  </a:moveTo>
                  <a:lnTo>
                    <a:pt x="299356" y="36969"/>
                  </a:lnTo>
                  <a:cubicBezTo>
                    <a:pt x="187253" y="53846"/>
                    <a:pt x="103891" y="7412"/>
                    <a:pt x="103891" y="7412"/>
                  </a:cubicBezTo>
                  <a:lnTo>
                    <a:pt x="92734" y="0"/>
                  </a:lnTo>
                  <a:lnTo>
                    <a:pt x="0" y="879664"/>
                  </a:lnTo>
                  <a:lnTo>
                    <a:pt x="3124" y="881449"/>
                  </a:lnTo>
                  <a:cubicBezTo>
                    <a:pt x="57122" y="961995"/>
                    <a:pt x="171010" y="947708"/>
                    <a:pt x="215904" y="938331"/>
                  </a:cubicBezTo>
                  <a:lnTo>
                    <a:pt x="306942" y="359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641414" y="3356937"/>
              <a:ext cx="682252" cy="896987"/>
            </a:xfrm>
            <a:custGeom>
              <a:avLst/>
              <a:gdLst/>
              <a:ahLst/>
              <a:cxnLst/>
              <a:rect l="l" t="t" r="r" b="b"/>
              <a:pathLst>
                <a:path w="682252" h="896987" extrusionOk="0">
                  <a:moveTo>
                    <a:pt x="0" y="896987"/>
                  </a:moveTo>
                  <a:lnTo>
                    <a:pt x="78097" y="71170"/>
                  </a:lnTo>
                  <a:lnTo>
                    <a:pt x="80239" y="70902"/>
                  </a:lnTo>
                  <a:lnTo>
                    <a:pt x="682252" y="0"/>
                  </a:lnTo>
                  <a:lnTo>
                    <a:pt x="583271" y="834569"/>
                  </a:lnTo>
                  <a:lnTo>
                    <a:pt x="0" y="896987"/>
                  </a:lnTo>
                  <a:close/>
                  <a:moveTo>
                    <a:pt x="83005" y="75902"/>
                  </a:moveTo>
                  <a:lnTo>
                    <a:pt x="5890" y="891094"/>
                  </a:lnTo>
                  <a:lnTo>
                    <a:pt x="578540" y="829836"/>
                  </a:lnTo>
                  <a:lnTo>
                    <a:pt x="676272" y="6072"/>
                  </a:lnTo>
                  <a:lnTo>
                    <a:pt x="83005" y="75902"/>
                  </a:lnTo>
                  <a:close/>
                </a:path>
              </a:pathLst>
            </a:custGeom>
            <a:solidFill>
              <a:srgbClr val="68B5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419620" y="3758237"/>
              <a:ext cx="225007" cy="51435"/>
            </a:xfrm>
            <a:custGeom>
              <a:avLst/>
              <a:gdLst/>
              <a:ahLst/>
              <a:cxnLst/>
              <a:rect l="l" t="t" r="r" b="b"/>
              <a:pathLst>
                <a:path w="225007" h="51435" extrusionOk="0">
                  <a:moveTo>
                    <a:pt x="0" y="51435"/>
                  </a:moveTo>
                  <a:lnTo>
                    <a:pt x="220009" y="49471"/>
                  </a:lnTo>
                  <a:lnTo>
                    <a:pt x="225007" y="0"/>
                  </a:lnTo>
                  <a:lnTo>
                    <a:pt x="5176" y="187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402305" y="3859589"/>
              <a:ext cx="232147" cy="114478"/>
            </a:xfrm>
            <a:custGeom>
              <a:avLst/>
              <a:gdLst/>
              <a:ahLst/>
              <a:cxnLst/>
              <a:rect l="l" t="t" r="r" b="b"/>
              <a:pathLst>
                <a:path w="232147" h="114478" extrusionOk="0">
                  <a:moveTo>
                    <a:pt x="0" y="114479"/>
                  </a:moveTo>
                  <a:lnTo>
                    <a:pt x="220813" y="112514"/>
                  </a:lnTo>
                  <a:lnTo>
                    <a:pt x="232147" y="0"/>
                  </a:lnTo>
                  <a:lnTo>
                    <a:pt x="11870" y="19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432504" y="4088449"/>
              <a:ext cx="122111" cy="158339"/>
            </a:xfrm>
            <a:custGeom>
              <a:avLst/>
              <a:gdLst/>
              <a:ahLst/>
              <a:cxnLst/>
              <a:rect l="l" t="t" r="r" b="b"/>
              <a:pathLst>
                <a:path w="122111" h="158339" extrusionOk="0">
                  <a:moveTo>
                    <a:pt x="121888" y="83143"/>
                  </a:moveTo>
                  <a:cubicBezTo>
                    <a:pt x="119032" y="126809"/>
                    <a:pt x="89400" y="160385"/>
                    <a:pt x="55840" y="158242"/>
                  </a:cubicBezTo>
                  <a:cubicBezTo>
                    <a:pt x="22282" y="156010"/>
                    <a:pt x="-2710" y="118862"/>
                    <a:pt x="236" y="75196"/>
                  </a:cubicBezTo>
                  <a:cubicBezTo>
                    <a:pt x="3181" y="31530"/>
                    <a:pt x="32724" y="-2046"/>
                    <a:pt x="66283" y="97"/>
                  </a:cubicBezTo>
                  <a:cubicBezTo>
                    <a:pt x="99842" y="2240"/>
                    <a:pt x="124744" y="39477"/>
                    <a:pt x="121888" y="83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038508" y="3164770"/>
              <a:ext cx="387358" cy="1021109"/>
            </a:xfrm>
            <a:custGeom>
              <a:avLst/>
              <a:gdLst/>
              <a:ahLst/>
              <a:cxnLst/>
              <a:rect l="l" t="t" r="r" b="b"/>
              <a:pathLst>
                <a:path w="387358" h="1021109" extrusionOk="0">
                  <a:moveTo>
                    <a:pt x="304622" y="1021110"/>
                  </a:moveTo>
                  <a:lnTo>
                    <a:pt x="0" y="836176"/>
                  </a:lnTo>
                  <a:lnTo>
                    <a:pt x="89" y="834569"/>
                  </a:lnTo>
                  <a:lnTo>
                    <a:pt x="59353" y="0"/>
                  </a:lnTo>
                  <a:lnTo>
                    <a:pt x="387359" y="218242"/>
                  </a:lnTo>
                  <a:lnTo>
                    <a:pt x="387181" y="219849"/>
                  </a:lnTo>
                  <a:lnTo>
                    <a:pt x="304622" y="1021110"/>
                  </a:lnTo>
                  <a:close/>
                  <a:moveTo>
                    <a:pt x="5444" y="833319"/>
                  </a:moveTo>
                  <a:lnTo>
                    <a:pt x="300248" y="1012269"/>
                  </a:lnTo>
                  <a:lnTo>
                    <a:pt x="381825" y="220831"/>
                  </a:lnTo>
                  <a:lnTo>
                    <a:pt x="63994" y="9376"/>
                  </a:lnTo>
                  <a:lnTo>
                    <a:pt x="5444" y="833319"/>
                  </a:lnTo>
                  <a:close/>
                </a:path>
              </a:pathLst>
            </a:custGeom>
            <a:solidFill>
              <a:srgbClr val="68B5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7824222" y="1719603"/>
            <a:ext cx="789346" cy="988063"/>
            <a:chOff x="9702546" y="2549693"/>
            <a:chExt cx="1052743" cy="1317769"/>
          </a:xfrm>
        </p:grpSpPr>
        <p:sp>
          <p:nvSpPr>
            <p:cNvPr id="113" name="Google Shape;113;p2"/>
            <p:cNvSpPr/>
            <p:nvPr/>
          </p:nvSpPr>
          <p:spPr>
            <a:xfrm>
              <a:off x="9715399" y="2558533"/>
              <a:ext cx="93274" cy="356651"/>
            </a:xfrm>
            <a:custGeom>
              <a:avLst/>
              <a:gdLst/>
              <a:ahLst/>
              <a:cxnLst/>
              <a:rect l="l" t="t" r="r" b="b"/>
              <a:pathLst>
                <a:path w="93274" h="356651" extrusionOk="0">
                  <a:moveTo>
                    <a:pt x="0" y="11430"/>
                  </a:moveTo>
                  <a:cubicBezTo>
                    <a:pt x="11335" y="4376"/>
                    <a:pt x="24545" y="357"/>
                    <a:pt x="37933" y="0"/>
                  </a:cubicBezTo>
                  <a:cubicBezTo>
                    <a:pt x="28739" y="40094"/>
                    <a:pt x="42663" y="81617"/>
                    <a:pt x="58550" y="119479"/>
                  </a:cubicBezTo>
                  <a:cubicBezTo>
                    <a:pt x="74437" y="157341"/>
                    <a:pt x="92913" y="195828"/>
                    <a:pt x="93269" y="236905"/>
                  </a:cubicBezTo>
                  <a:cubicBezTo>
                    <a:pt x="93716" y="284857"/>
                    <a:pt x="67119" y="332184"/>
                    <a:pt x="25973" y="35665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702546" y="2549693"/>
              <a:ext cx="41949" cy="360312"/>
            </a:xfrm>
            <a:custGeom>
              <a:avLst/>
              <a:gdLst/>
              <a:ahLst/>
              <a:cxnLst/>
              <a:rect l="l" t="t" r="r" b="b"/>
              <a:pathLst>
                <a:path w="41949" h="360312" extrusionOk="0">
                  <a:moveTo>
                    <a:pt x="15709" y="336649"/>
                  </a:moveTo>
                  <a:lnTo>
                    <a:pt x="0" y="0"/>
                  </a:lnTo>
                  <a:lnTo>
                    <a:pt x="28204" y="0"/>
                  </a:lnTo>
                  <a:lnTo>
                    <a:pt x="41950" y="3603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9733696" y="2703195"/>
              <a:ext cx="855046" cy="215116"/>
            </a:xfrm>
            <a:custGeom>
              <a:avLst/>
              <a:gdLst/>
              <a:ahLst/>
              <a:cxnLst/>
              <a:rect l="l" t="t" r="r" b="b"/>
              <a:pathLst>
                <a:path w="855046" h="215116" extrusionOk="0">
                  <a:moveTo>
                    <a:pt x="831931" y="0"/>
                  </a:moveTo>
                  <a:cubicBezTo>
                    <a:pt x="667258" y="62508"/>
                    <a:pt x="487769" y="74563"/>
                    <a:pt x="311584" y="82064"/>
                  </a:cubicBezTo>
                  <a:cubicBezTo>
                    <a:pt x="229203" y="85636"/>
                    <a:pt x="143788" y="89118"/>
                    <a:pt x="70154" y="126266"/>
                  </a:cubicBezTo>
                  <a:cubicBezTo>
                    <a:pt x="34630" y="144214"/>
                    <a:pt x="0" y="175379"/>
                    <a:pt x="0" y="215116"/>
                  </a:cubicBezTo>
                  <a:lnTo>
                    <a:pt x="827468" y="107603"/>
                  </a:lnTo>
                  <a:cubicBezTo>
                    <a:pt x="836661" y="107156"/>
                    <a:pt x="845854" y="106263"/>
                    <a:pt x="855047" y="105102"/>
                  </a:cubicBezTo>
                  <a:cubicBezTo>
                    <a:pt x="846658" y="70187"/>
                    <a:pt x="838803" y="35183"/>
                    <a:pt x="831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9718255" y="2753379"/>
              <a:ext cx="1037034" cy="1114083"/>
            </a:xfrm>
            <a:custGeom>
              <a:avLst/>
              <a:gdLst/>
              <a:ahLst/>
              <a:cxnLst/>
              <a:rect l="l" t="t" r="r" b="b"/>
              <a:pathLst>
                <a:path w="1037034" h="1114083" extrusionOk="0">
                  <a:moveTo>
                    <a:pt x="936357" y="0"/>
                  </a:moveTo>
                  <a:lnTo>
                    <a:pt x="191092" y="120283"/>
                  </a:lnTo>
                  <a:cubicBezTo>
                    <a:pt x="191092" y="120283"/>
                    <a:pt x="73813" y="178504"/>
                    <a:pt x="0" y="132963"/>
                  </a:cubicBezTo>
                  <a:lnTo>
                    <a:pt x="120939" y="1096834"/>
                  </a:lnTo>
                  <a:cubicBezTo>
                    <a:pt x="120939" y="1096834"/>
                    <a:pt x="195554" y="1143715"/>
                    <a:pt x="321937" y="1082903"/>
                  </a:cubicBezTo>
                  <a:lnTo>
                    <a:pt x="1037035" y="979497"/>
                  </a:lnTo>
                  <a:lnTo>
                    <a:pt x="936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9718255" y="2872144"/>
              <a:ext cx="327292" cy="995318"/>
            </a:xfrm>
            <a:custGeom>
              <a:avLst/>
              <a:gdLst/>
              <a:ahLst/>
              <a:cxnLst/>
              <a:rect l="l" t="t" r="r" b="b"/>
              <a:pathLst>
                <a:path w="327292" h="995318" extrusionOk="0">
                  <a:moveTo>
                    <a:pt x="200553" y="0"/>
                  </a:moveTo>
                  <a:lnTo>
                    <a:pt x="191092" y="1518"/>
                  </a:lnTo>
                  <a:cubicBezTo>
                    <a:pt x="191092" y="1518"/>
                    <a:pt x="73813" y="59739"/>
                    <a:pt x="0" y="14198"/>
                  </a:cubicBezTo>
                  <a:lnTo>
                    <a:pt x="120939" y="978069"/>
                  </a:lnTo>
                  <a:cubicBezTo>
                    <a:pt x="120939" y="978069"/>
                    <a:pt x="195554" y="1024950"/>
                    <a:pt x="321937" y="964138"/>
                  </a:cubicBezTo>
                  <a:lnTo>
                    <a:pt x="327292" y="963334"/>
                  </a:lnTo>
                  <a:lnTo>
                    <a:pt x="200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9965843" y="2809547"/>
              <a:ext cx="737143" cy="968156"/>
            </a:xfrm>
            <a:custGeom>
              <a:avLst/>
              <a:gdLst/>
              <a:ahLst/>
              <a:cxnLst/>
              <a:rect l="l" t="t" r="r" b="b"/>
              <a:pathLst>
                <a:path w="737143" h="968156" extrusionOk="0">
                  <a:moveTo>
                    <a:pt x="122634" y="968157"/>
                  </a:moveTo>
                  <a:lnTo>
                    <a:pt x="122188" y="964674"/>
                  </a:lnTo>
                  <a:lnTo>
                    <a:pt x="0" y="104477"/>
                  </a:lnTo>
                  <a:lnTo>
                    <a:pt x="644231" y="0"/>
                  </a:lnTo>
                  <a:lnTo>
                    <a:pt x="644588" y="3572"/>
                  </a:lnTo>
                  <a:lnTo>
                    <a:pt x="737144" y="866269"/>
                  </a:lnTo>
                  <a:lnTo>
                    <a:pt x="122634" y="968157"/>
                  </a:lnTo>
                  <a:close/>
                  <a:moveTo>
                    <a:pt x="7765" y="110192"/>
                  </a:moveTo>
                  <a:lnTo>
                    <a:pt x="128436" y="960209"/>
                  </a:lnTo>
                  <a:lnTo>
                    <a:pt x="729646" y="860554"/>
                  </a:lnTo>
                  <a:lnTo>
                    <a:pt x="638161" y="7947"/>
                  </a:lnTo>
                  <a:lnTo>
                    <a:pt x="7765" y="1101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 rot="-508449">
              <a:off x="10233518" y="3642677"/>
              <a:ext cx="320277" cy="38702"/>
            </a:xfrm>
            <a:custGeom>
              <a:avLst/>
              <a:gdLst/>
              <a:ahLst/>
              <a:cxnLst/>
              <a:rect l="l" t="t" r="r" b="b"/>
              <a:pathLst>
                <a:path w="319980" h="38666" extrusionOk="0">
                  <a:moveTo>
                    <a:pt x="0" y="0"/>
                  </a:moveTo>
                  <a:lnTo>
                    <a:pt x="319981" y="0"/>
                  </a:lnTo>
                  <a:lnTo>
                    <a:pt x="319981" y="38666"/>
                  </a:lnTo>
                  <a:lnTo>
                    <a:pt x="0" y="3866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 rot="-300787">
              <a:off x="9757356" y="2972610"/>
              <a:ext cx="154083" cy="39254"/>
            </a:xfrm>
            <a:custGeom>
              <a:avLst/>
              <a:gdLst/>
              <a:ahLst/>
              <a:cxnLst/>
              <a:rect l="l" t="t" r="r" b="b"/>
              <a:pathLst>
                <a:path w="153878" h="39202" extrusionOk="0">
                  <a:moveTo>
                    <a:pt x="1" y="0"/>
                  </a:moveTo>
                  <a:lnTo>
                    <a:pt x="153879" y="0"/>
                  </a:lnTo>
                  <a:lnTo>
                    <a:pt x="153879" y="39203"/>
                  </a:lnTo>
                  <a:lnTo>
                    <a:pt x="1" y="392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9772432" y="3231832"/>
              <a:ext cx="199034" cy="126712"/>
            </a:xfrm>
            <a:custGeom>
              <a:avLst/>
              <a:gdLst/>
              <a:ahLst/>
              <a:cxnLst/>
              <a:rect l="l" t="t" r="r" b="b"/>
              <a:pathLst>
                <a:path w="199034" h="126712" extrusionOk="0">
                  <a:moveTo>
                    <a:pt x="5087" y="126712"/>
                  </a:moveTo>
                  <a:lnTo>
                    <a:pt x="199034" y="40541"/>
                  </a:lnTo>
                  <a:lnTo>
                    <a:pt x="193679" y="0"/>
                  </a:lnTo>
                  <a:lnTo>
                    <a:pt x="0" y="860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9786177" y="3341131"/>
              <a:ext cx="204300" cy="162520"/>
            </a:xfrm>
            <a:custGeom>
              <a:avLst/>
              <a:gdLst/>
              <a:ahLst/>
              <a:cxnLst/>
              <a:rect l="l" t="t" r="r" b="b"/>
              <a:pathLst>
                <a:path w="204300" h="162520" extrusionOk="0">
                  <a:moveTo>
                    <a:pt x="9551" y="162520"/>
                  </a:moveTo>
                  <a:lnTo>
                    <a:pt x="204301" y="75992"/>
                  </a:lnTo>
                  <a:lnTo>
                    <a:pt x="194305" y="0"/>
                  </a:lnTo>
                  <a:lnTo>
                    <a:pt x="0" y="863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 rot="-508449">
              <a:off x="10059281" y="2934061"/>
              <a:ext cx="510567" cy="102878"/>
            </a:xfrm>
            <a:custGeom>
              <a:avLst/>
              <a:gdLst/>
              <a:ahLst/>
              <a:cxnLst/>
              <a:rect l="l" t="t" r="r" b="b"/>
              <a:pathLst>
                <a:path w="510094" h="102783" extrusionOk="0">
                  <a:moveTo>
                    <a:pt x="0" y="0"/>
                  </a:moveTo>
                  <a:lnTo>
                    <a:pt x="510095" y="0"/>
                  </a:lnTo>
                  <a:lnTo>
                    <a:pt x="510095" y="102783"/>
                  </a:lnTo>
                  <a:lnTo>
                    <a:pt x="0" y="1027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9872179" y="3669708"/>
              <a:ext cx="103341" cy="123122"/>
            </a:xfrm>
            <a:custGeom>
              <a:avLst/>
              <a:gdLst/>
              <a:ahLst/>
              <a:cxnLst/>
              <a:rect l="l" t="t" r="r" b="b"/>
              <a:pathLst>
                <a:path w="103341" h="123122" extrusionOk="0">
                  <a:moveTo>
                    <a:pt x="103125" y="57632"/>
                  </a:moveTo>
                  <a:cubicBezTo>
                    <a:pt x="105714" y="91565"/>
                    <a:pt x="84739" y="120854"/>
                    <a:pt x="56357" y="122997"/>
                  </a:cubicBezTo>
                  <a:cubicBezTo>
                    <a:pt x="27974" y="125140"/>
                    <a:pt x="2805" y="99423"/>
                    <a:pt x="216" y="65490"/>
                  </a:cubicBezTo>
                  <a:cubicBezTo>
                    <a:pt x="-2373" y="31557"/>
                    <a:pt x="18603" y="2268"/>
                    <a:pt x="46985" y="125"/>
                  </a:cubicBezTo>
                  <a:cubicBezTo>
                    <a:pt x="75457" y="-2018"/>
                    <a:pt x="100537" y="23699"/>
                    <a:pt x="103125" y="57632"/>
                  </a:cubicBezTo>
                  <a:close/>
                </a:path>
              </a:pathLst>
            </a:custGeom>
            <a:solidFill>
              <a:srgbClr val="FFAE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2"/>
          <p:cNvGrpSpPr/>
          <p:nvPr/>
        </p:nvGrpSpPr>
        <p:grpSpPr>
          <a:xfrm rot="712587">
            <a:off x="6780557" y="665405"/>
            <a:ext cx="610221" cy="587788"/>
            <a:chOff x="8615888" y="2058918"/>
            <a:chExt cx="813900" cy="783979"/>
          </a:xfrm>
        </p:grpSpPr>
        <p:sp>
          <p:nvSpPr>
            <p:cNvPr id="126" name="Google Shape;126;p2"/>
            <p:cNvSpPr/>
            <p:nvPr/>
          </p:nvSpPr>
          <p:spPr>
            <a:xfrm>
              <a:off x="9003334" y="2058918"/>
              <a:ext cx="415655" cy="244583"/>
            </a:xfrm>
            <a:custGeom>
              <a:avLst/>
              <a:gdLst/>
              <a:ahLst/>
              <a:cxnLst/>
              <a:rect l="l" t="t" r="r" b="b"/>
              <a:pathLst>
                <a:path w="415655" h="244583" extrusionOk="0">
                  <a:moveTo>
                    <a:pt x="2" y="244584"/>
                  </a:moveTo>
                  <a:cubicBezTo>
                    <a:pt x="-177" y="212884"/>
                    <a:pt x="12319" y="181273"/>
                    <a:pt x="34097" y="158323"/>
                  </a:cubicBezTo>
                  <a:cubicBezTo>
                    <a:pt x="66674" y="124123"/>
                    <a:pt x="115050" y="111442"/>
                    <a:pt x="159408" y="95280"/>
                  </a:cubicBezTo>
                  <a:cubicBezTo>
                    <a:pt x="221529" y="72688"/>
                    <a:pt x="280168" y="40362"/>
                    <a:pt x="332560" y="0"/>
                  </a:cubicBezTo>
                  <a:cubicBezTo>
                    <a:pt x="362370" y="13573"/>
                    <a:pt x="390396" y="30986"/>
                    <a:pt x="415655" y="51792"/>
                  </a:cubicBezTo>
                  <a:cubicBezTo>
                    <a:pt x="362906" y="98673"/>
                    <a:pt x="303910" y="138589"/>
                    <a:pt x="240896" y="17028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628919" y="2088028"/>
              <a:ext cx="372705" cy="236190"/>
            </a:xfrm>
            <a:custGeom>
              <a:avLst/>
              <a:gdLst/>
              <a:ahLst/>
              <a:cxnLst/>
              <a:rect l="l" t="t" r="r" b="b"/>
              <a:pathLst>
                <a:path w="372705" h="236190" extrusionOk="0">
                  <a:moveTo>
                    <a:pt x="0" y="37683"/>
                  </a:moveTo>
                  <a:cubicBezTo>
                    <a:pt x="17673" y="22324"/>
                    <a:pt x="37844" y="9555"/>
                    <a:pt x="59532" y="0"/>
                  </a:cubicBezTo>
                  <a:cubicBezTo>
                    <a:pt x="82024" y="21788"/>
                    <a:pt x="108978" y="39469"/>
                    <a:pt x="138343" y="51792"/>
                  </a:cubicBezTo>
                  <a:cubicBezTo>
                    <a:pt x="191806" y="74206"/>
                    <a:pt x="252319" y="78671"/>
                    <a:pt x="304622" y="103227"/>
                  </a:cubicBezTo>
                  <a:cubicBezTo>
                    <a:pt x="315153" y="108139"/>
                    <a:pt x="325328" y="113943"/>
                    <a:pt x="333808" y="121622"/>
                  </a:cubicBezTo>
                  <a:cubicBezTo>
                    <a:pt x="342019" y="129123"/>
                    <a:pt x="348535" y="138142"/>
                    <a:pt x="353979" y="147697"/>
                  </a:cubicBezTo>
                  <a:cubicBezTo>
                    <a:pt x="369509" y="174575"/>
                    <a:pt x="377542" y="206544"/>
                    <a:pt x="369598" y="23619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8615888" y="2076509"/>
              <a:ext cx="813900" cy="766388"/>
            </a:xfrm>
            <a:custGeom>
              <a:avLst/>
              <a:gdLst/>
              <a:ahLst/>
              <a:cxnLst/>
              <a:rect l="l" t="t" r="r" b="b"/>
              <a:pathLst>
                <a:path w="813900" h="766388" extrusionOk="0">
                  <a:moveTo>
                    <a:pt x="2945" y="29021"/>
                  </a:moveTo>
                  <a:lnTo>
                    <a:pt x="329434" y="201364"/>
                  </a:lnTo>
                  <a:cubicBezTo>
                    <a:pt x="329434" y="201364"/>
                    <a:pt x="379327" y="229850"/>
                    <a:pt x="457869" y="202883"/>
                  </a:cubicBezTo>
                  <a:lnTo>
                    <a:pt x="813901" y="0"/>
                  </a:lnTo>
                  <a:lnTo>
                    <a:pt x="806849" y="543818"/>
                  </a:lnTo>
                  <a:lnTo>
                    <a:pt x="455013" y="748665"/>
                  </a:lnTo>
                  <a:cubicBezTo>
                    <a:pt x="455013" y="748665"/>
                    <a:pt x="400747" y="790992"/>
                    <a:pt x="325507" y="744825"/>
                  </a:cubicBezTo>
                  <a:lnTo>
                    <a:pt x="0" y="609362"/>
                  </a:lnTo>
                  <a:lnTo>
                    <a:pt x="2945" y="290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8939699" y="2275016"/>
              <a:ext cx="129863" cy="567763"/>
            </a:xfrm>
            <a:custGeom>
              <a:avLst/>
              <a:gdLst/>
              <a:ahLst/>
              <a:cxnLst/>
              <a:rect l="l" t="t" r="r" b="b"/>
              <a:pathLst>
                <a:path w="129863" h="567763" extrusionOk="0">
                  <a:moveTo>
                    <a:pt x="129863" y="5715"/>
                  </a:moveTo>
                  <a:cubicBezTo>
                    <a:pt x="53731" y="30361"/>
                    <a:pt x="5534" y="2857"/>
                    <a:pt x="5534" y="2857"/>
                  </a:cubicBezTo>
                  <a:lnTo>
                    <a:pt x="0" y="0"/>
                  </a:lnTo>
                  <a:lnTo>
                    <a:pt x="0" y="545604"/>
                  </a:lnTo>
                  <a:lnTo>
                    <a:pt x="1606" y="546229"/>
                  </a:lnTo>
                  <a:cubicBezTo>
                    <a:pt x="70242" y="588377"/>
                    <a:pt x="121474" y="556677"/>
                    <a:pt x="129863" y="550872"/>
                  </a:cubicBezTo>
                  <a:lnTo>
                    <a:pt x="129863" y="571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958531" y="2336095"/>
              <a:ext cx="88271" cy="38040"/>
            </a:xfrm>
            <a:custGeom>
              <a:avLst/>
              <a:gdLst/>
              <a:ahLst/>
              <a:cxnLst/>
              <a:rect l="l" t="t" r="r" b="b"/>
              <a:pathLst>
                <a:path w="88271" h="38040" extrusionOk="0">
                  <a:moveTo>
                    <a:pt x="0" y="0"/>
                  </a:moveTo>
                  <a:lnTo>
                    <a:pt x="88271" y="0"/>
                  </a:lnTo>
                  <a:lnTo>
                    <a:pt x="88271" y="38040"/>
                  </a:lnTo>
                  <a:lnTo>
                    <a:pt x="0" y="380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958531" y="2749540"/>
              <a:ext cx="88271" cy="47505"/>
            </a:xfrm>
            <a:custGeom>
              <a:avLst/>
              <a:gdLst/>
              <a:ahLst/>
              <a:cxnLst/>
              <a:rect l="l" t="t" r="r" b="b"/>
              <a:pathLst>
                <a:path w="88271" h="47505" extrusionOk="0">
                  <a:moveTo>
                    <a:pt x="0" y="0"/>
                  </a:moveTo>
                  <a:lnTo>
                    <a:pt x="88271" y="0"/>
                  </a:lnTo>
                  <a:lnTo>
                    <a:pt x="88271" y="47506"/>
                  </a:lnTo>
                  <a:lnTo>
                    <a:pt x="0" y="475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964957" y="2625774"/>
              <a:ext cx="71581" cy="88404"/>
            </a:xfrm>
            <a:custGeom>
              <a:avLst/>
              <a:gdLst/>
              <a:ahLst/>
              <a:cxnLst/>
              <a:rect l="l" t="t" r="r" b="b"/>
              <a:pathLst>
                <a:path w="71581" h="88404" extrusionOk="0">
                  <a:moveTo>
                    <a:pt x="71581" y="44202"/>
                  </a:moveTo>
                  <a:cubicBezTo>
                    <a:pt x="71581" y="68669"/>
                    <a:pt x="55515" y="88404"/>
                    <a:pt x="35791" y="88404"/>
                  </a:cubicBezTo>
                  <a:cubicBezTo>
                    <a:pt x="16065" y="88404"/>
                    <a:pt x="0" y="68580"/>
                    <a:pt x="0" y="44202"/>
                  </a:cubicBezTo>
                  <a:cubicBezTo>
                    <a:pt x="0" y="19735"/>
                    <a:pt x="16065" y="0"/>
                    <a:pt x="35791" y="0"/>
                  </a:cubicBezTo>
                  <a:cubicBezTo>
                    <a:pt x="55515" y="0"/>
                    <a:pt x="71581" y="19735"/>
                    <a:pt x="71581" y="442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091340" y="2123658"/>
              <a:ext cx="318009" cy="652135"/>
            </a:xfrm>
            <a:custGeom>
              <a:avLst/>
              <a:gdLst/>
              <a:ahLst/>
              <a:cxnLst/>
              <a:rect l="l" t="t" r="r" b="b"/>
              <a:pathLst>
                <a:path w="318009" h="652135" extrusionOk="0">
                  <a:moveTo>
                    <a:pt x="7676" y="652135"/>
                  </a:moveTo>
                  <a:lnTo>
                    <a:pt x="7676" y="649278"/>
                  </a:lnTo>
                  <a:lnTo>
                    <a:pt x="0" y="177165"/>
                  </a:lnTo>
                  <a:lnTo>
                    <a:pt x="893" y="176718"/>
                  </a:lnTo>
                  <a:lnTo>
                    <a:pt x="318010" y="0"/>
                  </a:lnTo>
                  <a:lnTo>
                    <a:pt x="308192" y="475059"/>
                  </a:lnTo>
                  <a:lnTo>
                    <a:pt x="307389" y="475506"/>
                  </a:lnTo>
                  <a:lnTo>
                    <a:pt x="7676" y="652135"/>
                  </a:lnTo>
                  <a:close/>
                  <a:moveTo>
                    <a:pt x="3392" y="179130"/>
                  </a:moveTo>
                  <a:lnTo>
                    <a:pt x="10979" y="646331"/>
                  </a:lnTo>
                  <a:lnTo>
                    <a:pt x="304800" y="473184"/>
                  </a:lnTo>
                  <a:lnTo>
                    <a:pt x="314529" y="5893"/>
                  </a:lnTo>
                  <a:lnTo>
                    <a:pt x="3392" y="179130"/>
                  </a:lnTo>
                  <a:close/>
                </a:path>
              </a:pathLst>
            </a:custGeom>
            <a:solidFill>
              <a:srgbClr val="5E77B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8647483" y="2172146"/>
              <a:ext cx="261690" cy="603736"/>
            </a:xfrm>
            <a:custGeom>
              <a:avLst/>
              <a:gdLst/>
              <a:ahLst/>
              <a:cxnLst/>
              <a:rect l="l" t="t" r="r" b="b"/>
              <a:pathLst>
                <a:path w="261690" h="603736" extrusionOk="0">
                  <a:moveTo>
                    <a:pt x="261601" y="603736"/>
                  </a:moveTo>
                  <a:lnTo>
                    <a:pt x="982" y="489258"/>
                  </a:lnTo>
                  <a:lnTo>
                    <a:pt x="982" y="488186"/>
                  </a:lnTo>
                  <a:lnTo>
                    <a:pt x="0" y="0"/>
                  </a:lnTo>
                  <a:lnTo>
                    <a:pt x="261691" y="119390"/>
                  </a:lnTo>
                  <a:lnTo>
                    <a:pt x="261691" y="603736"/>
                  </a:lnTo>
                  <a:close/>
                  <a:moveTo>
                    <a:pt x="4284" y="487025"/>
                  </a:moveTo>
                  <a:lnTo>
                    <a:pt x="258210" y="598557"/>
                  </a:lnTo>
                  <a:lnTo>
                    <a:pt x="258210" y="121622"/>
                  </a:lnTo>
                  <a:lnTo>
                    <a:pt x="3302" y="5268"/>
                  </a:lnTo>
                  <a:lnTo>
                    <a:pt x="4284" y="487025"/>
                  </a:lnTo>
                  <a:close/>
                </a:path>
              </a:pathLst>
            </a:custGeom>
            <a:solidFill>
              <a:srgbClr val="5E77B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2"/>
          <p:cNvGrpSpPr/>
          <p:nvPr/>
        </p:nvGrpSpPr>
        <p:grpSpPr>
          <a:xfrm rot="1436167">
            <a:off x="937710" y="3351506"/>
            <a:ext cx="610248" cy="587814"/>
            <a:chOff x="8615888" y="2058918"/>
            <a:chExt cx="813900" cy="783979"/>
          </a:xfrm>
        </p:grpSpPr>
        <p:sp>
          <p:nvSpPr>
            <p:cNvPr id="136" name="Google Shape;136;p2"/>
            <p:cNvSpPr/>
            <p:nvPr/>
          </p:nvSpPr>
          <p:spPr>
            <a:xfrm>
              <a:off x="9003334" y="2058918"/>
              <a:ext cx="415655" cy="244583"/>
            </a:xfrm>
            <a:custGeom>
              <a:avLst/>
              <a:gdLst/>
              <a:ahLst/>
              <a:cxnLst/>
              <a:rect l="l" t="t" r="r" b="b"/>
              <a:pathLst>
                <a:path w="415655" h="244583" extrusionOk="0">
                  <a:moveTo>
                    <a:pt x="2" y="244584"/>
                  </a:moveTo>
                  <a:cubicBezTo>
                    <a:pt x="-177" y="212884"/>
                    <a:pt x="12319" y="181273"/>
                    <a:pt x="34097" y="158323"/>
                  </a:cubicBezTo>
                  <a:cubicBezTo>
                    <a:pt x="66674" y="124123"/>
                    <a:pt x="115050" y="111442"/>
                    <a:pt x="159408" y="95280"/>
                  </a:cubicBezTo>
                  <a:cubicBezTo>
                    <a:pt x="221529" y="72688"/>
                    <a:pt x="280168" y="40362"/>
                    <a:pt x="332560" y="0"/>
                  </a:cubicBezTo>
                  <a:cubicBezTo>
                    <a:pt x="362370" y="13573"/>
                    <a:pt x="390396" y="30986"/>
                    <a:pt x="415655" y="51792"/>
                  </a:cubicBezTo>
                  <a:cubicBezTo>
                    <a:pt x="362906" y="98673"/>
                    <a:pt x="303910" y="138589"/>
                    <a:pt x="240896" y="17028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628919" y="2088028"/>
              <a:ext cx="372705" cy="236190"/>
            </a:xfrm>
            <a:custGeom>
              <a:avLst/>
              <a:gdLst/>
              <a:ahLst/>
              <a:cxnLst/>
              <a:rect l="l" t="t" r="r" b="b"/>
              <a:pathLst>
                <a:path w="372705" h="236190" extrusionOk="0">
                  <a:moveTo>
                    <a:pt x="0" y="37683"/>
                  </a:moveTo>
                  <a:cubicBezTo>
                    <a:pt x="17673" y="22324"/>
                    <a:pt x="37844" y="9555"/>
                    <a:pt x="59532" y="0"/>
                  </a:cubicBezTo>
                  <a:cubicBezTo>
                    <a:pt x="82024" y="21788"/>
                    <a:pt x="108978" y="39469"/>
                    <a:pt x="138343" y="51792"/>
                  </a:cubicBezTo>
                  <a:cubicBezTo>
                    <a:pt x="191806" y="74206"/>
                    <a:pt x="252319" y="78671"/>
                    <a:pt x="304622" y="103227"/>
                  </a:cubicBezTo>
                  <a:cubicBezTo>
                    <a:pt x="315153" y="108139"/>
                    <a:pt x="325328" y="113943"/>
                    <a:pt x="333808" y="121622"/>
                  </a:cubicBezTo>
                  <a:cubicBezTo>
                    <a:pt x="342019" y="129123"/>
                    <a:pt x="348535" y="138142"/>
                    <a:pt x="353979" y="147697"/>
                  </a:cubicBezTo>
                  <a:cubicBezTo>
                    <a:pt x="369509" y="174575"/>
                    <a:pt x="377542" y="206544"/>
                    <a:pt x="369598" y="23619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615888" y="2076509"/>
              <a:ext cx="813900" cy="766388"/>
            </a:xfrm>
            <a:custGeom>
              <a:avLst/>
              <a:gdLst/>
              <a:ahLst/>
              <a:cxnLst/>
              <a:rect l="l" t="t" r="r" b="b"/>
              <a:pathLst>
                <a:path w="813900" h="766388" extrusionOk="0">
                  <a:moveTo>
                    <a:pt x="2945" y="29021"/>
                  </a:moveTo>
                  <a:lnTo>
                    <a:pt x="329434" y="201364"/>
                  </a:lnTo>
                  <a:cubicBezTo>
                    <a:pt x="329434" y="201364"/>
                    <a:pt x="379327" y="229850"/>
                    <a:pt x="457869" y="202883"/>
                  </a:cubicBezTo>
                  <a:lnTo>
                    <a:pt x="813901" y="0"/>
                  </a:lnTo>
                  <a:lnTo>
                    <a:pt x="806849" y="543818"/>
                  </a:lnTo>
                  <a:lnTo>
                    <a:pt x="455013" y="748665"/>
                  </a:lnTo>
                  <a:cubicBezTo>
                    <a:pt x="455013" y="748665"/>
                    <a:pt x="400747" y="790992"/>
                    <a:pt x="325507" y="744825"/>
                  </a:cubicBezTo>
                  <a:lnTo>
                    <a:pt x="0" y="609362"/>
                  </a:lnTo>
                  <a:lnTo>
                    <a:pt x="2945" y="290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939699" y="2275016"/>
              <a:ext cx="129863" cy="567763"/>
            </a:xfrm>
            <a:custGeom>
              <a:avLst/>
              <a:gdLst/>
              <a:ahLst/>
              <a:cxnLst/>
              <a:rect l="l" t="t" r="r" b="b"/>
              <a:pathLst>
                <a:path w="129863" h="567763" extrusionOk="0">
                  <a:moveTo>
                    <a:pt x="129863" y="5715"/>
                  </a:moveTo>
                  <a:cubicBezTo>
                    <a:pt x="53731" y="30361"/>
                    <a:pt x="5534" y="2857"/>
                    <a:pt x="5534" y="2857"/>
                  </a:cubicBezTo>
                  <a:lnTo>
                    <a:pt x="0" y="0"/>
                  </a:lnTo>
                  <a:lnTo>
                    <a:pt x="0" y="545604"/>
                  </a:lnTo>
                  <a:lnTo>
                    <a:pt x="1606" y="546229"/>
                  </a:lnTo>
                  <a:cubicBezTo>
                    <a:pt x="70242" y="588377"/>
                    <a:pt x="121474" y="556677"/>
                    <a:pt x="129863" y="550872"/>
                  </a:cubicBezTo>
                  <a:lnTo>
                    <a:pt x="129863" y="571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8958531" y="2336095"/>
              <a:ext cx="88271" cy="38040"/>
            </a:xfrm>
            <a:custGeom>
              <a:avLst/>
              <a:gdLst/>
              <a:ahLst/>
              <a:cxnLst/>
              <a:rect l="l" t="t" r="r" b="b"/>
              <a:pathLst>
                <a:path w="88271" h="38040" extrusionOk="0">
                  <a:moveTo>
                    <a:pt x="0" y="0"/>
                  </a:moveTo>
                  <a:lnTo>
                    <a:pt x="88271" y="0"/>
                  </a:lnTo>
                  <a:lnTo>
                    <a:pt x="88271" y="38040"/>
                  </a:lnTo>
                  <a:lnTo>
                    <a:pt x="0" y="380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8958531" y="2749540"/>
              <a:ext cx="88271" cy="47505"/>
            </a:xfrm>
            <a:custGeom>
              <a:avLst/>
              <a:gdLst/>
              <a:ahLst/>
              <a:cxnLst/>
              <a:rect l="l" t="t" r="r" b="b"/>
              <a:pathLst>
                <a:path w="88271" h="47505" extrusionOk="0">
                  <a:moveTo>
                    <a:pt x="0" y="0"/>
                  </a:moveTo>
                  <a:lnTo>
                    <a:pt x="88271" y="0"/>
                  </a:lnTo>
                  <a:lnTo>
                    <a:pt x="88271" y="47506"/>
                  </a:lnTo>
                  <a:lnTo>
                    <a:pt x="0" y="475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964957" y="2625774"/>
              <a:ext cx="71581" cy="88404"/>
            </a:xfrm>
            <a:custGeom>
              <a:avLst/>
              <a:gdLst/>
              <a:ahLst/>
              <a:cxnLst/>
              <a:rect l="l" t="t" r="r" b="b"/>
              <a:pathLst>
                <a:path w="71581" h="88404" extrusionOk="0">
                  <a:moveTo>
                    <a:pt x="71581" y="44202"/>
                  </a:moveTo>
                  <a:cubicBezTo>
                    <a:pt x="71581" y="68669"/>
                    <a:pt x="55515" y="88404"/>
                    <a:pt x="35791" y="88404"/>
                  </a:cubicBezTo>
                  <a:cubicBezTo>
                    <a:pt x="16065" y="88404"/>
                    <a:pt x="0" y="68580"/>
                    <a:pt x="0" y="44202"/>
                  </a:cubicBezTo>
                  <a:cubicBezTo>
                    <a:pt x="0" y="19735"/>
                    <a:pt x="16065" y="0"/>
                    <a:pt x="35791" y="0"/>
                  </a:cubicBezTo>
                  <a:cubicBezTo>
                    <a:pt x="55515" y="0"/>
                    <a:pt x="71581" y="19735"/>
                    <a:pt x="71581" y="442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9091340" y="2123658"/>
              <a:ext cx="318009" cy="652135"/>
            </a:xfrm>
            <a:custGeom>
              <a:avLst/>
              <a:gdLst/>
              <a:ahLst/>
              <a:cxnLst/>
              <a:rect l="l" t="t" r="r" b="b"/>
              <a:pathLst>
                <a:path w="318009" h="652135" extrusionOk="0">
                  <a:moveTo>
                    <a:pt x="7676" y="652135"/>
                  </a:moveTo>
                  <a:lnTo>
                    <a:pt x="7676" y="649278"/>
                  </a:lnTo>
                  <a:lnTo>
                    <a:pt x="0" y="177165"/>
                  </a:lnTo>
                  <a:lnTo>
                    <a:pt x="893" y="176718"/>
                  </a:lnTo>
                  <a:lnTo>
                    <a:pt x="318010" y="0"/>
                  </a:lnTo>
                  <a:lnTo>
                    <a:pt x="308192" y="475059"/>
                  </a:lnTo>
                  <a:lnTo>
                    <a:pt x="307389" y="475506"/>
                  </a:lnTo>
                  <a:lnTo>
                    <a:pt x="7676" y="652135"/>
                  </a:lnTo>
                  <a:close/>
                  <a:moveTo>
                    <a:pt x="3392" y="179130"/>
                  </a:moveTo>
                  <a:lnTo>
                    <a:pt x="10979" y="646331"/>
                  </a:lnTo>
                  <a:lnTo>
                    <a:pt x="304800" y="473184"/>
                  </a:lnTo>
                  <a:lnTo>
                    <a:pt x="314529" y="5893"/>
                  </a:lnTo>
                  <a:lnTo>
                    <a:pt x="3392" y="179130"/>
                  </a:lnTo>
                  <a:close/>
                </a:path>
              </a:pathLst>
            </a:custGeom>
            <a:solidFill>
              <a:srgbClr val="5E77B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647483" y="2172146"/>
              <a:ext cx="261690" cy="603736"/>
            </a:xfrm>
            <a:custGeom>
              <a:avLst/>
              <a:gdLst/>
              <a:ahLst/>
              <a:cxnLst/>
              <a:rect l="l" t="t" r="r" b="b"/>
              <a:pathLst>
                <a:path w="261690" h="603736" extrusionOk="0">
                  <a:moveTo>
                    <a:pt x="261601" y="603736"/>
                  </a:moveTo>
                  <a:lnTo>
                    <a:pt x="982" y="489258"/>
                  </a:lnTo>
                  <a:lnTo>
                    <a:pt x="982" y="488186"/>
                  </a:lnTo>
                  <a:lnTo>
                    <a:pt x="0" y="0"/>
                  </a:lnTo>
                  <a:lnTo>
                    <a:pt x="261691" y="119390"/>
                  </a:lnTo>
                  <a:lnTo>
                    <a:pt x="261691" y="603736"/>
                  </a:lnTo>
                  <a:close/>
                  <a:moveTo>
                    <a:pt x="4284" y="487025"/>
                  </a:moveTo>
                  <a:lnTo>
                    <a:pt x="258210" y="598557"/>
                  </a:lnTo>
                  <a:lnTo>
                    <a:pt x="258210" y="121622"/>
                  </a:lnTo>
                  <a:lnTo>
                    <a:pt x="3302" y="5268"/>
                  </a:lnTo>
                  <a:lnTo>
                    <a:pt x="4284" y="487025"/>
                  </a:lnTo>
                  <a:close/>
                </a:path>
              </a:pathLst>
            </a:custGeom>
            <a:solidFill>
              <a:srgbClr val="5E77B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7"/>
          <p:cNvSpPr txBox="1">
            <a:spLocks noGrp="1"/>
          </p:cNvSpPr>
          <p:nvPr>
            <p:ph type="subTitle" idx="1"/>
          </p:nvPr>
        </p:nvSpPr>
        <p:spPr>
          <a:xfrm>
            <a:off x="713225" y="1348950"/>
            <a:ext cx="3215400" cy="30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97" name="Google Shape;697;p17"/>
          <p:cNvSpPr txBox="1">
            <a:spLocks noGrp="1"/>
          </p:cNvSpPr>
          <p:nvPr>
            <p:ph type="subTitle" idx="2"/>
          </p:nvPr>
        </p:nvSpPr>
        <p:spPr>
          <a:xfrm>
            <a:off x="3928747" y="1348950"/>
            <a:ext cx="3215400" cy="30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98" name="Google Shape;698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verpass ExtraBold"/>
              <a:buNone/>
              <a:defRPr sz="3000"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9"/>
          <p:cNvSpPr txBox="1">
            <a:spLocks noGrp="1"/>
          </p:cNvSpPr>
          <p:nvPr>
            <p:ph type="subTitle" idx="1"/>
          </p:nvPr>
        </p:nvSpPr>
        <p:spPr>
          <a:xfrm>
            <a:off x="713225" y="2758425"/>
            <a:ext cx="22860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11" name="Google Shape;811;p19"/>
          <p:cNvSpPr txBox="1">
            <a:spLocks noGrp="1"/>
          </p:cNvSpPr>
          <p:nvPr>
            <p:ph type="title"/>
          </p:nvPr>
        </p:nvSpPr>
        <p:spPr>
          <a:xfrm>
            <a:off x="713225" y="2514575"/>
            <a:ext cx="22860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12" name="Google Shape;812;p19"/>
          <p:cNvSpPr txBox="1">
            <a:spLocks noGrp="1"/>
          </p:cNvSpPr>
          <p:nvPr>
            <p:ph type="subTitle" idx="2"/>
          </p:nvPr>
        </p:nvSpPr>
        <p:spPr>
          <a:xfrm>
            <a:off x="3428975" y="2758425"/>
            <a:ext cx="22860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13" name="Google Shape;813;p19"/>
          <p:cNvSpPr txBox="1">
            <a:spLocks noGrp="1"/>
          </p:cNvSpPr>
          <p:nvPr>
            <p:ph type="title" idx="3"/>
          </p:nvPr>
        </p:nvSpPr>
        <p:spPr>
          <a:xfrm>
            <a:off x="3428975" y="2514575"/>
            <a:ext cx="22860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14" name="Google Shape;814;p19"/>
          <p:cNvSpPr txBox="1">
            <a:spLocks noGrp="1"/>
          </p:cNvSpPr>
          <p:nvPr>
            <p:ph type="subTitle" idx="4"/>
          </p:nvPr>
        </p:nvSpPr>
        <p:spPr>
          <a:xfrm>
            <a:off x="6144725" y="2758425"/>
            <a:ext cx="22860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15" name="Google Shape;815;p19"/>
          <p:cNvSpPr txBox="1">
            <a:spLocks noGrp="1"/>
          </p:cNvSpPr>
          <p:nvPr>
            <p:ph type="title" idx="5"/>
          </p:nvPr>
        </p:nvSpPr>
        <p:spPr>
          <a:xfrm>
            <a:off x="6144725" y="2514575"/>
            <a:ext cx="22860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grpSp>
        <p:nvGrpSpPr>
          <p:cNvPr id="816" name="Google Shape;816;p19"/>
          <p:cNvGrpSpPr/>
          <p:nvPr/>
        </p:nvGrpSpPr>
        <p:grpSpPr>
          <a:xfrm>
            <a:off x="8124133" y="-11499"/>
            <a:ext cx="1472063" cy="1168608"/>
            <a:chOff x="2942485" y="-56344"/>
            <a:chExt cx="2092187" cy="1660898"/>
          </a:xfrm>
        </p:grpSpPr>
        <p:grpSp>
          <p:nvGrpSpPr>
            <p:cNvPr id="817" name="Google Shape;817;p19"/>
            <p:cNvGrpSpPr/>
            <p:nvPr/>
          </p:nvGrpSpPr>
          <p:grpSpPr>
            <a:xfrm>
              <a:off x="2942485" y="-56344"/>
              <a:ext cx="1873186" cy="790648"/>
              <a:chOff x="2942485" y="-56344"/>
              <a:chExt cx="1873186" cy="790648"/>
            </a:xfrm>
          </p:grpSpPr>
          <p:sp>
            <p:nvSpPr>
              <p:cNvPr id="818" name="Google Shape;818;p19"/>
              <p:cNvSpPr/>
              <p:nvPr/>
            </p:nvSpPr>
            <p:spPr>
              <a:xfrm>
                <a:off x="2942524" y="-56344"/>
                <a:ext cx="1873147" cy="790648"/>
              </a:xfrm>
              <a:custGeom>
                <a:avLst/>
                <a:gdLst/>
                <a:ahLst/>
                <a:cxnLst/>
                <a:rect l="l" t="t" r="r" b="b"/>
                <a:pathLst>
                  <a:path w="1873147" h="790648" extrusionOk="0">
                    <a:moveTo>
                      <a:pt x="1852" y="785900"/>
                    </a:moveTo>
                    <a:cubicBezTo>
                      <a:pt x="2834" y="786704"/>
                      <a:pt x="4173" y="787240"/>
                      <a:pt x="5601" y="787329"/>
                    </a:cubicBezTo>
                    <a:cubicBezTo>
                      <a:pt x="7565" y="789472"/>
                      <a:pt x="10331" y="790812"/>
                      <a:pt x="14080" y="790633"/>
                    </a:cubicBezTo>
                    <a:cubicBezTo>
                      <a:pt x="133322" y="785364"/>
                      <a:pt x="251940" y="769738"/>
                      <a:pt x="368148" y="743931"/>
                    </a:cubicBezTo>
                    <a:cubicBezTo>
                      <a:pt x="371182" y="743306"/>
                      <a:pt x="374217" y="742591"/>
                      <a:pt x="377252" y="741966"/>
                    </a:cubicBezTo>
                    <a:cubicBezTo>
                      <a:pt x="388230" y="739466"/>
                      <a:pt x="399208" y="736966"/>
                      <a:pt x="410097" y="734197"/>
                    </a:cubicBezTo>
                    <a:cubicBezTo>
                      <a:pt x="412328" y="733751"/>
                      <a:pt x="414560" y="733215"/>
                      <a:pt x="416791" y="732590"/>
                    </a:cubicBezTo>
                    <a:cubicBezTo>
                      <a:pt x="567272" y="695443"/>
                      <a:pt x="713379" y="641150"/>
                      <a:pt x="851544" y="569891"/>
                    </a:cubicBezTo>
                    <a:cubicBezTo>
                      <a:pt x="854043" y="568552"/>
                      <a:pt x="856721" y="567302"/>
                      <a:pt x="859220" y="565873"/>
                    </a:cubicBezTo>
                    <a:cubicBezTo>
                      <a:pt x="880908" y="554621"/>
                      <a:pt x="902418" y="542923"/>
                      <a:pt x="923839" y="530690"/>
                    </a:cubicBezTo>
                    <a:cubicBezTo>
                      <a:pt x="924732" y="530243"/>
                      <a:pt x="925713" y="529708"/>
                      <a:pt x="926606" y="529172"/>
                    </a:cubicBezTo>
                    <a:cubicBezTo>
                      <a:pt x="929283" y="527654"/>
                      <a:pt x="932050" y="526046"/>
                      <a:pt x="934728" y="524439"/>
                    </a:cubicBezTo>
                    <a:cubicBezTo>
                      <a:pt x="1083156" y="438178"/>
                      <a:pt x="1213823" y="327450"/>
                      <a:pt x="1354665" y="229938"/>
                    </a:cubicBezTo>
                    <a:cubicBezTo>
                      <a:pt x="1497024" y="131354"/>
                      <a:pt x="1637865" y="69650"/>
                      <a:pt x="1803251" y="45361"/>
                    </a:cubicBezTo>
                    <a:cubicBezTo>
                      <a:pt x="1822262" y="49112"/>
                      <a:pt x="1841184" y="53398"/>
                      <a:pt x="1860284" y="58220"/>
                    </a:cubicBezTo>
                    <a:cubicBezTo>
                      <a:pt x="1868496" y="60274"/>
                      <a:pt x="1873405" y="53577"/>
                      <a:pt x="1873137" y="46969"/>
                    </a:cubicBezTo>
                    <a:cubicBezTo>
                      <a:pt x="1873137" y="43486"/>
                      <a:pt x="1871620" y="40003"/>
                      <a:pt x="1868407" y="37950"/>
                    </a:cubicBezTo>
                    <a:cubicBezTo>
                      <a:pt x="1869032" y="37860"/>
                      <a:pt x="1869745" y="37771"/>
                      <a:pt x="1870370" y="37682"/>
                    </a:cubicBezTo>
                    <a:cubicBezTo>
                      <a:pt x="1872601" y="37503"/>
                      <a:pt x="1873048" y="34021"/>
                      <a:pt x="1870638" y="33753"/>
                    </a:cubicBezTo>
                    <a:cubicBezTo>
                      <a:pt x="1861623" y="32592"/>
                      <a:pt x="1852430" y="31877"/>
                      <a:pt x="1843415" y="31163"/>
                    </a:cubicBezTo>
                    <a:cubicBezTo>
                      <a:pt x="1828956" y="27859"/>
                      <a:pt x="1814497" y="24823"/>
                      <a:pt x="1800038" y="22144"/>
                    </a:cubicBezTo>
                    <a:cubicBezTo>
                      <a:pt x="1484439" y="-38310"/>
                      <a:pt x="1174819" y="28841"/>
                      <a:pt x="889119" y="176985"/>
                    </a:cubicBezTo>
                    <a:cubicBezTo>
                      <a:pt x="742298" y="253066"/>
                      <a:pt x="604491" y="345131"/>
                      <a:pt x="468915" y="439696"/>
                    </a:cubicBezTo>
                    <a:cubicBezTo>
                      <a:pt x="466237" y="441571"/>
                      <a:pt x="463738" y="443268"/>
                      <a:pt x="461061" y="445143"/>
                    </a:cubicBezTo>
                    <a:cubicBezTo>
                      <a:pt x="460436" y="445590"/>
                      <a:pt x="459900" y="446036"/>
                      <a:pt x="459276" y="446394"/>
                    </a:cubicBezTo>
                    <a:cubicBezTo>
                      <a:pt x="452492" y="451037"/>
                      <a:pt x="445798" y="455770"/>
                      <a:pt x="439104" y="460592"/>
                    </a:cubicBezTo>
                    <a:cubicBezTo>
                      <a:pt x="435713" y="462913"/>
                      <a:pt x="432410" y="465235"/>
                      <a:pt x="429108" y="467646"/>
                    </a:cubicBezTo>
                    <a:cubicBezTo>
                      <a:pt x="360829" y="515599"/>
                      <a:pt x="292640" y="563998"/>
                      <a:pt x="224807" y="612664"/>
                    </a:cubicBezTo>
                    <a:cubicBezTo>
                      <a:pt x="154475" y="663206"/>
                      <a:pt x="77182" y="710177"/>
                      <a:pt x="12920" y="768845"/>
                    </a:cubicBezTo>
                    <a:cubicBezTo>
                      <a:pt x="12830" y="768845"/>
                      <a:pt x="12741" y="768934"/>
                      <a:pt x="12652" y="768845"/>
                    </a:cubicBezTo>
                    <a:cubicBezTo>
                      <a:pt x="8993" y="769023"/>
                      <a:pt x="6404" y="770720"/>
                      <a:pt x="4798" y="773042"/>
                    </a:cubicBezTo>
                    <a:cubicBezTo>
                      <a:pt x="3905" y="774381"/>
                      <a:pt x="3280" y="776078"/>
                      <a:pt x="3013" y="777774"/>
                    </a:cubicBezTo>
                    <a:cubicBezTo>
                      <a:pt x="2566" y="778131"/>
                      <a:pt x="2120" y="778578"/>
                      <a:pt x="1674" y="778935"/>
                    </a:cubicBezTo>
                    <a:cubicBezTo>
                      <a:pt x="-1004" y="781435"/>
                      <a:pt x="-111" y="784204"/>
                      <a:pt x="1852" y="7859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2942485" y="-34200"/>
                <a:ext cx="1872908" cy="763845"/>
              </a:xfrm>
              <a:custGeom>
                <a:avLst/>
                <a:gdLst/>
                <a:ahLst/>
                <a:cxnLst/>
                <a:rect l="l" t="t" r="r" b="b"/>
                <a:pathLst>
                  <a:path w="1872908" h="763845" extrusionOk="0">
                    <a:moveTo>
                      <a:pt x="1534" y="756880"/>
                    </a:moveTo>
                    <a:cubicBezTo>
                      <a:pt x="1980" y="756523"/>
                      <a:pt x="2427" y="756077"/>
                      <a:pt x="2873" y="755720"/>
                    </a:cubicBezTo>
                    <a:cubicBezTo>
                      <a:pt x="3141" y="754023"/>
                      <a:pt x="3766" y="752326"/>
                      <a:pt x="4658" y="750987"/>
                    </a:cubicBezTo>
                    <a:cubicBezTo>
                      <a:pt x="143625" y="707856"/>
                      <a:pt x="274114" y="648295"/>
                      <a:pt x="400764" y="575340"/>
                    </a:cubicBezTo>
                    <a:cubicBezTo>
                      <a:pt x="445480" y="549622"/>
                      <a:pt x="489571" y="523101"/>
                      <a:pt x="533662" y="496401"/>
                    </a:cubicBezTo>
                    <a:cubicBezTo>
                      <a:pt x="495551" y="487382"/>
                      <a:pt x="462170" y="466219"/>
                      <a:pt x="428968" y="445591"/>
                    </a:cubicBezTo>
                    <a:cubicBezTo>
                      <a:pt x="432360" y="443270"/>
                      <a:pt x="435662" y="440948"/>
                      <a:pt x="438965" y="438537"/>
                    </a:cubicBezTo>
                    <a:cubicBezTo>
                      <a:pt x="447979" y="445145"/>
                      <a:pt x="456905" y="452199"/>
                      <a:pt x="466276" y="457557"/>
                    </a:cubicBezTo>
                    <a:cubicBezTo>
                      <a:pt x="490285" y="471220"/>
                      <a:pt x="518489" y="477203"/>
                      <a:pt x="542231" y="491133"/>
                    </a:cubicBezTo>
                    <a:cubicBezTo>
                      <a:pt x="551870" y="485329"/>
                      <a:pt x="561509" y="479524"/>
                      <a:pt x="571149" y="473720"/>
                    </a:cubicBezTo>
                    <a:cubicBezTo>
                      <a:pt x="533484" y="457914"/>
                      <a:pt x="496265" y="441216"/>
                      <a:pt x="459136" y="424339"/>
                    </a:cubicBezTo>
                    <a:cubicBezTo>
                      <a:pt x="459761" y="423892"/>
                      <a:pt x="460296" y="423446"/>
                      <a:pt x="460921" y="423089"/>
                    </a:cubicBezTo>
                    <a:cubicBezTo>
                      <a:pt x="463599" y="421213"/>
                      <a:pt x="466098" y="419517"/>
                      <a:pt x="468775" y="417641"/>
                    </a:cubicBezTo>
                    <a:cubicBezTo>
                      <a:pt x="506797" y="433983"/>
                      <a:pt x="545087" y="449878"/>
                      <a:pt x="583020" y="466398"/>
                    </a:cubicBezTo>
                    <a:cubicBezTo>
                      <a:pt x="763847" y="355937"/>
                      <a:pt x="943067" y="244406"/>
                      <a:pt x="1141388" y="165021"/>
                    </a:cubicBezTo>
                    <a:cubicBezTo>
                      <a:pt x="1279731" y="109657"/>
                      <a:pt x="1423161" y="65633"/>
                      <a:pt x="1569001" y="34915"/>
                    </a:cubicBezTo>
                    <a:cubicBezTo>
                      <a:pt x="1639868" y="20002"/>
                      <a:pt x="1720642" y="2590"/>
                      <a:pt x="1799810" y="0"/>
                    </a:cubicBezTo>
                    <a:cubicBezTo>
                      <a:pt x="1814269" y="2679"/>
                      <a:pt x="1828817" y="5715"/>
                      <a:pt x="1843187" y="9019"/>
                    </a:cubicBezTo>
                    <a:cubicBezTo>
                      <a:pt x="1852201" y="9733"/>
                      <a:pt x="1861394" y="10448"/>
                      <a:pt x="1870409" y="11609"/>
                    </a:cubicBezTo>
                    <a:cubicBezTo>
                      <a:pt x="1872819" y="11876"/>
                      <a:pt x="1872373" y="15359"/>
                      <a:pt x="1870141" y="15538"/>
                    </a:cubicBezTo>
                    <a:cubicBezTo>
                      <a:pt x="1869517" y="15627"/>
                      <a:pt x="1868802" y="15716"/>
                      <a:pt x="1868178" y="15806"/>
                    </a:cubicBezTo>
                    <a:cubicBezTo>
                      <a:pt x="1871391" y="17859"/>
                      <a:pt x="1872908" y="21431"/>
                      <a:pt x="1872908" y="24825"/>
                    </a:cubicBezTo>
                    <a:cubicBezTo>
                      <a:pt x="1861037" y="23128"/>
                      <a:pt x="1849077" y="21788"/>
                      <a:pt x="1836850" y="21163"/>
                    </a:cubicBezTo>
                    <a:cubicBezTo>
                      <a:pt x="1793116" y="18931"/>
                      <a:pt x="1749560" y="22056"/>
                      <a:pt x="1706183" y="27861"/>
                    </a:cubicBezTo>
                    <a:cubicBezTo>
                      <a:pt x="1620500" y="39291"/>
                      <a:pt x="1535441" y="57418"/>
                      <a:pt x="1451900" y="78849"/>
                    </a:cubicBezTo>
                    <a:cubicBezTo>
                      <a:pt x="1209667" y="141000"/>
                      <a:pt x="987605" y="244673"/>
                      <a:pt x="773575" y="368975"/>
                    </a:cubicBezTo>
                    <a:cubicBezTo>
                      <a:pt x="802493" y="427107"/>
                      <a:pt x="830519" y="485596"/>
                      <a:pt x="858991" y="543818"/>
                    </a:cubicBezTo>
                    <a:cubicBezTo>
                      <a:pt x="856402" y="545247"/>
                      <a:pt x="853814" y="546497"/>
                      <a:pt x="851315" y="547836"/>
                    </a:cubicBezTo>
                    <a:cubicBezTo>
                      <a:pt x="819095" y="491669"/>
                      <a:pt x="790355" y="432375"/>
                      <a:pt x="767863" y="372279"/>
                    </a:cubicBezTo>
                    <a:cubicBezTo>
                      <a:pt x="731805" y="393353"/>
                      <a:pt x="696014" y="414784"/>
                      <a:pt x="660402" y="436930"/>
                    </a:cubicBezTo>
                    <a:cubicBezTo>
                      <a:pt x="571952" y="491669"/>
                      <a:pt x="482074" y="549265"/>
                      <a:pt x="389340" y="601682"/>
                    </a:cubicBezTo>
                    <a:cubicBezTo>
                      <a:pt x="396748" y="638741"/>
                      <a:pt x="406298" y="674727"/>
                      <a:pt x="416562" y="710625"/>
                    </a:cubicBezTo>
                    <a:cubicBezTo>
                      <a:pt x="414331" y="711160"/>
                      <a:pt x="412189" y="711785"/>
                      <a:pt x="409868" y="712232"/>
                    </a:cubicBezTo>
                    <a:cubicBezTo>
                      <a:pt x="400407" y="676513"/>
                      <a:pt x="392464" y="640259"/>
                      <a:pt x="384431" y="604451"/>
                    </a:cubicBezTo>
                    <a:cubicBezTo>
                      <a:pt x="371221" y="611951"/>
                      <a:pt x="357923" y="619095"/>
                      <a:pt x="344624" y="626328"/>
                    </a:cubicBezTo>
                    <a:cubicBezTo>
                      <a:pt x="356048" y="657404"/>
                      <a:pt x="366848" y="688568"/>
                      <a:pt x="377023" y="720001"/>
                    </a:cubicBezTo>
                    <a:cubicBezTo>
                      <a:pt x="373988" y="720626"/>
                      <a:pt x="370954" y="721340"/>
                      <a:pt x="367919" y="721965"/>
                    </a:cubicBezTo>
                    <a:cubicBezTo>
                      <a:pt x="367205" y="720090"/>
                      <a:pt x="366580" y="718304"/>
                      <a:pt x="365955" y="716429"/>
                    </a:cubicBezTo>
                    <a:cubicBezTo>
                      <a:pt x="356137" y="687765"/>
                      <a:pt x="346766" y="659011"/>
                      <a:pt x="337841" y="629989"/>
                    </a:cubicBezTo>
                    <a:cubicBezTo>
                      <a:pt x="230469" y="687318"/>
                      <a:pt x="119170" y="736074"/>
                      <a:pt x="1802" y="763845"/>
                    </a:cubicBezTo>
                    <a:cubicBezTo>
                      <a:pt x="-72" y="762060"/>
                      <a:pt x="-965" y="759291"/>
                      <a:pt x="1534" y="7568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3490768" y="575826"/>
                <a:ext cx="56962" cy="37790"/>
              </a:xfrm>
              <a:custGeom>
                <a:avLst/>
                <a:gdLst/>
                <a:ahLst/>
                <a:cxnLst/>
                <a:rect l="l" t="t" r="r" b="b"/>
                <a:pathLst>
                  <a:path w="56962" h="37790" extrusionOk="0">
                    <a:moveTo>
                      <a:pt x="1445" y="22820"/>
                    </a:moveTo>
                    <a:cubicBezTo>
                      <a:pt x="5372" y="28624"/>
                      <a:pt x="10995" y="31661"/>
                      <a:pt x="16975" y="32553"/>
                    </a:cubicBezTo>
                    <a:cubicBezTo>
                      <a:pt x="22955" y="37108"/>
                      <a:pt x="29827" y="38894"/>
                      <a:pt x="37681" y="37108"/>
                    </a:cubicBezTo>
                    <a:cubicBezTo>
                      <a:pt x="47053" y="34965"/>
                      <a:pt x="57139" y="26303"/>
                      <a:pt x="56960" y="16034"/>
                    </a:cubicBezTo>
                    <a:cubicBezTo>
                      <a:pt x="56782" y="4514"/>
                      <a:pt x="44465" y="496"/>
                      <a:pt x="34825" y="49"/>
                    </a:cubicBezTo>
                    <a:cubicBezTo>
                      <a:pt x="23490" y="-486"/>
                      <a:pt x="12423" y="3353"/>
                      <a:pt x="3765" y="10676"/>
                    </a:cubicBezTo>
                    <a:cubicBezTo>
                      <a:pt x="285" y="13712"/>
                      <a:pt x="-1411" y="18534"/>
                      <a:pt x="1445" y="228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3444893" y="607644"/>
                <a:ext cx="23899" cy="18495"/>
              </a:xfrm>
              <a:custGeom>
                <a:avLst/>
                <a:gdLst/>
                <a:ahLst/>
                <a:cxnLst/>
                <a:rect l="l" t="t" r="r" b="b"/>
                <a:pathLst>
                  <a:path w="23899" h="18495" extrusionOk="0">
                    <a:moveTo>
                      <a:pt x="4211" y="16541"/>
                    </a:moveTo>
                    <a:cubicBezTo>
                      <a:pt x="7602" y="18773"/>
                      <a:pt x="12333" y="19041"/>
                      <a:pt x="16081" y="17612"/>
                    </a:cubicBezTo>
                    <a:cubicBezTo>
                      <a:pt x="16528" y="17434"/>
                      <a:pt x="16795" y="17166"/>
                      <a:pt x="17242" y="16898"/>
                    </a:cubicBezTo>
                    <a:cubicBezTo>
                      <a:pt x="19652" y="16451"/>
                      <a:pt x="21972" y="14933"/>
                      <a:pt x="23043" y="12790"/>
                    </a:cubicBezTo>
                    <a:cubicBezTo>
                      <a:pt x="25185" y="8593"/>
                      <a:pt x="23043" y="4664"/>
                      <a:pt x="19562" y="2253"/>
                    </a:cubicBezTo>
                    <a:cubicBezTo>
                      <a:pt x="14207" y="-1319"/>
                      <a:pt x="5996" y="-694"/>
                      <a:pt x="1979" y="4486"/>
                    </a:cubicBezTo>
                    <a:cubicBezTo>
                      <a:pt x="-1502" y="8861"/>
                      <a:pt x="-163" y="13683"/>
                      <a:pt x="4211" y="165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2" name="Google Shape;822;p19"/>
            <p:cNvGrpSpPr/>
            <p:nvPr/>
          </p:nvGrpSpPr>
          <p:grpSpPr>
            <a:xfrm>
              <a:off x="4098733" y="86390"/>
              <a:ext cx="857413" cy="1518164"/>
              <a:chOff x="4098733" y="86390"/>
              <a:chExt cx="857413" cy="1518164"/>
            </a:xfrm>
          </p:grpSpPr>
          <p:sp>
            <p:nvSpPr>
              <p:cNvPr id="823" name="Google Shape;823;p19"/>
              <p:cNvSpPr/>
              <p:nvPr/>
            </p:nvSpPr>
            <p:spPr>
              <a:xfrm>
                <a:off x="4098733" y="86390"/>
                <a:ext cx="857413" cy="1518164"/>
              </a:xfrm>
              <a:custGeom>
                <a:avLst/>
                <a:gdLst/>
                <a:ahLst/>
                <a:cxnLst/>
                <a:rect l="l" t="t" r="r" b="b"/>
                <a:pathLst>
                  <a:path w="857413" h="1518164" extrusionOk="0">
                    <a:moveTo>
                      <a:pt x="135" y="1509166"/>
                    </a:moveTo>
                    <a:cubicBezTo>
                      <a:pt x="492" y="1511577"/>
                      <a:pt x="1384" y="1513810"/>
                      <a:pt x="3169" y="1515328"/>
                    </a:cubicBezTo>
                    <a:cubicBezTo>
                      <a:pt x="6829" y="1518900"/>
                      <a:pt x="13969" y="1519703"/>
                      <a:pt x="26197" y="1514167"/>
                    </a:cubicBezTo>
                    <a:cubicBezTo>
                      <a:pt x="145261" y="1460678"/>
                      <a:pt x="251115" y="1366202"/>
                      <a:pt x="337245" y="1255742"/>
                    </a:cubicBezTo>
                    <a:cubicBezTo>
                      <a:pt x="339297" y="1253420"/>
                      <a:pt x="341082" y="1250920"/>
                      <a:pt x="342957" y="1248509"/>
                    </a:cubicBezTo>
                    <a:cubicBezTo>
                      <a:pt x="349651" y="1239847"/>
                      <a:pt x="356256" y="1231006"/>
                      <a:pt x="362682" y="1222077"/>
                    </a:cubicBezTo>
                    <a:cubicBezTo>
                      <a:pt x="363931" y="1220559"/>
                      <a:pt x="364913" y="1219041"/>
                      <a:pt x="365984" y="1217523"/>
                    </a:cubicBezTo>
                    <a:cubicBezTo>
                      <a:pt x="432032" y="1125815"/>
                      <a:pt x="484869" y="1025624"/>
                      <a:pt x="521285" y="929897"/>
                    </a:cubicBezTo>
                    <a:cubicBezTo>
                      <a:pt x="545205" y="867032"/>
                      <a:pt x="563502" y="801846"/>
                      <a:pt x="579478" y="735677"/>
                    </a:cubicBezTo>
                    <a:cubicBezTo>
                      <a:pt x="580371" y="731926"/>
                      <a:pt x="581352" y="728265"/>
                      <a:pt x="582245" y="724604"/>
                    </a:cubicBezTo>
                    <a:cubicBezTo>
                      <a:pt x="584476" y="714781"/>
                      <a:pt x="586797" y="704959"/>
                      <a:pt x="589028" y="695047"/>
                    </a:cubicBezTo>
                    <a:cubicBezTo>
                      <a:pt x="589653" y="692368"/>
                      <a:pt x="590278" y="689689"/>
                      <a:pt x="590902" y="686921"/>
                    </a:cubicBezTo>
                    <a:cubicBezTo>
                      <a:pt x="636243" y="487074"/>
                      <a:pt x="668642" y="282495"/>
                      <a:pt x="780476" y="111492"/>
                    </a:cubicBezTo>
                    <a:cubicBezTo>
                      <a:pt x="791990" y="93989"/>
                      <a:pt x="804218" y="76755"/>
                      <a:pt x="817427" y="60057"/>
                    </a:cubicBezTo>
                    <a:cubicBezTo>
                      <a:pt x="827245" y="47555"/>
                      <a:pt x="837777" y="35232"/>
                      <a:pt x="848666" y="23088"/>
                    </a:cubicBezTo>
                    <a:cubicBezTo>
                      <a:pt x="849558" y="22105"/>
                      <a:pt x="849469" y="21034"/>
                      <a:pt x="848934" y="20141"/>
                    </a:cubicBezTo>
                    <a:cubicBezTo>
                      <a:pt x="850183" y="19426"/>
                      <a:pt x="851433" y="18623"/>
                      <a:pt x="852772" y="17908"/>
                    </a:cubicBezTo>
                    <a:cubicBezTo>
                      <a:pt x="863928" y="11658"/>
                      <a:pt x="852861" y="-4862"/>
                      <a:pt x="841793" y="1388"/>
                    </a:cubicBezTo>
                    <a:cubicBezTo>
                      <a:pt x="590992" y="141138"/>
                      <a:pt x="417216" y="420280"/>
                      <a:pt x="313949" y="680938"/>
                    </a:cubicBezTo>
                    <a:cubicBezTo>
                      <a:pt x="287352" y="747910"/>
                      <a:pt x="267181" y="818098"/>
                      <a:pt x="248884" y="889267"/>
                    </a:cubicBezTo>
                    <a:cubicBezTo>
                      <a:pt x="248259" y="891589"/>
                      <a:pt x="247634" y="893821"/>
                      <a:pt x="247009" y="896143"/>
                    </a:cubicBezTo>
                    <a:cubicBezTo>
                      <a:pt x="241833" y="916324"/>
                      <a:pt x="236835" y="936505"/>
                      <a:pt x="231747" y="956776"/>
                    </a:cubicBezTo>
                    <a:cubicBezTo>
                      <a:pt x="231301" y="958651"/>
                      <a:pt x="230855" y="960526"/>
                      <a:pt x="230319" y="962401"/>
                    </a:cubicBezTo>
                    <a:cubicBezTo>
                      <a:pt x="182926" y="1153854"/>
                      <a:pt x="136871" y="1346289"/>
                      <a:pt x="3705" y="1496218"/>
                    </a:cubicBezTo>
                    <a:cubicBezTo>
                      <a:pt x="1117" y="1499344"/>
                      <a:pt x="-490" y="1504523"/>
                      <a:pt x="135" y="1509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4098957" y="146536"/>
                <a:ext cx="817292" cy="1455181"/>
              </a:xfrm>
              <a:custGeom>
                <a:avLst/>
                <a:gdLst/>
                <a:ahLst/>
                <a:cxnLst/>
                <a:rect l="l" t="t" r="r" b="b"/>
                <a:pathLst>
                  <a:path w="817292" h="1455181" extrusionOk="0">
                    <a:moveTo>
                      <a:pt x="387716" y="893951"/>
                    </a:moveTo>
                    <a:cubicBezTo>
                      <a:pt x="335860" y="896273"/>
                      <a:pt x="281862" y="906810"/>
                      <a:pt x="230184" y="902345"/>
                    </a:cubicBezTo>
                    <a:cubicBezTo>
                      <a:pt x="230630" y="900470"/>
                      <a:pt x="231077" y="898594"/>
                      <a:pt x="231612" y="896719"/>
                    </a:cubicBezTo>
                    <a:cubicBezTo>
                      <a:pt x="283736" y="896094"/>
                      <a:pt x="337556" y="883860"/>
                      <a:pt x="389055" y="890558"/>
                    </a:cubicBezTo>
                    <a:cubicBezTo>
                      <a:pt x="395571" y="873234"/>
                      <a:pt x="401640" y="855643"/>
                      <a:pt x="407441" y="838051"/>
                    </a:cubicBezTo>
                    <a:cubicBezTo>
                      <a:pt x="370491" y="832783"/>
                      <a:pt x="331040" y="839391"/>
                      <a:pt x="293733" y="837962"/>
                    </a:cubicBezTo>
                    <a:cubicBezTo>
                      <a:pt x="278113" y="837337"/>
                      <a:pt x="262494" y="836712"/>
                      <a:pt x="246875" y="836087"/>
                    </a:cubicBezTo>
                    <a:cubicBezTo>
                      <a:pt x="247410" y="833765"/>
                      <a:pt x="248035" y="831533"/>
                      <a:pt x="248749" y="829211"/>
                    </a:cubicBezTo>
                    <a:cubicBezTo>
                      <a:pt x="270348" y="830372"/>
                      <a:pt x="292037" y="831443"/>
                      <a:pt x="313725" y="831979"/>
                    </a:cubicBezTo>
                    <a:cubicBezTo>
                      <a:pt x="345678" y="832693"/>
                      <a:pt x="377720" y="826800"/>
                      <a:pt x="409137" y="833140"/>
                    </a:cubicBezTo>
                    <a:cubicBezTo>
                      <a:pt x="431986" y="763131"/>
                      <a:pt x="469651" y="602218"/>
                      <a:pt x="470900" y="596950"/>
                    </a:cubicBezTo>
                    <a:cubicBezTo>
                      <a:pt x="502942" y="453717"/>
                      <a:pt x="538822" y="306645"/>
                      <a:pt x="627094" y="186273"/>
                    </a:cubicBezTo>
                    <a:cubicBezTo>
                      <a:pt x="680021" y="114211"/>
                      <a:pt x="747764" y="56078"/>
                      <a:pt x="817293" y="0"/>
                    </a:cubicBezTo>
                    <a:cubicBezTo>
                      <a:pt x="804083" y="16788"/>
                      <a:pt x="791766" y="34022"/>
                      <a:pt x="780342" y="51435"/>
                    </a:cubicBezTo>
                    <a:cubicBezTo>
                      <a:pt x="724648" y="98494"/>
                      <a:pt x="671988" y="148411"/>
                      <a:pt x="629861" y="208865"/>
                    </a:cubicBezTo>
                    <a:cubicBezTo>
                      <a:pt x="552299" y="320219"/>
                      <a:pt x="518294" y="452378"/>
                      <a:pt x="488662" y="583644"/>
                    </a:cubicBezTo>
                    <a:lnTo>
                      <a:pt x="489287" y="583734"/>
                    </a:lnTo>
                    <a:cubicBezTo>
                      <a:pt x="523381" y="597485"/>
                      <a:pt x="557208" y="612041"/>
                      <a:pt x="590768" y="626864"/>
                    </a:cubicBezTo>
                    <a:cubicBezTo>
                      <a:pt x="590143" y="629543"/>
                      <a:pt x="589518" y="632222"/>
                      <a:pt x="588893" y="634990"/>
                    </a:cubicBezTo>
                    <a:cubicBezTo>
                      <a:pt x="554620" y="621060"/>
                      <a:pt x="520704" y="606504"/>
                      <a:pt x="486966" y="591235"/>
                    </a:cubicBezTo>
                    <a:cubicBezTo>
                      <a:pt x="485003" y="600164"/>
                      <a:pt x="482949" y="609005"/>
                      <a:pt x="480986" y="618024"/>
                    </a:cubicBezTo>
                    <a:cubicBezTo>
                      <a:pt x="515170" y="631686"/>
                      <a:pt x="548729" y="647760"/>
                      <a:pt x="582110" y="664547"/>
                    </a:cubicBezTo>
                    <a:cubicBezTo>
                      <a:pt x="581217" y="668298"/>
                      <a:pt x="580236" y="671959"/>
                      <a:pt x="579343" y="675620"/>
                    </a:cubicBezTo>
                    <a:cubicBezTo>
                      <a:pt x="544891" y="660350"/>
                      <a:pt x="511243" y="644009"/>
                      <a:pt x="479380" y="625257"/>
                    </a:cubicBezTo>
                    <a:cubicBezTo>
                      <a:pt x="475631" y="641866"/>
                      <a:pt x="471971" y="658475"/>
                      <a:pt x="468223" y="674995"/>
                    </a:cubicBezTo>
                    <a:cubicBezTo>
                      <a:pt x="433503" y="826264"/>
                      <a:pt x="385039" y="961727"/>
                      <a:pt x="302122" y="1091744"/>
                    </a:cubicBezTo>
                    <a:cubicBezTo>
                      <a:pt x="320687" y="1111300"/>
                      <a:pt x="340412" y="1129695"/>
                      <a:pt x="358620" y="1149787"/>
                    </a:cubicBezTo>
                    <a:cubicBezTo>
                      <a:pt x="360851" y="1152287"/>
                      <a:pt x="363261" y="1154787"/>
                      <a:pt x="365849" y="1157288"/>
                    </a:cubicBezTo>
                    <a:cubicBezTo>
                      <a:pt x="364778" y="1158806"/>
                      <a:pt x="363797" y="1160324"/>
                      <a:pt x="362547" y="1161842"/>
                    </a:cubicBezTo>
                    <a:cubicBezTo>
                      <a:pt x="356032" y="1156127"/>
                      <a:pt x="349605" y="1150590"/>
                      <a:pt x="344339" y="1145233"/>
                    </a:cubicBezTo>
                    <a:cubicBezTo>
                      <a:pt x="328720" y="1129427"/>
                      <a:pt x="314350" y="1112371"/>
                      <a:pt x="299088" y="1096476"/>
                    </a:cubicBezTo>
                    <a:cubicBezTo>
                      <a:pt x="295250" y="1102459"/>
                      <a:pt x="291412" y="1108442"/>
                      <a:pt x="287396" y="1114425"/>
                    </a:cubicBezTo>
                    <a:cubicBezTo>
                      <a:pt x="285878" y="1116568"/>
                      <a:pt x="284450" y="1118801"/>
                      <a:pt x="282933" y="1121122"/>
                    </a:cubicBezTo>
                    <a:cubicBezTo>
                      <a:pt x="303551" y="1142643"/>
                      <a:pt x="322651" y="1166128"/>
                      <a:pt x="342911" y="1188363"/>
                    </a:cubicBezTo>
                    <a:cubicBezTo>
                      <a:pt x="341037" y="1190774"/>
                      <a:pt x="339252" y="1193274"/>
                      <a:pt x="337199" y="1195596"/>
                    </a:cubicBezTo>
                    <a:cubicBezTo>
                      <a:pt x="316046" y="1174432"/>
                      <a:pt x="296589" y="1150769"/>
                      <a:pt x="278024" y="1128534"/>
                    </a:cubicBezTo>
                    <a:cubicBezTo>
                      <a:pt x="200195" y="1244977"/>
                      <a:pt x="118528" y="1373207"/>
                      <a:pt x="3035" y="1455182"/>
                    </a:cubicBezTo>
                    <a:cubicBezTo>
                      <a:pt x="1250" y="1453664"/>
                      <a:pt x="357" y="1451431"/>
                      <a:pt x="0" y="1449020"/>
                    </a:cubicBezTo>
                    <a:cubicBezTo>
                      <a:pt x="121563" y="1340346"/>
                      <a:pt x="216261" y="1203186"/>
                      <a:pt x="302926" y="1065758"/>
                    </a:cubicBezTo>
                    <a:cubicBezTo>
                      <a:pt x="337913" y="1010305"/>
                      <a:pt x="365225" y="952887"/>
                      <a:pt x="387716" y="8939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4374064" y="894688"/>
                <a:ext cx="41940" cy="46363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6363" extrusionOk="0">
                    <a:moveTo>
                      <a:pt x="597" y="38642"/>
                    </a:moveTo>
                    <a:cubicBezTo>
                      <a:pt x="1578" y="43911"/>
                      <a:pt x="6487" y="47125"/>
                      <a:pt x="11039" y="45875"/>
                    </a:cubicBezTo>
                    <a:cubicBezTo>
                      <a:pt x="13360" y="46768"/>
                      <a:pt x="15948" y="46500"/>
                      <a:pt x="18001" y="44536"/>
                    </a:cubicBezTo>
                    <a:cubicBezTo>
                      <a:pt x="31478" y="50429"/>
                      <a:pt x="50578" y="16675"/>
                      <a:pt x="37637" y="4174"/>
                    </a:cubicBezTo>
                    <a:cubicBezTo>
                      <a:pt x="30318" y="-2881"/>
                      <a:pt x="18001" y="-113"/>
                      <a:pt x="11039" y="5960"/>
                    </a:cubicBezTo>
                    <a:cubicBezTo>
                      <a:pt x="2114" y="13818"/>
                      <a:pt x="-1546" y="27123"/>
                      <a:pt x="597" y="386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4397860" y="846063"/>
                <a:ext cx="29777" cy="27046"/>
              </a:xfrm>
              <a:custGeom>
                <a:avLst/>
                <a:gdLst/>
                <a:ahLst/>
                <a:cxnLst/>
                <a:rect l="l" t="t" r="r" b="b"/>
                <a:pathLst>
                  <a:path w="29777" h="27046" extrusionOk="0">
                    <a:moveTo>
                      <a:pt x="720" y="18241"/>
                    </a:moveTo>
                    <a:cubicBezTo>
                      <a:pt x="3755" y="27081"/>
                      <a:pt x="13483" y="29046"/>
                      <a:pt x="21159" y="25116"/>
                    </a:cubicBezTo>
                    <a:cubicBezTo>
                      <a:pt x="22141" y="24581"/>
                      <a:pt x="23122" y="24134"/>
                      <a:pt x="24104" y="23598"/>
                    </a:cubicBezTo>
                    <a:cubicBezTo>
                      <a:pt x="29102" y="21009"/>
                      <a:pt x="30888" y="13597"/>
                      <a:pt x="29102" y="8686"/>
                    </a:cubicBezTo>
                    <a:cubicBezTo>
                      <a:pt x="27228" y="3328"/>
                      <a:pt x="21695" y="-333"/>
                      <a:pt x="15982" y="24"/>
                    </a:cubicBezTo>
                    <a:cubicBezTo>
                      <a:pt x="14911" y="113"/>
                      <a:pt x="13751" y="203"/>
                      <a:pt x="12680" y="292"/>
                    </a:cubicBezTo>
                    <a:cubicBezTo>
                      <a:pt x="3844" y="828"/>
                      <a:pt x="-2136" y="9936"/>
                      <a:pt x="720" y="182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7" name="Google Shape;827;p19"/>
            <p:cNvGrpSpPr/>
            <p:nvPr/>
          </p:nvGrpSpPr>
          <p:grpSpPr>
            <a:xfrm>
              <a:off x="3310709" y="-34564"/>
              <a:ext cx="1723963" cy="1391012"/>
              <a:chOff x="3310709" y="-34564"/>
              <a:chExt cx="1723963" cy="1391012"/>
            </a:xfrm>
          </p:grpSpPr>
          <p:sp>
            <p:nvSpPr>
              <p:cNvPr id="828" name="Google Shape;828;p19"/>
              <p:cNvSpPr/>
              <p:nvPr/>
            </p:nvSpPr>
            <p:spPr>
              <a:xfrm>
                <a:off x="3310709" y="-34564"/>
                <a:ext cx="1723944" cy="1391012"/>
              </a:xfrm>
              <a:custGeom>
                <a:avLst/>
                <a:gdLst/>
                <a:ahLst/>
                <a:cxnLst/>
                <a:rect l="l" t="t" r="r" b="b"/>
                <a:pathLst>
                  <a:path w="1723944" h="1391012" extrusionOk="0">
                    <a:moveTo>
                      <a:pt x="1837" y="1384644"/>
                    </a:moveTo>
                    <a:cubicBezTo>
                      <a:pt x="4514" y="1389466"/>
                      <a:pt x="10048" y="1392592"/>
                      <a:pt x="16296" y="1390181"/>
                    </a:cubicBezTo>
                    <a:cubicBezTo>
                      <a:pt x="135360" y="1343121"/>
                      <a:pt x="249783" y="1287221"/>
                      <a:pt x="359207" y="1222749"/>
                    </a:cubicBezTo>
                    <a:cubicBezTo>
                      <a:pt x="362242" y="1220963"/>
                      <a:pt x="365365" y="1219177"/>
                      <a:pt x="368489" y="1217302"/>
                    </a:cubicBezTo>
                    <a:cubicBezTo>
                      <a:pt x="377147" y="1212123"/>
                      <a:pt x="385805" y="1206943"/>
                      <a:pt x="394462" y="1201586"/>
                    </a:cubicBezTo>
                    <a:cubicBezTo>
                      <a:pt x="397140" y="1200068"/>
                      <a:pt x="399728" y="1198371"/>
                      <a:pt x="402316" y="1196674"/>
                    </a:cubicBezTo>
                    <a:cubicBezTo>
                      <a:pt x="574486" y="1090590"/>
                      <a:pt x="733178" y="963252"/>
                      <a:pt x="875627" y="817252"/>
                    </a:cubicBezTo>
                    <a:cubicBezTo>
                      <a:pt x="877501" y="815377"/>
                      <a:pt x="879286" y="813501"/>
                      <a:pt x="881071" y="811626"/>
                    </a:cubicBezTo>
                    <a:cubicBezTo>
                      <a:pt x="883124" y="809572"/>
                      <a:pt x="885177" y="807429"/>
                      <a:pt x="887140" y="805286"/>
                    </a:cubicBezTo>
                    <a:cubicBezTo>
                      <a:pt x="899279" y="792695"/>
                      <a:pt x="911328" y="780104"/>
                      <a:pt x="923377" y="767335"/>
                    </a:cubicBezTo>
                    <a:cubicBezTo>
                      <a:pt x="925341" y="765281"/>
                      <a:pt x="927215" y="763227"/>
                      <a:pt x="929179" y="761173"/>
                    </a:cubicBezTo>
                    <a:cubicBezTo>
                      <a:pt x="1037532" y="645266"/>
                      <a:pt x="1139548" y="523465"/>
                      <a:pt x="1246920" y="406665"/>
                    </a:cubicBezTo>
                    <a:cubicBezTo>
                      <a:pt x="1370001" y="272987"/>
                      <a:pt x="1511378" y="106002"/>
                      <a:pt x="1688456" y="45191"/>
                    </a:cubicBezTo>
                    <a:cubicBezTo>
                      <a:pt x="1692473" y="44387"/>
                      <a:pt x="1696489" y="43316"/>
                      <a:pt x="1699881" y="41619"/>
                    </a:cubicBezTo>
                    <a:cubicBezTo>
                      <a:pt x="1702737" y="40280"/>
                      <a:pt x="1704522" y="38047"/>
                      <a:pt x="1705504" y="35636"/>
                    </a:cubicBezTo>
                    <a:cubicBezTo>
                      <a:pt x="1707825" y="34565"/>
                      <a:pt x="1709967" y="33047"/>
                      <a:pt x="1711573" y="30546"/>
                    </a:cubicBezTo>
                    <a:cubicBezTo>
                      <a:pt x="1711751" y="30278"/>
                      <a:pt x="1711662" y="30100"/>
                      <a:pt x="1711841" y="29832"/>
                    </a:cubicBezTo>
                    <a:cubicBezTo>
                      <a:pt x="1719427" y="28760"/>
                      <a:pt x="1723265" y="23135"/>
                      <a:pt x="1723890" y="16973"/>
                    </a:cubicBezTo>
                    <a:cubicBezTo>
                      <a:pt x="1724336" y="11347"/>
                      <a:pt x="1722016" y="5275"/>
                      <a:pt x="1717107" y="2239"/>
                    </a:cubicBezTo>
                    <a:cubicBezTo>
                      <a:pt x="1714786" y="721"/>
                      <a:pt x="1711751" y="-83"/>
                      <a:pt x="1708271" y="7"/>
                    </a:cubicBezTo>
                    <a:cubicBezTo>
                      <a:pt x="1663465" y="2061"/>
                      <a:pt x="1619553" y="8222"/>
                      <a:pt x="1576800" y="17598"/>
                    </a:cubicBezTo>
                    <a:cubicBezTo>
                      <a:pt x="1561360" y="21081"/>
                      <a:pt x="1546097" y="24831"/>
                      <a:pt x="1530925" y="29207"/>
                    </a:cubicBezTo>
                    <a:cubicBezTo>
                      <a:pt x="1439529" y="54835"/>
                      <a:pt x="1352507" y="95197"/>
                      <a:pt x="1269501" y="143953"/>
                    </a:cubicBezTo>
                    <a:cubicBezTo>
                      <a:pt x="1114290" y="235304"/>
                      <a:pt x="963987" y="346568"/>
                      <a:pt x="826894" y="463279"/>
                    </a:cubicBezTo>
                    <a:cubicBezTo>
                      <a:pt x="720326" y="554005"/>
                      <a:pt x="626699" y="660089"/>
                      <a:pt x="534501" y="766442"/>
                    </a:cubicBezTo>
                    <a:cubicBezTo>
                      <a:pt x="532269" y="768942"/>
                      <a:pt x="530127" y="771442"/>
                      <a:pt x="527985" y="773853"/>
                    </a:cubicBezTo>
                    <a:cubicBezTo>
                      <a:pt x="518524" y="784748"/>
                      <a:pt x="509153" y="795553"/>
                      <a:pt x="499781" y="806447"/>
                    </a:cubicBezTo>
                    <a:lnTo>
                      <a:pt x="499692" y="806447"/>
                    </a:lnTo>
                    <a:cubicBezTo>
                      <a:pt x="497461" y="809215"/>
                      <a:pt x="495050" y="811805"/>
                      <a:pt x="492819" y="814484"/>
                    </a:cubicBezTo>
                    <a:lnTo>
                      <a:pt x="492730" y="814484"/>
                    </a:lnTo>
                    <a:cubicBezTo>
                      <a:pt x="473094" y="837165"/>
                      <a:pt x="453548" y="859668"/>
                      <a:pt x="433734" y="881992"/>
                    </a:cubicBezTo>
                    <a:cubicBezTo>
                      <a:pt x="289857" y="1044512"/>
                      <a:pt x="146784" y="1207658"/>
                      <a:pt x="2997" y="1370267"/>
                    </a:cubicBezTo>
                    <a:cubicBezTo>
                      <a:pt x="1926" y="1371428"/>
                      <a:pt x="1212" y="1372768"/>
                      <a:pt x="677" y="1374107"/>
                    </a:cubicBezTo>
                    <a:lnTo>
                      <a:pt x="677" y="1374196"/>
                    </a:lnTo>
                    <a:cubicBezTo>
                      <a:pt x="-573" y="1377679"/>
                      <a:pt x="-38" y="1381429"/>
                      <a:pt x="1837" y="138464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3310709" y="-32414"/>
                <a:ext cx="1723963" cy="1382404"/>
              </a:xfrm>
              <a:custGeom>
                <a:avLst/>
                <a:gdLst/>
                <a:ahLst/>
                <a:cxnLst/>
                <a:rect l="l" t="t" r="r" b="b"/>
                <a:pathLst>
                  <a:path w="1723963" h="1382404" extrusionOk="0">
                    <a:moveTo>
                      <a:pt x="677" y="1371957"/>
                    </a:moveTo>
                    <a:lnTo>
                      <a:pt x="677" y="1371957"/>
                    </a:lnTo>
                    <a:cubicBezTo>
                      <a:pt x="142232" y="1295519"/>
                      <a:pt x="264598" y="1197382"/>
                      <a:pt x="380895" y="1084511"/>
                    </a:cubicBezTo>
                    <a:cubicBezTo>
                      <a:pt x="461491" y="1006376"/>
                      <a:pt x="539320" y="925562"/>
                      <a:pt x="618756" y="846356"/>
                    </a:cubicBezTo>
                    <a:cubicBezTo>
                      <a:pt x="577878" y="838587"/>
                      <a:pt x="531377" y="829836"/>
                      <a:pt x="492819" y="812334"/>
                    </a:cubicBezTo>
                    <a:cubicBezTo>
                      <a:pt x="495050" y="809655"/>
                      <a:pt x="497371" y="807065"/>
                      <a:pt x="499692" y="804297"/>
                    </a:cubicBezTo>
                    <a:lnTo>
                      <a:pt x="499781" y="804297"/>
                    </a:lnTo>
                    <a:cubicBezTo>
                      <a:pt x="541284" y="812512"/>
                      <a:pt x="583501" y="828943"/>
                      <a:pt x="623486" y="840819"/>
                    </a:cubicBezTo>
                    <a:cubicBezTo>
                      <a:pt x="623665" y="840819"/>
                      <a:pt x="623843" y="840998"/>
                      <a:pt x="623932" y="841087"/>
                    </a:cubicBezTo>
                    <a:cubicBezTo>
                      <a:pt x="633661" y="831354"/>
                      <a:pt x="643568" y="821710"/>
                      <a:pt x="653297" y="812066"/>
                    </a:cubicBezTo>
                    <a:cubicBezTo>
                      <a:pt x="611615" y="798493"/>
                      <a:pt x="569755" y="785098"/>
                      <a:pt x="527985" y="771704"/>
                    </a:cubicBezTo>
                    <a:cubicBezTo>
                      <a:pt x="530127" y="769203"/>
                      <a:pt x="532269" y="766703"/>
                      <a:pt x="534501" y="764292"/>
                    </a:cubicBezTo>
                    <a:cubicBezTo>
                      <a:pt x="576093" y="776526"/>
                      <a:pt x="617238" y="791706"/>
                      <a:pt x="656421" y="809119"/>
                    </a:cubicBezTo>
                    <a:cubicBezTo>
                      <a:pt x="676146" y="789742"/>
                      <a:pt x="695960" y="770364"/>
                      <a:pt x="716042" y="751344"/>
                    </a:cubicBezTo>
                    <a:cubicBezTo>
                      <a:pt x="835106" y="638205"/>
                      <a:pt x="958989" y="530334"/>
                      <a:pt x="1086086" y="426303"/>
                    </a:cubicBezTo>
                    <a:cubicBezTo>
                      <a:pt x="1214432" y="321290"/>
                      <a:pt x="1345902" y="218956"/>
                      <a:pt x="1482906" y="125462"/>
                    </a:cubicBezTo>
                    <a:cubicBezTo>
                      <a:pt x="1556361" y="75367"/>
                      <a:pt x="1633923" y="29647"/>
                      <a:pt x="1717107" y="0"/>
                    </a:cubicBezTo>
                    <a:cubicBezTo>
                      <a:pt x="1722016" y="3036"/>
                      <a:pt x="1724426" y="9108"/>
                      <a:pt x="1723890" y="14734"/>
                    </a:cubicBezTo>
                    <a:cubicBezTo>
                      <a:pt x="1603398" y="56793"/>
                      <a:pt x="1495312" y="134303"/>
                      <a:pt x="1392225" y="209223"/>
                    </a:cubicBezTo>
                    <a:cubicBezTo>
                      <a:pt x="1210505" y="341561"/>
                      <a:pt x="1035926" y="483453"/>
                      <a:pt x="868397" y="633204"/>
                    </a:cubicBezTo>
                    <a:cubicBezTo>
                      <a:pt x="889282" y="674817"/>
                      <a:pt x="908650" y="717054"/>
                      <a:pt x="929179" y="758845"/>
                    </a:cubicBezTo>
                    <a:cubicBezTo>
                      <a:pt x="927215" y="760899"/>
                      <a:pt x="925341" y="762953"/>
                      <a:pt x="923377" y="765006"/>
                    </a:cubicBezTo>
                    <a:cubicBezTo>
                      <a:pt x="901421" y="723751"/>
                      <a:pt x="881874" y="680710"/>
                      <a:pt x="862328" y="638651"/>
                    </a:cubicBezTo>
                    <a:cubicBezTo>
                      <a:pt x="847601" y="651778"/>
                      <a:pt x="833053" y="665083"/>
                      <a:pt x="818505" y="678388"/>
                    </a:cubicBezTo>
                    <a:cubicBezTo>
                      <a:pt x="841532" y="719554"/>
                      <a:pt x="866077" y="760542"/>
                      <a:pt x="887140" y="802958"/>
                    </a:cubicBezTo>
                    <a:cubicBezTo>
                      <a:pt x="885177" y="805101"/>
                      <a:pt x="883124" y="807244"/>
                      <a:pt x="881071" y="809298"/>
                    </a:cubicBezTo>
                    <a:cubicBezTo>
                      <a:pt x="856437" y="768400"/>
                      <a:pt x="835106" y="725359"/>
                      <a:pt x="812882" y="683478"/>
                    </a:cubicBezTo>
                    <a:cubicBezTo>
                      <a:pt x="748173" y="742504"/>
                      <a:pt x="684446" y="802690"/>
                      <a:pt x="622147" y="864215"/>
                    </a:cubicBezTo>
                    <a:cubicBezTo>
                      <a:pt x="537535" y="947529"/>
                      <a:pt x="453369" y="1038433"/>
                      <a:pt x="363759" y="1123444"/>
                    </a:cubicBezTo>
                    <a:cubicBezTo>
                      <a:pt x="376433" y="1147197"/>
                      <a:pt x="389642" y="1170682"/>
                      <a:pt x="402316" y="1194524"/>
                    </a:cubicBezTo>
                    <a:cubicBezTo>
                      <a:pt x="399728" y="1196221"/>
                      <a:pt x="397140" y="1197828"/>
                      <a:pt x="394462" y="1199436"/>
                    </a:cubicBezTo>
                    <a:cubicBezTo>
                      <a:pt x="382770" y="1175326"/>
                      <a:pt x="371792" y="1150948"/>
                      <a:pt x="360189" y="1126837"/>
                    </a:cubicBezTo>
                    <a:cubicBezTo>
                      <a:pt x="349746" y="1136660"/>
                      <a:pt x="339214" y="1146393"/>
                      <a:pt x="328593" y="1156127"/>
                    </a:cubicBezTo>
                    <a:cubicBezTo>
                      <a:pt x="342427" y="1175236"/>
                      <a:pt x="355637" y="1195060"/>
                      <a:pt x="368489" y="1215063"/>
                    </a:cubicBezTo>
                    <a:cubicBezTo>
                      <a:pt x="365365" y="1216938"/>
                      <a:pt x="362331" y="1218724"/>
                      <a:pt x="359207" y="1220510"/>
                    </a:cubicBezTo>
                    <a:cubicBezTo>
                      <a:pt x="345551" y="1201757"/>
                      <a:pt x="332877" y="1182201"/>
                      <a:pt x="322078" y="1162110"/>
                    </a:cubicBezTo>
                    <a:cubicBezTo>
                      <a:pt x="224524" y="1250514"/>
                      <a:pt x="120187" y="1329452"/>
                      <a:pt x="1837" y="1382405"/>
                    </a:cubicBezTo>
                    <a:cubicBezTo>
                      <a:pt x="-38" y="1379280"/>
                      <a:pt x="-573" y="1375529"/>
                      <a:pt x="677" y="13719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3839092" y="986723"/>
                <a:ext cx="55507" cy="44005"/>
              </a:xfrm>
              <a:custGeom>
                <a:avLst/>
                <a:gdLst/>
                <a:ahLst/>
                <a:cxnLst/>
                <a:rect l="l" t="t" r="r" b="b"/>
                <a:pathLst>
                  <a:path w="55507" h="44005" extrusionOk="0">
                    <a:moveTo>
                      <a:pt x="317" y="28046"/>
                    </a:moveTo>
                    <a:cubicBezTo>
                      <a:pt x="941" y="31708"/>
                      <a:pt x="3440" y="36083"/>
                      <a:pt x="7725" y="36440"/>
                    </a:cubicBezTo>
                    <a:cubicBezTo>
                      <a:pt x="8796" y="36530"/>
                      <a:pt x="9867" y="36530"/>
                      <a:pt x="10938" y="36530"/>
                    </a:cubicBezTo>
                    <a:cubicBezTo>
                      <a:pt x="12901" y="39119"/>
                      <a:pt x="15668" y="41084"/>
                      <a:pt x="19060" y="42066"/>
                    </a:cubicBezTo>
                    <a:cubicBezTo>
                      <a:pt x="21023" y="42602"/>
                      <a:pt x="23076" y="42780"/>
                      <a:pt x="25129" y="42691"/>
                    </a:cubicBezTo>
                    <a:cubicBezTo>
                      <a:pt x="41730" y="49210"/>
                      <a:pt x="57528" y="30190"/>
                      <a:pt x="55296" y="14205"/>
                    </a:cubicBezTo>
                    <a:cubicBezTo>
                      <a:pt x="54761" y="10187"/>
                      <a:pt x="52351" y="7865"/>
                      <a:pt x="48692" y="6704"/>
                    </a:cubicBezTo>
                    <a:cubicBezTo>
                      <a:pt x="45032" y="5544"/>
                      <a:pt x="41105" y="5008"/>
                      <a:pt x="37178" y="5276"/>
                    </a:cubicBezTo>
                    <a:cubicBezTo>
                      <a:pt x="34768" y="3222"/>
                      <a:pt x="31912" y="1615"/>
                      <a:pt x="28610" y="722"/>
                    </a:cubicBezTo>
                    <a:cubicBezTo>
                      <a:pt x="12366" y="-3565"/>
                      <a:pt x="-2361" y="11973"/>
                      <a:pt x="317" y="280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3783439" y="1014613"/>
                <a:ext cx="25680" cy="24985"/>
              </a:xfrm>
              <a:custGeom>
                <a:avLst/>
                <a:gdLst/>
                <a:ahLst/>
                <a:cxnLst/>
                <a:rect l="l" t="t" r="r" b="b"/>
                <a:pathLst>
                  <a:path w="25680" h="24985" extrusionOk="0">
                    <a:moveTo>
                      <a:pt x="543" y="18373"/>
                    </a:moveTo>
                    <a:cubicBezTo>
                      <a:pt x="2418" y="23909"/>
                      <a:pt x="8040" y="25874"/>
                      <a:pt x="13307" y="24624"/>
                    </a:cubicBezTo>
                    <a:cubicBezTo>
                      <a:pt x="16341" y="23909"/>
                      <a:pt x="18662" y="22123"/>
                      <a:pt x="21161" y="20427"/>
                    </a:cubicBezTo>
                    <a:cubicBezTo>
                      <a:pt x="26873" y="16408"/>
                      <a:pt x="26605" y="9800"/>
                      <a:pt x="23481" y="5335"/>
                    </a:cubicBezTo>
                    <a:cubicBezTo>
                      <a:pt x="23124" y="2299"/>
                      <a:pt x="20893" y="-469"/>
                      <a:pt x="17234" y="67"/>
                    </a:cubicBezTo>
                    <a:cubicBezTo>
                      <a:pt x="16252" y="246"/>
                      <a:pt x="15270" y="513"/>
                      <a:pt x="14378" y="781"/>
                    </a:cubicBezTo>
                    <a:cubicBezTo>
                      <a:pt x="12771" y="960"/>
                      <a:pt x="11075" y="1496"/>
                      <a:pt x="9380" y="2656"/>
                    </a:cubicBezTo>
                    <a:cubicBezTo>
                      <a:pt x="6969" y="4353"/>
                      <a:pt x="4292" y="5961"/>
                      <a:pt x="2596" y="8461"/>
                    </a:cubicBezTo>
                    <a:cubicBezTo>
                      <a:pt x="2775" y="8461"/>
                      <a:pt x="2864" y="8461"/>
                      <a:pt x="3042" y="8461"/>
                    </a:cubicBezTo>
                    <a:cubicBezTo>
                      <a:pt x="454" y="11050"/>
                      <a:pt x="-796" y="14533"/>
                      <a:pt x="543" y="183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2" name="Google Shape;832;p19"/>
          <p:cNvGrpSpPr/>
          <p:nvPr/>
        </p:nvGrpSpPr>
        <p:grpSpPr>
          <a:xfrm>
            <a:off x="7842866" y="4487055"/>
            <a:ext cx="383504" cy="533923"/>
            <a:chOff x="3594258" y="163138"/>
            <a:chExt cx="545060" cy="758845"/>
          </a:xfrm>
        </p:grpSpPr>
        <p:grpSp>
          <p:nvGrpSpPr>
            <p:cNvPr id="833" name="Google Shape;833;p19"/>
            <p:cNvGrpSpPr/>
            <p:nvPr/>
          </p:nvGrpSpPr>
          <p:grpSpPr>
            <a:xfrm>
              <a:off x="3617910" y="518450"/>
              <a:ext cx="260999" cy="403533"/>
              <a:chOff x="3617910" y="518450"/>
              <a:chExt cx="260999" cy="403533"/>
            </a:xfrm>
          </p:grpSpPr>
          <p:sp>
            <p:nvSpPr>
              <p:cNvPr id="834" name="Google Shape;834;p19"/>
              <p:cNvSpPr/>
              <p:nvPr/>
            </p:nvSpPr>
            <p:spPr>
              <a:xfrm>
                <a:off x="3617910" y="637040"/>
                <a:ext cx="86453" cy="130363"/>
              </a:xfrm>
              <a:custGeom>
                <a:avLst/>
                <a:gdLst/>
                <a:ahLst/>
                <a:cxnLst/>
                <a:rect l="l" t="t" r="r" b="b"/>
                <a:pathLst>
                  <a:path w="86453" h="130363" extrusionOk="0">
                    <a:moveTo>
                      <a:pt x="83156" y="120733"/>
                    </a:moveTo>
                    <a:cubicBezTo>
                      <a:pt x="82263" y="120376"/>
                      <a:pt x="81371" y="120108"/>
                      <a:pt x="80478" y="119751"/>
                    </a:cubicBezTo>
                    <a:cubicBezTo>
                      <a:pt x="80567" y="119394"/>
                      <a:pt x="80567" y="119036"/>
                      <a:pt x="80478" y="118590"/>
                    </a:cubicBezTo>
                    <a:cubicBezTo>
                      <a:pt x="75748" y="80728"/>
                      <a:pt x="73963" y="42777"/>
                      <a:pt x="75123" y="4647"/>
                    </a:cubicBezTo>
                    <a:cubicBezTo>
                      <a:pt x="75302" y="-889"/>
                      <a:pt x="67269" y="-1693"/>
                      <a:pt x="65662" y="3397"/>
                    </a:cubicBezTo>
                    <a:cubicBezTo>
                      <a:pt x="52542" y="45545"/>
                      <a:pt x="30853" y="83764"/>
                      <a:pt x="1311" y="116536"/>
                    </a:cubicBezTo>
                    <a:cubicBezTo>
                      <a:pt x="-1902" y="120108"/>
                      <a:pt x="1221" y="125734"/>
                      <a:pt x="6041" y="124573"/>
                    </a:cubicBezTo>
                    <a:cubicBezTo>
                      <a:pt x="31478" y="118768"/>
                      <a:pt x="56380" y="120733"/>
                      <a:pt x="80657" y="130020"/>
                    </a:cubicBezTo>
                    <a:cubicBezTo>
                      <a:pt x="86458" y="132252"/>
                      <a:pt x="88957" y="122965"/>
                      <a:pt x="83156" y="120733"/>
                    </a:cubicBezTo>
                    <a:close/>
                    <a:moveTo>
                      <a:pt x="54238" y="73227"/>
                    </a:moveTo>
                    <a:cubicBezTo>
                      <a:pt x="54149" y="73227"/>
                      <a:pt x="54059" y="73227"/>
                      <a:pt x="53970" y="73316"/>
                    </a:cubicBezTo>
                    <a:cubicBezTo>
                      <a:pt x="54059" y="73138"/>
                      <a:pt x="54149" y="72959"/>
                      <a:pt x="54238" y="72781"/>
                    </a:cubicBezTo>
                    <a:cubicBezTo>
                      <a:pt x="54238" y="72959"/>
                      <a:pt x="54238" y="73138"/>
                      <a:pt x="54238" y="73227"/>
                    </a:cubicBezTo>
                    <a:close/>
                    <a:moveTo>
                      <a:pt x="38262" y="99659"/>
                    </a:moveTo>
                    <a:cubicBezTo>
                      <a:pt x="38351" y="99748"/>
                      <a:pt x="38440" y="99748"/>
                      <a:pt x="38618" y="99837"/>
                    </a:cubicBezTo>
                    <a:cubicBezTo>
                      <a:pt x="38529" y="99927"/>
                      <a:pt x="38440" y="100016"/>
                      <a:pt x="38351" y="100195"/>
                    </a:cubicBezTo>
                    <a:cubicBezTo>
                      <a:pt x="36655" y="102338"/>
                      <a:pt x="37012" y="104838"/>
                      <a:pt x="38262" y="106535"/>
                    </a:cubicBezTo>
                    <a:cubicBezTo>
                      <a:pt x="37190" y="106356"/>
                      <a:pt x="36119" y="106088"/>
                      <a:pt x="34959" y="105910"/>
                    </a:cubicBezTo>
                    <a:cubicBezTo>
                      <a:pt x="36030" y="103767"/>
                      <a:pt x="37101" y="101713"/>
                      <a:pt x="38262" y="99659"/>
                    </a:cubicBezTo>
                    <a:close/>
                    <a:moveTo>
                      <a:pt x="44331" y="107696"/>
                    </a:moveTo>
                    <a:cubicBezTo>
                      <a:pt x="44598" y="107517"/>
                      <a:pt x="44866" y="107249"/>
                      <a:pt x="45045" y="106981"/>
                    </a:cubicBezTo>
                    <a:cubicBezTo>
                      <a:pt x="48169" y="107071"/>
                      <a:pt x="51381" y="107071"/>
                      <a:pt x="54505" y="107160"/>
                    </a:cubicBezTo>
                    <a:cubicBezTo>
                      <a:pt x="55576" y="107517"/>
                      <a:pt x="56648" y="107517"/>
                      <a:pt x="57719" y="107249"/>
                    </a:cubicBezTo>
                    <a:cubicBezTo>
                      <a:pt x="57986" y="107249"/>
                      <a:pt x="58344" y="107249"/>
                      <a:pt x="58611" y="107249"/>
                    </a:cubicBezTo>
                    <a:cubicBezTo>
                      <a:pt x="61467" y="111803"/>
                      <a:pt x="68875" y="108946"/>
                      <a:pt x="67447" y="103499"/>
                    </a:cubicBezTo>
                    <a:cubicBezTo>
                      <a:pt x="66555" y="100016"/>
                      <a:pt x="65841" y="96444"/>
                      <a:pt x="65305" y="92962"/>
                    </a:cubicBezTo>
                    <a:cubicBezTo>
                      <a:pt x="66465" y="91086"/>
                      <a:pt x="67179" y="88854"/>
                      <a:pt x="67715" y="86264"/>
                    </a:cubicBezTo>
                    <a:cubicBezTo>
                      <a:pt x="68429" y="95105"/>
                      <a:pt x="69321" y="103856"/>
                      <a:pt x="70303" y="112696"/>
                    </a:cubicBezTo>
                    <a:cubicBezTo>
                      <a:pt x="61556" y="111000"/>
                      <a:pt x="52988" y="109303"/>
                      <a:pt x="44331" y="107696"/>
                    </a:cubicBezTo>
                    <a:close/>
                    <a:moveTo>
                      <a:pt x="65305" y="38491"/>
                    </a:moveTo>
                    <a:cubicBezTo>
                      <a:pt x="64413" y="38401"/>
                      <a:pt x="63520" y="38491"/>
                      <a:pt x="62717" y="38848"/>
                    </a:cubicBezTo>
                    <a:cubicBezTo>
                      <a:pt x="63609" y="36883"/>
                      <a:pt x="64413" y="34919"/>
                      <a:pt x="65216" y="32865"/>
                    </a:cubicBezTo>
                    <a:cubicBezTo>
                      <a:pt x="65216" y="34740"/>
                      <a:pt x="65305" y="36615"/>
                      <a:pt x="65305" y="38491"/>
                    </a:cubicBezTo>
                    <a:close/>
                    <a:moveTo>
                      <a:pt x="23624" y="112160"/>
                    </a:moveTo>
                    <a:cubicBezTo>
                      <a:pt x="21482" y="112339"/>
                      <a:pt x="19340" y="112607"/>
                      <a:pt x="17198" y="112875"/>
                    </a:cubicBezTo>
                    <a:cubicBezTo>
                      <a:pt x="20500" y="108856"/>
                      <a:pt x="23624" y="104838"/>
                      <a:pt x="26748" y="100731"/>
                    </a:cubicBezTo>
                    <a:cubicBezTo>
                      <a:pt x="25677" y="102784"/>
                      <a:pt x="24516" y="104838"/>
                      <a:pt x="23445" y="106892"/>
                    </a:cubicBezTo>
                    <a:cubicBezTo>
                      <a:pt x="22553" y="108499"/>
                      <a:pt x="22642" y="110642"/>
                      <a:pt x="23624" y="11216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3782670" y="674425"/>
                <a:ext cx="96239" cy="108852"/>
              </a:xfrm>
              <a:custGeom>
                <a:avLst/>
                <a:gdLst/>
                <a:ahLst/>
                <a:cxnLst/>
                <a:rect l="l" t="t" r="r" b="b"/>
                <a:pathLst>
                  <a:path w="96239" h="108852" extrusionOk="0">
                    <a:moveTo>
                      <a:pt x="88691" y="89777"/>
                    </a:moveTo>
                    <a:cubicBezTo>
                      <a:pt x="88781" y="70846"/>
                      <a:pt x="88870" y="51915"/>
                      <a:pt x="88959" y="33074"/>
                    </a:cubicBezTo>
                    <a:cubicBezTo>
                      <a:pt x="88959" y="30841"/>
                      <a:pt x="88156" y="28787"/>
                      <a:pt x="86817" y="27180"/>
                    </a:cubicBezTo>
                    <a:cubicBezTo>
                      <a:pt x="86638" y="21376"/>
                      <a:pt x="86371" y="15661"/>
                      <a:pt x="85746" y="9767"/>
                    </a:cubicBezTo>
                    <a:cubicBezTo>
                      <a:pt x="84943" y="2087"/>
                      <a:pt x="75482" y="-3806"/>
                      <a:pt x="69323" y="2980"/>
                    </a:cubicBezTo>
                    <a:cubicBezTo>
                      <a:pt x="47099" y="27180"/>
                      <a:pt x="24964" y="51379"/>
                      <a:pt x="2740" y="75579"/>
                    </a:cubicBezTo>
                    <a:cubicBezTo>
                      <a:pt x="-2347" y="81115"/>
                      <a:pt x="-27" y="89330"/>
                      <a:pt x="7025" y="91742"/>
                    </a:cubicBezTo>
                    <a:cubicBezTo>
                      <a:pt x="33086" y="100582"/>
                      <a:pt x="59684" y="106029"/>
                      <a:pt x="87085" y="108797"/>
                    </a:cubicBezTo>
                    <a:cubicBezTo>
                      <a:pt x="98777" y="109958"/>
                      <a:pt x="99223" y="92545"/>
                      <a:pt x="88691" y="89777"/>
                    </a:cubicBezTo>
                    <a:close/>
                    <a:moveTo>
                      <a:pt x="58077" y="72364"/>
                    </a:moveTo>
                    <a:cubicBezTo>
                      <a:pt x="60487" y="70132"/>
                      <a:pt x="62808" y="67721"/>
                      <a:pt x="65128" y="65310"/>
                    </a:cubicBezTo>
                    <a:cubicBezTo>
                      <a:pt x="64414" y="69864"/>
                      <a:pt x="63611" y="74418"/>
                      <a:pt x="62629" y="78972"/>
                    </a:cubicBezTo>
                    <a:cubicBezTo>
                      <a:pt x="60666" y="77365"/>
                      <a:pt x="59148" y="75132"/>
                      <a:pt x="58077" y="72364"/>
                    </a:cubicBezTo>
                    <a:close/>
                    <a:moveTo>
                      <a:pt x="42815" y="60309"/>
                    </a:moveTo>
                    <a:cubicBezTo>
                      <a:pt x="42815" y="60309"/>
                      <a:pt x="42726" y="60398"/>
                      <a:pt x="42726" y="60398"/>
                    </a:cubicBezTo>
                    <a:cubicBezTo>
                      <a:pt x="42726" y="60398"/>
                      <a:pt x="42726" y="60309"/>
                      <a:pt x="42815" y="60309"/>
                    </a:cubicBezTo>
                    <a:cubicBezTo>
                      <a:pt x="42815" y="60309"/>
                      <a:pt x="42815" y="60309"/>
                      <a:pt x="42815" y="60309"/>
                    </a:cubicBezTo>
                    <a:close/>
                    <a:moveTo>
                      <a:pt x="27285" y="77811"/>
                    </a:moveTo>
                    <a:cubicBezTo>
                      <a:pt x="27107" y="77811"/>
                      <a:pt x="27017" y="77722"/>
                      <a:pt x="26839" y="77722"/>
                    </a:cubicBezTo>
                    <a:cubicBezTo>
                      <a:pt x="27017" y="77543"/>
                      <a:pt x="27196" y="77365"/>
                      <a:pt x="27374" y="77186"/>
                    </a:cubicBezTo>
                    <a:cubicBezTo>
                      <a:pt x="27374" y="77365"/>
                      <a:pt x="27374" y="77543"/>
                      <a:pt x="27285" y="7781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3667840" y="819893"/>
                <a:ext cx="89018" cy="102090"/>
              </a:xfrm>
              <a:custGeom>
                <a:avLst/>
                <a:gdLst/>
                <a:ahLst/>
                <a:cxnLst/>
                <a:rect l="l" t="t" r="r" b="b"/>
                <a:pathLst>
                  <a:path w="89018" h="102090" extrusionOk="0">
                    <a:moveTo>
                      <a:pt x="85885" y="84952"/>
                    </a:moveTo>
                    <a:cubicBezTo>
                      <a:pt x="86242" y="58788"/>
                      <a:pt x="84189" y="32892"/>
                      <a:pt x="80084" y="6996"/>
                    </a:cubicBezTo>
                    <a:cubicBezTo>
                      <a:pt x="78923" y="-237"/>
                      <a:pt x="68570" y="-2202"/>
                      <a:pt x="63929" y="2709"/>
                    </a:cubicBezTo>
                    <a:cubicBezTo>
                      <a:pt x="51344" y="16193"/>
                      <a:pt x="38759" y="29766"/>
                      <a:pt x="26175" y="43250"/>
                    </a:cubicBezTo>
                    <a:cubicBezTo>
                      <a:pt x="18410" y="51555"/>
                      <a:pt x="648" y="63878"/>
                      <a:pt x="23" y="76290"/>
                    </a:cubicBezTo>
                    <a:cubicBezTo>
                      <a:pt x="-512" y="86470"/>
                      <a:pt x="8235" y="90042"/>
                      <a:pt x="16714" y="91828"/>
                    </a:cubicBezTo>
                    <a:cubicBezTo>
                      <a:pt x="36528" y="96025"/>
                      <a:pt x="56878" y="98614"/>
                      <a:pt x="76870" y="101918"/>
                    </a:cubicBezTo>
                    <a:cubicBezTo>
                      <a:pt x="87492" y="103793"/>
                      <a:pt x="92847" y="89863"/>
                      <a:pt x="85885" y="84952"/>
                    </a:cubicBezTo>
                    <a:close/>
                    <a:moveTo>
                      <a:pt x="56431" y="71557"/>
                    </a:moveTo>
                    <a:cubicBezTo>
                      <a:pt x="56521" y="74236"/>
                      <a:pt x="56878" y="76826"/>
                      <a:pt x="57413" y="79326"/>
                    </a:cubicBezTo>
                    <a:cubicBezTo>
                      <a:pt x="55182" y="78969"/>
                      <a:pt x="53040" y="78612"/>
                      <a:pt x="50809" y="78254"/>
                    </a:cubicBezTo>
                    <a:cubicBezTo>
                      <a:pt x="52861" y="76022"/>
                      <a:pt x="54735" y="73790"/>
                      <a:pt x="56431" y="7155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3751388" y="518450"/>
                <a:ext cx="87610" cy="122619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122619" extrusionOk="0">
                    <a:moveTo>
                      <a:pt x="4658" y="99216"/>
                    </a:moveTo>
                    <a:cubicBezTo>
                      <a:pt x="22866" y="108681"/>
                      <a:pt x="41609" y="116361"/>
                      <a:pt x="61245" y="122165"/>
                    </a:cubicBezTo>
                    <a:cubicBezTo>
                      <a:pt x="72223" y="125469"/>
                      <a:pt x="77400" y="109842"/>
                      <a:pt x="68831" y="104663"/>
                    </a:cubicBezTo>
                    <a:cubicBezTo>
                      <a:pt x="69099" y="103948"/>
                      <a:pt x="69277" y="103145"/>
                      <a:pt x="69277" y="102252"/>
                    </a:cubicBezTo>
                    <a:cubicBezTo>
                      <a:pt x="70081" y="83321"/>
                      <a:pt x="74633" y="66533"/>
                      <a:pt x="81059" y="48942"/>
                    </a:cubicBezTo>
                    <a:cubicBezTo>
                      <a:pt x="86146" y="34833"/>
                      <a:pt x="89270" y="22063"/>
                      <a:pt x="86682" y="7061"/>
                    </a:cubicBezTo>
                    <a:cubicBezTo>
                      <a:pt x="85522" y="186"/>
                      <a:pt x="74989" y="-2493"/>
                      <a:pt x="70527" y="2775"/>
                    </a:cubicBezTo>
                    <a:cubicBezTo>
                      <a:pt x="47946" y="29832"/>
                      <a:pt x="25365" y="56978"/>
                      <a:pt x="2694" y="84035"/>
                    </a:cubicBezTo>
                    <a:cubicBezTo>
                      <a:pt x="-1054" y="88500"/>
                      <a:pt x="-1322" y="96090"/>
                      <a:pt x="4658" y="99216"/>
                    </a:cubicBezTo>
                    <a:close/>
                    <a:moveTo>
                      <a:pt x="48749" y="94840"/>
                    </a:moveTo>
                    <a:cubicBezTo>
                      <a:pt x="48838" y="95823"/>
                      <a:pt x="48928" y="96715"/>
                      <a:pt x="49106" y="97698"/>
                    </a:cubicBezTo>
                    <a:cubicBezTo>
                      <a:pt x="47767" y="97251"/>
                      <a:pt x="46429" y="96715"/>
                      <a:pt x="45090" y="96180"/>
                    </a:cubicBezTo>
                    <a:cubicBezTo>
                      <a:pt x="46339" y="96001"/>
                      <a:pt x="47589" y="95555"/>
                      <a:pt x="48749" y="948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8" name="Google Shape;838;p19"/>
            <p:cNvGrpSpPr/>
            <p:nvPr/>
          </p:nvGrpSpPr>
          <p:grpSpPr>
            <a:xfrm>
              <a:off x="3878351" y="317086"/>
              <a:ext cx="260967" cy="403549"/>
              <a:chOff x="3878351" y="317086"/>
              <a:chExt cx="260967" cy="403549"/>
            </a:xfrm>
          </p:grpSpPr>
          <p:sp>
            <p:nvSpPr>
              <p:cNvPr id="839" name="Google Shape;839;p19"/>
              <p:cNvSpPr/>
              <p:nvPr/>
            </p:nvSpPr>
            <p:spPr>
              <a:xfrm>
                <a:off x="3878351" y="435765"/>
                <a:ext cx="86389" cy="130360"/>
              </a:xfrm>
              <a:custGeom>
                <a:avLst/>
                <a:gdLst/>
                <a:ahLst/>
                <a:cxnLst/>
                <a:rect l="l" t="t" r="r" b="b"/>
                <a:pathLst>
                  <a:path w="86389" h="130360" extrusionOk="0">
                    <a:moveTo>
                      <a:pt x="83156" y="120733"/>
                    </a:moveTo>
                    <a:cubicBezTo>
                      <a:pt x="82263" y="120376"/>
                      <a:pt x="81371" y="120108"/>
                      <a:pt x="80478" y="119751"/>
                    </a:cubicBezTo>
                    <a:cubicBezTo>
                      <a:pt x="80567" y="119394"/>
                      <a:pt x="80567" y="119036"/>
                      <a:pt x="80478" y="118590"/>
                    </a:cubicBezTo>
                    <a:cubicBezTo>
                      <a:pt x="75748" y="80728"/>
                      <a:pt x="73963" y="42777"/>
                      <a:pt x="75123" y="4647"/>
                    </a:cubicBezTo>
                    <a:cubicBezTo>
                      <a:pt x="75302" y="-889"/>
                      <a:pt x="67269" y="-1693"/>
                      <a:pt x="65662" y="3397"/>
                    </a:cubicBezTo>
                    <a:cubicBezTo>
                      <a:pt x="52542" y="45545"/>
                      <a:pt x="30853" y="83764"/>
                      <a:pt x="1310" y="116536"/>
                    </a:cubicBezTo>
                    <a:cubicBezTo>
                      <a:pt x="-1903" y="120108"/>
                      <a:pt x="1221" y="125734"/>
                      <a:pt x="6041" y="124573"/>
                    </a:cubicBezTo>
                    <a:cubicBezTo>
                      <a:pt x="31478" y="118768"/>
                      <a:pt x="56380" y="120733"/>
                      <a:pt x="80657" y="130020"/>
                    </a:cubicBezTo>
                    <a:cubicBezTo>
                      <a:pt x="86369" y="132252"/>
                      <a:pt x="88868" y="122876"/>
                      <a:pt x="83156" y="120733"/>
                    </a:cubicBezTo>
                    <a:close/>
                    <a:moveTo>
                      <a:pt x="54238" y="73227"/>
                    </a:moveTo>
                    <a:cubicBezTo>
                      <a:pt x="54149" y="73227"/>
                      <a:pt x="54059" y="73227"/>
                      <a:pt x="53970" y="73316"/>
                    </a:cubicBezTo>
                    <a:cubicBezTo>
                      <a:pt x="54059" y="73138"/>
                      <a:pt x="54149" y="72959"/>
                      <a:pt x="54238" y="72781"/>
                    </a:cubicBezTo>
                    <a:cubicBezTo>
                      <a:pt x="54238" y="72870"/>
                      <a:pt x="54238" y="73048"/>
                      <a:pt x="54238" y="73227"/>
                    </a:cubicBezTo>
                    <a:close/>
                    <a:moveTo>
                      <a:pt x="38172" y="99570"/>
                    </a:moveTo>
                    <a:cubicBezTo>
                      <a:pt x="38261" y="99659"/>
                      <a:pt x="38351" y="99659"/>
                      <a:pt x="38529" y="99748"/>
                    </a:cubicBezTo>
                    <a:cubicBezTo>
                      <a:pt x="38440" y="99837"/>
                      <a:pt x="38351" y="99927"/>
                      <a:pt x="38261" y="100105"/>
                    </a:cubicBezTo>
                    <a:cubicBezTo>
                      <a:pt x="36566" y="102249"/>
                      <a:pt x="36923" y="104749"/>
                      <a:pt x="38172" y="106445"/>
                    </a:cubicBezTo>
                    <a:cubicBezTo>
                      <a:pt x="37101" y="106267"/>
                      <a:pt x="36030" y="105999"/>
                      <a:pt x="34870" y="105820"/>
                    </a:cubicBezTo>
                    <a:cubicBezTo>
                      <a:pt x="35941" y="103677"/>
                      <a:pt x="37101" y="101623"/>
                      <a:pt x="38172" y="99570"/>
                    </a:cubicBezTo>
                    <a:close/>
                    <a:moveTo>
                      <a:pt x="44331" y="107606"/>
                    </a:moveTo>
                    <a:cubicBezTo>
                      <a:pt x="44598" y="107428"/>
                      <a:pt x="44866" y="107160"/>
                      <a:pt x="45045" y="106892"/>
                    </a:cubicBezTo>
                    <a:cubicBezTo>
                      <a:pt x="48168" y="106981"/>
                      <a:pt x="51382" y="106981"/>
                      <a:pt x="54506" y="107071"/>
                    </a:cubicBezTo>
                    <a:cubicBezTo>
                      <a:pt x="55487" y="107428"/>
                      <a:pt x="56648" y="107428"/>
                      <a:pt x="57719" y="107160"/>
                    </a:cubicBezTo>
                    <a:cubicBezTo>
                      <a:pt x="57986" y="107160"/>
                      <a:pt x="58343" y="107160"/>
                      <a:pt x="58611" y="107160"/>
                    </a:cubicBezTo>
                    <a:cubicBezTo>
                      <a:pt x="61467" y="111714"/>
                      <a:pt x="68875" y="108857"/>
                      <a:pt x="67447" y="103409"/>
                    </a:cubicBezTo>
                    <a:cubicBezTo>
                      <a:pt x="66555" y="99927"/>
                      <a:pt x="65841" y="96355"/>
                      <a:pt x="65305" y="92872"/>
                    </a:cubicBezTo>
                    <a:cubicBezTo>
                      <a:pt x="66466" y="90997"/>
                      <a:pt x="67179" y="88765"/>
                      <a:pt x="67715" y="86175"/>
                    </a:cubicBezTo>
                    <a:cubicBezTo>
                      <a:pt x="68429" y="95015"/>
                      <a:pt x="69321" y="103767"/>
                      <a:pt x="70303" y="112607"/>
                    </a:cubicBezTo>
                    <a:cubicBezTo>
                      <a:pt x="61556" y="111000"/>
                      <a:pt x="52899" y="109303"/>
                      <a:pt x="44331" y="107606"/>
                    </a:cubicBezTo>
                    <a:close/>
                    <a:moveTo>
                      <a:pt x="65305" y="38491"/>
                    </a:moveTo>
                    <a:cubicBezTo>
                      <a:pt x="64413" y="38401"/>
                      <a:pt x="63520" y="38491"/>
                      <a:pt x="62717" y="38848"/>
                    </a:cubicBezTo>
                    <a:cubicBezTo>
                      <a:pt x="63609" y="36883"/>
                      <a:pt x="64413" y="34919"/>
                      <a:pt x="65216" y="32865"/>
                    </a:cubicBezTo>
                    <a:cubicBezTo>
                      <a:pt x="65216" y="34740"/>
                      <a:pt x="65216" y="36615"/>
                      <a:pt x="65305" y="38491"/>
                    </a:cubicBezTo>
                    <a:close/>
                    <a:moveTo>
                      <a:pt x="23535" y="112071"/>
                    </a:moveTo>
                    <a:cubicBezTo>
                      <a:pt x="21392" y="112250"/>
                      <a:pt x="19250" y="112518"/>
                      <a:pt x="17108" y="112786"/>
                    </a:cubicBezTo>
                    <a:cubicBezTo>
                      <a:pt x="20411" y="108767"/>
                      <a:pt x="23535" y="104749"/>
                      <a:pt x="26658" y="100641"/>
                    </a:cubicBezTo>
                    <a:cubicBezTo>
                      <a:pt x="25587" y="102695"/>
                      <a:pt x="24427" y="104749"/>
                      <a:pt x="23356" y="106803"/>
                    </a:cubicBezTo>
                    <a:cubicBezTo>
                      <a:pt x="22463" y="108410"/>
                      <a:pt x="22553" y="110553"/>
                      <a:pt x="23535" y="1120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19"/>
              <p:cNvSpPr/>
              <p:nvPr/>
            </p:nvSpPr>
            <p:spPr>
              <a:xfrm>
                <a:off x="4043111" y="473150"/>
                <a:ext cx="96207" cy="108844"/>
              </a:xfrm>
              <a:custGeom>
                <a:avLst/>
                <a:gdLst/>
                <a:ahLst/>
                <a:cxnLst/>
                <a:rect l="l" t="t" r="r" b="b"/>
                <a:pathLst>
                  <a:path w="96207" h="108844" extrusionOk="0">
                    <a:moveTo>
                      <a:pt x="88691" y="89777"/>
                    </a:moveTo>
                    <a:cubicBezTo>
                      <a:pt x="88781" y="70846"/>
                      <a:pt x="88870" y="51915"/>
                      <a:pt x="88959" y="33073"/>
                    </a:cubicBezTo>
                    <a:cubicBezTo>
                      <a:pt x="88959" y="30841"/>
                      <a:pt x="88156" y="28787"/>
                      <a:pt x="86817" y="27180"/>
                    </a:cubicBezTo>
                    <a:cubicBezTo>
                      <a:pt x="86639" y="21376"/>
                      <a:pt x="86371" y="15661"/>
                      <a:pt x="85746" y="9767"/>
                    </a:cubicBezTo>
                    <a:cubicBezTo>
                      <a:pt x="84943" y="2087"/>
                      <a:pt x="75482" y="-3806"/>
                      <a:pt x="69323" y="2980"/>
                    </a:cubicBezTo>
                    <a:cubicBezTo>
                      <a:pt x="47099" y="27180"/>
                      <a:pt x="24964" y="51379"/>
                      <a:pt x="2740" y="75579"/>
                    </a:cubicBezTo>
                    <a:cubicBezTo>
                      <a:pt x="-2347" y="81115"/>
                      <a:pt x="-27" y="89331"/>
                      <a:pt x="7024" y="91742"/>
                    </a:cubicBezTo>
                    <a:cubicBezTo>
                      <a:pt x="33087" y="100582"/>
                      <a:pt x="59684" y="106029"/>
                      <a:pt x="87085" y="108797"/>
                    </a:cubicBezTo>
                    <a:cubicBezTo>
                      <a:pt x="98687" y="109869"/>
                      <a:pt x="99223" y="92456"/>
                      <a:pt x="88691" y="89777"/>
                    </a:cubicBezTo>
                    <a:close/>
                    <a:moveTo>
                      <a:pt x="58077" y="72364"/>
                    </a:moveTo>
                    <a:cubicBezTo>
                      <a:pt x="60487" y="70132"/>
                      <a:pt x="62808" y="67721"/>
                      <a:pt x="65128" y="65310"/>
                    </a:cubicBezTo>
                    <a:cubicBezTo>
                      <a:pt x="64414" y="69864"/>
                      <a:pt x="63611" y="74418"/>
                      <a:pt x="62629" y="78972"/>
                    </a:cubicBezTo>
                    <a:cubicBezTo>
                      <a:pt x="60666" y="77275"/>
                      <a:pt x="59148" y="75132"/>
                      <a:pt x="58077" y="72364"/>
                    </a:cubicBezTo>
                    <a:close/>
                    <a:moveTo>
                      <a:pt x="42726" y="60309"/>
                    </a:moveTo>
                    <a:cubicBezTo>
                      <a:pt x="42726" y="60309"/>
                      <a:pt x="42636" y="60398"/>
                      <a:pt x="42636" y="60398"/>
                    </a:cubicBezTo>
                    <a:cubicBezTo>
                      <a:pt x="42726" y="60309"/>
                      <a:pt x="42726" y="60309"/>
                      <a:pt x="42726" y="60309"/>
                    </a:cubicBezTo>
                    <a:cubicBezTo>
                      <a:pt x="42726" y="60309"/>
                      <a:pt x="42726" y="60309"/>
                      <a:pt x="42726" y="60309"/>
                    </a:cubicBezTo>
                    <a:close/>
                    <a:moveTo>
                      <a:pt x="27285" y="77722"/>
                    </a:moveTo>
                    <a:cubicBezTo>
                      <a:pt x="27106" y="77722"/>
                      <a:pt x="27017" y="77633"/>
                      <a:pt x="26839" y="77633"/>
                    </a:cubicBezTo>
                    <a:cubicBezTo>
                      <a:pt x="27017" y="77454"/>
                      <a:pt x="27196" y="77275"/>
                      <a:pt x="27374" y="77097"/>
                    </a:cubicBezTo>
                    <a:cubicBezTo>
                      <a:pt x="27285" y="77275"/>
                      <a:pt x="27285" y="77543"/>
                      <a:pt x="27285" y="777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>
                <a:off x="3928281" y="618529"/>
                <a:ext cx="88978" cy="102106"/>
              </a:xfrm>
              <a:custGeom>
                <a:avLst/>
                <a:gdLst/>
                <a:ahLst/>
                <a:cxnLst/>
                <a:rect l="l" t="t" r="r" b="b"/>
                <a:pathLst>
                  <a:path w="88978" h="102106" extrusionOk="0">
                    <a:moveTo>
                      <a:pt x="85885" y="84952"/>
                    </a:moveTo>
                    <a:cubicBezTo>
                      <a:pt x="86242" y="58788"/>
                      <a:pt x="84189" y="32892"/>
                      <a:pt x="80084" y="6996"/>
                    </a:cubicBezTo>
                    <a:cubicBezTo>
                      <a:pt x="78923" y="-237"/>
                      <a:pt x="68570" y="-2202"/>
                      <a:pt x="63929" y="2709"/>
                    </a:cubicBezTo>
                    <a:cubicBezTo>
                      <a:pt x="51344" y="16193"/>
                      <a:pt x="38759" y="29766"/>
                      <a:pt x="26175" y="43250"/>
                    </a:cubicBezTo>
                    <a:cubicBezTo>
                      <a:pt x="18410" y="51555"/>
                      <a:pt x="648" y="63878"/>
                      <a:pt x="23" y="76290"/>
                    </a:cubicBezTo>
                    <a:cubicBezTo>
                      <a:pt x="-512" y="86470"/>
                      <a:pt x="8235" y="90042"/>
                      <a:pt x="16714" y="91828"/>
                    </a:cubicBezTo>
                    <a:cubicBezTo>
                      <a:pt x="36528" y="96025"/>
                      <a:pt x="56878" y="98614"/>
                      <a:pt x="76870" y="101918"/>
                    </a:cubicBezTo>
                    <a:cubicBezTo>
                      <a:pt x="87492" y="103883"/>
                      <a:pt x="92757" y="89952"/>
                      <a:pt x="85885" y="84952"/>
                    </a:cubicBezTo>
                    <a:close/>
                    <a:moveTo>
                      <a:pt x="56432" y="71557"/>
                    </a:moveTo>
                    <a:cubicBezTo>
                      <a:pt x="56521" y="74236"/>
                      <a:pt x="56878" y="76826"/>
                      <a:pt x="57413" y="79326"/>
                    </a:cubicBezTo>
                    <a:cubicBezTo>
                      <a:pt x="55182" y="78969"/>
                      <a:pt x="53040" y="78612"/>
                      <a:pt x="50809" y="78254"/>
                    </a:cubicBezTo>
                    <a:cubicBezTo>
                      <a:pt x="52861" y="76022"/>
                      <a:pt x="54646" y="73879"/>
                      <a:pt x="56432" y="7155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19"/>
              <p:cNvSpPr/>
              <p:nvPr/>
            </p:nvSpPr>
            <p:spPr>
              <a:xfrm>
                <a:off x="4011806" y="317086"/>
                <a:ext cx="87544" cy="122619"/>
              </a:xfrm>
              <a:custGeom>
                <a:avLst/>
                <a:gdLst/>
                <a:ahLst/>
                <a:cxnLst/>
                <a:rect l="l" t="t" r="r" b="b"/>
                <a:pathLst>
                  <a:path w="87544" h="122619" extrusionOk="0">
                    <a:moveTo>
                      <a:pt x="4592" y="99216"/>
                    </a:moveTo>
                    <a:cubicBezTo>
                      <a:pt x="22799" y="108681"/>
                      <a:pt x="41543" y="116361"/>
                      <a:pt x="61178" y="122165"/>
                    </a:cubicBezTo>
                    <a:cubicBezTo>
                      <a:pt x="72156" y="125469"/>
                      <a:pt x="77333" y="109842"/>
                      <a:pt x="68765" y="104663"/>
                    </a:cubicBezTo>
                    <a:cubicBezTo>
                      <a:pt x="69032" y="103949"/>
                      <a:pt x="69211" y="103145"/>
                      <a:pt x="69211" y="102252"/>
                    </a:cubicBezTo>
                    <a:cubicBezTo>
                      <a:pt x="70014" y="83321"/>
                      <a:pt x="74566" y="66533"/>
                      <a:pt x="80992" y="48942"/>
                    </a:cubicBezTo>
                    <a:cubicBezTo>
                      <a:pt x="86080" y="34833"/>
                      <a:pt x="89204" y="22063"/>
                      <a:pt x="86615" y="7061"/>
                    </a:cubicBezTo>
                    <a:cubicBezTo>
                      <a:pt x="85455" y="186"/>
                      <a:pt x="74923" y="-2493"/>
                      <a:pt x="70461" y="2775"/>
                    </a:cubicBezTo>
                    <a:cubicBezTo>
                      <a:pt x="47879" y="29832"/>
                      <a:pt x="25298" y="56978"/>
                      <a:pt x="2628" y="84035"/>
                    </a:cubicBezTo>
                    <a:cubicBezTo>
                      <a:pt x="-1031" y="88589"/>
                      <a:pt x="-1299" y="96180"/>
                      <a:pt x="4592" y="99216"/>
                    </a:cubicBezTo>
                    <a:close/>
                    <a:moveTo>
                      <a:pt x="48683" y="94930"/>
                    </a:moveTo>
                    <a:cubicBezTo>
                      <a:pt x="48772" y="95912"/>
                      <a:pt x="48861" y="96805"/>
                      <a:pt x="49040" y="97787"/>
                    </a:cubicBezTo>
                    <a:cubicBezTo>
                      <a:pt x="47701" y="97341"/>
                      <a:pt x="46362" y="96805"/>
                      <a:pt x="45023" y="96269"/>
                    </a:cubicBezTo>
                    <a:cubicBezTo>
                      <a:pt x="46362" y="96090"/>
                      <a:pt x="47612" y="95644"/>
                      <a:pt x="48683" y="9493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3" name="Google Shape;843;p19"/>
            <p:cNvGrpSpPr/>
            <p:nvPr/>
          </p:nvGrpSpPr>
          <p:grpSpPr>
            <a:xfrm>
              <a:off x="3594258" y="163138"/>
              <a:ext cx="260999" cy="403622"/>
              <a:chOff x="3594258" y="163138"/>
              <a:chExt cx="260999" cy="403622"/>
            </a:xfrm>
          </p:grpSpPr>
          <p:sp>
            <p:nvSpPr>
              <p:cNvPr id="844" name="Google Shape;844;p19"/>
              <p:cNvSpPr/>
              <p:nvPr/>
            </p:nvSpPr>
            <p:spPr>
              <a:xfrm>
                <a:off x="3594258" y="281817"/>
                <a:ext cx="86428" cy="130360"/>
              </a:xfrm>
              <a:custGeom>
                <a:avLst/>
                <a:gdLst/>
                <a:ahLst/>
                <a:cxnLst/>
                <a:rect l="l" t="t" r="r" b="b"/>
                <a:pathLst>
                  <a:path w="86428" h="130360" extrusionOk="0">
                    <a:moveTo>
                      <a:pt x="83156" y="120733"/>
                    </a:moveTo>
                    <a:cubicBezTo>
                      <a:pt x="82263" y="120376"/>
                      <a:pt x="81371" y="120108"/>
                      <a:pt x="80478" y="119751"/>
                    </a:cubicBezTo>
                    <a:cubicBezTo>
                      <a:pt x="80568" y="119394"/>
                      <a:pt x="80568" y="119036"/>
                      <a:pt x="80478" y="118590"/>
                    </a:cubicBezTo>
                    <a:cubicBezTo>
                      <a:pt x="75748" y="80728"/>
                      <a:pt x="73963" y="42777"/>
                      <a:pt x="75123" y="4647"/>
                    </a:cubicBezTo>
                    <a:cubicBezTo>
                      <a:pt x="75302" y="-889"/>
                      <a:pt x="67269" y="-1693"/>
                      <a:pt x="65662" y="3397"/>
                    </a:cubicBezTo>
                    <a:cubicBezTo>
                      <a:pt x="52542" y="45545"/>
                      <a:pt x="30853" y="83764"/>
                      <a:pt x="1311" y="116536"/>
                    </a:cubicBezTo>
                    <a:cubicBezTo>
                      <a:pt x="-1903" y="120108"/>
                      <a:pt x="1221" y="125734"/>
                      <a:pt x="6041" y="124573"/>
                    </a:cubicBezTo>
                    <a:cubicBezTo>
                      <a:pt x="31478" y="118768"/>
                      <a:pt x="56380" y="120733"/>
                      <a:pt x="80657" y="130020"/>
                    </a:cubicBezTo>
                    <a:cubicBezTo>
                      <a:pt x="86369" y="132252"/>
                      <a:pt x="88957" y="122876"/>
                      <a:pt x="83156" y="120733"/>
                    </a:cubicBezTo>
                    <a:close/>
                    <a:moveTo>
                      <a:pt x="54238" y="73227"/>
                    </a:moveTo>
                    <a:cubicBezTo>
                      <a:pt x="54148" y="73227"/>
                      <a:pt x="54059" y="73227"/>
                      <a:pt x="53970" y="73316"/>
                    </a:cubicBezTo>
                    <a:cubicBezTo>
                      <a:pt x="54059" y="73138"/>
                      <a:pt x="54148" y="72959"/>
                      <a:pt x="54238" y="72781"/>
                    </a:cubicBezTo>
                    <a:cubicBezTo>
                      <a:pt x="54238" y="72870"/>
                      <a:pt x="54238" y="73048"/>
                      <a:pt x="54238" y="73227"/>
                    </a:cubicBezTo>
                    <a:close/>
                    <a:moveTo>
                      <a:pt x="38172" y="99570"/>
                    </a:moveTo>
                    <a:cubicBezTo>
                      <a:pt x="38261" y="99659"/>
                      <a:pt x="38351" y="99659"/>
                      <a:pt x="38529" y="99748"/>
                    </a:cubicBezTo>
                    <a:cubicBezTo>
                      <a:pt x="38440" y="99838"/>
                      <a:pt x="38351" y="99927"/>
                      <a:pt x="38261" y="100105"/>
                    </a:cubicBezTo>
                    <a:cubicBezTo>
                      <a:pt x="36566" y="102249"/>
                      <a:pt x="36923" y="104749"/>
                      <a:pt x="38172" y="106445"/>
                    </a:cubicBezTo>
                    <a:cubicBezTo>
                      <a:pt x="37101" y="106267"/>
                      <a:pt x="36030" y="105999"/>
                      <a:pt x="34870" y="105820"/>
                    </a:cubicBezTo>
                    <a:cubicBezTo>
                      <a:pt x="35941" y="103767"/>
                      <a:pt x="37101" y="101623"/>
                      <a:pt x="38172" y="99570"/>
                    </a:cubicBezTo>
                    <a:close/>
                    <a:moveTo>
                      <a:pt x="44331" y="107606"/>
                    </a:moveTo>
                    <a:cubicBezTo>
                      <a:pt x="44599" y="107428"/>
                      <a:pt x="44866" y="107160"/>
                      <a:pt x="45045" y="106892"/>
                    </a:cubicBezTo>
                    <a:cubicBezTo>
                      <a:pt x="48169" y="106981"/>
                      <a:pt x="51382" y="106981"/>
                      <a:pt x="54506" y="107071"/>
                    </a:cubicBezTo>
                    <a:cubicBezTo>
                      <a:pt x="55577" y="107428"/>
                      <a:pt x="56648" y="107428"/>
                      <a:pt x="57719" y="107160"/>
                    </a:cubicBezTo>
                    <a:cubicBezTo>
                      <a:pt x="57987" y="107160"/>
                      <a:pt x="58343" y="107160"/>
                      <a:pt x="58611" y="107160"/>
                    </a:cubicBezTo>
                    <a:cubicBezTo>
                      <a:pt x="61467" y="111714"/>
                      <a:pt x="68875" y="108856"/>
                      <a:pt x="67447" y="103409"/>
                    </a:cubicBezTo>
                    <a:cubicBezTo>
                      <a:pt x="66555" y="99927"/>
                      <a:pt x="65841" y="96355"/>
                      <a:pt x="65305" y="92872"/>
                    </a:cubicBezTo>
                    <a:cubicBezTo>
                      <a:pt x="66465" y="90997"/>
                      <a:pt x="67180" y="88765"/>
                      <a:pt x="67715" y="86175"/>
                    </a:cubicBezTo>
                    <a:cubicBezTo>
                      <a:pt x="68429" y="95015"/>
                      <a:pt x="69322" y="103767"/>
                      <a:pt x="70303" y="112607"/>
                    </a:cubicBezTo>
                    <a:cubicBezTo>
                      <a:pt x="61557" y="111000"/>
                      <a:pt x="52899" y="109303"/>
                      <a:pt x="44331" y="107606"/>
                    </a:cubicBezTo>
                    <a:close/>
                    <a:moveTo>
                      <a:pt x="65305" y="38491"/>
                    </a:moveTo>
                    <a:cubicBezTo>
                      <a:pt x="64413" y="38401"/>
                      <a:pt x="63520" y="38491"/>
                      <a:pt x="62717" y="38848"/>
                    </a:cubicBezTo>
                    <a:cubicBezTo>
                      <a:pt x="63609" y="36883"/>
                      <a:pt x="64413" y="34919"/>
                      <a:pt x="65216" y="32865"/>
                    </a:cubicBezTo>
                    <a:cubicBezTo>
                      <a:pt x="65216" y="34740"/>
                      <a:pt x="65305" y="36615"/>
                      <a:pt x="65305" y="38491"/>
                    </a:cubicBezTo>
                    <a:close/>
                    <a:moveTo>
                      <a:pt x="23624" y="112071"/>
                    </a:moveTo>
                    <a:cubicBezTo>
                      <a:pt x="21482" y="112250"/>
                      <a:pt x="19340" y="112518"/>
                      <a:pt x="17198" y="112786"/>
                    </a:cubicBezTo>
                    <a:cubicBezTo>
                      <a:pt x="20500" y="108767"/>
                      <a:pt x="23624" y="104749"/>
                      <a:pt x="26748" y="100641"/>
                    </a:cubicBezTo>
                    <a:cubicBezTo>
                      <a:pt x="25677" y="102695"/>
                      <a:pt x="24517" y="104749"/>
                      <a:pt x="23445" y="106803"/>
                    </a:cubicBezTo>
                    <a:cubicBezTo>
                      <a:pt x="22553" y="108410"/>
                      <a:pt x="22642" y="110553"/>
                      <a:pt x="23624" y="1120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19"/>
              <p:cNvSpPr/>
              <p:nvPr/>
            </p:nvSpPr>
            <p:spPr>
              <a:xfrm>
                <a:off x="3759018" y="319202"/>
                <a:ext cx="96239" cy="108844"/>
              </a:xfrm>
              <a:custGeom>
                <a:avLst/>
                <a:gdLst/>
                <a:ahLst/>
                <a:cxnLst/>
                <a:rect l="l" t="t" r="r" b="b"/>
                <a:pathLst>
                  <a:path w="96239" h="108844" extrusionOk="0">
                    <a:moveTo>
                      <a:pt x="88691" y="89777"/>
                    </a:moveTo>
                    <a:cubicBezTo>
                      <a:pt x="88780" y="70846"/>
                      <a:pt x="88870" y="51915"/>
                      <a:pt x="88959" y="33073"/>
                    </a:cubicBezTo>
                    <a:cubicBezTo>
                      <a:pt x="88959" y="30841"/>
                      <a:pt x="88156" y="28787"/>
                      <a:pt x="86817" y="27180"/>
                    </a:cubicBezTo>
                    <a:cubicBezTo>
                      <a:pt x="86638" y="21376"/>
                      <a:pt x="86281" y="15661"/>
                      <a:pt x="85746" y="9767"/>
                    </a:cubicBezTo>
                    <a:cubicBezTo>
                      <a:pt x="84943" y="2087"/>
                      <a:pt x="75482" y="-3806"/>
                      <a:pt x="69323" y="2980"/>
                    </a:cubicBezTo>
                    <a:cubicBezTo>
                      <a:pt x="47099" y="27180"/>
                      <a:pt x="24964" y="51379"/>
                      <a:pt x="2740" y="75579"/>
                    </a:cubicBezTo>
                    <a:cubicBezTo>
                      <a:pt x="-2347" y="81115"/>
                      <a:pt x="-27" y="89331"/>
                      <a:pt x="7025" y="91742"/>
                    </a:cubicBezTo>
                    <a:cubicBezTo>
                      <a:pt x="33086" y="100582"/>
                      <a:pt x="59684" y="106029"/>
                      <a:pt x="87085" y="108797"/>
                    </a:cubicBezTo>
                    <a:cubicBezTo>
                      <a:pt x="98777" y="109869"/>
                      <a:pt x="99223" y="92456"/>
                      <a:pt x="88691" y="89777"/>
                    </a:cubicBezTo>
                    <a:close/>
                    <a:moveTo>
                      <a:pt x="58077" y="72364"/>
                    </a:moveTo>
                    <a:cubicBezTo>
                      <a:pt x="60487" y="70132"/>
                      <a:pt x="62808" y="67721"/>
                      <a:pt x="65128" y="65310"/>
                    </a:cubicBezTo>
                    <a:cubicBezTo>
                      <a:pt x="64414" y="69864"/>
                      <a:pt x="63611" y="74418"/>
                      <a:pt x="62629" y="78972"/>
                    </a:cubicBezTo>
                    <a:cubicBezTo>
                      <a:pt x="60666" y="77275"/>
                      <a:pt x="59148" y="75132"/>
                      <a:pt x="58077" y="72364"/>
                    </a:cubicBezTo>
                    <a:close/>
                    <a:moveTo>
                      <a:pt x="42815" y="60309"/>
                    </a:moveTo>
                    <a:cubicBezTo>
                      <a:pt x="42815" y="60309"/>
                      <a:pt x="42726" y="60398"/>
                      <a:pt x="42726" y="60398"/>
                    </a:cubicBezTo>
                    <a:cubicBezTo>
                      <a:pt x="42726" y="60309"/>
                      <a:pt x="42726" y="60309"/>
                      <a:pt x="42815" y="60309"/>
                    </a:cubicBezTo>
                    <a:cubicBezTo>
                      <a:pt x="42815" y="60309"/>
                      <a:pt x="42815" y="60309"/>
                      <a:pt x="42815" y="60309"/>
                    </a:cubicBezTo>
                    <a:close/>
                    <a:moveTo>
                      <a:pt x="27285" y="77722"/>
                    </a:moveTo>
                    <a:cubicBezTo>
                      <a:pt x="27107" y="77722"/>
                      <a:pt x="27017" y="77633"/>
                      <a:pt x="26839" y="77633"/>
                    </a:cubicBezTo>
                    <a:cubicBezTo>
                      <a:pt x="27017" y="77454"/>
                      <a:pt x="27196" y="77275"/>
                      <a:pt x="27285" y="77097"/>
                    </a:cubicBezTo>
                    <a:cubicBezTo>
                      <a:pt x="27374" y="77275"/>
                      <a:pt x="27285" y="77543"/>
                      <a:pt x="27285" y="777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19"/>
              <p:cNvSpPr/>
              <p:nvPr/>
            </p:nvSpPr>
            <p:spPr>
              <a:xfrm>
                <a:off x="3644188" y="464670"/>
                <a:ext cx="89018" cy="102090"/>
              </a:xfrm>
              <a:custGeom>
                <a:avLst/>
                <a:gdLst/>
                <a:ahLst/>
                <a:cxnLst/>
                <a:rect l="l" t="t" r="r" b="b"/>
                <a:pathLst>
                  <a:path w="89018" h="102090" extrusionOk="0">
                    <a:moveTo>
                      <a:pt x="85885" y="84952"/>
                    </a:moveTo>
                    <a:cubicBezTo>
                      <a:pt x="86242" y="58788"/>
                      <a:pt x="84189" y="32892"/>
                      <a:pt x="80084" y="6996"/>
                    </a:cubicBezTo>
                    <a:cubicBezTo>
                      <a:pt x="78924" y="-238"/>
                      <a:pt x="68570" y="-2202"/>
                      <a:pt x="63929" y="2709"/>
                    </a:cubicBezTo>
                    <a:cubicBezTo>
                      <a:pt x="51344" y="16193"/>
                      <a:pt x="38760" y="29766"/>
                      <a:pt x="26175" y="43250"/>
                    </a:cubicBezTo>
                    <a:cubicBezTo>
                      <a:pt x="18410" y="51555"/>
                      <a:pt x="648" y="63878"/>
                      <a:pt x="23" y="76290"/>
                    </a:cubicBezTo>
                    <a:cubicBezTo>
                      <a:pt x="-512" y="86470"/>
                      <a:pt x="8235" y="90042"/>
                      <a:pt x="16714" y="91828"/>
                    </a:cubicBezTo>
                    <a:cubicBezTo>
                      <a:pt x="36528" y="96025"/>
                      <a:pt x="56878" y="98614"/>
                      <a:pt x="76871" y="101918"/>
                    </a:cubicBezTo>
                    <a:cubicBezTo>
                      <a:pt x="87492" y="103793"/>
                      <a:pt x="92847" y="89863"/>
                      <a:pt x="85885" y="84952"/>
                    </a:cubicBezTo>
                    <a:close/>
                    <a:moveTo>
                      <a:pt x="56432" y="71468"/>
                    </a:moveTo>
                    <a:cubicBezTo>
                      <a:pt x="56521" y="74147"/>
                      <a:pt x="56878" y="76736"/>
                      <a:pt x="57413" y="79237"/>
                    </a:cubicBezTo>
                    <a:cubicBezTo>
                      <a:pt x="55182" y="78880"/>
                      <a:pt x="53040" y="78522"/>
                      <a:pt x="50809" y="78165"/>
                    </a:cubicBezTo>
                    <a:cubicBezTo>
                      <a:pt x="52861" y="75933"/>
                      <a:pt x="54736" y="73790"/>
                      <a:pt x="56432" y="714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>
                <a:off x="3727736" y="163138"/>
                <a:ext cx="87610" cy="122619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122619" extrusionOk="0">
                    <a:moveTo>
                      <a:pt x="4658" y="99216"/>
                    </a:moveTo>
                    <a:cubicBezTo>
                      <a:pt x="22866" y="108681"/>
                      <a:pt x="41609" y="116361"/>
                      <a:pt x="61244" y="122165"/>
                    </a:cubicBezTo>
                    <a:cubicBezTo>
                      <a:pt x="72223" y="125469"/>
                      <a:pt x="77399" y="109842"/>
                      <a:pt x="68831" y="104663"/>
                    </a:cubicBezTo>
                    <a:cubicBezTo>
                      <a:pt x="69099" y="103949"/>
                      <a:pt x="69277" y="103145"/>
                      <a:pt x="69277" y="102252"/>
                    </a:cubicBezTo>
                    <a:cubicBezTo>
                      <a:pt x="70081" y="83321"/>
                      <a:pt x="74632" y="66533"/>
                      <a:pt x="81059" y="48942"/>
                    </a:cubicBezTo>
                    <a:cubicBezTo>
                      <a:pt x="86146" y="34833"/>
                      <a:pt x="89270" y="22063"/>
                      <a:pt x="86682" y="7061"/>
                    </a:cubicBezTo>
                    <a:cubicBezTo>
                      <a:pt x="85521" y="186"/>
                      <a:pt x="74989" y="-2493"/>
                      <a:pt x="70527" y="2775"/>
                    </a:cubicBezTo>
                    <a:cubicBezTo>
                      <a:pt x="47946" y="29832"/>
                      <a:pt x="25365" y="56978"/>
                      <a:pt x="2694" y="84035"/>
                    </a:cubicBezTo>
                    <a:cubicBezTo>
                      <a:pt x="-1054" y="88589"/>
                      <a:pt x="-1322" y="96180"/>
                      <a:pt x="4658" y="99216"/>
                    </a:cubicBezTo>
                    <a:close/>
                    <a:moveTo>
                      <a:pt x="48749" y="94930"/>
                    </a:moveTo>
                    <a:cubicBezTo>
                      <a:pt x="48838" y="95912"/>
                      <a:pt x="48928" y="96805"/>
                      <a:pt x="49106" y="97787"/>
                    </a:cubicBezTo>
                    <a:cubicBezTo>
                      <a:pt x="47767" y="97341"/>
                      <a:pt x="46428" y="96805"/>
                      <a:pt x="45090" y="96269"/>
                    </a:cubicBezTo>
                    <a:cubicBezTo>
                      <a:pt x="46339" y="96090"/>
                      <a:pt x="47589" y="95644"/>
                      <a:pt x="48749" y="9493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8" name="Google Shape;848;p19"/>
          <p:cNvGrpSpPr/>
          <p:nvPr/>
        </p:nvGrpSpPr>
        <p:grpSpPr>
          <a:xfrm rot="-5277328">
            <a:off x="7753097" y="2202530"/>
            <a:ext cx="1417640" cy="261836"/>
            <a:chOff x="2786678" y="4859115"/>
            <a:chExt cx="2014987" cy="372165"/>
          </a:xfrm>
        </p:grpSpPr>
        <p:sp>
          <p:nvSpPr>
            <p:cNvPr id="849" name="Google Shape;849;p19"/>
            <p:cNvSpPr/>
            <p:nvPr/>
          </p:nvSpPr>
          <p:spPr>
            <a:xfrm>
              <a:off x="2786678" y="5114247"/>
              <a:ext cx="132179" cy="117033"/>
            </a:xfrm>
            <a:custGeom>
              <a:avLst/>
              <a:gdLst/>
              <a:ahLst/>
              <a:cxnLst/>
              <a:rect l="l" t="t" r="r" b="b"/>
              <a:pathLst>
                <a:path w="132179" h="117033" extrusionOk="0">
                  <a:moveTo>
                    <a:pt x="129762" y="31574"/>
                  </a:moveTo>
                  <a:cubicBezTo>
                    <a:pt x="125388" y="15947"/>
                    <a:pt x="114767" y="7732"/>
                    <a:pt x="99684" y="3803"/>
                  </a:cubicBezTo>
                  <a:cubicBezTo>
                    <a:pt x="80315" y="-1198"/>
                    <a:pt x="58895" y="-2359"/>
                    <a:pt x="40776" y="7107"/>
                  </a:cubicBezTo>
                  <a:cubicBezTo>
                    <a:pt x="26139" y="9607"/>
                    <a:pt x="12572" y="19162"/>
                    <a:pt x="5610" y="32289"/>
                  </a:cubicBezTo>
                  <a:cubicBezTo>
                    <a:pt x="-6082" y="54702"/>
                    <a:pt x="1505" y="82027"/>
                    <a:pt x="19088" y="98993"/>
                  </a:cubicBezTo>
                  <a:cubicBezTo>
                    <a:pt x="55771" y="134533"/>
                    <a:pt x="118427" y="114441"/>
                    <a:pt x="130297" y="65953"/>
                  </a:cubicBezTo>
                  <a:cubicBezTo>
                    <a:pt x="132975" y="54970"/>
                    <a:pt x="132796" y="42557"/>
                    <a:pt x="129762" y="315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4685341" y="4950919"/>
              <a:ext cx="116324" cy="106953"/>
            </a:xfrm>
            <a:custGeom>
              <a:avLst/>
              <a:gdLst/>
              <a:ahLst/>
              <a:cxnLst/>
              <a:rect l="l" t="t" r="r" b="b"/>
              <a:pathLst>
                <a:path w="116324" h="106953" extrusionOk="0">
                  <a:moveTo>
                    <a:pt x="39729" y="2736"/>
                  </a:moveTo>
                  <a:cubicBezTo>
                    <a:pt x="19111" y="9165"/>
                    <a:pt x="-525" y="25864"/>
                    <a:pt x="11" y="49170"/>
                  </a:cubicBezTo>
                  <a:cubicBezTo>
                    <a:pt x="100" y="55599"/>
                    <a:pt x="2153" y="61583"/>
                    <a:pt x="5366" y="66940"/>
                  </a:cubicBezTo>
                  <a:cubicBezTo>
                    <a:pt x="6526" y="80424"/>
                    <a:pt x="14559" y="92390"/>
                    <a:pt x="27233" y="99623"/>
                  </a:cubicBezTo>
                  <a:cubicBezTo>
                    <a:pt x="42227" y="108106"/>
                    <a:pt x="65522" y="109089"/>
                    <a:pt x="81677" y="103284"/>
                  </a:cubicBezTo>
                  <a:cubicBezTo>
                    <a:pt x="101670" y="96140"/>
                    <a:pt x="114880" y="79442"/>
                    <a:pt x="116218" y="58100"/>
                  </a:cubicBezTo>
                  <a:cubicBezTo>
                    <a:pt x="118717" y="17291"/>
                    <a:pt x="76858" y="-8783"/>
                    <a:pt x="39729" y="27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4696038" y="4859115"/>
              <a:ext cx="63393" cy="60735"/>
            </a:xfrm>
            <a:custGeom>
              <a:avLst/>
              <a:gdLst/>
              <a:ahLst/>
              <a:cxnLst/>
              <a:rect l="l" t="t" r="r" b="b"/>
              <a:pathLst>
                <a:path w="63393" h="60735" extrusionOk="0">
                  <a:moveTo>
                    <a:pt x="56164" y="12564"/>
                  </a:moveTo>
                  <a:cubicBezTo>
                    <a:pt x="54825" y="11314"/>
                    <a:pt x="53486" y="10064"/>
                    <a:pt x="52147" y="8725"/>
                  </a:cubicBezTo>
                  <a:cubicBezTo>
                    <a:pt x="43133" y="241"/>
                    <a:pt x="30280" y="-2437"/>
                    <a:pt x="18767" y="2384"/>
                  </a:cubicBezTo>
                  <a:cubicBezTo>
                    <a:pt x="8056" y="6939"/>
                    <a:pt x="-512" y="18190"/>
                    <a:pt x="24" y="30334"/>
                  </a:cubicBezTo>
                  <a:cubicBezTo>
                    <a:pt x="470" y="40961"/>
                    <a:pt x="5736" y="51230"/>
                    <a:pt x="15108" y="56677"/>
                  </a:cubicBezTo>
                  <a:cubicBezTo>
                    <a:pt x="27067" y="63731"/>
                    <a:pt x="42240" y="61231"/>
                    <a:pt x="52147" y="51944"/>
                  </a:cubicBezTo>
                  <a:cubicBezTo>
                    <a:pt x="53486" y="50694"/>
                    <a:pt x="54825" y="49444"/>
                    <a:pt x="56164" y="48104"/>
                  </a:cubicBezTo>
                  <a:cubicBezTo>
                    <a:pt x="65803" y="39086"/>
                    <a:pt x="65803" y="21762"/>
                    <a:pt x="56164" y="125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2" name="Google Shape;852;p19"/>
          <p:cNvGrpSpPr/>
          <p:nvPr/>
        </p:nvGrpSpPr>
        <p:grpSpPr>
          <a:xfrm>
            <a:off x="-152572" y="4406983"/>
            <a:ext cx="1333751" cy="1465621"/>
            <a:chOff x="-124520" y="1013297"/>
            <a:chExt cx="1895610" cy="2083031"/>
          </a:xfrm>
        </p:grpSpPr>
        <p:sp>
          <p:nvSpPr>
            <p:cNvPr id="853" name="Google Shape;853;p19"/>
            <p:cNvSpPr/>
            <p:nvPr/>
          </p:nvSpPr>
          <p:spPr>
            <a:xfrm>
              <a:off x="116878" y="1586353"/>
              <a:ext cx="1654212" cy="1256443"/>
            </a:xfrm>
            <a:custGeom>
              <a:avLst/>
              <a:gdLst/>
              <a:ahLst/>
              <a:cxnLst/>
              <a:rect l="l" t="t" r="r" b="b"/>
              <a:pathLst>
                <a:path w="1654212" h="1256443" extrusionOk="0">
                  <a:moveTo>
                    <a:pt x="1640965" y="28580"/>
                  </a:moveTo>
                  <a:cubicBezTo>
                    <a:pt x="1631415" y="18400"/>
                    <a:pt x="1618920" y="12150"/>
                    <a:pt x="1605443" y="8310"/>
                  </a:cubicBezTo>
                  <a:cubicBezTo>
                    <a:pt x="1595982" y="5542"/>
                    <a:pt x="1585896" y="4024"/>
                    <a:pt x="1576078" y="2863"/>
                  </a:cubicBezTo>
                  <a:cubicBezTo>
                    <a:pt x="1488164" y="-6692"/>
                    <a:pt x="1394269" y="8578"/>
                    <a:pt x="1307158" y="35188"/>
                  </a:cubicBezTo>
                  <a:cubicBezTo>
                    <a:pt x="1302963" y="36349"/>
                    <a:pt x="1298857" y="37599"/>
                    <a:pt x="1294752" y="38939"/>
                  </a:cubicBezTo>
                  <a:cubicBezTo>
                    <a:pt x="1271367" y="46350"/>
                    <a:pt x="1248697" y="54476"/>
                    <a:pt x="1226741" y="63227"/>
                  </a:cubicBezTo>
                  <a:cubicBezTo>
                    <a:pt x="1192914" y="76622"/>
                    <a:pt x="1159444" y="91356"/>
                    <a:pt x="1126509" y="107251"/>
                  </a:cubicBezTo>
                  <a:cubicBezTo>
                    <a:pt x="1124189" y="108322"/>
                    <a:pt x="1121868" y="109394"/>
                    <a:pt x="1119637" y="110555"/>
                  </a:cubicBezTo>
                  <a:cubicBezTo>
                    <a:pt x="991112" y="173063"/>
                    <a:pt x="869817" y="252715"/>
                    <a:pt x="756287" y="341209"/>
                  </a:cubicBezTo>
                  <a:cubicBezTo>
                    <a:pt x="752895" y="343798"/>
                    <a:pt x="749593" y="346388"/>
                    <a:pt x="746290" y="349067"/>
                  </a:cubicBezTo>
                  <a:cubicBezTo>
                    <a:pt x="683188" y="398626"/>
                    <a:pt x="622496" y="450865"/>
                    <a:pt x="564571" y="504175"/>
                  </a:cubicBezTo>
                  <a:cubicBezTo>
                    <a:pt x="556806" y="511319"/>
                    <a:pt x="549041" y="518552"/>
                    <a:pt x="541186" y="526053"/>
                  </a:cubicBezTo>
                  <a:cubicBezTo>
                    <a:pt x="538776" y="528196"/>
                    <a:pt x="536367" y="530339"/>
                    <a:pt x="533957" y="532750"/>
                  </a:cubicBezTo>
                  <a:cubicBezTo>
                    <a:pt x="432565" y="628387"/>
                    <a:pt x="337689" y="731079"/>
                    <a:pt x="248703" y="838235"/>
                  </a:cubicBezTo>
                  <a:cubicBezTo>
                    <a:pt x="199792" y="897082"/>
                    <a:pt x="152577" y="957268"/>
                    <a:pt x="106701" y="1018525"/>
                  </a:cubicBezTo>
                  <a:cubicBezTo>
                    <a:pt x="95277" y="1033884"/>
                    <a:pt x="77337" y="1055852"/>
                    <a:pt x="59486" y="1080855"/>
                  </a:cubicBezTo>
                  <a:cubicBezTo>
                    <a:pt x="59486" y="1080944"/>
                    <a:pt x="59397" y="1080944"/>
                    <a:pt x="59308" y="1081033"/>
                  </a:cubicBezTo>
                  <a:cubicBezTo>
                    <a:pt x="38601" y="1110233"/>
                    <a:pt x="17626" y="1143095"/>
                    <a:pt x="7184" y="1173723"/>
                  </a:cubicBezTo>
                  <a:cubicBezTo>
                    <a:pt x="222" y="1193637"/>
                    <a:pt x="-2277" y="1212478"/>
                    <a:pt x="2364" y="1228641"/>
                  </a:cubicBezTo>
                  <a:cubicBezTo>
                    <a:pt x="25302" y="1309455"/>
                    <a:pt x="109290" y="1191672"/>
                    <a:pt x="133120" y="1158543"/>
                  </a:cubicBezTo>
                  <a:cubicBezTo>
                    <a:pt x="240403" y="1008346"/>
                    <a:pt x="370266" y="879758"/>
                    <a:pt x="516731" y="771709"/>
                  </a:cubicBezTo>
                  <a:cubicBezTo>
                    <a:pt x="517980" y="770637"/>
                    <a:pt x="519319" y="769744"/>
                    <a:pt x="520747" y="768762"/>
                  </a:cubicBezTo>
                  <a:cubicBezTo>
                    <a:pt x="589294" y="718309"/>
                    <a:pt x="661589" y="672589"/>
                    <a:pt x="736740" y="631066"/>
                  </a:cubicBezTo>
                  <a:cubicBezTo>
                    <a:pt x="737544" y="630530"/>
                    <a:pt x="738436" y="629995"/>
                    <a:pt x="739239" y="629548"/>
                  </a:cubicBezTo>
                  <a:cubicBezTo>
                    <a:pt x="741560" y="628298"/>
                    <a:pt x="743791" y="627048"/>
                    <a:pt x="746112" y="625887"/>
                  </a:cubicBezTo>
                  <a:cubicBezTo>
                    <a:pt x="847057" y="570612"/>
                    <a:pt x="951305" y="520338"/>
                    <a:pt x="1054928" y="468814"/>
                  </a:cubicBezTo>
                  <a:cubicBezTo>
                    <a:pt x="1057784" y="467474"/>
                    <a:pt x="1060730" y="466046"/>
                    <a:pt x="1063675" y="464528"/>
                  </a:cubicBezTo>
                  <a:cubicBezTo>
                    <a:pt x="1116602" y="438364"/>
                    <a:pt x="1169351" y="411753"/>
                    <a:pt x="1221475" y="384339"/>
                  </a:cubicBezTo>
                  <a:cubicBezTo>
                    <a:pt x="1226295" y="381749"/>
                    <a:pt x="1231293" y="379160"/>
                    <a:pt x="1236112" y="376570"/>
                  </a:cubicBezTo>
                  <a:cubicBezTo>
                    <a:pt x="1333934" y="324331"/>
                    <a:pt x="1429257" y="268164"/>
                    <a:pt x="1519224" y="202888"/>
                  </a:cubicBezTo>
                  <a:cubicBezTo>
                    <a:pt x="1558228" y="174759"/>
                    <a:pt x="1697284" y="88945"/>
                    <a:pt x="1640965" y="285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-124520" y="1013297"/>
              <a:ext cx="1786539" cy="2083031"/>
            </a:xfrm>
            <a:custGeom>
              <a:avLst/>
              <a:gdLst/>
              <a:ahLst/>
              <a:cxnLst/>
              <a:rect l="l" t="t" r="r" b="b"/>
              <a:pathLst>
                <a:path w="1786539" h="2083031" extrusionOk="0">
                  <a:moveTo>
                    <a:pt x="1632634" y="1472"/>
                  </a:moveTo>
                  <a:cubicBezTo>
                    <a:pt x="1504020" y="18081"/>
                    <a:pt x="1380583" y="98627"/>
                    <a:pt x="1271604" y="165600"/>
                  </a:cubicBezTo>
                  <a:cubicBezTo>
                    <a:pt x="1269998" y="166582"/>
                    <a:pt x="1268570" y="167475"/>
                    <a:pt x="1266963" y="168547"/>
                  </a:cubicBezTo>
                  <a:cubicBezTo>
                    <a:pt x="1262411" y="171315"/>
                    <a:pt x="1258038" y="173994"/>
                    <a:pt x="1253486" y="176851"/>
                  </a:cubicBezTo>
                  <a:cubicBezTo>
                    <a:pt x="1166732" y="231144"/>
                    <a:pt x="1083458" y="291062"/>
                    <a:pt x="1004291" y="355981"/>
                  </a:cubicBezTo>
                  <a:cubicBezTo>
                    <a:pt x="1000899" y="358749"/>
                    <a:pt x="997686" y="361338"/>
                    <a:pt x="994384" y="364196"/>
                  </a:cubicBezTo>
                  <a:cubicBezTo>
                    <a:pt x="976711" y="378751"/>
                    <a:pt x="959218" y="393575"/>
                    <a:pt x="941992" y="408576"/>
                  </a:cubicBezTo>
                  <a:cubicBezTo>
                    <a:pt x="853542" y="485908"/>
                    <a:pt x="770715" y="569757"/>
                    <a:pt x="694314" y="659054"/>
                  </a:cubicBezTo>
                  <a:cubicBezTo>
                    <a:pt x="691993" y="661554"/>
                    <a:pt x="689941" y="664233"/>
                    <a:pt x="687709" y="666734"/>
                  </a:cubicBezTo>
                  <a:cubicBezTo>
                    <a:pt x="588995" y="782998"/>
                    <a:pt x="501170" y="908639"/>
                    <a:pt x="426286" y="1041513"/>
                  </a:cubicBezTo>
                  <a:cubicBezTo>
                    <a:pt x="342031" y="1191085"/>
                    <a:pt x="258579" y="1340300"/>
                    <a:pt x="184142" y="1495766"/>
                  </a:cubicBezTo>
                  <a:cubicBezTo>
                    <a:pt x="98548" y="1674717"/>
                    <a:pt x="7064" y="1860722"/>
                    <a:pt x="13" y="2062355"/>
                  </a:cubicBezTo>
                  <a:cubicBezTo>
                    <a:pt x="-791" y="2085661"/>
                    <a:pt x="37142" y="2091644"/>
                    <a:pt x="41426" y="2067891"/>
                  </a:cubicBezTo>
                  <a:cubicBezTo>
                    <a:pt x="51065" y="2014313"/>
                    <a:pt x="63918" y="1961806"/>
                    <a:pt x="79270" y="1910193"/>
                  </a:cubicBezTo>
                  <a:cubicBezTo>
                    <a:pt x="82572" y="1898941"/>
                    <a:pt x="85963" y="1887779"/>
                    <a:pt x="89534" y="1876528"/>
                  </a:cubicBezTo>
                  <a:cubicBezTo>
                    <a:pt x="96495" y="1855097"/>
                    <a:pt x="103725" y="1833665"/>
                    <a:pt x="111401" y="1812413"/>
                  </a:cubicBezTo>
                  <a:cubicBezTo>
                    <a:pt x="112115" y="1812055"/>
                    <a:pt x="112829" y="1811430"/>
                    <a:pt x="113543" y="1810895"/>
                  </a:cubicBezTo>
                  <a:lnTo>
                    <a:pt x="113900" y="1811252"/>
                  </a:lnTo>
                  <a:cubicBezTo>
                    <a:pt x="125324" y="1797589"/>
                    <a:pt x="137106" y="1784284"/>
                    <a:pt x="149333" y="1771336"/>
                  </a:cubicBezTo>
                  <a:cubicBezTo>
                    <a:pt x="169594" y="1754102"/>
                    <a:pt x="189230" y="1735796"/>
                    <a:pt x="207526" y="1715972"/>
                  </a:cubicBezTo>
                  <a:cubicBezTo>
                    <a:pt x="213596" y="1709364"/>
                    <a:pt x="210829" y="1701774"/>
                    <a:pt x="205027" y="1698470"/>
                  </a:cubicBezTo>
                  <a:cubicBezTo>
                    <a:pt x="206366" y="1697220"/>
                    <a:pt x="207794" y="1696059"/>
                    <a:pt x="209044" y="1694809"/>
                  </a:cubicBezTo>
                  <a:cubicBezTo>
                    <a:pt x="210829" y="1697130"/>
                    <a:pt x="214310" y="1698291"/>
                    <a:pt x="216363" y="1695612"/>
                  </a:cubicBezTo>
                  <a:cubicBezTo>
                    <a:pt x="222432" y="1687754"/>
                    <a:pt x="228590" y="1679807"/>
                    <a:pt x="234659" y="1671949"/>
                  </a:cubicBezTo>
                  <a:cubicBezTo>
                    <a:pt x="236445" y="1670252"/>
                    <a:pt x="238230" y="1668645"/>
                    <a:pt x="239925" y="1667037"/>
                  </a:cubicBezTo>
                  <a:cubicBezTo>
                    <a:pt x="241532" y="1665430"/>
                    <a:pt x="242425" y="1663466"/>
                    <a:pt x="242782" y="1661501"/>
                  </a:cubicBezTo>
                  <a:cubicBezTo>
                    <a:pt x="435569" y="1411738"/>
                    <a:pt x="622822" y="1156527"/>
                    <a:pt x="846402" y="933553"/>
                  </a:cubicBezTo>
                  <a:cubicBezTo>
                    <a:pt x="849704" y="930160"/>
                    <a:pt x="853006" y="926945"/>
                    <a:pt x="856398" y="923641"/>
                  </a:cubicBezTo>
                  <a:cubicBezTo>
                    <a:pt x="872910" y="907210"/>
                    <a:pt x="889779" y="890869"/>
                    <a:pt x="906737" y="874885"/>
                  </a:cubicBezTo>
                  <a:cubicBezTo>
                    <a:pt x="997954" y="788981"/>
                    <a:pt x="1095418" y="711918"/>
                    <a:pt x="1196542" y="639498"/>
                  </a:cubicBezTo>
                  <a:cubicBezTo>
                    <a:pt x="1204843" y="633426"/>
                    <a:pt x="1213233" y="627354"/>
                    <a:pt x="1221801" y="621460"/>
                  </a:cubicBezTo>
                  <a:cubicBezTo>
                    <a:pt x="1268480" y="588420"/>
                    <a:pt x="1316052" y="556274"/>
                    <a:pt x="1363981" y="524752"/>
                  </a:cubicBezTo>
                  <a:cubicBezTo>
                    <a:pt x="1394506" y="504660"/>
                    <a:pt x="1425120" y="484657"/>
                    <a:pt x="1455555" y="464566"/>
                  </a:cubicBezTo>
                  <a:cubicBezTo>
                    <a:pt x="1461892" y="460458"/>
                    <a:pt x="1468140" y="456261"/>
                    <a:pt x="1474477" y="452153"/>
                  </a:cubicBezTo>
                  <a:cubicBezTo>
                    <a:pt x="1516515" y="424471"/>
                    <a:pt x="1558464" y="396700"/>
                    <a:pt x="1600057" y="368125"/>
                  </a:cubicBezTo>
                  <a:cubicBezTo>
                    <a:pt x="1657982" y="328299"/>
                    <a:pt x="1723761" y="288115"/>
                    <a:pt x="1761069" y="226411"/>
                  </a:cubicBezTo>
                  <a:cubicBezTo>
                    <a:pt x="1824439" y="121933"/>
                    <a:pt x="1765086" y="-15762"/>
                    <a:pt x="1632634" y="14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35314" y="1091034"/>
              <a:ext cx="792311" cy="1293567"/>
            </a:xfrm>
            <a:custGeom>
              <a:avLst/>
              <a:gdLst/>
              <a:ahLst/>
              <a:cxnLst/>
              <a:rect l="l" t="t" r="r" b="b"/>
              <a:pathLst>
                <a:path w="792311" h="1293567" extrusionOk="0">
                  <a:moveTo>
                    <a:pt x="761628" y="39196"/>
                  </a:moveTo>
                  <a:cubicBezTo>
                    <a:pt x="704774" y="-28759"/>
                    <a:pt x="604275" y="4906"/>
                    <a:pt x="538674" y="40982"/>
                  </a:cubicBezTo>
                  <a:cubicBezTo>
                    <a:pt x="471198" y="78040"/>
                    <a:pt x="415861" y="132333"/>
                    <a:pt x="368824" y="192787"/>
                  </a:cubicBezTo>
                  <a:cubicBezTo>
                    <a:pt x="364719" y="197966"/>
                    <a:pt x="360792" y="203145"/>
                    <a:pt x="356954" y="208325"/>
                  </a:cubicBezTo>
                  <a:cubicBezTo>
                    <a:pt x="349278" y="218504"/>
                    <a:pt x="341781" y="228952"/>
                    <a:pt x="334551" y="239489"/>
                  </a:cubicBezTo>
                  <a:cubicBezTo>
                    <a:pt x="318575" y="262617"/>
                    <a:pt x="303045" y="286191"/>
                    <a:pt x="287961" y="310212"/>
                  </a:cubicBezTo>
                  <a:cubicBezTo>
                    <a:pt x="286087" y="313070"/>
                    <a:pt x="284302" y="315927"/>
                    <a:pt x="282695" y="318695"/>
                  </a:cubicBezTo>
                  <a:cubicBezTo>
                    <a:pt x="237711" y="390401"/>
                    <a:pt x="196744" y="465321"/>
                    <a:pt x="160775" y="540866"/>
                  </a:cubicBezTo>
                  <a:cubicBezTo>
                    <a:pt x="147833" y="567923"/>
                    <a:pt x="135606" y="595427"/>
                    <a:pt x="124092" y="623287"/>
                  </a:cubicBezTo>
                  <a:cubicBezTo>
                    <a:pt x="122932" y="626055"/>
                    <a:pt x="121771" y="628734"/>
                    <a:pt x="120700" y="631592"/>
                  </a:cubicBezTo>
                  <a:cubicBezTo>
                    <a:pt x="74199" y="745267"/>
                    <a:pt x="39480" y="865014"/>
                    <a:pt x="19576" y="986815"/>
                  </a:cubicBezTo>
                  <a:cubicBezTo>
                    <a:pt x="16185" y="1007442"/>
                    <a:pt x="13150" y="1028159"/>
                    <a:pt x="10740" y="1048876"/>
                  </a:cubicBezTo>
                  <a:cubicBezTo>
                    <a:pt x="1726" y="1122457"/>
                    <a:pt x="-1755" y="1196484"/>
                    <a:pt x="833" y="1269975"/>
                  </a:cubicBezTo>
                  <a:cubicBezTo>
                    <a:pt x="2975" y="1328465"/>
                    <a:pt x="56527" y="1262206"/>
                    <a:pt x="66524" y="1242472"/>
                  </a:cubicBezTo>
                  <a:cubicBezTo>
                    <a:pt x="134267" y="1108526"/>
                    <a:pt x="196387" y="972170"/>
                    <a:pt x="274573" y="844297"/>
                  </a:cubicBezTo>
                  <a:cubicBezTo>
                    <a:pt x="277518" y="839386"/>
                    <a:pt x="280553" y="834474"/>
                    <a:pt x="283588" y="829652"/>
                  </a:cubicBezTo>
                  <a:cubicBezTo>
                    <a:pt x="294209" y="812507"/>
                    <a:pt x="305276" y="795541"/>
                    <a:pt x="316611" y="778664"/>
                  </a:cubicBezTo>
                  <a:cubicBezTo>
                    <a:pt x="349992" y="729372"/>
                    <a:pt x="385069" y="681509"/>
                    <a:pt x="421662" y="634717"/>
                  </a:cubicBezTo>
                  <a:cubicBezTo>
                    <a:pt x="424786" y="630610"/>
                    <a:pt x="427999" y="626502"/>
                    <a:pt x="431213" y="622394"/>
                  </a:cubicBezTo>
                  <a:cubicBezTo>
                    <a:pt x="500295" y="534615"/>
                    <a:pt x="573929" y="450319"/>
                    <a:pt x="648901" y="367541"/>
                  </a:cubicBezTo>
                  <a:cubicBezTo>
                    <a:pt x="686834" y="325661"/>
                    <a:pt x="741993" y="266010"/>
                    <a:pt x="771625" y="202788"/>
                  </a:cubicBezTo>
                  <a:lnTo>
                    <a:pt x="771625" y="202699"/>
                  </a:lnTo>
                  <a:cubicBezTo>
                    <a:pt x="773231" y="199573"/>
                    <a:pt x="774570" y="196359"/>
                    <a:pt x="775909" y="193233"/>
                  </a:cubicBezTo>
                  <a:cubicBezTo>
                    <a:pt x="798222" y="141084"/>
                    <a:pt x="801614" y="86881"/>
                    <a:pt x="761628" y="391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124151" y="1621452"/>
              <a:ext cx="1511203" cy="1138535"/>
            </a:xfrm>
            <a:custGeom>
              <a:avLst/>
              <a:gdLst/>
              <a:ahLst/>
              <a:cxnLst/>
              <a:rect l="l" t="t" r="r" b="b"/>
              <a:pathLst>
                <a:path w="1511203" h="1138535" extrusionOk="0">
                  <a:moveTo>
                    <a:pt x="1510701" y="39826"/>
                  </a:moveTo>
                  <a:cubicBezTo>
                    <a:pt x="1351206" y="123408"/>
                    <a:pt x="1190103" y="203061"/>
                    <a:pt x="1032304" y="288875"/>
                  </a:cubicBezTo>
                  <a:cubicBezTo>
                    <a:pt x="1098530" y="295841"/>
                    <a:pt x="1164042" y="320844"/>
                    <a:pt x="1228839" y="341471"/>
                  </a:cubicBezTo>
                  <a:cubicBezTo>
                    <a:pt x="1224020" y="344061"/>
                    <a:pt x="1219022" y="346650"/>
                    <a:pt x="1214202" y="349240"/>
                  </a:cubicBezTo>
                  <a:cubicBezTo>
                    <a:pt x="1149850" y="334595"/>
                    <a:pt x="1086391" y="308610"/>
                    <a:pt x="1022932" y="293965"/>
                  </a:cubicBezTo>
                  <a:cubicBezTo>
                    <a:pt x="985089" y="314593"/>
                    <a:pt x="947335" y="335399"/>
                    <a:pt x="910027" y="357009"/>
                  </a:cubicBezTo>
                  <a:cubicBezTo>
                    <a:pt x="932697" y="361563"/>
                    <a:pt x="954385" y="378083"/>
                    <a:pt x="973753" y="389334"/>
                  </a:cubicBezTo>
                  <a:cubicBezTo>
                    <a:pt x="1000529" y="404872"/>
                    <a:pt x="1027305" y="419874"/>
                    <a:pt x="1056402" y="429429"/>
                  </a:cubicBezTo>
                  <a:cubicBezTo>
                    <a:pt x="1053457" y="431036"/>
                    <a:pt x="1050511" y="432375"/>
                    <a:pt x="1047655" y="433715"/>
                  </a:cubicBezTo>
                  <a:cubicBezTo>
                    <a:pt x="1026324" y="429161"/>
                    <a:pt x="1006599" y="420410"/>
                    <a:pt x="986695" y="409605"/>
                  </a:cubicBezTo>
                  <a:cubicBezTo>
                    <a:pt x="960008" y="395228"/>
                    <a:pt x="925110" y="381387"/>
                    <a:pt x="901637" y="361831"/>
                  </a:cubicBezTo>
                  <a:cubicBezTo>
                    <a:pt x="803101" y="418892"/>
                    <a:pt x="706440" y="479435"/>
                    <a:pt x="613259" y="546229"/>
                  </a:cubicBezTo>
                  <a:cubicBezTo>
                    <a:pt x="655655" y="557480"/>
                    <a:pt x="698853" y="571411"/>
                    <a:pt x="738839" y="590788"/>
                  </a:cubicBezTo>
                  <a:cubicBezTo>
                    <a:pt x="736518" y="591949"/>
                    <a:pt x="734287" y="593199"/>
                    <a:pt x="731966" y="594449"/>
                  </a:cubicBezTo>
                  <a:cubicBezTo>
                    <a:pt x="731163" y="594896"/>
                    <a:pt x="730271" y="595432"/>
                    <a:pt x="729467" y="595967"/>
                  </a:cubicBezTo>
                  <a:cubicBezTo>
                    <a:pt x="687697" y="580519"/>
                    <a:pt x="646283" y="565249"/>
                    <a:pt x="602817" y="553998"/>
                  </a:cubicBezTo>
                  <a:cubicBezTo>
                    <a:pt x="538108" y="600879"/>
                    <a:pt x="476077" y="650706"/>
                    <a:pt x="416188" y="702945"/>
                  </a:cubicBezTo>
                  <a:cubicBezTo>
                    <a:pt x="449123" y="712321"/>
                    <a:pt x="481254" y="722858"/>
                    <a:pt x="513474" y="733663"/>
                  </a:cubicBezTo>
                  <a:cubicBezTo>
                    <a:pt x="512135" y="734645"/>
                    <a:pt x="510707" y="735538"/>
                    <a:pt x="509458" y="736610"/>
                  </a:cubicBezTo>
                  <a:cubicBezTo>
                    <a:pt x="475631" y="727680"/>
                    <a:pt x="441625" y="719286"/>
                    <a:pt x="407888" y="710178"/>
                  </a:cubicBezTo>
                  <a:cubicBezTo>
                    <a:pt x="337645" y="771882"/>
                    <a:pt x="270527" y="837158"/>
                    <a:pt x="206443" y="905649"/>
                  </a:cubicBezTo>
                  <a:cubicBezTo>
                    <a:pt x="136647" y="980301"/>
                    <a:pt x="69975" y="1061383"/>
                    <a:pt x="0" y="1138535"/>
                  </a:cubicBezTo>
                  <a:cubicBezTo>
                    <a:pt x="10532" y="1107906"/>
                    <a:pt x="31417" y="1074956"/>
                    <a:pt x="52124" y="1045845"/>
                  </a:cubicBezTo>
                  <a:cubicBezTo>
                    <a:pt x="52213" y="1045756"/>
                    <a:pt x="52302" y="1045756"/>
                    <a:pt x="52302" y="1045666"/>
                  </a:cubicBezTo>
                  <a:cubicBezTo>
                    <a:pt x="103534" y="989677"/>
                    <a:pt x="154497" y="933688"/>
                    <a:pt x="207335" y="879217"/>
                  </a:cubicBezTo>
                  <a:cubicBezTo>
                    <a:pt x="312565" y="770453"/>
                    <a:pt x="425024" y="670352"/>
                    <a:pt x="545784" y="579447"/>
                  </a:cubicBezTo>
                  <a:cubicBezTo>
                    <a:pt x="545605" y="579269"/>
                    <a:pt x="545338" y="579090"/>
                    <a:pt x="545248" y="578822"/>
                  </a:cubicBezTo>
                  <a:cubicBezTo>
                    <a:pt x="539268" y="552658"/>
                    <a:pt x="530968" y="525066"/>
                    <a:pt x="526862" y="497562"/>
                  </a:cubicBezTo>
                  <a:cubicBezTo>
                    <a:pt x="529272" y="495151"/>
                    <a:pt x="531682" y="492919"/>
                    <a:pt x="534092" y="490865"/>
                  </a:cubicBezTo>
                  <a:cubicBezTo>
                    <a:pt x="541232" y="519083"/>
                    <a:pt x="553103" y="547211"/>
                    <a:pt x="551228" y="575518"/>
                  </a:cubicBezTo>
                  <a:cubicBezTo>
                    <a:pt x="563813" y="566053"/>
                    <a:pt x="576487" y="556587"/>
                    <a:pt x="589340" y="547301"/>
                  </a:cubicBezTo>
                  <a:cubicBezTo>
                    <a:pt x="643873" y="507831"/>
                    <a:pt x="699835" y="470148"/>
                    <a:pt x="756779" y="433626"/>
                  </a:cubicBezTo>
                  <a:cubicBezTo>
                    <a:pt x="742498" y="398086"/>
                    <a:pt x="739196" y="354955"/>
                    <a:pt x="739196" y="313878"/>
                  </a:cubicBezTo>
                  <a:cubicBezTo>
                    <a:pt x="742498" y="311110"/>
                    <a:pt x="745801" y="308610"/>
                    <a:pt x="749192" y="306020"/>
                  </a:cubicBezTo>
                  <a:cubicBezTo>
                    <a:pt x="750531" y="318433"/>
                    <a:pt x="751781" y="330845"/>
                    <a:pt x="753209" y="343257"/>
                  </a:cubicBezTo>
                  <a:cubicBezTo>
                    <a:pt x="756332" y="371475"/>
                    <a:pt x="763205" y="399782"/>
                    <a:pt x="765436" y="428089"/>
                  </a:cubicBezTo>
                  <a:cubicBezTo>
                    <a:pt x="885571" y="351473"/>
                    <a:pt x="1009901" y="280928"/>
                    <a:pt x="1136819" y="215384"/>
                  </a:cubicBezTo>
                  <a:cubicBezTo>
                    <a:pt x="1123431" y="171182"/>
                    <a:pt x="1115220" y="122694"/>
                    <a:pt x="1112542" y="75367"/>
                  </a:cubicBezTo>
                  <a:cubicBezTo>
                    <a:pt x="1114774" y="74206"/>
                    <a:pt x="1117094" y="73134"/>
                    <a:pt x="1119415" y="72063"/>
                  </a:cubicBezTo>
                  <a:cubicBezTo>
                    <a:pt x="1126466" y="119033"/>
                    <a:pt x="1134588" y="165467"/>
                    <a:pt x="1143067" y="212169"/>
                  </a:cubicBezTo>
                  <a:cubicBezTo>
                    <a:pt x="1192156" y="186898"/>
                    <a:pt x="1241513" y="162163"/>
                    <a:pt x="1291227" y="138410"/>
                  </a:cubicBezTo>
                  <a:cubicBezTo>
                    <a:pt x="1285426" y="93672"/>
                    <a:pt x="1287568" y="48756"/>
                    <a:pt x="1287657" y="3750"/>
                  </a:cubicBezTo>
                  <a:cubicBezTo>
                    <a:pt x="1291763" y="2411"/>
                    <a:pt x="1295869" y="1161"/>
                    <a:pt x="1300064" y="0"/>
                  </a:cubicBezTo>
                  <a:cubicBezTo>
                    <a:pt x="1301045" y="44381"/>
                    <a:pt x="1298992" y="88940"/>
                    <a:pt x="1301849" y="133320"/>
                  </a:cubicBezTo>
                  <a:cubicBezTo>
                    <a:pt x="1370841" y="100370"/>
                    <a:pt x="1440280" y="68669"/>
                    <a:pt x="1509720" y="38130"/>
                  </a:cubicBezTo>
                  <a:cubicBezTo>
                    <a:pt x="1510791" y="37683"/>
                    <a:pt x="1511862" y="39201"/>
                    <a:pt x="1510701" y="398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-8335" y="1171732"/>
              <a:ext cx="1637962" cy="1569377"/>
            </a:xfrm>
            <a:custGeom>
              <a:avLst/>
              <a:gdLst/>
              <a:ahLst/>
              <a:cxnLst/>
              <a:rect l="l" t="t" r="r" b="b"/>
              <a:pathLst>
                <a:path w="1637962" h="1569377" extrusionOk="0">
                  <a:moveTo>
                    <a:pt x="1636137" y="79495"/>
                  </a:moveTo>
                  <a:cubicBezTo>
                    <a:pt x="1529926" y="96105"/>
                    <a:pt x="1417199" y="100837"/>
                    <a:pt x="1309381" y="96730"/>
                  </a:cubicBezTo>
                  <a:cubicBezTo>
                    <a:pt x="1214415" y="150129"/>
                    <a:pt x="1121324" y="206119"/>
                    <a:pt x="1032071" y="270680"/>
                  </a:cubicBezTo>
                  <a:cubicBezTo>
                    <a:pt x="1141406" y="293004"/>
                    <a:pt x="1247885" y="291486"/>
                    <a:pt x="1358292" y="293808"/>
                  </a:cubicBezTo>
                  <a:cubicBezTo>
                    <a:pt x="1351955" y="297916"/>
                    <a:pt x="1345707" y="302113"/>
                    <a:pt x="1339370" y="306220"/>
                  </a:cubicBezTo>
                  <a:cubicBezTo>
                    <a:pt x="1233069" y="311399"/>
                    <a:pt x="1121860" y="306399"/>
                    <a:pt x="1019754" y="279699"/>
                  </a:cubicBezTo>
                  <a:cubicBezTo>
                    <a:pt x="929073" y="346136"/>
                    <a:pt x="842943" y="418556"/>
                    <a:pt x="761812" y="495976"/>
                  </a:cubicBezTo>
                  <a:cubicBezTo>
                    <a:pt x="872575" y="476063"/>
                    <a:pt x="991282" y="462043"/>
                    <a:pt x="1105616" y="463115"/>
                  </a:cubicBezTo>
                  <a:cubicBezTo>
                    <a:pt x="1097136" y="469009"/>
                    <a:pt x="1088657" y="474991"/>
                    <a:pt x="1080357" y="481153"/>
                  </a:cubicBezTo>
                  <a:cubicBezTo>
                    <a:pt x="971825" y="490440"/>
                    <a:pt x="862043" y="495530"/>
                    <a:pt x="753958" y="503656"/>
                  </a:cubicBezTo>
                  <a:cubicBezTo>
                    <a:pt x="708885" y="546875"/>
                    <a:pt x="665240" y="591792"/>
                    <a:pt x="623201" y="638137"/>
                  </a:cubicBezTo>
                  <a:cubicBezTo>
                    <a:pt x="577772" y="688232"/>
                    <a:pt x="533859" y="739667"/>
                    <a:pt x="490660" y="791995"/>
                  </a:cubicBezTo>
                  <a:cubicBezTo>
                    <a:pt x="571435" y="776815"/>
                    <a:pt x="657118" y="769403"/>
                    <a:pt x="740123" y="765117"/>
                  </a:cubicBezTo>
                  <a:cubicBezTo>
                    <a:pt x="736732" y="768421"/>
                    <a:pt x="733429" y="771636"/>
                    <a:pt x="730127" y="775029"/>
                  </a:cubicBezTo>
                  <a:cubicBezTo>
                    <a:pt x="648728" y="788423"/>
                    <a:pt x="564473" y="798782"/>
                    <a:pt x="483431" y="800746"/>
                  </a:cubicBezTo>
                  <a:cubicBezTo>
                    <a:pt x="405066" y="896205"/>
                    <a:pt x="329915" y="994521"/>
                    <a:pt x="256192" y="1093015"/>
                  </a:cubicBezTo>
                  <a:cubicBezTo>
                    <a:pt x="149980" y="1234997"/>
                    <a:pt x="54747" y="1386177"/>
                    <a:pt x="18957" y="1562359"/>
                  </a:cubicBezTo>
                  <a:cubicBezTo>
                    <a:pt x="16547" y="1574682"/>
                    <a:pt x="-2196" y="1569414"/>
                    <a:pt x="213" y="1557091"/>
                  </a:cubicBezTo>
                  <a:cubicBezTo>
                    <a:pt x="35201" y="1379658"/>
                    <a:pt x="132576" y="1225978"/>
                    <a:pt x="239769" y="1083460"/>
                  </a:cubicBezTo>
                  <a:cubicBezTo>
                    <a:pt x="355531" y="929334"/>
                    <a:pt x="475755" y="776726"/>
                    <a:pt x="604994" y="633851"/>
                  </a:cubicBezTo>
                  <a:cubicBezTo>
                    <a:pt x="610260" y="628136"/>
                    <a:pt x="615615" y="622421"/>
                    <a:pt x="620881" y="616706"/>
                  </a:cubicBezTo>
                  <a:cubicBezTo>
                    <a:pt x="603923" y="588488"/>
                    <a:pt x="594462" y="554733"/>
                    <a:pt x="580717" y="524998"/>
                  </a:cubicBezTo>
                  <a:cubicBezTo>
                    <a:pt x="577950" y="519104"/>
                    <a:pt x="574737" y="513568"/>
                    <a:pt x="571524" y="508121"/>
                  </a:cubicBezTo>
                  <a:cubicBezTo>
                    <a:pt x="573755" y="505620"/>
                    <a:pt x="575808" y="502941"/>
                    <a:pt x="578129" y="500441"/>
                  </a:cubicBezTo>
                  <a:cubicBezTo>
                    <a:pt x="586161" y="513032"/>
                    <a:pt x="594640" y="525623"/>
                    <a:pt x="600353" y="538839"/>
                  </a:cubicBezTo>
                  <a:cubicBezTo>
                    <a:pt x="609903" y="561074"/>
                    <a:pt x="622041" y="583755"/>
                    <a:pt x="629360" y="607240"/>
                  </a:cubicBezTo>
                  <a:cubicBezTo>
                    <a:pt x="716560" y="513121"/>
                    <a:pt x="812061" y="421949"/>
                    <a:pt x="914167" y="338278"/>
                  </a:cubicBezTo>
                  <a:cubicBezTo>
                    <a:pt x="891675" y="300773"/>
                    <a:pt x="879983" y="248088"/>
                    <a:pt x="878198" y="205404"/>
                  </a:cubicBezTo>
                  <a:cubicBezTo>
                    <a:pt x="881500" y="202547"/>
                    <a:pt x="884714" y="199957"/>
                    <a:pt x="888105" y="197189"/>
                  </a:cubicBezTo>
                  <a:cubicBezTo>
                    <a:pt x="895959" y="224157"/>
                    <a:pt x="899976" y="252017"/>
                    <a:pt x="906848" y="279253"/>
                  </a:cubicBezTo>
                  <a:cubicBezTo>
                    <a:pt x="911400" y="297112"/>
                    <a:pt x="917380" y="314704"/>
                    <a:pt x="920861" y="332741"/>
                  </a:cubicBezTo>
                  <a:cubicBezTo>
                    <a:pt x="986552" y="279253"/>
                    <a:pt x="1055009" y="228711"/>
                    <a:pt x="1125787" y="182633"/>
                  </a:cubicBezTo>
                  <a:cubicBezTo>
                    <a:pt x="1123912" y="128073"/>
                    <a:pt x="1129268" y="72709"/>
                    <a:pt x="1137390" y="18059"/>
                  </a:cubicBezTo>
                  <a:cubicBezTo>
                    <a:pt x="1141942" y="15202"/>
                    <a:pt x="1146315" y="12523"/>
                    <a:pt x="1150867" y="9755"/>
                  </a:cubicBezTo>
                  <a:cubicBezTo>
                    <a:pt x="1147118" y="64762"/>
                    <a:pt x="1144262" y="119947"/>
                    <a:pt x="1138282" y="174686"/>
                  </a:cubicBezTo>
                  <a:cubicBezTo>
                    <a:pt x="1246993" y="104945"/>
                    <a:pt x="1360969" y="45206"/>
                    <a:pt x="1478873" y="111"/>
                  </a:cubicBezTo>
                  <a:cubicBezTo>
                    <a:pt x="1480658" y="-604"/>
                    <a:pt x="1481818" y="2343"/>
                    <a:pt x="1480122" y="3236"/>
                  </a:cubicBezTo>
                  <a:cubicBezTo>
                    <a:pt x="1427017" y="31900"/>
                    <a:pt x="1374268" y="60386"/>
                    <a:pt x="1321965" y="89586"/>
                  </a:cubicBezTo>
                  <a:cubicBezTo>
                    <a:pt x="1426035" y="82174"/>
                    <a:pt x="1531443" y="76013"/>
                    <a:pt x="1635512" y="74406"/>
                  </a:cubicBezTo>
                  <a:cubicBezTo>
                    <a:pt x="1638279" y="74584"/>
                    <a:pt x="1638993" y="79049"/>
                    <a:pt x="1636137" y="794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46054" y="1199520"/>
              <a:ext cx="765257" cy="940479"/>
            </a:xfrm>
            <a:custGeom>
              <a:avLst/>
              <a:gdLst/>
              <a:ahLst/>
              <a:cxnLst/>
              <a:rect l="l" t="t" r="r" b="b"/>
              <a:pathLst>
                <a:path w="765257" h="940479" extrusionOk="0">
                  <a:moveTo>
                    <a:pt x="765258" y="85015"/>
                  </a:moveTo>
                  <a:cubicBezTo>
                    <a:pt x="763919" y="88141"/>
                    <a:pt x="762491" y="91355"/>
                    <a:pt x="760974" y="94481"/>
                  </a:cubicBezTo>
                  <a:lnTo>
                    <a:pt x="760974" y="94570"/>
                  </a:lnTo>
                  <a:cubicBezTo>
                    <a:pt x="674398" y="115287"/>
                    <a:pt x="586751" y="130557"/>
                    <a:pt x="499104" y="145291"/>
                  </a:cubicBezTo>
                  <a:cubicBezTo>
                    <a:pt x="401104" y="265038"/>
                    <a:pt x="305514" y="385142"/>
                    <a:pt x="221527" y="515159"/>
                  </a:cubicBezTo>
                  <a:cubicBezTo>
                    <a:pt x="286592" y="509622"/>
                    <a:pt x="354782" y="513908"/>
                    <a:pt x="420562" y="514087"/>
                  </a:cubicBezTo>
                  <a:cubicBezTo>
                    <a:pt x="417259" y="518195"/>
                    <a:pt x="414135" y="522302"/>
                    <a:pt x="411011" y="526410"/>
                  </a:cubicBezTo>
                  <a:cubicBezTo>
                    <a:pt x="346928" y="531143"/>
                    <a:pt x="278292" y="534089"/>
                    <a:pt x="216439" y="523017"/>
                  </a:cubicBezTo>
                  <a:cubicBezTo>
                    <a:pt x="189217" y="565611"/>
                    <a:pt x="163155" y="609367"/>
                    <a:pt x="138610" y="654462"/>
                  </a:cubicBezTo>
                  <a:cubicBezTo>
                    <a:pt x="127007" y="675714"/>
                    <a:pt x="115762" y="697056"/>
                    <a:pt x="104873" y="718666"/>
                  </a:cubicBezTo>
                  <a:cubicBezTo>
                    <a:pt x="104694" y="718755"/>
                    <a:pt x="104694" y="719023"/>
                    <a:pt x="104516" y="719202"/>
                  </a:cubicBezTo>
                  <a:cubicBezTo>
                    <a:pt x="67208" y="791800"/>
                    <a:pt x="32577" y="865738"/>
                    <a:pt x="0" y="940479"/>
                  </a:cubicBezTo>
                  <a:cubicBezTo>
                    <a:pt x="2410" y="919763"/>
                    <a:pt x="5444" y="899046"/>
                    <a:pt x="8836" y="878418"/>
                  </a:cubicBezTo>
                  <a:cubicBezTo>
                    <a:pt x="45876" y="796890"/>
                    <a:pt x="85415" y="716344"/>
                    <a:pt x="128703" y="637763"/>
                  </a:cubicBezTo>
                  <a:cubicBezTo>
                    <a:pt x="135754" y="625172"/>
                    <a:pt x="142805" y="612581"/>
                    <a:pt x="150035" y="600080"/>
                  </a:cubicBezTo>
                  <a:cubicBezTo>
                    <a:pt x="134237" y="576059"/>
                    <a:pt x="121474" y="549895"/>
                    <a:pt x="109960" y="523106"/>
                  </a:cubicBezTo>
                  <a:cubicBezTo>
                    <a:pt x="111031" y="520248"/>
                    <a:pt x="112191" y="517569"/>
                    <a:pt x="113352" y="514801"/>
                  </a:cubicBezTo>
                  <a:cubicBezTo>
                    <a:pt x="126472" y="541055"/>
                    <a:pt x="140842" y="566504"/>
                    <a:pt x="154230" y="592668"/>
                  </a:cubicBezTo>
                  <a:cubicBezTo>
                    <a:pt x="210370" y="496049"/>
                    <a:pt x="273204" y="403002"/>
                    <a:pt x="340858" y="313705"/>
                  </a:cubicBezTo>
                  <a:cubicBezTo>
                    <a:pt x="313725" y="281469"/>
                    <a:pt x="291680" y="246732"/>
                    <a:pt x="271866" y="210120"/>
                  </a:cubicBezTo>
                  <a:cubicBezTo>
                    <a:pt x="273472" y="207263"/>
                    <a:pt x="275257" y="204405"/>
                    <a:pt x="277131" y="201637"/>
                  </a:cubicBezTo>
                  <a:cubicBezTo>
                    <a:pt x="298285" y="238606"/>
                    <a:pt x="320955" y="274682"/>
                    <a:pt x="342643" y="311383"/>
                  </a:cubicBezTo>
                  <a:cubicBezTo>
                    <a:pt x="367813" y="278343"/>
                    <a:pt x="393607" y="245839"/>
                    <a:pt x="420026" y="213692"/>
                  </a:cubicBezTo>
                  <a:cubicBezTo>
                    <a:pt x="392982" y="183063"/>
                    <a:pt x="370223" y="149309"/>
                    <a:pt x="352283" y="112340"/>
                  </a:cubicBezTo>
                  <a:cubicBezTo>
                    <a:pt x="350408" y="108322"/>
                    <a:pt x="348266" y="104125"/>
                    <a:pt x="346035" y="99749"/>
                  </a:cubicBezTo>
                  <a:cubicBezTo>
                    <a:pt x="349962" y="94481"/>
                    <a:pt x="353800" y="89302"/>
                    <a:pt x="357906" y="84212"/>
                  </a:cubicBezTo>
                  <a:cubicBezTo>
                    <a:pt x="363172" y="96713"/>
                    <a:pt x="368973" y="108947"/>
                    <a:pt x="375399" y="120823"/>
                  </a:cubicBezTo>
                  <a:cubicBezTo>
                    <a:pt x="379416" y="128324"/>
                    <a:pt x="417170" y="194226"/>
                    <a:pt x="429755" y="202084"/>
                  </a:cubicBezTo>
                  <a:cubicBezTo>
                    <a:pt x="487769" y="132432"/>
                    <a:pt x="548729" y="65281"/>
                    <a:pt x="611653" y="719"/>
                  </a:cubicBezTo>
                  <a:cubicBezTo>
                    <a:pt x="613616" y="-1424"/>
                    <a:pt x="616562" y="1701"/>
                    <a:pt x="614777" y="3845"/>
                  </a:cubicBezTo>
                  <a:cubicBezTo>
                    <a:pt x="577112" y="50011"/>
                    <a:pt x="539268" y="95820"/>
                    <a:pt x="501871" y="141630"/>
                  </a:cubicBezTo>
                  <a:cubicBezTo>
                    <a:pt x="590321" y="125110"/>
                    <a:pt x="677700" y="104482"/>
                    <a:pt x="765258" y="85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150598" y="1917739"/>
              <a:ext cx="168392" cy="18035"/>
            </a:xfrm>
            <a:custGeom>
              <a:avLst/>
              <a:gdLst/>
              <a:ahLst/>
              <a:cxnLst/>
              <a:rect l="l" t="t" r="r" b="b"/>
              <a:pathLst>
                <a:path w="168392" h="18035" extrusionOk="0">
                  <a:moveTo>
                    <a:pt x="168393" y="3125"/>
                  </a:moveTo>
                  <a:cubicBezTo>
                    <a:pt x="165358" y="7947"/>
                    <a:pt x="162324" y="12770"/>
                    <a:pt x="159378" y="17770"/>
                  </a:cubicBezTo>
                  <a:cubicBezTo>
                    <a:pt x="106362" y="19467"/>
                    <a:pt x="52542" y="12859"/>
                    <a:pt x="1043" y="2947"/>
                  </a:cubicBezTo>
                  <a:cubicBezTo>
                    <a:pt x="61" y="2768"/>
                    <a:pt x="-117" y="1786"/>
                    <a:pt x="61" y="1072"/>
                  </a:cubicBezTo>
                  <a:cubicBezTo>
                    <a:pt x="150" y="893"/>
                    <a:pt x="150" y="625"/>
                    <a:pt x="418" y="536"/>
                  </a:cubicBezTo>
                  <a:cubicBezTo>
                    <a:pt x="597" y="179"/>
                    <a:pt x="1043" y="0"/>
                    <a:pt x="1489" y="0"/>
                  </a:cubicBezTo>
                  <a:cubicBezTo>
                    <a:pt x="57094" y="3572"/>
                    <a:pt x="112788" y="2500"/>
                    <a:pt x="168393" y="31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0" name="Google Shape;860;p19"/>
          <p:cNvGrpSpPr/>
          <p:nvPr/>
        </p:nvGrpSpPr>
        <p:grpSpPr>
          <a:xfrm>
            <a:off x="387330" y="4593013"/>
            <a:ext cx="1090238" cy="966245"/>
            <a:chOff x="163698" y="1355357"/>
            <a:chExt cx="1549514" cy="1373288"/>
          </a:xfrm>
        </p:grpSpPr>
        <p:sp>
          <p:nvSpPr>
            <p:cNvPr id="861" name="Google Shape;861;p19"/>
            <p:cNvSpPr/>
            <p:nvPr/>
          </p:nvSpPr>
          <p:spPr>
            <a:xfrm>
              <a:off x="213192" y="1355357"/>
              <a:ext cx="1500020" cy="1095786"/>
            </a:xfrm>
            <a:custGeom>
              <a:avLst/>
              <a:gdLst/>
              <a:ahLst/>
              <a:cxnLst/>
              <a:rect l="l" t="t" r="r" b="b"/>
              <a:pathLst>
                <a:path w="1500020" h="1095786" extrusionOk="0">
                  <a:moveTo>
                    <a:pt x="1345527" y="250022"/>
                  </a:moveTo>
                  <a:cubicBezTo>
                    <a:pt x="1405951" y="209928"/>
                    <a:pt x="1514483" y="124203"/>
                    <a:pt x="1498418" y="37495"/>
                  </a:cubicBezTo>
                  <a:cubicBezTo>
                    <a:pt x="1492973" y="8027"/>
                    <a:pt x="1467982" y="3831"/>
                    <a:pt x="1441206" y="1598"/>
                  </a:cubicBezTo>
                  <a:cubicBezTo>
                    <a:pt x="1377122" y="-3849"/>
                    <a:pt x="1312146" y="5081"/>
                    <a:pt x="1250204" y="21511"/>
                  </a:cubicBezTo>
                  <a:cubicBezTo>
                    <a:pt x="994226" y="89466"/>
                    <a:pt x="767612" y="276007"/>
                    <a:pt x="571165" y="446386"/>
                  </a:cubicBezTo>
                  <a:cubicBezTo>
                    <a:pt x="452458" y="549345"/>
                    <a:pt x="339374" y="658644"/>
                    <a:pt x="227361" y="768837"/>
                  </a:cubicBezTo>
                  <a:cubicBezTo>
                    <a:pt x="139179" y="855544"/>
                    <a:pt x="25470" y="946716"/>
                    <a:pt x="13778" y="1078429"/>
                  </a:cubicBezTo>
                  <a:cubicBezTo>
                    <a:pt x="9405" y="1082894"/>
                    <a:pt x="4942" y="1087270"/>
                    <a:pt x="658" y="1091824"/>
                  </a:cubicBezTo>
                  <a:cubicBezTo>
                    <a:pt x="-1395" y="1093967"/>
                    <a:pt x="1818" y="1097181"/>
                    <a:pt x="3960" y="1095128"/>
                  </a:cubicBezTo>
                  <a:cubicBezTo>
                    <a:pt x="7174" y="1092091"/>
                    <a:pt x="10387" y="1089145"/>
                    <a:pt x="13600" y="1086109"/>
                  </a:cubicBezTo>
                  <a:cubicBezTo>
                    <a:pt x="15028" y="1097896"/>
                    <a:pt x="34396" y="1097271"/>
                    <a:pt x="35288" y="1084055"/>
                  </a:cubicBezTo>
                  <a:cubicBezTo>
                    <a:pt x="35735" y="1077179"/>
                    <a:pt x="36538" y="1070392"/>
                    <a:pt x="37609" y="1063695"/>
                  </a:cubicBezTo>
                  <a:cubicBezTo>
                    <a:pt x="41982" y="1059677"/>
                    <a:pt x="46356" y="1055837"/>
                    <a:pt x="50729" y="1051908"/>
                  </a:cubicBezTo>
                  <a:cubicBezTo>
                    <a:pt x="444872" y="994937"/>
                    <a:pt x="831160" y="892870"/>
                    <a:pt x="1200133" y="742405"/>
                  </a:cubicBezTo>
                  <a:cubicBezTo>
                    <a:pt x="1240922" y="725796"/>
                    <a:pt x="1354809" y="701686"/>
                    <a:pt x="1358468" y="645429"/>
                  </a:cubicBezTo>
                  <a:cubicBezTo>
                    <a:pt x="1361860" y="593547"/>
                    <a:pt x="1279569" y="599083"/>
                    <a:pt x="1248330" y="599441"/>
                  </a:cubicBezTo>
                  <a:cubicBezTo>
                    <a:pt x="1151758" y="600512"/>
                    <a:pt x="1057060" y="627391"/>
                    <a:pt x="965129" y="654626"/>
                  </a:cubicBezTo>
                  <a:cubicBezTo>
                    <a:pt x="870878" y="682576"/>
                    <a:pt x="777876" y="714634"/>
                    <a:pt x="685945" y="749370"/>
                  </a:cubicBezTo>
                  <a:cubicBezTo>
                    <a:pt x="489498" y="823576"/>
                    <a:pt x="298586" y="910283"/>
                    <a:pt x="109101" y="1000651"/>
                  </a:cubicBezTo>
                  <a:cubicBezTo>
                    <a:pt x="277790" y="857330"/>
                    <a:pt x="463704" y="737404"/>
                    <a:pt x="657205" y="628819"/>
                  </a:cubicBezTo>
                  <a:cubicBezTo>
                    <a:pt x="884444" y="501214"/>
                    <a:pt x="1128106" y="394147"/>
                    <a:pt x="1345527" y="250022"/>
                  </a:cubicBezTo>
                  <a:close/>
                  <a:moveTo>
                    <a:pt x="1046082" y="651322"/>
                  </a:moveTo>
                  <a:cubicBezTo>
                    <a:pt x="1087317" y="640517"/>
                    <a:pt x="1128820" y="631052"/>
                    <a:pt x="1171037" y="625247"/>
                  </a:cubicBezTo>
                  <a:cubicBezTo>
                    <a:pt x="1193439" y="622122"/>
                    <a:pt x="1215842" y="619979"/>
                    <a:pt x="1238423" y="619354"/>
                  </a:cubicBezTo>
                  <a:cubicBezTo>
                    <a:pt x="1250740" y="618997"/>
                    <a:pt x="1309201" y="613996"/>
                    <a:pt x="1315984" y="623551"/>
                  </a:cubicBezTo>
                  <a:cubicBezTo>
                    <a:pt x="1315359" y="631320"/>
                    <a:pt x="1314645" y="639089"/>
                    <a:pt x="1314020" y="646857"/>
                  </a:cubicBezTo>
                  <a:cubicBezTo>
                    <a:pt x="1319286" y="663288"/>
                    <a:pt x="1314645" y="673021"/>
                    <a:pt x="1300275" y="676057"/>
                  </a:cubicBezTo>
                  <a:cubicBezTo>
                    <a:pt x="1293938" y="681951"/>
                    <a:pt x="1272161" y="688023"/>
                    <a:pt x="1265377" y="690881"/>
                  </a:cubicBezTo>
                  <a:cubicBezTo>
                    <a:pt x="1244671" y="699632"/>
                    <a:pt x="1223964" y="708204"/>
                    <a:pt x="1203168" y="716598"/>
                  </a:cubicBezTo>
                  <a:cubicBezTo>
                    <a:pt x="1163718" y="732582"/>
                    <a:pt x="1124000" y="748031"/>
                    <a:pt x="1084104" y="762943"/>
                  </a:cubicBezTo>
                  <a:cubicBezTo>
                    <a:pt x="927554" y="821433"/>
                    <a:pt x="768058" y="871975"/>
                    <a:pt x="606420" y="914301"/>
                  </a:cubicBezTo>
                  <a:cubicBezTo>
                    <a:pt x="435232" y="959128"/>
                    <a:pt x="261724" y="994401"/>
                    <a:pt x="86698" y="1020118"/>
                  </a:cubicBezTo>
                  <a:cubicBezTo>
                    <a:pt x="89911" y="1017350"/>
                    <a:pt x="93035" y="1014582"/>
                    <a:pt x="96248" y="1011903"/>
                  </a:cubicBezTo>
                  <a:cubicBezTo>
                    <a:pt x="407385" y="879029"/>
                    <a:pt x="717898" y="737494"/>
                    <a:pt x="1046082" y="651322"/>
                  </a:cubicBezTo>
                  <a:close/>
                  <a:moveTo>
                    <a:pt x="71079" y="1022172"/>
                  </a:moveTo>
                  <a:cubicBezTo>
                    <a:pt x="63046" y="1023333"/>
                    <a:pt x="55103" y="1024494"/>
                    <a:pt x="47070" y="1025655"/>
                  </a:cubicBezTo>
                  <a:cubicBezTo>
                    <a:pt x="79826" y="928232"/>
                    <a:pt x="171935" y="853937"/>
                    <a:pt x="242802" y="784196"/>
                  </a:cubicBezTo>
                  <a:cubicBezTo>
                    <a:pt x="330181" y="698203"/>
                    <a:pt x="418185" y="612835"/>
                    <a:pt x="509134" y="530503"/>
                  </a:cubicBezTo>
                  <a:cubicBezTo>
                    <a:pt x="693174" y="363786"/>
                    <a:pt x="893727" y="196176"/>
                    <a:pt x="1120965" y="91609"/>
                  </a:cubicBezTo>
                  <a:cubicBezTo>
                    <a:pt x="1175589" y="66517"/>
                    <a:pt x="1232175" y="45532"/>
                    <a:pt x="1290993" y="32763"/>
                  </a:cubicBezTo>
                  <a:cubicBezTo>
                    <a:pt x="1335709" y="23119"/>
                    <a:pt x="1506718" y="-13493"/>
                    <a:pt x="1475747" y="84019"/>
                  </a:cubicBezTo>
                  <a:cubicBezTo>
                    <a:pt x="1440939" y="193497"/>
                    <a:pt x="1318394" y="252790"/>
                    <a:pt x="1225749" y="305207"/>
                  </a:cubicBezTo>
                  <a:cubicBezTo>
                    <a:pt x="1023144" y="420043"/>
                    <a:pt x="814470" y="523628"/>
                    <a:pt x="612489" y="639535"/>
                  </a:cubicBezTo>
                  <a:cubicBezTo>
                    <a:pt x="420773" y="749638"/>
                    <a:pt x="232895" y="870903"/>
                    <a:pt x="71079" y="10221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163698" y="1683842"/>
              <a:ext cx="758064" cy="1044803"/>
            </a:xfrm>
            <a:custGeom>
              <a:avLst/>
              <a:gdLst/>
              <a:ahLst/>
              <a:cxnLst/>
              <a:rect l="l" t="t" r="r" b="b"/>
              <a:pathLst>
                <a:path w="758064" h="1044803" extrusionOk="0">
                  <a:moveTo>
                    <a:pt x="724104" y="2797"/>
                  </a:moveTo>
                  <a:cubicBezTo>
                    <a:pt x="698399" y="-6580"/>
                    <a:pt x="667964" y="9762"/>
                    <a:pt x="645383" y="20299"/>
                  </a:cubicBezTo>
                  <a:cubicBezTo>
                    <a:pt x="610395" y="36729"/>
                    <a:pt x="577729" y="57535"/>
                    <a:pt x="547115" y="81021"/>
                  </a:cubicBezTo>
                  <a:cubicBezTo>
                    <a:pt x="405648" y="190141"/>
                    <a:pt x="301668" y="350876"/>
                    <a:pt x="196885" y="493304"/>
                  </a:cubicBezTo>
                  <a:cubicBezTo>
                    <a:pt x="93083" y="634483"/>
                    <a:pt x="-37851" y="819863"/>
                    <a:pt x="10345" y="1004707"/>
                  </a:cubicBezTo>
                  <a:cubicBezTo>
                    <a:pt x="6954" y="1010333"/>
                    <a:pt x="3473" y="1015959"/>
                    <a:pt x="260" y="1021763"/>
                  </a:cubicBezTo>
                  <a:cubicBezTo>
                    <a:pt x="-901" y="1023728"/>
                    <a:pt x="2134" y="1025514"/>
                    <a:pt x="3294" y="1023549"/>
                  </a:cubicBezTo>
                  <a:cubicBezTo>
                    <a:pt x="6061" y="1019084"/>
                    <a:pt x="9096" y="1014798"/>
                    <a:pt x="11952" y="1010422"/>
                  </a:cubicBezTo>
                  <a:cubicBezTo>
                    <a:pt x="14630" y="1020066"/>
                    <a:pt x="17664" y="1029711"/>
                    <a:pt x="21413" y="1039265"/>
                  </a:cubicBezTo>
                  <a:cubicBezTo>
                    <a:pt x="25072" y="1048731"/>
                    <a:pt x="39531" y="1045248"/>
                    <a:pt x="36943" y="1034979"/>
                  </a:cubicBezTo>
                  <a:cubicBezTo>
                    <a:pt x="32837" y="1018816"/>
                    <a:pt x="29803" y="1002922"/>
                    <a:pt x="27571" y="987116"/>
                  </a:cubicBezTo>
                  <a:cubicBezTo>
                    <a:pt x="129588" y="840669"/>
                    <a:pt x="268198" y="721369"/>
                    <a:pt x="389583" y="591799"/>
                  </a:cubicBezTo>
                  <a:cubicBezTo>
                    <a:pt x="457772" y="518932"/>
                    <a:pt x="524266" y="444370"/>
                    <a:pt x="588796" y="368289"/>
                  </a:cubicBezTo>
                  <a:cubicBezTo>
                    <a:pt x="642884" y="304531"/>
                    <a:pt x="705450" y="239165"/>
                    <a:pt x="738028" y="161031"/>
                  </a:cubicBezTo>
                  <a:cubicBezTo>
                    <a:pt x="753736" y="123526"/>
                    <a:pt x="779887" y="23156"/>
                    <a:pt x="724104" y="2797"/>
                  </a:cubicBezTo>
                  <a:close/>
                  <a:moveTo>
                    <a:pt x="734190" y="129509"/>
                  </a:moveTo>
                  <a:cubicBezTo>
                    <a:pt x="722587" y="170139"/>
                    <a:pt x="699202" y="207108"/>
                    <a:pt x="674479" y="240951"/>
                  </a:cubicBezTo>
                  <a:cubicBezTo>
                    <a:pt x="573534" y="379361"/>
                    <a:pt x="452417" y="507056"/>
                    <a:pt x="334335" y="630821"/>
                  </a:cubicBezTo>
                  <a:cubicBezTo>
                    <a:pt x="227231" y="743068"/>
                    <a:pt x="111202" y="848349"/>
                    <a:pt x="26590" y="978811"/>
                  </a:cubicBezTo>
                  <a:cubicBezTo>
                    <a:pt x="9096" y="827721"/>
                    <a:pt x="77196" y="693240"/>
                    <a:pt x="165200" y="568314"/>
                  </a:cubicBezTo>
                  <a:cubicBezTo>
                    <a:pt x="259630" y="434279"/>
                    <a:pt x="355577" y="294262"/>
                    <a:pt x="468215" y="174693"/>
                  </a:cubicBezTo>
                  <a:cubicBezTo>
                    <a:pt x="519982" y="119686"/>
                    <a:pt x="578353" y="69948"/>
                    <a:pt x="646454" y="36461"/>
                  </a:cubicBezTo>
                  <a:cubicBezTo>
                    <a:pt x="657878" y="30836"/>
                    <a:pt x="670552" y="21013"/>
                    <a:pt x="683137" y="20567"/>
                  </a:cubicBezTo>
                  <a:cubicBezTo>
                    <a:pt x="692151" y="20209"/>
                    <a:pt x="733208" y="37354"/>
                    <a:pt x="739277" y="46909"/>
                  </a:cubicBezTo>
                  <a:cubicBezTo>
                    <a:pt x="750523" y="64501"/>
                    <a:pt x="739366" y="111471"/>
                    <a:pt x="734190" y="1295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19"/>
          <p:cNvGrpSpPr/>
          <p:nvPr/>
        </p:nvGrpSpPr>
        <p:grpSpPr>
          <a:xfrm>
            <a:off x="8305807" y="4487039"/>
            <a:ext cx="913336" cy="772639"/>
            <a:chOff x="8580941" y="4223027"/>
            <a:chExt cx="1892140" cy="1600660"/>
          </a:xfrm>
        </p:grpSpPr>
        <p:sp>
          <p:nvSpPr>
            <p:cNvPr id="864" name="Google Shape;864;p19"/>
            <p:cNvSpPr/>
            <p:nvPr/>
          </p:nvSpPr>
          <p:spPr>
            <a:xfrm>
              <a:off x="9393641" y="4223027"/>
              <a:ext cx="698764" cy="626238"/>
            </a:xfrm>
            <a:custGeom>
              <a:avLst/>
              <a:gdLst/>
              <a:ahLst/>
              <a:cxnLst/>
              <a:rect l="l" t="t" r="r" b="b"/>
              <a:pathLst>
                <a:path w="698764" h="626238" extrusionOk="0">
                  <a:moveTo>
                    <a:pt x="0" y="626239"/>
                  </a:moveTo>
                  <a:lnTo>
                    <a:pt x="569347" y="0"/>
                  </a:lnTo>
                  <a:lnTo>
                    <a:pt x="698764" y="60454"/>
                  </a:lnTo>
                  <a:lnTo>
                    <a:pt x="193502" y="6159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8618209" y="4742735"/>
              <a:ext cx="909044" cy="184487"/>
            </a:xfrm>
            <a:custGeom>
              <a:avLst/>
              <a:gdLst/>
              <a:ahLst/>
              <a:cxnLst/>
              <a:rect l="l" t="t" r="r" b="b"/>
              <a:pathLst>
                <a:path w="909044" h="184487" extrusionOk="0">
                  <a:moveTo>
                    <a:pt x="909044" y="99387"/>
                  </a:moveTo>
                  <a:lnTo>
                    <a:pt x="132095" y="0"/>
                  </a:lnTo>
                  <a:lnTo>
                    <a:pt x="0" y="134124"/>
                  </a:lnTo>
                  <a:lnTo>
                    <a:pt x="824879" y="1844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8580941" y="4263335"/>
              <a:ext cx="1892140" cy="1560352"/>
            </a:xfrm>
            <a:custGeom>
              <a:avLst/>
              <a:gdLst/>
              <a:ahLst/>
              <a:cxnLst/>
              <a:rect l="l" t="t" r="r" b="b"/>
              <a:pathLst>
                <a:path w="1892140" h="1560352" extrusionOk="0">
                  <a:moveTo>
                    <a:pt x="1486384" y="10949"/>
                  </a:moveTo>
                  <a:lnTo>
                    <a:pt x="969340" y="517708"/>
                  </a:lnTo>
                  <a:lnTo>
                    <a:pt x="880087" y="552267"/>
                  </a:lnTo>
                  <a:lnTo>
                    <a:pt x="879908" y="551909"/>
                  </a:lnTo>
                  <a:lnTo>
                    <a:pt x="856613" y="561285"/>
                  </a:lnTo>
                  <a:lnTo>
                    <a:pt x="833139" y="570304"/>
                  </a:lnTo>
                  <a:lnTo>
                    <a:pt x="833318" y="570662"/>
                  </a:lnTo>
                  <a:lnTo>
                    <a:pt x="750223" y="604059"/>
                  </a:lnTo>
                  <a:lnTo>
                    <a:pt x="40659" y="580574"/>
                  </a:lnTo>
                  <a:cubicBezTo>
                    <a:pt x="11652" y="580574"/>
                    <a:pt x="-7984" y="610131"/>
                    <a:pt x="3173" y="636830"/>
                  </a:cubicBezTo>
                  <a:lnTo>
                    <a:pt x="379286" y="1535425"/>
                  </a:lnTo>
                  <a:cubicBezTo>
                    <a:pt x="385802" y="1550873"/>
                    <a:pt x="401064" y="1560785"/>
                    <a:pt x="417843" y="1560339"/>
                  </a:cubicBezTo>
                  <a:lnTo>
                    <a:pt x="1109914" y="1552659"/>
                  </a:lnTo>
                  <a:cubicBezTo>
                    <a:pt x="1109914" y="1552659"/>
                    <a:pt x="1173105" y="1565964"/>
                    <a:pt x="1240581" y="1536496"/>
                  </a:cubicBezTo>
                  <a:cubicBezTo>
                    <a:pt x="1310019" y="1512029"/>
                    <a:pt x="1347149" y="1459166"/>
                    <a:pt x="1347149" y="1459166"/>
                  </a:cubicBezTo>
                  <a:lnTo>
                    <a:pt x="1878384" y="984909"/>
                  </a:lnTo>
                  <a:cubicBezTo>
                    <a:pt x="1890969" y="973837"/>
                    <a:pt x="1895432" y="956156"/>
                    <a:pt x="1889630" y="940440"/>
                  </a:cubicBezTo>
                  <a:lnTo>
                    <a:pt x="1552342" y="26576"/>
                  </a:lnTo>
                  <a:cubicBezTo>
                    <a:pt x="1542078" y="-660"/>
                    <a:pt x="1507626" y="-8875"/>
                    <a:pt x="1486384" y="109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8629187" y="4914096"/>
              <a:ext cx="996691" cy="874930"/>
            </a:xfrm>
            <a:custGeom>
              <a:avLst/>
              <a:gdLst/>
              <a:ahLst/>
              <a:cxnLst/>
              <a:rect l="l" t="t" r="r" b="b"/>
              <a:pathLst>
                <a:path w="996691" h="874930" extrusionOk="0">
                  <a:moveTo>
                    <a:pt x="996691" y="851267"/>
                  </a:moveTo>
                  <a:lnTo>
                    <a:pt x="992229" y="851446"/>
                  </a:lnTo>
                  <a:lnTo>
                    <a:pt x="377274" y="874931"/>
                  </a:lnTo>
                  <a:lnTo>
                    <a:pt x="376381" y="872966"/>
                  </a:lnTo>
                  <a:lnTo>
                    <a:pt x="0" y="0"/>
                  </a:lnTo>
                  <a:lnTo>
                    <a:pt x="679932" y="17502"/>
                  </a:lnTo>
                  <a:lnTo>
                    <a:pt x="996691" y="851267"/>
                  </a:lnTo>
                  <a:close/>
                  <a:moveTo>
                    <a:pt x="381469" y="868412"/>
                  </a:moveTo>
                  <a:lnTo>
                    <a:pt x="987587" y="845195"/>
                  </a:lnTo>
                  <a:lnTo>
                    <a:pt x="675558" y="23664"/>
                  </a:lnTo>
                  <a:lnTo>
                    <a:pt x="9818" y="6518"/>
                  </a:lnTo>
                  <a:lnTo>
                    <a:pt x="381469" y="868412"/>
                  </a:lnTo>
                  <a:close/>
                </a:path>
              </a:pathLst>
            </a:custGeom>
            <a:solidFill>
              <a:srgbClr val="758A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9326701" y="4782115"/>
              <a:ext cx="594426" cy="1036807"/>
            </a:xfrm>
            <a:custGeom>
              <a:avLst/>
              <a:gdLst/>
              <a:ahLst/>
              <a:cxnLst/>
              <a:rect l="l" t="t" r="r" b="b"/>
              <a:pathLst>
                <a:path w="594426" h="1036807" extrusionOk="0">
                  <a:moveTo>
                    <a:pt x="220813" y="0"/>
                  </a:moveTo>
                  <a:lnTo>
                    <a:pt x="134327" y="33397"/>
                  </a:lnTo>
                  <a:lnTo>
                    <a:pt x="134148" y="33039"/>
                  </a:lnTo>
                  <a:lnTo>
                    <a:pt x="110853" y="42416"/>
                  </a:lnTo>
                  <a:lnTo>
                    <a:pt x="87379" y="51435"/>
                  </a:lnTo>
                  <a:lnTo>
                    <a:pt x="87558" y="51792"/>
                  </a:lnTo>
                  <a:lnTo>
                    <a:pt x="4463" y="85189"/>
                  </a:lnTo>
                  <a:lnTo>
                    <a:pt x="0" y="85010"/>
                  </a:lnTo>
                  <a:lnTo>
                    <a:pt x="374061" y="1035307"/>
                  </a:lnTo>
                  <a:cubicBezTo>
                    <a:pt x="394322" y="1037719"/>
                    <a:pt x="443232" y="1040130"/>
                    <a:pt x="494821" y="1017627"/>
                  </a:cubicBezTo>
                  <a:cubicBezTo>
                    <a:pt x="546855" y="999321"/>
                    <a:pt x="580772" y="965031"/>
                    <a:pt x="594427" y="949047"/>
                  </a:cubicBezTo>
                  <a:lnTo>
                    <a:pt x="2208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9705902" y="5610832"/>
              <a:ext cx="133952" cy="134029"/>
            </a:xfrm>
            <a:custGeom>
              <a:avLst/>
              <a:gdLst/>
              <a:ahLst/>
              <a:cxnLst/>
              <a:rect l="l" t="t" r="r" b="b"/>
              <a:pathLst>
                <a:path w="133952" h="134029" extrusionOk="0">
                  <a:moveTo>
                    <a:pt x="129275" y="42464"/>
                  </a:moveTo>
                  <a:cubicBezTo>
                    <a:pt x="142842" y="76932"/>
                    <a:pt x="125884" y="115776"/>
                    <a:pt x="91521" y="129350"/>
                  </a:cubicBezTo>
                  <a:cubicBezTo>
                    <a:pt x="57159" y="142923"/>
                    <a:pt x="18244" y="125956"/>
                    <a:pt x="4678" y="91577"/>
                  </a:cubicBezTo>
                  <a:cubicBezTo>
                    <a:pt x="-8889" y="57108"/>
                    <a:pt x="8069" y="18264"/>
                    <a:pt x="42432" y="4691"/>
                  </a:cubicBezTo>
                  <a:cubicBezTo>
                    <a:pt x="76795" y="-8882"/>
                    <a:pt x="115709" y="7995"/>
                    <a:pt x="129275" y="424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 rot="-1293721">
              <a:off x="9395654" y="4903063"/>
              <a:ext cx="171815" cy="67956"/>
            </a:xfrm>
            <a:custGeom>
              <a:avLst/>
              <a:gdLst/>
              <a:ahLst/>
              <a:cxnLst/>
              <a:rect l="l" t="t" r="r" b="b"/>
              <a:pathLst>
                <a:path w="171819" h="67957" extrusionOk="0">
                  <a:moveTo>
                    <a:pt x="0" y="0"/>
                  </a:moveTo>
                  <a:lnTo>
                    <a:pt x="171820" y="0"/>
                  </a:lnTo>
                  <a:lnTo>
                    <a:pt x="171820" y="67957"/>
                  </a:lnTo>
                  <a:lnTo>
                    <a:pt x="0" y="679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9495568" y="5121265"/>
              <a:ext cx="212155" cy="243155"/>
            </a:xfrm>
            <a:custGeom>
              <a:avLst/>
              <a:gdLst/>
              <a:ahLst/>
              <a:cxnLst/>
              <a:rect l="l" t="t" r="r" b="b"/>
              <a:pathLst>
                <a:path w="212155" h="243155" extrusionOk="0">
                  <a:moveTo>
                    <a:pt x="26776" y="243155"/>
                  </a:moveTo>
                  <a:lnTo>
                    <a:pt x="212155" y="68044"/>
                  </a:lnTo>
                  <a:lnTo>
                    <a:pt x="185379" y="0"/>
                  </a:lnTo>
                  <a:lnTo>
                    <a:pt x="0" y="1750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9544926" y="5246816"/>
              <a:ext cx="212243" cy="243155"/>
            </a:xfrm>
            <a:custGeom>
              <a:avLst/>
              <a:gdLst/>
              <a:ahLst/>
              <a:cxnLst/>
              <a:rect l="l" t="t" r="r" b="b"/>
              <a:pathLst>
                <a:path w="212243" h="243155" extrusionOk="0">
                  <a:moveTo>
                    <a:pt x="26865" y="243155"/>
                  </a:moveTo>
                  <a:lnTo>
                    <a:pt x="212244" y="68134"/>
                  </a:lnTo>
                  <a:lnTo>
                    <a:pt x="185468" y="0"/>
                  </a:lnTo>
                  <a:lnTo>
                    <a:pt x="0" y="1750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9607314" y="4315182"/>
              <a:ext cx="816310" cy="1323379"/>
            </a:xfrm>
            <a:custGeom>
              <a:avLst/>
              <a:gdLst/>
              <a:ahLst/>
              <a:cxnLst/>
              <a:rect l="l" t="t" r="r" b="b"/>
              <a:pathLst>
                <a:path w="816310" h="1323379" extrusionOk="0">
                  <a:moveTo>
                    <a:pt x="341037" y="1323380"/>
                  </a:moveTo>
                  <a:lnTo>
                    <a:pt x="339341" y="1319094"/>
                  </a:lnTo>
                  <a:lnTo>
                    <a:pt x="0" y="473184"/>
                  </a:lnTo>
                  <a:lnTo>
                    <a:pt x="486430" y="0"/>
                  </a:lnTo>
                  <a:lnTo>
                    <a:pt x="488126" y="4554"/>
                  </a:lnTo>
                  <a:lnTo>
                    <a:pt x="816310" y="885557"/>
                  </a:lnTo>
                  <a:lnTo>
                    <a:pt x="814703" y="886986"/>
                  </a:lnTo>
                  <a:lnTo>
                    <a:pt x="341037" y="1323380"/>
                  </a:lnTo>
                  <a:close/>
                  <a:moveTo>
                    <a:pt x="7497" y="474791"/>
                  </a:moveTo>
                  <a:lnTo>
                    <a:pt x="343536" y="1312485"/>
                  </a:lnTo>
                  <a:lnTo>
                    <a:pt x="808903" y="883771"/>
                  </a:lnTo>
                  <a:lnTo>
                    <a:pt x="483842" y="11341"/>
                  </a:lnTo>
                  <a:lnTo>
                    <a:pt x="7497" y="474791"/>
                  </a:lnTo>
                  <a:close/>
                </a:path>
              </a:pathLst>
            </a:custGeom>
            <a:solidFill>
              <a:srgbClr val="758A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4" name="Google Shape;874;p19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verpass ExtraBold"/>
              <a:buNone/>
              <a:defRPr sz="3000"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26"/>
          <p:cNvSpPr txBox="1">
            <a:spLocks noGrp="1"/>
          </p:cNvSpPr>
          <p:nvPr>
            <p:ph type="title"/>
          </p:nvPr>
        </p:nvSpPr>
        <p:spPr>
          <a:xfrm>
            <a:off x="2187903" y="2010140"/>
            <a:ext cx="4753800" cy="6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500"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300"/>
            </a:lvl9pPr>
          </a:lstStyle>
          <a:p>
            <a:endParaRPr/>
          </a:p>
        </p:txBody>
      </p:sp>
      <p:sp>
        <p:nvSpPr>
          <p:cNvPr id="1316" name="Google Shape;1316;p26"/>
          <p:cNvSpPr txBox="1">
            <a:spLocks noGrp="1"/>
          </p:cNvSpPr>
          <p:nvPr>
            <p:ph type="subTitle" idx="1"/>
          </p:nvPr>
        </p:nvSpPr>
        <p:spPr>
          <a:xfrm>
            <a:off x="2187900" y="2635350"/>
            <a:ext cx="47538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"/>
              <a:buNone/>
              <a:defRPr sz="1900" i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arlow"/>
              <a:buNone/>
              <a:defRPr sz="2000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arlow"/>
              <a:buNone/>
              <a:defRPr sz="1800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grpSp>
        <p:nvGrpSpPr>
          <p:cNvPr id="1317" name="Google Shape;1317;p26"/>
          <p:cNvGrpSpPr/>
          <p:nvPr/>
        </p:nvGrpSpPr>
        <p:grpSpPr>
          <a:xfrm rot="5992989">
            <a:off x="-443696" y="-260084"/>
            <a:ext cx="1421381" cy="1561914"/>
            <a:chOff x="-124520" y="1013297"/>
            <a:chExt cx="1895610" cy="2083031"/>
          </a:xfrm>
        </p:grpSpPr>
        <p:sp>
          <p:nvSpPr>
            <p:cNvPr id="1318" name="Google Shape;1318;p26"/>
            <p:cNvSpPr/>
            <p:nvPr/>
          </p:nvSpPr>
          <p:spPr>
            <a:xfrm>
              <a:off x="116878" y="1586353"/>
              <a:ext cx="1654212" cy="1256443"/>
            </a:xfrm>
            <a:custGeom>
              <a:avLst/>
              <a:gdLst/>
              <a:ahLst/>
              <a:cxnLst/>
              <a:rect l="l" t="t" r="r" b="b"/>
              <a:pathLst>
                <a:path w="1654212" h="1256443" extrusionOk="0">
                  <a:moveTo>
                    <a:pt x="1640965" y="28580"/>
                  </a:moveTo>
                  <a:cubicBezTo>
                    <a:pt x="1631415" y="18400"/>
                    <a:pt x="1618920" y="12150"/>
                    <a:pt x="1605443" y="8310"/>
                  </a:cubicBezTo>
                  <a:cubicBezTo>
                    <a:pt x="1595982" y="5542"/>
                    <a:pt x="1585896" y="4024"/>
                    <a:pt x="1576078" y="2863"/>
                  </a:cubicBezTo>
                  <a:cubicBezTo>
                    <a:pt x="1488164" y="-6692"/>
                    <a:pt x="1394269" y="8578"/>
                    <a:pt x="1307158" y="35188"/>
                  </a:cubicBezTo>
                  <a:cubicBezTo>
                    <a:pt x="1302963" y="36349"/>
                    <a:pt x="1298857" y="37599"/>
                    <a:pt x="1294752" y="38939"/>
                  </a:cubicBezTo>
                  <a:cubicBezTo>
                    <a:pt x="1271367" y="46350"/>
                    <a:pt x="1248697" y="54476"/>
                    <a:pt x="1226741" y="63227"/>
                  </a:cubicBezTo>
                  <a:cubicBezTo>
                    <a:pt x="1192914" y="76622"/>
                    <a:pt x="1159444" y="91356"/>
                    <a:pt x="1126509" y="107251"/>
                  </a:cubicBezTo>
                  <a:cubicBezTo>
                    <a:pt x="1124189" y="108322"/>
                    <a:pt x="1121868" y="109394"/>
                    <a:pt x="1119637" y="110555"/>
                  </a:cubicBezTo>
                  <a:cubicBezTo>
                    <a:pt x="991112" y="173063"/>
                    <a:pt x="869817" y="252715"/>
                    <a:pt x="756287" y="341209"/>
                  </a:cubicBezTo>
                  <a:cubicBezTo>
                    <a:pt x="752895" y="343798"/>
                    <a:pt x="749593" y="346388"/>
                    <a:pt x="746290" y="349067"/>
                  </a:cubicBezTo>
                  <a:cubicBezTo>
                    <a:pt x="683188" y="398626"/>
                    <a:pt x="622496" y="450865"/>
                    <a:pt x="564571" y="504175"/>
                  </a:cubicBezTo>
                  <a:cubicBezTo>
                    <a:pt x="556806" y="511319"/>
                    <a:pt x="549041" y="518552"/>
                    <a:pt x="541186" y="526053"/>
                  </a:cubicBezTo>
                  <a:cubicBezTo>
                    <a:pt x="538776" y="528196"/>
                    <a:pt x="536367" y="530339"/>
                    <a:pt x="533957" y="532750"/>
                  </a:cubicBezTo>
                  <a:cubicBezTo>
                    <a:pt x="432565" y="628387"/>
                    <a:pt x="337689" y="731079"/>
                    <a:pt x="248703" y="838235"/>
                  </a:cubicBezTo>
                  <a:cubicBezTo>
                    <a:pt x="199792" y="897082"/>
                    <a:pt x="152577" y="957268"/>
                    <a:pt x="106701" y="1018525"/>
                  </a:cubicBezTo>
                  <a:cubicBezTo>
                    <a:pt x="95277" y="1033884"/>
                    <a:pt x="77337" y="1055852"/>
                    <a:pt x="59486" y="1080855"/>
                  </a:cubicBezTo>
                  <a:cubicBezTo>
                    <a:pt x="59486" y="1080944"/>
                    <a:pt x="59397" y="1080944"/>
                    <a:pt x="59308" y="1081033"/>
                  </a:cubicBezTo>
                  <a:cubicBezTo>
                    <a:pt x="38601" y="1110233"/>
                    <a:pt x="17626" y="1143095"/>
                    <a:pt x="7184" y="1173723"/>
                  </a:cubicBezTo>
                  <a:cubicBezTo>
                    <a:pt x="222" y="1193637"/>
                    <a:pt x="-2277" y="1212478"/>
                    <a:pt x="2364" y="1228641"/>
                  </a:cubicBezTo>
                  <a:cubicBezTo>
                    <a:pt x="25302" y="1309455"/>
                    <a:pt x="109290" y="1191672"/>
                    <a:pt x="133120" y="1158543"/>
                  </a:cubicBezTo>
                  <a:cubicBezTo>
                    <a:pt x="240403" y="1008346"/>
                    <a:pt x="370266" y="879758"/>
                    <a:pt x="516731" y="771709"/>
                  </a:cubicBezTo>
                  <a:cubicBezTo>
                    <a:pt x="517980" y="770637"/>
                    <a:pt x="519319" y="769744"/>
                    <a:pt x="520747" y="768762"/>
                  </a:cubicBezTo>
                  <a:cubicBezTo>
                    <a:pt x="589294" y="718309"/>
                    <a:pt x="661589" y="672589"/>
                    <a:pt x="736740" y="631066"/>
                  </a:cubicBezTo>
                  <a:cubicBezTo>
                    <a:pt x="737544" y="630530"/>
                    <a:pt x="738436" y="629995"/>
                    <a:pt x="739239" y="629548"/>
                  </a:cubicBezTo>
                  <a:cubicBezTo>
                    <a:pt x="741560" y="628298"/>
                    <a:pt x="743791" y="627048"/>
                    <a:pt x="746112" y="625887"/>
                  </a:cubicBezTo>
                  <a:cubicBezTo>
                    <a:pt x="847057" y="570612"/>
                    <a:pt x="951305" y="520338"/>
                    <a:pt x="1054928" y="468814"/>
                  </a:cubicBezTo>
                  <a:cubicBezTo>
                    <a:pt x="1057784" y="467474"/>
                    <a:pt x="1060730" y="466046"/>
                    <a:pt x="1063675" y="464528"/>
                  </a:cubicBezTo>
                  <a:cubicBezTo>
                    <a:pt x="1116602" y="438364"/>
                    <a:pt x="1169351" y="411753"/>
                    <a:pt x="1221475" y="384339"/>
                  </a:cubicBezTo>
                  <a:cubicBezTo>
                    <a:pt x="1226295" y="381749"/>
                    <a:pt x="1231293" y="379160"/>
                    <a:pt x="1236112" y="376570"/>
                  </a:cubicBezTo>
                  <a:cubicBezTo>
                    <a:pt x="1333934" y="324331"/>
                    <a:pt x="1429257" y="268164"/>
                    <a:pt x="1519224" y="202888"/>
                  </a:cubicBezTo>
                  <a:cubicBezTo>
                    <a:pt x="1558228" y="174759"/>
                    <a:pt x="1697284" y="88945"/>
                    <a:pt x="1640965" y="285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-124520" y="1013297"/>
              <a:ext cx="1786539" cy="2083031"/>
            </a:xfrm>
            <a:custGeom>
              <a:avLst/>
              <a:gdLst/>
              <a:ahLst/>
              <a:cxnLst/>
              <a:rect l="l" t="t" r="r" b="b"/>
              <a:pathLst>
                <a:path w="1786539" h="2083031" extrusionOk="0">
                  <a:moveTo>
                    <a:pt x="1632634" y="1472"/>
                  </a:moveTo>
                  <a:cubicBezTo>
                    <a:pt x="1504020" y="18081"/>
                    <a:pt x="1380583" y="98627"/>
                    <a:pt x="1271604" y="165600"/>
                  </a:cubicBezTo>
                  <a:cubicBezTo>
                    <a:pt x="1269998" y="166582"/>
                    <a:pt x="1268570" y="167475"/>
                    <a:pt x="1266963" y="168547"/>
                  </a:cubicBezTo>
                  <a:cubicBezTo>
                    <a:pt x="1262411" y="171315"/>
                    <a:pt x="1258038" y="173994"/>
                    <a:pt x="1253486" y="176851"/>
                  </a:cubicBezTo>
                  <a:cubicBezTo>
                    <a:pt x="1166732" y="231144"/>
                    <a:pt x="1083458" y="291062"/>
                    <a:pt x="1004291" y="355981"/>
                  </a:cubicBezTo>
                  <a:cubicBezTo>
                    <a:pt x="1000899" y="358749"/>
                    <a:pt x="997686" y="361338"/>
                    <a:pt x="994384" y="364196"/>
                  </a:cubicBezTo>
                  <a:cubicBezTo>
                    <a:pt x="976711" y="378751"/>
                    <a:pt x="959218" y="393575"/>
                    <a:pt x="941992" y="408576"/>
                  </a:cubicBezTo>
                  <a:cubicBezTo>
                    <a:pt x="853542" y="485908"/>
                    <a:pt x="770715" y="569757"/>
                    <a:pt x="694314" y="659054"/>
                  </a:cubicBezTo>
                  <a:cubicBezTo>
                    <a:pt x="691993" y="661554"/>
                    <a:pt x="689941" y="664233"/>
                    <a:pt x="687709" y="666734"/>
                  </a:cubicBezTo>
                  <a:cubicBezTo>
                    <a:pt x="588995" y="782998"/>
                    <a:pt x="501170" y="908639"/>
                    <a:pt x="426286" y="1041513"/>
                  </a:cubicBezTo>
                  <a:cubicBezTo>
                    <a:pt x="342031" y="1191085"/>
                    <a:pt x="258579" y="1340300"/>
                    <a:pt x="184142" y="1495766"/>
                  </a:cubicBezTo>
                  <a:cubicBezTo>
                    <a:pt x="98548" y="1674717"/>
                    <a:pt x="7064" y="1860722"/>
                    <a:pt x="13" y="2062355"/>
                  </a:cubicBezTo>
                  <a:cubicBezTo>
                    <a:pt x="-791" y="2085661"/>
                    <a:pt x="37142" y="2091644"/>
                    <a:pt x="41426" y="2067891"/>
                  </a:cubicBezTo>
                  <a:cubicBezTo>
                    <a:pt x="51065" y="2014313"/>
                    <a:pt x="63918" y="1961806"/>
                    <a:pt x="79270" y="1910193"/>
                  </a:cubicBezTo>
                  <a:cubicBezTo>
                    <a:pt x="82572" y="1898941"/>
                    <a:pt x="85963" y="1887779"/>
                    <a:pt x="89534" y="1876528"/>
                  </a:cubicBezTo>
                  <a:cubicBezTo>
                    <a:pt x="96495" y="1855097"/>
                    <a:pt x="103725" y="1833665"/>
                    <a:pt x="111401" y="1812413"/>
                  </a:cubicBezTo>
                  <a:cubicBezTo>
                    <a:pt x="112115" y="1812055"/>
                    <a:pt x="112829" y="1811430"/>
                    <a:pt x="113543" y="1810895"/>
                  </a:cubicBezTo>
                  <a:lnTo>
                    <a:pt x="113900" y="1811252"/>
                  </a:lnTo>
                  <a:cubicBezTo>
                    <a:pt x="125324" y="1797589"/>
                    <a:pt x="137106" y="1784284"/>
                    <a:pt x="149333" y="1771336"/>
                  </a:cubicBezTo>
                  <a:cubicBezTo>
                    <a:pt x="169594" y="1754102"/>
                    <a:pt x="189230" y="1735796"/>
                    <a:pt x="207526" y="1715972"/>
                  </a:cubicBezTo>
                  <a:cubicBezTo>
                    <a:pt x="213596" y="1709364"/>
                    <a:pt x="210829" y="1701774"/>
                    <a:pt x="205027" y="1698470"/>
                  </a:cubicBezTo>
                  <a:cubicBezTo>
                    <a:pt x="206366" y="1697220"/>
                    <a:pt x="207794" y="1696059"/>
                    <a:pt x="209044" y="1694809"/>
                  </a:cubicBezTo>
                  <a:cubicBezTo>
                    <a:pt x="210829" y="1697130"/>
                    <a:pt x="214310" y="1698291"/>
                    <a:pt x="216363" y="1695612"/>
                  </a:cubicBezTo>
                  <a:cubicBezTo>
                    <a:pt x="222432" y="1687754"/>
                    <a:pt x="228590" y="1679807"/>
                    <a:pt x="234659" y="1671949"/>
                  </a:cubicBezTo>
                  <a:cubicBezTo>
                    <a:pt x="236445" y="1670252"/>
                    <a:pt x="238230" y="1668645"/>
                    <a:pt x="239925" y="1667037"/>
                  </a:cubicBezTo>
                  <a:cubicBezTo>
                    <a:pt x="241532" y="1665430"/>
                    <a:pt x="242425" y="1663466"/>
                    <a:pt x="242782" y="1661501"/>
                  </a:cubicBezTo>
                  <a:cubicBezTo>
                    <a:pt x="435569" y="1411738"/>
                    <a:pt x="622822" y="1156527"/>
                    <a:pt x="846402" y="933553"/>
                  </a:cubicBezTo>
                  <a:cubicBezTo>
                    <a:pt x="849704" y="930160"/>
                    <a:pt x="853006" y="926945"/>
                    <a:pt x="856398" y="923641"/>
                  </a:cubicBezTo>
                  <a:cubicBezTo>
                    <a:pt x="872910" y="907210"/>
                    <a:pt x="889779" y="890869"/>
                    <a:pt x="906737" y="874885"/>
                  </a:cubicBezTo>
                  <a:cubicBezTo>
                    <a:pt x="997954" y="788981"/>
                    <a:pt x="1095418" y="711918"/>
                    <a:pt x="1196542" y="639498"/>
                  </a:cubicBezTo>
                  <a:cubicBezTo>
                    <a:pt x="1204843" y="633426"/>
                    <a:pt x="1213233" y="627354"/>
                    <a:pt x="1221801" y="621460"/>
                  </a:cubicBezTo>
                  <a:cubicBezTo>
                    <a:pt x="1268480" y="588420"/>
                    <a:pt x="1316052" y="556274"/>
                    <a:pt x="1363981" y="524752"/>
                  </a:cubicBezTo>
                  <a:cubicBezTo>
                    <a:pt x="1394506" y="504660"/>
                    <a:pt x="1425120" y="484657"/>
                    <a:pt x="1455555" y="464566"/>
                  </a:cubicBezTo>
                  <a:cubicBezTo>
                    <a:pt x="1461892" y="460458"/>
                    <a:pt x="1468140" y="456261"/>
                    <a:pt x="1474477" y="452153"/>
                  </a:cubicBezTo>
                  <a:cubicBezTo>
                    <a:pt x="1516515" y="424471"/>
                    <a:pt x="1558464" y="396700"/>
                    <a:pt x="1600057" y="368125"/>
                  </a:cubicBezTo>
                  <a:cubicBezTo>
                    <a:pt x="1657982" y="328299"/>
                    <a:pt x="1723761" y="288115"/>
                    <a:pt x="1761069" y="226411"/>
                  </a:cubicBezTo>
                  <a:cubicBezTo>
                    <a:pt x="1824439" y="121933"/>
                    <a:pt x="1765086" y="-15762"/>
                    <a:pt x="1632634" y="14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35314" y="1091034"/>
              <a:ext cx="792311" cy="1293567"/>
            </a:xfrm>
            <a:custGeom>
              <a:avLst/>
              <a:gdLst/>
              <a:ahLst/>
              <a:cxnLst/>
              <a:rect l="l" t="t" r="r" b="b"/>
              <a:pathLst>
                <a:path w="792311" h="1293567" extrusionOk="0">
                  <a:moveTo>
                    <a:pt x="761628" y="39196"/>
                  </a:moveTo>
                  <a:cubicBezTo>
                    <a:pt x="704774" y="-28759"/>
                    <a:pt x="604275" y="4906"/>
                    <a:pt x="538674" y="40982"/>
                  </a:cubicBezTo>
                  <a:cubicBezTo>
                    <a:pt x="471198" y="78040"/>
                    <a:pt x="415861" y="132333"/>
                    <a:pt x="368824" y="192787"/>
                  </a:cubicBezTo>
                  <a:cubicBezTo>
                    <a:pt x="364719" y="197966"/>
                    <a:pt x="360792" y="203145"/>
                    <a:pt x="356954" y="208325"/>
                  </a:cubicBezTo>
                  <a:cubicBezTo>
                    <a:pt x="349278" y="218504"/>
                    <a:pt x="341781" y="228952"/>
                    <a:pt x="334551" y="239489"/>
                  </a:cubicBezTo>
                  <a:cubicBezTo>
                    <a:pt x="318575" y="262617"/>
                    <a:pt x="303045" y="286191"/>
                    <a:pt x="287961" y="310212"/>
                  </a:cubicBezTo>
                  <a:cubicBezTo>
                    <a:pt x="286087" y="313070"/>
                    <a:pt x="284302" y="315927"/>
                    <a:pt x="282695" y="318695"/>
                  </a:cubicBezTo>
                  <a:cubicBezTo>
                    <a:pt x="237711" y="390401"/>
                    <a:pt x="196744" y="465321"/>
                    <a:pt x="160775" y="540866"/>
                  </a:cubicBezTo>
                  <a:cubicBezTo>
                    <a:pt x="147833" y="567923"/>
                    <a:pt x="135606" y="595427"/>
                    <a:pt x="124092" y="623287"/>
                  </a:cubicBezTo>
                  <a:cubicBezTo>
                    <a:pt x="122932" y="626055"/>
                    <a:pt x="121771" y="628734"/>
                    <a:pt x="120700" y="631592"/>
                  </a:cubicBezTo>
                  <a:cubicBezTo>
                    <a:pt x="74199" y="745267"/>
                    <a:pt x="39480" y="865014"/>
                    <a:pt x="19576" y="986815"/>
                  </a:cubicBezTo>
                  <a:cubicBezTo>
                    <a:pt x="16185" y="1007442"/>
                    <a:pt x="13150" y="1028159"/>
                    <a:pt x="10740" y="1048876"/>
                  </a:cubicBezTo>
                  <a:cubicBezTo>
                    <a:pt x="1726" y="1122457"/>
                    <a:pt x="-1755" y="1196484"/>
                    <a:pt x="833" y="1269975"/>
                  </a:cubicBezTo>
                  <a:cubicBezTo>
                    <a:pt x="2975" y="1328465"/>
                    <a:pt x="56527" y="1262206"/>
                    <a:pt x="66524" y="1242472"/>
                  </a:cubicBezTo>
                  <a:cubicBezTo>
                    <a:pt x="134267" y="1108526"/>
                    <a:pt x="196387" y="972170"/>
                    <a:pt x="274573" y="844297"/>
                  </a:cubicBezTo>
                  <a:cubicBezTo>
                    <a:pt x="277518" y="839386"/>
                    <a:pt x="280553" y="834474"/>
                    <a:pt x="283588" y="829652"/>
                  </a:cubicBezTo>
                  <a:cubicBezTo>
                    <a:pt x="294209" y="812507"/>
                    <a:pt x="305276" y="795541"/>
                    <a:pt x="316611" y="778664"/>
                  </a:cubicBezTo>
                  <a:cubicBezTo>
                    <a:pt x="349992" y="729372"/>
                    <a:pt x="385069" y="681509"/>
                    <a:pt x="421662" y="634717"/>
                  </a:cubicBezTo>
                  <a:cubicBezTo>
                    <a:pt x="424786" y="630610"/>
                    <a:pt x="427999" y="626502"/>
                    <a:pt x="431213" y="622394"/>
                  </a:cubicBezTo>
                  <a:cubicBezTo>
                    <a:pt x="500295" y="534615"/>
                    <a:pt x="573929" y="450319"/>
                    <a:pt x="648901" y="367541"/>
                  </a:cubicBezTo>
                  <a:cubicBezTo>
                    <a:pt x="686834" y="325661"/>
                    <a:pt x="741993" y="266010"/>
                    <a:pt x="771625" y="202788"/>
                  </a:cubicBezTo>
                  <a:lnTo>
                    <a:pt x="771625" y="202699"/>
                  </a:lnTo>
                  <a:cubicBezTo>
                    <a:pt x="773231" y="199573"/>
                    <a:pt x="774570" y="196359"/>
                    <a:pt x="775909" y="193233"/>
                  </a:cubicBezTo>
                  <a:cubicBezTo>
                    <a:pt x="798222" y="141084"/>
                    <a:pt x="801614" y="86881"/>
                    <a:pt x="761628" y="391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124151" y="1621452"/>
              <a:ext cx="1511203" cy="1138535"/>
            </a:xfrm>
            <a:custGeom>
              <a:avLst/>
              <a:gdLst/>
              <a:ahLst/>
              <a:cxnLst/>
              <a:rect l="l" t="t" r="r" b="b"/>
              <a:pathLst>
                <a:path w="1511203" h="1138535" extrusionOk="0">
                  <a:moveTo>
                    <a:pt x="1510701" y="39826"/>
                  </a:moveTo>
                  <a:cubicBezTo>
                    <a:pt x="1351206" y="123408"/>
                    <a:pt x="1190103" y="203061"/>
                    <a:pt x="1032304" y="288875"/>
                  </a:cubicBezTo>
                  <a:cubicBezTo>
                    <a:pt x="1098530" y="295841"/>
                    <a:pt x="1164042" y="320844"/>
                    <a:pt x="1228839" y="341471"/>
                  </a:cubicBezTo>
                  <a:cubicBezTo>
                    <a:pt x="1224020" y="344061"/>
                    <a:pt x="1219022" y="346650"/>
                    <a:pt x="1214202" y="349240"/>
                  </a:cubicBezTo>
                  <a:cubicBezTo>
                    <a:pt x="1149850" y="334595"/>
                    <a:pt x="1086391" y="308610"/>
                    <a:pt x="1022932" y="293965"/>
                  </a:cubicBezTo>
                  <a:cubicBezTo>
                    <a:pt x="985089" y="314593"/>
                    <a:pt x="947335" y="335399"/>
                    <a:pt x="910027" y="357009"/>
                  </a:cubicBezTo>
                  <a:cubicBezTo>
                    <a:pt x="932697" y="361563"/>
                    <a:pt x="954385" y="378083"/>
                    <a:pt x="973753" y="389334"/>
                  </a:cubicBezTo>
                  <a:cubicBezTo>
                    <a:pt x="1000529" y="404872"/>
                    <a:pt x="1027305" y="419874"/>
                    <a:pt x="1056402" y="429429"/>
                  </a:cubicBezTo>
                  <a:cubicBezTo>
                    <a:pt x="1053457" y="431036"/>
                    <a:pt x="1050511" y="432375"/>
                    <a:pt x="1047655" y="433715"/>
                  </a:cubicBezTo>
                  <a:cubicBezTo>
                    <a:pt x="1026324" y="429161"/>
                    <a:pt x="1006599" y="420410"/>
                    <a:pt x="986695" y="409605"/>
                  </a:cubicBezTo>
                  <a:cubicBezTo>
                    <a:pt x="960008" y="395228"/>
                    <a:pt x="925110" y="381387"/>
                    <a:pt x="901637" y="361831"/>
                  </a:cubicBezTo>
                  <a:cubicBezTo>
                    <a:pt x="803101" y="418892"/>
                    <a:pt x="706440" y="479435"/>
                    <a:pt x="613259" y="546229"/>
                  </a:cubicBezTo>
                  <a:cubicBezTo>
                    <a:pt x="655655" y="557480"/>
                    <a:pt x="698853" y="571411"/>
                    <a:pt x="738839" y="590788"/>
                  </a:cubicBezTo>
                  <a:cubicBezTo>
                    <a:pt x="736518" y="591949"/>
                    <a:pt x="734287" y="593199"/>
                    <a:pt x="731966" y="594449"/>
                  </a:cubicBezTo>
                  <a:cubicBezTo>
                    <a:pt x="731163" y="594896"/>
                    <a:pt x="730271" y="595432"/>
                    <a:pt x="729467" y="595967"/>
                  </a:cubicBezTo>
                  <a:cubicBezTo>
                    <a:pt x="687697" y="580519"/>
                    <a:pt x="646283" y="565249"/>
                    <a:pt x="602817" y="553998"/>
                  </a:cubicBezTo>
                  <a:cubicBezTo>
                    <a:pt x="538108" y="600879"/>
                    <a:pt x="476077" y="650706"/>
                    <a:pt x="416188" y="702945"/>
                  </a:cubicBezTo>
                  <a:cubicBezTo>
                    <a:pt x="449123" y="712321"/>
                    <a:pt x="481254" y="722858"/>
                    <a:pt x="513474" y="733663"/>
                  </a:cubicBezTo>
                  <a:cubicBezTo>
                    <a:pt x="512135" y="734645"/>
                    <a:pt x="510707" y="735538"/>
                    <a:pt x="509458" y="736610"/>
                  </a:cubicBezTo>
                  <a:cubicBezTo>
                    <a:pt x="475631" y="727680"/>
                    <a:pt x="441625" y="719286"/>
                    <a:pt x="407888" y="710178"/>
                  </a:cubicBezTo>
                  <a:cubicBezTo>
                    <a:pt x="337645" y="771882"/>
                    <a:pt x="270527" y="837158"/>
                    <a:pt x="206443" y="905649"/>
                  </a:cubicBezTo>
                  <a:cubicBezTo>
                    <a:pt x="136647" y="980301"/>
                    <a:pt x="69975" y="1061383"/>
                    <a:pt x="0" y="1138535"/>
                  </a:cubicBezTo>
                  <a:cubicBezTo>
                    <a:pt x="10532" y="1107906"/>
                    <a:pt x="31417" y="1074956"/>
                    <a:pt x="52124" y="1045845"/>
                  </a:cubicBezTo>
                  <a:cubicBezTo>
                    <a:pt x="52213" y="1045756"/>
                    <a:pt x="52302" y="1045756"/>
                    <a:pt x="52302" y="1045666"/>
                  </a:cubicBezTo>
                  <a:cubicBezTo>
                    <a:pt x="103534" y="989677"/>
                    <a:pt x="154497" y="933688"/>
                    <a:pt x="207335" y="879217"/>
                  </a:cubicBezTo>
                  <a:cubicBezTo>
                    <a:pt x="312565" y="770453"/>
                    <a:pt x="425024" y="670352"/>
                    <a:pt x="545784" y="579447"/>
                  </a:cubicBezTo>
                  <a:cubicBezTo>
                    <a:pt x="545605" y="579269"/>
                    <a:pt x="545338" y="579090"/>
                    <a:pt x="545248" y="578822"/>
                  </a:cubicBezTo>
                  <a:cubicBezTo>
                    <a:pt x="539268" y="552658"/>
                    <a:pt x="530968" y="525066"/>
                    <a:pt x="526862" y="497562"/>
                  </a:cubicBezTo>
                  <a:cubicBezTo>
                    <a:pt x="529272" y="495151"/>
                    <a:pt x="531682" y="492919"/>
                    <a:pt x="534092" y="490865"/>
                  </a:cubicBezTo>
                  <a:cubicBezTo>
                    <a:pt x="541232" y="519083"/>
                    <a:pt x="553103" y="547211"/>
                    <a:pt x="551228" y="575518"/>
                  </a:cubicBezTo>
                  <a:cubicBezTo>
                    <a:pt x="563813" y="566053"/>
                    <a:pt x="576487" y="556587"/>
                    <a:pt x="589340" y="547301"/>
                  </a:cubicBezTo>
                  <a:cubicBezTo>
                    <a:pt x="643873" y="507831"/>
                    <a:pt x="699835" y="470148"/>
                    <a:pt x="756779" y="433626"/>
                  </a:cubicBezTo>
                  <a:cubicBezTo>
                    <a:pt x="742498" y="398086"/>
                    <a:pt x="739196" y="354955"/>
                    <a:pt x="739196" y="313878"/>
                  </a:cubicBezTo>
                  <a:cubicBezTo>
                    <a:pt x="742498" y="311110"/>
                    <a:pt x="745801" y="308610"/>
                    <a:pt x="749192" y="306020"/>
                  </a:cubicBezTo>
                  <a:cubicBezTo>
                    <a:pt x="750531" y="318433"/>
                    <a:pt x="751781" y="330845"/>
                    <a:pt x="753209" y="343257"/>
                  </a:cubicBezTo>
                  <a:cubicBezTo>
                    <a:pt x="756332" y="371475"/>
                    <a:pt x="763205" y="399782"/>
                    <a:pt x="765436" y="428089"/>
                  </a:cubicBezTo>
                  <a:cubicBezTo>
                    <a:pt x="885571" y="351473"/>
                    <a:pt x="1009901" y="280928"/>
                    <a:pt x="1136819" y="215384"/>
                  </a:cubicBezTo>
                  <a:cubicBezTo>
                    <a:pt x="1123431" y="171182"/>
                    <a:pt x="1115220" y="122694"/>
                    <a:pt x="1112542" y="75367"/>
                  </a:cubicBezTo>
                  <a:cubicBezTo>
                    <a:pt x="1114774" y="74206"/>
                    <a:pt x="1117094" y="73134"/>
                    <a:pt x="1119415" y="72063"/>
                  </a:cubicBezTo>
                  <a:cubicBezTo>
                    <a:pt x="1126466" y="119033"/>
                    <a:pt x="1134588" y="165467"/>
                    <a:pt x="1143067" y="212169"/>
                  </a:cubicBezTo>
                  <a:cubicBezTo>
                    <a:pt x="1192156" y="186898"/>
                    <a:pt x="1241513" y="162163"/>
                    <a:pt x="1291227" y="138410"/>
                  </a:cubicBezTo>
                  <a:cubicBezTo>
                    <a:pt x="1285426" y="93672"/>
                    <a:pt x="1287568" y="48756"/>
                    <a:pt x="1287657" y="3750"/>
                  </a:cubicBezTo>
                  <a:cubicBezTo>
                    <a:pt x="1291763" y="2411"/>
                    <a:pt x="1295869" y="1161"/>
                    <a:pt x="1300064" y="0"/>
                  </a:cubicBezTo>
                  <a:cubicBezTo>
                    <a:pt x="1301045" y="44381"/>
                    <a:pt x="1298992" y="88940"/>
                    <a:pt x="1301849" y="133320"/>
                  </a:cubicBezTo>
                  <a:cubicBezTo>
                    <a:pt x="1370841" y="100370"/>
                    <a:pt x="1440280" y="68669"/>
                    <a:pt x="1509720" y="38130"/>
                  </a:cubicBezTo>
                  <a:cubicBezTo>
                    <a:pt x="1510791" y="37683"/>
                    <a:pt x="1511862" y="39201"/>
                    <a:pt x="1510701" y="398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-8335" y="1171732"/>
              <a:ext cx="1637962" cy="1569377"/>
            </a:xfrm>
            <a:custGeom>
              <a:avLst/>
              <a:gdLst/>
              <a:ahLst/>
              <a:cxnLst/>
              <a:rect l="l" t="t" r="r" b="b"/>
              <a:pathLst>
                <a:path w="1637962" h="1569377" extrusionOk="0">
                  <a:moveTo>
                    <a:pt x="1636137" y="79495"/>
                  </a:moveTo>
                  <a:cubicBezTo>
                    <a:pt x="1529926" y="96105"/>
                    <a:pt x="1417199" y="100837"/>
                    <a:pt x="1309381" y="96730"/>
                  </a:cubicBezTo>
                  <a:cubicBezTo>
                    <a:pt x="1214415" y="150129"/>
                    <a:pt x="1121324" y="206119"/>
                    <a:pt x="1032071" y="270680"/>
                  </a:cubicBezTo>
                  <a:cubicBezTo>
                    <a:pt x="1141406" y="293004"/>
                    <a:pt x="1247885" y="291486"/>
                    <a:pt x="1358292" y="293808"/>
                  </a:cubicBezTo>
                  <a:cubicBezTo>
                    <a:pt x="1351955" y="297916"/>
                    <a:pt x="1345707" y="302113"/>
                    <a:pt x="1339370" y="306220"/>
                  </a:cubicBezTo>
                  <a:cubicBezTo>
                    <a:pt x="1233069" y="311399"/>
                    <a:pt x="1121860" y="306399"/>
                    <a:pt x="1019754" y="279699"/>
                  </a:cubicBezTo>
                  <a:cubicBezTo>
                    <a:pt x="929073" y="346136"/>
                    <a:pt x="842943" y="418556"/>
                    <a:pt x="761812" y="495976"/>
                  </a:cubicBezTo>
                  <a:cubicBezTo>
                    <a:pt x="872575" y="476063"/>
                    <a:pt x="991282" y="462043"/>
                    <a:pt x="1105616" y="463115"/>
                  </a:cubicBezTo>
                  <a:cubicBezTo>
                    <a:pt x="1097136" y="469009"/>
                    <a:pt x="1088657" y="474991"/>
                    <a:pt x="1080357" y="481153"/>
                  </a:cubicBezTo>
                  <a:cubicBezTo>
                    <a:pt x="971825" y="490440"/>
                    <a:pt x="862043" y="495530"/>
                    <a:pt x="753958" y="503656"/>
                  </a:cubicBezTo>
                  <a:cubicBezTo>
                    <a:pt x="708885" y="546875"/>
                    <a:pt x="665240" y="591792"/>
                    <a:pt x="623201" y="638137"/>
                  </a:cubicBezTo>
                  <a:cubicBezTo>
                    <a:pt x="577772" y="688232"/>
                    <a:pt x="533859" y="739667"/>
                    <a:pt x="490660" y="791995"/>
                  </a:cubicBezTo>
                  <a:cubicBezTo>
                    <a:pt x="571435" y="776815"/>
                    <a:pt x="657118" y="769403"/>
                    <a:pt x="740123" y="765117"/>
                  </a:cubicBezTo>
                  <a:cubicBezTo>
                    <a:pt x="736732" y="768421"/>
                    <a:pt x="733429" y="771636"/>
                    <a:pt x="730127" y="775029"/>
                  </a:cubicBezTo>
                  <a:cubicBezTo>
                    <a:pt x="648728" y="788423"/>
                    <a:pt x="564473" y="798782"/>
                    <a:pt x="483431" y="800746"/>
                  </a:cubicBezTo>
                  <a:cubicBezTo>
                    <a:pt x="405066" y="896205"/>
                    <a:pt x="329915" y="994521"/>
                    <a:pt x="256192" y="1093015"/>
                  </a:cubicBezTo>
                  <a:cubicBezTo>
                    <a:pt x="149980" y="1234997"/>
                    <a:pt x="54747" y="1386177"/>
                    <a:pt x="18957" y="1562359"/>
                  </a:cubicBezTo>
                  <a:cubicBezTo>
                    <a:pt x="16547" y="1574682"/>
                    <a:pt x="-2196" y="1569414"/>
                    <a:pt x="213" y="1557091"/>
                  </a:cubicBezTo>
                  <a:cubicBezTo>
                    <a:pt x="35201" y="1379658"/>
                    <a:pt x="132576" y="1225978"/>
                    <a:pt x="239769" y="1083460"/>
                  </a:cubicBezTo>
                  <a:cubicBezTo>
                    <a:pt x="355531" y="929334"/>
                    <a:pt x="475755" y="776726"/>
                    <a:pt x="604994" y="633851"/>
                  </a:cubicBezTo>
                  <a:cubicBezTo>
                    <a:pt x="610260" y="628136"/>
                    <a:pt x="615615" y="622421"/>
                    <a:pt x="620881" y="616706"/>
                  </a:cubicBezTo>
                  <a:cubicBezTo>
                    <a:pt x="603923" y="588488"/>
                    <a:pt x="594462" y="554733"/>
                    <a:pt x="580717" y="524998"/>
                  </a:cubicBezTo>
                  <a:cubicBezTo>
                    <a:pt x="577950" y="519104"/>
                    <a:pt x="574737" y="513568"/>
                    <a:pt x="571524" y="508121"/>
                  </a:cubicBezTo>
                  <a:cubicBezTo>
                    <a:pt x="573755" y="505620"/>
                    <a:pt x="575808" y="502941"/>
                    <a:pt x="578129" y="500441"/>
                  </a:cubicBezTo>
                  <a:cubicBezTo>
                    <a:pt x="586161" y="513032"/>
                    <a:pt x="594640" y="525623"/>
                    <a:pt x="600353" y="538839"/>
                  </a:cubicBezTo>
                  <a:cubicBezTo>
                    <a:pt x="609903" y="561074"/>
                    <a:pt x="622041" y="583755"/>
                    <a:pt x="629360" y="607240"/>
                  </a:cubicBezTo>
                  <a:cubicBezTo>
                    <a:pt x="716560" y="513121"/>
                    <a:pt x="812061" y="421949"/>
                    <a:pt x="914167" y="338278"/>
                  </a:cubicBezTo>
                  <a:cubicBezTo>
                    <a:pt x="891675" y="300773"/>
                    <a:pt x="879983" y="248088"/>
                    <a:pt x="878198" y="205404"/>
                  </a:cubicBezTo>
                  <a:cubicBezTo>
                    <a:pt x="881500" y="202547"/>
                    <a:pt x="884714" y="199957"/>
                    <a:pt x="888105" y="197189"/>
                  </a:cubicBezTo>
                  <a:cubicBezTo>
                    <a:pt x="895959" y="224157"/>
                    <a:pt x="899976" y="252017"/>
                    <a:pt x="906848" y="279253"/>
                  </a:cubicBezTo>
                  <a:cubicBezTo>
                    <a:pt x="911400" y="297112"/>
                    <a:pt x="917380" y="314704"/>
                    <a:pt x="920861" y="332741"/>
                  </a:cubicBezTo>
                  <a:cubicBezTo>
                    <a:pt x="986552" y="279253"/>
                    <a:pt x="1055009" y="228711"/>
                    <a:pt x="1125787" y="182633"/>
                  </a:cubicBezTo>
                  <a:cubicBezTo>
                    <a:pt x="1123912" y="128073"/>
                    <a:pt x="1129268" y="72709"/>
                    <a:pt x="1137390" y="18059"/>
                  </a:cubicBezTo>
                  <a:cubicBezTo>
                    <a:pt x="1141942" y="15202"/>
                    <a:pt x="1146315" y="12523"/>
                    <a:pt x="1150867" y="9755"/>
                  </a:cubicBezTo>
                  <a:cubicBezTo>
                    <a:pt x="1147118" y="64762"/>
                    <a:pt x="1144262" y="119947"/>
                    <a:pt x="1138282" y="174686"/>
                  </a:cubicBezTo>
                  <a:cubicBezTo>
                    <a:pt x="1246993" y="104945"/>
                    <a:pt x="1360969" y="45206"/>
                    <a:pt x="1478873" y="111"/>
                  </a:cubicBezTo>
                  <a:cubicBezTo>
                    <a:pt x="1480658" y="-604"/>
                    <a:pt x="1481818" y="2343"/>
                    <a:pt x="1480122" y="3236"/>
                  </a:cubicBezTo>
                  <a:cubicBezTo>
                    <a:pt x="1427017" y="31900"/>
                    <a:pt x="1374268" y="60386"/>
                    <a:pt x="1321965" y="89586"/>
                  </a:cubicBezTo>
                  <a:cubicBezTo>
                    <a:pt x="1426035" y="82174"/>
                    <a:pt x="1531443" y="76013"/>
                    <a:pt x="1635512" y="74406"/>
                  </a:cubicBezTo>
                  <a:cubicBezTo>
                    <a:pt x="1638279" y="74584"/>
                    <a:pt x="1638993" y="79049"/>
                    <a:pt x="1636137" y="794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46054" y="1199520"/>
              <a:ext cx="765257" cy="940479"/>
            </a:xfrm>
            <a:custGeom>
              <a:avLst/>
              <a:gdLst/>
              <a:ahLst/>
              <a:cxnLst/>
              <a:rect l="l" t="t" r="r" b="b"/>
              <a:pathLst>
                <a:path w="765257" h="940479" extrusionOk="0">
                  <a:moveTo>
                    <a:pt x="765258" y="85015"/>
                  </a:moveTo>
                  <a:cubicBezTo>
                    <a:pt x="763919" y="88141"/>
                    <a:pt x="762491" y="91355"/>
                    <a:pt x="760974" y="94481"/>
                  </a:cubicBezTo>
                  <a:lnTo>
                    <a:pt x="760974" y="94570"/>
                  </a:lnTo>
                  <a:cubicBezTo>
                    <a:pt x="674398" y="115287"/>
                    <a:pt x="586751" y="130557"/>
                    <a:pt x="499104" y="145291"/>
                  </a:cubicBezTo>
                  <a:cubicBezTo>
                    <a:pt x="401104" y="265038"/>
                    <a:pt x="305514" y="385142"/>
                    <a:pt x="221527" y="515159"/>
                  </a:cubicBezTo>
                  <a:cubicBezTo>
                    <a:pt x="286592" y="509622"/>
                    <a:pt x="354782" y="513908"/>
                    <a:pt x="420562" y="514087"/>
                  </a:cubicBezTo>
                  <a:cubicBezTo>
                    <a:pt x="417259" y="518195"/>
                    <a:pt x="414135" y="522302"/>
                    <a:pt x="411011" y="526410"/>
                  </a:cubicBezTo>
                  <a:cubicBezTo>
                    <a:pt x="346928" y="531143"/>
                    <a:pt x="278292" y="534089"/>
                    <a:pt x="216439" y="523017"/>
                  </a:cubicBezTo>
                  <a:cubicBezTo>
                    <a:pt x="189217" y="565611"/>
                    <a:pt x="163155" y="609367"/>
                    <a:pt x="138610" y="654462"/>
                  </a:cubicBezTo>
                  <a:cubicBezTo>
                    <a:pt x="127007" y="675714"/>
                    <a:pt x="115762" y="697056"/>
                    <a:pt x="104873" y="718666"/>
                  </a:cubicBezTo>
                  <a:cubicBezTo>
                    <a:pt x="104694" y="718755"/>
                    <a:pt x="104694" y="719023"/>
                    <a:pt x="104516" y="719202"/>
                  </a:cubicBezTo>
                  <a:cubicBezTo>
                    <a:pt x="67208" y="791800"/>
                    <a:pt x="32577" y="865738"/>
                    <a:pt x="0" y="940479"/>
                  </a:cubicBezTo>
                  <a:cubicBezTo>
                    <a:pt x="2410" y="919763"/>
                    <a:pt x="5444" y="899046"/>
                    <a:pt x="8836" y="878418"/>
                  </a:cubicBezTo>
                  <a:cubicBezTo>
                    <a:pt x="45876" y="796890"/>
                    <a:pt x="85415" y="716344"/>
                    <a:pt x="128703" y="637763"/>
                  </a:cubicBezTo>
                  <a:cubicBezTo>
                    <a:pt x="135754" y="625172"/>
                    <a:pt x="142805" y="612581"/>
                    <a:pt x="150035" y="600080"/>
                  </a:cubicBezTo>
                  <a:cubicBezTo>
                    <a:pt x="134237" y="576059"/>
                    <a:pt x="121474" y="549895"/>
                    <a:pt x="109960" y="523106"/>
                  </a:cubicBezTo>
                  <a:cubicBezTo>
                    <a:pt x="111031" y="520248"/>
                    <a:pt x="112191" y="517569"/>
                    <a:pt x="113352" y="514801"/>
                  </a:cubicBezTo>
                  <a:cubicBezTo>
                    <a:pt x="126472" y="541055"/>
                    <a:pt x="140842" y="566504"/>
                    <a:pt x="154230" y="592668"/>
                  </a:cubicBezTo>
                  <a:cubicBezTo>
                    <a:pt x="210370" y="496049"/>
                    <a:pt x="273204" y="403002"/>
                    <a:pt x="340858" y="313705"/>
                  </a:cubicBezTo>
                  <a:cubicBezTo>
                    <a:pt x="313725" y="281469"/>
                    <a:pt x="291680" y="246732"/>
                    <a:pt x="271866" y="210120"/>
                  </a:cubicBezTo>
                  <a:cubicBezTo>
                    <a:pt x="273472" y="207263"/>
                    <a:pt x="275257" y="204405"/>
                    <a:pt x="277131" y="201637"/>
                  </a:cubicBezTo>
                  <a:cubicBezTo>
                    <a:pt x="298285" y="238606"/>
                    <a:pt x="320955" y="274682"/>
                    <a:pt x="342643" y="311383"/>
                  </a:cubicBezTo>
                  <a:cubicBezTo>
                    <a:pt x="367813" y="278343"/>
                    <a:pt x="393607" y="245839"/>
                    <a:pt x="420026" y="213692"/>
                  </a:cubicBezTo>
                  <a:cubicBezTo>
                    <a:pt x="392982" y="183063"/>
                    <a:pt x="370223" y="149309"/>
                    <a:pt x="352283" y="112340"/>
                  </a:cubicBezTo>
                  <a:cubicBezTo>
                    <a:pt x="350408" y="108322"/>
                    <a:pt x="348266" y="104125"/>
                    <a:pt x="346035" y="99749"/>
                  </a:cubicBezTo>
                  <a:cubicBezTo>
                    <a:pt x="349962" y="94481"/>
                    <a:pt x="353800" y="89302"/>
                    <a:pt x="357906" y="84212"/>
                  </a:cubicBezTo>
                  <a:cubicBezTo>
                    <a:pt x="363172" y="96713"/>
                    <a:pt x="368973" y="108947"/>
                    <a:pt x="375399" y="120823"/>
                  </a:cubicBezTo>
                  <a:cubicBezTo>
                    <a:pt x="379416" y="128324"/>
                    <a:pt x="417170" y="194226"/>
                    <a:pt x="429755" y="202084"/>
                  </a:cubicBezTo>
                  <a:cubicBezTo>
                    <a:pt x="487769" y="132432"/>
                    <a:pt x="548729" y="65281"/>
                    <a:pt x="611653" y="719"/>
                  </a:cubicBezTo>
                  <a:cubicBezTo>
                    <a:pt x="613616" y="-1424"/>
                    <a:pt x="616562" y="1701"/>
                    <a:pt x="614777" y="3845"/>
                  </a:cubicBezTo>
                  <a:cubicBezTo>
                    <a:pt x="577112" y="50011"/>
                    <a:pt x="539268" y="95820"/>
                    <a:pt x="501871" y="141630"/>
                  </a:cubicBezTo>
                  <a:cubicBezTo>
                    <a:pt x="590321" y="125110"/>
                    <a:pt x="677700" y="104482"/>
                    <a:pt x="765258" y="85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150598" y="1917739"/>
              <a:ext cx="168392" cy="18035"/>
            </a:xfrm>
            <a:custGeom>
              <a:avLst/>
              <a:gdLst/>
              <a:ahLst/>
              <a:cxnLst/>
              <a:rect l="l" t="t" r="r" b="b"/>
              <a:pathLst>
                <a:path w="168392" h="18035" extrusionOk="0">
                  <a:moveTo>
                    <a:pt x="168393" y="3125"/>
                  </a:moveTo>
                  <a:cubicBezTo>
                    <a:pt x="165358" y="7947"/>
                    <a:pt x="162324" y="12770"/>
                    <a:pt x="159378" y="17770"/>
                  </a:cubicBezTo>
                  <a:cubicBezTo>
                    <a:pt x="106362" y="19467"/>
                    <a:pt x="52542" y="12859"/>
                    <a:pt x="1043" y="2947"/>
                  </a:cubicBezTo>
                  <a:cubicBezTo>
                    <a:pt x="61" y="2768"/>
                    <a:pt x="-117" y="1786"/>
                    <a:pt x="61" y="1072"/>
                  </a:cubicBezTo>
                  <a:cubicBezTo>
                    <a:pt x="150" y="893"/>
                    <a:pt x="150" y="625"/>
                    <a:pt x="418" y="536"/>
                  </a:cubicBezTo>
                  <a:cubicBezTo>
                    <a:pt x="597" y="179"/>
                    <a:pt x="1043" y="0"/>
                    <a:pt x="1489" y="0"/>
                  </a:cubicBezTo>
                  <a:cubicBezTo>
                    <a:pt x="57094" y="3572"/>
                    <a:pt x="112788" y="2500"/>
                    <a:pt x="168393" y="3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5" name="Google Shape;1325;p26"/>
          <p:cNvGrpSpPr/>
          <p:nvPr/>
        </p:nvGrpSpPr>
        <p:grpSpPr>
          <a:xfrm>
            <a:off x="521607" y="4008221"/>
            <a:ext cx="1121196" cy="1966462"/>
            <a:chOff x="10518644" y="5290214"/>
            <a:chExt cx="1495326" cy="2622649"/>
          </a:xfrm>
        </p:grpSpPr>
        <p:grpSp>
          <p:nvGrpSpPr>
            <p:cNvPr id="1326" name="Google Shape;1326;p26"/>
            <p:cNvGrpSpPr/>
            <p:nvPr/>
          </p:nvGrpSpPr>
          <p:grpSpPr>
            <a:xfrm>
              <a:off x="10518644" y="6629176"/>
              <a:ext cx="582413" cy="846780"/>
              <a:chOff x="10518644" y="6629176"/>
              <a:chExt cx="582413" cy="846780"/>
            </a:xfrm>
          </p:grpSpPr>
          <p:sp>
            <p:nvSpPr>
              <p:cNvPr id="1327" name="Google Shape;1327;p26"/>
              <p:cNvSpPr/>
              <p:nvPr/>
            </p:nvSpPr>
            <p:spPr>
              <a:xfrm>
                <a:off x="10518644" y="6629176"/>
                <a:ext cx="582413" cy="846780"/>
              </a:xfrm>
              <a:custGeom>
                <a:avLst/>
                <a:gdLst/>
                <a:ahLst/>
                <a:cxnLst/>
                <a:rect l="l" t="t" r="r" b="b"/>
                <a:pathLst>
                  <a:path w="582413" h="846780" extrusionOk="0">
                    <a:moveTo>
                      <a:pt x="378646" y="438493"/>
                    </a:moveTo>
                    <a:cubicBezTo>
                      <a:pt x="244678" y="319907"/>
                      <a:pt x="47338" y="213822"/>
                      <a:pt x="52694" y="8350"/>
                    </a:cubicBezTo>
                    <a:cubicBezTo>
                      <a:pt x="52961" y="-1205"/>
                      <a:pt x="40644" y="-2455"/>
                      <a:pt x="36807" y="4064"/>
                    </a:cubicBezTo>
                    <a:cubicBezTo>
                      <a:pt x="35468" y="3706"/>
                      <a:pt x="33862" y="4064"/>
                      <a:pt x="32879" y="5403"/>
                    </a:cubicBezTo>
                    <a:cubicBezTo>
                      <a:pt x="32702" y="5492"/>
                      <a:pt x="32612" y="5582"/>
                      <a:pt x="32523" y="5760"/>
                    </a:cubicBezTo>
                    <a:cubicBezTo>
                      <a:pt x="19759" y="30942"/>
                      <a:pt x="11013" y="57106"/>
                      <a:pt x="6014" y="83716"/>
                    </a:cubicBezTo>
                    <a:cubicBezTo>
                      <a:pt x="5926" y="83895"/>
                      <a:pt x="6014" y="84073"/>
                      <a:pt x="5926" y="84163"/>
                    </a:cubicBezTo>
                    <a:cubicBezTo>
                      <a:pt x="-17905" y="207392"/>
                      <a:pt x="32969" y="340802"/>
                      <a:pt x="107942" y="438403"/>
                    </a:cubicBezTo>
                    <a:cubicBezTo>
                      <a:pt x="164796" y="512252"/>
                      <a:pt x="236377" y="572706"/>
                      <a:pt x="311618" y="627177"/>
                    </a:cubicBezTo>
                    <a:cubicBezTo>
                      <a:pt x="353924" y="657717"/>
                      <a:pt x="397836" y="685935"/>
                      <a:pt x="440142" y="716385"/>
                    </a:cubicBezTo>
                    <a:cubicBezTo>
                      <a:pt x="480039" y="745049"/>
                      <a:pt x="514312" y="779696"/>
                      <a:pt x="551531" y="810861"/>
                    </a:cubicBezTo>
                    <a:cubicBezTo>
                      <a:pt x="553048" y="812201"/>
                      <a:pt x="554655" y="813718"/>
                      <a:pt x="556350" y="814969"/>
                    </a:cubicBezTo>
                    <a:cubicBezTo>
                      <a:pt x="557065" y="823898"/>
                      <a:pt x="557689" y="832739"/>
                      <a:pt x="557957" y="841668"/>
                    </a:cubicBezTo>
                    <a:cubicBezTo>
                      <a:pt x="558136" y="848455"/>
                      <a:pt x="568221" y="848455"/>
                      <a:pt x="568310" y="841847"/>
                    </a:cubicBezTo>
                    <a:cubicBezTo>
                      <a:pt x="568399" y="840329"/>
                      <a:pt x="568310" y="838632"/>
                      <a:pt x="568221" y="837204"/>
                    </a:cubicBezTo>
                    <a:cubicBezTo>
                      <a:pt x="568221" y="837204"/>
                      <a:pt x="568399" y="837114"/>
                      <a:pt x="568310" y="837025"/>
                    </a:cubicBezTo>
                    <a:cubicBezTo>
                      <a:pt x="568310" y="832739"/>
                      <a:pt x="568310" y="828631"/>
                      <a:pt x="568132" y="824434"/>
                    </a:cubicBezTo>
                    <a:cubicBezTo>
                      <a:pt x="569827" y="825684"/>
                      <a:pt x="571345" y="827024"/>
                      <a:pt x="572951" y="828184"/>
                    </a:cubicBezTo>
                    <a:cubicBezTo>
                      <a:pt x="577682" y="831846"/>
                      <a:pt x="584822" y="827292"/>
                      <a:pt x="581609" y="821487"/>
                    </a:cubicBezTo>
                    <a:cubicBezTo>
                      <a:pt x="577235" y="813897"/>
                      <a:pt x="572327" y="806485"/>
                      <a:pt x="567150" y="799342"/>
                    </a:cubicBezTo>
                    <a:cubicBezTo>
                      <a:pt x="566614" y="792912"/>
                      <a:pt x="566525" y="787376"/>
                      <a:pt x="565722" y="781036"/>
                    </a:cubicBezTo>
                    <a:cubicBezTo>
                      <a:pt x="565722" y="780678"/>
                      <a:pt x="565543" y="780411"/>
                      <a:pt x="565365" y="780143"/>
                    </a:cubicBezTo>
                    <a:cubicBezTo>
                      <a:pt x="551084" y="646287"/>
                      <a:pt x="480842" y="529129"/>
                      <a:pt x="378646" y="4384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6"/>
              <p:cNvSpPr/>
              <p:nvPr/>
            </p:nvSpPr>
            <p:spPr>
              <a:xfrm>
                <a:off x="10524362" y="6634757"/>
                <a:ext cx="576695" cy="831621"/>
              </a:xfrm>
              <a:custGeom>
                <a:avLst/>
                <a:gdLst/>
                <a:ahLst/>
                <a:cxnLst/>
                <a:rect l="l" t="t" r="r" b="b"/>
                <a:pathLst>
                  <a:path w="576695" h="831621" extrusionOk="0">
                    <a:moveTo>
                      <a:pt x="559647" y="774740"/>
                    </a:moveTo>
                    <a:cubicBezTo>
                      <a:pt x="559826" y="775007"/>
                      <a:pt x="560004" y="775276"/>
                      <a:pt x="560004" y="775633"/>
                    </a:cubicBezTo>
                    <a:cubicBezTo>
                      <a:pt x="560807" y="781883"/>
                      <a:pt x="560897" y="787509"/>
                      <a:pt x="561433" y="793938"/>
                    </a:cubicBezTo>
                    <a:cubicBezTo>
                      <a:pt x="566609" y="800993"/>
                      <a:pt x="571517" y="808494"/>
                      <a:pt x="575892" y="816084"/>
                    </a:cubicBezTo>
                    <a:cubicBezTo>
                      <a:pt x="579105" y="821888"/>
                      <a:pt x="571964" y="826443"/>
                      <a:pt x="567233" y="822782"/>
                    </a:cubicBezTo>
                    <a:cubicBezTo>
                      <a:pt x="565627" y="821621"/>
                      <a:pt x="564110" y="820281"/>
                      <a:pt x="562414" y="819031"/>
                    </a:cubicBezTo>
                    <a:cubicBezTo>
                      <a:pt x="562592" y="823228"/>
                      <a:pt x="562592" y="827336"/>
                      <a:pt x="562592" y="831622"/>
                    </a:cubicBezTo>
                    <a:cubicBezTo>
                      <a:pt x="558129" y="820906"/>
                      <a:pt x="553310" y="810459"/>
                      <a:pt x="548133" y="800189"/>
                    </a:cubicBezTo>
                    <a:cubicBezTo>
                      <a:pt x="460755" y="625971"/>
                      <a:pt x="281533" y="511314"/>
                      <a:pt x="145066" y="373797"/>
                    </a:cubicBezTo>
                    <a:cubicBezTo>
                      <a:pt x="70361" y="298519"/>
                      <a:pt x="-3362" y="188416"/>
                      <a:pt x="119" y="78760"/>
                    </a:cubicBezTo>
                    <a:cubicBezTo>
                      <a:pt x="296" y="78671"/>
                      <a:pt x="208" y="78581"/>
                      <a:pt x="208" y="78314"/>
                    </a:cubicBezTo>
                    <a:cubicBezTo>
                      <a:pt x="5206" y="51703"/>
                      <a:pt x="13952" y="25449"/>
                      <a:pt x="26716" y="357"/>
                    </a:cubicBezTo>
                    <a:cubicBezTo>
                      <a:pt x="26805" y="179"/>
                      <a:pt x="26895" y="89"/>
                      <a:pt x="27072" y="0"/>
                    </a:cubicBezTo>
                    <a:cubicBezTo>
                      <a:pt x="-24783" y="221546"/>
                      <a:pt x="161488" y="363528"/>
                      <a:pt x="312772" y="497205"/>
                    </a:cubicBezTo>
                    <a:cubicBezTo>
                      <a:pt x="401312" y="575250"/>
                      <a:pt x="501900" y="666066"/>
                      <a:pt x="559647" y="77474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9" name="Google Shape;1329;p26"/>
            <p:cNvSpPr/>
            <p:nvPr/>
          </p:nvSpPr>
          <p:spPr>
            <a:xfrm>
              <a:off x="10819641" y="5904130"/>
              <a:ext cx="612308" cy="2008733"/>
            </a:xfrm>
            <a:custGeom>
              <a:avLst/>
              <a:gdLst/>
              <a:ahLst/>
              <a:cxnLst/>
              <a:rect l="l" t="t" r="r" b="b"/>
              <a:pathLst>
                <a:path w="612308" h="2008733" extrusionOk="0">
                  <a:moveTo>
                    <a:pt x="609957" y="0"/>
                  </a:moveTo>
                  <a:cubicBezTo>
                    <a:pt x="617008" y="176451"/>
                    <a:pt x="607815" y="346294"/>
                    <a:pt x="587554" y="506313"/>
                  </a:cubicBezTo>
                  <a:cubicBezTo>
                    <a:pt x="587466" y="506492"/>
                    <a:pt x="587466" y="506492"/>
                    <a:pt x="587466" y="506760"/>
                  </a:cubicBezTo>
                  <a:cubicBezTo>
                    <a:pt x="580682" y="561320"/>
                    <a:pt x="572560" y="614720"/>
                    <a:pt x="563456" y="666958"/>
                  </a:cubicBezTo>
                  <a:lnTo>
                    <a:pt x="563277" y="667048"/>
                  </a:lnTo>
                  <a:cubicBezTo>
                    <a:pt x="562832" y="669191"/>
                    <a:pt x="562474" y="671423"/>
                    <a:pt x="562117" y="673745"/>
                  </a:cubicBezTo>
                  <a:cubicBezTo>
                    <a:pt x="561671" y="676245"/>
                    <a:pt x="561135" y="678567"/>
                    <a:pt x="560867" y="680978"/>
                  </a:cubicBezTo>
                  <a:lnTo>
                    <a:pt x="560690" y="681067"/>
                  </a:lnTo>
                  <a:cubicBezTo>
                    <a:pt x="559707" y="687050"/>
                    <a:pt x="558547" y="692944"/>
                    <a:pt x="557386" y="698927"/>
                  </a:cubicBezTo>
                  <a:cubicBezTo>
                    <a:pt x="533467" y="827961"/>
                    <a:pt x="503210" y="949136"/>
                    <a:pt x="470098" y="1060311"/>
                  </a:cubicBezTo>
                  <a:cubicBezTo>
                    <a:pt x="467062" y="1070848"/>
                    <a:pt x="463938" y="1081028"/>
                    <a:pt x="460725" y="1091387"/>
                  </a:cubicBezTo>
                  <a:cubicBezTo>
                    <a:pt x="460368" y="1092726"/>
                    <a:pt x="459833" y="1094155"/>
                    <a:pt x="459565" y="1095494"/>
                  </a:cubicBezTo>
                  <a:cubicBezTo>
                    <a:pt x="459476" y="1095673"/>
                    <a:pt x="459476" y="1095673"/>
                    <a:pt x="459386" y="1095762"/>
                  </a:cubicBezTo>
                  <a:lnTo>
                    <a:pt x="459297" y="1095940"/>
                  </a:lnTo>
                  <a:lnTo>
                    <a:pt x="459208" y="1096119"/>
                  </a:lnTo>
                  <a:cubicBezTo>
                    <a:pt x="459297" y="1096298"/>
                    <a:pt x="459120" y="1096298"/>
                    <a:pt x="459120" y="1096298"/>
                  </a:cubicBezTo>
                  <a:cubicBezTo>
                    <a:pt x="459208" y="1096476"/>
                    <a:pt x="459030" y="1096476"/>
                    <a:pt x="459030" y="1096476"/>
                  </a:cubicBezTo>
                  <a:cubicBezTo>
                    <a:pt x="456263" y="1105942"/>
                    <a:pt x="453318" y="1115139"/>
                    <a:pt x="450461" y="1124248"/>
                  </a:cubicBezTo>
                  <a:lnTo>
                    <a:pt x="450282" y="1124873"/>
                  </a:lnTo>
                  <a:cubicBezTo>
                    <a:pt x="450105" y="1124962"/>
                    <a:pt x="450194" y="1125051"/>
                    <a:pt x="450105" y="1125141"/>
                  </a:cubicBezTo>
                  <a:cubicBezTo>
                    <a:pt x="422793" y="1211669"/>
                    <a:pt x="393964" y="1291411"/>
                    <a:pt x="365492" y="1363385"/>
                  </a:cubicBezTo>
                  <a:cubicBezTo>
                    <a:pt x="364868" y="1364903"/>
                    <a:pt x="364243" y="1366332"/>
                    <a:pt x="363707" y="1367760"/>
                  </a:cubicBezTo>
                  <a:cubicBezTo>
                    <a:pt x="363529" y="1367850"/>
                    <a:pt x="363529" y="1367850"/>
                    <a:pt x="363529" y="1368028"/>
                  </a:cubicBezTo>
                  <a:cubicBezTo>
                    <a:pt x="363350" y="1368118"/>
                    <a:pt x="363439" y="1368207"/>
                    <a:pt x="363439" y="1368207"/>
                  </a:cubicBezTo>
                  <a:lnTo>
                    <a:pt x="363529" y="1368385"/>
                  </a:lnTo>
                  <a:cubicBezTo>
                    <a:pt x="355764" y="1387852"/>
                    <a:pt x="348088" y="1406694"/>
                    <a:pt x="340502" y="1425179"/>
                  </a:cubicBezTo>
                  <a:cubicBezTo>
                    <a:pt x="338716" y="1429554"/>
                    <a:pt x="336931" y="1433840"/>
                    <a:pt x="335057" y="1438037"/>
                  </a:cubicBezTo>
                  <a:lnTo>
                    <a:pt x="334879" y="1438126"/>
                  </a:lnTo>
                  <a:cubicBezTo>
                    <a:pt x="334343" y="1439733"/>
                    <a:pt x="333629" y="1441073"/>
                    <a:pt x="333094" y="1442502"/>
                  </a:cubicBezTo>
                  <a:cubicBezTo>
                    <a:pt x="330951" y="1447503"/>
                    <a:pt x="328898" y="1452592"/>
                    <a:pt x="326578" y="1457504"/>
                  </a:cubicBezTo>
                  <a:cubicBezTo>
                    <a:pt x="324257" y="1463130"/>
                    <a:pt x="321937" y="1468577"/>
                    <a:pt x="319527" y="1474113"/>
                  </a:cubicBezTo>
                  <a:cubicBezTo>
                    <a:pt x="308192" y="1500366"/>
                    <a:pt x="296767" y="1525816"/>
                    <a:pt x="285432" y="1550551"/>
                  </a:cubicBezTo>
                  <a:cubicBezTo>
                    <a:pt x="281237" y="1559481"/>
                    <a:pt x="277221" y="1568411"/>
                    <a:pt x="273026" y="1576983"/>
                  </a:cubicBezTo>
                  <a:lnTo>
                    <a:pt x="273115" y="1577161"/>
                  </a:lnTo>
                  <a:cubicBezTo>
                    <a:pt x="147089" y="1845945"/>
                    <a:pt x="32042" y="2007037"/>
                    <a:pt x="30792" y="2008733"/>
                  </a:cubicBezTo>
                  <a:lnTo>
                    <a:pt x="0" y="1986499"/>
                  </a:lnTo>
                  <a:cubicBezTo>
                    <a:pt x="1339" y="1984623"/>
                    <a:pt x="121563" y="1816209"/>
                    <a:pt x="250445" y="1535906"/>
                  </a:cubicBezTo>
                  <a:cubicBezTo>
                    <a:pt x="251248" y="1534120"/>
                    <a:pt x="251962" y="1532424"/>
                    <a:pt x="252766" y="1530638"/>
                  </a:cubicBezTo>
                  <a:cubicBezTo>
                    <a:pt x="256603" y="1522422"/>
                    <a:pt x="260442" y="1513850"/>
                    <a:pt x="264279" y="1505278"/>
                  </a:cubicBezTo>
                  <a:cubicBezTo>
                    <a:pt x="271152" y="1490276"/>
                    <a:pt x="277846" y="1474738"/>
                    <a:pt x="284629" y="1459022"/>
                  </a:cubicBezTo>
                  <a:cubicBezTo>
                    <a:pt x="291591" y="1443216"/>
                    <a:pt x="298374" y="1427143"/>
                    <a:pt x="305246" y="1410623"/>
                  </a:cubicBezTo>
                  <a:cubicBezTo>
                    <a:pt x="316136" y="1384459"/>
                    <a:pt x="327114" y="1356956"/>
                    <a:pt x="338181" y="1328291"/>
                  </a:cubicBezTo>
                  <a:cubicBezTo>
                    <a:pt x="338360" y="1328202"/>
                    <a:pt x="338270" y="1328112"/>
                    <a:pt x="338270" y="1328112"/>
                  </a:cubicBezTo>
                  <a:cubicBezTo>
                    <a:pt x="338449" y="1328023"/>
                    <a:pt x="338360" y="1327934"/>
                    <a:pt x="338360" y="1327934"/>
                  </a:cubicBezTo>
                  <a:cubicBezTo>
                    <a:pt x="341930" y="1318915"/>
                    <a:pt x="345499" y="1309539"/>
                    <a:pt x="349159" y="1299984"/>
                  </a:cubicBezTo>
                  <a:cubicBezTo>
                    <a:pt x="349962" y="1297841"/>
                    <a:pt x="350766" y="1295698"/>
                    <a:pt x="351569" y="1293554"/>
                  </a:cubicBezTo>
                  <a:cubicBezTo>
                    <a:pt x="352640" y="1290876"/>
                    <a:pt x="353800" y="1288018"/>
                    <a:pt x="354782" y="1285161"/>
                  </a:cubicBezTo>
                  <a:cubicBezTo>
                    <a:pt x="384057" y="1206848"/>
                    <a:pt x="413065" y="1120676"/>
                    <a:pt x="440109" y="1027718"/>
                  </a:cubicBezTo>
                  <a:cubicBezTo>
                    <a:pt x="442429" y="1019413"/>
                    <a:pt x="444838" y="1010930"/>
                    <a:pt x="447337" y="1002357"/>
                  </a:cubicBezTo>
                  <a:cubicBezTo>
                    <a:pt x="450194" y="992089"/>
                    <a:pt x="453050" y="981819"/>
                    <a:pt x="455995" y="971372"/>
                  </a:cubicBezTo>
                  <a:lnTo>
                    <a:pt x="457512" y="965835"/>
                  </a:lnTo>
                  <a:cubicBezTo>
                    <a:pt x="479647" y="884218"/>
                    <a:pt x="499997" y="797600"/>
                    <a:pt x="517312" y="706963"/>
                  </a:cubicBezTo>
                  <a:lnTo>
                    <a:pt x="517222" y="706785"/>
                  </a:lnTo>
                  <a:cubicBezTo>
                    <a:pt x="517848" y="703659"/>
                    <a:pt x="518561" y="700355"/>
                    <a:pt x="519008" y="697320"/>
                  </a:cubicBezTo>
                  <a:cubicBezTo>
                    <a:pt x="526684" y="656957"/>
                    <a:pt x="533646" y="615881"/>
                    <a:pt x="539893" y="574089"/>
                  </a:cubicBezTo>
                  <a:lnTo>
                    <a:pt x="539804" y="573911"/>
                  </a:lnTo>
                  <a:cubicBezTo>
                    <a:pt x="558904" y="445949"/>
                    <a:pt x="571221" y="311111"/>
                    <a:pt x="573720" y="171004"/>
                  </a:cubicBezTo>
                  <a:cubicBezTo>
                    <a:pt x="573631" y="170825"/>
                    <a:pt x="573542" y="170736"/>
                    <a:pt x="573631" y="170468"/>
                  </a:cubicBezTo>
                  <a:cubicBezTo>
                    <a:pt x="574702" y="114836"/>
                    <a:pt x="574166" y="58311"/>
                    <a:pt x="571757" y="1161"/>
                  </a:cubicBezTo>
                  <a:lnTo>
                    <a:pt x="595319" y="268"/>
                  </a:lnTo>
                  <a:lnTo>
                    <a:pt x="609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10778432" y="5893319"/>
              <a:ext cx="1235448" cy="1155481"/>
            </a:xfrm>
            <a:custGeom>
              <a:avLst/>
              <a:gdLst/>
              <a:ahLst/>
              <a:cxnLst/>
              <a:rect l="l" t="t" r="r" b="b"/>
              <a:pathLst>
                <a:path w="1235448" h="1155481" extrusionOk="0">
                  <a:moveTo>
                    <a:pt x="1221049" y="287900"/>
                  </a:moveTo>
                  <a:cubicBezTo>
                    <a:pt x="1073245" y="414255"/>
                    <a:pt x="924816" y="541235"/>
                    <a:pt x="795131" y="686789"/>
                  </a:cubicBezTo>
                  <a:cubicBezTo>
                    <a:pt x="695881" y="798499"/>
                    <a:pt x="606628" y="923872"/>
                    <a:pt x="530496" y="1054335"/>
                  </a:cubicBezTo>
                  <a:cubicBezTo>
                    <a:pt x="523979" y="1059782"/>
                    <a:pt x="517643" y="1065319"/>
                    <a:pt x="511217" y="1071123"/>
                  </a:cubicBezTo>
                  <a:cubicBezTo>
                    <a:pt x="509254" y="1072819"/>
                    <a:pt x="507110" y="1074605"/>
                    <a:pt x="505147" y="1076481"/>
                  </a:cubicBezTo>
                  <a:cubicBezTo>
                    <a:pt x="501310" y="1079606"/>
                    <a:pt x="497829" y="1082910"/>
                    <a:pt x="494169" y="1086214"/>
                  </a:cubicBezTo>
                  <a:cubicBezTo>
                    <a:pt x="495419" y="1079338"/>
                    <a:pt x="496311" y="1072462"/>
                    <a:pt x="497203" y="1065586"/>
                  </a:cubicBezTo>
                  <a:cubicBezTo>
                    <a:pt x="500149" y="1066479"/>
                    <a:pt x="503631" y="1066033"/>
                    <a:pt x="506039" y="1064425"/>
                  </a:cubicBezTo>
                  <a:cubicBezTo>
                    <a:pt x="508717" y="1062639"/>
                    <a:pt x="510324" y="1059514"/>
                    <a:pt x="508628" y="1055317"/>
                  </a:cubicBezTo>
                  <a:cubicBezTo>
                    <a:pt x="508004" y="1053621"/>
                    <a:pt x="507200" y="1051835"/>
                    <a:pt x="506575" y="1050138"/>
                  </a:cubicBezTo>
                  <a:lnTo>
                    <a:pt x="506486" y="1049959"/>
                  </a:lnTo>
                  <a:cubicBezTo>
                    <a:pt x="504165" y="1044333"/>
                    <a:pt x="501934" y="1039155"/>
                    <a:pt x="499345" y="1033707"/>
                  </a:cubicBezTo>
                  <a:cubicBezTo>
                    <a:pt x="499792" y="1016652"/>
                    <a:pt x="498989" y="999507"/>
                    <a:pt x="497203" y="982451"/>
                  </a:cubicBezTo>
                  <a:cubicBezTo>
                    <a:pt x="496579" y="974593"/>
                    <a:pt x="495508" y="966556"/>
                    <a:pt x="493990" y="958876"/>
                  </a:cubicBezTo>
                  <a:cubicBezTo>
                    <a:pt x="493990" y="958252"/>
                    <a:pt x="493901" y="957805"/>
                    <a:pt x="493722" y="957358"/>
                  </a:cubicBezTo>
                  <a:cubicBezTo>
                    <a:pt x="475961" y="845827"/>
                    <a:pt x="416609" y="738849"/>
                    <a:pt x="357166" y="642587"/>
                  </a:cubicBezTo>
                  <a:cubicBezTo>
                    <a:pt x="236763" y="448187"/>
                    <a:pt x="127428" y="242894"/>
                    <a:pt x="104043" y="11705"/>
                  </a:cubicBezTo>
                  <a:cubicBezTo>
                    <a:pt x="103329" y="3668"/>
                    <a:pt x="95832" y="-1243"/>
                    <a:pt x="89227" y="274"/>
                  </a:cubicBezTo>
                  <a:lnTo>
                    <a:pt x="89048" y="364"/>
                  </a:lnTo>
                  <a:cubicBezTo>
                    <a:pt x="87709" y="631"/>
                    <a:pt x="86371" y="1167"/>
                    <a:pt x="85122" y="2239"/>
                  </a:cubicBezTo>
                  <a:cubicBezTo>
                    <a:pt x="83961" y="3132"/>
                    <a:pt x="82890" y="4293"/>
                    <a:pt x="81909" y="5811"/>
                  </a:cubicBezTo>
                  <a:cubicBezTo>
                    <a:pt x="-8327" y="156812"/>
                    <a:pt x="-27160" y="345943"/>
                    <a:pt x="41209" y="509267"/>
                  </a:cubicBezTo>
                  <a:cubicBezTo>
                    <a:pt x="81998" y="606332"/>
                    <a:pt x="149205" y="689646"/>
                    <a:pt x="223999" y="762513"/>
                  </a:cubicBezTo>
                  <a:cubicBezTo>
                    <a:pt x="314057" y="850470"/>
                    <a:pt x="424998" y="923336"/>
                    <a:pt x="481228" y="1038797"/>
                  </a:cubicBezTo>
                  <a:cubicBezTo>
                    <a:pt x="484530" y="1045852"/>
                    <a:pt x="487654" y="1052817"/>
                    <a:pt x="490688" y="1060050"/>
                  </a:cubicBezTo>
                  <a:cubicBezTo>
                    <a:pt x="491045" y="1060586"/>
                    <a:pt x="491491" y="1061121"/>
                    <a:pt x="491759" y="1061479"/>
                  </a:cubicBezTo>
                  <a:cubicBezTo>
                    <a:pt x="491135" y="1071391"/>
                    <a:pt x="489974" y="1081392"/>
                    <a:pt x="488635" y="1091304"/>
                  </a:cubicBezTo>
                  <a:lnTo>
                    <a:pt x="479799" y="1099251"/>
                  </a:lnTo>
                  <a:cubicBezTo>
                    <a:pt x="473998" y="1104698"/>
                    <a:pt x="478818" y="1112378"/>
                    <a:pt x="484976" y="1113271"/>
                  </a:cubicBezTo>
                  <a:cubicBezTo>
                    <a:pt x="482299" y="1127022"/>
                    <a:pt x="478639" y="1140863"/>
                    <a:pt x="474266" y="1154794"/>
                  </a:cubicBezTo>
                  <a:cubicBezTo>
                    <a:pt x="473908" y="1155508"/>
                    <a:pt x="475158" y="1155776"/>
                    <a:pt x="475337" y="1155062"/>
                  </a:cubicBezTo>
                  <a:cubicBezTo>
                    <a:pt x="475426" y="1154615"/>
                    <a:pt x="475515" y="1154437"/>
                    <a:pt x="475694" y="1154080"/>
                  </a:cubicBezTo>
                  <a:cubicBezTo>
                    <a:pt x="476229" y="1155062"/>
                    <a:pt x="477657" y="1155151"/>
                    <a:pt x="478371" y="1154168"/>
                  </a:cubicBezTo>
                  <a:cubicBezTo>
                    <a:pt x="482655" y="1147918"/>
                    <a:pt x="486851" y="1141935"/>
                    <a:pt x="491224" y="1136042"/>
                  </a:cubicBezTo>
                  <a:cubicBezTo>
                    <a:pt x="491403" y="1135952"/>
                    <a:pt x="491314" y="1135863"/>
                    <a:pt x="491403" y="1135773"/>
                  </a:cubicBezTo>
                  <a:lnTo>
                    <a:pt x="491580" y="1135149"/>
                  </a:lnTo>
                  <a:cubicBezTo>
                    <a:pt x="502737" y="1119164"/>
                    <a:pt x="513716" y="1102912"/>
                    <a:pt x="524515" y="1086749"/>
                  </a:cubicBezTo>
                  <a:cubicBezTo>
                    <a:pt x="527371" y="1082642"/>
                    <a:pt x="530228" y="1078534"/>
                    <a:pt x="532994" y="1074338"/>
                  </a:cubicBezTo>
                  <a:cubicBezTo>
                    <a:pt x="551023" y="1058621"/>
                    <a:pt x="569410" y="1043530"/>
                    <a:pt x="587974" y="1028439"/>
                  </a:cubicBezTo>
                  <a:cubicBezTo>
                    <a:pt x="588153" y="1028349"/>
                    <a:pt x="588153" y="1028349"/>
                    <a:pt x="588153" y="1028349"/>
                  </a:cubicBezTo>
                  <a:cubicBezTo>
                    <a:pt x="700791" y="937088"/>
                    <a:pt x="820836" y="855113"/>
                    <a:pt x="922585" y="751440"/>
                  </a:cubicBezTo>
                  <a:cubicBezTo>
                    <a:pt x="982028" y="690986"/>
                    <a:pt x="1030671" y="624549"/>
                    <a:pt x="1070121" y="549540"/>
                  </a:cubicBezTo>
                  <a:cubicBezTo>
                    <a:pt x="1107696" y="477834"/>
                    <a:pt x="1148039" y="413183"/>
                    <a:pt x="1195165" y="349514"/>
                  </a:cubicBezTo>
                  <a:lnTo>
                    <a:pt x="1195254" y="349336"/>
                  </a:lnTo>
                  <a:cubicBezTo>
                    <a:pt x="1207393" y="332816"/>
                    <a:pt x="1220066" y="316296"/>
                    <a:pt x="1233187" y="299865"/>
                  </a:cubicBezTo>
                  <a:cubicBezTo>
                    <a:pt x="1236043" y="296383"/>
                    <a:pt x="1235953" y="292632"/>
                    <a:pt x="1234258" y="289685"/>
                  </a:cubicBezTo>
                  <a:lnTo>
                    <a:pt x="1234169" y="289507"/>
                  </a:lnTo>
                  <a:cubicBezTo>
                    <a:pt x="1231848" y="285489"/>
                    <a:pt x="1226046" y="283524"/>
                    <a:pt x="1221049" y="287900"/>
                  </a:cubicBezTo>
                  <a:close/>
                  <a:moveTo>
                    <a:pt x="500774" y="1106127"/>
                  </a:moveTo>
                  <a:cubicBezTo>
                    <a:pt x="500684" y="1106306"/>
                    <a:pt x="500684" y="1106306"/>
                    <a:pt x="500595" y="1106395"/>
                  </a:cubicBezTo>
                  <a:lnTo>
                    <a:pt x="500506" y="1106574"/>
                  </a:lnTo>
                  <a:lnTo>
                    <a:pt x="500416" y="1106752"/>
                  </a:lnTo>
                  <a:cubicBezTo>
                    <a:pt x="500506" y="1106931"/>
                    <a:pt x="500328" y="1106931"/>
                    <a:pt x="500328" y="1106931"/>
                  </a:cubicBezTo>
                  <a:cubicBezTo>
                    <a:pt x="500416" y="1107109"/>
                    <a:pt x="500239" y="1107109"/>
                    <a:pt x="500239" y="1107109"/>
                  </a:cubicBezTo>
                  <a:cubicBezTo>
                    <a:pt x="492385" y="1121575"/>
                    <a:pt x="484441" y="1136042"/>
                    <a:pt x="476765" y="1150597"/>
                  </a:cubicBezTo>
                  <a:cubicBezTo>
                    <a:pt x="481407" y="1138006"/>
                    <a:pt x="485333" y="1125415"/>
                    <a:pt x="488546" y="1112735"/>
                  </a:cubicBezTo>
                  <a:cubicBezTo>
                    <a:pt x="489706" y="1112467"/>
                    <a:pt x="490777" y="1111842"/>
                    <a:pt x="491938" y="1110770"/>
                  </a:cubicBezTo>
                  <a:cubicBezTo>
                    <a:pt x="495240" y="1107735"/>
                    <a:pt x="498542" y="1104698"/>
                    <a:pt x="501934" y="1101841"/>
                  </a:cubicBezTo>
                  <a:cubicBezTo>
                    <a:pt x="502737" y="1101037"/>
                    <a:pt x="503720" y="1100055"/>
                    <a:pt x="504612" y="1099341"/>
                  </a:cubicBezTo>
                  <a:cubicBezTo>
                    <a:pt x="503273" y="1102109"/>
                    <a:pt x="502470" y="1104252"/>
                    <a:pt x="500774" y="1106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11225501" y="5290214"/>
              <a:ext cx="288465" cy="1281678"/>
            </a:xfrm>
            <a:custGeom>
              <a:avLst/>
              <a:gdLst/>
              <a:ahLst/>
              <a:cxnLst/>
              <a:rect l="l" t="t" r="r" b="b"/>
              <a:pathLst>
                <a:path w="288465" h="1281678" extrusionOk="0">
                  <a:moveTo>
                    <a:pt x="200170" y="5269"/>
                  </a:moveTo>
                  <a:cubicBezTo>
                    <a:pt x="197939" y="8215"/>
                    <a:pt x="195707" y="11162"/>
                    <a:pt x="193655" y="14109"/>
                  </a:cubicBezTo>
                  <a:cubicBezTo>
                    <a:pt x="128499" y="101799"/>
                    <a:pt x="70395" y="184220"/>
                    <a:pt x="36569" y="290572"/>
                  </a:cubicBezTo>
                  <a:cubicBezTo>
                    <a:pt x="3187" y="395764"/>
                    <a:pt x="-7880" y="507474"/>
                    <a:pt x="5597" y="616863"/>
                  </a:cubicBezTo>
                  <a:cubicBezTo>
                    <a:pt x="20682" y="736967"/>
                    <a:pt x="68253" y="850642"/>
                    <a:pt x="98778" y="967264"/>
                  </a:cubicBezTo>
                  <a:cubicBezTo>
                    <a:pt x="118056" y="1041023"/>
                    <a:pt x="130373" y="1113711"/>
                    <a:pt x="133854" y="1188005"/>
                  </a:cubicBezTo>
                  <a:lnTo>
                    <a:pt x="133944" y="1188184"/>
                  </a:lnTo>
                  <a:cubicBezTo>
                    <a:pt x="135372" y="1219171"/>
                    <a:pt x="135283" y="1250067"/>
                    <a:pt x="133587" y="1281678"/>
                  </a:cubicBezTo>
                  <a:cubicBezTo>
                    <a:pt x="149563" y="1228100"/>
                    <a:pt x="165629" y="1174254"/>
                    <a:pt x="181427" y="1120676"/>
                  </a:cubicBezTo>
                  <a:cubicBezTo>
                    <a:pt x="181516" y="1120497"/>
                    <a:pt x="181516" y="1120497"/>
                    <a:pt x="181516" y="1120229"/>
                  </a:cubicBezTo>
                  <a:cubicBezTo>
                    <a:pt x="225072" y="969853"/>
                    <a:pt x="263808" y="818406"/>
                    <a:pt x="280498" y="662047"/>
                  </a:cubicBezTo>
                  <a:cubicBezTo>
                    <a:pt x="303436" y="446931"/>
                    <a:pt x="275589" y="241102"/>
                    <a:pt x="213201" y="36523"/>
                  </a:cubicBezTo>
                  <a:cubicBezTo>
                    <a:pt x="213111" y="36344"/>
                    <a:pt x="213111" y="36344"/>
                    <a:pt x="213111" y="36344"/>
                  </a:cubicBezTo>
                  <a:cubicBezTo>
                    <a:pt x="209630" y="24110"/>
                    <a:pt x="205882" y="12144"/>
                    <a:pt x="201865" y="0"/>
                  </a:cubicBezTo>
                  <a:cubicBezTo>
                    <a:pt x="201955" y="1875"/>
                    <a:pt x="201598" y="3572"/>
                    <a:pt x="200170" y="5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11336546" y="5774947"/>
              <a:ext cx="639434" cy="845640"/>
            </a:xfrm>
            <a:custGeom>
              <a:avLst/>
              <a:gdLst/>
              <a:ahLst/>
              <a:cxnLst/>
              <a:rect l="l" t="t" r="r" b="b"/>
              <a:pathLst>
                <a:path w="639434" h="845640" extrusionOk="0">
                  <a:moveTo>
                    <a:pt x="623752" y="2471"/>
                  </a:moveTo>
                  <a:cubicBezTo>
                    <a:pt x="373039" y="219106"/>
                    <a:pt x="175522" y="489497"/>
                    <a:pt x="47711" y="795249"/>
                  </a:cubicBezTo>
                  <a:cubicBezTo>
                    <a:pt x="47265" y="795517"/>
                    <a:pt x="46908" y="795696"/>
                    <a:pt x="46551" y="796142"/>
                  </a:cubicBezTo>
                  <a:lnTo>
                    <a:pt x="46372" y="796231"/>
                  </a:lnTo>
                  <a:cubicBezTo>
                    <a:pt x="32716" y="805250"/>
                    <a:pt x="19151" y="814448"/>
                    <a:pt x="5316" y="823556"/>
                  </a:cubicBezTo>
                  <a:cubicBezTo>
                    <a:pt x="3977" y="824538"/>
                    <a:pt x="2906" y="825521"/>
                    <a:pt x="2103" y="826681"/>
                  </a:cubicBezTo>
                  <a:cubicBezTo>
                    <a:pt x="50" y="829539"/>
                    <a:pt x="-396" y="833022"/>
                    <a:pt x="317" y="836147"/>
                  </a:cubicBezTo>
                  <a:lnTo>
                    <a:pt x="407" y="836326"/>
                  </a:lnTo>
                  <a:cubicBezTo>
                    <a:pt x="2192" y="843291"/>
                    <a:pt x="9421" y="848649"/>
                    <a:pt x="17009" y="843737"/>
                  </a:cubicBezTo>
                  <a:cubicBezTo>
                    <a:pt x="24862" y="838647"/>
                    <a:pt x="32716" y="833379"/>
                    <a:pt x="40481" y="828110"/>
                  </a:cubicBezTo>
                  <a:cubicBezTo>
                    <a:pt x="169274" y="741939"/>
                    <a:pt x="294586" y="649517"/>
                    <a:pt x="378573" y="516197"/>
                  </a:cubicBezTo>
                  <a:cubicBezTo>
                    <a:pt x="474342" y="364392"/>
                    <a:pt x="550118" y="196781"/>
                    <a:pt x="628126" y="34976"/>
                  </a:cubicBezTo>
                  <a:cubicBezTo>
                    <a:pt x="628215" y="34797"/>
                    <a:pt x="628304" y="34707"/>
                    <a:pt x="628394" y="34440"/>
                  </a:cubicBezTo>
                  <a:cubicBezTo>
                    <a:pt x="631696" y="27474"/>
                    <a:pt x="635088" y="20509"/>
                    <a:pt x="638390" y="13544"/>
                  </a:cubicBezTo>
                  <a:cubicBezTo>
                    <a:pt x="638657" y="13008"/>
                    <a:pt x="638746" y="12562"/>
                    <a:pt x="638925" y="12116"/>
                  </a:cubicBezTo>
                  <a:cubicBezTo>
                    <a:pt x="641870" y="3186"/>
                    <a:pt x="631428" y="-3958"/>
                    <a:pt x="623752" y="24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10649487" y="6330410"/>
              <a:ext cx="540091" cy="946722"/>
            </a:xfrm>
            <a:custGeom>
              <a:avLst/>
              <a:gdLst/>
              <a:ahLst/>
              <a:cxnLst/>
              <a:rect l="l" t="t" r="r" b="b"/>
              <a:pathLst>
                <a:path w="540091" h="946722" extrusionOk="0">
                  <a:moveTo>
                    <a:pt x="361513" y="494639"/>
                  </a:moveTo>
                  <a:cubicBezTo>
                    <a:pt x="248964" y="326046"/>
                    <a:pt x="61978" y="215318"/>
                    <a:pt x="19762" y="4846"/>
                  </a:cubicBezTo>
                  <a:cubicBezTo>
                    <a:pt x="18512" y="-1852"/>
                    <a:pt x="10747" y="-959"/>
                    <a:pt x="7980" y="3595"/>
                  </a:cubicBezTo>
                  <a:cubicBezTo>
                    <a:pt x="7355" y="4488"/>
                    <a:pt x="6819" y="5381"/>
                    <a:pt x="6552" y="6631"/>
                  </a:cubicBezTo>
                  <a:cubicBezTo>
                    <a:pt x="2714" y="36188"/>
                    <a:pt x="393" y="65210"/>
                    <a:pt x="215" y="93517"/>
                  </a:cubicBezTo>
                  <a:cubicBezTo>
                    <a:pt x="-499" y="120485"/>
                    <a:pt x="572" y="146827"/>
                    <a:pt x="3339" y="172634"/>
                  </a:cubicBezTo>
                  <a:cubicBezTo>
                    <a:pt x="14763" y="283898"/>
                    <a:pt x="56445" y="385965"/>
                    <a:pt x="136773" y="477494"/>
                  </a:cubicBezTo>
                  <a:cubicBezTo>
                    <a:pt x="253694" y="610278"/>
                    <a:pt x="409709" y="706272"/>
                    <a:pt x="503693" y="857898"/>
                  </a:cubicBezTo>
                  <a:cubicBezTo>
                    <a:pt x="507085" y="872543"/>
                    <a:pt x="509227" y="887456"/>
                    <a:pt x="508602" y="901654"/>
                  </a:cubicBezTo>
                  <a:cubicBezTo>
                    <a:pt x="508602" y="901654"/>
                    <a:pt x="508692" y="901832"/>
                    <a:pt x="508513" y="901832"/>
                  </a:cubicBezTo>
                  <a:cubicBezTo>
                    <a:pt x="508513" y="901832"/>
                    <a:pt x="508602" y="902011"/>
                    <a:pt x="508424" y="902011"/>
                  </a:cubicBezTo>
                  <a:cubicBezTo>
                    <a:pt x="508066" y="914691"/>
                    <a:pt x="505924" y="926478"/>
                    <a:pt x="500748" y="937909"/>
                  </a:cubicBezTo>
                  <a:cubicBezTo>
                    <a:pt x="497891" y="944606"/>
                    <a:pt x="507442" y="950499"/>
                    <a:pt x="510834" y="943712"/>
                  </a:cubicBezTo>
                  <a:cubicBezTo>
                    <a:pt x="519491" y="926746"/>
                    <a:pt x="522525" y="908708"/>
                    <a:pt x="522257" y="890403"/>
                  </a:cubicBezTo>
                  <a:lnTo>
                    <a:pt x="523596" y="892814"/>
                  </a:lnTo>
                  <a:cubicBezTo>
                    <a:pt x="523954" y="893349"/>
                    <a:pt x="524311" y="894063"/>
                    <a:pt x="524757" y="894510"/>
                  </a:cubicBezTo>
                  <a:cubicBezTo>
                    <a:pt x="525828" y="895760"/>
                    <a:pt x="527256" y="896564"/>
                    <a:pt x="528774" y="896921"/>
                  </a:cubicBezTo>
                  <a:cubicBezTo>
                    <a:pt x="535110" y="898528"/>
                    <a:pt x="542965" y="891474"/>
                    <a:pt x="539037" y="883884"/>
                  </a:cubicBezTo>
                  <a:cubicBezTo>
                    <a:pt x="534486" y="875311"/>
                    <a:pt x="529845" y="867007"/>
                    <a:pt x="525025" y="858880"/>
                  </a:cubicBezTo>
                  <a:cubicBezTo>
                    <a:pt x="521901" y="853433"/>
                    <a:pt x="518420" y="848076"/>
                    <a:pt x="515207" y="842897"/>
                  </a:cubicBezTo>
                  <a:cubicBezTo>
                    <a:pt x="506817" y="810928"/>
                    <a:pt x="492894" y="779317"/>
                    <a:pt x="482987" y="751010"/>
                  </a:cubicBezTo>
                  <a:cubicBezTo>
                    <a:pt x="451748" y="661803"/>
                    <a:pt x="414172" y="573577"/>
                    <a:pt x="361513" y="4946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11121852" y="6606749"/>
              <a:ext cx="835505" cy="764081"/>
            </a:xfrm>
            <a:custGeom>
              <a:avLst/>
              <a:gdLst/>
              <a:ahLst/>
              <a:cxnLst/>
              <a:rect l="l" t="t" r="r" b="b"/>
              <a:pathLst>
                <a:path w="835505" h="764081" extrusionOk="0">
                  <a:moveTo>
                    <a:pt x="827914" y="147"/>
                  </a:moveTo>
                  <a:cubicBezTo>
                    <a:pt x="827200" y="147"/>
                    <a:pt x="826396" y="415"/>
                    <a:pt x="825682" y="1040"/>
                  </a:cubicBezTo>
                  <a:cubicBezTo>
                    <a:pt x="658154" y="119805"/>
                    <a:pt x="496963" y="247321"/>
                    <a:pt x="344428" y="384838"/>
                  </a:cubicBezTo>
                  <a:cubicBezTo>
                    <a:pt x="246964" y="472349"/>
                    <a:pt x="147000" y="561110"/>
                    <a:pt x="63548" y="662908"/>
                  </a:cubicBezTo>
                  <a:cubicBezTo>
                    <a:pt x="62835" y="663712"/>
                    <a:pt x="62299" y="664605"/>
                    <a:pt x="61585" y="665320"/>
                  </a:cubicBezTo>
                  <a:cubicBezTo>
                    <a:pt x="61406" y="665409"/>
                    <a:pt x="61406" y="665409"/>
                    <a:pt x="61406" y="665588"/>
                  </a:cubicBezTo>
                  <a:cubicBezTo>
                    <a:pt x="61228" y="665677"/>
                    <a:pt x="61317" y="665766"/>
                    <a:pt x="61317" y="665766"/>
                  </a:cubicBezTo>
                  <a:cubicBezTo>
                    <a:pt x="48644" y="680947"/>
                    <a:pt x="36504" y="696574"/>
                    <a:pt x="24902" y="712647"/>
                  </a:cubicBezTo>
                  <a:cubicBezTo>
                    <a:pt x="23474" y="713451"/>
                    <a:pt x="22135" y="714254"/>
                    <a:pt x="20618" y="715326"/>
                  </a:cubicBezTo>
                  <a:cubicBezTo>
                    <a:pt x="13835" y="732025"/>
                    <a:pt x="6873" y="748187"/>
                    <a:pt x="0" y="764082"/>
                  </a:cubicBezTo>
                  <a:cubicBezTo>
                    <a:pt x="8747" y="756224"/>
                    <a:pt x="18029" y="748991"/>
                    <a:pt x="27758" y="742204"/>
                  </a:cubicBezTo>
                  <a:cubicBezTo>
                    <a:pt x="28829" y="741401"/>
                    <a:pt x="29810" y="740597"/>
                    <a:pt x="30971" y="739972"/>
                  </a:cubicBezTo>
                  <a:cubicBezTo>
                    <a:pt x="39272" y="734257"/>
                    <a:pt x="47840" y="728720"/>
                    <a:pt x="56676" y="723631"/>
                  </a:cubicBezTo>
                  <a:lnTo>
                    <a:pt x="64977" y="718808"/>
                  </a:lnTo>
                  <a:cubicBezTo>
                    <a:pt x="65512" y="718451"/>
                    <a:pt x="66226" y="718094"/>
                    <a:pt x="66851" y="717916"/>
                  </a:cubicBezTo>
                  <a:cubicBezTo>
                    <a:pt x="127007" y="684251"/>
                    <a:pt x="196001" y="660498"/>
                    <a:pt x="253033" y="629422"/>
                  </a:cubicBezTo>
                  <a:cubicBezTo>
                    <a:pt x="334789" y="584863"/>
                    <a:pt x="413333" y="532356"/>
                    <a:pt x="478755" y="465473"/>
                  </a:cubicBezTo>
                  <a:cubicBezTo>
                    <a:pt x="594784" y="347423"/>
                    <a:pt x="669668" y="197047"/>
                    <a:pt x="776772" y="72031"/>
                  </a:cubicBezTo>
                  <a:cubicBezTo>
                    <a:pt x="776950" y="71764"/>
                    <a:pt x="777129" y="71406"/>
                    <a:pt x="777485" y="71228"/>
                  </a:cubicBezTo>
                  <a:cubicBezTo>
                    <a:pt x="795247" y="50511"/>
                    <a:pt x="813812" y="30330"/>
                    <a:pt x="833805" y="11309"/>
                  </a:cubicBezTo>
                  <a:cubicBezTo>
                    <a:pt x="838178" y="6934"/>
                    <a:pt x="833358" y="-1192"/>
                    <a:pt x="827914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26"/>
            <p:cNvSpPr/>
            <p:nvPr/>
          </p:nvSpPr>
          <p:spPr>
            <a:xfrm>
              <a:off x="10649487" y="6424106"/>
              <a:ext cx="522793" cy="783223"/>
            </a:xfrm>
            <a:custGeom>
              <a:avLst/>
              <a:gdLst/>
              <a:ahLst/>
              <a:cxnLst/>
              <a:rect l="l" t="t" r="r" b="b"/>
              <a:pathLst>
                <a:path w="522793" h="783223" extrusionOk="0">
                  <a:moveTo>
                    <a:pt x="195323" y="342007"/>
                  </a:moveTo>
                  <a:cubicBezTo>
                    <a:pt x="121956" y="269052"/>
                    <a:pt x="38415" y="179487"/>
                    <a:pt x="3339" y="79117"/>
                  </a:cubicBezTo>
                  <a:cubicBezTo>
                    <a:pt x="572" y="53221"/>
                    <a:pt x="-499" y="26878"/>
                    <a:pt x="215" y="0"/>
                  </a:cubicBezTo>
                  <a:cubicBezTo>
                    <a:pt x="19494" y="198150"/>
                    <a:pt x="234862" y="342007"/>
                    <a:pt x="359103" y="485508"/>
                  </a:cubicBezTo>
                  <a:cubicBezTo>
                    <a:pt x="432558" y="570161"/>
                    <a:pt x="493250" y="667405"/>
                    <a:pt x="521812" y="773758"/>
                  </a:cubicBezTo>
                  <a:cubicBezTo>
                    <a:pt x="522169" y="775008"/>
                    <a:pt x="522436" y="776169"/>
                    <a:pt x="522793" y="777508"/>
                  </a:cubicBezTo>
                  <a:lnTo>
                    <a:pt x="520115" y="783223"/>
                  </a:lnTo>
                  <a:cubicBezTo>
                    <a:pt x="519938" y="782241"/>
                    <a:pt x="519580" y="781259"/>
                    <a:pt x="519402" y="780276"/>
                  </a:cubicBezTo>
                  <a:cubicBezTo>
                    <a:pt x="469063" y="607041"/>
                    <a:pt x="322598" y="468809"/>
                    <a:pt x="195323" y="3420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11149610" y="6606889"/>
              <a:ext cx="807717" cy="742332"/>
            </a:xfrm>
            <a:custGeom>
              <a:avLst/>
              <a:gdLst/>
              <a:ahLst/>
              <a:cxnLst/>
              <a:rect l="l" t="t" r="r" b="b"/>
              <a:pathLst>
                <a:path w="807717" h="742332" extrusionOk="0">
                  <a:moveTo>
                    <a:pt x="805958" y="11259"/>
                  </a:moveTo>
                  <a:cubicBezTo>
                    <a:pt x="785965" y="30369"/>
                    <a:pt x="767311" y="50461"/>
                    <a:pt x="749638" y="71177"/>
                  </a:cubicBezTo>
                  <a:cubicBezTo>
                    <a:pt x="749371" y="71356"/>
                    <a:pt x="749193" y="71624"/>
                    <a:pt x="748925" y="71981"/>
                  </a:cubicBezTo>
                  <a:cubicBezTo>
                    <a:pt x="654048" y="169761"/>
                    <a:pt x="578986" y="286919"/>
                    <a:pt x="476255" y="381037"/>
                  </a:cubicBezTo>
                  <a:cubicBezTo>
                    <a:pt x="340502" y="505338"/>
                    <a:pt x="162798" y="575794"/>
                    <a:pt x="39093" y="712240"/>
                  </a:cubicBezTo>
                  <a:cubicBezTo>
                    <a:pt x="39093" y="714114"/>
                    <a:pt x="39093" y="716169"/>
                    <a:pt x="39093" y="718044"/>
                  </a:cubicBezTo>
                  <a:cubicBezTo>
                    <a:pt x="38469" y="718222"/>
                    <a:pt x="37754" y="718669"/>
                    <a:pt x="37219" y="718937"/>
                  </a:cubicBezTo>
                  <a:cubicBezTo>
                    <a:pt x="37308" y="717418"/>
                    <a:pt x="37308" y="715901"/>
                    <a:pt x="37219" y="714472"/>
                  </a:cubicBezTo>
                  <a:cubicBezTo>
                    <a:pt x="34541" y="717508"/>
                    <a:pt x="31685" y="720723"/>
                    <a:pt x="28918" y="723759"/>
                  </a:cubicBezTo>
                  <a:cubicBezTo>
                    <a:pt x="20082" y="728849"/>
                    <a:pt x="11514" y="734385"/>
                    <a:pt x="3213" y="740100"/>
                  </a:cubicBezTo>
                  <a:cubicBezTo>
                    <a:pt x="2053" y="740725"/>
                    <a:pt x="1071" y="741529"/>
                    <a:pt x="0" y="742333"/>
                  </a:cubicBezTo>
                  <a:cubicBezTo>
                    <a:pt x="1696" y="740011"/>
                    <a:pt x="3213" y="737868"/>
                    <a:pt x="4999" y="735725"/>
                  </a:cubicBezTo>
                  <a:lnTo>
                    <a:pt x="5177" y="735635"/>
                  </a:lnTo>
                  <a:cubicBezTo>
                    <a:pt x="9461" y="730367"/>
                    <a:pt x="13656" y="725098"/>
                    <a:pt x="18029" y="720008"/>
                  </a:cubicBezTo>
                  <a:lnTo>
                    <a:pt x="18119" y="720187"/>
                  </a:lnTo>
                  <a:lnTo>
                    <a:pt x="47573" y="688040"/>
                  </a:lnTo>
                  <a:lnTo>
                    <a:pt x="48465" y="686968"/>
                  </a:lnTo>
                  <a:cubicBezTo>
                    <a:pt x="171010" y="561774"/>
                    <a:pt x="337825" y="492301"/>
                    <a:pt x="465546" y="370411"/>
                  </a:cubicBezTo>
                  <a:cubicBezTo>
                    <a:pt x="585769" y="255754"/>
                    <a:pt x="671275" y="103324"/>
                    <a:pt x="800335" y="186"/>
                  </a:cubicBezTo>
                  <a:cubicBezTo>
                    <a:pt x="805600" y="-1332"/>
                    <a:pt x="810420" y="6794"/>
                    <a:pt x="805958" y="112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11299857" y="6183094"/>
              <a:ext cx="714113" cy="797042"/>
            </a:xfrm>
            <a:custGeom>
              <a:avLst/>
              <a:gdLst/>
              <a:ahLst/>
              <a:cxnLst/>
              <a:rect l="l" t="t" r="r" b="b"/>
              <a:pathLst>
                <a:path w="714113" h="797042" extrusionOk="0">
                  <a:moveTo>
                    <a:pt x="712922" y="0"/>
                  </a:moveTo>
                  <a:cubicBezTo>
                    <a:pt x="714618" y="2947"/>
                    <a:pt x="714707" y="6608"/>
                    <a:pt x="711851" y="10180"/>
                  </a:cubicBezTo>
                  <a:cubicBezTo>
                    <a:pt x="698730" y="26611"/>
                    <a:pt x="686057" y="43131"/>
                    <a:pt x="673919" y="59650"/>
                  </a:cubicBezTo>
                  <a:lnTo>
                    <a:pt x="673829" y="59829"/>
                  </a:lnTo>
                  <a:cubicBezTo>
                    <a:pt x="571099" y="152073"/>
                    <a:pt x="470957" y="246460"/>
                    <a:pt x="387951" y="358527"/>
                  </a:cubicBezTo>
                  <a:cubicBezTo>
                    <a:pt x="288791" y="492472"/>
                    <a:pt x="186149" y="622578"/>
                    <a:pt x="66907" y="738575"/>
                  </a:cubicBezTo>
                  <a:cubicBezTo>
                    <a:pt x="66907" y="738575"/>
                    <a:pt x="66907" y="738575"/>
                    <a:pt x="66728" y="738664"/>
                  </a:cubicBezTo>
                  <a:cubicBezTo>
                    <a:pt x="46557" y="758398"/>
                    <a:pt x="25850" y="777508"/>
                    <a:pt x="4608" y="796349"/>
                  </a:cubicBezTo>
                  <a:cubicBezTo>
                    <a:pt x="4251" y="796707"/>
                    <a:pt x="3804" y="796796"/>
                    <a:pt x="3269" y="796975"/>
                  </a:cubicBezTo>
                  <a:cubicBezTo>
                    <a:pt x="949" y="797510"/>
                    <a:pt x="-1193" y="794742"/>
                    <a:pt x="770" y="792599"/>
                  </a:cubicBezTo>
                  <a:cubicBezTo>
                    <a:pt x="243182" y="532120"/>
                    <a:pt x="444269" y="233869"/>
                    <a:pt x="712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11361630" y="5787062"/>
              <a:ext cx="613751" cy="811189"/>
            </a:xfrm>
            <a:custGeom>
              <a:avLst/>
              <a:gdLst/>
              <a:ahLst/>
              <a:cxnLst/>
              <a:rect l="l" t="t" r="r" b="b"/>
              <a:pathLst>
                <a:path w="613751" h="811189" extrusionOk="0">
                  <a:moveTo>
                    <a:pt x="613751" y="0"/>
                  </a:moveTo>
                  <a:cubicBezTo>
                    <a:pt x="613662" y="446"/>
                    <a:pt x="613483" y="893"/>
                    <a:pt x="613216" y="1429"/>
                  </a:cubicBezTo>
                  <a:cubicBezTo>
                    <a:pt x="609914" y="8394"/>
                    <a:pt x="606522" y="15359"/>
                    <a:pt x="603220" y="22324"/>
                  </a:cubicBezTo>
                  <a:cubicBezTo>
                    <a:pt x="603131" y="22503"/>
                    <a:pt x="603041" y="22592"/>
                    <a:pt x="602952" y="22860"/>
                  </a:cubicBezTo>
                  <a:cubicBezTo>
                    <a:pt x="405435" y="278249"/>
                    <a:pt x="277088" y="600968"/>
                    <a:pt x="18789" y="798046"/>
                  </a:cubicBezTo>
                  <a:cubicBezTo>
                    <a:pt x="12899" y="802422"/>
                    <a:pt x="7008" y="806708"/>
                    <a:pt x="1117" y="811084"/>
                  </a:cubicBezTo>
                  <a:cubicBezTo>
                    <a:pt x="403" y="811530"/>
                    <a:pt x="-400" y="810459"/>
                    <a:pt x="224" y="809923"/>
                  </a:cubicBezTo>
                  <a:cubicBezTo>
                    <a:pt x="6829" y="803672"/>
                    <a:pt x="13434" y="797242"/>
                    <a:pt x="20038" y="790813"/>
                  </a:cubicBezTo>
                  <a:cubicBezTo>
                    <a:pt x="156507" y="657135"/>
                    <a:pt x="264325" y="508367"/>
                    <a:pt x="367502" y="346829"/>
                  </a:cubicBezTo>
                  <a:cubicBezTo>
                    <a:pt x="444796" y="225921"/>
                    <a:pt x="521464" y="107692"/>
                    <a:pt x="613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10846501" y="5893504"/>
              <a:ext cx="438506" cy="1096287"/>
            </a:xfrm>
            <a:custGeom>
              <a:avLst/>
              <a:gdLst/>
              <a:ahLst/>
              <a:cxnLst/>
              <a:rect l="l" t="t" r="r" b="b"/>
              <a:pathLst>
                <a:path w="438506" h="1096287" extrusionOk="0">
                  <a:moveTo>
                    <a:pt x="215374" y="642670"/>
                  </a:moveTo>
                  <a:cubicBezTo>
                    <a:pt x="295433" y="739736"/>
                    <a:pt x="391559" y="837516"/>
                    <a:pt x="425654" y="957084"/>
                  </a:cubicBezTo>
                  <a:cubicBezTo>
                    <a:pt x="425922" y="957530"/>
                    <a:pt x="426011" y="957977"/>
                    <a:pt x="425922" y="958602"/>
                  </a:cubicBezTo>
                  <a:cubicBezTo>
                    <a:pt x="427618" y="964496"/>
                    <a:pt x="429224" y="970478"/>
                    <a:pt x="430563" y="976640"/>
                  </a:cubicBezTo>
                  <a:cubicBezTo>
                    <a:pt x="435918" y="1000125"/>
                    <a:pt x="438685" y="1024325"/>
                    <a:pt x="438417" y="1049685"/>
                  </a:cubicBezTo>
                  <a:lnTo>
                    <a:pt x="438507" y="1049863"/>
                  </a:lnTo>
                  <a:cubicBezTo>
                    <a:pt x="438417" y="1054596"/>
                    <a:pt x="438328" y="1059329"/>
                    <a:pt x="437971" y="1064151"/>
                  </a:cubicBezTo>
                  <a:cubicBezTo>
                    <a:pt x="437882" y="1068169"/>
                    <a:pt x="437614" y="1072188"/>
                    <a:pt x="437078" y="1076206"/>
                  </a:cubicBezTo>
                  <a:cubicBezTo>
                    <a:pt x="436810" y="1080850"/>
                    <a:pt x="436275" y="1085493"/>
                    <a:pt x="435651" y="1090136"/>
                  </a:cubicBezTo>
                  <a:cubicBezTo>
                    <a:pt x="434668" y="1098173"/>
                    <a:pt x="422174" y="1098530"/>
                    <a:pt x="422887" y="1090047"/>
                  </a:cubicBezTo>
                  <a:cubicBezTo>
                    <a:pt x="424940" y="1063258"/>
                    <a:pt x="423958" y="1037630"/>
                    <a:pt x="420477" y="1013073"/>
                  </a:cubicBezTo>
                  <a:cubicBezTo>
                    <a:pt x="391470" y="812512"/>
                    <a:pt x="191453" y="676960"/>
                    <a:pt x="99523" y="501849"/>
                  </a:cubicBezTo>
                  <a:cubicBezTo>
                    <a:pt x="18303" y="347097"/>
                    <a:pt x="-26592" y="173147"/>
                    <a:pt x="16964" y="1875"/>
                  </a:cubicBezTo>
                  <a:cubicBezTo>
                    <a:pt x="18213" y="804"/>
                    <a:pt x="19551" y="179"/>
                    <a:pt x="20890" y="0"/>
                  </a:cubicBezTo>
                  <a:cubicBezTo>
                    <a:pt x="-29626" y="232440"/>
                    <a:pt x="68016" y="464433"/>
                    <a:pt x="215374" y="6426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11387453" y="5290304"/>
              <a:ext cx="51426" cy="949672"/>
            </a:xfrm>
            <a:custGeom>
              <a:avLst/>
              <a:gdLst/>
              <a:ahLst/>
              <a:cxnLst/>
              <a:rect l="l" t="t" r="r" b="b"/>
              <a:pathLst>
                <a:path w="51426" h="949672" extrusionOk="0">
                  <a:moveTo>
                    <a:pt x="40091" y="0"/>
                  </a:moveTo>
                  <a:cubicBezTo>
                    <a:pt x="44108" y="12055"/>
                    <a:pt x="47856" y="24110"/>
                    <a:pt x="51337" y="36344"/>
                  </a:cubicBezTo>
                  <a:cubicBezTo>
                    <a:pt x="51337" y="36344"/>
                    <a:pt x="51337" y="36344"/>
                    <a:pt x="51427" y="36523"/>
                  </a:cubicBezTo>
                  <a:cubicBezTo>
                    <a:pt x="42769" y="80099"/>
                    <a:pt x="34915" y="123676"/>
                    <a:pt x="30810" y="168324"/>
                  </a:cubicBezTo>
                  <a:cubicBezTo>
                    <a:pt x="23401" y="246638"/>
                    <a:pt x="22687" y="325665"/>
                    <a:pt x="23312" y="404247"/>
                  </a:cubicBezTo>
                  <a:cubicBezTo>
                    <a:pt x="23937" y="474166"/>
                    <a:pt x="25990" y="544265"/>
                    <a:pt x="27596" y="614362"/>
                  </a:cubicBezTo>
                  <a:cubicBezTo>
                    <a:pt x="30542" y="724466"/>
                    <a:pt x="32505" y="834836"/>
                    <a:pt x="26793" y="944582"/>
                  </a:cubicBezTo>
                  <a:cubicBezTo>
                    <a:pt x="26525" y="951458"/>
                    <a:pt x="16796" y="951279"/>
                    <a:pt x="16172" y="944582"/>
                  </a:cubicBezTo>
                  <a:cubicBezTo>
                    <a:pt x="11531" y="891540"/>
                    <a:pt x="8228" y="838051"/>
                    <a:pt x="5908" y="784652"/>
                  </a:cubicBezTo>
                  <a:cubicBezTo>
                    <a:pt x="17" y="648028"/>
                    <a:pt x="553" y="510599"/>
                    <a:pt x="17" y="374511"/>
                  </a:cubicBezTo>
                  <a:cubicBezTo>
                    <a:pt x="-341" y="253871"/>
                    <a:pt x="4837" y="131624"/>
                    <a:pt x="31791" y="14020"/>
                  </a:cubicBezTo>
                  <a:cubicBezTo>
                    <a:pt x="33844" y="11162"/>
                    <a:pt x="36075" y="8215"/>
                    <a:pt x="38307" y="5179"/>
                  </a:cubicBezTo>
                  <a:cubicBezTo>
                    <a:pt x="39646" y="3483"/>
                    <a:pt x="40002" y="1786"/>
                    <a:pt x="400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1" name="Google Shape;1341;p26"/>
          <p:cNvGrpSpPr/>
          <p:nvPr/>
        </p:nvGrpSpPr>
        <p:grpSpPr>
          <a:xfrm rot="5992989">
            <a:off x="-272141" y="216770"/>
            <a:ext cx="1161868" cy="1029729"/>
            <a:chOff x="163698" y="1355357"/>
            <a:chExt cx="1549514" cy="1373288"/>
          </a:xfrm>
        </p:grpSpPr>
        <p:sp>
          <p:nvSpPr>
            <p:cNvPr id="1342" name="Google Shape;1342;p26"/>
            <p:cNvSpPr/>
            <p:nvPr/>
          </p:nvSpPr>
          <p:spPr>
            <a:xfrm>
              <a:off x="213192" y="1355357"/>
              <a:ext cx="1500020" cy="1095786"/>
            </a:xfrm>
            <a:custGeom>
              <a:avLst/>
              <a:gdLst/>
              <a:ahLst/>
              <a:cxnLst/>
              <a:rect l="l" t="t" r="r" b="b"/>
              <a:pathLst>
                <a:path w="1500020" h="1095786" extrusionOk="0">
                  <a:moveTo>
                    <a:pt x="1345527" y="250022"/>
                  </a:moveTo>
                  <a:cubicBezTo>
                    <a:pt x="1405951" y="209928"/>
                    <a:pt x="1514483" y="124203"/>
                    <a:pt x="1498418" y="37495"/>
                  </a:cubicBezTo>
                  <a:cubicBezTo>
                    <a:pt x="1492973" y="8027"/>
                    <a:pt x="1467982" y="3831"/>
                    <a:pt x="1441206" y="1598"/>
                  </a:cubicBezTo>
                  <a:cubicBezTo>
                    <a:pt x="1377122" y="-3849"/>
                    <a:pt x="1312146" y="5081"/>
                    <a:pt x="1250204" y="21511"/>
                  </a:cubicBezTo>
                  <a:cubicBezTo>
                    <a:pt x="994226" y="89466"/>
                    <a:pt x="767612" y="276007"/>
                    <a:pt x="571165" y="446386"/>
                  </a:cubicBezTo>
                  <a:cubicBezTo>
                    <a:pt x="452458" y="549345"/>
                    <a:pt x="339374" y="658644"/>
                    <a:pt x="227361" y="768837"/>
                  </a:cubicBezTo>
                  <a:cubicBezTo>
                    <a:pt x="139179" y="855544"/>
                    <a:pt x="25470" y="946716"/>
                    <a:pt x="13778" y="1078429"/>
                  </a:cubicBezTo>
                  <a:cubicBezTo>
                    <a:pt x="9405" y="1082894"/>
                    <a:pt x="4942" y="1087270"/>
                    <a:pt x="658" y="1091824"/>
                  </a:cubicBezTo>
                  <a:cubicBezTo>
                    <a:pt x="-1395" y="1093967"/>
                    <a:pt x="1818" y="1097181"/>
                    <a:pt x="3960" y="1095128"/>
                  </a:cubicBezTo>
                  <a:cubicBezTo>
                    <a:pt x="7174" y="1092091"/>
                    <a:pt x="10387" y="1089145"/>
                    <a:pt x="13600" y="1086109"/>
                  </a:cubicBezTo>
                  <a:cubicBezTo>
                    <a:pt x="15028" y="1097896"/>
                    <a:pt x="34396" y="1097271"/>
                    <a:pt x="35288" y="1084055"/>
                  </a:cubicBezTo>
                  <a:cubicBezTo>
                    <a:pt x="35735" y="1077179"/>
                    <a:pt x="36538" y="1070392"/>
                    <a:pt x="37609" y="1063695"/>
                  </a:cubicBezTo>
                  <a:cubicBezTo>
                    <a:pt x="41982" y="1059677"/>
                    <a:pt x="46356" y="1055837"/>
                    <a:pt x="50729" y="1051908"/>
                  </a:cubicBezTo>
                  <a:cubicBezTo>
                    <a:pt x="444872" y="994937"/>
                    <a:pt x="831160" y="892870"/>
                    <a:pt x="1200133" y="742405"/>
                  </a:cubicBezTo>
                  <a:cubicBezTo>
                    <a:pt x="1240922" y="725796"/>
                    <a:pt x="1354809" y="701686"/>
                    <a:pt x="1358468" y="645429"/>
                  </a:cubicBezTo>
                  <a:cubicBezTo>
                    <a:pt x="1361860" y="593547"/>
                    <a:pt x="1279569" y="599083"/>
                    <a:pt x="1248330" y="599441"/>
                  </a:cubicBezTo>
                  <a:cubicBezTo>
                    <a:pt x="1151758" y="600512"/>
                    <a:pt x="1057060" y="627391"/>
                    <a:pt x="965129" y="654626"/>
                  </a:cubicBezTo>
                  <a:cubicBezTo>
                    <a:pt x="870878" y="682576"/>
                    <a:pt x="777876" y="714634"/>
                    <a:pt x="685945" y="749370"/>
                  </a:cubicBezTo>
                  <a:cubicBezTo>
                    <a:pt x="489498" y="823576"/>
                    <a:pt x="298586" y="910283"/>
                    <a:pt x="109101" y="1000651"/>
                  </a:cubicBezTo>
                  <a:cubicBezTo>
                    <a:pt x="277790" y="857330"/>
                    <a:pt x="463704" y="737404"/>
                    <a:pt x="657205" y="628819"/>
                  </a:cubicBezTo>
                  <a:cubicBezTo>
                    <a:pt x="884444" y="501214"/>
                    <a:pt x="1128106" y="394147"/>
                    <a:pt x="1345527" y="250022"/>
                  </a:cubicBezTo>
                  <a:close/>
                  <a:moveTo>
                    <a:pt x="1046082" y="651322"/>
                  </a:moveTo>
                  <a:cubicBezTo>
                    <a:pt x="1087317" y="640517"/>
                    <a:pt x="1128820" y="631052"/>
                    <a:pt x="1171037" y="625247"/>
                  </a:cubicBezTo>
                  <a:cubicBezTo>
                    <a:pt x="1193439" y="622122"/>
                    <a:pt x="1215842" y="619979"/>
                    <a:pt x="1238423" y="619354"/>
                  </a:cubicBezTo>
                  <a:cubicBezTo>
                    <a:pt x="1250740" y="618997"/>
                    <a:pt x="1309201" y="613996"/>
                    <a:pt x="1315984" y="623551"/>
                  </a:cubicBezTo>
                  <a:cubicBezTo>
                    <a:pt x="1315359" y="631320"/>
                    <a:pt x="1314645" y="639089"/>
                    <a:pt x="1314020" y="646857"/>
                  </a:cubicBezTo>
                  <a:cubicBezTo>
                    <a:pt x="1319286" y="663288"/>
                    <a:pt x="1314645" y="673021"/>
                    <a:pt x="1300275" y="676057"/>
                  </a:cubicBezTo>
                  <a:cubicBezTo>
                    <a:pt x="1293938" y="681951"/>
                    <a:pt x="1272161" y="688023"/>
                    <a:pt x="1265377" y="690881"/>
                  </a:cubicBezTo>
                  <a:cubicBezTo>
                    <a:pt x="1244671" y="699632"/>
                    <a:pt x="1223964" y="708204"/>
                    <a:pt x="1203168" y="716598"/>
                  </a:cubicBezTo>
                  <a:cubicBezTo>
                    <a:pt x="1163718" y="732582"/>
                    <a:pt x="1124000" y="748031"/>
                    <a:pt x="1084104" y="762943"/>
                  </a:cubicBezTo>
                  <a:cubicBezTo>
                    <a:pt x="927554" y="821433"/>
                    <a:pt x="768058" y="871975"/>
                    <a:pt x="606420" y="914301"/>
                  </a:cubicBezTo>
                  <a:cubicBezTo>
                    <a:pt x="435232" y="959128"/>
                    <a:pt x="261724" y="994401"/>
                    <a:pt x="86698" y="1020118"/>
                  </a:cubicBezTo>
                  <a:cubicBezTo>
                    <a:pt x="89911" y="1017350"/>
                    <a:pt x="93035" y="1014582"/>
                    <a:pt x="96248" y="1011903"/>
                  </a:cubicBezTo>
                  <a:cubicBezTo>
                    <a:pt x="407385" y="879029"/>
                    <a:pt x="717898" y="737494"/>
                    <a:pt x="1046082" y="651322"/>
                  </a:cubicBezTo>
                  <a:close/>
                  <a:moveTo>
                    <a:pt x="71079" y="1022172"/>
                  </a:moveTo>
                  <a:cubicBezTo>
                    <a:pt x="63046" y="1023333"/>
                    <a:pt x="55103" y="1024494"/>
                    <a:pt x="47070" y="1025655"/>
                  </a:cubicBezTo>
                  <a:cubicBezTo>
                    <a:pt x="79826" y="928232"/>
                    <a:pt x="171935" y="853937"/>
                    <a:pt x="242802" y="784196"/>
                  </a:cubicBezTo>
                  <a:cubicBezTo>
                    <a:pt x="330181" y="698203"/>
                    <a:pt x="418185" y="612835"/>
                    <a:pt x="509134" y="530503"/>
                  </a:cubicBezTo>
                  <a:cubicBezTo>
                    <a:pt x="693174" y="363786"/>
                    <a:pt x="893727" y="196176"/>
                    <a:pt x="1120965" y="91609"/>
                  </a:cubicBezTo>
                  <a:cubicBezTo>
                    <a:pt x="1175589" y="66517"/>
                    <a:pt x="1232175" y="45532"/>
                    <a:pt x="1290993" y="32763"/>
                  </a:cubicBezTo>
                  <a:cubicBezTo>
                    <a:pt x="1335709" y="23119"/>
                    <a:pt x="1506718" y="-13493"/>
                    <a:pt x="1475747" y="84019"/>
                  </a:cubicBezTo>
                  <a:cubicBezTo>
                    <a:pt x="1440939" y="193497"/>
                    <a:pt x="1318394" y="252790"/>
                    <a:pt x="1225749" y="305207"/>
                  </a:cubicBezTo>
                  <a:cubicBezTo>
                    <a:pt x="1023144" y="420043"/>
                    <a:pt x="814470" y="523628"/>
                    <a:pt x="612489" y="639535"/>
                  </a:cubicBezTo>
                  <a:cubicBezTo>
                    <a:pt x="420773" y="749638"/>
                    <a:pt x="232895" y="870903"/>
                    <a:pt x="71079" y="10221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26"/>
            <p:cNvSpPr/>
            <p:nvPr/>
          </p:nvSpPr>
          <p:spPr>
            <a:xfrm>
              <a:off x="163698" y="1683842"/>
              <a:ext cx="758064" cy="1044803"/>
            </a:xfrm>
            <a:custGeom>
              <a:avLst/>
              <a:gdLst/>
              <a:ahLst/>
              <a:cxnLst/>
              <a:rect l="l" t="t" r="r" b="b"/>
              <a:pathLst>
                <a:path w="758064" h="1044803" extrusionOk="0">
                  <a:moveTo>
                    <a:pt x="724104" y="2797"/>
                  </a:moveTo>
                  <a:cubicBezTo>
                    <a:pt x="698399" y="-6580"/>
                    <a:pt x="667964" y="9762"/>
                    <a:pt x="645383" y="20299"/>
                  </a:cubicBezTo>
                  <a:cubicBezTo>
                    <a:pt x="610395" y="36729"/>
                    <a:pt x="577729" y="57535"/>
                    <a:pt x="547115" y="81021"/>
                  </a:cubicBezTo>
                  <a:cubicBezTo>
                    <a:pt x="405648" y="190141"/>
                    <a:pt x="301668" y="350876"/>
                    <a:pt x="196885" y="493304"/>
                  </a:cubicBezTo>
                  <a:cubicBezTo>
                    <a:pt x="93083" y="634483"/>
                    <a:pt x="-37851" y="819863"/>
                    <a:pt x="10345" y="1004707"/>
                  </a:cubicBezTo>
                  <a:cubicBezTo>
                    <a:pt x="6954" y="1010333"/>
                    <a:pt x="3473" y="1015959"/>
                    <a:pt x="260" y="1021763"/>
                  </a:cubicBezTo>
                  <a:cubicBezTo>
                    <a:pt x="-901" y="1023728"/>
                    <a:pt x="2134" y="1025514"/>
                    <a:pt x="3294" y="1023549"/>
                  </a:cubicBezTo>
                  <a:cubicBezTo>
                    <a:pt x="6061" y="1019084"/>
                    <a:pt x="9096" y="1014798"/>
                    <a:pt x="11952" y="1010422"/>
                  </a:cubicBezTo>
                  <a:cubicBezTo>
                    <a:pt x="14630" y="1020066"/>
                    <a:pt x="17664" y="1029711"/>
                    <a:pt x="21413" y="1039265"/>
                  </a:cubicBezTo>
                  <a:cubicBezTo>
                    <a:pt x="25072" y="1048731"/>
                    <a:pt x="39531" y="1045248"/>
                    <a:pt x="36943" y="1034979"/>
                  </a:cubicBezTo>
                  <a:cubicBezTo>
                    <a:pt x="32837" y="1018816"/>
                    <a:pt x="29803" y="1002922"/>
                    <a:pt x="27571" y="987116"/>
                  </a:cubicBezTo>
                  <a:cubicBezTo>
                    <a:pt x="129588" y="840669"/>
                    <a:pt x="268198" y="721369"/>
                    <a:pt x="389583" y="591799"/>
                  </a:cubicBezTo>
                  <a:cubicBezTo>
                    <a:pt x="457772" y="518932"/>
                    <a:pt x="524266" y="444370"/>
                    <a:pt x="588796" y="368289"/>
                  </a:cubicBezTo>
                  <a:cubicBezTo>
                    <a:pt x="642884" y="304531"/>
                    <a:pt x="705450" y="239165"/>
                    <a:pt x="738028" y="161031"/>
                  </a:cubicBezTo>
                  <a:cubicBezTo>
                    <a:pt x="753736" y="123526"/>
                    <a:pt x="779887" y="23156"/>
                    <a:pt x="724104" y="2797"/>
                  </a:cubicBezTo>
                  <a:close/>
                  <a:moveTo>
                    <a:pt x="734190" y="129509"/>
                  </a:moveTo>
                  <a:cubicBezTo>
                    <a:pt x="722587" y="170139"/>
                    <a:pt x="699202" y="207108"/>
                    <a:pt x="674479" y="240951"/>
                  </a:cubicBezTo>
                  <a:cubicBezTo>
                    <a:pt x="573534" y="379361"/>
                    <a:pt x="452417" y="507056"/>
                    <a:pt x="334335" y="630821"/>
                  </a:cubicBezTo>
                  <a:cubicBezTo>
                    <a:pt x="227231" y="743068"/>
                    <a:pt x="111202" y="848349"/>
                    <a:pt x="26590" y="978811"/>
                  </a:cubicBezTo>
                  <a:cubicBezTo>
                    <a:pt x="9096" y="827721"/>
                    <a:pt x="77196" y="693240"/>
                    <a:pt x="165200" y="568314"/>
                  </a:cubicBezTo>
                  <a:cubicBezTo>
                    <a:pt x="259630" y="434279"/>
                    <a:pt x="355577" y="294262"/>
                    <a:pt x="468215" y="174693"/>
                  </a:cubicBezTo>
                  <a:cubicBezTo>
                    <a:pt x="519982" y="119686"/>
                    <a:pt x="578353" y="69948"/>
                    <a:pt x="646454" y="36461"/>
                  </a:cubicBezTo>
                  <a:cubicBezTo>
                    <a:pt x="657878" y="30836"/>
                    <a:pt x="670552" y="21013"/>
                    <a:pt x="683137" y="20567"/>
                  </a:cubicBezTo>
                  <a:cubicBezTo>
                    <a:pt x="692151" y="20209"/>
                    <a:pt x="733208" y="37354"/>
                    <a:pt x="739277" y="46909"/>
                  </a:cubicBezTo>
                  <a:cubicBezTo>
                    <a:pt x="750523" y="64501"/>
                    <a:pt x="739366" y="111471"/>
                    <a:pt x="734190" y="1295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4" name="Google Shape;1344;p26"/>
          <p:cNvGrpSpPr/>
          <p:nvPr/>
        </p:nvGrpSpPr>
        <p:grpSpPr>
          <a:xfrm rot="8968045">
            <a:off x="8583933" y="3966115"/>
            <a:ext cx="556280" cy="1621499"/>
            <a:chOff x="315867" y="-325314"/>
            <a:chExt cx="741943" cy="2162686"/>
          </a:xfrm>
        </p:grpSpPr>
        <p:grpSp>
          <p:nvGrpSpPr>
            <p:cNvPr id="1345" name="Google Shape;1345;p26"/>
            <p:cNvGrpSpPr/>
            <p:nvPr/>
          </p:nvGrpSpPr>
          <p:grpSpPr>
            <a:xfrm>
              <a:off x="389694" y="-168726"/>
              <a:ext cx="668116" cy="1709144"/>
              <a:chOff x="389694" y="-168726"/>
              <a:chExt cx="668116" cy="1709144"/>
            </a:xfrm>
          </p:grpSpPr>
          <p:sp>
            <p:nvSpPr>
              <p:cNvPr id="1346" name="Google Shape;1346;p26"/>
              <p:cNvSpPr/>
              <p:nvPr/>
            </p:nvSpPr>
            <p:spPr>
              <a:xfrm>
                <a:off x="494460" y="1067846"/>
                <a:ext cx="373951" cy="472572"/>
              </a:xfrm>
              <a:custGeom>
                <a:avLst/>
                <a:gdLst/>
                <a:ahLst/>
                <a:cxnLst/>
                <a:rect l="l" t="t" r="r" b="b"/>
                <a:pathLst>
                  <a:path w="373951" h="472572" extrusionOk="0">
                    <a:moveTo>
                      <a:pt x="357373" y="463237"/>
                    </a:moveTo>
                    <a:cubicBezTo>
                      <a:pt x="355142" y="465738"/>
                      <a:pt x="352464" y="467613"/>
                      <a:pt x="349519" y="469220"/>
                    </a:cubicBezTo>
                    <a:cubicBezTo>
                      <a:pt x="349072" y="469399"/>
                      <a:pt x="348715" y="469667"/>
                      <a:pt x="348269" y="469667"/>
                    </a:cubicBezTo>
                    <a:cubicBezTo>
                      <a:pt x="314531" y="485204"/>
                      <a:pt x="286417" y="434484"/>
                      <a:pt x="275617" y="411088"/>
                    </a:cubicBezTo>
                    <a:cubicBezTo>
                      <a:pt x="251876" y="359206"/>
                      <a:pt x="253125" y="298752"/>
                      <a:pt x="255357" y="241245"/>
                    </a:cubicBezTo>
                    <a:cubicBezTo>
                      <a:pt x="254553" y="237316"/>
                      <a:pt x="253661" y="233566"/>
                      <a:pt x="253036" y="229637"/>
                    </a:cubicBezTo>
                    <a:cubicBezTo>
                      <a:pt x="252054" y="224904"/>
                      <a:pt x="253661" y="220975"/>
                      <a:pt x="256160" y="218207"/>
                    </a:cubicBezTo>
                    <a:cubicBezTo>
                      <a:pt x="256338" y="216153"/>
                      <a:pt x="256338" y="213920"/>
                      <a:pt x="256517" y="212045"/>
                    </a:cubicBezTo>
                    <a:cubicBezTo>
                      <a:pt x="241879" y="225440"/>
                      <a:pt x="226528" y="238566"/>
                      <a:pt x="210373" y="250711"/>
                    </a:cubicBezTo>
                    <a:cubicBezTo>
                      <a:pt x="208320" y="252765"/>
                      <a:pt x="206446" y="254640"/>
                      <a:pt x="204393" y="256515"/>
                    </a:cubicBezTo>
                    <a:cubicBezTo>
                      <a:pt x="200019" y="260891"/>
                      <a:pt x="195468" y="265177"/>
                      <a:pt x="190916" y="269285"/>
                    </a:cubicBezTo>
                    <a:cubicBezTo>
                      <a:pt x="173690" y="285179"/>
                      <a:pt x="155393" y="299645"/>
                      <a:pt x="136293" y="311433"/>
                    </a:cubicBezTo>
                    <a:cubicBezTo>
                      <a:pt x="131384" y="314558"/>
                      <a:pt x="126385" y="317594"/>
                      <a:pt x="121209" y="320273"/>
                    </a:cubicBezTo>
                    <a:cubicBezTo>
                      <a:pt x="115050" y="323756"/>
                      <a:pt x="108624" y="326702"/>
                      <a:pt x="102198" y="329560"/>
                    </a:cubicBezTo>
                    <a:cubicBezTo>
                      <a:pt x="78814" y="339650"/>
                      <a:pt x="36686" y="352956"/>
                      <a:pt x="14551" y="340097"/>
                    </a:cubicBezTo>
                    <a:cubicBezTo>
                      <a:pt x="9642" y="337239"/>
                      <a:pt x="5715" y="333042"/>
                      <a:pt x="3127" y="327238"/>
                    </a:cubicBezTo>
                    <a:cubicBezTo>
                      <a:pt x="1252" y="322684"/>
                      <a:pt x="181" y="317148"/>
                      <a:pt x="3" y="310540"/>
                    </a:cubicBezTo>
                    <a:cubicBezTo>
                      <a:pt x="-354" y="289823"/>
                      <a:pt x="32937" y="250353"/>
                      <a:pt x="78635" y="206509"/>
                    </a:cubicBezTo>
                    <a:cubicBezTo>
                      <a:pt x="82116" y="203205"/>
                      <a:pt x="85508" y="199722"/>
                      <a:pt x="88988" y="196418"/>
                    </a:cubicBezTo>
                    <a:cubicBezTo>
                      <a:pt x="100770" y="185435"/>
                      <a:pt x="112997" y="174273"/>
                      <a:pt x="125761" y="163111"/>
                    </a:cubicBezTo>
                    <a:cubicBezTo>
                      <a:pt x="127992" y="161235"/>
                      <a:pt x="130134" y="159181"/>
                      <a:pt x="132366" y="157485"/>
                    </a:cubicBezTo>
                    <a:cubicBezTo>
                      <a:pt x="215907" y="84083"/>
                      <a:pt x="311318" y="12288"/>
                      <a:pt x="328455" y="1572"/>
                    </a:cubicBezTo>
                    <a:cubicBezTo>
                      <a:pt x="339165" y="-5214"/>
                      <a:pt x="348983" y="11752"/>
                      <a:pt x="338362" y="18539"/>
                    </a:cubicBezTo>
                    <a:cubicBezTo>
                      <a:pt x="318548" y="30772"/>
                      <a:pt x="303643" y="49525"/>
                      <a:pt x="289184" y="68813"/>
                    </a:cubicBezTo>
                    <a:cubicBezTo>
                      <a:pt x="297038" y="66938"/>
                      <a:pt x="305963" y="74617"/>
                      <a:pt x="300519" y="82922"/>
                    </a:cubicBezTo>
                    <a:cubicBezTo>
                      <a:pt x="299715" y="83993"/>
                      <a:pt x="299091" y="85154"/>
                      <a:pt x="298287" y="86404"/>
                    </a:cubicBezTo>
                    <a:cubicBezTo>
                      <a:pt x="298287" y="88012"/>
                      <a:pt x="298287" y="89530"/>
                      <a:pt x="298109" y="90959"/>
                    </a:cubicBezTo>
                    <a:cubicBezTo>
                      <a:pt x="298912" y="92030"/>
                      <a:pt x="299715" y="93191"/>
                      <a:pt x="300162" y="94441"/>
                    </a:cubicBezTo>
                    <a:cubicBezTo>
                      <a:pt x="300519" y="94798"/>
                      <a:pt x="300608" y="95245"/>
                      <a:pt x="300786" y="95691"/>
                    </a:cubicBezTo>
                    <a:cubicBezTo>
                      <a:pt x="301590" y="97745"/>
                      <a:pt x="301768" y="100067"/>
                      <a:pt x="301233" y="102567"/>
                    </a:cubicBezTo>
                    <a:cubicBezTo>
                      <a:pt x="300876" y="104800"/>
                      <a:pt x="300251" y="106675"/>
                      <a:pt x="299805" y="108729"/>
                    </a:cubicBezTo>
                    <a:lnTo>
                      <a:pt x="300162" y="108550"/>
                    </a:lnTo>
                    <a:cubicBezTo>
                      <a:pt x="303018" y="106943"/>
                      <a:pt x="306588" y="106496"/>
                      <a:pt x="310247" y="107121"/>
                    </a:cubicBezTo>
                    <a:cubicBezTo>
                      <a:pt x="309266" y="104442"/>
                      <a:pt x="308551" y="101942"/>
                      <a:pt x="307748" y="99442"/>
                    </a:cubicBezTo>
                    <a:cubicBezTo>
                      <a:pt x="303643" y="87387"/>
                      <a:pt x="322654" y="82118"/>
                      <a:pt x="326581" y="94084"/>
                    </a:cubicBezTo>
                    <a:cubicBezTo>
                      <a:pt x="328009" y="98460"/>
                      <a:pt x="329258" y="102746"/>
                      <a:pt x="330686" y="106943"/>
                    </a:cubicBezTo>
                    <a:cubicBezTo>
                      <a:pt x="330686" y="107121"/>
                      <a:pt x="330686" y="107121"/>
                      <a:pt x="330686" y="107121"/>
                    </a:cubicBezTo>
                    <a:cubicBezTo>
                      <a:pt x="355766" y="185971"/>
                      <a:pt x="370761" y="266963"/>
                      <a:pt x="372278" y="349920"/>
                    </a:cubicBezTo>
                    <a:cubicBezTo>
                      <a:pt x="372278" y="351527"/>
                      <a:pt x="372457" y="353045"/>
                      <a:pt x="372457" y="354920"/>
                    </a:cubicBezTo>
                    <a:cubicBezTo>
                      <a:pt x="372635" y="355367"/>
                      <a:pt x="372814" y="355902"/>
                      <a:pt x="372635" y="356349"/>
                    </a:cubicBezTo>
                    <a:cubicBezTo>
                      <a:pt x="373706" y="383584"/>
                      <a:pt x="378883" y="440913"/>
                      <a:pt x="357373" y="4632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6"/>
              <p:cNvSpPr/>
              <p:nvPr/>
            </p:nvSpPr>
            <p:spPr>
              <a:xfrm>
                <a:off x="568846" y="734805"/>
                <a:ext cx="488964" cy="355525"/>
              </a:xfrm>
              <a:custGeom>
                <a:avLst/>
                <a:gdLst/>
                <a:ahLst/>
                <a:cxnLst/>
                <a:rect l="l" t="t" r="r" b="b"/>
                <a:pathLst>
                  <a:path w="488964" h="355525" extrusionOk="0">
                    <a:moveTo>
                      <a:pt x="469794" y="227101"/>
                    </a:moveTo>
                    <a:cubicBezTo>
                      <a:pt x="467562" y="223172"/>
                      <a:pt x="465242" y="219600"/>
                      <a:pt x="462921" y="216296"/>
                    </a:cubicBezTo>
                    <a:cubicBezTo>
                      <a:pt x="462475" y="215671"/>
                      <a:pt x="462118" y="215224"/>
                      <a:pt x="461672" y="214599"/>
                    </a:cubicBezTo>
                    <a:cubicBezTo>
                      <a:pt x="409101" y="144323"/>
                      <a:pt x="344839" y="83244"/>
                      <a:pt x="292894" y="11538"/>
                    </a:cubicBezTo>
                    <a:cubicBezTo>
                      <a:pt x="293875" y="1805"/>
                      <a:pt x="279863" y="-5250"/>
                      <a:pt x="275132" y="5109"/>
                    </a:cubicBezTo>
                    <a:cubicBezTo>
                      <a:pt x="239342" y="85744"/>
                      <a:pt x="171241" y="116194"/>
                      <a:pt x="108050" y="159414"/>
                    </a:cubicBezTo>
                    <a:cubicBezTo>
                      <a:pt x="104301" y="161914"/>
                      <a:pt x="100820" y="164593"/>
                      <a:pt x="97072" y="167272"/>
                    </a:cubicBezTo>
                    <a:lnTo>
                      <a:pt x="96893" y="167272"/>
                    </a:lnTo>
                    <a:cubicBezTo>
                      <a:pt x="79132" y="180131"/>
                      <a:pt x="61906" y="194329"/>
                      <a:pt x="46019" y="211385"/>
                    </a:cubicBezTo>
                    <a:cubicBezTo>
                      <a:pt x="45573" y="211831"/>
                      <a:pt x="45216" y="212367"/>
                      <a:pt x="44769" y="212813"/>
                    </a:cubicBezTo>
                    <a:cubicBezTo>
                      <a:pt x="44591" y="212992"/>
                      <a:pt x="44323" y="213260"/>
                      <a:pt x="44145" y="213617"/>
                    </a:cubicBezTo>
                    <a:cubicBezTo>
                      <a:pt x="23081" y="237191"/>
                      <a:pt x="-6105" y="281929"/>
                      <a:pt x="1125" y="316576"/>
                    </a:cubicBezTo>
                    <a:cubicBezTo>
                      <a:pt x="1928" y="321488"/>
                      <a:pt x="3624" y="326042"/>
                      <a:pt x="6123" y="330239"/>
                    </a:cubicBezTo>
                    <a:cubicBezTo>
                      <a:pt x="8622" y="334614"/>
                      <a:pt x="12103" y="338722"/>
                      <a:pt x="16655" y="342473"/>
                    </a:cubicBezTo>
                    <a:cubicBezTo>
                      <a:pt x="59496" y="378638"/>
                      <a:pt x="128400" y="331489"/>
                      <a:pt x="162941" y="299878"/>
                    </a:cubicBezTo>
                    <a:cubicBezTo>
                      <a:pt x="165172" y="297824"/>
                      <a:pt x="167046" y="295949"/>
                      <a:pt x="168921" y="294252"/>
                    </a:cubicBezTo>
                    <a:cubicBezTo>
                      <a:pt x="170170" y="293002"/>
                      <a:pt x="171598" y="291752"/>
                      <a:pt x="172669" y="290323"/>
                    </a:cubicBezTo>
                    <a:cubicBezTo>
                      <a:pt x="217921" y="244871"/>
                      <a:pt x="246928" y="186917"/>
                      <a:pt x="271562" y="127981"/>
                    </a:cubicBezTo>
                    <a:cubicBezTo>
                      <a:pt x="283611" y="163789"/>
                      <a:pt x="297445" y="211742"/>
                      <a:pt x="315832" y="254336"/>
                    </a:cubicBezTo>
                    <a:cubicBezTo>
                      <a:pt x="317438" y="258087"/>
                      <a:pt x="319134" y="261837"/>
                      <a:pt x="320830" y="265499"/>
                    </a:cubicBezTo>
                    <a:cubicBezTo>
                      <a:pt x="329487" y="283894"/>
                      <a:pt x="338859" y="300860"/>
                      <a:pt x="349569" y="314880"/>
                    </a:cubicBezTo>
                    <a:cubicBezTo>
                      <a:pt x="352426" y="318630"/>
                      <a:pt x="355371" y="322113"/>
                      <a:pt x="358405" y="325417"/>
                    </a:cubicBezTo>
                    <a:cubicBezTo>
                      <a:pt x="360637" y="327917"/>
                      <a:pt x="362779" y="330150"/>
                      <a:pt x="365189" y="332293"/>
                    </a:cubicBezTo>
                    <a:cubicBezTo>
                      <a:pt x="382950" y="348813"/>
                      <a:pt x="414992" y="358367"/>
                      <a:pt x="441768" y="353992"/>
                    </a:cubicBezTo>
                    <a:cubicBezTo>
                      <a:pt x="448194" y="352920"/>
                      <a:pt x="454442" y="351045"/>
                      <a:pt x="459976" y="348187"/>
                    </a:cubicBezTo>
                    <a:cubicBezTo>
                      <a:pt x="459976" y="348009"/>
                      <a:pt x="459976" y="348009"/>
                      <a:pt x="459976" y="348009"/>
                    </a:cubicBezTo>
                    <a:cubicBezTo>
                      <a:pt x="462653" y="346759"/>
                      <a:pt x="465331" y="345151"/>
                      <a:pt x="467652" y="343276"/>
                    </a:cubicBezTo>
                    <a:cubicBezTo>
                      <a:pt x="501836" y="317469"/>
                      <a:pt x="489072" y="261123"/>
                      <a:pt x="469794" y="22710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6"/>
              <p:cNvSpPr/>
              <p:nvPr/>
            </p:nvSpPr>
            <p:spPr>
              <a:xfrm>
                <a:off x="584815" y="407169"/>
                <a:ext cx="443917" cy="377360"/>
              </a:xfrm>
              <a:custGeom>
                <a:avLst/>
                <a:gdLst/>
                <a:ahLst/>
                <a:cxnLst/>
                <a:rect l="l" t="t" r="r" b="b"/>
                <a:pathLst>
                  <a:path w="443917" h="377360" extrusionOk="0">
                    <a:moveTo>
                      <a:pt x="443114" y="194424"/>
                    </a:moveTo>
                    <a:cubicBezTo>
                      <a:pt x="440883" y="174332"/>
                      <a:pt x="433564" y="153436"/>
                      <a:pt x="424550" y="135488"/>
                    </a:cubicBezTo>
                    <a:cubicBezTo>
                      <a:pt x="423925" y="134059"/>
                      <a:pt x="423122" y="132541"/>
                      <a:pt x="422318" y="131112"/>
                    </a:cubicBezTo>
                    <a:cubicBezTo>
                      <a:pt x="417409" y="121647"/>
                      <a:pt x="412143" y="113342"/>
                      <a:pt x="407056" y="106555"/>
                    </a:cubicBezTo>
                    <a:cubicBezTo>
                      <a:pt x="400897" y="98429"/>
                      <a:pt x="394025" y="91018"/>
                      <a:pt x="386349" y="84410"/>
                    </a:cubicBezTo>
                    <a:cubicBezTo>
                      <a:pt x="385367" y="83427"/>
                      <a:pt x="384475" y="82713"/>
                      <a:pt x="383404" y="81731"/>
                    </a:cubicBezTo>
                    <a:cubicBezTo>
                      <a:pt x="383404" y="81731"/>
                      <a:pt x="383404" y="81731"/>
                      <a:pt x="383225" y="81731"/>
                    </a:cubicBezTo>
                    <a:cubicBezTo>
                      <a:pt x="331548" y="38333"/>
                      <a:pt x="250863" y="22170"/>
                      <a:pt x="191688" y="649"/>
                    </a:cubicBezTo>
                    <a:cubicBezTo>
                      <a:pt x="179728" y="-3726"/>
                      <a:pt x="174551" y="15294"/>
                      <a:pt x="186333" y="19491"/>
                    </a:cubicBezTo>
                    <a:cubicBezTo>
                      <a:pt x="191331" y="21366"/>
                      <a:pt x="196507" y="23063"/>
                      <a:pt x="202041" y="24849"/>
                    </a:cubicBezTo>
                    <a:cubicBezTo>
                      <a:pt x="196864" y="26277"/>
                      <a:pt x="192313" y="28956"/>
                      <a:pt x="188564" y="32528"/>
                    </a:cubicBezTo>
                    <a:cubicBezTo>
                      <a:pt x="188742" y="31903"/>
                      <a:pt x="189010" y="31278"/>
                      <a:pt x="189189" y="30474"/>
                    </a:cubicBezTo>
                    <a:cubicBezTo>
                      <a:pt x="192313" y="18241"/>
                      <a:pt x="173302" y="13062"/>
                      <a:pt x="170178" y="25295"/>
                    </a:cubicBezTo>
                    <a:cubicBezTo>
                      <a:pt x="153666" y="90214"/>
                      <a:pt x="113770" y="137809"/>
                      <a:pt x="73606" y="187012"/>
                    </a:cubicBezTo>
                    <a:cubicBezTo>
                      <a:pt x="71999" y="189066"/>
                      <a:pt x="70303" y="191119"/>
                      <a:pt x="68697" y="193173"/>
                    </a:cubicBezTo>
                    <a:cubicBezTo>
                      <a:pt x="56023" y="208532"/>
                      <a:pt x="43438" y="224427"/>
                      <a:pt x="31657" y="240947"/>
                    </a:cubicBezTo>
                    <a:cubicBezTo>
                      <a:pt x="30407" y="242644"/>
                      <a:pt x="29157" y="244519"/>
                      <a:pt x="27908" y="246484"/>
                    </a:cubicBezTo>
                    <a:cubicBezTo>
                      <a:pt x="26480" y="248716"/>
                      <a:pt x="24963" y="250859"/>
                      <a:pt x="23535" y="253270"/>
                    </a:cubicBezTo>
                    <a:cubicBezTo>
                      <a:pt x="8183" y="278095"/>
                      <a:pt x="-5473" y="311135"/>
                      <a:pt x="2203" y="338013"/>
                    </a:cubicBezTo>
                    <a:cubicBezTo>
                      <a:pt x="2828" y="341138"/>
                      <a:pt x="3899" y="344174"/>
                      <a:pt x="5684" y="347121"/>
                    </a:cubicBezTo>
                    <a:cubicBezTo>
                      <a:pt x="9879" y="355962"/>
                      <a:pt x="17108" y="363641"/>
                      <a:pt x="28176" y="369892"/>
                    </a:cubicBezTo>
                    <a:cubicBezTo>
                      <a:pt x="60842" y="388555"/>
                      <a:pt x="98507" y="369267"/>
                      <a:pt x="125016" y="344710"/>
                    </a:cubicBezTo>
                    <a:cubicBezTo>
                      <a:pt x="127515" y="342388"/>
                      <a:pt x="129924" y="340156"/>
                      <a:pt x="132067" y="337834"/>
                    </a:cubicBezTo>
                    <a:cubicBezTo>
                      <a:pt x="136618" y="333102"/>
                      <a:pt x="140724" y="328369"/>
                      <a:pt x="144294" y="323815"/>
                    </a:cubicBezTo>
                    <a:cubicBezTo>
                      <a:pt x="192670" y="261932"/>
                      <a:pt x="211323" y="188709"/>
                      <a:pt x="209806" y="109591"/>
                    </a:cubicBezTo>
                    <a:cubicBezTo>
                      <a:pt x="222034" y="161116"/>
                      <a:pt x="257200" y="211568"/>
                      <a:pt x="297899" y="241929"/>
                    </a:cubicBezTo>
                    <a:cubicBezTo>
                      <a:pt x="309681" y="250770"/>
                      <a:pt x="325568" y="259074"/>
                      <a:pt x="342347" y="264522"/>
                    </a:cubicBezTo>
                    <a:cubicBezTo>
                      <a:pt x="344043" y="265147"/>
                      <a:pt x="345828" y="265593"/>
                      <a:pt x="347524" y="266129"/>
                    </a:cubicBezTo>
                    <a:cubicBezTo>
                      <a:pt x="379120" y="275237"/>
                      <a:pt x="413304" y="273541"/>
                      <a:pt x="432939" y="246037"/>
                    </a:cubicBezTo>
                    <a:cubicBezTo>
                      <a:pt x="440794" y="235054"/>
                      <a:pt x="443918" y="221480"/>
                      <a:pt x="443918" y="207104"/>
                    </a:cubicBezTo>
                    <a:cubicBezTo>
                      <a:pt x="443918" y="202907"/>
                      <a:pt x="443650" y="198710"/>
                      <a:pt x="443114" y="1944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6"/>
              <p:cNvSpPr/>
              <p:nvPr/>
            </p:nvSpPr>
            <p:spPr>
              <a:xfrm>
                <a:off x="525862" y="94618"/>
                <a:ext cx="369172" cy="397512"/>
              </a:xfrm>
              <a:custGeom>
                <a:avLst/>
                <a:gdLst/>
                <a:ahLst/>
                <a:cxnLst/>
                <a:rect l="l" t="t" r="r" b="b"/>
                <a:pathLst>
                  <a:path w="369172" h="397512" extrusionOk="0">
                    <a:moveTo>
                      <a:pt x="305532" y="84154"/>
                    </a:moveTo>
                    <a:cubicBezTo>
                      <a:pt x="300801" y="80582"/>
                      <a:pt x="295803" y="76921"/>
                      <a:pt x="290626" y="73795"/>
                    </a:cubicBezTo>
                    <a:cubicBezTo>
                      <a:pt x="287949" y="71920"/>
                      <a:pt x="285003" y="70045"/>
                      <a:pt x="282147" y="68437"/>
                    </a:cubicBezTo>
                    <a:cubicBezTo>
                      <a:pt x="231094" y="38076"/>
                      <a:pt x="164690" y="21646"/>
                      <a:pt x="112298" y="750"/>
                    </a:cubicBezTo>
                    <a:cubicBezTo>
                      <a:pt x="104622" y="-2375"/>
                      <a:pt x="99892" y="4858"/>
                      <a:pt x="100695" y="11466"/>
                    </a:cubicBezTo>
                    <a:cubicBezTo>
                      <a:pt x="97214" y="12716"/>
                      <a:pt x="94269" y="15574"/>
                      <a:pt x="93823" y="20128"/>
                    </a:cubicBezTo>
                    <a:cubicBezTo>
                      <a:pt x="84362" y="93351"/>
                      <a:pt x="52231" y="157645"/>
                      <a:pt x="27240" y="224528"/>
                    </a:cubicBezTo>
                    <a:cubicBezTo>
                      <a:pt x="26258" y="227386"/>
                      <a:pt x="25187" y="230065"/>
                      <a:pt x="24116" y="232833"/>
                    </a:cubicBezTo>
                    <a:cubicBezTo>
                      <a:pt x="15637" y="256407"/>
                      <a:pt x="8229" y="280250"/>
                      <a:pt x="3052" y="305163"/>
                    </a:cubicBezTo>
                    <a:cubicBezTo>
                      <a:pt x="2249" y="308914"/>
                      <a:pt x="1624" y="312843"/>
                      <a:pt x="1178" y="316772"/>
                    </a:cubicBezTo>
                    <a:cubicBezTo>
                      <a:pt x="732" y="319630"/>
                      <a:pt x="375" y="322576"/>
                      <a:pt x="196" y="325434"/>
                    </a:cubicBezTo>
                    <a:cubicBezTo>
                      <a:pt x="-1054" y="347401"/>
                      <a:pt x="3498" y="369100"/>
                      <a:pt x="18850" y="383120"/>
                    </a:cubicBezTo>
                    <a:cubicBezTo>
                      <a:pt x="23045" y="386870"/>
                      <a:pt x="27954" y="389995"/>
                      <a:pt x="33934" y="392585"/>
                    </a:cubicBezTo>
                    <a:cubicBezTo>
                      <a:pt x="36433" y="393567"/>
                      <a:pt x="39110" y="394460"/>
                      <a:pt x="41967" y="395264"/>
                    </a:cubicBezTo>
                    <a:cubicBezTo>
                      <a:pt x="77757" y="404997"/>
                      <a:pt x="113905" y="381602"/>
                      <a:pt x="138539" y="354545"/>
                    </a:cubicBezTo>
                    <a:cubicBezTo>
                      <a:pt x="142466" y="350258"/>
                      <a:pt x="145947" y="346061"/>
                      <a:pt x="149249" y="341775"/>
                    </a:cubicBezTo>
                    <a:cubicBezTo>
                      <a:pt x="151123" y="339275"/>
                      <a:pt x="152819" y="336864"/>
                      <a:pt x="154604" y="334364"/>
                    </a:cubicBezTo>
                    <a:cubicBezTo>
                      <a:pt x="190127" y="282036"/>
                      <a:pt x="196553" y="218992"/>
                      <a:pt x="197267" y="157288"/>
                    </a:cubicBezTo>
                    <a:cubicBezTo>
                      <a:pt x="209941" y="170325"/>
                      <a:pt x="223776" y="182470"/>
                      <a:pt x="238681" y="192917"/>
                    </a:cubicBezTo>
                    <a:cubicBezTo>
                      <a:pt x="244304" y="196846"/>
                      <a:pt x="250105" y="200775"/>
                      <a:pt x="256085" y="204079"/>
                    </a:cubicBezTo>
                    <a:cubicBezTo>
                      <a:pt x="260191" y="206580"/>
                      <a:pt x="264207" y="208991"/>
                      <a:pt x="268313" y="211134"/>
                    </a:cubicBezTo>
                    <a:cubicBezTo>
                      <a:pt x="275542" y="214884"/>
                      <a:pt x="284021" y="218545"/>
                      <a:pt x="292768" y="221224"/>
                    </a:cubicBezTo>
                    <a:cubicBezTo>
                      <a:pt x="296874" y="222475"/>
                      <a:pt x="301069" y="223457"/>
                      <a:pt x="305353" y="224171"/>
                    </a:cubicBezTo>
                    <a:cubicBezTo>
                      <a:pt x="319187" y="226850"/>
                      <a:pt x="333289" y="226671"/>
                      <a:pt x="344892" y="221314"/>
                    </a:cubicBezTo>
                    <a:cubicBezTo>
                      <a:pt x="348998" y="219438"/>
                      <a:pt x="352747" y="216938"/>
                      <a:pt x="356049" y="213456"/>
                    </a:cubicBezTo>
                    <a:cubicBezTo>
                      <a:pt x="356049" y="213277"/>
                      <a:pt x="356049" y="213277"/>
                      <a:pt x="356049" y="213277"/>
                    </a:cubicBezTo>
                    <a:cubicBezTo>
                      <a:pt x="360779" y="208901"/>
                      <a:pt x="364349" y="202740"/>
                      <a:pt x="367027" y="195239"/>
                    </a:cubicBezTo>
                    <a:cubicBezTo>
                      <a:pt x="379790" y="157556"/>
                      <a:pt x="332575" y="105049"/>
                      <a:pt x="305532" y="841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6"/>
              <p:cNvSpPr/>
              <p:nvPr/>
            </p:nvSpPr>
            <p:spPr>
              <a:xfrm>
                <a:off x="389694" y="-168726"/>
                <a:ext cx="386950" cy="323690"/>
              </a:xfrm>
              <a:custGeom>
                <a:avLst/>
                <a:gdLst/>
                <a:ahLst/>
                <a:cxnLst/>
                <a:rect l="l" t="t" r="r" b="b"/>
                <a:pathLst>
                  <a:path w="386950" h="323690" extrusionOk="0">
                    <a:moveTo>
                      <a:pt x="385470" y="121221"/>
                    </a:moveTo>
                    <a:cubicBezTo>
                      <a:pt x="384667" y="117471"/>
                      <a:pt x="383596" y="113720"/>
                      <a:pt x="382168" y="109880"/>
                    </a:cubicBezTo>
                    <a:cubicBezTo>
                      <a:pt x="373510" y="88985"/>
                      <a:pt x="354856" y="71393"/>
                      <a:pt x="334774" y="61928"/>
                    </a:cubicBezTo>
                    <a:cubicBezTo>
                      <a:pt x="256945" y="24959"/>
                      <a:pt x="158499" y="60499"/>
                      <a:pt x="76207" y="35496"/>
                    </a:cubicBezTo>
                    <a:cubicBezTo>
                      <a:pt x="78439" y="27817"/>
                      <a:pt x="80402" y="19958"/>
                      <a:pt x="82633" y="12100"/>
                    </a:cubicBezTo>
                    <a:cubicBezTo>
                      <a:pt x="86114" y="-44"/>
                      <a:pt x="67103" y="-5223"/>
                      <a:pt x="63801" y="6921"/>
                    </a:cubicBezTo>
                    <a:cubicBezTo>
                      <a:pt x="52377" y="48087"/>
                      <a:pt x="36668" y="91485"/>
                      <a:pt x="23637" y="134973"/>
                    </a:cubicBezTo>
                    <a:cubicBezTo>
                      <a:pt x="22566" y="138723"/>
                      <a:pt x="21406" y="142652"/>
                      <a:pt x="20335" y="146403"/>
                    </a:cubicBezTo>
                    <a:cubicBezTo>
                      <a:pt x="17211" y="157386"/>
                      <a:pt x="14176" y="168281"/>
                      <a:pt x="11677" y="179264"/>
                    </a:cubicBezTo>
                    <a:lnTo>
                      <a:pt x="11677" y="179443"/>
                    </a:lnTo>
                    <a:cubicBezTo>
                      <a:pt x="10606" y="183818"/>
                      <a:pt x="9446" y="188283"/>
                      <a:pt x="8553" y="192659"/>
                    </a:cubicBezTo>
                    <a:cubicBezTo>
                      <a:pt x="4983" y="209446"/>
                      <a:pt x="2127" y="226323"/>
                      <a:pt x="520" y="242754"/>
                    </a:cubicBezTo>
                    <a:cubicBezTo>
                      <a:pt x="-1979" y="268204"/>
                      <a:pt x="4448" y="292760"/>
                      <a:pt x="21406" y="307941"/>
                    </a:cubicBezTo>
                    <a:cubicBezTo>
                      <a:pt x="24708" y="310888"/>
                      <a:pt x="28635" y="313745"/>
                      <a:pt x="32830" y="315799"/>
                    </a:cubicBezTo>
                    <a:cubicBezTo>
                      <a:pt x="39435" y="319371"/>
                      <a:pt x="46932" y="321782"/>
                      <a:pt x="55590" y="322853"/>
                    </a:cubicBezTo>
                    <a:cubicBezTo>
                      <a:pt x="85579" y="326604"/>
                      <a:pt x="107357" y="317496"/>
                      <a:pt x="123065" y="300529"/>
                    </a:cubicBezTo>
                    <a:cubicBezTo>
                      <a:pt x="126814" y="296600"/>
                      <a:pt x="130116" y="292225"/>
                      <a:pt x="133240" y="287492"/>
                    </a:cubicBezTo>
                    <a:cubicBezTo>
                      <a:pt x="157428" y="250255"/>
                      <a:pt x="163408" y="190515"/>
                      <a:pt x="165461" y="139973"/>
                    </a:cubicBezTo>
                    <a:cubicBezTo>
                      <a:pt x="189470" y="157743"/>
                      <a:pt x="215085" y="173013"/>
                      <a:pt x="243022" y="183997"/>
                    </a:cubicBezTo>
                    <a:cubicBezTo>
                      <a:pt x="259355" y="190426"/>
                      <a:pt x="279169" y="195784"/>
                      <a:pt x="298716" y="197391"/>
                    </a:cubicBezTo>
                    <a:cubicBezTo>
                      <a:pt x="302197" y="197748"/>
                      <a:pt x="305499" y="198016"/>
                      <a:pt x="308801" y="198016"/>
                    </a:cubicBezTo>
                    <a:cubicBezTo>
                      <a:pt x="325760" y="198374"/>
                      <a:pt x="342093" y="195337"/>
                      <a:pt x="355749" y="187301"/>
                    </a:cubicBezTo>
                    <a:cubicBezTo>
                      <a:pt x="357444" y="186229"/>
                      <a:pt x="359319" y="185068"/>
                      <a:pt x="361104" y="183818"/>
                    </a:cubicBezTo>
                    <a:cubicBezTo>
                      <a:pt x="370029" y="177210"/>
                      <a:pt x="377616" y="167923"/>
                      <a:pt x="382614" y="155332"/>
                    </a:cubicBezTo>
                    <a:cubicBezTo>
                      <a:pt x="387344" y="143813"/>
                      <a:pt x="388058" y="132205"/>
                      <a:pt x="385470" y="121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6"/>
              <p:cNvSpPr/>
              <p:nvPr/>
            </p:nvSpPr>
            <p:spPr>
              <a:xfrm>
                <a:off x="398337" y="-78215"/>
                <a:ext cx="127820" cy="225287"/>
              </a:xfrm>
              <a:custGeom>
                <a:avLst/>
                <a:gdLst/>
                <a:ahLst/>
                <a:cxnLst/>
                <a:rect l="l" t="t" r="r" b="b"/>
                <a:pathLst>
                  <a:path w="127820" h="225287" extrusionOk="0">
                    <a:moveTo>
                      <a:pt x="127543" y="6153"/>
                    </a:moveTo>
                    <a:cubicBezTo>
                      <a:pt x="113262" y="48391"/>
                      <a:pt x="94698" y="91968"/>
                      <a:pt x="73812" y="134384"/>
                    </a:cubicBezTo>
                    <a:cubicBezTo>
                      <a:pt x="83898" y="143938"/>
                      <a:pt x="92466" y="155279"/>
                      <a:pt x="101302" y="166084"/>
                    </a:cubicBezTo>
                    <a:cubicBezTo>
                      <a:pt x="109157" y="175817"/>
                      <a:pt x="118082" y="185908"/>
                      <a:pt x="124687" y="197070"/>
                    </a:cubicBezTo>
                    <a:cubicBezTo>
                      <a:pt x="121563" y="201803"/>
                      <a:pt x="118261" y="206178"/>
                      <a:pt x="114512" y="210107"/>
                    </a:cubicBezTo>
                    <a:cubicBezTo>
                      <a:pt x="104783" y="200017"/>
                      <a:pt x="97286" y="186712"/>
                      <a:pt x="89075" y="175549"/>
                    </a:cubicBezTo>
                    <a:cubicBezTo>
                      <a:pt x="82024" y="165995"/>
                      <a:pt x="74348" y="156886"/>
                      <a:pt x="67565" y="147064"/>
                    </a:cubicBezTo>
                    <a:cubicBezTo>
                      <a:pt x="53909" y="173942"/>
                      <a:pt x="39450" y="200195"/>
                      <a:pt x="24277" y="225288"/>
                    </a:cubicBezTo>
                    <a:cubicBezTo>
                      <a:pt x="20082" y="223234"/>
                      <a:pt x="16155" y="220377"/>
                      <a:pt x="12852" y="217430"/>
                    </a:cubicBezTo>
                    <a:cubicBezTo>
                      <a:pt x="30257" y="176264"/>
                      <a:pt x="49446" y="134741"/>
                      <a:pt x="69707" y="94200"/>
                    </a:cubicBezTo>
                    <a:cubicBezTo>
                      <a:pt x="46501" y="97683"/>
                      <a:pt x="23206" y="100183"/>
                      <a:pt x="0" y="102058"/>
                    </a:cubicBezTo>
                    <a:cubicBezTo>
                      <a:pt x="982" y="97683"/>
                      <a:pt x="2053" y="93218"/>
                      <a:pt x="3124" y="88842"/>
                    </a:cubicBezTo>
                    <a:lnTo>
                      <a:pt x="3124" y="88842"/>
                    </a:lnTo>
                    <a:cubicBezTo>
                      <a:pt x="27311" y="86342"/>
                      <a:pt x="51499" y="83931"/>
                      <a:pt x="75776" y="82234"/>
                    </a:cubicBezTo>
                    <a:cubicBezTo>
                      <a:pt x="89610" y="54909"/>
                      <a:pt x="103891" y="28031"/>
                      <a:pt x="118439" y="2403"/>
                    </a:cubicBezTo>
                    <a:cubicBezTo>
                      <a:pt x="121295" y="-2509"/>
                      <a:pt x="129417" y="795"/>
                      <a:pt x="127543" y="61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26"/>
              <p:cNvSpPr/>
              <p:nvPr/>
            </p:nvSpPr>
            <p:spPr>
              <a:xfrm>
                <a:off x="552178" y="-86914"/>
                <a:ext cx="222986" cy="116204"/>
              </a:xfrm>
              <a:custGeom>
                <a:avLst/>
                <a:gdLst/>
                <a:ahLst/>
                <a:cxnLst/>
                <a:rect l="l" t="t" r="r" b="b"/>
                <a:pathLst>
                  <a:path w="222986" h="116204" extrusionOk="0">
                    <a:moveTo>
                      <a:pt x="184251" y="37445"/>
                    </a:moveTo>
                    <a:cubicBezTo>
                      <a:pt x="189160" y="58786"/>
                      <a:pt x="194783" y="80307"/>
                      <a:pt x="198710" y="102006"/>
                    </a:cubicBezTo>
                    <a:cubicBezTo>
                      <a:pt x="197014" y="103256"/>
                      <a:pt x="195140" y="104328"/>
                      <a:pt x="193355" y="105489"/>
                    </a:cubicBezTo>
                    <a:cubicBezTo>
                      <a:pt x="186928" y="83343"/>
                      <a:pt x="183626" y="59947"/>
                      <a:pt x="181395" y="37087"/>
                    </a:cubicBezTo>
                    <a:cubicBezTo>
                      <a:pt x="164883" y="35837"/>
                      <a:pt x="148550" y="34141"/>
                      <a:pt x="132127" y="32087"/>
                    </a:cubicBezTo>
                    <a:cubicBezTo>
                      <a:pt x="135697" y="46374"/>
                      <a:pt x="137750" y="61019"/>
                      <a:pt x="140427" y="75485"/>
                    </a:cubicBezTo>
                    <a:cubicBezTo>
                      <a:pt x="142748" y="88880"/>
                      <a:pt x="145961" y="102631"/>
                      <a:pt x="146407" y="116204"/>
                    </a:cubicBezTo>
                    <a:cubicBezTo>
                      <a:pt x="143105" y="116204"/>
                      <a:pt x="139803" y="115847"/>
                      <a:pt x="136322" y="115579"/>
                    </a:cubicBezTo>
                    <a:cubicBezTo>
                      <a:pt x="128021" y="90398"/>
                      <a:pt x="124273" y="57715"/>
                      <a:pt x="124540" y="31372"/>
                    </a:cubicBezTo>
                    <a:cubicBezTo>
                      <a:pt x="109010" y="29497"/>
                      <a:pt x="93480" y="27443"/>
                      <a:pt x="77950" y="25389"/>
                    </a:cubicBezTo>
                    <a:cubicBezTo>
                      <a:pt x="52067" y="21907"/>
                      <a:pt x="20650" y="23514"/>
                      <a:pt x="835" y="4673"/>
                    </a:cubicBezTo>
                    <a:cubicBezTo>
                      <a:pt x="-1218" y="2797"/>
                      <a:pt x="835" y="-685"/>
                      <a:pt x="3513" y="118"/>
                    </a:cubicBezTo>
                    <a:cubicBezTo>
                      <a:pt x="72416" y="19942"/>
                      <a:pt x="148550" y="16013"/>
                      <a:pt x="219684" y="28068"/>
                    </a:cubicBezTo>
                    <a:cubicBezTo>
                      <a:pt x="221112" y="31819"/>
                      <a:pt x="222184" y="35569"/>
                      <a:pt x="222987" y="39409"/>
                    </a:cubicBezTo>
                    <a:cubicBezTo>
                      <a:pt x="210134" y="39052"/>
                      <a:pt x="197103" y="38427"/>
                      <a:pt x="184251" y="3744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26"/>
              <p:cNvSpPr/>
              <p:nvPr/>
            </p:nvSpPr>
            <p:spPr>
              <a:xfrm>
                <a:off x="525969" y="184822"/>
                <a:ext cx="153583" cy="302291"/>
              </a:xfrm>
              <a:custGeom>
                <a:avLst/>
                <a:gdLst/>
                <a:ahLst/>
                <a:cxnLst/>
                <a:rect l="l" t="t" r="r" b="b"/>
                <a:pathLst>
                  <a:path w="153583" h="302291" extrusionOk="0">
                    <a:moveTo>
                      <a:pt x="134951" y="226479"/>
                    </a:moveTo>
                    <a:cubicBezTo>
                      <a:pt x="139324" y="234337"/>
                      <a:pt x="145483" y="242642"/>
                      <a:pt x="149053" y="251482"/>
                    </a:cubicBezTo>
                    <a:cubicBezTo>
                      <a:pt x="145751" y="255768"/>
                      <a:pt x="142270" y="259965"/>
                      <a:pt x="138343" y="264251"/>
                    </a:cubicBezTo>
                    <a:cubicBezTo>
                      <a:pt x="129507" y="254072"/>
                      <a:pt x="124955" y="237552"/>
                      <a:pt x="119778" y="225765"/>
                    </a:cubicBezTo>
                    <a:cubicBezTo>
                      <a:pt x="116922" y="219514"/>
                      <a:pt x="113173" y="212995"/>
                      <a:pt x="110942" y="206298"/>
                    </a:cubicBezTo>
                    <a:cubicBezTo>
                      <a:pt x="91128" y="243267"/>
                      <a:pt x="64976" y="276574"/>
                      <a:pt x="33738" y="302292"/>
                    </a:cubicBezTo>
                    <a:cubicBezTo>
                      <a:pt x="27758" y="299792"/>
                      <a:pt x="22938" y="296666"/>
                      <a:pt x="18654" y="292826"/>
                    </a:cubicBezTo>
                    <a:cubicBezTo>
                      <a:pt x="38290" y="273360"/>
                      <a:pt x="55694" y="253357"/>
                      <a:pt x="70956" y="232640"/>
                    </a:cubicBezTo>
                    <a:cubicBezTo>
                      <a:pt x="48375" y="237373"/>
                      <a:pt x="23206" y="237194"/>
                      <a:pt x="0" y="235141"/>
                    </a:cubicBezTo>
                    <a:cubicBezTo>
                      <a:pt x="179" y="232283"/>
                      <a:pt x="446" y="229336"/>
                      <a:pt x="982" y="226479"/>
                    </a:cubicBezTo>
                    <a:cubicBezTo>
                      <a:pt x="26865" y="222371"/>
                      <a:pt x="54534" y="218978"/>
                      <a:pt x="79792" y="220496"/>
                    </a:cubicBezTo>
                    <a:cubicBezTo>
                      <a:pt x="96751" y="195850"/>
                      <a:pt x="110406" y="169597"/>
                      <a:pt x="121206" y="141647"/>
                    </a:cubicBezTo>
                    <a:cubicBezTo>
                      <a:pt x="88718" y="143701"/>
                      <a:pt x="56230" y="144504"/>
                      <a:pt x="23831" y="142629"/>
                    </a:cubicBezTo>
                    <a:cubicBezTo>
                      <a:pt x="24902" y="139772"/>
                      <a:pt x="26062" y="137093"/>
                      <a:pt x="26954" y="134325"/>
                    </a:cubicBezTo>
                    <a:cubicBezTo>
                      <a:pt x="59800" y="133967"/>
                      <a:pt x="92556" y="132896"/>
                      <a:pt x="125579" y="129770"/>
                    </a:cubicBezTo>
                    <a:cubicBezTo>
                      <a:pt x="139057" y="90926"/>
                      <a:pt x="147089" y="48510"/>
                      <a:pt x="149142" y="736"/>
                    </a:cubicBezTo>
                    <a:cubicBezTo>
                      <a:pt x="149142" y="-67"/>
                      <a:pt x="150570" y="-335"/>
                      <a:pt x="150570" y="558"/>
                    </a:cubicBezTo>
                    <a:cubicBezTo>
                      <a:pt x="160031" y="64048"/>
                      <a:pt x="146822" y="134414"/>
                      <a:pt x="116476" y="195761"/>
                    </a:cubicBezTo>
                    <a:cubicBezTo>
                      <a:pt x="123794" y="205137"/>
                      <a:pt x="129150" y="216120"/>
                      <a:pt x="134951" y="226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6"/>
              <p:cNvSpPr/>
              <p:nvPr/>
            </p:nvSpPr>
            <p:spPr>
              <a:xfrm>
                <a:off x="669303" y="154572"/>
                <a:ext cx="212697" cy="164216"/>
              </a:xfrm>
              <a:custGeom>
                <a:avLst/>
                <a:gdLst/>
                <a:ahLst/>
                <a:cxnLst/>
                <a:rect l="l" t="t" r="r" b="b"/>
                <a:pathLst>
                  <a:path w="212697" h="164216" extrusionOk="0">
                    <a:moveTo>
                      <a:pt x="212698" y="153323"/>
                    </a:moveTo>
                    <a:cubicBezTo>
                      <a:pt x="212698" y="153323"/>
                      <a:pt x="212698" y="153323"/>
                      <a:pt x="212698" y="153501"/>
                    </a:cubicBezTo>
                    <a:cubicBezTo>
                      <a:pt x="209395" y="156984"/>
                      <a:pt x="205647" y="159484"/>
                      <a:pt x="201541" y="161359"/>
                    </a:cubicBezTo>
                    <a:cubicBezTo>
                      <a:pt x="184315" y="139839"/>
                      <a:pt x="166732" y="120015"/>
                      <a:pt x="148614" y="101798"/>
                    </a:cubicBezTo>
                    <a:cubicBezTo>
                      <a:pt x="155397" y="120194"/>
                      <a:pt x="162716" y="143589"/>
                      <a:pt x="162002" y="164217"/>
                    </a:cubicBezTo>
                    <a:cubicBezTo>
                      <a:pt x="157807" y="163413"/>
                      <a:pt x="153523" y="162520"/>
                      <a:pt x="149417" y="161270"/>
                    </a:cubicBezTo>
                    <a:cubicBezTo>
                      <a:pt x="149060" y="155287"/>
                      <a:pt x="149060" y="149215"/>
                      <a:pt x="148614" y="143322"/>
                    </a:cubicBezTo>
                    <a:cubicBezTo>
                      <a:pt x="147364" y="128409"/>
                      <a:pt x="145044" y="113139"/>
                      <a:pt x="142188" y="98405"/>
                    </a:cubicBezTo>
                    <a:cubicBezTo>
                      <a:pt x="142009" y="97334"/>
                      <a:pt x="142366" y="96709"/>
                      <a:pt x="142991" y="96173"/>
                    </a:cubicBezTo>
                    <a:cubicBezTo>
                      <a:pt x="133084" y="86618"/>
                      <a:pt x="123088" y="77510"/>
                      <a:pt x="112734" y="68848"/>
                    </a:cubicBezTo>
                    <a:cubicBezTo>
                      <a:pt x="113805" y="80456"/>
                      <a:pt x="113805" y="92244"/>
                      <a:pt x="114162" y="103852"/>
                    </a:cubicBezTo>
                    <a:cubicBezTo>
                      <a:pt x="114341" y="117247"/>
                      <a:pt x="114965" y="130909"/>
                      <a:pt x="112734" y="144125"/>
                    </a:cubicBezTo>
                    <a:cubicBezTo>
                      <a:pt x="106754" y="140821"/>
                      <a:pt x="100953" y="136892"/>
                      <a:pt x="95330" y="132963"/>
                    </a:cubicBezTo>
                    <a:cubicBezTo>
                      <a:pt x="95330" y="123230"/>
                      <a:pt x="96312" y="113496"/>
                      <a:pt x="97026" y="103852"/>
                    </a:cubicBezTo>
                    <a:cubicBezTo>
                      <a:pt x="98097" y="89565"/>
                      <a:pt x="99078" y="74652"/>
                      <a:pt x="102381" y="60633"/>
                    </a:cubicBezTo>
                    <a:cubicBezTo>
                      <a:pt x="72392" y="37237"/>
                      <a:pt x="39457" y="17234"/>
                      <a:pt x="186" y="804"/>
                    </a:cubicBezTo>
                    <a:cubicBezTo>
                      <a:pt x="-171" y="625"/>
                      <a:pt x="7" y="0"/>
                      <a:pt x="543" y="0"/>
                    </a:cubicBezTo>
                    <a:cubicBezTo>
                      <a:pt x="28033" y="7233"/>
                      <a:pt x="55791" y="18217"/>
                      <a:pt x="82477" y="32683"/>
                    </a:cubicBezTo>
                    <a:cubicBezTo>
                      <a:pt x="101131" y="24646"/>
                      <a:pt x="119874" y="15716"/>
                      <a:pt x="138796" y="8483"/>
                    </a:cubicBezTo>
                    <a:cubicBezTo>
                      <a:pt x="141652" y="10091"/>
                      <a:pt x="144598" y="11966"/>
                      <a:pt x="147275" y="13841"/>
                    </a:cubicBezTo>
                    <a:cubicBezTo>
                      <a:pt x="128889" y="23396"/>
                      <a:pt x="108004" y="30182"/>
                      <a:pt x="87922" y="35719"/>
                    </a:cubicBezTo>
                    <a:cubicBezTo>
                      <a:pt x="138707" y="64204"/>
                      <a:pt x="184583" y="104656"/>
                      <a:pt x="212698" y="1533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6"/>
              <p:cNvSpPr/>
              <p:nvPr/>
            </p:nvSpPr>
            <p:spPr>
              <a:xfrm>
                <a:off x="587108" y="484949"/>
                <a:ext cx="202509" cy="269162"/>
              </a:xfrm>
              <a:custGeom>
                <a:avLst/>
                <a:gdLst/>
                <a:ahLst/>
                <a:cxnLst/>
                <a:rect l="l" t="t" r="r" b="b"/>
                <a:pathLst>
                  <a:path w="202509" h="269162" extrusionOk="0">
                    <a:moveTo>
                      <a:pt x="114958" y="175580"/>
                    </a:moveTo>
                    <a:cubicBezTo>
                      <a:pt x="113352" y="204155"/>
                      <a:pt x="120492" y="232462"/>
                      <a:pt x="129864" y="259965"/>
                    </a:cubicBezTo>
                    <a:cubicBezTo>
                      <a:pt x="127632" y="262287"/>
                      <a:pt x="125312" y="264520"/>
                      <a:pt x="122813" y="266841"/>
                    </a:cubicBezTo>
                    <a:cubicBezTo>
                      <a:pt x="112102" y="241570"/>
                      <a:pt x="105051" y="213442"/>
                      <a:pt x="103980" y="187635"/>
                    </a:cubicBezTo>
                    <a:cubicBezTo>
                      <a:pt x="74437" y="218889"/>
                      <a:pt x="40075" y="246124"/>
                      <a:pt x="3481" y="269163"/>
                    </a:cubicBezTo>
                    <a:cubicBezTo>
                      <a:pt x="1785" y="266216"/>
                      <a:pt x="625" y="263180"/>
                      <a:pt x="0" y="260055"/>
                    </a:cubicBezTo>
                    <a:cubicBezTo>
                      <a:pt x="38290" y="235230"/>
                      <a:pt x="73813" y="205405"/>
                      <a:pt x="104248" y="171115"/>
                    </a:cubicBezTo>
                    <a:cubicBezTo>
                      <a:pt x="104873" y="169240"/>
                      <a:pt x="106122" y="167990"/>
                      <a:pt x="107818" y="167543"/>
                    </a:cubicBezTo>
                    <a:cubicBezTo>
                      <a:pt x="107996" y="167186"/>
                      <a:pt x="108175" y="167097"/>
                      <a:pt x="108264" y="166918"/>
                    </a:cubicBezTo>
                    <a:cubicBezTo>
                      <a:pt x="80149" y="172097"/>
                      <a:pt x="50339" y="176205"/>
                      <a:pt x="21242" y="175401"/>
                    </a:cubicBezTo>
                    <a:cubicBezTo>
                      <a:pt x="22670" y="173080"/>
                      <a:pt x="24188" y="170847"/>
                      <a:pt x="25616" y="168615"/>
                    </a:cubicBezTo>
                    <a:cubicBezTo>
                      <a:pt x="55159" y="167186"/>
                      <a:pt x="84166" y="165936"/>
                      <a:pt x="113887" y="160310"/>
                    </a:cubicBezTo>
                    <a:cubicBezTo>
                      <a:pt x="127275" y="144415"/>
                      <a:pt x="139324" y="127806"/>
                      <a:pt x="150303" y="110304"/>
                    </a:cubicBezTo>
                    <a:cubicBezTo>
                      <a:pt x="122545" y="114054"/>
                      <a:pt x="94430" y="115304"/>
                      <a:pt x="66494" y="115304"/>
                    </a:cubicBezTo>
                    <a:cubicBezTo>
                      <a:pt x="68100" y="113251"/>
                      <a:pt x="69796" y="111197"/>
                      <a:pt x="71403" y="109143"/>
                    </a:cubicBezTo>
                    <a:cubicBezTo>
                      <a:pt x="99160" y="107089"/>
                      <a:pt x="126829" y="104767"/>
                      <a:pt x="154587" y="103517"/>
                    </a:cubicBezTo>
                    <a:cubicBezTo>
                      <a:pt x="173776" y="71906"/>
                      <a:pt x="188681" y="37795"/>
                      <a:pt x="198232" y="1540"/>
                    </a:cubicBezTo>
                    <a:cubicBezTo>
                      <a:pt x="199035" y="-1139"/>
                      <a:pt x="203141" y="-67"/>
                      <a:pt x="202426" y="2790"/>
                    </a:cubicBezTo>
                    <a:cubicBezTo>
                      <a:pt x="190110" y="69227"/>
                      <a:pt x="158068" y="126913"/>
                      <a:pt x="114958" y="1755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6"/>
              <p:cNvSpPr/>
              <p:nvPr/>
            </p:nvSpPr>
            <p:spPr>
              <a:xfrm>
                <a:off x="808072" y="464201"/>
                <a:ext cx="220660" cy="149982"/>
              </a:xfrm>
              <a:custGeom>
                <a:avLst/>
                <a:gdLst/>
                <a:ahLst/>
                <a:cxnLst/>
                <a:rect l="l" t="t" r="r" b="b"/>
                <a:pathLst>
                  <a:path w="220660" h="149982" extrusionOk="0">
                    <a:moveTo>
                      <a:pt x="220661" y="149983"/>
                    </a:moveTo>
                    <a:cubicBezTo>
                      <a:pt x="197455" y="123551"/>
                      <a:pt x="172285" y="102030"/>
                      <a:pt x="135692" y="83367"/>
                    </a:cubicBezTo>
                    <a:cubicBezTo>
                      <a:pt x="130783" y="80867"/>
                      <a:pt x="125784" y="78367"/>
                      <a:pt x="120965" y="75688"/>
                    </a:cubicBezTo>
                    <a:cubicBezTo>
                      <a:pt x="120608" y="75509"/>
                      <a:pt x="120340" y="75331"/>
                      <a:pt x="119894" y="75241"/>
                    </a:cubicBezTo>
                    <a:cubicBezTo>
                      <a:pt x="78569" y="53274"/>
                      <a:pt x="37781" y="28718"/>
                      <a:pt x="294" y="1036"/>
                    </a:cubicBezTo>
                    <a:cubicBezTo>
                      <a:pt x="-330" y="589"/>
                      <a:pt x="116" y="-214"/>
                      <a:pt x="919" y="53"/>
                    </a:cubicBezTo>
                    <a:cubicBezTo>
                      <a:pt x="26803" y="12466"/>
                      <a:pt x="52864" y="26575"/>
                      <a:pt x="78748" y="41576"/>
                    </a:cubicBezTo>
                    <a:cubicBezTo>
                      <a:pt x="92761" y="37201"/>
                      <a:pt x="107130" y="33718"/>
                      <a:pt x="121411" y="30414"/>
                    </a:cubicBezTo>
                    <a:cubicBezTo>
                      <a:pt x="134085" y="27468"/>
                      <a:pt x="147294" y="26485"/>
                      <a:pt x="160058" y="24789"/>
                    </a:cubicBezTo>
                    <a:cubicBezTo>
                      <a:pt x="160236" y="24789"/>
                      <a:pt x="160236" y="24789"/>
                      <a:pt x="160236" y="24789"/>
                    </a:cubicBezTo>
                    <a:cubicBezTo>
                      <a:pt x="161307" y="25771"/>
                      <a:pt x="162289" y="26485"/>
                      <a:pt x="163182" y="27468"/>
                    </a:cubicBezTo>
                    <a:cubicBezTo>
                      <a:pt x="147830" y="32468"/>
                      <a:pt x="132925" y="38630"/>
                      <a:pt x="116859" y="42380"/>
                    </a:cubicBezTo>
                    <a:cubicBezTo>
                      <a:pt x="108559" y="44434"/>
                      <a:pt x="99633" y="47381"/>
                      <a:pt x="90797" y="48542"/>
                    </a:cubicBezTo>
                    <a:cubicBezTo>
                      <a:pt x="109987" y="59704"/>
                      <a:pt x="128641" y="71491"/>
                      <a:pt x="147027" y="83457"/>
                    </a:cubicBezTo>
                    <a:cubicBezTo>
                      <a:pt x="164431" y="80599"/>
                      <a:pt x="181746" y="77206"/>
                      <a:pt x="199151" y="74170"/>
                    </a:cubicBezTo>
                    <a:cubicBezTo>
                      <a:pt x="199954" y="75599"/>
                      <a:pt x="200757" y="77117"/>
                      <a:pt x="201382" y="78545"/>
                    </a:cubicBezTo>
                    <a:cubicBezTo>
                      <a:pt x="183978" y="81849"/>
                      <a:pt x="166038" y="83457"/>
                      <a:pt x="148812" y="84528"/>
                    </a:cubicBezTo>
                    <a:cubicBezTo>
                      <a:pt x="158094" y="90511"/>
                      <a:pt x="167466" y="96673"/>
                      <a:pt x="176480" y="102745"/>
                    </a:cubicBezTo>
                    <a:cubicBezTo>
                      <a:pt x="191743" y="112925"/>
                      <a:pt x="206469" y="124444"/>
                      <a:pt x="219947" y="137481"/>
                    </a:cubicBezTo>
                    <a:cubicBezTo>
                      <a:pt x="220393" y="141678"/>
                      <a:pt x="220661" y="145875"/>
                      <a:pt x="220661" y="1499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6"/>
              <p:cNvSpPr/>
              <p:nvPr/>
            </p:nvSpPr>
            <p:spPr>
              <a:xfrm>
                <a:off x="927024" y="539353"/>
                <a:ext cx="14396" cy="133945"/>
              </a:xfrm>
              <a:custGeom>
                <a:avLst/>
                <a:gdLst/>
                <a:ahLst/>
                <a:cxnLst/>
                <a:rect l="l" t="t" r="r" b="b"/>
                <a:pathLst>
                  <a:path w="14396" h="133945" extrusionOk="0">
                    <a:moveTo>
                      <a:pt x="5316" y="133945"/>
                    </a:moveTo>
                    <a:cubicBezTo>
                      <a:pt x="3620" y="133499"/>
                      <a:pt x="1835" y="132963"/>
                      <a:pt x="139" y="132338"/>
                    </a:cubicBezTo>
                    <a:cubicBezTo>
                      <a:pt x="-307" y="88493"/>
                      <a:pt x="496" y="44648"/>
                      <a:pt x="139" y="804"/>
                    </a:cubicBezTo>
                    <a:cubicBezTo>
                      <a:pt x="139" y="179"/>
                      <a:pt x="496" y="0"/>
                      <a:pt x="942" y="0"/>
                    </a:cubicBezTo>
                    <a:cubicBezTo>
                      <a:pt x="1388" y="179"/>
                      <a:pt x="1745" y="357"/>
                      <a:pt x="2013" y="446"/>
                    </a:cubicBezTo>
                    <a:cubicBezTo>
                      <a:pt x="16919" y="41970"/>
                      <a:pt x="18793" y="91619"/>
                      <a:pt x="5316" y="13394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6"/>
              <p:cNvSpPr/>
              <p:nvPr/>
            </p:nvSpPr>
            <p:spPr>
              <a:xfrm>
                <a:off x="873192" y="827237"/>
                <a:ext cx="165358" cy="261470"/>
              </a:xfrm>
              <a:custGeom>
                <a:avLst/>
                <a:gdLst/>
                <a:ahLst/>
                <a:cxnLst/>
                <a:rect l="l" t="t" r="r" b="b"/>
                <a:pathLst>
                  <a:path w="165358" h="261470" extrusionOk="0">
                    <a:moveTo>
                      <a:pt x="109397" y="134044"/>
                    </a:moveTo>
                    <a:cubicBezTo>
                      <a:pt x="130550" y="172084"/>
                      <a:pt x="146615" y="212625"/>
                      <a:pt x="155719" y="255487"/>
                    </a:cubicBezTo>
                    <a:cubicBezTo>
                      <a:pt x="155719" y="255487"/>
                      <a:pt x="155719" y="255487"/>
                      <a:pt x="155719" y="255666"/>
                    </a:cubicBezTo>
                    <a:cubicBezTo>
                      <a:pt x="150185" y="258523"/>
                      <a:pt x="143938" y="260399"/>
                      <a:pt x="137511" y="261470"/>
                    </a:cubicBezTo>
                    <a:cubicBezTo>
                      <a:pt x="127604" y="227984"/>
                      <a:pt x="116358" y="195658"/>
                      <a:pt x="102792" y="164315"/>
                    </a:cubicBezTo>
                    <a:cubicBezTo>
                      <a:pt x="99043" y="179406"/>
                      <a:pt x="91189" y="192890"/>
                      <a:pt x="80211" y="205481"/>
                    </a:cubicBezTo>
                    <a:cubicBezTo>
                      <a:pt x="72178" y="214768"/>
                      <a:pt x="63431" y="224055"/>
                      <a:pt x="54149" y="232806"/>
                    </a:cubicBezTo>
                    <a:cubicBezTo>
                      <a:pt x="51203" y="229502"/>
                      <a:pt x="48169" y="226019"/>
                      <a:pt x="45313" y="222269"/>
                    </a:cubicBezTo>
                    <a:cubicBezTo>
                      <a:pt x="51560" y="216911"/>
                      <a:pt x="57897" y="211107"/>
                      <a:pt x="63699" y="204945"/>
                    </a:cubicBezTo>
                    <a:cubicBezTo>
                      <a:pt x="79229" y="188425"/>
                      <a:pt x="87262" y="170655"/>
                      <a:pt x="97258" y="151814"/>
                    </a:cubicBezTo>
                    <a:cubicBezTo>
                      <a:pt x="89136" y="134044"/>
                      <a:pt x="80300" y="116809"/>
                      <a:pt x="70571" y="99932"/>
                    </a:cubicBezTo>
                    <a:cubicBezTo>
                      <a:pt x="61825" y="129043"/>
                      <a:pt x="41653" y="155386"/>
                      <a:pt x="16573" y="172888"/>
                    </a:cubicBezTo>
                    <a:cubicBezTo>
                      <a:pt x="14877" y="169316"/>
                      <a:pt x="13092" y="165476"/>
                      <a:pt x="11575" y="161726"/>
                    </a:cubicBezTo>
                    <a:cubicBezTo>
                      <a:pt x="32907" y="141634"/>
                      <a:pt x="50846" y="119935"/>
                      <a:pt x="67983" y="95378"/>
                    </a:cubicBezTo>
                    <a:cubicBezTo>
                      <a:pt x="49329" y="63320"/>
                      <a:pt x="27194" y="32960"/>
                      <a:pt x="775" y="4384"/>
                    </a:cubicBezTo>
                    <a:cubicBezTo>
                      <a:pt x="-1545" y="1884"/>
                      <a:pt x="1846" y="-1598"/>
                      <a:pt x="4345" y="813"/>
                    </a:cubicBezTo>
                    <a:cubicBezTo>
                      <a:pt x="43795" y="38407"/>
                      <a:pt x="78783" y="81091"/>
                      <a:pt x="105916" y="128061"/>
                    </a:cubicBezTo>
                    <a:cubicBezTo>
                      <a:pt x="123052" y="125739"/>
                      <a:pt x="140814" y="124578"/>
                      <a:pt x="158486" y="123685"/>
                    </a:cubicBezTo>
                    <a:cubicBezTo>
                      <a:pt x="160807" y="126989"/>
                      <a:pt x="163216" y="130561"/>
                      <a:pt x="165358" y="134490"/>
                    </a:cubicBezTo>
                    <a:cubicBezTo>
                      <a:pt x="146615" y="136455"/>
                      <a:pt x="127426" y="136455"/>
                      <a:pt x="109397" y="1340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6"/>
              <p:cNvSpPr/>
              <p:nvPr/>
            </p:nvSpPr>
            <p:spPr>
              <a:xfrm>
                <a:off x="570060" y="815682"/>
                <a:ext cx="270424" cy="249361"/>
              </a:xfrm>
              <a:custGeom>
                <a:avLst/>
                <a:gdLst/>
                <a:ahLst/>
                <a:cxnLst/>
                <a:rect l="l" t="t" r="r" b="b"/>
                <a:pathLst>
                  <a:path w="270424" h="249361" extrusionOk="0">
                    <a:moveTo>
                      <a:pt x="149231" y="136669"/>
                    </a:moveTo>
                    <a:cubicBezTo>
                      <a:pt x="156283" y="153010"/>
                      <a:pt x="161906" y="169351"/>
                      <a:pt x="166190" y="186675"/>
                    </a:cubicBezTo>
                    <a:cubicBezTo>
                      <a:pt x="168064" y="194087"/>
                      <a:pt x="170117" y="201766"/>
                      <a:pt x="171545" y="209446"/>
                    </a:cubicBezTo>
                    <a:cubicBezTo>
                      <a:pt x="170474" y="210875"/>
                      <a:pt x="169046" y="212125"/>
                      <a:pt x="167796" y="213375"/>
                    </a:cubicBezTo>
                    <a:cubicBezTo>
                      <a:pt x="165922" y="215072"/>
                      <a:pt x="164048" y="216947"/>
                      <a:pt x="161816" y="219001"/>
                    </a:cubicBezTo>
                    <a:cubicBezTo>
                      <a:pt x="159585" y="209267"/>
                      <a:pt x="158692" y="198909"/>
                      <a:pt x="156818" y="189265"/>
                    </a:cubicBezTo>
                    <a:cubicBezTo>
                      <a:pt x="153516" y="172477"/>
                      <a:pt x="149946" y="155778"/>
                      <a:pt x="146465" y="139169"/>
                    </a:cubicBezTo>
                    <a:cubicBezTo>
                      <a:pt x="142984" y="142295"/>
                      <a:pt x="139414" y="145420"/>
                      <a:pt x="135933" y="148456"/>
                    </a:cubicBezTo>
                    <a:cubicBezTo>
                      <a:pt x="94609" y="184889"/>
                      <a:pt x="50964" y="218822"/>
                      <a:pt x="4998" y="249361"/>
                    </a:cubicBezTo>
                    <a:cubicBezTo>
                      <a:pt x="2499" y="245075"/>
                      <a:pt x="803" y="240521"/>
                      <a:pt x="0" y="235699"/>
                    </a:cubicBezTo>
                    <a:cubicBezTo>
                      <a:pt x="38647" y="208999"/>
                      <a:pt x="76936" y="180514"/>
                      <a:pt x="113709" y="150510"/>
                    </a:cubicBezTo>
                    <a:cubicBezTo>
                      <a:pt x="90324" y="144259"/>
                      <a:pt x="66761" y="138276"/>
                      <a:pt x="43020" y="132740"/>
                    </a:cubicBezTo>
                    <a:cubicBezTo>
                      <a:pt x="43199" y="132383"/>
                      <a:pt x="43466" y="132115"/>
                      <a:pt x="43645" y="131936"/>
                    </a:cubicBezTo>
                    <a:cubicBezTo>
                      <a:pt x="68636" y="136669"/>
                      <a:pt x="93537" y="141848"/>
                      <a:pt x="118528" y="146581"/>
                    </a:cubicBezTo>
                    <a:cubicBezTo>
                      <a:pt x="134505" y="133365"/>
                      <a:pt x="150124" y="119702"/>
                      <a:pt x="165654" y="105861"/>
                    </a:cubicBezTo>
                    <a:cubicBezTo>
                      <a:pt x="149767" y="100504"/>
                      <a:pt x="133969" y="95503"/>
                      <a:pt x="117725" y="91395"/>
                    </a:cubicBezTo>
                    <a:cubicBezTo>
                      <a:pt x="110496" y="89699"/>
                      <a:pt x="103088" y="88091"/>
                      <a:pt x="95947" y="86395"/>
                    </a:cubicBezTo>
                    <a:cubicBezTo>
                      <a:pt x="99696" y="83716"/>
                      <a:pt x="103177" y="81037"/>
                      <a:pt x="106925" y="78537"/>
                    </a:cubicBezTo>
                    <a:cubicBezTo>
                      <a:pt x="129239" y="82912"/>
                      <a:pt x="152177" y="91753"/>
                      <a:pt x="171723" y="98628"/>
                    </a:cubicBezTo>
                    <a:cubicBezTo>
                      <a:pt x="172080" y="98807"/>
                      <a:pt x="172348" y="98986"/>
                      <a:pt x="172705" y="99253"/>
                    </a:cubicBezTo>
                    <a:cubicBezTo>
                      <a:pt x="206889" y="68000"/>
                      <a:pt x="239556" y="35138"/>
                      <a:pt x="269099" y="223"/>
                    </a:cubicBezTo>
                    <a:cubicBezTo>
                      <a:pt x="269723" y="-402"/>
                      <a:pt x="270705" y="402"/>
                      <a:pt x="270348" y="1206"/>
                    </a:cubicBezTo>
                    <a:cubicBezTo>
                      <a:pt x="242947" y="52730"/>
                      <a:pt x="193680" y="97378"/>
                      <a:pt x="149231" y="1366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6"/>
              <p:cNvSpPr/>
              <p:nvPr/>
            </p:nvSpPr>
            <p:spPr>
              <a:xfrm>
                <a:off x="497587" y="1162020"/>
                <a:ext cx="297659" cy="245744"/>
              </a:xfrm>
              <a:custGeom>
                <a:avLst/>
                <a:gdLst/>
                <a:ahLst/>
                <a:cxnLst/>
                <a:rect l="l" t="t" r="r" b="b"/>
                <a:pathLst>
                  <a:path w="297659" h="245744" extrusionOk="0">
                    <a:moveTo>
                      <a:pt x="201355" y="107424"/>
                    </a:moveTo>
                    <a:cubicBezTo>
                      <a:pt x="203587" y="124748"/>
                      <a:pt x="203408" y="144036"/>
                      <a:pt x="201177" y="162252"/>
                    </a:cubicBezTo>
                    <a:cubicBezTo>
                      <a:pt x="196804" y="166628"/>
                      <a:pt x="192252" y="170914"/>
                      <a:pt x="187700" y="175022"/>
                    </a:cubicBezTo>
                    <a:cubicBezTo>
                      <a:pt x="186093" y="155109"/>
                      <a:pt x="188324" y="133052"/>
                      <a:pt x="194304" y="114032"/>
                    </a:cubicBezTo>
                    <a:cubicBezTo>
                      <a:pt x="175740" y="131177"/>
                      <a:pt x="156640" y="147697"/>
                      <a:pt x="136825" y="163413"/>
                    </a:cubicBezTo>
                    <a:cubicBezTo>
                      <a:pt x="138521" y="180826"/>
                      <a:pt x="137450" y="200025"/>
                      <a:pt x="133077" y="217170"/>
                    </a:cubicBezTo>
                    <a:cubicBezTo>
                      <a:pt x="128168" y="220295"/>
                      <a:pt x="123170" y="223331"/>
                      <a:pt x="117993" y="226010"/>
                    </a:cubicBezTo>
                    <a:cubicBezTo>
                      <a:pt x="120313" y="207615"/>
                      <a:pt x="124419" y="188148"/>
                      <a:pt x="129150" y="169396"/>
                    </a:cubicBezTo>
                    <a:cubicBezTo>
                      <a:pt x="91752" y="198150"/>
                      <a:pt x="52392" y="223957"/>
                      <a:pt x="11424" y="245745"/>
                    </a:cubicBezTo>
                    <a:cubicBezTo>
                      <a:pt x="6515" y="242887"/>
                      <a:pt x="2588" y="238691"/>
                      <a:pt x="0" y="232886"/>
                    </a:cubicBezTo>
                    <a:cubicBezTo>
                      <a:pt x="54802" y="201275"/>
                      <a:pt x="108175" y="165467"/>
                      <a:pt x="158603" y="126176"/>
                    </a:cubicBezTo>
                    <a:cubicBezTo>
                      <a:pt x="130935" y="124569"/>
                      <a:pt x="102998" y="119122"/>
                      <a:pt x="75508" y="112157"/>
                    </a:cubicBezTo>
                    <a:cubicBezTo>
                      <a:pt x="78989" y="108853"/>
                      <a:pt x="82381" y="105370"/>
                      <a:pt x="85862" y="102066"/>
                    </a:cubicBezTo>
                    <a:cubicBezTo>
                      <a:pt x="113173" y="106174"/>
                      <a:pt x="140038" y="111978"/>
                      <a:pt x="165297" y="121087"/>
                    </a:cubicBezTo>
                    <a:cubicBezTo>
                      <a:pt x="179131" y="110103"/>
                      <a:pt x="192609" y="98762"/>
                      <a:pt x="205818" y="87422"/>
                    </a:cubicBezTo>
                    <a:cubicBezTo>
                      <a:pt x="189217" y="84475"/>
                      <a:pt x="172527" y="82064"/>
                      <a:pt x="155926" y="78135"/>
                    </a:cubicBezTo>
                    <a:cubicBezTo>
                      <a:pt x="144590" y="75456"/>
                      <a:pt x="133791" y="71705"/>
                      <a:pt x="122634" y="68669"/>
                    </a:cubicBezTo>
                    <a:cubicBezTo>
                      <a:pt x="124865" y="66794"/>
                      <a:pt x="127007" y="64740"/>
                      <a:pt x="129239" y="63044"/>
                    </a:cubicBezTo>
                    <a:cubicBezTo>
                      <a:pt x="134772" y="64294"/>
                      <a:pt x="140217" y="65990"/>
                      <a:pt x="145840" y="67419"/>
                    </a:cubicBezTo>
                    <a:cubicBezTo>
                      <a:pt x="167528" y="73045"/>
                      <a:pt x="189217" y="79028"/>
                      <a:pt x="211441" y="82332"/>
                    </a:cubicBezTo>
                    <a:cubicBezTo>
                      <a:pt x="241609" y="56078"/>
                      <a:pt x="270438" y="28575"/>
                      <a:pt x="297035" y="0"/>
                    </a:cubicBezTo>
                    <a:cubicBezTo>
                      <a:pt x="297392" y="357"/>
                      <a:pt x="297481" y="804"/>
                      <a:pt x="297660" y="1250"/>
                    </a:cubicBezTo>
                    <a:cubicBezTo>
                      <a:pt x="269009" y="38487"/>
                      <a:pt x="236611" y="74116"/>
                      <a:pt x="201355" y="1074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6"/>
              <p:cNvSpPr/>
              <p:nvPr/>
            </p:nvSpPr>
            <p:spPr>
              <a:xfrm>
                <a:off x="777931" y="1236114"/>
                <a:ext cx="89148" cy="301488"/>
              </a:xfrm>
              <a:custGeom>
                <a:avLst/>
                <a:gdLst/>
                <a:ahLst/>
                <a:cxnLst/>
                <a:rect l="l" t="t" r="r" b="b"/>
                <a:pathLst>
                  <a:path w="89148" h="301488" extrusionOk="0">
                    <a:moveTo>
                      <a:pt x="84701" y="191296"/>
                    </a:moveTo>
                    <a:cubicBezTo>
                      <a:pt x="64619" y="188439"/>
                      <a:pt x="44537" y="184420"/>
                      <a:pt x="26776" y="174508"/>
                    </a:cubicBezTo>
                    <a:cubicBezTo>
                      <a:pt x="29900" y="186921"/>
                      <a:pt x="33381" y="199333"/>
                      <a:pt x="37486" y="211567"/>
                    </a:cubicBezTo>
                    <a:cubicBezTo>
                      <a:pt x="53373" y="217371"/>
                      <a:pt x="69528" y="222729"/>
                      <a:pt x="85862" y="227104"/>
                    </a:cubicBezTo>
                    <a:cubicBezTo>
                      <a:pt x="87290" y="227461"/>
                      <a:pt x="86665" y="229426"/>
                      <a:pt x="85237" y="229337"/>
                    </a:cubicBezTo>
                    <a:cubicBezTo>
                      <a:pt x="69528" y="226390"/>
                      <a:pt x="54444" y="221925"/>
                      <a:pt x="39361" y="216925"/>
                    </a:cubicBezTo>
                    <a:cubicBezTo>
                      <a:pt x="48464" y="243178"/>
                      <a:pt x="59621" y="269252"/>
                      <a:pt x="73902" y="295059"/>
                    </a:cubicBezTo>
                    <a:cubicBezTo>
                      <a:pt x="71670" y="297560"/>
                      <a:pt x="68993" y="299435"/>
                      <a:pt x="66047" y="301042"/>
                    </a:cubicBezTo>
                    <a:cubicBezTo>
                      <a:pt x="65601" y="301221"/>
                      <a:pt x="65244" y="301489"/>
                      <a:pt x="64798" y="301489"/>
                    </a:cubicBezTo>
                    <a:cubicBezTo>
                      <a:pt x="1964" y="215228"/>
                      <a:pt x="625" y="103339"/>
                      <a:pt x="0" y="737"/>
                    </a:cubicBezTo>
                    <a:cubicBezTo>
                      <a:pt x="0" y="-246"/>
                      <a:pt x="1428" y="-246"/>
                      <a:pt x="1606" y="737"/>
                    </a:cubicBezTo>
                    <a:cubicBezTo>
                      <a:pt x="5980" y="58690"/>
                      <a:pt x="11960" y="113876"/>
                      <a:pt x="24991" y="167275"/>
                    </a:cubicBezTo>
                    <a:cubicBezTo>
                      <a:pt x="46055" y="170847"/>
                      <a:pt x="66315" y="178616"/>
                      <a:pt x="86576" y="184599"/>
                    </a:cubicBezTo>
                    <a:cubicBezTo>
                      <a:pt x="88004" y="184956"/>
                      <a:pt x="88807" y="185671"/>
                      <a:pt x="88896" y="186653"/>
                    </a:cubicBezTo>
                    <a:cubicBezTo>
                      <a:pt x="89075" y="187099"/>
                      <a:pt x="89253" y="187635"/>
                      <a:pt x="89075" y="188082"/>
                    </a:cubicBezTo>
                    <a:cubicBezTo>
                      <a:pt x="88807" y="189868"/>
                      <a:pt x="87111" y="191564"/>
                      <a:pt x="84701" y="1912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2" name="Google Shape;1362;p26"/>
            <p:cNvSpPr/>
            <p:nvPr/>
          </p:nvSpPr>
          <p:spPr>
            <a:xfrm>
              <a:off x="315867" y="-325314"/>
              <a:ext cx="558111" cy="2162686"/>
            </a:xfrm>
            <a:custGeom>
              <a:avLst/>
              <a:gdLst/>
              <a:ahLst/>
              <a:cxnLst/>
              <a:rect l="l" t="t" r="r" b="b"/>
              <a:pathLst>
                <a:path w="558111" h="2162686" extrusionOk="0">
                  <a:moveTo>
                    <a:pt x="400033" y="550699"/>
                  </a:moveTo>
                  <a:cubicBezTo>
                    <a:pt x="305425" y="347817"/>
                    <a:pt x="193769" y="141095"/>
                    <a:pt x="18743" y="2506"/>
                  </a:cubicBezTo>
                  <a:cubicBezTo>
                    <a:pt x="13834" y="-1334"/>
                    <a:pt x="6872" y="-709"/>
                    <a:pt x="2767" y="4024"/>
                  </a:cubicBezTo>
                  <a:cubicBezTo>
                    <a:pt x="-1161" y="8489"/>
                    <a:pt x="-893" y="15097"/>
                    <a:pt x="3481" y="19294"/>
                  </a:cubicBezTo>
                  <a:cubicBezTo>
                    <a:pt x="131827" y="143238"/>
                    <a:pt x="235093" y="297186"/>
                    <a:pt x="338359" y="518552"/>
                  </a:cubicBezTo>
                  <a:cubicBezTo>
                    <a:pt x="452603" y="763315"/>
                    <a:pt x="506155" y="965841"/>
                    <a:pt x="506869" y="1155775"/>
                  </a:cubicBezTo>
                  <a:cubicBezTo>
                    <a:pt x="508297" y="1524928"/>
                    <a:pt x="327202" y="1883187"/>
                    <a:pt x="22402" y="2114198"/>
                  </a:cubicBezTo>
                  <a:cubicBezTo>
                    <a:pt x="9014" y="2124378"/>
                    <a:pt x="9104" y="2141791"/>
                    <a:pt x="17047" y="2152685"/>
                  </a:cubicBezTo>
                  <a:cubicBezTo>
                    <a:pt x="21778" y="2159293"/>
                    <a:pt x="28561" y="2162687"/>
                    <a:pt x="35701" y="2162687"/>
                  </a:cubicBezTo>
                  <a:cubicBezTo>
                    <a:pt x="40431" y="2162687"/>
                    <a:pt x="45340" y="2161169"/>
                    <a:pt x="49803" y="2158043"/>
                  </a:cubicBezTo>
                  <a:cubicBezTo>
                    <a:pt x="361654" y="1943195"/>
                    <a:pt x="556494" y="1568148"/>
                    <a:pt x="558101" y="1179260"/>
                  </a:cubicBezTo>
                  <a:cubicBezTo>
                    <a:pt x="558993" y="986200"/>
                    <a:pt x="507226" y="780639"/>
                    <a:pt x="400033" y="5506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3" name="Google Shape;1363;p26"/>
          <p:cNvSpPr/>
          <p:nvPr/>
        </p:nvSpPr>
        <p:spPr>
          <a:xfrm rot="3481752">
            <a:off x="4008349" y="-3361535"/>
            <a:ext cx="5492850" cy="5908119"/>
          </a:xfrm>
          <a:custGeom>
            <a:avLst/>
            <a:gdLst/>
            <a:ahLst/>
            <a:cxnLst/>
            <a:rect l="l" t="t" r="r" b="b"/>
            <a:pathLst>
              <a:path w="12509217" h="13454936" extrusionOk="0">
                <a:moveTo>
                  <a:pt x="11467963" y="1803721"/>
                </a:moveTo>
                <a:cubicBezTo>
                  <a:pt x="11188601" y="2562476"/>
                  <a:pt x="11066948" y="3377042"/>
                  <a:pt x="10730910" y="4112491"/>
                </a:cubicBezTo>
                <a:cubicBezTo>
                  <a:pt x="10418344" y="4796416"/>
                  <a:pt x="9922007" y="5395330"/>
                  <a:pt x="9308123" y="5829402"/>
                </a:cubicBezTo>
                <a:cubicBezTo>
                  <a:pt x="8618195" y="6317142"/>
                  <a:pt x="7753955" y="6630485"/>
                  <a:pt x="7309296" y="7349057"/>
                </a:cubicBezTo>
                <a:cubicBezTo>
                  <a:pt x="6799927" y="8172106"/>
                  <a:pt x="6991107" y="9309926"/>
                  <a:pt x="6413550" y="10086720"/>
                </a:cubicBezTo>
                <a:cubicBezTo>
                  <a:pt x="5810554" y="10897803"/>
                  <a:pt x="4631697" y="10988886"/>
                  <a:pt x="3810923" y="11578514"/>
                </a:cubicBezTo>
                <a:cubicBezTo>
                  <a:pt x="3239435" y="11989011"/>
                  <a:pt x="2862340" y="12628734"/>
                  <a:pt x="2284781" y="13030749"/>
                </a:cubicBezTo>
                <a:cubicBezTo>
                  <a:pt x="1694370" y="13441693"/>
                  <a:pt x="912780" y="13564208"/>
                  <a:pt x="224994" y="13353646"/>
                </a:cubicBezTo>
                <a:cubicBezTo>
                  <a:pt x="163766" y="13334894"/>
                  <a:pt x="100664" y="13312034"/>
                  <a:pt x="57287" y="13264885"/>
                </a:cubicBezTo>
                <a:cubicBezTo>
                  <a:pt x="-34823" y="13164694"/>
                  <a:pt x="-371" y="13004674"/>
                  <a:pt x="52824" y="12879390"/>
                </a:cubicBezTo>
                <a:cubicBezTo>
                  <a:pt x="279528" y="12345485"/>
                  <a:pt x="736237" y="11929718"/>
                  <a:pt x="935182" y="11384829"/>
                </a:cubicBezTo>
                <a:cubicBezTo>
                  <a:pt x="1230432" y="10576067"/>
                  <a:pt x="900820" y="9670597"/>
                  <a:pt x="1031308" y="8819508"/>
                </a:cubicBezTo>
                <a:cubicBezTo>
                  <a:pt x="1152246" y="8030838"/>
                  <a:pt x="1652511" y="7362630"/>
                  <a:pt x="2099045" y="6701565"/>
                </a:cubicBezTo>
                <a:cubicBezTo>
                  <a:pt x="2545580" y="6040500"/>
                  <a:pt x="2967926" y="5291568"/>
                  <a:pt x="2898844" y="4496647"/>
                </a:cubicBezTo>
                <a:cubicBezTo>
                  <a:pt x="2843864" y="3863175"/>
                  <a:pt x="2481853" y="3211665"/>
                  <a:pt x="2732029" y="2627127"/>
                </a:cubicBezTo>
                <a:cubicBezTo>
                  <a:pt x="2817980" y="2426388"/>
                  <a:pt x="2968194" y="2261724"/>
                  <a:pt x="3101895" y="2089203"/>
                </a:cubicBezTo>
                <a:cubicBezTo>
                  <a:pt x="3423475" y="1674240"/>
                  <a:pt x="3660086" y="1193823"/>
                  <a:pt x="3793073" y="685902"/>
                </a:cubicBezTo>
                <a:cubicBezTo>
                  <a:pt x="3837342" y="516863"/>
                  <a:pt x="3875454" y="335055"/>
                  <a:pt x="3997998" y="210575"/>
                </a:cubicBezTo>
                <a:cubicBezTo>
                  <a:pt x="4162403" y="43501"/>
                  <a:pt x="4423469" y="32071"/>
                  <a:pt x="4657848" y="31267"/>
                </a:cubicBezTo>
                <a:cubicBezTo>
                  <a:pt x="6097414" y="31267"/>
                  <a:pt x="7537070" y="21444"/>
                  <a:pt x="8976725" y="16533"/>
                </a:cubicBezTo>
                <a:cubicBezTo>
                  <a:pt x="9705389" y="14033"/>
                  <a:pt x="10434142" y="11532"/>
                  <a:pt x="11162806" y="9032"/>
                </a:cubicBezTo>
                <a:cubicBezTo>
                  <a:pt x="11535439" y="7782"/>
                  <a:pt x="11911195" y="-7845"/>
                  <a:pt x="12283560" y="5103"/>
                </a:cubicBezTo>
                <a:cubicBezTo>
                  <a:pt x="12513744" y="13140"/>
                  <a:pt x="12559442" y="44215"/>
                  <a:pt x="12458674" y="277190"/>
                </a:cubicBezTo>
                <a:cubicBezTo>
                  <a:pt x="12353624" y="519989"/>
                  <a:pt x="12100590" y="664382"/>
                  <a:pt x="11947164" y="879230"/>
                </a:cubicBezTo>
                <a:cubicBezTo>
                  <a:pt x="11744827" y="1162748"/>
                  <a:pt x="11588277" y="1477073"/>
                  <a:pt x="11467963" y="18037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4" name="Google Shape;1364;p26"/>
          <p:cNvGrpSpPr/>
          <p:nvPr/>
        </p:nvGrpSpPr>
        <p:grpSpPr>
          <a:xfrm>
            <a:off x="7951632" y="3937225"/>
            <a:ext cx="258985" cy="360603"/>
            <a:chOff x="4100056" y="-27688"/>
            <a:chExt cx="545003" cy="758844"/>
          </a:xfrm>
        </p:grpSpPr>
        <p:grpSp>
          <p:nvGrpSpPr>
            <p:cNvPr id="1365" name="Google Shape;1365;p26"/>
            <p:cNvGrpSpPr/>
            <p:nvPr/>
          </p:nvGrpSpPr>
          <p:grpSpPr>
            <a:xfrm>
              <a:off x="4123708" y="327623"/>
              <a:ext cx="260910" cy="403533"/>
              <a:chOff x="4123708" y="327623"/>
              <a:chExt cx="260910" cy="403533"/>
            </a:xfrm>
          </p:grpSpPr>
          <p:sp>
            <p:nvSpPr>
              <p:cNvPr id="1366" name="Google Shape;1366;p26"/>
              <p:cNvSpPr/>
              <p:nvPr/>
            </p:nvSpPr>
            <p:spPr>
              <a:xfrm>
                <a:off x="4123708" y="446212"/>
                <a:ext cx="86389" cy="130363"/>
              </a:xfrm>
              <a:custGeom>
                <a:avLst/>
                <a:gdLst/>
                <a:ahLst/>
                <a:cxnLst/>
                <a:rect l="l" t="t" r="r" b="b"/>
                <a:pathLst>
                  <a:path w="86389" h="130363" extrusionOk="0">
                    <a:moveTo>
                      <a:pt x="83156" y="120733"/>
                    </a:moveTo>
                    <a:cubicBezTo>
                      <a:pt x="82263" y="120376"/>
                      <a:pt x="81371" y="120108"/>
                      <a:pt x="80478" y="119751"/>
                    </a:cubicBezTo>
                    <a:cubicBezTo>
                      <a:pt x="80567" y="119394"/>
                      <a:pt x="80567" y="119036"/>
                      <a:pt x="80478" y="118590"/>
                    </a:cubicBezTo>
                    <a:cubicBezTo>
                      <a:pt x="75748" y="80728"/>
                      <a:pt x="73963" y="42777"/>
                      <a:pt x="75123" y="4647"/>
                    </a:cubicBezTo>
                    <a:cubicBezTo>
                      <a:pt x="75301" y="-889"/>
                      <a:pt x="67269" y="-1693"/>
                      <a:pt x="65662" y="3397"/>
                    </a:cubicBezTo>
                    <a:cubicBezTo>
                      <a:pt x="52542" y="45545"/>
                      <a:pt x="30853" y="83764"/>
                      <a:pt x="1311" y="116536"/>
                    </a:cubicBezTo>
                    <a:cubicBezTo>
                      <a:pt x="-1903" y="120108"/>
                      <a:pt x="1221" y="125734"/>
                      <a:pt x="6041" y="124573"/>
                    </a:cubicBezTo>
                    <a:cubicBezTo>
                      <a:pt x="31478" y="118768"/>
                      <a:pt x="56380" y="120733"/>
                      <a:pt x="80657" y="130020"/>
                    </a:cubicBezTo>
                    <a:cubicBezTo>
                      <a:pt x="86369" y="132252"/>
                      <a:pt x="88868" y="122965"/>
                      <a:pt x="83156" y="120733"/>
                    </a:cubicBezTo>
                    <a:close/>
                    <a:moveTo>
                      <a:pt x="54238" y="73227"/>
                    </a:moveTo>
                    <a:cubicBezTo>
                      <a:pt x="54148" y="73227"/>
                      <a:pt x="54059" y="73227"/>
                      <a:pt x="53970" y="73316"/>
                    </a:cubicBezTo>
                    <a:cubicBezTo>
                      <a:pt x="54059" y="73138"/>
                      <a:pt x="54148" y="72959"/>
                      <a:pt x="54238" y="72781"/>
                    </a:cubicBezTo>
                    <a:cubicBezTo>
                      <a:pt x="54238" y="72959"/>
                      <a:pt x="54238" y="73048"/>
                      <a:pt x="54238" y="73227"/>
                    </a:cubicBezTo>
                    <a:close/>
                    <a:moveTo>
                      <a:pt x="38172" y="99659"/>
                    </a:moveTo>
                    <a:cubicBezTo>
                      <a:pt x="38261" y="99748"/>
                      <a:pt x="38351" y="99748"/>
                      <a:pt x="38529" y="99838"/>
                    </a:cubicBezTo>
                    <a:cubicBezTo>
                      <a:pt x="38440" y="99927"/>
                      <a:pt x="38351" y="100016"/>
                      <a:pt x="38261" y="100195"/>
                    </a:cubicBezTo>
                    <a:cubicBezTo>
                      <a:pt x="36566" y="102338"/>
                      <a:pt x="36923" y="104838"/>
                      <a:pt x="38172" y="106535"/>
                    </a:cubicBezTo>
                    <a:cubicBezTo>
                      <a:pt x="37101" y="106356"/>
                      <a:pt x="36030" y="106088"/>
                      <a:pt x="34870" y="105910"/>
                    </a:cubicBezTo>
                    <a:cubicBezTo>
                      <a:pt x="35941" y="103767"/>
                      <a:pt x="37012" y="101713"/>
                      <a:pt x="38172" y="99659"/>
                    </a:cubicBezTo>
                    <a:close/>
                    <a:moveTo>
                      <a:pt x="44241" y="107606"/>
                    </a:moveTo>
                    <a:cubicBezTo>
                      <a:pt x="44509" y="107428"/>
                      <a:pt x="44777" y="107160"/>
                      <a:pt x="44955" y="106892"/>
                    </a:cubicBezTo>
                    <a:cubicBezTo>
                      <a:pt x="48079" y="106981"/>
                      <a:pt x="51292" y="106981"/>
                      <a:pt x="54416" y="107071"/>
                    </a:cubicBezTo>
                    <a:cubicBezTo>
                      <a:pt x="55487" y="107428"/>
                      <a:pt x="56558" y="107428"/>
                      <a:pt x="57629" y="107160"/>
                    </a:cubicBezTo>
                    <a:cubicBezTo>
                      <a:pt x="57897" y="107160"/>
                      <a:pt x="58254" y="107160"/>
                      <a:pt x="58522" y="107160"/>
                    </a:cubicBezTo>
                    <a:cubicBezTo>
                      <a:pt x="61378" y="111714"/>
                      <a:pt x="68786" y="108857"/>
                      <a:pt x="67358" y="103409"/>
                    </a:cubicBezTo>
                    <a:cubicBezTo>
                      <a:pt x="66465" y="99927"/>
                      <a:pt x="65752" y="96355"/>
                      <a:pt x="65216" y="92872"/>
                    </a:cubicBezTo>
                    <a:cubicBezTo>
                      <a:pt x="66376" y="90997"/>
                      <a:pt x="67090" y="88765"/>
                      <a:pt x="67626" y="86175"/>
                    </a:cubicBezTo>
                    <a:cubicBezTo>
                      <a:pt x="68340" y="95015"/>
                      <a:pt x="69232" y="103767"/>
                      <a:pt x="70214" y="112607"/>
                    </a:cubicBezTo>
                    <a:cubicBezTo>
                      <a:pt x="61557" y="111000"/>
                      <a:pt x="52899" y="109303"/>
                      <a:pt x="44241" y="107606"/>
                    </a:cubicBezTo>
                    <a:close/>
                    <a:moveTo>
                      <a:pt x="65216" y="38491"/>
                    </a:moveTo>
                    <a:cubicBezTo>
                      <a:pt x="64323" y="38401"/>
                      <a:pt x="63431" y="38491"/>
                      <a:pt x="62628" y="38848"/>
                    </a:cubicBezTo>
                    <a:cubicBezTo>
                      <a:pt x="63520" y="36883"/>
                      <a:pt x="64323" y="34919"/>
                      <a:pt x="65127" y="32865"/>
                    </a:cubicBezTo>
                    <a:cubicBezTo>
                      <a:pt x="65216" y="34740"/>
                      <a:pt x="65216" y="36615"/>
                      <a:pt x="65216" y="38491"/>
                    </a:cubicBezTo>
                    <a:close/>
                    <a:moveTo>
                      <a:pt x="23535" y="112160"/>
                    </a:moveTo>
                    <a:cubicBezTo>
                      <a:pt x="21393" y="112339"/>
                      <a:pt x="19250" y="112607"/>
                      <a:pt x="17108" y="112875"/>
                    </a:cubicBezTo>
                    <a:cubicBezTo>
                      <a:pt x="20411" y="108857"/>
                      <a:pt x="23535" y="104838"/>
                      <a:pt x="26659" y="100730"/>
                    </a:cubicBezTo>
                    <a:cubicBezTo>
                      <a:pt x="25588" y="102784"/>
                      <a:pt x="24427" y="104838"/>
                      <a:pt x="23356" y="106892"/>
                    </a:cubicBezTo>
                    <a:cubicBezTo>
                      <a:pt x="22464" y="108499"/>
                      <a:pt x="22553" y="110553"/>
                      <a:pt x="23535" y="11216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6"/>
              <p:cNvSpPr/>
              <p:nvPr/>
            </p:nvSpPr>
            <p:spPr>
              <a:xfrm>
                <a:off x="4288379" y="483598"/>
                <a:ext cx="96239" cy="108844"/>
              </a:xfrm>
              <a:custGeom>
                <a:avLst/>
                <a:gdLst/>
                <a:ahLst/>
                <a:cxnLst/>
                <a:rect l="l" t="t" r="r" b="b"/>
                <a:pathLst>
                  <a:path w="96239" h="108844" extrusionOk="0">
                    <a:moveTo>
                      <a:pt x="88691" y="89777"/>
                    </a:moveTo>
                    <a:cubicBezTo>
                      <a:pt x="88781" y="70846"/>
                      <a:pt x="88870" y="51915"/>
                      <a:pt x="88959" y="33073"/>
                    </a:cubicBezTo>
                    <a:cubicBezTo>
                      <a:pt x="88959" y="30841"/>
                      <a:pt x="88156" y="28787"/>
                      <a:pt x="86817" y="27180"/>
                    </a:cubicBezTo>
                    <a:cubicBezTo>
                      <a:pt x="86638" y="21376"/>
                      <a:pt x="86282" y="15661"/>
                      <a:pt x="85746" y="9767"/>
                    </a:cubicBezTo>
                    <a:cubicBezTo>
                      <a:pt x="84943" y="2087"/>
                      <a:pt x="75482" y="-3806"/>
                      <a:pt x="69323" y="2980"/>
                    </a:cubicBezTo>
                    <a:cubicBezTo>
                      <a:pt x="47099" y="27180"/>
                      <a:pt x="24964" y="51379"/>
                      <a:pt x="2740" y="75579"/>
                    </a:cubicBezTo>
                    <a:cubicBezTo>
                      <a:pt x="-2347" y="81115"/>
                      <a:pt x="-27" y="89331"/>
                      <a:pt x="7025" y="91742"/>
                    </a:cubicBezTo>
                    <a:cubicBezTo>
                      <a:pt x="33086" y="100582"/>
                      <a:pt x="59684" y="106029"/>
                      <a:pt x="87085" y="108797"/>
                    </a:cubicBezTo>
                    <a:cubicBezTo>
                      <a:pt x="98777" y="109869"/>
                      <a:pt x="99223" y="92545"/>
                      <a:pt x="88691" y="89777"/>
                    </a:cubicBezTo>
                    <a:close/>
                    <a:moveTo>
                      <a:pt x="58077" y="72364"/>
                    </a:moveTo>
                    <a:cubicBezTo>
                      <a:pt x="60487" y="70132"/>
                      <a:pt x="62808" y="67721"/>
                      <a:pt x="65128" y="65310"/>
                    </a:cubicBezTo>
                    <a:cubicBezTo>
                      <a:pt x="64414" y="69864"/>
                      <a:pt x="63611" y="74418"/>
                      <a:pt x="62629" y="78972"/>
                    </a:cubicBezTo>
                    <a:cubicBezTo>
                      <a:pt x="60666" y="77365"/>
                      <a:pt x="59238" y="75132"/>
                      <a:pt x="58077" y="72364"/>
                    </a:cubicBezTo>
                    <a:close/>
                    <a:moveTo>
                      <a:pt x="42815" y="60309"/>
                    </a:moveTo>
                    <a:cubicBezTo>
                      <a:pt x="42815" y="60309"/>
                      <a:pt x="42726" y="60398"/>
                      <a:pt x="42726" y="60398"/>
                    </a:cubicBezTo>
                    <a:cubicBezTo>
                      <a:pt x="42726" y="60398"/>
                      <a:pt x="42815" y="60309"/>
                      <a:pt x="42815" y="60309"/>
                    </a:cubicBezTo>
                    <a:cubicBezTo>
                      <a:pt x="42815" y="60309"/>
                      <a:pt x="42815" y="60309"/>
                      <a:pt x="42815" y="60309"/>
                    </a:cubicBezTo>
                    <a:close/>
                    <a:moveTo>
                      <a:pt x="27374" y="77811"/>
                    </a:moveTo>
                    <a:cubicBezTo>
                      <a:pt x="27196" y="77811"/>
                      <a:pt x="27107" y="77722"/>
                      <a:pt x="26928" y="77722"/>
                    </a:cubicBezTo>
                    <a:cubicBezTo>
                      <a:pt x="27107" y="77543"/>
                      <a:pt x="27285" y="77365"/>
                      <a:pt x="27374" y="77186"/>
                    </a:cubicBezTo>
                    <a:cubicBezTo>
                      <a:pt x="27374" y="77365"/>
                      <a:pt x="27374" y="77543"/>
                      <a:pt x="27374" y="7781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6"/>
              <p:cNvSpPr/>
              <p:nvPr/>
            </p:nvSpPr>
            <p:spPr>
              <a:xfrm>
                <a:off x="4173639" y="629066"/>
                <a:ext cx="88979" cy="102090"/>
              </a:xfrm>
              <a:custGeom>
                <a:avLst/>
                <a:gdLst/>
                <a:ahLst/>
                <a:cxnLst/>
                <a:rect l="l" t="t" r="r" b="b"/>
                <a:pathLst>
                  <a:path w="88979" h="102090" extrusionOk="0">
                    <a:moveTo>
                      <a:pt x="85885" y="84952"/>
                    </a:moveTo>
                    <a:cubicBezTo>
                      <a:pt x="86242" y="58788"/>
                      <a:pt x="84189" y="32892"/>
                      <a:pt x="80084" y="6996"/>
                    </a:cubicBezTo>
                    <a:cubicBezTo>
                      <a:pt x="78923" y="-237"/>
                      <a:pt x="68570" y="-2202"/>
                      <a:pt x="63929" y="2709"/>
                    </a:cubicBezTo>
                    <a:cubicBezTo>
                      <a:pt x="51344" y="16193"/>
                      <a:pt x="38759" y="29766"/>
                      <a:pt x="26175" y="43250"/>
                    </a:cubicBezTo>
                    <a:cubicBezTo>
                      <a:pt x="18410" y="51555"/>
                      <a:pt x="648" y="63878"/>
                      <a:pt x="23" y="76290"/>
                    </a:cubicBezTo>
                    <a:cubicBezTo>
                      <a:pt x="-512" y="86470"/>
                      <a:pt x="8235" y="90042"/>
                      <a:pt x="16714" y="91828"/>
                    </a:cubicBezTo>
                    <a:cubicBezTo>
                      <a:pt x="36528" y="96025"/>
                      <a:pt x="56878" y="98614"/>
                      <a:pt x="76871" y="101918"/>
                    </a:cubicBezTo>
                    <a:cubicBezTo>
                      <a:pt x="87492" y="103793"/>
                      <a:pt x="92758" y="89863"/>
                      <a:pt x="85885" y="84952"/>
                    </a:cubicBezTo>
                    <a:close/>
                    <a:moveTo>
                      <a:pt x="56432" y="71468"/>
                    </a:moveTo>
                    <a:cubicBezTo>
                      <a:pt x="56521" y="74147"/>
                      <a:pt x="56878" y="76736"/>
                      <a:pt x="57413" y="79237"/>
                    </a:cubicBezTo>
                    <a:cubicBezTo>
                      <a:pt x="55182" y="78880"/>
                      <a:pt x="53040" y="78522"/>
                      <a:pt x="50809" y="78165"/>
                    </a:cubicBezTo>
                    <a:cubicBezTo>
                      <a:pt x="52772" y="76022"/>
                      <a:pt x="54646" y="73790"/>
                      <a:pt x="56432" y="714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26"/>
              <p:cNvSpPr/>
              <p:nvPr/>
            </p:nvSpPr>
            <p:spPr>
              <a:xfrm>
                <a:off x="4257127" y="327623"/>
                <a:ext cx="87580" cy="122619"/>
              </a:xfrm>
              <a:custGeom>
                <a:avLst/>
                <a:gdLst/>
                <a:ahLst/>
                <a:cxnLst/>
                <a:rect l="l" t="t" r="r" b="b"/>
                <a:pathLst>
                  <a:path w="87580" h="122619" extrusionOk="0">
                    <a:moveTo>
                      <a:pt x="4628" y="99216"/>
                    </a:moveTo>
                    <a:cubicBezTo>
                      <a:pt x="22835" y="108681"/>
                      <a:pt x="41579" y="116361"/>
                      <a:pt x="61214" y="122165"/>
                    </a:cubicBezTo>
                    <a:cubicBezTo>
                      <a:pt x="72193" y="125469"/>
                      <a:pt x="77369" y="109842"/>
                      <a:pt x="68801" y="104663"/>
                    </a:cubicBezTo>
                    <a:cubicBezTo>
                      <a:pt x="69069" y="103949"/>
                      <a:pt x="69247" y="103145"/>
                      <a:pt x="69247" y="102252"/>
                    </a:cubicBezTo>
                    <a:cubicBezTo>
                      <a:pt x="70051" y="83321"/>
                      <a:pt x="74602" y="66533"/>
                      <a:pt x="81029" y="48942"/>
                    </a:cubicBezTo>
                    <a:cubicBezTo>
                      <a:pt x="86116" y="34833"/>
                      <a:pt x="89240" y="22063"/>
                      <a:pt x="86652" y="7061"/>
                    </a:cubicBezTo>
                    <a:cubicBezTo>
                      <a:pt x="85491" y="186"/>
                      <a:pt x="74959" y="-2493"/>
                      <a:pt x="70497" y="2775"/>
                    </a:cubicBezTo>
                    <a:cubicBezTo>
                      <a:pt x="47916" y="29832"/>
                      <a:pt x="25335" y="56978"/>
                      <a:pt x="2664" y="84035"/>
                    </a:cubicBezTo>
                    <a:cubicBezTo>
                      <a:pt x="-1084" y="88500"/>
                      <a:pt x="-1263" y="96090"/>
                      <a:pt x="4628" y="99216"/>
                    </a:cubicBezTo>
                    <a:close/>
                    <a:moveTo>
                      <a:pt x="48719" y="94840"/>
                    </a:moveTo>
                    <a:cubicBezTo>
                      <a:pt x="48808" y="95822"/>
                      <a:pt x="48898" y="96715"/>
                      <a:pt x="49076" y="97698"/>
                    </a:cubicBezTo>
                    <a:cubicBezTo>
                      <a:pt x="47737" y="97251"/>
                      <a:pt x="46398" y="96715"/>
                      <a:pt x="45059" y="96180"/>
                    </a:cubicBezTo>
                    <a:cubicBezTo>
                      <a:pt x="46309" y="96001"/>
                      <a:pt x="47559" y="95555"/>
                      <a:pt x="48719" y="948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0" name="Google Shape;1370;p26"/>
            <p:cNvGrpSpPr/>
            <p:nvPr/>
          </p:nvGrpSpPr>
          <p:grpSpPr>
            <a:xfrm>
              <a:off x="4384060" y="126258"/>
              <a:ext cx="260999" cy="403549"/>
              <a:chOff x="4384060" y="126258"/>
              <a:chExt cx="260999" cy="403549"/>
            </a:xfrm>
          </p:grpSpPr>
          <p:sp>
            <p:nvSpPr>
              <p:cNvPr id="1371" name="Google Shape;1371;p26"/>
              <p:cNvSpPr/>
              <p:nvPr/>
            </p:nvSpPr>
            <p:spPr>
              <a:xfrm>
                <a:off x="4384060" y="244937"/>
                <a:ext cx="86428" cy="130360"/>
              </a:xfrm>
              <a:custGeom>
                <a:avLst/>
                <a:gdLst/>
                <a:ahLst/>
                <a:cxnLst/>
                <a:rect l="l" t="t" r="r" b="b"/>
                <a:pathLst>
                  <a:path w="86428" h="130360" extrusionOk="0">
                    <a:moveTo>
                      <a:pt x="83156" y="120733"/>
                    </a:moveTo>
                    <a:cubicBezTo>
                      <a:pt x="82263" y="120376"/>
                      <a:pt x="81371" y="120108"/>
                      <a:pt x="80478" y="119751"/>
                    </a:cubicBezTo>
                    <a:cubicBezTo>
                      <a:pt x="80567" y="119394"/>
                      <a:pt x="80567" y="119036"/>
                      <a:pt x="80478" y="118590"/>
                    </a:cubicBezTo>
                    <a:cubicBezTo>
                      <a:pt x="75748" y="80728"/>
                      <a:pt x="73963" y="42777"/>
                      <a:pt x="75123" y="4647"/>
                    </a:cubicBezTo>
                    <a:cubicBezTo>
                      <a:pt x="75302" y="-889"/>
                      <a:pt x="67269" y="-1693"/>
                      <a:pt x="65662" y="3397"/>
                    </a:cubicBezTo>
                    <a:cubicBezTo>
                      <a:pt x="52542" y="45545"/>
                      <a:pt x="30853" y="83764"/>
                      <a:pt x="1311" y="116536"/>
                    </a:cubicBezTo>
                    <a:cubicBezTo>
                      <a:pt x="-1902" y="120108"/>
                      <a:pt x="1221" y="125734"/>
                      <a:pt x="6041" y="124573"/>
                    </a:cubicBezTo>
                    <a:cubicBezTo>
                      <a:pt x="31478" y="118768"/>
                      <a:pt x="56380" y="120733"/>
                      <a:pt x="80657" y="130020"/>
                    </a:cubicBezTo>
                    <a:cubicBezTo>
                      <a:pt x="86369" y="132252"/>
                      <a:pt x="88957" y="122876"/>
                      <a:pt x="83156" y="120733"/>
                    </a:cubicBezTo>
                    <a:close/>
                    <a:moveTo>
                      <a:pt x="54238" y="73227"/>
                    </a:moveTo>
                    <a:cubicBezTo>
                      <a:pt x="54149" y="73227"/>
                      <a:pt x="54059" y="73227"/>
                      <a:pt x="53970" y="73316"/>
                    </a:cubicBezTo>
                    <a:cubicBezTo>
                      <a:pt x="54059" y="73138"/>
                      <a:pt x="54149" y="72959"/>
                      <a:pt x="54238" y="72781"/>
                    </a:cubicBezTo>
                    <a:cubicBezTo>
                      <a:pt x="54238" y="72870"/>
                      <a:pt x="54238" y="73048"/>
                      <a:pt x="54238" y="73227"/>
                    </a:cubicBezTo>
                    <a:close/>
                    <a:moveTo>
                      <a:pt x="38172" y="99570"/>
                    </a:moveTo>
                    <a:cubicBezTo>
                      <a:pt x="38262" y="99659"/>
                      <a:pt x="38351" y="99659"/>
                      <a:pt x="38529" y="99748"/>
                    </a:cubicBezTo>
                    <a:cubicBezTo>
                      <a:pt x="38440" y="99838"/>
                      <a:pt x="38351" y="99927"/>
                      <a:pt x="38262" y="100105"/>
                    </a:cubicBezTo>
                    <a:cubicBezTo>
                      <a:pt x="36566" y="102249"/>
                      <a:pt x="36923" y="104749"/>
                      <a:pt x="38172" y="106445"/>
                    </a:cubicBezTo>
                    <a:cubicBezTo>
                      <a:pt x="37101" y="106267"/>
                      <a:pt x="36030" y="105999"/>
                      <a:pt x="34870" y="105820"/>
                    </a:cubicBezTo>
                    <a:cubicBezTo>
                      <a:pt x="35941" y="103677"/>
                      <a:pt x="37101" y="101623"/>
                      <a:pt x="38172" y="99570"/>
                    </a:cubicBezTo>
                    <a:close/>
                    <a:moveTo>
                      <a:pt x="44331" y="107606"/>
                    </a:moveTo>
                    <a:cubicBezTo>
                      <a:pt x="44598" y="107428"/>
                      <a:pt x="44866" y="107160"/>
                      <a:pt x="45045" y="106892"/>
                    </a:cubicBezTo>
                    <a:cubicBezTo>
                      <a:pt x="48169" y="106981"/>
                      <a:pt x="51382" y="106981"/>
                      <a:pt x="54505" y="107071"/>
                    </a:cubicBezTo>
                    <a:cubicBezTo>
                      <a:pt x="55577" y="107428"/>
                      <a:pt x="56648" y="107428"/>
                      <a:pt x="57719" y="107160"/>
                    </a:cubicBezTo>
                    <a:cubicBezTo>
                      <a:pt x="57986" y="107160"/>
                      <a:pt x="58344" y="107160"/>
                      <a:pt x="58611" y="107160"/>
                    </a:cubicBezTo>
                    <a:cubicBezTo>
                      <a:pt x="61467" y="111714"/>
                      <a:pt x="68875" y="108856"/>
                      <a:pt x="67447" y="103409"/>
                    </a:cubicBezTo>
                    <a:cubicBezTo>
                      <a:pt x="66555" y="99927"/>
                      <a:pt x="65841" y="96355"/>
                      <a:pt x="65305" y="92872"/>
                    </a:cubicBezTo>
                    <a:cubicBezTo>
                      <a:pt x="66466" y="90997"/>
                      <a:pt x="67179" y="88765"/>
                      <a:pt x="67715" y="86175"/>
                    </a:cubicBezTo>
                    <a:cubicBezTo>
                      <a:pt x="68429" y="95015"/>
                      <a:pt x="69321" y="103767"/>
                      <a:pt x="70303" y="112607"/>
                    </a:cubicBezTo>
                    <a:cubicBezTo>
                      <a:pt x="61556" y="110910"/>
                      <a:pt x="52899" y="109303"/>
                      <a:pt x="44331" y="107606"/>
                    </a:cubicBezTo>
                    <a:close/>
                    <a:moveTo>
                      <a:pt x="65305" y="38401"/>
                    </a:moveTo>
                    <a:cubicBezTo>
                      <a:pt x="64413" y="38312"/>
                      <a:pt x="63520" y="38401"/>
                      <a:pt x="62717" y="38758"/>
                    </a:cubicBezTo>
                    <a:cubicBezTo>
                      <a:pt x="63609" y="36794"/>
                      <a:pt x="64413" y="34829"/>
                      <a:pt x="65216" y="32776"/>
                    </a:cubicBezTo>
                    <a:cubicBezTo>
                      <a:pt x="65216" y="34740"/>
                      <a:pt x="65305" y="36615"/>
                      <a:pt x="65305" y="38401"/>
                    </a:cubicBezTo>
                    <a:close/>
                    <a:moveTo>
                      <a:pt x="23624" y="112071"/>
                    </a:moveTo>
                    <a:cubicBezTo>
                      <a:pt x="21482" y="112250"/>
                      <a:pt x="19340" y="112518"/>
                      <a:pt x="17198" y="112786"/>
                    </a:cubicBezTo>
                    <a:cubicBezTo>
                      <a:pt x="20500" y="108767"/>
                      <a:pt x="23624" y="104749"/>
                      <a:pt x="26748" y="100641"/>
                    </a:cubicBezTo>
                    <a:cubicBezTo>
                      <a:pt x="25677" y="102695"/>
                      <a:pt x="24516" y="104749"/>
                      <a:pt x="23445" y="106803"/>
                    </a:cubicBezTo>
                    <a:cubicBezTo>
                      <a:pt x="22553" y="108410"/>
                      <a:pt x="22642" y="110553"/>
                      <a:pt x="23624" y="1120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6"/>
              <p:cNvSpPr/>
              <p:nvPr/>
            </p:nvSpPr>
            <p:spPr>
              <a:xfrm>
                <a:off x="4548820" y="282233"/>
                <a:ext cx="96239" cy="108852"/>
              </a:xfrm>
              <a:custGeom>
                <a:avLst/>
                <a:gdLst/>
                <a:ahLst/>
                <a:cxnLst/>
                <a:rect l="l" t="t" r="r" b="b"/>
                <a:pathLst>
                  <a:path w="96239" h="108852" extrusionOk="0">
                    <a:moveTo>
                      <a:pt x="88691" y="89777"/>
                    </a:moveTo>
                    <a:cubicBezTo>
                      <a:pt x="88780" y="70846"/>
                      <a:pt x="88870" y="51915"/>
                      <a:pt x="88959" y="33073"/>
                    </a:cubicBezTo>
                    <a:cubicBezTo>
                      <a:pt x="88959" y="30841"/>
                      <a:pt x="88156" y="28787"/>
                      <a:pt x="86817" y="27180"/>
                    </a:cubicBezTo>
                    <a:cubicBezTo>
                      <a:pt x="86638" y="21376"/>
                      <a:pt x="86371" y="15661"/>
                      <a:pt x="85746" y="9767"/>
                    </a:cubicBezTo>
                    <a:cubicBezTo>
                      <a:pt x="84942" y="2087"/>
                      <a:pt x="75482" y="-3806"/>
                      <a:pt x="69323" y="2980"/>
                    </a:cubicBezTo>
                    <a:cubicBezTo>
                      <a:pt x="47099" y="27180"/>
                      <a:pt x="24964" y="51379"/>
                      <a:pt x="2740" y="75579"/>
                    </a:cubicBezTo>
                    <a:cubicBezTo>
                      <a:pt x="-2347" y="81115"/>
                      <a:pt x="-27" y="89331"/>
                      <a:pt x="7024" y="91742"/>
                    </a:cubicBezTo>
                    <a:cubicBezTo>
                      <a:pt x="33086" y="100582"/>
                      <a:pt x="59684" y="106029"/>
                      <a:pt x="87084" y="108797"/>
                    </a:cubicBezTo>
                    <a:cubicBezTo>
                      <a:pt x="98777" y="109958"/>
                      <a:pt x="99223" y="92545"/>
                      <a:pt x="88691" y="89777"/>
                    </a:cubicBezTo>
                    <a:close/>
                    <a:moveTo>
                      <a:pt x="58077" y="72453"/>
                    </a:moveTo>
                    <a:cubicBezTo>
                      <a:pt x="60487" y="70221"/>
                      <a:pt x="62808" y="67810"/>
                      <a:pt x="65128" y="65399"/>
                    </a:cubicBezTo>
                    <a:cubicBezTo>
                      <a:pt x="64414" y="69953"/>
                      <a:pt x="63611" y="74507"/>
                      <a:pt x="62629" y="79061"/>
                    </a:cubicBezTo>
                    <a:cubicBezTo>
                      <a:pt x="60666" y="77365"/>
                      <a:pt x="59149" y="75222"/>
                      <a:pt x="58077" y="72453"/>
                    </a:cubicBezTo>
                    <a:close/>
                    <a:moveTo>
                      <a:pt x="42815" y="60398"/>
                    </a:moveTo>
                    <a:cubicBezTo>
                      <a:pt x="42815" y="60398"/>
                      <a:pt x="42726" y="60488"/>
                      <a:pt x="42726" y="60488"/>
                    </a:cubicBezTo>
                    <a:cubicBezTo>
                      <a:pt x="42726" y="60398"/>
                      <a:pt x="42726" y="60398"/>
                      <a:pt x="42815" y="60398"/>
                    </a:cubicBezTo>
                    <a:cubicBezTo>
                      <a:pt x="42815" y="60398"/>
                      <a:pt x="42815" y="60398"/>
                      <a:pt x="42815" y="60398"/>
                    </a:cubicBezTo>
                    <a:close/>
                    <a:moveTo>
                      <a:pt x="27285" y="77811"/>
                    </a:moveTo>
                    <a:cubicBezTo>
                      <a:pt x="27106" y="77811"/>
                      <a:pt x="27017" y="77722"/>
                      <a:pt x="26838" y="77722"/>
                    </a:cubicBezTo>
                    <a:cubicBezTo>
                      <a:pt x="27017" y="77543"/>
                      <a:pt x="27196" y="77365"/>
                      <a:pt x="27374" y="77186"/>
                    </a:cubicBezTo>
                    <a:cubicBezTo>
                      <a:pt x="27374" y="77365"/>
                      <a:pt x="27285" y="77633"/>
                      <a:pt x="27285" y="7781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6"/>
              <p:cNvSpPr/>
              <p:nvPr/>
            </p:nvSpPr>
            <p:spPr>
              <a:xfrm>
                <a:off x="4433991" y="427701"/>
                <a:ext cx="89018" cy="102106"/>
              </a:xfrm>
              <a:custGeom>
                <a:avLst/>
                <a:gdLst/>
                <a:ahLst/>
                <a:cxnLst/>
                <a:rect l="l" t="t" r="r" b="b"/>
                <a:pathLst>
                  <a:path w="89018" h="102106" extrusionOk="0">
                    <a:moveTo>
                      <a:pt x="85885" y="84952"/>
                    </a:moveTo>
                    <a:cubicBezTo>
                      <a:pt x="86242" y="58788"/>
                      <a:pt x="84189" y="32892"/>
                      <a:pt x="80084" y="6996"/>
                    </a:cubicBezTo>
                    <a:cubicBezTo>
                      <a:pt x="78923" y="-238"/>
                      <a:pt x="68570" y="-2202"/>
                      <a:pt x="63929" y="2709"/>
                    </a:cubicBezTo>
                    <a:cubicBezTo>
                      <a:pt x="51344" y="16193"/>
                      <a:pt x="38759" y="29766"/>
                      <a:pt x="26175" y="43250"/>
                    </a:cubicBezTo>
                    <a:cubicBezTo>
                      <a:pt x="18410" y="51555"/>
                      <a:pt x="648" y="63878"/>
                      <a:pt x="23" y="76290"/>
                    </a:cubicBezTo>
                    <a:cubicBezTo>
                      <a:pt x="-512" y="86470"/>
                      <a:pt x="8235" y="90042"/>
                      <a:pt x="16714" y="91828"/>
                    </a:cubicBezTo>
                    <a:cubicBezTo>
                      <a:pt x="36528" y="96025"/>
                      <a:pt x="56878" y="98614"/>
                      <a:pt x="76870" y="101918"/>
                    </a:cubicBezTo>
                    <a:cubicBezTo>
                      <a:pt x="87492" y="103883"/>
                      <a:pt x="92847" y="89952"/>
                      <a:pt x="85885" y="84952"/>
                    </a:cubicBezTo>
                    <a:close/>
                    <a:moveTo>
                      <a:pt x="56431" y="71557"/>
                    </a:moveTo>
                    <a:cubicBezTo>
                      <a:pt x="56521" y="74236"/>
                      <a:pt x="56878" y="76826"/>
                      <a:pt x="57413" y="79326"/>
                    </a:cubicBezTo>
                    <a:cubicBezTo>
                      <a:pt x="55182" y="78969"/>
                      <a:pt x="53040" y="78612"/>
                      <a:pt x="50809" y="78254"/>
                    </a:cubicBezTo>
                    <a:cubicBezTo>
                      <a:pt x="52861" y="76022"/>
                      <a:pt x="54736" y="73790"/>
                      <a:pt x="56431" y="7155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6"/>
              <p:cNvSpPr/>
              <p:nvPr/>
            </p:nvSpPr>
            <p:spPr>
              <a:xfrm>
                <a:off x="4517538" y="126258"/>
                <a:ext cx="87610" cy="122619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122619" extrusionOk="0">
                    <a:moveTo>
                      <a:pt x="4658" y="99216"/>
                    </a:moveTo>
                    <a:cubicBezTo>
                      <a:pt x="22866" y="108681"/>
                      <a:pt x="41609" y="116361"/>
                      <a:pt x="61245" y="122165"/>
                    </a:cubicBezTo>
                    <a:cubicBezTo>
                      <a:pt x="72223" y="125469"/>
                      <a:pt x="77399" y="109842"/>
                      <a:pt x="68831" y="104663"/>
                    </a:cubicBezTo>
                    <a:cubicBezTo>
                      <a:pt x="69099" y="103949"/>
                      <a:pt x="69277" y="103145"/>
                      <a:pt x="69277" y="102252"/>
                    </a:cubicBezTo>
                    <a:cubicBezTo>
                      <a:pt x="70081" y="83321"/>
                      <a:pt x="74633" y="66533"/>
                      <a:pt x="81059" y="48942"/>
                    </a:cubicBezTo>
                    <a:cubicBezTo>
                      <a:pt x="86146" y="34833"/>
                      <a:pt x="89270" y="22063"/>
                      <a:pt x="86682" y="7061"/>
                    </a:cubicBezTo>
                    <a:cubicBezTo>
                      <a:pt x="85521" y="186"/>
                      <a:pt x="74989" y="-2493"/>
                      <a:pt x="70527" y="2775"/>
                    </a:cubicBezTo>
                    <a:cubicBezTo>
                      <a:pt x="47946" y="29832"/>
                      <a:pt x="25365" y="56978"/>
                      <a:pt x="2694" y="84035"/>
                    </a:cubicBezTo>
                    <a:cubicBezTo>
                      <a:pt x="-1054" y="88589"/>
                      <a:pt x="-1322" y="96090"/>
                      <a:pt x="4658" y="99216"/>
                    </a:cubicBezTo>
                    <a:close/>
                    <a:moveTo>
                      <a:pt x="48749" y="94930"/>
                    </a:moveTo>
                    <a:cubicBezTo>
                      <a:pt x="48838" y="95912"/>
                      <a:pt x="48928" y="96805"/>
                      <a:pt x="49106" y="97787"/>
                    </a:cubicBezTo>
                    <a:cubicBezTo>
                      <a:pt x="47767" y="97341"/>
                      <a:pt x="46429" y="96805"/>
                      <a:pt x="45090" y="96269"/>
                    </a:cubicBezTo>
                    <a:cubicBezTo>
                      <a:pt x="46339" y="96001"/>
                      <a:pt x="47589" y="95644"/>
                      <a:pt x="48749" y="9493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5" name="Google Shape;1375;p26"/>
            <p:cNvGrpSpPr/>
            <p:nvPr/>
          </p:nvGrpSpPr>
          <p:grpSpPr>
            <a:xfrm>
              <a:off x="4100056" y="-27688"/>
              <a:ext cx="260910" cy="403547"/>
              <a:chOff x="4100056" y="-27688"/>
              <a:chExt cx="260910" cy="403547"/>
            </a:xfrm>
          </p:grpSpPr>
          <p:sp>
            <p:nvSpPr>
              <p:cNvPr id="1376" name="Google Shape;1376;p26"/>
              <p:cNvSpPr/>
              <p:nvPr/>
            </p:nvSpPr>
            <p:spPr>
              <a:xfrm>
                <a:off x="4100056" y="90989"/>
                <a:ext cx="86389" cy="130360"/>
              </a:xfrm>
              <a:custGeom>
                <a:avLst/>
                <a:gdLst/>
                <a:ahLst/>
                <a:cxnLst/>
                <a:rect l="l" t="t" r="r" b="b"/>
                <a:pathLst>
                  <a:path w="86389" h="130360" extrusionOk="0">
                    <a:moveTo>
                      <a:pt x="83156" y="120733"/>
                    </a:moveTo>
                    <a:cubicBezTo>
                      <a:pt x="82263" y="120376"/>
                      <a:pt x="81371" y="120108"/>
                      <a:pt x="80478" y="119751"/>
                    </a:cubicBezTo>
                    <a:cubicBezTo>
                      <a:pt x="80567" y="119394"/>
                      <a:pt x="80567" y="119036"/>
                      <a:pt x="80478" y="118590"/>
                    </a:cubicBezTo>
                    <a:cubicBezTo>
                      <a:pt x="75748" y="80728"/>
                      <a:pt x="73963" y="42777"/>
                      <a:pt x="75123" y="4647"/>
                    </a:cubicBezTo>
                    <a:cubicBezTo>
                      <a:pt x="75302" y="-889"/>
                      <a:pt x="67269" y="-1693"/>
                      <a:pt x="65662" y="3397"/>
                    </a:cubicBezTo>
                    <a:cubicBezTo>
                      <a:pt x="52542" y="45545"/>
                      <a:pt x="30853" y="83764"/>
                      <a:pt x="1310" y="116536"/>
                    </a:cubicBezTo>
                    <a:cubicBezTo>
                      <a:pt x="-1903" y="120108"/>
                      <a:pt x="1221" y="125734"/>
                      <a:pt x="6041" y="124573"/>
                    </a:cubicBezTo>
                    <a:cubicBezTo>
                      <a:pt x="31478" y="118768"/>
                      <a:pt x="56380" y="120733"/>
                      <a:pt x="80657" y="130020"/>
                    </a:cubicBezTo>
                    <a:cubicBezTo>
                      <a:pt x="86369" y="132252"/>
                      <a:pt x="88868" y="122876"/>
                      <a:pt x="83156" y="120733"/>
                    </a:cubicBezTo>
                    <a:close/>
                    <a:moveTo>
                      <a:pt x="54149" y="73227"/>
                    </a:moveTo>
                    <a:cubicBezTo>
                      <a:pt x="54059" y="73227"/>
                      <a:pt x="53970" y="73227"/>
                      <a:pt x="53881" y="73316"/>
                    </a:cubicBezTo>
                    <a:cubicBezTo>
                      <a:pt x="53970" y="73138"/>
                      <a:pt x="54059" y="72959"/>
                      <a:pt x="54149" y="72781"/>
                    </a:cubicBezTo>
                    <a:cubicBezTo>
                      <a:pt x="54238" y="72870"/>
                      <a:pt x="54149" y="73048"/>
                      <a:pt x="54149" y="73227"/>
                    </a:cubicBezTo>
                    <a:close/>
                    <a:moveTo>
                      <a:pt x="38172" y="99570"/>
                    </a:moveTo>
                    <a:cubicBezTo>
                      <a:pt x="38261" y="99659"/>
                      <a:pt x="38351" y="99659"/>
                      <a:pt x="38529" y="99748"/>
                    </a:cubicBezTo>
                    <a:cubicBezTo>
                      <a:pt x="38440" y="99838"/>
                      <a:pt x="38351" y="99927"/>
                      <a:pt x="38261" y="100105"/>
                    </a:cubicBezTo>
                    <a:cubicBezTo>
                      <a:pt x="36566" y="102249"/>
                      <a:pt x="36923" y="104749"/>
                      <a:pt x="38172" y="106445"/>
                    </a:cubicBezTo>
                    <a:cubicBezTo>
                      <a:pt x="37101" y="106267"/>
                      <a:pt x="36030" y="105999"/>
                      <a:pt x="34870" y="105820"/>
                    </a:cubicBezTo>
                    <a:cubicBezTo>
                      <a:pt x="35941" y="103677"/>
                      <a:pt x="37012" y="101623"/>
                      <a:pt x="38172" y="99570"/>
                    </a:cubicBezTo>
                    <a:close/>
                    <a:moveTo>
                      <a:pt x="44241" y="107606"/>
                    </a:moveTo>
                    <a:cubicBezTo>
                      <a:pt x="44509" y="107428"/>
                      <a:pt x="44777" y="107160"/>
                      <a:pt x="44955" y="106892"/>
                    </a:cubicBezTo>
                    <a:cubicBezTo>
                      <a:pt x="48079" y="106981"/>
                      <a:pt x="51292" y="106981"/>
                      <a:pt x="54416" y="107071"/>
                    </a:cubicBezTo>
                    <a:cubicBezTo>
                      <a:pt x="55398" y="107428"/>
                      <a:pt x="56558" y="107428"/>
                      <a:pt x="57629" y="107160"/>
                    </a:cubicBezTo>
                    <a:cubicBezTo>
                      <a:pt x="57897" y="107160"/>
                      <a:pt x="58254" y="107160"/>
                      <a:pt x="58522" y="107160"/>
                    </a:cubicBezTo>
                    <a:cubicBezTo>
                      <a:pt x="61378" y="111714"/>
                      <a:pt x="68786" y="108856"/>
                      <a:pt x="67358" y="103409"/>
                    </a:cubicBezTo>
                    <a:cubicBezTo>
                      <a:pt x="66466" y="99927"/>
                      <a:pt x="65751" y="96355"/>
                      <a:pt x="65216" y="92872"/>
                    </a:cubicBezTo>
                    <a:cubicBezTo>
                      <a:pt x="66376" y="90997"/>
                      <a:pt x="67090" y="88765"/>
                      <a:pt x="67626" y="86175"/>
                    </a:cubicBezTo>
                    <a:cubicBezTo>
                      <a:pt x="68340" y="95015"/>
                      <a:pt x="69232" y="103767"/>
                      <a:pt x="70214" y="112607"/>
                    </a:cubicBezTo>
                    <a:cubicBezTo>
                      <a:pt x="61467" y="111000"/>
                      <a:pt x="52899" y="109303"/>
                      <a:pt x="44241" y="107606"/>
                    </a:cubicBezTo>
                    <a:close/>
                    <a:moveTo>
                      <a:pt x="65216" y="38401"/>
                    </a:moveTo>
                    <a:cubicBezTo>
                      <a:pt x="64323" y="38312"/>
                      <a:pt x="63431" y="38401"/>
                      <a:pt x="62628" y="38758"/>
                    </a:cubicBezTo>
                    <a:cubicBezTo>
                      <a:pt x="63520" y="36794"/>
                      <a:pt x="64323" y="34829"/>
                      <a:pt x="65127" y="32776"/>
                    </a:cubicBezTo>
                    <a:cubicBezTo>
                      <a:pt x="65127" y="34740"/>
                      <a:pt x="65216" y="36615"/>
                      <a:pt x="65216" y="38401"/>
                    </a:cubicBezTo>
                    <a:close/>
                    <a:moveTo>
                      <a:pt x="23535" y="112071"/>
                    </a:moveTo>
                    <a:cubicBezTo>
                      <a:pt x="21392" y="112250"/>
                      <a:pt x="19250" y="112518"/>
                      <a:pt x="17108" y="112786"/>
                    </a:cubicBezTo>
                    <a:cubicBezTo>
                      <a:pt x="20411" y="108767"/>
                      <a:pt x="23535" y="104749"/>
                      <a:pt x="26658" y="100641"/>
                    </a:cubicBezTo>
                    <a:cubicBezTo>
                      <a:pt x="25587" y="102695"/>
                      <a:pt x="24427" y="104749"/>
                      <a:pt x="23356" y="106803"/>
                    </a:cubicBezTo>
                    <a:cubicBezTo>
                      <a:pt x="22464" y="108410"/>
                      <a:pt x="22553" y="110553"/>
                      <a:pt x="23535" y="1120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6"/>
              <p:cNvSpPr/>
              <p:nvPr/>
            </p:nvSpPr>
            <p:spPr>
              <a:xfrm>
                <a:off x="4264727" y="128285"/>
                <a:ext cx="96239" cy="108852"/>
              </a:xfrm>
              <a:custGeom>
                <a:avLst/>
                <a:gdLst/>
                <a:ahLst/>
                <a:cxnLst/>
                <a:rect l="l" t="t" r="r" b="b"/>
                <a:pathLst>
                  <a:path w="96239" h="108852" extrusionOk="0">
                    <a:moveTo>
                      <a:pt x="88691" y="89777"/>
                    </a:moveTo>
                    <a:cubicBezTo>
                      <a:pt x="88780" y="70846"/>
                      <a:pt x="88870" y="52004"/>
                      <a:pt x="88959" y="33073"/>
                    </a:cubicBezTo>
                    <a:cubicBezTo>
                      <a:pt x="88959" y="30841"/>
                      <a:pt x="88156" y="28787"/>
                      <a:pt x="86817" y="27180"/>
                    </a:cubicBezTo>
                    <a:cubicBezTo>
                      <a:pt x="86638" y="21376"/>
                      <a:pt x="86281" y="15661"/>
                      <a:pt x="85746" y="9767"/>
                    </a:cubicBezTo>
                    <a:cubicBezTo>
                      <a:pt x="84943" y="2087"/>
                      <a:pt x="75482" y="-3806"/>
                      <a:pt x="69323" y="2980"/>
                    </a:cubicBezTo>
                    <a:cubicBezTo>
                      <a:pt x="47099" y="27180"/>
                      <a:pt x="24964" y="51379"/>
                      <a:pt x="2740" y="75579"/>
                    </a:cubicBezTo>
                    <a:cubicBezTo>
                      <a:pt x="-2347" y="81115"/>
                      <a:pt x="-26" y="89331"/>
                      <a:pt x="7024" y="91742"/>
                    </a:cubicBezTo>
                    <a:cubicBezTo>
                      <a:pt x="33086" y="100582"/>
                      <a:pt x="59684" y="106029"/>
                      <a:pt x="87085" y="108797"/>
                    </a:cubicBezTo>
                    <a:cubicBezTo>
                      <a:pt x="98777" y="109958"/>
                      <a:pt x="99223" y="92545"/>
                      <a:pt x="88691" y="89777"/>
                    </a:cubicBezTo>
                    <a:close/>
                    <a:moveTo>
                      <a:pt x="58077" y="72453"/>
                    </a:moveTo>
                    <a:cubicBezTo>
                      <a:pt x="60487" y="70221"/>
                      <a:pt x="62808" y="67810"/>
                      <a:pt x="65128" y="65399"/>
                    </a:cubicBezTo>
                    <a:cubicBezTo>
                      <a:pt x="64414" y="69953"/>
                      <a:pt x="63611" y="74507"/>
                      <a:pt x="62629" y="79061"/>
                    </a:cubicBezTo>
                    <a:cubicBezTo>
                      <a:pt x="60666" y="77365"/>
                      <a:pt x="59148" y="75222"/>
                      <a:pt x="58077" y="72453"/>
                    </a:cubicBezTo>
                    <a:close/>
                    <a:moveTo>
                      <a:pt x="42815" y="60398"/>
                    </a:moveTo>
                    <a:cubicBezTo>
                      <a:pt x="42815" y="60398"/>
                      <a:pt x="42726" y="60488"/>
                      <a:pt x="42726" y="60488"/>
                    </a:cubicBezTo>
                    <a:cubicBezTo>
                      <a:pt x="42726" y="60398"/>
                      <a:pt x="42815" y="60398"/>
                      <a:pt x="42815" y="60398"/>
                    </a:cubicBezTo>
                    <a:cubicBezTo>
                      <a:pt x="42815" y="60398"/>
                      <a:pt x="42815" y="60398"/>
                      <a:pt x="42815" y="60398"/>
                    </a:cubicBezTo>
                    <a:close/>
                    <a:moveTo>
                      <a:pt x="27285" y="77811"/>
                    </a:moveTo>
                    <a:cubicBezTo>
                      <a:pt x="27106" y="77811"/>
                      <a:pt x="27017" y="77722"/>
                      <a:pt x="26839" y="77722"/>
                    </a:cubicBezTo>
                    <a:cubicBezTo>
                      <a:pt x="27017" y="77543"/>
                      <a:pt x="27196" y="77365"/>
                      <a:pt x="27285" y="77186"/>
                    </a:cubicBezTo>
                    <a:cubicBezTo>
                      <a:pt x="27374" y="77365"/>
                      <a:pt x="27374" y="77633"/>
                      <a:pt x="27285" y="7781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6"/>
              <p:cNvSpPr/>
              <p:nvPr/>
            </p:nvSpPr>
            <p:spPr>
              <a:xfrm>
                <a:off x="4149897" y="273753"/>
                <a:ext cx="89018" cy="102106"/>
              </a:xfrm>
              <a:custGeom>
                <a:avLst/>
                <a:gdLst/>
                <a:ahLst/>
                <a:cxnLst/>
                <a:rect l="l" t="t" r="r" b="b"/>
                <a:pathLst>
                  <a:path w="89018" h="102106" extrusionOk="0">
                    <a:moveTo>
                      <a:pt x="85885" y="84952"/>
                    </a:moveTo>
                    <a:cubicBezTo>
                      <a:pt x="86242" y="58788"/>
                      <a:pt x="84189" y="32892"/>
                      <a:pt x="80084" y="6996"/>
                    </a:cubicBezTo>
                    <a:cubicBezTo>
                      <a:pt x="78923" y="-238"/>
                      <a:pt x="68570" y="-2202"/>
                      <a:pt x="63929" y="2709"/>
                    </a:cubicBezTo>
                    <a:cubicBezTo>
                      <a:pt x="51344" y="16193"/>
                      <a:pt x="38759" y="29766"/>
                      <a:pt x="26175" y="43250"/>
                    </a:cubicBezTo>
                    <a:cubicBezTo>
                      <a:pt x="18410" y="51555"/>
                      <a:pt x="648" y="63878"/>
                      <a:pt x="23" y="76290"/>
                    </a:cubicBezTo>
                    <a:cubicBezTo>
                      <a:pt x="-512" y="86470"/>
                      <a:pt x="8235" y="90042"/>
                      <a:pt x="16714" y="91828"/>
                    </a:cubicBezTo>
                    <a:cubicBezTo>
                      <a:pt x="36528" y="96025"/>
                      <a:pt x="56878" y="98614"/>
                      <a:pt x="76871" y="101918"/>
                    </a:cubicBezTo>
                    <a:cubicBezTo>
                      <a:pt x="87492" y="103883"/>
                      <a:pt x="92847" y="89952"/>
                      <a:pt x="85885" y="84952"/>
                    </a:cubicBezTo>
                    <a:close/>
                    <a:moveTo>
                      <a:pt x="56521" y="71557"/>
                    </a:moveTo>
                    <a:cubicBezTo>
                      <a:pt x="56610" y="74236"/>
                      <a:pt x="56967" y="76826"/>
                      <a:pt x="57503" y="79326"/>
                    </a:cubicBezTo>
                    <a:cubicBezTo>
                      <a:pt x="55271" y="78969"/>
                      <a:pt x="53129" y="78612"/>
                      <a:pt x="50898" y="78254"/>
                    </a:cubicBezTo>
                    <a:cubicBezTo>
                      <a:pt x="52861" y="76022"/>
                      <a:pt x="54736" y="73790"/>
                      <a:pt x="56521" y="7155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6"/>
              <p:cNvSpPr/>
              <p:nvPr/>
            </p:nvSpPr>
            <p:spPr>
              <a:xfrm>
                <a:off x="4233475" y="-27688"/>
                <a:ext cx="87580" cy="122619"/>
              </a:xfrm>
              <a:custGeom>
                <a:avLst/>
                <a:gdLst/>
                <a:ahLst/>
                <a:cxnLst/>
                <a:rect l="l" t="t" r="r" b="b"/>
                <a:pathLst>
                  <a:path w="87580" h="122619" extrusionOk="0">
                    <a:moveTo>
                      <a:pt x="4628" y="99216"/>
                    </a:moveTo>
                    <a:cubicBezTo>
                      <a:pt x="22835" y="108681"/>
                      <a:pt x="41579" y="116361"/>
                      <a:pt x="61214" y="122165"/>
                    </a:cubicBezTo>
                    <a:cubicBezTo>
                      <a:pt x="72193" y="125469"/>
                      <a:pt x="77369" y="109842"/>
                      <a:pt x="68801" y="104663"/>
                    </a:cubicBezTo>
                    <a:cubicBezTo>
                      <a:pt x="69069" y="103949"/>
                      <a:pt x="69247" y="103145"/>
                      <a:pt x="69247" y="102252"/>
                    </a:cubicBezTo>
                    <a:cubicBezTo>
                      <a:pt x="70051" y="83321"/>
                      <a:pt x="74602" y="66533"/>
                      <a:pt x="81029" y="48942"/>
                    </a:cubicBezTo>
                    <a:cubicBezTo>
                      <a:pt x="86116" y="34833"/>
                      <a:pt x="89240" y="22063"/>
                      <a:pt x="86652" y="7061"/>
                    </a:cubicBezTo>
                    <a:cubicBezTo>
                      <a:pt x="85491" y="186"/>
                      <a:pt x="74959" y="-2493"/>
                      <a:pt x="70497" y="2775"/>
                    </a:cubicBezTo>
                    <a:cubicBezTo>
                      <a:pt x="47916" y="29832"/>
                      <a:pt x="25335" y="56978"/>
                      <a:pt x="2664" y="84035"/>
                    </a:cubicBezTo>
                    <a:cubicBezTo>
                      <a:pt x="-1084" y="88589"/>
                      <a:pt x="-1263" y="96180"/>
                      <a:pt x="4628" y="99216"/>
                    </a:cubicBezTo>
                    <a:close/>
                    <a:moveTo>
                      <a:pt x="48719" y="94930"/>
                    </a:moveTo>
                    <a:cubicBezTo>
                      <a:pt x="48808" y="95912"/>
                      <a:pt x="48897" y="96805"/>
                      <a:pt x="49076" y="97787"/>
                    </a:cubicBezTo>
                    <a:cubicBezTo>
                      <a:pt x="47737" y="97341"/>
                      <a:pt x="46398" y="96805"/>
                      <a:pt x="45059" y="96269"/>
                    </a:cubicBezTo>
                    <a:cubicBezTo>
                      <a:pt x="46309" y="96001"/>
                      <a:pt x="47559" y="95644"/>
                      <a:pt x="48719" y="9493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0" name="Google Shape;1380;p26"/>
          <p:cNvGrpSpPr/>
          <p:nvPr/>
        </p:nvGrpSpPr>
        <p:grpSpPr>
          <a:xfrm rot="9775387">
            <a:off x="-400342" y="3976701"/>
            <a:ext cx="1568848" cy="1245441"/>
            <a:chOff x="2942485" y="-56344"/>
            <a:chExt cx="2092187" cy="1660898"/>
          </a:xfrm>
        </p:grpSpPr>
        <p:grpSp>
          <p:nvGrpSpPr>
            <p:cNvPr id="1381" name="Google Shape;1381;p26"/>
            <p:cNvGrpSpPr/>
            <p:nvPr/>
          </p:nvGrpSpPr>
          <p:grpSpPr>
            <a:xfrm>
              <a:off x="2942485" y="-56344"/>
              <a:ext cx="1873186" cy="790648"/>
              <a:chOff x="2942485" y="-56344"/>
              <a:chExt cx="1873186" cy="790648"/>
            </a:xfrm>
          </p:grpSpPr>
          <p:sp>
            <p:nvSpPr>
              <p:cNvPr id="1382" name="Google Shape;1382;p26"/>
              <p:cNvSpPr/>
              <p:nvPr/>
            </p:nvSpPr>
            <p:spPr>
              <a:xfrm>
                <a:off x="2942524" y="-56344"/>
                <a:ext cx="1873147" cy="790648"/>
              </a:xfrm>
              <a:custGeom>
                <a:avLst/>
                <a:gdLst/>
                <a:ahLst/>
                <a:cxnLst/>
                <a:rect l="l" t="t" r="r" b="b"/>
                <a:pathLst>
                  <a:path w="1873147" h="790648" extrusionOk="0">
                    <a:moveTo>
                      <a:pt x="1852" y="785900"/>
                    </a:moveTo>
                    <a:cubicBezTo>
                      <a:pt x="2834" y="786704"/>
                      <a:pt x="4173" y="787240"/>
                      <a:pt x="5601" y="787329"/>
                    </a:cubicBezTo>
                    <a:cubicBezTo>
                      <a:pt x="7565" y="789472"/>
                      <a:pt x="10331" y="790812"/>
                      <a:pt x="14080" y="790633"/>
                    </a:cubicBezTo>
                    <a:cubicBezTo>
                      <a:pt x="133322" y="785364"/>
                      <a:pt x="251940" y="769738"/>
                      <a:pt x="368148" y="743931"/>
                    </a:cubicBezTo>
                    <a:cubicBezTo>
                      <a:pt x="371182" y="743306"/>
                      <a:pt x="374217" y="742591"/>
                      <a:pt x="377252" y="741966"/>
                    </a:cubicBezTo>
                    <a:cubicBezTo>
                      <a:pt x="388230" y="739466"/>
                      <a:pt x="399208" y="736966"/>
                      <a:pt x="410097" y="734197"/>
                    </a:cubicBezTo>
                    <a:cubicBezTo>
                      <a:pt x="412328" y="733751"/>
                      <a:pt x="414560" y="733215"/>
                      <a:pt x="416791" y="732590"/>
                    </a:cubicBezTo>
                    <a:cubicBezTo>
                      <a:pt x="567272" y="695443"/>
                      <a:pt x="713379" y="641150"/>
                      <a:pt x="851544" y="569891"/>
                    </a:cubicBezTo>
                    <a:cubicBezTo>
                      <a:pt x="854043" y="568552"/>
                      <a:pt x="856721" y="567302"/>
                      <a:pt x="859220" y="565873"/>
                    </a:cubicBezTo>
                    <a:cubicBezTo>
                      <a:pt x="880908" y="554621"/>
                      <a:pt x="902418" y="542923"/>
                      <a:pt x="923839" y="530690"/>
                    </a:cubicBezTo>
                    <a:cubicBezTo>
                      <a:pt x="924732" y="530243"/>
                      <a:pt x="925713" y="529708"/>
                      <a:pt x="926606" y="529172"/>
                    </a:cubicBezTo>
                    <a:cubicBezTo>
                      <a:pt x="929283" y="527654"/>
                      <a:pt x="932050" y="526046"/>
                      <a:pt x="934728" y="524439"/>
                    </a:cubicBezTo>
                    <a:cubicBezTo>
                      <a:pt x="1083156" y="438178"/>
                      <a:pt x="1213823" y="327450"/>
                      <a:pt x="1354665" y="229938"/>
                    </a:cubicBezTo>
                    <a:cubicBezTo>
                      <a:pt x="1497024" y="131354"/>
                      <a:pt x="1637865" y="69650"/>
                      <a:pt x="1803251" y="45361"/>
                    </a:cubicBezTo>
                    <a:cubicBezTo>
                      <a:pt x="1822262" y="49112"/>
                      <a:pt x="1841184" y="53398"/>
                      <a:pt x="1860284" y="58220"/>
                    </a:cubicBezTo>
                    <a:cubicBezTo>
                      <a:pt x="1868496" y="60274"/>
                      <a:pt x="1873405" y="53577"/>
                      <a:pt x="1873137" y="46969"/>
                    </a:cubicBezTo>
                    <a:cubicBezTo>
                      <a:pt x="1873137" y="43486"/>
                      <a:pt x="1871620" y="40003"/>
                      <a:pt x="1868407" y="37950"/>
                    </a:cubicBezTo>
                    <a:cubicBezTo>
                      <a:pt x="1869032" y="37860"/>
                      <a:pt x="1869745" y="37771"/>
                      <a:pt x="1870370" y="37682"/>
                    </a:cubicBezTo>
                    <a:cubicBezTo>
                      <a:pt x="1872601" y="37503"/>
                      <a:pt x="1873048" y="34021"/>
                      <a:pt x="1870638" y="33753"/>
                    </a:cubicBezTo>
                    <a:cubicBezTo>
                      <a:pt x="1861623" y="32592"/>
                      <a:pt x="1852430" y="31877"/>
                      <a:pt x="1843415" y="31163"/>
                    </a:cubicBezTo>
                    <a:cubicBezTo>
                      <a:pt x="1828956" y="27859"/>
                      <a:pt x="1814497" y="24823"/>
                      <a:pt x="1800038" y="22144"/>
                    </a:cubicBezTo>
                    <a:cubicBezTo>
                      <a:pt x="1484439" y="-38310"/>
                      <a:pt x="1174819" y="28841"/>
                      <a:pt x="889119" y="176985"/>
                    </a:cubicBezTo>
                    <a:cubicBezTo>
                      <a:pt x="742298" y="253066"/>
                      <a:pt x="604491" y="345131"/>
                      <a:pt x="468915" y="439696"/>
                    </a:cubicBezTo>
                    <a:cubicBezTo>
                      <a:pt x="466237" y="441571"/>
                      <a:pt x="463738" y="443268"/>
                      <a:pt x="461061" y="445143"/>
                    </a:cubicBezTo>
                    <a:cubicBezTo>
                      <a:pt x="460436" y="445590"/>
                      <a:pt x="459900" y="446036"/>
                      <a:pt x="459276" y="446394"/>
                    </a:cubicBezTo>
                    <a:cubicBezTo>
                      <a:pt x="452492" y="451037"/>
                      <a:pt x="445798" y="455770"/>
                      <a:pt x="439104" y="460592"/>
                    </a:cubicBezTo>
                    <a:cubicBezTo>
                      <a:pt x="435713" y="462913"/>
                      <a:pt x="432410" y="465235"/>
                      <a:pt x="429108" y="467646"/>
                    </a:cubicBezTo>
                    <a:cubicBezTo>
                      <a:pt x="360829" y="515599"/>
                      <a:pt x="292640" y="563998"/>
                      <a:pt x="224807" y="612664"/>
                    </a:cubicBezTo>
                    <a:cubicBezTo>
                      <a:pt x="154475" y="663206"/>
                      <a:pt x="77182" y="710177"/>
                      <a:pt x="12920" y="768845"/>
                    </a:cubicBezTo>
                    <a:cubicBezTo>
                      <a:pt x="12830" y="768845"/>
                      <a:pt x="12741" y="768934"/>
                      <a:pt x="12652" y="768845"/>
                    </a:cubicBezTo>
                    <a:cubicBezTo>
                      <a:pt x="8993" y="769023"/>
                      <a:pt x="6404" y="770720"/>
                      <a:pt x="4798" y="773042"/>
                    </a:cubicBezTo>
                    <a:cubicBezTo>
                      <a:pt x="3905" y="774381"/>
                      <a:pt x="3280" y="776078"/>
                      <a:pt x="3013" y="777774"/>
                    </a:cubicBezTo>
                    <a:cubicBezTo>
                      <a:pt x="2566" y="778131"/>
                      <a:pt x="2120" y="778578"/>
                      <a:pt x="1674" y="778935"/>
                    </a:cubicBezTo>
                    <a:cubicBezTo>
                      <a:pt x="-1004" y="781435"/>
                      <a:pt x="-111" y="784204"/>
                      <a:pt x="1852" y="7859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6"/>
              <p:cNvSpPr/>
              <p:nvPr/>
            </p:nvSpPr>
            <p:spPr>
              <a:xfrm>
                <a:off x="2942485" y="-34200"/>
                <a:ext cx="1872908" cy="763845"/>
              </a:xfrm>
              <a:custGeom>
                <a:avLst/>
                <a:gdLst/>
                <a:ahLst/>
                <a:cxnLst/>
                <a:rect l="l" t="t" r="r" b="b"/>
                <a:pathLst>
                  <a:path w="1872908" h="763845" extrusionOk="0">
                    <a:moveTo>
                      <a:pt x="1534" y="756880"/>
                    </a:moveTo>
                    <a:cubicBezTo>
                      <a:pt x="1980" y="756523"/>
                      <a:pt x="2427" y="756077"/>
                      <a:pt x="2873" y="755720"/>
                    </a:cubicBezTo>
                    <a:cubicBezTo>
                      <a:pt x="3141" y="754023"/>
                      <a:pt x="3766" y="752326"/>
                      <a:pt x="4658" y="750987"/>
                    </a:cubicBezTo>
                    <a:cubicBezTo>
                      <a:pt x="143625" y="707856"/>
                      <a:pt x="274114" y="648295"/>
                      <a:pt x="400764" y="575340"/>
                    </a:cubicBezTo>
                    <a:cubicBezTo>
                      <a:pt x="445480" y="549622"/>
                      <a:pt x="489571" y="523101"/>
                      <a:pt x="533662" y="496401"/>
                    </a:cubicBezTo>
                    <a:cubicBezTo>
                      <a:pt x="495551" y="487382"/>
                      <a:pt x="462170" y="466219"/>
                      <a:pt x="428968" y="445591"/>
                    </a:cubicBezTo>
                    <a:cubicBezTo>
                      <a:pt x="432360" y="443270"/>
                      <a:pt x="435662" y="440948"/>
                      <a:pt x="438965" y="438537"/>
                    </a:cubicBezTo>
                    <a:cubicBezTo>
                      <a:pt x="447979" y="445145"/>
                      <a:pt x="456905" y="452199"/>
                      <a:pt x="466276" y="457557"/>
                    </a:cubicBezTo>
                    <a:cubicBezTo>
                      <a:pt x="490285" y="471220"/>
                      <a:pt x="518489" y="477203"/>
                      <a:pt x="542231" y="491133"/>
                    </a:cubicBezTo>
                    <a:cubicBezTo>
                      <a:pt x="551870" y="485329"/>
                      <a:pt x="561509" y="479524"/>
                      <a:pt x="571149" y="473720"/>
                    </a:cubicBezTo>
                    <a:cubicBezTo>
                      <a:pt x="533484" y="457914"/>
                      <a:pt x="496265" y="441216"/>
                      <a:pt x="459136" y="424339"/>
                    </a:cubicBezTo>
                    <a:cubicBezTo>
                      <a:pt x="459761" y="423892"/>
                      <a:pt x="460296" y="423446"/>
                      <a:pt x="460921" y="423089"/>
                    </a:cubicBezTo>
                    <a:cubicBezTo>
                      <a:pt x="463599" y="421213"/>
                      <a:pt x="466098" y="419517"/>
                      <a:pt x="468775" y="417641"/>
                    </a:cubicBezTo>
                    <a:cubicBezTo>
                      <a:pt x="506797" y="433983"/>
                      <a:pt x="545087" y="449878"/>
                      <a:pt x="583020" y="466398"/>
                    </a:cubicBezTo>
                    <a:cubicBezTo>
                      <a:pt x="763847" y="355937"/>
                      <a:pt x="943067" y="244406"/>
                      <a:pt x="1141388" y="165021"/>
                    </a:cubicBezTo>
                    <a:cubicBezTo>
                      <a:pt x="1279731" y="109657"/>
                      <a:pt x="1423161" y="65633"/>
                      <a:pt x="1569001" y="34915"/>
                    </a:cubicBezTo>
                    <a:cubicBezTo>
                      <a:pt x="1639868" y="20002"/>
                      <a:pt x="1720642" y="2590"/>
                      <a:pt x="1799810" y="0"/>
                    </a:cubicBezTo>
                    <a:cubicBezTo>
                      <a:pt x="1814269" y="2679"/>
                      <a:pt x="1828817" y="5715"/>
                      <a:pt x="1843187" y="9019"/>
                    </a:cubicBezTo>
                    <a:cubicBezTo>
                      <a:pt x="1852201" y="9733"/>
                      <a:pt x="1861394" y="10448"/>
                      <a:pt x="1870409" y="11609"/>
                    </a:cubicBezTo>
                    <a:cubicBezTo>
                      <a:pt x="1872819" y="11876"/>
                      <a:pt x="1872373" y="15359"/>
                      <a:pt x="1870141" y="15538"/>
                    </a:cubicBezTo>
                    <a:cubicBezTo>
                      <a:pt x="1869517" y="15627"/>
                      <a:pt x="1868802" y="15716"/>
                      <a:pt x="1868178" y="15806"/>
                    </a:cubicBezTo>
                    <a:cubicBezTo>
                      <a:pt x="1871391" y="17859"/>
                      <a:pt x="1872908" y="21431"/>
                      <a:pt x="1872908" y="24825"/>
                    </a:cubicBezTo>
                    <a:cubicBezTo>
                      <a:pt x="1861037" y="23128"/>
                      <a:pt x="1849077" y="21788"/>
                      <a:pt x="1836850" y="21163"/>
                    </a:cubicBezTo>
                    <a:cubicBezTo>
                      <a:pt x="1793116" y="18931"/>
                      <a:pt x="1749560" y="22056"/>
                      <a:pt x="1706183" y="27861"/>
                    </a:cubicBezTo>
                    <a:cubicBezTo>
                      <a:pt x="1620500" y="39291"/>
                      <a:pt x="1535441" y="57418"/>
                      <a:pt x="1451900" y="78849"/>
                    </a:cubicBezTo>
                    <a:cubicBezTo>
                      <a:pt x="1209667" y="141000"/>
                      <a:pt x="987605" y="244673"/>
                      <a:pt x="773575" y="368975"/>
                    </a:cubicBezTo>
                    <a:cubicBezTo>
                      <a:pt x="802493" y="427107"/>
                      <a:pt x="830519" y="485596"/>
                      <a:pt x="858991" y="543818"/>
                    </a:cubicBezTo>
                    <a:cubicBezTo>
                      <a:pt x="856402" y="545247"/>
                      <a:pt x="853814" y="546497"/>
                      <a:pt x="851315" y="547836"/>
                    </a:cubicBezTo>
                    <a:cubicBezTo>
                      <a:pt x="819095" y="491669"/>
                      <a:pt x="790355" y="432375"/>
                      <a:pt x="767863" y="372279"/>
                    </a:cubicBezTo>
                    <a:cubicBezTo>
                      <a:pt x="731805" y="393353"/>
                      <a:pt x="696014" y="414784"/>
                      <a:pt x="660402" y="436930"/>
                    </a:cubicBezTo>
                    <a:cubicBezTo>
                      <a:pt x="571952" y="491669"/>
                      <a:pt x="482074" y="549265"/>
                      <a:pt x="389340" y="601682"/>
                    </a:cubicBezTo>
                    <a:cubicBezTo>
                      <a:pt x="396748" y="638741"/>
                      <a:pt x="406298" y="674727"/>
                      <a:pt x="416562" y="710625"/>
                    </a:cubicBezTo>
                    <a:cubicBezTo>
                      <a:pt x="414331" y="711160"/>
                      <a:pt x="412189" y="711785"/>
                      <a:pt x="409868" y="712232"/>
                    </a:cubicBezTo>
                    <a:cubicBezTo>
                      <a:pt x="400407" y="676513"/>
                      <a:pt x="392464" y="640259"/>
                      <a:pt x="384431" y="604451"/>
                    </a:cubicBezTo>
                    <a:cubicBezTo>
                      <a:pt x="371221" y="611951"/>
                      <a:pt x="357923" y="619095"/>
                      <a:pt x="344624" y="626328"/>
                    </a:cubicBezTo>
                    <a:cubicBezTo>
                      <a:pt x="356048" y="657404"/>
                      <a:pt x="366848" y="688568"/>
                      <a:pt x="377023" y="720001"/>
                    </a:cubicBezTo>
                    <a:cubicBezTo>
                      <a:pt x="373988" y="720626"/>
                      <a:pt x="370954" y="721340"/>
                      <a:pt x="367919" y="721965"/>
                    </a:cubicBezTo>
                    <a:cubicBezTo>
                      <a:pt x="367205" y="720090"/>
                      <a:pt x="366580" y="718304"/>
                      <a:pt x="365955" y="716429"/>
                    </a:cubicBezTo>
                    <a:cubicBezTo>
                      <a:pt x="356137" y="687765"/>
                      <a:pt x="346766" y="659011"/>
                      <a:pt x="337841" y="629989"/>
                    </a:cubicBezTo>
                    <a:cubicBezTo>
                      <a:pt x="230469" y="687318"/>
                      <a:pt x="119170" y="736074"/>
                      <a:pt x="1802" y="763845"/>
                    </a:cubicBezTo>
                    <a:cubicBezTo>
                      <a:pt x="-72" y="762060"/>
                      <a:pt x="-965" y="759291"/>
                      <a:pt x="1534" y="7568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6"/>
              <p:cNvSpPr/>
              <p:nvPr/>
            </p:nvSpPr>
            <p:spPr>
              <a:xfrm>
                <a:off x="3490768" y="575826"/>
                <a:ext cx="56962" cy="37790"/>
              </a:xfrm>
              <a:custGeom>
                <a:avLst/>
                <a:gdLst/>
                <a:ahLst/>
                <a:cxnLst/>
                <a:rect l="l" t="t" r="r" b="b"/>
                <a:pathLst>
                  <a:path w="56962" h="37790" extrusionOk="0">
                    <a:moveTo>
                      <a:pt x="1445" y="22820"/>
                    </a:moveTo>
                    <a:cubicBezTo>
                      <a:pt x="5372" y="28624"/>
                      <a:pt x="10995" y="31661"/>
                      <a:pt x="16975" y="32553"/>
                    </a:cubicBezTo>
                    <a:cubicBezTo>
                      <a:pt x="22955" y="37108"/>
                      <a:pt x="29827" y="38894"/>
                      <a:pt x="37681" y="37108"/>
                    </a:cubicBezTo>
                    <a:cubicBezTo>
                      <a:pt x="47053" y="34965"/>
                      <a:pt x="57139" y="26303"/>
                      <a:pt x="56960" y="16034"/>
                    </a:cubicBezTo>
                    <a:cubicBezTo>
                      <a:pt x="56782" y="4514"/>
                      <a:pt x="44465" y="496"/>
                      <a:pt x="34825" y="49"/>
                    </a:cubicBezTo>
                    <a:cubicBezTo>
                      <a:pt x="23490" y="-486"/>
                      <a:pt x="12423" y="3353"/>
                      <a:pt x="3765" y="10676"/>
                    </a:cubicBezTo>
                    <a:cubicBezTo>
                      <a:pt x="285" y="13712"/>
                      <a:pt x="-1411" y="18534"/>
                      <a:pt x="1445" y="228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6"/>
              <p:cNvSpPr/>
              <p:nvPr/>
            </p:nvSpPr>
            <p:spPr>
              <a:xfrm>
                <a:off x="3444893" y="607644"/>
                <a:ext cx="23899" cy="18495"/>
              </a:xfrm>
              <a:custGeom>
                <a:avLst/>
                <a:gdLst/>
                <a:ahLst/>
                <a:cxnLst/>
                <a:rect l="l" t="t" r="r" b="b"/>
                <a:pathLst>
                  <a:path w="23899" h="18495" extrusionOk="0">
                    <a:moveTo>
                      <a:pt x="4211" y="16541"/>
                    </a:moveTo>
                    <a:cubicBezTo>
                      <a:pt x="7602" y="18773"/>
                      <a:pt x="12333" y="19041"/>
                      <a:pt x="16081" y="17612"/>
                    </a:cubicBezTo>
                    <a:cubicBezTo>
                      <a:pt x="16528" y="17434"/>
                      <a:pt x="16795" y="17166"/>
                      <a:pt x="17242" y="16898"/>
                    </a:cubicBezTo>
                    <a:cubicBezTo>
                      <a:pt x="19652" y="16451"/>
                      <a:pt x="21972" y="14933"/>
                      <a:pt x="23043" y="12790"/>
                    </a:cubicBezTo>
                    <a:cubicBezTo>
                      <a:pt x="25185" y="8593"/>
                      <a:pt x="23043" y="4664"/>
                      <a:pt x="19562" y="2253"/>
                    </a:cubicBezTo>
                    <a:cubicBezTo>
                      <a:pt x="14207" y="-1319"/>
                      <a:pt x="5996" y="-694"/>
                      <a:pt x="1979" y="4486"/>
                    </a:cubicBezTo>
                    <a:cubicBezTo>
                      <a:pt x="-1502" y="8861"/>
                      <a:pt x="-163" y="13683"/>
                      <a:pt x="4211" y="165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6"/>
            <p:cNvGrpSpPr/>
            <p:nvPr/>
          </p:nvGrpSpPr>
          <p:grpSpPr>
            <a:xfrm>
              <a:off x="4098733" y="86390"/>
              <a:ext cx="857413" cy="1518164"/>
              <a:chOff x="4098733" y="86390"/>
              <a:chExt cx="857413" cy="1518164"/>
            </a:xfrm>
          </p:grpSpPr>
          <p:sp>
            <p:nvSpPr>
              <p:cNvPr id="1387" name="Google Shape;1387;p26"/>
              <p:cNvSpPr/>
              <p:nvPr/>
            </p:nvSpPr>
            <p:spPr>
              <a:xfrm>
                <a:off x="4098733" y="86390"/>
                <a:ext cx="857413" cy="1518164"/>
              </a:xfrm>
              <a:custGeom>
                <a:avLst/>
                <a:gdLst/>
                <a:ahLst/>
                <a:cxnLst/>
                <a:rect l="l" t="t" r="r" b="b"/>
                <a:pathLst>
                  <a:path w="857413" h="1518164" extrusionOk="0">
                    <a:moveTo>
                      <a:pt x="135" y="1509166"/>
                    </a:moveTo>
                    <a:cubicBezTo>
                      <a:pt x="492" y="1511577"/>
                      <a:pt x="1384" y="1513810"/>
                      <a:pt x="3169" y="1515328"/>
                    </a:cubicBezTo>
                    <a:cubicBezTo>
                      <a:pt x="6829" y="1518900"/>
                      <a:pt x="13969" y="1519703"/>
                      <a:pt x="26197" y="1514167"/>
                    </a:cubicBezTo>
                    <a:cubicBezTo>
                      <a:pt x="145261" y="1460678"/>
                      <a:pt x="251115" y="1366202"/>
                      <a:pt x="337245" y="1255742"/>
                    </a:cubicBezTo>
                    <a:cubicBezTo>
                      <a:pt x="339297" y="1253420"/>
                      <a:pt x="341082" y="1250920"/>
                      <a:pt x="342957" y="1248509"/>
                    </a:cubicBezTo>
                    <a:cubicBezTo>
                      <a:pt x="349651" y="1239847"/>
                      <a:pt x="356256" y="1231006"/>
                      <a:pt x="362682" y="1222077"/>
                    </a:cubicBezTo>
                    <a:cubicBezTo>
                      <a:pt x="363931" y="1220559"/>
                      <a:pt x="364913" y="1219041"/>
                      <a:pt x="365984" y="1217523"/>
                    </a:cubicBezTo>
                    <a:cubicBezTo>
                      <a:pt x="432032" y="1125815"/>
                      <a:pt x="484869" y="1025624"/>
                      <a:pt x="521285" y="929897"/>
                    </a:cubicBezTo>
                    <a:cubicBezTo>
                      <a:pt x="545205" y="867032"/>
                      <a:pt x="563502" y="801846"/>
                      <a:pt x="579478" y="735677"/>
                    </a:cubicBezTo>
                    <a:cubicBezTo>
                      <a:pt x="580371" y="731926"/>
                      <a:pt x="581352" y="728265"/>
                      <a:pt x="582245" y="724604"/>
                    </a:cubicBezTo>
                    <a:cubicBezTo>
                      <a:pt x="584476" y="714781"/>
                      <a:pt x="586797" y="704959"/>
                      <a:pt x="589028" y="695047"/>
                    </a:cubicBezTo>
                    <a:cubicBezTo>
                      <a:pt x="589653" y="692368"/>
                      <a:pt x="590278" y="689689"/>
                      <a:pt x="590902" y="686921"/>
                    </a:cubicBezTo>
                    <a:cubicBezTo>
                      <a:pt x="636243" y="487074"/>
                      <a:pt x="668642" y="282495"/>
                      <a:pt x="780476" y="111492"/>
                    </a:cubicBezTo>
                    <a:cubicBezTo>
                      <a:pt x="791990" y="93989"/>
                      <a:pt x="804218" y="76755"/>
                      <a:pt x="817427" y="60057"/>
                    </a:cubicBezTo>
                    <a:cubicBezTo>
                      <a:pt x="827245" y="47555"/>
                      <a:pt x="837777" y="35232"/>
                      <a:pt x="848666" y="23088"/>
                    </a:cubicBezTo>
                    <a:cubicBezTo>
                      <a:pt x="849558" y="22105"/>
                      <a:pt x="849469" y="21034"/>
                      <a:pt x="848934" y="20141"/>
                    </a:cubicBezTo>
                    <a:cubicBezTo>
                      <a:pt x="850183" y="19426"/>
                      <a:pt x="851433" y="18623"/>
                      <a:pt x="852772" y="17908"/>
                    </a:cubicBezTo>
                    <a:cubicBezTo>
                      <a:pt x="863928" y="11658"/>
                      <a:pt x="852861" y="-4862"/>
                      <a:pt x="841793" y="1388"/>
                    </a:cubicBezTo>
                    <a:cubicBezTo>
                      <a:pt x="590992" y="141138"/>
                      <a:pt x="417216" y="420280"/>
                      <a:pt x="313949" y="680938"/>
                    </a:cubicBezTo>
                    <a:cubicBezTo>
                      <a:pt x="287352" y="747910"/>
                      <a:pt x="267181" y="818098"/>
                      <a:pt x="248884" y="889267"/>
                    </a:cubicBezTo>
                    <a:cubicBezTo>
                      <a:pt x="248259" y="891589"/>
                      <a:pt x="247634" y="893821"/>
                      <a:pt x="247009" y="896143"/>
                    </a:cubicBezTo>
                    <a:cubicBezTo>
                      <a:pt x="241833" y="916324"/>
                      <a:pt x="236835" y="936505"/>
                      <a:pt x="231747" y="956776"/>
                    </a:cubicBezTo>
                    <a:cubicBezTo>
                      <a:pt x="231301" y="958651"/>
                      <a:pt x="230855" y="960526"/>
                      <a:pt x="230319" y="962401"/>
                    </a:cubicBezTo>
                    <a:cubicBezTo>
                      <a:pt x="182926" y="1153854"/>
                      <a:pt x="136871" y="1346289"/>
                      <a:pt x="3705" y="1496218"/>
                    </a:cubicBezTo>
                    <a:cubicBezTo>
                      <a:pt x="1117" y="1499344"/>
                      <a:pt x="-490" y="1504523"/>
                      <a:pt x="135" y="1509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6"/>
              <p:cNvSpPr/>
              <p:nvPr/>
            </p:nvSpPr>
            <p:spPr>
              <a:xfrm>
                <a:off x="4098957" y="146536"/>
                <a:ext cx="817292" cy="1455181"/>
              </a:xfrm>
              <a:custGeom>
                <a:avLst/>
                <a:gdLst/>
                <a:ahLst/>
                <a:cxnLst/>
                <a:rect l="l" t="t" r="r" b="b"/>
                <a:pathLst>
                  <a:path w="817292" h="1455181" extrusionOk="0">
                    <a:moveTo>
                      <a:pt x="387716" y="893951"/>
                    </a:moveTo>
                    <a:cubicBezTo>
                      <a:pt x="335860" y="896273"/>
                      <a:pt x="281862" y="906810"/>
                      <a:pt x="230184" y="902345"/>
                    </a:cubicBezTo>
                    <a:cubicBezTo>
                      <a:pt x="230630" y="900470"/>
                      <a:pt x="231077" y="898594"/>
                      <a:pt x="231612" y="896719"/>
                    </a:cubicBezTo>
                    <a:cubicBezTo>
                      <a:pt x="283736" y="896094"/>
                      <a:pt x="337556" y="883860"/>
                      <a:pt x="389055" y="890558"/>
                    </a:cubicBezTo>
                    <a:cubicBezTo>
                      <a:pt x="395571" y="873234"/>
                      <a:pt x="401640" y="855643"/>
                      <a:pt x="407441" y="838051"/>
                    </a:cubicBezTo>
                    <a:cubicBezTo>
                      <a:pt x="370491" y="832783"/>
                      <a:pt x="331040" y="839391"/>
                      <a:pt x="293733" y="837962"/>
                    </a:cubicBezTo>
                    <a:cubicBezTo>
                      <a:pt x="278113" y="837337"/>
                      <a:pt x="262494" y="836712"/>
                      <a:pt x="246875" y="836087"/>
                    </a:cubicBezTo>
                    <a:cubicBezTo>
                      <a:pt x="247410" y="833765"/>
                      <a:pt x="248035" y="831533"/>
                      <a:pt x="248749" y="829211"/>
                    </a:cubicBezTo>
                    <a:cubicBezTo>
                      <a:pt x="270348" y="830372"/>
                      <a:pt x="292037" y="831443"/>
                      <a:pt x="313725" y="831979"/>
                    </a:cubicBezTo>
                    <a:cubicBezTo>
                      <a:pt x="345678" y="832693"/>
                      <a:pt x="377720" y="826800"/>
                      <a:pt x="409137" y="833140"/>
                    </a:cubicBezTo>
                    <a:cubicBezTo>
                      <a:pt x="431986" y="763131"/>
                      <a:pt x="469651" y="602218"/>
                      <a:pt x="470900" y="596950"/>
                    </a:cubicBezTo>
                    <a:cubicBezTo>
                      <a:pt x="502942" y="453717"/>
                      <a:pt x="538822" y="306645"/>
                      <a:pt x="627094" y="186273"/>
                    </a:cubicBezTo>
                    <a:cubicBezTo>
                      <a:pt x="680021" y="114211"/>
                      <a:pt x="747764" y="56078"/>
                      <a:pt x="817293" y="0"/>
                    </a:cubicBezTo>
                    <a:cubicBezTo>
                      <a:pt x="804083" y="16788"/>
                      <a:pt x="791766" y="34022"/>
                      <a:pt x="780342" y="51435"/>
                    </a:cubicBezTo>
                    <a:cubicBezTo>
                      <a:pt x="724648" y="98494"/>
                      <a:pt x="671988" y="148411"/>
                      <a:pt x="629861" y="208865"/>
                    </a:cubicBezTo>
                    <a:cubicBezTo>
                      <a:pt x="552299" y="320219"/>
                      <a:pt x="518294" y="452378"/>
                      <a:pt x="488662" y="583644"/>
                    </a:cubicBezTo>
                    <a:lnTo>
                      <a:pt x="489287" y="583734"/>
                    </a:lnTo>
                    <a:cubicBezTo>
                      <a:pt x="523381" y="597485"/>
                      <a:pt x="557208" y="612041"/>
                      <a:pt x="590768" y="626864"/>
                    </a:cubicBezTo>
                    <a:cubicBezTo>
                      <a:pt x="590143" y="629543"/>
                      <a:pt x="589518" y="632222"/>
                      <a:pt x="588893" y="634990"/>
                    </a:cubicBezTo>
                    <a:cubicBezTo>
                      <a:pt x="554620" y="621060"/>
                      <a:pt x="520704" y="606504"/>
                      <a:pt x="486966" y="591235"/>
                    </a:cubicBezTo>
                    <a:cubicBezTo>
                      <a:pt x="485003" y="600164"/>
                      <a:pt x="482949" y="609005"/>
                      <a:pt x="480986" y="618024"/>
                    </a:cubicBezTo>
                    <a:cubicBezTo>
                      <a:pt x="515170" y="631686"/>
                      <a:pt x="548729" y="647760"/>
                      <a:pt x="582110" y="664547"/>
                    </a:cubicBezTo>
                    <a:cubicBezTo>
                      <a:pt x="581217" y="668298"/>
                      <a:pt x="580236" y="671959"/>
                      <a:pt x="579343" y="675620"/>
                    </a:cubicBezTo>
                    <a:cubicBezTo>
                      <a:pt x="544891" y="660350"/>
                      <a:pt x="511243" y="644009"/>
                      <a:pt x="479380" y="625257"/>
                    </a:cubicBezTo>
                    <a:cubicBezTo>
                      <a:pt x="475631" y="641866"/>
                      <a:pt x="471971" y="658475"/>
                      <a:pt x="468223" y="674995"/>
                    </a:cubicBezTo>
                    <a:cubicBezTo>
                      <a:pt x="433503" y="826264"/>
                      <a:pt x="385039" y="961727"/>
                      <a:pt x="302122" y="1091744"/>
                    </a:cubicBezTo>
                    <a:cubicBezTo>
                      <a:pt x="320687" y="1111300"/>
                      <a:pt x="340412" y="1129695"/>
                      <a:pt x="358620" y="1149787"/>
                    </a:cubicBezTo>
                    <a:cubicBezTo>
                      <a:pt x="360851" y="1152287"/>
                      <a:pt x="363261" y="1154787"/>
                      <a:pt x="365849" y="1157288"/>
                    </a:cubicBezTo>
                    <a:cubicBezTo>
                      <a:pt x="364778" y="1158806"/>
                      <a:pt x="363797" y="1160324"/>
                      <a:pt x="362547" y="1161842"/>
                    </a:cubicBezTo>
                    <a:cubicBezTo>
                      <a:pt x="356032" y="1156127"/>
                      <a:pt x="349605" y="1150590"/>
                      <a:pt x="344339" y="1145233"/>
                    </a:cubicBezTo>
                    <a:cubicBezTo>
                      <a:pt x="328720" y="1129427"/>
                      <a:pt x="314350" y="1112371"/>
                      <a:pt x="299088" y="1096476"/>
                    </a:cubicBezTo>
                    <a:cubicBezTo>
                      <a:pt x="295250" y="1102459"/>
                      <a:pt x="291412" y="1108442"/>
                      <a:pt x="287396" y="1114425"/>
                    </a:cubicBezTo>
                    <a:cubicBezTo>
                      <a:pt x="285878" y="1116568"/>
                      <a:pt x="284450" y="1118801"/>
                      <a:pt x="282933" y="1121122"/>
                    </a:cubicBezTo>
                    <a:cubicBezTo>
                      <a:pt x="303551" y="1142643"/>
                      <a:pt x="322651" y="1166128"/>
                      <a:pt x="342911" y="1188363"/>
                    </a:cubicBezTo>
                    <a:cubicBezTo>
                      <a:pt x="341037" y="1190774"/>
                      <a:pt x="339252" y="1193274"/>
                      <a:pt x="337199" y="1195596"/>
                    </a:cubicBezTo>
                    <a:cubicBezTo>
                      <a:pt x="316046" y="1174432"/>
                      <a:pt x="296589" y="1150769"/>
                      <a:pt x="278024" y="1128534"/>
                    </a:cubicBezTo>
                    <a:cubicBezTo>
                      <a:pt x="200195" y="1244977"/>
                      <a:pt x="118528" y="1373207"/>
                      <a:pt x="3035" y="1455182"/>
                    </a:cubicBezTo>
                    <a:cubicBezTo>
                      <a:pt x="1250" y="1453664"/>
                      <a:pt x="357" y="1451431"/>
                      <a:pt x="0" y="1449020"/>
                    </a:cubicBezTo>
                    <a:cubicBezTo>
                      <a:pt x="121563" y="1340346"/>
                      <a:pt x="216261" y="1203186"/>
                      <a:pt x="302926" y="1065758"/>
                    </a:cubicBezTo>
                    <a:cubicBezTo>
                      <a:pt x="337913" y="1010305"/>
                      <a:pt x="365225" y="952887"/>
                      <a:pt x="387716" y="8939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6"/>
              <p:cNvSpPr/>
              <p:nvPr/>
            </p:nvSpPr>
            <p:spPr>
              <a:xfrm>
                <a:off x="4374064" y="894688"/>
                <a:ext cx="41940" cy="46363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6363" extrusionOk="0">
                    <a:moveTo>
                      <a:pt x="597" y="38642"/>
                    </a:moveTo>
                    <a:cubicBezTo>
                      <a:pt x="1578" y="43911"/>
                      <a:pt x="6487" y="47125"/>
                      <a:pt x="11039" y="45875"/>
                    </a:cubicBezTo>
                    <a:cubicBezTo>
                      <a:pt x="13360" y="46768"/>
                      <a:pt x="15948" y="46500"/>
                      <a:pt x="18001" y="44536"/>
                    </a:cubicBezTo>
                    <a:cubicBezTo>
                      <a:pt x="31478" y="50429"/>
                      <a:pt x="50578" y="16675"/>
                      <a:pt x="37637" y="4174"/>
                    </a:cubicBezTo>
                    <a:cubicBezTo>
                      <a:pt x="30318" y="-2881"/>
                      <a:pt x="18001" y="-113"/>
                      <a:pt x="11039" y="5960"/>
                    </a:cubicBezTo>
                    <a:cubicBezTo>
                      <a:pt x="2114" y="13818"/>
                      <a:pt x="-1546" y="27123"/>
                      <a:pt x="597" y="386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6"/>
              <p:cNvSpPr/>
              <p:nvPr/>
            </p:nvSpPr>
            <p:spPr>
              <a:xfrm>
                <a:off x="4397860" y="846063"/>
                <a:ext cx="29777" cy="27046"/>
              </a:xfrm>
              <a:custGeom>
                <a:avLst/>
                <a:gdLst/>
                <a:ahLst/>
                <a:cxnLst/>
                <a:rect l="l" t="t" r="r" b="b"/>
                <a:pathLst>
                  <a:path w="29777" h="27046" extrusionOk="0">
                    <a:moveTo>
                      <a:pt x="720" y="18241"/>
                    </a:moveTo>
                    <a:cubicBezTo>
                      <a:pt x="3755" y="27081"/>
                      <a:pt x="13483" y="29046"/>
                      <a:pt x="21159" y="25116"/>
                    </a:cubicBezTo>
                    <a:cubicBezTo>
                      <a:pt x="22141" y="24581"/>
                      <a:pt x="23122" y="24134"/>
                      <a:pt x="24104" y="23598"/>
                    </a:cubicBezTo>
                    <a:cubicBezTo>
                      <a:pt x="29102" y="21009"/>
                      <a:pt x="30888" y="13597"/>
                      <a:pt x="29102" y="8686"/>
                    </a:cubicBezTo>
                    <a:cubicBezTo>
                      <a:pt x="27228" y="3328"/>
                      <a:pt x="21695" y="-333"/>
                      <a:pt x="15982" y="24"/>
                    </a:cubicBezTo>
                    <a:cubicBezTo>
                      <a:pt x="14911" y="113"/>
                      <a:pt x="13751" y="203"/>
                      <a:pt x="12680" y="292"/>
                    </a:cubicBezTo>
                    <a:cubicBezTo>
                      <a:pt x="3844" y="828"/>
                      <a:pt x="-2136" y="9936"/>
                      <a:pt x="720" y="182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1" name="Google Shape;1391;p26"/>
            <p:cNvGrpSpPr/>
            <p:nvPr/>
          </p:nvGrpSpPr>
          <p:grpSpPr>
            <a:xfrm>
              <a:off x="3310709" y="-34564"/>
              <a:ext cx="1723963" cy="1391012"/>
              <a:chOff x="3310709" y="-34564"/>
              <a:chExt cx="1723963" cy="1391012"/>
            </a:xfrm>
          </p:grpSpPr>
          <p:sp>
            <p:nvSpPr>
              <p:cNvPr id="1392" name="Google Shape;1392;p26"/>
              <p:cNvSpPr/>
              <p:nvPr/>
            </p:nvSpPr>
            <p:spPr>
              <a:xfrm>
                <a:off x="3310709" y="-34564"/>
                <a:ext cx="1723944" cy="1391012"/>
              </a:xfrm>
              <a:custGeom>
                <a:avLst/>
                <a:gdLst/>
                <a:ahLst/>
                <a:cxnLst/>
                <a:rect l="l" t="t" r="r" b="b"/>
                <a:pathLst>
                  <a:path w="1723944" h="1391012" extrusionOk="0">
                    <a:moveTo>
                      <a:pt x="1837" y="1384644"/>
                    </a:moveTo>
                    <a:cubicBezTo>
                      <a:pt x="4514" y="1389466"/>
                      <a:pt x="10048" y="1392592"/>
                      <a:pt x="16296" y="1390181"/>
                    </a:cubicBezTo>
                    <a:cubicBezTo>
                      <a:pt x="135360" y="1343121"/>
                      <a:pt x="249783" y="1287221"/>
                      <a:pt x="359207" y="1222749"/>
                    </a:cubicBezTo>
                    <a:cubicBezTo>
                      <a:pt x="362242" y="1220963"/>
                      <a:pt x="365365" y="1219177"/>
                      <a:pt x="368489" y="1217302"/>
                    </a:cubicBezTo>
                    <a:cubicBezTo>
                      <a:pt x="377147" y="1212123"/>
                      <a:pt x="385805" y="1206943"/>
                      <a:pt x="394462" y="1201586"/>
                    </a:cubicBezTo>
                    <a:cubicBezTo>
                      <a:pt x="397140" y="1200068"/>
                      <a:pt x="399728" y="1198371"/>
                      <a:pt x="402316" y="1196674"/>
                    </a:cubicBezTo>
                    <a:cubicBezTo>
                      <a:pt x="574486" y="1090590"/>
                      <a:pt x="733178" y="963252"/>
                      <a:pt x="875627" y="817252"/>
                    </a:cubicBezTo>
                    <a:cubicBezTo>
                      <a:pt x="877501" y="815377"/>
                      <a:pt x="879286" y="813501"/>
                      <a:pt x="881071" y="811626"/>
                    </a:cubicBezTo>
                    <a:cubicBezTo>
                      <a:pt x="883124" y="809572"/>
                      <a:pt x="885177" y="807429"/>
                      <a:pt x="887140" y="805286"/>
                    </a:cubicBezTo>
                    <a:cubicBezTo>
                      <a:pt x="899279" y="792695"/>
                      <a:pt x="911328" y="780104"/>
                      <a:pt x="923377" y="767335"/>
                    </a:cubicBezTo>
                    <a:cubicBezTo>
                      <a:pt x="925341" y="765281"/>
                      <a:pt x="927215" y="763227"/>
                      <a:pt x="929179" y="761173"/>
                    </a:cubicBezTo>
                    <a:cubicBezTo>
                      <a:pt x="1037532" y="645266"/>
                      <a:pt x="1139548" y="523465"/>
                      <a:pt x="1246920" y="406665"/>
                    </a:cubicBezTo>
                    <a:cubicBezTo>
                      <a:pt x="1370001" y="272987"/>
                      <a:pt x="1511378" y="106002"/>
                      <a:pt x="1688456" y="45191"/>
                    </a:cubicBezTo>
                    <a:cubicBezTo>
                      <a:pt x="1692473" y="44387"/>
                      <a:pt x="1696489" y="43316"/>
                      <a:pt x="1699881" y="41619"/>
                    </a:cubicBezTo>
                    <a:cubicBezTo>
                      <a:pt x="1702737" y="40280"/>
                      <a:pt x="1704522" y="38047"/>
                      <a:pt x="1705504" y="35636"/>
                    </a:cubicBezTo>
                    <a:cubicBezTo>
                      <a:pt x="1707825" y="34565"/>
                      <a:pt x="1709967" y="33047"/>
                      <a:pt x="1711573" y="30546"/>
                    </a:cubicBezTo>
                    <a:cubicBezTo>
                      <a:pt x="1711751" y="30278"/>
                      <a:pt x="1711662" y="30100"/>
                      <a:pt x="1711841" y="29832"/>
                    </a:cubicBezTo>
                    <a:cubicBezTo>
                      <a:pt x="1719427" y="28760"/>
                      <a:pt x="1723265" y="23135"/>
                      <a:pt x="1723890" y="16973"/>
                    </a:cubicBezTo>
                    <a:cubicBezTo>
                      <a:pt x="1724336" y="11347"/>
                      <a:pt x="1722016" y="5275"/>
                      <a:pt x="1717107" y="2239"/>
                    </a:cubicBezTo>
                    <a:cubicBezTo>
                      <a:pt x="1714786" y="721"/>
                      <a:pt x="1711751" y="-83"/>
                      <a:pt x="1708271" y="7"/>
                    </a:cubicBezTo>
                    <a:cubicBezTo>
                      <a:pt x="1663465" y="2061"/>
                      <a:pt x="1619553" y="8222"/>
                      <a:pt x="1576800" y="17598"/>
                    </a:cubicBezTo>
                    <a:cubicBezTo>
                      <a:pt x="1561360" y="21081"/>
                      <a:pt x="1546097" y="24831"/>
                      <a:pt x="1530925" y="29207"/>
                    </a:cubicBezTo>
                    <a:cubicBezTo>
                      <a:pt x="1439529" y="54835"/>
                      <a:pt x="1352507" y="95197"/>
                      <a:pt x="1269501" y="143953"/>
                    </a:cubicBezTo>
                    <a:cubicBezTo>
                      <a:pt x="1114290" y="235304"/>
                      <a:pt x="963987" y="346568"/>
                      <a:pt x="826894" y="463279"/>
                    </a:cubicBezTo>
                    <a:cubicBezTo>
                      <a:pt x="720326" y="554005"/>
                      <a:pt x="626699" y="660089"/>
                      <a:pt x="534501" y="766442"/>
                    </a:cubicBezTo>
                    <a:cubicBezTo>
                      <a:pt x="532269" y="768942"/>
                      <a:pt x="530127" y="771442"/>
                      <a:pt x="527985" y="773853"/>
                    </a:cubicBezTo>
                    <a:cubicBezTo>
                      <a:pt x="518524" y="784748"/>
                      <a:pt x="509153" y="795553"/>
                      <a:pt x="499781" y="806447"/>
                    </a:cubicBezTo>
                    <a:lnTo>
                      <a:pt x="499692" y="806447"/>
                    </a:lnTo>
                    <a:cubicBezTo>
                      <a:pt x="497461" y="809215"/>
                      <a:pt x="495050" y="811805"/>
                      <a:pt x="492819" y="814484"/>
                    </a:cubicBezTo>
                    <a:lnTo>
                      <a:pt x="492730" y="814484"/>
                    </a:lnTo>
                    <a:cubicBezTo>
                      <a:pt x="473094" y="837165"/>
                      <a:pt x="453548" y="859668"/>
                      <a:pt x="433734" y="881992"/>
                    </a:cubicBezTo>
                    <a:cubicBezTo>
                      <a:pt x="289857" y="1044512"/>
                      <a:pt x="146784" y="1207658"/>
                      <a:pt x="2997" y="1370267"/>
                    </a:cubicBezTo>
                    <a:cubicBezTo>
                      <a:pt x="1926" y="1371428"/>
                      <a:pt x="1212" y="1372768"/>
                      <a:pt x="677" y="1374107"/>
                    </a:cubicBezTo>
                    <a:lnTo>
                      <a:pt x="677" y="1374196"/>
                    </a:lnTo>
                    <a:cubicBezTo>
                      <a:pt x="-573" y="1377679"/>
                      <a:pt x="-38" y="1381429"/>
                      <a:pt x="1837" y="138464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6"/>
              <p:cNvSpPr/>
              <p:nvPr/>
            </p:nvSpPr>
            <p:spPr>
              <a:xfrm>
                <a:off x="3310709" y="-32414"/>
                <a:ext cx="1723963" cy="1382404"/>
              </a:xfrm>
              <a:custGeom>
                <a:avLst/>
                <a:gdLst/>
                <a:ahLst/>
                <a:cxnLst/>
                <a:rect l="l" t="t" r="r" b="b"/>
                <a:pathLst>
                  <a:path w="1723963" h="1382404" extrusionOk="0">
                    <a:moveTo>
                      <a:pt x="677" y="1371957"/>
                    </a:moveTo>
                    <a:lnTo>
                      <a:pt x="677" y="1371957"/>
                    </a:lnTo>
                    <a:cubicBezTo>
                      <a:pt x="142232" y="1295519"/>
                      <a:pt x="264598" y="1197382"/>
                      <a:pt x="380895" y="1084511"/>
                    </a:cubicBezTo>
                    <a:cubicBezTo>
                      <a:pt x="461491" y="1006376"/>
                      <a:pt x="539320" y="925562"/>
                      <a:pt x="618756" y="846356"/>
                    </a:cubicBezTo>
                    <a:cubicBezTo>
                      <a:pt x="577878" y="838587"/>
                      <a:pt x="531377" y="829836"/>
                      <a:pt x="492819" y="812334"/>
                    </a:cubicBezTo>
                    <a:cubicBezTo>
                      <a:pt x="495050" y="809655"/>
                      <a:pt x="497371" y="807065"/>
                      <a:pt x="499692" y="804297"/>
                    </a:cubicBezTo>
                    <a:lnTo>
                      <a:pt x="499781" y="804297"/>
                    </a:lnTo>
                    <a:cubicBezTo>
                      <a:pt x="541284" y="812512"/>
                      <a:pt x="583501" y="828943"/>
                      <a:pt x="623486" y="840819"/>
                    </a:cubicBezTo>
                    <a:cubicBezTo>
                      <a:pt x="623665" y="840819"/>
                      <a:pt x="623843" y="840998"/>
                      <a:pt x="623932" y="841087"/>
                    </a:cubicBezTo>
                    <a:cubicBezTo>
                      <a:pt x="633661" y="831354"/>
                      <a:pt x="643568" y="821710"/>
                      <a:pt x="653297" y="812066"/>
                    </a:cubicBezTo>
                    <a:cubicBezTo>
                      <a:pt x="611615" y="798493"/>
                      <a:pt x="569755" y="785098"/>
                      <a:pt x="527985" y="771704"/>
                    </a:cubicBezTo>
                    <a:cubicBezTo>
                      <a:pt x="530127" y="769203"/>
                      <a:pt x="532269" y="766703"/>
                      <a:pt x="534501" y="764292"/>
                    </a:cubicBezTo>
                    <a:cubicBezTo>
                      <a:pt x="576093" y="776526"/>
                      <a:pt x="617238" y="791706"/>
                      <a:pt x="656421" y="809119"/>
                    </a:cubicBezTo>
                    <a:cubicBezTo>
                      <a:pt x="676146" y="789742"/>
                      <a:pt x="695960" y="770364"/>
                      <a:pt x="716042" y="751344"/>
                    </a:cubicBezTo>
                    <a:cubicBezTo>
                      <a:pt x="835106" y="638205"/>
                      <a:pt x="958989" y="530334"/>
                      <a:pt x="1086086" y="426303"/>
                    </a:cubicBezTo>
                    <a:cubicBezTo>
                      <a:pt x="1214432" y="321290"/>
                      <a:pt x="1345902" y="218956"/>
                      <a:pt x="1482906" y="125462"/>
                    </a:cubicBezTo>
                    <a:cubicBezTo>
                      <a:pt x="1556361" y="75367"/>
                      <a:pt x="1633923" y="29647"/>
                      <a:pt x="1717107" y="0"/>
                    </a:cubicBezTo>
                    <a:cubicBezTo>
                      <a:pt x="1722016" y="3036"/>
                      <a:pt x="1724426" y="9108"/>
                      <a:pt x="1723890" y="14734"/>
                    </a:cubicBezTo>
                    <a:cubicBezTo>
                      <a:pt x="1603398" y="56793"/>
                      <a:pt x="1495312" y="134303"/>
                      <a:pt x="1392225" y="209223"/>
                    </a:cubicBezTo>
                    <a:cubicBezTo>
                      <a:pt x="1210505" y="341561"/>
                      <a:pt x="1035926" y="483453"/>
                      <a:pt x="868397" y="633204"/>
                    </a:cubicBezTo>
                    <a:cubicBezTo>
                      <a:pt x="889282" y="674817"/>
                      <a:pt x="908650" y="717054"/>
                      <a:pt x="929179" y="758845"/>
                    </a:cubicBezTo>
                    <a:cubicBezTo>
                      <a:pt x="927215" y="760899"/>
                      <a:pt x="925341" y="762953"/>
                      <a:pt x="923377" y="765006"/>
                    </a:cubicBezTo>
                    <a:cubicBezTo>
                      <a:pt x="901421" y="723751"/>
                      <a:pt x="881874" y="680710"/>
                      <a:pt x="862328" y="638651"/>
                    </a:cubicBezTo>
                    <a:cubicBezTo>
                      <a:pt x="847601" y="651778"/>
                      <a:pt x="833053" y="665083"/>
                      <a:pt x="818505" y="678388"/>
                    </a:cubicBezTo>
                    <a:cubicBezTo>
                      <a:pt x="841532" y="719554"/>
                      <a:pt x="866077" y="760542"/>
                      <a:pt x="887140" y="802958"/>
                    </a:cubicBezTo>
                    <a:cubicBezTo>
                      <a:pt x="885177" y="805101"/>
                      <a:pt x="883124" y="807244"/>
                      <a:pt x="881071" y="809298"/>
                    </a:cubicBezTo>
                    <a:cubicBezTo>
                      <a:pt x="856437" y="768400"/>
                      <a:pt x="835106" y="725359"/>
                      <a:pt x="812882" y="683478"/>
                    </a:cubicBezTo>
                    <a:cubicBezTo>
                      <a:pt x="748173" y="742504"/>
                      <a:pt x="684446" y="802690"/>
                      <a:pt x="622147" y="864215"/>
                    </a:cubicBezTo>
                    <a:cubicBezTo>
                      <a:pt x="537535" y="947529"/>
                      <a:pt x="453369" y="1038433"/>
                      <a:pt x="363759" y="1123444"/>
                    </a:cubicBezTo>
                    <a:cubicBezTo>
                      <a:pt x="376433" y="1147197"/>
                      <a:pt x="389642" y="1170682"/>
                      <a:pt x="402316" y="1194524"/>
                    </a:cubicBezTo>
                    <a:cubicBezTo>
                      <a:pt x="399728" y="1196221"/>
                      <a:pt x="397140" y="1197828"/>
                      <a:pt x="394462" y="1199436"/>
                    </a:cubicBezTo>
                    <a:cubicBezTo>
                      <a:pt x="382770" y="1175326"/>
                      <a:pt x="371792" y="1150948"/>
                      <a:pt x="360189" y="1126837"/>
                    </a:cubicBezTo>
                    <a:cubicBezTo>
                      <a:pt x="349746" y="1136660"/>
                      <a:pt x="339214" y="1146393"/>
                      <a:pt x="328593" y="1156127"/>
                    </a:cubicBezTo>
                    <a:cubicBezTo>
                      <a:pt x="342427" y="1175236"/>
                      <a:pt x="355637" y="1195060"/>
                      <a:pt x="368489" y="1215063"/>
                    </a:cubicBezTo>
                    <a:cubicBezTo>
                      <a:pt x="365365" y="1216938"/>
                      <a:pt x="362331" y="1218724"/>
                      <a:pt x="359207" y="1220510"/>
                    </a:cubicBezTo>
                    <a:cubicBezTo>
                      <a:pt x="345551" y="1201757"/>
                      <a:pt x="332877" y="1182201"/>
                      <a:pt x="322078" y="1162110"/>
                    </a:cubicBezTo>
                    <a:cubicBezTo>
                      <a:pt x="224524" y="1250514"/>
                      <a:pt x="120187" y="1329452"/>
                      <a:pt x="1837" y="1382405"/>
                    </a:cubicBezTo>
                    <a:cubicBezTo>
                      <a:pt x="-38" y="1379280"/>
                      <a:pt x="-573" y="1375529"/>
                      <a:pt x="677" y="13719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6"/>
              <p:cNvSpPr/>
              <p:nvPr/>
            </p:nvSpPr>
            <p:spPr>
              <a:xfrm>
                <a:off x="3839092" y="986723"/>
                <a:ext cx="55507" cy="44005"/>
              </a:xfrm>
              <a:custGeom>
                <a:avLst/>
                <a:gdLst/>
                <a:ahLst/>
                <a:cxnLst/>
                <a:rect l="l" t="t" r="r" b="b"/>
                <a:pathLst>
                  <a:path w="55507" h="44005" extrusionOk="0">
                    <a:moveTo>
                      <a:pt x="317" y="28046"/>
                    </a:moveTo>
                    <a:cubicBezTo>
                      <a:pt x="941" y="31708"/>
                      <a:pt x="3440" y="36083"/>
                      <a:pt x="7725" y="36440"/>
                    </a:cubicBezTo>
                    <a:cubicBezTo>
                      <a:pt x="8796" y="36530"/>
                      <a:pt x="9867" y="36530"/>
                      <a:pt x="10938" y="36530"/>
                    </a:cubicBezTo>
                    <a:cubicBezTo>
                      <a:pt x="12901" y="39119"/>
                      <a:pt x="15668" y="41084"/>
                      <a:pt x="19060" y="42066"/>
                    </a:cubicBezTo>
                    <a:cubicBezTo>
                      <a:pt x="21023" y="42602"/>
                      <a:pt x="23076" y="42780"/>
                      <a:pt x="25129" y="42691"/>
                    </a:cubicBezTo>
                    <a:cubicBezTo>
                      <a:pt x="41730" y="49210"/>
                      <a:pt x="57528" y="30190"/>
                      <a:pt x="55296" y="14205"/>
                    </a:cubicBezTo>
                    <a:cubicBezTo>
                      <a:pt x="54761" y="10187"/>
                      <a:pt x="52351" y="7865"/>
                      <a:pt x="48692" y="6704"/>
                    </a:cubicBezTo>
                    <a:cubicBezTo>
                      <a:pt x="45032" y="5544"/>
                      <a:pt x="41105" y="5008"/>
                      <a:pt x="37178" y="5276"/>
                    </a:cubicBezTo>
                    <a:cubicBezTo>
                      <a:pt x="34768" y="3222"/>
                      <a:pt x="31912" y="1615"/>
                      <a:pt x="28610" y="722"/>
                    </a:cubicBezTo>
                    <a:cubicBezTo>
                      <a:pt x="12366" y="-3565"/>
                      <a:pt x="-2361" y="11973"/>
                      <a:pt x="317" y="280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6"/>
              <p:cNvSpPr/>
              <p:nvPr/>
            </p:nvSpPr>
            <p:spPr>
              <a:xfrm>
                <a:off x="3783439" y="1014613"/>
                <a:ext cx="25680" cy="24985"/>
              </a:xfrm>
              <a:custGeom>
                <a:avLst/>
                <a:gdLst/>
                <a:ahLst/>
                <a:cxnLst/>
                <a:rect l="l" t="t" r="r" b="b"/>
                <a:pathLst>
                  <a:path w="25680" h="24985" extrusionOk="0">
                    <a:moveTo>
                      <a:pt x="543" y="18373"/>
                    </a:moveTo>
                    <a:cubicBezTo>
                      <a:pt x="2418" y="23909"/>
                      <a:pt x="8040" y="25874"/>
                      <a:pt x="13307" y="24624"/>
                    </a:cubicBezTo>
                    <a:cubicBezTo>
                      <a:pt x="16341" y="23909"/>
                      <a:pt x="18662" y="22123"/>
                      <a:pt x="21161" y="20427"/>
                    </a:cubicBezTo>
                    <a:cubicBezTo>
                      <a:pt x="26873" y="16408"/>
                      <a:pt x="26605" y="9800"/>
                      <a:pt x="23481" y="5335"/>
                    </a:cubicBezTo>
                    <a:cubicBezTo>
                      <a:pt x="23124" y="2299"/>
                      <a:pt x="20893" y="-469"/>
                      <a:pt x="17234" y="67"/>
                    </a:cubicBezTo>
                    <a:cubicBezTo>
                      <a:pt x="16252" y="246"/>
                      <a:pt x="15270" y="513"/>
                      <a:pt x="14378" y="781"/>
                    </a:cubicBezTo>
                    <a:cubicBezTo>
                      <a:pt x="12771" y="960"/>
                      <a:pt x="11075" y="1496"/>
                      <a:pt x="9380" y="2656"/>
                    </a:cubicBezTo>
                    <a:cubicBezTo>
                      <a:pt x="6969" y="4353"/>
                      <a:pt x="4292" y="5961"/>
                      <a:pt x="2596" y="8461"/>
                    </a:cubicBezTo>
                    <a:cubicBezTo>
                      <a:pt x="2775" y="8461"/>
                      <a:pt x="2864" y="8461"/>
                      <a:pt x="3042" y="8461"/>
                    </a:cubicBezTo>
                    <a:cubicBezTo>
                      <a:pt x="454" y="11050"/>
                      <a:pt x="-796" y="14533"/>
                      <a:pt x="543" y="183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>
  <p:cSld name="ONE_COLUMN_TEXT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27"/>
          <p:cNvSpPr txBox="1">
            <a:spLocks noGrp="1"/>
          </p:cNvSpPr>
          <p:nvPr>
            <p:ph type="title"/>
          </p:nvPr>
        </p:nvSpPr>
        <p:spPr>
          <a:xfrm>
            <a:off x="713225" y="1186700"/>
            <a:ext cx="39909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verpass ExtraBold"/>
              <a:buNone/>
              <a:defRPr sz="3000"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8" name="Google Shape;1398;p27"/>
          <p:cNvSpPr txBox="1">
            <a:spLocks noGrp="1"/>
          </p:cNvSpPr>
          <p:nvPr>
            <p:ph type="subTitle" idx="1"/>
          </p:nvPr>
        </p:nvSpPr>
        <p:spPr>
          <a:xfrm>
            <a:off x="713225" y="1768388"/>
            <a:ext cx="3990900" cy="19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399" name="Google Shape;1399;p27"/>
          <p:cNvSpPr/>
          <p:nvPr/>
        </p:nvSpPr>
        <p:spPr>
          <a:xfrm rot="-2544630">
            <a:off x="7754175" y="4167674"/>
            <a:ext cx="1380261" cy="1405619"/>
          </a:xfrm>
          <a:custGeom>
            <a:avLst/>
            <a:gdLst/>
            <a:ahLst/>
            <a:cxnLst/>
            <a:rect l="l" t="t" r="r" b="b"/>
            <a:pathLst>
              <a:path w="1959789" h="1995794" extrusionOk="0">
                <a:moveTo>
                  <a:pt x="1664723" y="1405623"/>
                </a:moveTo>
                <a:cubicBezTo>
                  <a:pt x="1671953" y="1357938"/>
                  <a:pt x="1643927" y="1312218"/>
                  <a:pt x="1612242" y="1275785"/>
                </a:cubicBezTo>
                <a:cubicBezTo>
                  <a:pt x="1535663" y="1187738"/>
                  <a:pt x="1429987" y="1125409"/>
                  <a:pt x="1315921" y="1101031"/>
                </a:cubicBezTo>
                <a:cubicBezTo>
                  <a:pt x="1455424" y="1113354"/>
                  <a:pt x="1636787" y="1123087"/>
                  <a:pt x="1766026" y="1064151"/>
                </a:cubicBezTo>
                <a:cubicBezTo>
                  <a:pt x="1790481" y="1052989"/>
                  <a:pt x="1816543" y="1037809"/>
                  <a:pt x="1824308" y="1012091"/>
                </a:cubicBezTo>
                <a:cubicBezTo>
                  <a:pt x="1839124" y="962889"/>
                  <a:pt x="1780306" y="925741"/>
                  <a:pt x="1732020" y="908060"/>
                </a:cubicBezTo>
                <a:cubicBezTo>
                  <a:pt x="1680075" y="889040"/>
                  <a:pt x="1628040" y="870020"/>
                  <a:pt x="1576095" y="850999"/>
                </a:cubicBezTo>
                <a:cubicBezTo>
                  <a:pt x="1715865" y="802869"/>
                  <a:pt x="1872862" y="738396"/>
                  <a:pt x="1921237" y="598646"/>
                </a:cubicBezTo>
                <a:cubicBezTo>
                  <a:pt x="1926592" y="583109"/>
                  <a:pt x="1930341" y="565607"/>
                  <a:pt x="1923469" y="550694"/>
                </a:cubicBezTo>
                <a:cubicBezTo>
                  <a:pt x="1916060" y="534442"/>
                  <a:pt x="1898299" y="525780"/>
                  <a:pt x="1881341" y="520065"/>
                </a:cubicBezTo>
                <a:cubicBezTo>
                  <a:pt x="1802084" y="493544"/>
                  <a:pt x="1710867" y="508189"/>
                  <a:pt x="1642410" y="555694"/>
                </a:cubicBezTo>
                <a:cubicBezTo>
                  <a:pt x="1768971" y="449699"/>
                  <a:pt x="1892141" y="331738"/>
                  <a:pt x="1945068" y="176630"/>
                </a:cubicBezTo>
                <a:cubicBezTo>
                  <a:pt x="1957028" y="141625"/>
                  <a:pt x="1965061" y="103585"/>
                  <a:pt x="1955689" y="67866"/>
                </a:cubicBezTo>
                <a:cubicBezTo>
                  <a:pt x="1946317" y="32147"/>
                  <a:pt x="1915168" y="-89"/>
                  <a:pt x="1878217" y="0"/>
                </a:cubicBezTo>
                <a:cubicBezTo>
                  <a:pt x="1855100" y="0"/>
                  <a:pt x="1833858" y="12056"/>
                  <a:pt x="1814133" y="24110"/>
                </a:cubicBezTo>
                <a:cubicBezTo>
                  <a:pt x="1641696" y="129570"/>
                  <a:pt x="1488983" y="267355"/>
                  <a:pt x="1366349" y="428089"/>
                </a:cubicBezTo>
                <a:cubicBezTo>
                  <a:pt x="1424186" y="336471"/>
                  <a:pt x="1457923" y="229672"/>
                  <a:pt x="1463100" y="121355"/>
                </a:cubicBezTo>
                <a:cubicBezTo>
                  <a:pt x="1463903" y="104388"/>
                  <a:pt x="1463725" y="86261"/>
                  <a:pt x="1454532" y="72063"/>
                </a:cubicBezTo>
                <a:cubicBezTo>
                  <a:pt x="1425881" y="27950"/>
                  <a:pt x="1357781" y="65187"/>
                  <a:pt x="1323686" y="105281"/>
                </a:cubicBezTo>
                <a:cubicBezTo>
                  <a:pt x="1206408" y="243067"/>
                  <a:pt x="1111888" y="400229"/>
                  <a:pt x="1045038" y="568464"/>
                </a:cubicBezTo>
                <a:cubicBezTo>
                  <a:pt x="1072260" y="473274"/>
                  <a:pt x="1089039" y="375047"/>
                  <a:pt x="1094930" y="276285"/>
                </a:cubicBezTo>
                <a:cubicBezTo>
                  <a:pt x="1097697" y="229404"/>
                  <a:pt x="1092877" y="172879"/>
                  <a:pt x="1051553" y="150555"/>
                </a:cubicBezTo>
                <a:cubicBezTo>
                  <a:pt x="989968" y="117247"/>
                  <a:pt x="933292" y="179755"/>
                  <a:pt x="900179" y="224403"/>
                </a:cubicBezTo>
                <a:cubicBezTo>
                  <a:pt x="783972" y="381387"/>
                  <a:pt x="710070" y="567035"/>
                  <a:pt x="667764" y="757773"/>
                </a:cubicBezTo>
                <a:cubicBezTo>
                  <a:pt x="683294" y="682586"/>
                  <a:pt x="698824" y="604451"/>
                  <a:pt x="680795" y="529799"/>
                </a:cubicBezTo>
                <a:cubicBezTo>
                  <a:pt x="662766" y="455147"/>
                  <a:pt x="600913" y="385138"/>
                  <a:pt x="524155" y="384334"/>
                </a:cubicBezTo>
                <a:cubicBezTo>
                  <a:pt x="446326" y="383441"/>
                  <a:pt x="384652" y="450503"/>
                  <a:pt x="347969" y="519262"/>
                </a:cubicBezTo>
                <a:cubicBezTo>
                  <a:pt x="247470" y="707678"/>
                  <a:pt x="255414" y="932974"/>
                  <a:pt x="265946" y="1146304"/>
                </a:cubicBezTo>
                <a:cubicBezTo>
                  <a:pt x="259698" y="1092101"/>
                  <a:pt x="248987" y="1038345"/>
                  <a:pt x="233993" y="985838"/>
                </a:cubicBezTo>
                <a:cubicBezTo>
                  <a:pt x="227031" y="961638"/>
                  <a:pt x="218463" y="936367"/>
                  <a:pt x="199452" y="919758"/>
                </a:cubicBezTo>
                <a:cubicBezTo>
                  <a:pt x="163394" y="888147"/>
                  <a:pt x="103326" y="902345"/>
                  <a:pt x="70927" y="937707"/>
                </a:cubicBezTo>
                <a:cubicBezTo>
                  <a:pt x="38528" y="973069"/>
                  <a:pt x="27371" y="1022539"/>
                  <a:pt x="19785" y="1069866"/>
                </a:cubicBezTo>
                <a:cubicBezTo>
                  <a:pt x="-1190" y="1216491"/>
                  <a:pt x="-4403" y="1362938"/>
                  <a:pt x="5058" y="1510725"/>
                </a:cubicBezTo>
                <a:cubicBezTo>
                  <a:pt x="13537" y="1644224"/>
                  <a:pt x="13448" y="1787724"/>
                  <a:pt x="41116" y="1917383"/>
                </a:cubicBezTo>
                <a:cubicBezTo>
                  <a:pt x="42991" y="1926045"/>
                  <a:pt x="45133" y="1935242"/>
                  <a:pt x="51648" y="1941225"/>
                </a:cubicBezTo>
                <a:cubicBezTo>
                  <a:pt x="58075" y="1947118"/>
                  <a:pt x="67357" y="1948548"/>
                  <a:pt x="76015" y="1949619"/>
                </a:cubicBezTo>
                <a:cubicBezTo>
                  <a:pt x="186510" y="1963996"/>
                  <a:pt x="297095" y="1978283"/>
                  <a:pt x="408037" y="1988463"/>
                </a:cubicBezTo>
                <a:cubicBezTo>
                  <a:pt x="513534" y="1998197"/>
                  <a:pt x="622602" y="2003644"/>
                  <a:pt x="722655" y="1968818"/>
                </a:cubicBezTo>
                <a:cubicBezTo>
                  <a:pt x="748717" y="1959710"/>
                  <a:pt x="775760" y="1946226"/>
                  <a:pt x="788077" y="1921580"/>
                </a:cubicBezTo>
                <a:cubicBezTo>
                  <a:pt x="809052" y="1879699"/>
                  <a:pt x="777992" y="1830586"/>
                  <a:pt x="744075" y="1798261"/>
                </a:cubicBezTo>
                <a:cubicBezTo>
                  <a:pt x="729170" y="1784062"/>
                  <a:pt x="713372" y="1770757"/>
                  <a:pt x="696771" y="1758434"/>
                </a:cubicBezTo>
                <a:cubicBezTo>
                  <a:pt x="765050" y="1797814"/>
                  <a:pt x="835382" y="1833176"/>
                  <a:pt x="911158" y="1853714"/>
                </a:cubicBezTo>
                <a:cubicBezTo>
                  <a:pt x="1018976" y="1883003"/>
                  <a:pt x="1141163" y="1879074"/>
                  <a:pt x="1234255" y="1817281"/>
                </a:cubicBezTo>
                <a:cubicBezTo>
                  <a:pt x="1265672" y="1796475"/>
                  <a:pt x="1293787" y="1768078"/>
                  <a:pt x="1307532" y="1733431"/>
                </a:cubicBezTo>
                <a:cubicBezTo>
                  <a:pt x="1309852" y="1727627"/>
                  <a:pt x="1311726" y="1721733"/>
                  <a:pt x="1313154" y="1715572"/>
                </a:cubicBezTo>
                <a:cubicBezTo>
                  <a:pt x="1326364" y="1660029"/>
                  <a:pt x="1299231" y="1601093"/>
                  <a:pt x="1258353" y="1561267"/>
                </a:cubicBezTo>
                <a:cubicBezTo>
                  <a:pt x="1238628" y="1542068"/>
                  <a:pt x="1216136" y="1526530"/>
                  <a:pt x="1192306" y="1512868"/>
                </a:cubicBezTo>
                <a:cubicBezTo>
                  <a:pt x="1221670" y="1523583"/>
                  <a:pt x="1251570" y="1532603"/>
                  <a:pt x="1282184" y="1539300"/>
                </a:cubicBezTo>
                <a:cubicBezTo>
                  <a:pt x="1380541" y="1560910"/>
                  <a:pt x="1487555" y="1556802"/>
                  <a:pt x="1576452" y="1509653"/>
                </a:cubicBezTo>
                <a:cubicBezTo>
                  <a:pt x="1618311" y="1487687"/>
                  <a:pt x="1657583" y="1452325"/>
                  <a:pt x="1664723" y="14056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59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p27"/>
          <p:cNvSpPr/>
          <p:nvPr/>
        </p:nvSpPr>
        <p:spPr>
          <a:xfrm rot="-3006130">
            <a:off x="6397749" y="2914295"/>
            <a:ext cx="1304183" cy="2765576"/>
          </a:xfrm>
          <a:custGeom>
            <a:avLst/>
            <a:gdLst/>
            <a:ahLst/>
            <a:cxnLst/>
            <a:rect l="l" t="t" r="r" b="b"/>
            <a:pathLst>
              <a:path w="1640255" h="3478230" extrusionOk="0">
                <a:moveTo>
                  <a:pt x="110534" y="3353098"/>
                </a:moveTo>
                <a:cubicBezTo>
                  <a:pt x="174975" y="3415516"/>
                  <a:pt x="266638" y="3438912"/>
                  <a:pt x="354017" y="3459450"/>
                </a:cubicBezTo>
                <a:cubicBezTo>
                  <a:pt x="504944" y="3494902"/>
                  <a:pt x="612138" y="3484900"/>
                  <a:pt x="739502" y="3388281"/>
                </a:cubicBezTo>
                <a:cubicBezTo>
                  <a:pt x="840269" y="3311843"/>
                  <a:pt x="941036" y="3192899"/>
                  <a:pt x="953531" y="3061990"/>
                </a:cubicBezTo>
                <a:cubicBezTo>
                  <a:pt x="962725" y="2965192"/>
                  <a:pt x="920240" y="2860269"/>
                  <a:pt x="965313" y="2774097"/>
                </a:cubicBezTo>
                <a:cubicBezTo>
                  <a:pt x="985663" y="2735253"/>
                  <a:pt x="1020918" y="2707035"/>
                  <a:pt x="1050639" y="2674888"/>
                </a:cubicBezTo>
                <a:cubicBezTo>
                  <a:pt x="1124362" y="2594878"/>
                  <a:pt x="1164526" y="2484864"/>
                  <a:pt x="1159617" y="2376101"/>
                </a:cubicBezTo>
                <a:cubicBezTo>
                  <a:pt x="1156761" y="2311896"/>
                  <a:pt x="1139178" y="2245549"/>
                  <a:pt x="1160064" y="2184827"/>
                </a:cubicBezTo>
                <a:cubicBezTo>
                  <a:pt x="1187911" y="2103478"/>
                  <a:pt x="1275825" y="2057222"/>
                  <a:pt x="1314204" y="1980248"/>
                </a:cubicBezTo>
                <a:cubicBezTo>
                  <a:pt x="1375432" y="1857643"/>
                  <a:pt x="1292694" y="1705213"/>
                  <a:pt x="1334197" y="1574661"/>
                </a:cubicBezTo>
                <a:cubicBezTo>
                  <a:pt x="1363383" y="1482954"/>
                  <a:pt x="1448887" y="1418481"/>
                  <a:pt x="1481554" y="1328023"/>
                </a:cubicBezTo>
                <a:cubicBezTo>
                  <a:pt x="1520558" y="1220152"/>
                  <a:pt x="1464864" y="1106210"/>
                  <a:pt x="1494585" y="1000572"/>
                </a:cubicBezTo>
                <a:cubicBezTo>
                  <a:pt x="1508687" y="950387"/>
                  <a:pt x="1537159" y="919936"/>
                  <a:pt x="1538676" y="861358"/>
                </a:cubicBezTo>
                <a:cubicBezTo>
                  <a:pt x="1540015" y="806351"/>
                  <a:pt x="1527877" y="751166"/>
                  <a:pt x="1520736" y="696962"/>
                </a:cubicBezTo>
                <a:cubicBezTo>
                  <a:pt x="1498155" y="525512"/>
                  <a:pt x="1526716" y="347544"/>
                  <a:pt x="1601778" y="191810"/>
                </a:cubicBezTo>
                <a:cubicBezTo>
                  <a:pt x="1631946" y="129213"/>
                  <a:pt x="1665505" y="44291"/>
                  <a:pt x="1612042" y="0"/>
                </a:cubicBezTo>
                <a:cubicBezTo>
                  <a:pt x="1478073" y="56078"/>
                  <a:pt x="1363383" y="157163"/>
                  <a:pt x="1290998" y="283071"/>
                </a:cubicBezTo>
                <a:cubicBezTo>
                  <a:pt x="1219953" y="406479"/>
                  <a:pt x="1188357" y="552480"/>
                  <a:pt x="1099461" y="663565"/>
                </a:cubicBezTo>
                <a:cubicBezTo>
                  <a:pt x="1034306" y="745004"/>
                  <a:pt x="943535" y="801082"/>
                  <a:pt x="864367" y="868859"/>
                </a:cubicBezTo>
                <a:cubicBezTo>
                  <a:pt x="785111" y="936635"/>
                  <a:pt x="713172" y="1025664"/>
                  <a:pt x="708710" y="1129873"/>
                </a:cubicBezTo>
                <a:cubicBezTo>
                  <a:pt x="703890" y="1243459"/>
                  <a:pt x="780380" y="1353473"/>
                  <a:pt x="756460" y="1464558"/>
                </a:cubicBezTo>
                <a:cubicBezTo>
                  <a:pt x="725936" y="1606451"/>
                  <a:pt x="547697" y="1678782"/>
                  <a:pt x="517083" y="1820674"/>
                </a:cubicBezTo>
                <a:cubicBezTo>
                  <a:pt x="490664" y="1943368"/>
                  <a:pt x="584558" y="2081510"/>
                  <a:pt x="521992" y="2190184"/>
                </a:cubicBezTo>
                <a:cubicBezTo>
                  <a:pt x="491467" y="2243227"/>
                  <a:pt x="431846" y="2271177"/>
                  <a:pt x="385523" y="2311271"/>
                </a:cubicBezTo>
                <a:cubicBezTo>
                  <a:pt x="334917" y="2355027"/>
                  <a:pt x="294753" y="2376726"/>
                  <a:pt x="275742" y="2444056"/>
                </a:cubicBezTo>
                <a:cubicBezTo>
                  <a:pt x="258873" y="2503527"/>
                  <a:pt x="267441" y="2570857"/>
                  <a:pt x="226920" y="2622382"/>
                </a:cubicBezTo>
                <a:cubicBezTo>
                  <a:pt x="199163" y="2657743"/>
                  <a:pt x="154000" y="2673549"/>
                  <a:pt x="117407" y="2699712"/>
                </a:cubicBezTo>
                <a:cubicBezTo>
                  <a:pt x="6375" y="2779008"/>
                  <a:pt x="-9155" y="2937421"/>
                  <a:pt x="3876" y="3073241"/>
                </a:cubicBezTo>
                <a:cubicBezTo>
                  <a:pt x="13694" y="3174683"/>
                  <a:pt x="37257" y="3282107"/>
                  <a:pt x="110534" y="33530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59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1" name="Google Shape;1401;p27"/>
          <p:cNvGrpSpPr/>
          <p:nvPr/>
        </p:nvGrpSpPr>
        <p:grpSpPr>
          <a:xfrm rot="-3014487">
            <a:off x="8790129" y="4534784"/>
            <a:ext cx="684017" cy="671419"/>
            <a:chOff x="1645290" y="5853325"/>
            <a:chExt cx="859630" cy="843798"/>
          </a:xfrm>
        </p:grpSpPr>
        <p:sp>
          <p:nvSpPr>
            <p:cNvPr id="1402" name="Google Shape;1402;p27"/>
            <p:cNvSpPr/>
            <p:nvPr/>
          </p:nvSpPr>
          <p:spPr>
            <a:xfrm>
              <a:off x="1645290" y="5853325"/>
              <a:ext cx="859630" cy="843798"/>
            </a:xfrm>
            <a:custGeom>
              <a:avLst/>
              <a:gdLst/>
              <a:ahLst/>
              <a:cxnLst/>
              <a:rect l="l" t="t" r="r" b="b"/>
              <a:pathLst>
                <a:path w="859630" h="843798" extrusionOk="0">
                  <a:moveTo>
                    <a:pt x="386472" y="838403"/>
                  </a:moveTo>
                  <a:cubicBezTo>
                    <a:pt x="302663" y="775627"/>
                    <a:pt x="180832" y="780003"/>
                    <a:pt x="101129" y="711959"/>
                  </a:cubicBezTo>
                  <a:cubicBezTo>
                    <a:pt x="59359" y="676329"/>
                    <a:pt x="34546" y="624894"/>
                    <a:pt x="15267" y="573460"/>
                  </a:cubicBezTo>
                  <a:cubicBezTo>
                    <a:pt x="6074" y="548814"/>
                    <a:pt x="-2226" y="522917"/>
                    <a:pt x="541" y="496753"/>
                  </a:cubicBezTo>
                  <a:cubicBezTo>
                    <a:pt x="3308" y="470590"/>
                    <a:pt x="20087" y="444247"/>
                    <a:pt x="45614" y="438175"/>
                  </a:cubicBezTo>
                  <a:cubicBezTo>
                    <a:pt x="72925" y="431656"/>
                    <a:pt x="99790" y="449247"/>
                    <a:pt x="121568" y="467107"/>
                  </a:cubicBezTo>
                  <a:cubicBezTo>
                    <a:pt x="143257" y="484966"/>
                    <a:pt x="166730" y="505237"/>
                    <a:pt x="194845" y="505237"/>
                  </a:cubicBezTo>
                  <a:cubicBezTo>
                    <a:pt x="222960" y="505237"/>
                    <a:pt x="249557" y="469786"/>
                    <a:pt x="230814" y="448890"/>
                  </a:cubicBezTo>
                  <a:cubicBezTo>
                    <a:pt x="225548" y="442997"/>
                    <a:pt x="218051" y="439693"/>
                    <a:pt x="210821" y="436657"/>
                  </a:cubicBezTo>
                  <a:cubicBezTo>
                    <a:pt x="182707" y="424601"/>
                    <a:pt x="154592" y="412547"/>
                    <a:pt x="126388" y="400492"/>
                  </a:cubicBezTo>
                  <a:cubicBezTo>
                    <a:pt x="109697" y="393348"/>
                    <a:pt x="91757" y="385132"/>
                    <a:pt x="83011" y="369148"/>
                  </a:cubicBezTo>
                  <a:cubicBezTo>
                    <a:pt x="72479" y="349949"/>
                    <a:pt x="78905" y="325572"/>
                    <a:pt x="90597" y="307087"/>
                  </a:cubicBezTo>
                  <a:cubicBezTo>
                    <a:pt x="102379" y="288602"/>
                    <a:pt x="118891" y="273690"/>
                    <a:pt x="130850" y="255384"/>
                  </a:cubicBezTo>
                  <a:cubicBezTo>
                    <a:pt x="150040" y="226095"/>
                    <a:pt x="167801" y="182607"/>
                    <a:pt x="202432" y="187608"/>
                  </a:cubicBezTo>
                  <a:cubicBezTo>
                    <a:pt x="234117" y="192162"/>
                    <a:pt x="250450" y="238418"/>
                    <a:pt x="282403" y="236096"/>
                  </a:cubicBezTo>
                  <a:cubicBezTo>
                    <a:pt x="287044" y="235739"/>
                    <a:pt x="291685" y="234220"/>
                    <a:pt x="294987" y="231006"/>
                  </a:cubicBezTo>
                  <a:cubicBezTo>
                    <a:pt x="304805" y="221183"/>
                    <a:pt x="296237" y="203860"/>
                    <a:pt x="284545" y="196269"/>
                  </a:cubicBezTo>
                  <a:cubicBezTo>
                    <a:pt x="272942" y="188679"/>
                    <a:pt x="258215" y="184929"/>
                    <a:pt x="249914" y="173767"/>
                  </a:cubicBezTo>
                  <a:cubicBezTo>
                    <a:pt x="237597" y="157158"/>
                    <a:pt x="246612" y="132065"/>
                    <a:pt x="262588" y="118938"/>
                  </a:cubicBezTo>
                  <a:cubicBezTo>
                    <a:pt x="278565" y="105723"/>
                    <a:pt x="299450" y="100633"/>
                    <a:pt x="318639" y="92774"/>
                  </a:cubicBezTo>
                  <a:cubicBezTo>
                    <a:pt x="345772" y="81702"/>
                    <a:pt x="370406" y="64735"/>
                    <a:pt x="390399" y="43393"/>
                  </a:cubicBezTo>
                  <a:cubicBezTo>
                    <a:pt x="404858" y="27855"/>
                    <a:pt x="418157" y="9282"/>
                    <a:pt x="438328" y="2585"/>
                  </a:cubicBezTo>
                  <a:cubicBezTo>
                    <a:pt x="468317" y="-7328"/>
                    <a:pt x="499110" y="13122"/>
                    <a:pt x="524100" y="32499"/>
                  </a:cubicBezTo>
                  <a:cubicBezTo>
                    <a:pt x="547217" y="50448"/>
                    <a:pt x="570869" y="68932"/>
                    <a:pt x="585864" y="94025"/>
                  </a:cubicBezTo>
                  <a:cubicBezTo>
                    <a:pt x="600858" y="119117"/>
                    <a:pt x="605410" y="152693"/>
                    <a:pt x="589345" y="177160"/>
                  </a:cubicBezTo>
                  <a:cubicBezTo>
                    <a:pt x="579259" y="192519"/>
                    <a:pt x="562747" y="202163"/>
                    <a:pt x="549984" y="215379"/>
                  </a:cubicBezTo>
                  <a:cubicBezTo>
                    <a:pt x="537221" y="228595"/>
                    <a:pt x="528295" y="249312"/>
                    <a:pt x="537846" y="265028"/>
                  </a:cubicBezTo>
                  <a:cubicBezTo>
                    <a:pt x="544629" y="276190"/>
                    <a:pt x="558731" y="280923"/>
                    <a:pt x="571851" y="281012"/>
                  </a:cubicBezTo>
                  <a:cubicBezTo>
                    <a:pt x="606303" y="281369"/>
                    <a:pt x="638702" y="253241"/>
                    <a:pt x="643075" y="219040"/>
                  </a:cubicBezTo>
                  <a:cubicBezTo>
                    <a:pt x="660658" y="215379"/>
                    <a:pt x="677170" y="230113"/>
                    <a:pt x="685024" y="246276"/>
                  </a:cubicBezTo>
                  <a:cubicBezTo>
                    <a:pt x="692878" y="262439"/>
                    <a:pt x="695378" y="280923"/>
                    <a:pt x="703857" y="296728"/>
                  </a:cubicBezTo>
                  <a:cubicBezTo>
                    <a:pt x="719654" y="326197"/>
                    <a:pt x="755534" y="346467"/>
                    <a:pt x="757052" y="379864"/>
                  </a:cubicBezTo>
                  <a:cubicBezTo>
                    <a:pt x="758390" y="409421"/>
                    <a:pt x="730543" y="432638"/>
                    <a:pt x="702429" y="441747"/>
                  </a:cubicBezTo>
                  <a:cubicBezTo>
                    <a:pt x="674314" y="450855"/>
                    <a:pt x="643700" y="451212"/>
                    <a:pt x="616210" y="462196"/>
                  </a:cubicBezTo>
                  <a:cubicBezTo>
                    <a:pt x="588720" y="473179"/>
                    <a:pt x="563729" y="500951"/>
                    <a:pt x="570869" y="529704"/>
                  </a:cubicBezTo>
                  <a:cubicBezTo>
                    <a:pt x="576492" y="552296"/>
                    <a:pt x="600055" y="566316"/>
                    <a:pt x="623082" y="569977"/>
                  </a:cubicBezTo>
                  <a:cubicBezTo>
                    <a:pt x="660926" y="575960"/>
                    <a:pt x="701536" y="558994"/>
                    <a:pt x="723939" y="527829"/>
                  </a:cubicBezTo>
                  <a:cubicBezTo>
                    <a:pt x="733489" y="514523"/>
                    <a:pt x="739826" y="499075"/>
                    <a:pt x="750358" y="486573"/>
                  </a:cubicBezTo>
                  <a:cubicBezTo>
                    <a:pt x="760889" y="474072"/>
                    <a:pt x="777669" y="464607"/>
                    <a:pt x="793288" y="469339"/>
                  </a:cubicBezTo>
                  <a:cubicBezTo>
                    <a:pt x="822742" y="478358"/>
                    <a:pt x="818636" y="521042"/>
                    <a:pt x="831667" y="549081"/>
                  </a:cubicBezTo>
                  <a:cubicBezTo>
                    <a:pt x="838808" y="564351"/>
                    <a:pt x="852285" y="576406"/>
                    <a:pt x="857372" y="592480"/>
                  </a:cubicBezTo>
                  <a:cubicBezTo>
                    <a:pt x="865137" y="616947"/>
                    <a:pt x="851571" y="642754"/>
                    <a:pt x="836576" y="663560"/>
                  </a:cubicBezTo>
                  <a:cubicBezTo>
                    <a:pt x="733221" y="807775"/>
                    <a:pt x="535793" y="876801"/>
                    <a:pt x="365140" y="8284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03" name="Google Shape;1403;p27"/>
            <p:cNvGrpSpPr/>
            <p:nvPr/>
          </p:nvGrpSpPr>
          <p:grpSpPr>
            <a:xfrm>
              <a:off x="1975522" y="6477098"/>
              <a:ext cx="308909" cy="168431"/>
              <a:chOff x="1975522" y="6477098"/>
              <a:chExt cx="308909" cy="168431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2061453" y="6584521"/>
                <a:ext cx="43619" cy="38930"/>
              </a:xfrm>
              <a:custGeom>
                <a:avLst/>
                <a:gdLst/>
                <a:ahLst/>
                <a:cxnLst/>
                <a:rect l="l" t="t" r="r" b="b"/>
                <a:pathLst>
                  <a:path w="43619" h="38930" extrusionOk="0">
                    <a:moveTo>
                      <a:pt x="3332" y="19965"/>
                    </a:moveTo>
                    <a:cubicBezTo>
                      <a:pt x="-1933" y="23447"/>
                      <a:pt x="-1219" y="33627"/>
                      <a:pt x="7349" y="35324"/>
                    </a:cubicBezTo>
                    <a:cubicBezTo>
                      <a:pt x="10473" y="35949"/>
                      <a:pt x="13864" y="36396"/>
                      <a:pt x="17345" y="36485"/>
                    </a:cubicBezTo>
                    <a:cubicBezTo>
                      <a:pt x="23950" y="39700"/>
                      <a:pt x="31537" y="39700"/>
                      <a:pt x="37338" y="36753"/>
                    </a:cubicBezTo>
                    <a:cubicBezTo>
                      <a:pt x="41087" y="34878"/>
                      <a:pt x="42693" y="31573"/>
                      <a:pt x="42604" y="28002"/>
                    </a:cubicBezTo>
                    <a:cubicBezTo>
                      <a:pt x="44568" y="24876"/>
                      <a:pt x="43496" y="20679"/>
                      <a:pt x="40997" y="17732"/>
                    </a:cubicBezTo>
                    <a:cubicBezTo>
                      <a:pt x="39034" y="5945"/>
                      <a:pt x="24307" y="-3431"/>
                      <a:pt x="13329" y="1213"/>
                    </a:cubicBezTo>
                    <a:cubicBezTo>
                      <a:pt x="8331" y="3356"/>
                      <a:pt x="5385" y="7463"/>
                      <a:pt x="4404" y="12196"/>
                    </a:cubicBezTo>
                    <a:cubicBezTo>
                      <a:pt x="2797" y="13982"/>
                      <a:pt x="2351" y="17197"/>
                      <a:pt x="3332" y="199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2146960" y="6550029"/>
                <a:ext cx="46754" cy="34930"/>
              </a:xfrm>
              <a:custGeom>
                <a:avLst/>
                <a:gdLst/>
                <a:ahLst/>
                <a:cxnLst/>
                <a:rect l="l" t="t" r="r" b="b"/>
                <a:pathLst>
                  <a:path w="46754" h="34930" extrusionOk="0">
                    <a:moveTo>
                      <a:pt x="3420" y="26954"/>
                    </a:moveTo>
                    <a:cubicBezTo>
                      <a:pt x="8596" y="33562"/>
                      <a:pt x="17075" y="34633"/>
                      <a:pt x="24394" y="34901"/>
                    </a:cubicBezTo>
                    <a:cubicBezTo>
                      <a:pt x="31356" y="35169"/>
                      <a:pt x="38407" y="33651"/>
                      <a:pt x="42423" y="28382"/>
                    </a:cubicBezTo>
                    <a:cubicBezTo>
                      <a:pt x="45101" y="24810"/>
                      <a:pt x="46083" y="19631"/>
                      <a:pt x="44744" y="14809"/>
                    </a:cubicBezTo>
                    <a:cubicBezTo>
                      <a:pt x="45190" y="14095"/>
                      <a:pt x="45636" y="13381"/>
                      <a:pt x="45993" y="12577"/>
                    </a:cubicBezTo>
                    <a:cubicBezTo>
                      <a:pt x="49296" y="5969"/>
                      <a:pt x="41174" y="-907"/>
                      <a:pt x="34569" y="254"/>
                    </a:cubicBezTo>
                    <a:cubicBezTo>
                      <a:pt x="27786" y="1415"/>
                      <a:pt x="20289" y="-1086"/>
                      <a:pt x="13505" y="611"/>
                    </a:cubicBezTo>
                    <a:cubicBezTo>
                      <a:pt x="8061" y="1950"/>
                      <a:pt x="3420" y="5790"/>
                      <a:pt x="1278" y="10791"/>
                    </a:cubicBezTo>
                    <a:cubicBezTo>
                      <a:pt x="-865" y="15792"/>
                      <a:pt x="-418" y="22042"/>
                      <a:pt x="3420" y="269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1975522" y="6531433"/>
                <a:ext cx="55381" cy="40575"/>
              </a:xfrm>
              <a:custGeom>
                <a:avLst/>
                <a:gdLst/>
                <a:ahLst/>
                <a:cxnLst/>
                <a:rect l="l" t="t" r="r" b="b"/>
                <a:pathLst>
                  <a:path w="55381" h="40575" extrusionOk="0">
                    <a:moveTo>
                      <a:pt x="1706" y="9741"/>
                    </a:moveTo>
                    <a:cubicBezTo>
                      <a:pt x="-882" y="11974"/>
                      <a:pt x="-258" y="16885"/>
                      <a:pt x="1795" y="19832"/>
                    </a:cubicBezTo>
                    <a:cubicBezTo>
                      <a:pt x="2241" y="20456"/>
                      <a:pt x="2688" y="20993"/>
                      <a:pt x="3134" y="21529"/>
                    </a:cubicBezTo>
                    <a:cubicBezTo>
                      <a:pt x="3402" y="27422"/>
                      <a:pt x="6347" y="33762"/>
                      <a:pt x="11970" y="37512"/>
                    </a:cubicBezTo>
                    <a:cubicBezTo>
                      <a:pt x="18753" y="42067"/>
                      <a:pt x="25715" y="41085"/>
                      <a:pt x="30535" y="37244"/>
                    </a:cubicBezTo>
                    <a:cubicBezTo>
                      <a:pt x="31427" y="37334"/>
                      <a:pt x="32409" y="37423"/>
                      <a:pt x="33302" y="37512"/>
                    </a:cubicBezTo>
                    <a:cubicBezTo>
                      <a:pt x="36069" y="40281"/>
                      <a:pt x="40174" y="41709"/>
                      <a:pt x="43923" y="39477"/>
                    </a:cubicBezTo>
                    <a:cubicBezTo>
                      <a:pt x="54365" y="33226"/>
                      <a:pt x="57757" y="20993"/>
                      <a:pt x="53741" y="8580"/>
                    </a:cubicBezTo>
                    <a:cubicBezTo>
                      <a:pt x="52759" y="5633"/>
                      <a:pt x="49635" y="3401"/>
                      <a:pt x="46779" y="2597"/>
                    </a:cubicBezTo>
                    <a:cubicBezTo>
                      <a:pt x="38657" y="276"/>
                      <a:pt x="29910" y="-1510"/>
                      <a:pt x="22591" y="1883"/>
                    </a:cubicBezTo>
                    <a:cubicBezTo>
                      <a:pt x="20985" y="2686"/>
                      <a:pt x="19467" y="3669"/>
                      <a:pt x="18218" y="4919"/>
                    </a:cubicBezTo>
                    <a:cubicBezTo>
                      <a:pt x="11970" y="3847"/>
                      <a:pt x="6347" y="5812"/>
                      <a:pt x="1706" y="97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2056046" y="6510716"/>
                <a:ext cx="45182" cy="30244"/>
              </a:xfrm>
              <a:custGeom>
                <a:avLst/>
                <a:gdLst/>
                <a:ahLst/>
                <a:cxnLst/>
                <a:rect l="l" t="t" r="r" b="b"/>
                <a:pathLst>
                  <a:path w="45182" h="30244" extrusionOk="0">
                    <a:moveTo>
                      <a:pt x="6865" y="24743"/>
                    </a:moveTo>
                    <a:cubicBezTo>
                      <a:pt x="8828" y="28315"/>
                      <a:pt x="12755" y="31083"/>
                      <a:pt x="17396" y="30011"/>
                    </a:cubicBezTo>
                    <a:cubicBezTo>
                      <a:pt x="22395" y="28851"/>
                      <a:pt x="28375" y="28136"/>
                      <a:pt x="33641" y="26529"/>
                    </a:cubicBezTo>
                    <a:cubicBezTo>
                      <a:pt x="39710" y="25100"/>
                      <a:pt x="46136" y="22243"/>
                      <a:pt x="45065" y="14921"/>
                    </a:cubicBezTo>
                    <a:cubicBezTo>
                      <a:pt x="45065" y="14831"/>
                      <a:pt x="45065" y="14831"/>
                      <a:pt x="44976" y="14742"/>
                    </a:cubicBezTo>
                    <a:cubicBezTo>
                      <a:pt x="45065" y="11080"/>
                      <a:pt x="43458" y="7241"/>
                      <a:pt x="39888" y="4383"/>
                    </a:cubicBezTo>
                    <a:cubicBezTo>
                      <a:pt x="34355" y="-170"/>
                      <a:pt x="26947" y="-617"/>
                      <a:pt x="20877" y="543"/>
                    </a:cubicBezTo>
                    <a:cubicBezTo>
                      <a:pt x="14540" y="1794"/>
                      <a:pt x="5526" y="2687"/>
                      <a:pt x="1688" y="7866"/>
                    </a:cubicBezTo>
                    <a:cubicBezTo>
                      <a:pt x="-2150" y="13402"/>
                      <a:pt x="974" y="20814"/>
                      <a:pt x="6865" y="24743"/>
                    </a:cubicBezTo>
                    <a:close/>
                    <a:moveTo>
                      <a:pt x="15968" y="11259"/>
                    </a:moveTo>
                    <a:cubicBezTo>
                      <a:pt x="15790" y="11259"/>
                      <a:pt x="15522" y="11259"/>
                      <a:pt x="15344" y="11349"/>
                    </a:cubicBezTo>
                    <a:cubicBezTo>
                      <a:pt x="15790" y="11349"/>
                      <a:pt x="15433" y="11259"/>
                      <a:pt x="14273" y="11080"/>
                    </a:cubicBezTo>
                    <a:cubicBezTo>
                      <a:pt x="14987" y="10366"/>
                      <a:pt x="15522" y="10456"/>
                      <a:pt x="15968" y="112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2149466" y="6607979"/>
                <a:ext cx="42738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42738" h="37550" extrusionOk="0">
                    <a:moveTo>
                      <a:pt x="9571" y="1417"/>
                    </a:moveTo>
                    <a:cubicBezTo>
                      <a:pt x="467" y="5346"/>
                      <a:pt x="-2121" y="16420"/>
                      <a:pt x="1717" y="25260"/>
                    </a:cubicBezTo>
                    <a:cubicBezTo>
                      <a:pt x="1984" y="27849"/>
                      <a:pt x="3413" y="30439"/>
                      <a:pt x="6536" y="32135"/>
                    </a:cubicBezTo>
                    <a:cubicBezTo>
                      <a:pt x="8678" y="34100"/>
                      <a:pt x="11445" y="35708"/>
                      <a:pt x="14748" y="36690"/>
                    </a:cubicBezTo>
                    <a:cubicBezTo>
                      <a:pt x="17693" y="37583"/>
                      <a:pt x="20728" y="37761"/>
                      <a:pt x="23584" y="37315"/>
                    </a:cubicBezTo>
                    <a:cubicBezTo>
                      <a:pt x="33045" y="38297"/>
                      <a:pt x="41791" y="35618"/>
                      <a:pt x="42684" y="24814"/>
                    </a:cubicBezTo>
                    <a:cubicBezTo>
                      <a:pt x="43933" y="8918"/>
                      <a:pt x="23316" y="-4476"/>
                      <a:pt x="9571" y="14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2247780" y="6552350"/>
                <a:ext cx="33568" cy="32839"/>
              </a:xfrm>
              <a:custGeom>
                <a:avLst/>
                <a:gdLst/>
                <a:ahLst/>
                <a:cxnLst/>
                <a:rect l="l" t="t" r="r" b="b"/>
                <a:pathLst>
                  <a:path w="33568" h="32839" extrusionOk="0">
                    <a:moveTo>
                      <a:pt x="5419" y="26329"/>
                    </a:moveTo>
                    <a:cubicBezTo>
                      <a:pt x="6758" y="27668"/>
                      <a:pt x="8275" y="28740"/>
                      <a:pt x="9881" y="29633"/>
                    </a:cubicBezTo>
                    <a:cubicBezTo>
                      <a:pt x="11042" y="30883"/>
                      <a:pt x="12737" y="31866"/>
                      <a:pt x="14790" y="32401"/>
                    </a:cubicBezTo>
                    <a:cubicBezTo>
                      <a:pt x="18271" y="33205"/>
                      <a:pt x="21484" y="32848"/>
                      <a:pt x="24251" y="31776"/>
                    </a:cubicBezTo>
                    <a:cubicBezTo>
                      <a:pt x="28000" y="30705"/>
                      <a:pt x="30945" y="28294"/>
                      <a:pt x="32909" y="24811"/>
                    </a:cubicBezTo>
                    <a:cubicBezTo>
                      <a:pt x="33623" y="23472"/>
                      <a:pt x="33712" y="21864"/>
                      <a:pt x="33355" y="20257"/>
                    </a:cubicBezTo>
                    <a:cubicBezTo>
                      <a:pt x="33533" y="18918"/>
                      <a:pt x="33623" y="17488"/>
                      <a:pt x="33533" y="16060"/>
                    </a:cubicBezTo>
                    <a:cubicBezTo>
                      <a:pt x="32552" y="4808"/>
                      <a:pt x="20324" y="-2335"/>
                      <a:pt x="10328" y="701"/>
                    </a:cubicBezTo>
                    <a:cubicBezTo>
                      <a:pt x="-294" y="3826"/>
                      <a:pt x="-4042" y="17131"/>
                      <a:pt x="5419" y="26329"/>
                    </a:cubicBezTo>
                    <a:close/>
                    <a:moveTo>
                      <a:pt x="15861" y="16149"/>
                    </a:moveTo>
                    <a:cubicBezTo>
                      <a:pt x="15861" y="16149"/>
                      <a:pt x="15951" y="16149"/>
                      <a:pt x="15951" y="16149"/>
                    </a:cubicBezTo>
                    <a:cubicBezTo>
                      <a:pt x="15861" y="16239"/>
                      <a:pt x="15772" y="16328"/>
                      <a:pt x="15772" y="16328"/>
                    </a:cubicBezTo>
                    <a:cubicBezTo>
                      <a:pt x="15683" y="16417"/>
                      <a:pt x="15593" y="16417"/>
                      <a:pt x="15593" y="16417"/>
                    </a:cubicBezTo>
                    <a:cubicBezTo>
                      <a:pt x="15593" y="16328"/>
                      <a:pt x="15683" y="16328"/>
                      <a:pt x="15772" y="16239"/>
                    </a:cubicBezTo>
                    <a:cubicBezTo>
                      <a:pt x="15861" y="16239"/>
                      <a:pt x="15861" y="16239"/>
                      <a:pt x="15861" y="16149"/>
                    </a:cubicBezTo>
                    <a:close/>
                    <a:moveTo>
                      <a:pt x="16129" y="15971"/>
                    </a:moveTo>
                    <a:cubicBezTo>
                      <a:pt x="16129" y="15971"/>
                      <a:pt x="16040" y="15971"/>
                      <a:pt x="16040" y="15971"/>
                    </a:cubicBezTo>
                    <a:cubicBezTo>
                      <a:pt x="16218" y="15881"/>
                      <a:pt x="16308" y="15792"/>
                      <a:pt x="16129" y="15971"/>
                    </a:cubicBezTo>
                    <a:close/>
                    <a:moveTo>
                      <a:pt x="17468" y="15345"/>
                    </a:moveTo>
                    <a:cubicBezTo>
                      <a:pt x="17379" y="15345"/>
                      <a:pt x="17289" y="15345"/>
                      <a:pt x="17200" y="15435"/>
                    </a:cubicBezTo>
                    <a:cubicBezTo>
                      <a:pt x="17200" y="15435"/>
                      <a:pt x="17200" y="15435"/>
                      <a:pt x="17200" y="15435"/>
                    </a:cubicBezTo>
                    <a:cubicBezTo>
                      <a:pt x="17200" y="15435"/>
                      <a:pt x="17200" y="15435"/>
                      <a:pt x="17200" y="15435"/>
                    </a:cubicBezTo>
                    <a:cubicBezTo>
                      <a:pt x="17289" y="15345"/>
                      <a:pt x="17379" y="15345"/>
                      <a:pt x="17468" y="15345"/>
                    </a:cubicBezTo>
                    <a:close/>
                    <a:moveTo>
                      <a:pt x="16486" y="15078"/>
                    </a:moveTo>
                    <a:cubicBezTo>
                      <a:pt x="16486" y="15078"/>
                      <a:pt x="16486" y="15078"/>
                      <a:pt x="16486" y="15078"/>
                    </a:cubicBezTo>
                    <a:cubicBezTo>
                      <a:pt x="16308" y="14988"/>
                      <a:pt x="16218" y="14899"/>
                      <a:pt x="16040" y="14810"/>
                    </a:cubicBezTo>
                    <a:cubicBezTo>
                      <a:pt x="16129" y="14988"/>
                      <a:pt x="16308" y="15078"/>
                      <a:pt x="16486" y="1507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2165372" y="6477098"/>
                <a:ext cx="33248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33248" h="31320" extrusionOk="0">
                    <a:moveTo>
                      <a:pt x="1787" y="10319"/>
                    </a:moveTo>
                    <a:cubicBezTo>
                      <a:pt x="984" y="12373"/>
                      <a:pt x="895" y="14606"/>
                      <a:pt x="1341" y="16838"/>
                    </a:cubicBezTo>
                    <a:cubicBezTo>
                      <a:pt x="-2140" y="21392"/>
                      <a:pt x="1341" y="31036"/>
                      <a:pt x="9642" y="31304"/>
                    </a:cubicBezTo>
                    <a:cubicBezTo>
                      <a:pt x="12141" y="31393"/>
                      <a:pt x="14461" y="31126"/>
                      <a:pt x="16692" y="30590"/>
                    </a:cubicBezTo>
                    <a:cubicBezTo>
                      <a:pt x="19013" y="30858"/>
                      <a:pt x="21334" y="30858"/>
                      <a:pt x="23476" y="30322"/>
                    </a:cubicBezTo>
                    <a:cubicBezTo>
                      <a:pt x="35436" y="27554"/>
                      <a:pt x="36596" y="12463"/>
                      <a:pt x="25975" y="4337"/>
                    </a:cubicBezTo>
                    <a:cubicBezTo>
                      <a:pt x="20352" y="50"/>
                      <a:pt x="12855" y="-1468"/>
                      <a:pt x="7321" y="1658"/>
                    </a:cubicBezTo>
                    <a:cubicBezTo>
                      <a:pt x="5000" y="2997"/>
                      <a:pt x="3751" y="5051"/>
                      <a:pt x="3394" y="7462"/>
                    </a:cubicBezTo>
                    <a:cubicBezTo>
                      <a:pt x="2769" y="8355"/>
                      <a:pt x="2233" y="9337"/>
                      <a:pt x="1787" y="103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2250013" y="6479245"/>
                <a:ext cx="34418" cy="30486"/>
              </a:xfrm>
              <a:custGeom>
                <a:avLst/>
                <a:gdLst/>
                <a:ahLst/>
                <a:cxnLst/>
                <a:rect l="l" t="t" r="r" b="b"/>
                <a:pathLst>
                  <a:path w="34418" h="30486" extrusionOk="0">
                    <a:moveTo>
                      <a:pt x="12200" y="30317"/>
                    </a:moveTo>
                    <a:cubicBezTo>
                      <a:pt x="17912" y="29335"/>
                      <a:pt x="23535" y="28264"/>
                      <a:pt x="29247" y="27282"/>
                    </a:cubicBezTo>
                    <a:cubicBezTo>
                      <a:pt x="33621" y="26478"/>
                      <a:pt x="35495" y="21120"/>
                      <a:pt x="33799" y="17012"/>
                    </a:cubicBezTo>
                    <a:cubicBezTo>
                      <a:pt x="32282" y="13262"/>
                      <a:pt x="28891" y="11208"/>
                      <a:pt x="25320" y="10940"/>
                    </a:cubicBezTo>
                    <a:cubicBezTo>
                      <a:pt x="25320" y="10851"/>
                      <a:pt x="25410" y="10673"/>
                      <a:pt x="25410" y="10583"/>
                    </a:cubicBezTo>
                    <a:cubicBezTo>
                      <a:pt x="26748" y="4689"/>
                      <a:pt x="18983" y="-1472"/>
                      <a:pt x="13450" y="314"/>
                    </a:cubicBezTo>
                    <a:cubicBezTo>
                      <a:pt x="4167" y="3350"/>
                      <a:pt x="-1456" y="12101"/>
                      <a:pt x="330" y="22281"/>
                    </a:cubicBezTo>
                    <a:cubicBezTo>
                      <a:pt x="1222" y="27907"/>
                      <a:pt x="6845" y="31300"/>
                      <a:pt x="12200" y="303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2229699" y="6609074"/>
                <a:ext cx="26561" cy="25632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25632" extrusionOk="0">
                    <a:moveTo>
                      <a:pt x="16270" y="591"/>
                    </a:moveTo>
                    <a:cubicBezTo>
                      <a:pt x="10379" y="-1463"/>
                      <a:pt x="4578" y="2109"/>
                      <a:pt x="2793" y="7109"/>
                    </a:cubicBezTo>
                    <a:cubicBezTo>
                      <a:pt x="2346" y="8360"/>
                      <a:pt x="2168" y="9610"/>
                      <a:pt x="2079" y="10949"/>
                    </a:cubicBezTo>
                    <a:cubicBezTo>
                      <a:pt x="561" y="12557"/>
                      <a:pt x="-331" y="14878"/>
                      <a:pt x="115" y="17200"/>
                    </a:cubicBezTo>
                    <a:cubicBezTo>
                      <a:pt x="1008" y="22111"/>
                      <a:pt x="5024" y="25237"/>
                      <a:pt x="9844" y="25594"/>
                    </a:cubicBezTo>
                    <a:cubicBezTo>
                      <a:pt x="14396" y="25951"/>
                      <a:pt x="18680" y="23808"/>
                      <a:pt x="21268" y="20593"/>
                    </a:cubicBezTo>
                    <a:cubicBezTo>
                      <a:pt x="21447" y="20326"/>
                      <a:pt x="21625" y="20058"/>
                      <a:pt x="21804" y="19790"/>
                    </a:cubicBezTo>
                    <a:cubicBezTo>
                      <a:pt x="22785" y="18807"/>
                      <a:pt x="23767" y="17736"/>
                      <a:pt x="24838" y="16754"/>
                    </a:cubicBezTo>
                    <a:cubicBezTo>
                      <a:pt x="27784" y="13807"/>
                      <a:pt x="26802" y="7735"/>
                      <a:pt x="23053" y="4788"/>
                    </a:cubicBezTo>
                    <a:cubicBezTo>
                      <a:pt x="22518" y="4341"/>
                      <a:pt x="21893" y="3984"/>
                      <a:pt x="21357" y="3627"/>
                    </a:cubicBezTo>
                    <a:cubicBezTo>
                      <a:pt x="20019" y="2288"/>
                      <a:pt x="18144" y="1305"/>
                      <a:pt x="16270" y="5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3" name="Google Shape;1413;p27"/>
            <p:cNvGrpSpPr/>
            <p:nvPr/>
          </p:nvGrpSpPr>
          <p:grpSpPr>
            <a:xfrm>
              <a:off x="1966569" y="5951987"/>
              <a:ext cx="218691" cy="173414"/>
              <a:chOff x="1966569" y="5951987"/>
              <a:chExt cx="218691" cy="173414"/>
            </a:xfrm>
          </p:grpSpPr>
          <p:sp>
            <p:nvSpPr>
              <p:cNvPr id="1414" name="Google Shape;1414;p27"/>
              <p:cNvSpPr/>
              <p:nvPr/>
            </p:nvSpPr>
            <p:spPr>
              <a:xfrm>
                <a:off x="2071077" y="5951987"/>
                <a:ext cx="33618" cy="31059"/>
              </a:xfrm>
              <a:custGeom>
                <a:avLst/>
                <a:gdLst/>
                <a:ahLst/>
                <a:cxnLst/>
                <a:rect l="l" t="t" r="r" b="b"/>
                <a:pathLst>
                  <a:path w="33618" h="31059" extrusionOk="0">
                    <a:moveTo>
                      <a:pt x="30570" y="9114"/>
                    </a:moveTo>
                    <a:cubicBezTo>
                      <a:pt x="32712" y="4739"/>
                      <a:pt x="28250" y="-1779"/>
                      <a:pt x="21734" y="453"/>
                    </a:cubicBezTo>
                    <a:cubicBezTo>
                      <a:pt x="19414" y="1256"/>
                      <a:pt x="17004" y="2328"/>
                      <a:pt x="14594" y="3668"/>
                    </a:cubicBezTo>
                    <a:cubicBezTo>
                      <a:pt x="8971" y="4203"/>
                      <a:pt x="3883" y="7239"/>
                      <a:pt x="1206" y="11436"/>
                    </a:cubicBezTo>
                    <a:cubicBezTo>
                      <a:pt x="-490" y="14204"/>
                      <a:pt x="-311" y="16973"/>
                      <a:pt x="1206" y="19384"/>
                    </a:cubicBezTo>
                    <a:cubicBezTo>
                      <a:pt x="1206" y="22241"/>
                      <a:pt x="3526" y="24652"/>
                      <a:pt x="6383" y="25634"/>
                    </a:cubicBezTo>
                    <a:cubicBezTo>
                      <a:pt x="12452" y="32689"/>
                      <a:pt x="25929" y="33046"/>
                      <a:pt x="31373" y="25634"/>
                    </a:cubicBezTo>
                    <a:cubicBezTo>
                      <a:pt x="33873" y="22241"/>
                      <a:pt x="34140" y="18312"/>
                      <a:pt x="32891" y="14740"/>
                    </a:cubicBezTo>
                    <a:cubicBezTo>
                      <a:pt x="33248" y="12865"/>
                      <a:pt x="32355" y="10543"/>
                      <a:pt x="30570" y="91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2028851" y="6012506"/>
                <a:ext cx="34522" cy="32858"/>
              </a:xfrm>
              <a:custGeom>
                <a:avLst/>
                <a:gdLst/>
                <a:ahLst/>
                <a:cxnLst/>
                <a:rect l="l" t="t" r="r" b="b"/>
                <a:pathLst>
                  <a:path w="34522" h="32858" extrusionOk="0">
                    <a:moveTo>
                      <a:pt x="26651" y="924"/>
                    </a:moveTo>
                    <a:cubicBezTo>
                      <a:pt x="20582" y="-1487"/>
                      <a:pt x="14513" y="1281"/>
                      <a:pt x="9515" y="3960"/>
                    </a:cubicBezTo>
                    <a:cubicBezTo>
                      <a:pt x="4784" y="6549"/>
                      <a:pt x="679" y="10389"/>
                      <a:pt x="54" y="15479"/>
                    </a:cubicBezTo>
                    <a:cubicBezTo>
                      <a:pt x="-303" y="18962"/>
                      <a:pt x="1125" y="22712"/>
                      <a:pt x="3892" y="25391"/>
                    </a:cubicBezTo>
                    <a:cubicBezTo>
                      <a:pt x="3892" y="26016"/>
                      <a:pt x="3892" y="26731"/>
                      <a:pt x="3892" y="27356"/>
                    </a:cubicBezTo>
                    <a:cubicBezTo>
                      <a:pt x="4338" y="33071"/>
                      <a:pt x="12460" y="34410"/>
                      <a:pt x="16387" y="31017"/>
                    </a:cubicBezTo>
                    <a:cubicBezTo>
                      <a:pt x="20493" y="27535"/>
                      <a:pt x="26473" y="26284"/>
                      <a:pt x="30311" y="22445"/>
                    </a:cubicBezTo>
                    <a:cubicBezTo>
                      <a:pt x="33435" y="19319"/>
                      <a:pt x="34952" y="15033"/>
                      <a:pt x="34416" y="10747"/>
                    </a:cubicBezTo>
                    <a:cubicBezTo>
                      <a:pt x="33970" y="6639"/>
                      <a:pt x="31203" y="2710"/>
                      <a:pt x="26651" y="9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2143014" y="5953843"/>
                <a:ext cx="42246" cy="37622"/>
              </a:xfrm>
              <a:custGeom>
                <a:avLst/>
                <a:gdLst/>
                <a:ahLst/>
                <a:cxnLst/>
                <a:rect l="l" t="t" r="r" b="b"/>
                <a:pathLst>
                  <a:path w="42246" h="37622" extrusionOk="0">
                    <a:moveTo>
                      <a:pt x="42085" y="14491"/>
                    </a:moveTo>
                    <a:cubicBezTo>
                      <a:pt x="42888" y="11991"/>
                      <a:pt x="40567" y="8955"/>
                      <a:pt x="37979" y="7794"/>
                    </a:cubicBezTo>
                    <a:cubicBezTo>
                      <a:pt x="37443" y="7526"/>
                      <a:pt x="36908" y="7348"/>
                      <a:pt x="36462" y="7169"/>
                    </a:cubicBezTo>
                    <a:cubicBezTo>
                      <a:pt x="33963" y="3329"/>
                      <a:pt x="29411" y="293"/>
                      <a:pt x="24234" y="25"/>
                    </a:cubicBezTo>
                    <a:cubicBezTo>
                      <a:pt x="17986" y="-332"/>
                      <a:pt x="13702" y="3150"/>
                      <a:pt x="12006" y="7615"/>
                    </a:cubicBezTo>
                    <a:cubicBezTo>
                      <a:pt x="11381" y="7883"/>
                      <a:pt x="10667" y="8240"/>
                      <a:pt x="10043" y="8598"/>
                    </a:cubicBezTo>
                    <a:cubicBezTo>
                      <a:pt x="7097" y="7883"/>
                      <a:pt x="3795" y="8509"/>
                      <a:pt x="2188" y="11544"/>
                    </a:cubicBezTo>
                    <a:cubicBezTo>
                      <a:pt x="-2274" y="19849"/>
                      <a:pt x="314" y="29404"/>
                      <a:pt x="7901" y="36101"/>
                    </a:cubicBezTo>
                    <a:cubicBezTo>
                      <a:pt x="9686" y="37708"/>
                      <a:pt x="12720" y="37887"/>
                      <a:pt x="14952" y="37351"/>
                    </a:cubicBezTo>
                    <a:cubicBezTo>
                      <a:pt x="21289" y="35655"/>
                      <a:pt x="27804" y="33422"/>
                      <a:pt x="31285" y="28243"/>
                    </a:cubicBezTo>
                    <a:cubicBezTo>
                      <a:pt x="32088" y="27082"/>
                      <a:pt x="32624" y="25832"/>
                      <a:pt x="32981" y="24492"/>
                    </a:cubicBezTo>
                    <a:cubicBezTo>
                      <a:pt x="37622" y="22528"/>
                      <a:pt x="40567" y="18956"/>
                      <a:pt x="42085" y="144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2107119" y="6005065"/>
                <a:ext cx="33214" cy="28243"/>
              </a:xfrm>
              <a:custGeom>
                <a:avLst/>
                <a:gdLst/>
                <a:ahLst/>
                <a:cxnLst/>
                <a:rect l="l" t="t" r="r" b="b"/>
                <a:pathLst>
                  <a:path w="33214" h="28243" extrusionOk="0">
                    <a:moveTo>
                      <a:pt x="23178" y="1221"/>
                    </a:moveTo>
                    <a:cubicBezTo>
                      <a:pt x="20501" y="-386"/>
                      <a:pt x="16752" y="-654"/>
                      <a:pt x="14075" y="1936"/>
                    </a:cubicBezTo>
                    <a:cubicBezTo>
                      <a:pt x="11219" y="4704"/>
                      <a:pt x="7470" y="7561"/>
                      <a:pt x="4614" y="10776"/>
                    </a:cubicBezTo>
                    <a:cubicBezTo>
                      <a:pt x="1133" y="14169"/>
                      <a:pt x="-1991" y="18634"/>
                      <a:pt x="1579" y="23099"/>
                    </a:cubicBezTo>
                    <a:cubicBezTo>
                      <a:pt x="1579" y="23099"/>
                      <a:pt x="1669" y="23188"/>
                      <a:pt x="1669" y="23188"/>
                    </a:cubicBezTo>
                    <a:cubicBezTo>
                      <a:pt x="3007" y="25599"/>
                      <a:pt x="5596" y="27564"/>
                      <a:pt x="9166" y="28100"/>
                    </a:cubicBezTo>
                    <a:cubicBezTo>
                      <a:pt x="14699" y="28903"/>
                      <a:pt x="19787" y="26224"/>
                      <a:pt x="23357" y="23099"/>
                    </a:cubicBezTo>
                    <a:cubicBezTo>
                      <a:pt x="27106" y="19795"/>
                      <a:pt x="32729" y="15508"/>
                      <a:pt x="33175" y="10597"/>
                    </a:cubicBezTo>
                    <a:cubicBezTo>
                      <a:pt x="33710" y="5150"/>
                      <a:pt x="28712" y="1489"/>
                      <a:pt x="23178" y="1221"/>
                    </a:cubicBezTo>
                    <a:close/>
                    <a:moveTo>
                      <a:pt x="22465" y="13812"/>
                    </a:moveTo>
                    <a:cubicBezTo>
                      <a:pt x="22554" y="13723"/>
                      <a:pt x="22732" y="13634"/>
                      <a:pt x="22822" y="13544"/>
                    </a:cubicBezTo>
                    <a:cubicBezTo>
                      <a:pt x="22554" y="13723"/>
                      <a:pt x="22822" y="13634"/>
                      <a:pt x="23625" y="13365"/>
                    </a:cubicBezTo>
                    <a:cubicBezTo>
                      <a:pt x="23536" y="13991"/>
                      <a:pt x="23089" y="14169"/>
                      <a:pt x="22465" y="138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2004158" y="5973288"/>
                <a:ext cx="34914" cy="28513"/>
              </a:xfrm>
              <a:custGeom>
                <a:avLst/>
                <a:gdLst/>
                <a:ahLst/>
                <a:cxnLst/>
                <a:rect l="l" t="t" r="r" b="b"/>
                <a:pathLst>
                  <a:path w="34914" h="28513" extrusionOk="0">
                    <a:moveTo>
                      <a:pt x="32691" y="22015"/>
                    </a:moveTo>
                    <a:cubicBezTo>
                      <a:pt x="37154" y="15764"/>
                      <a:pt x="34476" y="7370"/>
                      <a:pt x="28407" y="2995"/>
                    </a:cubicBezTo>
                    <a:cubicBezTo>
                      <a:pt x="27247" y="1387"/>
                      <a:pt x="25194" y="226"/>
                      <a:pt x="22427" y="316"/>
                    </a:cubicBezTo>
                    <a:cubicBezTo>
                      <a:pt x="20196" y="-131"/>
                      <a:pt x="17696" y="-131"/>
                      <a:pt x="15197" y="494"/>
                    </a:cubicBezTo>
                    <a:cubicBezTo>
                      <a:pt x="12877" y="1119"/>
                      <a:pt x="10824" y="2191"/>
                      <a:pt x="9039" y="3620"/>
                    </a:cubicBezTo>
                    <a:cubicBezTo>
                      <a:pt x="2345" y="6745"/>
                      <a:pt x="-2386" y="12014"/>
                      <a:pt x="1274" y="19514"/>
                    </a:cubicBezTo>
                    <a:cubicBezTo>
                      <a:pt x="6897" y="30676"/>
                      <a:pt x="25997" y="31391"/>
                      <a:pt x="32691" y="220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1968654" y="6052641"/>
                <a:ext cx="27679" cy="24128"/>
              </a:xfrm>
              <a:custGeom>
                <a:avLst/>
                <a:gdLst/>
                <a:ahLst/>
                <a:cxnLst/>
                <a:rect l="l" t="t" r="r" b="b"/>
                <a:pathLst>
                  <a:path w="27679" h="24128" extrusionOk="0">
                    <a:moveTo>
                      <a:pt x="17678" y="615"/>
                    </a:moveTo>
                    <a:cubicBezTo>
                      <a:pt x="16250" y="258"/>
                      <a:pt x="14822" y="169"/>
                      <a:pt x="13394" y="258"/>
                    </a:cubicBezTo>
                    <a:cubicBezTo>
                      <a:pt x="12055" y="-100"/>
                      <a:pt x="10627" y="-100"/>
                      <a:pt x="9020" y="347"/>
                    </a:cubicBezTo>
                    <a:cubicBezTo>
                      <a:pt x="6432" y="1151"/>
                      <a:pt x="4379" y="2669"/>
                      <a:pt x="2951" y="4544"/>
                    </a:cubicBezTo>
                    <a:cubicBezTo>
                      <a:pt x="898" y="6776"/>
                      <a:pt x="-84" y="9545"/>
                      <a:pt x="6" y="12670"/>
                    </a:cubicBezTo>
                    <a:cubicBezTo>
                      <a:pt x="6" y="13920"/>
                      <a:pt x="630" y="14992"/>
                      <a:pt x="1523" y="15885"/>
                    </a:cubicBezTo>
                    <a:cubicBezTo>
                      <a:pt x="1880" y="16867"/>
                      <a:pt x="2415" y="17849"/>
                      <a:pt x="3040" y="18742"/>
                    </a:cubicBezTo>
                    <a:cubicBezTo>
                      <a:pt x="8217" y="25797"/>
                      <a:pt x="19106" y="25707"/>
                      <a:pt x="24639" y="19725"/>
                    </a:cubicBezTo>
                    <a:cubicBezTo>
                      <a:pt x="30530" y="13295"/>
                      <a:pt x="27674" y="2937"/>
                      <a:pt x="17678" y="615"/>
                    </a:cubicBezTo>
                    <a:close/>
                    <a:moveTo>
                      <a:pt x="14822" y="11509"/>
                    </a:moveTo>
                    <a:cubicBezTo>
                      <a:pt x="14822" y="11509"/>
                      <a:pt x="14732" y="11598"/>
                      <a:pt x="14822" y="11509"/>
                    </a:cubicBezTo>
                    <a:cubicBezTo>
                      <a:pt x="14732" y="11509"/>
                      <a:pt x="14822" y="11420"/>
                      <a:pt x="14822" y="11331"/>
                    </a:cubicBezTo>
                    <a:cubicBezTo>
                      <a:pt x="14822" y="11241"/>
                      <a:pt x="14911" y="11152"/>
                      <a:pt x="14911" y="11152"/>
                    </a:cubicBezTo>
                    <a:cubicBezTo>
                      <a:pt x="14911" y="11241"/>
                      <a:pt x="14911" y="11241"/>
                      <a:pt x="14911" y="11331"/>
                    </a:cubicBezTo>
                    <a:cubicBezTo>
                      <a:pt x="14822" y="11420"/>
                      <a:pt x="14822" y="11509"/>
                      <a:pt x="14822" y="11509"/>
                    </a:cubicBezTo>
                    <a:close/>
                    <a:moveTo>
                      <a:pt x="14732" y="11777"/>
                    </a:moveTo>
                    <a:cubicBezTo>
                      <a:pt x="14732" y="11777"/>
                      <a:pt x="14732" y="11688"/>
                      <a:pt x="14732" y="11777"/>
                    </a:cubicBezTo>
                    <a:cubicBezTo>
                      <a:pt x="14732" y="11866"/>
                      <a:pt x="14732" y="11956"/>
                      <a:pt x="14732" y="11777"/>
                    </a:cubicBezTo>
                    <a:close/>
                    <a:moveTo>
                      <a:pt x="14018" y="12670"/>
                    </a:moveTo>
                    <a:cubicBezTo>
                      <a:pt x="14107" y="12670"/>
                      <a:pt x="14107" y="12580"/>
                      <a:pt x="14197" y="12492"/>
                    </a:cubicBezTo>
                    <a:cubicBezTo>
                      <a:pt x="14197" y="12492"/>
                      <a:pt x="14197" y="12492"/>
                      <a:pt x="14197" y="12492"/>
                    </a:cubicBezTo>
                    <a:cubicBezTo>
                      <a:pt x="14197" y="12492"/>
                      <a:pt x="14197" y="12492"/>
                      <a:pt x="14197" y="12492"/>
                    </a:cubicBezTo>
                    <a:cubicBezTo>
                      <a:pt x="14197" y="12670"/>
                      <a:pt x="14107" y="12670"/>
                      <a:pt x="14018" y="12670"/>
                    </a:cubicBezTo>
                    <a:close/>
                    <a:moveTo>
                      <a:pt x="14911" y="12492"/>
                    </a:moveTo>
                    <a:cubicBezTo>
                      <a:pt x="14911" y="12492"/>
                      <a:pt x="14822" y="12492"/>
                      <a:pt x="14911" y="12492"/>
                    </a:cubicBezTo>
                    <a:cubicBezTo>
                      <a:pt x="15000" y="12492"/>
                      <a:pt x="15179" y="12492"/>
                      <a:pt x="15268" y="12492"/>
                    </a:cubicBezTo>
                    <a:cubicBezTo>
                      <a:pt x="15089" y="12402"/>
                      <a:pt x="15000" y="12492"/>
                      <a:pt x="14911" y="124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27"/>
              <p:cNvSpPr/>
              <p:nvPr/>
            </p:nvSpPr>
            <p:spPr>
              <a:xfrm>
                <a:off x="2054540" y="6067908"/>
                <a:ext cx="26044" cy="25552"/>
              </a:xfrm>
              <a:custGeom>
                <a:avLst/>
                <a:gdLst/>
                <a:ahLst/>
                <a:cxnLst/>
                <a:rect l="l" t="t" r="r" b="b"/>
                <a:pathLst>
                  <a:path w="26044" h="25552" extrusionOk="0">
                    <a:moveTo>
                      <a:pt x="25418" y="11869"/>
                    </a:moveTo>
                    <a:cubicBezTo>
                      <a:pt x="25150" y="10172"/>
                      <a:pt x="24258" y="8654"/>
                      <a:pt x="23097" y="7315"/>
                    </a:cubicBezTo>
                    <a:cubicBezTo>
                      <a:pt x="23633" y="2851"/>
                      <a:pt x="17474" y="-2150"/>
                      <a:pt x="11852" y="975"/>
                    </a:cubicBezTo>
                    <a:cubicBezTo>
                      <a:pt x="10156" y="1868"/>
                      <a:pt x="8728" y="3029"/>
                      <a:pt x="7478" y="4279"/>
                    </a:cubicBezTo>
                    <a:cubicBezTo>
                      <a:pt x="5782" y="4994"/>
                      <a:pt x="4354" y="5976"/>
                      <a:pt x="3105" y="7137"/>
                    </a:cubicBezTo>
                    <a:cubicBezTo>
                      <a:pt x="-3768" y="13744"/>
                      <a:pt x="1498" y="24281"/>
                      <a:pt x="11762" y="25442"/>
                    </a:cubicBezTo>
                    <a:cubicBezTo>
                      <a:pt x="17207" y="26067"/>
                      <a:pt x="22830" y="24014"/>
                      <a:pt x="25240" y="19817"/>
                    </a:cubicBezTo>
                    <a:cubicBezTo>
                      <a:pt x="26311" y="18031"/>
                      <a:pt x="26221" y="16156"/>
                      <a:pt x="25507" y="14370"/>
                    </a:cubicBezTo>
                    <a:cubicBezTo>
                      <a:pt x="25597" y="13477"/>
                      <a:pt x="25597" y="12673"/>
                      <a:pt x="25418" y="118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27"/>
              <p:cNvSpPr/>
              <p:nvPr/>
            </p:nvSpPr>
            <p:spPr>
              <a:xfrm>
                <a:off x="1996306" y="6100821"/>
                <a:ext cx="26720" cy="24580"/>
              </a:xfrm>
              <a:custGeom>
                <a:avLst/>
                <a:gdLst/>
                <a:ahLst/>
                <a:cxnLst/>
                <a:rect l="l" t="t" r="r" b="b"/>
                <a:pathLst>
                  <a:path w="26720" h="24580" extrusionOk="0">
                    <a:moveTo>
                      <a:pt x="11625" y="1994"/>
                    </a:moveTo>
                    <a:cubicBezTo>
                      <a:pt x="8233" y="4941"/>
                      <a:pt x="4841" y="7888"/>
                      <a:pt x="1539" y="10835"/>
                    </a:cubicBezTo>
                    <a:cubicBezTo>
                      <a:pt x="-1049" y="13157"/>
                      <a:pt x="-157" y="17443"/>
                      <a:pt x="2610" y="19497"/>
                    </a:cubicBezTo>
                    <a:cubicBezTo>
                      <a:pt x="5109" y="21372"/>
                      <a:pt x="8233" y="21372"/>
                      <a:pt x="10732" y="20211"/>
                    </a:cubicBezTo>
                    <a:cubicBezTo>
                      <a:pt x="10732" y="20300"/>
                      <a:pt x="10821" y="20390"/>
                      <a:pt x="10821" y="20479"/>
                    </a:cubicBezTo>
                    <a:cubicBezTo>
                      <a:pt x="12249" y="24944"/>
                      <a:pt x="19925" y="25926"/>
                      <a:pt x="22870" y="22622"/>
                    </a:cubicBezTo>
                    <a:cubicBezTo>
                      <a:pt x="27869" y="16907"/>
                      <a:pt x="28137" y="8871"/>
                      <a:pt x="22870" y="2709"/>
                    </a:cubicBezTo>
                    <a:cubicBezTo>
                      <a:pt x="19836" y="-774"/>
                      <a:pt x="14749" y="-774"/>
                      <a:pt x="11625" y="19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1966569" y="6009610"/>
                <a:ext cx="18755" cy="20374"/>
              </a:xfrm>
              <a:custGeom>
                <a:avLst/>
                <a:gdLst/>
                <a:ahLst/>
                <a:cxnLst/>
                <a:rect l="l" t="t" r="r" b="b"/>
                <a:pathLst>
                  <a:path w="18755" h="20374" extrusionOk="0">
                    <a:moveTo>
                      <a:pt x="12266" y="20072"/>
                    </a:moveTo>
                    <a:cubicBezTo>
                      <a:pt x="16996" y="19090"/>
                      <a:pt x="19406" y="14446"/>
                      <a:pt x="18603" y="10428"/>
                    </a:cubicBezTo>
                    <a:cubicBezTo>
                      <a:pt x="18424" y="9446"/>
                      <a:pt x="17978" y="8463"/>
                      <a:pt x="17532" y="7571"/>
                    </a:cubicBezTo>
                    <a:cubicBezTo>
                      <a:pt x="17889" y="5874"/>
                      <a:pt x="17532" y="3999"/>
                      <a:pt x="16371" y="2659"/>
                    </a:cubicBezTo>
                    <a:cubicBezTo>
                      <a:pt x="13783" y="-199"/>
                      <a:pt x="9856" y="-734"/>
                      <a:pt x="6554" y="962"/>
                    </a:cubicBezTo>
                    <a:cubicBezTo>
                      <a:pt x="3340" y="2570"/>
                      <a:pt x="1377" y="5695"/>
                      <a:pt x="931" y="8820"/>
                    </a:cubicBezTo>
                    <a:cubicBezTo>
                      <a:pt x="931" y="9089"/>
                      <a:pt x="931" y="9356"/>
                      <a:pt x="931" y="9535"/>
                    </a:cubicBezTo>
                    <a:cubicBezTo>
                      <a:pt x="663" y="10606"/>
                      <a:pt x="395" y="11678"/>
                      <a:pt x="127" y="12750"/>
                    </a:cubicBezTo>
                    <a:cubicBezTo>
                      <a:pt x="-676" y="15875"/>
                      <a:pt x="2448" y="19536"/>
                      <a:pt x="6018" y="19983"/>
                    </a:cubicBezTo>
                    <a:cubicBezTo>
                      <a:pt x="6554" y="20072"/>
                      <a:pt x="7089" y="20072"/>
                      <a:pt x="7625" y="20072"/>
                    </a:cubicBezTo>
                    <a:cubicBezTo>
                      <a:pt x="9142" y="20518"/>
                      <a:pt x="10838" y="20429"/>
                      <a:pt x="12266" y="200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23" name="Google Shape;1423;p27"/>
          <p:cNvGrpSpPr/>
          <p:nvPr/>
        </p:nvGrpSpPr>
        <p:grpSpPr>
          <a:xfrm rot="5887256">
            <a:off x="6826691" y="3912293"/>
            <a:ext cx="1664709" cy="1321542"/>
            <a:chOff x="2942485" y="-56344"/>
            <a:chExt cx="2092187" cy="1660898"/>
          </a:xfrm>
        </p:grpSpPr>
        <p:grpSp>
          <p:nvGrpSpPr>
            <p:cNvPr id="1424" name="Google Shape;1424;p27"/>
            <p:cNvGrpSpPr/>
            <p:nvPr/>
          </p:nvGrpSpPr>
          <p:grpSpPr>
            <a:xfrm>
              <a:off x="2942485" y="-56344"/>
              <a:ext cx="1873186" cy="790648"/>
              <a:chOff x="2942485" y="-56344"/>
              <a:chExt cx="1873186" cy="790648"/>
            </a:xfrm>
          </p:grpSpPr>
          <p:sp>
            <p:nvSpPr>
              <p:cNvPr id="1425" name="Google Shape;1425;p27"/>
              <p:cNvSpPr/>
              <p:nvPr/>
            </p:nvSpPr>
            <p:spPr>
              <a:xfrm>
                <a:off x="2942524" y="-56344"/>
                <a:ext cx="1873147" cy="790648"/>
              </a:xfrm>
              <a:custGeom>
                <a:avLst/>
                <a:gdLst/>
                <a:ahLst/>
                <a:cxnLst/>
                <a:rect l="l" t="t" r="r" b="b"/>
                <a:pathLst>
                  <a:path w="1873147" h="790648" extrusionOk="0">
                    <a:moveTo>
                      <a:pt x="1852" y="785900"/>
                    </a:moveTo>
                    <a:cubicBezTo>
                      <a:pt x="2834" y="786704"/>
                      <a:pt x="4173" y="787240"/>
                      <a:pt x="5601" y="787329"/>
                    </a:cubicBezTo>
                    <a:cubicBezTo>
                      <a:pt x="7565" y="789472"/>
                      <a:pt x="10331" y="790812"/>
                      <a:pt x="14080" y="790633"/>
                    </a:cubicBezTo>
                    <a:cubicBezTo>
                      <a:pt x="133322" y="785364"/>
                      <a:pt x="251940" y="769738"/>
                      <a:pt x="368148" y="743931"/>
                    </a:cubicBezTo>
                    <a:cubicBezTo>
                      <a:pt x="371182" y="743306"/>
                      <a:pt x="374217" y="742591"/>
                      <a:pt x="377252" y="741966"/>
                    </a:cubicBezTo>
                    <a:cubicBezTo>
                      <a:pt x="388230" y="739466"/>
                      <a:pt x="399208" y="736966"/>
                      <a:pt x="410097" y="734197"/>
                    </a:cubicBezTo>
                    <a:cubicBezTo>
                      <a:pt x="412328" y="733751"/>
                      <a:pt x="414560" y="733215"/>
                      <a:pt x="416791" y="732590"/>
                    </a:cubicBezTo>
                    <a:cubicBezTo>
                      <a:pt x="567272" y="695443"/>
                      <a:pt x="713379" y="641150"/>
                      <a:pt x="851544" y="569891"/>
                    </a:cubicBezTo>
                    <a:cubicBezTo>
                      <a:pt x="854043" y="568552"/>
                      <a:pt x="856721" y="567302"/>
                      <a:pt x="859220" y="565873"/>
                    </a:cubicBezTo>
                    <a:cubicBezTo>
                      <a:pt x="880908" y="554621"/>
                      <a:pt x="902418" y="542923"/>
                      <a:pt x="923839" y="530690"/>
                    </a:cubicBezTo>
                    <a:cubicBezTo>
                      <a:pt x="924732" y="530243"/>
                      <a:pt x="925713" y="529708"/>
                      <a:pt x="926606" y="529172"/>
                    </a:cubicBezTo>
                    <a:cubicBezTo>
                      <a:pt x="929283" y="527654"/>
                      <a:pt x="932050" y="526046"/>
                      <a:pt x="934728" y="524439"/>
                    </a:cubicBezTo>
                    <a:cubicBezTo>
                      <a:pt x="1083156" y="438178"/>
                      <a:pt x="1213823" y="327450"/>
                      <a:pt x="1354665" y="229938"/>
                    </a:cubicBezTo>
                    <a:cubicBezTo>
                      <a:pt x="1497024" y="131354"/>
                      <a:pt x="1637865" y="69650"/>
                      <a:pt x="1803251" y="45361"/>
                    </a:cubicBezTo>
                    <a:cubicBezTo>
                      <a:pt x="1822262" y="49112"/>
                      <a:pt x="1841184" y="53398"/>
                      <a:pt x="1860284" y="58220"/>
                    </a:cubicBezTo>
                    <a:cubicBezTo>
                      <a:pt x="1868496" y="60274"/>
                      <a:pt x="1873405" y="53577"/>
                      <a:pt x="1873137" y="46969"/>
                    </a:cubicBezTo>
                    <a:cubicBezTo>
                      <a:pt x="1873137" y="43486"/>
                      <a:pt x="1871620" y="40003"/>
                      <a:pt x="1868407" y="37950"/>
                    </a:cubicBezTo>
                    <a:cubicBezTo>
                      <a:pt x="1869032" y="37860"/>
                      <a:pt x="1869745" y="37771"/>
                      <a:pt x="1870370" y="37682"/>
                    </a:cubicBezTo>
                    <a:cubicBezTo>
                      <a:pt x="1872601" y="37503"/>
                      <a:pt x="1873048" y="34021"/>
                      <a:pt x="1870638" y="33753"/>
                    </a:cubicBezTo>
                    <a:cubicBezTo>
                      <a:pt x="1861623" y="32592"/>
                      <a:pt x="1852430" y="31877"/>
                      <a:pt x="1843415" y="31163"/>
                    </a:cubicBezTo>
                    <a:cubicBezTo>
                      <a:pt x="1828956" y="27859"/>
                      <a:pt x="1814497" y="24823"/>
                      <a:pt x="1800038" y="22144"/>
                    </a:cubicBezTo>
                    <a:cubicBezTo>
                      <a:pt x="1484439" y="-38310"/>
                      <a:pt x="1174819" y="28841"/>
                      <a:pt x="889119" y="176985"/>
                    </a:cubicBezTo>
                    <a:cubicBezTo>
                      <a:pt x="742298" y="253066"/>
                      <a:pt x="604491" y="345131"/>
                      <a:pt x="468915" y="439696"/>
                    </a:cubicBezTo>
                    <a:cubicBezTo>
                      <a:pt x="466237" y="441571"/>
                      <a:pt x="463738" y="443268"/>
                      <a:pt x="461061" y="445143"/>
                    </a:cubicBezTo>
                    <a:cubicBezTo>
                      <a:pt x="460436" y="445590"/>
                      <a:pt x="459900" y="446036"/>
                      <a:pt x="459276" y="446394"/>
                    </a:cubicBezTo>
                    <a:cubicBezTo>
                      <a:pt x="452492" y="451037"/>
                      <a:pt x="445798" y="455770"/>
                      <a:pt x="439104" y="460592"/>
                    </a:cubicBezTo>
                    <a:cubicBezTo>
                      <a:pt x="435713" y="462913"/>
                      <a:pt x="432410" y="465235"/>
                      <a:pt x="429108" y="467646"/>
                    </a:cubicBezTo>
                    <a:cubicBezTo>
                      <a:pt x="360829" y="515599"/>
                      <a:pt x="292640" y="563998"/>
                      <a:pt x="224807" y="612664"/>
                    </a:cubicBezTo>
                    <a:cubicBezTo>
                      <a:pt x="154475" y="663206"/>
                      <a:pt x="77182" y="710177"/>
                      <a:pt x="12920" y="768845"/>
                    </a:cubicBezTo>
                    <a:cubicBezTo>
                      <a:pt x="12830" y="768845"/>
                      <a:pt x="12741" y="768934"/>
                      <a:pt x="12652" y="768845"/>
                    </a:cubicBezTo>
                    <a:cubicBezTo>
                      <a:pt x="8993" y="769023"/>
                      <a:pt x="6404" y="770720"/>
                      <a:pt x="4798" y="773042"/>
                    </a:cubicBezTo>
                    <a:cubicBezTo>
                      <a:pt x="3905" y="774381"/>
                      <a:pt x="3280" y="776078"/>
                      <a:pt x="3013" y="777774"/>
                    </a:cubicBezTo>
                    <a:cubicBezTo>
                      <a:pt x="2566" y="778131"/>
                      <a:pt x="2120" y="778578"/>
                      <a:pt x="1674" y="778935"/>
                    </a:cubicBezTo>
                    <a:cubicBezTo>
                      <a:pt x="-1004" y="781435"/>
                      <a:pt x="-111" y="784204"/>
                      <a:pt x="1852" y="7859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2942485" y="-34200"/>
                <a:ext cx="1872908" cy="763845"/>
              </a:xfrm>
              <a:custGeom>
                <a:avLst/>
                <a:gdLst/>
                <a:ahLst/>
                <a:cxnLst/>
                <a:rect l="l" t="t" r="r" b="b"/>
                <a:pathLst>
                  <a:path w="1872908" h="763845" extrusionOk="0">
                    <a:moveTo>
                      <a:pt x="1534" y="756880"/>
                    </a:moveTo>
                    <a:cubicBezTo>
                      <a:pt x="1980" y="756523"/>
                      <a:pt x="2427" y="756077"/>
                      <a:pt x="2873" y="755720"/>
                    </a:cubicBezTo>
                    <a:cubicBezTo>
                      <a:pt x="3141" y="754023"/>
                      <a:pt x="3766" y="752326"/>
                      <a:pt x="4658" y="750987"/>
                    </a:cubicBezTo>
                    <a:cubicBezTo>
                      <a:pt x="143625" y="707856"/>
                      <a:pt x="274114" y="648295"/>
                      <a:pt x="400764" y="575340"/>
                    </a:cubicBezTo>
                    <a:cubicBezTo>
                      <a:pt x="445480" y="549622"/>
                      <a:pt x="489571" y="523101"/>
                      <a:pt x="533662" y="496401"/>
                    </a:cubicBezTo>
                    <a:cubicBezTo>
                      <a:pt x="495551" y="487382"/>
                      <a:pt x="462170" y="466219"/>
                      <a:pt x="428968" y="445591"/>
                    </a:cubicBezTo>
                    <a:cubicBezTo>
                      <a:pt x="432360" y="443270"/>
                      <a:pt x="435662" y="440948"/>
                      <a:pt x="438965" y="438537"/>
                    </a:cubicBezTo>
                    <a:cubicBezTo>
                      <a:pt x="447979" y="445145"/>
                      <a:pt x="456905" y="452199"/>
                      <a:pt x="466276" y="457557"/>
                    </a:cubicBezTo>
                    <a:cubicBezTo>
                      <a:pt x="490285" y="471220"/>
                      <a:pt x="518489" y="477203"/>
                      <a:pt x="542231" y="491133"/>
                    </a:cubicBezTo>
                    <a:cubicBezTo>
                      <a:pt x="551870" y="485329"/>
                      <a:pt x="561509" y="479524"/>
                      <a:pt x="571149" y="473720"/>
                    </a:cubicBezTo>
                    <a:cubicBezTo>
                      <a:pt x="533484" y="457914"/>
                      <a:pt x="496265" y="441216"/>
                      <a:pt x="459136" y="424339"/>
                    </a:cubicBezTo>
                    <a:cubicBezTo>
                      <a:pt x="459761" y="423892"/>
                      <a:pt x="460296" y="423446"/>
                      <a:pt x="460921" y="423089"/>
                    </a:cubicBezTo>
                    <a:cubicBezTo>
                      <a:pt x="463599" y="421213"/>
                      <a:pt x="466098" y="419517"/>
                      <a:pt x="468775" y="417641"/>
                    </a:cubicBezTo>
                    <a:cubicBezTo>
                      <a:pt x="506797" y="433983"/>
                      <a:pt x="545087" y="449878"/>
                      <a:pt x="583020" y="466398"/>
                    </a:cubicBezTo>
                    <a:cubicBezTo>
                      <a:pt x="763847" y="355937"/>
                      <a:pt x="943067" y="244406"/>
                      <a:pt x="1141388" y="165021"/>
                    </a:cubicBezTo>
                    <a:cubicBezTo>
                      <a:pt x="1279731" y="109657"/>
                      <a:pt x="1423161" y="65633"/>
                      <a:pt x="1569001" y="34915"/>
                    </a:cubicBezTo>
                    <a:cubicBezTo>
                      <a:pt x="1639868" y="20002"/>
                      <a:pt x="1720642" y="2590"/>
                      <a:pt x="1799810" y="0"/>
                    </a:cubicBezTo>
                    <a:cubicBezTo>
                      <a:pt x="1814269" y="2679"/>
                      <a:pt x="1828817" y="5715"/>
                      <a:pt x="1843187" y="9019"/>
                    </a:cubicBezTo>
                    <a:cubicBezTo>
                      <a:pt x="1852201" y="9733"/>
                      <a:pt x="1861394" y="10448"/>
                      <a:pt x="1870409" y="11609"/>
                    </a:cubicBezTo>
                    <a:cubicBezTo>
                      <a:pt x="1872819" y="11876"/>
                      <a:pt x="1872373" y="15359"/>
                      <a:pt x="1870141" y="15538"/>
                    </a:cubicBezTo>
                    <a:cubicBezTo>
                      <a:pt x="1869517" y="15627"/>
                      <a:pt x="1868802" y="15716"/>
                      <a:pt x="1868178" y="15806"/>
                    </a:cubicBezTo>
                    <a:cubicBezTo>
                      <a:pt x="1871391" y="17859"/>
                      <a:pt x="1872908" y="21431"/>
                      <a:pt x="1872908" y="24825"/>
                    </a:cubicBezTo>
                    <a:cubicBezTo>
                      <a:pt x="1861037" y="23128"/>
                      <a:pt x="1849077" y="21788"/>
                      <a:pt x="1836850" y="21163"/>
                    </a:cubicBezTo>
                    <a:cubicBezTo>
                      <a:pt x="1793116" y="18931"/>
                      <a:pt x="1749560" y="22056"/>
                      <a:pt x="1706183" y="27861"/>
                    </a:cubicBezTo>
                    <a:cubicBezTo>
                      <a:pt x="1620500" y="39291"/>
                      <a:pt x="1535441" y="57418"/>
                      <a:pt x="1451900" y="78849"/>
                    </a:cubicBezTo>
                    <a:cubicBezTo>
                      <a:pt x="1209667" y="141000"/>
                      <a:pt x="987605" y="244673"/>
                      <a:pt x="773575" y="368975"/>
                    </a:cubicBezTo>
                    <a:cubicBezTo>
                      <a:pt x="802493" y="427107"/>
                      <a:pt x="830519" y="485596"/>
                      <a:pt x="858991" y="543818"/>
                    </a:cubicBezTo>
                    <a:cubicBezTo>
                      <a:pt x="856402" y="545247"/>
                      <a:pt x="853814" y="546497"/>
                      <a:pt x="851315" y="547836"/>
                    </a:cubicBezTo>
                    <a:cubicBezTo>
                      <a:pt x="819095" y="491669"/>
                      <a:pt x="790355" y="432375"/>
                      <a:pt x="767863" y="372279"/>
                    </a:cubicBezTo>
                    <a:cubicBezTo>
                      <a:pt x="731805" y="393353"/>
                      <a:pt x="696014" y="414784"/>
                      <a:pt x="660402" y="436930"/>
                    </a:cubicBezTo>
                    <a:cubicBezTo>
                      <a:pt x="571952" y="491669"/>
                      <a:pt x="482074" y="549265"/>
                      <a:pt x="389340" y="601682"/>
                    </a:cubicBezTo>
                    <a:cubicBezTo>
                      <a:pt x="396748" y="638741"/>
                      <a:pt x="406298" y="674727"/>
                      <a:pt x="416562" y="710625"/>
                    </a:cubicBezTo>
                    <a:cubicBezTo>
                      <a:pt x="414331" y="711160"/>
                      <a:pt x="412189" y="711785"/>
                      <a:pt x="409868" y="712232"/>
                    </a:cubicBezTo>
                    <a:cubicBezTo>
                      <a:pt x="400407" y="676513"/>
                      <a:pt x="392464" y="640259"/>
                      <a:pt x="384431" y="604451"/>
                    </a:cubicBezTo>
                    <a:cubicBezTo>
                      <a:pt x="371221" y="611951"/>
                      <a:pt x="357923" y="619095"/>
                      <a:pt x="344624" y="626328"/>
                    </a:cubicBezTo>
                    <a:cubicBezTo>
                      <a:pt x="356048" y="657404"/>
                      <a:pt x="366848" y="688568"/>
                      <a:pt x="377023" y="720001"/>
                    </a:cubicBezTo>
                    <a:cubicBezTo>
                      <a:pt x="373988" y="720626"/>
                      <a:pt x="370954" y="721340"/>
                      <a:pt x="367919" y="721965"/>
                    </a:cubicBezTo>
                    <a:cubicBezTo>
                      <a:pt x="367205" y="720090"/>
                      <a:pt x="366580" y="718304"/>
                      <a:pt x="365955" y="716429"/>
                    </a:cubicBezTo>
                    <a:cubicBezTo>
                      <a:pt x="356137" y="687765"/>
                      <a:pt x="346766" y="659011"/>
                      <a:pt x="337841" y="629989"/>
                    </a:cubicBezTo>
                    <a:cubicBezTo>
                      <a:pt x="230469" y="687318"/>
                      <a:pt x="119170" y="736074"/>
                      <a:pt x="1802" y="763845"/>
                    </a:cubicBezTo>
                    <a:cubicBezTo>
                      <a:pt x="-72" y="762060"/>
                      <a:pt x="-965" y="759291"/>
                      <a:pt x="1534" y="7568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3490768" y="575826"/>
                <a:ext cx="56962" cy="37790"/>
              </a:xfrm>
              <a:custGeom>
                <a:avLst/>
                <a:gdLst/>
                <a:ahLst/>
                <a:cxnLst/>
                <a:rect l="l" t="t" r="r" b="b"/>
                <a:pathLst>
                  <a:path w="56962" h="37790" extrusionOk="0">
                    <a:moveTo>
                      <a:pt x="1445" y="22820"/>
                    </a:moveTo>
                    <a:cubicBezTo>
                      <a:pt x="5372" y="28624"/>
                      <a:pt x="10995" y="31661"/>
                      <a:pt x="16975" y="32553"/>
                    </a:cubicBezTo>
                    <a:cubicBezTo>
                      <a:pt x="22955" y="37108"/>
                      <a:pt x="29827" y="38894"/>
                      <a:pt x="37681" y="37108"/>
                    </a:cubicBezTo>
                    <a:cubicBezTo>
                      <a:pt x="47053" y="34965"/>
                      <a:pt x="57139" y="26303"/>
                      <a:pt x="56960" y="16034"/>
                    </a:cubicBezTo>
                    <a:cubicBezTo>
                      <a:pt x="56782" y="4514"/>
                      <a:pt x="44465" y="496"/>
                      <a:pt x="34825" y="49"/>
                    </a:cubicBezTo>
                    <a:cubicBezTo>
                      <a:pt x="23490" y="-486"/>
                      <a:pt x="12423" y="3353"/>
                      <a:pt x="3765" y="10676"/>
                    </a:cubicBezTo>
                    <a:cubicBezTo>
                      <a:pt x="285" y="13712"/>
                      <a:pt x="-1411" y="18534"/>
                      <a:pt x="1445" y="228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3444893" y="607644"/>
                <a:ext cx="23899" cy="18495"/>
              </a:xfrm>
              <a:custGeom>
                <a:avLst/>
                <a:gdLst/>
                <a:ahLst/>
                <a:cxnLst/>
                <a:rect l="l" t="t" r="r" b="b"/>
                <a:pathLst>
                  <a:path w="23899" h="18495" extrusionOk="0">
                    <a:moveTo>
                      <a:pt x="4211" y="16541"/>
                    </a:moveTo>
                    <a:cubicBezTo>
                      <a:pt x="7602" y="18773"/>
                      <a:pt x="12333" y="19041"/>
                      <a:pt x="16081" y="17612"/>
                    </a:cubicBezTo>
                    <a:cubicBezTo>
                      <a:pt x="16528" y="17434"/>
                      <a:pt x="16795" y="17166"/>
                      <a:pt x="17242" y="16898"/>
                    </a:cubicBezTo>
                    <a:cubicBezTo>
                      <a:pt x="19652" y="16451"/>
                      <a:pt x="21972" y="14933"/>
                      <a:pt x="23043" y="12790"/>
                    </a:cubicBezTo>
                    <a:cubicBezTo>
                      <a:pt x="25185" y="8593"/>
                      <a:pt x="23043" y="4664"/>
                      <a:pt x="19562" y="2253"/>
                    </a:cubicBezTo>
                    <a:cubicBezTo>
                      <a:pt x="14207" y="-1319"/>
                      <a:pt x="5996" y="-694"/>
                      <a:pt x="1979" y="4486"/>
                    </a:cubicBezTo>
                    <a:cubicBezTo>
                      <a:pt x="-1502" y="8861"/>
                      <a:pt x="-163" y="13683"/>
                      <a:pt x="4211" y="165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9" name="Google Shape;1429;p27"/>
            <p:cNvGrpSpPr/>
            <p:nvPr/>
          </p:nvGrpSpPr>
          <p:grpSpPr>
            <a:xfrm>
              <a:off x="4098733" y="86390"/>
              <a:ext cx="857413" cy="1518164"/>
              <a:chOff x="4098733" y="86390"/>
              <a:chExt cx="857413" cy="1518164"/>
            </a:xfrm>
          </p:grpSpPr>
          <p:sp>
            <p:nvSpPr>
              <p:cNvPr id="1430" name="Google Shape;1430;p27"/>
              <p:cNvSpPr/>
              <p:nvPr/>
            </p:nvSpPr>
            <p:spPr>
              <a:xfrm>
                <a:off x="4098733" y="86390"/>
                <a:ext cx="857413" cy="1518164"/>
              </a:xfrm>
              <a:custGeom>
                <a:avLst/>
                <a:gdLst/>
                <a:ahLst/>
                <a:cxnLst/>
                <a:rect l="l" t="t" r="r" b="b"/>
                <a:pathLst>
                  <a:path w="857413" h="1518164" extrusionOk="0">
                    <a:moveTo>
                      <a:pt x="135" y="1509166"/>
                    </a:moveTo>
                    <a:cubicBezTo>
                      <a:pt x="492" y="1511577"/>
                      <a:pt x="1384" y="1513810"/>
                      <a:pt x="3169" y="1515328"/>
                    </a:cubicBezTo>
                    <a:cubicBezTo>
                      <a:pt x="6829" y="1518900"/>
                      <a:pt x="13969" y="1519703"/>
                      <a:pt x="26197" y="1514167"/>
                    </a:cubicBezTo>
                    <a:cubicBezTo>
                      <a:pt x="145261" y="1460678"/>
                      <a:pt x="251115" y="1366202"/>
                      <a:pt x="337245" y="1255742"/>
                    </a:cubicBezTo>
                    <a:cubicBezTo>
                      <a:pt x="339297" y="1253420"/>
                      <a:pt x="341082" y="1250920"/>
                      <a:pt x="342957" y="1248509"/>
                    </a:cubicBezTo>
                    <a:cubicBezTo>
                      <a:pt x="349651" y="1239847"/>
                      <a:pt x="356256" y="1231006"/>
                      <a:pt x="362682" y="1222077"/>
                    </a:cubicBezTo>
                    <a:cubicBezTo>
                      <a:pt x="363931" y="1220559"/>
                      <a:pt x="364913" y="1219041"/>
                      <a:pt x="365984" y="1217523"/>
                    </a:cubicBezTo>
                    <a:cubicBezTo>
                      <a:pt x="432032" y="1125815"/>
                      <a:pt x="484869" y="1025624"/>
                      <a:pt x="521285" y="929897"/>
                    </a:cubicBezTo>
                    <a:cubicBezTo>
                      <a:pt x="545205" y="867032"/>
                      <a:pt x="563502" y="801846"/>
                      <a:pt x="579478" y="735677"/>
                    </a:cubicBezTo>
                    <a:cubicBezTo>
                      <a:pt x="580371" y="731926"/>
                      <a:pt x="581352" y="728265"/>
                      <a:pt x="582245" y="724604"/>
                    </a:cubicBezTo>
                    <a:cubicBezTo>
                      <a:pt x="584476" y="714781"/>
                      <a:pt x="586797" y="704959"/>
                      <a:pt x="589028" y="695047"/>
                    </a:cubicBezTo>
                    <a:cubicBezTo>
                      <a:pt x="589653" y="692368"/>
                      <a:pt x="590278" y="689689"/>
                      <a:pt x="590902" y="686921"/>
                    </a:cubicBezTo>
                    <a:cubicBezTo>
                      <a:pt x="636243" y="487074"/>
                      <a:pt x="668642" y="282495"/>
                      <a:pt x="780476" y="111492"/>
                    </a:cubicBezTo>
                    <a:cubicBezTo>
                      <a:pt x="791990" y="93989"/>
                      <a:pt x="804218" y="76755"/>
                      <a:pt x="817427" y="60057"/>
                    </a:cubicBezTo>
                    <a:cubicBezTo>
                      <a:pt x="827245" y="47555"/>
                      <a:pt x="837777" y="35232"/>
                      <a:pt x="848666" y="23088"/>
                    </a:cubicBezTo>
                    <a:cubicBezTo>
                      <a:pt x="849558" y="22105"/>
                      <a:pt x="849469" y="21034"/>
                      <a:pt x="848934" y="20141"/>
                    </a:cubicBezTo>
                    <a:cubicBezTo>
                      <a:pt x="850183" y="19426"/>
                      <a:pt x="851433" y="18623"/>
                      <a:pt x="852772" y="17908"/>
                    </a:cubicBezTo>
                    <a:cubicBezTo>
                      <a:pt x="863928" y="11658"/>
                      <a:pt x="852861" y="-4862"/>
                      <a:pt x="841793" y="1388"/>
                    </a:cubicBezTo>
                    <a:cubicBezTo>
                      <a:pt x="590992" y="141138"/>
                      <a:pt x="417216" y="420280"/>
                      <a:pt x="313949" y="680938"/>
                    </a:cubicBezTo>
                    <a:cubicBezTo>
                      <a:pt x="287352" y="747910"/>
                      <a:pt x="267181" y="818098"/>
                      <a:pt x="248884" y="889267"/>
                    </a:cubicBezTo>
                    <a:cubicBezTo>
                      <a:pt x="248259" y="891589"/>
                      <a:pt x="247634" y="893821"/>
                      <a:pt x="247009" y="896143"/>
                    </a:cubicBezTo>
                    <a:cubicBezTo>
                      <a:pt x="241833" y="916324"/>
                      <a:pt x="236835" y="936505"/>
                      <a:pt x="231747" y="956776"/>
                    </a:cubicBezTo>
                    <a:cubicBezTo>
                      <a:pt x="231301" y="958651"/>
                      <a:pt x="230855" y="960526"/>
                      <a:pt x="230319" y="962401"/>
                    </a:cubicBezTo>
                    <a:cubicBezTo>
                      <a:pt x="182926" y="1153854"/>
                      <a:pt x="136871" y="1346289"/>
                      <a:pt x="3705" y="1496218"/>
                    </a:cubicBezTo>
                    <a:cubicBezTo>
                      <a:pt x="1117" y="1499344"/>
                      <a:pt x="-490" y="1504523"/>
                      <a:pt x="135" y="1509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4098957" y="146536"/>
                <a:ext cx="817292" cy="1455181"/>
              </a:xfrm>
              <a:custGeom>
                <a:avLst/>
                <a:gdLst/>
                <a:ahLst/>
                <a:cxnLst/>
                <a:rect l="l" t="t" r="r" b="b"/>
                <a:pathLst>
                  <a:path w="817292" h="1455181" extrusionOk="0">
                    <a:moveTo>
                      <a:pt x="387716" y="893951"/>
                    </a:moveTo>
                    <a:cubicBezTo>
                      <a:pt x="335860" y="896273"/>
                      <a:pt x="281862" y="906810"/>
                      <a:pt x="230184" y="902345"/>
                    </a:cubicBezTo>
                    <a:cubicBezTo>
                      <a:pt x="230630" y="900470"/>
                      <a:pt x="231077" y="898594"/>
                      <a:pt x="231612" y="896719"/>
                    </a:cubicBezTo>
                    <a:cubicBezTo>
                      <a:pt x="283736" y="896094"/>
                      <a:pt x="337556" y="883860"/>
                      <a:pt x="389055" y="890558"/>
                    </a:cubicBezTo>
                    <a:cubicBezTo>
                      <a:pt x="395571" y="873234"/>
                      <a:pt x="401640" y="855643"/>
                      <a:pt x="407441" y="838051"/>
                    </a:cubicBezTo>
                    <a:cubicBezTo>
                      <a:pt x="370491" y="832783"/>
                      <a:pt x="331040" y="839391"/>
                      <a:pt x="293733" y="837962"/>
                    </a:cubicBezTo>
                    <a:cubicBezTo>
                      <a:pt x="278113" y="837337"/>
                      <a:pt x="262494" y="836712"/>
                      <a:pt x="246875" y="836087"/>
                    </a:cubicBezTo>
                    <a:cubicBezTo>
                      <a:pt x="247410" y="833765"/>
                      <a:pt x="248035" y="831533"/>
                      <a:pt x="248749" y="829211"/>
                    </a:cubicBezTo>
                    <a:cubicBezTo>
                      <a:pt x="270348" y="830372"/>
                      <a:pt x="292037" y="831443"/>
                      <a:pt x="313725" y="831979"/>
                    </a:cubicBezTo>
                    <a:cubicBezTo>
                      <a:pt x="345678" y="832693"/>
                      <a:pt x="377720" y="826800"/>
                      <a:pt x="409137" y="833140"/>
                    </a:cubicBezTo>
                    <a:cubicBezTo>
                      <a:pt x="431986" y="763131"/>
                      <a:pt x="469651" y="602218"/>
                      <a:pt x="470900" y="596950"/>
                    </a:cubicBezTo>
                    <a:cubicBezTo>
                      <a:pt x="502942" y="453717"/>
                      <a:pt x="538822" y="306645"/>
                      <a:pt x="627094" y="186273"/>
                    </a:cubicBezTo>
                    <a:cubicBezTo>
                      <a:pt x="680021" y="114211"/>
                      <a:pt x="747764" y="56078"/>
                      <a:pt x="817293" y="0"/>
                    </a:cubicBezTo>
                    <a:cubicBezTo>
                      <a:pt x="804083" y="16788"/>
                      <a:pt x="791766" y="34022"/>
                      <a:pt x="780342" y="51435"/>
                    </a:cubicBezTo>
                    <a:cubicBezTo>
                      <a:pt x="724648" y="98494"/>
                      <a:pt x="671988" y="148411"/>
                      <a:pt x="629861" y="208865"/>
                    </a:cubicBezTo>
                    <a:cubicBezTo>
                      <a:pt x="552299" y="320219"/>
                      <a:pt x="518294" y="452378"/>
                      <a:pt x="488662" y="583644"/>
                    </a:cubicBezTo>
                    <a:lnTo>
                      <a:pt x="489287" y="583734"/>
                    </a:lnTo>
                    <a:cubicBezTo>
                      <a:pt x="523381" y="597485"/>
                      <a:pt x="557208" y="612041"/>
                      <a:pt x="590768" y="626864"/>
                    </a:cubicBezTo>
                    <a:cubicBezTo>
                      <a:pt x="590143" y="629543"/>
                      <a:pt x="589518" y="632222"/>
                      <a:pt x="588893" y="634990"/>
                    </a:cubicBezTo>
                    <a:cubicBezTo>
                      <a:pt x="554620" y="621060"/>
                      <a:pt x="520704" y="606504"/>
                      <a:pt x="486966" y="591235"/>
                    </a:cubicBezTo>
                    <a:cubicBezTo>
                      <a:pt x="485003" y="600164"/>
                      <a:pt x="482949" y="609005"/>
                      <a:pt x="480986" y="618024"/>
                    </a:cubicBezTo>
                    <a:cubicBezTo>
                      <a:pt x="515170" y="631686"/>
                      <a:pt x="548729" y="647760"/>
                      <a:pt x="582110" y="664547"/>
                    </a:cubicBezTo>
                    <a:cubicBezTo>
                      <a:pt x="581217" y="668298"/>
                      <a:pt x="580236" y="671959"/>
                      <a:pt x="579343" y="675620"/>
                    </a:cubicBezTo>
                    <a:cubicBezTo>
                      <a:pt x="544891" y="660350"/>
                      <a:pt x="511243" y="644009"/>
                      <a:pt x="479380" y="625257"/>
                    </a:cubicBezTo>
                    <a:cubicBezTo>
                      <a:pt x="475631" y="641866"/>
                      <a:pt x="471971" y="658475"/>
                      <a:pt x="468223" y="674995"/>
                    </a:cubicBezTo>
                    <a:cubicBezTo>
                      <a:pt x="433503" y="826264"/>
                      <a:pt x="385039" y="961727"/>
                      <a:pt x="302122" y="1091744"/>
                    </a:cubicBezTo>
                    <a:cubicBezTo>
                      <a:pt x="320687" y="1111300"/>
                      <a:pt x="340412" y="1129695"/>
                      <a:pt x="358620" y="1149787"/>
                    </a:cubicBezTo>
                    <a:cubicBezTo>
                      <a:pt x="360851" y="1152287"/>
                      <a:pt x="363261" y="1154787"/>
                      <a:pt x="365849" y="1157288"/>
                    </a:cubicBezTo>
                    <a:cubicBezTo>
                      <a:pt x="364778" y="1158806"/>
                      <a:pt x="363797" y="1160324"/>
                      <a:pt x="362547" y="1161842"/>
                    </a:cubicBezTo>
                    <a:cubicBezTo>
                      <a:pt x="356032" y="1156127"/>
                      <a:pt x="349605" y="1150590"/>
                      <a:pt x="344339" y="1145233"/>
                    </a:cubicBezTo>
                    <a:cubicBezTo>
                      <a:pt x="328720" y="1129427"/>
                      <a:pt x="314350" y="1112371"/>
                      <a:pt x="299088" y="1096476"/>
                    </a:cubicBezTo>
                    <a:cubicBezTo>
                      <a:pt x="295250" y="1102459"/>
                      <a:pt x="291412" y="1108442"/>
                      <a:pt x="287396" y="1114425"/>
                    </a:cubicBezTo>
                    <a:cubicBezTo>
                      <a:pt x="285878" y="1116568"/>
                      <a:pt x="284450" y="1118801"/>
                      <a:pt x="282933" y="1121122"/>
                    </a:cubicBezTo>
                    <a:cubicBezTo>
                      <a:pt x="303551" y="1142643"/>
                      <a:pt x="322651" y="1166128"/>
                      <a:pt x="342911" y="1188363"/>
                    </a:cubicBezTo>
                    <a:cubicBezTo>
                      <a:pt x="341037" y="1190774"/>
                      <a:pt x="339252" y="1193274"/>
                      <a:pt x="337199" y="1195596"/>
                    </a:cubicBezTo>
                    <a:cubicBezTo>
                      <a:pt x="316046" y="1174432"/>
                      <a:pt x="296589" y="1150769"/>
                      <a:pt x="278024" y="1128534"/>
                    </a:cubicBezTo>
                    <a:cubicBezTo>
                      <a:pt x="200195" y="1244977"/>
                      <a:pt x="118528" y="1373207"/>
                      <a:pt x="3035" y="1455182"/>
                    </a:cubicBezTo>
                    <a:cubicBezTo>
                      <a:pt x="1250" y="1453664"/>
                      <a:pt x="357" y="1451431"/>
                      <a:pt x="0" y="1449020"/>
                    </a:cubicBezTo>
                    <a:cubicBezTo>
                      <a:pt x="121563" y="1340346"/>
                      <a:pt x="216261" y="1203186"/>
                      <a:pt x="302926" y="1065758"/>
                    </a:cubicBezTo>
                    <a:cubicBezTo>
                      <a:pt x="337913" y="1010305"/>
                      <a:pt x="365225" y="952887"/>
                      <a:pt x="387716" y="8939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4374064" y="894688"/>
                <a:ext cx="41940" cy="46363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6363" extrusionOk="0">
                    <a:moveTo>
                      <a:pt x="597" y="38642"/>
                    </a:moveTo>
                    <a:cubicBezTo>
                      <a:pt x="1578" y="43911"/>
                      <a:pt x="6487" y="47125"/>
                      <a:pt x="11039" y="45875"/>
                    </a:cubicBezTo>
                    <a:cubicBezTo>
                      <a:pt x="13360" y="46768"/>
                      <a:pt x="15948" y="46500"/>
                      <a:pt x="18001" y="44536"/>
                    </a:cubicBezTo>
                    <a:cubicBezTo>
                      <a:pt x="31478" y="50429"/>
                      <a:pt x="50578" y="16675"/>
                      <a:pt x="37637" y="4174"/>
                    </a:cubicBezTo>
                    <a:cubicBezTo>
                      <a:pt x="30318" y="-2881"/>
                      <a:pt x="18001" y="-113"/>
                      <a:pt x="11039" y="5960"/>
                    </a:cubicBezTo>
                    <a:cubicBezTo>
                      <a:pt x="2114" y="13818"/>
                      <a:pt x="-1546" y="27123"/>
                      <a:pt x="597" y="386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4397860" y="846063"/>
                <a:ext cx="29777" cy="27046"/>
              </a:xfrm>
              <a:custGeom>
                <a:avLst/>
                <a:gdLst/>
                <a:ahLst/>
                <a:cxnLst/>
                <a:rect l="l" t="t" r="r" b="b"/>
                <a:pathLst>
                  <a:path w="29777" h="27046" extrusionOk="0">
                    <a:moveTo>
                      <a:pt x="720" y="18241"/>
                    </a:moveTo>
                    <a:cubicBezTo>
                      <a:pt x="3755" y="27081"/>
                      <a:pt x="13483" y="29046"/>
                      <a:pt x="21159" y="25116"/>
                    </a:cubicBezTo>
                    <a:cubicBezTo>
                      <a:pt x="22141" y="24581"/>
                      <a:pt x="23122" y="24134"/>
                      <a:pt x="24104" y="23598"/>
                    </a:cubicBezTo>
                    <a:cubicBezTo>
                      <a:pt x="29102" y="21009"/>
                      <a:pt x="30888" y="13597"/>
                      <a:pt x="29102" y="8686"/>
                    </a:cubicBezTo>
                    <a:cubicBezTo>
                      <a:pt x="27228" y="3328"/>
                      <a:pt x="21695" y="-333"/>
                      <a:pt x="15982" y="24"/>
                    </a:cubicBezTo>
                    <a:cubicBezTo>
                      <a:pt x="14911" y="113"/>
                      <a:pt x="13751" y="203"/>
                      <a:pt x="12680" y="292"/>
                    </a:cubicBezTo>
                    <a:cubicBezTo>
                      <a:pt x="3844" y="828"/>
                      <a:pt x="-2136" y="9936"/>
                      <a:pt x="720" y="182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7"/>
            <p:cNvGrpSpPr/>
            <p:nvPr/>
          </p:nvGrpSpPr>
          <p:grpSpPr>
            <a:xfrm>
              <a:off x="3310709" y="-34564"/>
              <a:ext cx="1723963" cy="1391012"/>
              <a:chOff x="3310709" y="-34564"/>
              <a:chExt cx="1723963" cy="1391012"/>
            </a:xfrm>
          </p:grpSpPr>
          <p:sp>
            <p:nvSpPr>
              <p:cNvPr id="1435" name="Google Shape;1435;p27"/>
              <p:cNvSpPr/>
              <p:nvPr/>
            </p:nvSpPr>
            <p:spPr>
              <a:xfrm>
                <a:off x="3310709" y="-34564"/>
                <a:ext cx="1723944" cy="1391012"/>
              </a:xfrm>
              <a:custGeom>
                <a:avLst/>
                <a:gdLst/>
                <a:ahLst/>
                <a:cxnLst/>
                <a:rect l="l" t="t" r="r" b="b"/>
                <a:pathLst>
                  <a:path w="1723944" h="1391012" extrusionOk="0">
                    <a:moveTo>
                      <a:pt x="1837" y="1384644"/>
                    </a:moveTo>
                    <a:cubicBezTo>
                      <a:pt x="4514" y="1389466"/>
                      <a:pt x="10048" y="1392592"/>
                      <a:pt x="16296" y="1390181"/>
                    </a:cubicBezTo>
                    <a:cubicBezTo>
                      <a:pt x="135360" y="1343121"/>
                      <a:pt x="249783" y="1287221"/>
                      <a:pt x="359207" y="1222749"/>
                    </a:cubicBezTo>
                    <a:cubicBezTo>
                      <a:pt x="362242" y="1220963"/>
                      <a:pt x="365365" y="1219177"/>
                      <a:pt x="368489" y="1217302"/>
                    </a:cubicBezTo>
                    <a:cubicBezTo>
                      <a:pt x="377147" y="1212123"/>
                      <a:pt x="385805" y="1206943"/>
                      <a:pt x="394462" y="1201586"/>
                    </a:cubicBezTo>
                    <a:cubicBezTo>
                      <a:pt x="397140" y="1200068"/>
                      <a:pt x="399728" y="1198371"/>
                      <a:pt x="402316" y="1196674"/>
                    </a:cubicBezTo>
                    <a:cubicBezTo>
                      <a:pt x="574486" y="1090590"/>
                      <a:pt x="733178" y="963252"/>
                      <a:pt x="875627" y="817252"/>
                    </a:cubicBezTo>
                    <a:cubicBezTo>
                      <a:pt x="877501" y="815377"/>
                      <a:pt x="879286" y="813501"/>
                      <a:pt x="881071" y="811626"/>
                    </a:cubicBezTo>
                    <a:cubicBezTo>
                      <a:pt x="883124" y="809572"/>
                      <a:pt x="885177" y="807429"/>
                      <a:pt x="887140" y="805286"/>
                    </a:cubicBezTo>
                    <a:cubicBezTo>
                      <a:pt x="899279" y="792695"/>
                      <a:pt x="911328" y="780104"/>
                      <a:pt x="923377" y="767335"/>
                    </a:cubicBezTo>
                    <a:cubicBezTo>
                      <a:pt x="925341" y="765281"/>
                      <a:pt x="927215" y="763227"/>
                      <a:pt x="929179" y="761173"/>
                    </a:cubicBezTo>
                    <a:cubicBezTo>
                      <a:pt x="1037532" y="645266"/>
                      <a:pt x="1139548" y="523465"/>
                      <a:pt x="1246920" y="406665"/>
                    </a:cubicBezTo>
                    <a:cubicBezTo>
                      <a:pt x="1370001" y="272987"/>
                      <a:pt x="1511378" y="106002"/>
                      <a:pt x="1688456" y="45191"/>
                    </a:cubicBezTo>
                    <a:cubicBezTo>
                      <a:pt x="1692473" y="44387"/>
                      <a:pt x="1696489" y="43316"/>
                      <a:pt x="1699881" y="41619"/>
                    </a:cubicBezTo>
                    <a:cubicBezTo>
                      <a:pt x="1702737" y="40280"/>
                      <a:pt x="1704522" y="38047"/>
                      <a:pt x="1705504" y="35636"/>
                    </a:cubicBezTo>
                    <a:cubicBezTo>
                      <a:pt x="1707825" y="34565"/>
                      <a:pt x="1709967" y="33047"/>
                      <a:pt x="1711573" y="30546"/>
                    </a:cubicBezTo>
                    <a:cubicBezTo>
                      <a:pt x="1711751" y="30278"/>
                      <a:pt x="1711662" y="30100"/>
                      <a:pt x="1711841" y="29832"/>
                    </a:cubicBezTo>
                    <a:cubicBezTo>
                      <a:pt x="1719427" y="28760"/>
                      <a:pt x="1723265" y="23135"/>
                      <a:pt x="1723890" y="16973"/>
                    </a:cubicBezTo>
                    <a:cubicBezTo>
                      <a:pt x="1724336" y="11347"/>
                      <a:pt x="1722016" y="5275"/>
                      <a:pt x="1717107" y="2239"/>
                    </a:cubicBezTo>
                    <a:cubicBezTo>
                      <a:pt x="1714786" y="721"/>
                      <a:pt x="1711751" y="-83"/>
                      <a:pt x="1708271" y="7"/>
                    </a:cubicBezTo>
                    <a:cubicBezTo>
                      <a:pt x="1663465" y="2061"/>
                      <a:pt x="1619553" y="8222"/>
                      <a:pt x="1576800" y="17598"/>
                    </a:cubicBezTo>
                    <a:cubicBezTo>
                      <a:pt x="1561360" y="21081"/>
                      <a:pt x="1546097" y="24831"/>
                      <a:pt x="1530925" y="29207"/>
                    </a:cubicBezTo>
                    <a:cubicBezTo>
                      <a:pt x="1439529" y="54835"/>
                      <a:pt x="1352507" y="95197"/>
                      <a:pt x="1269501" y="143953"/>
                    </a:cubicBezTo>
                    <a:cubicBezTo>
                      <a:pt x="1114290" y="235304"/>
                      <a:pt x="963987" y="346568"/>
                      <a:pt x="826894" y="463279"/>
                    </a:cubicBezTo>
                    <a:cubicBezTo>
                      <a:pt x="720326" y="554005"/>
                      <a:pt x="626699" y="660089"/>
                      <a:pt x="534501" y="766442"/>
                    </a:cubicBezTo>
                    <a:cubicBezTo>
                      <a:pt x="532269" y="768942"/>
                      <a:pt x="530127" y="771442"/>
                      <a:pt x="527985" y="773853"/>
                    </a:cubicBezTo>
                    <a:cubicBezTo>
                      <a:pt x="518524" y="784748"/>
                      <a:pt x="509153" y="795553"/>
                      <a:pt x="499781" y="806447"/>
                    </a:cubicBezTo>
                    <a:lnTo>
                      <a:pt x="499692" y="806447"/>
                    </a:lnTo>
                    <a:cubicBezTo>
                      <a:pt x="497461" y="809215"/>
                      <a:pt x="495050" y="811805"/>
                      <a:pt x="492819" y="814484"/>
                    </a:cubicBezTo>
                    <a:lnTo>
                      <a:pt x="492730" y="814484"/>
                    </a:lnTo>
                    <a:cubicBezTo>
                      <a:pt x="473094" y="837165"/>
                      <a:pt x="453548" y="859668"/>
                      <a:pt x="433734" y="881992"/>
                    </a:cubicBezTo>
                    <a:cubicBezTo>
                      <a:pt x="289857" y="1044512"/>
                      <a:pt x="146784" y="1207658"/>
                      <a:pt x="2997" y="1370267"/>
                    </a:cubicBezTo>
                    <a:cubicBezTo>
                      <a:pt x="1926" y="1371428"/>
                      <a:pt x="1212" y="1372768"/>
                      <a:pt x="677" y="1374107"/>
                    </a:cubicBezTo>
                    <a:lnTo>
                      <a:pt x="677" y="1374196"/>
                    </a:lnTo>
                    <a:cubicBezTo>
                      <a:pt x="-573" y="1377679"/>
                      <a:pt x="-38" y="1381429"/>
                      <a:pt x="1837" y="138464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3310709" y="-32414"/>
                <a:ext cx="1723963" cy="1382404"/>
              </a:xfrm>
              <a:custGeom>
                <a:avLst/>
                <a:gdLst/>
                <a:ahLst/>
                <a:cxnLst/>
                <a:rect l="l" t="t" r="r" b="b"/>
                <a:pathLst>
                  <a:path w="1723963" h="1382404" extrusionOk="0">
                    <a:moveTo>
                      <a:pt x="677" y="1371957"/>
                    </a:moveTo>
                    <a:lnTo>
                      <a:pt x="677" y="1371957"/>
                    </a:lnTo>
                    <a:cubicBezTo>
                      <a:pt x="142232" y="1295519"/>
                      <a:pt x="264598" y="1197382"/>
                      <a:pt x="380895" y="1084511"/>
                    </a:cubicBezTo>
                    <a:cubicBezTo>
                      <a:pt x="461491" y="1006376"/>
                      <a:pt x="539320" y="925562"/>
                      <a:pt x="618756" y="846356"/>
                    </a:cubicBezTo>
                    <a:cubicBezTo>
                      <a:pt x="577878" y="838587"/>
                      <a:pt x="531377" y="829836"/>
                      <a:pt x="492819" y="812334"/>
                    </a:cubicBezTo>
                    <a:cubicBezTo>
                      <a:pt x="495050" y="809655"/>
                      <a:pt x="497371" y="807065"/>
                      <a:pt x="499692" y="804297"/>
                    </a:cubicBezTo>
                    <a:lnTo>
                      <a:pt x="499781" y="804297"/>
                    </a:lnTo>
                    <a:cubicBezTo>
                      <a:pt x="541284" y="812512"/>
                      <a:pt x="583501" y="828943"/>
                      <a:pt x="623486" y="840819"/>
                    </a:cubicBezTo>
                    <a:cubicBezTo>
                      <a:pt x="623665" y="840819"/>
                      <a:pt x="623843" y="840998"/>
                      <a:pt x="623932" y="841087"/>
                    </a:cubicBezTo>
                    <a:cubicBezTo>
                      <a:pt x="633661" y="831354"/>
                      <a:pt x="643568" y="821710"/>
                      <a:pt x="653297" y="812066"/>
                    </a:cubicBezTo>
                    <a:cubicBezTo>
                      <a:pt x="611615" y="798493"/>
                      <a:pt x="569755" y="785098"/>
                      <a:pt x="527985" y="771704"/>
                    </a:cubicBezTo>
                    <a:cubicBezTo>
                      <a:pt x="530127" y="769203"/>
                      <a:pt x="532269" y="766703"/>
                      <a:pt x="534501" y="764292"/>
                    </a:cubicBezTo>
                    <a:cubicBezTo>
                      <a:pt x="576093" y="776526"/>
                      <a:pt x="617238" y="791706"/>
                      <a:pt x="656421" y="809119"/>
                    </a:cubicBezTo>
                    <a:cubicBezTo>
                      <a:pt x="676146" y="789742"/>
                      <a:pt x="695960" y="770364"/>
                      <a:pt x="716042" y="751344"/>
                    </a:cubicBezTo>
                    <a:cubicBezTo>
                      <a:pt x="835106" y="638205"/>
                      <a:pt x="958989" y="530334"/>
                      <a:pt x="1086086" y="426303"/>
                    </a:cubicBezTo>
                    <a:cubicBezTo>
                      <a:pt x="1214432" y="321290"/>
                      <a:pt x="1345902" y="218956"/>
                      <a:pt x="1482906" y="125462"/>
                    </a:cubicBezTo>
                    <a:cubicBezTo>
                      <a:pt x="1556361" y="75367"/>
                      <a:pt x="1633923" y="29647"/>
                      <a:pt x="1717107" y="0"/>
                    </a:cubicBezTo>
                    <a:cubicBezTo>
                      <a:pt x="1722016" y="3036"/>
                      <a:pt x="1724426" y="9108"/>
                      <a:pt x="1723890" y="14734"/>
                    </a:cubicBezTo>
                    <a:cubicBezTo>
                      <a:pt x="1603398" y="56793"/>
                      <a:pt x="1495312" y="134303"/>
                      <a:pt x="1392225" y="209223"/>
                    </a:cubicBezTo>
                    <a:cubicBezTo>
                      <a:pt x="1210505" y="341561"/>
                      <a:pt x="1035926" y="483453"/>
                      <a:pt x="868397" y="633204"/>
                    </a:cubicBezTo>
                    <a:cubicBezTo>
                      <a:pt x="889282" y="674817"/>
                      <a:pt x="908650" y="717054"/>
                      <a:pt x="929179" y="758845"/>
                    </a:cubicBezTo>
                    <a:cubicBezTo>
                      <a:pt x="927215" y="760899"/>
                      <a:pt x="925341" y="762953"/>
                      <a:pt x="923377" y="765006"/>
                    </a:cubicBezTo>
                    <a:cubicBezTo>
                      <a:pt x="901421" y="723751"/>
                      <a:pt x="881874" y="680710"/>
                      <a:pt x="862328" y="638651"/>
                    </a:cubicBezTo>
                    <a:cubicBezTo>
                      <a:pt x="847601" y="651778"/>
                      <a:pt x="833053" y="665083"/>
                      <a:pt x="818505" y="678388"/>
                    </a:cubicBezTo>
                    <a:cubicBezTo>
                      <a:pt x="841532" y="719554"/>
                      <a:pt x="866077" y="760542"/>
                      <a:pt x="887140" y="802958"/>
                    </a:cubicBezTo>
                    <a:cubicBezTo>
                      <a:pt x="885177" y="805101"/>
                      <a:pt x="883124" y="807244"/>
                      <a:pt x="881071" y="809298"/>
                    </a:cubicBezTo>
                    <a:cubicBezTo>
                      <a:pt x="856437" y="768400"/>
                      <a:pt x="835106" y="725359"/>
                      <a:pt x="812882" y="683478"/>
                    </a:cubicBezTo>
                    <a:cubicBezTo>
                      <a:pt x="748173" y="742504"/>
                      <a:pt x="684446" y="802690"/>
                      <a:pt x="622147" y="864215"/>
                    </a:cubicBezTo>
                    <a:cubicBezTo>
                      <a:pt x="537535" y="947529"/>
                      <a:pt x="453369" y="1038433"/>
                      <a:pt x="363759" y="1123444"/>
                    </a:cubicBezTo>
                    <a:cubicBezTo>
                      <a:pt x="376433" y="1147197"/>
                      <a:pt x="389642" y="1170682"/>
                      <a:pt x="402316" y="1194524"/>
                    </a:cubicBezTo>
                    <a:cubicBezTo>
                      <a:pt x="399728" y="1196221"/>
                      <a:pt x="397140" y="1197828"/>
                      <a:pt x="394462" y="1199436"/>
                    </a:cubicBezTo>
                    <a:cubicBezTo>
                      <a:pt x="382770" y="1175326"/>
                      <a:pt x="371792" y="1150948"/>
                      <a:pt x="360189" y="1126837"/>
                    </a:cubicBezTo>
                    <a:cubicBezTo>
                      <a:pt x="349746" y="1136660"/>
                      <a:pt x="339214" y="1146393"/>
                      <a:pt x="328593" y="1156127"/>
                    </a:cubicBezTo>
                    <a:cubicBezTo>
                      <a:pt x="342427" y="1175236"/>
                      <a:pt x="355637" y="1195060"/>
                      <a:pt x="368489" y="1215063"/>
                    </a:cubicBezTo>
                    <a:cubicBezTo>
                      <a:pt x="365365" y="1216938"/>
                      <a:pt x="362331" y="1218724"/>
                      <a:pt x="359207" y="1220510"/>
                    </a:cubicBezTo>
                    <a:cubicBezTo>
                      <a:pt x="345551" y="1201757"/>
                      <a:pt x="332877" y="1182201"/>
                      <a:pt x="322078" y="1162110"/>
                    </a:cubicBezTo>
                    <a:cubicBezTo>
                      <a:pt x="224524" y="1250514"/>
                      <a:pt x="120187" y="1329452"/>
                      <a:pt x="1837" y="1382405"/>
                    </a:cubicBezTo>
                    <a:cubicBezTo>
                      <a:pt x="-38" y="1379280"/>
                      <a:pt x="-573" y="1375529"/>
                      <a:pt x="677" y="13719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27"/>
              <p:cNvSpPr/>
              <p:nvPr/>
            </p:nvSpPr>
            <p:spPr>
              <a:xfrm>
                <a:off x="3839092" y="986723"/>
                <a:ext cx="55507" cy="44005"/>
              </a:xfrm>
              <a:custGeom>
                <a:avLst/>
                <a:gdLst/>
                <a:ahLst/>
                <a:cxnLst/>
                <a:rect l="l" t="t" r="r" b="b"/>
                <a:pathLst>
                  <a:path w="55507" h="44005" extrusionOk="0">
                    <a:moveTo>
                      <a:pt x="317" y="28046"/>
                    </a:moveTo>
                    <a:cubicBezTo>
                      <a:pt x="941" y="31708"/>
                      <a:pt x="3440" y="36083"/>
                      <a:pt x="7725" y="36440"/>
                    </a:cubicBezTo>
                    <a:cubicBezTo>
                      <a:pt x="8796" y="36530"/>
                      <a:pt x="9867" y="36530"/>
                      <a:pt x="10938" y="36530"/>
                    </a:cubicBezTo>
                    <a:cubicBezTo>
                      <a:pt x="12901" y="39119"/>
                      <a:pt x="15668" y="41084"/>
                      <a:pt x="19060" y="42066"/>
                    </a:cubicBezTo>
                    <a:cubicBezTo>
                      <a:pt x="21023" y="42602"/>
                      <a:pt x="23076" y="42780"/>
                      <a:pt x="25129" y="42691"/>
                    </a:cubicBezTo>
                    <a:cubicBezTo>
                      <a:pt x="41730" y="49210"/>
                      <a:pt x="57528" y="30190"/>
                      <a:pt x="55296" y="14205"/>
                    </a:cubicBezTo>
                    <a:cubicBezTo>
                      <a:pt x="54761" y="10187"/>
                      <a:pt x="52351" y="7865"/>
                      <a:pt x="48692" y="6704"/>
                    </a:cubicBezTo>
                    <a:cubicBezTo>
                      <a:pt x="45032" y="5544"/>
                      <a:pt x="41105" y="5008"/>
                      <a:pt x="37178" y="5276"/>
                    </a:cubicBezTo>
                    <a:cubicBezTo>
                      <a:pt x="34768" y="3222"/>
                      <a:pt x="31912" y="1615"/>
                      <a:pt x="28610" y="722"/>
                    </a:cubicBezTo>
                    <a:cubicBezTo>
                      <a:pt x="12366" y="-3565"/>
                      <a:pt x="-2361" y="11973"/>
                      <a:pt x="317" y="280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27"/>
              <p:cNvSpPr/>
              <p:nvPr/>
            </p:nvSpPr>
            <p:spPr>
              <a:xfrm>
                <a:off x="3783439" y="1014613"/>
                <a:ext cx="25680" cy="24985"/>
              </a:xfrm>
              <a:custGeom>
                <a:avLst/>
                <a:gdLst/>
                <a:ahLst/>
                <a:cxnLst/>
                <a:rect l="l" t="t" r="r" b="b"/>
                <a:pathLst>
                  <a:path w="25680" h="24985" extrusionOk="0">
                    <a:moveTo>
                      <a:pt x="543" y="18373"/>
                    </a:moveTo>
                    <a:cubicBezTo>
                      <a:pt x="2418" y="23909"/>
                      <a:pt x="8040" y="25874"/>
                      <a:pt x="13307" y="24624"/>
                    </a:cubicBezTo>
                    <a:cubicBezTo>
                      <a:pt x="16341" y="23909"/>
                      <a:pt x="18662" y="22123"/>
                      <a:pt x="21161" y="20427"/>
                    </a:cubicBezTo>
                    <a:cubicBezTo>
                      <a:pt x="26873" y="16408"/>
                      <a:pt x="26605" y="9800"/>
                      <a:pt x="23481" y="5335"/>
                    </a:cubicBezTo>
                    <a:cubicBezTo>
                      <a:pt x="23124" y="2299"/>
                      <a:pt x="20893" y="-469"/>
                      <a:pt x="17234" y="67"/>
                    </a:cubicBezTo>
                    <a:cubicBezTo>
                      <a:pt x="16252" y="246"/>
                      <a:pt x="15270" y="513"/>
                      <a:pt x="14378" y="781"/>
                    </a:cubicBezTo>
                    <a:cubicBezTo>
                      <a:pt x="12771" y="960"/>
                      <a:pt x="11075" y="1496"/>
                      <a:pt x="9380" y="2656"/>
                    </a:cubicBezTo>
                    <a:cubicBezTo>
                      <a:pt x="6969" y="4353"/>
                      <a:pt x="4292" y="5961"/>
                      <a:pt x="2596" y="8461"/>
                    </a:cubicBezTo>
                    <a:cubicBezTo>
                      <a:pt x="2775" y="8461"/>
                      <a:pt x="2864" y="8461"/>
                      <a:pt x="3042" y="8461"/>
                    </a:cubicBezTo>
                    <a:cubicBezTo>
                      <a:pt x="454" y="11050"/>
                      <a:pt x="-796" y="14533"/>
                      <a:pt x="543" y="183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9" name="Google Shape;1439;p27"/>
          <p:cNvGrpSpPr/>
          <p:nvPr/>
        </p:nvGrpSpPr>
        <p:grpSpPr>
          <a:xfrm>
            <a:off x="4374012" y="-820602"/>
            <a:ext cx="2595119" cy="2007313"/>
            <a:chOff x="3538050" y="-894190"/>
            <a:chExt cx="2595119" cy="2007313"/>
          </a:xfrm>
        </p:grpSpPr>
        <p:sp>
          <p:nvSpPr>
            <p:cNvPr id="1440" name="Google Shape;1440;p27"/>
            <p:cNvSpPr/>
            <p:nvPr/>
          </p:nvSpPr>
          <p:spPr>
            <a:xfrm rot="-5941778" flipH="1">
              <a:off x="4020392" y="-1123965"/>
              <a:ext cx="1358240" cy="2136229"/>
            </a:xfrm>
            <a:custGeom>
              <a:avLst/>
              <a:gdLst/>
              <a:ahLst/>
              <a:cxnLst/>
              <a:rect l="l" t="t" r="r" b="b"/>
              <a:pathLst>
                <a:path w="2079702" h="3270938" extrusionOk="0">
                  <a:moveTo>
                    <a:pt x="64323" y="3083957"/>
                  </a:moveTo>
                  <a:cubicBezTo>
                    <a:pt x="118500" y="3155484"/>
                    <a:pt x="205522" y="3192631"/>
                    <a:pt x="288617" y="3226296"/>
                  </a:cubicBezTo>
                  <a:cubicBezTo>
                    <a:pt x="432315" y="3284428"/>
                    <a:pt x="539865" y="3290947"/>
                    <a:pt x="680439" y="3214955"/>
                  </a:cubicBezTo>
                  <a:cubicBezTo>
                    <a:pt x="791649" y="3154859"/>
                    <a:pt x="909463" y="3052703"/>
                    <a:pt x="941862" y="2925277"/>
                  </a:cubicBezTo>
                  <a:cubicBezTo>
                    <a:pt x="965782" y="2831068"/>
                    <a:pt x="939720" y="2720787"/>
                    <a:pt x="997467" y="2642562"/>
                  </a:cubicBezTo>
                  <a:cubicBezTo>
                    <a:pt x="1023439" y="2607290"/>
                    <a:pt x="1062711" y="2584788"/>
                    <a:pt x="1096984" y="2557552"/>
                  </a:cubicBezTo>
                  <a:cubicBezTo>
                    <a:pt x="1182042" y="2489776"/>
                    <a:pt x="1238540" y="2387174"/>
                    <a:pt x="1250321" y="2279035"/>
                  </a:cubicBezTo>
                  <a:cubicBezTo>
                    <a:pt x="1257283" y="2215188"/>
                    <a:pt x="1250053" y="2146965"/>
                    <a:pt x="1279953" y="2090083"/>
                  </a:cubicBezTo>
                  <a:cubicBezTo>
                    <a:pt x="1319939" y="2013912"/>
                    <a:pt x="1413833" y="1981676"/>
                    <a:pt x="1463547" y="1911489"/>
                  </a:cubicBezTo>
                  <a:cubicBezTo>
                    <a:pt x="1542804" y="1799689"/>
                    <a:pt x="1484343" y="1636455"/>
                    <a:pt x="1545303" y="1513761"/>
                  </a:cubicBezTo>
                  <a:cubicBezTo>
                    <a:pt x="1588145" y="1427589"/>
                    <a:pt x="1682486" y="1376958"/>
                    <a:pt x="1728630" y="1292572"/>
                  </a:cubicBezTo>
                  <a:cubicBezTo>
                    <a:pt x="1783610" y="1191935"/>
                    <a:pt x="1746034" y="1070848"/>
                    <a:pt x="1791553" y="970925"/>
                  </a:cubicBezTo>
                  <a:cubicBezTo>
                    <a:pt x="1813153" y="923419"/>
                    <a:pt x="1845998" y="897791"/>
                    <a:pt x="1856351" y="840105"/>
                  </a:cubicBezTo>
                  <a:cubicBezTo>
                    <a:pt x="1866080" y="785991"/>
                    <a:pt x="1862510" y="729556"/>
                    <a:pt x="1863670" y="674906"/>
                  </a:cubicBezTo>
                  <a:cubicBezTo>
                    <a:pt x="1867597" y="502027"/>
                    <a:pt x="1922934" y="330577"/>
                    <a:pt x="2021023" y="188059"/>
                  </a:cubicBezTo>
                  <a:cubicBezTo>
                    <a:pt x="2060384" y="130820"/>
                    <a:pt x="2106528" y="51971"/>
                    <a:pt x="2060473" y="0"/>
                  </a:cubicBezTo>
                  <a:cubicBezTo>
                    <a:pt x="1919542" y="34915"/>
                    <a:pt x="1790750" y="117247"/>
                    <a:pt x="1699890" y="230654"/>
                  </a:cubicBezTo>
                  <a:cubicBezTo>
                    <a:pt x="1610815" y="341739"/>
                    <a:pt x="1557353" y="481132"/>
                    <a:pt x="1452391" y="577393"/>
                  </a:cubicBezTo>
                  <a:cubicBezTo>
                    <a:pt x="1375544" y="647849"/>
                    <a:pt x="1277276" y="689372"/>
                    <a:pt x="1188647" y="744289"/>
                  </a:cubicBezTo>
                  <a:cubicBezTo>
                    <a:pt x="1100019" y="799207"/>
                    <a:pt x="1015228" y="876181"/>
                    <a:pt x="994878" y="978426"/>
                  </a:cubicBezTo>
                  <a:cubicBezTo>
                    <a:pt x="972743" y="1089868"/>
                    <a:pt x="1031561" y="1210330"/>
                    <a:pt x="990951" y="1316504"/>
                  </a:cubicBezTo>
                  <a:cubicBezTo>
                    <a:pt x="939095" y="1452056"/>
                    <a:pt x="751842" y="1496258"/>
                    <a:pt x="699985" y="1631811"/>
                  </a:cubicBezTo>
                  <a:cubicBezTo>
                    <a:pt x="655091" y="1748969"/>
                    <a:pt x="726851" y="1899880"/>
                    <a:pt x="648397" y="1997749"/>
                  </a:cubicBezTo>
                  <a:cubicBezTo>
                    <a:pt x="610107" y="2045524"/>
                    <a:pt x="546916" y="2064008"/>
                    <a:pt x="495060" y="2096512"/>
                  </a:cubicBezTo>
                  <a:cubicBezTo>
                    <a:pt x="438295" y="2132052"/>
                    <a:pt x="395364" y="2147322"/>
                    <a:pt x="366267" y="2210991"/>
                  </a:cubicBezTo>
                  <a:cubicBezTo>
                    <a:pt x="340562" y="2267248"/>
                    <a:pt x="338688" y="2335024"/>
                    <a:pt x="290848" y="2379762"/>
                  </a:cubicBezTo>
                  <a:cubicBezTo>
                    <a:pt x="258003" y="2410391"/>
                    <a:pt x="210967" y="2419231"/>
                    <a:pt x="170803" y="2439412"/>
                  </a:cubicBezTo>
                  <a:cubicBezTo>
                    <a:pt x="48972" y="2500848"/>
                    <a:pt x="9343" y="2654975"/>
                    <a:pt x="1578" y="2791242"/>
                  </a:cubicBezTo>
                  <a:cubicBezTo>
                    <a:pt x="-4045" y="2892951"/>
                    <a:pt x="2828" y="3002697"/>
                    <a:pt x="64323" y="30839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27"/>
            <p:cNvSpPr/>
            <p:nvPr/>
          </p:nvSpPr>
          <p:spPr>
            <a:xfrm rot="-5941778" flipH="1">
              <a:off x="4399593" y="-267359"/>
              <a:ext cx="1421668" cy="1172843"/>
            </a:xfrm>
            <a:custGeom>
              <a:avLst/>
              <a:gdLst/>
              <a:ahLst/>
              <a:cxnLst/>
              <a:rect l="l" t="t" r="r" b="b"/>
              <a:pathLst>
                <a:path w="2176821" h="1795827" extrusionOk="0">
                  <a:moveTo>
                    <a:pt x="1684124" y="1376074"/>
                  </a:moveTo>
                  <a:cubicBezTo>
                    <a:pt x="1698583" y="1330086"/>
                    <a:pt x="1677876" y="1280526"/>
                    <a:pt x="1652082" y="1239807"/>
                  </a:cubicBezTo>
                  <a:cubicBezTo>
                    <a:pt x="1589872" y="1141134"/>
                    <a:pt x="1494996" y="1063356"/>
                    <a:pt x="1386018" y="1021744"/>
                  </a:cubicBezTo>
                  <a:cubicBezTo>
                    <a:pt x="1522040" y="1055319"/>
                    <a:pt x="1699743" y="1092646"/>
                    <a:pt x="1836479" y="1054159"/>
                  </a:cubicBezTo>
                  <a:cubicBezTo>
                    <a:pt x="1862362" y="1046836"/>
                    <a:pt x="1890388" y="1035852"/>
                    <a:pt x="1901991" y="1011653"/>
                  </a:cubicBezTo>
                  <a:cubicBezTo>
                    <a:pt x="1924215" y="965308"/>
                    <a:pt x="1871645" y="919588"/>
                    <a:pt x="1826661" y="894763"/>
                  </a:cubicBezTo>
                  <a:cubicBezTo>
                    <a:pt x="1778197" y="868064"/>
                    <a:pt x="1729732" y="841275"/>
                    <a:pt x="1681268" y="814575"/>
                  </a:cubicBezTo>
                  <a:cubicBezTo>
                    <a:pt x="1826750" y="788411"/>
                    <a:pt x="1991690" y="748674"/>
                    <a:pt x="2060951" y="618033"/>
                  </a:cubicBezTo>
                  <a:cubicBezTo>
                    <a:pt x="2068627" y="603566"/>
                    <a:pt x="2074964" y="586779"/>
                    <a:pt x="2070501" y="570973"/>
                  </a:cubicBezTo>
                  <a:cubicBezTo>
                    <a:pt x="2065681" y="553739"/>
                    <a:pt x="2049437" y="542487"/>
                    <a:pt x="2033550" y="534272"/>
                  </a:cubicBezTo>
                  <a:cubicBezTo>
                    <a:pt x="1959292" y="495874"/>
                    <a:pt x="1866914" y="496500"/>
                    <a:pt x="1791942" y="532932"/>
                  </a:cubicBezTo>
                  <a:cubicBezTo>
                    <a:pt x="1933230" y="447476"/>
                    <a:pt x="2073000" y="349785"/>
                    <a:pt x="2149044" y="204588"/>
                  </a:cubicBezTo>
                  <a:cubicBezTo>
                    <a:pt x="2166181" y="171816"/>
                    <a:pt x="2180015" y="135472"/>
                    <a:pt x="2176177" y="98682"/>
                  </a:cubicBezTo>
                  <a:cubicBezTo>
                    <a:pt x="2172339" y="61891"/>
                    <a:pt x="2146456" y="25369"/>
                    <a:pt x="2109951" y="19743"/>
                  </a:cubicBezTo>
                  <a:cubicBezTo>
                    <a:pt x="2087102" y="16261"/>
                    <a:pt x="2064253" y="24833"/>
                    <a:pt x="2042922" y="33763"/>
                  </a:cubicBezTo>
                  <a:cubicBezTo>
                    <a:pt x="1856382" y="111630"/>
                    <a:pt x="1684481" y="224412"/>
                    <a:pt x="1538641" y="364429"/>
                  </a:cubicBezTo>
                  <a:cubicBezTo>
                    <a:pt x="1609865" y="282723"/>
                    <a:pt x="1659490" y="182353"/>
                    <a:pt x="1681178" y="76179"/>
                  </a:cubicBezTo>
                  <a:cubicBezTo>
                    <a:pt x="1684570" y="59570"/>
                    <a:pt x="1687158" y="41621"/>
                    <a:pt x="1680197" y="26173"/>
                  </a:cubicBezTo>
                  <a:cubicBezTo>
                    <a:pt x="1658597" y="-21869"/>
                    <a:pt x="1585588" y="4563"/>
                    <a:pt x="1545781" y="38942"/>
                  </a:cubicBezTo>
                  <a:cubicBezTo>
                    <a:pt x="1408777" y="157171"/>
                    <a:pt x="1291409" y="297992"/>
                    <a:pt x="1199568" y="453994"/>
                  </a:cubicBezTo>
                  <a:cubicBezTo>
                    <a:pt x="1241070" y="364072"/>
                    <a:pt x="1272666" y="269596"/>
                    <a:pt x="1293551" y="172888"/>
                  </a:cubicBezTo>
                  <a:cubicBezTo>
                    <a:pt x="1303458" y="126989"/>
                    <a:pt x="1307296" y="70375"/>
                    <a:pt x="1269899" y="41978"/>
                  </a:cubicBezTo>
                  <a:cubicBezTo>
                    <a:pt x="1214116" y="-348"/>
                    <a:pt x="1148515" y="52783"/>
                    <a:pt x="1109065" y="91806"/>
                  </a:cubicBezTo>
                  <a:cubicBezTo>
                    <a:pt x="970187" y="229234"/>
                    <a:pt x="868795" y="401309"/>
                    <a:pt x="797838" y="583385"/>
                  </a:cubicBezTo>
                  <a:cubicBezTo>
                    <a:pt x="824704" y="511412"/>
                    <a:pt x="852015" y="436581"/>
                    <a:pt x="845589" y="360054"/>
                  </a:cubicBezTo>
                  <a:cubicBezTo>
                    <a:pt x="839163" y="283526"/>
                    <a:pt x="788735" y="204945"/>
                    <a:pt x="713048" y="192354"/>
                  </a:cubicBezTo>
                  <a:cubicBezTo>
                    <a:pt x="636201" y="179585"/>
                    <a:pt x="565066" y="236467"/>
                    <a:pt x="518297" y="298707"/>
                  </a:cubicBezTo>
                  <a:cubicBezTo>
                    <a:pt x="390129" y="469442"/>
                    <a:pt x="363621" y="693399"/>
                    <a:pt x="341397" y="905836"/>
                  </a:cubicBezTo>
                  <a:cubicBezTo>
                    <a:pt x="343450" y="851276"/>
                    <a:pt x="341129" y="796537"/>
                    <a:pt x="334346" y="742423"/>
                  </a:cubicBezTo>
                  <a:cubicBezTo>
                    <a:pt x="331222" y="717420"/>
                    <a:pt x="326492" y="691167"/>
                    <a:pt x="310337" y="671878"/>
                  </a:cubicBezTo>
                  <a:cubicBezTo>
                    <a:pt x="279544" y="635088"/>
                    <a:pt x="218049" y="639910"/>
                    <a:pt x="180652" y="669914"/>
                  </a:cubicBezTo>
                  <a:cubicBezTo>
                    <a:pt x="143255" y="699918"/>
                    <a:pt x="124690" y="747067"/>
                    <a:pt x="109963" y="792697"/>
                  </a:cubicBezTo>
                  <a:cubicBezTo>
                    <a:pt x="66854" y="934411"/>
                    <a:pt x="41238" y="1078626"/>
                    <a:pt x="28029" y="1226055"/>
                  </a:cubicBezTo>
                  <a:cubicBezTo>
                    <a:pt x="16069" y="1359286"/>
                    <a:pt x="-5977" y="1501090"/>
                    <a:pt x="1520" y="1633428"/>
                  </a:cubicBezTo>
                  <a:cubicBezTo>
                    <a:pt x="2056" y="1642268"/>
                    <a:pt x="2770" y="1651733"/>
                    <a:pt x="8304" y="1658609"/>
                  </a:cubicBezTo>
                  <a:cubicBezTo>
                    <a:pt x="13748" y="1665395"/>
                    <a:pt x="22674" y="1668253"/>
                    <a:pt x="31063" y="1670664"/>
                  </a:cubicBezTo>
                  <a:cubicBezTo>
                    <a:pt x="138078" y="1701739"/>
                    <a:pt x="245182" y="1732815"/>
                    <a:pt x="353268" y="1759872"/>
                  </a:cubicBezTo>
                  <a:cubicBezTo>
                    <a:pt x="455998" y="1785589"/>
                    <a:pt x="563013" y="1807735"/>
                    <a:pt x="667172" y="1788626"/>
                  </a:cubicBezTo>
                  <a:cubicBezTo>
                    <a:pt x="694305" y="1783624"/>
                    <a:pt x="723044" y="1774427"/>
                    <a:pt x="739110" y="1751924"/>
                  </a:cubicBezTo>
                  <a:cubicBezTo>
                    <a:pt x="766243" y="1713705"/>
                    <a:pt x="743037" y="1660484"/>
                    <a:pt x="714476" y="1623337"/>
                  </a:cubicBezTo>
                  <a:cubicBezTo>
                    <a:pt x="701891" y="1606995"/>
                    <a:pt x="688325" y="1591458"/>
                    <a:pt x="673866" y="1576724"/>
                  </a:cubicBezTo>
                  <a:cubicBezTo>
                    <a:pt x="735272" y="1626105"/>
                    <a:pt x="799445" y="1671736"/>
                    <a:pt x="871205" y="1703704"/>
                  </a:cubicBezTo>
                  <a:cubicBezTo>
                    <a:pt x="973310" y="1749156"/>
                    <a:pt x="1094606" y="1763980"/>
                    <a:pt x="1196087" y="1717099"/>
                  </a:cubicBezTo>
                  <a:cubicBezTo>
                    <a:pt x="1230271" y="1701293"/>
                    <a:pt x="1262402" y="1677540"/>
                    <a:pt x="1281324" y="1645482"/>
                  </a:cubicBezTo>
                  <a:cubicBezTo>
                    <a:pt x="1284447" y="1640125"/>
                    <a:pt x="1287304" y="1634588"/>
                    <a:pt x="1289624" y="1628695"/>
                  </a:cubicBezTo>
                  <a:cubicBezTo>
                    <a:pt x="1311134" y="1575831"/>
                    <a:pt x="1293373" y="1513413"/>
                    <a:pt x="1259010" y="1467781"/>
                  </a:cubicBezTo>
                  <a:cubicBezTo>
                    <a:pt x="1242498" y="1445815"/>
                    <a:pt x="1222595" y="1426973"/>
                    <a:pt x="1201174" y="1409828"/>
                  </a:cubicBezTo>
                  <a:cubicBezTo>
                    <a:pt x="1228575" y="1424919"/>
                    <a:pt x="1256690" y="1438403"/>
                    <a:pt x="1285875" y="1449744"/>
                  </a:cubicBezTo>
                  <a:cubicBezTo>
                    <a:pt x="1379770" y="1486177"/>
                    <a:pt x="1486160" y="1498500"/>
                    <a:pt x="1581215" y="1465460"/>
                  </a:cubicBezTo>
                  <a:cubicBezTo>
                    <a:pt x="1625752" y="1450011"/>
                    <a:pt x="1670022" y="1421079"/>
                    <a:pt x="1684124" y="13760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2" name="Google Shape;1442;p27"/>
            <p:cNvGrpSpPr/>
            <p:nvPr/>
          </p:nvGrpSpPr>
          <p:grpSpPr>
            <a:xfrm rot="-5951627" flipH="1">
              <a:off x="4576382" y="-648542"/>
              <a:ext cx="968231" cy="1306223"/>
              <a:chOff x="201286" y="5189621"/>
              <a:chExt cx="1476128" cy="1991417"/>
            </a:xfrm>
          </p:grpSpPr>
          <p:sp>
            <p:nvSpPr>
              <p:cNvPr id="1443" name="Google Shape;1443;p27"/>
              <p:cNvSpPr/>
              <p:nvPr/>
            </p:nvSpPr>
            <p:spPr>
              <a:xfrm>
                <a:off x="201286" y="5189621"/>
                <a:ext cx="1476128" cy="1991417"/>
              </a:xfrm>
              <a:custGeom>
                <a:avLst/>
                <a:gdLst/>
                <a:ahLst/>
                <a:cxnLst/>
                <a:rect l="l" t="t" r="r" b="b"/>
                <a:pathLst>
                  <a:path w="1476128" h="1991417" extrusionOk="0">
                    <a:moveTo>
                      <a:pt x="1358861" y="432688"/>
                    </a:moveTo>
                    <a:cubicBezTo>
                      <a:pt x="1316466" y="450816"/>
                      <a:pt x="1281925" y="488142"/>
                      <a:pt x="1248812" y="519038"/>
                    </a:cubicBezTo>
                    <a:cubicBezTo>
                      <a:pt x="1234621" y="532165"/>
                      <a:pt x="1220608" y="545470"/>
                      <a:pt x="1206774" y="558775"/>
                    </a:cubicBezTo>
                    <a:cubicBezTo>
                      <a:pt x="1202490" y="562973"/>
                      <a:pt x="1198384" y="566902"/>
                      <a:pt x="1194100" y="571188"/>
                    </a:cubicBezTo>
                    <a:cubicBezTo>
                      <a:pt x="1176606" y="588065"/>
                      <a:pt x="1159470" y="605299"/>
                      <a:pt x="1142422" y="622712"/>
                    </a:cubicBezTo>
                    <a:cubicBezTo>
                      <a:pt x="1140191" y="624855"/>
                      <a:pt x="1137960" y="627266"/>
                      <a:pt x="1135550" y="629766"/>
                    </a:cubicBezTo>
                    <a:cubicBezTo>
                      <a:pt x="1126000" y="639500"/>
                      <a:pt x="1116271" y="649501"/>
                      <a:pt x="1106721" y="659502"/>
                    </a:cubicBezTo>
                    <a:cubicBezTo>
                      <a:pt x="1023090" y="747103"/>
                      <a:pt x="943209" y="838364"/>
                      <a:pt x="863684" y="929536"/>
                    </a:cubicBezTo>
                    <a:cubicBezTo>
                      <a:pt x="859043" y="934804"/>
                      <a:pt x="854312" y="940162"/>
                      <a:pt x="849671" y="945520"/>
                    </a:cubicBezTo>
                    <a:cubicBezTo>
                      <a:pt x="845923" y="949985"/>
                      <a:pt x="842174" y="954360"/>
                      <a:pt x="838247" y="958647"/>
                    </a:cubicBezTo>
                    <a:cubicBezTo>
                      <a:pt x="827090" y="971684"/>
                      <a:pt x="815844" y="984543"/>
                      <a:pt x="804509" y="997312"/>
                    </a:cubicBezTo>
                    <a:cubicBezTo>
                      <a:pt x="801832" y="1000527"/>
                      <a:pt x="799154" y="1003563"/>
                      <a:pt x="796298" y="1006599"/>
                    </a:cubicBezTo>
                    <a:cubicBezTo>
                      <a:pt x="728019" y="1084555"/>
                      <a:pt x="659205" y="1161887"/>
                      <a:pt x="587624" y="1236717"/>
                    </a:cubicBezTo>
                    <a:cubicBezTo>
                      <a:pt x="541747" y="1284759"/>
                      <a:pt x="494711" y="1331729"/>
                      <a:pt x="446068" y="1376735"/>
                    </a:cubicBezTo>
                    <a:cubicBezTo>
                      <a:pt x="440088" y="1382360"/>
                      <a:pt x="434019" y="1387629"/>
                      <a:pt x="428039" y="1393076"/>
                    </a:cubicBezTo>
                    <a:cubicBezTo>
                      <a:pt x="514793" y="1275115"/>
                      <a:pt x="594228" y="1151707"/>
                      <a:pt x="666613" y="1025530"/>
                    </a:cubicBezTo>
                    <a:cubicBezTo>
                      <a:pt x="669826" y="1020083"/>
                      <a:pt x="673039" y="1014458"/>
                      <a:pt x="676074" y="1008921"/>
                    </a:cubicBezTo>
                    <a:cubicBezTo>
                      <a:pt x="677769" y="1006064"/>
                      <a:pt x="679376" y="1003295"/>
                      <a:pt x="680893" y="1000527"/>
                    </a:cubicBezTo>
                    <a:cubicBezTo>
                      <a:pt x="767291" y="847829"/>
                      <a:pt x="842799" y="689060"/>
                      <a:pt x="906793" y="525735"/>
                    </a:cubicBezTo>
                    <a:cubicBezTo>
                      <a:pt x="921163" y="489213"/>
                      <a:pt x="935176" y="452334"/>
                      <a:pt x="947761" y="415008"/>
                    </a:cubicBezTo>
                    <a:cubicBezTo>
                      <a:pt x="950081" y="407775"/>
                      <a:pt x="952491" y="400542"/>
                      <a:pt x="954812" y="393219"/>
                    </a:cubicBezTo>
                    <a:cubicBezTo>
                      <a:pt x="957936" y="383843"/>
                      <a:pt x="960881" y="374466"/>
                      <a:pt x="963559" y="365001"/>
                    </a:cubicBezTo>
                    <a:cubicBezTo>
                      <a:pt x="965344" y="359375"/>
                      <a:pt x="967039" y="353839"/>
                      <a:pt x="968557" y="348124"/>
                    </a:cubicBezTo>
                    <a:cubicBezTo>
                      <a:pt x="999795" y="238289"/>
                      <a:pt x="1014522" y="125507"/>
                      <a:pt x="987925" y="10671"/>
                    </a:cubicBezTo>
                    <a:cubicBezTo>
                      <a:pt x="986140" y="2813"/>
                      <a:pt x="978999" y="-759"/>
                      <a:pt x="971413" y="134"/>
                    </a:cubicBezTo>
                    <a:cubicBezTo>
                      <a:pt x="920360" y="6117"/>
                      <a:pt x="884659" y="47015"/>
                      <a:pt x="854848" y="89431"/>
                    </a:cubicBezTo>
                    <a:cubicBezTo>
                      <a:pt x="854848" y="89431"/>
                      <a:pt x="854670" y="89431"/>
                      <a:pt x="854759" y="89610"/>
                    </a:cubicBezTo>
                    <a:cubicBezTo>
                      <a:pt x="852884" y="92199"/>
                      <a:pt x="851189" y="94700"/>
                      <a:pt x="849314" y="97379"/>
                    </a:cubicBezTo>
                    <a:cubicBezTo>
                      <a:pt x="841103" y="109166"/>
                      <a:pt x="833338" y="120953"/>
                      <a:pt x="825841" y="131936"/>
                    </a:cubicBezTo>
                    <a:cubicBezTo>
                      <a:pt x="784516" y="192033"/>
                      <a:pt x="748994" y="256148"/>
                      <a:pt x="717844" y="322049"/>
                    </a:cubicBezTo>
                    <a:cubicBezTo>
                      <a:pt x="681250" y="399381"/>
                      <a:pt x="650369" y="479301"/>
                      <a:pt x="622432" y="560115"/>
                    </a:cubicBezTo>
                    <a:cubicBezTo>
                      <a:pt x="621004" y="563955"/>
                      <a:pt x="619666" y="567794"/>
                      <a:pt x="618595" y="571634"/>
                    </a:cubicBezTo>
                    <a:cubicBezTo>
                      <a:pt x="614132" y="584403"/>
                      <a:pt x="609759" y="597173"/>
                      <a:pt x="605653" y="609942"/>
                    </a:cubicBezTo>
                    <a:cubicBezTo>
                      <a:pt x="605117" y="611014"/>
                      <a:pt x="604760" y="612086"/>
                      <a:pt x="604493" y="613068"/>
                    </a:cubicBezTo>
                    <a:cubicBezTo>
                      <a:pt x="589052" y="659770"/>
                      <a:pt x="574414" y="706740"/>
                      <a:pt x="559687" y="753711"/>
                    </a:cubicBezTo>
                    <a:cubicBezTo>
                      <a:pt x="549959" y="785054"/>
                      <a:pt x="539695" y="815950"/>
                      <a:pt x="528895" y="846401"/>
                    </a:cubicBezTo>
                    <a:cubicBezTo>
                      <a:pt x="527645" y="849883"/>
                      <a:pt x="526485" y="853366"/>
                      <a:pt x="525146" y="856848"/>
                    </a:cubicBezTo>
                    <a:cubicBezTo>
                      <a:pt x="463562" y="1028388"/>
                      <a:pt x="384662" y="1187872"/>
                      <a:pt x="292909" y="1348785"/>
                    </a:cubicBezTo>
                    <a:cubicBezTo>
                      <a:pt x="329592" y="1237075"/>
                      <a:pt x="386090" y="1151617"/>
                      <a:pt x="408314" y="1039639"/>
                    </a:cubicBezTo>
                    <a:cubicBezTo>
                      <a:pt x="416436" y="998384"/>
                      <a:pt x="422862" y="956504"/>
                      <a:pt x="427057" y="913999"/>
                    </a:cubicBezTo>
                    <a:cubicBezTo>
                      <a:pt x="427771" y="908373"/>
                      <a:pt x="428307" y="902568"/>
                      <a:pt x="428753" y="896853"/>
                    </a:cubicBezTo>
                    <a:cubicBezTo>
                      <a:pt x="430359" y="877387"/>
                      <a:pt x="431698" y="857830"/>
                      <a:pt x="432412" y="838274"/>
                    </a:cubicBezTo>
                    <a:cubicBezTo>
                      <a:pt x="432501" y="833721"/>
                      <a:pt x="432591" y="828898"/>
                      <a:pt x="432680" y="824344"/>
                    </a:cubicBezTo>
                    <a:cubicBezTo>
                      <a:pt x="433394" y="796484"/>
                      <a:pt x="433037" y="768802"/>
                      <a:pt x="431520" y="741119"/>
                    </a:cubicBezTo>
                    <a:cubicBezTo>
                      <a:pt x="428664" y="689774"/>
                      <a:pt x="421791" y="638696"/>
                      <a:pt x="410456" y="588511"/>
                    </a:cubicBezTo>
                    <a:cubicBezTo>
                      <a:pt x="405011" y="564758"/>
                      <a:pt x="389392" y="460192"/>
                      <a:pt x="355922" y="465460"/>
                    </a:cubicBezTo>
                    <a:cubicBezTo>
                      <a:pt x="301478" y="474033"/>
                      <a:pt x="266669" y="533504"/>
                      <a:pt x="244623" y="578510"/>
                    </a:cubicBezTo>
                    <a:cubicBezTo>
                      <a:pt x="237037" y="593958"/>
                      <a:pt x="230432" y="609764"/>
                      <a:pt x="224541" y="625748"/>
                    </a:cubicBezTo>
                    <a:cubicBezTo>
                      <a:pt x="223381" y="628784"/>
                      <a:pt x="222221" y="631909"/>
                      <a:pt x="221239" y="634856"/>
                    </a:cubicBezTo>
                    <a:cubicBezTo>
                      <a:pt x="214099" y="654323"/>
                      <a:pt x="207851" y="673879"/>
                      <a:pt x="201692" y="693614"/>
                    </a:cubicBezTo>
                    <a:cubicBezTo>
                      <a:pt x="200175" y="697811"/>
                      <a:pt x="198926" y="701829"/>
                      <a:pt x="197587" y="706026"/>
                    </a:cubicBezTo>
                    <a:cubicBezTo>
                      <a:pt x="194998" y="714420"/>
                      <a:pt x="192232" y="722635"/>
                      <a:pt x="189465" y="730940"/>
                    </a:cubicBezTo>
                    <a:cubicBezTo>
                      <a:pt x="159922" y="820147"/>
                      <a:pt x="135734" y="910962"/>
                      <a:pt x="115563" y="1002760"/>
                    </a:cubicBezTo>
                    <a:cubicBezTo>
                      <a:pt x="114492" y="1007403"/>
                      <a:pt x="113510" y="1012046"/>
                      <a:pt x="112439" y="1016779"/>
                    </a:cubicBezTo>
                    <a:cubicBezTo>
                      <a:pt x="108690" y="1034281"/>
                      <a:pt x="105120" y="1051873"/>
                      <a:pt x="101639" y="1069464"/>
                    </a:cubicBezTo>
                    <a:cubicBezTo>
                      <a:pt x="100479" y="1074733"/>
                      <a:pt x="99497" y="1079912"/>
                      <a:pt x="98516" y="1085091"/>
                    </a:cubicBezTo>
                    <a:cubicBezTo>
                      <a:pt x="95659" y="1099200"/>
                      <a:pt x="92982" y="1113398"/>
                      <a:pt x="90483" y="1127507"/>
                    </a:cubicBezTo>
                    <a:cubicBezTo>
                      <a:pt x="58084" y="1307262"/>
                      <a:pt x="33182" y="1494160"/>
                      <a:pt x="21312" y="1680166"/>
                    </a:cubicBezTo>
                    <a:cubicBezTo>
                      <a:pt x="19705" y="1705437"/>
                      <a:pt x="18277" y="1730797"/>
                      <a:pt x="17384" y="1756068"/>
                    </a:cubicBezTo>
                    <a:cubicBezTo>
                      <a:pt x="17117" y="1760265"/>
                      <a:pt x="16938" y="1764462"/>
                      <a:pt x="16849" y="1768748"/>
                    </a:cubicBezTo>
                    <a:cubicBezTo>
                      <a:pt x="16046" y="1787233"/>
                      <a:pt x="15421" y="1805896"/>
                      <a:pt x="14975" y="1824469"/>
                    </a:cubicBezTo>
                    <a:cubicBezTo>
                      <a:pt x="10958" y="1828845"/>
                      <a:pt x="6763" y="1833488"/>
                      <a:pt x="2658" y="1837864"/>
                    </a:cubicBezTo>
                    <a:cubicBezTo>
                      <a:pt x="-3233" y="1844383"/>
                      <a:pt x="1587" y="1853044"/>
                      <a:pt x="8191" y="1853759"/>
                    </a:cubicBezTo>
                    <a:cubicBezTo>
                      <a:pt x="10244" y="1854026"/>
                      <a:pt x="12386" y="1853580"/>
                      <a:pt x="14528" y="1852062"/>
                    </a:cubicBezTo>
                    <a:cubicBezTo>
                      <a:pt x="13814" y="1893496"/>
                      <a:pt x="13636" y="1934929"/>
                      <a:pt x="14439" y="1976006"/>
                    </a:cubicBezTo>
                    <a:cubicBezTo>
                      <a:pt x="14975" y="1995652"/>
                      <a:pt x="42286" y="1996901"/>
                      <a:pt x="44874" y="1977524"/>
                    </a:cubicBezTo>
                    <a:cubicBezTo>
                      <a:pt x="52372" y="1921178"/>
                      <a:pt x="58084" y="1864563"/>
                      <a:pt x="62904" y="1807860"/>
                    </a:cubicBezTo>
                    <a:cubicBezTo>
                      <a:pt x="112885" y="1761158"/>
                      <a:pt x="160993" y="1712402"/>
                      <a:pt x="207405" y="1661949"/>
                    </a:cubicBezTo>
                    <a:cubicBezTo>
                      <a:pt x="211778" y="1664360"/>
                      <a:pt x="217044" y="1664985"/>
                      <a:pt x="222935" y="1662306"/>
                    </a:cubicBezTo>
                    <a:cubicBezTo>
                      <a:pt x="455618" y="1551221"/>
                      <a:pt x="675538" y="1413347"/>
                      <a:pt x="880910" y="1257345"/>
                    </a:cubicBezTo>
                    <a:cubicBezTo>
                      <a:pt x="985336" y="1178050"/>
                      <a:pt x="1096635" y="1092860"/>
                      <a:pt x="1195974" y="997670"/>
                    </a:cubicBezTo>
                    <a:cubicBezTo>
                      <a:pt x="1198741" y="994902"/>
                      <a:pt x="1201508" y="992312"/>
                      <a:pt x="1204096" y="989633"/>
                    </a:cubicBezTo>
                    <a:cubicBezTo>
                      <a:pt x="1211058" y="983025"/>
                      <a:pt x="1217930" y="976149"/>
                      <a:pt x="1224803" y="969273"/>
                    </a:cubicBezTo>
                    <a:cubicBezTo>
                      <a:pt x="1231229" y="962933"/>
                      <a:pt x="1237655" y="956325"/>
                      <a:pt x="1243992" y="949717"/>
                    </a:cubicBezTo>
                    <a:cubicBezTo>
                      <a:pt x="1300401" y="891227"/>
                      <a:pt x="1351453" y="828809"/>
                      <a:pt x="1393313" y="761926"/>
                    </a:cubicBezTo>
                    <a:cubicBezTo>
                      <a:pt x="1406612" y="740673"/>
                      <a:pt x="1419821" y="717367"/>
                      <a:pt x="1431603" y="692721"/>
                    </a:cubicBezTo>
                    <a:cubicBezTo>
                      <a:pt x="1434548" y="686738"/>
                      <a:pt x="1437404" y="680398"/>
                      <a:pt x="1440171" y="674147"/>
                    </a:cubicBezTo>
                    <a:cubicBezTo>
                      <a:pt x="1464002" y="619765"/>
                      <a:pt x="1480157" y="560740"/>
                      <a:pt x="1475248" y="504930"/>
                    </a:cubicBezTo>
                    <a:cubicBezTo>
                      <a:pt x="1469535" y="439564"/>
                      <a:pt x="1421249" y="406167"/>
                      <a:pt x="1358861" y="4326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218581" y="5674730"/>
                <a:ext cx="415206" cy="1270869"/>
              </a:xfrm>
              <a:custGeom>
                <a:avLst/>
                <a:gdLst/>
                <a:ahLst/>
                <a:cxnLst/>
                <a:rect l="l" t="t" r="r" b="b"/>
                <a:pathLst>
                  <a:path w="415206" h="1270869" extrusionOk="0">
                    <a:moveTo>
                      <a:pt x="142895" y="918861"/>
                    </a:moveTo>
                    <a:cubicBezTo>
                      <a:pt x="93091" y="1036554"/>
                      <a:pt x="41324" y="1152730"/>
                      <a:pt x="0" y="1270869"/>
                    </a:cubicBezTo>
                    <a:cubicBezTo>
                      <a:pt x="982" y="1245598"/>
                      <a:pt x="2410" y="1220238"/>
                      <a:pt x="3927" y="1194967"/>
                    </a:cubicBezTo>
                    <a:cubicBezTo>
                      <a:pt x="36326" y="1115225"/>
                      <a:pt x="71849" y="1037001"/>
                      <a:pt x="104873" y="961188"/>
                    </a:cubicBezTo>
                    <a:cubicBezTo>
                      <a:pt x="152445" y="852692"/>
                      <a:pt x="195911" y="743393"/>
                      <a:pt x="227685" y="630164"/>
                    </a:cubicBezTo>
                    <a:cubicBezTo>
                      <a:pt x="178864" y="624807"/>
                      <a:pt x="129864" y="611233"/>
                      <a:pt x="81131" y="599893"/>
                    </a:cubicBezTo>
                    <a:cubicBezTo>
                      <a:pt x="82113" y="594624"/>
                      <a:pt x="83095" y="589534"/>
                      <a:pt x="84255" y="584266"/>
                    </a:cubicBezTo>
                    <a:cubicBezTo>
                      <a:pt x="134058" y="592481"/>
                      <a:pt x="185111" y="602571"/>
                      <a:pt x="229202" y="622396"/>
                    </a:cubicBezTo>
                    <a:cubicBezTo>
                      <a:pt x="229381" y="622485"/>
                      <a:pt x="229470" y="622842"/>
                      <a:pt x="229738" y="622842"/>
                    </a:cubicBezTo>
                    <a:cubicBezTo>
                      <a:pt x="232773" y="611769"/>
                      <a:pt x="235807" y="600518"/>
                      <a:pt x="238663" y="589356"/>
                    </a:cubicBezTo>
                    <a:cubicBezTo>
                      <a:pt x="207157" y="575872"/>
                      <a:pt x="178507" y="556851"/>
                      <a:pt x="145572" y="545957"/>
                    </a:cubicBezTo>
                    <a:cubicBezTo>
                      <a:pt x="129417" y="540510"/>
                      <a:pt x="111567" y="537295"/>
                      <a:pt x="95055" y="531491"/>
                    </a:cubicBezTo>
                    <a:cubicBezTo>
                      <a:pt x="96126" y="526848"/>
                      <a:pt x="97108" y="522204"/>
                      <a:pt x="98179" y="517472"/>
                    </a:cubicBezTo>
                    <a:cubicBezTo>
                      <a:pt x="148250" y="530330"/>
                      <a:pt x="200017" y="547922"/>
                      <a:pt x="241252" y="578372"/>
                    </a:cubicBezTo>
                    <a:cubicBezTo>
                      <a:pt x="249284" y="545065"/>
                      <a:pt x="256603" y="511667"/>
                      <a:pt x="262137" y="477645"/>
                    </a:cubicBezTo>
                    <a:cubicBezTo>
                      <a:pt x="274811" y="401207"/>
                      <a:pt x="282844" y="324233"/>
                      <a:pt x="292215" y="247349"/>
                    </a:cubicBezTo>
                    <a:cubicBezTo>
                      <a:pt x="254997" y="239223"/>
                      <a:pt x="217153" y="231007"/>
                      <a:pt x="180113" y="220827"/>
                    </a:cubicBezTo>
                    <a:cubicBezTo>
                      <a:pt x="181452" y="216720"/>
                      <a:pt x="182701" y="212612"/>
                      <a:pt x="184219" y="208415"/>
                    </a:cubicBezTo>
                    <a:cubicBezTo>
                      <a:pt x="220723" y="217613"/>
                      <a:pt x="257139" y="228775"/>
                      <a:pt x="293286" y="238508"/>
                    </a:cubicBezTo>
                    <a:cubicBezTo>
                      <a:pt x="295161" y="223685"/>
                      <a:pt x="296946" y="208951"/>
                      <a:pt x="298909" y="194128"/>
                    </a:cubicBezTo>
                    <a:cubicBezTo>
                      <a:pt x="265172" y="183769"/>
                      <a:pt x="235004" y="165642"/>
                      <a:pt x="203676" y="149658"/>
                    </a:cubicBezTo>
                    <a:cubicBezTo>
                      <a:pt x="204658" y="146711"/>
                      <a:pt x="205818" y="143496"/>
                      <a:pt x="206978" y="140549"/>
                    </a:cubicBezTo>
                    <a:cubicBezTo>
                      <a:pt x="238663" y="151890"/>
                      <a:pt x="268563" y="168142"/>
                      <a:pt x="301051" y="177875"/>
                    </a:cubicBezTo>
                    <a:cubicBezTo>
                      <a:pt x="309263" y="119029"/>
                      <a:pt x="319438" y="60272"/>
                      <a:pt x="334343" y="2050"/>
                    </a:cubicBezTo>
                    <a:cubicBezTo>
                      <a:pt x="335325" y="-1790"/>
                      <a:pt x="340948" y="264"/>
                      <a:pt x="340323" y="4104"/>
                    </a:cubicBezTo>
                    <a:cubicBezTo>
                      <a:pt x="314618" y="141085"/>
                      <a:pt x="306585" y="280567"/>
                      <a:pt x="287931" y="418620"/>
                    </a:cubicBezTo>
                    <a:cubicBezTo>
                      <a:pt x="305782" y="403350"/>
                      <a:pt x="327381" y="392010"/>
                      <a:pt x="347106" y="379776"/>
                    </a:cubicBezTo>
                    <a:cubicBezTo>
                      <a:pt x="369509" y="365756"/>
                      <a:pt x="392179" y="352183"/>
                      <a:pt x="415206" y="338967"/>
                    </a:cubicBezTo>
                    <a:cubicBezTo>
                      <a:pt x="415117" y="343522"/>
                      <a:pt x="415028" y="348343"/>
                      <a:pt x="414939" y="352898"/>
                    </a:cubicBezTo>
                    <a:cubicBezTo>
                      <a:pt x="393964" y="365042"/>
                      <a:pt x="373168" y="377186"/>
                      <a:pt x="352372" y="389688"/>
                    </a:cubicBezTo>
                    <a:cubicBezTo>
                      <a:pt x="330683" y="402725"/>
                      <a:pt x="309887" y="418620"/>
                      <a:pt x="286592" y="428442"/>
                    </a:cubicBezTo>
                    <a:cubicBezTo>
                      <a:pt x="284718" y="442105"/>
                      <a:pt x="282754" y="455857"/>
                      <a:pt x="280523" y="469519"/>
                    </a:cubicBezTo>
                    <a:cubicBezTo>
                      <a:pt x="321937" y="447016"/>
                      <a:pt x="367277" y="430228"/>
                      <a:pt x="411190" y="411476"/>
                    </a:cubicBezTo>
                    <a:cubicBezTo>
                      <a:pt x="410744" y="417191"/>
                      <a:pt x="410208" y="422995"/>
                      <a:pt x="409494" y="428621"/>
                    </a:cubicBezTo>
                    <a:cubicBezTo>
                      <a:pt x="367634" y="448445"/>
                      <a:pt x="323365" y="467108"/>
                      <a:pt x="279631" y="474966"/>
                    </a:cubicBezTo>
                    <a:cubicBezTo>
                      <a:pt x="277399" y="489700"/>
                      <a:pt x="274989" y="504256"/>
                      <a:pt x="272223" y="518811"/>
                    </a:cubicBezTo>
                    <a:cubicBezTo>
                      <a:pt x="246785" y="657668"/>
                      <a:pt x="197785" y="789470"/>
                      <a:pt x="142895" y="9188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201286" y="5191377"/>
                <a:ext cx="1448086" cy="1852092"/>
              </a:xfrm>
              <a:custGeom>
                <a:avLst/>
                <a:gdLst/>
                <a:ahLst/>
                <a:cxnLst/>
                <a:rect l="l" t="t" r="r" b="b"/>
                <a:pathLst>
                  <a:path w="1448086" h="1852092" extrusionOk="0">
                    <a:moveTo>
                      <a:pt x="1447936" y="442363"/>
                    </a:moveTo>
                    <a:cubicBezTo>
                      <a:pt x="1419107" y="532821"/>
                      <a:pt x="1378229" y="616581"/>
                      <a:pt x="1328515" y="694894"/>
                    </a:cubicBezTo>
                    <a:cubicBezTo>
                      <a:pt x="1358861" y="685608"/>
                      <a:pt x="1390814" y="681857"/>
                      <a:pt x="1422053" y="675963"/>
                    </a:cubicBezTo>
                    <a:cubicBezTo>
                      <a:pt x="1428033" y="674803"/>
                      <a:pt x="1434013" y="673642"/>
                      <a:pt x="1440082" y="672391"/>
                    </a:cubicBezTo>
                    <a:cubicBezTo>
                      <a:pt x="1437315" y="678642"/>
                      <a:pt x="1434459" y="684983"/>
                      <a:pt x="1431514" y="690965"/>
                    </a:cubicBezTo>
                    <a:cubicBezTo>
                      <a:pt x="1395277" y="697484"/>
                      <a:pt x="1358594" y="701502"/>
                      <a:pt x="1324677" y="700788"/>
                    </a:cubicBezTo>
                    <a:cubicBezTo>
                      <a:pt x="1262379" y="797407"/>
                      <a:pt x="1186781" y="885454"/>
                      <a:pt x="1103508" y="966893"/>
                    </a:cubicBezTo>
                    <a:cubicBezTo>
                      <a:pt x="1149919" y="961446"/>
                      <a:pt x="1196956" y="953230"/>
                      <a:pt x="1243903" y="947962"/>
                    </a:cubicBezTo>
                    <a:cubicBezTo>
                      <a:pt x="1237566" y="954570"/>
                      <a:pt x="1231140" y="961178"/>
                      <a:pt x="1224714" y="967518"/>
                    </a:cubicBezTo>
                    <a:cubicBezTo>
                      <a:pt x="1183211" y="971179"/>
                      <a:pt x="1141083" y="971983"/>
                      <a:pt x="1100741" y="973144"/>
                    </a:cubicBezTo>
                    <a:cubicBezTo>
                      <a:pt x="1099670" y="973233"/>
                      <a:pt x="1098956" y="972519"/>
                      <a:pt x="1098599" y="971625"/>
                    </a:cubicBezTo>
                    <a:cubicBezTo>
                      <a:pt x="1088156" y="981716"/>
                      <a:pt x="1077714" y="991806"/>
                      <a:pt x="1067092" y="1001718"/>
                    </a:cubicBezTo>
                    <a:cubicBezTo>
                      <a:pt x="1111451" y="992967"/>
                      <a:pt x="1159648" y="987431"/>
                      <a:pt x="1204007" y="987877"/>
                    </a:cubicBezTo>
                    <a:cubicBezTo>
                      <a:pt x="1201419" y="990556"/>
                      <a:pt x="1198652" y="993236"/>
                      <a:pt x="1195885" y="995914"/>
                    </a:cubicBezTo>
                    <a:cubicBezTo>
                      <a:pt x="1152776" y="1003951"/>
                      <a:pt x="1105471" y="1007433"/>
                      <a:pt x="1061648" y="1006898"/>
                    </a:cubicBezTo>
                    <a:cubicBezTo>
                      <a:pt x="1000688" y="1063333"/>
                      <a:pt x="936693" y="1116555"/>
                      <a:pt x="871449" y="1167096"/>
                    </a:cubicBezTo>
                    <a:cubicBezTo>
                      <a:pt x="870646" y="1168793"/>
                      <a:pt x="869129" y="1169775"/>
                      <a:pt x="867611" y="1170221"/>
                    </a:cubicBezTo>
                    <a:cubicBezTo>
                      <a:pt x="822092" y="1205404"/>
                      <a:pt x="776216" y="1239427"/>
                      <a:pt x="730518" y="1272467"/>
                    </a:cubicBezTo>
                    <a:cubicBezTo>
                      <a:pt x="553886" y="1399625"/>
                      <a:pt x="371809" y="1519819"/>
                      <a:pt x="203477" y="1658229"/>
                    </a:cubicBezTo>
                    <a:cubicBezTo>
                      <a:pt x="131718" y="1717076"/>
                      <a:pt x="63796" y="1780477"/>
                      <a:pt x="8191" y="1852093"/>
                    </a:cubicBezTo>
                    <a:cubicBezTo>
                      <a:pt x="1587" y="1851378"/>
                      <a:pt x="-3233" y="1842716"/>
                      <a:pt x="2658" y="1836198"/>
                    </a:cubicBezTo>
                    <a:cubicBezTo>
                      <a:pt x="6674" y="1831822"/>
                      <a:pt x="10869" y="1827179"/>
                      <a:pt x="14975" y="1822803"/>
                    </a:cubicBezTo>
                    <a:cubicBezTo>
                      <a:pt x="15421" y="1804229"/>
                      <a:pt x="16046" y="1785567"/>
                      <a:pt x="16849" y="1767082"/>
                    </a:cubicBezTo>
                    <a:cubicBezTo>
                      <a:pt x="149836" y="1583398"/>
                      <a:pt x="286572" y="1402393"/>
                      <a:pt x="414383" y="1214959"/>
                    </a:cubicBezTo>
                    <a:cubicBezTo>
                      <a:pt x="454636" y="1155934"/>
                      <a:pt x="493640" y="1096195"/>
                      <a:pt x="531126" y="1035919"/>
                    </a:cubicBezTo>
                    <a:cubicBezTo>
                      <a:pt x="530769" y="1034491"/>
                      <a:pt x="531216" y="1032972"/>
                      <a:pt x="532733" y="1032347"/>
                    </a:cubicBezTo>
                    <a:cubicBezTo>
                      <a:pt x="533001" y="1032258"/>
                      <a:pt x="533179" y="1032258"/>
                      <a:pt x="533447" y="1032079"/>
                    </a:cubicBezTo>
                    <a:cubicBezTo>
                      <a:pt x="552815" y="1000915"/>
                      <a:pt x="571558" y="969572"/>
                      <a:pt x="590034" y="937961"/>
                    </a:cubicBezTo>
                    <a:cubicBezTo>
                      <a:pt x="575396" y="917511"/>
                      <a:pt x="560669" y="899116"/>
                      <a:pt x="542462" y="881079"/>
                    </a:cubicBezTo>
                    <a:cubicBezTo>
                      <a:pt x="535053" y="873667"/>
                      <a:pt x="533447" y="868577"/>
                      <a:pt x="528449" y="860004"/>
                    </a:cubicBezTo>
                    <a:cubicBezTo>
                      <a:pt x="527467" y="858218"/>
                      <a:pt x="526307" y="856611"/>
                      <a:pt x="525146" y="855272"/>
                    </a:cubicBezTo>
                    <a:cubicBezTo>
                      <a:pt x="526485" y="851789"/>
                      <a:pt x="527735" y="848306"/>
                      <a:pt x="528895" y="844824"/>
                    </a:cubicBezTo>
                    <a:cubicBezTo>
                      <a:pt x="537017" y="854647"/>
                      <a:pt x="543533" y="866076"/>
                      <a:pt x="553707" y="876167"/>
                    </a:cubicBezTo>
                    <a:cubicBezTo>
                      <a:pt x="570755" y="893044"/>
                      <a:pt x="585660" y="909475"/>
                      <a:pt x="594050" y="930906"/>
                    </a:cubicBezTo>
                    <a:cubicBezTo>
                      <a:pt x="633143" y="863844"/>
                      <a:pt x="670451" y="796157"/>
                      <a:pt x="705349" y="727220"/>
                    </a:cubicBezTo>
                    <a:cubicBezTo>
                      <a:pt x="676788" y="697663"/>
                      <a:pt x="652779" y="663105"/>
                      <a:pt x="625646" y="632565"/>
                    </a:cubicBezTo>
                    <a:cubicBezTo>
                      <a:pt x="618952" y="625064"/>
                      <a:pt x="611633" y="618277"/>
                      <a:pt x="604493" y="611402"/>
                    </a:cubicBezTo>
                    <a:cubicBezTo>
                      <a:pt x="604760" y="610419"/>
                      <a:pt x="605117" y="609259"/>
                      <a:pt x="605653" y="608276"/>
                    </a:cubicBezTo>
                    <a:cubicBezTo>
                      <a:pt x="622432" y="624618"/>
                      <a:pt x="641086" y="639352"/>
                      <a:pt x="656349" y="656676"/>
                    </a:cubicBezTo>
                    <a:cubicBezTo>
                      <a:pt x="674646" y="677035"/>
                      <a:pt x="692853" y="699359"/>
                      <a:pt x="707669" y="722755"/>
                    </a:cubicBezTo>
                    <a:cubicBezTo>
                      <a:pt x="712846" y="712397"/>
                      <a:pt x="717755" y="702038"/>
                      <a:pt x="722753" y="691769"/>
                    </a:cubicBezTo>
                    <a:cubicBezTo>
                      <a:pt x="692853" y="667659"/>
                      <a:pt x="672771" y="634083"/>
                      <a:pt x="648851" y="604258"/>
                    </a:cubicBezTo>
                    <a:cubicBezTo>
                      <a:pt x="639480" y="592382"/>
                      <a:pt x="628948" y="581309"/>
                      <a:pt x="618505" y="570057"/>
                    </a:cubicBezTo>
                    <a:cubicBezTo>
                      <a:pt x="619666" y="566128"/>
                      <a:pt x="620915" y="562378"/>
                      <a:pt x="622343" y="558538"/>
                    </a:cubicBezTo>
                    <a:cubicBezTo>
                      <a:pt x="636445" y="572022"/>
                      <a:pt x="650726" y="585416"/>
                      <a:pt x="662686" y="600686"/>
                    </a:cubicBezTo>
                    <a:cubicBezTo>
                      <a:pt x="684285" y="628011"/>
                      <a:pt x="704367" y="655068"/>
                      <a:pt x="728822" y="679446"/>
                    </a:cubicBezTo>
                    <a:cubicBezTo>
                      <a:pt x="806741" y="519605"/>
                      <a:pt x="872252" y="354048"/>
                      <a:pt x="920985" y="181527"/>
                    </a:cubicBezTo>
                    <a:cubicBezTo>
                      <a:pt x="894209" y="156613"/>
                      <a:pt x="871806" y="125627"/>
                      <a:pt x="849314" y="95891"/>
                    </a:cubicBezTo>
                    <a:cubicBezTo>
                      <a:pt x="851189" y="93212"/>
                      <a:pt x="852884" y="90623"/>
                      <a:pt x="854759" y="88122"/>
                    </a:cubicBezTo>
                    <a:cubicBezTo>
                      <a:pt x="879393" y="112589"/>
                      <a:pt x="904741" y="137414"/>
                      <a:pt x="925537" y="164918"/>
                    </a:cubicBezTo>
                    <a:cubicBezTo>
                      <a:pt x="940174" y="111071"/>
                      <a:pt x="953651" y="56779"/>
                      <a:pt x="964987" y="1683"/>
                    </a:cubicBezTo>
                    <a:cubicBezTo>
                      <a:pt x="965611" y="-1086"/>
                      <a:pt x="970074" y="-192"/>
                      <a:pt x="969806" y="2576"/>
                    </a:cubicBezTo>
                    <a:cubicBezTo>
                      <a:pt x="952759" y="133396"/>
                      <a:pt x="921163" y="260822"/>
                      <a:pt x="878500" y="384856"/>
                    </a:cubicBezTo>
                    <a:cubicBezTo>
                      <a:pt x="894120" y="375390"/>
                      <a:pt x="911881" y="369229"/>
                      <a:pt x="928393" y="362532"/>
                    </a:cubicBezTo>
                    <a:cubicBezTo>
                      <a:pt x="941424" y="357173"/>
                      <a:pt x="954901" y="351280"/>
                      <a:pt x="968735" y="346726"/>
                    </a:cubicBezTo>
                    <a:cubicBezTo>
                      <a:pt x="967218" y="352441"/>
                      <a:pt x="965611" y="357977"/>
                      <a:pt x="963737" y="363603"/>
                    </a:cubicBezTo>
                    <a:cubicBezTo>
                      <a:pt x="955079" y="366461"/>
                      <a:pt x="946511" y="369140"/>
                      <a:pt x="937943" y="372086"/>
                    </a:cubicBezTo>
                    <a:cubicBezTo>
                      <a:pt x="917861" y="379141"/>
                      <a:pt x="896529" y="389678"/>
                      <a:pt x="875019" y="394589"/>
                    </a:cubicBezTo>
                    <a:cubicBezTo>
                      <a:pt x="870646" y="407358"/>
                      <a:pt x="866005" y="420128"/>
                      <a:pt x="861364" y="432808"/>
                    </a:cubicBezTo>
                    <a:cubicBezTo>
                      <a:pt x="892245" y="419860"/>
                      <a:pt x="923395" y="404858"/>
                      <a:pt x="955079" y="391821"/>
                    </a:cubicBezTo>
                    <a:cubicBezTo>
                      <a:pt x="952759" y="399054"/>
                      <a:pt x="950349" y="406287"/>
                      <a:pt x="948029" y="413609"/>
                    </a:cubicBezTo>
                    <a:cubicBezTo>
                      <a:pt x="918307" y="422628"/>
                      <a:pt x="888229" y="430218"/>
                      <a:pt x="859221" y="438791"/>
                    </a:cubicBezTo>
                    <a:cubicBezTo>
                      <a:pt x="783802" y="642388"/>
                      <a:pt x="680447" y="836877"/>
                      <a:pt x="566292" y="1021542"/>
                    </a:cubicBezTo>
                    <a:cubicBezTo>
                      <a:pt x="601369" y="1012345"/>
                      <a:pt x="640640" y="1009041"/>
                      <a:pt x="676163" y="1007523"/>
                    </a:cubicBezTo>
                    <a:cubicBezTo>
                      <a:pt x="673128" y="1013059"/>
                      <a:pt x="669915" y="1018685"/>
                      <a:pt x="666702" y="1024132"/>
                    </a:cubicBezTo>
                    <a:cubicBezTo>
                      <a:pt x="647780" y="1026364"/>
                      <a:pt x="629037" y="1028329"/>
                      <a:pt x="610294" y="1030651"/>
                    </a:cubicBezTo>
                    <a:cubicBezTo>
                      <a:pt x="592176" y="1032972"/>
                      <a:pt x="574057" y="1036544"/>
                      <a:pt x="555939" y="1038152"/>
                    </a:cubicBezTo>
                    <a:cubicBezTo>
                      <a:pt x="535589" y="1070923"/>
                      <a:pt x="514793" y="1103517"/>
                      <a:pt x="493818" y="1135664"/>
                    </a:cubicBezTo>
                    <a:cubicBezTo>
                      <a:pt x="368864" y="1327384"/>
                      <a:pt x="232663" y="1511336"/>
                      <a:pt x="97623" y="1695913"/>
                    </a:cubicBezTo>
                    <a:cubicBezTo>
                      <a:pt x="73614" y="1728774"/>
                      <a:pt x="49337" y="1761456"/>
                      <a:pt x="25774" y="1794407"/>
                    </a:cubicBezTo>
                    <a:cubicBezTo>
                      <a:pt x="52193" y="1764850"/>
                      <a:pt x="80308" y="1736632"/>
                      <a:pt x="109315" y="1710200"/>
                    </a:cubicBezTo>
                    <a:cubicBezTo>
                      <a:pt x="258457" y="1573397"/>
                      <a:pt x="429021" y="1460972"/>
                      <a:pt x="594585" y="1345333"/>
                    </a:cubicBezTo>
                    <a:cubicBezTo>
                      <a:pt x="670897" y="1292023"/>
                      <a:pt x="746584" y="1237373"/>
                      <a:pt x="820307" y="1180670"/>
                    </a:cubicBezTo>
                    <a:cubicBezTo>
                      <a:pt x="819414" y="1179955"/>
                      <a:pt x="818879" y="1178884"/>
                      <a:pt x="818700" y="1177544"/>
                    </a:cubicBezTo>
                    <a:cubicBezTo>
                      <a:pt x="815041" y="1119501"/>
                      <a:pt x="801921" y="1062976"/>
                      <a:pt x="796387" y="1005201"/>
                    </a:cubicBezTo>
                    <a:cubicBezTo>
                      <a:pt x="799243" y="1002165"/>
                      <a:pt x="801921" y="999129"/>
                      <a:pt x="804598" y="995914"/>
                    </a:cubicBezTo>
                    <a:cubicBezTo>
                      <a:pt x="818700" y="1053600"/>
                      <a:pt x="829768" y="1117001"/>
                      <a:pt x="827090" y="1175401"/>
                    </a:cubicBezTo>
                    <a:cubicBezTo>
                      <a:pt x="837622" y="1167275"/>
                      <a:pt x="848422" y="1159238"/>
                      <a:pt x="858775" y="1150934"/>
                    </a:cubicBezTo>
                    <a:cubicBezTo>
                      <a:pt x="856187" y="1084765"/>
                      <a:pt x="848243" y="1021989"/>
                      <a:pt x="838336" y="957249"/>
                    </a:cubicBezTo>
                    <a:cubicBezTo>
                      <a:pt x="842263" y="953052"/>
                      <a:pt x="846012" y="948676"/>
                      <a:pt x="849761" y="944122"/>
                    </a:cubicBezTo>
                    <a:cubicBezTo>
                      <a:pt x="872342" y="1004040"/>
                      <a:pt x="880285" y="1073692"/>
                      <a:pt x="875376" y="1137718"/>
                    </a:cubicBezTo>
                    <a:cubicBezTo>
                      <a:pt x="988907" y="1046814"/>
                      <a:pt x="1096100" y="949569"/>
                      <a:pt x="1190440" y="841163"/>
                    </a:cubicBezTo>
                    <a:cubicBezTo>
                      <a:pt x="1173482" y="769993"/>
                      <a:pt x="1155007" y="698913"/>
                      <a:pt x="1135728" y="628368"/>
                    </a:cubicBezTo>
                    <a:cubicBezTo>
                      <a:pt x="1138049" y="625868"/>
                      <a:pt x="1140280" y="623546"/>
                      <a:pt x="1142601" y="621314"/>
                    </a:cubicBezTo>
                    <a:cubicBezTo>
                      <a:pt x="1166164" y="690340"/>
                      <a:pt x="1184014" y="759635"/>
                      <a:pt x="1199009" y="831161"/>
                    </a:cubicBezTo>
                    <a:cubicBezTo>
                      <a:pt x="1211772" y="816249"/>
                      <a:pt x="1224267" y="801068"/>
                      <a:pt x="1236495" y="785888"/>
                    </a:cubicBezTo>
                    <a:cubicBezTo>
                      <a:pt x="1228284" y="712932"/>
                      <a:pt x="1205078" y="642477"/>
                      <a:pt x="1194278" y="569789"/>
                    </a:cubicBezTo>
                    <a:cubicBezTo>
                      <a:pt x="1198473" y="565503"/>
                      <a:pt x="1202668" y="561485"/>
                      <a:pt x="1206952" y="557377"/>
                    </a:cubicBezTo>
                    <a:cubicBezTo>
                      <a:pt x="1214003" y="596132"/>
                      <a:pt x="1219537" y="635423"/>
                      <a:pt x="1227481" y="674177"/>
                    </a:cubicBezTo>
                    <a:cubicBezTo>
                      <a:pt x="1234175" y="707843"/>
                      <a:pt x="1244260" y="740436"/>
                      <a:pt x="1245599" y="774101"/>
                    </a:cubicBezTo>
                    <a:cubicBezTo>
                      <a:pt x="1324410" y="673642"/>
                      <a:pt x="1392064" y="563985"/>
                      <a:pt x="1443920" y="441380"/>
                    </a:cubicBezTo>
                    <a:cubicBezTo>
                      <a:pt x="1444812" y="438345"/>
                      <a:pt x="1448918" y="439505"/>
                      <a:pt x="1447936" y="4423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7"/>
            <p:cNvGrpSpPr/>
            <p:nvPr/>
          </p:nvGrpSpPr>
          <p:grpSpPr>
            <a:xfrm rot="-5951627" flipH="1">
              <a:off x="4365974" y="-1351462"/>
              <a:ext cx="991227" cy="2415827"/>
              <a:chOff x="-447306" y="3705217"/>
              <a:chExt cx="1511186" cy="3683077"/>
            </a:xfrm>
          </p:grpSpPr>
          <p:grpSp>
            <p:nvGrpSpPr>
              <p:cNvPr id="1447" name="Google Shape;1447;p27"/>
              <p:cNvGrpSpPr/>
              <p:nvPr/>
            </p:nvGrpSpPr>
            <p:grpSpPr>
              <a:xfrm>
                <a:off x="-447306" y="3705217"/>
                <a:ext cx="1511186" cy="3683077"/>
                <a:chOff x="-447306" y="3705217"/>
                <a:chExt cx="1511186" cy="3683077"/>
              </a:xfrm>
            </p:grpSpPr>
            <p:sp>
              <p:nvSpPr>
                <p:cNvPr id="1448" name="Google Shape;1448;p27"/>
                <p:cNvSpPr/>
                <p:nvPr/>
              </p:nvSpPr>
              <p:spPr>
                <a:xfrm>
                  <a:off x="-375262" y="3878604"/>
                  <a:ext cx="1162994" cy="3509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994" h="3509690" extrusionOk="0">
                      <a:moveTo>
                        <a:pt x="15929" y="3509194"/>
                      </a:moveTo>
                      <a:cubicBezTo>
                        <a:pt x="13162" y="3508569"/>
                        <a:pt x="10484" y="3507318"/>
                        <a:pt x="8075" y="3505532"/>
                      </a:cubicBezTo>
                      <a:cubicBezTo>
                        <a:pt x="-940" y="3498657"/>
                        <a:pt x="-2636" y="3485798"/>
                        <a:pt x="4147" y="3476779"/>
                      </a:cubicBezTo>
                      <a:cubicBezTo>
                        <a:pt x="1113209" y="2018561"/>
                        <a:pt x="1169082" y="686608"/>
                        <a:pt x="1103748" y="22508"/>
                      </a:cubicBezTo>
                      <a:cubicBezTo>
                        <a:pt x="1102588" y="11256"/>
                        <a:pt x="1110888" y="1166"/>
                        <a:pt x="1122134" y="94"/>
                      </a:cubicBezTo>
                      <a:cubicBezTo>
                        <a:pt x="1133380" y="-978"/>
                        <a:pt x="1143466" y="7238"/>
                        <a:pt x="1144537" y="18489"/>
                      </a:cubicBezTo>
                      <a:cubicBezTo>
                        <a:pt x="1210495" y="688573"/>
                        <a:pt x="1154355" y="2032134"/>
                        <a:pt x="36903" y="3501603"/>
                      </a:cubicBezTo>
                      <a:cubicBezTo>
                        <a:pt x="31816" y="3508211"/>
                        <a:pt x="23515" y="3510890"/>
                        <a:pt x="15929" y="350919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9" name="Google Shape;1449;p27"/>
                <p:cNvSpPr/>
                <p:nvPr/>
              </p:nvSpPr>
              <p:spPr>
                <a:xfrm>
                  <a:off x="-447306" y="6299999"/>
                  <a:ext cx="1092595" cy="746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595" h="746954" extrusionOk="0">
                      <a:moveTo>
                        <a:pt x="1091626" y="608454"/>
                      </a:moveTo>
                      <a:cubicBezTo>
                        <a:pt x="1091091" y="605596"/>
                        <a:pt x="1090109" y="602739"/>
                        <a:pt x="1088860" y="599792"/>
                      </a:cubicBezTo>
                      <a:cubicBezTo>
                        <a:pt x="1077078" y="571664"/>
                        <a:pt x="1050927" y="555411"/>
                        <a:pt x="1017992" y="546928"/>
                      </a:cubicBezTo>
                      <a:cubicBezTo>
                        <a:pt x="1013708" y="545767"/>
                        <a:pt x="1009246" y="544875"/>
                        <a:pt x="1004783" y="543892"/>
                      </a:cubicBezTo>
                      <a:cubicBezTo>
                        <a:pt x="987289" y="540677"/>
                        <a:pt x="968278" y="539159"/>
                        <a:pt x="948910" y="538891"/>
                      </a:cubicBezTo>
                      <a:cubicBezTo>
                        <a:pt x="945519" y="538891"/>
                        <a:pt x="942127" y="538891"/>
                        <a:pt x="938736" y="538891"/>
                      </a:cubicBezTo>
                      <a:cubicBezTo>
                        <a:pt x="875990" y="539516"/>
                        <a:pt x="810925" y="552554"/>
                        <a:pt x="778347" y="558715"/>
                      </a:cubicBezTo>
                      <a:cubicBezTo>
                        <a:pt x="771296" y="560144"/>
                        <a:pt x="764156" y="561484"/>
                        <a:pt x="757016" y="563002"/>
                      </a:cubicBezTo>
                      <a:cubicBezTo>
                        <a:pt x="753892" y="563627"/>
                        <a:pt x="750679" y="564252"/>
                        <a:pt x="747555" y="564966"/>
                      </a:cubicBezTo>
                      <a:cubicBezTo>
                        <a:pt x="616085" y="592916"/>
                        <a:pt x="488988" y="638368"/>
                        <a:pt x="372870" y="706055"/>
                      </a:cubicBezTo>
                      <a:cubicBezTo>
                        <a:pt x="366265" y="709895"/>
                        <a:pt x="359571" y="713824"/>
                        <a:pt x="353055" y="717843"/>
                      </a:cubicBezTo>
                      <a:cubicBezTo>
                        <a:pt x="351895" y="717843"/>
                        <a:pt x="350913" y="717931"/>
                        <a:pt x="349753" y="717931"/>
                      </a:cubicBezTo>
                      <a:cubicBezTo>
                        <a:pt x="349575" y="701590"/>
                        <a:pt x="349039" y="685160"/>
                        <a:pt x="348146" y="668907"/>
                      </a:cubicBezTo>
                      <a:cubicBezTo>
                        <a:pt x="343862" y="576039"/>
                        <a:pt x="331010" y="484152"/>
                        <a:pt x="317890" y="391820"/>
                      </a:cubicBezTo>
                      <a:cubicBezTo>
                        <a:pt x="307001" y="314667"/>
                        <a:pt x="299950" y="233407"/>
                        <a:pt x="270585" y="160362"/>
                      </a:cubicBezTo>
                      <a:cubicBezTo>
                        <a:pt x="268890" y="155986"/>
                        <a:pt x="267015" y="151700"/>
                        <a:pt x="265052" y="147414"/>
                      </a:cubicBezTo>
                      <a:lnTo>
                        <a:pt x="265052" y="147325"/>
                      </a:lnTo>
                      <a:cubicBezTo>
                        <a:pt x="264873" y="147235"/>
                        <a:pt x="264873" y="147146"/>
                        <a:pt x="264873" y="146967"/>
                      </a:cubicBezTo>
                      <a:cubicBezTo>
                        <a:pt x="258179" y="132055"/>
                        <a:pt x="247915" y="114106"/>
                        <a:pt x="234973" y="95800"/>
                      </a:cubicBezTo>
                      <a:cubicBezTo>
                        <a:pt x="233188" y="93300"/>
                        <a:pt x="231403" y="90800"/>
                        <a:pt x="229529" y="88300"/>
                      </a:cubicBezTo>
                      <a:cubicBezTo>
                        <a:pt x="195434" y="42580"/>
                        <a:pt x="145988" y="-2069"/>
                        <a:pt x="96541" y="74"/>
                      </a:cubicBezTo>
                      <a:cubicBezTo>
                        <a:pt x="89044" y="431"/>
                        <a:pt x="81458" y="1771"/>
                        <a:pt x="73960" y="4450"/>
                      </a:cubicBezTo>
                      <a:cubicBezTo>
                        <a:pt x="65660" y="7485"/>
                        <a:pt x="57359" y="11950"/>
                        <a:pt x="49237" y="18201"/>
                      </a:cubicBezTo>
                      <a:cubicBezTo>
                        <a:pt x="13179" y="46241"/>
                        <a:pt x="237" y="93300"/>
                        <a:pt x="59" y="145628"/>
                      </a:cubicBezTo>
                      <a:cubicBezTo>
                        <a:pt x="-31" y="149646"/>
                        <a:pt x="-31" y="153843"/>
                        <a:pt x="148" y="157862"/>
                      </a:cubicBezTo>
                      <a:cubicBezTo>
                        <a:pt x="2379" y="228853"/>
                        <a:pt x="25942" y="307344"/>
                        <a:pt x="46292" y="360297"/>
                      </a:cubicBezTo>
                      <a:cubicBezTo>
                        <a:pt x="47095" y="362619"/>
                        <a:pt x="47988" y="364941"/>
                        <a:pt x="48969" y="367174"/>
                      </a:cubicBezTo>
                      <a:cubicBezTo>
                        <a:pt x="51379" y="373603"/>
                        <a:pt x="53789" y="379497"/>
                        <a:pt x="56110" y="384944"/>
                      </a:cubicBezTo>
                      <a:cubicBezTo>
                        <a:pt x="62804" y="400927"/>
                        <a:pt x="70390" y="417626"/>
                        <a:pt x="78691" y="434771"/>
                      </a:cubicBezTo>
                      <a:cubicBezTo>
                        <a:pt x="79405" y="436468"/>
                        <a:pt x="80387" y="438165"/>
                        <a:pt x="81190" y="439951"/>
                      </a:cubicBezTo>
                      <a:cubicBezTo>
                        <a:pt x="132957" y="545767"/>
                        <a:pt x="213374" y="667658"/>
                        <a:pt x="309857" y="727129"/>
                      </a:cubicBezTo>
                      <a:cubicBezTo>
                        <a:pt x="316551" y="731326"/>
                        <a:pt x="323334" y="735077"/>
                        <a:pt x="330207" y="738648"/>
                      </a:cubicBezTo>
                      <a:cubicBezTo>
                        <a:pt x="332349" y="743381"/>
                        <a:pt x="336633" y="747042"/>
                        <a:pt x="343327" y="746953"/>
                      </a:cubicBezTo>
                      <a:cubicBezTo>
                        <a:pt x="344041" y="746953"/>
                        <a:pt x="345023" y="746953"/>
                        <a:pt x="345915" y="746953"/>
                      </a:cubicBezTo>
                      <a:cubicBezTo>
                        <a:pt x="402948" y="746417"/>
                        <a:pt x="722118" y="746506"/>
                        <a:pt x="924187" y="707037"/>
                      </a:cubicBezTo>
                      <a:cubicBezTo>
                        <a:pt x="928114" y="706233"/>
                        <a:pt x="931952" y="705430"/>
                        <a:pt x="935879" y="704626"/>
                      </a:cubicBezTo>
                      <a:cubicBezTo>
                        <a:pt x="945430" y="702662"/>
                        <a:pt x="954801" y="700608"/>
                        <a:pt x="963637" y="698375"/>
                      </a:cubicBezTo>
                      <a:cubicBezTo>
                        <a:pt x="967297" y="697393"/>
                        <a:pt x="971045" y="696590"/>
                        <a:pt x="974615" y="695607"/>
                      </a:cubicBezTo>
                      <a:cubicBezTo>
                        <a:pt x="1033790" y="680070"/>
                        <a:pt x="1076543" y="659800"/>
                        <a:pt x="1088860" y="633278"/>
                      </a:cubicBezTo>
                      <a:cubicBezTo>
                        <a:pt x="1092519" y="625599"/>
                        <a:pt x="1093590" y="617294"/>
                        <a:pt x="1091626" y="6084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0" name="Google Shape;1450;p27"/>
                <p:cNvSpPr/>
                <p:nvPr/>
              </p:nvSpPr>
              <p:spPr>
                <a:xfrm>
                  <a:off x="-132993" y="5993528"/>
                  <a:ext cx="920693" cy="732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693" h="732739" extrusionOk="0">
                      <a:moveTo>
                        <a:pt x="904321" y="412451"/>
                      </a:moveTo>
                      <a:cubicBezTo>
                        <a:pt x="885935" y="389769"/>
                        <a:pt x="852732" y="383340"/>
                        <a:pt x="814264" y="385751"/>
                      </a:cubicBezTo>
                      <a:cubicBezTo>
                        <a:pt x="812301" y="385840"/>
                        <a:pt x="810248" y="386019"/>
                        <a:pt x="808195" y="386287"/>
                      </a:cubicBezTo>
                      <a:cubicBezTo>
                        <a:pt x="774725" y="389055"/>
                        <a:pt x="737774" y="398163"/>
                        <a:pt x="703769" y="408968"/>
                      </a:cubicBezTo>
                      <a:cubicBezTo>
                        <a:pt x="701894" y="409682"/>
                        <a:pt x="700020" y="410218"/>
                        <a:pt x="698146" y="410754"/>
                      </a:cubicBezTo>
                      <a:cubicBezTo>
                        <a:pt x="688953" y="413790"/>
                        <a:pt x="680117" y="416826"/>
                        <a:pt x="671548" y="419951"/>
                      </a:cubicBezTo>
                      <a:cubicBezTo>
                        <a:pt x="668781" y="420934"/>
                        <a:pt x="666015" y="422005"/>
                        <a:pt x="663337" y="422988"/>
                      </a:cubicBezTo>
                      <a:cubicBezTo>
                        <a:pt x="637275" y="432632"/>
                        <a:pt x="615319" y="442187"/>
                        <a:pt x="601127" y="448616"/>
                      </a:cubicBezTo>
                      <a:cubicBezTo>
                        <a:pt x="592738" y="452455"/>
                        <a:pt x="584437" y="456385"/>
                        <a:pt x="575958" y="460582"/>
                      </a:cubicBezTo>
                      <a:cubicBezTo>
                        <a:pt x="573102" y="461921"/>
                        <a:pt x="570246" y="463350"/>
                        <a:pt x="567479" y="464778"/>
                      </a:cubicBezTo>
                      <a:cubicBezTo>
                        <a:pt x="460554" y="518357"/>
                        <a:pt x="357734" y="592562"/>
                        <a:pt x="265714" y="671143"/>
                      </a:cubicBezTo>
                      <a:cubicBezTo>
                        <a:pt x="256699" y="678734"/>
                        <a:pt x="248041" y="686324"/>
                        <a:pt x="239295" y="693915"/>
                      </a:cubicBezTo>
                      <a:cubicBezTo>
                        <a:pt x="239205" y="694003"/>
                        <a:pt x="239027" y="694003"/>
                        <a:pt x="238848" y="694003"/>
                      </a:cubicBezTo>
                      <a:cubicBezTo>
                        <a:pt x="237867" y="694093"/>
                        <a:pt x="237242" y="694450"/>
                        <a:pt x="236349" y="694629"/>
                      </a:cubicBezTo>
                      <a:cubicBezTo>
                        <a:pt x="245721" y="662571"/>
                        <a:pt x="253486" y="630424"/>
                        <a:pt x="259287" y="598277"/>
                      </a:cubicBezTo>
                      <a:cubicBezTo>
                        <a:pt x="259287" y="598188"/>
                        <a:pt x="259287" y="598188"/>
                        <a:pt x="259287" y="598099"/>
                      </a:cubicBezTo>
                      <a:cubicBezTo>
                        <a:pt x="276424" y="504069"/>
                        <a:pt x="278388" y="409057"/>
                        <a:pt x="264286" y="313153"/>
                      </a:cubicBezTo>
                      <a:cubicBezTo>
                        <a:pt x="264286" y="313063"/>
                        <a:pt x="264286" y="313063"/>
                        <a:pt x="264286" y="312974"/>
                      </a:cubicBezTo>
                      <a:cubicBezTo>
                        <a:pt x="263839" y="308777"/>
                        <a:pt x="263125" y="304669"/>
                        <a:pt x="262411" y="300561"/>
                      </a:cubicBezTo>
                      <a:cubicBezTo>
                        <a:pt x="259555" y="282434"/>
                        <a:pt x="256163" y="264218"/>
                        <a:pt x="252147" y="245912"/>
                      </a:cubicBezTo>
                      <a:cubicBezTo>
                        <a:pt x="241526" y="198049"/>
                        <a:pt x="221890" y="106341"/>
                        <a:pt x="179852" y="49459"/>
                      </a:cubicBezTo>
                      <a:cubicBezTo>
                        <a:pt x="178513" y="47762"/>
                        <a:pt x="177353" y="46155"/>
                        <a:pt x="176014" y="44458"/>
                      </a:cubicBezTo>
                      <a:cubicBezTo>
                        <a:pt x="152183" y="14454"/>
                        <a:pt x="121391" y="-4387"/>
                        <a:pt x="81584" y="881"/>
                      </a:cubicBezTo>
                      <a:cubicBezTo>
                        <a:pt x="70784" y="2399"/>
                        <a:pt x="61324" y="5435"/>
                        <a:pt x="53112" y="9900"/>
                      </a:cubicBezTo>
                      <a:cubicBezTo>
                        <a:pt x="48382" y="12401"/>
                        <a:pt x="44098" y="15347"/>
                        <a:pt x="40170" y="18830"/>
                      </a:cubicBezTo>
                      <a:cubicBezTo>
                        <a:pt x="-172" y="53209"/>
                        <a:pt x="-3028" y="128665"/>
                        <a:pt x="1702" y="190191"/>
                      </a:cubicBezTo>
                      <a:cubicBezTo>
                        <a:pt x="2059" y="194745"/>
                        <a:pt x="2506" y="199120"/>
                        <a:pt x="2863" y="203496"/>
                      </a:cubicBezTo>
                      <a:cubicBezTo>
                        <a:pt x="4826" y="224034"/>
                        <a:pt x="7504" y="242430"/>
                        <a:pt x="9646" y="256360"/>
                      </a:cubicBezTo>
                      <a:cubicBezTo>
                        <a:pt x="10449" y="261807"/>
                        <a:pt x="11342" y="267343"/>
                        <a:pt x="12234" y="272880"/>
                      </a:cubicBezTo>
                      <a:cubicBezTo>
                        <a:pt x="12770" y="275916"/>
                        <a:pt x="13394" y="279041"/>
                        <a:pt x="13930" y="282077"/>
                      </a:cubicBezTo>
                      <a:cubicBezTo>
                        <a:pt x="40706" y="427721"/>
                        <a:pt x="110234" y="586401"/>
                        <a:pt x="200469" y="703201"/>
                      </a:cubicBezTo>
                      <a:cubicBezTo>
                        <a:pt x="202433" y="705701"/>
                        <a:pt x="204397" y="708202"/>
                        <a:pt x="206360" y="710791"/>
                      </a:cubicBezTo>
                      <a:cubicBezTo>
                        <a:pt x="205825" y="713471"/>
                        <a:pt x="205378" y="716239"/>
                        <a:pt x="204843" y="718828"/>
                      </a:cubicBezTo>
                      <a:cubicBezTo>
                        <a:pt x="201808" y="733919"/>
                        <a:pt x="223140" y="738295"/>
                        <a:pt x="227870" y="724097"/>
                      </a:cubicBezTo>
                      <a:cubicBezTo>
                        <a:pt x="228227" y="722847"/>
                        <a:pt x="228495" y="721596"/>
                        <a:pt x="228941" y="720346"/>
                      </a:cubicBezTo>
                      <a:cubicBezTo>
                        <a:pt x="230637" y="722221"/>
                        <a:pt x="232868" y="723829"/>
                        <a:pt x="235635" y="724454"/>
                      </a:cubicBezTo>
                      <a:cubicBezTo>
                        <a:pt x="237063" y="724811"/>
                        <a:pt x="238670" y="724990"/>
                        <a:pt x="240366" y="724811"/>
                      </a:cubicBezTo>
                      <a:cubicBezTo>
                        <a:pt x="283832" y="721686"/>
                        <a:pt x="522585" y="676769"/>
                        <a:pt x="705018" y="609529"/>
                      </a:cubicBezTo>
                      <a:cubicBezTo>
                        <a:pt x="708945" y="608100"/>
                        <a:pt x="712694" y="606671"/>
                        <a:pt x="716443" y="605242"/>
                      </a:cubicBezTo>
                      <a:cubicBezTo>
                        <a:pt x="748306" y="593098"/>
                        <a:pt x="778206" y="580418"/>
                        <a:pt x="804803" y="567113"/>
                      </a:cubicBezTo>
                      <a:cubicBezTo>
                        <a:pt x="808998" y="565059"/>
                        <a:pt x="813104" y="563005"/>
                        <a:pt x="817031" y="560773"/>
                      </a:cubicBezTo>
                      <a:cubicBezTo>
                        <a:pt x="856749" y="539788"/>
                        <a:pt x="887898" y="517553"/>
                        <a:pt x="905392" y="494246"/>
                      </a:cubicBezTo>
                      <a:lnTo>
                        <a:pt x="905392" y="494157"/>
                      </a:lnTo>
                      <a:cubicBezTo>
                        <a:pt x="910658" y="487103"/>
                        <a:pt x="914674" y="479959"/>
                        <a:pt x="917263" y="472726"/>
                      </a:cubicBezTo>
                      <a:cubicBezTo>
                        <a:pt x="924224" y="453081"/>
                        <a:pt x="920922" y="432899"/>
                        <a:pt x="904321" y="41245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1" name="Google Shape;1451;p27"/>
                <p:cNvSpPr/>
                <p:nvPr/>
              </p:nvSpPr>
              <p:spPr>
                <a:xfrm>
                  <a:off x="86257" y="5694204"/>
                  <a:ext cx="797797" cy="667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797" h="667552" extrusionOk="0">
                      <a:moveTo>
                        <a:pt x="781284" y="304671"/>
                      </a:moveTo>
                      <a:cubicBezTo>
                        <a:pt x="755579" y="270827"/>
                        <a:pt x="713987" y="265291"/>
                        <a:pt x="668557" y="273506"/>
                      </a:cubicBezTo>
                      <a:cubicBezTo>
                        <a:pt x="665523" y="274042"/>
                        <a:pt x="662399" y="274667"/>
                        <a:pt x="659275" y="275292"/>
                      </a:cubicBezTo>
                      <a:cubicBezTo>
                        <a:pt x="644191" y="278596"/>
                        <a:pt x="628751" y="283329"/>
                        <a:pt x="613399" y="288955"/>
                      </a:cubicBezTo>
                      <a:cubicBezTo>
                        <a:pt x="611525" y="289579"/>
                        <a:pt x="609740" y="290294"/>
                        <a:pt x="607954" y="291008"/>
                      </a:cubicBezTo>
                      <a:cubicBezTo>
                        <a:pt x="552885" y="311815"/>
                        <a:pt x="499958" y="343336"/>
                        <a:pt x="469612" y="361464"/>
                      </a:cubicBezTo>
                      <a:cubicBezTo>
                        <a:pt x="458098" y="368339"/>
                        <a:pt x="446317" y="375662"/>
                        <a:pt x="434625" y="383341"/>
                      </a:cubicBezTo>
                      <a:cubicBezTo>
                        <a:pt x="432036" y="384949"/>
                        <a:pt x="429537" y="386645"/>
                        <a:pt x="427038" y="388253"/>
                      </a:cubicBezTo>
                      <a:cubicBezTo>
                        <a:pt x="374289" y="423078"/>
                        <a:pt x="320291" y="465405"/>
                        <a:pt x="275843" y="513804"/>
                      </a:cubicBezTo>
                      <a:lnTo>
                        <a:pt x="275843" y="513893"/>
                      </a:lnTo>
                      <a:cubicBezTo>
                        <a:pt x="275843" y="513893"/>
                        <a:pt x="275843" y="513982"/>
                        <a:pt x="275754" y="513982"/>
                      </a:cubicBezTo>
                      <a:cubicBezTo>
                        <a:pt x="263705" y="527020"/>
                        <a:pt x="252369" y="540504"/>
                        <a:pt x="241837" y="554434"/>
                      </a:cubicBezTo>
                      <a:cubicBezTo>
                        <a:pt x="247639" y="524431"/>
                        <a:pt x="251388" y="493980"/>
                        <a:pt x="253351" y="463262"/>
                      </a:cubicBezTo>
                      <a:lnTo>
                        <a:pt x="253351" y="463173"/>
                      </a:lnTo>
                      <a:cubicBezTo>
                        <a:pt x="256475" y="416113"/>
                        <a:pt x="255315" y="368697"/>
                        <a:pt x="250584" y="321905"/>
                      </a:cubicBezTo>
                      <a:cubicBezTo>
                        <a:pt x="250584" y="321905"/>
                        <a:pt x="250584" y="321905"/>
                        <a:pt x="250584" y="321816"/>
                      </a:cubicBezTo>
                      <a:cubicBezTo>
                        <a:pt x="250227" y="317887"/>
                        <a:pt x="249781" y="314047"/>
                        <a:pt x="249424" y="310118"/>
                      </a:cubicBezTo>
                      <a:cubicBezTo>
                        <a:pt x="245140" y="271988"/>
                        <a:pt x="238624" y="234394"/>
                        <a:pt x="230235" y="197961"/>
                      </a:cubicBezTo>
                      <a:cubicBezTo>
                        <a:pt x="220863" y="157688"/>
                        <a:pt x="197657" y="56515"/>
                        <a:pt x="151335" y="16599"/>
                      </a:cubicBezTo>
                      <a:cubicBezTo>
                        <a:pt x="150621" y="15974"/>
                        <a:pt x="149817" y="15349"/>
                        <a:pt x="149014" y="14724"/>
                      </a:cubicBezTo>
                      <a:cubicBezTo>
                        <a:pt x="129200" y="-1439"/>
                        <a:pt x="105101" y="-6082"/>
                        <a:pt x="76273" y="9902"/>
                      </a:cubicBezTo>
                      <a:cubicBezTo>
                        <a:pt x="61457" y="18117"/>
                        <a:pt x="49050" y="28386"/>
                        <a:pt x="39143" y="40352"/>
                      </a:cubicBezTo>
                      <a:cubicBezTo>
                        <a:pt x="36555" y="43567"/>
                        <a:pt x="34056" y="46692"/>
                        <a:pt x="31824" y="50086"/>
                      </a:cubicBezTo>
                      <a:cubicBezTo>
                        <a:pt x="5852" y="87322"/>
                        <a:pt x="-1735" y="137418"/>
                        <a:pt x="318" y="188138"/>
                      </a:cubicBezTo>
                      <a:cubicBezTo>
                        <a:pt x="407" y="191175"/>
                        <a:pt x="497" y="194300"/>
                        <a:pt x="764" y="197336"/>
                      </a:cubicBezTo>
                      <a:cubicBezTo>
                        <a:pt x="1568" y="209927"/>
                        <a:pt x="2817" y="222607"/>
                        <a:pt x="4691" y="235019"/>
                      </a:cubicBezTo>
                      <a:cubicBezTo>
                        <a:pt x="5138" y="238412"/>
                        <a:pt x="5673" y="241806"/>
                        <a:pt x="6209" y="245199"/>
                      </a:cubicBezTo>
                      <a:cubicBezTo>
                        <a:pt x="12278" y="282525"/>
                        <a:pt x="21917" y="317529"/>
                        <a:pt x="31378" y="344944"/>
                      </a:cubicBezTo>
                      <a:cubicBezTo>
                        <a:pt x="44766" y="383699"/>
                        <a:pt x="111795" y="594528"/>
                        <a:pt x="166954" y="651143"/>
                      </a:cubicBezTo>
                      <a:cubicBezTo>
                        <a:pt x="171952" y="656232"/>
                        <a:pt x="176772" y="660073"/>
                        <a:pt x="181502" y="662394"/>
                      </a:cubicBezTo>
                      <a:cubicBezTo>
                        <a:pt x="180520" y="662751"/>
                        <a:pt x="179449" y="663019"/>
                        <a:pt x="178557" y="663377"/>
                      </a:cubicBezTo>
                      <a:cubicBezTo>
                        <a:pt x="175879" y="664269"/>
                        <a:pt x="177129" y="668109"/>
                        <a:pt x="179806" y="667484"/>
                      </a:cubicBezTo>
                      <a:cubicBezTo>
                        <a:pt x="182573" y="666770"/>
                        <a:pt x="186054" y="665877"/>
                        <a:pt x="190071" y="664894"/>
                      </a:cubicBezTo>
                      <a:cubicBezTo>
                        <a:pt x="191499" y="665073"/>
                        <a:pt x="193016" y="665073"/>
                        <a:pt x="194533" y="664894"/>
                      </a:cubicBezTo>
                      <a:cubicBezTo>
                        <a:pt x="196675" y="664626"/>
                        <a:pt x="198282" y="663644"/>
                        <a:pt x="199799" y="662483"/>
                      </a:cubicBezTo>
                      <a:cubicBezTo>
                        <a:pt x="201406" y="664180"/>
                        <a:pt x="201495" y="665251"/>
                        <a:pt x="203548" y="665341"/>
                      </a:cubicBezTo>
                      <a:cubicBezTo>
                        <a:pt x="205958" y="665520"/>
                        <a:pt x="205333" y="662930"/>
                        <a:pt x="206582" y="659715"/>
                      </a:cubicBezTo>
                      <a:cubicBezTo>
                        <a:pt x="206672" y="659447"/>
                        <a:pt x="207475" y="659447"/>
                        <a:pt x="208457" y="659358"/>
                      </a:cubicBezTo>
                      <a:cubicBezTo>
                        <a:pt x="210063" y="659358"/>
                        <a:pt x="212205" y="659537"/>
                        <a:pt x="212384" y="659090"/>
                      </a:cubicBezTo>
                      <a:cubicBezTo>
                        <a:pt x="287892" y="638909"/>
                        <a:pt x="453100" y="590332"/>
                        <a:pt x="588854" y="528002"/>
                      </a:cubicBezTo>
                      <a:cubicBezTo>
                        <a:pt x="593585" y="525770"/>
                        <a:pt x="598226" y="523627"/>
                        <a:pt x="602867" y="521394"/>
                      </a:cubicBezTo>
                      <a:cubicBezTo>
                        <a:pt x="638211" y="504696"/>
                        <a:pt x="671235" y="487015"/>
                        <a:pt x="699707" y="468709"/>
                      </a:cubicBezTo>
                      <a:cubicBezTo>
                        <a:pt x="703902" y="466030"/>
                        <a:pt x="708007" y="463262"/>
                        <a:pt x="712024" y="460404"/>
                      </a:cubicBezTo>
                      <a:cubicBezTo>
                        <a:pt x="749956" y="434509"/>
                        <a:pt x="778250" y="407451"/>
                        <a:pt x="790656" y="379859"/>
                      </a:cubicBezTo>
                      <a:cubicBezTo>
                        <a:pt x="793780" y="373162"/>
                        <a:pt x="795922" y="366375"/>
                        <a:pt x="796993" y="359678"/>
                      </a:cubicBezTo>
                      <a:cubicBezTo>
                        <a:pt x="799849" y="341372"/>
                        <a:pt x="795208" y="322977"/>
                        <a:pt x="781284" y="30467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2" name="Google Shape;1452;p27"/>
                <p:cNvSpPr/>
                <p:nvPr/>
              </p:nvSpPr>
              <p:spPr>
                <a:xfrm>
                  <a:off x="321427" y="5346421"/>
                  <a:ext cx="728354" cy="672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354" h="672793" extrusionOk="0">
                      <a:moveTo>
                        <a:pt x="721498" y="130959"/>
                      </a:moveTo>
                      <a:cubicBezTo>
                        <a:pt x="712483" y="111314"/>
                        <a:pt x="700255" y="99884"/>
                        <a:pt x="686153" y="94794"/>
                      </a:cubicBezTo>
                      <a:cubicBezTo>
                        <a:pt x="680531" y="92651"/>
                        <a:pt x="674551" y="91579"/>
                        <a:pt x="668392" y="91401"/>
                      </a:cubicBezTo>
                      <a:cubicBezTo>
                        <a:pt x="613144" y="89079"/>
                        <a:pt x="540135" y="153997"/>
                        <a:pt x="510057" y="184627"/>
                      </a:cubicBezTo>
                      <a:cubicBezTo>
                        <a:pt x="501042" y="193735"/>
                        <a:pt x="492028" y="202932"/>
                        <a:pt x="483102" y="212219"/>
                      </a:cubicBezTo>
                      <a:cubicBezTo>
                        <a:pt x="481406" y="213916"/>
                        <a:pt x="479800" y="215702"/>
                        <a:pt x="478104" y="217399"/>
                      </a:cubicBezTo>
                      <a:cubicBezTo>
                        <a:pt x="439100" y="257403"/>
                        <a:pt x="400543" y="298033"/>
                        <a:pt x="362253" y="339200"/>
                      </a:cubicBezTo>
                      <a:cubicBezTo>
                        <a:pt x="360379" y="341164"/>
                        <a:pt x="358505" y="343129"/>
                        <a:pt x="356809" y="345093"/>
                      </a:cubicBezTo>
                      <a:cubicBezTo>
                        <a:pt x="295224" y="411262"/>
                        <a:pt x="234710" y="478859"/>
                        <a:pt x="175982" y="547082"/>
                      </a:cubicBezTo>
                      <a:cubicBezTo>
                        <a:pt x="179195" y="533331"/>
                        <a:pt x="182051" y="519222"/>
                        <a:pt x="184282" y="505024"/>
                      </a:cubicBezTo>
                      <a:cubicBezTo>
                        <a:pt x="184282" y="504935"/>
                        <a:pt x="184282" y="504935"/>
                        <a:pt x="184282" y="504845"/>
                      </a:cubicBezTo>
                      <a:cubicBezTo>
                        <a:pt x="192493" y="454839"/>
                        <a:pt x="194993" y="402779"/>
                        <a:pt x="193565" y="351611"/>
                      </a:cubicBezTo>
                      <a:cubicBezTo>
                        <a:pt x="192940" y="325537"/>
                        <a:pt x="191244" y="299641"/>
                        <a:pt x="188923" y="274370"/>
                      </a:cubicBezTo>
                      <a:cubicBezTo>
                        <a:pt x="188566" y="270530"/>
                        <a:pt x="188120" y="266691"/>
                        <a:pt x="187763" y="262850"/>
                      </a:cubicBezTo>
                      <a:cubicBezTo>
                        <a:pt x="186335" y="248652"/>
                        <a:pt x="184639" y="234722"/>
                        <a:pt x="182854" y="221059"/>
                      </a:cubicBezTo>
                      <a:cubicBezTo>
                        <a:pt x="179105" y="193645"/>
                        <a:pt x="174464" y="121761"/>
                        <a:pt x="156703" y="67380"/>
                      </a:cubicBezTo>
                      <a:cubicBezTo>
                        <a:pt x="155721" y="64522"/>
                        <a:pt x="154829" y="61754"/>
                        <a:pt x="153847" y="58986"/>
                      </a:cubicBezTo>
                      <a:cubicBezTo>
                        <a:pt x="142065" y="26928"/>
                        <a:pt x="125196" y="2640"/>
                        <a:pt x="100384" y="318"/>
                      </a:cubicBezTo>
                      <a:cubicBezTo>
                        <a:pt x="90477" y="-664"/>
                        <a:pt x="81373" y="675"/>
                        <a:pt x="73251" y="3711"/>
                      </a:cubicBezTo>
                      <a:cubicBezTo>
                        <a:pt x="70306" y="4783"/>
                        <a:pt x="67450" y="6122"/>
                        <a:pt x="64683" y="7730"/>
                      </a:cubicBezTo>
                      <a:cubicBezTo>
                        <a:pt x="11131" y="37911"/>
                        <a:pt x="-1008" y="149354"/>
                        <a:pt x="63" y="192663"/>
                      </a:cubicBezTo>
                      <a:cubicBezTo>
                        <a:pt x="153" y="196682"/>
                        <a:pt x="331" y="200700"/>
                        <a:pt x="510" y="204719"/>
                      </a:cubicBezTo>
                      <a:cubicBezTo>
                        <a:pt x="510" y="207933"/>
                        <a:pt x="777" y="211058"/>
                        <a:pt x="956" y="214362"/>
                      </a:cubicBezTo>
                      <a:cubicBezTo>
                        <a:pt x="1759" y="230704"/>
                        <a:pt x="3009" y="247223"/>
                        <a:pt x="4794" y="263833"/>
                      </a:cubicBezTo>
                      <a:cubicBezTo>
                        <a:pt x="5151" y="266869"/>
                        <a:pt x="5508" y="269905"/>
                        <a:pt x="5954" y="272941"/>
                      </a:cubicBezTo>
                      <a:cubicBezTo>
                        <a:pt x="11042" y="316964"/>
                        <a:pt x="19164" y="361524"/>
                        <a:pt x="28981" y="405904"/>
                      </a:cubicBezTo>
                      <a:cubicBezTo>
                        <a:pt x="29428" y="407958"/>
                        <a:pt x="29874" y="410101"/>
                        <a:pt x="30409" y="412155"/>
                      </a:cubicBezTo>
                      <a:cubicBezTo>
                        <a:pt x="47635" y="489486"/>
                        <a:pt x="69949" y="566282"/>
                        <a:pt x="90031" y="638969"/>
                      </a:cubicBezTo>
                      <a:cubicBezTo>
                        <a:pt x="91727" y="644684"/>
                        <a:pt x="93333" y="650488"/>
                        <a:pt x="94850" y="656204"/>
                      </a:cubicBezTo>
                      <a:cubicBezTo>
                        <a:pt x="91280" y="658168"/>
                        <a:pt x="87799" y="660043"/>
                        <a:pt x="84229" y="662007"/>
                      </a:cubicBezTo>
                      <a:cubicBezTo>
                        <a:pt x="78517" y="665044"/>
                        <a:pt x="82980" y="674956"/>
                        <a:pt x="89049" y="672366"/>
                      </a:cubicBezTo>
                      <a:cubicBezTo>
                        <a:pt x="101901" y="666830"/>
                        <a:pt x="114843" y="661115"/>
                        <a:pt x="127696" y="655310"/>
                      </a:cubicBezTo>
                      <a:cubicBezTo>
                        <a:pt x="271483" y="590570"/>
                        <a:pt x="411967" y="511185"/>
                        <a:pt x="534958" y="412423"/>
                      </a:cubicBezTo>
                      <a:cubicBezTo>
                        <a:pt x="541028" y="407690"/>
                        <a:pt x="546918" y="402779"/>
                        <a:pt x="552720" y="397957"/>
                      </a:cubicBezTo>
                      <a:cubicBezTo>
                        <a:pt x="554148" y="396885"/>
                        <a:pt x="555576" y="395724"/>
                        <a:pt x="557004" y="394474"/>
                      </a:cubicBezTo>
                      <a:cubicBezTo>
                        <a:pt x="584583" y="371346"/>
                        <a:pt x="637153" y="326787"/>
                        <a:pt x="676693" y="276870"/>
                      </a:cubicBezTo>
                      <a:lnTo>
                        <a:pt x="676782" y="276870"/>
                      </a:lnTo>
                      <a:cubicBezTo>
                        <a:pt x="680084" y="272763"/>
                        <a:pt x="683208" y="268655"/>
                        <a:pt x="686332" y="264458"/>
                      </a:cubicBezTo>
                      <a:cubicBezTo>
                        <a:pt x="700434" y="245259"/>
                        <a:pt x="712215" y="225524"/>
                        <a:pt x="719713" y="206147"/>
                      </a:cubicBezTo>
                      <a:cubicBezTo>
                        <a:pt x="721408" y="202039"/>
                        <a:pt x="722837" y="197932"/>
                        <a:pt x="723908" y="193824"/>
                      </a:cubicBezTo>
                      <a:cubicBezTo>
                        <a:pt x="730066" y="171589"/>
                        <a:pt x="730334" y="150336"/>
                        <a:pt x="721498" y="13095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3" name="Google Shape;1453;p27"/>
                <p:cNvSpPr/>
                <p:nvPr/>
              </p:nvSpPr>
              <p:spPr>
                <a:xfrm>
                  <a:off x="416874" y="4957641"/>
                  <a:ext cx="618134" cy="646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134" h="646871" extrusionOk="0">
                      <a:moveTo>
                        <a:pt x="583297" y="286943"/>
                      </a:moveTo>
                      <a:cubicBezTo>
                        <a:pt x="581691" y="289622"/>
                        <a:pt x="579817" y="292301"/>
                        <a:pt x="577853" y="294979"/>
                      </a:cubicBezTo>
                      <a:cubicBezTo>
                        <a:pt x="568035" y="308910"/>
                        <a:pt x="556878" y="323108"/>
                        <a:pt x="544383" y="337307"/>
                      </a:cubicBezTo>
                      <a:cubicBezTo>
                        <a:pt x="541705" y="340342"/>
                        <a:pt x="539028" y="343557"/>
                        <a:pt x="536172" y="346504"/>
                      </a:cubicBezTo>
                      <a:cubicBezTo>
                        <a:pt x="494847" y="392046"/>
                        <a:pt x="442277" y="437854"/>
                        <a:pt x="389171" y="479735"/>
                      </a:cubicBezTo>
                      <a:cubicBezTo>
                        <a:pt x="384798" y="483307"/>
                        <a:pt x="380246" y="486790"/>
                        <a:pt x="375873" y="490361"/>
                      </a:cubicBezTo>
                      <a:cubicBezTo>
                        <a:pt x="295188" y="552780"/>
                        <a:pt x="215485" y="605375"/>
                        <a:pt x="174339" y="633058"/>
                      </a:cubicBezTo>
                      <a:cubicBezTo>
                        <a:pt x="166217" y="638415"/>
                        <a:pt x="159701" y="642880"/>
                        <a:pt x="154882" y="646274"/>
                      </a:cubicBezTo>
                      <a:cubicBezTo>
                        <a:pt x="151490" y="648595"/>
                        <a:pt x="147384" y="643595"/>
                        <a:pt x="150330" y="640827"/>
                      </a:cubicBezTo>
                      <a:cubicBezTo>
                        <a:pt x="160326" y="631182"/>
                        <a:pt x="170412" y="621628"/>
                        <a:pt x="180587" y="612162"/>
                      </a:cubicBezTo>
                      <a:cubicBezTo>
                        <a:pt x="229676" y="566085"/>
                        <a:pt x="279836" y="521526"/>
                        <a:pt x="330978" y="477860"/>
                      </a:cubicBezTo>
                      <a:cubicBezTo>
                        <a:pt x="333924" y="475270"/>
                        <a:pt x="336958" y="472591"/>
                        <a:pt x="339993" y="470091"/>
                      </a:cubicBezTo>
                      <a:cubicBezTo>
                        <a:pt x="354631" y="457589"/>
                        <a:pt x="369268" y="445177"/>
                        <a:pt x="384084" y="432765"/>
                      </a:cubicBezTo>
                      <a:cubicBezTo>
                        <a:pt x="419875" y="402850"/>
                        <a:pt x="457718" y="374454"/>
                        <a:pt x="491010" y="341414"/>
                      </a:cubicBezTo>
                      <a:lnTo>
                        <a:pt x="490295" y="338289"/>
                      </a:lnTo>
                      <a:lnTo>
                        <a:pt x="488689" y="331323"/>
                      </a:lnTo>
                      <a:lnTo>
                        <a:pt x="480121" y="293640"/>
                      </a:lnTo>
                      <a:lnTo>
                        <a:pt x="476193" y="276584"/>
                      </a:lnTo>
                      <a:lnTo>
                        <a:pt x="459949" y="205058"/>
                      </a:lnTo>
                      <a:cubicBezTo>
                        <a:pt x="452988" y="212380"/>
                        <a:pt x="446294" y="219970"/>
                        <a:pt x="439957" y="227650"/>
                      </a:cubicBezTo>
                      <a:cubicBezTo>
                        <a:pt x="437368" y="230597"/>
                        <a:pt x="435048" y="233454"/>
                        <a:pt x="432638" y="236490"/>
                      </a:cubicBezTo>
                      <a:cubicBezTo>
                        <a:pt x="428711" y="241312"/>
                        <a:pt x="424873" y="246313"/>
                        <a:pt x="421124" y="251403"/>
                      </a:cubicBezTo>
                      <a:cubicBezTo>
                        <a:pt x="390153" y="292211"/>
                        <a:pt x="363288" y="336592"/>
                        <a:pt x="335709" y="379811"/>
                      </a:cubicBezTo>
                      <a:cubicBezTo>
                        <a:pt x="334102" y="382223"/>
                        <a:pt x="332585" y="384634"/>
                        <a:pt x="331068" y="387045"/>
                      </a:cubicBezTo>
                      <a:cubicBezTo>
                        <a:pt x="330889" y="387402"/>
                        <a:pt x="330621" y="387581"/>
                        <a:pt x="330443" y="387938"/>
                      </a:cubicBezTo>
                      <a:cubicBezTo>
                        <a:pt x="304827" y="427407"/>
                        <a:pt x="280461" y="468751"/>
                        <a:pt x="253953" y="508310"/>
                      </a:cubicBezTo>
                      <a:cubicBezTo>
                        <a:pt x="246902" y="518847"/>
                        <a:pt x="239761" y="529295"/>
                        <a:pt x="232264" y="539386"/>
                      </a:cubicBezTo>
                      <a:cubicBezTo>
                        <a:pt x="217359" y="560013"/>
                        <a:pt x="201740" y="579569"/>
                        <a:pt x="184603" y="598142"/>
                      </a:cubicBezTo>
                      <a:cubicBezTo>
                        <a:pt x="184514" y="598142"/>
                        <a:pt x="184514" y="598232"/>
                        <a:pt x="184514" y="598232"/>
                      </a:cubicBezTo>
                      <a:lnTo>
                        <a:pt x="184514" y="598411"/>
                      </a:lnTo>
                      <a:cubicBezTo>
                        <a:pt x="181211" y="602072"/>
                        <a:pt x="177730" y="605733"/>
                        <a:pt x="174339" y="609305"/>
                      </a:cubicBezTo>
                      <a:cubicBezTo>
                        <a:pt x="169876" y="613859"/>
                        <a:pt x="163718" y="608501"/>
                        <a:pt x="165860" y="603143"/>
                      </a:cubicBezTo>
                      <a:cubicBezTo>
                        <a:pt x="169876" y="592874"/>
                        <a:pt x="179873" y="571711"/>
                        <a:pt x="194242" y="543761"/>
                      </a:cubicBezTo>
                      <a:cubicBezTo>
                        <a:pt x="193528" y="540546"/>
                        <a:pt x="192993" y="537421"/>
                        <a:pt x="192368" y="534206"/>
                      </a:cubicBezTo>
                      <a:cubicBezTo>
                        <a:pt x="187548" y="509471"/>
                        <a:pt x="183800" y="484825"/>
                        <a:pt x="180230" y="459822"/>
                      </a:cubicBezTo>
                      <a:lnTo>
                        <a:pt x="180319" y="459465"/>
                      </a:lnTo>
                      <a:cubicBezTo>
                        <a:pt x="173446" y="410708"/>
                        <a:pt x="167645" y="361774"/>
                        <a:pt x="157470" y="313553"/>
                      </a:cubicBezTo>
                      <a:cubicBezTo>
                        <a:pt x="150419" y="280156"/>
                        <a:pt x="144350" y="231489"/>
                        <a:pt x="134889" y="185680"/>
                      </a:cubicBezTo>
                      <a:cubicBezTo>
                        <a:pt x="134443" y="183805"/>
                        <a:pt x="134175" y="181930"/>
                        <a:pt x="133729" y="180144"/>
                      </a:cubicBezTo>
                      <a:cubicBezTo>
                        <a:pt x="133729" y="180144"/>
                        <a:pt x="133729" y="180144"/>
                        <a:pt x="133729" y="180054"/>
                      </a:cubicBezTo>
                      <a:cubicBezTo>
                        <a:pt x="130426" y="164427"/>
                        <a:pt x="126588" y="149336"/>
                        <a:pt x="122304" y="135317"/>
                      </a:cubicBezTo>
                      <a:cubicBezTo>
                        <a:pt x="121412" y="132549"/>
                        <a:pt x="120608" y="129959"/>
                        <a:pt x="119716" y="127280"/>
                      </a:cubicBezTo>
                      <a:cubicBezTo>
                        <a:pt x="114182" y="110939"/>
                        <a:pt x="107756" y="96473"/>
                        <a:pt x="100080" y="85132"/>
                      </a:cubicBezTo>
                      <a:cubicBezTo>
                        <a:pt x="97402" y="53432"/>
                        <a:pt x="75892" y="45841"/>
                        <a:pt x="35461" y="62451"/>
                      </a:cubicBezTo>
                      <a:cubicBezTo>
                        <a:pt x="32337" y="63611"/>
                        <a:pt x="29213" y="65040"/>
                        <a:pt x="25821" y="66558"/>
                      </a:cubicBezTo>
                      <a:cubicBezTo>
                        <a:pt x="23769" y="81203"/>
                        <a:pt x="22965" y="95580"/>
                        <a:pt x="23233" y="109867"/>
                      </a:cubicBezTo>
                      <a:cubicBezTo>
                        <a:pt x="23233" y="109867"/>
                        <a:pt x="23233" y="109867"/>
                        <a:pt x="23233" y="109957"/>
                      </a:cubicBezTo>
                      <a:cubicBezTo>
                        <a:pt x="23590" y="126655"/>
                        <a:pt x="25375" y="142997"/>
                        <a:pt x="28856" y="159427"/>
                      </a:cubicBezTo>
                      <a:cubicBezTo>
                        <a:pt x="29659" y="163535"/>
                        <a:pt x="30641" y="167731"/>
                        <a:pt x="31712" y="171929"/>
                      </a:cubicBezTo>
                      <a:cubicBezTo>
                        <a:pt x="33051" y="176929"/>
                        <a:pt x="34390" y="181930"/>
                        <a:pt x="35996" y="186930"/>
                      </a:cubicBezTo>
                      <a:cubicBezTo>
                        <a:pt x="44743" y="218095"/>
                        <a:pt x="57863" y="248099"/>
                        <a:pt x="70716" y="277745"/>
                      </a:cubicBezTo>
                      <a:cubicBezTo>
                        <a:pt x="72858" y="282568"/>
                        <a:pt x="74911" y="287389"/>
                        <a:pt x="77142" y="292211"/>
                      </a:cubicBezTo>
                      <a:cubicBezTo>
                        <a:pt x="78927" y="296409"/>
                        <a:pt x="80801" y="300605"/>
                        <a:pt x="82676" y="304802"/>
                      </a:cubicBezTo>
                      <a:cubicBezTo>
                        <a:pt x="111326" y="369632"/>
                        <a:pt x="141940" y="433747"/>
                        <a:pt x="169965" y="498844"/>
                      </a:cubicBezTo>
                      <a:cubicBezTo>
                        <a:pt x="174160" y="508399"/>
                        <a:pt x="178177" y="517954"/>
                        <a:pt x="182193" y="527598"/>
                      </a:cubicBezTo>
                      <a:cubicBezTo>
                        <a:pt x="182372" y="528045"/>
                        <a:pt x="182461" y="528402"/>
                        <a:pt x="182372" y="528759"/>
                      </a:cubicBezTo>
                      <a:cubicBezTo>
                        <a:pt x="182639" y="532152"/>
                        <a:pt x="177106" y="534206"/>
                        <a:pt x="175321" y="530813"/>
                      </a:cubicBezTo>
                      <a:cubicBezTo>
                        <a:pt x="173536" y="527509"/>
                        <a:pt x="170322" y="521437"/>
                        <a:pt x="165949" y="513310"/>
                      </a:cubicBezTo>
                      <a:cubicBezTo>
                        <a:pt x="163271" y="508220"/>
                        <a:pt x="160058" y="502416"/>
                        <a:pt x="156488" y="495809"/>
                      </a:cubicBezTo>
                      <a:lnTo>
                        <a:pt x="156399" y="495719"/>
                      </a:lnTo>
                      <a:lnTo>
                        <a:pt x="156042" y="495094"/>
                      </a:lnTo>
                      <a:cubicBezTo>
                        <a:pt x="136228" y="457857"/>
                        <a:pt x="105168" y="398028"/>
                        <a:pt x="75982" y="332484"/>
                      </a:cubicBezTo>
                      <a:lnTo>
                        <a:pt x="75178" y="330788"/>
                      </a:lnTo>
                      <a:lnTo>
                        <a:pt x="75000" y="330341"/>
                      </a:lnTo>
                      <a:cubicBezTo>
                        <a:pt x="70805" y="320876"/>
                        <a:pt x="66610" y="311321"/>
                        <a:pt x="62594" y="301588"/>
                      </a:cubicBezTo>
                      <a:cubicBezTo>
                        <a:pt x="62504" y="301588"/>
                        <a:pt x="62504" y="301588"/>
                        <a:pt x="62504" y="301588"/>
                      </a:cubicBezTo>
                      <a:cubicBezTo>
                        <a:pt x="60630" y="297123"/>
                        <a:pt x="58756" y="292747"/>
                        <a:pt x="56882" y="288282"/>
                      </a:cubicBezTo>
                      <a:cubicBezTo>
                        <a:pt x="40994" y="249795"/>
                        <a:pt x="26625" y="210594"/>
                        <a:pt x="16361" y="174161"/>
                      </a:cubicBezTo>
                      <a:lnTo>
                        <a:pt x="16271" y="173893"/>
                      </a:lnTo>
                      <a:lnTo>
                        <a:pt x="16182" y="173715"/>
                      </a:lnTo>
                      <a:cubicBezTo>
                        <a:pt x="15468" y="170768"/>
                        <a:pt x="14575" y="168089"/>
                        <a:pt x="13772" y="165142"/>
                      </a:cubicBezTo>
                      <a:cubicBezTo>
                        <a:pt x="12612" y="160767"/>
                        <a:pt x="11452" y="156212"/>
                        <a:pt x="10381" y="151926"/>
                      </a:cubicBezTo>
                      <a:lnTo>
                        <a:pt x="10381" y="151837"/>
                      </a:lnTo>
                      <a:cubicBezTo>
                        <a:pt x="-1579" y="102188"/>
                        <a:pt x="-4525" y="59236"/>
                        <a:pt x="8595" y="31732"/>
                      </a:cubicBezTo>
                      <a:cubicBezTo>
                        <a:pt x="12790" y="22713"/>
                        <a:pt x="18860" y="15302"/>
                        <a:pt x="26803" y="10033"/>
                      </a:cubicBezTo>
                      <a:cubicBezTo>
                        <a:pt x="35728" y="4051"/>
                        <a:pt x="47153" y="568"/>
                        <a:pt x="61344" y="32"/>
                      </a:cubicBezTo>
                      <a:cubicBezTo>
                        <a:pt x="102044" y="-1486"/>
                        <a:pt x="124089" y="51021"/>
                        <a:pt x="137299" y="101206"/>
                      </a:cubicBezTo>
                      <a:cubicBezTo>
                        <a:pt x="137388" y="101473"/>
                        <a:pt x="137388" y="101920"/>
                        <a:pt x="137566" y="102188"/>
                      </a:cubicBezTo>
                      <a:lnTo>
                        <a:pt x="137566" y="102277"/>
                      </a:lnTo>
                      <a:cubicBezTo>
                        <a:pt x="142565" y="121387"/>
                        <a:pt x="146403" y="140318"/>
                        <a:pt x="149437" y="155587"/>
                      </a:cubicBezTo>
                      <a:cubicBezTo>
                        <a:pt x="149973" y="158266"/>
                        <a:pt x="150508" y="160856"/>
                        <a:pt x="150865" y="163178"/>
                      </a:cubicBezTo>
                      <a:cubicBezTo>
                        <a:pt x="152472" y="170768"/>
                        <a:pt x="153811" y="177108"/>
                        <a:pt x="155060" y="181840"/>
                      </a:cubicBezTo>
                      <a:cubicBezTo>
                        <a:pt x="171304" y="242920"/>
                        <a:pt x="189780" y="308285"/>
                        <a:pt x="201650" y="374186"/>
                      </a:cubicBezTo>
                      <a:cubicBezTo>
                        <a:pt x="208701" y="413566"/>
                        <a:pt x="213432" y="452946"/>
                        <a:pt x="213967" y="491879"/>
                      </a:cubicBezTo>
                      <a:lnTo>
                        <a:pt x="213967" y="491969"/>
                      </a:lnTo>
                      <a:cubicBezTo>
                        <a:pt x="214057" y="495540"/>
                        <a:pt x="214057" y="499380"/>
                        <a:pt x="214146" y="502952"/>
                      </a:cubicBezTo>
                      <a:lnTo>
                        <a:pt x="214146" y="503042"/>
                      </a:lnTo>
                      <a:cubicBezTo>
                        <a:pt x="214057" y="504024"/>
                        <a:pt x="214146" y="505095"/>
                        <a:pt x="214057" y="506167"/>
                      </a:cubicBezTo>
                      <a:cubicBezTo>
                        <a:pt x="216466" y="501702"/>
                        <a:pt x="218965" y="497148"/>
                        <a:pt x="221554" y="492415"/>
                      </a:cubicBezTo>
                      <a:lnTo>
                        <a:pt x="222000" y="491611"/>
                      </a:lnTo>
                      <a:cubicBezTo>
                        <a:pt x="246366" y="447320"/>
                        <a:pt x="276802" y="395350"/>
                        <a:pt x="310182" y="344361"/>
                      </a:cubicBezTo>
                      <a:cubicBezTo>
                        <a:pt x="311610" y="342039"/>
                        <a:pt x="313128" y="339717"/>
                        <a:pt x="314645" y="337485"/>
                      </a:cubicBezTo>
                      <a:cubicBezTo>
                        <a:pt x="347758" y="287211"/>
                        <a:pt x="383549" y="238366"/>
                        <a:pt x="418982" y="199075"/>
                      </a:cubicBezTo>
                      <a:cubicBezTo>
                        <a:pt x="420856" y="196842"/>
                        <a:pt x="422909" y="194699"/>
                        <a:pt x="424873" y="192646"/>
                      </a:cubicBezTo>
                      <a:cubicBezTo>
                        <a:pt x="441028" y="175233"/>
                        <a:pt x="457004" y="159874"/>
                        <a:pt x="472623" y="147461"/>
                      </a:cubicBezTo>
                      <a:cubicBezTo>
                        <a:pt x="474944" y="145586"/>
                        <a:pt x="477354" y="143711"/>
                        <a:pt x="479674" y="142014"/>
                      </a:cubicBezTo>
                      <a:cubicBezTo>
                        <a:pt x="521623" y="110760"/>
                        <a:pt x="560270" y="101563"/>
                        <a:pt x="589902" y="130048"/>
                      </a:cubicBezTo>
                      <a:cubicBezTo>
                        <a:pt x="591420" y="131566"/>
                        <a:pt x="592937" y="132995"/>
                        <a:pt x="594276" y="134424"/>
                      </a:cubicBezTo>
                      <a:cubicBezTo>
                        <a:pt x="599185" y="139782"/>
                        <a:pt x="603290" y="145229"/>
                        <a:pt x="606503" y="150855"/>
                      </a:cubicBezTo>
                      <a:cubicBezTo>
                        <a:pt x="629531" y="189342"/>
                        <a:pt x="616589" y="236758"/>
                        <a:pt x="583297" y="2869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4" name="Google Shape;1454;p27"/>
                <p:cNvSpPr/>
                <p:nvPr/>
              </p:nvSpPr>
              <p:spPr>
                <a:xfrm>
                  <a:off x="501125" y="4633488"/>
                  <a:ext cx="562755" cy="565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755" h="565743" extrusionOk="0">
                      <a:moveTo>
                        <a:pt x="557865" y="152556"/>
                      </a:moveTo>
                      <a:cubicBezTo>
                        <a:pt x="555812" y="146217"/>
                        <a:pt x="553045" y="140144"/>
                        <a:pt x="549475" y="134161"/>
                      </a:cubicBezTo>
                      <a:cubicBezTo>
                        <a:pt x="549207" y="133447"/>
                        <a:pt x="548761" y="132733"/>
                        <a:pt x="548315" y="132108"/>
                      </a:cubicBezTo>
                      <a:cubicBezTo>
                        <a:pt x="533320" y="108087"/>
                        <a:pt x="510561" y="106301"/>
                        <a:pt x="483338" y="119874"/>
                      </a:cubicBezTo>
                      <a:cubicBezTo>
                        <a:pt x="481375" y="120856"/>
                        <a:pt x="479322" y="121839"/>
                        <a:pt x="477269" y="123088"/>
                      </a:cubicBezTo>
                      <a:cubicBezTo>
                        <a:pt x="461025" y="132197"/>
                        <a:pt x="443264" y="146306"/>
                        <a:pt x="424699" y="163987"/>
                      </a:cubicBezTo>
                      <a:cubicBezTo>
                        <a:pt x="423003" y="165683"/>
                        <a:pt x="421218" y="167380"/>
                        <a:pt x="419344" y="169166"/>
                      </a:cubicBezTo>
                      <a:cubicBezTo>
                        <a:pt x="399172" y="188990"/>
                        <a:pt x="378287" y="212832"/>
                        <a:pt x="357402" y="238728"/>
                      </a:cubicBezTo>
                      <a:cubicBezTo>
                        <a:pt x="356509" y="239800"/>
                        <a:pt x="355617" y="240871"/>
                        <a:pt x="354814" y="242032"/>
                      </a:cubicBezTo>
                      <a:cubicBezTo>
                        <a:pt x="302154" y="307844"/>
                        <a:pt x="250119" y="386604"/>
                        <a:pt x="212454" y="448933"/>
                      </a:cubicBezTo>
                      <a:cubicBezTo>
                        <a:pt x="212365" y="449111"/>
                        <a:pt x="212276" y="449290"/>
                        <a:pt x="212187" y="449468"/>
                      </a:cubicBezTo>
                      <a:cubicBezTo>
                        <a:pt x="202815" y="422679"/>
                        <a:pt x="193622" y="395802"/>
                        <a:pt x="184965" y="368834"/>
                      </a:cubicBezTo>
                      <a:cubicBezTo>
                        <a:pt x="169167" y="320524"/>
                        <a:pt x="154351" y="272125"/>
                        <a:pt x="140159" y="223458"/>
                      </a:cubicBezTo>
                      <a:cubicBezTo>
                        <a:pt x="139535" y="221494"/>
                        <a:pt x="138999" y="219708"/>
                        <a:pt x="138464" y="217833"/>
                      </a:cubicBezTo>
                      <a:cubicBezTo>
                        <a:pt x="130788" y="191401"/>
                        <a:pt x="123290" y="164879"/>
                        <a:pt x="115882" y="138358"/>
                      </a:cubicBezTo>
                      <a:cubicBezTo>
                        <a:pt x="115168" y="135769"/>
                        <a:pt x="114454" y="133090"/>
                        <a:pt x="113740" y="130500"/>
                      </a:cubicBezTo>
                      <a:cubicBezTo>
                        <a:pt x="108653" y="112284"/>
                        <a:pt x="103744" y="94156"/>
                        <a:pt x="98835" y="75940"/>
                      </a:cubicBezTo>
                      <a:cubicBezTo>
                        <a:pt x="91516" y="48705"/>
                        <a:pt x="79824" y="-18715"/>
                        <a:pt x="34662" y="4949"/>
                      </a:cubicBezTo>
                      <a:cubicBezTo>
                        <a:pt x="31449" y="6646"/>
                        <a:pt x="28503" y="8789"/>
                        <a:pt x="25826" y="11378"/>
                      </a:cubicBezTo>
                      <a:cubicBezTo>
                        <a:pt x="17882" y="18879"/>
                        <a:pt x="12259" y="29773"/>
                        <a:pt x="8154" y="42989"/>
                      </a:cubicBezTo>
                      <a:cubicBezTo>
                        <a:pt x="8154" y="42989"/>
                        <a:pt x="8154" y="42989"/>
                        <a:pt x="8154" y="43079"/>
                      </a:cubicBezTo>
                      <a:cubicBezTo>
                        <a:pt x="-7287" y="93531"/>
                        <a:pt x="2352" y="175595"/>
                        <a:pt x="11278" y="213100"/>
                      </a:cubicBezTo>
                      <a:cubicBezTo>
                        <a:pt x="11992" y="215868"/>
                        <a:pt x="12706" y="218547"/>
                        <a:pt x="13241" y="220779"/>
                      </a:cubicBezTo>
                      <a:cubicBezTo>
                        <a:pt x="13420" y="221583"/>
                        <a:pt x="13687" y="222298"/>
                        <a:pt x="13955" y="223101"/>
                      </a:cubicBezTo>
                      <a:cubicBezTo>
                        <a:pt x="40731" y="314899"/>
                        <a:pt x="104815" y="400088"/>
                        <a:pt x="166221" y="474561"/>
                      </a:cubicBezTo>
                      <a:cubicBezTo>
                        <a:pt x="172380" y="482062"/>
                        <a:pt x="178538" y="489474"/>
                        <a:pt x="184607" y="496796"/>
                      </a:cubicBezTo>
                      <a:cubicBezTo>
                        <a:pt x="171220" y="520549"/>
                        <a:pt x="161669" y="539034"/>
                        <a:pt x="157653" y="548856"/>
                      </a:cubicBezTo>
                      <a:cubicBezTo>
                        <a:pt x="156582" y="551535"/>
                        <a:pt x="156671" y="554392"/>
                        <a:pt x="157474" y="556893"/>
                      </a:cubicBezTo>
                      <a:cubicBezTo>
                        <a:pt x="156225" y="558857"/>
                        <a:pt x="157832" y="562072"/>
                        <a:pt x="160241" y="561536"/>
                      </a:cubicBezTo>
                      <a:cubicBezTo>
                        <a:pt x="164168" y="566180"/>
                        <a:pt x="170684" y="567966"/>
                        <a:pt x="175325" y="561715"/>
                      </a:cubicBezTo>
                      <a:cubicBezTo>
                        <a:pt x="177824" y="558321"/>
                        <a:pt x="179966" y="554839"/>
                        <a:pt x="182376" y="551446"/>
                      </a:cubicBezTo>
                      <a:cubicBezTo>
                        <a:pt x="186125" y="549660"/>
                        <a:pt x="189963" y="547874"/>
                        <a:pt x="193622" y="546088"/>
                      </a:cubicBezTo>
                      <a:cubicBezTo>
                        <a:pt x="290016" y="500725"/>
                        <a:pt x="384981" y="449647"/>
                        <a:pt x="459686" y="372316"/>
                      </a:cubicBezTo>
                      <a:cubicBezTo>
                        <a:pt x="479322" y="352046"/>
                        <a:pt x="504045" y="323560"/>
                        <a:pt x="524395" y="291770"/>
                      </a:cubicBezTo>
                      <a:cubicBezTo>
                        <a:pt x="526983" y="287841"/>
                        <a:pt x="529393" y="283823"/>
                        <a:pt x="531803" y="279716"/>
                      </a:cubicBezTo>
                      <a:lnTo>
                        <a:pt x="531803" y="279626"/>
                      </a:lnTo>
                      <a:cubicBezTo>
                        <a:pt x="555901" y="238282"/>
                        <a:pt x="571074" y="192651"/>
                        <a:pt x="557865" y="15255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5" name="Google Shape;1455;p27"/>
                <p:cNvSpPr/>
                <p:nvPr/>
              </p:nvSpPr>
              <p:spPr>
                <a:xfrm>
                  <a:off x="714780" y="4334128"/>
                  <a:ext cx="309215" cy="576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215" h="576053" extrusionOk="0">
                      <a:moveTo>
                        <a:pt x="275396" y="16058"/>
                      </a:moveTo>
                      <a:cubicBezTo>
                        <a:pt x="272004" y="11861"/>
                        <a:pt x="268345" y="7843"/>
                        <a:pt x="264328" y="3824"/>
                      </a:cubicBezTo>
                      <a:cubicBezTo>
                        <a:pt x="263079" y="2574"/>
                        <a:pt x="261740" y="1681"/>
                        <a:pt x="260134" y="1056"/>
                      </a:cubicBezTo>
                      <a:cubicBezTo>
                        <a:pt x="256920" y="-194"/>
                        <a:pt x="253350" y="-284"/>
                        <a:pt x="250048" y="520"/>
                      </a:cubicBezTo>
                      <a:cubicBezTo>
                        <a:pt x="212829" y="10879"/>
                        <a:pt x="188463" y="43740"/>
                        <a:pt x="170434" y="80441"/>
                      </a:cubicBezTo>
                      <a:cubicBezTo>
                        <a:pt x="169452" y="82495"/>
                        <a:pt x="168560" y="84549"/>
                        <a:pt x="167489" y="86602"/>
                      </a:cubicBezTo>
                      <a:cubicBezTo>
                        <a:pt x="156868" y="109641"/>
                        <a:pt x="148656" y="133751"/>
                        <a:pt x="141159" y="154468"/>
                      </a:cubicBezTo>
                      <a:cubicBezTo>
                        <a:pt x="139820" y="158040"/>
                        <a:pt x="138571" y="161523"/>
                        <a:pt x="137321" y="164827"/>
                      </a:cubicBezTo>
                      <a:lnTo>
                        <a:pt x="137232" y="165094"/>
                      </a:lnTo>
                      <a:cubicBezTo>
                        <a:pt x="102602" y="258231"/>
                        <a:pt x="76093" y="353332"/>
                        <a:pt x="43694" y="446737"/>
                      </a:cubicBezTo>
                      <a:lnTo>
                        <a:pt x="43694" y="446826"/>
                      </a:lnTo>
                      <a:cubicBezTo>
                        <a:pt x="30753" y="483974"/>
                        <a:pt x="17008" y="520943"/>
                        <a:pt x="1210" y="557287"/>
                      </a:cubicBezTo>
                      <a:cubicBezTo>
                        <a:pt x="-5216" y="572110"/>
                        <a:pt x="15669" y="583986"/>
                        <a:pt x="23702" y="569431"/>
                      </a:cubicBezTo>
                      <a:cubicBezTo>
                        <a:pt x="25665" y="565859"/>
                        <a:pt x="27629" y="562198"/>
                        <a:pt x="29414" y="558447"/>
                      </a:cubicBezTo>
                      <a:lnTo>
                        <a:pt x="29503" y="558179"/>
                      </a:lnTo>
                      <a:cubicBezTo>
                        <a:pt x="29503" y="558090"/>
                        <a:pt x="29503" y="558090"/>
                        <a:pt x="29503" y="558000"/>
                      </a:cubicBezTo>
                      <a:cubicBezTo>
                        <a:pt x="32895" y="551839"/>
                        <a:pt x="36019" y="545767"/>
                        <a:pt x="39053" y="539338"/>
                      </a:cubicBezTo>
                      <a:cubicBezTo>
                        <a:pt x="87964" y="487634"/>
                        <a:pt x="168560" y="404946"/>
                        <a:pt x="228984" y="315917"/>
                      </a:cubicBezTo>
                      <a:cubicBezTo>
                        <a:pt x="230948" y="313149"/>
                        <a:pt x="232822" y="310380"/>
                        <a:pt x="234607" y="307612"/>
                      </a:cubicBezTo>
                      <a:cubicBezTo>
                        <a:pt x="261383" y="267072"/>
                        <a:pt x="283696" y="225459"/>
                        <a:pt x="296727" y="184918"/>
                      </a:cubicBezTo>
                      <a:lnTo>
                        <a:pt x="296727" y="184829"/>
                      </a:lnTo>
                      <a:cubicBezTo>
                        <a:pt x="297709" y="181704"/>
                        <a:pt x="298602" y="178668"/>
                        <a:pt x="299494" y="175542"/>
                      </a:cubicBezTo>
                      <a:cubicBezTo>
                        <a:pt x="316363" y="117499"/>
                        <a:pt x="313061" y="62046"/>
                        <a:pt x="275396" y="1605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6" name="Google Shape;1456;p27"/>
                <p:cNvSpPr/>
                <p:nvPr/>
              </p:nvSpPr>
              <p:spPr>
                <a:xfrm>
                  <a:off x="590180" y="4334437"/>
                  <a:ext cx="165099" cy="425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099" h="425839" extrusionOk="0">
                      <a:moveTo>
                        <a:pt x="153746" y="423925"/>
                      </a:moveTo>
                      <a:cubicBezTo>
                        <a:pt x="146517" y="415174"/>
                        <a:pt x="139466" y="406244"/>
                        <a:pt x="132682" y="396957"/>
                      </a:cubicBezTo>
                      <a:cubicBezTo>
                        <a:pt x="92786" y="342397"/>
                        <a:pt x="61369" y="278907"/>
                        <a:pt x="37271" y="215595"/>
                      </a:cubicBezTo>
                      <a:cubicBezTo>
                        <a:pt x="36824" y="214524"/>
                        <a:pt x="36467" y="213541"/>
                        <a:pt x="36021" y="212380"/>
                      </a:cubicBezTo>
                      <a:cubicBezTo>
                        <a:pt x="31826" y="201397"/>
                        <a:pt x="27899" y="190503"/>
                        <a:pt x="24239" y="179519"/>
                      </a:cubicBezTo>
                      <a:cubicBezTo>
                        <a:pt x="17635" y="159785"/>
                        <a:pt x="7995" y="133085"/>
                        <a:pt x="3176" y="106028"/>
                      </a:cubicBezTo>
                      <a:cubicBezTo>
                        <a:pt x="2729" y="103885"/>
                        <a:pt x="2372" y="101652"/>
                        <a:pt x="2105" y="99509"/>
                      </a:cubicBezTo>
                      <a:cubicBezTo>
                        <a:pt x="-2269" y="71024"/>
                        <a:pt x="-751" y="42627"/>
                        <a:pt x="15582" y="22357"/>
                      </a:cubicBezTo>
                      <a:cubicBezTo>
                        <a:pt x="17278" y="20214"/>
                        <a:pt x="19152" y="18160"/>
                        <a:pt x="21205" y="16195"/>
                      </a:cubicBezTo>
                      <a:cubicBezTo>
                        <a:pt x="23525" y="13963"/>
                        <a:pt x="25846" y="11998"/>
                        <a:pt x="28077" y="10212"/>
                      </a:cubicBezTo>
                      <a:cubicBezTo>
                        <a:pt x="69402" y="-21399"/>
                        <a:pt x="100551" y="24500"/>
                        <a:pt x="122418" y="91294"/>
                      </a:cubicBezTo>
                      <a:cubicBezTo>
                        <a:pt x="123846" y="95312"/>
                        <a:pt x="125096" y="99420"/>
                        <a:pt x="126256" y="103617"/>
                      </a:cubicBezTo>
                      <a:cubicBezTo>
                        <a:pt x="135538" y="134246"/>
                        <a:pt x="143036" y="168179"/>
                        <a:pt x="148748" y="200683"/>
                      </a:cubicBezTo>
                      <a:lnTo>
                        <a:pt x="148837" y="200772"/>
                      </a:lnTo>
                      <a:lnTo>
                        <a:pt x="148837" y="200861"/>
                      </a:lnTo>
                      <a:cubicBezTo>
                        <a:pt x="159637" y="262655"/>
                        <a:pt x="164367" y="318912"/>
                        <a:pt x="163207" y="335342"/>
                      </a:cubicBezTo>
                      <a:cubicBezTo>
                        <a:pt x="162850" y="339629"/>
                        <a:pt x="156959" y="339986"/>
                        <a:pt x="156424" y="335699"/>
                      </a:cubicBezTo>
                      <a:cubicBezTo>
                        <a:pt x="156334" y="334985"/>
                        <a:pt x="156245" y="334271"/>
                        <a:pt x="156156" y="333556"/>
                      </a:cubicBezTo>
                      <a:cubicBezTo>
                        <a:pt x="155442" y="327395"/>
                        <a:pt x="154639" y="321144"/>
                        <a:pt x="153925" y="314982"/>
                      </a:cubicBezTo>
                      <a:cubicBezTo>
                        <a:pt x="153478" y="311679"/>
                        <a:pt x="153032" y="308464"/>
                        <a:pt x="152675" y="305160"/>
                      </a:cubicBezTo>
                      <a:cubicBezTo>
                        <a:pt x="150444" y="287301"/>
                        <a:pt x="148123" y="269531"/>
                        <a:pt x="145445" y="251761"/>
                      </a:cubicBezTo>
                      <a:cubicBezTo>
                        <a:pt x="145445" y="251671"/>
                        <a:pt x="145356" y="251671"/>
                        <a:pt x="145356" y="251582"/>
                      </a:cubicBezTo>
                      <a:lnTo>
                        <a:pt x="145356" y="251493"/>
                      </a:lnTo>
                      <a:cubicBezTo>
                        <a:pt x="140537" y="218096"/>
                        <a:pt x="134378" y="184966"/>
                        <a:pt x="125363" y="152373"/>
                      </a:cubicBezTo>
                      <a:cubicBezTo>
                        <a:pt x="122686" y="142729"/>
                        <a:pt x="120455" y="130584"/>
                        <a:pt x="117598" y="118798"/>
                      </a:cubicBezTo>
                      <a:cubicBezTo>
                        <a:pt x="116617" y="114601"/>
                        <a:pt x="115456" y="110314"/>
                        <a:pt x="114118" y="106207"/>
                      </a:cubicBezTo>
                      <a:cubicBezTo>
                        <a:pt x="111261" y="96473"/>
                        <a:pt x="107781" y="87544"/>
                        <a:pt x="102872" y="80668"/>
                      </a:cubicBezTo>
                      <a:cubicBezTo>
                        <a:pt x="96713" y="52450"/>
                        <a:pt x="78684" y="51378"/>
                        <a:pt x="48873" y="77632"/>
                      </a:cubicBezTo>
                      <a:cubicBezTo>
                        <a:pt x="44768" y="81293"/>
                        <a:pt x="40394" y="85490"/>
                        <a:pt x="35753" y="90133"/>
                      </a:cubicBezTo>
                      <a:cubicBezTo>
                        <a:pt x="32272" y="93705"/>
                        <a:pt x="28702" y="97545"/>
                        <a:pt x="24954" y="101652"/>
                      </a:cubicBezTo>
                      <a:cubicBezTo>
                        <a:pt x="25132" y="102456"/>
                        <a:pt x="25311" y="103260"/>
                        <a:pt x="25668" y="104063"/>
                      </a:cubicBezTo>
                      <a:cubicBezTo>
                        <a:pt x="26114" y="106117"/>
                        <a:pt x="26739" y="108171"/>
                        <a:pt x="27363" y="110314"/>
                      </a:cubicBezTo>
                      <a:cubicBezTo>
                        <a:pt x="29773" y="119333"/>
                        <a:pt x="32272" y="128263"/>
                        <a:pt x="35039" y="137282"/>
                      </a:cubicBezTo>
                      <a:cubicBezTo>
                        <a:pt x="42983" y="163446"/>
                        <a:pt x="53158" y="188360"/>
                        <a:pt x="64225" y="212559"/>
                      </a:cubicBezTo>
                      <a:cubicBezTo>
                        <a:pt x="65385" y="214970"/>
                        <a:pt x="66546" y="217381"/>
                        <a:pt x="67617" y="219703"/>
                      </a:cubicBezTo>
                      <a:cubicBezTo>
                        <a:pt x="89305" y="265423"/>
                        <a:pt x="114564" y="309089"/>
                        <a:pt x="136877" y="354273"/>
                      </a:cubicBezTo>
                      <a:cubicBezTo>
                        <a:pt x="140269" y="361060"/>
                        <a:pt x="143571" y="367935"/>
                        <a:pt x="146695" y="374812"/>
                      </a:cubicBezTo>
                      <a:cubicBezTo>
                        <a:pt x="153121" y="388652"/>
                        <a:pt x="159190" y="402493"/>
                        <a:pt x="164724" y="416781"/>
                      </a:cubicBezTo>
                      <a:cubicBezTo>
                        <a:pt x="167045" y="423032"/>
                        <a:pt x="158030" y="429015"/>
                        <a:pt x="153746" y="42392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7" name="Google Shape;1457;p27"/>
                <p:cNvSpPr/>
                <p:nvPr/>
              </p:nvSpPr>
              <p:spPr>
                <a:xfrm>
                  <a:off x="761226" y="3973830"/>
                  <a:ext cx="209682" cy="458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682" h="458307" extrusionOk="0">
                      <a:moveTo>
                        <a:pt x="206279" y="35242"/>
                      </a:moveTo>
                      <a:cubicBezTo>
                        <a:pt x="206279" y="35153"/>
                        <a:pt x="206279" y="35153"/>
                        <a:pt x="206279" y="35063"/>
                      </a:cubicBezTo>
                      <a:cubicBezTo>
                        <a:pt x="203691" y="25687"/>
                        <a:pt x="199407" y="17561"/>
                        <a:pt x="192981" y="11310"/>
                      </a:cubicBezTo>
                      <a:cubicBezTo>
                        <a:pt x="190839" y="9167"/>
                        <a:pt x="188340" y="7113"/>
                        <a:pt x="185662" y="5506"/>
                      </a:cubicBezTo>
                      <a:cubicBezTo>
                        <a:pt x="169329" y="-4763"/>
                        <a:pt x="153352" y="-120"/>
                        <a:pt x="137733" y="14882"/>
                      </a:cubicBezTo>
                      <a:cubicBezTo>
                        <a:pt x="135859" y="16757"/>
                        <a:pt x="133984" y="18722"/>
                        <a:pt x="132021" y="20954"/>
                      </a:cubicBezTo>
                      <a:cubicBezTo>
                        <a:pt x="122560" y="31670"/>
                        <a:pt x="113456" y="46136"/>
                        <a:pt x="104709" y="63192"/>
                      </a:cubicBezTo>
                      <a:lnTo>
                        <a:pt x="104709" y="63281"/>
                      </a:lnTo>
                      <a:cubicBezTo>
                        <a:pt x="103460" y="65603"/>
                        <a:pt x="102210" y="68103"/>
                        <a:pt x="100871" y="70514"/>
                      </a:cubicBezTo>
                      <a:lnTo>
                        <a:pt x="100871" y="70603"/>
                      </a:lnTo>
                      <a:cubicBezTo>
                        <a:pt x="88554" y="95874"/>
                        <a:pt x="76951" y="126057"/>
                        <a:pt x="66152" y="158293"/>
                      </a:cubicBezTo>
                      <a:cubicBezTo>
                        <a:pt x="65259" y="160972"/>
                        <a:pt x="64367" y="163651"/>
                        <a:pt x="63474" y="166240"/>
                      </a:cubicBezTo>
                      <a:lnTo>
                        <a:pt x="63474" y="166330"/>
                      </a:lnTo>
                      <a:cubicBezTo>
                        <a:pt x="49104" y="210799"/>
                        <a:pt x="36430" y="258663"/>
                        <a:pt x="26434" y="302239"/>
                      </a:cubicBezTo>
                      <a:cubicBezTo>
                        <a:pt x="26434" y="302329"/>
                        <a:pt x="26434" y="302329"/>
                        <a:pt x="26434" y="302418"/>
                      </a:cubicBezTo>
                      <a:cubicBezTo>
                        <a:pt x="10547" y="371355"/>
                        <a:pt x="818" y="429577"/>
                        <a:pt x="15" y="447168"/>
                      </a:cubicBezTo>
                      <a:cubicBezTo>
                        <a:pt x="-163" y="450294"/>
                        <a:pt x="1265" y="452437"/>
                        <a:pt x="3228" y="453687"/>
                      </a:cubicBezTo>
                      <a:cubicBezTo>
                        <a:pt x="2603" y="456991"/>
                        <a:pt x="6263" y="460027"/>
                        <a:pt x="9387" y="457169"/>
                      </a:cubicBezTo>
                      <a:cubicBezTo>
                        <a:pt x="10547" y="456009"/>
                        <a:pt x="11707" y="454848"/>
                        <a:pt x="12868" y="453776"/>
                      </a:cubicBezTo>
                      <a:cubicBezTo>
                        <a:pt x="14206" y="453062"/>
                        <a:pt x="15188" y="452080"/>
                        <a:pt x="15902" y="450740"/>
                      </a:cubicBezTo>
                      <a:cubicBezTo>
                        <a:pt x="18758" y="447972"/>
                        <a:pt x="21614" y="445293"/>
                        <a:pt x="24292" y="442525"/>
                      </a:cubicBezTo>
                      <a:cubicBezTo>
                        <a:pt x="93910" y="373856"/>
                        <a:pt x="144784" y="287684"/>
                        <a:pt x="177451" y="195708"/>
                      </a:cubicBezTo>
                      <a:cubicBezTo>
                        <a:pt x="177718" y="195083"/>
                        <a:pt x="177897" y="194547"/>
                        <a:pt x="178165" y="194012"/>
                      </a:cubicBezTo>
                      <a:cubicBezTo>
                        <a:pt x="178789" y="192226"/>
                        <a:pt x="179503" y="190350"/>
                        <a:pt x="180218" y="188207"/>
                      </a:cubicBezTo>
                      <a:cubicBezTo>
                        <a:pt x="191910" y="155525"/>
                        <a:pt x="219221" y="80962"/>
                        <a:pt x="206279" y="3524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8" name="Google Shape;1458;p27"/>
                <p:cNvSpPr/>
                <p:nvPr/>
              </p:nvSpPr>
              <p:spPr>
                <a:xfrm>
                  <a:off x="655151" y="3705217"/>
                  <a:ext cx="176322" cy="467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22" h="467018" extrusionOk="0">
                      <a:moveTo>
                        <a:pt x="130010" y="432621"/>
                      </a:moveTo>
                      <a:cubicBezTo>
                        <a:pt x="130902" y="431192"/>
                        <a:pt x="131706" y="429228"/>
                        <a:pt x="133044" y="426013"/>
                      </a:cubicBezTo>
                      <a:cubicBezTo>
                        <a:pt x="156607" y="351629"/>
                        <a:pt x="185882" y="216880"/>
                        <a:pt x="173298" y="118921"/>
                      </a:cubicBezTo>
                      <a:cubicBezTo>
                        <a:pt x="172673" y="114010"/>
                        <a:pt x="171959" y="109188"/>
                        <a:pt x="171066" y="104455"/>
                      </a:cubicBezTo>
                      <a:cubicBezTo>
                        <a:pt x="160445" y="44983"/>
                        <a:pt x="132241" y="2032"/>
                        <a:pt x="74494" y="67"/>
                      </a:cubicBezTo>
                      <a:cubicBezTo>
                        <a:pt x="71995" y="-22"/>
                        <a:pt x="69407" y="-22"/>
                        <a:pt x="67086" y="67"/>
                      </a:cubicBezTo>
                      <a:cubicBezTo>
                        <a:pt x="61463" y="246"/>
                        <a:pt x="56287" y="871"/>
                        <a:pt x="51467" y="1942"/>
                      </a:cubicBezTo>
                      <a:cubicBezTo>
                        <a:pt x="9696" y="11140"/>
                        <a:pt x="-2799" y="52038"/>
                        <a:pt x="503" y="105616"/>
                      </a:cubicBezTo>
                      <a:cubicBezTo>
                        <a:pt x="771" y="109188"/>
                        <a:pt x="1039" y="112670"/>
                        <a:pt x="1396" y="116421"/>
                      </a:cubicBezTo>
                      <a:cubicBezTo>
                        <a:pt x="3538" y="139459"/>
                        <a:pt x="8447" y="164373"/>
                        <a:pt x="14873" y="190001"/>
                      </a:cubicBezTo>
                      <a:cubicBezTo>
                        <a:pt x="15319" y="192055"/>
                        <a:pt x="15855" y="194109"/>
                        <a:pt x="16390" y="196074"/>
                      </a:cubicBezTo>
                      <a:cubicBezTo>
                        <a:pt x="35044" y="267779"/>
                        <a:pt x="65837" y="343324"/>
                        <a:pt x="87168" y="391902"/>
                      </a:cubicBezTo>
                      <a:lnTo>
                        <a:pt x="87258" y="391991"/>
                      </a:lnTo>
                      <a:cubicBezTo>
                        <a:pt x="96272" y="412440"/>
                        <a:pt x="103591" y="427978"/>
                        <a:pt x="107697" y="436729"/>
                      </a:cubicBezTo>
                      <a:cubicBezTo>
                        <a:pt x="109749" y="440926"/>
                        <a:pt x="113409" y="442712"/>
                        <a:pt x="117247" y="442980"/>
                      </a:cubicBezTo>
                      <a:cubicBezTo>
                        <a:pt x="116176" y="450034"/>
                        <a:pt x="115105" y="456999"/>
                        <a:pt x="114123" y="464054"/>
                      </a:cubicBezTo>
                      <a:cubicBezTo>
                        <a:pt x="113766" y="466554"/>
                        <a:pt x="117336" y="468340"/>
                        <a:pt x="118585" y="465750"/>
                      </a:cubicBezTo>
                      <a:cubicBezTo>
                        <a:pt x="121531" y="458874"/>
                        <a:pt x="125012" y="449945"/>
                        <a:pt x="128493" y="439497"/>
                      </a:cubicBezTo>
                      <a:cubicBezTo>
                        <a:pt x="129028" y="439051"/>
                        <a:pt x="125636" y="437890"/>
                        <a:pt x="126172" y="437443"/>
                      </a:cubicBezTo>
                      <a:cubicBezTo>
                        <a:pt x="127779" y="435657"/>
                        <a:pt x="128760" y="434764"/>
                        <a:pt x="129831" y="432800"/>
                      </a:cubicBezTo>
                      <a:lnTo>
                        <a:pt x="130010" y="43262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9" name="Google Shape;1459;p27"/>
                <p:cNvSpPr/>
                <p:nvPr/>
              </p:nvSpPr>
              <p:spPr>
                <a:xfrm>
                  <a:off x="606428" y="4382824"/>
                  <a:ext cx="142852" cy="345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52" h="345891" extrusionOk="0">
                      <a:moveTo>
                        <a:pt x="126073" y="345891"/>
                      </a:moveTo>
                      <a:lnTo>
                        <a:pt x="142852" y="272221"/>
                      </a:lnTo>
                      <a:cubicBezTo>
                        <a:pt x="142852" y="272221"/>
                        <a:pt x="115987" y="-49515"/>
                        <a:pt x="41550" y="6563"/>
                      </a:cubicBezTo>
                      <a:cubicBezTo>
                        <a:pt x="-32887" y="62731"/>
                        <a:pt x="15399" y="121131"/>
                        <a:pt x="15399" y="121131"/>
                      </a:cubicBezTo>
                      <a:lnTo>
                        <a:pt x="126073" y="34589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0" name="Google Shape;1460;p27"/>
                <p:cNvSpPr/>
                <p:nvPr/>
              </p:nvSpPr>
              <p:spPr>
                <a:xfrm>
                  <a:off x="429397" y="4988212"/>
                  <a:ext cx="205639" cy="513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639" h="513367" extrusionOk="0">
                      <a:moveTo>
                        <a:pt x="179935" y="431126"/>
                      </a:moveTo>
                      <a:cubicBezTo>
                        <a:pt x="176811" y="426125"/>
                        <a:pt x="130667" y="144393"/>
                        <a:pt x="130667" y="144393"/>
                      </a:cubicBezTo>
                      <a:lnTo>
                        <a:pt x="88807" y="20092"/>
                      </a:lnTo>
                      <a:lnTo>
                        <a:pt x="44627" y="0"/>
                      </a:lnTo>
                      <a:lnTo>
                        <a:pt x="0" y="35719"/>
                      </a:lnTo>
                      <a:lnTo>
                        <a:pt x="3749" y="143321"/>
                      </a:lnTo>
                      <a:lnTo>
                        <a:pt x="62745" y="300305"/>
                      </a:lnTo>
                      <a:lnTo>
                        <a:pt x="143966" y="465237"/>
                      </a:lnTo>
                      <a:lnTo>
                        <a:pt x="181720" y="513368"/>
                      </a:lnTo>
                      <a:lnTo>
                        <a:pt x="205640" y="501670"/>
                      </a:lnTo>
                      <a:lnTo>
                        <a:pt x="179935" y="43112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1" name="Google Shape;1461;p27"/>
                <p:cNvSpPr/>
                <p:nvPr/>
              </p:nvSpPr>
              <p:spPr>
                <a:xfrm>
                  <a:off x="567204" y="5145732"/>
                  <a:ext cx="364331" cy="452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331" h="452735" extrusionOk="0">
                      <a:moveTo>
                        <a:pt x="0" y="452735"/>
                      </a:moveTo>
                      <a:lnTo>
                        <a:pt x="230184" y="272177"/>
                      </a:lnTo>
                      <a:lnTo>
                        <a:pt x="364332" y="149304"/>
                      </a:lnTo>
                      <a:lnTo>
                        <a:pt x="313815" y="0"/>
                      </a:lnTo>
                      <a:lnTo>
                        <a:pt x="154140" y="185916"/>
                      </a:lnTo>
                      <a:lnTo>
                        <a:pt x="24545" y="371297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62" name="Google Shape;1462;p27"/>
              <p:cNvGrpSpPr/>
              <p:nvPr/>
            </p:nvGrpSpPr>
            <p:grpSpPr>
              <a:xfrm>
                <a:off x="-131202" y="3705284"/>
                <a:ext cx="1190013" cy="3304167"/>
                <a:chOff x="-131202" y="3705284"/>
                <a:chExt cx="1190013" cy="3304167"/>
              </a:xfrm>
            </p:grpSpPr>
            <p:sp>
              <p:nvSpPr>
                <p:cNvPr id="1463" name="Google Shape;1463;p27"/>
                <p:cNvSpPr/>
                <p:nvPr/>
              </p:nvSpPr>
              <p:spPr>
                <a:xfrm>
                  <a:off x="715139" y="4753361"/>
                  <a:ext cx="343672" cy="372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672" h="372518" extrusionOk="0">
                      <a:moveTo>
                        <a:pt x="317700" y="159663"/>
                      </a:moveTo>
                      <a:cubicBezTo>
                        <a:pt x="315379" y="163771"/>
                        <a:pt x="312880" y="167789"/>
                        <a:pt x="310292" y="171718"/>
                      </a:cubicBezTo>
                      <a:cubicBezTo>
                        <a:pt x="306632" y="171896"/>
                        <a:pt x="303062" y="172165"/>
                        <a:pt x="299403" y="172343"/>
                      </a:cubicBezTo>
                      <a:cubicBezTo>
                        <a:pt x="275037" y="173950"/>
                        <a:pt x="247636" y="179487"/>
                        <a:pt x="223716" y="173236"/>
                      </a:cubicBezTo>
                      <a:cubicBezTo>
                        <a:pt x="221306" y="176094"/>
                        <a:pt x="218896" y="178773"/>
                        <a:pt x="216486" y="181541"/>
                      </a:cubicBezTo>
                      <a:cubicBezTo>
                        <a:pt x="155169" y="251639"/>
                        <a:pt x="86266" y="327184"/>
                        <a:pt x="3528" y="372189"/>
                      </a:cubicBezTo>
                      <a:cubicBezTo>
                        <a:pt x="851" y="373618"/>
                        <a:pt x="-1381" y="370046"/>
                        <a:pt x="1029" y="368260"/>
                      </a:cubicBezTo>
                      <a:cubicBezTo>
                        <a:pt x="68415" y="314682"/>
                        <a:pt x="130714" y="261015"/>
                        <a:pt x="188015" y="198150"/>
                      </a:cubicBezTo>
                      <a:cubicBezTo>
                        <a:pt x="170343" y="174486"/>
                        <a:pt x="156240" y="147697"/>
                        <a:pt x="140710" y="122158"/>
                      </a:cubicBezTo>
                      <a:cubicBezTo>
                        <a:pt x="141514" y="120997"/>
                        <a:pt x="142406" y="120015"/>
                        <a:pt x="143299" y="118854"/>
                      </a:cubicBezTo>
                      <a:cubicBezTo>
                        <a:pt x="161685" y="142160"/>
                        <a:pt x="180250" y="166807"/>
                        <a:pt x="192388" y="193328"/>
                      </a:cubicBezTo>
                      <a:cubicBezTo>
                        <a:pt x="199707" y="185202"/>
                        <a:pt x="206936" y="177076"/>
                        <a:pt x="213987" y="168593"/>
                      </a:cubicBezTo>
                      <a:cubicBezTo>
                        <a:pt x="226394" y="153948"/>
                        <a:pt x="238532" y="138946"/>
                        <a:pt x="250492" y="124033"/>
                      </a:cubicBezTo>
                      <a:cubicBezTo>
                        <a:pt x="238621" y="105549"/>
                        <a:pt x="228536" y="85904"/>
                        <a:pt x="216754" y="67330"/>
                      </a:cubicBezTo>
                      <a:cubicBezTo>
                        <a:pt x="212916" y="61258"/>
                        <a:pt x="209078" y="55275"/>
                        <a:pt x="205151" y="49292"/>
                      </a:cubicBezTo>
                      <a:cubicBezTo>
                        <a:pt x="206936" y="47506"/>
                        <a:pt x="208811" y="45809"/>
                        <a:pt x="210506" y="44113"/>
                      </a:cubicBezTo>
                      <a:cubicBezTo>
                        <a:pt x="227375" y="68044"/>
                        <a:pt x="242548" y="94030"/>
                        <a:pt x="254151" y="119658"/>
                      </a:cubicBezTo>
                      <a:cubicBezTo>
                        <a:pt x="267361" y="103138"/>
                        <a:pt x="280213" y="86529"/>
                        <a:pt x="293155" y="69830"/>
                      </a:cubicBezTo>
                      <a:cubicBezTo>
                        <a:pt x="281106" y="49203"/>
                        <a:pt x="272181" y="26075"/>
                        <a:pt x="263077" y="3215"/>
                      </a:cubicBezTo>
                      <a:cubicBezTo>
                        <a:pt x="265130" y="1965"/>
                        <a:pt x="267182" y="982"/>
                        <a:pt x="269146" y="0"/>
                      </a:cubicBezTo>
                      <a:cubicBezTo>
                        <a:pt x="280927" y="20181"/>
                        <a:pt x="291995" y="41523"/>
                        <a:pt x="298510" y="62865"/>
                      </a:cubicBezTo>
                      <a:cubicBezTo>
                        <a:pt x="310827" y="46791"/>
                        <a:pt x="323144" y="30539"/>
                        <a:pt x="335283" y="14287"/>
                      </a:cubicBezTo>
                      <a:cubicBezTo>
                        <a:pt x="338942" y="20271"/>
                        <a:pt x="341620" y="26432"/>
                        <a:pt x="343672" y="32682"/>
                      </a:cubicBezTo>
                      <a:cubicBezTo>
                        <a:pt x="307257" y="79742"/>
                        <a:pt x="266558" y="124659"/>
                        <a:pt x="228089" y="168324"/>
                      </a:cubicBezTo>
                      <a:cubicBezTo>
                        <a:pt x="248528" y="161627"/>
                        <a:pt x="272002" y="163056"/>
                        <a:pt x="293244" y="161538"/>
                      </a:cubicBezTo>
                      <a:cubicBezTo>
                        <a:pt x="301456" y="161003"/>
                        <a:pt x="309578" y="160288"/>
                        <a:pt x="317700" y="15966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4" name="Google Shape;1464;p27"/>
                <p:cNvSpPr/>
                <p:nvPr/>
              </p:nvSpPr>
              <p:spPr>
                <a:xfrm>
                  <a:off x="509011" y="4644777"/>
                  <a:ext cx="154463" cy="402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463" h="402259" extrusionOk="0">
                      <a:moveTo>
                        <a:pt x="150303" y="401478"/>
                      </a:moveTo>
                      <a:cubicBezTo>
                        <a:pt x="109246" y="352544"/>
                        <a:pt x="73277" y="292715"/>
                        <a:pt x="46679" y="228243"/>
                      </a:cubicBezTo>
                      <a:cubicBezTo>
                        <a:pt x="32845" y="223599"/>
                        <a:pt x="19279" y="217973"/>
                        <a:pt x="5801" y="211723"/>
                      </a:cubicBezTo>
                      <a:cubicBezTo>
                        <a:pt x="5534" y="210919"/>
                        <a:pt x="5266" y="210205"/>
                        <a:pt x="5087" y="209401"/>
                      </a:cubicBezTo>
                      <a:cubicBezTo>
                        <a:pt x="4463" y="207079"/>
                        <a:pt x="3749" y="204490"/>
                        <a:pt x="3124" y="201721"/>
                      </a:cubicBezTo>
                      <a:cubicBezTo>
                        <a:pt x="16958" y="207347"/>
                        <a:pt x="30614" y="213509"/>
                        <a:pt x="43556" y="220385"/>
                      </a:cubicBezTo>
                      <a:cubicBezTo>
                        <a:pt x="19368" y="159663"/>
                        <a:pt x="3659" y="95101"/>
                        <a:pt x="0" y="31700"/>
                      </a:cubicBezTo>
                      <a:cubicBezTo>
                        <a:pt x="0" y="31611"/>
                        <a:pt x="0" y="31611"/>
                        <a:pt x="0" y="31611"/>
                      </a:cubicBezTo>
                      <a:cubicBezTo>
                        <a:pt x="4016" y="18395"/>
                        <a:pt x="9729" y="7590"/>
                        <a:pt x="17672" y="0"/>
                      </a:cubicBezTo>
                      <a:cubicBezTo>
                        <a:pt x="21153" y="59114"/>
                        <a:pt x="26776" y="116889"/>
                        <a:pt x="44359" y="175736"/>
                      </a:cubicBezTo>
                      <a:cubicBezTo>
                        <a:pt x="44627" y="176629"/>
                        <a:pt x="44984" y="177611"/>
                        <a:pt x="45251" y="178594"/>
                      </a:cubicBezTo>
                      <a:cubicBezTo>
                        <a:pt x="52749" y="168593"/>
                        <a:pt x="61585" y="160199"/>
                        <a:pt x="71492" y="151894"/>
                      </a:cubicBezTo>
                      <a:cubicBezTo>
                        <a:pt x="83987" y="141446"/>
                        <a:pt x="94787" y="130373"/>
                        <a:pt x="105587" y="119122"/>
                      </a:cubicBezTo>
                      <a:cubicBezTo>
                        <a:pt x="106301" y="121712"/>
                        <a:pt x="107015" y="124390"/>
                        <a:pt x="107729" y="126980"/>
                      </a:cubicBezTo>
                      <a:cubicBezTo>
                        <a:pt x="100767" y="134481"/>
                        <a:pt x="93627" y="141892"/>
                        <a:pt x="85415" y="148768"/>
                      </a:cubicBezTo>
                      <a:cubicBezTo>
                        <a:pt x="71670" y="160109"/>
                        <a:pt x="57925" y="171003"/>
                        <a:pt x="47394" y="185202"/>
                      </a:cubicBezTo>
                      <a:cubicBezTo>
                        <a:pt x="54712" y="208329"/>
                        <a:pt x="63370" y="231100"/>
                        <a:pt x="73009" y="253246"/>
                      </a:cubicBezTo>
                      <a:cubicBezTo>
                        <a:pt x="90414" y="243423"/>
                        <a:pt x="103445" y="228600"/>
                        <a:pt x="118618" y="215920"/>
                      </a:cubicBezTo>
                      <a:cubicBezTo>
                        <a:pt x="122456" y="212616"/>
                        <a:pt x="126383" y="209580"/>
                        <a:pt x="130399" y="206544"/>
                      </a:cubicBezTo>
                      <a:cubicBezTo>
                        <a:pt x="131024" y="208508"/>
                        <a:pt x="131559" y="210294"/>
                        <a:pt x="132095" y="212169"/>
                      </a:cubicBezTo>
                      <a:cubicBezTo>
                        <a:pt x="124865" y="217706"/>
                        <a:pt x="117814" y="223599"/>
                        <a:pt x="110853" y="229761"/>
                      </a:cubicBezTo>
                      <a:cubicBezTo>
                        <a:pt x="99428" y="239941"/>
                        <a:pt x="88272" y="249763"/>
                        <a:pt x="74437" y="256282"/>
                      </a:cubicBezTo>
                      <a:cubicBezTo>
                        <a:pt x="96215" y="306020"/>
                        <a:pt x="123348" y="353347"/>
                        <a:pt x="154051" y="398443"/>
                      </a:cubicBezTo>
                      <a:cubicBezTo>
                        <a:pt x="155658" y="400675"/>
                        <a:pt x="152177" y="403711"/>
                        <a:pt x="150303" y="40147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5" name="Google Shape;1465;p27"/>
                <p:cNvSpPr/>
                <p:nvPr/>
              </p:nvSpPr>
              <p:spPr>
                <a:xfrm>
                  <a:off x="787262" y="4335363"/>
                  <a:ext cx="227190" cy="46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90" h="464026" extrusionOk="0">
                      <a:moveTo>
                        <a:pt x="227191" y="174397"/>
                      </a:moveTo>
                      <a:cubicBezTo>
                        <a:pt x="226298" y="177522"/>
                        <a:pt x="225406" y="180469"/>
                        <a:pt x="224424" y="183684"/>
                      </a:cubicBezTo>
                      <a:lnTo>
                        <a:pt x="224424" y="183773"/>
                      </a:lnTo>
                      <a:cubicBezTo>
                        <a:pt x="207020" y="188059"/>
                        <a:pt x="189704" y="191274"/>
                        <a:pt x="173103" y="192167"/>
                      </a:cubicBezTo>
                      <a:cubicBezTo>
                        <a:pt x="159805" y="236994"/>
                        <a:pt x="142043" y="280214"/>
                        <a:pt x="118927" y="320933"/>
                      </a:cubicBezTo>
                      <a:cubicBezTo>
                        <a:pt x="132493" y="315486"/>
                        <a:pt x="147220" y="310485"/>
                        <a:pt x="162214" y="306467"/>
                      </a:cubicBezTo>
                      <a:cubicBezTo>
                        <a:pt x="160340" y="309235"/>
                        <a:pt x="158466" y="312003"/>
                        <a:pt x="156591" y="314772"/>
                      </a:cubicBezTo>
                      <a:cubicBezTo>
                        <a:pt x="143471" y="317897"/>
                        <a:pt x="130530" y="321558"/>
                        <a:pt x="117231" y="323969"/>
                      </a:cubicBezTo>
                      <a:cubicBezTo>
                        <a:pt x="87956" y="375136"/>
                        <a:pt x="50380" y="422196"/>
                        <a:pt x="3344" y="463451"/>
                      </a:cubicBezTo>
                      <a:cubicBezTo>
                        <a:pt x="1558" y="465148"/>
                        <a:pt x="-1208" y="462736"/>
                        <a:pt x="577" y="460861"/>
                      </a:cubicBezTo>
                      <a:cubicBezTo>
                        <a:pt x="61894" y="395407"/>
                        <a:pt x="112054" y="320844"/>
                        <a:pt x="144007" y="237262"/>
                      </a:cubicBezTo>
                      <a:cubicBezTo>
                        <a:pt x="125888" y="221456"/>
                        <a:pt x="109823" y="203150"/>
                        <a:pt x="92061" y="186898"/>
                      </a:cubicBezTo>
                      <a:cubicBezTo>
                        <a:pt x="83404" y="178951"/>
                        <a:pt x="74032" y="171450"/>
                        <a:pt x="64928" y="163770"/>
                      </a:cubicBezTo>
                      <a:cubicBezTo>
                        <a:pt x="66267" y="160467"/>
                        <a:pt x="67427" y="156984"/>
                        <a:pt x="68766" y="153412"/>
                      </a:cubicBezTo>
                      <a:cubicBezTo>
                        <a:pt x="80101" y="163056"/>
                        <a:pt x="90633" y="174040"/>
                        <a:pt x="100808" y="184041"/>
                      </a:cubicBezTo>
                      <a:cubicBezTo>
                        <a:pt x="116427" y="199311"/>
                        <a:pt x="132582" y="214938"/>
                        <a:pt x="145613" y="232708"/>
                      </a:cubicBezTo>
                      <a:cubicBezTo>
                        <a:pt x="148559" y="224760"/>
                        <a:pt x="151415" y="216813"/>
                        <a:pt x="154092" y="208687"/>
                      </a:cubicBezTo>
                      <a:cubicBezTo>
                        <a:pt x="159894" y="190560"/>
                        <a:pt x="164803" y="172164"/>
                        <a:pt x="168819" y="153680"/>
                      </a:cubicBezTo>
                      <a:cubicBezTo>
                        <a:pt x="142668" y="133856"/>
                        <a:pt x="118748" y="109121"/>
                        <a:pt x="95007" y="85636"/>
                      </a:cubicBezTo>
                      <a:cubicBezTo>
                        <a:pt x="96078" y="83582"/>
                        <a:pt x="96970" y="81528"/>
                        <a:pt x="97952" y="79474"/>
                      </a:cubicBezTo>
                      <a:cubicBezTo>
                        <a:pt x="123032" y="99477"/>
                        <a:pt x="149273" y="120104"/>
                        <a:pt x="170872" y="143411"/>
                      </a:cubicBezTo>
                      <a:cubicBezTo>
                        <a:pt x="180422" y="96262"/>
                        <a:pt x="184885" y="48310"/>
                        <a:pt x="187562" y="0"/>
                      </a:cubicBezTo>
                      <a:cubicBezTo>
                        <a:pt x="189080" y="625"/>
                        <a:pt x="190508" y="1518"/>
                        <a:pt x="191757" y="2768"/>
                      </a:cubicBezTo>
                      <a:cubicBezTo>
                        <a:pt x="195774" y="6787"/>
                        <a:pt x="199433" y="10805"/>
                        <a:pt x="202825" y="15002"/>
                      </a:cubicBezTo>
                      <a:cubicBezTo>
                        <a:pt x="199433" y="74831"/>
                        <a:pt x="190061" y="133767"/>
                        <a:pt x="173550" y="190113"/>
                      </a:cubicBezTo>
                      <a:cubicBezTo>
                        <a:pt x="190954" y="183148"/>
                        <a:pt x="209340" y="179397"/>
                        <a:pt x="227191" y="17439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6" name="Google Shape;1466;p27"/>
                <p:cNvSpPr/>
                <p:nvPr/>
              </p:nvSpPr>
              <p:spPr>
                <a:xfrm>
                  <a:off x="592284" y="4344650"/>
                  <a:ext cx="154758" cy="304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58" h="304806" extrusionOk="0">
                      <a:moveTo>
                        <a:pt x="151909" y="304770"/>
                      </a:moveTo>
                      <a:cubicBezTo>
                        <a:pt x="151463" y="304770"/>
                        <a:pt x="151017" y="304592"/>
                        <a:pt x="150660" y="304145"/>
                      </a:cubicBezTo>
                      <a:cubicBezTo>
                        <a:pt x="146911" y="299591"/>
                        <a:pt x="143252" y="295126"/>
                        <a:pt x="139681" y="290393"/>
                      </a:cubicBezTo>
                      <a:cubicBezTo>
                        <a:pt x="120670" y="265926"/>
                        <a:pt x="104159" y="239673"/>
                        <a:pt x="89521" y="212437"/>
                      </a:cubicBezTo>
                      <a:cubicBezTo>
                        <a:pt x="81578" y="211723"/>
                        <a:pt x="73634" y="210741"/>
                        <a:pt x="65690" y="209669"/>
                      </a:cubicBezTo>
                      <a:cubicBezTo>
                        <a:pt x="61585" y="209133"/>
                        <a:pt x="57568" y="208508"/>
                        <a:pt x="53463" y="207883"/>
                      </a:cubicBezTo>
                      <a:cubicBezTo>
                        <a:pt x="47393" y="206990"/>
                        <a:pt x="41324" y="206097"/>
                        <a:pt x="35166" y="205383"/>
                      </a:cubicBezTo>
                      <a:cubicBezTo>
                        <a:pt x="34720" y="204311"/>
                        <a:pt x="34363" y="203329"/>
                        <a:pt x="33916" y="202168"/>
                      </a:cubicBezTo>
                      <a:cubicBezTo>
                        <a:pt x="39450" y="202079"/>
                        <a:pt x="45073" y="202079"/>
                        <a:pt x="50696" y="202168"/>
                      </a:cubicBezTo>
                      <a:cubicBezTo>
                        <a:pt x="54534" y="202168"/>
                        <a:pt x="58461" y="202257"/>
                        <a:pt x="62299" y="202436"/>
                      </a:cubicBezTo>
                      <a:cubicBezTo>
                        <a:pt x="69975" y="202704"/>
                        <a:pt x="77561" y="203150"/>
                        <a:pt x="85058" y="204133"/>
                      </a:cubicBezTo>
                      <a:cubicBezTo>
                        <a:pt x="68190" y="171629"/>
                        <a:pt x="53909" y="137607"/>
                        <a:pt x="41681" y="102781"/>
                      </a:cubicBezTo>
                      <a:cubicBezTo>
                        <a:pt x="36237" y="101888"/>
                        <a:pt x="30882" y="101084"/>
                        <a:pt x="25437" y="100191"/>
                      </a:cubicBezTo>
                      <a:cubicBezTo>
                        <a:pt x="22313" y="99655"/>
                        <a:pt x="19279" y="99120"/>
                        <a:pt x="16066" y="98584"/>
                      </a:cubicBezTo>
                      <a:cubicBezTo>
                        <a:pt x="11067" y="97691"/>
                        <a:pt x="6069" y="96798"/>
                        <a:pt x="1071" y="95815"/>
                      </a:cubicBezTo>
                      <a:cubicBezTo>
                        <a:pt x="625" y="93672"/>
                        <a:pt x="268" y="91440"/>
                        <a:pt x="0" y="89297"/>
                      </a:cubicBezTo>
                      <a:cubicBezTo>
                        <a:pt x="5980" y="90458"/>
                        <a:pt x="11781" y="91618"/>
                        <a:pt x="17761" y="92690"/>
                      </a:cubicBezTo>
                      <a:cubicBezTo>
                        <a:pt x="19725" y="93137"/>
                        <a:pt x="21689" y="93494"/>
                        <a:pt x="23652" y="93940"/>
                      </a:cubicBezTo>
                      <a:cubicBezTo>
                        <a:pt x="29007" y="94923"/>
                        <a:pt x="34273" y="95994"/>
                        <a:pt x="39628" y="97066"/>
                      </a:cubicBezTo>
                      <a:cubicBezTo>
                        <a:pt x="37754" y="91351"/>
                        <a:pt x="35701" y="85725"/>
                        <a:pt x="33827" y="80010"/>
                      </a:cubicBezTo>
                      <a:cubicBezTo>
                        <a:pt x="32667" y="76527"/>
                        <a:pt x="31417" y="73045"/>
                        <a:pt x="30346" y="69562"/>
                      </a:cubicBezTo>
                      <a:lnTo>
                        <a:pt x="30346" y="69473"/>
                      </a:lnTo>
                      <a:cubicBezTo>
                        <a:pt x="24277" y="50453"/>
                        <a:pt x="18654" y="31343"/>
                        <a:pt x="13388" y="12144"/>
                      </a:cubicBezTo>
                      <a:cubicBezTo>
                        <a:pt x="15084" y="10001"/>
                        <a:pt x="16958" y="7947"/>
                        <a:pt x="19011" y="5983"/>
                      </a:cubicBezTo>
                      <a:cubicBezTo>
                        <a:pt x="21332" y="3750"/>
                        <a:pt x="23652" y="1786"/>
                        <a:pt x="25883" y="0"/>
                      </a:cubicBezTo>
                      <a:cubicBezTo>
                        <a:pt x="31328" y="18574"/>
                        <a:pt x="36951" y="37148"/>
                        <a:pt x="42842" y="55453"/>
                      </a:cubicBezTo>
                      <a:cubicBezTo>
                        <a:pt x="44091" y="59472"/>
                        <a:pt x="45430" y="63490"/>
                        <a:pt x="46769" y="67508"/>
                      </a:cubicBezTo>
                      <a:cubicBezTo>
                        <a:pt x="56319" y="96530"/>
                        <a:pt x="66672" y="125194"/>
                        <a:pt x="78097" y="153412"/>
                      </a:cubicBezTo>
                      <a:cubicBezTo>
                        <a:pt x="89521" y="134302"/>
                        <a:pt x="101124" y="115371"/>
                        <a:pt x="112013" y="96083"/>
                      </a:cubicBezTo>
                      <a:cubicBezTo>
                        <a:pt x="113173" y="94119"/>
                        <a:pt x="114244" y="92065"/>
                        <a:pt x="115405" y="90101"/>
                      </a:cubicBezTo>
                      <a:cubicBezTo>
                        <a:pt x="117100" y="87154"/>
                        <a:pt x="118707" y="84207"/>
                        <a:pt x="120224" y="81260"/>
                      </a:cubicBezTo>
                      <a:cubicBezTo>
                        <a:pt x="121652" y="85278"/>
                        <a:pt x="122902" y="89386"/>
                        <a:pt x="124062" y="93583"/>
                      </a:cubicBezTo>
                      <a:cubicBezTo>
                        <a:pt x="122545" y="96351"/>
                        <a:pt x="121027" y="98941"/>
                        <a:pt x="119421" y="101620"/>
                      </a:cubicBezTo>
                      <a:lnTo>
                        <a:pt x="119421" y="101709"/>
                      </a:lnTo>
                      <a:cubicBezTo>
                        <a:pt x="118885" y="102602"/>
                        <a:pt x="118350" y="103495"/>
                        <a:pt x="117814" y="104477"/>
                      </a:cubicBezTo>
                      <a:cubicBezTo>
                        <a:pt x="117011" y="105906"/>
                        <a:pt x="116208" y="107335"/>
                        <a:pt x="115405" y="108764"/>
                      </a:cubicBezTo>
                      <a:cubicBezTo>
                        <a:pt x="104873" y="126980"/>
                        <a:pt x="94341" y="145286"/>
                        <a:pt x="81578" y="162074"/>
                      </a:cubicBezTo>
                      <a:cubicBezTo>
                        <a:pt x="98268" y="202079"/>
                        <a:pt x="117279" y="241191"/>
                        <a:pt x="140306" y="279142"/>
                      </a:cubicBezTo>
                      <a:cubicBezTo>
                        <a:pt x="143609" y="284500"/>
                        <a:pt x="146911" y="289858"/>
                        <a:pt x="150392" y="295215"/>
                      </a:cubicBezTo>
                      <a:cubicBezTo>
                        <a:pt x="151641" y="297180"/>
                        <a:pt x="152891" y="299144"/>
                        <a:pt x="154230" y="301198"/>
                      </a:cubicBezTo>
                      <a:cubicBezTo>
                        <a:pt x="155747" y="302806"/>
                        <a:pt x="153694" y="305128"/>
                        <a:pt x="151909" y="30477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7" name="Google Shape;1467;p27"/>
                <p:cNvSpPr/>
                <p:nvPr/>
              </p:nvSpPr>
              <p:spPr>
                <a:xfrm>
                  <a:off x="799912" y="3985140"/>
                  <a:ext cx="167593" cy="340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93" h="340555" extrusionOk="0">
                      <a:moveTo>
                        <a:pt x="141532" y="176719"/>
                      </a:moveTo>
                      <a:cubicBezTo>
                        <a:pt x="140728" y="178862"/>
                        <a:pt x="140014" y="180826"/>
                        <a:pt x="139479" y="182523"/>
                      </a:cubicBezTo>
                      <a:cubicBezTo>
                        <a:pt x="139211" y="183148"/>
                        <a:pt x="139032" y="183684"/>
                        <a:pt x="138765" y="184220"/>
                      </a:cubicBezTo>
                      <a:cubicBezTo>
                        <a:pt x="125109" y="184666"/>
                        <a:pt x="111721" y="185291"/>
                        <a:pt x="98154" y="185023"/>
                      </a:cubicBezTo>
                      <a:cubicBezTo>
                        <a:pt x="70040" y="239137"/>
                        <a:pt x="37819" y="291108"/>
                        <a:pt x="1672" y="340221"/>
                      </a:cubicBezTo>
                      <a:cubicBezTo>
                        <a:pt x="958" y="341114"/>
                        <a:pt x="-471" y="340042"/>
                        <a:pt x="154" y="339060"/>
                      </a:cubicBezTo>
                      <a:cubicBezTo>
                        <a:pt x="27020" y="295126"/>
                        <a:pt x="52100" y="250210"/>
                        <a:pt x="74859" y="204311"/>
                      </a:cubicBezTo>
                      <a:cubicBezTo>
                        <a:pt x="57098" y="189756"/>
                        <a:pt x="39961" y="172790"/>
                        <a:pt x="24877" y="155020"/>
                      </a:cubicBezTo>
                      <a:lnTo>
                        <a:pt x="24877" y="154930"/>
                      </a:lnTo>
                      <a:cubicBezTo>
                        <a:pt x="25770" y="152340"/>
                        <a:pt x="26663" y="149662"/>
                        <a:pt x="27555" y="146983"/>
                      </a:cubicBezTo>
                      <a:cubicBezTo>
                        <a:pt x="45852" y="162163"/>
                        <a:pt x="63078" y="179576"/>
                        <a:pt x="78072" y="197703"/>
                      </a:cubicBezTo>
                      <a:cubicBezTo>
                        <a:pt x="91014" y="171182"/>
                        <a:pt x="103153" y="144214"/>
                        <a:pt x="114488" y="116800"/>
                      </a:cubicBezTo>
                      <a:cubicBezTo>
                        <a:pt x="96191" y="100102"/>
                        <a:pt x="77894" y="80099"/>
                        <a:pt x="62185" y="59293"/>
                      </a:cubicBezTo>
                      <a:lnTo>
                        <a:pt x="62185" y="59204"/>
                      </a:lnTo>
                      <a:cubicBezTo>
                        <a:pt x="63524" y="56793"/>
                        <a:pt x="64684" y="54292"/>
                        <a:pt x="66023" y="51971"/>
                      </a:cubicBezTo>
                      <a:cubicBezTo>
                        <a:pt x="71289" y="58221"/>
                        <a:pt x="76466" y="64740"/>
                        <a:pt x="81910" y="70902"/>
                      </a:cubicBezTo>
                      <a:cubicBezTo>
                        <a:pt x="93513" y="84028"/>
                        <a:pt x="105830" y="96619"/>
                        <a:pt x="117344" y="109924"/>
                      </a:cubicBezTo>
                      <a:cubicBezTo>
                        <a:pt x="117522" y="109657"/>
                        <a:pt x="117701" y="109299"/>
                        <a:pt x="117701" y="109031"/>
                      </a:cubicBezTo>
                      <a:cubicBezTo>
                        <a:pt x="122521" y="97244"/>
                        <a:pt x="126983" y="85368"/>
                        <a:pt x="131089" y="73402"/>
                      </a:cubicBezTo>
                      <a:cubicBezTo>
                        <a:pt x="126715" y="55811"/>
                        <a:pt x="112346" y="41434"/>
                        <a:pt x="102974" y="26343"/>
                      </a:cubicBezTo>
                      <a:cubicBezTo>
                        <a:pt x="99493" y="20806"/>
                        <a:pt x="96280" y="15270"/>
                        <a:pt x="93335" y="9644"/>
                      </a:cubicBezTo>
                      <a:cubicBezTo>
                        <a:pt x="95209" y="7412"/>
                        <a:pt x="97173" y="5447"/>
                        <a:pt x="99047" y="3572"/>
                      </a:cubicBezTo>
                      <a:cubicBezTo>
                        <a:pt x="105295" y="14198"/>
                        <a:pt x="111364" y="25003"/>
                        <a:pt x="118058" y="35451"/>
                      </a:cubicBezTo>
                      <a:cubicBezTo>
                        <a:pt x="124038" y="44916"/>
                        <a:pt x="130464" y="53846"/>
                        <a:pt x="134302" y="63937"/>
                      </a:cubicBezTo>
                      <a:cubicBezTo>
                        <a:pt x="141621" y="42684"/>
                        <a:pt x="148047" y="21431"/>
                        <a:pt x="154295" y="0"/>
                      </a:cubicBezTo>
                      <a:cubicBezTo>
                        <a:pt x="160721" y="6251"/>
                        <a:pt x="165005" y="14377"/>
                        <a:pt x="167593" y="23753"/>
                      </a:cubicBezTo>
                      <a:cubicBezTo>
                        <a:pt x="167593" y="23842"/>
                        <a:pt x="167593" y="23842"/>
                        <a:pt x="167593" y="23931"/>
                      </a:cubicBezTo>
                      <a:cubicBezTo>
                        <a:pt x="158133" y="50096"/>
                        <a:pt x="147869" y="75724"/>
                        <a:pt x="137426" y="100727"/>
                      </a:cubicBezTo>
                      <a:cubicBezTo>
                        <a:pt x="126269" y="127605"/>
                        <a:pt x="114041" y="153859"/>
                        <a:pt x="100832" y="179665"/>
                      </a:cubicBezTo>
                      <a:cubicBezTo>
                        <a:pt x="113684" y="178326"/>
                        <a:pt x="126448" y="177612"/>
                        <a:pt x="139300" y="176897"/>
                      </a:cubicBezTo>
                      <a:cubicBezTo>
                        <a:pt x="140103" y="176808"/>
                        <a:pt x="140817" y="176808"/>
                        <a:pt x="141532" y="17671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8" name="Google Shape;1468;p27"/>
                <p:cNvSpPr/>
                <p:nvPr/>
              </p:nvSpPr>
              <p:spPr>
                <a:xfrm>
                  <a:off x="655833" y="3705284"/>
                  <a:ext cx="172794" cy="362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94" h="362317" extrusionOk="0">
                      <a:moveTo>
                        <a:pt x="118439" y="359598"/>
                      </a:moveTo>
                      <a:cubicBezTo>
                        <a:pt x="117814" y="363617"/>
                        <a:pt x="111299" y="362992"/>
                        <a:pt x="111477" y="358974"/>
                      </a:cubicBezTo>
                      <a:cubicBezTo>
                        <a:pt x="112816" y="312003"/>
                        <a:pt x="110942" y="266372"/>
                        <a:pt x="106033" y="221813"/>
                      </a:cubicBezTo>
                      <a:cubicBezTo>
                        <a:pt x="95412" y="218867"/>
                        <a:pt x="84880" y="215920"/>
                        <a:pt x="74259" y="212973"/>
                      </a:cubicBezTo>
                      <a:cubicBezTo>
                        <a:pt x="54712" y="207437"/>
                        <a:pt x="35255" y="201989"/>
                        <a:pt x="15887" y="196007"/>
                      </a:cubicBezTo>
                      <a:cubicBezTo>
                        <a:pt x="15352" y="193953"/>
                        <a:pt x="14816" y="191988"/>
                        <a:pt x="14370" y="189934"/>
                      </a:cubicBezTo>
                      <a:cubicBezTo>
                        <a:pt x="34184" y="195024"/>
                        <a:pt x="53909" y="200561"/>
                        <a:pt x="73634" y="206097"/>
                      </a:cubicBezTo>
                      <a:cubicBezTo>
                        <a:pt x="84166" y="209133"/>
                        <a:pt x="94698" y="212169"/>
                        <a:pt x="105140" y="215206"/>
                      </a:cubicBezTo>
                      <a:cubicBezTo>
                        <a:pt x="103534" y="201543"/>
                        <a:pt x="101660" y="187970"/>
                        <a:pt x="99339" y="174397"/>
                      </a:cubicBezTo>
                      <a:cubicBezTo>
                        <a:pt x="98000" y="166092"/>
                        <a:pt x="96572" y="157877"/>
                        <a:pt x="94966" y="149572"/>
                      </a:cubicBezTo>
                      <a:cubicBezTo>
                        <a:pt x="63905" y="137339"/>
                        <a:pt x="32399" y="126712"/>
                        <a:pt x="893" y="116354"/>
                      </a:cubicBezTo>
                      <a:cubicBezTo>
                        <a:pt x="535" y="112693"/>
                        <a:pt x="178" y="109121"/>
                        <a:pt x="0" y="105549"/>
                      </a:cubicBezTo>
                      <a:cubicBezTo>
                        <a:pt x="31417" y="114657"/>
                        <a:pt x="62299" y="125998"/>
                        <a:pt x="92734" y="138142"/>
                      </a:cubicBezTo>
                      <a:cubicBezTo>
                        <a:pt x="82916" y="91976"/>
                        <a:pt x="69171" y="46791"/>
                        <a:pt x="50964" y="1875"/>
                      </a:cubicBezTo>
                      <a:cubicBezTo>
                        <a:pt x="55694" y="804"/>
                        <a:pt x="60960" y="89"/>
                        <a:pt x="66583" y="0"/>
                      </a:cubicBezTo>
                      <a:cubicBezTo>
                        <a:pt x="90949" y="54382"/>
                        <a:pt x="108353" y="112782"/>
                        <a:pt x="117547" y="172164"/>
                      </a:cubicBezTo>
                      <a:cubicBezTo>
                        <a:pt x="134862" y="149215"/>
                        <a:pt x="153426" y="127427"/>
                        <a:pt x="170563" y="104388"/>
                      </a:cubicBezTo>
                      <a:cubicBezTo>
                        <a:pt x="171456" y="109121"/>
                        <a:pt x="172170" y="113854"/>
                        <a:pt x="172794" y="118854"/>
                      </a:cubicBezTo>
                      <a:cubicBezTo>
                        <a:pt x="157175" y="141982"/>
                        <a:pt x="139324" y="164038"/>
                        <a:pt x="118885" y="181005"/>
                      </a:cubicBezTo>
                      <a:cubicBezTo>
                        <a:pt x="125222" y="225832"/>
                        <a:pt x="127097" y="270927"/>
                        <a:pt x="123705" y="315397"/>
                      </a:cubicBezTo>
                      <a:lnTo>
                        <a:pt x="123616" y="315665"/>
                      </a:lnTo>
                      <a:cubicBezTo>
                        <a:pt x="122366" y="330488"/>
                        <a:pt x="120670" y="345132"/>
                        <a:pt x="118439" y="3595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9" name="Google Shape;1469;p27"/>
                <p:cNvSpPr/>
                <p:nvPr/>
              </p:nvSpPr>
              <p:spPr>
                <a:xfrm>
                  <a:off x="634212" y="5092064"/>
                  <a:ext cx="389344" cy="412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44" h="412965" extrusionOk="0">
                      <a:moveTo>
                        <a:pt x="262783" y="159395"/>
                      </a:moveTo>
                      <a:cubicBezTo>
                        <a:pt x="252251" y="170825"/>
                        <a:pt x="241541" y="182166"/>
                        <a:pt x="230920" y="193506"/>
                      </a:cubicBezTo>
                      <a:cubicBezTo>
                        <a:pt x="244218" y="194846"/>
                        <a:pt x="257785" y="195917"/>
                        <a:pt x="271351" y="196989"/>
                      </a:cubicBezTo>
                      <a:cubicBezTo>
                        <a:pt x="279563" y="197525"/>
                        <a:pt x="287774" y="198329"/>
                        <a:pt x="296075" y="199043"/>
                      </a:cubicBezTo>
                      <a:cubicBezTo>
                        <a:pt x="306428" y="200115"/>
                        <a:pt x="316871" y="201276"/>
                        <a:pt x="327135" y="202883"/>
                      </a:cubicBezTo>
                      <a:cubicBezTo>
                        <a:pt x="324457" y="205919"/>
                        <a:pt x="321780" y="209133"/>
                        <a:pt x="318923" y="212080"/>
                      </a:cubicBezTo>
                      <a:cubicBezTo>
                        <a:pt x="310087" y="210830"/>
                        <a:pt x="301073" y="209312"/>
                        <a:pt x="292237" y="207705"/>
                      </a:cubicBezTo>
                      <a:lnTo>
                        <a:pt x="292147" y="207705"/>
                      </a:lnTo>
                      <a:cubicBezTo>
                        <a:pt x="285632" y="206544"/>
                        <a:pt x="279384" y="205204"/>
                        <a:pt x="272958" y="203954"/>
                      </a:cubicBezTo>
                      <a:cubicBezTo>
                        <a:pt x="258231" y="201097"/>
                        <a:pt x="243683" y="198060"/>
                        <a:pt x="229224" y="195382"/>
                      </a:cubicBezTo>
                      <a:cubicBezTo>
                        <a:pt x="196736" y="230118"/>
                        <a:pt x="163890" y="264676"/>
                        <a:pt x="130599" y="298788"/>
                      </a:cubicBezTo>
                      <a:cubicBezTo>
                        <a:pt x="119889" y="309771"/>
                        <a:pt x="109267" y="321022"/>
                        <a:pt x="98379" y="332184"/>
                      </a:cubicBezTo>
                      <a:cubicBezTo>
                        <a:pt x="106411" y="333256"/>
                        <a:pt x="114533" y="334328"/>
                        <a:pt x="122655" y="335667"/>
                      </a:cubicBezTo>
                      <a:cubicBezTo>
                        <a:pt x="130420" y="336828"/>
                        <a:pt x="138096" y="338167"/>
                        <a:pt x="145772" y="339596"/>
                      </a:cubicBezTo>
                      <a:cubicBezTo>
                        <a:pt x="154519" y="341204"/>
                        <a:pt x="163355" y="343168"/>
                        <a:pt x="171923" y="345311"/>
                      </a:cubicBezTo>
                      <a:cubicBezTo>
                        <a:pt x="167550" y="348883"/>
                        <a:pt x="162998" y="352366"/>
                        <a:pt x="158625" y="355937"/>
                      </a:cubicBezTo>
                      <a:cubicBezTo>
                        <a:pt x="150145" y="353973"/>
                        <a:pt x="141756" y="351741"/>
                        <a:pt x="133366" y="349329"/>
                      </a:cubicBezTo>
                      <a:cubicBezTo>
                        <a:pt x="126761" y="347454"/>
                        <a:pt x="120156" y="345490"/>
                        <a:pt x="113641" y="343436"/>
                      </a:cubicBezTo>
                      <a:cubicBezTo>
                        <a:pt x="106858" y="341293"/>
                        <a:pt x="100342" y="339149"/>
                        <a:pt x="93737" y="336917"/>
                      </a:cubicBezTo>
                      <a:cubicBezTo>
                        <a:pt x="69282" y="361921"/>
                        <a:pt x="43934" y="386209"/>
                        <a:pt x="15016" y="405140"/>
                      </a:cubicBezTo>
                      <a:cubicBezTo>
                        <a:pt x="11000" y="407819"/>
                        <a:pt x="6983" y="410319"/>
                        <a:pt x="2877" y="412730"/>
                      </a:cubicBezTo>
                      <a:cubicBezTo>
                        <a:pt x="1182" y="413713"/>
                        <a:pt x="-960" y="411391"/>
                        <a:pt x="468" y="409962"/>
                      </a:cubicBezTo>
                      <a:cubicBezTo>
                        <a:pt x="12606" y="398086"/>
                        <a:pt x="24655" y="386120"/>
                        <a:pt x="36704" y="374065"/>
                      </a:cubicBezTo>
                      <a:cubicBezTo>
                        <a:pt x="66694" y="344239"/>
                        <a:pt x="96326" y="314236"/>
                        <a:pt x="125779" y="284053"/>
                      </a:cubicBezTo>
                      <a:cubicBezTo>
                        <a:pt x="122745" y="277178"/>
                        <a:pt x="120692" y="269855"/>
                        <a:pt x="118193" y="262622"/>
                      </a:cubicBezTo>
                      <a:cubicBezTo>
                        <a:pt x="116943" y="259140"/>
                        <a:pt x="115515" y="255925"/>
                        <a:pt x="113819" y="252799"/>
                      </a:cubicBezTo>
                      <a:cubicBezTo>
                        <a:pt x="110071" y="245209"/>
                        <a:pt x="105697" y="238244"/>
                        <a:pt x="101770" y="230386"/>
                      </a:cubicBezTo>
                      <a:cubicBezTo>
                        <a:pt x="100967" y="228689"/>
                        <a:pt x="100074" y="226993"/>
                        <a:pt x="99450" y="225296"/>
                      </a:cubicBezTo>
                      <a:cubicBezTo>
                        <a:pt x="97040" y="220295"/>
                        <a:pt x="94987" y="215206"/>
                        <a:pt x="93023" y="210026"/>
                      </a:cubicBezTo>
                      <a:cubicBezTo>
                        <a:pt x="94451" y="207705"/>
                        <a:pt x="95969" y="205383"/>
                        <a:pt x="97486" y="203150"/>
                      </a:cubicBezTo>
                      <a:cubicBezTo>
                        <a:pt x="99628" y="208597"/>
                        <a:pt x="101949" y="214045"/>
                        <a:pt x="104537" y="219492"/>
                      </a:cubicBezTo>
                      <a:cubicBezTo>
                        <a:pt x="107036" y="225296"/>
                        <a:pt x="109981" y="230922"/>
                        <a:pt x="113284" y="236369"/>
                      </a:cubicBezTo>
                      <a:cubicBezTo>
                        <a:pt x="115069" y="239405"/>
                        <a:pt x="116765" y="242441"/>
                        <a:pt x="118371" y="245656"/>
                      </a:cubicBezTo>
                      <a:cubicBezTo>
                        <a:pt x="123816" y="256014"/>
                        <a:pt x="128189" y="267176"/>
                        <a:pt x="130867" y="278785"/>
                      </a:cubicBezTo>
                      <a:cubicBezTo>
                        <a:pt x="168175" y="240298"/>
                        <a:pt x="205036" y="201276"/>
                        <a:pt x="241362" y="161628"/>
                      </a:cubicBezTo>
                      <a:cubicBezTo>
                        <a:pt x="230920" y="147608"/>
                        <a:pt x="225207" y="129480"/>
                        <a:pt x="219317" y="113497"/>
                      </a:cubicBezTo>
                      <a:cubicBezTo>
                        <a:pt x="217978" y="109835"/>
                        <a:pt x="216550" y="106085"/>
                        <a:pt x="215300" y="102424"/>
                      </a:cubicBezTo>
                      <a:cubicBezTo>
                        <a:pt x="214229" y="99744"/>
                        <a:pt x="213158" y="96976"/>
                        <a:pt x="212176" y="94208"/>
                      </a:cubicBezTo>
                      <a:cubicBezTo>
                        <a:pt x="208517" y="84564"/>
                        <a:pt x="204947" y="74652"/>
                        <a:pt x="201823" y="64830"/>
                      </a:cubicBezTo>
                      <a:cubicBezTo>
                        <a:pt x="203697" y="62597"/>
                        <a:pt x="205750" y="60454"/>
                        <a:pt x="207714" y="58401"/>
                      </a:cubicBezTo>
                      <a:cubicBezTo>
                        <a:pt x="212623" y="67062"/>
                        <a:pt x="216193" y="76349"/>
                        <a:pt x="219585" y="85636"/>
                      </a:cubicBezTo>
                      <a:cubicBezTo>
                        <a:pt x="220656" y="88315"/>
                        <a:pt x="221548" y="90994"/>
                        <a:pt x="222530" y="93672"/>
                      </a:cubicBezTo>
                      <a:cubicBezTo>
                        <a:pt x="222887" y="94923"/>
                        <a:pt x="223422" y="96084"/>
                        <a:pt x="223779" y="97155"/>
                      </a:cubicBezTo>
                      <a:cubicBezTo>
                        <a:pt x="230920" y="116443"/>
                        <a:pt x="240470" y="135642"/>
                        <a:pt x="247432" y="155109"/>
                      </a:cubicBezTo>
                      <a:cubicBezTo>
                        <a:pt x="251180" y="151001"/>
                        <a:pt x="255018" y="146715"/>
                        <a:pt x="258767" y="142607"/>
                      </a:cubicBezTo>
                      <a:cubicBezTo>
                        <a:pt x="263140" y="137785"/>
                        <a:pt x="267514" y="133053"/>
                        <a:pt x="271887" y="128141"/>
                      </a:cubicBezTo>
                      <a:cubicBezTo>
                        <a:pt x="275189" y="124480"/>
                        <a:pt x="278402" y="120908"/>
                        <a:pt x="281705" y="117247"/>
                      </a:cubicBezTo>
                      <a:cubicBezTo>
                        <a:pt x="275993" y="95637"/>
                        <a:pt x="270727" y="73849"/>
                        <a:pt x="265282" y="52150"/>
                      </a:cubicBezTo>
                      <a:cubicBezTo>
                        <a:pt x="262158" y="39291"/>
                        <a:pt x="258142" y="26253"/>
                        <a:pt x="255464" y="13127"/>
                      </a:cubicBezTo>
                      <a:cubicBezTo>
                        <a:pt x="257785" y="11251"/>
                        <a:pt x="260195" y="9376"/>
                        <a:pt x="262515" y="7679"/>
                      </a:cubicBezTo>
                      <a:cubicBezTo>
                        <a:pt x="273404" y="40809"/>
                        <a:pt x="281705" y="74831"/>
                        <a:pt x="289024" y="108853"/>
                      </a:cubicBezTo>
                      <a:cubicBezTo>
                        <a:pt x="320262" y="73491"/>
                        <a:pt x="350162" y="37862"/>
                        <a:pt x="377117" y="0"/>
                      </a:cubicBezTo>
                      <a:cubicBezTo>
                        <a:pt x="382026" y="5358"/>
                        <a:pt x="386131" y="10805"/>
                        <a:pt x="389344" y="16431"/>
                      </a:cubicBezTo>
                      <a:cubicBezTo>
                        <a:pt x="354357" y="62151"/>
                        <a:pt x="313657" y="104299"/>
                        <a:pt x="277331" y="143679"/>
                      </a:cubicBezTo>
                      <a:cubicBezTo>
                        <a:pt x="306696" y="145376"/>
                        <a:pt x="336596" y="148947"/>
                        <a:pt x="365871" y="152698"/>
                      </a:cubicBezTo>
                      <a:cubicBezTo>
                        <a:pt x="364264" y="155377"/>
                        <a:pt x="362390" y="158056"/>
                        <a:pt x="360426" y="160734"/>
                      </a:cubicBezTo>
                      <a:cubicBezTo>
                        <a:pt x="333472" y="160199"/>
                        <a:pt x="305535" y="157252"/>
                        <a:pt x="279652" y="151269"/>
                      </a:cubicBezTo>
                      <a:cubicBezTo>
                        <a:pt x="277064" y="150644"/>
                        <a:pt x="274565" y="150108"/>
                        <a:pt x="271976" y="149394"/>
                      </a:cubicBezTo>
                      <a:cubicBezTo>
                        <a:pt x="271173" y="150287"/>
                        <a:pt x="270370" y="151090"/>
                        <a:pt x="269566" y="151983"/>
                      </a:cubicBezTo>
                      <a:cubicBezTo>
                        <a:pt x="267514" y="154305"/>
                        <a:pt x="265104" y="156895"/>
                        <a:pt x="262783" y="15939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0" name="Google Shape;1470;p27"/>
                <p:cNvSpPr/>
                <p:nvPr/>
              </p:nvSpPr>
              <p:spPr>
                <a:xfrm>
                  <a:off x="526478" y="5437822"/>
                  <a:ext cx="518588" cy="486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88" h="486392" extrusionOk="0">
                      <a:moveTo>
                        <a:pt x="417732" y="111710"/>
                      </a:moveTo>
                      <a:cubicBezTo>
                        <a:pt x="402737" y="134213"/>
                        <a:pt x="386850" y="156180"/>
                        <a:pt x="370160" y="177611"/>
                      </a:cubicBezTo>
                      <a:cubicBezTo>
                        <a:pt x="405147" y="170557"/>
                        <a:pt x="444776" y="168681"/>
                        <a:pt x="481013" y="172700"/>
                      </a:cubicBezTo>
                      <a:cubicBezTo>
                        <a:pt x="477889" y="176897"/>
                        <a:pt x="474765" y="181004"/>
                        <a:pt x="471462" y="185112"/>
                      </a:cubicBezTo>
                      <a:lnTo>
                        <a:pt x="471373" y="185112"/>
                      </a:lnTo>
                      <a:cubicBezTo>
                        <a:pt x="436118" y="186630"/>
                        <a:pt x="399257" y="186005"/>
                        <a:pt x="365073" y="183862"/>
                      </a:cubicBezTo>
                      <a:cubicBezTo>
                        <a:pt x="334102" y="223063"/>
                        <a:pt x="300453" y="260211"/>
                        <a:pt x="264663" y="294947"/>
                      </a:cubicBezTo>
                      <a:cubicBezTo>
                        <a:pt x="291082" y="296019"/>
                        <a:pt x="319821" y="299859"/>
                        <a:pt x="347311" y="306109"/>
                      </a:cubicBezTo>
                      <a:cubicBezTo>
                        <a:pt x="341510" y="311021"/>
                        <a:pt x="335619" y="315843"/>
                        <a:pt x="329550" y="320575"/>
                      </a:cubicBezTo>
                      <a:cubicBezTo>
                        <a:pt x="305630" y="314772"/>
                        <a:pt x="281888" y="307717"/>
                        <a:pt x="259843" y="300216"/>
                      </a:cubicBezTo>
                      <a:cubicBezTo>
                        <a:pt x="259664" y="300216"/>
                        <a:pt x="259575" y="300037"/>
                        <a:pt x="259397" y="299948"/>
                      </a:cubicBezTo>
                      <a:cubicBezTo>
                        <a:pt x="181568" y="374868"/>
                        <a:pt x="94010" y="438447"/>
                        <a:pt x="2793" y="486132"/>
                      </a:cubicBezTo>
                      <a:cubicBezTo>
                        <a:pt x="741" y="487293"/>
                        <a:pt x="-1134" y="484257"/>
                        <a:pt x="830" y="483096"/>
                      </a:cubicBezTo>
                      <a:cubicBezTo>
                        <a:pt x="70537" y="440144"/>
                        <a:pt x="136584" y="392459"/>
                        <a:pt x="197723" y="338881"/>
                      </a:cubicBezTo>
                      <a:cubicBezTo>
                        <a:pt x="185495" y="324326"/>
                        <a:pt x="178176" y="304949"/>
                        <a:pt x="169429" y="288429"/>
                      </a:cubicBezTo>
                      <a:cubicBezTo>
                        <a:pt x="163360" y="276820"/>
                        <a:pt x="157380" y="265211"/>
                        <a:pt x="151489" y="253603"/>
                      </a:cubicBezTo>
                      <a:cubicBezTo>
                        <a:pt x="153274" y="251639"/>
                        <a:pt x="155149" y="249674"/>
                        <a:pt x="156934" y="247709"/>
                      </a:cubicBezTo>
                      <a:cubicBezTo>
                        <a:pt x="164877" y="260389"/>
                        <a:pt x="172464" y="273159"/>
                        <a:pt x="179783" y="286286"/>
                      </a:cubicBezTo>
                      <a:cubicBezTo>
                        <a:pt x="188172" y="301555"/>
                        <a:pt x="198615" y="317182"/>
                        <a:pt x="203346" y="334149"/>
                      </a:cubicBezTo>
                      <a:cubicBezTo>
                        <a:pt x="241546" y="300216"/>
                        <a:pt x="277694" y="263962"/>
                        <a:pt x="311431" y="224939"/>
                      </a:cubicBezTo>
                      <a:cubicBezTo>
                        <a:pt x="313841" y="222081"/>
                        <a:pt x="316251" y="219224"/>
                        <a:pt x="318572" y="216456"/>
                      </a:cubicBezTo>
                      <a:cubicBezTo>
                        <a:pt x="314644" y="210294"/>
                        <a:pt x="311967" y="203597"/>
                        <a:pt x="308932" y="196542"/>
                      </a:cubicBezTo>
                      <a:cubicBezTo>
                        <a:pt x="303041" y="183505"/>
                        <a:pt x="295009" y="173504"/>
                        <a:pt x="287958" y="161538"/>
                      </a:cubicBezTo>
                      <a:cubicBezTo>
                        <a:pt x="281531" y="150644"/>
                        <a:pt x="278229" y="137696"/>
                        <a:pt x="272963" y="125998"/>
                      </a:cubicBezTo>
                      <a:cubicBezTo>
                        <a:pt x="274659" y="124301"/>
                        <a:pt x="276266" y="122515"/>
                        <a:pt x="277961" y="120818"/>
                      </a:cubicBezTo>
                      <a:cubicBezTo>
                        <a:pt x="281264" y="127337"/>
                        <a:pt x="284388" y="133945"/>
                        <a:pt x="287422" y="140553"/>
                      </a:cubicBezTo>
                      <a:cubicBezTo>
                        <a:pt x="293491" y="153680"/>
                        <a:pt x="301792" y="164485"/>
                        <a:pt x="308754" y="176897"/>
                      </a:cubicBezTo>
                      <a:cubicBezTo>
                        <a:pt x="314555" y="187166"/>
                        <a:pt x="317858" y="199578"/>
                        <a:pt x="324284" y="209758"/>
                      </a:cubicBezTo>
                      <a:cubicBezTo>
                        <a:pt x="378550" y="144304"/>
                        <a:pt x="423355" y="73848"/>
                        <a:pt x="463251" y="0"/>
                      </a:cubicBezTo>
                      <a:cubicBezTo>
                        <a:pt x="469410" y="178"/>
                        <a:pt x="475390" y="1250"/>
                        <a:pt x="481013" y="3393"/>
                      </a:cubicBezTo>
                      <a:cubicBezTo>
                        <a:pt x="463430" y="38308"/>
                        <a:pt x="443705" y="72151"/>
                        <a:pt x="422016" y="105281"/>
                      </a:cubicBezTo>
                      <a:cubicBezTo>
                        <a:pt x="441473" y="103048"/>
                        <a:pt x="460931" y="103227"/>
                        <a:pt x="480655" y="103227"/>
                      </a:cubicBezTo>
                      <a:cubicBezTo>
                        <a:pt x="493151" y="103227"/>
                        <a:pt x="505825" y="102513"/>
                        <a:pt x="518588" y="102066"/>
                      </a:cubicBezTo>
                      <a:cubicBezTo>
                        <a:pt x="517428" y="106174"/>
                        <a:pt x="516089" y="110281"/>
                        <a:pt x="514393" y="114389"/>
                      </a:cubicBezTo>
                      <a:cubicBezTo>
                        <a:pt x="505022" y="114389"/>
                        <a:pt x="495561" y="113854"/>
                        <a:pt x="486368" y="113407"/>
                      </a:cubicBezTo>
                      <a:cubicBezTo>
                        <a:pt x="463519" y="112693"/>
                        <a:pt x="440670" y="112246"/>
                        <a:pt x="417732" y="11171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1" name="Google Shape;1471;p27"/>
                <p:cNvSpPr/>
                <p:nvPr/>
              </p:nvSpPr>
              <p:spPr>
                <a:xfrm>
                  <a:off x="425916" y="4967585"/>
                  <a:ext cx="151758" cy="373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58" h="373680" extrusionOk="0">
                      <a:moveTo>
                        <a:pt x="145304" y="371922"/>
                      </a:moveTo>
                      <a:cubicBezTo>
                        <a:pt x="131024" y="348704"/>
                        <a:pt x="116029" y="323791"/>
                        <a:pt x="101213" y="297716"/>
                      </a:cubicBezTo>
                      <a:cubicBezTo>
                        <a:pt x="92109" y="297270"/>
                        <a:pt x="82916" y="296287"/>
                        <a:pt x="73723" y="294948"/>
                      </a:cubicBezTo>
                      <a:cubicBezTo>
                        <a:pt x="67565" y="294144"/>
                        <a:pt x="61496" y="293072"/>
                        <a:pt x="55516" y="292001"/>
                      </a:cubicBezTo>
                      <a:cubicBezTo>
                        <a:pt x="54891" y="291822"/>
                        <a:pt x="54266" y="291822"/>
                        <a:pt x="53730" y="291644"/>
                      </a:cubicBezTo>
                      <a:cubicBezTo>
                        <a:pt x="53641" y="291644"/>
                        <a:pt x="53641" y="291644"/>
                        <a:pt x="53641" y="291644"/>
                      </a:cubicBezTo>
                      <a:cubicBezTo>
                        <a:pt x="51767" y="287179"/>
                        <a:pt x="49893" y="282803"/>
                        <a:pt x="48018" y="278338"/>
                      </a:cubicBezTo>
                      <a:cubicBezTo>
                        <a:pt x="48911" y="278517"/>
                        <a:pt x="49714" y="278606"/>
                        <a:pt x="50517" y="278785"/>
                      </a:cubicBezTo>
                      <a:cubicBezTo>
                        <a:pt x="56497" y="279857"/>
                        <a:pt x="62388" y="281018"/>
                        <a:pt x="68279" y="282357"/>
                      </a:cubicBezTo>
                      <a:cubicBezTo>
                        <a:pt x="78721" y="284857"/>
                        <a:pt x="88896" y="288072"/>
                        <a:pt x="98625" y="292983"/>
                      </a:cubicBezTo>
                      <a:cubicBezTo>
                        <a:pt x="75955" y="252621"/>
                        <a:pt x="53998" y="209758"/>
                        <a:pt x="36505" y="165646"/>
                      </a:cubicBezTo>
                      <a:cubicBezTo>
                        <a:pt x="31863" y="164842"/>
                        <a:pt x="27401" y="163681"/>
                        <a:pt x="22938" y="162074"/>
                      </a:cubicBezTo>
                      <a:cubicBezTo>
                        <a:pt x="17583" y="160377"/>
                        <a:pt x="12317" y="158324"/>
                        <a:pt x="7229" y="156002"/>
                      </a:cubicBezTo>
                      <a:cubicBezTo>
                        <a:pt x="6515" y="155734"/>
                        <a:pt x="5801" y="155466"/>
                        <a:pt x="5087" y="155109"/>
                      </a:cubicBezTo>
                      <a:cubicBezTo>
                        <a:pt x="3927" y="150733"/>
                        <a:pt x="2767" y="146179"/>
                        <a:pt x="1696" y="141893"/>
                      </a:cubicBezTo>
                      <a:cubicBezTo>
                        <a:pt x="3392" y="142607"/>
                        <a:pt x="5177" y="143233"/>
                        <a:pt x="6783" y="144036"/>
                      </a:cubicBezTo>
                      <a:cubicBezTo>
                        <a:pt x="11246" y="145822"/>
                        <a:pt x="15798" y="147608"/>
                        <a:pt x="20082" y="149572"/>
                      </a:cubicBezTo>
                      <a:cubicBezTo>
                        <a:pt x="24277" y="151269"/>
                        <a:pt x="28383" y="153055"/>
                        <a:pt x="32488" y="155109"/>
                      </a:cubicBezTo>
                      <a:cubicBezTo>
                        <a:pt x="25526" y="136892"/>
                        <a:pt x="19457" y="118497"/>
                        <a:pt x="14459" y="100102"/>
                      </a:cubicBezTo>
                      <a:cubicBezTo>
                        <a:pt x="14459" y="100013"/>
                        <a:pt x="14459" y="100013"/>
                        <a:pt x="14459" y="100013"/>
                      </a:cubicBezTo>
                      <a:cubicBezTo>
                        <a:pt x="10264" y="85190"/>
                        <a:pt x="6962" y="70545"/>
                        <a:pt x="4463" y="55721"/>
                      </a:cubicBezTo>
                      <a:cubicBezTo>
                        <a:pt x="2410" y="44381"/>
                        <a:pt x="893" y="33040"/>
                        <a:pt x="0" y="21699"/>
                      </a:cubicBezTo>
                      <a:cubicBezTo>
                        <a:pt x="4195" y="12680"/>
                        <a:pt x="10264" y="5269"/>
                        <a:pt x="18208" y="0"/>
                      </a:cubicBezTo>
                      <a:cubicBezTo>
                        <a:pt x="20082" y="13305"/>
                        <a:pt x="22135" y="26611"/>
                        <a:pt x="24366" y="39827"/>
                      </a:cubicBezTo>
                      <a:cubicBezTo>
                        <a:pt x="25080" y="44023"/>
                        <a:pt x="25883" y="48399"/>
                        <a:pt x="26597" y="52596"/>
                      </a:cubicBezTo>
                      <a:cubicBezTo>
                        <a:pt x="33470" y="90190"/>
                        <a:pt x="42485" y="127159"/>
                        <a:pt x="56587" y="164396"/>
                      </a:cubicBezTo>
                      <a:cubicBezTo>
                        <a:pt x="58729" y="169932"/>
                        <a:pt x="61049" y="175469"/>
                        <a:pt x="63281" y="181005"/>
                      </a:cubicBezTo>
                      <a:cubicBezTo>
                        <a:pt x="72027" y="169396"/>
                        <a:pt x="82202" y="158502"/>
                        <a:pt x="90592" y="146625"/>
                      </a:cubicBezTo>
                      <a:cubicBezTo>
                        <a:pt x="97465" y="136982"/>
                        <a:pt x="104337" y="127248"/>
                        <a:pt x="110853" y="117426"/>
                      </a:cubicBezTo>
                      <a:cubicBezTo>
                        <a:pt x="112459" y="114836"/>
                        <a:pt x="114155" y="112336"/>
                        <a:pt x="115762" y="109835"/>
                      </a:cubicBezTo>
                      <a:cubicBezTo>
                        <a:pt x="119689" y="103763"/>
                        <a:pt x="123527" y="97691"/>
                        <a:pt x="127186" y="91440"/>
                      </a:cubicBezTo>
                      <a:cubicBezTo>
                        <a:pt x="127543" y="90726"/>
                        <a:pt x="128257" y="90815"/>
                        <a:pt x="128614" y="91172"/>
                      </a:cubicBezTo>
                      <a:cubicBezTo>
                        <a:pt x="128971" y="91440"/>
                        <a:pt x="129060" y="91708"/>
                        <a:pt x="128882" y="92154"/>
                      </a:cubicBezTo>
                      <a:lnTo>
                        <a:pt x="128882" y="92244"/>
                      </a:lnTo>
                      <a:cubicBezTo>
                        <a:pt x="125490" y="100013"/>
                        <a:pt x="121920" y="108138"/>
                        <a:pt x="117904" y="116265"/>
                      </a:cubicBezTo>
                      <a:cubicBezTo>
                        <a:pt x="116565" y="119300"/>
                        <a:pt x="114958" y="122426"/>
                        <a:pt x="113352" y="125373"/>
                      </a:cubicBezTo>
                      <a:cubicBezTo>
                        <a:pt x="101213" y="149394"/>
                        <a:pt x="86129" y="173236"/>
                        <a:pt x="67118" y="190738"/>
                      </a:cubicBezTo>
                      <a:cubicBezTo>
                        <a:pt x="71403" y="201276"/>
                        <a:pt x="75955" y="211723"/>
                        <a:pt x="80596" y="221992"/>
                      </a:cubicBezTo>
                      <a:cubicBezTo>
                        <a:pt x="95680" y="205026"/>
                        <a:pt x="111656" y="188863"/>
                        <a:pt x="124776" y="170200"/>
                      </a:cubicBezTo>
                      <a:cubicBezTo>
                        <a:pt x="124776" y="170200"/>
                        <a:pt x="124776" y="170200"/>
                        <a:pt x="124776" y="170110"/>
                      </a:cubicBezTo>
                      <a:cubicBezTo>
                        <a:pt x="126026" y="168503"/>
                        <a:pt x="127007" y="166896"/>
                        <a:pt x="128168" y="165199"/>
                      </a:cubicBezTo>
                      <a:cubicBezTo>
                        <a:pt x="129507" y="163146"/>
                        <a:pt x="130935" y="161003"/>
                        <a:pt x="132273" y="158859"/>
                      </a:cubicBezTo>
                      <a:cubicBezTo>
                        <a:pt x="135040" y="154395"/>
                        <a:pt x="137807" y="149840"/>
                        <a:pt x="140663" y="145465"/>
                      </a:cubicBezTo>
                      <a:cubicBezTo>
                        <a:pt x="141199" y="148144"/>
                        <a:pt x="141734" y="150733"/>
                        <a:pt x="142091" y="153055"/>
                      </a:cubicBezTo>
                      <a:cubicBezTo>
                        <a:pt x="139414" y="156895"/>
                        <a:pt x="136736" y="160556"/>
                        <a:pt x="134058" y="164396"/>
                      </a:cubicBezTo>
                      <a:cubicBezTo>
                        <a:pt x="131292" y="168236"/>
                        <a:pt x="128703" y="171896"/>
                        <a:pt x="125936" y="175736"/>
                      </a:cubicBezTo>
                      <a:cubicBezTo>
                        <a:pt x="112816" y="194131"/>
                        <a:pt x="99339" y="212259"/>
                        <a:pt x="83898" y="229404"/>
                      </a:cubicBezTo>
                      <a:cubicBezTo>
                        <a:pt x="105319" y="276106"/>
                        <a:pt x="129149" y="321737"/>
                        <a:pt x="151374" y="368082"/>
                      </a:cubicBezTo>
                      <a:cubicBezTo>
                        <a:pt x="153248" y="372189"/>
                        <a:pt x="147803" y="376029"/>
                        <a:pt x="145304" y="37192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2" name="Google Shape;1472;p27"/>
                <p:cNvSpPr/>
                <p:nvPr/>
              </p:nvSpPr>
              <p:spPr>
                <a:xfrm>
                  <a:off x="323372" y="5967888"/>
                  <a:ext cx="559788" cy="322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88" h="322663" extrusionOk="0">
                      <a:moveTo>
                        <a:pt x="553452" y="106352"/>
                      </a:moveTo>
                      <a:cubicBezTo>
                        <a:pt x="507932" y="115640"/>
                        <a:pt x="462592" y="126712"/>
                        <a:pt x="417340" y="140374"/>
                      </a:cubicBezTo>
                      <a:cubicBezTo>
                        <a:pt x="433941" y="149126"/>
                        <a:pt x="448222" y="162967"/>
                        <a:pt x="462413" y="175022"/>
                      </a:cubicBezTo>
                      <a:cubicBezTo>
                        <a:pt x="466787" y="178773"/>
                        <a:pt x="470892" y="182702"/>
                        <a:pt x="474819" y="186898"/>
                      </a:cubicBezTo>
                      <a:cubicBezTo>
                        <a:pt x="470803" y="189756"/>
                        <a:pt x="466697" y="192435"/>
                        <a:pt x="462503" y="195203"/>
                      </a:cubicBezTo>
                      <a:cubicBezTo>
                        <a:pt x="460093" y="192613"/>
                        <a:pt x="457683" y="190023"/>
                        <a:pt x="455094" y="187791"/>
                      </a:cubicBezTo>
                      <a:cubicBezTo>
                        <a:pt x="439564" y="173772"/>
                        <a:pt x="421446" y="160377"/>
                        <a:pt x="409754" y="142786"/>
                      </a:cubicBezTo>
                      <a:cubicBezTo>
                        <a:pt x="407969" y="143321"/>
                        <a:pt x="406094" y="143857"/>
                        <a:pt x="404309" y="144393"/>
                      </a:cubicBezTo>
                      <a:cubicBezTo>
                        <a:pt x="359683" y="158502"/>
                        <a:pt x="315949" y="174575"/>
                        <a:pt x="272750" y="191988"/>
                      </a:cubicBezTo>
                      <a:cubicBezTo>
                        <a:pt x="295420" y="205204"/>
                        <a:pt x="318091" y="218420"/>
                        <a:pt x="340315" y="232351"/>
                      </a:cubicBezTo>
                      <a:cubicBezTo>
                        <a:pt x="348705" y="237440"/>
                        <a:pt x="357362" y="242441"/>
                        <a:pt x="365663" y="247978"/>
                      </a:cubicBezTo>
                      <a:cubicBezTo>
                        <a:pt x="361022" y="250210"/>
                        <a:pt x="356380" y="252353"/>
                        <a:pt x="351650" y="254585"/>
                      </a:cubicBezTo>
                      <a:cubicBezTo>
                        <a:pt x="344331" y="249942"/>
                        <a:pt x="337191" y="244941"/>
                        <a:pt x="329961" y="240566"/>
                      </a:cubicBezTo>
                      <a:cubicBezTo>
                        <a:pt x="307291" y="226636"/>
                        <a:pt x="284621" y="212616"/>
                        <a:pt x="261772" y="198864"/>
                      </a:cubicBezTo>
                      <a:cubicBezTo>
                        <a:pt x="261058" y="198417"/>
                        <a:pt x="260433" y="197792"/>
                        <a:pt x="259987" y="197256"/>
                      </a:cubicBezTo>
                      <a:cubicBezTo>
                        <a:pt x="171983" y="233690"/>
                        <a:pt x="86657" y="276285"/>
                        <a:pt x="2759" y="322362"/>
                      </a:cubicBezTo>
                      <a:cubicBezTo>
                        <a:pt x="2223" y="322630"/>
                        <a:pt x="1777" y="322719"/>
                        <a:pt x="1331" y="322630"/>
                      </a:cubicBezTo>
                      <a:cubicBezTo>
                        <a:pt x="-8" y="322272"/>
                        <a:pt x="-633" y="320308"/>
                        <a:pt x="884" y="319326"/>
                      </a:cubicBezTo>
                      <a:cubicBezTo>
                        <a:pt x="1866" y="318701"/>
                        <a:pt x="2759" y="318075"/>
                        <a:pt x="3741" y="317450"/>
                      </a:cubicBezTo>
                      <a:cubicBezTo>
                        <a:pt x="65058" y="276999"/>
                        <a:pt x="129855" y="241994"/>
                        <a:pt x="196617" y="211276"/>
                      </a:cubicBezTo>
                      <a:cubicBezTo>
                        <a:pt x="196528" y="185112"/>
                        <a:pt x="195457" y="159038"/>
                        <a:pt x="192779" y="132963"/>
                      </a:cubicBezTo>
                      <a:cubicBezTo>
                        <a:pt x="192065" y="126891"/>
                        <a:pt x="191173" y="120818"/>
                        <a:pt x="190101" y="114657"/>
                      </a:cubicBezTo>
                      <a:cubicBezTo>
                        <a:pt x="192690" y="112960"/>
                        <a:pt x="195100" y="111264"/>
                        <a:pt x="197688" y="109746"/>
                      </a:cubicBezTo>
                      <a:cubicBezTo>
                        <a:pt x="199295" y="119122"/>
                        <a:pt x="200901" y="128498"/>
                        <a:pt x="201972" y="137785"/>
                      </a:cubicBezTo>
                      <a:cubicBezTo>
                        <a:pt x="204382" y="160824"/>
                        <a:pt x="205453" y="184041"/>
                        <a:pt x="205721" y="207347"/>
                      </a:cubicBezTo>
                      <a:cubicBezTo>
                        <a:pt x="259451" y="182969"/>
                        <a:pt x="314521" y="161270"/>
                        <a:pt x="370125" y="142250"/>
                      </a:cubicBezTo>
                      <a:cubicBezTo>
                        <a:pt x="371464" y="100727"/>
                        <a:pt x="371553" y="59025"/>
                        <a:pt x="371107" y="17502"/>
                      </a:cubicBezTo>
                      <a:cubicBezTo>
                        <a:pt x="372892" y="16788"/>
                        <a:pt x="374767" y="16073"/>
                        <a:pt x="376552" y="15448"/>
                      </a:cubicBezTo>
                      <a:cubicBezTo>
                        <a:pt x="380032" y="56703"/>
                        <a:pt x="380479" y="97601"/>
                        <a:pt x="378961" y="139303"/>
                      </a:cubicBezTo>
                      <a:cubicBezTo>
                        <a:pt x="386191" y="136892"/>
                        <a:pt x="393242" y="134392"/>
                        <a:pt x="400471" y="131981"/>
                      </a:cubicBezTo>
                      <a:cubicBezTo>
                        <a:pt x="412967" y="127963"/>
                        <a:pt x="425730" y="124033"/>
                        <a:pt x="438493" y="120015"/>
                      </a:cubicBezTo>
                      <a:cubicBezTo>
                        <a:pt x="429747" y="81617"/>
                        <a:pt x="425641" y="41523"/>
                        <a:pt x="422339" y="1786"/>
                      </a:cubicBezTo>
                      <a:cubicBezTo>
                        <a:pt x="425373" y="1161"/>
                        <a:pt x="428586" y="536"/>
                        <a:pt x="431621" y="0"/>
                      </a:cubicBezTo>
                      <a:cubicBezTo>
                        <a:pt x="438315" y="38933"/>
                        <a:pt x="444830" y="78314"/>
                        <a:pt x="447151" y="117336"/>
                      </a:cubicBezTo>
                      <a:cubicBezTo>
                        <a:pt x="483923" y="106174"/>
                        <a:pt x="521677" y="95637"/>
                        <a:pt x="559789" y="86261"/>
                      </a:cubicBezTo>
                      <a:cubicBezTo>
                        <a:pt x="558718" y="92868"/>
                        <a:pt x="556575" y="99655"/>
                        <a:pt x="553452" y="10635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3" name="Google Shape;1473;p27"/>
                <p:cNvSpPr/>
                <p:nvPr/>
              </p:nvSpPr>
              <p:spPr>
                <a:xfrm>
                  <a:off x="160331" y="6379100"/>
                  <a:ext cx="623848" cy="304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848" h="304361" extrusionOk="0">
                      <a:moveTo>
                        <a:pt x="623848" y="86975"/>
                      </a:moveTo>
                      <a:cubicBezTo>
                        <a:pt x="621260" y="94208"/>
                        <a:pt x="617244" y="101263"/>
                        <a:pt x="611978" y="108407"/>
                      </a:cubicBezTo>
                      <a:lnTo>
                        <a:pt x="611978" y="108496"/>
                      </a:lnTo>
                      <a:cubicBezTo>
                        <a:pt x="556730" y="119569"/>
                        <a:pt x="501661" y="132427"/>
                        <a:pt x="447127" y="146983"/>
                      </a:cubicBezTo>
                      <a:cubicBezTo>
                        <a:pt x="472832" y="153858"/>
                        <a:pt x="498983" y="163949"/>
                        <a:pt x="523617" y="175022"/>
                      </a:cubicBezTo>
                      <a:cubicBezTo>
                        <a:pt x="519601" y="177254"/>
                        <a:pt x="515584" y="179308"/>
                        <a:pt x="511389" y="181362"/>
                      </a:cubicBezTo>
                      <a:cubicBezTo>
                        <a:pt x="487112" y="171004"/>
                        <a:pt x="462032" y="162074"/>
                        <a:pt x="438916" y="149037"/>
                      </a:cubicBezTo>
                      <a:cubicBezTo>
                        <a:pt x="435792" y="149929"/>
                        <a:pt x="432579" y="150733"/>
                        <a:pt x="429365" y="151537"/>
                      </a:cubicBezTo>
                      <a:cubicBezTo>
                        <a:pt x="394824" y="161003"/>
                        <a:pt x="360640" y="171271"/>
                        <a:pt x="326724" y="182166"/>
                      </a:cubicBezTo>
                      <a:cubicBezTo>
                        <a:pt x="358588" y="193864"/>
                        <a:pt x="391344" y="205740"/>
                        <a:pt x="422939" y="219402"/>
                      </a:cubicBezTo>
                      <a:cubicBezTo>
                        <a:pt x="419191" y="220831"/>
                        <a:pt x="415442" y="222171"/>
                        <a:pt x="411515" y="223689"/>
                      </a:cubicBezTo>
                      <a:cubicBezTo>
                        <a:pt x="382775" y="210830"/>
                        <a:pt x="354214" y="197346"/>
                        <a:pt x="325207" y="185291"/>
                      </a:cubicBezTo>
                      <a:cubicBezTo>
                        <a:pt x="324047" y="184845"/>
                        <a:pt x="324136" y="183684"/>
                        <a:pt x="324761" y="182791"/>
                      </a:cubicBezTo>
                      <a:cubicBezTo>
                        <a:pt x="215872" y="217885"/>
                        <a:pt x="109839" y="259854"/>
                        <a:pt x="3895" y="304145"/>
                      </a:cubicBezTo>
                      <a:cubicBezTo>
                        <a:pt x="771" y="305485"/>
                        <a:pt x="-1639" y="300216"/>
                        <a:pt x="1396" y="298698"/>
                      </a:cubicBezTo>
                      <a:cubicBezTo>
                        <a:pt x="89043" y="253693"/>
                        <a:pt x="180974" y="216188"/>
                        <a:pt x="274511" y="183773"/>
                      </a:cubicBezTo>
                      <a:cubicBezTo>
                        <a:pt x="275404" y="150197"/>
                        <a:pt x="276475" y="117693"/>
                        <a:pt x="274422" y="84029"/>
                      </a:cubicBezTo>
                      <a:cubicBezTo>
                        <a:pt x="274333" y="82421"/>
                        <a:pt x="274243" y="80724"/>
                        <a:pt x="274154" y="79028"/>
                      </a:cubicBezTo>
                      <a:cubicBezTo>
                        <a:pt x="276921" y="77599"/>
                        <a:pt x="279777" y="76170"/>
                        <a:pt x="282633" y="74831"/>
                      </a:cubicBezTo>
                      <a:cubicBezTo>
                        <a:pt x="284150" y="110193"/>
                        <a:pt x="289238" y="146000"/>
                        <a:pt x="282008" y="181183"/>
                      </a:cubicBezTo>
                      <a:cubicBezTo>
                        <a:pt x="314497" y="170021"/>
                        <a:pt x="347163" y="159573"/>
                        <a:pt x="379919" y="149572"/>
                      </a:cubicBezTo>
                      <a:cubicBezTo>
                        <a:pt x="378134" y="111889"/>
                        <a:pt x="373404" y="74563"/>
                        <a:pt x="370012" y="37148"/>
                      </a:cubicBezTo>
                      <a:cubicBezTo>
                        <a:pt x="372690" y="36165"/>
                        <a:pt x="375456" y="35094"/>
                        <a:pt x="378223" y="34111"/>
                      </a:cubicBezTo>
                      <a:cubicBezTo>
                        <a:pt x="385899" y="70723"/>
                        <a:pt x="389202" y="108853"/>
                        <a:pt x="391968" y="145822"/>
                      </a:cubicBezTo>
                      <a:cubicBezTo>
                        <a:pt x="398216" y="143947"/>
                        <a:pt x="404285" y="142072"/>
                        <a:pt x="410533" y="140196"/>
                      </a:cubicBezTo>
                      <a:cubicBezTo>
                        <a:pt x="406963" y="101531"/>
                        <a:pt x="405267" y="63490"/>
                        <a:pt x="404732" y="24914"/>
                      </a:cubicBezTo>
                      <a:cubicBezTo>
                        <a:pt x="406606" y="24289"/>
                        <a:pt x="408480" y="23753"/>
                        <a:pt x="410355" y="23128"/>
                      </a:cubicBezTo>
                      <a:cubicBezTo>
                        <a:pt x="413300" y="61168"/>
                        <a:pt x="417049" y="99387"/>
                        <a:pt x="420708" y="137249"/>
                      </a:cubicBezTo>
                      <a:cubicBezTo>
                        <a:pt x="422047" y="136892"/>
                        <a:pt x="423207" y="136535"/>
                        <a:pt x="424546" y="136178"/>
                      </a:cubicBezTo>
                      <a:cubicBezTo>
                        <a:pt x="452125" y="128230"/>
                        <a:pt x="479883" y="120819"/>
                        <a:pt x="507819" y="113764"/>
                      </a:cubicBezTo>
                      <a:cubicBezTo>
                        <a:pt x="504963" y="88672"/>
                        <a:pt x="510140" y="62418"/>
                        <a:pt x="511925" y="37237"/>
                      </a:cubicBezTo>
                      <a:cubicBezTo>
                        <a:pt x="512817" y="25003"/>
                        <a:pt x="513888" y="12680"/>
                        <a:pt x="514870" y="536"/>
                      </a:cubicBezTo>
                      <a:cubicBezTo>
                        <a:pt x="516923" y="357"/>
                        <a:pt x="518887" y="179"/>
                        <a:pt x="520939" y="0"/>
                      </a:cubicBezTo>
                      <a:cubicBezTo>
                        <a:pt x="520582" y="12234"/>
                        <a:pt x="520047" y="24557"/>
                        <a:pt x="519511" y="36880"/>
                      </a:cubicBezTo>
                      <a:cubicBezTo>
                        <a:pt x="518351" y="61258"/>
                        <a:pt x="520136" y="87779"/>
                        <a:pt x="514870" y="111978"/>
                      </a:cubicBezTo>
                      <a:cubicBezTo>
                        <a:pt x="551018" y="102960"/>
                        <a:pt x="587433" y="94566"/>
                        <a:pt x="623848" y="8697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4" name="Google Shape;1474;p27"/>
                <p:cNvSpPr/>
                <p:nvPr/>
              </p:nvSpPr>
              <p:spPr>
                <a:xfrm>
                  <a:off x="-27390" y="6838912"/>
                  <a:ext cx="672770" cy="170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770" h="170539" extrusionOk="0">
                      <a:moveTo>
                        <a:pt x="486063" y="97668"/>
                      </a:moveTo>
                      <a:cubicBezTo>
                        <a:pt x="473121" y="98383"/>
                        <a:pt x="460179" y="99276"/>
                        <a:pt x="447327" y="100080"/>
                      </a:cubicBezTo>
                      <a:cubicBezTo>
                        <a:pt x="483475" y="118028"/>
                        <a:pt x="519801" y="136513"/>
                        <a:pt x="554877" y="156783"/>
                      </a:cubicBezTo>
                      <a:cubicBezTo>
                        <a:pt x="551307" y="157766"/>
                        <a:pt x="547558" y="158569"/>
                        <a:pt x="543899" y="159551"/>
                      </a:cubicBezTo>
                      <a:cubicBezTo>
                        <a:pt x="507751" y="139817"/>
                        <a:pt x="471693" y="119636"/>
                        <a:pt x="434921" y="100883"/>
                      </a:cubicBezTo>
                      <a:cubicBezTo>
                        <a:pt x="417249" y="102133"/>
                        <a:pt x="399487" y="103562"/>
                        <a:pt x="381904" y="105259"/>
                      </a:cubicBezTo>
                      <a:cubicBezTo>
                        <a:pt x="428584" y="121511"/>
                        <a:pt x="473657" y="141156"/>
                        <a:pt x="516141" y="165802"/>
                      </a:cubicBezTo>
                      <a:cubicBezTo>
                        <a:pt x="512303" y="166606"/>
                        <a:pt x="508465" y="167409"/>
                        <a:pt x="504449" y="168213"/>
                      </a:cubicBezTo>
                      <a:cubicBezTo>
                        <a:pt x="461161" y="144996"/>
                        <a:pt x="417070" y="123922"/>
                        <a:pt x="370837" y="106331"/>
                      </a:cubicBezTo>
                      <a:cubicBezTo>
                        <a:pt x="247935" y="118207"/>
                        <a:pt x="125569" y="139013"/>
                        <a:pt x="2489" y="170446"/>
                      </a:cubicBezTo>
                      <a:cubicBezTo>
                        <a:pt x="79" y="171160"/>
                        <a:pt x="-1082" y="167588"/>
                        <a:pt x="1328" y="166784"/>
                      </a:cubicBezTo>
                      <a:cubicBezTo>
                        <a:pt x="102363" y="135084"/>
                        <a:pt x="207771" y="110617"/>
                        <a:pt x="314607" y="94097"/>
                      </a:cubicBezTo>
                      <a:cubicBezTo>
                        <a:pt x="315946" y="71148"/>
                        <a:pt x="321926" y="48555"/>
                        <a:pt x="327728" y="26410"/>
                      </a:cubicBezTo>
                      <a:lnTo>
                        <a:pt x="327817" y="26142"/>
                      </a:lnTo>
                      <a:cubicBezTo>
                        <a:pt x="330941" y="25428"/>
                        <a:pt x="334154" y="24802"/>
                        <a:pt x="337278" y="24177"/>
                      </a:cubicBezTo>
                      <a:cubicBezTo>
                        <a:pt x="333708" y="47305"/>
                        <a:pt x="331030" y="70879"/>
                        <a:pt x="324068" y="92757"/>
                      </a:cubicBezTo>
                      <a:cubicBezTo>
                        <a:pt x="380833" y="84185"/>
                        <a:pt x="437866" y="77755"/>
                        <a:pt x="495078" y="73826"/>
                      </a:cubicBezTo>
                      <a:cubicBezTo>
                        <a:pt x="504449" y="49627"/>
                        <a:pt x="510786" y="24534"/>
                        <a:pt x="518997" y="67"/>
                      </a:cubicBezTo>
                      <a:cubicBezTo>
                        <a:pt x="522389" y="-22"/>
                        <a:pt x="525781" y="-22"/>
                        <a:pt x="529172" y="67"/>
                      </a:cubicBezTo>
                      <a:cubicBezTo>
                        <a:pt x="523549" y="14087"/>
                        <a:pt x="518016" y="28285"/>
                        <a:pt x="513374" y="42929"/>
                      </a:cubicBezTo>
                      <a:cubicBezTo>
                        <a:pt x="509983" y="53378"/>
                        <a:pt x="507127" y="63646"/>
                        <a:pt x="503021" y="73380"/>
                      </a:cubicBezTo>
                      <a:cubicBezTo>
                        <a:pt x="521853" y="72219"/>
                        <a:pt x="540686" y="71148"/>
                        <a:pt x="559518" y="70433"/>
                      </a:cubicBezTo>
                      <a:cubicBezTo>
                        <a:pt x="568890" y="48734"/>
                        <a:pt x="577191" y="26945"/>
                        <a:pt x="585045" y="5068"/>
                      </a:cubicBezTo>
                      <a:cubicBezTo>
                        <a:pt x="589507" y="5961"/>
                        <a:pt x="594059" y="6943"/>
                        <a:pt x="598254" y="8104"/>
                      </a:cubicBezTo>
                      <a:cubicBezTo>
                        <a:pt x="589507" y="30518"/>
                        <a:pt x="577548" y="51859"/>
                        <a:pt x="563803" y="70344"/>
                      </a:cubicBezTo>
                      <a:cubicBezTo>
                        <a:pt x="599861" y="69183"/>
                        <a:pt x="635919" y="68826"/>
                        <a:pt x="671799" y="69629"/>
                      </a:cubicBezTo>
                      <a:cubicBezTo>
                        <a:pt x="673763" y="78470"/>
                        <a:pt x="672692" y="86775"/>
                        <a:pt x="669121" y="94543"/>
                      </a:cubicBezTo>
                      <a:cubicBezTo>
                        <a:pt x="608429" y="93561"/>
                        <a:pt x="548183" y="94543"/>
                        <a:pt x="488205" y="97668"/>
                      </a:cubicBezTo>
                      <a:cubicBezTo>
                        <a:pt x="487491" y="98294"/>
                        <a:pt x="486598" y="98115"/>
                        <a:pt x="486063" y="9766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5" name="Google Shape;1475;p27"/>
                <p:cNvSpPr/>
                <p:nvPr/>
              </p:nvSpPr>
              <p:spPr>
                <a:xfrm>
                  <a:off x="-131202" y="6003339"/>
                  <a:ext cx="262583" cy="556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583" h="556038" extrusionOk="0">
                      <a:moveTo>
                        <a:pt x="221527" y="553998"/>
                      </a:moveTo>
                      <a:cubicBezTo>
                        <a:pt x="201623" y="464701"/>
                        <a:pt x="178150" y="375851"/>
                        <a:pt x="148964" y="288965"/>
                      </a:cubicBezTo>
                      <a:cubicBezTo>
                        <a:pt x="105854" y="290126"/>
                        <a:pt x="56944" y="282535"/>
                        <a:pt x="12228" y="272088"/>
                      </a:cubicBezTo>
                      <a:cubicBezTo>
                        <a:pt x="11692" y="269052"/>
                        <a:pt x="11067" y="265926"/>
                        <a:pt x="10532" y="262890"/>
                      </a:cubicBezTo>
                      <a:cubicBezTo>
                        <a:pt x="27936" y="265926"/>
                        <a:pt x="45251" y="269230"/>
                        <a:pt x="62656" y="272177"/>
                      </a:cubicBezTo>
                      <a:cubicBezTo>
                        <a:pt x="90771" y="276910"/>
                        <a:pt x="120313" y="278696"/>
                        <a:pt x="147803" y="285750"/>
                      </a:cubicBezTo>
                      <a:cubicBezTo>
                        <a:pt x="139235" y="260301"/>
                        <a:pt x="130221" y="235119"/>
                        <a:pt x="120581" y="210116"/>
                      </a:cubicBezTo>
                      <a:cubicBezTo>
                        <a:pt x="80685" y="207526"/>
                        <a:pt x="40432" y="202347"/>
                        <a:pt x="1160" y="193507"/>
                      </a:cubicBezTo>
                      <a:cubicBezTo>
                        <a:pt x="714" y="189131"/>
                        <a:pt x="357" y="184755"/>
                        <a:pt x="0" y="180201"/>
                      </a:cubicBezTo>
                      <a:cubicBezTo>
                        <a:pt x="39718" y="187613"/>
                        <a:pt x="79435" y="194489"/>
                        <a:pt x="118439" y="204311"/>
                      </a:cubicBezTo>
                      <a:cubicBezTo>
                        <a:pt x="111656" y="186898"/>
                        <a:pt x="104605" y="169664"/>
                        <a:pt x="97375" y="152519"/>
                      </a:cubicBezTo>
                      <a:cubicBezTo>
                        <a:pt x="77740" y="106710"/>
                        <a:pt x="59264" y="57418"/>
                        <a:pt x="38468" y="8930"/>
                      </a:cubicBezTo>
                      <a:cubicBezTo>
                        <a:pt x="42485" y="5536"/>
                        <a:pt x="46679" y="2501"/>
                        <a:pt x="51410" y="0"/>
                      </a:cubicBezTo>
                      <a:cubicBezTo>
                        <a:pt x="69707" y="41434"/>
                        <a:pt x="85772" y="83761"/>
                        <a:pt x="101213" y="125284"/>
                      </a:cubicBezTo>
                      <a:cubicBezTo>
                        <a:pt x="103355" y="131088"/>
                        <a:pt x="105587" y="136714"/>
                        <a:pt x="107729" y="142518"/>
                      </a:cubicBezTo>
                      <a:cubicBezTo>
                        <a:pt x="133166" y="108317"/>
                        <a:pt x="153426" y="71438"/>
                        <a:pt x="174312" y="34558"/>
                      </a:cubicBezTo>
                      <a:cubicBezTo>
                        <a:pt x="175650" y="36255"/>
                        <a:pt x="176811" y="37862"/>
                        <a:pt x="178150" y="39558"/>
                      </a:cubicBezTo>
                      <a:cubicBezTo>
                        <a:pt x="159674" y="79206"/>
                        <a:pt x="137718" y="116800"/>
                        <a:pt x="111120" y="151805"/>
                      </a:cubicBezTo>
                      <a:cubicBezTo>
                        <a:pt x="141377" y="231190"/>
                        <a:pt x="172973" y="310039"/>
                        <a:pt x="196000" y="391388"/>
                      </a:cubicBezTo>
                      <a:cubicBezTo>
                        <a:pt x="210281" y="369868"/>
                        <a:pt x="228578" y="351384"/>
                        <a:pt x="241698" y="329238"/>
                      </a:cubicBezTo>
                      <a:cubicBezTo>
                        <a:pt x="249106" y="316736"/>
                        <a:pt x="254550" y="303521"/>
                        <a:pt x="260709" y="290751"/>
                      </a:cubicBezTo>
                      <a:cubicBezTo>
                        <a:pt x="261423" y="294858"/>
                        <a:pt x="262137" y="298966"/>
                        <a:pt x="262583" y="303163"/>
                      </a:cubicBezTo>
                      <a:cubicBezTo>
                        <a:pt x="262583" y="303252"/>
                        <a:pt x="262583" y="303252"/>
                        <a:pt x="262583" y="303342"/>
                      </a:cubicBezTo>
                      <a:cubicBezTo>
                        <a:pt x="257585" y="316468"/>
                        <a:pt x="252676" y="329416"/>
                        <a:pt x="245000" y="341204"/>
                      </a:cubicBezTo>
                      <a:cubicBezTo>
                        <a:pt x="231969" y="361385"/>
                        <a:pt x="215190" y="380673"/>
                        <a:pt x="198232" y="397550"/>
                      </a:cubicBezTo>
                      <a:cubicBezTo>
                        <a:pt x="198142" y="397639"/>
                        <a:pt x="198053" y="397639"/>
                        <a:pt x="197785" y="397729"/>
                      </a:cubicBezTo>
                      <a:cubicBezTo>
                        <a:pt x="211887" y="448360"/>
                        <a:pt x="222598" y="499884"/>
                        <a:pt x="227328" y="553016"/>
                      </a:cubicBezTo>
                      <a:cubicBezTo>
                        <a:pt x="227774" y="556320"/>
                        <a:pt x="222330" y="557302"/>
                        <a:pt x="221527" y="5539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6" name="Google Shape;1476;p27"/>
                <p:cNvSpPr/>
                <p:nvPr/>
              </p:nvSpPr>
              <p:spPr>
                <a:xfrm>
                  <a:off x="86664" y="5708749"/>
                  <a:ext cx="250355" cy="506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355" h="506717" extrusionOk="0">
                      <a:moveTo>
                        <a:pt x="250266" y="307360"/>
                      </a:moveTo>
                      <a:cubicBezTo>
                        <a:pt x="230006" y="330398"/>
                        <a:pt x="205461" y="349419"/>
                        <a:pt x="182969" y="371832"/>
                      </a:cubicBezTo>
                      <a:cubicBezTo>
                        <a:pt x="190645" y="415230"/>
                        <a:pt x="195197" y="458807"/>
                        <a:pt x="196000" y="501938"/>
                      </a:cubicBezTo>
                      <a:cubicBezTo>
                        <a:pt x="196179" y="508189"/>
                        <a:pt x="187521" y="508278"/>
                        <a:pt x="186539" y="502384"/>
                      </a:cubicBezTo>
                      <a:cubicBezTo>
                        <a:pt x="173776" y="414963"/>
                        <a:pt x="160388" y="329684"/>
                        <a:pt x="134594" y="246906"/>
                      </a:cubicBezTo>
                      <a:cubicBezTo>
                        <a:pt x="111210" y="244763"/>
                        <a:pt x="47304" y="238869"/>
                        <a:pt x="5891" y="230565"/>
                      </a:cubicBezTo>
                      <a:cubicBezTo>
                        <a:pt x="5355" y="227261"/>
                        <a:pt x="4820" y="223778"/>
                        <a:pt x="4373" y="220385"/>
                      </a:cubicBezTo>
                      <a:cubicBezTo>
                        <a:pt x="8836" y="220653"/>
                        <a:pt x="12138" y="220920"/>
                        <a:pt x="13031" y="221010"/>
                      </a:cubicBezTo>
                      <a:cubicBezTo>
                        <a:pt x="26062" y="222617"/>
                        <a:pt x="38914" y="224492"/>
                        <a:pt x="51767" y="226368"/>
                      </a:cubicBezTo>
                      <a:cubicBezTo>
                        <a:pt x="78454" y="230297"/>
                        <a:pt x="105408" y="233690"/>
                        <a:pt x="132006" y="238691"/>
                      </a:cubicBezTo>
                      <a:cubicBezTo>
                        <a:pt x="127097" y="223510"/>
                        <a:pt x="121742" y="208330"/>
                        <a:pt x="115940" y="193239"/>
                      </a:cubicBezTo>
                      <a:cubicBezTo>
                        <a:pt x="78632" y="194221"/>
                        <a:pt x="38468" y="189220"/>
                        <a:pt x="446" y="182523"/>
                      </a:cubicBezTo>
                      <a:cubicBezTo>
                        <a:pt x="179" y="179487"/>
                        <a:pt x="89" y="176272"/>
                        <a:pt x="0" y="173326"/>
                      </a:cubicBezTo>
                      <a:cubicBezTo>
                        <a:pt x="38379" y="176719"/>
                        <a:pt x="78007" y="181184"/>
                        <a:pt x="114690" y="190113"/>
                      </a:cubicBezTo>
                      <a:cubicBezTo>
                        <a:pt x="108711" y="174933"/>
                        <a:pt x="102195" y="159752"/>
                        <a:pt x="95144" y="144750"/>
                      </a:cubicBezTo>
                      <a:cubicBezTo>
                        <a:pt x="76936" y="106531"/>
                        <a:pt x="55694" y="69830"/>
                        <a:pt x="31596" y="35272"/>
                      </a:cubicBezTo>
                      <a:cubicBezTo>
                        <a:pt x="33738" y="31879"/>
                        <a:pt x="36326" y="28754"/>
                        <a:pt x="38914" y="25539"/>
                      </a:cubicBezTo>
                      <a:cubicBezTo>
                        <a:pt x="62299" y="57954"/>
                        <a:pt x="83095" y="92423"/>
                        <a:pt x="101481" y="128320"/>
                      </a:cubicBezTo>
                      <a:cubicBezTo>
                        <a:pt x="112281" y="85636"/>
                        <a:pt x="122813" y="35629"/>
                        <a:pt x="148874" y="0"/>
                      </a:cubicBezTo>
                      <a:cubicBezTo>
                        <a:pt x="149678" y="536"/>
                        <a:pt x="150481" y="1250"/>
                        <a:pt x="151195" y="1875"/>
                      </a:cubicBezTo>
                      <a:cubicBezTo>
                        <a:pt x="131559" y="45095"/>
                        <a:pt x="122277" y="93583"/>
                        <a:pt x="106568" y="138321"/>
                      </a:cubicBezTo>
                      <a:cubicBezTo>
                        <a:pt x="141288" y="208509"/>
                        <a:pt x="166368" y="283875"/>
                        <a:pt x="181006" y="360134"/>
                      </a:cubicBezTo>
                      <a:cubicBezTo>
                        <a:pt x="196089" y="345043"/>
                        <a:pt x="214386" y="333167"/>
                        <a:pt x="229381" y="317897"/>
                      </a:cubicBezTo>
                      <a:cubicBezTo>
                        <a:pt x="236432" y="310753"/>
                        <a:pt x="243037" y="303163"/>
                        <a:pt x="249195" y="295394"/>
                      </a:cubicBezTo>
                      <a:cubicBezTo>
                        <a:pt x="249641" y="299234"/>
                        <a:pt x="250088" y="303163"/>
                        <a:pt x="250355" y="307092"/>
                      </a:cubicBezTo>
                      <a:cubicBezTo>
                        <a:pt x="250266" y="307360"/>
                        <a:pt x="250266" y="307360"/>
                        <a:pt x="250266" y="30736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7" name="Google Shape;1477;p27"/>
                <p:cNvSpPr/>
                <p:nvPr/>
              </p:nvSpPr>
              <p:spPr>
                <a:xfrm>
                  <a:off x="321758" y="5349597"/>
                  <a:ext cx="188502" cy="448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02" h="448180" extrusionOk="0">
                      <a:moveTo>
                        <a:pt x="151284" y="443627"/>
                      </a:moveTo>
                      <a:cubicBezTo>
                        <a:pt x="150927" y="449253"/>
                        <a:pt x="142448" y="449967"/>
                        <a:pt x="142359" y="444073"/>
                      </a:cubicBezTo>
                      <a:cubicBezTo>
                        <a:pt x="142091" y="437912"/>
                        <a:pt x="141734" y="431750"/>
                        <a:pt x="141466" y="425678"/>
                      </a:cubicBezTo>
                      <a:cubicBezTo>
                        <a:pt x="104159" y="422553"/>
                        <a:pt x="66761" y="416302"/>
                        <a:pt x="29900" y="408711"/>
                      </a:cubicBezTo>
                      <a:cubicBezTo>
                        <a:pt x="29454" y="406658"/>
                        <a:pt x="29007" y="404515"/>
                        <a:pt x="28472" y="402461"/>
                      </a:cubicBezTo>
                      <a:cubicBezTo>
                        <a:pt x="66047" y="408711"/>
                        <a:pt x="103802" y="413891"/>
                        <a:pt x="141288" y="420231"/>
                      </a:cubicBezTo>
                      <a:cubicBezTo>
                        <a:pt x="139324" y="378083"/>
                        <a:pt x="136736" y="336202"/>
                        <a:pt x="132452" y="294680"/>
                      </a:cubicBezTo>
                      <a:cubicBezTo>
                        <a:pt x="89967" y="288518"/>
                        <a:pt x="47483" y="279410"/>
                        <a:pt x="5444" y="269409"/>
                      </a:cubicBezTo>
                      <a:cubicBezTo>
                        <a:pt x="4998" y="266372"/>
                        <a:pt x="4641" y="263336"/>
                        <a:pt x="4284" y="260300"/>
                      </a:cubicBezTo>
                      <a:cubicBezTo>
                        <a:pt x="47126" y="267622"/>
                        <a:pt x="89967" y="275838"/>
                        <a:pt x="131559" y="286732"/>
                      </a:cubicBezTo>
                      <a:cubicBezTo>
                        <a:pt x="129685" y="269409"/>
                        <a:pt x="127454" y="252264"/>
                        <a:pt x="125044" y="235029"/>
                      </a:cubicBezTo>
                      <a:cubicBezTo>
                        <a:pt x="93984" y="234940"/>
                        <a:pt x="62924" y="225206"/>
                        <a:pt x="32845" y="218331"/>
                      </a:cubicBezTo>
                      <a:cubicBezTo>
                        <a:pt x="22046" y="215830"/>
                        <a:pt x="11157" y="213419"/>
                        <a:pt x="446" y="210740"/>
                      </a:cubicBezTo>
                      <a:cubicBezTo>
                        <a:pt x="268" y="207526"/>
                        <a:pt x="0" y="204311"/>
                        <a:pt x="0" y="201096"/>
                      </a:cubicBezTo>
                      <a:cubicBezTo>
                        <a:pt x="14013" y="204400"/>
                        <a:pt x="28115" y="207793"/>
                        <a:pt x="42217" y="210919"/>
                      </a:cubicBezTo>
                      <a:cubicBezTo>
                        <a:pt x="69350" y="216813"/>
                        <a:pt x="98179" y="220116"/>
                        <a:pt x="124241" y="230029"/>
                      </a:cubicBezTo>
                      <a:cubicBezTo>
                        <a:pt x="118618" y="192970"/>
                        <a:pt x="111210" y="155912"/>
                        <a:pt x="101213" y="118854"/>
                      </a:cubicBezTo>
                      <a:cubicBezTo>
                        <a:pt x="90860" y="80814"/>
                        <a:pt x="79346" y="41523"/>
                        <a:pt x="64173" y="4018"/>
                      </a:cubicBezTo>
                      <a:cubicBezTo>
                        <a:pt x="66851" y="2500"/>
                        <a:pt x="69707" y="1161"/>
                        <a:pt x="72741" y="0"/>
                      </a:cubicBezTo>
                      <a:cubicBezTo>
                        <a:pt x="85505" y="30182"/>
                        <a:pt x="95769" y="61525"/>
                        <a:pt x="105051" y="92243"/>
                      </a:cubicBezTo>
                      <a:cubicBezTo>
                        <a:pt x="111031" y="112424"/>
                        <a:pt x="116654" y="132963"/>
                        <a:pt x="121831" y="153680"/>
                      </a:cubicBezTo>
                      <a:cubicBezTo>
                        <a:pt x="131649" y="120729"/>
                        <a:pt x="142091" y="87778"/>
                        <a:pt x="153337" y="55185"/>
                      </a:cubicBezTo>
                      <a:cubicBezTo>
                        <a:pt x="154319" y="57954"/>
                        <a:pt x="155301" y="60722"/>
                        <a:pt x="156193" y="63579"/>
                      </a:cubicBezTo>
                      <a:cubicBezTo>
                        <a:pt x="147089" y="97601"/>
                        <a:pt x="136290" y="131267"/>
                        <a:pt x="124330" y="164306"/>
                      </a:cubicBezTo>
                      <a:cubicBezTo>
                        <a:pt x="135308" y="210562"/>
                        <a:pt x="143787" y="257800"/>
                        <a:pt x="148517" y="305217"/>
                      </a:cubicBezTo>
                      <a:cubicBezTo>
                        <a:pt x="158692" y="293161"/>
                        <a:pt x="169046" y="281106"/>
                        <a:pt x="179399" y="269052"/>
                      </a:cubicBezTo>
                      <a:cubicBezTo>
                        <a:pt x="182077" y="265926"/>
                        <a:pt x="184754" y="262533"/>
                        <a:pt x="187343" y="259050"/>
                      </a:cubicBezTo>
                      <a:cubicBezTo>
                        <a:pt x="187700" y="262890"/>
                        <a:pt x="188146" y="266730"/>
                        <a:pt x="188503" y="270569"/>
                      </a:cubicBezTo>
                      <a:cubicBezTo>
                        <a:pt x="187878" y="271195"/>
                        <a:pt x="187343" y="271730"/>
                        <a:pt x="186807" y="272266"/>
                      </a:cubicBezTo>
                      <a:cubicBezTo>
                        <a:pt x="174579" y="284767"/>
                        <a:pt x="161905" y="297002"/>
                        <a:pt x="149410" y="309235"/>
                      </a:cubicBezTo>
                      <a:cubicBezTo>
                        <a:pt x="149321" y="309413"/>
                        <a:pt x="149142" y="309324"/>
                        <a:pt x="148964" y="309413"/>
                      </a:cubicBezTo>
                      <a:cubicBezTo>
                        <a:pt x="153248" y="354598"/>
                        <a:pt x="154408" y="399514"/>
                        <a:pt x="151284" y="44362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8" name="Google Shape;1478;p27"/>
            <p:cNvGrpSpPr/>
            <p:nvPr/>
          </p:nvGrpSpPr>
          <p:grpSpPr>
            <a:xfrm rot="-5951627" flipH="1">
              <a:off x="5014747" y="314251"/>
              <a:ext cx="548198" cy="553038"/>
              <a:chOff x="1152825" y="6165169"/>
              <a:chExt cx="835762" cy="843141"/>
            </a:xfrm>
          </p:grpSpPr>
          <p:sp>
            <p:nvSpPr>
              <p:cNvPr id="1479" name="Google Shape;1479;p27"/>
              <p:cNvSpPr/>
              <p:nvPr/>
            </p:nvSpPr>
            <p:spPr>
              <a:xfrm>
                <a:off x="1152825" y="6165169"/>
                <a:ext cx="835762" cy="843141"/>
              </a:xfrm>
              <a:custGeom>
                <a:avLst/>
                <a:gdLst/>
                <a:ahLst/>
                <a:cxnLst/>
                <a:rect l="l" t="t" r="r" b="b"/>
                <a:pathLst>
                  <a:path w="835762" h="843141" extrusionOk="0">
                    <a:moveTo>
                      <a:pt x="332617" y="818561"/>
                    </a:moveTo>
                    <a:cubicBezTo>
                      <a:pt x="259340" y="743730"/>
                      <a:pt x="138313" y="729353"/>
                      <a:pt x="69945" y="649968"/>
                    </a:cubicBezTo>
                    <a:cubicBezTo>
                      <a:pt x="34154" y="608356"/>
                      <a:pt x="17464" y="553795"/>
                      <a:pt x="6307" y="499950"/>
                    </a:cubicBezTo>
                    <a:cubicBezTo>
                      <a:pt x="952" y="474232"/>
                      <a:pt x="-3243" y="447264"/>
                      <a:pt x="3451" y="421904"/>
                    </a:cubicBezTo>
                    <a:cubicBezTo>
                      <a:pt x="10234" y="396544"/>
                      <a:pt x="30763" y="373059"/>
                      <a:pt x="57003" y="370916"/>
                    </a:cubicBezTo>
                    <a:cubicBezTo>
                      <a:pt x="85029" y="368683"/>
                      <a:pt x="108859" y="390114"/>
                      <a:pt x="127603" y="411099"/>
                    </a:cubicBezTo>
                    <a:cubicBezTo>
                      <a:pt x="146346" y="432084"/>
                      <a:pt x="166338" y="455658"/>
                      <a:pt x="194185" y="459944"/>
                    </a:cubicBezTo>
                    <a:cubicBezTo>
                      <a:pt x="221943" y="464231"/>
                      <a:pt x="253628" y="433334"/>
                      <a:pt x="238366" y="409760"/>
                    </a:cubicBezTo>
                    <a:cubicBezTo>
                      <a:pt x="234082" y="403152"/>
                      <a:pt x="227120" y="398776"/>
                      <a:pt x="220426" y="394579"/>
                    </a:cubicBezTo>
                    <a:cubicBezTo>
                      <a:pt x="194453" y="378327"/>
                      <a:pt x="168480" y="362164"/>
                      <a:pt x="142508" y="345913"/>
                    </a:cubicBezTo>
                    <a:cubicBezTo>
                      <a:pt x="127067" y="336268"/>
                      <a:pt x="110644" y="325463"/>
                      <a:pt x="104397" y="308318"/>
                    </a:cubicBezTo>
                    <a:cubicBezTo>
                      <a:pt x="96899" y="287780"/>
                      <a:pt x="106985" y="264652"/>
                      <a:pt x="121444" y="248222"/>
                    </a:cubicBezTo>
                    <a:cubicBezTo>
                      <a:pt x="135903" y="231791"/>
                      <a:pt x="154468" y="219468"/>
                      <a:pt x="169105" y="203305"/>
                    </a:cubicBezTo>
                    <a:cubicBezTo>
                      <a:pt x="192579" y="177320"/>
                      <a:pt x="216766" y="137047"/>
                      <a:pt x="250236" y="147316"/>
                    </a:cubicBezTo>
                    <a:cubicBezTo>
                      <a:pt x="280850" y="156692"/>
                      <a:pt x="289865" y="204912"/>
                      <a:pt x="321818" y="207502"/>
                    </a:cubicBezTo>
                    <a:cubicBezTo>
                      <a:pt x="326459" y="207859"/>
                      <a:pt x="331278" y="207055"/>
                      <a:pt x="335027" y="204377"/>
                    </a:cubicBezTo>
                    <a:cubicBezTo>
                      <a:pt x="346273" y="196251"/>
                      <a:pt x="340382" y="177766"/>
                      <a:pt x="330029" y="168480"/>
                    </a:cubicBezTo>
                    <a:cubicBezTo>
                      <a:pt x="319676" y="159193"/>
                      <a:pt x="305752" y="153210"/>
                      <a:pt x="299237" y="140976"/>
                    </a:cubicBezTo>
                    <a:cubicBezTo>
                      <a:pt x="289597" y="122670"/>
                      <a:pt x="302360" y="99275"/>
                      <a:pt x="320122" y="88737"/>
                    </a:cubicBezTo>
                    <a:cubicBezTo>
                      <a:pt x="337883" y="78200"/>
                      <a:pt x="359304" y="76236"/>
                      <a:pt x="379475" y="71503"/>
                    </a:cubicBezTo>
                    <a:cubicBezTo>
                      <a:pt x="407947" y="64716"/>
                      <a:pt x="434902" y="51769"/>
                      <a:pt x="457929" y="33641"/>
                    </a:cubicBezTo>
                    <a:cubicBezTo>
                      <a:pt x="474619" y="20515"/>
                      <a:pt x="490596" y="4173"/>
                      <a:pt x="511481" y="691"/>
                    </a:cubicBezTo>
                    <a:cubicBezTo>
                      <a:pt x="542630" y="-4489"/>
                      <a:pt x="569942" y="20425"/>
                      <a:pt x="591630" y="43375"/>
                    </a:cubicBezTo>
                    <a:cubicBezTo>
                      <a:pt x="611712" y="64627"/>
                      <a:pt x="632330" y="86505"/>
                      <a:pt x="643308" y="113651"/>
                    </a:cubicBezTo>
                    <a:cubicBezTo>
                      <a:pt x="654286" y="140797"/>
                      <a:pt x="653661" y="174641"/>
                      <a:pt x="634026" y="196340"/>
                    </a:cubicBezTo>
                    <a:cubicBezTo>
                      <a:pt x="621709" y="209913"/>
                      <a:pt x="603858" y="216968"/>
                      <a:pt x="589220" y="228130"/>
                    </a:cubicBezTo>
                    <a:cubicBezTo>
                      <a:pt x="574583" y="239203"/>
                      <a:pt x="562623" y="258401"/>
                      <a:pt x="569585" y="275368"/>
                    </a:cubicBezTo>
                    <a:cubicBezTo>
                      <a:pt x="574583" y="287423"/>
                      <a:pt x="587793" y="294209"/>
                      <a:pt x="600734" y="296352"/>
                    </a:cubicBezTo>
                    <a:cubicBezTo>
                      <a:pt x="634650" y="301978"/>
                      <a:pt x="671066" y="279118"/>
                      <a:pt x="680616" y="246078"/>
                    </a:cubicBezTo>
                    <a:cubicBezTo>
                      <a:pt x="698556" y="245185"/>
                      <a:pt x="712658" y="262241"/>
                      <a:pt x="717924" y="279386"/>
                    </a:cubicBezTo>
                    <a:cubicBezTo>
                      <a:pt x="723190" y="296531"/>
                      <a:pt x="722833" y="315194"/>
                      <a:pt x="728813" y="332161"/>
                    </a:cubicBezTo>
                    <a:cubicBezTo>
                      <a:pt x="739969" y="363772"/>
                      <a:pt x="772279" y="389221"/>
                      <a:pt x="768620" y="422440"/>
                    </a:cubicBezTo>
                    <a:cubicBezTo>
                      <a:pt x="765407" y="451908"/>
                      <a:pt x="734346" y="470481"/>
                      <a:pt x="705161" y="475214"/>
                    </a:cubicBezTo>
                    <a:cubicBezTo>
                      <a:pt x="675975" y="479947"/>
                      <a:pt x="645629" y="475571"/>
                      <a:pt x="616800" y="482269"/>
                    </a:cubicBezTo>
                    <a:cubicBezTo>
                      <a:pt x="587971" y="488876"/>
                      <a:pt x="559053" y="512540"/>
                      <a:pt x="561731" y="542008"/>
                    </a:cubicBezTo>
                    <a:cubicBezTo>
                      <a:pt x="563873" y="565226"/>
                      <a:pt x="584936" y="582638"/>
                      <a:pt x="607160" y="589782"/>
                    </a:cubicBezTo>
                    <a:cubicBezTo>
                      <a:pt x="643665" y="601480"/>
                      <a:pt x="686417" y="590943"/>
                      <a:pt x="713283" y="563618"/>
                    </a:cubicBezTo>
                    <a:cubicBezTo>
                      <a:pt x="724707" y="551920"/>
                      <a:pt x="733365" y="537633"/>
                      <a:pt x="745682" y="526828"/>
                    </a:cubicBezTo>
                    <a:cubicBezTo>
                      <a:pt x="757998" y="516023"/>
                      <a:pt x="776028" y="509236"/>
                      <a:pt x="790754" y="516380"/>
                    </a:cubicBezTo>
                    <a:cubicBezTo>
                      <a:pt x="818512" y="529775"/>
                      <a:pt x="807891" y="571387"/>
                      <a:pt x="816459" y="601033"/>
                    </a:cubicBezTo>
                    <a:cubicBezTo>
                      <a:pt x="821101" y="617197"/>
                      <a:pt x="832614" y="631127"/>
                      <a:pt x="835203" y="647825"/>
                    </a:cubicBezTo>
                    <a:cubicBezTo>
                      <a:pt x="839130" y="673185"/>
                      <a:pt x="821725" y="696581"/>
                      <a:pt x="803785" y="714887"/>
                    </a:cubicBezTo>
                    <a:cubicBezTo>
                      <a:pt x="679634" y="841510"/>
                      <a:pt x="473905" y="879550"/>
                      <a:pt x="312714" y="80570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80" name="Google Shape;1480;p27"/>
              <p:cNvGrpSpPr/>
              <p:nvPr/>
            </p:nvGrpSpPr>
            <p:grpSpPr>
              <a:xfrm>
                <a:off x="1452002" y="6794239"/>
                <a:ext cx="312502" cy="68696"/>
                <a:chOff x="1452002" y="6794239"/>
                <a:chExt cx="312502" cy="68696"/>
              </a:xfrm>
            </p:grpSpPr>
            <p:sp>
              <p:nvSpPr>
                <p:cNvPr id="1481" name="Google Shape;1481;p27"/>
                <p:cNvSpPr/>
                <p:nvPr/>
              </p:nvSpPr>
              <p:spPr>
                <a:xfrm>
                  <a:off x="1452002" y="6821035"/>
                  <a:ext cx="54582" cy="4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82" h="41900" extrusionOk="0">
                      <a:moveTo>
                        <a:pt x="2469" y="5532"/>
                      </a:moveTo>
                      <a:cubicBezTo>
                        <a:pt x="-476" y="7318"/>
                        <a:pt x="-566" y="12319"/>
                        <a:pt x="1041" y="15533"/>
                      </a:cubicBezTo>
                      <a:cubicBezTo>
                        <a:pt x="1398" y="16158"/>
                        <a:pt x="1755" y="16784"/>
                        <a:pt x="2112" y="17409"/>
                      </a:cubicBezTo>
                      <a:cubicBezTo>
                        <a:pt x="1398" y="23213"/>
                        <a:pt x="3451" y="29999"/>
                        <a:pt x="8360" y="34554"/>
                      </a:cubicBezTo>
                      <a:cubicBezTo>
                        <a:pt x="14340" y="40090"/>
                        <a:pt x="21391" y="40179"/>
                        <a:pt x="26746" y="37143"/>
                      </a:cubicBezTo>
                      <a:cubicBezTo>
                        <a:pt x="27639" y="37411"/>
                        <a:pt x="28531" y="37590"/>
                        <a:pt x="29424" y="37769"/>
                      </a:cubicBezTo>
                      <a:cubicBezTo>
                        <a:pt x="31744" y="40894"/>
                        <a:pt x="35582" y="42947"/>
                        <a:pt x="39688" y="41340"/>
                      </a:cubicBezTo>
                      <a:cubicBezTo>
                        <a:pt x="50934" y="36786"/>
                        <a:pt x="56200" y="25177"/>
                        <a:pt x="54147" y="12229"/>
                      </a:cubicBezTo>
                      <a:cubicBezTo>
                        <a:pt x="53611" y="9104"/>
                        <a:pt x="50934" y="6425"/>
                        <a:pt x="48167" y="5175"/>
                      </a:cubicBezTo>
                      <a:cubicBezTo>
                        <a:pt x="40491" y="1603"/>
                        <a:pt x="32101" y="-1522"/>
                        <a:pt x="24425" y="800"/>
                      </a:cubicBezTo>
                      <a:cubicBezTo>
                        <a:pt x="22730" y="1335"/>
                        <a:pt x="21123" y="2139"/>
                        <a:pt x="19606" y="3121"/>
                      </a:cubicBezTo>
                      <a:cubicBezTo>
                        <a:pt x="13536" y="1335"/>
                        <a:pt x="7646" y="2317"/>
                        <a:pt x="2469" y="55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2" name="Google Shape;1482;p27"/>
                <p:cNvSpPr/>
                <p:nvPr/>
              </p:nvSpPr>
              <p:spPr>
                <a:xfrm>
                  <a:off x="1534924" y="6812266"/>
                  <a:ext cx="44680" cy="2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80" h="28615" extrusionOk="0">
                      <a:moveTo>
                        <a:pt x="5141" y="21802"/>
                      </a:moveTo>
                      <a:cubicBezTo>
                        <a:pt x="6480" y="25642"/>
                        <a:pt x="9961" y="28946"/>
                        <a:pt x="14780" y="28589"/>
                      </a:cubicBezTo>
                      <a:cubicBezTo>
                        <a:pt x="19868" y="28231"/>
                        <a:pt x="25937" y="28410"/>
                        <a:pt x="31382" y="27606"/>
                      </a:cubicBezTo>
                      <a:cubicBezTo>
                        <a:pt x="37629" y="27160"/>
                        <a:pt x="44412" y="25285"/>
                        <a:pt x="44502" y="17873"/>
                      </a:cubicBezTo>
                      <a:cubicBezTo>
                        <a:pt x="44502" y="17784"/>
                        <a:pt x="44502" y="17694"/>
                        <a:pt x="44502" y="17694"/>
                      </a:cubicBezTo>
                      <a:cubicBezTo>
                        <a:pt x="45126" y="14123"/>
                        <a:pt x="44145" y="10104"/>
                        <a:pt x="41110" y="6711"/>
                      </a:cubicBezTo>
                      <a:cubicBezTo>
                        <a:pt x="36290" y="1353"/>
                        <a:pt x="29061" y="-165"/>
                        <a:pt x="22902" y="14"/>
                      </a:cubicBezTo>
                      <a:cubicBezTo>
                        <a:pt x="16476" y="281"/>
                        <a:pt x="7372" y="-165"/>
                        <a:pt x="2820" y="4300"/>
                      </a:cubicBezTo>
                      <a:cubicBezTo>
                        <a:pt x="-2088" y="9211"/>
                        <a:pt x="-125" y="16980"/>
                        <a:pt x="5141" y="21802"/>
                      </a:cubicBezTo>
                      <a:close/>
                      <a:moveTo>
                        <a:pt x="16208" y="9836"/>
                      </a:moveTo>
                      <a:cubicBezTo>
                        <a:pt x="16030" y="9836"/>
                        <a:pt x="15762" y="9836"/>
                        <a:pt x="15584" y="9836"/>
                      </a:cubicBezTo>
                      <a:cubicBezTo>
                        <a:pt x="16030" y="9836"/>
                        <a:pt x="15673" y="9747"/>
                        <a:pt x="14602" y="9390"/>
                      </a:cubicBezTo>
                      <a:cubicBezTo>
                        <a:pt x="15316" y="8854"/>
                        <a:pt x="15851" y="8944"/>
                        <a:pt x="16208" y="98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3" name="Google Shape;1483;p27"/>
                <p:cNvSpPr/>
                <p:nvPr/>
              </p:nvSpPr>
              <p:spPr>
                <a:xfrm>
                  <a:off x="1646875" y="6794239"/>
                  <a:ext cx="33505" cy="31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05" h="31541" extrusionOk="0">
                      <a:moveTo>
                        <a:pt x="3597" y="8307"/>
                      </a:moveTo>
                      <a:cubicBezTo>
                        <a:pt x="2526" y="10183"/>
                        <a:pt x="2080" y="12415"/>
                        <a:pt x="2080" y="14737"/>
                      </a:cubicBezTo>
                      <a:cubicBezTo>
                        <a:pt x="-2026" y="18755"/>
                        <a:pt x="-63" y="28757"/>
                        <a:pt x="8060" y="30364"/>
                      </a:cubicBezTo>
                      <a:cubicBezTo>
                        <a:pt x="10469" y="30810"/>
                        <a:pt x="12879" y="30900"/>
                        <a:pt x="15111" y="30721"/>
                      </a:cubicBezTo>
                      <a:cubicBezTo>
                        <a:pt x="17342" y="31346"/>
                        <a:pt x="19663" y="31614"/>
                        <a:pt x="21805" y="31525"/>
                      </a:cubicBezTo>
                      <a:cubicBezTo>
                        <a:pt x="34032" y="30632"/>
                        <a:pt x="37513" y="15898"/>
                        <a:pt x="28231" y="6254"/>
                      </a:cubicBezTo>
                      <a:cubicBezTo>
                        <a:pt x="23322" y="1164"/>
                        <a:pt x="16182" y="-1426"/>
                        <a:pt x="10202" y="807"/>
                      </a:cubicBezTo>
                      <a:cubicBezTo>
                        <a:pt x="7703" y="1699"/>
                        <a:pt x="6185" y="3664"/>
                        <a:pt x="5471" y="5897"/>
                      </a:cubicBezTo>
                      <a:cubicBezTo>
                        <a:pt x="4757" y="6522"/>
                        <a:pt x="4132" y="7325"/>
                        <a:pt x="3597" y="830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4" name="Google Shape;1484;p27"/>
                <p:cNvSpPr/>
                <p:nvPr/>
              </p:nvSpPr>
              <p:spPr>
                <a:xfrm>
                  <a:off x="1730528" y="6809333"/>
                  <a:ext cx="33976" cy="29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76" h="29647" extrusionOk="0">
                      <a:moveTo>
                        <a:pt x="10357" y="29647"/>
                      </a:moveTo>
                      <a:cubicBezTo>
                        <a:pt x="16158" y="29468"/>
                        <a:pt x="21870" y="29379"/>
                        <a:pt x="27672" y="29200"/>
                      </a:cubicBezTo>
                      <a:cubicBezTo>
                        <a:pt x="32135" y="29111"/>
                        <a:pt x="34812" y="24110"/>
                        <a:pt x="33741" y="19735"/>
                      </a:cubicBezTo>
                      <a:cubicBezTo>
                        <a:pt x="32759" y="15806"/>
                        <a:pt x="29725" y="13216"/>
                        <a:pt x="26333" y="12412"/>
                      </a:cubicBezTo>
                      <a:cubicBezTo>
                        <a:pt x="26422" y="12323"/>
                        <a:pt x="26422" y="12144"/>
                        <a:pt x="26512" y="12055"/>
                      </a:cubicBezTo>
                      <a:cubicBezTo>
                        <a:pt x="28743" y="6430"/>
                        <a:pt x="21960" y="-893"/>
                        <a:pt x="16337" y="89"/>
                      </a:cubicBezTo>
                      <a:cubicBezTo>
                        <a:pt x="6697" y="1607"/>
                        <a:pt x="-175" y="9465"/>
                        <a:pt x="3" y="19824"/>
                      </a:cubicBezTo>
                      <a:cubicBezTo>
                        <a:pt x="3" y="25539"/>
                        <a:pt x="5002" y="29736"/>
                        <a:pt x="10357" y="296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5" name="Google Shape;1485;p27"/>
              <p:cNvGrpSpPr/>
              <p:nvPr/>
            </p:nvGrpSpPr>
            <p:grpSpPr>
              <a:xfrm>
                <a:off x="1518694" y="6262403"/>
                <a:ext cx="229194" cy="159063"/>
                <a:chOff x="1518694" y="6262403"/>
                <a:chExt cx="229194" cy="159063"/>
              </a:xfrm>
            </p:grpSpPr>
            <p:sp>
              <p:nvSpPr>
                <p:cNvPr id="1486" name="Google Shape;1486;p27"/>
                <p:cNvSpPr/>
                <p:nvPr/>
              </p:nvSpPr>
              <p:spPr>
                <a:xfrm>
                  <a:off x="1634836" y="6262403"/>
                  <a:ext cx="33012" cy="30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12" h="30236" extrusionOk="0">
                      <a:moveTo>
                        <a:pt x="31255" y="9987"/>
                      </a:moveTo>
                      <a:cubicBezTo>
                        <a:pt x="34021" y="5969"/>
                        <a:pt x="30630" y="-1175"/>
                        <a:pt x="23846" y="165"/>
                      </a:cubicBezTo>
                      <a:cubicBezTo>
                        <a:pt x="21437" y="611"/>
                        <a:pt x="18848" y="1326"/>
                        <a:pt x="16349" y="2219"/>
                      </a:cubicBezTo>
                      <a:cubicBezTo>
                        <a:pt x="10726" y="1862"/>
                        <a:pt x="5193" y="4094"/>
                        <a:pt x="1890" y="7844"/>
                      </a:cubicBezTo>
                      <a:cubicBezTo>
                        <a:pt x="-252" y="10345"/>
                        <a:pt x="-430" y="13113"/>
                        <a:pt x="641" y="15702"/>
                      </a:cubicBezTo>
                      <a:cubicBezTo>
                        <a:pt x="194" y="18560"/>
                        <a:pt x="2158" y="21239"/>
                        <a:pt x="4836" y="22668"/>
                      </a:cubicBezTo>
                      <a:cubicBezTo>
                        <a:pt x="9744" y="30526"/>
                        <a:pt x="22954" y="33026"/>
                        <a:pt x="29559" y="26508"/>
                      </a:cubicBezTo>
                      <a:cubicBezTo>
                        <a:pt x="32593" y="23561"/>
                        <a:pt x="33397" y="19721"/>
                        <a:pt x="32772" y="15971"/>
                      </a:cubicBezTo>
                      <a:cubicBezTo>
                        <a:pt x="33397" y="14095"/>
                        <a:pt x="32772" y="11595"/>
                        <a:pt x="31255" y="998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7" name="Google Shape;1487;p27"/>
                <p:cNvSpPr/>
                <p:nvPr/>
              </p:nvSpPr>
              <p:spPr>
                <a:xfrm>
                  <a:off x="1583713" y="6315197"/>
                  <a:ext cx="35076" cy="3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76" h="31225" extrusionOk="0">
                      <a:moveTo>
                        <a:pt x="28826" y="1842"/>
                      </a:moveTo>
                      <a:cubicBezTo>
                        <a:pt x="23203" y="-1462"/>
                        <a:pt x="16777" y="324"/>
                        <a:pt x="11421" y="2199"/>
                      </a:cubicBezTo>
                      <a:cubicBezTo>
                        <a:pt x="6334" y="4074"/>
                        <a:pt x="1693" y="7200"/>
                        <a:pt x="354" y="12201"/>
                      </a:cubicBezTo>
                      <a:cubicBezTo>
                        <a:pt x="-539" y="15594"/>
                        <a:pt x="265" y="19523"/>
                        <a:pt x="2675" y="22648"/>
                      </a:cubicBezTo>
                      <a:cubicBezTo>
                        <a:pt x="2585" y="23273"/>
                        <a:pt x="2496" y="23898"/>
                        <a:pt x="2407" y="24612"/>
                      </a:cubicBezTo>
                      <a:cubicBezTo>
                        <a:pt x="1961" y="30328"/>
                        <a:pt x="9815" y="32828"/>
                        <a:pt x="14188" y="30149"/>
                      </a:cubicBezTo>
                      <a:cubicBezTo>
                        <a:pt x="18740" y="27292"/>
                        <a:pt x="24899" y="26934"/>
                        <a:pt x="29272" y="23809"/>
                      </a:cubicBezTo>
                      <a:cubicBezTo>
                        <a:pt x="32842" y="21220"/>
                        <a:pt x="34984" y="17201"/>
                        <a:pt x="35073" y="12915"/>
                      </a:cubicBezTo>
                      <a:cubicBezTo>
                        <a:pt x="35163" y="8628"/>
                        <a:pt x="33021" y="4253"/>
                        <a:pt x="28826" y="184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8" name="Google Shape;1488;p27"/>
                <p:cNvSpPr/>
                <p:nvPr/>
              </p:nvSpPr>
              <p:spPr>
                <a:xfrm>
                  <a:off x="1704808" y="6275028"/>
                  <a:ext cx="43080" cy="35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80" h="35699" extrusionOk="0">
                      <a:moveTo>
                        <a:pt x="42682" y="17276"/>
                      </a:moveTo>
                      <a:cubicBezTo>
                        <a:pt x="43931" y="14864"/>
                        <a:pt x="42057" y="11560"/>
                        <a:pt x="39647" y="10042"/>
                      </a:cubicBezTo>
                      <a:cubicBezTo>
                        <a:pt x="39201" y="9774"/>
                        <a:pt x="38665" y="9507"/>
                        <a:pt x="38219" y="9239"/>
                      </a:cubicBezTo>
                      <a:cubicBezTo>
                        <a:pt x="36345" y="5042"/>
                        <a:pt x="32328" y="1380"/>
                        <a:pt x="27241" y="309"/>
                      </a:cubicBezTo>
                      <a:cubicBezTo>
                        <a:pt x="21082" y="-941"/>
                        <a:pt x="16352" y="1737"/>
                        <a:pt x="13942" y="5935"/>
                      </a:cubicBezTo>
                      <a:cubicBezTo>
                        <a:pt x="13228" y="6113"/>
                        <a:pt x="12603" y="6292"/>
                        <a:pt x="11889" y="6560"/>
                      </a:cubicBezTo>
                      <a:cubicBezTo>
                        <a:pt x="9122" y="5399"/>
                        <a:pt x="5731" y="5578"/>
                        <a:pt x="3678" y="8256"/>
                      </a:cubicBezTo>
                      <a:cubicBezTo>
                        <a:pt x="-2034" y="15757"/>
                        <a:pt x="-874" y="25580"/>
                        <a:pt x="5642" y="33349"/>
                      </a:cubicBezTo>
                      <a:cubicBezTo>
                        <a:pt x="7159" y="35224"/>
                        <a:pt x="10104" y="35849"/>
                        <a:pt x="12425" y="35671"/>
                      </a:cubicBezTo>
                      <a:cubicBezTo>
                        <a:pt x="18940" y="34956"/>
                        <a:pt x="25724" y="33706"/>
                        <a:pt x="30008" y="29152"/>
                      </a:cubicBezTo>
                      <a:cubicBezTo>
                        <a:pt x="30989" y="28080"/>
                        <a:pt x="31704" y="26919"/>
                        <a:pt x="32239" y="25669"/>
                      </a:cubicBezTo>
                      <a:cubicBezTo>
                        <a:pt x="37059" y="24509"/>
                        <a:pt x="40540" y="21472"/>
                        <a:pt x="42682" y="172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9" name="Google Shape;1489;p27"/>
                <p:cNvSpPr/>
                <p:nvPr/>
              </p:nvSpPr>
              <p:spPr>
                <a:xfrm>
                  <a:off x="1661836" y="6319460"/>
                  <a:ext cx="34459" cy="26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59" h="26854" extrusionOk="0">
                      <a:moveTo>
                        <a:pt x="25676" y="1954"/>
                      </a:moveTo>
                      <a:cubicBezTo>
                        <a:pt x="23266" y="-10"/>
                        <a:pt x="19607" y="-903"/>
                        <a:pt x="16572" y="1240"/>
                      </a:cubicBezTo>
                      <a:cubicBezTo>
                        <a:pt x="13359" y="3562"/>
                        <a:pt x="9164" y="5795"/>
                        <a:pt x="5862" y="8473"/>
                      </a:cubicBezTo>
                      <a:cubicBezTo>
                        <a:pt x="1934" y="11242"/>
                        <a:pt x="-1904" y="15260"/>
                        <a:pt x="1042" y="20171"/>
                      </a:cubicBezTo>
                      <a:cubicBezTo>
                        <a:pt x="1042" y="20261"/>
                        <a:pt x="1131" y="20261"/>
                        <a:pt x="1131" y="20261"/>
                      </a:cubicBezTo>
                      <a:cubicBezTo>
                        <a:pt x="2113" y="22850"/>
                        <a:pt x="4344" y="25172"/>
                        <a:pt x="7736" y="26243"/>
                      </a:cubicBezTo>
                      <a:cubicBezTo>
                        <a:pt x="13002" y="27851"/>
                        <a:pt x="18536" y="26065"/>
                        <a:pt x="22552" y="23475"/>
                      </a:cubicBezTo>
                      <a:cubicBezTo>
                        <a:pt x="26747" y="20707"/>
                        <a:pt x="32995" y="17403"/>
                        <a:pt x="34244" y="12581"/>
                      </a:cubicBezTo>
                      <a:cubicBezTo>
                        <a:pt x="35494" y="7491"/>
                        <a:pt x="31120" y="3115"/>
                        <a:pt x="25676" y="1954"/>
                      </a:cubicBezTo>
                      <a:close/>
                      <a:moveTo>
                        <a:pt x="23087" y="14277"/>
                      </a:moveTo>
                      <a:cubicBezTo>
                        <a:pt x="23177" y="14189"/>
                        <a:pt x="23355" y="14099"/>
                        <a:pt x="23445" y="14010"/>
                      </a:cubicBezTo>
                      <a:cubicBezTo>
                        <a:pt x="23177" y="14189"/>
                        <a:pt x="23445" y="14099"/>
                        <a:pt x="24248" y="13920"/>
                      </a:cubicBezTo>
                      <a:cubicBezTo>
                        <a:pt x="24069" y="14635"/>
                        <a:pt x="23623" y="14724"/>
                        <a:pt x="23087" y="1427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0" name="Google Shape;1490;p27"/>
                <p:cNvSpPr/>
                <p:nvPr/>
              </p:nvSpPr>
              <p:spPr>
                <a:xfrm>
                  <a:off x="1565689" y="6272213"/>
                  <a:ext cx="34639" cy="2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9" h="28513" extrusionOk="0">
                      <a:moveTo>
                        <a:pt x="31230" y="24020"/>
                      </a:moveTo>
                      <a:cubicBezTo>
                        <a:pt x="36586" y="18572"/>
                        <a:pt x="35247" y="9821"/>
                        <a:pt x="29892" y="4553"/>
                      </a:cubicBezTo>
                      <a:cubicBezTo>
                        <a:pt x="28999" y="2767"/>
                        <a:pt x="27125" y="1338"/>
                        <a:pt x="24447" y="981"/>
                      </a:cubicBezTo>
                      <a:cubicBezTo>
                        <a:pt x="22305" y="177"/>
                        <a:pt x="19895" y="-180"/>
                        <a:pt x="17218" y="88"/>
                      </a:cubicBezTo>
                      <a:cubicBezTo>
                        <a:pt x="14897" y="356"/>
                        <a:pt x="12576" y="1071"/>
                        <a:pt x="10702" y="2231"/>
                      </a:cubicBezTo>
                      <a:cubicBezTo>
                        <a:pt x="3562" y="4285"/>
                        <a:pt x="-1883" y="8750"/>
                        <a:pt x="617" y="16787"/>
                      </a:cubicBezTo>
                      <a:cubicBezTo>
                        <a:pt x="4365" y="28663"/>
                        <a:pt x="23108" y="32324"/>
                        <a:pt x="31230" y="240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1" name="Google Shape;1491;p27"/>
                <p:cNvSpPr/>
                <p:nvPr/>
              </p:nvSpPr>
              <p:spPr>
                <a:xfrm>
                  <a:off x="1518694" y="6344080"/>
                  <a:ext cx="27627" cy="2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7" h="24467" extrusionOk="0">
                      <a:moveTo>
                        <a:pt x="19407" y="1712"/>
                      </a:moveTo>
                      <a:cubicBezTo>
                        <a:pt x="18068" y="1177"/>
                        <a:pt x="16640" y="819"/>
                        <a:pt x="15212" y="641"/>
                      </a:cubicBezTo>
                      <a:cubicBezTo>
                        <a:pt x="13963" y="105"/>
                        <a:pt x="12535" y="-163"/>
                        <a:pt x="10839" y="105"/>
                      </a:cubicBezTo>
                      <a:cubicBezTo>
                        <a:pt x="8161" y="552"/>
                        <a:pt x="5841" y="1712"/>
                        <a:pt x="4234" y="3320"/>
                      </a:cubicBezTo>
                      <a:cubicBezTo>
                        <a:pt x="1824" y="5195"/>
                        <a:pt x="396" y="7785"/>
                        <a:pt x="39" y="10820"/>
                      </a:cubicBezTo>
                      <a:cubicBezTo>
                        <a:pt x="-139" y="11981"/>
                        <a:pt x="307" y="13232"/>
                        <a:pt x="1021" y="14214"/>
                      </a:cubicBezTo>
                      <a:cubicBezTo>
                        <a:pt x="1289" y="15196"/>
                        <a:pt x="1646" y="16268"/>
                        <a:pt x="2092" y="17250"/>
                      </a:cubicBezTo>
                      <a:cubicBezTo>
                        <a:pt x="6109" y="25019"/>
                        <a:pt x="16908" y="26626"/>
                        <a:pt x="23245" y="21536"/>
                      </a:cubicBezTo>
                      <a:cubicBezTo>
                        <a:pt x="30118" y="16179"/>
                        <a:pt x="28957" y="5552"/>
                        <a:pt x="19407" y="1712"/>
                      </a:cubicBezTo>
                      <a:close/>
                      <a:moveTo>
                        <a:pt x="14855" y="12071"/>
                      </a:moveTo>
                      <a:cubicBezTo>
                        <a:pt x="14855" y="12071"/>
                        <a:pt x="14855" y="12071"/>
                        <a:pt x="14855" y="12071"/>
                      </a:cubicBezTo>
                      <a:cubicBezTo>
                        <a:pt x="14766" y="11981"/>
                        <a:pt x="14855" y="11981"/>
                        <a:pt x="14855" y="11892"/>
                      </a:cubicBezTo>
                      <a:cubicBezTo>
                        <a:pt x="14945" y="11803"/>
                        <a:pt x="14945" y="11714"/>
                        <a:pt x="14945" y="11714"/>
                      </a:cubicBezTo>
                      <a:cubicBezTo>
                        <a:pt x="14945" y="11803"/>
                        <a:pt x="14945" y="11803"/>
                        <a:pt x="14855" y="11892"/>
                      </a:cubicBezTo>
                      <a:cubicBezTo>
                        <a:pt x="14945" y="11981"/>
                        <a:pt x="14855" y="12071"/>
                        <a:pt x="14855" y="12071"/>
                      </a:cubicBezTo>
                      <a:close/>
                      <a:moveTo>
                        <a:pt x="14766" y="12249"/>
                      </a:moveTo>
                      <a:cubicBezTo>
                        <a:pt x="14766" y="12249"/>
                        <a:pt x="14766" y="12249"/>
                        <a:pt x="14766" y="12249"/>
                      </a:cubicBezTo>
                      <a:cubicBezTo>
                        <a:pt x="14766" y="12428"/>
                        <a:pt x="14677" y="12428"/>
                        <a:pt x="14766" y="12249"/>
                      </a:cubicBezTo>
                      <a:close/>
                      <a:moveTo>
                        <a:pt x="13963" y="13142"/>
                      </a:moveTo>
                      <a:cubicBezTo>
                        <a:pt x="14052" y="13142"/>
                        <a:pt x="14052" y="13053"/>
                        <a:pt x="14141" y="13053"/>
                      </a:cubicBezTo>
                      <a:cubicBezTo>
                        <a:pt x="14141" y="13053"/>
                        <a:pt x="14141" y="13053"/>
                        <a:pt x="14141" y="13053"/>
                      </a:cubicBezTo>
                      <a:cubicBezTo>
                        <a:pt x="14141" y="13053"/>
                        <a:pt x="14141" y="13053"/>
                        <a:pt x="14141" y="13053"/>
                      </a:cubicBezTo>
                      <a:cubicBezTo>
                        <a:pt x="14141" y="13053"/>
                        <a:pt x="14052" y="13142"/>
                        <a:pt x="13963" y="13142"/>
                      </a:cubicBezTo>
                      <a:close/>
                      <a:moveTo>
                        <a:pt x="14766" y="12964"/>
                      </a:moveTo>
                      <a:cubicBezTo>
                        <a:pt x="14766" y="12964"/>
                        <a:pt x="14766" y="12964"/>
                        <a:pt x="14766" y="12964"/>
                      </a:cubicBezTo>
                      <a:cubicBezTo>
                        <a:pt x="14855" y="12964"/>
                        <a:pt x="15034" y="12964"/>
                        <a:pt x="15123" y="12964"/>
                      </a:cubicBezTo>
                      <a:cubicBezTo>
                        <a:pt x="15034" y="13053"/>
                        <a:pt x="14855" y="12964"/>
                        <a:pt x="14766" y="129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2" name="Google Shape;1492;p27"/>
                <p:cNvSpPr/>
                <p:nvPr/>
              </p:nvSpPr>
              <p:spPr>
                <a:xfrm>
                  <a:off x="1601092" y="6373020"/>
                  <a:ext cx="25480" cy="25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80" h="25171" extrusionOk="0">
                      <a:moveTo>
                        <a:pt x="25460" y="13314"/>
                      </a:moveTo>
                      <a:cubicBezTo>
                        <a:pt x="25370" y="11617"/>
                        <a:pt x="24835" y="9920"/>
                        <a:pt x="23942" y="8492"/>
                      </a:cubicBezTo>
                      <a:cubicBezTo>
                        <a:pt x="25103" y="4205"/>
                        <a:pt x="19837" y="-1688"/>
                        <a:pt x="13767" y="455"/>
                      </a:cubicBezTo>
                      <a:cubicBezTo>
                        <a:pt x="11982" y="1080"/>
                        <a:pt x="10376" y="1973"/>
                        <a:pt x="8948" y="3045"/>
                      </a:cubicBezTo>
                      <a:cubicBezTo>
                        <a:pt x="7163" y="3491"/>
                        <a:pt x="5556" y="4205"/>
                        <a:pt x="4217" y="5188"/>
                      </a:cubicBezTo>
                      <a:cubicBezTo>
                        <a:pt x="-3548" y="10635"/>
                        <a:pt x="22" y="21886"/>
                        <a:pt x="9929" y="24565"/>
                      </a:cubicBezTo>
                      <a:cubicBezTo>
                        <a:pt x="15195" y="25994"/>
                        <a:pt x="20997" y="24922"/>
                        <a:pt x="24121" y="21082"/>
                      </a:cubicBezTo>
                      <a:cubicBezTo>
                        <a:pt x="25460" y="19475"/>
                        <a:pt x="25727" y="17600"/>
                        <a:pt x="25281" y="15814"/>
                      </a:cubicBezTo>
                      <a:cubicBezTo>
                        <a:pt x="25370" y="15010"/>
                        <a:pt x="25460" y="14117"/>
                        <a:pt x="25460" y="133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3" name="Google Shape;1493;p27"/>
                <p:cNvSpPr/>
                <p:nvPr/>
              </p:nvSpPr>
              <p:spPr>
                <a:xfrm>
                  <a:off x="1538336" y="6396866"/>
                  <a:ext cx="26855" cy="2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55" h="24600" extrusionOk="0">
                      <a:moveTo>
                        <a:pt x="13511" y="1254"/>
                      </a:moveTo>
                      <a:cubicBezTo>
                        <a:pt x="9762" y="3665"/>
                        <a:pt x="5924" y="6076"/>
                        <a:pt x="2176" y="8398"/>
                      </a:cubicBezTo>
                      <a:cubicBezTo>
                        <a:pt x="-770" y="10273"/>
                        <a:pt x="-591" y="14649"/>
                        <a:pt x="1908" y="17149"/>
                      </a:cubicBezTo>
                      <a:cubicBezTo>
                        <a:pt x="4139" y="19382"/>
                        <a:pt x="7174" y="19917"/>
                        <a:pt x="9762" y="19114"/>
                      </a:cubicBezTo>
                      <a:cubicBezTo>
                        <a:pt x="9762" y="19203"/>
                        <a:pt x="9762" y="19292"/>
                        <a:pt x="9762" y="19382"/>
                      </a:cubicBezTo>
                      <a:cubicBezTo>
                        <a:pt x="10476" y="24025"/>
                        <a:pt x="17884" y="26168"/>
                        <a:pt x="21365" y="23310"/>
                      </a:cubicBezTo>
                      <a:cubicBezTo>
                        <a:pt x="27167" y="18488"/>
                        <a:pt x="28684" y="10541"/>
                        <a:pt x="24400" y="3665"/>
                      </a:cubicBezTo>
                      <a:cubicBezTo>
                        <a:pt x="21990" y="-264"/>
                        <a:pt x="16992" y="-978"/>
                        <a:pt x="13511" y="125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4" name="Google Shape;1494;p27"/>
                <p:cNvSpPr/>
                <p:nvPr/>
              </p:nvSpPr>
              <p:spPr>
                <a:xfrm>
                  <a:off x="1522959" y="6301151"/>
                  <a:ext cx="19077" cy="20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7" h="20284" extrusionOk="0">
                      <a:moveTo>
                        <a:pt x="11305" y="20263"/>
                      </a:moveTo>
                      <a:cubicBezTo>
                        <a:pt x="16124" y="19996"/>
                        <a:pt x="19248" y="15798"/>
                        <a:pt x="19070" y="11691"/>
                      </a:cubicBezTo>
                      <a:cubicBezTo>
                        <a:pt x="18980" y="10620"/>
                        <a:pt x="18802" y="9637"/>
                        <a:pt x="18445" y="8744"/>
                      </a:cubicBezTo>
                      <a:cubicBezTo>
                        <a:pt x="19070" y="7137"/>
                        <a:pt x="18980" y="5172"/>
                        <a:pt x="17999" y="3654"/>
                      </a:cubicBezTo>
                      <a:cubicBezTo>
                        <a:pt x="15946" y="440"/>
                        <a:pt x="12108" y="-721"/>
                        <a:pt x="8538" y="440"/>
                      </a:cubicBezTo>
                      <a:cubicBezTo>
                        <a:pt x="5146" y="1511"/>
                        <a:pt x="2647" y="4279"/>
                        <a:pt x="1755" y="7404"/>
                      </a:cubicBezTo>
                      <a:cubicBezTo>
                        <a:pt x="1665" y="7673"/>
                        <a:pt x="1665" y="7851"/>
                        <a:pt x="1576" y="8119"/>
                      </a:cubicBezTo>
                      <a:cubicBezTo>
                        <a:pt x="1130" y="9101"/>
                        <a:pt x="684" y="10173"/>
                        <a:pt x="327" y="11155"/>
                      </a:cubicBezTo>
                      <a:cubicBezTo>
                        <a:pt x="-923" y="14102"/>
                        <a:pt x="1576" y="18210"/>
                        <a:pt x="5057" y="19192"/>
                      </a:cubicBezTo>
                      <a:cubicBezTo>
                        <a:pt x="5592" y="19371"/>
                        <a:pt x="6128" y="19460"/>
                        <a:pt x="6664" y="19549"/>
                      </a:cubicBezTo>
                      <a:cubicBezTo>
                        <a:pt x="8181" y="20174"/>
                        <a:pt x="9877" y="20353"/>
                        <a:pt x="11305" y="2026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495" name="Google Shape;1495;p27"/>
          <p:cNvGrpSpPr/>
          <p:nvPr/>
        </p:nvGrpSpPr>
        <p:grpSpPr>
          <a:xfrm>
            <a:off x="8294940" y="539492"/>
            <a:ext cx="480210" cy="452297"/>
            <a:chOff x="6554713" y="1234611"/>
            <a:chExt cx="621470" cy="585346"/>
          </a:xfrm>
        </p:grpSpPr>
        <p:sp>
          <p:nvSpPr>
            <p:cNvPr id="1496" name="Google Shape;1496;p27"/>
            <p:cNvSpPr/>
            <p:nvPr/>
          </p:nvSpPr>
          <p:spPr>
            <a:xfrm>
              <a:off x="6701760" y="1250114"/>
              <a:ext cx="474423" cy="473950"/>
            </a:xfrm>
            <a:custGeom>
              <a:avLst/>
              <a:gdLst/>
              <a:ahLst/>
              <a:cxnLst/>
              <a:rect l="l" t="t" r="r" b="b"/>
              <a:pathLst>
                <a:path w="510132" h="509624" extrusionOk="0">
                  <a:moveTo>
                    <a:pt x="489418" y="256535"/>
                  </a:moveTo>
                  <a:cubicBezTo>
                    <a:pt x="482991" y="250284"/>
                    <a:pt x="475583" y="244123"/>
                    <a:pt x="468175" y="237068"/>
                  </a:cubicBezTo>
                  <a:cubicBezTo>
                    <a:pt x="463356" y="232425"/>
                    <a:pt x="458357" y="227781"/>
                    <a:pt x="455234" y="221798"/>
                  </a:cubicBezTo>
                  <a:cubicBezTo>
                    <a:pt x="447290" y="206797"/>
                    <a:pt x="452824" y="188580"/>
                    <a:pt x="457197" y="172149"/>
                  </a:cubicBezTo>
                  <a:cubicBezTo>
                    <a:pt x="462820" y="151075"/>
                    <a:pt x="466301" y="128483"/>
                    <a:pt x="460232" y="107498"/>
                  </a:cubicBezTo>
                  <a:cubicBezTo>
                    <a:pt x="454163" y="86514"/>
                    <a:pt x="436401" y="67672"/>
                    <a:pt x="414534" y="66333"/>
                  </a:cubicBezTo>
                  <a:cubicBezTo>
                    <a:pt x="402931" y="65618"/>
                    <a:pt x="391507" y="69726"/>
                    <a:pt x="379815" y="69279"/>
                  </a:cubicBezTo>
                  <a:cubicBezTo>
                    <a:pt x="353663" y="68208"/>
                    <a:pt x="334563" y="45348"/>
                    <a:pt x="316088" y="26685"/>
                  </a:cubicBezTo>
                  <a:cubicBezTo>
                    <a:pt x="297612" y="8111"/>
                    <a:pt x="269141" y="-8498"/>
                    <a:pt x="246649" y="4807"/>
                  </a:cubicBezTo>
                  <a:cubicBezTo>
                    <a:pt x="226031" y="17041"/>
                    <a:pt x="225853" y="45973"/>
                    <a:pt x="207377" y="59278"/>
                  </a:cubicBezTo>
                  <a:cubicBezTo>
                    <a:pt x="183725" y="76244"/>
                    <a:pt x="150969" y="60618"/>
                    <a:pt x="124282" y="60528"/>
                  </a:cubicBezTo>
                  <a:cubicBezTo>
                    <a:pt x="89652" y="60439"/>
                    <a:pt x="57521" y="89818"/>
                    <a:pt x="54486" y="124286"/>
                  </a:cubicBezTo>
                  <a:cubicBezTo>
                    <a:pt x="52523" y="147236"/>
                    <a:pt x="61359" y="172685"/>
                    <a:pt x="49042" y="192152"/>
                  </a:cubicBezTo>
                  <a:cubicBezTo>
                    <a:pt x="20213" y="237515"/>
                    <a:pt x="-25217" y="277788"/>
                    <a:pt x="17446" y="335652"/>
                  </a:cubicBezTo>
                  <a:cubicBezTo>
                    <a:pt x="32441" y="356012"/>
                    <a:pt x="55111" y="368960"/>
                    <a:pt x="75461" y="383872"/>
                  </a:cubicBezTo>
                  <a:cubicBezTo>
                    <a:pt x="122765" y="418430"/>
                    <a:pt x="137046" y="543356"/>
                    <a:pt x="222372" y="500940"/>
                  </a:cubicBezTo>
                  <a:cubicBezTo>
                    <a:pt x="237009" y="493707"/>
                    <a:pt x="249594" y="481117"/>
                    <a:pt x="265749" y="478705"/>
                  </a:cubicBezTo>
                  <a:cubicBezTo>
                    <a:pt x="282796" y="476205"/>
                    <a:pt x="299040" y="485581"/>
                    <a:pt x="315195" y="491832"/>
                  </a:cubicBezTo>
                  <a:cubicBezTo>
                    <a:pt x="344203" y="502994"/>
                    <a:pt x="397576" y="491832"/>
                    <a:pt x="409625" y="459685"/>
                  </a:cubicBezTo>
                  <a:cubicBezTo>
                    <a:pt x="418283" y="436647"/>
                    <a:pt x="416319" y="416466"/>
                    <a:pt x="434616" y="397356"/>
                  </a:cubicBezTo>
                  <a:cubicBezTo>
                    <a:pt x="446487" y="384944"/>
                    <a:pt x="462106" y="380747"/>
                    <a:pt x="475048" y="370299"/>
                  </a:cubicBezTo>
                  <a:cubicBezTo>
                    <a:pt x="493880" y="355029"/>
                    <a:pt x="507001" y="330919"/>
                    <a:pt x="509678" y="306809"/>
                  </a:cubicBezTo>
                  <a:cubicBezTo>
                    <a:pt x="512356" y="283413"/>
                    <a:pt x="502895" y="269751"/>
                    <a:pt x="489418" y="2565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6554713" y="1234611"/>
              <a:ext cx="561626" cy="585346"/>
            </a:xfrm>
            <a:custGeom>
              <a:avLst/>
              <a:gdLst/>
              <a:ahLst/>
              <a:cxnLst/>
              <a:rect l="l" t="t" r="r" b="b"/>
              <a:pathLst>
                <a:path w="503700" h="524974" extrusionOk="0">
                  <a:moveTo>
                    <a:pt x="394419" y="247262"/>
                  </a:moveTo>
                  <a:cubicBezTo>
                    <a:pt x="450381" y="227795"/>
                    <a:pt x="501434" y="202524"/>
                    <a:pt x="488403" y="176182"/>
                  </a:cubicBezTo>
                  <a:cubicBezTo>
                    <a:pt x="477514" y="153947"/>
                    <a:pt x="428692" y="168949"/>
                    <a:pt x="411467" y="173145"/>
                  </a:cubicBezTo>
                  <a:cubicBezTo>
                    <a:pt x="395758" y="176985"/>
                    <a:pt x="380585" y="182343"/>
                    <a:pt x="365680" y="188505"/>
                  </a:cubicBezTo>
                  <a:cubicBezTo>
                    <a:pt x="380318" y="170109"/>
                    <a:pt x="393706" y="151089"/>
                    <a:pt x="404058" y="131087"/>
                  </a:cubicBezTo>
                  <a:cubicBezTo>
                    <a:pt x="414947" y="110013"/>
                    <a:pt x="430924" y="52416"/>
                    <a:pt x="398168" y="38754"/>
                  </a:cubicBezTo>
                  <a:cubicBezTo>
                    <a:pt x="370499" y="27234"/>
                    <a:pt x="334976" y="71704"/>
                    <a:pt x="322035" y="88939"/>
                  </a:cubicBezTo>
                  <a:cubicBezTo>
                    <a:pt x="312931" y="101083"/>
                    <a:pt x="305434" y="113942"/>
                    <a:pt x="298918" y="127336"/>
                  </a:cubicBezTo>
                  <a:cubicBezTo>
                    <a:pt x="299007" y="121800"/>
                    <a:pt x="299275" y="116263"/>
                    <a:pt x="299364" y="110727"/>
                  </a:cubicBezTo>
                  <a:cubicBezTo>
                    <a:pt x="299722" y="92421"/>
                    <a:pt x="303827" y="46701"/>
                    <a:pt x="275712" y="42415"/>
                  </a:cubicBezTo>
                  <a:cubicBezTo>
                    <a:pt x="249740" y="38486"/>
                    <a:pt x="242599" y="81795"/>
                    <a:pt x="241260" y="99029"/>
                  </a:cubicBezTo>
                  <a:cubicBezTo>
                    <a:pt x="240636" y="106262"/>
                    <a:pt x="240457" y="113495"/>
                    <a:pt x="240547" y="120818"/>
                  </a:cubicBezTo>
                  <a:cubicBezTo>
                    <a:pt x="227515" y="89385"/>
                    <a:pt x="212521" y="59203"/>
                    <a:pt x="194760" y="32771"/>
                  </a:cubicBezTo>
                  <a:cubicBezTo>
                    <a:pt x="177623" y="7321"/>
                    <a:pt x="134156" y="-19825"/>
                    <a:pt x="114521" y="20716"/>
                  </a:cubicBezTo>
                  <a:cubicBezTo>
                    <a:pt x="94261" y="62775"/>
                    <a:pt x="153525" y="132337"/>
                    <a:pt x="175838" y="161269"/>
                  </a:cubicBezTo>
                  <a:cubicBezTo>
                    <a:pt x="183067" y="170645"/>
                    <a:pt x="197437" y="190380"/>
                    <a:pt x="214306" y="209668"/>
                  </a:cubicBezTo>
                  <a:cubicBezTo>
                    <a:pt x="175213" y="194666"/>
                    <a:pt x="135317" y="179932"/>
                    <a:pt x="94707" y="174753"/>
                  </a:cubicBezTo>
                  <a:cubicBezTo>
                    <a:pt x="69358" y="171538"/>
                    <a:pt x="24286" y="163680"/>
                    <a:pt x="3044" y="182522"/>
                  </a:cubicBezTo>
                  <a:cubicBezTo>
                    <a:pt x="-2400" y="187344"/>
                    <a:pt x="187" y="195023"/>
                    <a:pt x="5097" y="198685"/>
                  </a:cubicBezTo>
                  <a:cubicBezTo>
                    <a:pt x="35175" y="220919"/>
                    <a:pt x="68377" y="232349"/>
                    <a:pt x="105238" y="237886"/>
                  </a:cubicBezTo>
                  <a:cubicBezTo>
                    <a:pt x="124874" y="240833"/>
                    <a:pt x="147634" y="244583"/>
                    <a:pt x="170483" y="247262"/>
                  </a:cubicBezTo>
                  <a:cubicBezTo>
                    <a:pt x="138887" y="257263"/>
                    <a:pt x="107827" y="270390"/>
                    <a:pt x="79534" y="282088"/>
                  </a:cubicBezTo>
                  <a:cubicBezTo>
                    <a:pt x="53383" y="292893"/>
                    <a:pt x="12504" y="305662"/>
                    <a:pt x="9649" y="338880"/>
                  </a:cubicBezTo>
                  <a:cubicBezTo>
                    <a:pt x="9381" y="342184"/>
                    <a:pt x="11791" y="346381"/>
                    <a:pt x="14736" y="347810"/>
                  </a:cubicBezTo>
                  <a:cubicBezTo>
                    <a:pt x="47224" y="362901"/>
                    <a:pt x="93635" y="355758"/>
                    <a:pt x="132372" y="344953"/>
                  </a:cubicBezTo>
                  <a:cubicBezTo>
                    <a:pt x="130409" y="346560"/>
                    <a:pt x="128355" y="347900"/>
                    <a:pt x="126481" y="349507"/>
                  </a:cubicBezTo>
                  <a:cubicBezTo>
                    <a:pt x="112201" y="361562"/>
                    <a:pt x="57041" y="401746"/>
                    <a:pt x="64717" y="426123"/>
                  </a:cubicBezTo>
                  <a:cubicBezTo>
                    <a:pt x="72929" y="452199"/>
                    <a:pt x="118180" y="432821"/>
                    <a:pt x="132372" y="424427"/>
                  </a:cubicBezTo>
                  <a:cubicBezTo>
                    <a:pt x="153078" y="412104"/>
                    <a:pt x="168608" y="392995"/>
                    <a:pt x="185298" y="376028"/>
                  </a:cubicBezTo>
                  <a:cubicBezTo>
                    <a:pt x="193153" y="367991"/>
                    <a:pt x="201454" y="360401"/>
                    <a:pt x="209843" y="353079"/>
                  </a:cubicBezTo>
                  <a:cubicBezTo>
                    <a:pt x="203774" y="372367"/>
                    <a:pt x="199133" y="392101"/>
                    <a:pt x="196544" y="412551"/>
                  </a:cubicBezTo>
                  <a:cubicBezTo>
                    <a:pt x="193957" y="433089"/>
                    <a:pt x="179498" y="518188"/>
                    <a:pt x="213592" y="524618"/>
                  </a:cubicBezTo>
                  <a:cubicBezTo>
                    <a:pt x="242867" y="530065"/>
                    <a:pt x="260450" y="471576"/>
                    <a:pt x="268126" y="452109"/>
                  </a:cubicBezTo>
                  <a:cubicBezTo>
                    <a:pt x="279193" y="424159"/>
                    <a:pt x="288208" y="395316"/>
                    <a:pt x="294455" y="365848"/>
                  </a:cubicBezTo>
                  <a:cubicBezTo>
                    <a:pt x="319446" y="422998"/>
                    <a:pt x="357379" y="481131"/>
                    <a:pt x="402363" y="457824"/>
                  </a:cubicBezTo>
                  <a:cubicBezTo>
                    <a:pt x="435297" y="440858"/>
                    <a:pt x="405040" y="408800"/>
                    <a:pt x="391206" y="389958"/>
                  </a:cubicBezTo>
                  <a:cubicBezTo>
                    <a:pt x="371392" y="362991"/>
                    <a:pt x="350506" y="337005"/>
                    <a:pt x="328818" y="311556"/>
                  </a:cubicBezTo>
                  <a:cubicBezTo>
                    <a:pt x="346936" y="320843"/>
                    <a:pt x="365947" y="328344"/>
                    <a:pt x="386118" y="333344"/>
                  </a:cubicBezTo>
                  <a:cubicBezTo>
                    <a:pt x="411823" y="339684"/>
                    <a:pt x="475640" y="355311"/>
                    <a:pt x="495722" y="331558"/>
                  </a:cubicBezTo>
                  <a:cubicBezTo>
                    <a:pt x="527853" y="293786"/>
                    <a:pt x="456629" y="265211"/>
                    <a:pt x="394419" y="2472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8" name="Google Shape;1498;p27"/>
          <p:cNvGrpSpPr/>
          <p:nvPr/>
        </p:nvGrpSpPr>
        <p:grpSpPr>
          <a:xfrm>
            <a:off x="7747523" y="902521"/>
            <a:ext cx="433704" cy="603813"/>
            <a:chOff x="3594258" y="163138"/>
            <a:chExt cx="545060" cy="758845"/>
          </a:xfrm>
        </p:grpSpPr>
        <p:grpSp>
          <p:nvGrpSpPr>
            <p:cNvPr id="1499" name="Google Shape;1499;p27"/>
            <p:cNvGrpSpPr/>
            <p:nvPr/>
          </p:nvGrpSpPr>
          <p:grpSpPr>
            <a:xfrm>
              <a:off x="3617910" y="518450"/>
              <a:ext cx="260999" cy="403533"/>
              <a:chOff x="3617910" y="518450"/>
              <a:chExt cx="260999" cy="403533"/>
            </a:xfrm>
          </p:grpSpPr>
          <p:sp>
            <p:nvSpPr>
              <p:cNvPr id="1500" name="Google Shape;1500;p27"/>
              <p:cNvSpPr/>
              <p:nvPr/>
            </p:nvSpPr>
            <p:spPr>
              <a:xfrm>
                <a:off x="3617910" y="637040"/>
                <a:ext cx="86453" cy="130363"/>
              </a:xfrm>
              <a:custGeom>
                <a:avLst/>
                <a:gdLst/>
                <a:ahLst/>
                <a:cxnLst/>
                <a:rect l="l" t="t" r="r" b="b"/>
                <a:pathLst>
                  <a:path w="86453" h="130363" extrusionOk="0">
                    <a:moveTo>
                      <a:pt x="83156" y="120733"/>
                    </a:moveTo>
                    <a:cubicBezTo>
                      <a:pt x="82263" y="120376"/>
                      <a:pt x="81371" y="120108"/>
                      <a:pt x="80478" y="119751"/>
                    </a:cubicBezTo>
                    <a:cubicBezTo>
                      <a:pt x="80567" y="119394"/>
                      <a:pt x="80567" y="119036"/>
                      <a:pt x="80478" y="118590"/>
                    </a:cubicBezTo>
                    <a:cubicBezTo>
                      <a:pt x="75748" y="80728"/>
                      <a:pt x="73963" y="42777"/>
                      <a:pt x="75123" y="4647"/>
                    </a:cubicBezTo>
                    <a:cubicBezTo>
                      <a:pt x="75302" y="-889"/>
                      <a:pt x="67269" y="-1693"/>
                      <a:pt x="65662" y="3397"/>
                    </a:cubicBezTo>
                    <a:cubicBezTo>
                      <a:pt x="52542" y="45545"/>
                      <a:pt x="30853" y="83764"/>
                      <a:pt x="1311" y="116536"/>
                    </a:cubicBezTo>
                    <a:cubicBezTo>
                      <a:pt x="-1902" y="120108"/>
                      <a:pt x="1221" y="125734"/>
                      <a:pt x="6041" y="124573"/>
                    </a:cubicBezTo>
                    <a:cubicBezTo>
                      <a:pt x="31478" y="118768"/>
                      <a:pt x="56380" y="120733"/>
                      <a:pt x="80657" y="130020"/>
                    </a:cubicBezTo>
                    <a:cubicBezTo>
                      <a:pt x="86458" y="132252"/>
                      <a:pt x="88957" y="122965"/>
                      <a:pt x="83156" y="120733"/>
                    </a:cubicBezTo>
                    <a:close/>
                    <a:moveTo>
                      <a:pt x="54238" y="73227"/>
                    </a:moveTo>
                    <a:cubicBezTo>
                      <a:pt x="54149" y="73227"/>
                      <a:pt x="54059" y="73227"/>
                      <a:pt x="53970" y="73316"/>
                    </a:cubicBezTo>
                    <a:cubicBezTo>
                      <a:pt x="54059" y="73138"/>
                      <a:pt x="54149" y="72959"/>
                      <a:pt x="54238" y="72781"/>
                    </a:cubicBezTo>
                    <a:cubicBezTo>
                      <a:pt x="54238" y="72959"/>
                      <a:pt x="54238" y="73138"/>
                      <a:pt x="54238" y="73227"/>
                    </a:cubicBezTo>
                    <a:close/>
                    <a:moveTo>
                      <a:pt x="38262" y="99659"/>
                    </a:moveTo>
                    <a:cubicBezTo>
                      <a:pt x="38351" y="99748"/>
                      <a:pt x="38440" y="99748"/>
                      <a:pt x="38618" y="99837"/>
                    </a:cubicBezTo>
                    <a:cubicBezTo>
                      <a:pt x="38529" y="99927"/>
                      <a:pt x="38440" y="100016"/>
                      <a:pt x="38351" y="100195"/>
                    </a:cubicBezTo>
                    <a:cubicBezTo>
                      <a:pt x="36655" y="102338"/>
                      <a:pt x="37012" y="104838"/>
                      <a:pt x="38262" y="106535"/>
                    </a:cubicBezTo>
                    <a:cubicBezTo>
                      <a:pt x="37190" y="106356"/>
                      <a:pt x="36119" y="106088"/>
                      <a:pt x="34959" y="105910"/>
                    </a:cubicBezTo>
                    <a:cubicBezTo>
                      <a:pt x="36030" y="103767"/>
                      <a:pt x="37101" y="101713"/>
                      <a:pt x="38262" y="99659"/>
                    </a:cubicBezTo>
                    <a:close/>
                    <a:moveTo>
                      <a:pt x="44331" y="107696"/>
                    </a:moveTo>
                    <a:cubicBezTo>
                      <a:pt x="44598" y="107517"/>
                      <a:pt x="44866" y="107249"/>
                      <a:pt x="45045" y="106981"/>
                    </a:cubicBezTo>
                    <a:cubicBezTo>
                      <a:pt x="48169" y="107071"/>
                      <a:pt x="51381" y="107071"/>
                      <a:pt x="54505" y="107160"/>
                    </a:cubicBezTo>
                    <a:cubicBezTo>
                      <a:pt x="55576" y="107517"/>
                      <a:pt x="56648" y="107517"/>
                      <a:pt x="57719" y="107249"/>
                    </a:cubicBezTo>
                    <a:cubicBezTo>
                      <a:pt x="57986" y="107249"/>
                      <a:pt x="58344" y="107249"/>
                      <a:pt x="58611" y="107249"/>
                    </a:cubicBezTo>
                    <a:cubicBezTo>
                      <a:pt x="61467" y="111803"/>
                      <a:pt x="68875" y="108946"/>
                      <a:pt x="67447" y="103499"/>
                    </a:cubicBezTo>
                    <a:cubicBezTo>
                      <a:pt x="66555" y="100016"/>
                      <a:pt x="65841" y="96444"/>
                      <a:pt x="65305" y="92962"/>
                    </a:cubicBezTo>
                    <a:cubicBezTo>
                      <a:pt x="66465" y="91086"/>
                      <a:pt x="67179" y="88854"/>
                      <a:pt x="67715" y="86264"/>
                    </a:cubicBezTo>
                    <a:cubicBezTo>
                      <a:pt x="68429" y="95105"/>
                      <a:pt x="69321" y="103856"/>
                      <a:pt x="70303" y="112696"/>
                    </a:cubicBezTo>
                    <a:cubicBezTo>
                      <a:pt x="61556" y="111000"/>
                      <a:pt x="52988" y="109303"/>
                      <a:pt x="44331" y="107696"/>
                    </a:cubicBezTo>
                    <a:close/>
                    <a:moveTo>
                      <a:pt x="65305" y="38491"/>
                    </a:moveTo>
                    <a:cubicBezTo>
                      <a:pt x="64413" y="38401"/>
                      <a:pt x="63520" y="38491"/>
                      <a:pt x="62717" y="38848"/>
                    </a:cubicBezTo>
                    <a:cubicBezTo>
                      <a:pt x="63609" y="36883"/>
                      <a:pt x="64413" y="34919"/>
                      <a:pt x="65216" y="32865"/>
                    </a:cubicBezTo>
                    <a:cubicBezTo>
                      <a:pt x="65216" y="34740"/>
                      <a:pt x="65305" y="36615"/>
                      <a:pt x="65305" y="38491"/>
                    </a:cubicBezTo>
                    <a:close/>
                    <a:moveTo>
                      <a:pt x="23624" y="112160"/>
                    </a:moveTo>
                    <a:cubicBezTo>
                      <a:pt x="21482" y="112339"/>
                      <a:pt x="19340" y="112607"/>
                      <a:pt x="17198" y="112875"/>
                    </a:cubicBezTo>
                    <a:cubicBezTo>
                      <a:pt x="20500" y="108856"/>
                      <a:pt x="23624" y="104838"/>
                      <a:pt x="26748" y="100731"/>
                    </a:cubicBezTo>
                    <a:cubicBezTo>
                      <a:pt x="25677" y="102784"/>
                      <a:pt x="24516" y="104838"/>
                      <a:pt x="23445" y="106892"/>
                    </a:cubicBezTo>
                    <a:cubicBezTo>
                      <a:pt x="22553" y="108499"/>
                      <a:pt x="22642" y="110642"/>
                      <a:pt x="23624" y="1121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3782670" y="674425"/>
                <a:ext cx="96239" cy="108852"/>
              </a:xfrm>
              <a:custGeom>
                <a:avLst/>
                <a:gdLst/>
                <a:ahLst/>
                <a:cxnLst/>
                <a:rect l="l" t="t" r="r" b="b"/>
                <a:pathLst>
                  <a:path w="96239" h="108852" extrusionOk="0">
                    <a:moveTo>
                      <a:pt x="88691" y="89777"/>
                    </a:moveTo>
                    <a:cubicBezTo>
                      <a:pt x="88781" y="70846"/>
                      <a:pt x="88870" y="51915"/>
                      <a:pt x="88959" y="33074"/>
                    </a:cubicBezTo>
                    <a:cubicBezTo>
                      <a:pt x="88959" y="30841"/>
                      <a:pt x="88156" y="28787"/>
                      <a:pt x="86817" y="27180"/>
                    </a:cubicBezTo>
                    <a:cubicBezTo>
                      <a:pt x="86638" y="21376"/>
                      <a:pt x="86371" y="15661"/>
                      <a:pt x="85746" y="9767"/>
                    </a:cubicBezTo>
                    <a:cubicBezTo>
                      <a:pt x="84943" y="2087"/>
                      <a:pt x="75482" y="-3806"/>
                      <a:pt x="69323" y="2980"/>
                    </a:cubicBezTo>
                    <a:cubicBezTo>
                      <a:pt x="47099" y="27180"/>
                      <a:pt x="24964" y="51379"/>
                      <a:pt x="2740" y="75579"/>
                    </a:cubicBezTo>
                    <a:cubicBezTo>
                      <a:pt x="-2347" y="81115"/>
                      <a:pt x="-27" y="89330"/>
                      <a:pt x="7025" y="91742"/>
                    </a:cubicBezTo>
                    <a:cubicBezTo>
                      <a:pt x="33086" y="100582"/>
                      <a:pt x="59684" y="106029"/>
                      <a:pt x="87085" y="108797"/>
                    </a:cubicBezTo>
                    <a:cubicBezTo>
                      <a:pt x="98777" y="109958"/>
                      <a:pt x="99223" y="92545"/>
                      <a:pt x="88691" y="89777"/>
                    </a:cubicBezTo>
                    <a:close/>
                    <a:moveTo>
                      <a:pt x="58077" y="72364"/>
                    </a:moveTo>
                    <a:cubicBezTo>
                      <a:pt x="60487" y="70132"/>
                      <a:pt x="62808" y="67721"/>
                      <a:pt x="65128" y="65310"/>
                    </a:cubicBezTo>
                    <a:cubicBezTo>
                      <a:pt x="64414" y="69864"/>
                      <a:pt x="63611" y="74418"/>
                      <a:pt x="62629" y="78972"/>
                    </a:cubicBezTo>
                    <a:cubicBezTo>
                      <a:pt x="60666" y="77365"/>
                      <a:pt x="59148" y="75132"/>
                      <a:pt x="58077" y="72364"/>
                    </a:cubicBezTo>
                    <a:close/>
                    <a:moveTo>
                      <a:pt x="42815" y="60309"/>
                    </a:moveTo>
                    <a:cubicBezTo>
                      <a:pt x="42815" y="60309"/>
                      <a:pt x="42726" y="60398"/>
                      <a:pt x="42726" y="60398"/>
                    </a:cubicBezTo>
                    <a:cubicBezTo>
                      <a:pt x="42726" y="60398"/>
                      <a:pt x="42726" y="60309"/>
                      <a:pt x="42815" y="60309"/>
                    </a:cubicBezTo>
                    <a:cubicBezTo>
                      <a:pt x="42815" y="60309"/>
                      <a:pt x="42815" y="60309"/>
                      <a:pt x="42815" y="60309"/>
                    </a:cubicBezTo>
                    <a:close/>
                    <a:moveTo>
                      <a:pt x="27285" y="77811"/>
                    </a:moveTo>
                    <a:cubicBezTo>
                      <a:pt x="27107" y="77811"/>
                      <a:pt x="27017" y="77722"/>
                      <a:pt x="26839" y="77722"/>
                    </a:cubicBezTo>
                    <a:cubicBezTo>
                      <a:pt x="27017" y="77543"/>
                      <a:pt x="27196" y="77365"/>
                      <a:pt x="27374" y="77186"/>
                    </a:cubicBezTo>
                    <a:cubicBezTo>
                      <a:pt x="27374" y="77365"/>
                      <a:pt x="27374" y="77543"/>
                      <a:pt x="27285" y="778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3667840" y="819893"/>
                <a:ext cx="89018" cy="102090"/>
              </a:xfrm>
              <a:custGeom>
                <a:avLst/>
                <a:gdLst/>
                <a:ahLst/>
                <a:cxnLst/>
                <a:rect l="l" t="t" r="r" b="b"/>
                <a:pathLst>
                  <a:path w="89018" h="102090" extrusionOk="0">
                    <a:moveTo>
                      <a:pt x="85885" y="84952"/>
                    </a:moveTo>
                    <a:cubicBezTo>
                      <a:pt x="86242" y="58788"/>
                      <a:pt x="84189" y="32892"/>
                      <a:pt x="80084" y="6996"/>
                    </a:cubicBezTo>
                    <a:cubicBezTo>
                      <a:pt x="78923" y="-237"/>
                      <a:pt x="68570" y="-2202"/>
                      <a:pt x="63929" y="2709"/>
                    </a:cubicBezTo>
                    <a:cubicBezTo>
                      <a:pt x="51344" y="16193"/>
                      <a:pt x="38759" y="29766"/>
                      <a:pt x="26175" y="43250"/>
                    </a:cubicBezTo>
                    <a:cubicBezTo>
                      <a:pt x="18410" y="51555"/>
                      <a:pt x="648" y="63878"/>
                      <a:pt x="23" y="76290"/>
                    </a:cubicBezTo>
                    <a:cubicBezTo>
                      <a:pt x="-512" y="86470"/>
                      <a:pt x="8235" y="90042"/>
                      <a:pt x="16714" y="91828"/>
                    </a:cubicBezTo>
                    <a:cubicBezTo>
                      <a:pt x="36528" y="96025"/>
                      <a:pt x="56878" y="98614"/>
                      <a:pt x="76870" y="101918"/>
                    </a:cubicBezTo>
                    <a:cubicBezTo>
                      <a:pt x="87492" y="103793"/>
                      <a:pt x="92847" y="89863"/>
                      <a:pt x="85885" y="84952"/>
                    </a:cubicBezTo>
                    <a:close/>
                    <a:moveTo>
                      <a:pt x="56431" y="71557"/>
                    </a:moveTo>
                    <a:cubicBezTo>
                      <a:pt x="56521" y="74236"/>
                      <a:pt x="56878" y="76826"/>
                      <a:pt x="57413" y="79326"/>
                    </a:cubicBezTo>
                    <a:cubicBezTo>
                      <a:pt x="55182" y="78969"/>
                      <a:pt x="53040" y="78612"/>
                      <a:pt x="50809" y="78254"/>
                    </a:cubicBezTo>
                    <a:cubicBezTo>
                      <a:pt x="52861" y="76022"/>
                      <a:pt x="54735" y="73790"/>
                      <a:pt x="56431" y="715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3751388" y="518450"/>
                <a:ext cx="87610" cy="122619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122619" extrusionOk="0">
                    <a:moveTo>
                      <a:pt x="4658" y="99216"/>
                    </a:moveTo>
                    <a:cubicBezTo>
                      <a:pt x="22866" y="108681"/>
                      <a:pt x="41609" y="116361"/>
                      <a:pt x="61245" y="122165"/>
                    </a:cubicBezTo>
                    <a:cubicBezTo>
                      <a:pt x="72223" y="125469"/>
                      <a:pt x="77400" y="109842"/>
                      <a:pt x="68831" y="104663"/>
                    </a:cubicBezTo>
                    <a:cubicBezTo>
                      <a:pt x="69099" y="103948"/>
                      <a:pt x="69277" y="103145"/>
                      <a:pt x="69277" y="102252"/>
                    </a:cubicBezTo>
                    <a:cubicBezTo>
                      <a:pt x="70081" y="83321"/>
                      <a:pt x="74633" y="66533"/>
                      <a:pt x="81059" y="48942"/>
                    </a:cubicBezTo>
                    <a:cubicBezTo>
                      <a:pt x="86146" y="34833"/>
                      <a:pt x="89270" y="22063"/>
                      <a:pt x="86682" y="7061"/>
                    </a:cubicBezTo>
                    <a:cubicBezTo>
                      <a:pt x="85522" y="186"/>
                      <a:pt x="74989" y="-2493"/>
                      <a:pt x="70527" y="2775"/>
                    </a:cubicBezTo>
                    <a:cubicBezTo>
                      <a:pt x="47946" y="29832"/>
                      <a:pt x="25365" y="56978"/>
                      <a:pt x="2694" y="84035"/>
                    </a:cubicBezTo>
                    <a:cubicBezTo>
                      <a:pt x="-1054" y="88500"/>
                      <a:pt x="-1322" y="96090"/>
                      <a:pt x="4658" y="99216"/>
                    </a:cubicBezTo>
                    <a:close/>
                    <a:moveTo>
                      <a:pt x="48749" y="94840"/>
                    </a:moveTo>
                    <a:cubicBezTo>
                      <a:pt x="48838" y="95823"/>
                      <a:pt x="48928" y="96715"/>
                      <a:pt x="49106" y="97698"/>
                    </a:cubicBezTo>
                    <a:cubicBezTo>
                      <a:pt x="47767" y="97251"/>
                      <a:pt x="46429" y="96715"/>
                      <a:pt x="45090" y="96180"/>
                    </a:cubicBezTo>
                    <a:cubicBezTo>
                      <a:pt x="46339" y="96001"/>
                      <a:pt x="47589" y="95555"/>
                      <a:pt x="48749" y="948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4" name="Google Shape;1504;p27"/>
            <p:cNvGrpSpPr/>
            <p:nvPr/>
          </p:nvGrpSpPr>
          <p:grpSpPr>
            <a:xfrm>
              <a:off x="3878351" y="317086"/>
              <a:ext cx="260967" cy="403549"/>
              <a:chOff x="3878351" y="317086"/>
              <a:chExt cx="260967" cy="403549"/>
            </a:xfrm>
          </p:grpSpPr>
          <p:sp>
            <p:nvSpPr>
              <p:cNvPr id="1505" name="Google Shape;1505;p27"/>
              <p:cNvSpPr/>
              <p:nvPr/>
            </p:nvSpPr>
            <p:spPr>
              <a:xfrm>
                <a:off x="3878351" y="435765"/>
                <a:ext cx="86389" cy="130360"/>
              </a:xfrm>
              <a:custGeom>
                <a:avLst/>
                <a:gdLst/>
                <a:ahLst/>
                <a:cxnLst/>
                <a:rect l="l" t="t" r="r" b="b"/>
                <a:pathLst>
                  <a:path w="86389" h="130360" extrusionOk="0">
                    <a:moveTo>
                      <a:pt x="83156" y="120733"/>
                    </a:moveTo>
                    <a:cubicBezTo>
                      <a:pt x="82263" y="120376"/>
                      <a:pt x="81371" y="120108"/>
                      <a:pt x="80478" y="119751"/>
                    </a:cubicBezTo>
                    <a:cubicBezTo>
                      <a:pt x="80567" y="119394"/>
                      <a:pt x="80567" y="119036"/>
                      <a:pt x="80478" y="118590"/>
                    </a:cubicBezTo>
                    <a:cubicBezTo>
                      <a:pt x="75748" y="80728"/>
                      <a:pt x="73963" y="42777"/>
                      <a:pt x="75123" y="4647"/>
                    </a:cubicBezTo>
                    <a:cubicBezTo>
                      <a:pt x="75302" y="-889"/>
                      <a:pt x="67269" y="-1693"/>
                      <a:pt x="65662" y="3397"/>
                    </a:cubicBezTo>
                    <a:cubicBezTo>
                      <a:pt x="52542" y="45545"/>
                      <a:pt x="30853" y="83764"/>
                      <a:pt x="1310" y="116536"/>
                    </a:cubicBezTo>
                    <a:cubicBezTo>
                      <a:pt x="-1903" y="120108"/>
                      <a:pt x="1221" y="125734"/>
                      <a:pt x="6041" y="124573"/>
                    </a:cubicBezTo>
                    <a:cubicBezTo>
                      <a:pt x="31478" y="118768"/>
                      <a:pt x="56380" y="120733"/>
                      <a:pt x="80657" y="130020"/>
                    </a:cubicBezTo>
                    <a:cubicBezTo>
                      <a:pt x="86369" y="132252"/>
                      <a:pt x="88868" y="122876"/>
                      <a:pt x="83156" y="120733"/>
                    </a:cubicBezTo>
                    <a:close/>
                    <a:moveTo>
                      <a:pt x="54238" y="73227"/>
                    </a:moveTo>
                    <a:cubicBezTo>
                      <a:pt x="54149" y="73227"/>
                      <a:pt x="54059" y="73227"/>
                      <a:pt x="53970" y="73316"/>
                    </a:cubicBezTo>
                    <a:cubicBezTo>
                      <a:pt x="54059" y="73138"/>
                      <a:pt x="54149" y="72959"/>
                      <a:pt x="54238" y="72781"/>
                    </a:cubicBezTo>
                    <a:cubicBezTo>
                      <a:pt x="54238" y="72870"/>
                      <a:pt x="54238" y="73048"/>
                      <a:pt x="54238" y="73227"/>
                    </a:cubicBezTo>
                    <a:close/>
                    <a:moveTo>
                      <a:pt x="38172" y="99570"/>
                    </a:moveTo>
                    <a:cubicBezTo>
                      <a:pt x="38261" y="99659"/>
                      <a:pt x="38351" y="99659"/>
                      <a:pt x="38529" y="99748"/>
                    </a:cubicBezTo>
                    <a:cubicBezTo>
                      <a:pt x="38440" y="99837"/>
                      <a:pt x="38351" y="99927"/>
                      <a:pt x="38261" y="100105"/>
                    </a:cubicBezTo>
                    <a:cubicBezTo>
                      <a:pt x="36566" y="102249"/>
                      <a:pt x="36923" y="104749"/>
                      <a:pt x="38172" y="106445"/>
                    </a:cubicBezTo>
                    <a:cubicBezTo>
                      <a:pt x="37101" y="106267"/>
                      <a:pt x="36030" y="105999"/>
                      <a:pt x="34870" y="105820"/>
                    </a:cubicBezTo>
                    <a:cubicBezTo>
                      <a:pt x="35941" y="103677"/>
                      <a:pt x="37101" y="101623"/>
                      <a:pt x="38172" y="99570"/>
                    </a:cubicBezTo>
                    <a:close/>
                    <a:moveTo>
                      <a:pt x="44331" y="107606"/>
                    </a:moveTo>
                    <a:cubicBezTo>
                      <a:pt x="44598" y="107428"/>
                      <a:pt x="44866" y="107160"/>
                      <a:pt x="45045" y="106892"/>
                    </a:cubicBezTo>
                    <a:cubicBezTo>
                      <a:pt x="48168" y="106981"/>
                      <a:pt x="51382" y="106981"/>
                      <a:pt x="54506" y="107071"/>
                    </a:cubicBezTo>
                    <a:cubicBezTo>
                      <a:pt x="55487" y="107428"/>
                      <a:pt x="56648" y="107428"/>
                      <a:pt x="57719" y="107160"/>
                    </a:cubicBezTo>
                    <a:cubicBezTo>
                      <a:pt x="57986" y="107160"/>
                      <a:pt x="58343" y="107160"/>
                      <a:pt x="58611" y="107160"/>
                    </a:cubicBezTo>
                    <a:cubicBezTo>
                      <a:pt x="61467" y="111714"/>
                      <a:pt x="68875" y="108857"/>
                      <a:pt x="67447" y="103409"/>
                    </a:cubicBezTo>
                    <a:cubicBezTo>
                      <a:pt x="66555" y="99927"/>
                      <a:pt x="65841" y="96355"/>
                      <a:pt x="65305" y="92872"/>
                    </a:cubicBezTo>
                    <a:cubicBezTo>
                      <a:pt x="66466" y="90997"/>
                      <a:pt x="67179" y="88765"/>
                      <a:pt x="67715" y="86175"/>
                    </a:cubicBezTo>
                    <a:cubicBezTo>
                      <a:pt x="68429" y="95015"/>
                      <a:pt x="69321" y="103767"/>
                      <a:pt x="70303" y="112607"/>
                    </a:cubicBezTo>
                    <a:cubicBezTo>
                      <a:pt x="61556" y="111000"/>
                      <a:pt x="52899" y="109303"/>
                      <a:pt x="44331" y="107606"/>
                    </a:cubicBezTo>
                    <a:close/>
                    <a:moveTo>
                      <a:pt x="65305" y="38491"/>
                    </a:moveTo>
                    <a:cubicBezTo>
                      <a:pt x="64413" y="38401"/>
                      <a:pt x="63520" y="38491"/>
                      <a:pt x="62717" y="38848"/>
                    </a:cubicBezTo>
                    <a:cubicBezTo>
                      <a:pt x="63609" y="36883"/>
                      <a:pt x="64413" y="34919"/>
                      <a:pt x="65216" y="32865"/>
                    </a:cubicBezTo>
                    <a:cubicBezTo>
                      <a:pt x="65216" y="34740"/>
                      <a:pt x="65216" y="36615"/>
                      <a:pt x="65305" y="38491"/>
                    </a:cubicBezTo>
                    <a:close/>
                    <a:moveTo>
                      <a:pt x="23535" y="112071"/>
                    </a:moveTo>
                    <a:cubicBezTo>
                      <a:pt x="21392" y="112250"/>
                      <a:pt x="19250" y="112518"/>
                      <a:pt x="17108" y="112786"/>
                    </a:cubicBezTo>
                    <a:cubicBezTo>
                      <a:pt x="20411" y="108767"/>
                      <a:pt x="23535" y="104749"/>
                      <a:pt x="26658" y="100641"/>
                    </a:cubicBezTo>
                    <a:cubicBezTo>
                      <a:pt x="25587" y="102695"/>
                      <a:pt x="24427" y="104749"/>
                      <a:pt x="23356" y="106803"/>
                    </a:cubicBezTo>
                    <a:cubicBezTo>
                      <a:pt x="22463" y="108410"/>
                      <a:pt x="22553" y="110553"/>
                      <a:pt x="23535" y="1120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27"/>
              <p:cNvSpPr/>
              <p:nvPr/>
            </p:nvSpPr>
            <p:spPr>
              <a:xfrm>
                <a:off x="4043111" y="473150"/>
                <a:ext cx="96207" cy="108844"/>
              </a:xfrm>
              <a:custGeom>
                <a:avLst/>
                <a:gdLst/>
                <a:ahLst/>
                <a:cxnLst/>
                <a:rect l="l" t="t" r="r" b="b"/>
                <a:pathLst>
                  <a:path w="96207" h="108844" extrusionOk="0">
                    <a:moveTo>
                      <a:pt x="88691" y="89777"/>
                    </a:moveTo>
                    <a:cubicBezTo>
                      <a:pt x="88781" y="70846"/>
                      <a:pt x="88870" y="51915"/>
                      <a:pt x="88959" y="33073"/>
                    </a:cubicBezTo>
                    <a:cubicBezTo>
                      <a:pt x="88959" y="30841"/>
                      <a:pt x="88156" y="28787"/>
                      <a:pt x="86817" y="27180"/>
                    </a:cubicBezTo>
                    <a:cubicBezTo>
                      <a:pt x="86639" y="21376"/>
                      <a:pt x="86371" y="15661"/>
                      <a:pt x="85746" y="9767"/>
                    </a:cubicBezTo>
                    <a:cubicBezTo>
                      <a:pt x="84943" y="2087"/>
                      <a:pt x="75482" y="-3806"/>
                      <a:pt x="69323" y="2980"/>
                    </a:cubicBezTo>
                    <a:cubicBezTo>
                      <a:pt x="47099" y="27180"/>
                      <a:pt x="24964" y="51379"/>
                      <a:pt x="2740" y="75579"/>
                    </a:cubicBezTo>
                    <a:cubicBezTo>
                      <a:pt x="-2347" y="81115"/>
                      <a:pt x="-27" y="89331"/>
                      <a:pt x="7024" y="91742"/>
                    </a:cubicBezTo>
                    <a:cubicBezTo>
                      <a:pt x="33087" y="100582"/>
                      <a:pt x="59684" y="106029"/>
                      <a:pt x="87085" y="108797"/>
                    </a:cubicBezTo>
                    <a:cubicBezTo>
                      <a:pt x="98687" y="109869"/>
                      <a:pt x="99223" y="92456"/>
                      <a:pt x="88691" y="89777"/>
                    </a:cubicBezTo>
                    <a:close/>
                    <a:moveTo>
                      <a:pt x="58077" y="72364"/>
                    </a:moveTo>
                    <a:cubicBezTo>
                      <a:pt x="60487" y="70132"/>
                      <a:pt x="62808" y="67721"/>
                      <a:pt x="65128" y="65310"/>
                    </a:cubicBezTo>
                    <a:cubicBezTo>
                      <a:pt x="64414" y="69864"/>
                      <a:pt x="63611" y="74418"/>
                      <a:pt x="62629" y="78972"/>
                    </a:cubicBezTo>
                    <a:cubicBezTo>
                      <a:pt x="60666" y="77275"/>
                      <a:pt x="59148" y="75132"/>
                      <a:pt x="58077" y="72364"/>
                    </a:cubicBezTo>
                    <a:close/>
                    <a:moveTo>
                      <a:pt x="42726" y="60309"/>
                    </a:moveTo>
                    <a:cubicBezTo>
                      <a:pt x="42726" y="60309"/>
                      <a:pt x="42636" y="60398"/>
                      <a:pt x="42636" y="60398"/>
                    </a:cubicBezTo>
                    <a:cubicBezTo>
                      <a:pt x="42726" y="60309"/>
                      <a:pt x="42726" y="60309"/>
                      <a:pt x="42726" y="60309"/>
                    </a:cubicBezTo>
                    <a:cubicBezTo>
                      <a:pt x="42726" y="60309"/>
                      <a:pt x="42726" y="60309"/>
                      <a:pt x="42726" y="60309"/>
                    </a:cubicBezTo>
                    <a:close/>
                    <a:moveTo>
                      <a:pt x="27285" y="77722"/>
                    </a:moveTo>
                    <a:cubicBezTo>
                      <a:pt x="27106" y="77722"/>
                      <a:pt x="27017" y="77633"/>
                      <a:pt x="26839" y="77633"/>
                    </a:cubicBezTo>
                    <a:cubicBezTo>
                      <a:pt x="27017" y="77454"/>
                      <a:pt x="27196" y="77275"/>
                      <a:pt x="27374" y="77097"/>
                    </a:cubicBezTo>
                    <a:cubicBezTo>
                      <a:pt x="27285" y="77275"/>
                      <a:pt x="27285" y="77543"/>
                      <a:pt x="27285" y="777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3928281" y="618529"/>
                <a:ext cx="88978" cy="102106"/>
              </a:xfrm>
              <a:custGeom>
                <a:avLst/>
                <a:gdLst/>
                <a:ahLst/>
                <a:cxnLst/>
                <a:rect l="l" t="t" r="r" b="b"/>
                <a:pathLst>
                  <a:path w="88978" h="102106" extrusionOk="0">
                    <a:moveTo>
                      <a:pt x="85885" y="84952"/>
                    </a:moveTo>
                    <a:cubicBezTo>
                      <a:pt x="86242" y="58788"/>
                      <a:pt x="84189" y="32892"/>
                      <a:pt x="80084" y="6996"/>
                    </a:cubicBezTo>
                    <a:cubicBezTo>
                      <a:pt x="78923" y="-237"/>
                      <a:pt x="68570" y="-2202"/>
                      <a:pt x="63929" y="2709"/>
                    </a:cubicBezTo>
                    <a:cubicBezTo>
                      <a:pt x="51344" y="16193"/>
                      <a:pt x="38759" y="29766"/>
                      <a:pt x="26175" y="43250"/>
                    </a:cubicBezTo>
                    <a:cubicBezTo>
                      <a:pt x="18410" y="51555"/>
                      <a:pt x="648" y="63878"/>
                      <a:pt x="23" y="76290"/>
                    </a:cubicBezTo>
                    <a:cubicBezTo>
                      <a:pt x="-512" y="86470"/>
                      <a:pt x="8235" y="90042"/>
                      <a:pt x="16714" y="91828"/>
                    </a:cubicBezTo>
                    <a:cubicBezTo>
                      <a:pt x="36528" y="96025"/>
                      <a:pt x="56878" y="98614"/>
                      <a:pt x="76870" y="101918"/>
                    </a:cubicBezTo>
                    <a:cubicBezTo>
                      <a:pt x="87492" y="103883"/>
                      <a:pt x="92757" y="89952"/>
                      <a:pt x="85885" y="84952"/>
                    </a:cubicBezTo>
                    <a:close/>
                    <a:moveTo>
                      <a:pt x="56432" y="71557"/>
                    </a:moveTo>
                    <a:cubicBezTo>
                      <a:pt x="56521" y="74236"/>
                      <a:pt x="56878" y="76826"/>
                      <a:pt x="57413" y="79326"/>
                    </a:cubicBezTo>
                    <a:cubicBezTo>
                      <a:pt x="55182" y="78969"/>
                      <a:pt x="53040" y="78612"/>
                      <a:pt x="50809" y="78254"/>
                    </a:cubicBezTo>
                    <a:cubicBezTo>
                      <a:pt x="52861" y="76022"/>
                      <a:pt x="54646" y="73879"/>
                      <a:pt x="56432" y="715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4011806" y="317086"/>
                <a:ext cx="87544" cy="122619"/>
              </a:xfrm>
              <a:custGeom>
                <a:avLst/>
                <a:gdLst/>
                <a:ahLst/>
                <a:cxnLst/>
                <a:rect l="l" t="t" r="r" b="b"/>
                <a:pathLst>
                  <a:path w="87544" h="122619" extrusionOk="0">
                    <a:moveTo>
                      <a:pt x="4592" y="99216"/>
                    </a:moveTo>
                    <a:cubicBezTo>
                      <a:pt x="22799" y="108681"/>
                      <a:pt x="41543" y="116361"/>
                      <a:pt x="61178" y="122165"/>
                    </a:cubicBezTo>
                    <a:cubicBezTo>
                      <a:pt x="72156" y="125469"/>
                      <a:pt x="77333" y="109842"/>
                      <a:pt x="68765" y="104663"/>
                    </a:cubicBezTo>
                    <a:cubicBezTo>
                      <a:pt x="69032" y="103949"/>
                      <a:pt x="69211" y="103145"/>
                      <a:pt x="69211" y="102252"/>
                    </a:cubicBezTo>
                    <a:cubicBezTo>
                      <a:pt x="70014" y="83321"/>
                      <a:pt x="74566" y="66533"/>
                      <a:pt x="80992" y="48942"/>
                    </a:cubicBezTo>
                    <a:cubicBezTo>
                      <a:pt x="86080" y="34833"/>
                      <a:pt x="89204" y="22063"/>
                      <a:pt x="86615" y="7061"/>
                    </a:cubicBezTo>
                    <a:cubicBezTo>
                      <a:pt x="85455" y="186"/>
                      <a:pt x="74923" y="-2493"/>
                      <a:pt x="70461" y="2775"/>
                    </a:cubicBezTo>
                    <a:cubicBezTo>
                      <a:pt x="47879" y="29832"/>
                      <a:pt x="25298" y="56978"/>
                      <a:pt x="2628" y="84035"/>
                    </a:cubicBezTo>
                    <a:cubicBezTo>
                      <a:pt x="-1031" y="88589"/>
                      <a:pt x="-1299" y="96180"/>
                      <a:pt x="4592" y="99216"/>
                    </a:cubicBezTo>
                    <a:close/>
                    <a:moveTo>
                      <a:pt x="48683" y="94930"/>
                    </a:moveTo>
                    <a:cubicBezTo>
                      <a:pt x="48772" y="95912"/>
                      <a:pt x="48861" y="96805"/>
                      <a:pt x="49040" y="97787"/>
                    </a:cubicBezTo>
                    <a:cubicBezTo>
                      <a:pt x="47701" y="97341"/>
                      <a:pt x="46362" y="96805"/>
                      <a:pt x="45023" y="96269"/>
                    </a:cubicBezTo>
                    <a:cubicBezTo>
                      <a:pt x="46362" y="96090"/>
                      <a:pt x="47612" y="95644"/>
                      <a:pt x="48683" y="949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9" name="Google Shape;1509;p27"/>
            <p:cNvGrpSpPr/>
            <p:nvPr/>
          </p:nvGrpSpPr>
          <p:grpSpPr>
            <a:xfrm>
              <a:off x="3594258" y="163138"/>
              <a:ext cx="260999" cy="403622"/>
              <a:chOff x="3594258" y="163138"/>
              <a:chExt cx="260999" cy="403622"/>
            </a:xfrm>
          </p:grpSpPr>
          <p:sp>
            <p:nvSpPr>
              <p:cNvPr id="1510" name="Google Shape;1510;p27"/>
              <p:cNvSpPr/>
              <p:nvPr/>
            </p:nvSpPr>
            <p:spPr>
              <a:xfrm>
                <a:off x="3594258" y="281817"/>
                <a:ext cx="86428" cy="130360"/>
              </a:xfrm>
              <a:custGeom>
                <a:avLst/>
                <a:gdLst/>
                <a:ahLst/>
                <a:cxnLst/>
                <a:rect l="l" t="t" r="r" b="b"/>
                <a:pathLst>
                  <a:path w="86428" h="130360" extrusionOk="0">
                    <a:moveTo>
                      <a:pt x="83156" y="120733"/>
                    </a:moveTo>
                    <a:cubicBezTo>
                      <a:pt x="82263" y="120376"/>
                      <a:pt x="81371" y="120108"/>
                      <a:pt x="80478" y="119751"/>
                    </a:cubicBezTo>
                    <a:cubicBezTo>
                      <a:pt x="80568" y="119394"/>
                      <a:pt x="80568" y="119036"/>
                      <a:pt x="80478" y="118590"/>
                    </a:cubicBezTo>
                    <a:cubicBezTo>
                      <a:pt x="75748" y="80728"/>
                      <a:pt x="73963" y="42777"/>
                      <a:pt x="75123" y="4647"/>
                    </a:cubicBezTo>
                    <a:cubicBezTo>
                      <a:pt x="75302" y="-889"/>
                      <a:pt x="67269" y="-1693"/>
                      <a:pt x="65662" y="3397"/>
                    </a:cubicBezTo>
                    <a:cubicBezTo>
                      <a:pt x="52542" y="45545"/>
                      <a:pt x="30853" y="83764"/>
                      <a:pt x="1311" y="116536"/>
                    </a:cubicBezTo>
                    <a:cubicBezTo>
                      <a:pt x="-1903" y="120108"/>
                      <a:pt x="1221" y="125734"/>
                      <a:pt x="6041" y="124573"/>
                    </a:cubicBezTo>
                    <a:cubicBezTo>
                      <a:pt x="31478" y="118768"/>
                      <a:pt x="56380" y="120733"/>
                      <a:pt x="80657" y="130020"/>
                    </a:cubicBezTo>
                    <a:cubicBezTo>
                      <a:pt x="86369" y="132252"/>
                      <a:pt x="88957" y="122876"/>
                      <a:pt x="83156" y="120733"/>
                    </a:cubicBezTo>
                    <a:close/>
                    <a:moveTo>
                      <a:pt x="54238" y="73227"/>
                    </a:moveTo>
                    <a:cubicBezTo>
                      <a:pt x="54148" y="73227"/>
                      <a:pt x="54059" y="73227"/>
                      <a:pt x="53970" y="73316"/>
                    </a:cubicBezTo>
                    <a:cubicBezTo>
                      <a:pt x="54059" y="73138"/>
                      <a:pt x="54148" y="72959"/>
                      <a:pt x="54238" y="72781"/>
                    </a:cubicBezTo>
                    <a:cubicBezTo>
                      <a:pt x="54238" y="72870"/>
                      <a:pt x="54238" y="73048"/>
                      <a:pt x="54238" y="73227"/>
                    </a:cubicBezTo>
                    <a:close/>
                    <a:moveTo>
                      <a:pt x="38172" y="99570"/>
                    </a:moveTo>
                    <a:cubicBezTo>
                      <a:pt x="38261" y="99659"/>
                      <a:pt x="38351" y="99659"/>
                      <a:pt x="38529" y="99748"/>
                    </a:cubicBezTo>
                    <a:cubicBezTo>
                      <a:pt x="38440" y="99838"/>
                      <a:pt x="38351" y="99927"/>
                      <a:pt x="38261" y="100105"/>
                    </a:cubicBezTo>
                    <a:cubicBezTo>
                      <a:pt x="36566" y="102249"/>
                      <a:pt x="36923" y="104749"/>
                      <a:pt x="38172" y="106445"/>
                    </a:cubicBezTo>
                    <a:cubicBezTo>
                      <a:pt x="37101" y="106267"/>
                      <a:pt x="36030" y="105999"/>
                      <a:pt x="34870" y="105820"/>
                    </a:cubicBezTo>
                    <a:cubicBezTo>
                      <a:pt x="35941" y="103767"/>
                      <a:pt x="37101" y="101623"/>
                      <a:pt x="38172" y="99570"/>
                    </a:cubicBezTo>
                    <a:close/>
                    <a:moveTo>
                      <a:pt x="44331" y="107606"/>
                    </a:moveTo>
                    <a:cubicBezTo>
                      <a:pt x="44599" y="107428"/>
                      <a:pt x="44866" y="107160"/>
                      <a:pt x="45045" y="106892"/>
                    </a:cubicBezTo>
                    <a:cubicBezTo>
                      <a:pt x="48169" y="106981"/>
                      <a:pt x="51382" y="106981"/>
                      <a:pt x="54506" y="107071"/>
                    </a:cubicBezTo>
                    <a:cubicBezTo>
                      <a:pt x="55577" y="107428"/>
                      <a:pt x="56648" y="107428"/>
                      <a:pt x="57719" y="107160"/>
                    </a:cubicBezTo>
                    <a:cubicBezTo>
                      <a:pt x="57987" y="107160"/>
                      <a:pt x="58343" y="107160"/>
                      <a:pt x="58611" y="107160"/>
                    </a:cubicBezTo>
                    <a:cubicBezTo>
                      <a:pt x="61467" y="111714"/>
                      <a:pt x="68875" y="108856"/>
                      <a:pt x="67447" y="103409"/>
                    </a:cubicBezTo>
                    <a:cubicBezTo>
                      <a:pt x="66555" y="99927"/>
                      <a:pt x="65841" y="96355"/>
                      <a:pt x="65305" y="92872"/>
                    </a:cubicBezTo>
                    <a:cubicBezTo>
                      <a:pt x="66465" y="90997"/>
                      <a:pt x="67180" y="88765"/>
                      <a:pt x="67715" y="86175"/>
                    </a:cubicBezTo>
                    <a:cubicBezTo>
                      <a:pt x="68429" y="95015"/>
                      <a:pt x="69322" y="103767"/>
                      <a:pt x="70303" y="112607"/>
                    </a:cubicBezTo>
                    <a:cubicBezTo>
                      <a:pt x="61557" y="111000"/>
                      <a:pt x="52899" y="109303"/>
                      <a:pt x="44331" y="107606"/>
                    </a:cubicBezTo>
                    <a:close/>
                    <a:moveTo>
                      <a:pt x="65305" y="38491"/>
                    </a:moveTo>
                    <a:cubicBezTo>
                      <a:pt x="64413" y="38401"/>
                      <a:pt x="63520" y="38491"/>
                      <a:pt x="62717" y="38848"/>
                    </a:cubicBezTo>
                    <a:cubicBezTo>
                      <a:pt x="63609" y="36883"/>
                      <a:pt x="64413" y="34919"/>
                      <a:pt x="65216" y="32865"/>
                    </a:cubicBezTo>
                    <a:cubicBezTo>
                      <a:pt x="65216" y="34740"/>
                      <a:pt x="65305" y="36615"/>
                      <a:pt x="65305" y="38491"/>
                    </a:cubicBezTo>
                    <a:close/>
                    <a:moveTo>
                      <a:pt x="23624" y="112071"/>
                    </a:moveTo>
                    <a:cubicBezTo>
                      <a:pt x="21482" y="112250"/>
                      <a:pt x="19340" y="112518"/>
                      <a:pt x="17198" y="112786"/>
                    </a:cubicBezTo>
                    <a:cubicBezTo>
                      <a:pt x="20500" y="108767"/>
                      <a:pt x="23624" y="104749"/>
                      <a:pt x="26748" y="100641"/>
                    </a:cubicBezTo>
                    <a:cubicBezTo>
                      <a:pt x="25677" y="102695"/>
                      <a:pt x="24517" y="104749"/>
                      <a:pt x="23445" y="106803"/>
                    </a:cubicBezTo>
                    <a:cubicBezTo>
                      <a:pt x="22553" y="108410"/>
                      <a:pt x="22642" y="110553"/>
                      <a:pt x="23624" y="1120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3759018" y="319202"/>
                <a:ext cx="96239" cy="108844"/>
              </a:xfrm>
              <a:custGeom>
                <a:avLst/>
                <a:gdLst/>
                <a:ahLst/>
                <a:cxnLst/>
                <a:rect l="l" t="t" r="r" b="b"/>
                <a:pathLst>
                  <a:path w="96239" h="108844" extrusionOk="0">
                    <a:moveTo>
                      <a:pt x="88691" y="89777"/>
                    </a:moveTo>
                    <a:cubicBezTo>
                      <a:pt x="88780" y="70846"/>
                      <a:pt x="88870" y="51915"/>
                      <a:pt x="88959" y="33073"/>
                    </a:cubicBezTo>
                    <a:cubicBezTo>
                      <a:pt x="88959" y="30841"/>
                      <a:pt x="88156" y="28787"/>
                      <a:pt x="86817" y="27180"/>
                    </a:cubicBezTo>
                    <a:cubicBezTo>
                      <a:pt x="86638" y="21376"/>
                      <a:pt x="86281" y="15661"/>
                      <a:pt x="85746" y="9767"/>
                    </a:cubicBezTo>
                    <a:cubicBezTo>
                      <a:pt x="84943" y="2087"/>
                      <a:pt x="75482" y="-3806"/>
                      <a:pt x="69323" y="2980"/>
                    </a:cubicBezTo>
                    <a:cubicBezTo>
                      <a:pt x="47099" y="27180"/>
                      <a:pt x="24964" y="51379"/>
                      <a:pt x="2740" y="75579"/>
                    </a:cubicBezTo>
                    <a:cubicBezTo>
                      <a:pt x="-2347" y="81115"/>
                      <a:pt x="-27" y="89331"/>
                      <a:pt x="7025" y="91742"/>
                    </a:cubicBezTo>
                    <a:cubicBezTo>
                      <a:pt x="33086" y="100582"/>
                      <a:pt x="59684" y="106029"/>
                      <a:pt x="87085" y="108797"/>
                    </a:cubicBezTo>
                    <a:cubicBezTo>
                      <a:pt x="98777" y="109869"/>
                      <a:pt x="99223" y="92456"/>
                      <a:pt x="88691" y="89777"/>
                    </a:cubicBezTo>
                    <a:close/>
                    <a:moveTo>
                      <a:pt x="58077" y="72364"/>
                    </a:moveTo>
                    <a:cubicBezTo>
                      <a:pt x="60487" y="70132"/>
                      <a:pt x="62808" y="67721"/>
                      <a:pt x="65128" y="65310"/>
                    </a:cubicBezTo>
                    <a:cubicBezTo>
                      <a:pt x="64414" y="69864"/>
                      <a:pt x="63611" y="74418"/>
                      <a:pt x="62629" y="78972"/>
                    </a:cubicBezTo>
                    <a:cubicBezTo>
                      <a:pt x="60666" y="77275"/>
                      <a:pt x="59148" y="75132"/>
                      <a:pt x="58077" y="72364"/>
                    </a:cubicBezTo>
                    <a:close/>
                    <a:moveTo>
                      <a:pt x="42815" y="60309"/>
                    </a:moveTo>
                    <a:cubicBezTo>
                      <a:pt x="42815" y="60309"/>
                      <a:pt x="42726" y="60398"/>
                      <a:pt x="42726" y="60398"/>
                    </a:cubicBezTo>
                    <a:cubicBezTo>
                      <a:pt x="42726" y="60309"/>
                      <a:pt x="42726" y="60309"/>
                      <a:pt x="42815" y="60309"/>
                    </a:cubicBezTo>
                    <a:cubicBezTo>
                      <a:pt x="42815" y="60309"/>
                      <a:pt x="42815" y="60309"/>
                      <a:pt x="42815" y="60309"/>
                    </a:cubicBezTo>
                    <a:close/>
                    <a:moveTo>
                      <a:pt x="27285" y="77722"/>
                    </a:moveTo>
                    <a:cubicBezTo>
                      <a:pt x="27107" y="77722"/>
                      <a:pt x="27017" y="77633"/>
                      <a:pt x="26839" y="77633"/>
                    </a:cubicBezTo>
                    <a:cubicBezTo>
                      <a:pt x="27017" y="77454"/>
                      <a:pt x="27196" y="77275"/>
                      <a:pt x="27285" y="77097"/>
                    </a:cubicBezTo>
                    <a:cubicBezTo>
                      <a:pt x="27374" y="77275"/>
                      <a:pt x="27285" y="77543"/>
                      <a:pt x="27285" y="777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3644188" y="464670"/>
                <a:ext cx="89018" cy="102090"/>
              </a:xfrm>
              <a:custGeom>
                <a:avLst/>
                <a:gdLst/>
                <a:ahLst/>
                <a:cxnLst/>
                <a:rect l="l" t="t" r="r" b="b"/>
                <a:pathLst>
                  <a:path w="89018" h="102090" extrusionOk="0">
                    <a:moveTo>
                      <a:pt x="85885" y="84952"/>
                    </a:moveTo>
                    <a:cubicBezTo>
                      <a:pt x="86242" y="58788"/>
                      <a:pt x="84189" y="32892"/>
                      <a:pt x="80084" y="6996"/>
                    </a:cubicBezTo>
                    <a:cubicBezTo>
                      <a:pt x="78924" y="-238"/>
                      <a:pt x="68570" y="-2202"/>
                      <a:pt x="63929" y="2709"/>
                    </a:cubicBezTo>
                    <a:cubicBezTo>
                      <a:pt x="51344" y="16193"/>
                      <a:pt x="38760" y="29766"/>
                      <a:pt x="26175" y="43250"/>
                    </a:cubicBezTo>
                    <a:cubicBezTo>
                      <a:pt x="18410" y="51555"/>
                      <a:pt x="648" y="63878"/>
                      <a:pt x="23" y="76290"/>
                    </a:cubicBezTo>
                    <a:cubicBezTo>
                      <a:pt x="-512" y="86470"/>
                      <a:pt x="8235" y="90042"/>
                      <a:pt x="16714" y="91828"/>
                    </a:cubicBezTo>
                    <a:cubicBezTo>
                      <a:pt x="36528" y="96025"/>
                      <a:pt x="56878" y="98614"/>
                      <a:pt x="76871" y="101918"/>
                    </a:cubicBezTo>
                    <a:cubicBezTo>
                      <a:pt x="87492" y="103793"/>
                      <a:pt x="92847" y="89863"/>
                      <a:pt x="85885" y="84952"/>
                    </a:cubicBezTo>
                    <a:close/>
                    <a:moveTo>
                      <a:pt x="56432" y="71468"/>
                    </a:moveTo>
                    <a:cubicBezTo>
                      <a:pt x="56521" y="74147"/>
                      <a:pt x="56878" y="76736"/>
                      <a:pt x="57413" y="79237"/>
                    </a:cubicBezTo>
                    <a:cubicBezTo>
                      <a:pt x="55182" y="78880"/>
                      <a:pt x="53040" y="78522"/>
                      <a:pt x="50809" y="78165"/>
                    </a:cubicBezTo>
                    <a:cubicBezTo>
                      <a:pt x="52861" y="75933"/>
                      <a:pt x="54736" y="73790"/>
                      <a:pt x="56432" y="714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3727736" y="163138"/>
                <a:ext cx="87610" cy="122619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122619" extrusionOk="0">
                    <a:moveTo>
                      <a:pt x="4658" y="99216"/>
                    </a:moveTo>
                    <a:cubicBezTo>
                      <a:pt x="22866" y="108681"/>
                      <a:pt x="41609" y="116361"/>
                      <a:pt x="61244" y="122165"/>
                    </a:cubicBezTo>
                    <a:cubicBezTo>
                      <a:pt x="72223" y="125469"/>
                      <a:pt x="77399" y="109842"/>
                      <a:pt x="68831" y="104663"/>
                    </a:cubicBezTo>
                    <a:cubicBezTo>
                      <a:pt x="69099" y="103949"/>
                      <a:pt x="69277" y="103145"/>
                      <a:pt x="69277" y="102252"/>
                    </a:cubicBezTo>
                    <a:cubicBezTo>
                      <a:pt x="70081" y="83321"/>
                      <a:pt x="74632" y="66533"/>
                      <a:pt x="81059" y="48942"/>
                    </a:cubicBezTo>
                    <a:cubicBezTo>
                      <a:pt x="86146" y="34833"/>
                      <a:pt x="89270" y="22063"/>
                      <a:pt x="86682" y="7061"/>
                    </a:cubicBezTo>
                    <a:cubicBezTo>
                      <a:pt x="85521" y="186"/>
                      <a:pt x="74989" y="-2493"/>
                      <a:pt x="70527" y="2775"/>
                    </a:cubicBezTo>
                    <a:cubicBezTo>
                      <a:pt x="47946" y="29832"/>
                      <a:pt x="25365" y="56978"/>
                      <a:pt x="2694" y="84035"/>
                    </a:cubicBezTo>
                    <a:cubicBezTo>
                      <a:pt x="-1054" y="88589"/>
                      <a:pt x="-1322" y="96180"/>
                      <a:pt x="4658" y="99216"/>
                    </a:cubicBezTo>
                    <a:close/>
                    <a:moveTo>
                      <a:pt x="48749" y="94930"/>
                    </a:moveTo>
                    <a:cubicBezTo>
                      <a:pt x="48838" y="95912"/>
                      <a:pt x="48928" y="96805"/>
                      <a:pt x="49106" y="97787"/>
                    </a:cubicBezTo>
                    <a:cubicBezTo>
                      <a:pt x="47767" y="97341"/>
                      <a:pt x="46428" y="96805"/>
                      <a:pt x="45090" y="96269"/>
                    </a:cubicBezTo>
                    <a:cubicBezTo>
                      <a:pt x="46339" y="96090"/>
                      <a:pt x="47589" y="95644"/>
                      <a:pt x="48749" y="949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14" name="Google Shape;1514;p27"/>
          <p:cNvGrpSpPr/>
          <p:nvPr/>
        </p:nvGrpSpPr>
        <p:grpSpPr>
          <a:xfrm>
            <a:off x="5324166" y="1447532"/>
            <a:ext cx="2068027" cy="2822824"/>
            <a:chOff x="6012141" y="1351620"/>
            <a:chExt cx="2068027" cy="2822824"/>
          </a:xfrm>
        </p:grpSpPr>
        <p:grpSp>
          <p:nvGrpSpPr>
            <p:cNvPr id="1515" name="Google Shape;1515;p27"/>
            <p:cNvGrpSpPr/>
            <p:nvPr/>
          </p:nvGrpSpPr>
          <p:grpSpPr>
            <a:xfrm>
              <a:off x="6449842" y="2974269"/>
              <a:ext cx="1418727" cy="1200175"/>
              <a:chOff x="8580941" y="4223027"/>
              <a:chExt cx="1892140" cy="1600660"/>
            </a:xfrm>
          </p:grpSpPr>
          <p:sp>
            <p:nvSpPr>
              <p:cNvPr id="1516" name="Google Shape;1516;p27"/>
              <p:cNvSpPr/>
              <p:nvPr/>
            </p:nvSpPr>
            <p:spPr>
              <a:xfrm>
                <a:off x="9393641" y="4223027"/>
                <a:ext cx="698764" cy="626238"/>
              </a:xfrm>
              <a:custGeom>
                <a:avLst/>
                <a:gdLst/>
                <a:ahLst/>
                <a:cxnLst/>
                <a:rect l="l" t="t" r="r" b="b"/>
                <a:pathLst>
                  <a:path w="698764" h="626238" extrusionOk="0">
                    <a:moveTo>
                      <a:pt x="0" y="626239"/>
                    </a:moveTo>
                    <a:lnTo>
                      <a:pt x="569347" y="0"/>
                    </a:lnTo>
                    <a:lnTo>
                      <a:pt x="698764" y="60454"/>
                    </a:lnTo>
                    <a:lnTo>
                      <a:pt x="193502" y="6159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8618209" y="4742735"/>
                <a:ext cx="909044" cy="184487"/>
              </a:xfrm>
              <a:custGeom>
                <a:avLst/>
                <a:gdLst/>
                <a:ahLst/>
                <a:cxnLst/>
                <a:rect l="l" t="t" r="r" b="b"/>
                <a:pathLst>
                  <a:path w="909044" h="184487" extrusionOk="0">
                    <a:moveTo>
                      <a:pt x="909044" y="99387"/>
                    </a:moveTo>
                    <a:lnTo>
                      <a:pt x="132095" y="0"/>
                    </a:lnTo>
                    <a:lnTo>
                      <a:pt x="0" y="134124"/>
                    </a:lnTo>
                    <a:lnTo>
                      <a:pt x="824879" y="18448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8580941" y="4263335"/>
                <a:ext cx="1892140" cy="1560352"/>
              </a:xfrm>
              <a:custGeom>
                <a:avLst/>
                <a:gdLst/>
                <a:ahLst/>
                <a:cxnLst/>
                <a:rect l="l" t="t" r="r" b="b"/>
                <a:pathLst>
                  <a:path w="1892140" h="1560352" extrusionOk="0">
                    <a:moveTo>
                      <a:pt x="1486384" y="10949"/>
                    </a:moveTo>
                    <a:lnTo>
                      <a:pt x="969340" y="517708"/>
                    </a:lnTo>
                    <a:lnTo>
                      <a:pt x="880087" y="552267"/>
                    </a:lnTo>
                    <a:lnTo>
                      <a:pt x="879908" y="551909"/>
                    </a:lnTo>
                    <a:lnTo>
                      <a:pt x="856613" y="561285"/>
                    </a:lnTo>
                    <a:lnTo>
                      <a:pt x="833139" y="570304"/>
                    </a:lnTo>
                    <a:lnTo>
                      <a:pt x="833318" y="570662"/>
                    </a:lnTo>
                    <a:lnTo>
                      <a:pt x="750223" y="604059"/>
                    </a:lnTo>
                    <a:lnTo>
                      <a:pt x="40659" y="580574"/>
                    </a:lnTo>
                    <a:cubicBezTo>
                      <a:pt x="11652" y="580574"/>
                      <a:pt x="-7984" y="610131"/>
                      <a:pt x="3173" y="636830"/>
                    </a:cubicBezTo>
                    <a:lnTo>
                      <a:pt x="379286" y="1535425"/>
                    </a:lnTo>
                    <a:cubicBezTo>
                      <a:pt x="385802" y="1550873"/>
                      <a:pt x="401064" y="1560785"/>
                      <a:pt x="417843" y="1560339"/>
                    </a:cubicBezTo>
                    <a:lnTo>
                      <a:pt x="1109914" y="1552659"/>
                    </a:lnTo>
                    <a:cubicBezTo>
                      <a:pt x="1109914" y="1552659"/>
                      <a:pt x="1173105" y="1565964"/>
                      <a:pt x="1240581" y="1536496"/>
                    </a:cubicBezTo>
                    <a:cubicBezTo>
                      <a:pt x="1310019" y="1512029"/>
                      <a:pt x="1347149" y="1459166"/>
                      <a:pt x="1347149" y="1459166"/>
                    </a:cubicBezTo>
                    <a:lnTo>
                      <a:pt x="1878384" y="984909"/>
                    </a:lnTo>
                    <a:cubicBezTo>
                      <a:pt x="1890969" y="973837"/>
                      <a:pt x="1895432" y="956156"/>
                      <a:pt x="1889630" y="940440"/>
                    </a:cubicBezTo>
                    <a:lnTo>
                      <a:pt x="1552342" y="26576"/>
                    </a:lnTo>
                    <a:cubicBezTo>
                      <a:pt x="1542078" y="-660"/>
                      <a:pt x="1507626" y="-8875"/>
                      <a:pt x="1486384" y="1094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8629187" y="4914096"/>
                <a:ext cx="996691" cy="874930"/>
              </a:xfrm>
              <a:custGeom>
                <a:avLst/>
                <a:gdLst/>
                <a:ahLst/>
                <a:cxnLst/>
                <a:rect l="l" t="t" r="r" b="b"/>
                <a:pathLst>
                  <a:path w="996691" h="874930" extrusionOk="0">
                    <a:moveTo>
                      <a:pt x="996691" y="851267"/>
                    </a:moveTo>
                    <a:lnTo>
                      <a:pt x="992229" y="851446"/>
                    </a:lnTo>
                    <a:lnTo>
                      <a:pt x="377274" y="874931"/>
                    </a:lnTo>
                    <a:lnTo>
                      <a:pt x="376381" y="872966"/>
                    </a:lnTo>
                    <a:lnTo>
                      <a:pt x="0" y="0"/>
                    </a:lnTo>
                    <a:lnTo>
                      <a:pt x="679932" y="17502"/>
                    </a:lnTo>
                    <a:lnTo>
                      <a:pt x="996691" y="851267"/>
                    </a:lnTo>
                    <a:close/>
                    <a:moveTo>
                      <a:pt x="381469" y="868412"/>
                    </a:moveTo>
                    <a:lnTo>
                      <a:pt x="987587" y="845195"/>
                    </a:lnTo>
                    <a:lnTo>
                      <a:pt x="675558" y="23664"/>
                    </a:lnTo>
                    <a:lnTo>
                      <a:pt x="9818" y="6518"/>
                    </a:lnTo>
                    <a:lnTo>
                      <a:pt x="381469" y="868412"/>
                    </a:lnTo>
                    <a:close/>
                  </a:path>
                </a:pathLst>
              </a:custGeom>
              <a:solidFill>
                <a:srgbClr val="758AC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9326701" y="4782115"/>
                <a:ext cx="594426" cy="1036807"/>
              </a:xfrm>
              <a:custGeom>
                <a:avLst/>
                <a:gdLst/>
                <a:ahLst/>
                <a:cxnLst/>
                <a:rect l="l" t="t" r="r" b="b"/>
                <a:pathLst>
                  <a:path w="594426" h="1036807" extrusionOk="0">
                    <a:moveTo>
                      <a:pt x="220813" y="0"/>
                    </a:moveTo>
                    <a:lnTo>
                      <a:pt x="134327" y="33397"/>
                    </a:lnTo>
                    <a:lnTo>
                      <a:pt x="134148" y="33039"/>
                    </a:lnTo>
                    <a:lnTo>
                      <a:pt x="110853" y="42416"/>
                    </a:lnTo>
                    <a:lnTo>
                      <a:pt x="87379" y="51435"/>
                    </a:lnTo>
                    <a:lnTo>
                      <a:pt x="87558" y="51792"/>
                    </a:lnTo>
                    <a:lnTo>
                      <a:pt x="4463" y="85189"/>
                    </a:lnTo>
                    <a:lnTo>
                      <a:pt x="0" y="85010"/>
                    </a:lnTo>
                    <a:lnTo>
                      <a:pt x="374061" y="1035307"/>
                    </a:lnTo>
                    <a:cubicBezTo>
                      <a:pt x="394322" y="1037719"/>
                      <a:pt x="443232" y="1040130"/>
                      <a:pt x="494821" y="1017627"/>
                    </a:cubicBezTo>
                    <a:cubicBezTo>
                      <a:pt x="546855" y="999321"/>
                      <a:pt x="580772" y="965031"/>
                      <a:pt x="594427" y="949047"/>
                    </a:cubicBezTo>
                    <a:lnTo>
                      <a:pt x="22081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9705902" y="5610832"/>
                <a:ext cx="133952" cy="134029"/>
              </a:xfrm>
              <a:custGeom>
                <a:avLst/>
                <a:gdLst/>
                <a:ahLst/>
                <a:cxnLst/>
                <a:rect l="l" t="t" r="r" b="b"/>
                <a:pathLst>
                  <a:path w="133952" h="134029" extrusionOk="0">
                    <a:moveTo>
                      <a:pt x="129275" y="42464"/>
                    </a:moveTo>
                    <a:cubicBezTo>
                      <a:pt x="142842" y="76932"/>
                      <a:pt x="125884" y="115776"/>
                      <a:pt x="91521" y="129350"/>
                    </a:cubicBezTo>
                    <a:cubicBezTo>
                      <a:pt x="57159" y="142923"/>
                      <a:pt x="18244" y="125956"/>
                      <a:pt x="4678" y="91577"/>
                    </a:cubicBezTo>
                    <a:cubicBezTo>
                      <a:pt x="-8889" y="57108"/>
                      <a:pt x="8069" y="18264"/>
                      <a:pt x="42432" y="4691"/>
                    </a:cubicBezTo>
                    <a:cubicBezTo>
                      <a:pt x="76795" y="-8882"/>
                      <a:pt x="115709" y="7995"/>
                      <a:pt x="129275" y="424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27"/>
              <p:cNvSpPr/>
              <p:nvPr/>
            </p:nvSpPr>
            <p:spPr>
              <a:xfrm rot="-1293721">
                <a:off x="9395654" y="4903063"/>
                <a:ext cx="171815" cy="67956"/>
              </a:xfrm>
              <a:custGeom>
                <a:avLst/>
                <a:gdLst/>
                <a:ahLst/>
                <a:cxnLst/>
                <a:rect l="l" t="t" r="r" b="b"/>
                <a:pathLst>
                  <a:path w="171819" h="67957" extrusionOk="0">
                    <a:moveTo>
                      <a:pt x="0" y="0"/>
                    </a:moveTo>
                    <a:lnTo>
                      <a:pt x="171820" y="0"/>
                    </a:lnTo>
                    <a:lnTo>
                      <a:pt x="171820" y="67957"/>
                    </a:lnTo>
                    <a:lnTo>
                      <a:pt x="0" y="6795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27"/>
              <p:cNvSpPr/>
              <p:nvPr/>
            </p:nvSpPr>
            <p:spPr>
              <a:xfrm>
                <a:off x="9495568" y="5121265"/>
                <a:ext cx="212155" cy="243155"/>
              </a:xfrm>
              <a:custGeom>
                <a:avLst/>
                <a:gdLst/>
                <a:ahLst/>
                <a:cxnLst/>
                <a:rect l="l" t="t" r="r" b="b"/>
                <a:pathLst>
                  <a:path w="212155" h="243155" extrusionOk="0">
                    <a:moveTo>
                      <a:pt x="26776" y="243155"/>
                    </a:moveTo>
                    <a:lnTo>
                      <a:pt x="212155" y="68044"/>
                    </a:lnTo>
                    <a:lnTo>
                      <a:pt x="185379" y="0"/>
                    </a:lnTo>
                    <a:lnTo>
                      <a:pt x="0" y="17502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9544926" y="5246816"/>
                <a:ext cx="212243" cy="243155"/>
              </a:xfrm>
              <a:custGeom>
                <a:avLst/>
                <a:gdLst/>
                <a:ahLst/>
                <a:cxnLst/>
                <a:rect l="l" t="t" r="r" b="b"/>
                <a:pathLst>
                  <a:path w="212243" h="243155" extrusionOk="0">
                    <a:moveTo>
                      <a:pt x="26865" y="243155"/>
                    </a:moveTo>
                    <a:lnTo>
                      <a:pt x="212244" y="68134"/>
                    </a:lnTo>
                    <a:lnTo>
                      <a:pt x="185468" y="0"/>
                    </a:lnTo>
                    <a:lnTo>
                      <a:pt x="0" y="17502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9607314" y="4315182"/>
                <a:ext cx="816310" cy="1323379"/>
              </a:xfrm>
              <a:custGeom>
                <a:avLst/>
                <a:gdLst/>
                <a:ahLst/>
                <a:cxnLst/>
                <a:rect l="l" t="t" r="r" b="b"/>
                <a:pathLst>
                  <a:path w="816310" h="1323379" extrusionOk="0">
                    <a:moveTo>
                      <a:pt x="341037" y="1323380"/>
                    </a:moveTo>
                    <a:lnTo>
                      <a:pt x="339341" y="1319094"/>
                    </a:lnTo>
                    <a:lnTo>
                      <a:pt x="0" y="473184"/>
                    </a:lnTo>
                    <a:lnTo>
                      <a:pt x="486430" y="0"/>
                    </a:lnTo>
                    <a:lnTo>
                      <a:pt x="488126" y="4554"/>
                    </a:lnTo>
                    <a:lnTo>
                      <a:pt x="816310" y="885557"/>
                    </a:lnTo>
                    <a:lnTo>
                      <a:pt x="814703" y="886986"/>
                    </a:lnTo>
                    <a:lnTo>
                      <a:pt x="341037" y="1323380"/>
                    </a:lnTo>
                    <a:close/>
                    <a:moveTo>
                      <a:pt x="7497" y="474791"/>
                    </a:moveTo>
                    <a:lnTo>
                      <a:pt x="343536" y="1312485"/>
                    </a:lnTo>
                    <a:lnTo>
                      <a:pt x="808903" y="883771"/>
                    </a:lnTo>
                    <a:lnTo>
                      <a:pt x="483842" y="11341"/>
                    </a:lnTo>
                    <a:lnTo>
                      <a:pt x="7497" y="474791"/>
                    </a:lnTo>
                    <a:close/>
                  </a:path>
                </a:pathLst>
              </a:custGeom>
              <a:solidFill>
                <a:srgbClr val="758AC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6" name="Google Shape;1526;p27"/>
            <p:cNvGrpSpPr/>
            <p:nvPr/>
          </p:nvGrpSpPr>
          <p:grpSpPr>
            <a:xfrm>
              <a:off x="6012141" y="2083167"/>
              <a:ext cx="1024644" cy="954028"/>
              <a:chOff x="7997184" y="3034575"/>
              <a:chExt cx="1366557" cy="1272377"/>
            </a:xfrm>
          </p:grpSpPr>
          <p:sp>
            <p:nvSpPr>
              <p:cNvPr id="1527" name="Google Shape;1527;p27"/>
              <p:cNvSpPr/>
              <p:nvPr/>
            </p:nvSpPr>
            <p:spPr>
              <a:xfrm>
                <a:off x="8090096" y="3034575"/>
                <a:ext cx="486945" cy="428774"/>
              </a:xfrm>
              <a:custGeom>
                <a:avLst/>
                <a:gdLst/>
                <a:ahLst/>
                <a:cxnLst/>
                <a:rect l="l" t="t" r="r" b="b"/>
                <a:pathLst>
                  <a:path w="486945" h="428774" extrusionOk="0">
                    <a:moveTo>
                      <a:pt x="0" y="84743"/>
                    </a:moveTo>
                    <a:lnTo>
                      <a:pt x="135576" y="0"/>
                    </a:lnTo>
                    <a:cubicBezTo>
                      <a:pt x="135576" y="0"/>
                      <a:pt x="480004" y="304860"/>
                      <a:pt x="486877" y="411837"/>
                    </a:cubicBezTo>
                    <a:cubicBezTo>
                      <a:pt x="493660" y="518726"/>
                      <a:pt x="0" y="84743"/>
                      <a:pt x="0" y="8474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8483704" y="3214687"/>
                <a:ext cx="856028" cy="314057"/>
              </a:xfrm>
              <a:custGeom>
                <a:avLst/>
                <a:gdLst/>
                <a:ahLst/>
                <a:cxnLst/>
                <a:rect l="l" t="t" r="r" b="b"/>
                <a:pathLst>
                  <a:path w="856028" h="314057" extrusionOk="0">
                    <a:moveTo>
                      <a:pt x="0" y="202257"/>
                    </a:moveTo>
                    <a:cubicBezTo>
                      <a:pt x="0" y="202257"/>
                      <a:pt x="41592" y="87779"/>
                      <a:pt x="259906" y="95369"/>
                    </a:cubicBezTo>
                    <a:cubicBezTo>
                      <a:pt x="478219" y="102959"/>
                      <a:pt x="796050" y="0"/>
                      <a:pt x="796050" y="0"/>
                    </a:cubicBezTo>
                    <a:lnTo>
                      <a:pt x="856029" y="126177"/>
                    </a:lnTo>
                    <a:lnTo>
                      <a:pt x="135754" y="314057"/>
                    </a:lnTo>
                    <a:lnTo>
                      <a:pt x="0" y="2022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997184" y="3087885"/>
                <a:ext cx="1366557" cy="1219067"/>
              </a:xfrm>
              <a:custGeom>
                <a:avLst/>
                <a:gdLst/>
                <a:ahLst/>
                <a:cxnLst/>
                <a:rect l="l" t="t" r="r" b="b"/>
                <a:pathLst>
                  <a:path w="1366557" h="1219067" extrusionOk="0">
                    <a:moveTo>
                      <a:pt x="59532" y="0"/>
                    </a:moveTo>
                    <a:lnTo>
                      <a:pt x="480718" y="280839"/>
                    </a:lnTo>
                    <a:cubicBezTo>
                      <a:pt x="480718" y="280839"/>
                      <a:pt x="564170" y="327273"/>
                      <a:pt x="676183" y="310396"/>
                    </a:cubicBezTo>
                    <a:lnTo>
                      <a:pt x="1366557" y="217170"/>
                    </a:lnTo>
                    <a:lnTo>
                      <a:pt x="1263469" y="1143715"/>
                    </a:lnTo>
                    <a:lnTo>
                      <a:pt x="611564" y="1207115"/>
                    </a:lnTo>
                    <a:cubicBezTo>
                      <a:pt x="611564" y="1207115"/>
                      <a:pt x="448140" y="1256407"/>
                      <a:pt x="379951" y="1154787"/>
                    </a:cubicBezTo>
                    <a:lnTo>
                      <a:pt x="0" y="941546"/>
                    </a:lnTo>
                    <a:lnTo>
                      <a:pt x="595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8374100" y="3361223"/>
                <a:ext cx="306942" cy="945713"/>
              </a:xfrm>
              <a:custGeom>
                <a:avLst/>
                <a:gdLst/>
                <a:ahLst/>
                <a:cxnLst/>
                <a:rect l="l" t="t" r="r" b="b"/>
                <a:pathLst>
                  <a:path w="306942" h="945713" extrusionOk="0">
                    <a:moveTo>
                      <a:pt x="306942" y="35987"/>
                    </a:moveTo>
                    <a:lnTo>
                      <a:pt x="299356" y="36969"/>
                    </a:lnTo>
                    <a:cubicBezTo>
                      <a:pt x="187253" y="53846"/>
                      <a:pt x="103891" y="7412"/>
                      <a:pt x="103891" y="7412"/>
                    </a:cubicBezTo>
                    <a:lnTo>
                      <a:pt x="92734" y="0"/>
                    </a:lnTo>
                    <a:lnTo>
                      <a:pt x="0" y="879664"/>
                    </a:lnTo>
                    <a:lnTo>
                      <a:pt x="3124" y="881449"/>
                    </a:lnTo>
                    <a:cubicBezTo>
                      <a:pt x="57122" y="961995"/>
                      <a:pt x="171010" y="947708"/>
                      <a:pt x="215904" y="938331"/>
                    </a:cubicBezTo>
                    <a:lnTo>
                      <a:pt x="306942" y="359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8641414" y="3356937"/>
                <a:ext cx="682252" cy="896987"/>
              </a:xfrm>
              <a:custGeom>
                <a:avLst/>
                <a:gdLst/>
                <a:ahLst/>
                <a:cxnLst/>
                <a:rect l="l" t="t" r="r" b="b"/>
                <a:pathLst>
                  <a:path w="682252" h="896987" extrusionOk="0">
                    <a:moveTo>
                      <a:pt x="0" y="896987"/>
                    </a:moveTo>
                    <a:lnTo>
                      <a:pt x="78097" y="71170"/>
                    </a:lnTo>
                    <a:lnTo>
                      <a:pt x="80239" y="70902"/>
                    </a:lnTo>
                    <a:lnTo>
                      <a:pt x="682252" y="0"/>
                    </a:lnTo>
                    <a:lnTo>
                      <a:pt x="583271" y="834569"/>
                    </a:lnTo>
                    <a:lnTo>
                      <a:pt x="0" y="896987"/>
                    </a:lnTo>
                    <a:close/>
                    <a:moveTo>
                      <a:pt x="83005" y="75902"/>
                    </a:moveTo>
                    <a:lnTo>
                      <a:pt x="5890" y="891094"/>
                    </a:lnTo>
                    <a:lnTo>
                      <a:pt x="578540" y="829836"/>
                    </a:lnTo>
                    <a:lnTo>
                      <a:pt x="676272" y="6072"/>
                    </a:lnTo>
                    <a:lnTo>
                      <a:pt x="83005" y="75902"/>
                    </a:lnTo>
                    <a:close/>
                  </a:path>
                </a:pathLst>
              </a:custGeom>
              <a:solidFill>
                <a:srgbClr val="68B5B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8419620" y="3758237"/>
                <a:ext cx="225007" cy="51435"/>
              </a:xfrm>
              <a:custGeom>
                <a:avLst/>
                <a:gdLst/>
                <a:ahLst/>
                <a:cxnLst/>
                <a:rect l="l" t="t" r="r" b="b"/>
                <a:pathLst>
                  <a:path w="225007" h="51435" extrusionOk="0">
                    <a:moveTo>
                      <a:pt x="0" y="51435"/>
                    </a:moveTo>
                    <a:lnTo>
                      <a:pt x="220009" y="49471"/>
                    </a:lnTo>
                    <a:lnTo>
                      <a:pt x="225007" y="0"/>
                    </a:lnTo>
                    <a:lnTo>
                      <a:pt x="5176" y="18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8402305" y="3859589"/>
                <a:ext cx="232147" cy="114478"/>
              </a:xfrm>
              <a:custGeom>
                <a:avLst/>
                <a:gdLst/>
                <a:ahLst/>
                <a:cxnLst/>
                <a:rect l="l" t="t" r="r" b="b"/>
                <a:pathLst>
                  <a:path w="232147" h="114478" extrusionOk="0">
                    <a:moveTo>
                      <a:pt x="0" y="114479"/>
                    </a:moveTo>
                    <a:lnTo>
                      <a:pt x="220813" y="112514"/>
                    </a:lnTo>
                    <a:lnTo>
                      <a:pt x="232147" y="0"/>
                    </a:lnTo>
                    <a:lnTo>
                      <a:pt x="11870" y="196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8432504" y="4088449"/>
                <a:ext cx="122111" cy="158339"/>
              </a:xfrm>
              <a:custGeom>
                <a:avLst/>
                <a:gdLst/>
                <a:ahLst/>
                <a:cxnLst/>
                <a:rect l="l" t="t" r="r" b="b"/>
                <a:pathLst>
                  <a:path w="122111" h="158339" extrusionOk="0">
                    <a:moveTo>
                      <a:pt x="121888" y="83143"/>
                    </a:moveTo>
                    <a:cubicBezTo>
                      <a:pt x="119032" y="126809"/>
                      <a:pt x="89400" y="160385"/>
                      <a:pt x="55840" y="158242"/>
                    </a:cubicBezTo>
                    <a:cubicBezTo>
                      <a:pt x="22282" y="156010"/>
                      <a:pt x="-2710" y="118862"/>
                      <a:pt x="236" y="75196"/>
                    </a:cubicBezTo>
                    <a:cubicBezTo>
                      <a:pt x="3181" y="31530"/>
                      <a:pt x="32724" y="-2046"/>
                      <a:pt x="66283" y="97"/>
                    </a:cubicBezTo>
                    <a:cubicBezTo>
                      <a:pt x="99842" y="2240"/>
                      <a:pt x="124744" y="39477"/>
                      <a:pt x="121888" y="831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8038508" y="3164770"/>
                <a:ext cx="387358" cy="1021109"/>
              </a:xfrm>
              <a:custGeom>
                <a:avLst/>
                <a:gdLst/>
                <a:ahLst/>
                <a:cxnLst/>
                <a:rect l="l" t="t" r="r" b="b"/>
                <a:pathLst>
                  <a:path w="387358" h="1021109" extrusionOk="0">
                    <a:moveTo>
                      <a:pt x="304622" y="1021110"/>
                    </a:moveTo>
                    <a:lnTo>
                      <a:pt x="0" y="836176"/>
                    </a:lnTo>
                    <a:lnTo>
                      <a:pt x="89" y="834569"/>
                    </a:lnTo>
                    <a:lnTo>
                      <a:pt x="59353" y="0"/>
                    </a:lnTo>
                    <a:lnTo>
                      <a:pt x="387359" y="218242"/>
                    </a:lnTo>
                    <a:lnTo>
                      <a:pt x="387181" y="219849"/>
                    </a:lnTo>
                    <a:lnTo>
                      <a:pt x="304622" y="1021110"/>
                    </a:lnTo>
                    <a:close/>
                    <a:moveTo>
                      <a:pt x="5444" y="833319"/>
                    </a:moveTo>
                    <a:lnTo>
                      <a:pt x="300248" y="1012269"/>
                    </a:lnTo>
                    <a:lnTo>
                      <a:pt x="381825" y="220831"/>
                    </a:lnTo>
                    <a:lnTo>
                      <a:pt x="63994" y="9376"/>
                    </a:lnTo>
                    <a:lnTo>
                      <a:pt x="5444" y="833319"/>
                    </a:lnTo>
                    <a:close/>
                  </a:path>
                </a:pathLst>
              </a:custGeom>
              <a:solidFill>
                <a:srgbClr val="68B5B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6" name="Google Shape;1536;p27"/>
            <p:cNvGrpSpPr/>
            <p:nvPr/>
          </p:nvGrpSpPr>
          <p:grpSpPr>
            <a:xfrm>
              <a:off x="7290822" y="1719603"/>
              <a:ext cx="789346" cy="988063"/>
              <a:chOff x="9702546" y="2549693"/>
              <a:chExt cx="1052743" cy="1317769"/>
            </a:xfrm>
          </p:grpSpPr>
          <p:sp>
            <p:nvSpPr>
              <p:cNvPr id="1537" name="Google Shape;1537;p27"/>
              <p:cNvSpPr/>
              <p:nvPr/>
            </p:nvSpPr>
            <p:spPr>
              <a:xfrm>
                <a:off x="9715399" y="2558533"/>
                <a:ext cx="93274" cy="356651"/>
              </a:xfrm>
              <a:custGeom>
                <a:avLst/>
                <a:gdLst/>
                <a:ahLst/>
                <a:cxnLst/>
                <a:rect l="l" t="t" r="r" b="b"/>
                <a:pathLst>
                  <a:path w="93274" h="356651" extrusionOk="0">
                    <a:moveTo>
                      <a:pt x="0" y="11430"/>
                    </a:moveTo>
                    <a:cubicBezTo>
                      <a:pt x="11335" y="4376"/>
                      <a:pt x="24545" y="357"/>
                      <a:pt x="37933" y="0"/>
                    </a:cubicBezTo>
                    <a:cubicBezTo>
                      <a:pt x="28739" y="40094"/>
                      <a:pt x="42663" y="81617"/>
                      <a:pt x="58550" y="119479"/>
                    </a:cubicBezTo>
                    <a:cubicBezTo>
                      <a:pt x="74437" y="157341"/>
                      <a:pt x="92913" y="195828"/>
                      <a:pt x="93269" y="236905"/>
                    </a:cubicBezTo>
                    <a:cubicBezTo>
                      <a:pt x="93716" y="284857"/>
                      <a:pt x="67119" y="332184"/>
                      <a:pt x="25973" y="356652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9702546" y="2549693"/>
                <a:ext cx="41949" cy="360312"/>
              </a:xfrm>
              <a:custGeom>
                <a:avLst/>
                <a:gdLst/>
                <a:ahLst/>
                <a:cxnLst/>
                <a:rect l="l" t="t" r="r" b="b"/>
                <a:pathLst>
                  <a:path w="41949" h="360312" extrusionOk="0">
                    <a:moveTo>
                      <a:pt x="15709" y="336649"/>
                    </a:moveTo>
                    <a:lnTo>
                      <a:pt x="0" y="0"/>
                    </a:lnTo>
                    <a:lnTo>
                      <a:pt x="28204" y="0"/>
                    </a:lnTo>
                    <a:lnTo>
                      <a:pt x="41950" y="3603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27"/>
              <p:cNvSpPr/>
              <p:nvPr/>
            </p:nvSpPr>
            <p:spPr>
              <a:xfrm>
                <a:off x="9733696" y="2703195"/>
                <a:ext cx="855046" cy="215116"/>
              </a:xfrm>
              <a:custGeom>
                <a:avLst/>
                <a:gdLst/>
                <a:ahLst/>
                <a:cxnLst/>
                <a:rect l="l" t="t" r="r" b="b"/>
                <a:pathLst>
                  <a:path w="855046" h="215116" extrusionOk="0">
                    <a:moveTo>
                      <a:pt x="831931" y="0"/>
                    </a:moveTo>
                    <a:cubicBezTo>
                      <a:pt x="667258" y="62508"/>
                      <a:pt x="487769" y="74563"/>
                      <a:pt x="311584" y="82064"/>
                    </a:cubicBezTo>
                    <a:cubicBezTo>
                      <a:pt x="229203" y="85636"/>
                      <a:pt x="143788" y="89118"/>
                      <a:pt x="70154" y="126266"/>
                    </a:cubicBezTo>
                    <a:cubicBezTo>
                      <a:pt x="34630" y="144214"/>
                      <a:pt x="0" y="175379"/>
                      <a:pt x="0" y="215116"/>
                    </a:cubicBezTo>
                    <a:lnTo>
                      <a:pt x="827468" y="107603"/>
                    </a:lnTo>
                    <a:cubicBezTo>
                      <a:pt x="836661" y="107156"/>
                      <a:pt x="845854" y="106263"/>
                      <a:pt x="855047" y="105102"/>
                    </a:cubicBezTo>
                    <a:cubicBezTo>
                      <a:pt x="846658" y="70187"/>
                      <a:pt x="838803" y="35183"/>
                      <a:pt x="8319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27"/>
              <p:cNvSpPr/>
              <p:nvPr/>
            </p:nvSpPr>
            <p:spPr>
              <a:xfrm>
                <a:off x="9718255" y="2753379"/>
                <a:ext cx="1037034" cy="1114083"/>
              </a:xfrm>
              <a:custGeom>
                <a:avLst/>
                <a:gdLst/>
                <a:ahLst/>
                <a:cxnLst/>
                <a:rect l="l" t="t" r="r" b="b"/>
                <a:pathLst>
                  <a:path w="1037034" h="1114083" extrusionOk="0">
                    <a:moveTo>
                      <a:pt x="936357" y="0"/>
                    </a:moveTo>
                    <a:lnTo>
                      <a:pt x="191092" y="120283"/>
                    </a:lnTo>
                    <a:cubicBezTo>
                      <a:pt x="191092" y="120283"/>
                      <a:pt x="73813" y="178504"/>
                      <a:pt x="0" y="132963"/>
                    </a:cubicBezTo>
                    <a:lnTo>
                      <a:pt x="120939" y="1096834"/>
                    </a:lnTo>
                    <a:cubicBezTo>
                      <a:pt x="120939" y="1096834"/>
                      <a:pt x="195554" y="1143715"/>
                      <a:pt x="321937" y="1082903"/>
                    </a:cubicBezTo>
                    <a:lnTo>
                      <a:pt x="1037035" y="979497"/>
                    </a:lnTo>
                    <a:lnTo>
                      <a:pt x="9363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9718255" y="2872144"/>
                <a:ext cx="327292" cy="995318"/>
              </a:xfrm>
              <a:custGeom>
                <a:avLst/>
                <a:gdLst/>
                <a:ahLst/>
                <a:cxnLst/>
                <a:rect l="l" t="t" r="r" b="b"/>
                <a:pathLst>
                  <a:path w="327292" h="995318" extrusionOk="0">
                    <a:moveTo>
                      <a:pt x="200553" y="0"/>
                    </a:moveTo>
                    <a:lnTo>
                      <a:pt x="191092" y="1518"/>
                    </a:lnTo>
                    <a:cubicBezTo>
                      <a:pt x="191092" y="1518"/>
                      <a:pt x="73813" y="59739"/>
                      <a:pt x="0" y="14198"/>
                    </a:cubicBezTo>
                    <a:lnTo>
                      <a:pt x="120939" y="978069"/>
                    </a:lnTo>
                    <a:cubicBezTo>
                      <a:pt x="120939" y="978069"/>
                      <a:pt x="195554" y="1024950"/>
                      <a:pt x="321937" y="964138"/>
                    </a:cubicBezTo>
                    <a:lnTo>
                      <a:pt x="327292" y="963334"/>
                    </a:lnTo>
                    <a:lnTo>
                      <a:pt x="2005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9965843" y="2809547"/>
                <a:ext cx="737143" cy="968156"/>
              </a:xfrm>
              <a:custGeom>
                <a:avLst/>
                <a:gdLst/>
                <a:ahLst/>
                <a:cxnLst/>
                <a:rect l="l" t="t" r="r" b="b"/>
                <a:pathLst>
                  <a:path w="737143" h="968156" extrusionOk="0">
                    <a:moveTo>
                      <a:pt x="122634" y="968157"/>
                    </a:moveTo>
                    <a:lnTo>
                      <a:pt x="122188" y="964674"/>
                    </a:lnTo>
                    <a:lnTo>
                      <a:pt x="0" y="104477"/>
                    </a:lnTo>
                    <a:lnTo>
                      <a:pt x="644231" y="0"/>
                    </a:lnTo>
                    <a:lnTo>
                      <a:pt x="644588" y="3572"/>
                    </a:lnTo>
                    <a:lnTo>
                      <a:pt x="737144" y="866269"/>
                    </a:lnTo>
                    <a:lnTo>
                      <a:pt x="122634" y="968157"/>
                    </a:lnTo>
                    <a:close/>
                    <a:moveTo>
                      <a:pt x="7765" y="110192"/>
                    </a:moveTo>
                    <a:lnTo>
                      <a:pt x="128436" y="960209"/>
                    </a:lnTo>
                    <a:lnTo>
                      <a:pt x="729646" y="860554"/>
                    </a:lnTo>
                    <a:lnTo>
                      <a:pt x="638161" y="7947"/>
                    </a:lnTo>
                    <a:lnTo>
                      <a:pt x="7765" y="1101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 rot="-508449">
                <a:off x="10233518" y="3642677"/>
                <a:ext cx="320277" cy="38702"/>
              </a:xfrm>
              <a:custGeom>
                <a:avLst/>
                <a:gdLst/>
                <a:ahLst/>
                <a:cxnLst/>
                <a:rect l="l" t="t" r="r" b="b"/>
                <a:pathLst>
                  <a:path w="319980" h="38666" extrusionOk="0">
                    <a:moveTo>
                      <a:pt x="0" y="0"/>
                    </a:moveTo>
                    <a:lnTo>
                      <a:pt x="319981" y="0"/>
                    </a:lnTo>
                    <a:lnTo>
                      <a:pt x="319981" y="38666"/>
                    </a:lnTo>
                    <a:lnTo>
                      <a:pt x="0" y="3866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 rot="-300787">
                <a:off x="9757356" y="2972610"/>
                <a:ext cx="154083" cy="39254"/>
              </a:xfrm>
              <a:custGeom>
                <a:avLst/>
                <a:gdLst/>
                <a:ahLst/>
                <a:cxnLst/>
                <a:rect l="l" t="t" r="r" b="b"/>
                <a:pathLst>
                  <a:path w="153878" h="39202" extrusionOk="0">
                    <a:moveTo>
                      <a:pt x="1" y="0"/>
                    </a:moveTo>
                    <a:lnTo>
                      <a:pt x="153879" y="0"/>
                    </a:lnTo>
                    <a:lnTo>
                      <a:pt x="153879" y="39203"/>
                    </a:lnTo>
                    <a:lnTo>
                      <a:pt x="1" y="392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9772432" y="3231832"/>
                <a:ext cx="199034" cy="126712"/>
              </a:xfrm>
              <a:custGeom>
                <a:avLst/>
                <a:gdLst/>
                <a:ahLst/>
                <a:cxnLst/>
                <a:rect l="l" t="t" r="r" b="b"/>
                <a:pathLst>
                  <a:path w="199034" h="126712" extrusionOk="0">
                    <a:moveTo>
                      <a:pt x="5087" y="126712"/>
                    </a:moveTo>
                    <a:lnTo>
                      <a:pt x="199034" y="40541"/>
                    </a:lnTo>
                    <a:lnTo>
                      <a:pt x="193679" y="0"/>
                    </a:lnTo>
                    <a:lnTo>
                      <a:pt x="0" y="860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9786177" y="3341131"/>
                <a:ext cx="204300" cy="162520"/>
              </a:xfrm>
              <a:custGeom>
                <a:avLst/>
                <a:gdLst/>
                <a:ahLst/>
                <a:cxnLst/>
                <a:rect l="l" t="t" r="r" b="b"/>
                <a:pathLst>
                  <a:path w="204300" h="162520" extrusionOk="0">
                    <a:moveTo>
                      <a:pt x="9551" y="162520"/>
                    </a:moveTo>
                    <a:lnTo>
                      <a:pt x="204301" y="75992"/>
                    </a:lnTo>
                    <a:lnTo>
                      <a:pt x="194305" y="0"/>
                    </a:lnTo>
                    <a:lnTo>
                      <a:pt x="0" y="863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 rot="-508449">
                <a:off x="10059281" y="2934061"/>
                <a:ext cx="510567" cy="102878"/>
              </a:xfrm>
              <a:custGeom>
                <a:avLst/>
                <a:gdLst/>
                <a:ahLst/>
                <a:cxnLst/>
                <a:rect l="l" t="t" r="r" b="b"/>
                <a:pathLst>
                  <a:path w="510094" h="102783" extrusionOk="0">
                    <a:moveTo>
                      <a:pt x="0" y="0"/>
                    </a:moveTo>
                    <a:lnTo>
                      <a:pt x="510095" y="0"/>
                    </a:lnTo>
                    <a:lnTo>
                      <a:pt x="510095" y="102783"/>
                    </a:lnTo>
                    <a:lnTo>
                      <a:pt x="0" y="1027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9872179" y="3669708"/>
                <a:ext cx="103341" cy="123122"/>
              </a:xfrm>
              <a:custGeom>
                <a:avLst/>
                <a:gdLst/>
                <a:ahLst/>
                <a:cxnLst/>
                <a:rect l="l" t="t" r="r" b="b"/>
                <a:pathLst>
                  <a:path w="103341" h="123122" extrusionOk="0">
                    <a:moveTo>
                      <a:pt x="103125" y="57632"/>
                    </a:moveTo>
                    <a:cubicBezTo>
                      <a:pt x="105714" y="91565"/>
                      <a:pt x="84739" y="120854"/>
                      <a:pt x="56357" y="122997"/>
                    </a:cubicBezTo>
                    <a:cubicBezTo>
                      <a:pt x="27974" y="125140"/>
                      <a:pt x="2805" y="99423"/>
                      <a:pt x="216" y="65490"/>
                    </a:cubicBezTo>
                    <a:cubicBezTo>
                      <a:pt x="-2373" y="31557"/>
                      <a:pt x="18603" y="2268"/>
                      <a:pt x="46985" y="125"/>
                    </a:cubicBezTo>
                    <a:cubicBezTo>
                      <a:pt x="75457" y="-2018"/>
                      <a:pt x="100537" y="23699"/>
                      <a:pt x="103125" y="57632"/>
                    </a:cubicBezTo>
                    <a:close/>
                  </a:path>
                </a:pathLst>
              </a:custGeom>
              <a:solidFill>
                <a:srgbClr val="FFAE8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9" name="Google Shape;1549;p27"/>
            <p:cNvGrpSpPr/>
            <p:nvPr/>
          </p:nvGrpSpPr>
          <p:grpSpPr>
            <a:xfrm>
              <a:off x="6476046" y="1351620"/>
              <a:ext cx="610262" cy="587827"/>
              <a:chOff x="8615888" y="2058918"/>
              <a:chExt cx="813900" cy="783979"/>
            </a:xfrm>
          </p:grpSpPr>
          <p:sp>
            <p:nvSpPr>
              <p:cNvPr id="1550" name="Google Shape;1550;p27"/>
              <p:cNvSpPr/>
              <p:nvPr/>
            </p:nvSpPr>
            <p:spPr>
              <a:xfrm>
                <a:off x="9003334" y="2058918"/>
                <a:ext cx="415655" cy="244583"/>
              </a:xfrm>
              <a:custGeom>
                <a:avLst/>
                <a:gdLst/>
                <a:ahLst/>
                <a:cxnLst/>
                <a:rect l="l" t="t" r="r" b="b"/>
                <a:pathLst>
                  <a:path w="415655" h="244583" extrusionOk="0">
                    <a:moveTo>
                      <a:pt x="2" y="244584"/>
                    </a:moveTo>
                    <a:cubicBezTo>
                      <a:pt x="-177" y="212884"/>
                      <a:pt x="12319" y="181273"/>
                      <a:pt x="34097" y="158323"/>
                    </a:cubicBezTo>
                    <a:cubicBezTo>
                      <a:pt x="66674" y="124123"/>
                      <a:pt x="115050" y="111442"/>
                      <a:pt x="159408" y="95280"/>
                    </a:cubicBezTo>
                    <a:cubicBezTo>
                      <a:pt x="221529" y="72688"/>
                      <a:pt x="280168" y="40362"/>
                      <a:pt x="332560" y="0"/>
                    </a:cubicBezTo>
                    <a:cubicBezTo>
                      <a:pt x="362370" y="13573"/>
                      <a:pt x="390396" y="30986"/>
                      <a:pt x="415655" y="51792"/>
                    </a:cubicBezTo>
                    <a:cubicBezTo>
                      <a:pt x="362906" y="98673"/>
                      <a:pt x="303910" y="138589"/>
                      <a:pt x="240896" y="17028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8628919" y="2088028"/>
                <a:ext cx="372705" cy="236190"/>
              </a:xfrm>
              <a:custGeom>
                <a:avLst/>
                <a:gdLst/>
                <a:ahLst/>
                <a:cxnLst/>
                <a:rect l="l" t="t" r="r" b="b"/>
                <a:pathLst>
                  <a:path w="372705" h="236190" extrusionOk="0">
                    <a:moveTo>
                      <a:pt x="0" y="37683"/>
                    </a:moveTo>
                    <a:cubicBezTo>
                      <a:pt x="17673" y="22324"/>
                      <a:pt x="37844" y="9555"/>
                      <a:pt x="59532" y="0"/>
                    </a:cubicBezTo>
                    <a:cubicBezTo>
                      <a:pt x="82024" y="21788"/>
                      <a:pt x="108978" y="39469"/>
                      <a:pt x="138343" y="51792"/>
                    </a:cubicBezTo>
                    <a:cubicBezTo>
                      <a:pt x="191806" y="74206"/>
                      <a:pt x="252319" y="78671"/>
                      <a:pt x="304622" y="103227"/>
                    </a:cubicBezTo>
                    <a:cubicBezTo>
                      <a:pt x="315153" y="108139"/>
                      <a:pt x="325328" y="113943"/>
                      <a:pt x="333808" y="121622"/>
                    </a:cubicBezTo>
                    <a:cubicBezTo>
                      <a:pt x="342019" y="129123"/>
                      <a:pt x="348535" y="138142"/>
                      <a:pt x="353979" y="147697"/>
                    </a:cubicBezTo>
                    <a:cubicBezTo>
                      <a:pt x="369509" y="174575"/>
                      <a:pt x="377542" y="206544"/>
                      <a:pt x="369598" y="23619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8615888" y="2076509"/>
                <a:ext cx="813900" cy="766388"/>
              </a:xfrm>
              <a:custGeom>
                <a:avLst/>
                <a:gdLst/>
                <a:ahLst/>
                <a:cxnLst/>
                <a:rect l="l" t="t" r="r" b="b"/>
                <a:pathLst>
                  <a:path w="813900" h="766388" extrusionOk="0">
                    <a:moveTo>
                      <a:pt x="2945" y="29021"/>
                    </a:moveTo>
                    <a:lnTo>
                      <a:pt x="329434" y="201364"/>
                    </a:lnTo>
                    <a:cubicBezTo>
                      <a:pt x="329434" y="201364"/>
                      <a:pt x="379327" y="229850"/>
                      <a:pt x="457869" y="202883"/>
                    </a:cubicBezTo>
                    <a:lnTo>
                      <a:pt x="813901" y="0"/>
                    </a:lnTo>
                    <a:lnTo>
                      <a:pt x="806849" y="543818"/>
                    </a:lnTo>
                    <a:lnTo>
                      <a:pt x="455013" y="748665"/>
                    </a:lnTo>
                    <a:cubicBezTo>
                      <a:pt x="455013" y="748665"/>
                      <a:pt x="400747" y="790992"/>
                      <a:pt x="325507" y="744825"/>
                    </a:cubicBezTo>
                    <a:lnTo>
                      <a:pt x="0" y="609362"/>
                    </a:lnTo>
                    <a:lnTo>
                      <a:pt x="2945" y="290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8939699" y="2275016"/>
                <a:ext cx="129863" cy="567763"/>
              </a:xfrm>
              <a:custGeom>
                <a:avLst/>
                <a:gdLst/>
                <a:ahLst/>
                <a:cxnLst/>
                <a:rect l="l" t="t" r="r" b="b"/>
                <a:pathLst>
                  <a:path w="129863" h="567763" extrusionOk="0">
                    <a:moveTo>
                      <a:pt x="129863" y="5715"/>
                    </a:moveTo>
                    <a:cubicBezTo>
                      <a:pt x="53731" y="30361"/>
                      <a:pt x="5534" y="2857"/>
                      <a:pt x="5534" y="2857"/>
                    </a:cubicBezTo>
                    <a:lnTo>
                      <a:pt x="0" y="0"/>
                    </a:lnTo>
                    <a:lnTo>
                      <a:pt x="0" y="545604"/>
                    </a:lnTo>
                    <a:lnTo>
                      <a:pt x="1606" y="546229"/>
                    </a:lnTo>
                    <a:cubicBezTo>
                      <a:pt x="70242" y="588377"/>
                      <a:pt x="121474" y="556677"/>
                      <a:pt x="129863" y="550872"/>
                    </a:cubicBezTo>
                    <a:lnTo>
                      <a:pt x="129863" y="571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8958531" y="2336095"/>
                <a:ext cx="88271" cy="38040"/>
              </a:xfrm>
              <a:custGeom>
                <a:avLst/>
                <a:gdLst/>
                <a:ahLst/>
                <a:cxnLst/>
                <a:rect l="l" t="t" r="r" b="b"/>
                <a:pathLst>
                  <a:path w="88271" h="38040" extrusionOk="0">
                    <a:moveTo>
                      <a:pt x="0" y="0"/>
                    </a:moveTo>
                    <a:lnTo>
                      <a:pt x="88271" y="0"/>
                    </a:lnTo>
                    <a:lnTo>
                      <a:pt x="88271" y="38040"/>
                    </a:lnTo>
                    <a:lnTo>
                      <a:pt x="0" y="3804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8958531" y="2749540"/>
                <a:ext cx="88271" cy="47505"/>
              </a:xfrm>
              <a:custGeom>
                <a:avLst/>
                <a:gdLst/>
                <a:ahLst/>
                <a:cxnLst/>
                <a:rect l="l" t="t" r="r" b="b"/>
                <a:pathLst>
                  <a:path w="88271" h="47505" extrusionOk="0">
                    <a:moveTo>
                      <a:pt x="0" y="0"/>
                    </a:moveTo>
                    <a:lnTo>
                      <a:pt x="88271" y="0"/>
                    </a:lnTo>
                    <a:lnTo>
                      <a:pt x="88271" y="47506"/>
                    </a:lnTo>
                    <a:lnTo>
                      <a:pt x="0" y="475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27"/>
              <p:cNvSpPr/>
              <p:nvPr/>
            </p:nvSpPr>
            <p:spPr>
              <a:xfrm>
                <a:off x="8964957" y="2625774"/>
                <a:ext cx="71581" cy="88404"/>
              </a:xfrm>
              <a:custGeom>
                <a:avLst/>
                <a:gdLst/>
                <a:ahLst/>
                <a:cxnLst/>
                <a:rect l="l" t="t" r="r" b="b"/>
                <a:pathLst>
                  <a:path w="71581" h="88404" extrusionOk="0">
                    <a:moveTo>
                      <a:pt x="71581" y="44202"/>
                    </a:moveTo>
                    <a:cubicBezTo>
                      <a:pt x="71581" y="68669"/>
                      <a:pt x="55515" y="88404"/>
                      <a:pt x="35791" y="88404"/>
                    </a:cubicBezTo>
                    <a:cubicBezTo>
                      <a:pt x="16065" y="88404"/>
                      <a:pt x="0" y="68580"/>
                      <a:pt x="0" y="44202"/>
                    </a:cubicBezTo>
                    <a:cubicBezTo>
                      <a:pt x="0" y="19735"/>
                      <a:pt x="16065" y="0"/>
                      <a:pt x="35791" y="0"/>
                    </a:cubicBezTo>
                    <a:cubicBezTo>
                      <a:pt x="55515" y="0"/>
                      <a:pt x="71581" y="19735"/>
                      <a:pt x="71581" y="44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27"/>
              <p:cNvSpPr/>
              <p:nvPr/>
            </p:nvSpPr>
            <p:spPr>
              <a:xfrm>
                <a:off x="9091340" y="2123658"/>
                <a:ext cx="318009" cy="652135"/>
              </a:xfrm>
              <a:custGeom>
                <a:avLst/>
                <a:gdLst/>
                <a:ahLst/>
                <a:cxnLst/>
                <a:rect l="l" t="t" r="r" b="b"/>
                <a:pathLst>
                  <a:path w="318009" h="652135" extrusionOk="0">
                    <a:moveTo>
                      <a:pt x="7676" y="652135"/>
                    </a:moveTo>
                    <a:lnTo>
                      <a:pt x="7676" y="649278"/>
                    </a:lnTo>
                    <a:lnTo>
                      <a:pt x="0" y="177165"/>
                    </a:lnTo>
                    <a:lnTo>
                      <a:pt x="893" y="176718"/>
                    </a:lnTo>
                    <a:lnTo>
                      <a:pt x="318010" y="0"/>
                    </a:lnTo>
                    <a:lnTo>
                      <a:pt x="308192" y="475059"/>
                    </a:lnTo>
                    <a:lnTo>
                      <a:pt x="307389" y="475506"/>
                    </a:lnTo>
                    <a:lnTo>
                      <a:pt x="7676" y="652135"/>
                    </a:lnTo>
                    <a:close/>
                    <a:moveTo>
                      <a:pt x="3392" y="179130"/>
                    </a:moveTo>
                    <a:lnTo>
                      <a:pt x="10979" y="646331"/>
                    </a:lnTo>
                    <a:lnTo>
                      <a:pt x="304800" y="473184"/>
                    </a:lnTo>
                    <a:lnTo>
                      <a:pt x="314529" y="5893"/>
                    </a:lnTo>
                    <a:lnTo>
                      <a:pt x="3392" y="179130"/>
                    </a:lnTo>
                    <a:close/>
                  </a:path>
                </a:pathLst>
              </a:custGeom>
              <a:solidFill>
                <a:srgbClr val="5E77B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8647483" y="2172146"/>
                <a:ext cx="261690" cy="603736"/>
              </a:xfrm>
              <a:custGeom>
                <a:avLst/>
                <a:gdLst/>
                <a:ahLst/>
                <a:cxnLst/>
                <a:rect l="l" t="t" r="r" b="b"/>
                <a:pathLst>
                  <a:path w="261690" h="603736" extrusionOk="0">
                    <a:moveTo>
                      <a:pt x="261601" y="603736"/>
                    </a:moveTo>
                    <a:lnTo>
                      <a:pt x="982" y="489258"/>
                    </a:lnTo>
                    <a:lnTo>
                      <a:pt x="982" y="488186"/>
                    </a:lnTo>
                    <a:lnTo>
                      <a:pt x="0" y="0"/>
                    </a:lnTo>
                    <a:lnTo>
                      <a:pt x="261691" y="119390"/>
                    </a:lnTo>
                    <a:lnTo>
                      <a:pt x="261691" y="603736"/>
                    </a:lnTo>
                    <a:close/>
                    <a:moveTo>
                      <a:pt x="4284" y="487025"/>
                    </a:moveTo>
                    <a:lnTo>
                      <a:pt x="258210" y="598557"/>
                    </a:lnTo>
                    <a:lnTo>
                      <a:pt x="258210" y="121622"/>
                    </a:lnTo>
                    <a:lnTo>
                      <a:pt x="3302" y="5268"/>
                    </a:lnTo>
                    <a:lnTo>
                      <a:pt x="4284" y="487025"/>
                    </a:lnTo>
                    <a:close/>
                  </a:path>
                </a:pathLst>
              </a:custGeom>
              <a:solidFill>
                <a:srgbClr val="5E77B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verpass ExtraBold"/>
              <a:buNone/>
              <a:defRPr sz="3000"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5" name="Google Shape;1665;p31"/>
          <p:cNvSpPr/>
          <p:nvPr/>
        </p:nvSpPr>
        <p:spPr>
          <a:xfrm rot="-7015211">
            <a:off x="423676" y="2654912"/>
            <a:ext cx="6769223" cy="6874949"/>
          </a:xfrm>
          <a:custGeom>
            <a:avLst/>
            <a:gdLst/>
            <a:ahLst/>
            <a:cxnLst/>
            <a:rect l="l" t="t" r="r" b="b"/>
            <a:pathLst>
              <a:path w="12509217" h="13454936" extrusionOk="0">
                <a:moveTo>
                  <a:pt x="11467963" y="1803721"/>
                </a:moveTo>
                <a:cubicBezTo>
                  <a:pt x="11188601" y="2562476"/>
                  <a:pt x="11066948" y="3377042"/>
                  <a:pt x="10730910" y="4112491"/>
                </a:cubicBezTo>
                <a:cubicBezTo>
                  <a:pt x="10418344" y="4796416"/>
                  <a:pt x="9922007" y="5395330"/>
                  <a:pt x="9308123" y="5829402"/>
                </a:cubicBezTo>
                <a:cubicBezTo>
                  <a:pt x="8618195" y="6317142"/>
                  <a:pt x="7753955" y="6630485"/>
                  <a:pt x="7309296" y="7349057"/>
                </a:cubicBezTo>
                <a:cubicBezTo>
                  <a:pt x="6799927" y="8172106"/>
                  <a:pt x="6991107" y="9309926"/>
                  <a:pt x="6413550" y="10086720"/>
                </a:cubicBezTo>
                <a:cubicBezTo>
                  <a:pt x="5810554" y="10897803"/>
                  <a:pt x="4631697" y="10988886"/>
                  <a:pt x="3810923" y="11578514"/>
                </a:cubicBezTo>
                <a:cubicBezTo>
                  <a:pt x="3239435" y="11989011"/>
                  <a:pt x="2862340" y="12628734"/>
                  <a:pt x="2284781" y="13030749"/>
                </a:cubicBezTo>
                <a:cubicBezTo>
                  <a:pt x="1694370" y="13441693"/>
                  <a:pt x="912780" y="13564208"/>
                  <a:pt x="224994" y="13353646"/>
                </a:cubicBezTo>
                <a:cubicBezTo>
                  <a:pt x="163766" y="13334894"/>
                  <a:pt x="100664" y="13312034"/>
                  <a:pt x="57287" y="13264885"/>
                </a:cubicBezTo>
                <a:cubicBezTo>
                  <a:pt x="-34823" y="13164694"/>
                  <a:pt x="-371" y="13004674"/>
                  <a:pt x="52824" y="12879390"/>
                </a:cubicBezTo>
                <a:cubicBezTo>
                  <a:pt x="279528" y="12345485"/>
                  <a:pt x="736237" y="11929718"/>
                  <a:pt x="935182" y="11384829"/>
                </a:cubicBezTo>
                <a:cubicBezTo>
                  <a:pt x="1230432" y="10576067"/>
                  <a:pt x="900820" y="9670597"/>
                  <a:pt x="1031308" y="8819508"/>
                </a:cubicBezTo>
                <a:cubicBezTo>
                  <a:pt x="1152246" y="8030838"/>
                  <a:pt x="1652511" y="7362630"/>
                  <a:pt x="2099045" y="6701565"/>
                </a:cubicBezTo>
                <a:cubicBezTo>
                  <a:pt x="2545580" y="6040500"/>
                  <a:pt x="2967926" y="5291568"/>
                  <a:pt x="2898844" y="4496647"/>
                </a:cubicBezTo>
                <a:cubicBezTo>
                  <a:pt x="2843864" y="3863175"/>
                  <a:pt x="2481853" y="3211665"/>
                  <a:pt x="2732029" y="2627127"/>
                </a:cubicBezTo>
                <a:cubicBezTo>
                  <a:pt x="2817980" y="2426388"/>
                  <a:pt x="2968194" y="2261724"/>
                  <a:pt x="3101895" y="2089203"/>
                </a:cubicBezTo>
                <a:cubicBezTo>
                  <a:pt x="3423475" y="1674240"/>
                  <a:pt x="3660086" y="1193823"/>
                  <a:pt x="3793073" y="685902"/>
                </a:cubicBezTo>
                <a:cubicBezTo>
                  <a:pt x="3837342" y="516863"/>
                  <a:pt x="3875454" y="335055"/>
                  <a:pt x="3997998" y="210575"/>
                </a:cubicBezTo>
                <a:cubicBezTo>
                  <a:pt x="4162403" y="43501"/>
                  <a:pt x="4423469" y="32071"/>
                  <a:pt x="4657848" y="31267"/>
                </a:cubicBezTo>
                <a:cubicBezTo>
                  <a:pt x="6097414" y="31267"/>
                  <a:pt x="7537070" y="21444"/>
                  <a:pt x="8976725" y="16533"/>
                </a:cubicBezTo>
                <a:cubicBezTo>
                  <a:pt x="9705389" y="14033"/>
                  <a:pt x="10434142" y="11532"/>
                  <a:pt x="11162806" y="9032"/>
                </a:cubicBezTo>
                <a:cubicBezTo>
                  <a:pt x="11535439" y="7782"/>
                  <a:pt x="11911195" y="-7845"/>
                  <a:pt x="12283560" y="5103"/>
                </a:cubicBezTo>
                <a:cubicBezTo>
                  <a:pt x="12513744" y="13140"/>
                  <a:pt x="12559442" y="44215"/>
                  <a:pt x="12458674" y="277190"/>
                </a:cubicBezTo>
                <a:cubicBezTo>
                  <a:pt x="12353624" y="519989"/>
                  <a:pt x="12100590" y="664382"/>
                  <a:pt x="11947164" y="879230"/>
                </a:cubicBezTo>
                <a:cubicBezTo>
                  <a:pt x="11744827" y="1162748"/>
                  <a:pt x="11588277" y="1477073"/>
                  <a:pt x="11467963" y="180372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Google Shape;1666;p31"/>
          <p:cNvSpPr/>
          <p:nvPr/>
        </p:nvSpPr>
        <p:spPr>
          <a:xfrm rot="-5082595">
            <a:off x="5129510" y="-5468329"/>
            <a:ext cx="6783872" cy="6888678"/>
          </a:xfrm>
          <a:custGeom>
            <a:avLst/>
            <a:gdLst/>
            <a:ahLst/>
            <a:cxnLst/>
            <a:rect l="l" t="t" r="r" b="b"/>
            <a:pathLst>
              <a:path w="12509217" h="13454936" extrusionOk="0">
                <a:moveTo>
                  <a:pt x="11467963" y="1803721"/>
                </a:moveTo>
                <a:cubicBezTo>
                  <a:pt x="11188601" y="2562476"/>
                  <a:pt x="11066948" y="3377042"/>
                  <a:pt x="10730910" y="4112491"/>
                </a:cubicBezTo>
                <a:cubicBezTo>
                  <a:pt x="10418344" y="4796416"/>
                  <a:pt x="9922007" y="5395330"/>
                  <a:pt x="9308123" y="5829402"/>
                </a:cubicBezTo>
                <a:cubicBezTo>
                  <a:pt x="8618195" y="6317142"/>
                  <a:pt x="7753955" y="6630485"/>
                  <a:pt x="7309296" y="7349057"/>
                </a:cubicBezTo>
                <a:cubicBezTo>
                  <a:pt x="6799927" y="8172106"/>
                  <a:pt x="6991107" y="9309926"/>
                  <a:pt x="6413550" y="10086720"/>
                </a:cubicBezTo>
                <a:cubicBezTo>
                  <a:pt x="5810554" y="10897803"/>
                  <a:pt x="4631697" y="10988886"/>
                  <a:pt x="3810923" y="11578514"/>
                </a:cubicBezTo>
                <a:cubicBezTo>
                  <a:pt x="3239435" y="11989011"/>
                  <a:pt x="2862340" y="12628734"/>
                  <a:pt x="2284781" y="13030749"/>
                </a:cubicBezTo>
                <a:cubicBezTo>
                  <a:pt x="1694370" y="13441693"/>
                  <a:pt x="912780" y="13564208"/>
                  <a:pt x="224994" y="13353646"/>
                </a:cubicBezTo>
                <a:cubicBezTo>
                  <a:pt x="163766" y="13334894"/>
                  <a:pt x="100664" y="13312034"/>
                  <a:pt x="57287" y="13264885"/>
                </a:cubicBezTo>
                <a:cubicBezTo>
                  <a:pt x="-34823" y="13164694"/>
                  <a:pt x="-371" y="13004674"/>
                  <a:pt x="52824" y="12879390"/>
                </a:cubicBezTo>
                <a:cubicBezTo>
                  <a:pt x="279528" y="12345485"/>
                  <a:pt x="736237" y="11929718"/>
                  <a:pt x="935182" y="11384829"/>
                </a:cubicBezTo>
                <a:cubicBezTo>
                  <a:pt x="1230432" y="10576067"/>
                  <a:pt x="900820" y="9670597"/>
                  <a:pt x="1031308" y="8819508"/>
                </a:cubicBezTo>
                <a:cubicBezTo>
                  <a:pt x="1152246" y="8030838"/>
                  <a:pt x="1652511" y="7362630"/>
                  <a:pt x="2099045" y="6701565"/>
                </a:cubicBezTo>
                <a:cubicBezTo>
                  <a:pt x="2545580" y="6040500"/>
                  <a:pt x="2967926" y="5291568"/>
                  <a:pt x="2898844" y="4496647"/>
                </a:cubicBezTo>
                <a:cubicBezTo>
                  <a:pt x="2843864" y="3863175"/>
                  <a:pt x="2481853" y="3211665"/>
                  <a:pt x="2732029" y="2627127"/>
                </a:cubicBezTo>
                <a:cubicBezTo>
                  <a:pt x="2817980" y="2426388"/>
                  <a:pt x="2968194" y="2261724"/>
                  <a:pt x="3101895" y="2089203"/>
                </a:cubicBezTo>
                <a:cubicBezTo>
                  <a:pt x="3423475" y="1674240"/>
                  <a:pt x="3660086" y="1193823"/>
                  <a:pt x="3793073" y="685902"/>
                </a:cubicBezTo>
                <a:cubicBezTo>
                  <a:pt x="3837342" y="516863"/>
                  <a:pt x="3875454" y="335055"/>
                  <a:pt x="3997998" y="210575"/>
                </a:cubicBezTo>
                <a:cubicBezTo>
                  <a:pt x="4162403" y="43501"/>
                  <a:pt x="4423469" y="32071"/>
                  <a:pt x="4657848" y="31267"/>
                </a:cubicBezTo>
                <a:cubicBezTo>
                  <a:pt x="6097414" y="31267"/>
                  <a:pt x="7537070" y="21444"/>
                  <a:pt x="8976725" y="16533"/>
                </a:cubicBezTo>
                <a:cubicBezTo>
                  <a:pt x="9705389" y="14033"/>
                  <a:pt x="10434142" y="11532"/>
                  <a:pt x="11162806" y="9032"/>
                </a:cubicBezTo>
                <a:cubicBezTo>
                  <a:pt x="11535439" y="7782"/>
                  <a:pt x="11911195" y="-7845"/>
                  <a:pt x="12283560" y="5103"/>
                </a:cubicBezTo>
                <a:cubicBezTo>
                  <a:pt x="12513744" y="13140"/>
                  <a:pt x="12559442" y="44215"/>
                  <a:pt x="12458674" y="277190"/>
                </a:cubicBezTo>
                <a:cubicBezTo>
                  <a:pt x="12353624" y="519989"/>
                  <a:pt x="12100590" y="664382"/>
                  <a:pt x="11947164" y="879230"/>
                </a:cubicBezTo>
                <a:cubicBezTo>
                  <a:pt x="11744827" y="1162748"/>
                  <a:pt x="11588277" y="1477073"/>
                  <a:pt x="11467963" y="180372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7" name="Google Shape;1667;p31"/>
          <p:cNvSpPr/>
          <p:nvPr/>
        </p:nvSpPr>
        <p:spPr>
          <a:xfrm>
            <a:off x="8462393" y="4505026"/>
            <a:ext cx="328929" cy="729356"/>
          </a:xfrm>
          <a:custGeom>
            <a:avLst/>
            <a:gdLst/>
            <a:ahLst/>
            <a:cxnLst/>
            <a:rect l="l" t="t" r="r" b="b"/>
            <a:pathLst>
              <a:path w="511952" h="1135184" extrusionOk="0">
                <a:moveTo>
                  <a:pt x="490932" y="665138"/>
                </a:moveTo>
                <a:cubicBezTo>
                  <a:pt x="454964" y="638885"/>
                  <a:pt x="408462" y="663173"/>
                  <a:pt x="378473" y="686926"/>
                </a:cubicBezTo>
                <a:cubicBezTo>
                  <a:pt x="362497" y="699696"/>
                  <a:pt x="350002" y="714698"/>
                  <a:pt x="341433" y="731486"/>
                </a:cubicBezTo>
                <a:cubicBezTo>
                  <a:pt x="337327" y="697285"/>
                  <a:pt x="332240" y="663530"/>
                  <a:pt x="326260" y="630312"/>
                </a:cubicBezTo>
                <a:cubicBezTo>
                  <a:pt x="331080" y="582270"/>
                  <a:pt x="350894" y="550034"/>
                  <a:pt x="399537" y="529407"/>
                </a:cubicBezTo>
                <a:cubicBezTo>
                  <a:pt x="420690" y="520566"/>
                  <a:pt x="442825" y="514583"/>
                  <a:pt x="461568" y="500564"/>
                </a:cubicBezTo>
                <a:cubicBezTo>
                  <a:pt x="482275" y="485026"/>
                  <a:pt x="512978" y="441003"/>
                  <a:pt x="479865" y="421893"/>
                </a:cubicBezTo>
                <a:cubicBezTo>
                  <a:pt x="448715" y="404034"/>
                  <a:pt x="391505" y="432966"/>
                  <a:pt x="371244" y="456540"/>
                </a:cubicBezTo>
                <a:cubicBezTo>
                  <a:pt x="349376" y="482258"/>
                  <a:pt x="326260" y="529407"/>
                  <a:pt x="314746" y="570929"/>
                </a:cubicBezTo>
                <a:cubicBezTo>
                  <a:pt x="311712" y="556196"/>
                  <a:pt x="308499" y="541640"/>
                  <a:pt x="305286" y="527264"/>
                </a:cubicBezTo>
                <a:cubicBezTo>
                  <a:pt x="302786" y="516102"/>
                  <a:pt x="300020" y="504850"/>
                  <a:pt x="297163" y="493688"/>
                </a:cubicBezTo>
                <a:cubicBezTo>
                  <a:pt x="304483" y="448414"/>
                  <a:pt x="344557" y="419304"/>
                  <a:pt x="360177" y="375816"/>
                </a:cubicBezTo>
                <a:cubicBezTo>
                  <a:pt x="366781" y="357510"/>
                  <a:pt x="364906" y="333489"/>
                  <a:pt x="341969" y="332418"/>
                </a:cubicBezTo>
                <a:cubicBezTo>
                  <a:pt x="316621" y="331346"/>
                  <a:pt x="295735" y="359564"/>
                  <a:pt x="287614" y="380281"/>
                </a:cubicBezTo>
                <a:cubicBezTo>
                  <a:pt x="282258" y="393943"/>
                  <a:pt x="279581" y="409213"/>
                  <a:pt x="278867" y="424840"/>
                </a:cubicBezTo>
                <a:cubicBezTo>
                  <a:pt x="273958" y="407427"/>
                  <a:pt x="268870" y="390103"/>
                  <a:pt x="263515" y="372869"/>
                </a:cubicBezTo>
                <a:cubicBezTo>
                  <a:pt x="266282" y="341883"/>
                  <a:pt x="279849" y="306790"/>
                  <a:pt x="308409" y="290895"/>
                </a:cubicBezTo>
                <a:cubicBezTo>
                  <a:pt x="324297" y="282144"/>
                  <a:pt x="342682" y="279286"/>
                  <a:pt x="354464" y="264016"/>
                </a:cubicBezTo>
                <a:cubicBezTo>
                  <a:pt x="367584" y="246871"/>
                  <a:pt x="366245" y="223029"/>
                  <a:pt x="344914" y="213564"/>
                </a:cubicBezTo>
                <a:cubicBezTo>
                  <a:pt x="319745" y="202490"/>
                  <a:pt x="291630" y="224547"/>
                  <a:pt x="277171" y="242942"/>
                </a:cubicBezTo>
                <a:cubicBezTo>
                  <a:pt x="256464" y="269463"/>
                  <a:pt x="252447" y="300271"/>
                  <a:pt x="250573" y="331971"/>
                </a:cubicBezTo>
                <a:cubicBezTo>
                  <a:pt x="237364" y="291787"/>
                  <a:pt x="223084" y="251961"/>
                  <a:pt x="208267" y="212403"/>
                </a:cubicBezTo>
                <a:cubicBezTo>
                  <a:pt x="208713" y="211599"/>
                  <a:pt x="207196" y="154896"/>
                  <a:pt x="230134" y="128285"/>
                </a:cubicBezTo>
                <a:cubicBezTo>
                  <a:pt x="238435" y="118731"/>
                  <a:pt x="247806" y="109801"/>
                  <a:pt x="252447" y="97567"/>
                </a:cubicBezTo>
                <a:cubicBezTo>
                  <a:pt x="259588" y="78368"/>
                  <a:pt x="254144" y="53186"/>
                  <a:pt x="231294" y="48811"/>
                </a:cubicBezTo>
                <a:cubicBezTo>
                  <a:pt x="205768" y="43989"/>
                  <a:pt x="185151" y="70421"/>
                  <a:pt x="177385" y="91048"/>
                </a:cubicBezTo>
                <a:cubicBezTo>
                  <a:pt x="175154" y="96853"/>
                  <a:pt x="171674" y="104800"/>
                  <a:pt x="170691" y="110694"/>
                </a:cubicBezTo>
                <a:cubicBezTo>
                  <a:pt x="166764" y="104978"/>
                  <a:pt x="165425" y="100067"/>
                  <a:pt x="160517" y="90781"/>
                </a:cubicBezTo>
                <a:cubicBezTo>
                  <a:pt x="159981" y="89530"/>
                  <a:pt x="159446" y="88369"/>
                  <a:pt x="158910" y="87119"/>
                </a:cubicBezTo>
                <a:cubicBezTo>
                  <a:pt x="158910" y="87119"/>
                  <a:pt x="158999" y="87030"/>
                  <a:pt x="158910" y="87030"/>
                </a:cubicBezTo>
                <a:cubicBezTo>
                  <a:pt x="147753" y="66402"/>
                  <a:pt x="136597" y="51043"/>
                  <a:pt x="127225" y="39971"/>
                </a:cubicBezTo>
                <a:cubicBezTo>
                  <a:pt x="95004" y="8627"/>
                  <a:pt x="7269" y="-26199"/>
                  <a:pt x="307" y="29255"/>
                </a:cubicBezTo>
                <a:cubicBezTo>
                  <a:pt x="-3620" y="60241"/>
                  <a:pt x="31010" y="73635"/>
                  <a:pt x="55019" y="78100"/>
                </a:cubicBezTo>
                <a:cubicBezTo>
                  <a:pt x="73227" y="81493"/>
                  <a:pt x="91078" y="79707"/>
                  <a:pt x="109286" y="80243"/>
                </a:cubicBezTo>
                <a:cubicBezTo>
                  <a:pt x="131955" y="80868"/>
                  <a:pt x="140613" y="94352"/>
                  <a:pt x="153287" y="106318"/>
                </a:cubicBezTo>
                <a:cubicBezTo>
                  <a:pt x="160160" y="124177"/>
                  <a:pt x="200502" y="235799"/>
                  <a:pt x="206215" y="252497"/>
                </a:cubicBezTo>
                <a:cubicBezTo>
                  <a:pt x="192737" y="237138"/>
                  <a:pt x="175154" y="225262"/>
                  <a:pt x="155429" y="215260"/>
                </a:cubicBezTo>
                <a:cubicBezTo>
                  <a:pt x="131866" y="203473"/>
                  <a:pt x="79474" y="182310"/>
                  <a:pt x="56893" y="208027"/>
                </a:cubicBezTo>
                <a:cubicBezTo>
                  <a:pt x="38954" y="228566"/>
                  <a:pt x="63052" y="264195"/>
                  <a:pt x="79564" y="276518"/>
                </a:cubicBezTo>
                <a:cubicBezTo>
                  <a:pt x="122048" y="307950"/>
                  <a:pt x="183187" y="275089"/>
                  <a:pt x="230849" y="329292"/>
                </a:cubicBezTo>
                <a:cubicBezTo>
                  <a:pt x="241291" y="363047"/>
                  <a:pt x="251108" y="396979"/>
                  <a:pt x="260212" y="431091"/>
                </a:cubicBezTo>
                <a:cubicBezTo>
                  <a:pt x="244861" y="412160"/>
                  <a:pt x="223529" y="398319"/>
                  <a:pt x="199342" y="388675"/>
                </a:cubicBezTo>
                <a:cubicBezTo>
                  <a:pt x="169353" y="376531"/>
                  <a:pt x="122495" y="363493"/>
                  <a:pt x="98217" y="394032"/>
                </a:cubicBezTo>
                <a:cubicBezTo>
                  <a:pt x="77064" y="420554"/>
                  <a:pt x="95986" y="451540"/>
                  <a:pt x="122762" y="464041"/>
                </a:cubicBezTo>
                <a:cubicBezTo>
                  <a:pt x="140346" y="472257"/>
                  <a:pt x="164533" y="475471"/>
                  <a:pt x="183723" y="474489"/>
                </a:cubicBezTo>
                <a:cubicBezTo>
                  <a:pt x="193362" y="474043"/>
                  <a:pt x="202198" y="471364"/>
                  <a:pt x="211659" y="469399"/>
                </a:cubicBezTo>
                <a:cubicBezTo>
                  <a:pt x="238970" y="463952"/>
                  <a:pt x="254947" y="471721"/>
                  <a:pt x="274404" y="487794"/>
                </a:cubicBezTo>
                <a:cubicBezTo>
                  <a:pt x="276546" y="496456"/>
                  <a:pt x="278510" y="505028"/>
                  <a:pt x="280473" y="513780"/>
                </a:cubicBezTo>
                <a:cubicBezTo>
                  <a:pt x="284489" y="531817"/>
                  <a:pt x="288238" y="549856"/>
                  <a:pt x="291808" y="567983"/>
                </a:cubicBezTo>
                <a:cubicBezTo>
                  <a:pt x="277439" y="544855"/>
                  <a:pt x="258517" y="525210"/>
                  <a:pt x="234954" y="510208"/>
                </a:cubicBezTo>
                <a:cubicBezTo>
                  <a:pt x="214515" y="497260"/>
                  <a:pt x="176136" y="475471"/>
                  <a:pt x="154715" y="497617"/>
                </a:cubicBezTo>
                <a:cubicBezTo>
                  <a:pt x="135883" y="517084"/>
                  <a:pt x="154626" y="541372"/>
                  <a:pt x="172209" y="552803"/>
                </a:cubicBezTo>
                <a:cubicBezTo>
                  <a:pt x="189435" y="564054"/>
                  <a:pt x="210677" y="572805"/>
                  <a:pt x="230670" y="577537"/>
                </a:cubicBezTo>
                <a:cubicBezTo>
                  <a:pt x="247182" y="581466"/>
                  <a:pt x="275653" y="579234"/>
                  <a:pt x="295379" y="587182"/>
                </a:cubicBezTo>
                <a:cubicBezTo>
                  <a:pt x="302429" y="625043"/>
                  <a:pt x="308409" y="663263"/>
                  <a:pt x="312872" y="701571"/>
                </a:cubicBezTo>
                <a:cubicBezTo>
                  <a:pt x="286899" y="667549"/>
                  <a:pt x="255482" y="638617"/>
                  <a:pt x="214247" y="623168"/>
                </a:cubicBezTo>
                <a:cubicBezTo>
                  <a:pt x="185418" y="612185"/>
                  <a:pt x="130974" y="599148"/>
                  <a:pt x="107321" y="628437"/>
                </a:cubicBezTo>
                <a:cubicBezTo>
                  <a:pt x="86436" y="654244"/>
                  <a:pt x="108482" y="682819"/>
                  <a:pt x="132581" y="695052"/>
                </a:cubicBezTo>
                <a:cubicBezTo>
                  <a:pt x="171941" y="714965"/>
                  <a:pt x="284936" y="702821"/>
                  <a:pt x="316888" y="739254"/>
                </a:cubicBezTo>
                <a:cubicBezTo>
                  <a:pt x="319477" y="767115"/>
                  <a:pt x="321440" y="795065"/>
                  <a:pt x="322422" y="823104"/>
                </a:cubicBezTo>
                <a:cubicBezTo>
                  <a:pt x="326171" y="926063"/>
                  <a:pt x="310998" y="1024111"/>
                  <a:pt x="300644" y="1125999"/>
                </a:cubicBezTo>
                <a:cubicBezTo>
                  <a:pt x="299484" y="1137072"/>
                  <a:pt x="316174" y="1138411"/>
                  <a:pt x="319298" y="1128499"/>
                </a:cubicBezTo>
                <a:cubicBezTo>
                  <a:pt x="345450" y="1042953"/>
                  <a:pt x="353750" y="949548"/>
                  <a:pt x="351073" y="855608"/>
                </a:cubicBezTo>
                <a:cubicBezTo>
                  <a:pt x="360266" y="834623"/>
                  <a:pt x="371958" y="815335"/>
                  <a:pt x="389451" y="798458"/>
                </a:cubicBezTo>
                <a:cubicBezTo>
                  <a:pt x="416942" y="771847"/>
                  <a:pt x="450947" y="767293"/>
                  <a:pt x="482096" y="748898"/>
                </a:cubicBezTo>
                <a:cubicBezTo>
                  <a:pt x="515031" y="729431"/>
                  <a:pt x="524581" y="689694"/>
                  <a:pt x="490932" y="66513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59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8" name="Google Shape;1668;p31"/>
          <p:cNvGrpSpPr/>
          <p:nvPr/>
        </p:nvGrpSpPr>
        <p:grpSpPr>
          <a:xfrm>
            <a:off x="8401664" y="124774"/>
            <a:ext cx="626789" cy="704489"/>
            <a:chOff x="8401664" y="124774"/>
            <a:chExt cx="626789" cy="704489"/>
          </a:xfrm>
        </p:grpSpPr>
        <p:grpSp>
          <p:nvGrpSpPr>
            <p:cNvPr id="1669" name="Google Shape;1669;p31"/>
            <p:cNvGrpSpPr/>
            <p:nvPr/>
          </p:nvGrpSpPr>
          <p:grpSpPr>
            <a:xfrm rot="-3374883">
              <a:off x="8443502" y="586189"/>
              <a:ext cx="198206" cy="206576"/>
              <a:chOff x="10966468" y="5670597"/>
              <a:chExt cx="321621" cy="335202"/>
            </a:xfrm>
          </p:grpSpPr>
          <p:sp>
            <p:nvSpPr>
              <p:cNvPr id="1670" name="Google Shape;1670;p31"/>
              <p:cNvSpPr/>
              <p:nvPr/>
            </p:nvSpPr>
            <p:spPr>
              <a:xfrm>
                <a:off x="10966468" y="5670597"/>
                <a:ext cx="321621" cy="335202"/>
              </a:xfrm>
              <a:custGeom>
                <a:avLst/>
                <a:gdLst/>
                <a:ahLst/>
                <a:cxnLst/>
                <a:rect l="l" t="t" r="r" b="b"/>
                <a:pathLst>
                  <a:path w="321621" h="335202" extrusionOk="0">
                    <a:moveTo>
                      <a:pt x="251957" y="157631"/>
                    </a:moveTo>
                    <a:cubicBezTo>
                      <a:pt x="287748" y="145218"/>
                      <a:pt x="320235" y="129056"/>
                      <a:pt x="311935" y="112268"/>
                    </a:cubicBezTo>
                    <a:cubicBezTo>
                      <a:pt x="304973" y="98070"/>
                      <a:pt x="273824" y="107625"/>
                      <a:pt x="262846" y="110304"/>
                    </a:cubicBezTo>
                    <a:cubicBezTo>
                      <a:pt x="252849" y="112715"/>
                      <a:pt x="243121" y="116197"/>
                      <a:pt x="233570" y="120126"/>
                    </a:cubicBezTo>
                    <a:cubicBezTo>
                      <a:pt x="242942" y="108339"/>
                      <a:pt x="251510" y="96284"/>
                      <a:pt x="258026" y="83515"/>
                    </a:cubicBezTo>
                    <a:cubicBezTo>
                      <a:pt x="264988" y="70031"/>
                      <a:pt x="275163" y="33330"/>
                      <a:pt x="254278" y="24579"/>
                    </a:cubicBezTo>
                    <a:cubicBezTo>
                      <a:pt x="236605" y="17167"/>
                      <a:pt x="213935" y="45653"/>
                      <a:pt x="205634" y="56636"/>
                    </a:cubicBezTo>
                    <a:cubicBezTo>
                      <a:pt x="199832" y="64405"/>
                      <a:pt x="195013" y="72620"/>
                      <a:pt x="190907" y="81193"/>
                    </a:cubicBezTo>
                    <a:cubicBezTo>
                      <a:pt x="190996" y="77621"/>
                      <a:pt x="191086" y="74139"/>
                      <a:pt x="191175" y="70566"/>
                    </a:cubicBezTo>
                    <a:cubicBezTo>
                      <a:pt x="191443" y="58869"/>
                      <a:pt x="194032" y="29668"/>
                      <a:pt x="176092" y="26990"/>
                    </a:cubicBezTo>
                    <a:cubicBezTo>
                      <a:pt x="159491" y="24489"/>
                      <a:pt x="154939" y="52171"/>
                      <a:pt x="154045" y="63155"/>
                    </a:cubicBezTo>
                    <a:cubicBezTo>
                      <a:pt x="153689" y="67798"/>
                      <a:pt x="153600" y="72442"/>
                      <a:pt x="153600" y="77085"/>
                    </a:cubicBezTo>
                    <a:cubicBezTo>
                      <a:pt x="145299" y="56993"/>
                      <a:pt x="135749" y="37795"/>
                      <a:pt x="124324" y="20917"/>
                    </a:cubicBezTo>
                    <a:cubicBezTo>
                      <a:pt x="113346" y="4665"/>
                      <a:pt x="85589" y="-12658"/>
                      <a:pt x="73093" y="13238"/>
                    </a:cubicBezTo>
                    <a:cubicBezTo>
                      <a:pt x="60152" y="40116"/>
                      <a:pt x="97995" y="84497"/>
                      <a:pt x="112186" y="102981"/>
                    </a:cubicBezTo>
                    <a:cubicBezTo>
                      <a:pt x="116827" y="108964"/>
                      <a:pt x="125931" y="121555"/>
                      <a:pt x="136731" y="133878"/>
                    </a:cubicBezTo>
                    <a:cubicBezTo>
                      <a:pt x="111739" y="124323"/>
                      <a:pt x="86302" y="114947"/>
                      <a:pt x="60419" y="111554"/>
                    </a:cubicBezTo>
                    <a:cubicBezTo>
                      <a:pt x="44264" y="109500"/>
                      <a:pt x="15436" y="104499"/>
                      <a:pt x="1958" y="116555"/>
                    </a:cubicBezTo>
                    <a:cubicBezTo>
                      <a:pt x="-1523" y="119590"/>
                      <a:pt x="83" y="124502"/>
                      <a:pt x="3297" y="126913"/>
                    </a:cubicBezTo>
                    <a:cubicBezTo>
                      <a:pt x="22486" y="141111"/>
                      <a:pt x="43639" y="148344"/>
                      <a:pt x="67202" y="151916"/>
                    </a:cubicBezTo>
                    <a:cubicBezTo>
                      <a:pt x="79698" y="153791"/>
                      <a:pt x="94246" y="156202"/>
                      <a:pt x="108884" y="157899"/>
                    </a:cubicBezTo>
                    <a:cubicBezTo>
                      <a:pt x="88712" y="164328"/>
                      <a:pt x="68898" y="172722"/>
                      <a:pt x="50869" y="180134"/>
                    </a:cubicBezTo>
                    <a:cubicBezTo>
                      <a:pt x="34179" y="187009"/>
                      <a:pt x="8116" y="195225"/>
                      <a:pt x="6242" y="216388"/>
                    </a:cubicBezTo>
                    <a:cubicBezTo>
                      <a:pt x="6064" y="218442"/>
                      <a:pt x="7581" y="221210"/>
                      <a:pt x="9455" y="222104"/>
                    </a:cubicBezTo>
                    <a:cubicBezTo>
                      <a:pt x="30162" y="231747"/>
                      <a:pt x="59794" y="227193"/>
                      <a:pt x="84518" y="220317"/>
                    </a:cubicBezTo>
                    <a:cubicBezTo>
                      <a:pt x="83268" y="221300"/>
                      <a:pt x="82018" y="222192"/>
                      <a:pt x="80769" y="223175"/>
                    </a:cubicBezTo>
                    <a:cubicBezTo>
                      <a:pt x="71665" y="230854"/>
                      <a:pt x="36410" y="256483"/>
                      <a:pt x="41318" y="272110"/>
                    </a:cubicBezTo>
                    <a:cubicBezTo>
                      <a:pt x="46585" y="288719"/>
                      <a:pt x="75414" y="276396"/>
                      <a:pt x="84518" y="271038"/>
                    </a:cubicBezTo>
                    <a:cubicBezTo>
                      <a:pt x="97727" y="263180"/>
                      <a:pt x="107634" y="250946"/>
                      <a:pt x="118344" y="240141"/>
                    </a:cubicBezTo>
                    <a:cubicBezTo>
                      <a:pt x="123343" y="235051"/>
                      <a:pt x="128608" y="230229"/>
                      <a:pt x="133963" y="225497"/>
                    </a:cubicBezTo>
                    <a:cubicBezTo>
                      <a:pt x="130126" y="237819"/>
                      <a:pt x="127092" y="250410"/>
                      <a:pt x="125485" y="263448"/>
                    </a:cubicBezTo>
                    <a:cubicBezTo>
                      <a:pt x="123789" y="276574"/>
                      <a:pt x="114596" y="330867"/>
                      <a:pt x="136373" y="334974"/>
                    </a:cubicBezTo>
                    <a:cubicBezTo>
                      <a:pt x="155028" y="338457"/>
                      <a:pt x="166273" y="301131"/>
                      <a:pt x="171182" y="288719"/>
                    </a:cubicBezTo>
                    <a:cubicBezTo>
                      <a:pt x="178234" y="270859"/>
                      <a:pt x="184035" y="252464"/>
                      <a:pt x="187962" y="233712"/>
                    </a:cubicBezTo>
                    <a:cubicBezTo>
                      <a:pt x="203939" y="270145"/>
                      <a:pt x="228126" y="307293"/>
                      <a:pt x="256865" y="292470"/>
                    </a:cubicBezTo>
                    <a:cubicBezTo>
                      <a:pt x="277839" y="281664"/>
                      <a:pt x="258562" y="261216"/>
                      <a:pt x="249726" y="249160"/>
                    </a:cubicBezTo>
                    <a:cubicBezTo>
                      <a:pt x="237051" y="232015"/>
                      <a:pt x="223753" y="215317"/>
                      <a:pt x="209918" y="199154"/>
                    </a:cubicBezTo>
                    <a:cubicBezTo>
                      <a:pt x="221432" y="205048"/>
                      <a:pt x="233570" y="209870"/>
                      <a:pt x="246513" y="213084"/>
                    </a:cubicBezTo>
                    <a:cubicBezTo>
                      <a:pt x="262935" y="217192"/>
                      <a:pt x="303634" y="227104"/>
                      <a:pt x="316487" y="211924"/>
                    </a:cubicBezTo>
                    <a:cubicBezTo>
                      <a:pt x="337104" y="187278"/>
                      <a:pt x="291585" y="169150"/>
                      <a:pt x="251957" y="1576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71" name="Google Shape;1671;p31"/>
              <p:cNvGrpSpPr/>
              <p:nvPr/>
            </p:nvGrpSpPr>
            <p:grpSpPr>
              <a:xfrm>
                <a:off x="11087736" y="5795992"/>
                <a:ext cx="102059" cy="89475"/>
                <a:chOff x="11087736" y="5795992"/>
                <a:chExt cx="102059" cy="89475"/>
              </a:xfrm>
            </p:grpSpPr>
            <p:sp>
              <p:nvSpPr>
                <p:cNvPr id="1672" name="Google Shape;1672;p31"/>
                <p:cNvSpPr/>
                <p:nvPr/>
              </p:nvSpPr>
              <p:spPr>
                <a:xfrm>
                  <a:off x="11115672" y="5823942"/>
                  <a:ext cx="12717" cy="13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" h="13126" extrusionOk="0">
                      <a:moveTo>
                        <a:pt x="6359" y="0"/>
                      </a:moveTo>
                      <a:cubicBezTo>
                        <a:pt x="-2120" y="0"/>
                        <a:pt x="-2120" y="13126"/>
                        <a:pt x="6359" y="13126"/>
                      </a:cubicBezTo>
                      <a:cubicBezTo>
                        <a:pt x="14838" y="13126"/>
                        <a:pt x="14838" y="0"/>
                        <a:pt x="63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3" name="Google Shape;1673;p31"/>
                <p:cNvSpPr/>
                <p:nvPr/>
              </p:nvSpPr>
              <p:spPr>
                <a:xfrm>
                  <a:off x="11123080" y="5803404"/>
                  <a:ext cx="12718" cy="13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8" h="13126" extrusionOk="0">
                      <a:moveTo>
                        <a:pt x="6359" y="0"/>
                      </a:moveTo>
                      <a:cubicBezTo>
                        <a:pt x="-2120" y="0"/>
                        <a:pt x="-2120" y="13126"/>
                        <a:pt x="6359" y="13126"/>
                      </a:cubicBezTo>
                      <a:cubicBezTo>
                        <a:pt x="14839" y="13216"/>
                        <a:pt x="14839" y="0"/>
                        <a:pt x="63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4" name="Google Shape;1674;p31"/>
                <p:cNvSpPr/>
                <p:nvPr/>
              </p:nvSpPr>
              <p:spPr>
                <a:xfrm>
                  <a:off x="11143363" y="5833474"/>
                  <a:ext cx="13120" cy="14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20" h="14599" extrusionOk="0">
                      <a:moveTo>
                        <a:pt x="0" y="6362"/>
                      </a:moveTo>
                      <a:lnTo>
                        <a:pt x="0" y="8238"/>
                      </a:lnTo>
                      <a:cubicBezTo>
                        <a:pt x="0" y="16721"/>
                        <a:pt x="13120" y="16721"/>
                        <a:pt x="13120" y="8238"/>
                      </a:cubicBezTo>
                      <a:lnTo>
                        <a:pt x="13120" y="6362"/>
                      </a:lnTo>
                      <a:cubicBezTo>
                        <a:pt x="13209" y="-2121"/>
                        <a:pt x="0" y="-2121"/>
                        <a:pt x="0" y="63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5" name="Google Shape;1675;p31"/>
                <p:cNvSpPr/>
                <p:nvPr/>
              </p:nvSpPr>
              <p:spPr>
                <a:xfrm>
                  <a:off x="11162173" y="5795992"/>
                  <a:ext cx="12718" cy="13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8" h="13126" extrusionOk="0">
                      <a:moveTo>
                        <a:pt x="6359" y="0"/>
                      </a:moveTo>
                      <a:cubicBezTo>
                        <a:pt x="-2120" y="0"/>
                        <a:pt x="-2120" y="13126"/>
                        <a:pt x="6359" y="13126"/>
                      </a:cubicBezTo>
                      <a:cubicBezTo>
                        <a:pt x="14839" y="13126"/>
                        <a:pt x="14839" y="0"/>
                        <a:pt x="63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6" name="Google Shape;1676;p31"/>
                <p:cNvSpPr/>
                <p:nvPr/>
              </p:nvSpPr>
              <p:spPr>
                <a:xfrm>
                  <a:off x="11110049" y="5872341"/>
                  <a:ext cx="12717" cy="13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" h="13126" extrusionOk="0">
                      <a:moveTo>
                        <a:pt x="6359" y="0"/>
                      </a:moveTo>
                      <a:cubicBezTo>
                        <a:pt x="-2120" y="0"/>
                        <a:pt x="-2120" y="13127"/>
                        <a:pt x="6359" y="13127"/>
                      </a:cubicBezTo>
                      <a:cubicBezTo>
                        <a:pt x="14838" y="13127"/>
                        <a:pt x="14838" y="0"/>
                        <a:pt x="63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7" name="Google Shape;1677;p31"/>
                <p:cNvSpPr/>
                <p:nvPr/>
              </p:nvSpPr>
              <p:spPr>
                <a:xfrm>
                  <a:off x="11177078" y="5840640"/>
                  <a:ext cx="12717" cy="13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" h="13126" extrusionOk="0">
                      <a:moveTo>
                        <a:pt x="6359" y="0"/>
                      </a:moveTo>
                      <a:cubicBezTo>
                        <a:pt x="-2120" y="0"/>
                        <a:pt x="-2120" y="13126"/>
                        <a:pt x="6359" y="13126"/>
                      </a:cubicBezTo>
                      <a:cubicBezTo>
                        <a:pt x="14838" y="13216"/>
                        <a:pt x="14838" y="0"/>
                        <a:pt x="63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8" name="Google Shape;1678;p31"/>
                <p:cNvSpPr/>
                <p:nvPr/>
              </p:nvSpPr>
              <p:spPr>
                <a:xfrm>
                  <a:off x="11087736" y="5840640"/>
                  <a:ext cx="12717" cy="13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" h="13126" extrusionOk="0">
                      <a:moveTo>
                        <a:pt x="6359" y="0"/>
                      </a:moveTo>
                      <a:cubicBezTo>
                        <a:pt x="-2120" y="0"/>
                        <a:pt x="-2120" y="13126"/>
                        <a:pt x="6359" y="13126"/>
                      </a:cubicBezTo>
                      <a:cubicBezTo>
                        <a:pt x="14838" y="13216"/>
                        <a:pt x="14838" y="0"/>
                        <a:pt x="63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79" name="Google Shape;1679;p31"/>
            <p:cNvGrpSpPr/>
            <p:nvPr/>
          </p:nvGrpSpPr>
          <p:grpSpPr>
            <a:xfrm rot="-3374883">
              <a:off x="8850334" y="486070"/>
              <a:ext cx="151507" cy="144993"/>
              <a:chOff x="11526702" y="6119919"/>
              <a:chExt cx="245845" cy="235275"/>
            </a:xfrm>
          </p:grpSpPr>
          <p:sp>
            <p:nvSpPr>
              <p:cNvPr id="1680" name="Google Shape;1680;p31"/>
              <p:cNvSpPr/>
              <p:nvPr/>
            </p:nvSpPr>
            <p:spPr>
              <a:xfrm>
                <a:off x="11526702" y="6119919"/>
                <a:ext cx="245845" cy="235275"/>
              </a:xfrm>
              <a:custGeom>
                <a:avLst/>
                <a:gdLst/>
                <a:ahLst/>
                <a:cxnLst/>
                <a:rect l="l" t="t" r="r" b="b"/>
                <a:pathLst>
                  <a:path w="245845" h="235275" extrusionOk="0">
                    <a:moveTo>
                      <a:pt x="162355" y="172206"/>
                    </a:moveTo>
                    <a:cubicBezTo>
                      <a:pt x="185203" y="189083"/>
                      <a:pt x="209034" y="202299"/>
                      <a:pt x="215907" y="189976"/>
                    </a:cubicBezTo>
                    <a:cubicBezTo>
                      <a:pt x="221709" y="179618"/>
                      <a:pt x="202519" y="164437"/>
                      <a:pt x="196181" y="158812"/>
                    </a:cubicBezTo>
                    <a:cubicBezTo>
                      <a:pt x="190381" y="153632"/>
                      <a:pt x="184132" y="149078"/>
                      <a:pt x="177706" y="144881"/>
                    </a:cubicBezTo>
                    <a:cubicBezTo>
                      <a:pt x="188952" y="145685"/>
                      <a:pt x="200109" y="145774"/>
                      <a:pt x="210730" y="144435"/>
                    </a:cubicBezTo>
                    <a:cubicBezTo>
                      <a:pt x="221976" y="143006"/>
                      <a:pt x="249020" y="133630"/>
                      <a:pt x="245539" y="117021"/>
                    </a:cubicBezTo>
                    <a:cubicBezTo>
                      <a:pt x="242594" y="103001"/>
                      <a:pt x="215371" y="101036"/>
                      <a:pt x="205018" y="100590"/>
                    </a:cubicBezTo>
                    <a:cubicBezTo>
                      <a:pt x="197788" y="100322"/>
                      <a:pt x="190648" y="100858"/>
                      <a:pt x="183597" y="101930"/>
                    </a:cubicBezTo>
                    <a:cubicBezTo>
                      <a:pt x="185829" y="100501"/>
                      <a:pt x="188060" y="99072"/>
                      <a:pt x="190291" y="97644"/>
                    </a:cubicBezTo>
                    <a:cubicBezTo>
                      <a:pt x="197610" y="92821"/>
                      <a:pt x="216799" y="82017"/>
                      <a:pt x="210819" y="69782"/>
                    </a:cubicBezTo>
                    <a:cubicBezTo>
                      <a:pt x="205285" y="58442"/>
                      <a:pt x="186274" y="67461"/>
                      <a:pt x="179135" y="71568"/>
                    </a:cubicBezTo>
                    <a:cubicBezTo>
                      <a:pt x="176099" y="73265"/>
                      <a:pt x="173244" y="75230"/>
                      <a:pt x="170299" y="77194"/>
                    </a:cubicBezTo>
                    <a:cubicBezTo>
                      <a:pt x="179135" y="63532"/>
                      <a:pt x="186989" y="49423"/>
                      <a:pt x="192612" y="35225"/>
                    </a:cubicBezTo>
                    <a:cubicBezTo>
                      <a:pt x="197967" y="21562"/>
                      <a:pt x="196896" y="-2994"/>
                      <a:pt x="175564" y="310"/>
                    </a:cubicBezTo>
                    <a:cubicBezTo>
                      <a:pt x="153430" y="3703"/>
                      <a:pt x="142094" y="46030"/>
                      <a:pt x="136739" y="62639"/>
                    </a:cubicBezTo>
                    <a:cubicBezTo>
                      <a:pt x="135043" y="68086"/>
                      <a:pt x="131116" y="79070"/>
                      <a:pt x="128082" y="90946"/>
                    </a:cubicBezTo>
                    <a:cubicBezTo>
                      <a:pt x="123351" y="71390"/>
                      <a:pt x="118353" y="51655"/>
                      <a:pt x="109338" y="34242"/>
                    </a:cubicBezTo>
                    <a:cubicBezTo>
                      <a:pt x="103715" y="23349"/>
                      <a:pt x="94612" y="3435"/>
                      <a:pt x="81402" y="131"/>
                    </a:cubicBezTo>
                    <a:cubicBezTo>
                      <a:pt x="78010" y="-672"/>
                      <a:pt x="75689" y="2363"/>
                      <a:pt x="75601" y="5310"/>
                    </a:cubicBezTo>
                    <a:cubicBezTo>
                      <a:pt x="74976" y="23259"/>
                      <a:pt x="79528" y="39422"/>
                      <a:pt x="87293" y="55495"/>
                    </a:cubicBezTo>
                    <a:cubicBezTo>
                      <a:pt x="91398" y="64068"/>
                      <a:pt x="96129" y="74069"/>
                      <a:pt x="101306" y="83802"/>
                    </a:cubicBezTo>
                    <a:cubicBezTo>
                      <a:pt x="88721" y="74069"/>
                      <a:pt x="75154" y="65318"/>
                      <a:pt x="62837" y="57371"/>
                    </a:cubicBezTo>
                    <a:cubicBezTo>
                      <a:pt x="51502" y="49959"/>
                      <a:pt x="35348" y="37368"/>
                      <a:pt x="21424" y="45226"/>
                    </a:cubicBezTo>
                    <a:cubicBezTo>
                      <a:pt x="20085" y="46030"/>
                      <a:pt x="19014" y="48083"/>
                      <a:pt x="19282" y="49691"/>
                    </a:cubicBezTo>
                    <a:cubicBezTo>
                      <a:pt x="22137" y="66657"/>
                      <a:pt x="37579" y="82999"/>
                      <a:pt x="52305" y="95411"/>
                    </a:cubicBezTo>
                    <a:cubicBezTo>
                      <a:pt x="51145" y="95054"/>
                      <a:pt x="50074" y="94607"/>
                      <a:pt x="48913" y="94339"/>
                    </a:cubicBezTo>
                    <a:cubicBezTo>
                      <a:pt x="40256" y="92018"/>
                      <a:pt x="9464" y="81123"/>
                      <a:pt x="1878" y="90768"/>
                    </a:cubicBezTo>
                    <a:cubicBezTo>
                      <a:pt x="-6155" y="101126"/>
                      <a:pt x="13748" y="113717"/>
                      <a:pt x="20889" y="117021"/>
                    </a:cubicBezTo>
                    <a:cubicBezTo>
                      <a:pt x="31420" y="121843"/>
                      <a:pt x="43113" y="122825"/>
                      <a:pt x="54359" y="124790"/>
                    </a:cubicBezTo>
                    <a:cubicBezTo>
                      <a:pt x="59624" y="125772"/>
                      <a:pt x="64890" y="126933"/>
                      <a:pt x="70067" y="128183"/>
                    </a:cubicBezTo>
                    <a:cubicBezTo>
                      <a:pt x="60785" y="131041"/>
                      <a:pt x="51770" y="134523"/>
                      <a:pt x="43023" y="139077"/>
                    </a:cubicBezTo>
                    <a:cubicBezTo>
                      <a:pt x="34187" y="143631"/>
                      <a:pt x="-3300" y="161044"/>
                      <a:pt x="3484" y="176225"/>
                    </a:cubicBezTo>
                    <a:cubicBezTo>
                      <a:pt x="9285" y="189262"/>
                      <a:pt x="37132" y="180332"/>
                      <a:pt x="46861" y="178100"/>
                    </a:cubicBezTo>
                    <a:cubicBezTo>
                      <a:pt x="60874" y="174885"/>
                      <a:pt x="74708" y="170599"/>
                      <a:pt x="88006" y="165063"/>
                    </a:cubicBezTo>
                    <a:cubicBezTo>
                      <a:pt x="72299" y="190423"/>
                      <a:pt x="59624" y="221230"/>
                      <a:pt x="81045" y="232660"/>
                    </a:cubicBezTo>
                    <a:cubicBezTo>
                      <a:pt x="96665" y="241054"/>
                      <a:pt x="101127" y="220427"/>
                      <a:pt x="104786" y="209800"/>
                    </a:cubicBezTo>
                    <a:cubicBezTo>
                      <a:pt x="110053" y="194620"/>
                      <a:pt x="114605" y="179350"/>
                      <a:pt x="118799" y="163902"/>
                    </a:cubicBezTo>
                    <a:cubicBezTo>
                      <a:pt x="120049" y="173546"/>
                      <a:pt x="122280" y="183100"/>
                      <a:pt x="125761" y="192387"/>
                    </a:cubicBezTo>
                    <a:cubicBezTo>
                      <a:pt x="130224" y="204264"/>
                      <a:pt x="141470" y="233732"/>
                      <a:pt x="156196" y="235160"/>
                    </a:cubicBezTo>
                    <a:cubicBezTo>
                      <a:pt x="180295" y="237572"/>
                      <a:pt x="172173" y="201674"/>
                      <a:pt x="162355" y="1722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81" name="Google Shape;1681;p31"/>
              <p:cNvGrpSpPr/>
              <p:nvPr/>
            </p:nvGrpSpPr>
            <p:grpSpPr>
              <a:xfrm>
                <a:off x="11609417" y="6218399"/>
                <a:ext cx="79308" cy="65120"/>
                <a:chOff x="11609417" y="6218399"/>
                <a:chExt cx="79308" cy="65120"/>
              </a:xfrm>
            </p:grpSpPr>
            <p:sp>
              <p:nvSpPr>
                <p:cNvPr id="1682" name="Google Shape;1682;p31"/>
                <p:cNvSpPr/>
                <p:nvPr/>
              </p:nvSpPr>
              <p:spPr>
                <a:xfrm>
                  <a:off x="11641726" y="6228578"/>
                  <a:ext cx="9928" cy="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8" h="9807" extrusionOk="0">
                      <a:moveTo>
                        <a:pt x="9041" y="2111"/>
                      </a:moveTo>
                      <a:cubicBezTo>
                        <a:pt x="5471" y="-3158"/>
                        <a:pt x="-2740" y="2468"/>
                        <a:pt x="919" y="7736"/>
                      </a:cubicBezTo>
                      <a:cubicBezTo>
                        <a:pt x="4489" y="12916"/>
                        <a:pt x="12611" y="7379"/>
                        <a:pt x="9041" y="21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3" name="Google Shape;1683;p31"/>
                <p:cNvSpPr/>
                <p:nvPr/>
              </p:nvSpPr>
              <p:spPr>
                <a:xfrm>
                  <a:off x="11657524" y="6224471"/>
                  <a:ext cx="9960" cy="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0" h="9807" extrusionOk="0">
                      <a:moveTo>
                        <a:pt x="9041" y="2110"/>
                      </a:moveTo>
                      <a:cubicBezTo>
                        <a:pt x="5471" y="-3158"/>
                        <a:pt x="-2740" y="2468"/>
                        <a:pt x="919" y="7736"/>
                      </a:cubicBezTo>
                      <a:cubicBezTo>
                        <a:pt x="4489" y="12915"/>
                        <a:pt x="12701" y="7379"/>
                        <a:pt x="9041" y="21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4" name="Google Shape;1684;p31"/>
                <p:cNvSpPr/>
                <p:nvPr/>
              </p:nvSpPr>
              <p:spPr>
                <a:xfrm>
                  <a:off x="11646784" y="6249765"/>
                  <a:ext cx="10947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7" h="10775" extrusionOk="0">
                      <a:moveTo>
                        <a:pt x="3270" y="926"/>
                      </a:moveTo>
                      <a:lnTo>
                        <a:pt x="2109" y="1730"/>
                      </a:lnTo>
                      <a:cubicBezTo>
                        <a:pt x="-3156" y="5302"/>
                        <a:pt x="2466" y="13517"/>
                        <a:pt x="7732" y="9856"/>
                      </a:cubicBezTo>
                      <a:lnTo>
                        <a:pt x="8893" y="9053"/>
                      </a:lnTo>
                      <a:cubicBezTo>
                        <a:pt x="14069" y="5391"/>
                        <a:pt x="8446" y="-2735"/>
                        <a:pt x="3270" y="92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5" name="Google Shape;1685;p31"/>
                <p:cNvSpPr/>
                <p:nvPr/>
              </p:nvSpPr>
              <p:spPr>
                <a:xfrm>
                  <a:off x="11678766" y="6245456"/>
                  <a:ext cx="9960" cy="9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0" h="9846" extrusionOk="0">
                      <a:moveTo>
                        <a:pt x="9042" y="2111"/>
                      </a:moveTo>
                      <a:cubicBezTo>
                        <a:pt x="5471" y="-3158"/>
                        <a:pt x="-2741" y="2468"/>
                        <a:pt x="919" y="7736"/>
                      </a:cubicBezTo>
                      <a:cubicBezTo>
                        <a:pt x="4490" y="13005"/>
                        <a:pt x="12701" y="7379"/>
                        <a:pt x="9042" y="21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6" name="Google Shape;1686;p31"/>
                <p:cNvSpPr/>
                <p:nvPr/>
              </p:nvSpPr>
              <p:spPr>
                <a:xfrm>
                  <a:off x="11609417" y="6245724"/>
                  <a:ext cx="9928" cy="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8" h="9807" extrusionOk="0">
                      <a:moveTo>
                        <a:pt x="9041" y="2110"/>
                      </a:moveTo>
                      <a:cubicBezTo>
                        <a:pt x="5471" y="-3158"/>
                        <a:pt x="-2740" y="2468"/>
                        <a:pt x="919" y="7736"/>
                      </a:cubicBezTo>
                      <a:cubicBezTo>
                        <a:pt x="4489" y="12915"/>
                        <a:pt x="12611" y="7379"/>
                        <a:pt x="9041" y="21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7" name="Google Shape;1687;p31"/>
                <p:cNvSpPr/>
                <p:nvPr/>
              </p:nvSpPr>
              <p:spPr>
                <a:xfrm>
                  <a:off x="11657524" y="6273673"/>
                  <a:ext cx="9928" cy="9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8" h="9846" extrusionOk="0">
                      <a:moveTo>
                        <a:pt x="9041" y="2110"/>
                      </a:moveTo>
                      <a:cubicBezTo>
                        <a:pt x="5471" y="-3158"/>
                        <a:pt x="-2740" y="2468"/>
                        <a:pt x="919" y="7736"/>
                      </a:cubicBezTo>
                      <a:cubicBezTo>
                        <a:pt x="4489" y="13005"/>
                        <a:pt x="12611" y="7379"/>
                        <a:pt x="9041" y="21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8" name="Google Shape;1688;p31"/>
                <p:cNvSpPr/>
                <p:nvPr/>
              </p:nvSpPr>
              <p:spPr>
                <a:xfrm>
                  <a:off x="11619502" y="6218399"/>
                  <a:ext cx="9928" cy="9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8" h="9846" extrusionOk="0">
                      <a:moveTo>
                        <a:pt x="9041" y="2110"/>
                      </a:moveTo>
                      <a:cubicBezTo>
                        <a:pt x="5471" y="-3158"/>
                        <a:pt x="-2740" y="2468"/>
                        <a:pt x="919" y="7736"/>
                      </a:cubicBezTo>
                      <a:cubicBezTo>
                        <a:pt x="4489" y="13005"/>
                        <a:pt x="12611" y="7379"/>
                        <a:pt x="9041" y="21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689" name="Google Shape;1689;p31"/>
            <p:cNvSpPr/>
            <p:nvPr/>
          </p:nvSpPr>
          <p:spPr>
            <a:xfrm rot="-3374729">
              <a:off x="8527940" y="181949"/>
              <a:ext cx="310486" cy="323600"/>
            </a:xfrm>
            <a:custGeom>
              <a:avLst/>
              <a:gdLst/>
              <a:ahLst/>
              <a:cxnLst/>
              <a:rect l="l" t="t" r="r" b="b"/>
              <a:pathLst>
                <a:path w="503700" h="524974" extrusionOk="0">
                  <a:moveTo>
                    <a:pt x="394419" y="247262"/>
                  </a:moveTo>
                  <a:cubicBezTo>
                    <a:pt x="450381" y="227795"/>
                    <a:pt x="501434" y="202524"/>
                    <a:pt x="488403" y="176182"/>
                  </a:cubicBezTo>
                  <a:cubicBezTo>
                    <a:pt x="477514" y="153947"/>
                    <a:pt x="428692" y="168949"/>
                    <a:pt x="411467" y="173145"/>
                  </a:cubicBezTo>
                  <a:cubicBezTo>
                    <a:pt x="395758" y="176985"/>
                    <a:pt x="380585" y="182343"/>
                    <a:pt x="365680" y="188505"/>
                  </a:cubicBezTo>
                  <a:cubicBezTo>
                    <a:pt x="380318" y="170109"/>
                    <a:pt x="393706" y="151089"/>
                    <a:pt x="404058" y="131087"/>
                  </a:cubicBezTo>
                  <a:cubicBezTo>
                    <a:pt x="414947" y="110013"/>
                    <a:pt x="430924" y="52416"/>
                    <a:pt x="398168" y="38754"/>
                  </a:cubicBezTo>
                  <a:cubicBezTo>
                    <a:pt x="370499" y="27234"/>
                    <a:pt x="334976" y="71704"/>
                    <a:pt x="322035" y="88939"/>
                  </a:cubicBezTo>
                  <a:cubicBezTo>
                    <a:pt x="312931" y="101083"/>
                    <a:pt x="305434" y="113942"/>
                    <a:pt x="298918" y="127336"/>
                  </a:cubicBezTo>
                  <a:cubicBezTo>
                    <a:pt x="299007" y="121800"/>
                    <a:pt x="299275" y="116263"/>
                    <a:pt x="299364" y="110727"/>
                  </a:cubicBezTo>
                  <a:cubicBezTo>
                    <a:pt x="299722" y="92421"/>
                    <a:pt x="303827" y="46701"/>
                    <a:pt x="275712" y="42415"/>
                  </a:cubicBezTo>
                  <a:cubicBezTo>
                    <a:pt x="249740" y="38486"/>
                    <a:pt x="242599" y="81795"/>
                    <a:pt x="241260" y="99029"/>
                  </a:cubicBezTo>
                  <a:cubicBezTo>
                    <a:pt x="240636" y="106262"/>
                    <a:pt x="240457" y="113495"/>
                    <a:pt x="240547" y="120818"/>
                  </a:cubicBezTo>
                  <a:cubicBezTo>
                    <a:pt x="227515" y="89385"/>
                    <a:pt x="212521" y="59203"/>
                    <a:pt x="194760" y="32771"/>
                  </a:cubicBezTo>
                  <a:cubicBezTo>
                    <a:pt x="177623" y="7321"/>
                    <a:pt x="134156" y="-19825"/>
                    <a:pt x="114521" y="20716"/>
                  </a:cubicBezTo>
                  <a:cubicBezTo>
                    <a:pt x="94261" y="62775"/>
                    <a:pt x="153525" y="132337"/>
                    <a:pt x="175838" y="161269"/>
                  </a:cubicBezTo>
                  <a:cubicBezTo>
                    <a:pt x="183067" y="170645"/>
                    <a:pt x="197437" y="190380"/>
                    <a:pt x="214306" y="209668"/>
                  </a:cubicBezTo>
                  <a:cubicBezTo>
                    <a:pt x="175213" y="194666"/>
                    <a:pt x="135317" y="179932"/>
                    <a:pt x="94707" y="174753"/>
                  </a:cubicBezTo>
                  <a:cubicBezTo>
                    <a:pt x="69358" y="171538"/>
                    <a:pt x="24286" y="163680"/>
                    <a:pt x="3044" y="182522"/>
                  </a:cubicBezTo>
                  <a:cubicBezTo>
                    <a:pt x="-2400" y="187344"/>
                    <a:pt x="187" y="195023"/>
                    <a:pt x="5097" y="198685"/>
                  </a:cubicBezTo>
                  <a:cubicBezTo>
                    <a:pt x="35175" y="220919"/>
                    <a:pt x="68377" y="232349"/>
                    <a:pt x="105238" y="237886"/>
                  </a:cubicBezTo>
                  <a:cubicBezTo>
                    <a:pt x="124874" y="240833"/>
                    <a:pt x="147634" y="244583"/>
                    <a:pt x="170483" y="247262"/>
                  </a:cubicBezTo>
                  <a:cubicBezTo>
                    <a:pt x="138887" y="257263"/>
                    <a:pt x="107827" y="270390"/>
                    <a:pt x="79534" y="282088"/>
                  </a:cubicBezTo>
                  <a:cubicBezTo>
                    <a:pt x="53383" y="292893"/>
                    <a:pt x="12504" y="305662"/>
                    <a:pt x="9649" y="338880"/>
                  </a:cubicBezTo>
                  <a:cubicBezTo>
                    <a:pt x="9381" y="342184"/>
                    <a:pt x="11791" y="346381"/>
                    <a:pt x="14736" y="347810"/>
                  </a:cubicBezTo>
                  <a:cubicBezTo>
                    <a:pt x="47224" y="362901"/>
                    <a:pt x="93635" y="355758"/>
                    <a:pt x="132372" y="344953"/>
                  </a:cubicBezTo>
                  <a:cubicBezTo>
                    <a:pt x="130409" y="346560"/>
                    <a:pt x="128355" y="347900"/>
                    <a:pt x="126481" y="349507"/>
                  </a:cubicBezTo>
                  <a:cubicBezTo>
                    <a:pt x="112201" y="361562"/>
                    <a:pt x="57041" y="401746"/>
                    <a:pt x="64717" y="426123"/>
                  </a:cubicBezTo>
                  <a:cubicBezTo>
                    <a:pt x="72929" y="452199"/>
                    <a:pt x="118180" y="432821"/>
                    <a:pt x="132372" y="424427"/>
                  </a:cubicBezTo>
                  <a:cubicBezTo>
                    <a:pt x="153078" y="412104"/>
                    <a:pt x="168608" y="392995"/>
                    <a:pt x="185298" y="376028"/>
                  </a:cubicBezTo>
                  <a:cubicBezTo>
                    <a:pt x="193153" y="367991"/>
                    <a:pt x="201454" y="360401"/>
                    <a:pt x="209843" y="353079"/>
                  </a:cubicBezTo>
                  <a:cubicBezTo>
                    <a:pt x="203774" y="372367"/>
                    <a:pt x="199133" y="392101"/>
                    <a:pt x="196544" y="412551"/>
                  </a:cubicBezTo>
                  <a:cubicBezTo>
                    <a:pt x="193957" y="433089"/>
                    <a:pt x="179498" y="518188"/>
                    <a:pt x="213592" y="524618"/>
                  </a:cubicBezTo>
                  <a:cubicBezTo>
                    <a:pt x="242867" y="530065"/>
                    <a:pt x="260450" y="471576"/>
                    <a:pt x="268126" y="452109"/>
                  </a:cubicBezTo>
                  <a:cubicBezTo>
                    <a:pt x="279193" y="424159"/>
                    <a:pt x="288208" y="395316"/>
                    <a:pt x="294455" y="365848"/>
                  </a:cubicBezTo>
                  <a:cubicBezTo>
                    <a:pt x="319446" y="422998"/>
                    <a:pt x="357379" y="481131"/>
                    <a:pt x="402363" y="457824"/>
                  </a:cubicBezTo>
                  <a:cubicBezTo>
                    <a:pt x="435297" y="440858"/>
                    <a:pt x="405040" y="408800"/>
                    <a:pt x="391206" y="389958"/>
                  </a:cubicBezTo>
                  <a:cubicBezTo>
                    <a:pt x="371392" y="362991"/>
                    <a:pt x="350506" y="337005"/>
                    <a:pt x="328818" y="311556"/>
                  </a:cubicBezTo>
                  <a:cubicBezTo>
                    <a:pt x="346936" y="320843"/>
                    <a:pt x="365947" y="328344"/>
                    <a:pt x="386118" y="333344"/>
                  </a:cubicBezTo>
                  <a:cubicBezTo>
                    <a:pt x="411823" y="339684"/>
                    <a:pt x="475640" y="355311"/>
                    <a:pt x="495722" y="331558"/>
                  </a:cubicBezTo>
                  <a:cubicBezTo>
                    <a:pt x="527853" y="293786"/>
                    <a:pt x="456629" y="265211"/>
                    <a:pt x="394419" y="2472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verpass ExtraBold"/>
              <a:buNone/>
              <a:defRPr sz="3000"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2" name="Google Shape;1692;p32"/>
          <p:cNvSpPr/>
          <p:nvPr/>
        </p:nvSpPr>
        <p:spPr>
          <a:xfrm rot="10800000">
            <a:off x="954781" y="1507639"/>
            <a:ext cx="7355794" cy="2998986"/>
          </a:xfrm>
          <a:custGeom>
            <a:avLst/>
            <a:gdLst/>
            <a:ahLst/>
            <a:cxnLst/>
            <a:rect l="l" t="t" r="r" b="b"/>
            <a:pathLst>
              <a:path w="2957103" h="2822575" extrusionOk="0">
                <a:moveTo>
                  <a:pt x="35005" y="1676393"/>
                </a:moveTo>
                <a:cubicBezTo>
                  <a:pt x="12621" y="1561690"/>
                  <a:pt x="905" y="1446701"/>
                  <a:pt x="48" y="1335701"/>
                </a:cubicBezTo>
                <a:cubicBezTo>
                  <a:pt x="-3190" y="928921"/>
                  <a:pt x="157115" y="513690"/>
                  <a:pt x="467440" y="249530"/>
                </a:cubicBezTo>
                <a:cubicBezTo>
                  <a:pt x="688039" y="61808"/>
                  <a:pt x="1006460" y="-18618"/>
                  <a:pt x="1295067" y="3601"/>
                </a:cubicBezTo>
                <a:cubicBezTo>
                  <a:pt x="1448515" y="15471"/>
                  <a:pt x="1598057" y="57535"/>
                  <a:pt x="1743123" y="108620"/>
                </a:cubicBezTo>
                <a:cubicBezTo>
                  <a:pt x="2148698" y="251429"/>
                  <a:pt x="2542842" y="480457"/>
                  <a:pt x="2773728" y="842229"/>
                </a:cubicBezTo>
                <a:cubicBezTo>
                  <a:pt x="2797922" y="880115"/>
                  <a:pt x="2820115" y="919331"/>
                  <a:pt x="2840117" y="959591"/>
                </a:cubicBezTo>
                <a:cubicBezTo>
                  <a:pt x="2980040" y="1239893"/>
                  <a:pt x="2985374" y="1517062"/>
                  <a:pt x="2904030" y="1819868"/>
                </a:cubicBezTo>
                <a:cubicBezTo>
                  <a:pt x="2839070" y="2061903"/>
                  <a:pt x="2683622" y="2302040"/>
                  <a:pt x="2485978" y="2456529"/>
                </a:cubicBezTo>
                <a:cubicBezTo>
                  <a:pt x="2173749" y="2700559"/>
                  <a:pt x="1769984" y="2806907"/>
                  <a:pt x="1378411" y="2819346"/>
                </a:cubicBezTo>
                <a:cubicBezTo>
                  <a:pt x="1128761" y="2827322"/>
                  <a:pt x="850726" y="2832070"/>
                  <a:pt x="638604" y="2685841"/>
                </a:cubicBezTo>
                <a:cubicBezTo>
                  <a:pt x="315421" y="2463366"/>
                  <a:pt x="112062" y="2071209"/>
                  <a:pt x="35005" y="16763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3" name="Google Shape;1693;p32"/>
          <p:cNvGrpSpPr/>
          <p:nvPr/>
        </p:nvGrpSpPr>
        <p:grpSpPr>
          <a:xfrm>
            <a:off x="8226002" y="3690640"/>
            <a:ext cx="748653" cy="1273034"/>
            <a:chOff x="8226002" y="3690640"/>
            <a:chExt cx="748653" cy="1273034"/>
          </a:xfrm>
        </p:grpSpPr>
        <p:sp>
          <p:nvSpPr>
            <p:cNvPr id="1694" name="Google Shape;1694;p32"/>
            <p:cNvSpPr/>
            <p:nvPr/>
          </p:nvSpPr>
          <p:spPr>
            <a:xfrm>
              <a:off x="8226002" y="4376103"/>
              <a:ext cx="450401" cy="366692"/>
            </a:xfrm>
            <a:custGeom>
              <a:avLst/>
              <a:gdLst/>
              <a:ahLst/>
              <a:cxnLst/>
              <a:rect l="l" t="t" r="r" b="b"/>
              <a:pathLst>
                <a:path w="896320" h="729735" extrusionOk="0">
                  <a:moveTo>
                    <a:pt x="93375" y="658046"/>
                  </a:moveTo>
                  <a:cubicBezTo>
                    <a:pt x="2515" y="599288"/>
                    <a:pt x="-28099" y="464182"/>
                    <a:pt x="28666" y="371939"/>
                  </a:cubicBezTo>
                  <a:cubicBezTo>
                    <a:pt x="44464" y="346310"/>
                    <a:pt x="65706" y="324076"/>
                    <a:pt x="78469" y="296840"/>
                  </a:cubicBezTo>
                  <a:cubicBezTo>
                    <a:pt x="109529" y="230492"/>
                    <a:pt x="85342" y="145571"/>
                    <a:pt x="125506" y="84313"/>
                  </a:cubicBezTo>
                  <a:cubicBezTo>
                    <a:pt x="149693" y="47434"/>
                    <a:pt x="193249" y="27074"/>
                    <a:pt x="236715" y="20109"/>
                  </a:cubicBezTo>
                  <a:cubicBezTo>
                    <a:pt x="280182" y="13054"/>
                    <a:pt x="324630" y="17519"/>
                    <a:pt x="368632" y="20109"/>
                  </a:cubicBezTo>
                  <a:cubicBezTo>
                    <a:pt x="439498" y="24217"/>
                    <a:pt x="510901" y="23145"/>
                    <a:pt x="580876" y="11358"/>
                  </a:cubicBezTo>
                  <a:cubicBezTo>
                    <a:pt x="623896" y="4125"/>
                    <a:pt x="668791" y="-7127"/>
                    <a:pt x="710383" y="6179"/>
                  </a:cubicBezTo>
                  <a:cubicBezTo>
                    <a:pt x="770807" y="25467"/>
                    <a:pt x="803831" y="88957"/>
                    <a:pt x="828554" y="147357"/>
                  </a:cubicBezTo>
                  <a:cubicBezTo>
                    <a:pt x="869611" y="244512"/>
                    <a:pt x="905847" y="348364"/>
                    <a:pt x="894066" y="453199"/>
                  </a:cubicBezTo>
                  <a:cubicBezTo>
                    <a:pt x="882285" y="558033"/>
                    <a:pt x="809365" y="662868"/>
                    <a:pt x="705116" y="678584"/>
                  </a:cubicBezTo>
                  <a:cubicBezTo>
                    <a:pt x="670130" y="683853"/>
                    <a:pt x="634339" y="679031"/>
                    <a:pt x="599262" y="683853"/>
                  </a:cubicBezTo>
                  <a:cubicBezTo>
                    <a:pt x="533214" y="692872"/>
                    <a:pt x="472255" y="735288"/>
                    <a:pt x="405940" y="729126"/>
                  </a:cubicBezTo>
                  <a:cubicBezTo>
                    <a:pt x="363456" y="725108"/>
                    <a:pt x="325612" y="701444"/>
                    <a:pt x="290893" y="676709"/>
                  </a:cubicBezTo>
                  <a:cubicBezTo>
                    <a:pt x="257155" y="652599"/>
                    <a:pt x="216009" y="625542"/>
                    <a:pt x="177630" y="641169"/>
                  </a:cubicBezTo>
                  <a:cubicBezTo>
                    <a:pt x="167633" y="645276"/>
                    <a:pt x="158708" y="652063"/>
                    <a:pt x="148177" y="654385"/>
                  </a:cubicBezTo>
                  <a:cubicBezTo>
                    <a:pt x="123632" y="659743"/>
                    <a:pt x="94446" y="639919"/>
                    <a:pt x="74810" y="65554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95" name="Google Shape;1695;p32"/>
            <p:cNvGrpSpPr/>
            <p:nvPr/>
          </p:nvGrpSpPr>
          <p:grpSpPr>
            <a:xfrm>
              <a:off x="8378156" y="4457072"/>
              <a:ext cx="238000" cy="248049"/>
              <a:chOff x="10966468" y="5670597"/>
              <a:chExt cx="321621" cy="335202"/>
            </a:xfrm>
          </p:grpSpPr>
          <p:sp>
            <p:nvSpPr>
              <p:cNvPr id="1696" name="Google Shape;1696;p32"/>
              <p:cNvSpPr/>
              <p:nvPr/>
            </p:nvSpPr>
            <p:spPr>
              <a:xfrm>
                <a:off x="10966468" y="5670597"/>
                <a:ext cx="321621" cy="335202"/>
              </a:xfrm>
              <a:custGeom>
                <a:avLst/>
                <a:gdLst/>
                <a:ahLst/>
                <a:cxnLst/>
                <a:rect l="l" t="t" r="r" b="b"/>
                <a:pathLst>
                  <a:path w="321621" h="335202" extrusionOk="0">
                    <a:moveTo>
                      <a:pt x="251957" y="157631"/>
                    </a:moveTo>
                    <a:cubicBezTo>
                      <a:pt x="287748" y="145218"/>
                      <a:pt x="320235" y="129056"/>
                      <a:pt x="311935" y="112268"/>
                    </a:cubicBezTo>
                    <a:cubicBezTo>
                      <a:pt x="304973" y="98070"/>
                      <a:pt x="273824" y="107625"/>
                      <a:pt x="262846" y="110304"/>
                    </a:cubicBezTo>
                    <a:cubicBezTo>
                      <a:pt x="252849" y="112715"/>
                      <a:pt x="243121" y="116197"/>
                      <a:pt x="233570" y="120126"/>
                    </a:cubicBezTo>
                    <a:cubicBezTo>
                      <a:pt x="242942" y="108339"/>
                      <a:pt x="251510" y="96284"/>
                      <a:pt x="258026" y="83515"/>
                    </a:cubicBezTo>
                    <a:cubicBezTo>
                      <a:pt x="264988" y="70031"/>
                      <a:pt x="275163" y="33330"/>
                      <a:pt x="254278" y="24579"/>
                    </a:cubicBezTo>
                    <a:cubicBezTo>
                      <a:pt x="236605" y="17167"/>
                      <a:pt x="213935" y="45653"/>
                      <a:pt x="205634" y="56636"/>
                    </a:cubicBezTo>
                    <a:cubicBezTo>
                      <a:pt x="199832" y="64405"/>
                      <a:pt x="195013" y="72620"/>
                      <a:pt x="190907" y="81193"/>
                    </a:cubicBezTo>
                    <a:cubicBezTo>
                      <a:pt x="190996" y="77621"/>
                      <a:pt x="191086" y="74139"/>
                      <a:pt x="191175" y="70566"/>
                    </a:cubicBezTo>
                    <a:cubicBezTo>
                      <a:pt x="191443" y="58869"/>
                      <a:pt x="194032" y="29668"/>
                      <a:pt x="176092" y="26990"/>
                    </a:cubicBezTo>
                    <a:cubicBezTo>
                      <a:pt x="159491" y="24489"/>
                      <a:pt x="154939" y="52171"/>
                      <a:pt x="154045" y="63155"/>
                    </a:cubicBezTo>
                    <a:cubicBezTo>
                      <a:pt x="153689" y="67798"/>
                      <a:pt x="153600" y="72442"/>
                      <a:pt x="153600" y="77085"/>
                    </a:cubicBezTo>
                    <a:cubicBezTo>
                      <a:pt x="145299" y="56993"/>
                      <a:pt x="135749" y="37795"/>
                      <a:pt x="124324" y="20917"/>
                    </a:cubicBezTo>
                    <a:cubicBezTo>
                      <a:pt x="113346" y="4665"/>
                      <a:pt x="85589" y="-12658"/>
                      <a:pt x="73093" y="13238"/>
                    </a:cubicBezTo>
                    <a:cubicBezTo>
                      <a:pt x="60152" y="40116"/>
                      <a:pt x="97995" y="84497"/>
                      <a:pt x="112186" y="102981"/>
                    </a:cubicBezTo>
                    <a:cubicBezTo>
                      <a:pt x="116827" y="108964"/>
                      <a:pt x="125931" y="121555"/>
                      <a:pt x="136731" y="133878"/>
                    </a:cubicBezTo>
                    <a:cubicBezTo>
                      <a:pt x="111739" y="124323"/>
                      <a:pt x="86302" y="114947"/>
                      <a:pt x="60419" y="111554"/>
                    </a:cubicBezTo>
                    <a:cubicBezTo>
                      <a:pt x="44264" y="109500"/>
                      <a:pt x="15436" y="104499"/>
                      <a:pt x="1958" y="116555"/>
                    </a:cubicBezTo>
                    <a:cubicBezTo>
                      <a:pt x="-1523" y="119590"/>
                      <a:pt x="83" y="124502"/>
                      <a:pt x="3297" y="126913"/>
                    </a:cubicBezTo>
                    <a:cubicBezTo>
                      <a:pt x="22486" y="141111"/>
                      <a:pt x="43639" y="148344"/>
                      <a:pt x="67202" y="151916"/>
                    </a:cubicBezTo>
                    <a:cubicBezTo>
                      <a:pt x="79698" y="153791"/>
                      <a:pt x="94246" y="156202"/>
                      <a:pt x="108884" y="157899"/>
                    </a:cubicBezTo>
                    <a:cubicBezTo>
                      <a:pt x="88712" y="164328"/>
                      <a:pt x="68898" y="172722"/>
                      <a:pt x="50869" y="180134"/>
                    </a:cubicBezTo>
                    <a:cubicBezTo>
                      <a:pt x="34179" y="187009"/>
                      <a:pt x="8116" y="195225"/>
                      <a:pt x="6242" y="216388"/>
                    </a:cubicBezTo>
                    <a:cubicBezTo>
                      <a:pt x="6064" y="218442"/>
                      <a:pt x="7581" y="221210"/>
                      <a:pt x="9455" y="222104"/>
                    </a:cubicBezTo>
                    <a:cubicBezTo>
                      <a:pt x="30162" y="231747"/>
                      <a:pt x="59794" y="227193"/>
                      <a:pt x="84518" y="220317"/>
                    </a:cubicBezTo>
                    <a:cubicBezTo>
                      <a:pt x="83268" y="221300"/>
                      <a:pt x="82018" y="222192"/>
                      <a:pt x="80769" y="223175"/>
                    </a:cubicBezTo>
                    <a:cubicBezTo>
                      <a:pt x="71665" y="230854"/>
                      <a:pt x="36410" y="256483"/>
                      <a:pt x="41318" y="272110"/>
                    </a:cubicBezTo>
                    <a:cubicBezTo>
                      <a:pt x="46585" y="288719"/>
                      <a:pt x="75414" y="276396"/>
                      <a:pt x="84518" y="271038"/>
                    </a:cubicBezTo>
                    <a:cubicBezTo>
                      <a:pt x="97727" y="263180"/>
                      <a:pt x="107634" y="250946"/>
                      <a:pt x="118344" y="240141"/>
                    </a:cubicBezTo>
                    <a:cubicBezTo>
                      <a:pt x="123343" y="235051"/>
                      <a:pt x="128608" y="230229"/>
                      <a:pt x="133963" y="225497"/>
                    </a:cubicBezTo>
                    <a:cubicBezTo>
                      <a:pt x="130126" y="237819"/>
                      <a:pt x="127092" y="250410"/>
                      <a:pt x="125485" y="263448"/>
                    </a:cubicBezTo>
                    <a:cubicBezTo>
                      <a:pt x="123789" y="276574"/>
                      <a:pt x="114596" y="330867"/>
                      <a:pt x="136373" y="334974"/>
                    </a:cubicBezTo>
                    <a:cubicBezTo>
                      <a:pt x="155028" y="338457"/>
                      <a:pt x="166273" y="301131"/>
                      <a:pt x="171182" y="288719"/>
                    </a:cubicBezTo>
                    <a:cubicBezTo>
                      <a:pt x="178234" y="270859"/>
                      <a:pt x="184035" y="252464"/>
                      <a:pt x="187962" y="233712"/>
                    </a:cubicBezTo>
                    <a:cubicBezTo>
                      <a:pt x="203939" y="270145"/>
                      <a:pt x="228126" y="307293"/>
                      <a:pt x="256865" y="292470"/>
                    </a:cubicBezTo>
                    <a:cubicBezTo>
                      <a:pt x="277839" y="281664"/>
                      <a:pt x="258562" y="261216"/>
                      <a:pt x="249726" y="249160"/>
                    </a:cubicBezTo>
                    <a:cubicBezTo>
                      <a:pt x="237051" y="232015"/>
                      <a:pt x="223753" y="215317"/>
                      <a:pt x="209918" y="199154"/>
                    </a:cubicBezTo>
                    <a:cubicBezTo>
                      <a:pt x="221432" y="205048"/>
                      <a:pt x="233570" y="209870"/>
                      <a:pt x="246513" y="213084"/>
                    </a:cubicBezTo>
                    <a:cubicBezTo>
                      <a:pt x="262935" y="217192"/>
                      <a:pt x="303634" y="227104"/>
                      <a:pt x="316487" y="211924"/>
                    </a:cubicBezTo>
                    <a:cubicBezTo>
                      <a:pt x="337104" y="187278"/>
                      <a:pt x="291585" y="169150"/>
                      <a:pt x="251957" y="1576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97" name="Google Shape;1697;p32"/>
              <p:cNvGrpSpPr/>
              <p:nvPr/>
            </p:nvGrpSpPr>
            <p:grpSpPr>
              <a:xfrm>
                <a:off x="11087736" y="5795992"/>
                <a:ext cx="102059" cy="89475"/>
                <a:chOff x="11087736" y="5795992"/>
                <a:chExt cx="102059" cy="89475"/>
              </a:xfrm>
            </p:grpSpPr>
            <p:sp>
              <p:nvSpPr>
                <p:cNvPr id="1698" name="Google Shape;1698;p32"/>
                <p:cNvSpPr/>
                <p:nvPr/>
              </p:nvSpPr>
              <p:spPr>
                <a:xfrm>
                  <a:off x="11115672" y="5823942"/>
                  <a:ext cx="12717" cy="13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" h="13126" extrusionOk="0">
                      <a:moveTo>
                        <a:pt x="6359" y="0"/>
                      </a:moveTo>
                      <a:cubicBezTo>
                        <a:pt x="-2120" y="0"/>
                        <a:pt x="-2120" y="13126"/>
                        <a:pt x="6359" y="13126"/>
                      </a:cubicBezTo>
                      <a:cubicBezTo>
                        <a:pt x="14838" y="13126"/>
                        <a:pt x="14838" y="0"/>
                        <a:pt x="63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9" name="Google Shape;1699;p32"/>
                <p:cNvSpPr/>
                <p:nvPr/>
              </p:nvSpPr>
              <p:spPr>
                <a:xfrm>
                  <a:off x="11123080" y="5803404"/>
                  <a:ext cx="12718" cy="13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8" h="13126" extrusionOk="0">
                      <a:moveTo>
                        <a:pt x="6359" y="0"/>
                      </a:moveTo>
                      <a:cubicBezTo>
                        <a:pt x="-2120" y="0"/>
                        <a:pt x="-2120" y="13126"/>
                        <a:pt x="6359" y="13126"/>
                      </a:cubicBezTo>
                      <a:cubicBezTo>
                        <a:pt x="14839" y="13216"/>
                        <a:pt x="14839" y="0"/>
                        <a:pt x="63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0" name="Google Shape;1700;p32"/>
                <p:cNvSpPr/>
                <p:nvPr/>
              </p:nvSpPr>
              <p:spPr>
                <a:xfrm>
                  <a:off x="11143363" y="5833474"/>
                  <a:ext cx="13120" cy="14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20" h="14599" extrusionOk="0">
                      <a:moveTo>
                        <a:pt x="0" y="6362"/>
                      </a:moveTo>
                      <a:lnTo>
                        <a:pt x="0" y="8238"/>
                      </a:lnTo>
                      <a:cubicBezTo>
                        <a:pt x="0" y="16721"/>
                        <a:pt x="13120" y="16721"/>
                        <a:pt x="13120" y="8238"/>
                      </a:cubicBezTo>
                      <a:lnTo>
                        <a:pt x="13120" y="6362"/>
                      </a:lnTo>
                      <a:cubicBezTo>
                        <a:pt x="13209" y="-2121"/>
                        <a:pt x="0" y="-2121"/>
                        <a:pt x="0" y="636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1" name="Google Shape;1701;p32"/>
                <p:cNvSpPr/>
                <p:nvPr/>
              </p:nvSpPr>
              <p:spPr>
                <a:xfrm>
                  <a:off x="11162173" y="5795992"/>
                  <a:ext cx="12718" cy="13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8" h="13126" extrusionOk="0">
                      <a:moveTo>
                        <a:pt x="6359" y="0"/>
                      </a:moveTo>
                      <a:cubicBezTo>
                        <a:pt x="-2120" y="0"/>
                        <a:pt x="-2120" y="13126"/>
                        <a:pt x="6359" y="13126"/>
                      </a:cubicBezTo>
                      <a:cubicBezTo>
                        <a:pt x="14839" y="13126"/>
                        <a:pt x="14839" y="0"/>
                        <a:pt x="63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2" name="Google Shape;1702;p32"/>
                <p:cNvSpPr/>
                <p:nvPr/>
              </p:nvSpPr>
              <p:spPr>
                <a:xfrm>
                  <a:off x="11110049" y="5872341"/>
                  <a:ext cx="12717" cy="13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" h="13126" extrusionOk="0">
                      <a:moveTo>
                        <a:pt x="6359" y="0"/>
                      </a:moveTo>
                      <a:cubicBezTo>
                        <a:pt x="-2120" y="0"/>
                        <a:pt x="-2120" y="13127"/>
                        <a:pt x="6359" y="13127"/>
                      </a:cubicBezTo>
                      <a:cubicBezTo>
                        <a:pt x="14838" y="13127"/>
                        <a:pt x="14838" y="0"/>
                        <a:pt x="63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3" name="Google Shape;1703;p32"/>
                <p:cNvSpPr/>
                <p:nvPr/>
              </p:nvSpPr>
              <p:spPr>
                <a:xfrm>
                  <a:off x="11177078" y="5840640"/>
                  <a:ext cx="12717" cy="13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" h="13126" extrusionOk="0">
                      <a:moveTo>
                        <a:pt x="6359" y="0"/>
                      </a:moveTo>
                      <a:cubicBezTo>
                        <a:pt x="-2120" y="0"/>
                        <a:pt x="-2120" y="13126"/>
                        <a:pt x="6359" y="13126"/>
                      </a:cubicBezTo>
                      <a:cubicBezTo>
                        <a:pt x="14838" y="13216"/>
                        <a:pt x="14838" y="0"/>
                        <a:pt x="63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4" name="Google Shape;1704;p32"/>
                <p:cNvSpPr/>
                <p:nvPr/>
              </p:nvSpPr>
              <p:spPr>
                <a:xfrm>
                  <a:off x="11087736" y="5840640"/>
                  <a:ext cx="12717" cy="13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" h="13126" extrusionOk="0">
                      <a:moveTo>
                        <a:pt x="6359" y="0"/>
                      </a:moveTo>
                      <a:cubicBezTo>
                        <a:pt x="-2120" y="0"/>
                        <a:pt x="-2120" y="13126"/>
                        <a:pt x="6359" y="13126"/>
                      </a:cubicBezTo>
                      <a:cubicBezTo>
                        <a:pt x="14838" y="13216"/>
                        <a:pt x="14838" y="0"/>
                        <a:pt x="63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05" name="Google Shape;1705;p32"/>
            <p:cNvGrpSpPr/>
            <p:nvPr/>
          </p:nvGrpSpPr>
          <p:grpSpPr>
            <a:xfrm>
              <a:off x="8792730" y="4789571"/>
              <a:ext cx="181925" cy="174103"/>
              <a:chOff x="11526702" y="6119919"/>
              <a:chExt cx="245845" cy="235275"/>
            </a:xfrm>
          </p:grpSpPr>
          <p:sp>
            <p:nvSpPr>
              <p:cNvPr id="1706" name="Google Shape;1706;p32"/>
              <p:cNvSpPr/>
              <p:nvPr/>
            </p:nvSpPr>
            <p:spPr>
              <a:xfrm>
                <a:off x="11526702" y="6119919"/>
                <a:ext cx="245845" cy="235275"/>
              </a:xfrm>
              <a:custGeom>
                <a:avLst/>
                <a:gdLst/>
                <a:ahLst/>
                <a:cxnLst/>
                <a:rect l="l" t="t" r="r" b="b"/>
                <a:pathLst>
                  <a:path w="245845" h="235275" extrusionOk="0">
                    <a:moveTo>
                      <a:pt x="162355" y="172206"/>
                    </a:moveTo>
                    <a:cubicBezTo>
                      <a:pt x="185203" y="189083"/>
                      <a:pt x="209034" y="202299"/>
                      <a:pt x="215907" y="189976"/>
                    </a:cubicBezTo>
                    <a:cubicBezTo>
                      <a:pt x="221709" y="179618"/>
                      <a:pt x="202519" y="164437"/>
                      <a:pt x="196181" y="158812"/>
                    </a:cubicBezTo>
                    <a:cubicBezTo>
                      <a:pt x="190381" y="153632"/>
                      <a:pt x="184132" y="149078"/>
                      <a:pt x="177706" y="144881"/>
                    </a:cubicBezTo>
                    <a:cubicBezTo>
                      <a:pt x="188952" y="145685"/>
                      <a:pt x="200109" y="145774"/>
                      <a:pt x="210730" y="144435"/>
                    </a:cubicBezTo>
                    <a:cubicBezTo>
                      <a:pt x="221976" y="143006"/>
                      <a:pt x="249020" y="133630"/>
                      <a:pt x="245539" y="117021"/>
                    </a:cubicBezTo>
                    <a:cubicBezTo>
                      <a:pt x="242594" y="103001"/>
                      <a:pt x="215371" y="101036"/>
                      <a:pt x="205018" y="100590"/>
                    </a:cubicBezTo>
                    <a:cubicBezTo>
                      <a:pt x="197788" y="100322"/>
                      <a:pt x="190648" y="100858"/>
                      <a:pt x="183597" y="101930"/>
                    </a:cubicBezTo>
                    <a:cubicBezTo>
                      <a:pt x="185829" y="100501"/>
                      <a:pt x="188060" y="99072"/>
                      <a:pt x="190291" y="97644"/>
                    </a:cubicBezTo>
                    <a:cubicBezTo>
                      <a:pt x="197610" y="92821"/>
                      <a:pt x="216799" y="82017"/>
                      <a:pt x="210819" y="69782"/>
                    </a:cubicBezTo>
                    <a:cubicBezTo>
                      <a:pt x="205285" y="58442"/>
                      <a:pt x="186274" y="67461"/>
                      <a:pt x="179135" y="71568"/>
                    </a:cubicBezTo>
                    <a:cubicBezTo>
                      <a:pt x="176099" y="73265"/>
                      <a:pt x="173244" y="75230"/>
                      <a:pt x="170299" y="77194"/>
                    </a:cubicBezTo>
                    <a:cubicBezTo>
                      <a:pt x="179135" y="63532"/>
                      <a:pt x="186989" y="49423"/>
                      <a:pt x="192612" y="35225"/>
                    </a:cubicBezTo>
                    <a:cubicBezTo>
                      <a:pt x="197967" y="21562"/>
                      <a:pt x="196896" y="-2994"/>
                      <a:pt x="175564" y="310"/>
                    </a:cubicBezTo>
                    <a:cubicBezTo>
                      <a:pt x="153430" y="3703"/>
                      <a:pt x="142094" y="46030"/>
                      <a:pt x="136739" y="62639"/>
                    </a:cubicBezTo>
                    <a:cubicBezTo>
                      <a:pt x="135043" y="68086"/>
                      <a:pt x="131116" y="79070"/>
                      <a:pt x="128082" y="90946"/>
                    </a:cubicBezTo>
                    <a:cubicBezTo>
                      <a:pt x="123351" y="71390"/>
                      <a:pt x="118353" y="51655"/>
                      <a:pt x="109338" y="34242"/>
                    </a:cubicBezTo>
                    <a:cubicBezTo>
                      <a:pt x="103715" y="23349"/>
                      <a:pt x="94612" y="3435"/>
                      <a:pt x="81402" y="131"/>
                    </a:cubicBezTo>
                    <a:cubicBezTo>
                      <a:pt x="78010" y="-672"/>
                      <a:pt x="75689" y="2363"/>
                      <a:pt x="75601" y="5310"/>
                    </a:cubicBezTo>
                    <a:cubicBezTo>
                      <a:pt x="74976" y="23259"/>
                      <a:pt x="79528" y="39422"/>
                      <a:pt x="87293" y="55495"/>
                    </a:cubicBezTo>
                    <a:cubicBezTo>
                      <a:pt x="91398" y="64068"/>
                      <a:pt x="96129" y="74069"/>
                      <a:pt x="101306" y="83802"/>
                    </a:cubicBezTo>
                    <a:cubicBezTo>
                      <a:pt x="88721" y="74069"/>
                      <a:pt x="75154" y="65318"/>
                      <a:pt x="62837" y="57371"/>
                    </a:cubicBezTo>
                    <a:cubicBezTo>
                      <a:pt x="51502" y="49959"/>
                      <a:pt x="35348" y="37368"/>
                      <a:pt x="21424" y="45226"/>
                    </a:cubicBezTo>
                    <a:cubicBezTo>
                      <a:pt x="20085" y="46030"/>
                      <a:pt x="19014" y="48083"/>
                      <a:pt x="19282" y="49691"/>
                    </a:cubicBezTo>
                    <a:cubicBezTo>
                      <a:pt x="22137" y="66657"/>
                      <a:pt x="37579" y="82999"/>
                      <a:pt x="52305" y="95411"/>
                    </a:cubicBezTo>
                    <a:cubicBezTo>
                      <a:pt x="51145" y="95054"/>
                      <a:pt x="50074" y="94607"/>
                      <a:pt x="48913" y="94339"/>
                    </a:cubicBezTo>
                    <a:cubicBezTo>
                      <a:pt x="40256" y="92018"/>
                      <a:pt x="9464" y="81123"/>
                      <a:pt x="1878" y="90768"/>
                    </a:cubicBezTo>
                    <a:cubicBezTo>
                      <a:pt x="-6155" y="101126"/>
                      <a:pt x="13748" y="113717"/>
                      <a:pt x="20889" y="117021"/>
                    </a:cubicBezTo>
                    <a:cubicBezTo>
                      <a:pt x="31420" y="121843"/>
                      <a:pt x="43113" y="122825"/>
                      <a:pt x="54359" y="124790"/>
                    </a:cubicBezTo>
                    <a:cubicBezTo>
                      <a:pt x="59624" y="125772"/>
                      <a:pt x="64890" y="126933"/>
                      <a:pt x="70067" y="128183"/>
                    </a:cubicBezTo>
                    <a:cubicBezTo>
                      <a:pt x="60785" y="131041"/>
                      <a:pt x="51770" y="134523"/>
                      <a:pt x="43023" y="139077"/>
                    </a:cubicBezTo>
                    <a:cubicBezTo>
                      <a:pt x="34187" y="143631"/>
                      <a:pt x="-3300" y="161044"/>
                      <a:pt x="3484" y="176225"/>
                    </a:cubicBezTo>
                    <a:cubicBezTo>
                      <a:pt x="9285" y="189262"/>
                      <a:pt x="37132" y="180332"/>
                      <a:pt x="46861" y="178100"/>
                    </a:cubicBezTo>
                    <a:cubicBezTo>
                      <a:pt x="60874" y="174885"/>
                      <a:pt x="74708" y="170599"/>
                      <a:pt x="88006" y="165063"/>
                    </a:cubicBezTo>
                    <a:cubicBezTo>
                      <a:pt x="72299" y="190423"/>
                      <a:pt x="59624" y="221230"/>
                      <a:pt x="81045" y="232660"/>
                    </a:cubicBezTo>
                    <a:cubicBezTo>
                      <a:pt x="96665" y="241054"/>
                      <a:pt x="101127" y="220427"/>
                      <a:pt x="104786" y="209800"/>
                    </a:cubicBezTo>
                    <a:cubicBezTo>
                      <a:pt x="110053" y="194620"/>
                      <a:pt x="114605" y="179350"/>
                      <a:pt x="118799" y="163902"/>
                    </a:cubicBezTo>
                    <a:cubicBezTo>
                      <a:pt x="120049" y="173546"/>
                      <a:pt x="122280" y="183100"/>
                      <a:pt x="125761" y="192387"/>
                    </a:cubicBezTo>
                    <a:cubicBezTo>
                      <a:pt x="130224" y="204264"/>
                      <a:pt x="141470" y="233732"/>
                      <a:pt x="156196" y="235160"/>
                    </a:cubicBezTo>
                    <a:cubicBezTo>
                      <a:pt x="180295" y="237572"/>
                      <a:pt x="172173" y="201674"/>
                      <a:pt x="162355" y="1722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07" name="Google Shape;1707;p32"/>
              <p:cNvGrpSpPr/>
              <p:nvPr/>
            </p:nvGrpSpPr>
            <p:grpSpPr>
              <a:xfrm>
                <a:off x="11609417" y="6218399"/>
                <a:ext cx="79308" cy="65120"/>
                <a:chOff x="11609417" y="6218399"/>
                <a:chExt cx="79308" cy="65120"/>
              </a:xfrm>
            </p:grpSpPr>
            <p:sp>
              <p:nvSpPr>
                <p:cNvPr id="1708" name="Google Shape;1708;p32"/>
                <p:cNvSpPr/>
                <p:nvPr/>
              </p:nvSpPr>
              <p:spPr>
                <a:xfrm>
                  <a:off x="11641726" y="6228578"/>
                  <a:ext cx="9928" cy="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8" h="9807" extrusionOk="0">
                      <a:moveTo>
                        <a:pt x="9041" y="2111"/>
                      </a:moveTo>
                      <a:cubicBezTo>
                        <a:pt x="5471" y="-3158"/>
                        <a:pt x="-2740" y="2468"/>
                        <a:pt x="919" y="7736"/>
                      </a:cubicBezTo>
                      <a:cubicBezTo>
                        <a:pt x="4489" y="12916"/>
                        <a:pt x="12611" y="7379"/>
                        <a:pt x="9041" y="21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9" name="Google Shape;1709;p32"/>
                <p:cNvSpPr/>
                <p:nvPr/>
              </p:nvSpPr>
              <p:spPr>
                <a:xfrm>
                  <a:off x="11657524" y="6224471"/>
                  <a:ext cx="9960" cy="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0" h="9807" extrusionOk="0">
                      <a:moveTo>
                        <a:pt x="9041" y="2110"/>
                      </a:moveTo>
                      <a:cubicBezTo>
                        <a:pt x="5471" y="-3158"/>
                        <a:pt x="-2740" y="2468"/>
                        <a:pt x="919" y="7736"/>
                      </a:cubicBezTo>
                      <a:cubicBezTo>
                        <a:pt x="4489" y="12915"/>
                        <a:pt x="12701" y="7379"/>
                        <a:pt x="9041" y="21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0" name="Google Shape;1710;p32"/>
                <p:cNvSpPr/>
                <p:nvPr/>
              </p:nvSpPr>
              <p:spPr>
                <a:xfrm>
                  <a:off x="11646784" y="6249765"/>
                  <a:ext cx="10947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7" h="10775" extrusionOk="0">
                      <a:moveTo>
                        <a:pt x="3270" y="926"/>
                      </a:moveTo>
                      <a:lnTo>
                        <a:pt x="2109" y="1730"/>
                      </a:lnTo>
                      <a:cubicBezTo>
                        <a:pt x="-3156" y="5302"/>
                        <a:pt x="2466" y="13517"/>
                        <a:pt x="7732" y="9856"/>
                      </a:cubicBezTo>
                      <a:lnTo>
                        <a:pt x="8893" y="9053"/>
                      </a:lnTo>
                      <a:cubicBezTo>
                        <a:pt x="14069" y="5391"/>
                        <a:pt x="8446" y="-2735"/>
                        <a:pt x="3270" y="92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1" name="Google Shape;1711;p32"/>
                <p:cNvSpPr/>
                <p:nvPr/>
              </p:nvSpPr>
              <p:spPr>
                <a:xfrm>
                  <a:off x="11678766" y="6245456"/>
                  <a:ext cx="9960" cy="9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0" h="9846" extrusionOk="0">
                      <a:moveTo>
                        <a:pt x="9042" y="2111"/>
                      </a:moveTo>
                      <a:cubicBezTo>
                        <a:pt x="5471" y="-3158"/>
                        <a:pt x="-2741" y="2468"/>
                        <a:pt x="919" y="7736"/>
                      </a:cubicBezTo>
                      <a:cubicBezTo>
                        <a:pt x="4490" y="13005"/>
                        <a:pt x="12701" y="7379"/>
                        <a:pt x="9042" y="21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2" name="Google Shape;1712;p32"/>
                <p:cNvSpPr/>
                <p:nvPr/>
              </p:nvSpPr>
              <p:spPr>
                <a:xfrm>
                  <a:off x="11609417" y="6245724"/>
                  <a:ext cx="9928" cy="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8" h="9807" extrusionOk="0">
                      <a:moveTo>
                        <a:pt x="9041" y="2110"/>
                      </a:moveTo>
                      <a:cubicBezTo>
                        <a:pt x="5471" y="-3158"/>
                        <a:pt x="-2740" y="2468"/>
                        <a:pt x="919" y="7736"/>
                      </a:cubicBezTo>
                      <a:cubicBezTo>
                        <a:pt x="4489" y="12915"/>
                        <a:pt x="12611" y="7379"/>
                        <a:pt x="9041" y="21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3" name="Google Shape;1713;p32"/>
                <p:cNvSpPr/>
                <p:nvPr/>
              </p:nvSpPr>
              <p:spPr>
                <a:xfrm>
                  <a:off x="11657524" y="6273673"/>
                  <a:ext cx="9928" cy="9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8" h="9846" extrusionOk="0">
                      <a:moveTo>
                        <a:pt x="9041" y="2110"/>
                      </a:moveTo>
                      <a:cubicBezTo>
                        <a:pt x="5471" y="-3158"/>
                        <a:pt x="-2740" y="2468"/>
                        <a:pt x="919" y="7736"/>
                      </a:cubicBezTo>
                      <a:cubicBezTo>
                        <a:pt x="4489" y="13005"/>
                        <a:pt x="12611" y="7379"/>
                        <a:pt x="9041" y="21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4" name="Google Shape;1714;p32"/>
                <p:cNvSpPr/>
                <p:nvPr/>
              </p:nvSpPr>
              <p:spPr>
                <a:xfrm>
                  <a:off x="11619502" y="6218399"/>
                  <a:ext cx="9928" cy="9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8" h="9846" extrusionOk="0">
                      <a:moveTo>
                        <a:pt x="9041" y="2110"/>
                      </a:moveTo>
                      <a:cubicBezTo>
                        <a:pt x="5471" y="-3158"/>
                        <a:pt x="-2740" y="2468"/>
                        <a:pt x="919" y="7736"/>
                      </a:cubicBezTo>
                      <a:cubicBezTo>
                        <a:pt x="4489" y="13005"/>
                        <a:pt x="12611" y="7379"/>
                        <a:pt x="9041" y="21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15" name="Google Shape;1715;p32"/>
            <p:cNvGrpSpPr/>
            <p:nvPr/>
          </p:nvGrpSpPr>
          <p:grpSpPr>
            <a:xfrm>
              <a:off x="8629023" y="3690640"/>
              <a:ext cx="345631" cy="282684"/>
              <a:chOff x="8218619" y="5174386"/>
              <a:chExt cx="702644" cy="574678"/>
            </a:xfrm>
          </p:grpSpPr>
          <p:sp>
            <p:nvSpPr>
              <p:cNvPr id="1716" name="Google Shape;1716;p32"/>
              <p:cNvSpPr/>
              <p:nvPr/>
            </p:nvSpPr>
            <p:spPr>
              <a:xfrm>
                <a:off x="8380405" y="5373312"/>
                <a:ext cx="98970" cy="79483"/>
              </a:xfrm>
              <a:custGeom>
                <a:avLst/>
                <a:gdLst/>
                <a:ahLst/>
                <a:cxnLst/>
                <a:rect l="l" t="t" r="r" b="b"/>
                <a:pathLst>
                  <a:path w="98970" h="79483" extrusionOk="0">
                    <a:moveTo>
                      <a:pt x="82592" y="75851"/>
                    </a:moveTo>
                    <a:cubicBezTo>
                      <a:pt x="98211" y="68440"/>
                      <a:pt x="103477" y="51562"/>
                      <a:pt x="94819" y="36739"/>
                    </a:cubicBezTo>
                    <a:cubicBezTo>
                      <a:pt x="80717" y="12629"/>
                      <a:pt x="34841" y="-17553"/>
                      <a:pt x="13688" y="12718"/>
                    </a:cubicBezTo>
                    <a:cubicBezTo>
                      <a:pt x="8422" y="16290"/>
                      <a:pt x="4049" y="21023"/>
                      <a:pt x="1639" y="27095"/>
                    </a:cubicBezTo>
                    <a:cubicBezTo>
                      <a:pt x="-5145" y="43883"/>
                      <a:pt x="10475" y="60134"/>
                      <a:pt x="23863" y="67457"/>
                    </a:cubicBezTo>
                    <a:cubicBezTo>
                      <a:pt x="40018" y="76476"/>
                      <a:pt x="64741" y="84334"/>
                      <a:pt x="82592" y="75851"/>
                    </a:cubicBezTo>
                    <a:close/>
                    <a:moveTo>
                      <a:pt x="21810" y="28256"/>
                    </a:moveTo>
                    <a:cubicBezTo>
                      <a:pt x="22435" y="28256"/>
                      <a:pt x="23060" y="28256"/>
                      <a:pt x="23773" y="28077"/>
                    </a:cubicBezTo>
                    <a:cubicBezTo>
                      <a:pt x="39750" y="24505"/>
                      <a:pt x="63581" y="21023"/>
                      <a:pt x="73488" y="37364"/>
                    </a:cubicBezTo>
                    <a:cubicBezTo>
                      <a:pt x="77683" y="44329"/>
                      <a:pt x="78575" y="48972"/>
                      <a:pt x="75540" y="56384"/>
                    </a:cubicBezTo>
                    <a:cubicBezTo>
                      <a:pt x="71792" y="65493"/>
                      <a:pt x="68133" y="62814"/>
                      <a:pt x="59207" y="61474"/>
                    </a:cubicBezTo>
                    <a:cubicBezTo>
                      <a:pt x="44748" y="59331"/>
                      <a:pt x="27611" y="54330"/>
                      <a:pt x="22346" y="38793"/>
                    </a:cubicBezTo>
                    <a:cubicBezTo>
                      <a:pt x="21007" y="34774"/>
                      <a:pt x="20917" y="31292"/>
                      <a:pt x="21810" y="282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7" name="Google Shape;1717;p32"/>
              <p:cNvSpPr/>
              <p:nvPr/>
            </p:nvSpPr>
            <p:spPr>
              <a:xfrm>
                <a:off x="8218619" y="5370740"/>
                <a:ext cx="78955" cy="67233"/>
              </a:xfrm>
              <a:custGeom>
                <a:avLst/>
                <a:gdLst/>
                <a:ahLst/>
                <a:cxnLst/>
                <a:rect l="l" t="t" r="r" b="b"/>
                <a:pathLst>
                  <a:path w="78955" h="67233" extrusionOk="0">
                    <a:moveTo>
                      <a:pt x="63908" y="8861"/>
                    </a:moveTo>
                    <a:cubicBezTo>
                      <a:pt x="42309" y="-5873"/>
                      <a:pt x="10088" y="-3105"/>
                      <a:pt x="449" y="23773"/>
                    </a:cubicBezTo>
                    <a:cubicBezTo>
                      <a:pt x="-1336" y="28685"/>
                      <a:pt x="2502" y="31989"/>
                      <a:pt x="6697" y="32167"/>
                    </a:cubicBezTo>
                    <a:cubicBezTo>
                      <a:pt x="10713" y="55652"/>
                      <a:pt x="35883" y="73958"/>
                      <a:pt x="59445" y="64850"/>
                    </a:cubicBezTo>
                    <a:cubicBezTo>
                      <a:pt x="84615" y="55117"/>
                      <a:pt x="84704" y="23059"/>
                      <a:pt x="63908" y="8861"/>
                    </a:cubicBezTo>
                    <a:close/>
                    <a:moveTo>
                      <a:pt x="21423" y="33239"/>
                    </a:moveTo>
                    <a:cubicBezTo>
                      <a:pt x="14372" y="8325"/>
                      <a:pt x="44629" y="13326"/>
                      <a:pt x="55697" y="22612"/>
                    </a:cubicBezTo>
                    <a:cubicBezTo>
                      <a:pt x="56768" y="23506"/>
                      <a:pt x="57839" y="23952"/>
                      <a:pt x="58999" y="24220"/>
                    </a:cubicBezTo>
                    <a:cubicBezTo>
                      <a:pt x="66853" y="32257"/>
                      <a:pt x="69085" y="42883"/>
                      <a:pt x="57303" y="50384"/>
                    </a:cubicBezTo>
                    <a:cubicBezTo>
                      <a:pt x="43201" y="59314"/>
                      <a:pt x="25529" y="47616"/>
                      <a:pt x="21423" y="332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8" name="Google Shape;1718;p32"/>
              <p:cNvSpPr/>
              <p:nvPr/>
            </p:nvSpPr>
            <p:spPr>
              <a:xfrm>
                <a:off x="8270204" y="5505911"/>
                <a:ext cx="78745" cy="77736"/>
              </a:xfrm>
              <a:custGeom>
                <a:avLst/>
                <a:gdLst/>
                <a:ahLst/>
                <a:cxnLst/>
                <a:rect l="l" t="t" r="r" b="b"/>
                <a:pathLst>
                  <a:path w="78745" h="77736" extrusionOk="0">
                    <a:moveTo>
                      <a:pt x="67838" y="22726"/>
                    </a:moveTo>
                    <a:cubicBezTo>
                      <a:pt x="63286" y="16564"/>
                      <a:pt x="56235" y="10046"/>
                      <a:pt x="48292" y="5581"/>
                    </a:cubicBezTo>
                    <a:cubicBezTo>
                      <a:pt x="46775" y="3706"/>
                      <a:pt x="44454" y="2366"/>
                      <a:pt x="41865" y="2545"/>
                    </a:cubicBezTo>
                    <a:cubicBezTo>
                      <a:pt x="36064" y="312"/>
                      <a:pt x="30084" y="-670"/>
                      <a:pt x="24461" y="491"/>
                    </a:cubicBezTo>
                    <a:cubicBezTo>
                      <a:pt x="18392" y="1741"/>
                      <a:pt x="13483" y="5402"/>
                      <a:pt x="10002" y="10224"/>
                    </a:cubicBezTo>
                    <a:cubicBezTo>
                      <a:pt x="4022" y="12903"/>
                      <a:pt x="-173" y="17457"/>
                      <a:pt x="5" y="26566"/>
                    </a:cubicBezTo>
                    <a:cubicBezTo>
                      <a:pt x="363" y="42818"/>
                      <a:pt x="18035" y="63267"/>
                      <a:pt x="31155" y="71571"/>
                    </a:cubicBezTo>
                    <a:cubicBezTo>
                      <a:pt x="36153" y="74697"/>
                      <a:pt x="41508" y="76393"/>
                      <a:pt x="46685" y="76572"/>
                    </a:cubicBezTo>
                    <a:cubicBezTo>
                      <a:pt x="58734" y="79787"/>
                      <a:pt x="70159" y="76750"/>
                      <a:pt x="76228" y="62374"/>
                    </a:cubicBezTo>
                    <a:cubicBezTo>
                      <a:pt x="80958" y="51122"/>
                      <a:pt x="78638" y="40139"/>
                      <a:pt x="72479" y="30941"/>
                    </a:cubicBezTo>
                    <a:cubicBezTo>
                      <a:pt x="71230" y="28084"/>
                      <a:pt x="69802" y="25315"/>
                      <a:pt x="67838" y="22726"/>
                    </a:cubicBezTo>
                    <a:close/>
                    <a:moveTo>
                      <a:pt x="18481" y="25673"/>
                    </a:moveTo>
                    <a:cubicBezTo>
                      <a:pt x="28477" y="18261"/>
                      <a:pt x="41598" y="22815"/>
                      <a:pt x="51059" y="29691"/>
                    </a:cubicBezTo>
                    <a:cubicBezTo>
                      <a:pt x="54718" y="32370"/>
                      <a:pt x="59091" y="37728"/>
                      <a:pt x="61858" y="43264"/>
                    </a:cubicBezTo>
                    <a:cubicBezTo>
                      <a:pt x="61858" y="43264"/>
                      <a:pt x="61858" y="43353"/>
                      <a:pt x="61858" y="43353"/>
                    </a:cubicBezTo>
                    <a:cubicBezTo>
                      <a:pt x="62751" y="53801"/>
                      <a:pt x="56146" y="61749"/>
                      <a:pt x="47578" y="62017"/>
                    </a:cubicBezTo>
                    <a:cubicBezTo>
                      <a:pt x="37046" y="59070"/>
                      <a:pt x="25978" y="47908"/>
                      <a:pt x="21158" y="39871"/>
                    </a:cubicBezTo>
                    <a:cubicBezTo>
                      <a:pt x="18481" y="35228"/>
                      <a:pt x="17678" y="30138"/>
                      <a:pt x="18481" y="256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9" name="Google Shape;1719;p32"/>
              <p:cNvSpPr/>
              <p:nvPr/>
            </p:nvSpPr>
            <p:spPr>
              <a:xfrm>
                <a:off x="8436474" y="5536190"/>
                <a:ext cx="87613" cy="64525"/>
              </a:xfrm>
              <a:custGeom>
                <a:avLst/>
                <a:gdLst/>
                <a:ahLst/>
                <a:cxnLst/>
                <a:rect l="l" t="t" r="r" b="b"/>
                <a:pathLst>
                  <a:path w="87613" h="64525" extrusionOk="0">
                    <a:moveTo>
                      <a:pt x="14" y="29416"/>
                    </a:moveTo>
                    <a:cubicBezTo>
                      <a:pt x="-253" y="34059"/>
                      <a:pt x="3316" y="36202"/>
                      <a:pt x="6887" y="36023"/>
                    </a:cubicBezTo>
                    <a:cubicBezTo>
                      <a:pt x="9029" y="41292"/>
                      <a:pt x="12777" y="46114"/>
                      <a:pt x="17329" y="49775"/>
                    </a:cubicBezTo>
                    <a:cubicBezTo>
                      <a:pt x="28308" y="58437"/>
                      <a:pt x="45355" y="66116"/>
                      <a:pt x="60171" y="64241"/>
                    </a:cubicBezTo>
                    <a:cubicBezTo>
                      <a:pt x="74808" y="64420"/>
                      <a:pt x="88464" y="54329"/>
                      <a:pt x="87572" y="38523"/>
                    </a:cubicBezTo>
                    <a:cubicBezTo>
                      <a:pt x="85340" y="-1392"/>
                      <a:pt x="2692" y="-19251"/>
                      <a:pt x="14" y="29416"/>
                    </a:cubicBezTo>
                    <a:close/>
                    <a:moveTo>
                      <a:pt x="42053" y="41113"/>
                    </a:moveTo>
                    <a:cubicBezTo>
                      <a:pt x="38394" y="37720"/>
                      <a:pt x="23220" y="24951"/>
                      <a:pt x="22774" y="19950"/>
                    </a:cubicBezTo>
                    <a:cubicBezTo>
                      <a:pt x="23131" y="19593"/>
                      <a:pt x="23577" y="19146"/>
                      <a:pt x="24023" y="18789"/>
                    </a:cubicBezTo>
                    <a:cubicBezTo>
                      <a:pt x="25006" y="17985"/>
                      <a:pt x="26523" y="17182"/>
                      <a:pt x="28218" y="16557"/>
                    </a:cubicBezTo>
                    <a:cubicBezTo>
                      <a:pt x="31967" y="16557"/>
                      <a:pt x="36965" y="17628"/>
                      <a:pt x="41249" y="18789"/>
                    </a:cubicBezTo>
                    <a:cubicBezTo>
                      <a:pt x="42677" y="19861"/>
                      <a:pt x="44373" y="20307"/>
                      <a:pt x="45980" y="20218"/>
                    </a:cubicBezTo>
                    <a:cubicBezTo>
                      <a:pt x="47497" y="20753"/>
                      <a:pt x="48747" y="21200"/>
                      <a:pt x="49550" y="21468"/>
                    </a:cubicBezTo>
                    <a:cubicBezTo>
                      <a:pt x="58832" y="25040"/>
                      <a:pt x="79628" y="38345"/>
                      <a:pt x="64366" y="48703"/>
                    </a:cubicBezTo>
                    <a:cubicBezTo>
                      <a:pt x="63295" y="49418"/>
                      <a:pt x="62045" y="49954"/>
                      <a:pt x="60796" y="50400"/>
                    </a:cubicBezTo>
                    <a:cubicBezTo>
                      <a:pt x="54370" y="50221"/>
                      <a:pt x="46872" y="45578"/>
                      <a:pt x="42053" y="4111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0" name="Google Shape;1720;p32"/>
              <p:cNvSpPr/>
              <p:nvPr/>
            </p:nvSpPr>
            <p:spPr>
              <a:xfrm>
                <a:off x="8422307" y="5660732"/>
                <a:ext cx="95113" cy="88332"/>
              </a:xfrm>
              <a:custGeom>
                <a:avLst/>
                <a:gdLst/>
                <a:ahLst/>
                <a:cxnLst/>
                <a:rect l="l" t="t" r="r" b="b"/>
                <a:pathLst>
                  <a:path w="95113" h="88332" extrusionOk="0">
                    <a:moveTo>
                      <a:pt x="72554" y="20334"/>
                    </a:moveTo>
                    <a:cubicBezTo>
                      <a:pt x="70323" y="18638"/>
                      <a:pt x="67734" y="16673"/>
                      <a:pt x="64789" y="14619"/>
                    </a:cubicBezTo>
                    <a:cubicBezTo>
                      <a:pt x="64432" y="11405"/>
                      <a:pt x="62200" y="8458"/>
                      <a:pt x="58095" y="8190"/>
                    </a:cubicBezTo>
                    <a:cubicBezTo>
                      <a:pt x="56845" y="8101"/>
                      <a:pt x="55417" y="8011"/>
                      <a:pt x="53989" y="7833"/>
                    </a:cubicBezTo>
                    <a:cubicBezTo>
                      <a:pt x="40958" y="600"/>
                      <a:pt x="25696" y="-4044"/>
                      <a:pt x="14985" y="4975"/>
                    </a:cubicBezTo>
                    <a:cubicBezTo>
                      <a:pt x="12933" y="6672"/>
                      <a:pt x="11504" y="8547"/>
                      <a:pt x="10433" y="10601"/>
                    </a:cubicBezTo>
                    <a:cubicBezTo>
                      <a:pt x="-8845" y="22209"/>
                      <a:pt x="2133" y="47838"/>
                      <a:pt x="14985" y="61768"/>
                    </a:cubicBezTo>
                    <a:cubicBezTo>
                      <a:pt x="17038" y="64001"/>
                      <a:pt x="19627" y="64358"/>
                      <a:pt x="21769" y="63465"/>
                    </a:cubicBezTo>
                    <a:cubicBezTo>
                      <a:pt x="28463" y="70340"/>
                      <a:pt x="36049" y="76056"/>
                      <a:pt x="42743" y="79985"/>
                    </a:cubicBezTo>
                    <a:cubicBezTo>
                      <a:pt x="57827" y="88736"/>
                      <a:pt x="81925" y="94986"/>
                      <a:pt x="91654" y="75430"/>
                    </a:cubicBezTo>
                    <a:cubicBezTo>
                      <a:pt x="101651" y="55339"/>
                      <a:pt x="88351" y="32657"/>
                      <a:pt x="72554" y="20334"/>
                    </a:cubicBezTo>
                    <a:close/>
                    <a:moveTo>
                      <a:pt x="38191" y="47213"/>
                    </a:moveTo>
                    <a:cubicBezTo>
                      <a:pt x="34175" y="42837"/>
                      <a:pt x="30605" y="38015"/>
                      <a:pt x="27749" y="32836"/>
                    </a:cubicBezTo>
                    <a:cubicBezTo>
                      <a:pt x="26142" y="30067"/>
                      <a:pt x="24803" y="27210"/>
                      <a:pt x="23643" y="24174"/>
                    </a:cubicBezTo>
                    <a:cubicBezTo>
                      <a:pt x="25696" y="20602"/>
                      <a:pt x="29355" y="19441"/>
                      <a:pt x="34532" y="20781"/>
                    </a:cubicBezTo>
                    <a:cubicBezTo>
                      <a:pt x="35424" y="20602"/>
                      <a:pt x="36406" y="20513"/>
                      <a:pt x="37388" y="20424"/>
                    </a:cubicBezTo>
                    <a:cubicBezTo>
                      <a:pt x="39798" y="21049"/>
                      <a:pt x="42208" y="21852"/>
                      <a:pt x="44350" y="22656"/>
                    </a:cubicBezTo>
                    <a:cubicBezTo>
                      <a:pt x="56131" y="27299"/>
                      <a:pt x="68359" y="38015"/>
                      <a:pt x="71036" y="51053"/>
                    </a:cubicBezTo>
                    <a:cubicBezTo>
                      <a:pt x="73000" y="60786"/>
                      <a:pt x="64432" y="66054"/>
                      <a:pt x="55774" y="61411"/>
                    </a:cubicBezTo>
                    <a:cubicBezTo>
                      <a:pt x="49170" y="57928"/>
                      <a:pt x="43279" y="52660"/>
                      <a:pt x="38191" y="4721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1" name="Google Shape;1721;p32"/>
              <p:cNvSpPr/>
              <p:nvPr/>
            </p:nvSpPr>
            <p:spPr>
              <a:xfrm>
                <a:off x="8571418" y="5651988"/>
                <a:ext cx="89810" cy="82025"/>
              </a:xfrm>
              <a:custGeom>
                <a:avLst/>
                <a:gdLst/>
                <a:ahLst/>
                <a:cxnLst/>
                <a:rect l="l" t="t" r="r" b="b"/>
                <a:pathLst>
                  <a:path w="89810" h="82025" extrusionOk="0">
                    <a:moveTo>
                      <a:pt x="82581" y="35598"/>
                    </a:moveTo>
                    <a:cubicBezTo>
                      <a:pt x="79725" y="28008"/>
                      <a:pt x="74191" y="22471"/>
                      <a:pt x="67497" y="19256"/>
                    </a:cubicBezTo>
                    <a:cubicBezTo>
                      <a:pt x="60803" y="13720"/>
                      <a:pt x="53038" y="9255"/>
                      <a:pt x="44827" y="6487"/>
                    </a:cubicBezTo>
                    <a:cubicBezTo>
                      <a:pt x="41256" y="5237"/>
                      <a:pt x="37062" y="4165"/>
                      <a:pt x="32778" y="3540"/>
                    </a:cubicBezTo>
                    <a:cubicBezTo>
                      <a:pt x="30546" y="236"/>
                      <a:pt x="25637" y="-1639"/>
                      <a:pt x="21799" y="1933"/>
                    </a:cubicBezTo>
                    <a:cubicBezTo>
                      <a:pt x="21353" y="2290"/>
                      <a:pt x="20996" y="2737"/>
                      <a:pt x="20639" y="3094"/>
                    </a:cubicBezTo>
                    <a:cubicBezTo>
                      <a:pt x="14391" y="3719"/>
                      <a:pt x="8590" y="5951"/>
                      <a:pt x="4484" y="10684"/>
                    </a:cubicBezTo>
                    <a:cubicBezTo>
                      <a:pt x="-6137" y="23096"/>
                      <a:pt x="4127" y="38277"/>
                      <a:pt x="14391" y="46760"/>
                    </a:cubicBezTo>
                    <a:cubicBezTo>
                      <a:pt x="15016" y="47296"/>
                      <a:pt x="15819" y="47831"/>
                      <a:pt x="16533" y="48367"/>
                    </a:cubicBezTo>
                    <a:cubicBezTo>
                      <a:pt x="23584" y="60244"/>
                      <a:pt x="35276" y="70513"/>
                      <a:pt x="46879" y="76317"/>
                    </a:cubicBezTo>
                    <a:cubicBezTo>
                      <a:pt x="59018" y="82479"/>
                      <a:pt x="76065" y="86318"/>
                      <a:pt x="85437" y="73459"/>
                    </a:cubicBezTo>
                    <a:cubicBezTo>
                      <a:pt x="93202" y="62833"/>
                      <a:pt x="89453" y="48546"/>
                      <a:pt x="83295" y="37741"/>
                    </a:cubicBezTo>
                    <a:cubicBezTo>
                      <a:pt x="83027" y="37027"/>
                      <a:pt x="82849" y="36312"/>
                      <a:pt x="82581" y="35598"/>
                    </a:cubicBezTo>
                    <a:close/>
                    <a:moveTo>
                      <a:pt x="28404" y="39706"/>
                    </a:moveTo>
                    <a:cubicBezTo>
                      <a:pt x="27779" y="39348"/>
                      <a:pt x="27244" y="38902"/>
                      <a:pt x="26708" y="38455"/>
                    </a:cubicBezTo>
                    <a:cubicBezTo>
                      <a:pt x="23406" y="31401"/>
                      <a:pt x="22870" y="23810"/>
                      <a:pt x="27511" y="16756"/>
                    </a:cubicBezTo>
                    <a:cubicBezTo>
                      <a:pt x="29029" y="16846"/>
                      <a:pt x="30903" y="17203"/>
                      <a:pt x="33491" y="17738"/>
                    </a:cubicBezTo>
                    <a:cubicBezTo>
                      <a:pt x="36526" y="18363"/>
                      <a:pt x="39561" y="19346"/>
                      <a:pt x="42506" y="20417"/>
                    </a:cubicBezTo>
                    <a:cubicBezTo>
                      <a:pt x="40721" y="24971"/>
                      <a:pt x="44470" y="31669"/>
                      <a:pt x="50806" y="30329"/>
                    </a:cubicBezTo>
                    <a:cubicBezTo>
                      <a:pt x="54020" y="29615"/>
                      <a:pt x="57144" y="29883"/>
                      <a:pt x="60000" y="30954"/>
                    </a:cubicBezTo>
                    <a:cubicBezTo>
                      <a:pt x="63659" y="34169"/>
                      <a:pt x="66961" y="37830"/>
                      <a:pt x="69728" y="41938"/>
                    </a:cubicBezTo>
                    <a:cubicBezTo>
                      <a:pt x="69282" y="43366"/>
                      <a:pt x="67943" y="44706"/>
                      <a:pt x="65801" y="46045"/>
                    </a:cubicBezTo>
                    <a:cubicBezTo>
                      <a:pt x="63659" y="51582"/>
                      <a:pt x="59821" y="53011"/>
                      <a:pt x="54377" y="50243"/>
                    </a:cubicBezTo>
                    <a:cubicBezTo>
                      <a:pt x="45005" y="48546"/>
                      <a:pt x="36169" y="44974"/>
                      <a:pt x="28404" y="39706"/>
                    </a:cubicBezTo>
                    <a:close/>
                    <a:moveTo>
                      <a:pt x="64016" y="67923"/>
                    </a:moveTo>
                    <a:cubicBezTo>
                      <a:pt x="61160" y="68548"/>
                      <a:pt x="57233" y="66495"/>
                      <a:pt x="53841" y="64440"/>
                    </a:cubicBezTo>
                    <a:cubicBezTo>
                      <a:pt x="57054" y="64887"/>
                      <a:pt x="60357" y="65244"/>
                      <a:pt x="63570" y="65155"/>
                    </a:cubicBezTo>
                    <a:cubicBezTo>
                      <a:pt x="65355" y="65155"/>
                      <a:pt x="66961" y="64887"/>
                      <a:pt x="68568" y="64530"/>
                    </a:cubicBezTo>
                    <a:cubicBezTo>
                      <a:pt x="67051" y="65691"/>
                      <a:pt x="65533" y="66762"/>
                      <a:pt x="64016" y="679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2" name="Google Shape;1722;p32"/>
              <p:cNvSpPr/>
              <p:nvPr/>
            </p:nvSpPr>
            <p:spPr>
              <a:xfrm>
                <a:off x="8715090" y="5562427"/>
                <a:ext cx="87515" cy="76382"/>
              </a:xfrm>
              <a:custGeom>
                <a:avLst/>
                <a:gdLst/>
                <a:ahLst/>
                <a:cxnLst/>
                <a:rect l="l" t="t" r="r" b="b"/>
                <a:pathLst>
                  <a:path w="87515" h="76382" extrusionOk="0">
                    <a:moveTo>
                      <a:pt x="56456" y="15591"/>
                    </a:moveTo>
                    <a:cubicBezTo>
                      <a:pt x="45210" y="6929"/>
                      <a:pt x="23342" y="-5483"/>
                      <a:pt x="9151" y="2643"/>
                    </a:cubicBezTo>
                    <a:cubicBezTo>
                      <a:pt x="-5040" y="10769"/>
                      <a:pt x="-399" y="28807"/>
                      <a:pt x="7456" y="39523"/>
                    </a:cubicBezTo>
                    <a:cubicBezTo>
                      <a:pt x="12543" y="46488"/>
                      <a:pt x="19059" y="52649"/>
                      <a:pt x="26288" y="57650"/>
                    </a:cubicBezTo>
                    <a:cubicBezTo>
                      <a:pt x="33071" y="64168"/>
                      <a:pt x="41104" y="69527"/>
                      <a:pt x="49583" y="73009"/>
                    </a:cubicBezTo>
                    <a:cubicBezTo>
                      <a:pt x="60204" y="77474"/>
                      <a:pt x="73771" y="78546"/>
                      <a:pt x="79840" y="69705"/>
                    </a:cubicBezTo>
                    <a:cubicBezTo>
                      <a:pt x="84303" y="67384"/>
                      <a:pt x="87337" y="63454"/>
                      <a:pt x="87516" y="57025"/>
                    </a:cubicBezTo>
                    <a:cubicBezTo>
                      <a:pt x="87605" y="42291"/>
                      <a:pt x="70379" y="23092"/>
                      <a:pt x="56456" y="15591"/>
                    </a:cubicBezTo>
                    <a:close/>
                    <a:moveTo>
                      <a:pt x="64042" y="58364"/>
                    </a:moveTo>
                    <a:cubicBezTo>
                      <a:pt x="56277" y="59436"/>
                      <a:pt x="45745" y="53900"/>
                      <a:pt x="38070" y="48899"/>
                    </a:cubicBezTo>
                    <a:cubicBezTo>
                      <a:pt x="33518" y="43988"/>
                      <a:pt x="29680" y="38094"/>
                      <a:pt x="25128" y="33629"/>
                    </a:cubicBezTo>
                    <a:cubicBezTo>
                      <a:pt x="29858" y="22199"/>
                      <a:pt x="42443" y="24253"/>
                      <a:pt x="51458" y="29254"/>
                    </a:cubicBezTo>
                    <a:cubicBezTo>
                      <a:pt x="57616" y="35326"/>
                      <a:pt x="62703" y="42112"/>
                      <a:pt x="65292" y="47202"/>
                    </a:cubicBezTo>
                    <a:cubicBezTo>
                      <a:pt x="67255" y="50953"/>
                      <a:pt x="67612" y="54971"/>
                      <a:pt x="66363" y="57739"/>
                    </a:cubicBezTo>
                    <a:cubicBezTo>
                      <a:pt x="65738" y="58007"/>
                      <a:pt x="64934" y="58186"/>
                      <a:pt x="64042" y="58364"/>
                    </a:cubicBezTo>
                    <a:close/>
                    <a:moveTo>
                      <a:pt x="21736" y="14519"/>
                    </a:moveTo>
                    <a:cubicBezTo>
                      <a:pt x="23075" y="14341"/>
                      <a:pt x="24503" y="14431"/>
                      <a:pt x="25931" y="14519"/>
                    </a:cubicBezTo>
                    <a:cubicBezTo>
                      <a:pt x="25128" y="14966"/>
                      <a:pt x="24235" y="15413"/>
                      <a:pt x="23432" y="15859"/>
                    </a:cubicBezTo>
                    <a:cubicBezTo>
                      <a:pt x="21825" y="15323"/>
                      <a:pt x="20397" y="15055"/>
                      <a:pt x="19059" y="15055"/>
                    </a:cubicBezTo>
                    <a:cubicBezTo>
                      <a:pt x="19772" y="14877"/>
                      <a:pt x="20665" y="14609"/>
                      <a:pt x="21736" y="145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3" name="Google Shape;1723;p32"/>
              <p:cNvSpPr/>
              <p:nvPr/>
            </p:nvSpPr>
            <p:spPr>
              <a:xfrm>
                <a:off x="8559115" y="5457662"/>
                <a:ext cx="86125" cy="81117"/>
              </a:xfrm>
              <a:custGeom>
                <a:avLst/>
                <a:gdLst/>
                <a:ahLst/>
                <a:cxnLst/>
                <a:rect l="l" t="t" r="r" b="b"/>
                <a:pathLst>
                  <a:path w="86125" h="81117" extrusionOk="0">
                    <a:moveTo>
                      <a:pt x="44009" y="76868"/>
                    </a:moveTo>
                    <a:cubicBezTo>
                      <a:pt x="48650" y="78744"/>
                      <a:pt x="54184" y="79994"/>
                      <a:pt x="59717" y="80083"/>
                    </a:cubicBezTo>
                    <a:cubicBezTo>
                      <a:pt x="100239" y="89906"/>
                      <a:pt x="88725" y="26773"/>
                      <a:pt x="61324" y="16146"/>
                    </a:cubicBezTo>
                    <a:cubicBezTo>
                      <a:pt x="58022" y="14807"/>
                      <a:pt x="55433" y="16236"/>
                      <a:pt x="54095" y="18558"/>
                    </a:cubicBezTo>
                    <a:cubicBezTo>
                      <a:pt x="34637" y="3823"/>
                      <a:pt x="5006" y="-11893"/>
                      <a:pt x="364" y="13289"/>
                    </a:cubicBezTo>
                    <a:cubicBezTo>
                      <a:pt x="-1064" y="20969"/>
                      <a:pt x="1881" y="28916"/>
                      <a:pt x="6165" y="36059"/>
                    </a:cubicBezTo>
                    <a:cubicBezTo>
                      <a:pt x="6344" y="38739"/>
                      <a:pt x="6969" y="41507"/>
                      <a:pt x="8219" y="44365"/>
                    </a:cubicBezTo>
                    <a:cubicBezTo>
                      <a:pt x="14288" y="58295"/>
                      <a:pt x="30175" y="71242"/>
                      <a:pt x="44009" y="76868"/>
                    </a:cubicBezTo>
                    <a:close/>
                    <a:moveTo>
                      <a:pt x="32585" y="20433"/>
                    </a:moveTo>
                    <a:cubicBezTo>
                      <a:pt x="41778" y="25166"/>
                      <a:pt x="86405" y="60080"/>
                      <a:pt x="60967" y="65974"/>
                    </a:cubicBezTo>
                    <a:cubicBezTo>
                      <a:pt x="60432" y="66064"/>
                      <a:pt x="59896" y="66153"/>
                      <a:pt x="59361" y="66242"/>
                    </a:cubicBezTo>
                    <a:cubicBezTo>
                      <a:pt x="51506" y="62938"/>
                      <a:pt x="40974" y="54544"/>
                      <a:pt x="38118" y="52044"/>
                    </a:cubicBezTo>
                    <a:cubicBezTo>
                      <a:pt x="31960" y="46865"/>
                      <a:pt x="26605" y="40792"/>
                      <a:pt x="22053" y="34095"/>
                    </a:cubicBezTo>
                    <a:cubicBezTo>
                      <a:pt x="21963" y="26683"/>
                      <a:pt x="25444" y="23737"/>
                      <a:pt x="30799" y="19361"/>
                    </a:cubicBezTo>
                    <a:cubicBezTo>
                      <a:pt x="31424" y="19808"/>
                      <a:pt x="32049" y="20165"/>
                      <a:pt x="32585" y="204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4" name="Google Shape;1724;p32"/>
              <p:cNvSpPr/>
              <p:nvPr/>
            </p:nvSpPr>
            <p:spPr>
              <a:xfrm>
                <a:off x="8526604" y="5321049"/>
                <a:ext cx="93374" cy="89263"/>
              </a:xfrm>
              <a:custGeom>
                <a:avLst/>
                <a:gdLst/>
                <a:ahLst/>
                <a:cxnLst/>
                <a:rect l="l" t="t" r="r" b="b"/>
                <a:pathLst>
                  <a:path w="93374" h="89263" extrusionOk="0">
                    <a:moveTo>
                      <a:pt x="83036" y="14170"/>
                    </a:moveTo>
                    <a:cubicBezTo>
                      <a:pt x="69380" y="62"/>
                      <a:pt x="45193" y="-3867"/>
                      <a:pt x="27432" y="3991"/>
                    </a:cubicBezTo>
                    <a:cubicBezTo>
                      <a:pt x="16186" y="8991"/>
                      <a:pt x="4136" y="20689"/>
                      <a:pt x="2352" y="33637"/>
                    </a:cubicBezTo>
                    <a:cubicBezTo>
                      <a:pt x="-237" y="38459"/>
                      <a:pt x="-951" y="44174"/>
                      <a:pt x="1548" y="50961"/>
                    </a:cubicBezTo>
                    <a:cubicBezTo>
                      <a:pt x="8063" y="68820"/>
                      <a:pt x="28324" y="85876"/>
                      <a:pt x="46978" y="88823"/>
                    </a:cubicBezTo>
                    <a:cubicBezTo>
                      <a:pt x="84018" y="94716"/>
                      <a:pt x="108206" y="40067"/>
                      <a:pt x="83036" y="14170"/>
                    </a:cubicBezTo>
                    <a:close/>
                    <a:moveTo>
                      <a:pt x="59652" y="68106"/>
                    </a:moveTo>
                    <a:cubicBezTo>
                      <a:pt x="48763" y="68106"/>
                      <a:pt x="33590" y="56497"/>
                      <a:pt x="25201" y="49353"/>
                    </a:cubicBezTo>
                    <a:cubicBezTo>
                      <a:pt x="30020" y="37566"/>
                      <a:pt x="42158" y="29440"/>
                      <a:pt x="55368" y="33548"/>
                    </a:cubicBezTo>
                    <a:cubicBezTo>
                      <a:pt x="70005" y="38102"/>
                      <a:pt x="83483" y="68195"/>
                      <a:pt x="59652" y="68106"/>
                    </a:cubicBezTo>
                    <a:close/>
                    <a:moveTo>
                      <a:pt x="76610" y="31405"/>
                    </a:moveTo>
                    <a:cubicBezTo>
                      <a:pt x="70898" y="25243"/>
                      <a:pt x="63311" y="20689"/>
                      <a:pt x="55011" y="19082"/>
                    </a:cubicBezTo>
                    <a:cubicBezTo>
                      <a:pt x="49210" y="18010"/>
                      <a:pt x="43587" y="18367"/>
                      <a:pt x="38410" y="19885"/>
                    </a:cubicBezTo>
                    <a:cubicBezTo>
                      <a:pt x="37785" y="18189"/>
                      <a:pt x="36625" y="16760"/>
                      <a:pt x="35018" y="15956"/>
                    </a:cubicBezTo>
                    <a:cubicBezTo>
                      <a:pt x="35732" y="15689"/>
                      <a:pt x="36446" y="15420"/>
                      <a:pt x="37249" y="15242"/>
                    </a:cubicBezTo>
                    <a:cubicBezTo>
                      <a:pt x="51619" y="11134"/>
                      <a:pt x="71523" y="16403"/>
                      <a:pt x="76610" y="314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5" name="Google Shape;1725;p32"/>
              <p:cNvSpPr/>
              <p:nvPr/>
            </p:nvSpPr>
            <p:spPr>
              <a:xfrm>
                <a:off x="8302891" y="5247139"/>
                <a:ext cx="81153" cy="76001"/>
              </a:xfrm>
              <a:custGeom>
                <a:avLst/>
                <a:gdLst/>
                <a:ahLst/>
                <a:cxnLst/>
                <a:rect l="l" t="t" r="r" b="b"/>
                <a:pathLst>
                  <a:path w="81153" h="76001" extrusionOk="0">
                    <a:moveTo>
                      <a:pt x="80760" y="34414"/>
                    </a:moveTo>
                    <a:cubicBezTo>
                      <a:pt x="77993" y="17716"/>
                      <a:pt x="63266" y="4857"/>
                      <a:pt x="47200" y="1106"/>
                    </a:cubicBezTo>
                    <a:cubicBezTo>
                      <a:pt x="31046" y="-2734"/>
                      <a:pt x="13909" y="3517"/>
                      <a:pt x="5787" y="18429"/>
                    </a:cubicBezTo>
                    <a:cubicBezTo>
                      <a:pt x="2128" y="25127"/>
                      <a:pt x="1413" y="32003"/>
                      <a:pt x="2753" y="38432"/>
                    </a:cubicBezTo>
                    <a:cubicBezTo>
                      <a:pt x="-818" y="45665"/>
                      <a:pt x="-1531" y="53702"/>
                      <a:pt x="4359" y="61381"/>
                    </a:cubicBezTo>
                    <a:cubicBezTo>
                      <a:pt x="11678" y="71115"/>
                      <a:pt x="27297" y="74955"/>
                      <a:pt x="40953" y="74508"/>
                    </a:cubicBezTo>
                    <a:cubicBezTo>
                      <a:pt x="50413" y="77187"/>
                      <a:pt x="60142" y="76651"/>
                      <a:pt x="68443" y="69686"/>
                    </a:cubicBezTo>
                    <a:cubicBezTo>
                      <a:pt x="74066" y="65043"/>
                      <a:pt x="77011" y="59149"/>
                      <a:pt x="77814" y="53077"/>
                    </a:cubicBezTo>
                    <a:cubicBezTo>
                      <a:pt x="80670" y="47540"/>
                      <a:pt x="81831" y="41111"/>
                      <a:pt x="80760" y="34414"/>
                    </a:cubicBezTo>
                    <a:close/>
                    <a:moveTo>
                      <a:pt x="53002" y="18340"/>
                    </a:moveTo>
                    <a:cubicBezTo>
                      <a:pt x="57554" y="21019"/>
                      <a:pt x="60946" y="24502"/>
                      <a:pt x="63177" y="28342"/>
                    </a:cubicBezTo>
                    <a:cubicBezTo>
                      <a:pt x="59786" y="30396"/>
                      <a:pt x="57643" y="35575"/>
                      <a:pt x="60946" y="39772"/>
                    </a:cubicBezTo>
                    <a:cubicBezTo>
                      <a:pt x="62909" y="42272"/>
                      <a:pt x="64069" y="45219"/>
                      <a:pt x="64248" y="48255"/>
                    </a:cubicBezTo>
                    <a:cubicBezTo>
                      <a:pt x="61481" y="53881"/>
                      <a:pt x="55858" y="58345"/>
                      <a:pt x="47379" y="60132"/>
                    </a:cubicBezTo>
                    <a:cubicBezTo>
                      <a:pt x="46129" y="60399"/>
                      <a:pt x="44702" y="60578"/>
                      <a:pt x="43184" y="60667"/>
                    </a:cubicBezTo>
                    <a:cubicBezTo>
                      <a:pt x="42381" y="60399"/>
                      <a:pt x="41667" y="60132"/>
                      <a:pt x="40864" y="59774"/>
                    </a:cubicBezTo>
                    <a:cubicBezTo>
                      <a:pt x="32652" y="56470"/>
                      <a:pt x="23637" y="50398"/>
                      <a:pt x="18997" y="42719"/>
                    </a:cubicBezTo>
                    <a:cubicBezTo>
                      <a:pt x="18461" y="41825"/>
                      <a:pt x="18015" y="40843"/>
                      <a:pt x="17658" y="39861"/>
                    </a:cubicBezTo>
                    <a:cubicBezTo>
                      <a:pt x="18104" y="39325"/>
                      <a:pt x="18639" y="38789"/>
                      <a:pt x="19353" y="38343"/>
                    </a:cubicBezTo>
                    <a:cubicBezTo>
                      <a:pt x="21853" y="35664"/>
                      <a:pt x="24887" y="33431"/>
                      <a:pt x="27654" y="31110"/>
                    </a:cubicBezTo>
                    <a:cubicBezTo>
                      <a:pt x="33188" y="26734"/>
                      <a:pt x="28100" y="19769"/>
                      <a:pt x="22299" y="19680"/>
                    </a:cubicBezTo>
                    <a:cubicBezTo>
                      <a:pt x="23102" y="18876"/>
                      <a:pt x="23995" y="18162"/>
                      <a:pt x="24976" y="17447"/>
                    </a:cubicBezTo>
                    <a:cubicBezTo>
                      <a:pt x="33456" y="11822"/>
                      <a:pt x="44702" y="13429"/>
                      <a:pt x="53002" y="183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6" name="Google Shape;1726;p32"/>
              <p:cNvSpPr/>
              <p:nvPr/>
            </p:nvSpPr>
            <p:spPr>
              <a:xfrm>
                <a:off x="8463734" y="5174386"/>
                <a:ext cx="84930" cy="80800"/>
              </a:xfrm>
              <a:custGeom>
                <a:avLst/>
                <a:gdLst/>
                <a:ahLst/>
                <a:cxnLst/>
                <a:rect l="l" t="t" r="r" b="b"/>
                <a:pathLst>
                  <a:path w="84930" h="80800" extrusionOk="0">
                    <a:moveTo>
                      <a:pt x="958" y="37337"/>
                    </a:moveTo>
                    <a:cubicBezTo>
                      <a:pt x="1672" y="53589"/>
                      <a:pt x="10509" y="70555"/>
                      <a:pt x="25235" y="77431"/>
                    </a:cubicBezTo>
                    <a:cubicBezTo>
                      <a:pt x="37909" y="83324"/>
                      <a:pt x="50761" y="81003"/>
                      <a:pt x="61115" y="74216"/>
                    </a:cubicBezTo>
                    <a:cubicBezTo>
                      <a:pt x="70308" y="72609"/>
                      <a:pt x="78162" y="67162"/>
                      <a:pt x="82536" y="56625"/>
                    </a:cubicBezTo>
                    <a:cubicBezTo>
                      <a:pt x="86016" y="48231"/>
                      <a:pt x="85481" y="39123"/>
                      <a:pt x="82357" y="30907"/>
                    </a:cubicBezTo>
                    <a:cubicBezTo>
                      <a:pt x="81643" y="25460"/>
                      <a:pt x="79680" y="20102"/>
                      <a:pt x="76199" y="15102"/>
                    </a:cubicBezTo>
                    <a:cubicBezTo>
                      <a:pt x="67452" y="2600"/>
                      <a:pt x="47816" y="-2044"/>
                      <a:pt x="30590" y="814"/>
                    </a:cubicBezTo>
                    <a:cubicBezTo>
                      <a:pt x="29966" y="725"/>
                      <a:pt x="29251" y="636"/>
                      <a:pt x="28448" y="725"/>
                    </a:cubicBezTo>
                    <a:cubicBezTo>
                      <a:pt x="21754" y="1707"/>
                      <a:pt x="16399" y="4118"/>
                      <a:pt x="12293" y="7690"/>
                    </a:cubicBezTo>
                    <a:cubicBezTo>
                      <a:pt x="3546" y="13583"/>
                      <a:pt x="-1719" y="22692"/>
                      <a:pt x="512" y="35194"/>
                    </a:cubicBezTo>
                    <a:cubicBezTo>
                      <a:pt x="601" y="35908"/>
                      <a:pt x="780" y="36622"/>
                      <a:pt x="958" y="37337"/>
                    </a:cubicBezTo>
                    <a:close/>
                    <a:moveTo>
                      <a:pt x="25235" y="47517"/>
                    </a:moveTo>
                    <a:cubicBezTo>
                      <a:pt x="20594" y="43498"/>
                      <a:pt x="16845" y="40015"/>
                      <a:pt x="15685" y="35372"/>
                    </a:cubicBezTo>
                    <a:cubicBezTo>
                      <a:pt x="18720" y="36979"/>
                      <a:pt x="22826" y="36801"/>
                      <a:pt x="25057" y="33050"/>
                    </a:cubicBezTo>
                    <a:cubicBezTo>
                      <a:pt x="31840" y="21888"/>
                      <a:pt x="46120" y="15905"/>
                      <a:pt x="58169" y="22692"/>
                    </a:cubicBezTo>
                    <a:cubicBezTo>
                      <a:pt x="62097" y="24924"/>
                      <a:pt x="65488" y="28764"/>
                      <a:pt x="67809" y="33139"/>
                    </a:cubicBezTo>
                    <a:cubicBezTo>
                      <a:pt x="68344" y="42427"/>
                      <a:pt x="64239" y="53678"/>
                      <a:pt x="57455" y="60554"/>
                    </a:cubicBezTo>
                    <a:cubicBezTo>
                      <a:pt x="45674" y="63054"/>
                      <a:pt x="33803" y="54838"/>
                      <a:pt x="25235" y="475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7" name="Google Shape;1727;p32"/>
              <p:cNvSpPr/>
              <p:nvPr/>
            </p:nvSpPr>
            <p:spPr>
              <a:xfrm>
                <a:off x="8627309" y="5224091"/>
                <a:ext cx="75445" cy="73207"/>
              </a:xfrm>
              <a:custGeom>
                <a:avLst/>
                <a:gdLst/>
                <a:ahLst/>
                <a:cxnLst/>
                <a:rect l="l" t="t" r="r" b="b"/>
                <a:pathLst>
                  <a:path w="75445" h="73207" extrusionOk="0">
                    <a:moveTo>
                      <a:pt x="66319" y="55407"/>
                    </a:moveTo>
                    <a:cubicBezTo>
                      <a:pt x="73637" y="48710"/>
                      <a:pt x="77475" y="38709"/>
                      <a:pt x="74352" y="26296"/>
                    </a:cubicBezTo>
                    <a:cubicBezTo>
                      <a:pt x="69175" y="6026"/>
                      <a:pt x="45880" y="-3261"/>
                      <a:pt x="26690" y="1026"/>
                    </a:cubicBezTo>
                    <a:cubicBezTo>
                      <a:pt x="16158" y="936"/>
                      <a:pt x="6341" y="4955"/>
                      <a:pt x="3128" y="16831"/>
                    </a:cubicBezTo>
                    <a:cubicBezTo>
                      <a:pt x="2770" y="18081"/>
                      <a:pt x="2592" y="19421"/>
                      <a:pt x="2413" y="20671"/>
                    </a:cubicBezTo>
                    <a:cubicBezTo>
                      <a:pt x="-8565" y="48085"/>
                      <a:pt x="19818" y="82196"/>
                      <a:pt x="49003" y="71034"/>
                    </a:cubicBezTo>
                    <a:cubicBezTo>
                      <a:pt x="56144" y="68266"/>
                      <a:pt x="62035" y="62373"/>
                      <a:pt x="66319" y="55407"/>
                    </a:cubicBezTo>
                    <a:close/>
                    <a:moveTo>
                      <a:pt x="24459" y="15402"/>
                    </a:moveTo>
                    <a:cubicBezTo>
                      <a:pt x="26690" y="14867"/>
                      <a:pt x="29457" y="14956"/>
                      <a:pt x="32760" y="15671"/>
                    </a:cubicBezTo>
                    <a:cubicBezTo>
                      <a:pt x="34009" y="15938"/>
                      <a:pt x="35169" y="15849"/>
                      <a:pt x="36240" y="15581"/>
                    </a:cubicBezTo>
                    <a:cubicBezTo>
                      <a:pt x="34812" y="19867"/>
                      <a:pt x="36865" y="25136"/>
                      <a:pt x="42488" y="24421"/>
                    </a:cubicBezTo>
                    <a:cubicBezTo>
                      <a:pt x="46058" y="23975"/>
                      <a:pt x="51146" y="22904"/>
                      <a:pt x="54626" y="24153"/>
                    </a:cubicBezTo>
                    <a:cubicBezTo>
                      <a:pt x="61499" y="26743"/>
                      <a:pt x="59625" y="34155"/>
                      <a:pt x="57751" y="39870"/>
                    </a:cubicBezTo>
                    <a:cubicBezTo>
                      <a:pt x="56947" y="42191"/>
                      <a:pt x="55965" y="44603"/>
                      <a:pt x="54805" y="46924"/>
                    </a:cubicBezTo>
                    <a:cubicBezTo>
                      <a:pt x="52574" y="48799"/>
                      <a:pt x="49896" y="50228"/>
                      <a:pt x="47040" y="50942"/>
                    </a:cubicBezTo>
                    <a:cubicBezTo>
                      <a:pt x="36954" y="53443"/>
                      <a:pt x="27047" y="48264"/>
                      <a:pt x="21335" y="39959"/>
                    </a:cubicBezTo>
                    <a:cubicBezTo>
                      <a:pt x="16962" y="33530"/>
                      <a:pt x="15355" y="25761"/>
                      <a:pt x="17765" y="20671"/>
                    </a:cubicBezTo>
                    <a:cubicBezTo>
                      <a:pt x="19461" y="18528"/>
                      <a:pt x="21603" y="16742"/>
                      <a:pt x="24459" y="1540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8" name="Google Shape;1728;p32"/>
              <p:cNvSpPr/>
              <p:nvPr/>
            </p:nvSpPr>
            <p:spPr>
              <a:xfrm>
                <a:off x="8786855" y="5293421"/>
                <a:ext cx="87298" cy="56832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56832" extrusionOk="0">
                    <a:moveTo>
                      <a:pt x="48686" y="56801"/>
                    </a:moveTo>
                    <a:cubicBezTo>
                      <a:pt x="61538" y="56890"/>
                      <a:pt x="77157" y="54033"/>
                      <a:pt x="84298" y="44567"/>
                    </a:cubicBezTo>
                    <a:cubicBezTo>
                      <a:pt x="92241" y="34119"/>
                      <a:pt x="82870" y="20903"/>
                      <a:pt x="74123" y="14474"/>
                    </a:cubicBezTo>
                    <a:cubicBezTo>
                      <a:pt x="72516" y="13313"/>
                      <a:pt x="70553" y="12063"/>
                      <a:pt x="68411" y="10992"/>
                    </a:cubicBezTo>
                    <a:cubicBezTo>
                      <a:pt x="65019" y="7777"/>
                      <a:pt x="60824" y="5187"/>
                      <a:pt x="56183" y="3401"/>
                    </a:cubicBezTo>
                    <a:cubicBezTo>
                      <a:pt x="42973" y="-1600"/>
                      <a:pt x="28425" y="-1153"/>
                      <a:pt x="16287" y="5187"/>
                    </a:cubicBezTo>
                    <a:cubicBezTo>
                      <a:pt x="4951" y="8849"/>
                      <a:pt x="-2903" y="20814"/>
                      <a:pt x="1024" y="32869"/>
                    </a:cubicBezTo>
                    <a:cubicBezTo>
                      <a:pt x="5755" y="47424"/>
                      <a:pt x="25033" y="54211"/>
                      <a:pt x="38689" y="56086"/>
                    </a:cubicBezTo>
                    <a:cubicBezTo>
                      <a:pt x="39760" y="56265"/>
                      <a:pt x="40921" y="56354"/>
                      <a:pt x="42081" y="56443"/>
                    </a:cubicBezTo>
                    <a:cubicBezTo>
                      <a:pt x="44312" y="56801"/>
                      <a:pt x="46544" y="56890"/>
                      <a:pt x="48686" y="56801"/>
                    </a:cubicBezTo>
                    <a:close/>
                    <a:moveTo>
                      <a:pt x="32352" y="37870"/>
                    </a:moveTo>
                    <a:cubicBezTo>
                      <a:pt x="27265" y="34030"/>
                      <a:pt x="22981" y="24564"/>
                      <a:pt x="27889" y="18492"/>
                    </a:cubicBezTo>
                    <a:cubicBezTo>
                      <a:pt x="30210" y="15635"/>
                      <a:pt x="38511" y="16617"/>
                      <a:pt x="41635" y="16974"/>
                    </a:cubicBezTo>
                    <a:cubicBezTo>
                      <a:pt x="45740" y="17510"/>
                      <a:pt x="54487" y="20457"/>
                      <a:pt x="61538" y="24207"/>
                    </a:cubicBezTo>
                    <a:cubicBezTo>
                      <a:pt x="62877" y="26619"/>
                      <a:pt x="63413" y="29476"/>
                      <a:pt x="62520" y="32958"/>
                    </a:cubicBezTo>
                    <a:cubicBezTo>
                      <a:pt x="60735" y="39656"/>
                      <a:pt x="55469" y="42424"/>
                      <a:pt x="49578" y="42871"/>
                    </a:cubicBezTo>
                    <a:cubicBezTo>
                      <a:pt x="48061" y="42960"/>
                      <a:pt x="46544" y="42871"/>
                      <a:pt x="45026" y="42781"/>
                    </a:cubicBezTo>
                    <a:cubicBezTo>
                      <a:pt x="40296" y="42156"/>
                      <a:pt x="35565" y="40370"/>
                      <a:pt x="32352" y="378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9" name="Google Shape;1729;p32"/>
              <p:cNvSpPr/>
              <p:nvPr/>
            </p:nvSpPr>
            <p:spPr>
              <a:xfrm>
                <a:off x="8670764" y="5369824"/>
                <a:ext cx="95245" cy="80611"/>
              </a:xfrm>
              <a:custGeom>
                <a:avLst/>
                <a:gdLst/>
                <a:ahLst/>
                <a:cxnLst/>
                <a:rect l="l" t="t" r="r" b="b"/>
                <a:pathLst>
                  <a:path w="95245" h="80611" extrusionOk="0">
                    <a:moveTo>
                      <a:pt x="85966" y="45763"/>
                    </a:moveTo>
                    <a:cubicBezTo>
                      <a:pt x="93285" y="36923"/>
                      <a:pt x="97837" y="26029"/>
                      <a:pt x="93641" y="16117"/>
                    </a:cubicBezTo>
                    <a:cubicBezTo>
                      <a:pt x="89447" y="6294"/>
                      <a:pt x="78558" y="2722"/>
                      <a:pt x="66865" y="2187"/>
                    </a:cubicBezTo>
                    <a:cubicBezTo>
                      <a:pt x="61689" y="1115"/>
                      <a:pt x="55977" y="847"/>
                      <a:pt x="50175" y="1115"/>
                    </a:cubicBezTo>
                    <a:cubicBezTo>
                      <a:pt x="41964" y="-1385"/>
                      <a:pt x="35002" y="490"/>
                      <a:pt x="29469" y="5044"/>
                    </a:cubicBezTo>
                    <a:cubicBezTo>
                      <a:pt x="19561" y="8259"/>
                      <a:pt x="10993" y="13170"/>
                      <a:pt x="6173" y="19153"/>
                    </a:cubicBezTo>
                    <a:cubicBezTo>
                      <a:pt x="-4894" y="32994"/>
                      <a:pt x="-431" y="50228"/>
                      <a:pt x="14385" y="58979"/>
                    </a:cubicBezTo>
                    <a:cubicBezTo>
                      <a:pt x="15367" y="59515"/>
                      <a:pt x="16348" y="59962"/>
                      <a:pt x="17419" y="60497"/>
                    </a:cubicBezTo>
                    <a:cubicBezTo>
                      <a:pt x="18401" y="63265"/>
                      <a:pt x="19740" y="65766"/>
                      <a:pt x="21346" y="67998"/>
                    </a:cubicBezTo>
                    <a:cubicBezTo>
                      <a:pt x="41875" y="96573"/>
                      <a:pt x="74184" y="71124"/>
                      <a:pt x="85966" y="45763"/>
                    </a:cubicBezTo>
                    <a:close/>
                    <a:moveTo>
                      <a:pt x="28844" y="46924"/>
                    </a:moveTo>
                    <a:cubicBezTo>
                      <a:pt x="28130" y="40048"/>
                      <a:pt x="29379" y="26386"/>
                      <a:pt x="34734" y="19063"/>
                    </a:cubicBezTo>
                    <a:cubicBezTo>
                      <a:pt x="36252" y="20314"/>
                      <a:pt x="38305" y="20849"/>
                      <a:pt x="40714" y="20046"/>
                    </a:cubicBezTo>
                    <a:cubicBezTo>
                      <a:pt x="43660" y="19063"/>
                      <a:pt x="47587" y="17902"/>
                      <a:pt x="51871" y="17099"/>
                    </a:cubicBezTo>
                    <a:cubicBezTo>
                      <a:pt x="54192" y="17992"/>
                      <a:pt x="56423" y="17456"/>
                      <a:pt x="58119" y="16117"/>
                    </a:cubicBezTo>
                    <a:cubicBezTo>
                      <a:pt x="58654" y="16028"/>
                      <a:pt x="59279" y="16028"/>
                      <a:pt x="59815" y="16028"/>
                    </a:cubicBezTo>
                    <a:cubicBezTo>
                      <a:pt x="66865" y="16920"/>
                      <a:pt x="74720" y="19957"/>
                      <a:pt x="76862" y="27636"/>
                    </a:cubicBezTo>
                    <a:cubicBezTo>
                      <a:pt x="77576" y="30136"/>
                      <a:pt x="76951" y="33441"/>
                      <a:pt x="75613" y="36923"/>
                    </a:cubicBezTo>
                    <a:cubicBezTo>
                      <a:pt x="71150" y="42817"/>
                      <a:pt x="63652" y="47817"/>
                      <a:pt x="58387" y="49782"/>
                    </a:cubicBezTo>
                    <a:cubicBezTo>
                      <a:pt x="49461" y="53175"/>
                      <a:pt x="38751" y="53354"/>
                      <a:pt x="29469" y="50228"/>
                    </a:cubicBezTo>
                    <a:cubicBezTo>
                      <a:pt x="29111" y="49156"/>
                      <a:pt x="28933" y="48085"/>
                      <a:pt x="28844" y="46924"/>
                    </a:cubicBezTo>
                    <a:close/>
                    <a:moveTo>
                      <a:pt x="15367" y="33798"/>
                    </a:moveTo>
                    <a:cubicBezTo>
                      <a:pt x="15188" y="35048"/>
                      <a:pt x="15009" y="36298"/>
                      <a:pt x="14920" y="37637"/>
                    </a:cubicBezTo>
                    <a:cubicBezTo>
                      <a:pt x="14831" y="36298"/>
                      <a:pt x="15009" y="35048"/>
                      <a:pt x="15367" y="33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32"/>
              <p:cNvSpPr/>
              <p:nvPr/>
            </p:nvSpPr>
            <p:spPr>
              <a:xfrm>
                <a:off x="8829140" y="5469168"/>
                <a:ext cx="92123" cy="83687"/>
              </a:xfrm>
              <a:custGeom>
                <a:avLst/>
                <a:gdLst/>
                <a:ahLst/>
                <a:cxnLst/>
                <a:rect l="l" t="t" r="r" b="b"/>
                <a:pathLst>
                  <a:path w="92123" h="83687" extrusionOk="0">
                    <a:moveTo>
                      <a:pt x="86995" y="35716"/>
                    </a:moveTo>
                    <a:cubicBezTo>
                      <a:pt x="78249" y="-1432"/>
                      <a:pt x="21573" y="-14290"/>
                      <a:pt x="1045" y="19911"/>
                    </a:cubicBezTo>
                    <a:cubicBezTo>
                      <a:pt x="-1990" y="24911"/>
                      <a:pt x="2116" y="29555"/>
                      <a:pt x="6579" y="30179"/>
                    </a:cubicBezTo>
                    <a:cubicBezTo>
                      <a:pt x="7560" y="36252"/>
                      <a:pt x="10327" y="42235"/>
                      <a:pt x="14165" y="47146"/>
                    </a:cubicBezTo>
                    <a:cubicBezTo>
                      <a:pt x="18271" y="52325"/>
                      <a:pt x="23715" y="57326"/>
                      <a:pt x="29784" y="61433"/>
                    </a:cubicBezTo>
                    <a:cubicBezTo>
                      <a:pt x="37817" y="75542"/>
                      <a:pt x="52276" y="85812"/>
                      <a:pt x="68788" y="83311"/>
                    </a:cubicBezTo>
                    <a:cubicBezTo>
                      <a:pt x="84229" y="80900"/>
                      <a:pt x="93333" y="67327"/>
                      <a:pt x="91994" y="52147"/>
                    </a:cubicBezTo>
                    <a:cubicBezTo>
                      <a:pt x="91458" y="46342"/>
                      <a:pt x="89673" y="40806"/>
                      <a:pt x="86995" y="35716"/>
                    </a:cubicBezTo>
                    <a:close/>
                    <a:moveTo>
                      <a:pt x="40227" y="25179"/>
                    </a:moveTo>
                    <a:cubicBezTo>
                      <a:pt x="43083" y="21518"/>
                      <a:pt x="41744" y="17053"/>
                      <a:pt x="38978" y="14642"/>
                    </a:cubicBezTo>
                    <a:cubicBezTo>
                      <a:pt x="51651" y="16517"/>
                      <a:pt x="65039" y="27501"/>
                      <a:pt x="72358" y="38663"/>
                    </a:cubicBezTo>
                    <a:cubicBezTo>
                      <a:pt x="78606" y="60272"/>
                      <a:pt x="53079" y="58754"/>
                      <a:pt x="40316" y="51254"/>
                    </a:cubicBezTo>
                    <a:cubicBezTo>
                      <a:pt x="36121" y="42502"/>
                      <a:pt x="34693" y="32234"/>
                      <a:pt x="40227" y="25179"/>
                    </a:cubicBezTo>
                    <a:close/>
                    <a:moveTo>
                      <a:pt x="27196" y="15981"/>
                    </a:moveTo>
                    <a:cubicBezTo>
                      <a:pt x="28356" y="15446"/>
                      <a:pt x="29606" y="15088"/>
                      <a:pt x="30766" y="14821"/>
                    </a:cubicBezTo>
                    <a:cubicBezTo>
                      <a:pt x="30588" y="14999"/>
                      <a:pt x="30409" y="15178"/>
                      <a:pt x="30230" y="15356"/>
                    </a:cubicBezTo>
                    <a:cubicBezTo>
                      <a:pt x="25590" y="21250"/>
                      <a:pt x="23447" y="28215"/>
                      <a:pt x="23090" y="35537"/>
                    </a:cubicBezTo>
                    <a:cubicBezTo>
                      <a:pt x="18003" y="28304"/>
                      <a:pt x="16486" y="20536"/>
                      <a:pt x="27196" y="1598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31" name="Google Shape;1731;p32"/>
          <p:cNvSpPr/>
          <p:nvPr/>
        </p:nvSpPr>
        <p:spPr>
          <a:xfrm>
            <a:off x="3" y="4195104"/>
            <a:ext cx="1072984" cy="1092697"/>
          </a:xfrm>
          <a:custGeom>
            <a:avLst/>
            <a:gdLst/>
            <a:ahLst/>
            <a:cxnLst/>
            <a:rect l="l" t="t" r="r" b="b"/>
            <a:pathLst>
              <a:path w="1959789" h="1995794" extrusionOk="0">
                <a:moveTo>
                  <a:pt x="1664723" y="1405623"/>
                </a:moveTo>
                <a:cubicBezTo>
                  <a:pt x="1671953" y="1357938"/>
                  <a:pt x="1643927" y="1312218"/>
                  <a:pt x="1612242" y="1275785"/>
                </a:cubicBezTo>
                <a:cubicBezTo>
                  <a:pt x="1535663" y="1187738"/>
                  <a:pt x="1429987" y="1125409"/>
                  <a:pt x="1315921" y="1101031"/>
                </a:cubicBezTo>
                <a:cubicBezTo>
                  <a:pt x="1455424" y="1113354"/>
                  <a:pt x="1636787" y="1123087"/>
                  <a:pt x="1766026" y="1064151"/>
                </a:cubicBezTo>
                <a:cubicBezTo>
                  <a:pt x="1790481" y="1052989"/>
                  <a:pt x="1816543" y="1037809"/>
                  <a:pt x="1824308" y="1012091"/>
                </a:cubicBezTo>
                <a:cubicBezTo>
                  <a:pt x="1839124" y="962889"/>
                  <a:pt x="1780306" y="925741"/>
                  <a:pt x="1732020" y="908060"/>
                </a:cubicBezTo>
                <a:cubicBezTo>
                  <a:pt x="1680075" y="889040"/>
                  <a:pt x="1628040" y="870020"/>
                  <a:pt x="1576095" y="850999"/>
                </a:cubicBezTo>
                <a:cubicBezTo>
                  <a:pt x="1715865" y="802869"/>
                  <a:pt x="1872862" y="738396"/>
                  <a:pt x="1921237" y="598646"/>
                </a:cubicBezTo>
                <a:cubicBezTo>
                  <a:pt x="1926592" y="583109"/>
                  <a:pt x="1930341" y="565607"/>
                  <a:pt x="1923469" y="550694"/>
                </a:cubicBezTo>
                <a:cubicBezTo>
                  <a:pt x="1916060" y="534442"/>
                  <a:pt x="1898299" y="525780"/>
                  <a:pt x="1881341" y="520065"/>
                </a:cubicBezTo>
                <a:cubicBezTo>
                  <a:pt x="1802084" y="493544"/>
                  <a:pt x="1710867" y="508189"/>
                  <a:pt x="1642410" y="555694"/>
                </a:cubicBezTo>
                <a:cubicBezTo>
                  <a:pt x="1768971" y="449699"/>
                  <a:pt x="1892141" y="331738"/>
                  <a:pt x="1945068" y="176630"/>
                </a:cubicBezTo>
                <a:cubicBezTo>
                  <a:pt x="1957028" y="141625"/>
                  <a:pt x="1965061" y="103585"/>
                  <a:pt x="1955689" y="67866"/>
                </a:cubicBezTo>
                <a:cubicBezTo>
                  <a:pt x="1946317" y="32147"/>
                  <a:pt x="1915168" y="-89"/>
                  <a:pt x="1878217" y="0"/>
                </a:cubicBezTo>
                <a:cubicBezTo>
                  <a:pt x="1855100" y="0"/>
                  <a:pt x="1833858" y="12056"/>
                  <a:pt x="1814133" y="24110"/>
                </a:cubicBezTo>
                <a:cubicBezTo>
                  <a:pt x="1641696" y="129570"/>
                  <a:pt x="1488983" y="267355"/>
                  <a:pt x="1366349" y="428089"/>
                </a:cubicBezTo>
                <a:cubicBezTo>
                  <a:pt x="1424186" y="336471"/>
                  <a:pt x="1457923" y="229672"/>
                  <a:pt x="1463100" y="121355"/>
                </a:cubicBezTo>
                <a:cubicBezTo>
                  <a:pt x="1463903" y="104388"/>
                  <a:pt x="1463725" y="86261"/>
                  <a:pt x="1454532" y="72063"/>
                </a:cubicBezTo>
                <a:cubicBezTo>
                  <a:pt x="1425881" y="27950"/>
                  <a:pt x="1357781" y="65187"/>
                  <a:pt x="1323686" y="105281"/>
                </a:cubicBezTo>
                <a:cubicBezTo>
                  <a:pt x="1206408" y="243067"/>
                  <a:pt x="1111888" y="400229"/>
                  <a:pt x="1045038" y="568464"/>
                </a:cubicBezTo>
                <a:cubicBezTo>
                  <a:pt x="1072260" y="473274"/>
                  <a:pt x="1089039" y="375047"/>
                  <a:pt x="1094930" y="276285"/>
                </a:cubicBezTo>
                <a:cubicBezTo>
                  <a:pt x="1097697" y="229404"/>
                  <a:pt x="1092877" y="172879"/>
                  <a:pt x="1051553" y="150555"/>
                </a:cubicBezTo>
                <a:cubicBezTo>
                  <a:pt x="989968" y="117247"/>
                  <a:pt x="933292" y="179755"/>
                  <a:pt x="900179" y="224403"/>
                </a:cubicBezTo>
                <a:cubicBezTo>
                  <a:pt x="783972" y="381387"/>
                  <a:pt x="710070" y="567035"/>
                  <a:pt x="667764" y="757773"/>
                </a:cubicBezTo>
                <a:cubicBezTo>
                  <a:pt x="683294" y="682586"/>
                  <a:pt x="698824" y="604451"/>
                  <a:pt x="680795" y="529799"/>
                </a:cubicBezTo>
                <a:cubicBezTo>
                  <a:pt x="662766" y="455147"/>
                  <a:pt x="600913" y="385138"/>
                  <a:pt x="524155" y="384334"/>
                </a:cubicBezTo>
                <a:cubicBezTo>
                  <a:pt x="446326" y="383441"/>
                  <a:pt x="384652" y="450503"/>
                  <a:pt x="347969" y="519262"/>
                </a:cubicBezTo>
                <a:cubicBezTo>
                  <a:pt x="247470" y="707678"/>
                  <a:pt x="255414" y="932974"/>
                  <a:pt x="265946" y="1146304"/>
                </a:cubicBezTo>
                <a:cubicBezTo>
                  <a:pt x="259698" y="1092101"/>
                  <a:pt x="248987" y="1038345"/>
                  <a:pt x="233993" y="985838"/>
                </a:cubicBezTo>
                <a:cubicBezTo>
                  <a:pt x="227031" y="961638"/>
                  <a:pt x="218463" y="936367"/>
                  <a:pt x="199452" y="919758"/>
                </a:cubicBezTo>
                <a:cubicBezTo>
                  <a:pt x="163394" y="888147"/>
                  <a:pt x="103326" y="902345"/>
                  <a:pt x="70927" y="937707"/>
                </a:cubicBezTo>
                <a:cubicBezTo>
                  <a:pt x="38528" y="973069"/>
                  <a:pt x="27371" y="1022539"/>
                  <a:pt x="19785" y="1069866"/>
                </a:cubicBezTo>
                <a:cubicBezTo>
                  <a:pt x="-1190" y="1216491"/>
                  <a:pt x="-4403" y="1362938"/>
                  <a:pt x="5058" y="1510725"/>
                </a:cubicBezTo>
                <a:cubicBezTo>
                  <a:pt x="13537" y="1644224"/>
                  <a:pt x="13448" y="1787724"/>
                  <a:pt x="41116" y="1917383"/>
                </a:cubicBezTo>
                <a:cubicBezTo>
                  <a:pt x="42991" y="1926045"/>
                  <a:pt x="45133" y="1935242"/>
                  <a:pt x="51648" y="1941225"/>
                </a:cubicBezTo>
                <a:cubicBezTo>
                  <a:pt x="58075" y="1947118"/>
                  <a:pt x="67357" y="1948548"/>
                  <a:pt x="76015" y="1949619"/>
                </a:cubicBezTo>
                <a:cubicBezTo>
                  <a:pt x="186510" y="1963996"/>
                  <a:pt x="297095" y="1978283"/>
                  <a:pt x="408037" y="1988463"/>
                </a:cubicBezTo>
                <a:cubicBezTo>
                  <a:pt x="513534" y="1998197"/>
                  <a:pt x="622602" y="2003644"/>
                  <a:pt x="722655" y="1968818"/>
                </a:cubicBezTo>
                <a:cubicBezTo>
                  <a:pt x="748717" y="1959710"/>
                  <a:pt x="775760" y="1946226"/>
                  <a:pt x="788077" y="1921580"/>
                </a:cubicBezTo>
                <a:cubicBezTo>
                  <a:pt x="809052" y="1879699"/>
                  <a:pt x="777992" y="1830586"/>
                  <a:pt x="744075" y="1798261"/>
                </a:cubicBezTo>
                <a:cubicBezTo>
                  <a:pt x="729170" y="1784062"/>
                  <a:pt x="713372" y="1770757"/>
                  <a:pt x="696771" y="1758434"/>
                </a:cubicBezTo>
                <a:cubicBezTo>
                  <a:pt x="765050" y="1797814"/>
                  <a:pt x="835382" y="1833176"/>
                  <a:pt x="911158" y="1853714"/>
                </a:cubicBezTo>
                <a:cubicBezTo>
                  <a:pt x="1018976" y="1883003"/>
                  <a:pt x="1141163" y="1879074"/>
                  <a:pt x="1234255" y="1817281"/>
                </a:cubicBezTo>
                <a:cubicBezTo>
                  <a:pt x="1265672" y="1796475"/>
                  <a:pt x="1293787" y="1768078"/>
                  <a:pt x="1307532" y="1733431"/>
                </a:cubicBezTo>
                <a:cubicBezTo>
                  <a:pt x="1309852" y="1727627"/>
                  <a:pt x="1311726" y="1721733"/>
                  <a:pt x="1313154" y="1715572"/>
                </a:cubicBezTo>
                <a:cubicBezTo>
                  <a:pt x="1326364" y="1660029"/>
                  <a:pt x="1299231" y="1601093"/>
                  <a:pt x="1258353" y="1561267"/>
                </a:cubicBezTo>
                <a:cubicBezTo>
                  <a:pt x="1238628" y="1542068"/>
                  <a:pt x="1216136" y="1526530"/>
                  <a:pt x="1192306" y="1512868"/>
                </a:cubicBezTo>
                <a:cubicBezTo>
                  <a:pt x="1221670" y="1523583"/>
                  <a:pt x="1251570" y="1532603"/>
                  <a:pt x="1282184" y="1539300"/>
                </a:cubicBezTo>
                <a:cubicBezTo>
                  <a:pt x="1380541" y="1560910"/>
                  <a:pt x="1487555" y="1556802"/>
                  <a:pt x="1576452" y="1509653"/>
                </a:cubicBezTo>
                <a:cubicBezTo>
                  <a:pt x="1618311" y="1487687"/>
                  <a:pt x="1657583" y="1452325"/>
                  <a:pt x="1664723" y="14056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59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2" name="Google Shape;1732;p32"/>
          <p:cNvGrpSpPr/>
          <p:nvPr/>
        </p:nvGrpSpPr>
        <p:grpSpPr>
          <a:xfrm rot="8901541">
            <a:off x="-68594" y="3744235"/>
            <a:ext cx="1548217" cy="1229064"/>
            <a:chOff x="2942485" y="-56344"/>
            <a:chExt cx="2092187" cy="1660898"/>
          </a:xfrm>
        </p:grpSpPr>
        <p:grpSp>
          <p:nvGrpSpPr>
            <p:cNvPr id="1733" name="Google Shape;1733;p32"/>
            <p:cNvGrpSpPr/>
            <p:nvPr/>
          </p:nvGrpSpPr>
          <p:grpSpPr>
            <a:xfrm>
              <a:off x="2942485" y="-56344"/>
              <a:ext cx="1873186" cy="790648"/>
              <a:chOff x="2942485" y="-56344"/>
              <a:chExt cx="1873186" cy="790648"/>
            </a:xfrm>
          </p:grpSpPr>
          <p:sp>
            <p:nvSpPr>
              <p:cNvPr id="1734" name="Google Shape;1734;p32"/>
              <p:cNvSpPr/>
              <p:nvPr/>
            </p:nvSpPr>
            <p:spPr>
              <a:xfrm>
                <a:off x="2942524" y="-56344"/>
                <a:ext cx="1873147" cy="790648"/>
              </a:xfrm>
              <a:custGeom>
                <a:avLst/>
                <a:gdLst/>
                <a:ahLst/>
                <a:cxnLst/>
                <a:rect l="l" t="t" r="r" b="b"/>
                <a:pathLst>
                  <a:path w="1873147" h="790648" extrusionOk="0">
                    <a:moveTo>
                      <a:pt x="1852" y="785900"/>
                    </a:moveTo>
                    <a:cubicBezTo>
                      <a:pt x="2834" y="786704"/>
                      <a:pt x="4173" y="787240"/>
                      <a:pt x="5601" y="787329"/>
                    </a:cubicBezTo>
                    <a:cubicBezTo>
                      <a:pt x="7565" y="789472"/>
                      <a:pt x="10331" y="790812"/>
                      <a:pt x="14080" y="790633"/>
                    </a:cubicBezTo>
                    <a:cubicBezTo>
                      <a:pt x="133322" y="785364"/>
                      <a:pt x="251940" y="769738"/>
                      <a:pt x="368148" y="743931"/>
                    </a:cubicBezTo>
                    <a:cubicBezTo>
                      <a:pt x="371182" y="743306"/>
                      <a:pt x="374217" y="742591"/>
                      <a:pt x="377252" y="741966"/>
                    </a:cubicBezTo>
                    <a:cubicBezTo>
                      <a:pt x="388230" y="739466"/>
                      <a:pt x="399208" y="736966"/>
                      <a:pt x="410097" y="734197"/>
                    </a:cubicBezTo>
                    <a:cubicBezTo>
                      <a:pt x="412328" y="733751"/>
                      <a:pt x="414560" y="733215"/>
                      <a:pt x="416791" y="732590"/>
                    </a:cubicBezTo>
                    <a:cubicBezTo>
                      <a:pt x="567272" y="695443"/>
                      <a:pt x="713379" y="641150"/>
                      <a:pt x="851544" y="569891"/>
                    </a:cubicBezTo>
                    <a:cubicBezTo>
                      <a:pt x="854043" y="568552"/>
                      <a:pt x="856721" y="567302"/>
                      <a:pt x="859220" y="565873"/>
                    </a:cubicBezTo>
                    <a:cubicBezTo>
                      <a:pt x="880908" y="554621"/>
                      <a:pt x="902418" y="542923"/>
                      <a:pt x="923839" y="530690"/>
                    </a:cubicBezTo>
                    <a:cubicBezTo>
                      <a:pt x="924732" y="530243"/>
                      <a:pt x="925713" y="529708"/>
                      <a:pt x="926606" y="529172"/>
                    </a:cubicBezTo>
                    <a:cubicBezTo>
                      <a:pt x="929283" y="527654"/>
                      <a:pt x="932050" y="526046"/>
                      <a:pt x="934728" y="524439"/>
                    </a:cubicBezTo>
                    <a:cubicBezTo>
                      <a:pt x="1083156" y="438178"/>
                      <a:pt x="1213823" y="327450"/>
                      <a:pt x="1354665" y="229938"/>
                    </a:cubicBezTo>
                    <a:cubicBezTo>
                      <a:pt x="1497024" y="131354"/>
                      <a:pt x="1637865" y="69650"/>
                      <a:pt x="1803251" y="45361"/>
                    </a:cubicBezTo>
                    <a:cubicBezTo>
                      <a:pt x="1822262" y="49112"/>
                      <a:pt x="1841184" y="53398"/>
                      <a:pt x="1860284" y="58220"/>
                    </a:cubicBezTo>
                    <a:cubicBezTo>
                      <a:pt x="1868496" y="60274"/>
                      <a:pt x="1873405" y="53577"/>
                      <a:pt x="1873137" y="46969"/>
                    </a:cubicBezTo>
                    <a:cubicBezTo>
                      <a:pt x="1873137" y="43486"/>
                      <a:pt x="1871620" y="40003"/>
                      <a:pt x="1868407" y="37950"/>
                    </a:cubicBezTo>
                    <a:cubicBezTo>
                      <a:pt x="1869032" y="37860"/>
                      <a:pt x="1869745" y="37771"/>
                      <a:pt x="1870370" y="37682"/>
                    </a:cubicBezTo>
                    <a:cubicBezTo>
                      <a:pt x="1872601" y="37503"/>
                      <a:pt x="1873048" y="34021"/>
                      <a:pt x="1870638" y="33753"/>
                    </a:cubicBezTo>
                    <a:cubicBezTo>
                      <a:pt x="1861623" y="32592"/>
                      <a:pt x="1852430" y="31877"/>
                      <a:pt x="1843415" y="31163"/>
                    </a:cubicBezTo>
                    <a:cubicBezTo>
                      <a:pt x="1828956" y="27859"/>
                      <a:pt x="1814497" y="24823"/>
                      <a:pt x="1800038" y="22144"/>
                    </a:cubicBezTo>
                    <a:cubicBezTo>
                      <a:pt x="1484439" y="-38310"/>
                      <a:pt x="1174819" y="28841"/>
                      <a:pt x="889119" y="176985"/>
                    </a:cubicBezTo>
                    <a:cubicBezTo>
                      <a:pt x="742298" y="253066"/>
                      <a:pt x="604491" y="345131"/>
                      <a:pt x="468915" y="439696"/>
                    </a:cubicBezTo>
                    <a:cubicBezTo>
                      <a:pt x="466237" y="441571"/>
                      <a:pt x="463738" y="443268"/>
                      <a:pt x="461061" y="445143"/>
                    </a:cubicBezTo>
                    <a:cubicBezTo>
                      <a:pt x="460436" y="445590"/>
                      <a:pt x="459900" y="446036"/>
                      <a:pt x="459276" y="446394"/>
                    </a:cubicBezTo>
                    <a:cubicBezTo>
                      <a:pt x="452492" y="451037"/>
                      <a:pt x="445798" y="455770"/>
                      <a:pt x="439104" y="460592"/>
                    </a:cubicBezTo>
                    <a:cubicBezTo>
                      <a:pt x="435713" y="462913"/>
                      <a:pt x="432410" y="465235"/>
                      <a:pt x="429108" y="467646"/>
                    </a:cubicBezTo>
                    <a:cubicBezTo>
                      <a:pt x="360829" y="515599"/>
                      <a:pt x="292640" y="563998"/>
                      <a:pt x="224807" y="612664"/>
                    </a:cubicBezTo>
                    <a:cubicBezTo>
                      <a:pt x="154475" y="663206"/>
                      <a:pt x="77182" y="710177"/>
                      <a:pt x="12920" y="768845"/>
                    </a:cubicBezTo>
                    <a:cubicBezTo>
                      <a:pt x="12830" y="768845"/>
                      <a:pt x="12741" y="768934"/>
                      <a:pt x="12652" y="768845"/>
                    </a:cubicBezTo>
                    <a:cubicBezTo>
                      <a:pt x="8993" y="769023"/>
                      <a:pt x="6404" y="770720"/>
                      <a:pt x="4798" y="773042"/>
                    </a:cubicBezTo>
                    <a:cubicBezTo>
                      <a:pt x="3905" y="774381"/>
                      <a:pt x="3280" y="776078"/>
                      <a:pt x="3013" y="777774"/>
                    </a:cubicBezTo>
                    <a:cubicBezTo>
                      <a:pt x="2566" y="778131"/>
                      <a:pt x="2120" y="778578"/>
                      <a:pt x="1674" y="778935"/>
                    </a:cubicBezTo>
                    <a:cubicBezTo>
                      <a:pt x="-1004" y="781435"/>
                      <a:pt x="-111" y="784204"/>
                      <a:pt x="1852" y="7859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5" name="Google Shape;1735;p32"/>
              <p:cNvSpPr/>
              <p:nvPr/>
            </p:nvSpPr>
            <p:spPr>
              <a:xfrm>
                <a:off x="2942485" y="-34200"/>
                <a:ext cx="1872908" cy="763845"/>
              </a:xfrm>
              <a:custGeom>
                <a:avLst/>
                <a:gdLst/>
                <a:ahLst/>
                <a:cxnLst/>
                <a:rect l="l" t="t" r="r" b="b"/>
                <a:pathLst>
                  <a:path w="1872908" h="763845" extrusionOk="0">
                    <a:moveTo>
                      <a:pt x="1534" y="756880"/>
                    </a:moveTo>
                    <a:cubicBezTo>
                      <a:pt x="1980" y="756523"/>
                      <a:pt x="2427" y="756077"/>
                      <a:pt x="2873" y="755720"/>
                    </a:cubicBezTo>
                    <a:cubicBezTo>
                      <a:pt x="3141" y="754023"/>
                      <a:pt x="3766" y="752326"/>
                      <a:pt x="4658" y="750987"/>
                    </a:cubicBezTo>
                    <a:cubicBezTo>
                      <a:pt x="143625" y="707856"/>
                      <a:pt x="274114" y="648295"/>
                      <a:pt x="400764" y="575340"/>
                    </a:cubicBezTo>
                    <a:cubicBezTo>
                      <a:pt x="445480" y="549622"/>
                      <a:pt x="489571" y="523101"/>
                      <a:pt x="533662" y="496401"/>
                    </a:cubicBezTo>
                    <a:cubicBezTo>
                      <a:pt x="495551" y="487382"/>
                      <a:pt x="462170" y="466219"/>
                      <a:pt x="428968" y="445591"/>
                    </a:cubicBezTo>
                    <a:cubicBezTo>
                      <a:pt x="432360" y="443270"/>
                      <a:pt x="435662" y="440948"/>
                      <a:pt x="438965" y="438537"/>
                    </a:cubicBezTo>
                    <a:cubicBezTo>
                      <a:pt x="447979" y="445145"/>
                      <a:pt x="456905" y="452199"/>
                      <a:pt x="466276" y="457557"/>
                    </a:cubicBezTo>
                    <a:cubicBezTo>
                      <a:pt x="490285" y="471220"/>
                      <a:pt x="518489" y="477203"/>
                      <a:pt x="542231" y="491133"/>
                    </a:cubicBezTo>
                    <a:cubicBezTo>
                      <a:pt x="551870" y="485329"/>
                      <a:pt x="561509" y="479524"/>
                      <a:pt x="571149" y="473720"/>
                    </a:cubicBezTo>
                    <a:cubicBezTo>
                      <a:pt x="533484" y="457914"/>
                      <a:pt x="496265" y="441216"/>
                      <a:pt x="459136" y="424339"/>
                    </a:cubicBezTo>
                    <a:cubicBezTo>
                      <a:pt x="459761" y="423892"/>
                      <a:pt x="460296" y="423446"/>
                      <a:pt x="460921" y="423089"/>
                    </a:cubicBezTo>
                    <a:cubicBezTo>
                      <a:pt x="463599" y="421213"/>
                      <a:pt x="466098" y="419517"/>
                      <a:pt x="468775" y="417641"/>
                    </a:cubicBezTo>
                    <a:cubicBezTo>
                      <a:pt x="506797" y="433983"/>
                      <a:pt x="545087" y="449878"/>
                      <a:pt x="583020" y="466398"/>
                    </a:cubicBezTo>
                    <a:cubicBezTo>
                      <a:pt x="763847" y="355937"/>
                      <a:pt x="943067" y="244406"/>
                      <a:pt x="1141388" y="165021"/>
                    </a:cubicBezTo>
                    <a:cubicBezTo>
                      <a:pt x="1279731" y="109657"/>
                      <a:pt x="1423161" y="65633"/>
                      <a:pt x="1569001" y="34915"/>
                    </a:cubicBezTo>
                    <a:cubicBezTo>
                      <a:pt x="1639868" y="20002"/>
                      <a:pt x="1720642" y="2590"/>
                      <a:pt x="1799810" y="0"/>
                    </a:cubicBezTo>
                    <a:cubicBezTo>
                      <a:pt x="1814269" y="2679"/>
                      <a:pt x="1828817" y="5715"/>
                      <a:pt x="1843187" y="9019"/>
                    </a:cubicBezTo>
                    <a:cubicBezTo>
                      <a:pt x="1852201" y="9733"/>
                      <a:pt x="1861394" y="10448"/>
                      <a:pt x="1870409" y="11609"/>
                    </a:cubicBezTo>
                    <a:cubicBezTo>
                      <a:pt x="1872819" y="11876"/>
                      <a:pt x="1872373" y="15359"/>
                      <a:pt x="1870141" y="15538"/>
                    </a:cubicBezTo>
                    <a:cubicBezTo>
                      <a:pt x="1869517" y="15627"/>
                      <a:pt x="1868802" y="15716"/>
                      <a:pt x="1868178" y="15806"/>
                    </a:cubicBezTo>
                    <a:cubicBezTo>
                      <a:pt x="1871391" y="17859"/>
                      <a:pt x="1872908" y="21431"/>
                      <a:pt x="1872908" y="24825"/>
                    </a:cubicBezTo>
                    <a:cubicBezTo>
                      <a:pt x="1861037" y="23128"/>
                      <a:pt x="1849077" y="21788"/>
                      <a:pt x="1836850" y="21163"/>
                    </a:cubicBezTo>
                    <a:cubicBezTo>
                      <a:pt x="1793116" y="18931"/>
                      <a:pt x="1749560" y="22056"/>
                      <a:pt x="1706183" y="27861"/>
                    </a:cubicBezTo>
                    <a:cubicBezTo>
                      <a:pt x="1620500" y="39291"/>
                      <a:pt x="1535441" y="57418"/>
                      <a:pt x="1451900" y="78849"/>
                    </a:cubicBezTo>
                    <a:cubicBezTo>
                      <a:pt x="1209667" y="141000"/>
                      <a:pt x="987605" y="244673"/>
                      <a:pt x="773575" y="368975"/>
                    </a:cubicBezTo>
                    <a:cubicBezTo>
                      <a:pt x="802493" y="427107"/>
                      <a:pt x="830519" y="485596"/>
                      <a:pt x="858991" y="543818"/>
                    </a:cubicBezTo>
                    <a:cubicBezTo>
                      <a:pt x="856402" y="545247"/>
                      <a:pt x="853814" y="546497"/>
                      <a:pt x="851315" y="547836"/>
                    </a:cubicBezTo>
                    <a:cubicBezTo>
                      <a:pt x="819095" y="491669"/>
                      <a:pt x="790355" y="432375"/>
                      <a:pt x="767863" y="372279"/>
                    </a:cubicBezTo>
                    <a:cubicBezTo>
                      <a:pt x="731805" y="393353"/>
                      <a:pt x="696014" y="414784"/>
                      <a:pt x="660402" y="436930"/>
                    </a:cubicBezTo>
                    <a:cubicBezTo>
                      <a:pt x="571952" y="491669"/>
                      <a:pt x="482074" y="549265"/>
                      <a:pt x="389340" y="601682"/>
                    </a:cubicBezTo>
                    <a:cubicBezTo>
                      <a:pt x="396748" y="638741"/>
                      <a:pt x="406298" y="674727"/>
                      <a:pt x="416562" y="710625"/>
                    </a:cubicBezTo>
                    <a:cubicBezTo>
                      <a:pt x="414331" y="711160"/>
                      <a:pt x="412189" y="711785"/>
                      <a:pt x="409868" y="712232"/>
                    </a:cubicBezTo>
                    <a:cubicBezTo>
                      <a:pt x="400407" y="676513"/>
                      <a:pt x="392464" y="640259"/>
                      <a:pt x="384431" y="604451"/>
                    </a:cubicBezTo>
                    <a:cubicBezTo>
                      <a:pt x="371221" y="611951"/>
                      <a:pt x="357923" y="619095"/>
                      <a:pt x="344624" y="626328"/>
                    </a:cubicBezTo>
                    <a:cubicBezTo>
                      <a:pt x="356048" y="657404"/>
                      <a:pt x="366848" y="688568"/>
                      <a:pt x="377023" y="720001"/>
                    </a:cubicBezTo>
                    <a:cubicBezTo>
                      <a:pt x="373988" y="720626"/>
                      <a:pt x="370954" y="721340"/>
                      <a:pt x="367919" y="721965"/>
                    </a:cubicBezTo>
                    <a:cubicBezTo>
                      <a:pt x="367205" y="720090"/>
                      <a:pt x="366580" y="718304"/>
                      <a:pt x="365955" y="716429"/>
                    </a:cubicBezTo>
                    <a:cubicBezTo>
                      <a:pt x="356137" y="687765"/>
                      <a:pt x="346766" y="659011"/>
                      <a:pt x="337841" y="629989"/>
                    </a:cubicBezTo>
                    <a:cubicBezTo>
                      <a:pt x="230469" y="687318"/>
                      <a:pt x="119170" y="736074"/>
                      <a:pt x="1802" y="763845"/>
                    </a:cubicBezTo>
                    <a:cubicBezTo>
                      <a:pt x="-72" y="762060"/>
                      <a:pt x="-965" y="759291"/>
                      <a:pt x="1534" y="7568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6" name="Google Shape;1736;p32"/>
              <p:cNvSpPr/>
              <p:nvPr/>
            </p:nvSpPr>
            <p:spPr>
              <a:xfrm>
                <a:off x="3490768" y="575826"/>
                <a:ext cx="56962" cy="37790"/>
              </a:xfrm>
              <a:custGeom>
                <a:avLst/>
                <a:gdLst/>
                <a:ahLst/>
                <a:cxnLst/>
                <a:rect l="l" t="t" r="r" b="b"/>
                <a:pathLst>
                  <a:path w="56962" h="37790" extrusionOk="0">
                    <a:moveTo>
                      <a:pt x="1445" y="22820"/>
                    </a:moveTo>
                    <a:cubicBezTo>
                      <a:pt x="5372" y="28624"/>
                      <a:pt x="10995" y="31661"/>
                      <a:pt x="16975" y="32553"/>
                    </a:cubicBezTo>
                    <a:cubicBezTo>
                      <a:pt x="22955" y="37108"/>
                      <a:pt x="29827" y="38894"/>
                      <a:pt x="37681" y="37108"/>
                    </a:cubicBezTo>
                    <a:cubicBezTo>
                      <a:pt x="47053" y="34965"/>
                      <a:pt x="57139" y="26303"/>
                      <a:pt x="56960" y="16034"/>
                    </a:cubicBezTo>
                    <a:cubicBezTo>
                      <a:pt x="56782" y="4514"/>
                      <a:pt x="44465" y="496"/>
                      <a:pt x="34825" y="49"/>
                    </a:cubicBezTo>
                    <a:cubicBezTo>
                      <a:pt x="23490" y="-486"/>
                      <a:pt x="12423" y="3353"/>
                      <a:pt x="3765" y="10676"/>
                    </a:cubicBezTo>
                    <a:cubicBezTo>
                      <a:pt x="285" y="13712"/>
                      <a:pt x="-1411" y="18534"/>
                      <a:pt x="1445" y="228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7" name="Google Shape;1737;p32"/>
              <p:cNvSpPr/>
              <p:nvPr/>
            </p:nvSpPr>
            <p:spPr>
              <a:xfrm>
                <a:off x="3444893" y="607644"/>
                <a:ext cx="23899" cy="18495"/>
              </a:xfrm>
              <a:custGeom>
                <a:avLst/>
                <a:gdLst/>
                <a:ahLst/>
                <a:cxnLst/>
                <a:rect l="l" t="t" r="r" b="b"/>
                <a:pathLst>
                  <a:path w="23899" h="18495" extrusionOk="0">
                    <a:moveTo>
                      <a:pt x="4211" y="16541"/>
                    </a:moveTo>
                    <a:cubicBezTo>
                      <a:pt x="7602" y="18773"/>
                      <a:pt x="12333" y="19041"/>
                      <a:pt x="16081" y="17612"/>
                    </a:cubicBezTo>
                    <a:cubicBezTo>
                      <a:pt x="16528" y="17434"/>
                      <a:pt x="16795" y="17166"/>
                      <a:pt x="17242" y="16898"/>
                    </a:cubicBezTo>
                    <a:cubicBezTo>
                      <a:pt x="19652" y="16451"/>
                      <a:pt x="21972" y="14933"/>
                      <a:pt x="23043" y="12790"/>
                    </a:cubicBezTo>
                    <a:cubicBezTo>
                      <a:pt x="25185" y="8593"/>
                      <a:pt x="23043" y="4664"/>
                      <a:pt x="19562" y="2253"/>
                    </a:cubicBezTo>
                    <a:cubicBezTo>
                      <a:pt x="14207" y="-1319"/>
                      <a:pt x="5996" y="-694"/>
                      <a:pt x="1979" y="4486"/>
                    </a:cubicBezTo>
                    <a:cubicBezTo>
                      <a:pt x="-1502" y="8861"/>
                      <a:pt x="-163" y="13683"/>
                      <a:pt x="4211" y="165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8" name="Google Shape;1738;p32"/>
            <p:cNvGrpSpPr/>
            <p:nvPr/>
          </p:nvGrpSpPr>
          <p:grpSpPr>
            <a:xfrm>
              <a:off x="4098733" y="86390"/>
              <a:ext cx="857413" cy="1518164"/>
              <a:chOff x="4098733" y="86390"/>
              <a:chExt cx="857413" cy="1518164"/>
            </a:xfrm>
          </p:grpSpPr>
          <p:sp>
            <p:nvSpPr>
              <p:cNvPr id="1739" name="Google Shape;1739;p32"/>
              <p:cNvSpPr/>
              <p:nvPr/>
            </p:nvSpPr>
            <p:spPr>
              <a:xfrm>
                <a:off x="4098733" y="86390"/>
                <a:ext cx="857413" cy="1518164"/>
              </a:xfrm>
              <a:custGeom>
                <a:avLst/>
                <a:gdLst/>
                <a:ahLst/>
                <a:cxnLst/>
                <a:rect l="l" t="t" r="r" b="b"/>
                <a:pathLst>
                  <a:path w="857413" h="1518164" extrusionOk="0">
                    <a:moveTo>
                      <a:pt x="135" y="1509166"/>
                    </a:moveTo>
                    <a:cubicBezTo>
                      <a:pt x="492" y="1511577"/>
                      <a:pt x="1384" y="1513810"/>
                      <a:pt x="3169" y="1515328"/>
                    </a:cubicBezTo>
                    <a:cubicBezTo>
                      <a:pt x="6829" y="1518900"/>
                      <a:pt x="13969" y="1519703"/>
                      <a:pt x="26197" y="1514167"/>
                    </a:cubicBezTo>
                    <a:cubicBezTo>
                      <a:pt x="145261" y="1460678"/>
                      <a:pt x="251115" y="1366202"/>
                      <a:pt x="337245" y="1255742"/>
                    </a:cubicBezTo>
                    <a:cubicBezTo>
                      <a:pt x="339297" y="1253420"/>
                      <a:pt x="341082" y="1250920"/>
                      <a:pt x="342957" y="1248509"/>
                    </a:cubicBezTo>
                    <a:cubicBezTo>
                      <a:pt x="349651" y="1239847"/>
                      <a:pt x="356256" y="1231006"/>
                      <a:pt x="362682" y="1222077"/>
                    </a:cubicBezTo>
                    <a:cubicBezTo>
                      <a:pt x="363931" y="1220559"/>
                      <a:pt x="364913" y="1219041"/>
                      <a:pt x="365984" y="1217523"/>
                    </a:cubicBezTo>
                    <a:cubicBezTo>
                      <a:pt x="432032" y="1125815"/>
                      <a:pt x="484869" y="1025624"/>
                      <a:pt x="521285" y="929897"/>
                    </a:cubicBezTo>
                    <a:cubicBezTo>
                      <a:pt x="545205" y="867032"/>
                      <a:pt x="563502" y="801846"/>
                      <a:pt x="579478" y="735677"/>
                    </a:cubicBezTo>
                    <a:cubicBezTo>
                      <a:pt x="580371" y="731926"/>
                      <a:pt x="581352" y="728265"/>
                      <a:pt x="582245" y="724604"/>
                    </a:cubicBezTo>
                    <a:cubicBezTo>
                      <a:pt x="584476" y="714781"/>
                      <a:pt x="586797" y="704959"/>
                      <a:pt x="589028" y="695047"/>
                    </a:cubicBezTo>
                    <a:cubicBezTo>
                      <a:pt x="589653" y="692368"/>
                      <a:pt x="590278" y="689689"/>
                      <a:pt x="590902" y="686921"/>
                    </a:cubicBezTo>
                    <a:cubicBezTo>
                      <a:pt x="636243" y="487074"/>
                      <a:pt x="668642" y="282495"/>
                      <a:pt x="780476" y="111492"/>
                    </a:cubicBezTo>
                    <a:cubicBezTo>
                      <a:pt x="791990" y="93989"/>
                      <a:pt x="804218" y="76755"/>
                      <a:pt x="817427" y="60057"/>
                    </a:cubicBezTo>
                    <a:cubicBezTo>
                      <a:pt x="827245" y="47555"/>
                      <a:pt x="837777" y="35232"/>
                      <a:pt x="848666" y="23088"/>
                    </a:cubicBezTo>
                    <a:cubicBezTo>
                      <a:pt x="849558" y="22105"/>
                      <a:pt x="849469" y="21034"/>
                      <a:pt x="848934" y="20141"/>
                    </a:cubicBezTo>
                    <a:cubicBezTo>
                      <a:pt x="850183" y="19426"/>
                      <a:pt x="851433" y="18623"/>
                      <a:pt x="852772" y="17908"/>
                    </a:cubicBezTo>
                    <a:cubicBezTo>
                      <a:pt x="863928" y="11658"/>
                      <a:pt x="852861" y="-4862"/>
                      <a:pt x="841793" y="1388"/>
                    </a:cubicBezTo>
                    <a:cubicBezTo>
                      <a:pt x="590992" y="141138"/>
                      <a:pt x="417216" y="420280"/>
                      <a:pt x="313949" y="680938"/>
                    </a:cubicBezTo>
                    <a:cubicBezTo>
                      <a:pt x="287352" y="747910"/>
                      <a:pt x="267181" y="818098"/>
                      <a:pt x="248884" y="889267"/>
                    </a:cubicBezTo>
                    <a:cubicBezTo>
                      <a:pt x="248259" y="891589"/>
                      <a:pt x="247634" y="893821"/>
                      <a:pt x="247009" y="896143"/>
                    </a:cubicBezTo>
                    <a:cubicBezTo>
                      <a:pt x="241833" y="916324"/>
                      <a:pt x="236835" y="936505"/>
                      <a:pt x="231747" y="956776"/>
                    </a:cubicBezTo>
                    <a:cubicBezTo>
                      <a:pt x="231301" y="958651"/>
                      <a:pt x="230855" y="960526"/>
                      <a:pt x="230319" y="962401"/>
                    </a:cubicBezTo>
                    <a:cubicBezTo>
                      <a:pt x="182926" y="1153854"/>
                      <a:pt x="136871" y="1346289"/>
                      <a:pt x="3705" y="1496218"/>
                    </a:cubicBezTo>
                    <a:cubicBezTo>
                      <a:pt x="1117" y="1499344"/>
                      <a:pt x="-490" y="1504523"/>
                      <a:pt x="135" y="1509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0" name="Google Shape;1740;p32"/>
              <p:cNvSpPr/>
              <p:nvPr/>
            </p:nvSpPr>
            <p:spPr>
              <a:xfrm>
                <a:off x="4098957" y="146536"/>
                <a:ext cx="817292" cy="1455181"/>
              </a:xfrm>
              <a:custGeom>
                <a:avLst/>
                <a:gdLst/>
                <a:ahLst/>
                <a:cxnLst/>
                <a:rect l="l" t="t" r="r" b="b"/>
                <a:pathLst>
                  <a:path w="817292" h="1455181" extrusionOk="0">
                    <a:moveTo>
                      <a:pt x="387716" y="893951"/>
                    </a:moveTo>
                    <a:cubicBezTo>
                      <a:pt x="335860" y="896273"/>
                      <a:pt x="281862" y="906810"/>
                      <a:pt x="230184" y="902345"/>
                    </a:cubicBezTo>
                    <a:cubicBezTo>
                      <a:pt x="230630" y="900470"/>
                      <a:pt x="231077" y="898594"/>
                      <a:pt x="231612" y="896719"/>
                    </a:cubicBezTo>
                    <a:cubicBezTo>
                      <a:pt x="283736" y="896094"/>
                      <a:pt x="337556" y="883860"/>
                      <a:pt x="389055" y="890558"/>
                    </a:cubicBezTo>
                    <a:cubicBezTo>
                      <a:pt x="395571" y="873234"/>
                      <a:pt x="401640" y="855643"/>
                      <a:pt x="407441" y="838051"/>
                    </a:cubicBezTo>
                    <a:cubicBezTo>
                      <a:pt x="370491" y="832783"/>
                      <a:pt x="331040" y="839391"/>
                      <a:pt x="293733" y="837962"/>
                    </a:cubicBezTo>
                    <a:cubicBezTo>
                      <a:pt x="278113" y="837337"/>
                      <a:pt x="262494" y="836712"/>
                      <a:pt x="246875" y="836087"/>
                    </a:cubicBezTo>
                    <a:cubicBezTo>
                      <a:pt x="247410" y="833765"/>
                      <a:pt x="248035" y="831533"/>
                      <a:pt x="248749" y="829211"/>
                    </a:cubicBezTo>
                    <a:cubicBezTo>
                      <a:pt x="270348" y="830372"/>
                      <a:pt x="292037" y="831443"/>
                      <a:pt x="313725" y="831979"/>
                    </a:cubicBezTo>
                    <a:cubicBezTo>
                      <a:pt x="345678" y="832693"/>
                      <a:pt x="377720" y="826800"/>
                      <a:pt x="409137" y="833140"/>
                    </a:cubicBezTo>
                    <a:cubicBezTo>
                      <a:pt x="431986" y="763131"/>
                      <a:pt x="469651" y="602218"/>
                      <a:pt x="470900" y="596950"/>
                    </a:cubicBezTo>
                    <a:cubicBezTo>
                      <a:pt x="502942" y="453717"/>
                      <a:pt x="538822" y="306645"/>
                      <a:pt x="627094" y="186273"/>
                    </a:cubicBezTo>
                    <a:cubicBezTo>
                      <a:pt x="680021" y="114211"/>
                      <a:pt x="747764" y="56078"/>
                      <a:pt x="817293" y="0"/>
                    </a:cubicBezTo>
                    <a:cubicBezTo>
                      <a:pt x="804083" y="16788"/>
                      <a:pt x="791766" y="34022"/>
                      <a:pt x="780342" y="51435"/>
                    </a:cubicBezTo>
                    <a:cubicBezTo>
                      <a:pt x="724648" y="98494"/>
                      <a:pt x="671988" y="148411"/>
                      <a:pt x="629861" y="208865"/>
                    </a:cubicBezTo>
                    <a:cubicBezTo>
                      <a:pt x="552299" y="320219"/>
                      <a:pt x="518294" y="452378"/>
                      <a:pt x="488662" y="583644"/>
                    </a:cubicBezTo>
                    <a:lnTo>
                      <a:pt x="489287" y="583734"/>
                    </a:lnTo>
                    <a:cubicBezTo>
                      <a:pt x="523381" y="597485"/>
                      <a:pt x="557208" y="612041"/>
                      <a:pt x="590768" y="626864"/>
                    </a:cubicBezTo>
                    <a:cubicBezTo>
                      <a:pt x="590143" y="629543"/>
                      <a:pt x="589518" y="632222"/>
                      <a:pt x="588893" y="634990"/>
                    </a:cubicBezTo>
                    <a:cubicBezTo>
                      <a:pt x="554620" y="621060"/>
                      <a:pt x="520704" y="606504"/>
                      <a:pt x="486966" y="591235"/>
                    </a:cubicBezTo>
                    <a:cubicBezTo>
                      <a:pt x="485003" y="600164"/>
                      <a:pt x="482949" y="609005"/>
                      <a:pt x="480986" y="618024"/>
                    </a:cubicBezTo>
                    <a:cubicBezTo>
                      <a:pt x="515170" y="631686"/>
                      <a:pt x="548729" y="647760"/>
                      <a:pt x="582110" y="664547"/>
                    </a:cubicBezTo>
                    <a:cubicBezTo>
                      <a:pt x="581217" y="668298"/>
                      <a:pt x="580236" y="671959"/>
                      <a:pt x="579343" y="675620"/>
                    </a:cubicBezTo>
                    <a:cubicBezTo>
                      <a:pt x="544891" y="660350"/>
                      <a:pt x="511243" y="644009"/>
                      <a:pt x="479380" y="625257"/>
                    </a:cubicBezTo>
                    <a:cubicBezTo>
                      <a:pt x="475631" y="641866"/>
                      <a:pt x="471971" y="658475"/>
                      <a:pt x="468223" y="674995"/>
                    </a:cubicBezTo>
                    <a:cubicBezTo>
                      <a:pt x="433503" y="826264"/>
                      <a:pt x="385039" y="961727"/>
                      <a:pt x="302122" y="1091744"/>
                    </a:cubicBezTo>
                    <a:cubicBezTo>
                      <a:pt x="320687" y="1111300"/>
                      <a:pt x="340412" y="1129695"/>
                      <a:pt x="358620" y="1149787"/>
                    </a:cubicBezTo>
                    <a:cubicBezTo>
                      <a:pt x="360851" y="1152287"/>
                      <a:pt x="363261" y="1154787"/>
                      <a:pt x="365849" y="1157288"/>
                    </a:cubicBezTo>
                    <a:cubicBezTo>
                      <a:pt x="364778" y="1158806"/>
                      <a:pt x="363797" y="1160324"/>
                      <a:pt x="362547" y="1161842"/>
                    </a:cubicBezTo>
                    <a:cubicBezTo>
                      <a:pt x="356032" y="1156127"/>
                      <a:pt x="349605" y="1150590"/>
                      <a:pt x="344339" y="1145233"/>
                    </a:cubicBezTo>
                    <a:cubicBezTo>
                      <a:pt x="328720" y="1129427"/>
                      <a:pt x="314350" y="1112371"/>
                      <a:pt x="299088" y="1096476"/>
                    </a:cubicBezTo>
                    <a:cubicBezTo>
                      <a:pt x="295250" y="1102459"/>
                      <a:pt x="291412" y="1108442"/>
                      <a:pt x="287396" y="1114425"/>
                    </a:cubicBezTo>
                    <a:cubicBezTo>
                      <a:pt x="285878" y="1116568"/>
                      <a:pt x="284450" y="1118801"/>
                      <a:pt x="282933" y="1121122"/>
                    </a:cubicBezTo>
                    <a:cubicBezTo>
                      <a:pt x="303551" y="1142643"/>
                      <a:pt x="322651" y="1166128"/>
                      <a:pt x="342911" y="1188363"/>
                    </a:cubicBezTo>
                    <a:cubicBezTo>
                      <a:pt x="341037" y="1190774"/>
                      <a:pt x="339252" y="1193274"/>
                      <a:pt x="337199" y="1195596"/>
                    </a:cubicBezTo>
                    <a:cubicBezTo>
                      <a:pt x="316046" y="1174432"/>
                      <a:pt x="296589" y="1150769"/>
                      <a:pt x="278024" y="1128534"/>
                    </a:cubicBezTo>
                    <a:cubicBezTo>
                      <a:pt x="200195" y="1244977"/>
                      <a:pt x="118528" y="1373207"/>
                      <a:pt x="3035" y="1455182"/>
                    </a:cubicBezTo>
                    <a:cubicBezTo>
                      <a:pt x="1250" y="1453664"/>
                      <a:pt x="357" y="1451431"/>
                      <a:pt x="0" y="1449020"/>
                    </a:cubicBezTo>
                    <a:cubicBezTo>
                      <a:pt x="121563" y="1340346"/>
                      <a:pt x="216261" y="1203186"/>
                      <a:pt x="302926" y="1065758"/>
                    </a:cubicBezTo>
                    <a:cubicBezTo>
                      <a:pt x="337913" y="1010305"/>
                      <a:pt x="365225" y="952887"/>
                      <a:pt x="387716" y="8939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1" name="Google Shape;1741;p32"/>
              <p:cNvSpPr/>
              <p:nvPr/>
            </p:nvSpPr>
            <p:spPr>
              <a:xfrm>
                <a:off x="4374064" y="894688"/>
                <a:ext cx="41940" cy="46363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6363" extrusionOk="0">
                    <a:moveTo>
                      <a:pt x="597" y="38642"/>
                    </a:moveTo>
                    <a:cubicBezTo>
                      <a:pt x="1578" y="43911"/>
                      <a:pt x="6487" y="47125"/>
                      <a:pt x="11039" y="45875"/>
                    </a:cubicBezTo>
                    <a:cubicBezTo>
                      <a:pt x="13360" y="46768"/>
                      <a:pt x="15948" y="46500"/>
                      <a:pt x="18001" y="44536"/>
                    </a:cubicBezTo>
                    <a:cubicBezTo>
                      <a:pt x="31478" y="50429"/>
                      <a:pt x="50578" y="16675"/>
                      <a:pt x="37637" y="4174"/>
                    </a:cubicBezTo>
                    <a:cubicBezTo>
                      <a:pt x="30318" y="-2881"/>
                      <a:pt x="18001" y="-113"/>
                      <a:pt x="11039" y="5960"/>
                    </a:cubicBezTo>
                    <a:cubicBezTo>
                      <a:pt x="2114" y="13818"/>
                      <a:pt x="-1546" y="27123"/>
                      <a:pt x="597" y="386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2" name="Google Shape;1742;p32"/>
              <p:cNvSpPr/>
              <p:nvPr/>
            </p:nvSpPr>
            <p:spPr>
              <a:xfrm>
                <a:off x="4397860" y="846063"/>
                <a:ext cx="29777" cy="27046"/>
              </a:xfrm>
              <a:custGeom>
                <a:avLst/>
                <a:gdLst/>
                <a:ahLst/>
                <a:cxnLst/>
                <a:rect l="l" t="t" r="r" b="b"/>
                <a:pathLst>
                  <a:path w="29777" h="27046" extrusionOk="0">
                    <a:moveTo>
                      <a:pt x="720" y="18241"/>
                    </a:moveTo>
                    <a:cubicBezTo>
                      <a:pt x="3755" y="27081"/>
                      <a:pt x="13483" y="29046"/>
                      <a:pt x="21159" y="25116"/>
                    </a:cubicBezTo>
                    <a:cubicBezTo>
                      <a:pt x="22141" y="24581"/>
                      <a:pt x="23122" y="24134"/>
                      <a:pt x="24104" y="23598"/>
                    </a:cubicBezTo>
                    <a:cubicBezTo>
                      <a:pt x="29102" y="21009"/>
                      <a:pt x="30888" y="13597"/>
                      <a:pt x="29102" y="8686"/>
                    </a:cubicBezTo>
                    <a:cubicBezTo>
                      <a:pt x="27228" y="3328"/>
                      <a:pt x="21695" y="-333"/>
                      <a:pt x="15982" y="24"/>
                    </a:cubicBezTo>
                    <a:cubicBezTo>
                      <a:pt x="14911" y="113"/>
                      <a:pt x="13751" y="203"/>
                      <a:pt x="12680" y="292"/>
                    </a:cubicBezTo>
                    <a:cubicBezTo>
                      <a:pt x="3844" y="828"/>
                      <a:pt x="-2136" y="9936"/>
                      <a:pt x="720" y="182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3" name="Google Shape;1743;p32"/>
            <p:cNvGrpSpPr/>
            <p:nvPr/>
          </p:nvGrpSpPr>
          <p:grpSpPr>
            <a:xfrm>
              <a:off x="3310709" y="-34564"/>
              <a:ext cx="1723963" cy="1391012"/>
              <a:chOff x="3310709" y="-34564"/>
              <a:chExt cx="1723963" cy="1391012"/>
            </a:xfrm>
          </p:grpSpPr>
          <p:sp>
            <p:nvSpPr>
              <p:cNvPr id="1744" name="Google Shape;1744;p32"/>
              <p:cNvSpPr/>
              <p:nvPr/>
            </p:nvSpPr>
            <p:spPr>
              <a:xfrm>
                <a:off x="3310709" y="-34564"/>
                <a:ext cx="1723944" cy="1391012"/>
              </a:xfrm>
              <a:custGeom>
                <a:avLst/>
                <a:gdLst/>
                <a:ahLst/>
                <a:cxnLst/>
                <a:rect l="l" t="t" r="r" b="b"/>
                <a:pathLst>
                  <a:path w="1723944" h="1391012" extrusionOk="0">
                    <a:moveTo>
                      <a:pt x="1837" y="1384644"/>
                    </a:moveTo>
                    <a:cubicBezTo>
                      <a:pt x="4514" y="1389466"/>
                      <a:pt x="10048" y="1392592"/>
                      <a:pt x="16296" y="1390181"/>
                    </a:cubicBezTo>
                    <a:cubicBezTo>
                      <a:pt x="135360" y="1343121"/>
                      <a:pt x="249783" y="1287221"/>
                      <a:pt x="359207" y="1222749"/>
                    </a:cubicBezTo>
                    <a:cubicBezTo>
                      <a:pt x="362242" y="1220963"/>
                      <a:pt x="365365" y="1219177"/>
                      <a:pt x="368489" y="1217302"/>
                    </a:cubicBezTo>
                    <a:cubicBezTo>
                      <a:pt x="377147" y="1212123"/>
                      <a:pt x="385805" y="1206943"/>
                      <a:pt x="394462" y="1201586"/>
                    </a:cubicBezTo>
                    <a:cubicBezTo>
                      <a:pt x="397140" y="1200068"/>
                      <a:pt x="399728" y="1198371"/>
                      <a:pt x="402316" y="1196674"/>
                    </a:cubicBezTo>
                    <a:cubicBezTo>
                      <a:pt x="574486" y="1090590"/>
                      <a:pt x="733178" y="963252"/>
                      <a:pt x="875627" y="817252"/>
                    </a:cubicBezTo>
                    <a:cubicBezTo>
                      <a:pt x="877501" y="815377"/>
                      <a:pt x="879286" y="813501"/>
                      <a:pt x="881071" y="811626"/>
                    </a:cubicBezTo>
                    <a:cubicBezTo>
                      <a:pt x="883124" y="809572"/>
                      <a:pt x="885177" y="807429"/>
                      <a:pt x="887140" y="805286"/>
                    </a:cubicBezTo>
                    <a:cubicBezTo>
                      <a:pt x="899279" y="792695"/>
                      <a:pt x="911328" y="780104"/>
                      <a:pt x="923377" y="767335"/>
                    </a:cubicBezTo>
                    <a:cubicBezTo>
                      <a:pt x="925341" y="765281"/>
                      <a:pt x="927215" y="763227"/>
                      <a:pt x="929179" y="761173"/>
                    </a:cubicBezTo>
                    <a:cubicBezTo>
                      <a:pt x="1037532" y="645266"/>
                      <a:pt x="1139548" y="523465"/>
                      <a:pt x="1246920" y="406665"/>
                    </a:cubicBezTo>
                    <a:cubicBezTo>
                      <a:pt x="1370001" y="272987"/>
                      <a:pt x="1511378" y="106002"/>
                      <a:pt x="1688456" y="45191"/>
                    </a:cubicBezTo>
                    <a:cubicBezTo>
                      <a:pt x="1692473" y="44387"/>
                      <a:pt x="1696489" y="43316"/>
                      <a:pt x="1699881" y="41619"/>
                    </a:cubicBezTo>
                    <a:cubicBezTo>
                      <a:pt x="1702737" y="40280"/>
                      <a:pt x="1704522" y="38047"/>
                      <a:pt x="1705504" y="35636"/>
                    </a:cubicBezTo>
                    <a:cubicBezTo>
                      <a:pt x="1707825" y="34565"/>
                      <a:pt x="1709967" y="33047"/>
                      <a:pt x="1711573" y="30546"/>
                    </a:cubicBezTo>
                    <a:cubicBezTo>
                      <a:pt x="1711751" y="30278"/>
                      <a:pt x="1711662" y="30100"/>
                      <a:pt x="1711841" y="29832"/>
                    </a:cubicBezTo>
                    <a:cubicBezTo>
                      <a:pt x="1719427" y="28760"/>
                      <a:pt x="1723265" y="23135"/>
                      <a:pt x="1723890" y="16973"/>
                    </a:cubicBezTo>
                    <a:cubicBezTo>
                      <a:pt x="1724336" y="11347"/>
                      <a:pt x="1722016" y="5275"/>
                      <a:pt x="1717107" y="2239"/>
                    </a:cubicBezTo>
                    <a:cubicBezTo>
                      <a:pt x="1714786" y="721"/>
                      <a:pt x="1711751" y="-83"/>
                      <a:pt x="1708271" y="7"/>
                    </a:cubicBezTo>
                    <a:cubicBezTo>
                      <a:pt x="1663465" y="2061"/>
                      <a:pt x="1619553" y="8222"/>
                      <a:pt x="1576800" y="17598"/>
                    </a:cubicBezTo>
                    <a:cubicBezTo>
                      <a:pt x="1561360" y="21081"/>
                      <a:pt x="1546097" y="24831"/>
                      <a:pt x="1530925" y="29207"/>
                    </a:cubicBezTo>
                    <a:cubicBezTo>
                      <a:pt x="1439529" y="54835"/>
                      <a:pt x="1352507" y="95197"/>
                      <a:pt x="1269501" y="143953"/>
                    </a:cubicBezTo>
                    <a:cubicBezTo>
                      <a:pt x="1114290" y="235304"/>
                      <a:pt x="963987" y="346568"/>
                      <a:pt x="826894" y="463279"/>
                    </a:cubicBezTo>
                    <a:cubicBezTo>
                      <a:pt x="720326" y="554005"/>
                      <a:pt x="626699" y="660089"/>
                      <a:pt x="534501" y="766442"/>
                    </a:cubicBezTo>
                    <a:cubicBezTo>
                      <a:pt x="532269" y="768942"/>
                      <a:pt x="530127" y="771442"/>
                      <a:pt x="527985" y="773853"/>
                    </a:cubicBezTo>
                    <a:cubicBezTo>
                      <a:pt x="518524" y="784748"/>
                      <a:pt x="509153" y="795553"/>
                      <a:pt x="499781" y="806447"/>
                    </a:cubicBezTo>
                    <a:lnTo>
                      <a:pt x="499692" y="806447"/>
                    </a:lnTo>
                    <a:cubicBezTo>
                      <a:pt x="497461" y="809215"/>
                      <a:pt x="495050" y="811805"/>
                      <a:pt x="492819" y="814484"/>
                    </a:cubicBezTo>
                    <a:lnTo>
                      <a:pt x="492730" y="814484"/>
                    </a:lnTo>
                    <a:cubicBezTo>
                      <a:pt x="473094" y="837165"/>
                      <a:pt x="453548" y="859668"/>
                      <a:pt x="433734" y="881992"/>
                    </a:cubicBezTo>
                    <a:cubicBezTo>
                      <a:pt x="289857" y="1044512"/>
                      <a:pt x="146784" y="1207658"/>
                      <a:pt x="2997" y="1370267"/>
                    </a:cubicBezTo>
                    <a:cubicBezTo>
                      <a:pt x="1926" y="1371428"/>
                      <a:pt x="1212" y="1372768"/>
                      <a:pt x="677" y="1374107"/>
                    </a:cubicBezTo>
                    <a:lnTo>
                      <a:pt x="677" y="1374196"/>
                    </a:lnTo>
                    <a:cubicBezTo>
                      <a:pt x="-573" y="1377679"/>
                      <a:pt x="-38" y="1381429"/>
                      <a:pt x="1837" y="138464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5" name="Google Shape;1745;p32"/>
              <p:cNvSpPr/>
              <p:nvPr/>
            </p:nvSpPr>
            <p:spPr>
              <a:xfrm>
                <a:off x="3310709" y="-32414"/>
                <a:ext cx="1723963" cy="1382404"/>
              </a:xfrm>
              <a:custGeom>
                <a:avLst/>
                <a:gdLst/>
                <a:ahLst/>
                <a:cxnLst/>
                <a:rect l="l" t="t" r="r" b="b"/>
                <a:pathLst>
                  <a:path w="1723963" h="1382404" extrusionOk="0">
                    <a:moveTo>
                      <a:pt x="677" y="1371957"/>
                    </a:moveTo>
                    <a:lnTo>
                      <a:pt x="677" y="1371957"/>
                    </a:lnTo>
                    <a:cubicBezTo>
                      <a:pt x="142232" y="1295519"/>
                      <a:pt x="264598" y="1197382"/>
                      <a:pt x="380895" y="1084511"/>
                    </a:cubicBezTo>
                    <a:cubicBezTo>
                      <a:pt x="461491" y="1006376"/>
                      <a:pt x="539320" y="925562"/>
                      <a:pt x="618756" y="846356"/>
                    </a:cubicBezTo>
                    <a:cubicBezTo>
                      <a:pt x="577878" y="838587"/>
                      <a:pt x="531377" y="829836"/>
                      <a:pt x="492819" y="812334"/>
                    </a:cubicBezTo>
                    <a:cubicBezTo>
                      <a:pt x="495050" y="809655"/>
                      <a:pt x="497371" y="807065"/>
                      <a:pt x="499692" y="804297"/>
                    </a:cubicBezTo>
                    <a:lnTo>
                      <a:pt x="499781" y="804297"/>
                    </a:lnTo>
                    <a:cubicBezTo>
                      <a:pt x="541284" y="812512"/>
                      <a:pt x="583501" y="828943"/>
                      <a:pt x="623486" y="840819"/>
                    </a:cubicBezTo>
                    <a:cubicBezTo>
                      <a:pt x="623665" y="840819"/>
                      <a:pt x="623843" y="840998"/>
                      <a:pt x="623932" y="841087"/>
                    </a:cubicBezTo>
                    <a:cubicBezTo>
                      <a:pt x="633661" y="831354"/>
                      <a:pt x="643568" y="821710"/>
                      <a:pt x="653297" y="812066"/>
                    </a:cubicBezTo>
                    <a:cubicBezTo>
                      <a:pt x="611615" y="798493"/>
                      <a:pt x="569755" y="785098"/>
                      <a:pt x="527985" y="771704"/>
                    </a:cubicBezTo>
                    <a:cubicBezTo>
                      <a:pt x="530127" y="769203"/>
                      <a:pt x="532269" y="766703"/>
                      <a:pt x="534501" y="764292"/>
                    </a:cubicBezTo>
                    <a:cubicBezTo>
                      <a:pt x="576093" y="776526"/>
                      <a:pt x="617238" y="791706"/>
                      <a:pt x="656421" y="809119"/>
                    </a:cubicBezTo>
                    <a:cubicBezTo>
                      <a:pt x="676146" y="789742"/>
                      <a:pt x="695960" y="770364"/>
                      <a:pt x="716042" y="751344"/>
                    </a:cubicBezTo>
                    <a:cubicBezTo>
                      <a:pt x="835106" y="638205"/>
                      <a:pt x="958989" y="530334"/>
                      <a:pt x="1086086" y="426303"/>
                    </a:cubicBezTo>
                    <a:cubicBezTo>
                      <a:pt x="1214432" y="321290"/>
                      <a:pt x="1345902" y="218956"/>
                      <a:pt x="1482906" y="125462"/>
                    </a:cubicBezTo>
                    <a:cubicBezTo>
                      <a:pt x="1556361" y="75367"/>
                      <a:pt x="1633923" y="29647"/>
                      <a:pt x="1717107" y="0"/>
                    </a:cubicBezTo>
                    <a:cubicBezTo>
                      <a:pt x="1722016" y="3036"/>
                      <a:pt x="1724426" y="9108"/>
                      <a:pt x="1723890" y="14734"/>
                    </a:cubicBezTo>
                    <a:cubicBezTo>
                      <a:pt x="1603398" y="56793"/>
                      <a:pt x="1495312" y="134303"/>
                      <a:pt x="1392225" y="209223"/>
                    </a:cubicBezTo>
                    <a:cubicBezTo>
                      <a:pt x="1210505" y="341561"/>
                      <a:pt x="1035926" y="483453"/>
                      <a:pt x="868397" y="633204"/>
                    </a:cubicBezTo>
                    <a:cubicBezTo>
                      <a:pt x="889282" y="674817"/>
                      <a:pt x="908650" y="717054"/>
                      <a:pt x="929179" y="758845"/>
                    </a:cubicBezTo>
                    <a:cubicBezTo>
                      <a:pt x="927215" y="760899"/>
                      <a:pt x="925341" y="762953"/>
                      <a:pt x="923377" y="765006"/>
                    </a:cubicBezTo>
                    <a:cubicBezTo>
                      <a:pt x="901421" y="723751"/>
                      <a:pt x="881874" y="680710"/>
                      <a:pt x="862328" y="638651"/>
                    </a:cubicBezTo>
                    <a:cubicBezTo>
                      <a:pt x="847601" y="651778"/>
                      <a:pt x="833053" y="665083"/>
                      <a:pt x="818505" y="678388"/>
                    </a:cubicBezTo>
                    <a:cubicBezTo>
                      <a:pt x="841532" y="719554"/>
                      <a:pt x="866077" y="760542"/>
                      <a:pt x="887140" y="802958"/>
                    </a:cubicBezTo>
                    <a:cubicBezTo>
                      <a:pt x="885177" y="805101"/>
                      <a:pt x="883124" y="807244"/>
                      <a:pt x="881071" y="809298"/>
                    </a:cubicBezTo>
                    <a:cubicBezTo>
                      <a:pt x="856437" y="768400"/>
                      <a:pt x="835106" y="725359"/>
                      <a:pt x="812882" y="683478"/>
                    </a:cubicBezTo>
                    <a:cubicBezTo>
                      <a:pt x="748173" y="742504"/>
                      <a:pt x="684446" y="802690"/>
                      <a:pt x="622147" y="864215"/>
                    </a:cubicBezTo>
                    <a:cubicBezTo>
                      <a:pt x="537535" y="947529"/>
                      <a:pt x="453369" y="1038433"/>
                      <a:pt x="363759" y="1123444"/>
                    </a:cubicBezTo>
                    <a:cubicBezTo>
                      <a:pt x="376433" y="1147197"/>
                      <a:pt x="389642" y="1170682"/>
                      <a:pt x="402316" y="1194524"/>
                    </a:cubicBezTo>
                    <a:cubicBezTo>
                      <a:pt x="399728" y="1196221"/>
                      <a:pt x="397140" y="1197828"/>
                      <a:pt x="394462" y="1199436"/>
                    </a:cubicBezTo>
                    <a:cubicBezTo>
                      <a:pt x="382770" y="1175326"/>
                      <a:pt x="371792" y="1150948"/>
                      <a:pt x="360189" y="1126837"/>
                    </a:cubicBezTo>
                    <a:cubicBezTo>
                      <a:pt x="349746" y="1136660"/>
                      <a:pt x="339214" y="1146393"/>
                      <a:pt x="328593" y="1156127"/>
                    </a:cubicBezTo>
                    <a:cubicBezTo>
                      <a:pt x="342427" y="1175236"/>
                      <a:pt x="355637" y="1195060"/>
                      <a:pt x="368489" y="1215063"/>
                    </a:cubicBezTo>
                    <a:cubicBezTo>
                      <a:pt x="365365" y="1216938"/>
                      <a:pt x="362331" y="1218724"/>
                      <a:pt x="359207" y="1220510"/>
                    </a:cubicBezTo>
                    <a:cubicBezTo>
                      <a:pt x="345551" y="1201757"/>
                      <a:pt x="332877" y="1182201"/>
                      <a:pt x="322078" y="1162110"/>
                    </a:cubicBezTo>
                    <a:cubicBezTo>
                      <a:pt x="224524" y="1250514"/>
                      <a:pt x="120187" y="1329452"/>
                      <a:pt x="1837" y="1382405"/>
                    </a:cubicBezTo>
                    <a:cubicBezTo>
                      <a:pt x="-38" y="1379280"/>
                      <a:pt x="-573" y="1375529"/>
                      <a:pt x="677" y="13719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6" name="Google Shape;1746;p32"/>
              <p:cNvSpPr/>
              <p:nvPr/>
            </p:nvSpPr>
            <p:spPr>
              <a:xfrm>
                <a:off x="3839092" y="986723"/>
                <a:ext cx="55507" cy="44005"/>
              </a:xfrm>
              <a:custGeom>
                <a:avLst/>
                <a:gdLst/>
                <a:ahLst/>
                <a:cxnLst/>
                <a:rect l="l" t="t" r="r" b="b"/>
                <a:pathLst>
                  <a:path w="55507" h="44005" extrusionOk="0">
                    <a:moveTo>
                      <a:pt x="317" y="28046"/>
                    </a:moveTo>
                    <a:cubicBezTo>
                      <a:pt x="941" y="31708"/>
                      <a:pt x="3440" y="36083"/>
                      <a:pt x="7725" y="36440"/>
                    </a:cubicBezTo>
                    <a:cubicBezTo>
                      <a:pt x="8796" y="36530"/>
                      <a:pt x="9867" y="36530"/>
                      <a:pt x="10938" y="36530"/>
                    </a:cubicBezTo>
                    <a:cubicBezTo>
                      <a:pt x="12901" y="39119"/>
                      <a:pt x="15668" y="41084"/>
                      <a:pt x="19060" y="42066"/>
                    </a:cubicBezTo>
                    <a:cubicBezTo>
                      <a:pt x="21023" y="42602"/>
                      <a:pt x="23076" y="42780"/>
                      <a:pt x="25129" y="42691"/>
                    </a:cubicBezTo>
                    <a:cubicBezTo>
                      <a:pt x="41730" y="49210"/>
                      <a:pt x="57528" y="30190"/>
                      <a:pt x="55296" y="14205"/>
                    </a:cubicBezTo>
                    <a:cubicBezTo>
                      <a:pt x="54761" y="10187"/>
                      <a:pt x="52351" y="7865"/>
                      <a:pt x="48692" y="6704"/>
                    </a:cubicBezTo>
                    <a:cubicBezTo>
                      <a:pt x="45032" y="5544"/>
                      <a:pt x="41105" y="5008"/>
                      <a:pt x="37178" y="5276"/>
                    </a:cubicBezTo>
                    <a:cubicBezTo>
                      <a:pt x="34768" y="3222"/>
                      <a:pt x="31912" y="1615"/>
                      <a:pt x="28610" y="722"/>
                    </a:cubicBezTo>
                    <a:cubicBezTo>
                      <a:pt x="12366" y="-3565"/>
                      <a:pt x="-2361" y="11973"/>
                      <a:pt x="317" y="280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7" name="Google Shape;1747;p32"/>
              <p:cNvSpPr/>
              <p:nvPr/>
            </p:nvSpPr>
            <p:spPr>
              <a:xfrm>
                <a:off x="3783439" y="1014613"/>
                <a:ext cx="25680" cy="24985"/>
              </a:xfrm>
              <a:custGeom>
                <a:avLst/>
                <a:gdLst/>
                <a:ahLst/>
                <a:cxnLst/>
                <a:rect l="l" t="t" r="r" b="b"/>
                <a:pathLst>
                  <a:path w="25680" h="24985" extrusionOk="0">
                    <a:moveTo>
                      <a:pt x="543" y="18373"/>
                    </a:moveTo>
                    <a:cubicBezTo>
                      <a:pt x="2418" y="23909"/>
                      <a:pt x="8040" y="25874"/>
                      <a:pt x="13307" y="24624"/>
                    </a:cubicBezTo>
                    <a:cubicBezTo>
                      <a:pt x="16341" y="23909"/>
                      <a:pt x="18662" y="22123"/>
                      <a:pt x="21161" y="20427"/>
                    </a:cubicBezTo>
                    <a:cubicBezTo>
                      <a:pt x="26873" y="16408"/>
                      <a:pt x="26605" y="9800"/>
                      <a:pt x="23481" y="5335"/>
                    </a:cubicBezTo>
                    <a:cubicBezTo>
                      <a:pt x="23124" y="2299"/>
                      <a:pt x="20893" y="-469"/>
                      <a:pt x="17234" y="67"/>
                    </a:cubicBezTo>
                    <a:cubicBezTo>
                      <a:pt x="16252" y="246"/>
                      <a:pt x="15270" y="513"/>
                      <a:pt x="14378" y="781"/>
                    </a:cubicBezTo>
                    <a:cubicBezTo>
                      <a:pt x="12771" y="960"/>
                      <a:pt x="11075" y="1496"/>
                      <a:pt x="9380" y="2656"/>
                    </a:cubicBezTo>
                    <a:cubicBezTo>
                      <a:pt x="6969" y="4353"/>
                      <a:pt x="4292" y="5961"/>
                      <a:pt x="2596" y="8461"/>
                    </a:cubicBezTo>
                    <a:cubicBezTo>
                      <a:pt x="2775" y="8461"/>
                      <a:pt x="2864" y="8461"/>
                      <a:pt x="3042" y="8461"/>
                    </a:cubicBezTo>
                    <a:cubicBezTo>
                      <a:pt x="454" y="11050"/>
                      <a:pt x="-796" y="14533"/>
                      <a:pt x="543" y="183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48" name="Google Shape;1748;p32"/>
          <p:cNvGrpSpPr/>
          <p:nvPr/>
        </p:nvGrpSpPr>
        <p:grpSpPr>
          <a:xfrm>
            <a:off x="645582" y="4687820"/>
            <a:ext cx="450360" cy="442066"/>
            <a:chOff x="1645290" y="5853325"/>
            <a:chExt cx="859630" cy="843798"/>
          </a:xfrm>
        </p:grpSpPr>
        <p:sp>
          <p:nvSpPr>
            <p:cNvPr id="1749" name="Google Shape;1749;p32"/>
            <p:cNvSpPr/>
            <p:nvPr/>
          </p:nvSpPr>
          <p:spPr>
            <a:xfrm>
              <a:off x="1645290" y="5853325"/>
              <a:ext cx="859630" cy="843798"/>
            </a:xfrm>
            <a:custGeom>
              <a:avLst/>
              <a:gdLst/>
              <a:ahLst/>
              <a:cxnLst/>
              <a:rect l="l" t="t" r="r" b="b"/>
              <a:pathLst>
                <a:path w="859630" h="843798" extrusionOk="0">
                  <a:moveTo>
                    <a:pt x="386472" y="838403"/>
                  </a:moveTo>
                  <a:cubicBezTo>
                    <a:pt x="302663" y="775627"/>
                    <a:pt x="180832" y="780003"/>
                    <a:pt x="101129" y="711959"/>
                  </a:cubicBezTo>
                  <a:cubicBezTo>
                    <a:pt x="59359" y="676329"/>
                    <a:pt x="34546" y="624894"/>
                    <a:pt x="15267" y="573460"/>
                  </a:cubicBezTo>
                  <a:cubicBezTo>
                    <a:pt x="6074" y="548814"/>
                    <a:pt x="-2226" y="522917"/>
                    <a:pt x="541" y="496753"/>
                  </a:cubicBezTo>
                  <a:cubicBezTo>
                    <a:pt x="3308" y="470590"/>
                    <a:pt x="20087" y="444247"/>
                    <a:pt x="45614" y="438175"/>
                  </a:cubicBezTo>
                  <a:cubicBezTo>
                    <a:pt x="72925" y="431656"/>
                    <a:pt x="99790" y="449247"/>
                    <a:pt x="121568" y="467107"/>
                  </a:cubicBezTo>
                  <a:cubicBezTo>
                    <a:pt x="143257" y="484966"/>
                    <a:pt x="166730" y="505237"/>
                    <a:pt x="194845" y="505237"/>
                  </a:cubicBezTo>
                  <a:cubicBezTo>
                    <a:pt x="222960" y="505237"/>
                    <a:pt x="249557" y="469786"/>
                    <a:pt x="230814" y="448890"/>
                  </a:cubicBezTo>
                  <a:cubicBezTo>
                    <a:pt x="225548" y="442997"/>
                    <a:pt x="218051" y="439693"/>
                    <a:pt x="210821" y="436657"/>
                  </a:cubicBezTo>
                  <a:cubicBezTo>
                    <a:pt x="182707" y="424601"/>
                    <a:pt x="154592" y="412547"/>
                    <a:pt x="126388" y="400492"/>
                  </a:cubicBezTo>
                  <a:cubicBezTo>
                    <a:pt x="109697" y="393348"/>
                    <a:pt x="91757" y="385132"/>
                    <a:pt x="83011" y="369148"/>
                  </a:cubicBezTo>
                  <a:cubicBezTo>
                    <a:pt x="72479" y="349949"/>
                    <a:pt x="78905" y="325572"/>
                    <a:pt x="90597" y="307087"/>
                  </a:cubicBezTo>
                  <a:cubicBezTo>
                    <a:pt x="102379" y="288602"/>
                    <a:pt x="118891" y="273690"/>
                    <a:pt x="130850" y="255384"/>
                  </a:cubicBezTo>
                  <a:cubicBezTo>
                    <a:pt x="150040" y="226095"/>
                    <a:pt x="167801" y="182607"/>
                    <a:pt x="202432" y="187608"/>
                  </a:cubicBezTo>
                  <a:cubicBezTo>
                    <a:pt x="234117" y="192162"/>
                    <a:pt x="250450" y="238418"/>
                    <a:pt x="282403" y="236096"/>
                  </a:cubicBezTo>
                  <a:cubicBezTo>
                    <a:pt x="287044" y="235739"/>
                    <a:pt x="291685" y="234220"/>
                    <a:pt x="294987" y="231006"/>
                  </a:cubicBezTo>
                  <a:cubicBezTo>
                    <a:pt x="304805" y="221183"/>
                    <a:pt x="296237" y="203860"/>
                    <a:pt x="284545" y="196269"/>
                  </a:cubicBezTo>
                  <a:cubicBezTo>
                    <a:pt x="272942" y="188679"/>
                    <a:pt x="258215" y="184929"/>
                    <a:pt x="249914" y="173767"/>
                  </a:cubicBezTo>
                  <a:cubicBezTo>
                    <a:pt x="237597" y="157158"/>
                    <a:pt x="246612" y="132065"/>
                    <a:pt x="262588" y="118938"/>
                  </a:cubicBezTo>
                  <a:cubicBezTo>
                    <a:pt x="278565" y="105723"/>
                    <a:pt x="299450" y="100633"/>
                    <a:pt x="318639" y="92774"/>
                  </a:cubicBezTo>
                  <a:cubicBezTo>
                    <a:pt x="345772" y="81702"/>
                    <a:pt x="370406" y="64735"/>
                    <a:pt x="390399" y="43393"/>
                  </a:cubicBezTo>
                  <a:cubicBezTo>
                    <a:pt x="404858" y="27855"/>
                    <a:pt x="418157" y="9282"/>
                    <a:pt x="438328" y="2585"/>
                  </a:cubicBezTo>
                  <a:cubicBezTo>
                    <a:pt x="468317" y="-7328"/>
                    <a:pt x="499110" y="13122"/>
                    <a:pt x="524100" y="32499"/>
                  </a:cubicBezTo>
                  <a:cubicBezTo>
                    <a:pt x="547217" y="50448"/>
                    <a:pt x="570869" y="68932"/>
                    <a:pt x="585864" y="94025"/>
                  </a:cubicBezTo>
                  <a:cubicBezTo>
                    <a:pt x="600858" y="119117"/>
                    <a:pt x="605410" y="152693"/>
                    <a:pt x="589345" y="177160"/>
                  </a:cubicBezTo>
                  <a:cubicBezTo>
                    <a:pt x="579259" y="192519"/>
                    <a:pt x="562747" y="202163"/>
                    <a:pt x="549984" y="215379"/>
                  </a:cubicBezTo>
                  <a:cubicBezTo>
                    <a:pt x="537221" y="228595"/>
                    <a:pt x="528295" y="249312"/>
                    <a:pt x="537846" y="265028"/>
                  </a:cubicBezTo>
                  <a:cubicBezTo>
                    <a:pt x="544629" y="276190"/>
                    <a:pt x="558731" y="280923"/>
                    <a:pt x="571851" y="281012"/>
                  </a:cubicBezTo>
                  <a:cubicBezTo>
                    <a:pt x="606303" y="281369"/>
                    <a:pt x="638702" y="253241"/>
                    <a:pt x="643075" y="219040"/>
                  </a:cubicBezTo>
                  <a:cubicBezTo>
                    <a:pt x="660658" y="215379"/>
                    <a:pt x="677170" y="230113"/>
                    <a:pt x="685024" y="246276"/>
                  </a:cubicBezTo>
                  <a:cubicBezTo>
                    <a:pt x="692878" y="262439"/>
                    <a:pt x="695378" y="280923"/>
                    <a:pt x="703857" y="296728"/>
                  </a:cubicBezTo>
                  <a:cubicBezTo>
                    <a:pt x="719654" y="326197"/>
                    <a:pt x="755534" y="346467"/>
                    <a:pt x="757052" y="379864"/>
                  </a:cubicBezTo>
                  <a:cubicBezTo>
                    <a:pt x="758390" y="409421"/>
                    <a:pt x="730543" y="432638"/>
                    <a:pt x="702429" y="441747"/>
                  </a:cubicBezTo>
                  <a:cubicBezTo>
                    <a:pt x="674314" y="450855"/>
                    <a:pt x="643700" y="451212"/>
                    <a:pt x="616210" y="462196"/>
                  </a:cubicBezTo>
                  <a:cubicBezTo>
                    <a:pt x="588720" y="473179"/>
                    <a:pt x="563729" y="500951"/>
                    <a:pt x="570869" y="529704"/>
                  </a:cubicBezTo>
                  <a:cubicBezTo>
                    <a:pt x="576492" y="552296"/>
                    <a:pt x="600055" y="566316"/>
                    <a:pt x="623082" y="569977"/>
                  </a:cubicBezTo>
                  <a:cubicBezTo>
                    <a:pt x="660926" y="575960"/>
                    <a:pt x="701536" y="558994"/>
                    <a:pt x="723939" y="527829"/>
                  </a:cubicBezTo>
                  <a:cubicBezTo>
                    <a:pt x="733489" y="514523"/>
                    <a:pt x="739826" y="499075"/>
                    <a:pt x="750358" y="486573"/>
                  </a:cubicBezTo>
                  <a:cubicBezTo>
                    <a:pt x="760889" y="474072"/>
                    <a:pt x="777669" y="464607"/>
                    <a:pt x="793288" y="469339"/>
                  </a:cubicBezTo>
                  <a:cubicBezTo>
                    <a:pt x="822742" y="478358"/>
                    <a:pt x="818636" y="521042"/>
                    <a:pt x="831667" y="549081"/>
                  </a:cubicBezTo>
                  <a:cubicBezTo>
                    <a:pt x="838808" y="564351"/>
                    <a:pt x="852285" y="576406"/>
                    <a:pt x="857372" y="592480"/>
                  </a:cubicBezTo>
                  <a:cubicBezTo>
                    <a:pt x="865137" y="616947"/>
                    <a:pt x="851571" y="642754"/>
                    <a:pt x="836576" y="663560"/>
                  </a:cubicBezTo>
                  <a:cubicBezTo>
                    <a:pt x="733221" y="807775"/>
                    <a:pt x="535793" y="876801"/>
                    <a:pt x="365140" y="8284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50" name="Google Shape;1750;p32"/>
            <p:cNvGrpSpPr/>
            <p:nvPr/>
          </p:nvGrpSpPr>
          <p:grpSpPr>
            <a:xfrm>
              <a:off x="1975522" y="6477098"/>
              <a:ext cx="310865" cy="168431"/>
              <a:chOff x="1975522" y="6477098"/>
              <a:chExt cx="310865" cy="168431"/>
            </a:xfrm>
          </p:grpSpPr>
          <p:sp>
            <p:nvSpPr>
              <p:cNvPr id="1751" name="Google Shape;1751;p32"/>
              <p:cNvSpPr/>
              <p:nvPr/>
            </p:nvSpPr>
            <p:spPr>
              <a:xfrm>
                <a:off x="2063409" y="6584521"/>
                <a:ext cx="43619" cy="38930"/>
              </a:xfrm>
              <a:custGeom>
                <a:avLst/>
                <a:gdLst/>
                <a:ahLst/>
                <a:cxnLst/>
                <a:rect l="l" t="t" r="r" b="b"/>
                <a:pathLst>
                  <a:path w="43619" h="38930" extrusionOk="0">
                    <a:moveTo>
                      <a:pt x="3332" y="19965"/>
                    </a:moveTo>
                    <a:cubicBezTo>
                      <a:pt x="-1933" y="23447"/>
                      <a:pt x="-1219" y="33627"/>
                      <a:pt x="7349" y="35324"/>
                    </a:cubicBezTo>
                    <a:cubicBezTo>
                      <a:pt x="10473" y="35949"/>
                      <a:pt x="13864" y="36396"/>
                      <a:pt x="17345" y="36485"/>
                    </a:cubicBezTo>
                    <a:cubicBezTo>
                      <a:pt x="23950" y="39700"/>
                      <a:pt x="31537" y="39700"/>
                      <a:pt x="37338" y="36753"/>
                    </a:cubicBezTo>
                    <a:cubicBezTo>
                      <a:pt x="41087" y="34878"/>
                      <a:pt x="42693" y="31573"/>
                      <a:pt x="42604" y="28002"/>
                    </a:cubicBezTo>
                    <a:cubicBezTo>
                      <a:pt x="44568" y="24876"/>
                      <a:pt x="43496" y="20679"/>
                      <a:pt x="40997" y="17732"/>
                    </a:cubicBezTo>
                    <a:cubicBezTo>
                      <a:pt x="39034" y="5945"/>
                      <a:pt x="24307" y="-3431"/>
                      <a:pt x="13329" y="1213"/>
                    </a:cubicBezTo>
                    <a:cubicBezTo>
                      <a:pt x="8331" y="3356"/>
                      <a:pt x="5385" y="7463"/>
                      <a:pt x="4404" y="12196"/>
                    </a:cubicBezTo>
                    <a:cubicBezTo>
                      <a:pt x="2797" y="13982"/>
                      <a:pt x="2351" y="17197"/>
                      <a:pt x="3332" y="199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2" name="Google Shape;1752;p32"/>
              <p:cNvSpPr/>
              <p:nvPr/>
            </p:nvSpPr>
            <p:spPr>
              <a:xfrm>
                <a:off x="2146960" y="6550029"/>
                <a:ext cx="46754" cy="34930"/>
              </a:xfrm>
              <a:custGeom>
                <a:avLst/>
                <a:gdLst/>
                <a:ahLst/>
                <a:cxnLst/>
                <a:rect l="l" t="t" r="r" b="b"/>
                <a:pathLst>
                  <a:path w="46754" h="34930" extrusionOk="0">
                    <a:moveTo>
                      <a:pt x="3420" y="26954"/>
                    </a:moveTo>
                    <a:cubicBezTo>
                      <a:pt x="8596" y="33562"/>
                      <a:pt x="17075" y="34633"/>
                      <a:pt x="24394" y="34901"/>
                    </a:cubicBezTo>
                    <a:cubicBezTo>
                      <a:pt x="31356" y="35169"/>
                      <a:pt x="38407" y="33651"/>
                      <a:pt x="42423" y="28382"/>
                    </a:cubicBezTo>
                    <a:cubicBezTo>
                      <a:pt x="45101" y="24810"/>
                      <a:pt x="46083" y="19631"/>
                      <a:pt x="44744" y="14809"/>
                    </a:cubicBezTo>
                    <a:cubicBezTo>
                      <a:pt x="45190" y="14095"/>
                      <a:pt x="45636" y="13381"/>
                      <a:pt x="45993" y="12577"/>
                    </a:cubicBezTo>
                    <a:cubicBezTo>
                      <a:pt x="49296" y="5969"/>
                      <a:pt x="41174" y="-907"/>
                      <a:pt x="34569" y="254"/>
                    </a:cubicBezTo>
                    <a:cubicBezTo>
                      <a:pt x="27786" y="1415"/>
                      <a:pt x="20289" y="-1086"/>
                      <a:pt x="13505" y="611"/>
                    </a:cubicBezTo>
                    <a:cubicBezTo>
                      <a:pt x="8061" y="1950"/>
                      <a:pt x="3420" y="5790"/>
                      <a:pt x="1278" y="10791"/>
                    </a:cubicBezTo>
                    <a:cubicBezTo>
                      <a:pt x="-865" y="15792"/>
                      <a:pt x="-418" y="22042"/>
                      <a:pt x="3420" y="269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3" name="Google Shape;1753;p32"/>
              <p:cNvSpPr/>
              <p:nvPr/>
            </p:nvSpPr>
            <p:spPr>
              <a:xfrm>
                <a:off x="1975522" y="6531433"/>
                <a:ext cx="55381" cy="40575"/>
              </a:xfrm>
              <a:custGeom>
                <a:avLst/>
                <a:gdLst/>
                <a:ahLst/>
                <a:cxnLst/>
                <a:rect l="l" t="t" r="r" b="b"/>
                <a:pathLst>
                  <a:path w="55381" h="40575" extrusionOk="0">
                    <a:moveTo>
                      <a:pt x="1706" y="9741"/>
                    </a:moveTo>
                    <a:cubicBezTo>
                      <a:pt x="-882" y="11974"/>
                      <a:pt x="-258" y="16885"/>
                      <a:pt x="1795" y="19832"/>
                    </a:cubicBezTo>
                    <a:cubicBezTo>
                      <a:pt x="2241" y="20456"/>
                      <a:pt x="2688" y="20993"/>
                      <a:pt x="3134" y="21529"/>
                    </a:cubicBezTo>
                    <a:cubicBezTo>
                      <a:pt x="3402" y="27422"/>
                      <a:pt x="6347" y="33762"/>
                      <a:pt x="11970" y="37512"/>
                    </a:cubicBezTo>
                    <a:cubicBezTo>
                      <a:pt x="18753" y="42067"/>
                      <a:pt x="25715" y="41085"/>
                      <a:pt x="30535" y="37244"/>
                    </a:cubicBezTo>
                    <a:cubicBezTo>
                      <a:pt x="31427" y="37334"/>
                      <a:pt x="32409" y="37423"/>
                      <a:pt x="33302" y="37512"/>
                    </a:cubicBezTo>
                    <a:cubicBezTo>
                      <a:pt x="36069" y="40281"/>
                      <a:pt x="40174" y="41709"/>
                      <a:pt x="43923" y="39477"/>
                    </a:cubicBezTo>
                    <a:cubicBezTo>
                      <a:pt x="54365" y="33226"/>
                      <a:pt x="57757" y="20993"/>
                      <a:pt x="53741" y="8580"/>
                    </a:cubicBezTo>
                    <a:cubicBezTo>
                      <a:pt x="52759" y="5633"/>
                      <a:pt x="49635" y="3401"/>
                      <a:pt x="46779" y="2597"/>
                    </a:cubicBezTo>
                    <a:cubicBezTo>
                      <a:pt x="38657" y="276"/>
                      <a:pt x="29910" y="-1510"/>
                      <a:pt x="22591" y="1883"/>
                    </a:cubicBezTo>
                    <a:cubicBezTo>
                      <a:pt x="20985" y="2686"/>
                      <a:pt x="19467" y="3669"/>
                      <a:pt x="18218" y="4919"/>
                    </a:cubicBezTo>
                    <a:cubicBezTo>
                      <a:pt x="11970" y="3847"/>
                      <a:pt x="6347" y="5812"/>
                      <a:pt x="1706" y="97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32"/>
              <p:cNvSpPr/>
              <p:nvPr/>
            </p:nvSpPr>
            <p:spPr>
              <a:xfrm>
                <a:off x="2056046" y="6510716"/>
                <a:ext cx="45182" cy="30244"/>
              </a:xfrm>
              <a:custGeom>
                <a:avLst/>
                <a:gdLst/>
                <a:ahLst/>
                <a:cxnLst/>
                <a:rect l="l" t="t" r="r" b="b"/>
                <a:pathLst>
                  <a:path w="45182" h="30244" extrusionOk="0">
                    <a:moveTo>
                      <a:pt x="6865" y="24743"/>
                    </a:moveTo>
                    <a:cubicBezTo>
                      <a:pt x="8828" y="28315"/>
                      <a:pt x="12755" y="31083"/>
                      <a:pt x="17396" y="30011"/>
                    </a:cubicBezTo>
                    <a:cubicBezTo>
                      <a:pt x="22395" y="28851"/>
                      <a:pt x="28375" y="28136"/>
                      <a:pt x="33641" y="26529"/>
                    </a:cubicBezTo>
                    <a:cubicBezTo>
                      <a:pt x="39710" y="25100"/>
                      <a:pt x="46136" y="22243"/>
                      <a:pt x="45065" y="14921"/>
                    </a:cubicBezTo>
                    <a:cubicBezTo>
                      <a:pt x="45065" y="14831"/>
                      <a:pt x="45065" y="14831"/>
                      <a:pt x="44976" y="14742"/>
                    </a:cubicBezTo>
                    <a:cubicBezTo>
                      <a:pt x="45065" y="11080"/>
                      <a:pt x="43458" y="7241"/>
                      <a:pt x="39888" y="4383"/>
                    </a:cubicBezTo>
                    <a:cubicBezTo>
                      <a:pt x="34355" y="-170"/>
                      <a:pt x="26947" y="-617"/>
                      <a:pt x="20877" y="543"/>
                    </a:cubicBezTo>
                    <a:cubicBezTo>
                      <a:pt x="14540" y="1794"/>
                      <a:pt x="5526" y="2687"/>
                      <a:pt x="1688" y="7866"/>
                    </a:cubicBezTo>
                    <a:cubicBezTo>
                      <a:pt x="-2150" y="13402"/>
                      <a:pt x="974" y="20814"/>
                      <a:pt x="6865" y="24743"/>
                    </a:cubicBezTo>
                    <a:close/>
                    <a:moveTo>
                      <a:pt x="15968" y="11259"/>
                    </a:moveTo>
                    <a:cubicBezTo>
                      <a:pt x="15790" y="11259"/>
                      <a:pt x="15522" y="11259"/>
                      <a:pt x="15344" y="11349"/>
                    </a:cubicBezTo>
                    <a:cubicBezTo>
                      <a:pt x="15790" y="11349"/>
                      <a:pt x="15433" y="11259"/>
                      <a:pt x="14273" y="11080"/>
                    </a:cubicBezTo>
                    <a:cubicBezTo>
                      <a:pt x="14987" y="10366"/>
                      <a:pt x="15522" y="10456"/>
                      <a:pt x="15968" y="112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5" name="Google Shape;1755;p32"/>
              <p:cNvSpPr/>
              <p:nvPr/>
            </p:nvSpPr>
            <p:spPr>
              <a:xfrm>
                <a:off x="2151422" y="6607979"/>
                <a:ext cx="42738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42738" h="37550" extrusionOk="0">
                    <a:moveTo>
                      <a:pt x="9571" y="1417"/>
                    </a:moveTo>
                    <a:cubicBezTo>
                      <a:pt x="467" y="5346"/>
                      <a:pt x="-2121" y="16420"/>
                      <a:pt x="1717" y="25260"/>
                    </a:cubicBezTo>
                    <a:cubicBezTo>
                      <a:pt x="1984" y="27849"/>
                      <a:pt x="3413" y="30439"/>
                      <a:pt x="6536" y="32135"/>
                    </a:cubicBezTo>
                    <a:cubicBezTo>
                      <a:pt x="8678" y="34100"/>
                      <a:pt x="11445" y="35708"/>
                      <a:pt x="14748" y="36690"/>
                    </a:cubicBezTo>
                    <a:cubicBezTo>
                      <a:pt x="17693" y="37583"/>
                      <a:pt x="20728" y="37761"/>
                      <a:pt x="23584" y="37315"/>
                    </a:cubicBezTo>
                    <a:cubicBezTo>
                      <a:pt x="33045" y="38297"/>
                      <a:pt x="41791" y="35618"/>
                      <a:pt x="42684" y="24814"/>
                    </a:cubicBezTo>
                    <a:cubicBezTo>
                      <a:pt x="43933" y="8918"/>
                      <a:pt x="23316" y="-4476"/>
                      <a:pt x="9571" y="14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32"/>
              <p:cNvSpPr/>
              <p:nvPr/>
            </p:nvSpPr>
            <p:spPr>
              <a:xfrm>
                <a:off x="2249737" y="6552350"/>
                <a:ext cx="33568" cy="32839"/>
              </a:xfrm>
              <a:custGeom>
                <a:avLst/>
                <a:gdLst/>
                <a:ahLst/>
                <a:cxnLst/>
                <a:rect l="l" t="t" r="r" b="b"/>
                <a:pathLst>
                  <a:path w="33568" h="32839" extrusionOk="0">
                    <a:moveTo>
                      <a:pt x="5419" y="26329"/>
                    </a:moveTo>
                    <a:cubicBezTo>
                      <a:pt x="6758" y="27668"/>
                      <a:pt x="8275" y="28740"/>
                      <a:pt x="9881" y="29633"/>
                    </a:cubicBezTo>
                    <a:cubicBezTo>
                      <a:pt x="11042" y="30883"/>
                      <a:pt x="12737" y="31866"/>
                      <a:pt x="14790" y="32401"/>
                    </a:cubicBezTo>
                    <a:cubicBezTo>
                      <a:pt x="18271" y="33205"/>
                      <a:pt x="21484" y="32848"/>
                      <a:pt x="24251" y="31776"/>
                    </a:cubicBezTo>
                    <a:cubicBezTo>
                      <a:pt x="28000" y="30705"/>
                      <a:pt x="30945" y="28294"/>
                      <a:pt x="32909" y="24811"/>
                    </a:cubicBezTo>
                    <a:cubicBezTo>
                      <a:pt x="33623" y="23472"/>
                      <a:pt x="33712" y="21864"/>
                      <a:pt x="33355" y="20257"/>
                    </a:cubicBezTo>
                    <a:cubicBezTo>
                      <a:pt x="33533" y="18918"/>
                      <a:pt x="33623" y="17488"/>
                      <a:pt x="33533" y="16060"/>
                    </a:cubicBezTo>
                    <a:cubicBezTo>
                      <a:pt x="32552" y="4808"/>
                      <a:pt x="20324" y="-2335"/>
                      <a:pt x="10328" y="701"/>
                    </a:cubicBezTo>
                    <a:cubicBezTo>
                      <a:pt x="-294" y="3826"/>
                      <a:pt x="-4042" y="17131"/>
                      <a:pt x="5419" y="26329"/>
                    </a:cubicBezTo>
                    <a:close/>
                    <a:moveTo>
                      <a:pt x="15861" y="16149"/>
                    </a:moveTo>
                    <a:cubicBezTo>
                      <a:pt x="15861" y="16149"/>
                      <a:pt x="15951" y="16149"/>
                      <a:pt x="15951" y="16149"/>
                    </a:cubicBezTo>
                    <a:cubicBezTo>
                      <a:pt x="15861" y="16239"/>
                      <a:pt x="15772" y="16328"/>
                      <a:pt x="15772" y="16328"/>
                    </a:cubicBezTo>
                    <a:cubicBezTo>
                      <a:pt x="15683" y="16417"/>
                      <a:pt x="15593" y="16417"/>
                      <a:pt x="15593" y="16417"/>
                    </a:cubicBezTo>
                    <a:cubicBezTo>
                      <a:pt x="15593" y="16328"/>
                      <a:pt x="15683" y="16328"/>
                      <a:pt x="15772" y="16239"/>
                    </a:cubicBezTo>
                    <a:cubicBezTo>
                      <a:pt x="15861" y="16239"/>
                      <a:pt x="15861" y="16239"/>
                      <a:pt x="15861" y="16149"/>
                    </a:cubicBezTo>
                    <a:close/>
                    <a:moveTo>
                      <a:pt x="16129" y="15971"/>
                    </a:moveTo>
                    <a:cubicBezTo>
                      <a:pt x="16129" y="15971"/>
                      <a:pt x="16040" y="15971"/>
                      <a:pt x="16040" y="15971"/>
                    </a:cubicBezTo>
                    <a:cubicBezTo>
                      <a:pt x="16218" y="15881"/>
                      <a:pt x="16308" y="15792"/>
                      <a:pt x="16129" y="15971"/>
                    </a:cubicBezTo>
                    <a:close/>
                    <a:moveTo>
                      <a:pt x="17468" y="15345"/>
                    </a:moveTo>
                    <a:cubicBezTo>
                      <a:pt x="17379" y="15345"/>
                      <a:pt x="17289" y="15345"/>
                      <a:pt x="17200" y="15435"/>
                    </a:cubicBezTo>
                    <a:cubicBezTo>
                      <a:pt x="17200" y="15435"/>
                      <a:pt x="17200" y="15435"/>
                      <a:pt x="17200" y="15435"/>
                    </a:cubicBezTo>
                    <a:cubicBezTo>
                      <a:pt x="17200" y="15435"/>
                      <a:pt x="17200" y="15435"/>
                      <a:pt x="17200" y="15435"/>
                    </a:cubicBezTo>
                    <a:cubicBezTo>
                      <a:pt x="17289" y="15345"/>
                      <a:pt x="17379" y="15345"/>
                      <a:pt x="17468" y="15345"/>
                    </a:cubicBezTo>
                    <a:close/>
                    <a:moveTo>
                      <a:pt x="16486" y="15078"/>
                    </a:moveTo>
                    <a:cubicBezTo>
                      <a:pt x="16486" y="15078"/>
                      <a:pt x="16486" y="15078"/>
                      <a:pt x="16486" y="15078"/>
                    </a:cubicBezTo>
                    <a:cubicBezTo>
                      <a:pt x="16308" y="14988"/>
                      <a:pt x="16218" y="14899"/>
                      <a:pt x="16040" y="14810"/>
                    </a:cubicBezTo>
                    <a:cubicBezTo>
                      <a:pt x="16129" y="14988"/>
                      <a:pt x="16308" y="15078"/>
                      <a:pt x="16486" y="150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32"/>
              <p:cNvSpPr/>
              <p:nvPr/>
            </p:nvSpPr>
            <p:spPr>
              <a:xfrm>
                <a:off x="2167329" y="6477098"/>
                <a:ext cx="33248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33248" h="31320" extrusionOk="0">
                    <a:moveTo>
                      <a:pt x="1787" y="10319"/>
                    </a:moveTo>
                    <a:cubicBezTo>
                      <a:pt x="984" y="12373"/>
                      <a:pt x="895" y="14606"/>
                      <a:pt x="1341" y="16838"/>
                    </a:cubicBezTo>
                    <a:cubicBezTo>
                      <a:pt x="-2140" y="21392"/>
                      <a:pt x="1341" y="31036"/>
                      <a:pt x="9642" y="31304"/>
                    </a:cubicBezTo>
                    <a:cubicBezTo>
                      <a:pt x="12141" y="31393"/>
                      <a:pt x="14461" y="31126"/>
                      <a:pt x="16692" y="30590"/>
                    </a:cubicBezTo>
                    <a:cubicBezTo>
                      <a:pt x="19013" y="30858"/>
                      <a:pt x="21334" y="30858"/>
                      <a:pt x="23476" y="30322"/>
                    </a:cubicBezTo>
                    <a:cubicBezTo>
                      <a:pt x="35436" y="27554"/>
                      <a:pt x="36596" y="12463"/>
                      <a:pt x="25975" y="4337"/>
                    </a:cubicBezTo>
                    <a:cubicBezTo>
                      <a:pt x="20352" y="50"/>
                      <a:pt x="12855" y="-1468"/>
                      <a:pt x="7321" y="1658"/>
                    </a:cubicBezTo>
                    <a:cubicBezTo>
                      <a:pt x="5000" y="2997"/>
                      <a:pt x="3751" y="5051"/>
                      <a:pt x="3394" y="7462"/>
                    </a:cubicBezTo>
                    <a:cubicBezTo>
                      <a:pt x="2769" y="8355"/>
                      <a:pt x="2233" y="9337"/>
                      <a:pt x="1787" y="103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32"/>
              <p:cNvSpPr/>
              <p:nvPr/>
            </p:nvSpPr>
            <p:spPr>
              <a:xfrm>
                <a:off x="2251970" y="6479245"/>
                <a:ext cx="34418" cy="30486"/>
              </a:xfrm>
              <a:custGeom>
                <a:avLst/>
                <a:gdLst/>
                <a:ahLst/>
                <a:cxnLst/>
                <a:rect l="l" t="t" r="r" b="b"/>
                <a:pathLst>
                  <a:path w="34418" h="30486" extrusionOk="0">
                    <a:moveTo>
                      <a:pt x="12200" y="30317"/>
                    </a:moveTo>
                    <a:cubicBezTo>
                      <a:pt x="17912" y="29335"/>
                      <a:pt x="23535" y="28264"/>
                      <a:pt x="29247" y="27282"/>
                    </a:cubicBezTo>
                    <a:cubicBezTo>
                      <a:pt x="33621" y="26478"/>
                      <a:pt x="35495" y="21120"/>
                      <a:pt x="33799" y="17012"/>
                    </a:cubicBezTo>
                    <a:cubicBezTo>
                      <a:pt x="32282" y="13262"/>
                      <a:pt x="28891" y="11208"/>
                      <a:pt x="25320" y="10940"/>
                    </a:cubicBezTo>
                    <a:cubicBezTo>
                      <a:pt x="25320" y="10851"/>
                      <a:pt x="25410" y="10673"/>
                      <a:pt x="25410" y="10583"/>
                    </a:cubicBezTo>
                    <a:cubicBezTo>
                      <a:pt x="26748" y="4689"/>
                      <a:pt x="18983" y="-1472"/>
                      <a:pt x="13450" y="314"/>
                    </a:cubicBezTo>
                    <a:cubicBezTo>
                      <a:pt x="4167" y="3350"/>
                      <a:pt x="-1456" y="12101"/>
                      <a:pt x="330" y="22281"/>
                    </a:cubicBezTo>
                    <a:cubicBezTo>
                      <a:pt x="1222" y="27907"/>
                      <a:pt x="6845" y="31300"/>
                      <a:pt x="12200" y="303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32"/>
              <p:cNvSpPr/>
              <p:nvPr/>
            </p:nvSpPr>
            <p:spPr>
              <a:xfrm>
                <a:off x="2231656" y="6609074"/>
                <a:ext cx="26561" cy="25632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25632" extrusionOk="0">
                    <a:moveTo>
                      <a:pt x="16270" y="591"/>
                    </a:moveTo>
                    <a:cubicBezTo>
                      <a:pt x="10379" y="-1463"/>
                      <a:pt x="4578" y="2109"/>
                      <a:pt x="2793" y="7109"/>
                    </a:cubicBezTo>
                    <a:cubicBezTo>
                      <a:pt x="2346" y="8360"/>
                      <a:pt x="2168" y="9610"/>
                      <a:pt x="2079" y="10949"/>
                    </a:cubicBezTo>
                    <a:cubicBezTo>
                      <a:pt x="561" y="12557"/>
                      <a:pt x="-331" y="14878"/>
                      <a:pt x="115" y="17200"/>
                    </a:cubicBezTo>
                    <a:cubicBezTo>
                      <a:pt x="1008" y="22111"/>
                      <a:pt x="5024" y="25237"/>
                      <a:pt x="9844" y="25594"/>
                    </a:cubicBezTo>
                    <a:cubicBezTo>
                      <a:pt x="14396" y="25951"/>
                      <a:pt x="18680" y="23808"/>
                      <a:pt x="21268" y="20593"/>
                    </a:cubicBezTo>
                    <a:cubicBezTo>
                      <a:pt x="21447" y="20326"/>
                      <a:pt x="21625" y="20058"/>
                      <a:pt x="21804" y="19790"/>
                    </a:cubicBezTo>
                    <a:cubicBezTo>
                      <a:pt x="22785" y="18807"/>
                      <a:pt x="23767" y="17736"/>
                      <a:pt x="24838" y="16754"/>
                    </a:cubicBezTo>
                    <a:cubicBezTo>
                      <a:pt x="27784" y="13807"/>
                      <a:pt x="26802" y="7735"/>
                      <a:pt x="23053" y="4788"/>
                    </a:cubicBezTo>
                    <a:cubicBezTo>
                      <a:pt x="22518" y="4341"/>
                      <a:pt x="21893" y="3984"/>
                      <a:pt x="21357" y="3627"/>
                    </a:cubicBezTo>
                    <a:cubicBezTo>
                      <a:pt x="20019" y="2288"/>
                      <a:pt x="18144" y="1305"/>
                      <a:pt x="16270" y="5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0" name="Google Shape;1760;p32"/>
            <p:cNvGrpSpPr/>
            <p:nvPr/>
          </p:nvGrpSpPr>
          <p:grpSpPr>
            <a:xfrm>
              <a:off x="1966569" y="5951987"/>
              <a:ext cx="218691" cy="173414"/>
              <a:chOff x="1966569" y="5951987"/>
              <a:chExt cx="218691" cy="173414"/>
            </a:xfrm>
          </p:grpSpPr>
          <p:sp>
            <p:nvSpPr>
              <p:cNvPr id="1761" name="Google Shape;1761;p32"/>
              <p:cNvSpPr/>
              <p:nvPr/>
            </p:nvSpPr>
            <p:spPr>
              <a:xfrm>
                <a:off x="2071077" y="5951987"/>
                <a:ext cx="33618" cy="31059"/>
              </a:xfrm>
              <a:custGeom>
                <a:avLst/>
                <a:gdLst/>
                <a:ahLst/>
                <a:cxnLst/>
                <a:rect l="l" t="t" r="r" b="b"/>
                <a:pathLst>
                  <a:path w="33618" h="31059" extrusionOk="0">
                    <a:moveTo>
                      <a:pt x="30570" y="9114"/>
                    </a:moveTo>
                    <a:cubicBezTo>
                      <a:pt x="32712" y="4739"/>
                      <a:pt x="28250" y="-1779"/>
                      <a:pt x="21734" y="453"/>
                    </a:cubicBezTo>
                    <a:cubicBezTo>
                      <a:pt x="19414" y="1256"/>
                      <a:pt x="17004" y="2328"/>
                      <a:pt x="14594" y="3668"/>
                    </a:cubicBezTo>
                    <a:cubicBezTo>
                      <a:pt x="8971" y="4203"/>
                      <a:pt x="3883" y="7239"/>
                      <a:pt x="1206" y="11436"/>
                    </a:cubicBezTo>
                    <a:cubicBezTo>
                      <a:pt x="-490" y="14204"/>
                      <a:pt x="-311" y="16973"/>
                      <a:pt x="1206" y="19384"/>
                    </a:cubicBezTo>
                    <a:cubicBezTo>
                      <a:pt x="1206" y="22241"/>
                      <a:pt x="3526" y="24652"/>
                      <a:pt x="6383" y="25634"/>
                    </a:cubicBezTo>
                    <a:cubicBezTo>
                      <a:pt x="12452" y="32689"/>
                      <a:pt x="25929" y="33046"/>
                      <a:pt x="31373" y="25634"/>
                    </a:cubicBezTo>
                    <a:cubicBezTo>
                      <a:pt x="33873" y="22241"/>
                      <a:pt x="34140" y="18312"/>
                      <a:pt x="32891" y="14740"/>
                    </a:cubicBezTo>
                    <a:cubicBezTo>
                      <a:pt x="33248" y="12865"/>
                      <a:pt x="32355" y="10543"/>
                      <a:pt x="30570" y="91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32"/>
              <p:cNvSpPr/>
              <p:nvPr/>
            </p:nvSpPr>
            <p:spPr>
              <a:xfrm>
                <a:off x="2028851" y="6012506"/>
                <a:ext cx="34522" cy="32858"/>
              </a:xfrm>
              <a:custGeom>
                <a:avLst/>
                <a:gdLst/>
                <a:ahLst/>
                <a:cxnLst/>
                <a:rect l="l" t="t" r="r" b="b"/>
                <a:pathLst>
                  <a:path w="34522" h="32858" extrusionOk="0">
                    <a:moveTo>
                      <a:pt x="26651" y="924"/>
                    </a:moveTo>
                    <a:cubicBezTo>
                      <a:pt x="20582" y="-1487"/>
                      <a:pt x="14513" y="1281"/>
                      <a:pt x="9515" y="3960"/>
                    </a:cubicBezTo>
                    <a:cubicBezTo>
                      <a:pt x="4784" y="6549"/>
                      <a:pt x="679" y="10389"/>
                      <a:pt x="54" y="15479"/>
                    </a:cubicBezTo>
                    <a:cubicBezTo>
                      <a:pt x="-303" y="18962"/>
                      <a:pt x="1125" y="22712"/>
                      <a:pt x="3892" y="25391"/>
                    </a:cubicBezTo>
                    <a:cubicBezTo>
                      <a:pt x="3892" y="26016"/>
                      <a:pt x="3892" y="26731"/>
                      <a:pt x="3892" y="27356"/>
                    </a:cubicBezTo>
                    <a:cubicBezTo>
                      <a:pt x="4338" y="33071"/>
                      <a:pt x="12460" y="34410"/>
                      <a:pt x="16387" y="31017"/>
                    </a:cubicBezTo>
                    <a:cubicBezTo>
                      <a:pt x="20493" y="27535"/>
                      <a:pt x="26473" y="26284"/>
                      <a:pt x="30311" y="22445"/>
                    </a:cubicBezTo>
                    <a:cubicBezTo>
                      <a:pt x="33435" y="19319"/>
                      <a:pt x="34952" y="15033"/>
                      <a:pt x="34416" y="10747"/>
                    </a:cubicBezTo>
                    <a:cubicBezTo>
                      <a:pt x="33970" y="6639"/>
                      <a:pt x="31203" y="2710"/>
                      <a:pt x="26651" y="9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32"/>
              <p:cNvSpPr/>
              <p:nvPr/>
            </p:nvSpPr>
            <p:spPr>
              <a:xfrm>
                <a:off x="2143014" y="5953843"/>
                <a:ext cx="42246" cy="37622"/>
              </a:xfrm>
              <a:custGeom>
                <a:avLst/>
                <a:gdLst/>
                <a:ahLst/>
                <a:cxnLst/>
                <a:rect l="l" t="t" r="r" b="b"/>
                <a:pathLst>
                  <a:path w="42246" h="37622" extrusionOk="0">
                    <a:moveTo>
                      <a:pt x="42085" y="14491"/>
                    </a:moveTo>
                    <a:cubicBezTo>
                      <a:pt x="42888" y="11991"/>
                      <a:pt x="40567" y="8955"/>
                      <a:pt x="37979" y="7794"/>
                    </a:cubicBezTo>
                    <a:cubicBezTo>
                      <a:pt x="37443" y="7526"/>
                      <a:pt x="36908" y="7348"/>
                      <a:pt x="36462" y="7169"/>
                    </a:cubicBezTo>
                    <a:cubicBezTo>
                      <a:pt x="33963" y="3329"/>
                      <a:pt x="29411" y="293"/>
                      <a:pt x="24234" y="25"/>
                    </a:cubicBezTo>
                    <a:cubicBezTo>
                      <a:pt x="17986" y="-332"/>
                      <a:pt x="13702" y="3150"/>
                      <a:pt x="12006" y="7615"/>
                    </a:cubicBezTo>
                    <a:cubicBezTo>
                      <a:pt x="11381" y="7883"/>
                      <a:pt x="10667" y="8240"/>
                      <a:pt x="10043" y="8598"/>
                    </a:cubicBezTo>
                    <a:cubicBezTo>
                      <a:pt x="7097" y="7883"/>
                      <a:pt x="3795" y="8509"/>
                      <a:pt x="2188" y="11544"/>
                    </a:cubicBezTo>
                    <a:cubicBezTo>
                      <a:pt x="-2274" y="19849"/>
                      <a:pt x="314" y="29404"/>
                      <a:pt x="7901" y="36101"/>
                    </a:cubicBezTo>
                    <a:cubicBezTo>
                      <a:pt x="9686" y="37708"/>
                      <a:pt x="12720" y="37887"/>
                      <a:pt x="14952" y="37351"/>
                    </a:cubicBezTo>
                    <a:cubicBezTo>
                      <a:pt x="21289" y="35655"/>
                      <a:pt x="27804" y="33422"/>
                      <a:pt x="31285" y="28243"/>
                    </a:cubicBezTo>
                    <a:cubicBezTo>
                      <a:pt x="32088" y="27082"/>
                      <a:pt x="32624" y="25832"/>
                      <a:pt x="32981" y="24492"/>
                    </a:cubicBezTo>
                    <a:cubicBezTo>
                      <a:pt x="37622" y="22528"/>
                      <a:pt x="40567" y="18956"/>
                      <a:pt x="42085" y="144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32"/>
              <p:cNvSpPr/>
              <p:nvPr/>
            </p:nvSpPr>
            <p:spPr>
              <a:xfrm>
                <a:off x="2107119" y="6005065"/>
                <a:ext cx="33214" cy="28243"/>
              </a:xfrm>
              <a:custGeom>
                <a:avLst/>
                <a:gdLst/>
                <a:ahLst/>
                <a:cxnLst/>
                <a:rect l="l" t="t" r="r" b="b"/>
                <a:pathLst>
                  <a:path w="33214" h="28243" extrusionOk="0">
                    <a:moveTo>
                      <a:pt x="23178" y="1221"/>
                    </a:moveTo>
                    <a:cubicBezTo>
                      <a:pt x="20501" y="-386"/>
                      <a:pt x="16752" y="-654"/>
                      <a:pt x="14075" y="1936"/>
                    </a:cubicBezTo>
                    <a:cubicBezTo>
                      <a:pt x="11219" y="4704"/>
                      <a:pt x="7470" y="7561"/>
                      <a:pt x="4614" y="10776"/>
                    </a:cubicBezTo>
                    <a:cubicBezTo>
                      <a:pt x="1133" y="14169"/>
                      <a:pt x="-1991" y="18634"/>
                      <a:pt x="1579" y="23099"/>
                    </a:cubicBezTo>
                    <a:cubicBezTo>
                      <a:pt x="1579" y="23099"/>
                      <a:pt x="1669" y="23188"/>
                      <a:pt x="1669" y="23188"/>
                    </a:cubicBezTo>
                    <a:cubicBezTo>
                      <a:pt x="3007" y="25599"/>
                      <a:pt x="5596" y="27564"/>
                      <a:pt x="9166" y="28100"/>
                    </a:cubicBezTo>
                    <a:cubicBezTo>
                      <a:pt x="14699" y="28903"/>
                      <a:pt x="19787" y="26224"/>
                      <a:pt x="23357" y="23099"/>
                    </a:cubicBezTo>
                    <a:cubicBezTo>
                      <a:pt x="27106" y="19795"/>
                      <a:pt x="32729" y="15508"/>
                      <a:pt x="33175" y="10597"/>
                    </a:cubicBezTo>
                    <a:cubicBezTo>
                      <a:pt x="33710" y="5150"/>
                      <a:pt x="28712" y="1489"/>
                      <a:pt x="23178" y="1221"/>
                    </a:cubicBezTo>
                    <a:close/>
                    <a:moveTo>
                      <a:pt x="22465" y="13812"/>
                    </a:moveTo>
                    <a:cubicBezTo>
                      <a:pt x="22554" y="13723"/>
                      <a:pt x="22732" y="13634"/>
                      <a:pt x="22822" y="13544"/>
                    </a:cubicBezTo>
                    <a:cubicBezTo>
                      <a:pt x="22554" y="13723"/>
                      <a:pt x="22822" y="13634"/>
                      <a:pt x="23625" y="13365"/>
                    </a:cubicBezTo>
                    <a:cubicBezTo>
                      <a:pt x="23536" y="13991"/>
                      <a:pt x="23089" y="14169"/>
                      <a:pt x="22465" y="138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32"/>
              <p:cNvSpPr/>
              <p:nvPr/>
            </p:nvSpPr>
            <p:spPr>
              <a:xfrm>
                <a:off x="2004158" y="5973288"/>
                <a:ext cx="34914" cy="28513"/>
              </a:xfrm>
              <a:custGeom>
                <a:avLst/>
                <a:gdLst/>
                <a:ahLst/>
                <a:cxnLst/>
                <a:rect l="l" t="t" r="r" b="b"/>
                <a:pathLst>
                  <a:path w="34914" h="28513" extrusionOk="0">
                    <a:moveTo>
                      <a:pt x="32691" y="22015"/>
                    </a:moveTo>
                    <a:cubicBezTo>
                      <a:pt x="37154" y="15764"/>
                      <a:pt x="34476" y="7370"/>
                      <a:pt x="28407" y="2995"/>
                    </a:cubicBezTo>
                    <a:cubicBezTo>
                      <a:pt x="27247" y="1387"/>
                      <a:pt x="25194" y="226"/>
                      <a:pt x="22427" y="316"/>
                    </a:cubicBezTo>
                    <a:cubicBezTo>
                      <a:pt x="20196" y="-131"/>
                      <a:pt x="17696" y="-131"/>
                      <a:pt x="15197" y="494"/>
                    </a:cubicBezTo>
                    <a:cubicBezTo>
                      <a:pt x="12877" y="1119"/>
                      <a:pt x="10824" y="2191"/>
                      <a:pt x="9039" y="3620"/>
                    </a:cubicBezTo>
                    <a:cubicBezTo>
                      <a:pt x="2345" y="6745"/>
                      <a:pt x="-2386" y="12014"/>
                      <a:pt x="1274" y="19514"/>
                    </a:cubicBezTo>
                    <a:cubicBezTo>
                      <a:pt x="6897" y="30676"/>
                      <a:pt x="25997" y="31391"/>
                      <a:pt x="32691" y="220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32"/>
              <p:cNvSpPr/>
              <p:nvPr/>
            </p:nvSpPr>
            <p:spPr>
              <a:xfrm>
                <a:off x="1968654" y="6052641"/>
                <a:ext cx="27679" cy="24128"/>
              </a:xfrm>
              <a:custGeom>
                <a:avLst/>
                <a:gdLst/>
                <a:ahLst/>
                <a:cxnLst/>
                <a:rect l="l" t="t" r="r" b="b"/>
                <a:pathLst>
                  <a:path w="27679" h="24128" extrusionOk="0">
                    <a:moveTo>
                      <a:pt x="17678" y="615"/>
                    </a:moveTo>
                    <a:cubicBezTo>
                      <a:pt x="16250" y="258"/>
                      <a:pt x="14822" y="169"/>
                      <a:pt x="13394" y="258"/>
                    </a:cubicBezTo>
                    <a:cubicBezTo>
                      <a:pt x="12055" y="-100"/>
                      <a:pt x="10627" y="-100"/>
                      <a:pt x="9020" y="347"/>
                    </a:cubicBezTo>
                    <a:cubicBezTo>
                      <a:pt x="6432" y="1151"/>
                      <a:pt x="4379" y="2669"/>
                      <a:pt x="2951" y="4544"/>
                    </a:cubicBezTo>
                    <a:cubicBezTo>
                      <a:pt x="898" y="6776"/>
                      <a:pt x="-84" y="9545"/>
                      <a:pt x="6" y="12670"/>
                    </a:cubicBezTo>
                    <a:cubicBezTo>
                      <a:pt x="6" y="13920"/>
                      <a:pt x="630" y="14992"/>
                      <a:pt x="1523" y="15885"/>
                    </a:cubicBezTo>
                    <a:cubicBezTo>
                      <a:pt x="1880" y="16867"/>
                      <a:pt x="2415" y="17849"/>
                      <a:pt x="3040" y="18742"/>
                    </a:cubicBezTo>
                    <a:cubicBezTo>
                      <a:pt x="8217" y="25797"/>
                      <a:pt x="19106" y="25707"/>
                      <a:pt x="24639" y="19725"/>
                    </a:cubicBezTo>
                    <a:cubicBezTo>
                      <a:pt x="30530" y="13295"/>
                      <a:pt x="27674" y="2937"/>
                      <a:pt x="17678" y="615"/>
                    </a:cubicBezTo>
                    <a:close/>
                    <a:moveTo>
                      <a:pt x="14822" y="11509"/>
                    </a:moveTo>
                    <a:cubicBezTo>
                      <a:pt x="14822" y="11509"/>
                      <a:pt x="14732" y="11598"/>
                      <a:pt x="14822" y="11509"/>
                    </a:cubicBezTo>
                    <a:cubicBezTo>
                      <a:pt x="14732" y="11509"/>
                      <a:pt x="14822" y="11420"/>
                      <a:pt x="14822" y="11331"/>
                    </a:cubicBezTo>
                    <a:cubicBezTo>
                      <a:pt x="14822" y="11241"/>
                      <a:pt x="14911" y="11152"/>
                      <a:pt x="14911" y="11152"/>
                    </a:cubicBezTo>
                    <a:cubicBezTo>
                      <a:pt x="14911" y="11241"/>
                      <a:pt x="14911" y="11241"/>
                      <a:pt x="14911" y="11331"/>
                    </a:cubicBezTo>
                    <a:cubicBezTo>
                      <a:pt x="14822" y="11420"/>
                      <a:pt x="14822" y="11509"/>
                      <a:pt x="14822" y="11509"/>
                    </a:cubicBezTo>
                    <a:close/>
                    <a:moveTo>
                      <a:pt x="14732" y="11777"/>
                    </a:moveTo>
                    <a:cubicBezTo>
                      <a:pt x="14732" y="11777"/>
                      <a:pt x="14732" y="11688"/>
                      <a:pt x="14732" y="11777"/>
                    </a:cubicBezTo>
                    <a:cubicBezTo>
                      <a:pt x="14732" y="11866"/>
                      <a:pt x="14732" y="11956"/>
                      <a:pt x="14732" y="11777"/>
                    </a:cubicBezTo>
                    <a:close/>
                    <a:moveTo>
                      <a:pt x="14018" y="12670"/>
                    </a:moveTo>
                    <a:cubicBezTo>
                      <a:pt x="14107" y="12670"/>
                      <a:pt x="14107" y="12580"/>
                      <a:pt x="14197" y="12492"/>
                    </a:cubicBezTo>
                    <a:cubicBezTo>
                      <a:pt x="14197" y="12492"/>
                      <a:pt x="14197" y="12492"/>
                      <a:pt x="14197" y="12492"/>
                    </a:cubicBezTo>
                    <a:cubicBezTo>
                      <a:pt x="14197" y="12492"/>
                      <a:pt x="14197" y="12492"/>
                      <a:pt x="14197" y="12492"/>
                    </a:cubicBezTo>
                    <a:cubicBezTo>
                      <a:pt x="14197" y="12670"/>
                      <a:pt x="14107" y="12670"/>
                      <a:pt x="14018" y="12670"/>
                    </a:cubicBezTo>
                    <a:close/>
                    <a:moveTo>
                      <a:pt x="14911" y="12492"/>
                    </a:moveTo>
                    <a:cubicBezTo>
                      <a:pt x="14911" y="12492"/>
                      <a:pt x="14822" y="12492"/>
                      <a:pt x="14911" y="12492"/>
                    </a:cubicBezTo>
                    <a:cubicBezTo>
                      <a:pt x="15000" y="12492"/>
                      <a:pt x="15179" y="12492"/>
                      <a:pt x="15268" y="12492"/>
                    </a:cubicBezTo>
                    <a:cubicBezTo>
                      <a:pt x="15089" y="12402"/>
                      <a:pt x="15000" y="12492"/>
                      <a:pt x="14911" y="124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7" name="Google Shape;1767;p32"/>
              <p:cNvSpPr/>
              <p:nvPr/>
            </p:nvSpPr>
            <p:spPr>
              <a:xfrm>
                <a:off x="2054540" y="6067908"/>
                <a:ext cx="26044" cy="25552"/>
              </a:xfrm>
              <a:custGeom>
                <a:avLst/>
                <a:gdLst/>
                <a:ahLst/>
                <a:cxnLst/>
                <a:rect l="l" t="t" r="r" b="b"/>
                <a:pathLst>
                  <a:path w="26044" h="25552" extrusionOk="0">
                    <a:moveTo>
                      <a:pt x="25418" y="11869"/>
                    </a:moveTo>
                    <a:cubicBezTo>
                      <a:pt x="25150" y="10172"/>
                      <a:pt x="24258" y="8654"/>
                      <a:pt x="23097" y="7315"/>
                    </a:cubicBezTo>
                    <a:cubicBezTo>
                      <a:pt x="23633" y="2851"/>
                      <a:pt x="17474" y="-2150"/>
                      <a:pt x="11852" y="975"/>
                    </a:cubicBezTo>
                    <a:cubicBezTo>
                      <a:pt x="10156" y="1868"/>
                      <a:pt x="8728" y="3029"/>
                      <a:pt x="7478" y="4279"/>
                    </a:cubicBezTo>
                    <a:cubicBezTo>
                      <a:pt x="5782" y="4994"/>
                      <a:pt x="4354" y="5976"/>
                      <a:pt x="3105" y="7137"/>
                    </a:cubicBezTo>
                    <a:cubicBezTo>
                      <a:pt x="-3768" y="13744"/>
                      <a:pt x="1498" y="24281"/>
                      <a:pt x="11762" y="25442"/>
                    </a:cubicBezTo>
                    <a:cubicBezTo>
                      <a:pt x="17207" y="26067"/>
                      <a:pt x="22830" y="24014"/>
                      <a:pt x="25240" y="19817"/>
                    </a:cubicBezTo>
                    <a:cubicBezTo>
                      <a:pt x="26311" y="18031"/>
                      <a:pt x="26221" y="16156"/>
                      <a:pt x="25507" y="14370"/>
                    </a:cubicBezTo>
                    <a:cubicBezTo>
                      <a:pt x="25597" y="13477"/>
                      <a:pt x="25597" y="12673"/>
                      <a:pt x="25418" y="118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32"/>
              <p:cNvSpPr/>
              <p:nvPr/>
            </p:nvSpPr>
            <p:spPr>
              <a:xfrm>
                <a:off x="1996306" y="6100821"/>
                <a:ext cx="26720" cy="24580"/>
              </a:xfrm>
              <a:custGeom>
                <a:avLst/>
                <a:gdLst/>
                <a:ahLst/>
                <a:cxnLst/>
                <a:rect l="l" t="t" r="r" b="b"/>
                <a:pathLst>
                  <a:path w="26720" h="24580" extrusionOk="0">
                    <a:moveTo>
                      <a:pt x="11625" y="1994"/>
                    </a:moveTo>
                    <a:cubicBezTo>
                      <a:pt x="8233" y="4941"/>
                      <a:pt x="4841" y="7888"/>
                      <a:pt x="1539" y="10835"/>
                    </a:cubicBezTo>
                    <a:cubicBezTo>
                      <a:pt x="-1049" y="13157"/>
                      <a:pt x="-157" y="17443"/>
                      <a:pt x="2610" y="19497"/>
                    </a:cubicBezTo>
                    <a:cubicBezTo>
                      <a:pt x="5109" y="21372"/>
                      <a:pt x="8233" y="21372"/>
                      <a:pt x="10732" y="20211"/>
                    </a:cubicBezTo>
                    <a:cubicBezTo>
                      <a:pt x="10732" y="20300"/>
                      <a:pt x="10821" y="20390"/>
                      <a:pt x="10821" y="20479"/>
                    </a:cubicBezTo>
                    <a:cubicBezTo>
                      <a:pt x="12249" y="24944"/>
                      <a:pt x="19925" y="25926"/>
                      <a:pt x="22870" y="22622"/>
                    </a:cubicBezTo>
                    <a:cubicBezTo>
                      <a:pt x="27869" y="16907"/>
                      <a:pt x="28137" y="8871"/>
                      <a:pt x="22870" y="2709"/>
                    </a:cubicBezTo>
                    <a:cubicBezTo>
                      <a:pt x="19836" y="-774"/>
                      <a:pt x="14749" y="-774"/>
                      <a:pt x="11625" y="19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32"/>
              <p:cNvSpPr/>
              <p:nvPr/>
            </p:nvSpPr>
            <p:spPr>
              <a:xfrm>
                <a:off x="1966569" y="6009610"/>
                <a:ext cx="18755" cy="20374"/>
              </a:xfrm>
              <a:custGeom>
                <a:avLst/>
                <a:gdLst/>
                <a:ahLst/>
                <a:cxnLst/>
                <a:rect l="l" t="t" r="r" b="b"/>
                <a:pathLst>
                  <a:path w="18755" h="20374" extrusionOk="0">
                    <a:moveTo>
                      <a:pt x="12266" y="20072"/>
                    </a:moveTo>
                    <a:cubicBezTo>
                      <a:pt x="16996" y="19090"/>
                      <a:pt x="19406" y="14446"/>
                      <a:pt x="18603" y="10428"/>
                    </a:cubicBezTo>
                    <a:cubicBezTo>
                      <a:pt x="18424" y="9446"/>
                      <a:pt x="17978" y="8463"/>
                      <a:pt x="17532" y="7571"/>
                    </a:cubicBezTo>
                    <a:cubicBezTo>
                      <a:pt x="17889" y="5874"/>
                      <a:pt x="17532" y="3999"/>
                      <a:pt x="16371" y="2659"/>
                    </a:cubicBezTo>
                    <a:cubicBezTo>
                      <a:pt x="13783" y="-199"/>
                      <a:pt x="9856" y="-734"/>
                      <a:pt x="6554" y="962"/>
                    </a:cubicBezTo>
                    <a:cubicBezTo>
                      <a:pt x="3340" y="2570"/>
                      <a:pt x="1377" y="5695"/>
                      <a:pt x="931" y="8820"/>
                    </a:cubicBezTo>
                    <a:cubicBezTo>
                      <a:pt x="931" y="9089"/>
                      <a:pt x="931" y="9356"/>
                      <a:pt x="931" y="9535"/>
                    </a:cubicBezTo>
                    <a:cubicBezTo>
                      <a:pt x="663" y="10606"/>
                      <a:pt x="395" y="11678"/>
                      <a:pt x="127" y="12750"/>
                    </a:cubicBezTo>
                    <a:cubicBezTo>
                      <a:pt x="-676" y="15875"/>
                      <a:pt x="2448" y="19536"/>
                      <a:pt x="6018" y="19983"/>
                    </a:cubicBezTo>
                    <a:cubicBezTo>
                      <a:pt x="6554" y="20072"/>
                      <a:pt x="7089" y="20072"/>
                      <a:pt x="7625" y="20072"/>
                    </a:cubicBezTo>
                    <a:cubicBezTo>
                      <a:pt x="9142" y="20518"/>
                      <a:pt x="10838" y="20429"/>
                      <a:pt x="12266" y="2007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verpass ExtraBold"/>
              <a:buNone/>
              <a:defRPr sz="3000"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2" name="Google Shape;1842;p34"/>
          <p:cNvSpPr/>
          <p:nvPr/>
        </p:nvSpPr>
        <p:spPr>
          <a:xfrm>
            <a:off x="4725331" y="4307023"/>
            <a:ext cx="880642" cy="2512688"/>
          </a:xfrm>
          <a:custGeom>
            <a:avLst/>
            <a:gdLst/>
            <a:ahLst/>
            <a:cxnLst/>
            <a:rect l="l" t="t" r="r" b="b"/>
            <a:pathLst>
              <a:path w="1386838" h="3956989" extrusionOk="0">
                <a:moveTo>
                  <a:pt x="165416" y="3816817"/>
                </a:moveTo>
                <a:cubicBezTo>
                  <a:pt x="241370" y="3887361"/>
                  <a:pt x="341423" y="3913525"/>
                  <a:pt x="436478" y="3936385"/>
                </a:cubicBezTo>
                <a:cubicBezTo>
                  <a:pt x="600793" y="3975854"/>
                  <a:pt x="713252" y="3963978"/>
                  <a:pt x="836421" y="3853518"/>
                </a:cubicBezTo>
                <a:cubicBezTo>
                  <a:pt x="933886" y="3766185"/>
                  <a:pt x="1026263" y="3630543"/>
                  <a:pt x="1023497" y="3481775"/>
                </a:cubicBezTo>
                <a:cubicBezTo>
                  <a:pt x="1021444" y="3371761"/>
                  <a:pt x="963607" y="3252817"/>
                  <a:pt x="1000826" y="3154680"/>
                </a:cubicBezTo>
                <a:cubicBezTo>
                  <a:pt x="1017606" y="3110478"/>
                  <a:pt x="1051611" y="3078242"/>
                  <a:pt x="1079191" y="3041541"/>
                </a:cubicBezTo>
                <a:cubicBezTo>
                  <a:pt x="1147558" y="2950279"/>
                  <a:pt x="1176744" y="2825086"/>
                  <a:pt x="1158269" y="2701588"/>
                </a:cubicBezTo>
                <a:cubicBezTo>
                  <a:pt x="1147381" y="2628632"/>
                  <a:pt x="1120694" y="2553444"/>
                  <a:pt x="1135420" y="2484239"/>
                </a:cubicBezTo>
                <a:cubicBezTo>
                  <a:pt x="1155056" y="2391728"/>
                  <a:pt x="1242613" y="2338685"/>
                  <a:pt x="1273852" y="2251085"/>
                </a:cubicBezTo>
                <a:cubicBezTo>
                  <a:pt x="1323745" y="2111514"/>
                  <a:pt x="1217534" y="1938814"/>
                  <a:pt x="1245649" y="1790224"/>
                </a:cubicBezTo>
                <a:cubicBezTo>
                  <a:pt x="1265373" y="1685925"/>
                  <a:pt x="1348201" y="1612255"/>
                  <a:pt x="1371764" y="1509296"/>
                </a:cubicBezTo>
                <a:cubicBezTo>
                  <a:pt x="1399967" y="1386513"/>
                  <a:pt x="1327048" y="1257479"/>
                  <a:pt x="1345612" y="1137196"/>
                </a:cubicBezTo>
                <a:cubicBezTo>
                  <a:pt x="1354448" y="1080046"/>
                  <a:pt x="1380956" y="1045399"/>
                  <a:pt x="1375333" y="978872"/>
                </a:cubicBezTo>
                <a:cubicBezTo>
                  <a:pt x="1370067" y="916365"/>
                  <a:pt x="1350432" y="853768"/>
                  <a:pt x="1336240" y="792242"/>
                </a:cubicBezTo>
                <a:cubicBezTo>
                  <a:pt x="1291346" y="597575"/>
                  <a:pt x="1299914" y="395317"/>
                  <a:pt x="1360518" y="217974"/>
                </a:cubicBezTo>
                <a:cubicBezTo>
                  <a:pt x="1384883" y="146715"/>
                  <a:pt x="1410052" y="50006"/>
                  <a:pt x="1348022" y="0"/>
                </a:cubicBezTo>
                <a:cubicBezTo>
                  <a:pt x="1212892" y="64383"/>
                  <a:pt x="1103646" y="179844"/>
                  <a:pt x="1042240" y="323255"/>
                </a:cubicBezTo>
                <a:cubicBezTo>
                  <a:pt x="981994" y="463808"/>
                  <a:pt x="966285" y="629811"/>
                  <a:pt x="885600" y="756523"/>
                </a:cubicBezTo>
                <a:cubicBezTo>
                  <a:pt x="826425" y="849303"/>
                  <a:pt x="737082" y="913507"/>
                  <a:pt x="661396" y="990927"/>
                </a:cubicBezTo>
                <a:cubicBezTo>
                  <a:pt x="585709" y="1068348"/>
                  <a:pt x="520197" y="1169879"/>
                  <a:pt x="528231" y="1288286"/>
                </a:cubicBezTo>
                <a:cubicBezTo>
                  <a:pt x="536977" y="1417320"/>
                  <a:pt x="631496" y="1541978"/>
                  <a:pt x="619715" y="1668244"/>
                </a:cubicBezTo>
                <a:cubicBezTo>
                  <a:pt x="604631" y="1829604"/>
                  <a:pt x="424518" y="1912650"/>
                  <a:pt x="409434" y="2074009"/>
                </a:cubicBezTo>
                <a:cubicBezTo>
                  <a:pt x="396403" y="2213491"/>
                  <a:pt x="512789" y="2369939"/>
                  <a:pt x="459683" y="2493794"/>
                </a:cubicBezTo>
                <a:cubicBezTo>
                  <a:pt x="433800" y="2554248"/>
                  <a:pt x="374001" y="2586305"/>
                  <a:pt x="329820" y="2632026"/>
                </a:cubicBezTo>
                <a:cubicBezTo>
                  <a:pt x="281445" y="2682032"/>
                  <a:pt x="241637" y="2706856"/>
                  <a:pt x="229678" y="2783473"/>
                </a:cubicBezTo>
                <a:cubicBezTo>
                  <a:pt x="219057" y="2851160"/>
                  <a:pt x="236372" y="2927509"/>
                  <a:pt x="199689" y="2986266"/>
                </a:cubicBezTo>
                <a:cubicBezTo>
                  <a:pt x="174609" y="3026539"/>
                  <a:pt x="128643" y="3044756"/>
                  <a:pt x="93031" y="3074670"/>
                </a:cubicBezTo>
                <a:cubicBezTo>
                  <a:pt x="-14965" y="3165396"/>
                  <a:pt x="-12199" y="3345329"/>
                  <a:pt x="18236" y="3499634"/>
                </a:cubicBezTo>
                <a:cubicBezTo>
                  <a:pt x="40997" y="3614738"/>
                  <a:pt x="79107" y="3736628"/>
                  <a:pt x="165416" y="381681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59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3" name="Google Shape;1843;p34"/>
          <p:cNvGrpSpPr/>
          <p:nvPr/>
        </p:nvGrpSpPr>
        <p:grpSpPr>
          <a:xfrm rot="4485999">
            <a:off x="-766418" y="-442262"/>
            <a:ext cx="1538835" cy="1441143"/>
            <a:chOff x="575020" y="5607269"/>
            <a:chExt cx="2667085" cy="2497766"/>
          </a:xfrm>
        </p:grpSpPr>
        <p:grpSp>
          <p:nvGrpSpPr>
            <p:cNvPr id="1844" name="Google Shape;1844;p34"/>
            <p:cNvGrpSpPr/>
            <p:nvPr/>
          </p:nvGrpSpPr>
          <p:grpSpPr>
            <a:xfrm>
              <a:off x="872616" y="6485731"/>
              <a:ext cx="2369489" cy="1546081"/>
              <a:chOff x="872616" y="6485731"/>
              <a:chExt cx="2369489" cy="1546081"/>
            </a:xfrm>
          </p:grpSpPr>
          <p:sp>
            <p:nvSpPr>
              <p:cNvPr id="1845" name="Google Shape;1845;p34"/>
              <p:cNvSpPr/>
              <p:nvPr/>
            </p:nvSpPr>
            <p:spPr>
              <a:xfrm>
                <a:off x="872616" y="6485731"/>
                <a:ext cx="2369489" cy="1546081"/>
              </a:xfrm>
              <a:custGeom>
                <a:avLst/>
                <a:gdLst/>
                <a:ahLst/>
                <a:cxnLst/>
                <a:rect l="l" t="t" r="r" b="b"/>
                <a:pathLst>
                  <a:path w="2369489" h="1546081" extrusionOk="0">
                    <a:moveTo>
                      <a:pt x="2365761" y="3741"/>
                    </a:moveTo>
                    <a:cubicBezTo>
                      <a:pt x="2364154" y="2848"/>
                      <a:pt x="2362102" y="2491"/>
                      <a:pt x="2360227" y="2758"/>
                    </a:cubicBezTo>
                    <a:cubicBezTo>
                      <a:pt x="2357014" y="347"/>
                      <a:pt x="2352730" y="-724"/>
                      <a:pt x="2347732" y="526"/>
                    </a:cubicBezTo>
                    <a:cubicBezTo>
                      <a:pt x="2185648" y="40353"/>
                      <a:pt x="2027223" y="94198"/>
                      <a:pt x="1874868" y="161260"/>
                    </a:cubicBezTo>
                    <a:cubicBezTo>
                      <a:pt x="1870851" y="163046"/>
                      <a:pt x="1866924" y="164743"/>
                      <a:pt x="1862908" y="166529"/>
                    </a:cubicBezTo>
                    <a:cubicBezTo>
                      <a:pt x="1848538" y="172869"/>
                      <a:pt x="1834168" y="179388"/>
                      <a:pt x="1819977" y="186174"/>
                    </a:cubicBezTo>
                    <a:cubicBezTo>
                      <a:pt x="1816942" y="187424"/>
                      <a:pt x="1814086" y="188764"/>
                      <a:pt x="1811230" y="190192"/>
                    </a:cubicBezTo>
                    <a:cubicBezTo>
                      <a:pt x="1614962" y="282258"/>
                      <a:pt x="1429315" y="396647"/>
                      <a:pt x="1259199" y="532111"/>
                    </a:cubicBezTo>
                    <a:cubicBezTo>
                      <a:pt x="1256075" y="534611"/>
                      <a:pt x="1252862" y="537111"/>
                      <a:pt x="1249738" y="539701"/>
                    </a:cubicBezTo>
                    <a:cubicBezTo>
                      <a:pt x="1223051" y="561043"/>
                      <a:pt x="1196721" y="583009"/>
                      <a:pt x="1170749" y="605602"/>
                    </a:cubicBezTo>
                    <a:cubicBezTo>
                      <a:pt x="1169588" y="606494"/>
                      <a:pt x="1168517" y="607477"/>
                      <a:pt x="1167357" y="608459"/>
                    </a:cubicBezTo>
                    <a:cubicBezTo>
                      <a:pt x="1164144" y="611317"/>
                      <a:pt x="1160752" y="614174"/>
                      <a:pt x="1157539" y="617210"/>
                    </a:cubicBezTo>
                    <a:cubicBezTo>
                      <a:pt x="977515" y="776069"/>
                      <a:pt x="828373" y="963682"/>
                      <a:pt x="661826" y="1135847"/>
                    </a:cubicBezTo>
                    <a:cubicBezTo>
                      <a:pt x="493405" y="1309976"/>
                      <a:pt x="317041" y="1433116"/>
                      <a:pt x="96853" y="1511519"/>
                    </a:cubicBezTo>
                    <a:cubicBezTo>
                      <a:pt x="69809" y="1511519"/>
                      <a:pt x="42587" y="1510894"/>
                      <a:pt x="15097" y="1509554"/>
                    </a:cubicBezTo>
                    <a:cubicBezTo>
                      <a:pt x="3226" y="1508929"/>
                      <a:pt x="-1594" y="1519555"/>
                      <a:pt x="459" y="1528574"/>
                    </a:cubicBezTo>
                    <a:cubicBezTo>
                      <a:pt x="1441" y="1533307"/>
                      <a:pt x="4476" y="1537683"/>
                      <a:pt x="9474" y="1539647"/>
                    </a:cubicBezTo>
                    <a:cubicBezTo>
                      <a:pt x="8581" y="1539915"/>
                      <a:pt x="7689" y="1540272"/>
                      <a:pt x="6886" y="1540540"/>
                    </a:cubicBezTo>
                    <a:cubicBezTo>
                      <a:pt x="3851" y="1541433"/>
                      <a:pt x="4297" y="1546255"/>
                      <a:pt x="7600" y="1546077"/>
                    </a:cubicBezTo>
                    <a:cubicBezTo>
                      <a:pt x="20363" y="1545183"/>
                      <a:pt x="33037" y="1543665"/>
                      <a:pt x="45621" y="1542237"/>
                    </a:cubicBezTo>
                    <a:cubicBezTo>
                      <a:pt x="66328" y="1542862"/>
                      <a:pt x="87035" y="1542951"/>
                      <a:pt x="107653" y="1542773"/>
                    </a:cubicBezTo>
                    <a:cubicBezTo>
                      <a:pt x="557043" y="1539557"/>
                      <a:pt x="963502" y="1362839"/>
                      <a:pt x="1314982" y="1081554"/>
                    </a:cubicBezTo>
                    <a:cubicBezTo>
                      <a:pt x="1495631" y="937072"/>
                      <a:pt x="1659589" y="773212"/>
                      <a:pt x="1819709" y="606405"/>
                    </a:cubicBezTo>
                    <a:cubicBezTo>
                      <a:pt x="1822833" y="603191"/>
                      <a:pt x="1825778" y="600065"/>
                      <a:pt x="1828902" y="596761"/>
                    </a:cubicBezTo>
                    <a:cubicBezTo>
                      <a:pt x="1829616" y="596047"/>
                      <a:pt x="1830241" y="595243"/>
                      <a:pt x="1831045" y="594529"/>
                    </a:cubicBezTo>
                    <a:cubicBezTo>
                      <a:pt x="1838988" y="586313"/>
                      <a:pt x="1847021" y="577920"/>
                      <a:pt x="1854875" y="569526"/>
                    </a:cubicBezTo>
                    <a:cubicBezTo>
                      <a:pt x="1858892" y="565418"/>
                      <a:pt x="1862729" y="561310"/>
                      <a:pt x="1866746" y="557203"/>
                    </a:cubicBezTo>
                    <a:cubicBezTo>
                      <a:pt x="1947342" y="472817"/>
                      <a:pt x="2027670" y="387717"/>
                      <a:pt x="2107462" y="302439"/>
                    </a:cubicBezTo>
                    <a:cubicBezTo>
                      <a:pt x="2190200" y="213856"/>
                      <a:pt x="2283380" y="128310"/>
                      <a:pt x="2355497" y="30351"/>
                    </a:cubicBezTo>
                    <a:cubicBezTo>
                      <a:pt x="2355586" y="30351"/>
                      <a:pt x="2355765" y="30262"/>
                      <a:pt x="2355854" y="30262"/>
                    </a:cubicBezTo>
                    <a:cubicBezTo>
                      <a:pt x="2360852" y="29012"/>
                      <a:pt x="2363976" y="25975"/>
                      <a:pt x="2365493" y="22404"/>
                    </a:cubicBezTo>
                    <a:cubicBezTo>
                      <a:pt x="2366386" y="20261"/>
                      <a:pt x="2366743" y="17760"/>
                      <a:pt x="2366653" y="15438"/>
                    </a:cubicBezTo>
                    <a:cubicBezTo>
                      <a:pt x="2367189" y="14813"/>
                      <a:pt x="2367635" y="14099"/>
                      <a:pt x="2368171" y="13474"/>
                    </a:cubicBezTo>
                    <a:cubicBezTo>
                      <a:pt x="2370938" y="9099"/>
                      <a:pt x="2368974" y="5437"/>
                      <a:pt x="2365761" y="37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34"/>
              <p:cNvSpPr/>
              <p:nvPr/>
            </p:nvSpPr>
            <p:spPr>
              <a:xfrm>
                <a:off x="873164" y="6489293"/>
                <a:ext cx="2368914" cy="1542256"/>
              </a:xfrm>
              <a:custGeom>
                <a:avLst/>
                <a:gdLst/>
                <a:ahLst/>
                <a:cxnLst/>
                <a:rect l="l" t="t" r="r" b="b"/>
                <a:pathLst>
                  <a:path w="2368914" h="1542256" extrusionOk="0">
                    <a:moveTo>
                      <a:pt x="2367533" y="9555"/>
                    </a:moveTo>
                    <a:cubicBezTo>
                      <a:pt x="2366997" y="10179"/>
                      <a:pt x="2366551" y="10894"/>
                      <a:pt x="2366016" y="11519"/>
                    </a:cubicBezTo>
                    <a:cubicBezTo>
                      <a:pt x="2366105" y="13930"/>
                      <a:pt x="2365748" y="16430"/>
                      <a:pt x="2364855" y="18485"/>
                    </a:cubicBezTo>
                    <a:cubicBezTo>
                      <a:pt x="2186081" y="115639"/>
                      <a:pt x="2023194" y="232886"/>
                      <a:pt x="1869410" y="367635"/>
                    </a:cubicBezTo>
                    <a:cubicBezTo>
                      <a:pt x="1815144" y="415052"/>
                      <a:pt x="1761860" y="463540"/>
                      <a:pt x="1708665" y="512296"/>
                    </a:cubicBezTo>
                    <a:cubicBezTo>
                      <a:pt x="1763467" y="514260"/>
                      <a:pt x="1814966" y="534174"/>
                      <a:pt x="1866108" y="553373"/>
                    </a:cubicBezTo>
                    <a:cubicBezTo>
                      <a:pt x="1862091" y="557480"/>
                      <a:pt x="1858254" y="561588"/>
                      <a:pt x="1854237" y="565696"/>
                    </a:cubicBezTo>
                    <a:cubicBezTo>
                      <a:pt x="1840046" y="559088"/>
                      <a:pt x="1825944" y="551855"/>
                      <a:pt x="1811574" y="547122"/>
                    </a:cubicBezTo>
                    <a:cubicBezTo>
                      <a:pt x="1774891" y="534977"/>
                      <a:pt x="1734549" y="534352"/>
                      <a:pt x="1698312" y="521762"/>
                    </a:cubicBezTo>
                    <a:cubicBezTo>
                      <a:pt x="1686709" y="532388"/>
                      <a:pt x="1675017" y="543014"/>
                      <a:pt x="1663414" y="553641"/>
                    </a:cubicBezTo>
                    <a:cubicBezTo>
                      <a:pt x="1719465" y="564981"/>
                      <a:pt x="1774980" y="577750"/>
                      <a:pt x="1830496" y="590699"/>
                    </a:cubicBezTo>
                    <a:cubicBezTo>
                      <a:pt x="1829782" y="591413"/>
                      <a:pt x="1829157" y="592217"/>
                      <a:pt x="1828354" y="592931"/>
                    </a:cubicBezTo>
                    <a:cubicBezTo>
                      <a:pt x="1825230" y="596146"/>
                      <a:pt x="1822285" y="599271"/>
                      <a:pt x="1819161" y="602575"/>
                    </a:cubicBezTo>
                    <a:cubicBezTo>
                      <a:pt x="1762485" y="590609"/>
                      <a:pt x="1705720" y="579179"/>
                      <a:pt x="1649133" y="566856"/>
                    </a:cubicBezTo>
                    <a:cubicBezTo>
                      <a:pt x="1431266" y="767774"/>
                      <a:pt x="1215808" y="969764"/>
                      <a:pt x="965364" y="1132820"/>
                    </a:cubicBezTo>
                    <a:cubicBezTo>
                      <a:pt x="790695" y="1246584"/>
                      <a:pt x="606030" y="1346150"/>
                      <a:pt x="414225" y="1428036"/>
                    </a:cubicBezTo>
                    <a:cubicBezTo>
                      <a:pt x="321133" y="1467862"/>
                      <a:pt x="215100" y="1513850"/>
                      <a:pt x="107193" y="1538942"/>
                    </a:cubicBezTo>
                    <a:cubicBezTo>
                      <a:pt x="86576" y="1539210"/>
                      <a:pt x="65869" y="1539031"/>
                      <a:pt x="45162" y="1538406"/>
                    </a:cubicBezTo>
                    <a:cubicBezTo>
                      <a:pt x="32577" y="1539924"/>
                      <a:pt x="19814" y="1541443"/>
                      <a:pt x="7140" y="1542246"/>
                    </a:cubicBezTo>
                    <a:cubicBezTo>
                      <a:pt x="3749" y="1542514"/>
                      <a:pt x="3392" y="1537603"/>
                      <a:pt x="6426" y="1536710"/>
                    </a:cubicBezTo>
                    <a:cubicBezTo>
                      <a:pt x="7319" y="1536442"/>
                      <a:pt x="8211" y="1536085"/>
                      <a:pt x="9015" y="1535817"/>
                    </a:cubicBezTo>
                    <a:cubicBezTo>
                      <a:pt x="4016" y="1533852"/>
                      <a:pt x="1071" y="1529477"/>
                      <a:pt x="0" y="1524744"/>
                    </a:cubicBezTo>
                    <a:cubicBezTo>
                      <a:pt x="16690" y="1523851"/>
                      <a:pt x="33559" y="1522333"/>
                      <a:pt x="50428" y="1519832"/>
                    </a:cubicBezTo>
                    <a:cubicBezTo>
                      <a:pt x="111031" y="1510992"/>
                      <a:pt x="169938" y="1494740"/>
                      <a:pt x="227864" y="1475006"/>
                    </a:cubicBezTo>
                    <a:cubicBezTo>
                      <a:pt x="342286" y="1435894"/>
                      <a:pt x="453942" y="1387852"/>
                      <a:pt x="562742" y="1335613"/>
                    </a:cubicBezTo>
                    <a:cubicBezTo>
                      <a:pt x="878074" y="1184255"/>
                      <a:pt x="1154402" y="981283"/>
                      <a:pt x="1414040" y="752415"/>
                    </a:cubicBezTo>
                    <a:cubicBezTo>
                      <a:pt x="1358524" y="680621"/>
                      <a:pt x="1304080" y="608022"/>
                      <a:pt x="1249189" y="535870"/>
                    </a:cubicBezTo>
                    <a:cubicBezTo>
                      <a:pt x="1252313" y="533281"/>
                      <a:pt x="1255526" y="530781"/>
                      <a:pt x="1258650" y="528280"/>
                    </a:cubicBezTo>
                    <a:cubicBezTo>
                      <a:pt x="1318182" y="596503"/>
                      <a:pt x="1373787" y="669994"/>
                      <a:pt x="1421002" y="746343"/>
                    </a:cubicBezTo>
                    <a:cubicBezTo>
                      <a:pt x="1464647" y="707588"/>
                      <a:pt x="1507934" y="668387"/>
                      <a:pt x="1550776" y="628293"/>
                    </a:cubicBezTo>
                    <a:cubicBezTo>
                      <a:pt x="1657166" y="528995"/>
                      <a:pt x="1764805" y="425499"/>
                      <a:pt x="1877711" y="328344"/>
                    </a:cubicBezTo>
                    <a:cubicBezTo>
                      <a:pt x="1857540" y="279499"/>
                      <a:pt x="1834512" y="232797"/>
                      <a:pt x="1810682" y="186363"/>
                    </a:cubicBezTo>
                    <a:cubicBezTo>
                      <a:pt x="1813538" y="185023"/>
                      <a:pt x="1816394" y="183594"/>
                      <a:pt x="1819428" y="182344"/>
                    </a:cubicBezTo>
                    <a:cubicBezTo>
                      <a:pt x="1842099" y="228779"/>
                      <a:pt x="1862984" y="276285"/>
                      <a:pt x="1883691" y="323254"/>
                    </a:cubicBezTo>
                    <a:cubicBezTo>
                      <a:pt x="1899756" y="309413"/>
                      <a:pt x="1916001" y="295929"/>
                      <a:pt x="1932334" y="282446"/>
                    </a:cubicBezTo>
                    <a:cubicBezTo>
                      <a:pt x="1908236" y="242976"/>
                      <a:pt x="1884940" y="203150"/>
                      <a:pt x="1862359" y="162788"/>
                    </a:cubicBezTo>
                    <a:cubicBezTo>
                      <a:pt x="1866376" y="161002"/>
                      <a:pt x="1870303" y="159305"/>
                      <a:pt x="1874319" y="157519"/>
                    </a:cubicBezTo>
                    <a:cubicBezTo>
                      <a:pt x="1875837" y="159930"/>
                      <a:pt x="1877175" y="162163"/>
                      <a:pt x="1878603" y="164485"/>
                    </a:cubicBezTo>
                    <a:cubicBezTo>
                      <a:pt x="1899935" y="201096"/>
                      <a:pt x="1920642" y="238065"/>
                      <a:pt x="1940724" y="275391"/>
                    </a:cubicBezTo>
                    <a:cubicBezTo>
                      <a:pt x="2072372" y="167342"/>
                      <a:pt x="2211697" y="70187"/>
                      <a:pt x="2365212" y="0"/>
                    </a:cubicBezTo>
                    <a:cubicBezTo>
                      <a:pt x="2368426" y="1875"/>
                      <a:pt x="2370389" y="5536"/>
                      <a:pt x="2367533" y="95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7" name="Google Shape;1847;p34"/>
              <p:cNvSpPr/>
              <p:nvPr/>
            </p:nvSpPr>
            <p:spPr>
              <a:xfrm>
                <a:off x="2447726" y="6805825"/>
                <a:ext cx="78376" cy="53890"/>
              </a:xfrm>
              <a:custGeom>
                <a:avLst/>
                <a:gdLst/>
                <a:ahLst/>
                <a:cxnLst/>
                <a:rect l="l" t="t" r="r" b="b"/>
                <a:pathLst>
                  <a:path w="78376" h="53890" extrusionOk="0">
                    <a:moveTo>
                      <a:pt x="74929" y="12883"/>
                    </a:moveTo>
                    <a:cubicBezTo>
                      <a:pt x="68057" y="6008"/>
                      <a:pt x="59399" y="3329"/>
                      <a:pt x="50920" y="3775"/>
                    </a:cubicBezTo>
                    <a:cubicBezTo>
                      <a:pt x="41459" y="-868"/>
                      <a:pt x="31552" y="-1404"/>
                      <a:pt x="21199" y="3150"/>
                    </a:cubicBezTo>
                    <a:cubicBezTo>
                      <a:pt x="8971" y="8597"/>
                      <a:pt x="-2543" y="23242"/>
                      <a:pt x="492" y="37351"/>
                    </a:cubicBezTo>
                    <a:cubicBezTo>
                      <a:pt x="3883" y="53067"/>
                      <a:pt x="21913" y="55299"/>
                      <a:pt x="35211" y="53246"/>
                    </a:cubicBezTo>
                    <a:cubicBezTo>
                      <a:pt x="50831" y="50835"/>
                      <a:pt x="65111" y="42530"/>
                      <a:pt x="74840" y="30118"/>
                    </a:cubicBezTo>
                    <a:cubicBezTo>
                      <a:pt x="79035" y="24939"/>
                      <a:pt x="80016" y="17973"/>
                      <a:pt x="74929" y="128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8" name="Google Shape;1848;p34"/>
              <p:cNvSpPr/>
              <p:nvPr/>
            </p:nvSpPr>
            <p:spPr>
              <a:xfrm>
                <a:off x="2549650" y="6770651"/>
                <a:ext cx="33024" cy="26336"/>
              </a:xfrm>
              <a:custGeom>
                <a:avLst/>
                <a:gdLst/>
                <a:ahLst/>
                <a:cxnLst/>
                <a:rect l="l" t="t" r="r" b="b"/>
                <a:pathLst>
                  <a:path w="33024" h="26336" extrusionOk="0">
                    <a:moveTo>
                      <a:pt x="25217" y="1177"/>
                    </a:moveTo>
                    <a:cubicBezTo>
                      <a:pt x="19951" y="-966"/>
                      <a:pt x="13436" y="-73"/>
                      <a:pt x="8616" y="2963"/>
                    </a:cubicBezTo>
                    <a:cubicBezTo>
                      <a:pt x="7991" y="3321"/>
                      <a:pt x="7724" y="3767"/>
                      <a:pt x="7277" y="4213"/>
                    </a:cubicBezTo>
                    <a:cubicBezTo>
                      <a:pt x="4064" y="5553"/>
                      <a:pt x="1297" y="8143"/>
                      <a:pt x="405" y="11446"/>
                    </a:cubicBezTo>
                    <a:cubicBezTo>
                      <a:pt x="-1291" y="17787"/>
                      <a:pt x="2547" y="22609"/>
                      <a:pt x="8081" y="24930"/>
                    </a:cubicBezTo>
                    <a:cubicBezTo>
                      <a:pt x="16381" y="28413"/>
                      <a:pt x="27538" y="25287"/>
                      <a:pt x="31643" y="17072"/>
                    </a:cubicBezTo>
                    <a:cubicBezTo>
                      <a:pt x="35035" y="10196"/>
                      <a:pt x="31911" y="3856"/>
                      <a:pt x="25217" y="11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9" name="Google Shape;1849;p34"/>
            <p:cNvGrpSpPr/>
            <p:nvPr/>
          </p:nvGrpSpPr>
          <p:grpSpPr>
            <a:xfrm>
              <a:off x="651079" y="5607269"/>
              <a:ext cx="768806" cy="2311192"/>
              <a:chOff x="651079" y="5607269"/>
              <a:chExt cx="768806" cy="2311192"/>
            </a:xfrm>
          </p:grpSpPr>
          <p:sp>
            <p:nvSpPr>
              <p:cNvPr id="1850" name="Google Shape;1850;p34"/>
              <p:cNvSpPr/>
              <p:nvPr/>
            </p:nvSpPr>
            <p:spPr>
              <a:xfrm>
                <a:off x="651079" y="5607269"/>
                <a:ext cx="768806" cy="2311192"/>
              </a:xfrm>
              <a:custGeom>
                <a:avLst/>
                <a:gdLst/>
                <a:ahLst/>
                <a:cxnLst/>
                <a:rect l="l" t="t" r="r" b="b"/>
                <a:pathLst>
                  <a:path w="768806" h="2311192" extrusionOk="0">
                    <a:moveTo>
                      <a:pt x="767601" y="9683"/>
                    </a:moveTo>
                    <a:cubicBezTo>
                      <a:pt x="766441" y="6468"/>
                      <a:pt x="764567" y="3700"/>
                      <a:pt x="761711" y="2092"/>
                    </a:cubicBezTo>
                    <a:cubicBezTo>
                      <a:pt x="755731" y="-1747"/>
                      <a:pt x="745734" y="-943"/>
                      <a:pt x="730383" y="9951"/>
                    </a:cubicBezTo>
                    <a:cubicBezTo>
                      <a:pt x="581687" y="115856"/>
                      <a:pt x="462266" y="274358"/>
                      <a:pt x="374173" y="449381"/>
                    </a:cubicBezTo>
                    <a:cubicBezTo>
                      <a:pt x="372031" y="453131"/>
                      <a:pt x="370156" y="456971"/>
                      <a:pt x="368282" y="460900"/>
                    </a:cubicBezTo>
                    <a:cubicBezTo>
                      <a:pt x="361410" y="474652"/>
                      <a:pt x="354805" y="488493"/>
                      <a:pt x="348468" y="502512"/>
                    </a:cubicBezTo>
                    <a:cubicBezTo>
                      <a:pt x="347218" y="504923"/>
                      <a:pt x="346237" y="507245"/>
                      <a:pt x="345255" y="509656"/>
                    </a:cubicBezTo>
                    <a:cubicBezTo>
                      <a:pt x="279654" y="653513"/>
                      <a:pt x="234491" y="805407"/>
                      <a:pt x="210661" y="946675"/>
                    </a:cubicBezTo>
                    <a:cubicBezTo>
                      <a:pt x="194952" y="1039455"/>
                      <a:pt x="187723" y="1133841"/>
                      <a:pt x="183796" y="1228942"/>
                    </a:cubicBezTo>
                    <a:cubicBezTo>
                      <a:pt x="183528" y="1234300"/>
                      <a:pt x="183260" y="1239569"/>
                      <a:pt x="183082" y="1244926"/>
                    </a:cubicBezTo>
                    <a:cubicBezTo>
                      <a:pt x="182725" y="1259035"/>
                      <a:pt x="182189" y="1273144"/>
                      <a:pt x="181832" y="1287253"/>
                    </a:cubicBezTo>
                    <a:cubicBezTo>
                      <a:pt x="181743" y="1291093"/>
                      <a:pt x="181564" y="1295022"/>
                      <a:pt x="181475" y="1298862"/>
                    </a:cubicBezTo>
                    <a:cubicBezTo>
                      <a:pt x="173710" y="1585326"/>
                      <a:pt x="185134" y="1874827"/>
                      <a:pt x="78387" y="2139949"/>
                    </a:cubicBezTo>
                    <a:cubicBezTo>
                      <a:pt x="67409" y="2167006"/>
                      <a:pt x="55271" y="2194063"/>
                      <a:pt x="41704" y="2220584"/>
                    </a:cubicBezTo>
                    <a:cubicBezTo>
                      <a:pt x="31619" y="2240408"/>
                      <a:pt x="20641" y="2260142"/>
                      <a:pt x="8859" y="2279788"/>
                    </a:cubicBezTo>
                    <a:cubicBezTo>
                      <a:pt x="7877" y="2281395"/>
                      <a:pt x="8324" y="2282824"/>
                      <a:pt x="9216" y="2283896"/>
                    </a:cubicBezTo>
                    <a:cubicBezTo>
                      <a:pt x="7699" y="2285235"/>
                      <a:pt x="6182" y="2286664"/>
                      <a:pt x="4575" y="2288003"/>
                    </a:cubicBezTo>
                    <a:cubicBezTo>
                      <a:pt x="-8991" y="2299612"/>
                      <a:pt x="10644" y="2319257"/>
                      <a:pt x="24121" y="2307649"/>
                    </a:cubicBezTo>
                    <a:cubicBezTo>
                      <a:pt x="330082" y="2047348"/>
                      <a:pt x="492255" y="1617027"/>
                      <a:pt x="562854" y="1231353"/>
                    </a:cubicBezTo>
                    <a:cubicBezTo>
                      <a:pt x="581062" y="1132234"/>
                      <a:pt x="589541" y="1030435"/>
                      <a:pt x="595253" y="927922"/>
                    </a:cubicBezTo>
                    <a:cubicBezTo>
                      <a:pt x="595521" y="924529"/>
                      <a:pt x="595789" y="921314"/>
                      <a:pt x="595878" y="917921"/>
                    </a:cubicBezTo>
                    <a:cubicBezTo>
                      <a:pt x="597485" y="888810"/>
                      <a:pt x="598913" y="859700"/>
                      <a:pt x="600251" y="830589"/>
                    </a:cubicBezTo>
                    <a:cubicBezTo>
                      <a:pt x="600341" y="827821"/>
                      <a:pt x="600519" y="825231"/>
                      <a:pt x="600609" y="822463"/>
                    </a:cubicBezTo>
                    <a:cubicBezTo>
                      <a:pt x="613461" y="546803"/>
                      <a:pt x="624082" y="270341"/>
                      <a:pt x="765906" y="28346"/>
                    </a:cubicBezTo>
                    <a:cubicBezTo>
                      <a:pt x="768940" y="23434"/>
                      <a:pt x="769744" y="15844"/>
                      <a:pt x="767601" y="96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34"/>
              <p:cNvSpPr/>
              <p:nvPr/>
            </p:nvSpPr>
            <p:spPr>
              <a:xfrm>
                <a:off x="692784" y="5609272"/>
                <a:ext cx="725718" cy="2218580"/>
              </a:xfrm>
              <a:custGeom>
                <a:avLst/>
                <a:gdLst/>
                <a:ahLst/>
                <a:cxnLst/>
                <a:rect l="l" t="t" r="r" b="b"/>
                <a:pathLst>
                  <a:path w="725718" h="2218580" extrusionOk="0">
                    <a:moveTo>
                      <a:pt x="345321" y="875021"/>
                    </a:moveTo>
                    <a:cubicBezTo>
                      <a:pt x="415831" y="857697"/>
                      <a:pt x="487055" y="828407"/>
                      <a:pt x="559083" y="820460"/>
                    </a:cubicBezTo>
                    <a:cubicBezTo>
                      <a:pt x="558993" y="823228"/>
                      <a:pt x="558815" y="825818"/>
                      <a:pt x="558726" y="828586"/>
                    </a:cubicBezTo>
                    <a:cubicBezTo>
                      <a:pt x="487323" y="843677"/>
                      <a:pt x="416902" y="875199"/>
                      <a:pt x="344518" y="880021"/>
                    </a:cubicBezTo>
                    <a:cubicBezTo>
                      <a:pt x="340234" y="905649"/>
                      <a:pt x="336753" y="931367"/>
                      <a:pt x="333629" y="957084"/>
                    </a:cubicBezTo>
                    <a:cubicBezTo>
                      <a:pt x="385753" y="954227"/>
                      <a:pt x="438055" y="934313"/>
                      <a:pt x="489554" y="926098"/>
                    </a:cubicBezTo>
                    <a:cubicBezTo>
                      <a:pt x="511154" y="922705"/>
                      <a:pt x="532753" y="919222"/>
                      <a:pt x="554352" y="915829"/>
                    </a:cubicBezTo>
                    <a:cubicBezTo>
                      <a:pt x="554263" y="919222"/>
                      <a:pt x="553995" y="922437"/>
                      <a:pt x="553727" y="925831"/>
                    </a:cubicBezTo>
                    <a:cubicBezTo>
                      <a:pt x="523738" y="930206"/>
                      <a:pt x="493749" y="934581"/>
                      <a:pt x="463849" y="939850"/>
                    </a:cubicBezTo>
                    <a:cubicBezTo>
                      <a:pt x="419848" y="947619"/>
                      <a:pt x="377541" y="964496"/>
                      <a:pt x="332736" y="964317"/>
                    </a:cubicBezTo>
                    <a:cubicBezTo>
                      <a:pt x="320509" y="1066562"/>
                      <a:pt x="312654" y="1297662"/>
                      <a:pt x="312387" y="1305163"/>
                    </a:cubicBezTo>
                    <a:cubicBezTo>
                      <a:pt x="307478" y="1510368"/>
                      <a:pt x="298374" y="1721912"/>
                      <a:pt x="210102" y="1911132"/>
                    </a:cubicBezTo>
                    <a:cubicBezTo>
                      <a:pt x="157175" y="2024360"/>
                      <a:pt x="80060" y="2122676"/>
                      <a:pt x="0" y="2218581"/>
                    </a:cubicBezTo>
                    <a:cubicBezTo>
                      <a:pt x="13566" y="2191971"/>
                      <a:pt x="25705" y="2165003"/>
                      <a:pt x="36683" y="2137946"/>
                    </a:cubicBezTo>
                    <a:cubicBezTo>
                      <a:pt x="100231" y="2058115"/>
                      <a:pt x="158871" y="1975336"/>
                      <a:pt x="200106" y="1880950"/>
                    </a:cubicBezTo>
                    <a:cubicBezTo>
                      <a:pt x="276060" y="1706999"/>
                      <a:pt x="286682" y="1516440"/>
                      <a:pt x="291591" y="1328291"/>
                    </a:cubicBezTo>
                    <a:lnTo>
                      <a:pt x="290698" y="1328291"/>
                    </a:lnTo>
                    <a:cubicBezTo>
                      <a:pt x="240181" y="1318826"/>
                      <a:pt x="189842" y="1308021"/>
                      <a:pt x="139681" y="1296859"/>
                    </a:cubicBezTo>
                    <a:cubicBezTo>
                      <a:pt x="139771" y="1293019"/>
                      <a:pt x="139949" y="1289090"/>
                      <a:pt x="140038" y="1285250"/>
                    </a:cubicBezTo>
                    <a:cubicBezTo>
                      <a:pt x="190824" y="1294984"/>
                      <a:pt x="241341" y="1305699"/>
                      <a:pt x="291769" y="1317487"/>
                    </a:cubicBezTo>
                    <a:cubicBezTo>
                      <a:pt x="292037" y="1304717"/>
                      <a:pt x="292394" y="1292037"/>
                      <a:pt x="292662" y="1279178"/>
                    </a:cubicBezTo>
                    <a:cubicBezTo>
                      <a:pt x="241966" y="1269802"/>
                      <a:pt x="191627" y="1256943"/>
                      <a:pt x="141288" y="1242923"/>
                    </a:cubicBezTo>
                    <a:cubicBezTo>
                      <a:pt x="141556" y="1237566"/>
                      <a:pt x="141823" y="1232297"/>
                      <a:pt x="142002" y="1226939"/>
                    </a:cubicBezTo>
                    <a:cubicBezTo>
                      <a:pt x="193412" y="1238458"/>
                      <a:pt x="244108" y="1251675"/>
                      <a:pt x="292840" y="1268641"/>
                    </a:cubicBezTo>
                    <a:cubicBezTo>
                      <a:pt x="293465" y="1244799"/>
                      <a:pt x="294000" y="1221046"/>
                      <a:pt x="294625" y="1197293"/>
                    </a:cubicBezTo>
                    <a:cubicBezTo>
                      <a:pt x="300962" y="980391"/>
                      <a:pt x="330594" y="781259"/>
                      <a:pt x="408780" y="580251"/>
                    </a:cubicBezTo>
                    <a:cubicBezTo>
                      <a:pt x="377988" y="558552"/>
                      <a:pt x="345857" y="538639"/>
                      <a:pt x="315421" y="516047"/>
                    </a:cubicBezTo>
                    <a:cubicBezTo>
                      <a:pt x="311673" y="513189"/>
                      <a:pt x="307656" y="510421"/>
                      <a:pt x="303461" y="507653"/>
                    </a:cubicBezTo>
                    <a:cubicBezTo>
                      <a:pt x="304443" y="505242"/>
                      <a:pt x="305425" y="502920"/>
                      <a:pt x="306674" y="500509"/>
                    </a:cubicBezTo>
                    <a:cubicBezTo>
                      <a:pt x="317117" y="506671"/>
                      <a:pt x="327470" y="512386"/>
                      <a:pt x="336217" y="518369"/>
                    </a:cubicBezTo>
                    <a:cubicBezTo>
                      <a:pt x="361922" y="535692"/>
                      <a:pt x="386288" y="555248"/>
                      <a:pt x="411547" y="572929"/>
                    </a:cubicBezTo>
                    <a:cubicBezTo>
                      <a:pt x="415206" y="563731"/>
                      <a:pt x="418776" y="554445"/>
                      <a:pt x="422614" y="545069"/>
                    </a:cubicBezTo>
                    <a:cubicBezTo>
                      <a:pt x="424132" y="541675"/>
                      <a:pt x="425470" y="538192"/>
                      <a:pt x="426988" y="534710"/>
                    </a:cubicBezTo>
                    <a:cubicBezTo>
                      <a:pt x="392804" y="510868"/>
                      <a:pt x="360226" y="483900"/>
                      <a:pt x="326399" y="458897"/>
                    </a:cubicBezTo>
                    <a:cubicBezTo>
                      <a:pt x="328274" y="455057"/>
                      <a:pt x="330148" y="451128"/>
                      <a:pt x="332290" y="447378"/>
                    </a:cubicBezTo>
                    <a:cubicBezTo>
                      <a:pt x="367099" y="470595"/>
                      <a:pt x="400122" y="497830"/>
                      <a:pt x="431718" y="523191"/>
                    </a:cubicBezTo>
                    <a:cubicBezTo>
                      <a:pt x="506691" y="342275"/>
                      <a:pt x="583806" y="144036"/>
                      <a:pt x="719828" y="0"/>
                    </a:cubicBezTo>
                    <a:cubicBezTo>
                      <a:pt x="722684" y="1608"/>
                      <a:pt x="724558" y="4376"/>
                      <a:pt x="725718" y="7591"/>
                    </a:cubicBezTo>
                    <a:cubicBezTo>
                      <a:pt x="588626" y="189935"/>
                      <a:pt x="496159" y="403890"/>
                      <a:pt x="414671" y="616060"/>
                    </a:cubicBezTo>
                    <a:cubicBezTo>
                      <a:pt x="381915" y="701874"/>
                      <a:pt x="360048" y="788045"/>
                      <a:pt x="345321" y="8750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34"/>
              <p:cNvSpPr/>
              <p:nvPr/>
            </p:nvSpPr>
            <p:spPr>
              <a:xfrm>
                <a:off x="1169782" y="6592432"/>
                <a:ext cx="54838" cy="68769"/>
              </a:xfrm>
              <a:custGeom>
                <a:avLst/>
                <a:gdLst/>
                <a:ahLst/>
                <a:cxnLst/>
                <a:rect l="l" t="t" r="r" b="b"/>
                <a:pathLst>
                  <a:path w="54838" h="68769" extrusionOk="0">
                    <a:moveTo>
                      <a:pt x="51202" y="8214"/>
                    </a:moveTo>
                    <a:cubicBezTo>
                      <a:pt x="48435" y="1249"/>
                      <a:pt x="40849" y="-1877"/>
                      <a:pt x="34869" y="1160"/>
                    </a:cubicBezTo>
                    <a:cubicBezTo>
                      <a:pt x="31477" y="534"/>
                      <a:pt x="27996" y="1606"/>
                      <a:pt x="25676" y="4820"/>
                    </a:cubicBezTo>
                    <a:cubicBezTo>
                      <a:pt x="5594" y="356"/>
                      <a:pt x="-11454" y="51969"/>
                      <a:pt x="9789" y="65542"/>
                    </a:cubicBezTo>
                    <a:cubicBezTo>
                      <a:pt x="21749" y="73222"/>
                      <a:pt x="37903" y="66078"/>
                      <a:pt x="45758" y="55809"/>
                    </a:cubicBezTo>
                    <a:cubicBezTo>
                      <a:pt x="55933" y="42682"/>
                      <a:pt x="57271" y="23394"/>
                      <a:pt x="51202" y="821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34"/>
              <p:cNvSpPr/>
              <p:nvPr/>
            </p:nvSpPr>
            <p:spPr>
              <a:xfrm>
                <a:off x="1168382" y="6692842"/>
                <a:ext cx="41113" cy="38852"/>
              </a:xfrm>
              <a:custGeom>
                <a:avLst/>
                <a:gdLst/>
                <a:ahLst/>
                <a:cxnLst/>
                <a:rect l="l" t="t" r="r" b="b"/>
                <a:pathLst>
                  <a:path w="41113" h="38852" extrusionOk="0">
                    <a:moveTo>
                      <a:pt x="38590" y="9066"/>
                    </a:moveTo>
                    <a:cubicBezTo>
                      <a:pt x="31985" y="-2185"/>
                      <a:pt x="18151" y="-2364"/>
                      <a:pt x="8779" y="5227"/>
                    </a:cubicBezTo>
                    <a:cubicBezTo>
                      <a:pt x="7619" y="6209"/>
                      <a:pt x="6370" y="7102"/>
                      <a:pt x="5209" y="8084"/>
                    </a:cubicBezTo>
                    <a:cubicBezTo>
                      <a:pt x="-949" y="12996"/>
                      <a:pt x="-1306" y="23622"/>
                      <a:pt x="2353" y="29962"/>
                    </a:cubicBezTo>
                    <a:cubicBezTo>
                      <a:pt x="6370" y="36838"/>
                      <a:pt x="15027" y="40320"/>
                      <a:pt x="22703" y="38266"/>
                    </a:cubicBezTo>
                    <a:cubicBezTo>
                      <a:pt x="24220" y="37820"/>
                      <a:pt x="25738" y="37463"/>
                      <a:pt x="27255" y="37016"/>
                    </a:cubicBezTo>
                    <a:cubicBezTo>
                      <a:pt x="39126" y="33801"/>
                      <a:pt x="44749" y="19603"/>
                      <a:pt x="38590" y="90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4" name="Google Shape;1854;p34"/>
            <p:cNvGrpSpPr/>
            <p:nvPr/>
          </p:nvGrpSpPr>
          <p:grpSpPr>
            <a:xfrm>
              <a:off x="575020" y="5732623"/>
              <a:ext cx="1993957" cy="2372412"/>
              <a:chOff x="575020" y="5732623"/>
              <a:chExt cx="1993957" cy="2372412"/>
            </a:xfrm>
          </p:grpSpPr>
          <p:sp>
            <p:nvSpPr>
              <p:cNvPr id="1855" name="Google Shape;1855;p34"/>
              <p:cNvSpPr/>
              <p:nvPr/>
            </p:nvSpPr>
            <p:spPr>
              <a:xfrm>
                <a:off x="575020" y="5732623"/>
                <a:ext cx="1993957" cy="2372412"/>
              </a:xfrm>
              <a:custGeom>
                <a:avLst/>
                <a:gdLst/>
                <a:ahLst/>
                <a:cxnLst/>
                <a:rect l="l" t="t" r="r" b="b"/>
                <a:pathLst>
                  <a:path w="1993957" h="2372412" extrusionOk="0">
                    <a:moveTo>
                      <a:pt x="1989137" y="6218"/>
                    </a:moveTo>
                    <a:cubicBezTo>
                      <a:pt x="1984139" y="325"/>
                      <a:pt x="1975660" y="-2354"/>
                      <a:pt x="1967805" y="2557"/>
                    </a:cubicBezTo>
                    <a:cubicBezTo>
                      <a:pt x="1817324" y="99623"/>
                      <a:pt x="1675590" y="207583"/>
                      <a:pt x="1543049" y="325901"/>
                    </a:cubicBezTo>
                    <a:cubicBezTo>
                      <a:pt x="1539300" y="329116"/>
                      <a:pt x="1535552" y="332509"/>
                      <a:pt x="1531803" y="335903"/>
                    </a:cubicBezTo>
                    <a:cubicBezTo>
                      <a:pt x="1521361" y="345368"/>
                      <a:pt x="1510829" y="354922"/>
                      <a:pt x="1500475" y="364477"/>
                    </a:cubicBezTo>
                    <a:cubicBezTo>
                      <a:pt x="1497262" y="367335"/>
                      <a:pt x="1494138" y="370371"/>
                      <a:pt x="1491014" y="373318"/>
                    </a:cubicBezTo>
                    <a:cubicBezTo>
                      <a:pt x="1283768" y="565931"/>
                      <a:pt x="1100888" y="783816"/>
                      <a:pt x="945230" y="1023131"/>
                    </a:cubicBezTo>
                    <a:cubicBezTo>
                      <a:pt x="943267" y="1026257"/>
                      <a:pt x="941214" y="1029293"/>
                      <a:pt x="939250" y="1032418"/>
                    </a:cubicBezTo>
                    <a:cubicBezTo>
                      <a:pt x="937019" y="1035811"/>
                      <a:pt x="934788" y="1039294"/>
                      <a:pt x="932646" y="1042777"/>
                    </a:cubicBezTo>
                    <a:cubicBezTo>
                      <a:pt x="919436" y="1063404"/>
                      <a:pt x="906316" y="1084032"/>
                      <a:pt x="893374" y="1104749"/>
                    </a:cubicBezTo>
                    <a:cubicBezTo>
                      <a:pt x="891232" y="1108142"/>
                      <a:pt x="889269" y="1111356"/>
                      <a:pt x="887127" y="1114750"/>
                    </a:cubicBezTo>
                    <a:cubicBezTo>
                      <a:pt x="770116" y="1303345"/>
                      <a:pt x="663369" y="1498280"/>
                      <a:pt x="547964" y="1687857"/>
                    </a:cubicBezTo>
                    <a:cubicBezTo>
                      <a:pt x="415601" y="1904760"/>
                      <a:pt x="267262" y="2172561"/>
                      <a:pt x="40916" y="2304274"/>
                    </a:cubicBezTo>
                    <a:cubicBezTo>
                      <a:pt x="35650" y="2306506"/>
                      <a:pt x="30473" y="2309006"/>
                      <a:pt x="26189" y="2312310"/>
                    </a:cubicBezTo>
                    <a:cubicBezTo>
                      <a:pt x="22708" y="2314900"/>
                      <a:pt x="20834" y="2318472"/>
                      <a:pt x="20120" y="2322044"/>
                    </a:cubicBezTo>
                    <a:cubicBezTo>
                      <a:pt x="17264" y="2324187"/>
                      <a:pt x="14765" y="2326776"/>
                      <a:pt x="13158" y="2330705"/>
                    </a:cubicBezTo>
                    <a:cubicBezTo>
                      <a:pt x="13069" y="2331063"/>
                      <a:pt x="13158" y="2331330"/>
                      <a:pt x="13069" y="2331688"/>
                    </a:cubicBezTo>
                    <a:cubicBezTo>
                      <a:pt x="2983" y="2335170"/>
                      <a:pt x="-765" y="2344010"/>
                      <a:pt x="127" y="2352672"/>
                    </a:cubicBezTo>
                    <a:cubicBezTo>
                      <a:pt x="1020" y="2360531"/>
                      <a:pt x="5839" y="2368121"/>
                      <a:pt x="13515" y="2371068"/>
                    </a:cubicBezTo>
                    <a:cubicBezTo>
                      <a:pt x="17175" y="2372586"/>
                      <a:pt x="21459" y="2372854"/>
                      <a:pt x="26278" y="2371693"/>
                    </a:cubicBezTo>
                    <a:cubicBezTo>
                      <a:pt x="87149" y="2356602"/>
                      <a:pt x="145699" y="2336242"/>
                      <a:pt x="201840" y="2311596"/>
                    </a:cubicBezTo>
                    <a:cubicBezTo>
                      <a:pt x="222011" y="2302577"/>
                      <a:pt x="242004" y="2293201"/>
                      <a:pt x="261639" y="2283110"/>
                    </a:cubicBezTo>
                    <a:cubicBezTo>
                      <a:pt x="380079" y="2223013"/>
                      <a:pt x="488343" y="2143896"/>
                      <a:pt x="588931" y="2054332"/>
                    </a:cubicBezTo>
                    <a:cubicBezTo>
                      <a:pt x="776988" y="1886632"/>
                      <a:pt x="952728" y="1692947"/>
                      <a:pt x="1109010" y="1495512"/>
                    </a:cubicBezTo>
                    <a:cubicBezTo>
                      <a:pt x="1230395" y="1341921"/>
                      <a:pt x="1330001" y="1170829"/>
                      <a:pt x="1427466" y="999825"/>
                    </a:cubicBezTo>
                    <a:cubicBezTo>
                      <a:pt x="1429876" y="995806"/>
                      <a:pt x="1432107" y="991788"/>
                      <a:pt x="1434339" y="987859"/>
                    </a:cubicBezTo>
                    <a:cubicBezTo>
                      <a:pt x="1444335" y="970357"/>
                      <a:pt x="1454331" y="952855"/>
                      <a:pt x="1464149" y="935442"/>
                    </a:cubicBezTo>
                    <a:lnTo>
                      <a:pt x="1464238" y="935442"/>
                    </a:lnTo>
                    <a:cubicBezTo>
                      <a:pt x="1466648" y="931066"/>
                      <a:pt x="1469147" y="926869"/>
                      <a:pt x="1471468" y="922583"/>
                    </a:cubicBezTo>
                    <a:lnTo>
                      <a:pt x="1471557" y="922583"/>
                    </a:lnTo>
                    <a:cubicBezTo>
                      <a:pt x="1492264" y="886150"/>
                      <a:pt x="1512971" y="849895"/>
                      <a:pt x="1534034" y="813909"/>
                    </a:cubicBezTo>
                    <a:cubicBezTo>
                      <a:pt x="1687015" y="551644"/>
                      <a:pt x="1838835" y="288754"/>
                      <a:pt x="1991725" y="26489"/>
                    </a:cubicBezTo>
                    <a:cubicBezTo>
                      <a:pt x="1992886" y="24613"/>
                      <a:pt x="1993510" y="22649"/>
                      <a:pt x="1993867" y="20595"/>
                    </a:cubicBezTo>
                    <a:lnTo>
                      <a:pt x="1993867" y="20506"/>
                    </a:lnTo>
                    <a:cubicBezTo>
                      <a:pt x="1994403" y="15148"/>
                      <a:pt x="1992529" y="10147"/>
                      <a:pt x="1989137" y="62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6" name="Google Shape;1856;p34"/>
              <p:cNvSpPr/>
              <p:nvPr/>
            </p:nvSpPr>
            <p:spPr>
              <a:xfrm>
                <a:off x="575148" y="5738752"/>
                <a:ext cx="1993712" cy="2364670"/>
              </a:xfrm>
              <a:custGeom>
                <a:avLst/>
                <a:gdLst/>
                <a:ahLst/>
                <a:cxnLst/>
                <a:rect l="l" t="t" r="r" b="b"/>
                <a:pathLst>
                  <a:path w="1993712" h="2364670" extrusionOk="0">
                    <a:moveTo>
                      <a:pt x="1993562" y="14198"/>
                    </a:moveTo>
                    <a:lnTo>
                      <a:pt x="1993562" y="14288"/>
                    </a:lnTo>
                    <a:cubicBezTo>
                      <a:pt x="1820232" y="157699"/>
                      <a:pt x="1679122" y="325755"/>
                      <a:pt x="1550330" y="512297"/>
                    </a:cubicBezTo>
                    <a:cubicBezTo>
                      <a:pt x="1461076" y="641420"/>
                      <a:pt x="1376375" y="773579"/>
                      <a:pt x="1289085" y="903953"/>
                    </a:cubicBezTo>
                    <a:cubicBezTo>
                      <a:pt x="1347189" y="903417"/>
                      <a:pt x="1413504" y="902702"/>
                      <a:pt x="1471162" y="916186"/>
                    </a:cubicBezTo>
                    <a:cubicBezTo>
                      <a:pt x="1468752" y="920472"/>
                      <a:pt x="1466253" y="924670"/>
                      <a:pt x="1463933" y="929045"/>
                    </a:cubicBezTo>
                    <a:lnTo>
                      <a:pt x="1463843" y="929045"/>
                    </a:lnTo>
                    <a:cubicBezTo>
                      <a:pt x="1404668" y="929045"/>
                      <a:pt x="1342280" y="918061"/>
                      <a:pt x="1284177" y="912793"/>
                    </a:cubicBezTo>
                    <a:cubicBezTo>
                      <a:pt x="1283909" y="912793"/>
                      <a:pt x="1283641" y="912704"/>
                      <a:pt x="1283462" y="912525"/>
                    </a:cubicBezTo>
                    <a:cubicBezTo>
                      <a:pt x="1272752" y="928509"/>
                      <a:pt x="1261863" y="944493"/>
                      <a:pt x="1251153" y="960388"/>
                    </a:cubicBezTo>
                    <a:cubicBezTo>
                      <a:pt x="1312023" y="967621"/>
                      <a:pt x="1373073" y="974586"/>
                      <a:pt x="1434033" y="981462"/>
                    </a:cubicBezTo>
                    <a:cubicBezTo>
                      <a:pt x="1431801" y="985481"/>
                      <a:pt x="1429570" y="989499"/>
                      <a:pt x="1427160" y="993428"/>
                    </a:cubicBezTo>
                    <a:cubicBezTo>
                      <a:pt x="1366736" y="988070"/>
                      <a:pt x="1306222" y="978426"/>
                      <a:pt x="1247761" y="965210"/>
                    </a:cubicBezTo>
                    <a:cubicBezTo>
                      <a:pt x="1226073" y="997179"/>
                      <a:pt x="1204116" y="1029147"/>
                      <a:pt x="1181714" y="1060758"/>
                    </a:cubicBezTo>
                    <a:cubicBezTo>
                      <a:pt x="1049173" y="1248460"/>
                      <a:pt x="908688" y="1430269"/>
                      <a:pt x="762759" y="1607612"/>
                    </a:cubicBezTo>
                    <a:cubicBezTo>
                      <a:pt x="615401" y="1786652"/>
                      <a:pt x="462957" y="1963013"/>
                      <a:pt x="300516" y="2128659"/>
                    </a:cubicBezTo>
                    <a:cubicBezTo>
                      <a:pt x="213405" y="2217420"/>
                      <a:pt x="119510" y="2301359"/>
                      <a:pt x="13388" y="2364671"/>
                    </a:cubicBezTo>
                    <a:cubicBezTo>
                      <a:pt x="5801" y="2361814"/>
                      <a:pt x="893" y="2354223"/>
                      <a:pt x="0" y="2346276"/>
                    </a:cubicBezTo>
                    <a:cubicBezTo>
                      <a:pt x="153873" y="2255640"/>
                      <a:pt x="280969" y="2119819"/>
                      <a:pt x="401908" y="1988820"/>
                    </a:cubicBezTo>
                    <a:cubicBezTo>
                      <a:pt x="615045" y="1757631"/>
                      <a:pt x="815864" y="1515368"/>
                      <a:pt x="1004814" y="1264087"/>
                    </a:cubicBezTo>
                    <a:cubicBezTo>
                      <a:pt x="964917" y="1212741"/>
                      <a:pt x="926717" y="1160056"/>
                      <a:pt x="887178" y="1108353"/>
                    </a:cubicBezTo>
                    <a:cubicBezTo>
                      <a:pt x="889320" y="1104960"/>
                      <a:pt x="891283" y="1101745"/>
                      <a:pt x="893425" y="1098352"/>
                    </a:cubicBezTo>
                    <a:cubicBezTo>
                      <a:pt x="934839" y="1148894"/>
                      <a:pt x="973307" y="1202651"/>
                      <a:pt x="1011597" y="1254979"/>
                    </a:cubicBezTo>
                    <a:cubicBezTo>
                      <a:pt x="1028198" y="1233011"/>
                      <a:pt x="1044531" y="1210777"/>
                      <a:pt x="1060865" y="1188542"/>
                    </a:cubicBezTo>
                    <a:cubicBezTo>
                      <a:pt x="1018112" y="1138357"/>
                      <a:pt x="973307" y="1088886"/>
                      <a:pt x="932697" y="1036469"/>
                    </a:cubicBezTo>
                    <a:cubicBezTo>
                      <a:pt x="934839" y="1032987"/>
                      <a:pt x="937070" y="1029504"/>
                      <a:pt x="939302" y="1026111"/>
                    </a:cubicBezTo>
                    <a:cubicBezTo>
                      <a:pt x="984196" y="1075403"/>
                      <a:pt x="1025253" y="1128623"/>
                      <a:pt x="1067202" y="1180058"/>
                    </a:cubicBezTo>
                    <a:cubicBezTo>
                      <a:pt x="1139854" y="1081386"/>
                      <a:pt x="1210810" y="981462"/>
                      <a:pt x="1279535" y="880110"/>
                    </a:cubicBezTo>
                    <a:cubicBezTo>
                      <a:pt x="1372894" y="742772"/>
                      <a:pt x="1463576" y="594985"/>
                      <a:pt x="1563271" y="453986"/>
                    </a:cubicBezTo>
                    <a:cubicBezTo>
                      <a:pt x="1539441" y="424875"/>
                      <a:pt x="1514896" y="396300"/>
                      <a:pt x="1491066" y="367100"/>
                    </a:cubicBezTo>
                    <a:cubicBezTo>
                      <a:pt x="1494189" y="364064"/>
                      <a:pt x="1497313" y="361117"/>
                      <a:pt x="1500526" y="358260"/>
                    </a:cubicBezTo>
                    <a:cubicBezTo>
                      <a:pt x="1523107" y="388084"/>
                      <a:pt x="1544796" y="418624"/>
                      <a:pt x="1567288" y="448449"/>
                    </a:cubicBezTo>
                    <a:cubicBezTo>
                      <a:pt x="1578891" y="432108"/>
                      <a:pt x="1590761" y="415856"/>
                      <a:pt x="1602632" y="399604"/>
                    </a:cubicBezTo>
                    <a:cubicBezTo>
                      <a:pt x="1578444" y="377101"/>
                      <a:pt x="1554971" y="353527"/>
                      <a:pt x="1531854" y="329684"/>
                    </a:cubicBezTo>
                    <a:cubicBezTo>
                      <a:pt x="1535603" y="326291"/>
                      <a:pt x="1539352" y="322898"/>
                      <a:pt x="1543100" y="319683"/>
                    </a:cubicBezTo>
                    <a:cubicBezTo>
                      <a:pt x="1566931" y="341650"/>
                      <a:pt x="1589601" y="365046"/>
                      <a:pt x="1609951" y="389602"/>
                    </a:cubicBezTo>
                    <a:cubicBezTo>
                      <a:pt x="1719643" y="241727"/>
                      <a:pt x="1841295" y="104835"/>
                      <a:pt x="1989099" y="0"/>
                    </a:cubicBezTo>
                    <a:cubicBezTo>
                      <a:pt x="1992401" y="4018"/>
                      <a:pt x="1994276" y="9019"/>
                      <a:pt x="1993562" y="141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7" name="Google Shape;1857;p34"/>
              <p:cNvSpPr/>
              <p:nvPr/>
            </p:nvSpPr>
            <p:spPr>
              <a:xfrm>
                <a:off x="1859420" y="6328558"/>
                <a:ext cx="75589" cy="59277"/>
              </a:xfrm>
              <a:custGeom>
                <a:avLst/>
                <a:gdLst/>
                <a:ahLst/>
                <a:cxnLst/>
                <a:rect l="l" t="t" r="r" b="b"/>
                <a:pathLst>
                  <a:path w="75589" h="59277" extrusionOk="0">
                    <a:moveTo>
                      <a:pt x="73449" y="14199"/>
                    </a:moveTo>
                    <a:cubicBezTo>
                      <a:pt x="71575" y="9377"/>
                      <a:pt x="66934" y="4019"/>
                      <a:pt x="61043" y="4733"/>
                    </a:cubicBezTo>
                    <a:cubicBezTo>
                      <a:pt x="59526" y="4912"/>
                      <a:pt x="58098" y="5180"/>
                      <a:pt x="56580" y="5448"/>
                    </a:cubicBezTo>
                    <a:cubicBezTo>
                      <a:pt x="53189" y="2501"/>
                      <a:pt x="48815" y="537"/>
                      <a:pt x="43906" y="90"/>
                    </a:cubicBezTo>
                    <a:cubicBezTo>
                      <a:pt x="41050" y="-178"/>
                      <a:pt x="38194" y="179"/>
                      <a:pt x="35427" y="804"/>
                    </a:cubicBezTo>
                    <a:cubicBezTo>
                      <a:pt x="10972" y="-3660"/>
                      <a:pt x="-5629" y="26879"/>
                      <a:pt x="1779" y="48043"/>
                    </a:cubicBezTo>
                    <a:cubicBezTo>
                      <a:pt x="3653" y="53400"/>
                      <a:pt x="7491" y="55900"/>
                      <a:pt x="12935" y="56526"/>
                    </a:cubicBezTo>
                    <a:cubicBezTo>
                      <a:pt x="18291" y="57151"/>
                      <a:pt x="23824" y="56704"/>
                      <a:pt x="29180" y="55365"/>
                    </a:cubicBezTo>
                    <a:cubicBezTo>
                      <a:pt x="33107" y="57508"/>
                      <a:pt x="37391" y="58937"/>
                      <a:pt x="42121" y="59205"/>
                    </a:cubicBezTo>
                    <a:cubicBezTo>
                      <a:pt x="65595" y="60812"/>
                      <a:pt x="81571" y="35452"/>
                      <a:pt x="73449" y="1419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34"/>
              <p:cNvSpPr/>
              <p:nvPr/>
            </p:nvSpPr>
            <p:spPr>
              <a:xfrm>
                <a:off x="1971141" y="6295830"/>
                <a:ext cx="34748" cy="36949"/>
              </a:xfrm>
              <a:custGeom>
                <a:avLst/>
                <a:gdLst/>
                <a:ahLst/>
                <a:cxnLst/>
                <a:rect l="l" t="t" r="r" b="b"/>
                <a:pathLst>
                  <a:path w="34748" h="36949" extrusionOk="0">
                    <a:moveTo>
                      <a:pt x="32952" y="6743"/>
                    </a:moveTo>
                    <a:cubicBezTo>
                      <a:pt x="28846" y="-312"/>
                      <a:pt x="20635" y="-1562"/>
                      <a:pt x="13763" y="1742"/>
                    </a:cubicBezTo>
                    <a:cubicBezTo>
                      <a:pt x="9835" y="3618"/>
                      <a:pt x="7069" y="6653"/>
                      <a:pt x="4213" y="9690"/>
                    </a:cubicBezTo>
                    <a:cubicBezTo>
                      <a:pt x="-2571" y="16744"/>
                      <a:pt x="-339" y="25763"/>
                      <a:pt x="5105" y="30942"/>
                    </a:cubicBezTo>
                    <a:cubicBezTo>
                      <a:pt x="6444" y="35050"/>
                      <a:pt x="10282" y="38175"/>
                      <a:pt x="15191" y="36479"/>
                    </a:cubicBezTo>
                    <a:cubicBezTo>
                      <a:pt x="16529" y="36032"/>
                      <a:pt x="17779" y="35407"/>
                      <a:pt x="18939" y="34782"/>
                    </a:cubicBezTo>
                    <a:cubicBezTo>
                      <a:pt x="21171" y="34157"/>
                      <a:pt x="23313" y="32907"/>
                      <a:pt x="25276" y="30853"/>
                    </a:cubicBezTo>
                    <a:cubicBezTo>
                      <a:pt x="28132" y="27817"/>
                      <a:pt x="31346" y="24870"/>
                      <a:pt x="32952" y="21031"/>
                    </a:cubicBezTo>
                    <a:cubicBezTo>
                      <a:pt x="32774" y="21031"/>
                      <a:pt x="32595" y="21119"/>
                      <a:pt x="32327" y="21119"/>
                    </a:cubicBezTo>
                    <a:cubicBezTo>
                      <a:pt x="35005" y="16744"/>
                      <a:pt x="35808" y="11654"/>
                      <a:pt x="32952" y="674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59" name="Google Shape;1859;p34"/>
          <p:cNvGrpSpPr/>
          <p:nvPr/>
        </p:nvGrpSpPr>
        <p:grpSpPr>
          <a:xfrm>
            <a:off x="-610916" y="4230034"/>
            <a:ext cx="1859150" cy="1729609"/>
            <a:chOff x="-610916" y="4230034"/>
            <a:chExt cx="1859150" cy="1729609"/>
          </a:xfrm>
        </p:grpSpPr>
        <p:grpSp>
          <p:nvGrpSpPr>
            <p:cNvPr id="1860" name="Google Shape;1860;p34"/>
            <p:cNvGrpSpPr/>
            <p:nvPr/>
          </p:nvGrpSpPr>
          <p:grpSpPr>
            <a:xfrm rot="-5333698">
              <a:off x="-122914" y="3761483"/>
              <a:ext cx="535340" cy="1501298"/>
              <a:chOff x="2844040" y="-543246"/>
              <a:chExt cx="770462" cy="2160983"/>
            </a:xfrm>
          </p:grpSpPr>
          <p:grpSp>
            <p:nvGrpSpPr>
              <p:cNvPr id="1861" name="Google Shape;1861;p34"/>
              <p:cNvGrpSpPr/>
              <p:nvPr/>
            </p:nvGrpSpPr>
            <p:grpSpPr>
              <a:xfrm>
                <a:off x="2844040" y="-107906"/>
                <a:ext cx="581167" cy="1454274"/>
                <a:chOff x="2844040" y="-107906"/>
                <a:chExt cx="581167" cy="1454274"/>
              </a:xfrm>
            </p:grpSpPr>
            <p:sp>
              <p:nvSpPr>
                <p:cNvPr id="1862" name="Google Shape;1862;p34"/>
                <p:cNvSpPr/>
                <p:nvPr/>
              </p:nvSpPr>
              <p:spPr>
                <a:xfrm>
                  <a:off x="3055064" y="874345"/>
                  <a:ext cx="370143" cy="472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143" h="472023" extrusionOk="0">
                      <a:moveTo>
                        <a:pt x="21139" y="463768"/>
                      </a:moveTo>
                      <a:cubicBezTo>
                        <a:pt x="23460" y="466179"/>
                        <a:pt x="26227" y="467875"/>
                        <a:pt x="29261" y="469304"/>
                      </a:cubicBezTo>
                      <a:cubicBezTo>
                        <a:pt x="29707" y="469394"/>
                        <a:pt x="30064" y="469751"/>
                        <a:pt x="30511" y="469751"/>
                      </a:cubicBezTo>
                      <a:cubicBezTo>
                        <a:pt x="65052" y="483502"/>
                        <a:pt x="90400" y="431353"/>
                        <a:pt x="100039" y="407421"/>
                      </a:cubicBezTo>
                      <a:cubicBezTo>
                        <a:pt x="121014" y="354379"/>
                        <a:pt x="116551" y="294014"/>
                        <a:pt x="111374" y="236686"/>
                      </a:cubicBezTo>
                      <a:cubicBezTo>
                        <a:pt x="111910" y="232757"/>
                        <a:pt x="112713" y="228917"/>
                        <a:pt x="113159" y="224988"/>
                      </a:cubicBezTo>
                      <a:cubicBezTo>
                        <a:pt x="113873" y="220255"/>
                        <a:pt x="112088" y="216416"/>
                        <a:pt x="109410" y="213737"/>
                      </a:cubicBezTo>
                      <a:cubicBezTo>
                        <a:pt x="109143" y="211683"/>
                        <a:pt x="109054" y="209540"/>
                        <a:pt x="108786" y="207664"/>
                      </a:cubicBezTo>
                      <a:cubicBezTo>
                        <a:pt x="124048" y="220255"/>
                        <a:pt x="140114" y="232578"/>
                        <a:pt x="156893" y="243830"/>
                      </a:cubicBezTo>
                      <a:cubicBezTo>
                        <a:pt x="159035" y="245794"/>
                        <a:pt x="160999" y="247580"/>
                        <a:pt x="163141" y="249366"/>
                      </a:cubicBezTo>
                      <a:cubicBezTo>
                        <a:pt x="167782" y="253563"/>
                        <a:pt x="172513" y="257492"/>
                        <a:pt x="177332" y="261332"/>
                      </a:cubicBezTo>
                      <a:cubicBezTo>
                        <a:pt x="195451" y="276244"/>
                        <a:pt x="214372" y="289728"/>
                        <a:pt x="234097" y="300533"/>
                      </a:cubicBezTo>
                      <a:cubicBezTo>
                        <a:pt x="239095" y="303391"/>
                        <a:pt x="244272" y="306159"/>
                        <a:pt x="249628" y="308570"/>
                      </a:cubicBezTo>
                      <a:cubicBezTo>
                        <a:pt x="255964" y="311695"/>
                        <a:pt x="262480" y="314374"/>
                        <a:pt x="269085" y="316874"/>
                      </a:cubicBezTo>
                      <a:cubicBezTo>
                        <a:pt x="293005" y="325715"/>
                        <a:pt x="335668" y="336788"/>
                        <a:pt x="357088" y="322768"/>
                      </a:cubicBezTo>
                      <a:cubicBezTo>
                        <a:pt x="361819" y="319732"/>
                        <a:pt x="365478" y="315267"/>
                        <a:pt x="367888" y="309284"/>
                      </a:cubicBezTo>
                      <a:cubicBezTo>
                        <a:pt x="369495" y="304641"/>
                        <a:pt x="370298" y="299104"/>
                        <a:pt x="370120" y="292496"/>
                      </a:cubicBezTo>
                      <a:cubicBezTo>
                        <a:pt x="369316" y="271780"/>
                        <a:pt x="334061" y="234096"/>
                        <a:pt x="286132" y="192752"/>
                      </a:cubicBezTo>
                      <a:cubicBezTo>
                        <a:pt x="282473" y="189626"/>
                        <a:pt x="278903" y="186322"/>
                        <a:pt x="275243" y="183286"/>
                      </a:cubicBezTo>
                      <a:cubicBezTo>
                        <a:pt x="262926" y="172928"/>
                        <a:pt x="250074" y="162391"/>
                        <a:pt x="236775" y="151943"/>
                      </a:cubicBezTo>
                      <a:cubicBezTo>
                        <a:pt x="234454" y="150157"/>
                        <a:pt x="232223" y="148282"/>
                        <a:pt x="229902" y="146675"/>
                      </a:cubicBezTo>
                      <a:cubicBezTo>
                        <a:pt x="142613" y="77737"/>
                        <a:pt x="43542" y="11033"/>
                        <a:pt x="25959" y="1299"/>
                      </a:cubicBezTo>
                      <a:cubicBezTo>
                        <a:pt x="14981" y="-4862"/>
                        <a:pt x="5966" y="12551"/>
                        <a:pt x="16944" y="18801"/>
                      </a:cubicBezTo>
                      <a:cubicBezTo>
                        <a:pt x="37383" y="29964"/>
                        <a:pt x="53181" y="47912"/>
                        <a:pt x="68622" y="66486"/>
                      </a:cubicBezTo>
                      <a:cubicBezTo>
                        <a:pt x="60678" y="65057"/>
                        <a:pt x="52110" y="73183"/>
                        <a:pt x="58090" y="81220"/>
                      </a:cubicBezTo>
                      <a:cubicBezTo>
                        <a:pt x="58893" y="82292"/>
                        <a:pt x="59607" y="83363"/>
                        <a:pt x="60500" y="84524"/>
                      </a:cubicBezTo>
                      <a:cubicBezTo>
                        <a:pt x="60589" y="86131"/>
                        <a:pt x="60678" y="87649"/>
                        <a:pt x="60857" y="89078"/>
                      </a:cubicBezTo>
                      <a:cubicBezTo>
                        <a:pt x="60143" y="90239"/>
                        <a:pt x="59429" y="91400"/>
                        <a:pt x="58982" y="92650"/>
                      </a:cubicBezTo>
                      <a:cubicBezTo>
                        <a:pt x="58715" y="93007"/>
                        <a:pt x="58536" y="93454"/>
                        <a:pt x="58447" y="93900"/>
                      </a:cubicBezTo>
                      <a:cubicBezTo>
                        <a:pt x="57733" y="95954"/>
                        <a:pt x="57733" y="98365"/>
                        <a:pt x="58358" y="100865"/>
                      </a:cubicBezTo>
                      <a:cubicBezTo>
                        <a:pt x="58804" y="103008"/>
                        <a:pt x="59518" y="104884"/>
                        <a:pt x="60053" y="106938"/>
                      </a:cubicBezTo>
                      <a:lnTo>
                        <a:pt x="59697" y="106759"/>
                      </a:lnTo>
                      <a:cubicBezTo>
                        <a:pt x="56751" y="105330"/>
                        <a:pt x="53181" y="105062"/>
                        <a:pt x="49611" y="105866"/>
                      </a:cubicBezTo>
                      <a:cubicBezTo>
                        <a:pt x="50414" y="103187"/>
                        <a:pt x="51039" y="100597"/>
                        <a:pt x="51753" y="98008"/>
                      </a:cubicBezTo>
                      <a:cubicBezTo>
                        <a:pt x="55234" y="85685"/>
                        <a:pt x="35955" y="81488"/>
                        <a:pt x="32653" y="93632"/>
                      </a:cubicBezTo>
                      <a:cubicBezTo>
                        <a:pt x="31493" y="98097"/>
                        <a:pt x="30422" y="102383"/>
                        <a:pt x="29261" y="106670"/>
                      </a:cubicBezTo>
                      <a:cubicBezTo>
                        <a:pt x="29261" y="106848"/>
                        <a:pt x="29261" y="106848"/>
                        <a:pt x="29261" y="106848"/>
                      </a:cubicBezTo>
                      <a:cubicBezTo>
                        <a:pt x="8287" y="186948"/>
                        <a:pt x="-2335" y="268565"/>
                        <a:pt x="432" y="351522"/>
                      </a:cubicBezTo>
                      <a:cubicBezTo>
                        <a:pt x="522" y="353129"/>
                        <a:pt x="432" y="354647"/>
                        <a:pt x="522" y="356522"/>
                      </a:cubicBezTo>
                      <a:cubicBezTo>
                        <a:pt x="432" y="356969"/>
                        <a:pt x="254" y="357505"/>
                        <a:pt x="432" y="357951"/>
                      </a:cubicBezTo>
                      <a:cubicBezTo>
                        <a:pt x="700" y="385097"/>
                        <a:pt x="-1531" y="442604"/>
                        <a:pt x="21139" y="46376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3" name="Google Shape;1863;p34"/>
                <p:cNvSpPr/>
                <p:nvPr/>
              </p:nvSpPr>
              <p:spPr>
                <a:xfrm>
                  <a:off x="2844040" y="542838"/>
                  <a:ext cx="489030" cy="36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30" h="362295" extrusionOk="0">
                      <a:moveTo>
                        <a:pt x="23935" y="352541"/>
                      </a:moveTo>
                      <a:cubicBezTo>
                        <a:pt x="26345" y="354327"/>
                        <a:pt x="29112" y="355756"/>
                        <a:pt x="31879" y="356827"/>
                      </a:cubicBezTo>
                      <a:cubicBezTo>
                        <a:pt x="31879" y="356827"/>
                        <a:pt x="31879" y="356827"/>
                        <a:pt x="31879" y="357006"/>
                      </a:cubicBezTo>
                      <a:cubicBezTo>
                        <a:pt x="37502" y="359506"/>
                        <a:pt x="43928" y="361113"/>
                        <a:pt x="50354" y="361828"/>
                      </a:cubicBezTo>
                      <a:cubicBezTo>
                        <a:pt x="77398" y="364775"/>
                        <a:pt x="108904" y="353523"/>
                        <a:pt x="125773" y="336200"/>
                      </a:cubicBezTo>
                      <a:cubicBezTo>
                        <a:pt x="128004" y="333878"/>
                        <a:pt x="130057" y="331556"/>
                        <a:pt x="132110" y="328966"/>
                      </a:cubicBezTo>
                      <a:cubicBezTo>
                        <a:pt x="134877" y="325484"/>
                        <a:pt x="137733" y="321912"/>
                        <a:pt x="140321" y="317983"/>
                      </a:cubicBezTo>
                      <a:cubicBezTo>
                        <a:pt x="150229" y="303428"/>
                        <a:pt x="158797" y="286015"/>
                        <a:pt x="166473" y="267173"/>
                      </a:cubicBezTo>
                      <a:cubicBezTo>
                        <a:pt x="167990" y="263512"/>
                        <a:pt x="169507" y="259583"/>
                        <a:pt x="170935" y="255743"/>
                      </a:cubicBezTo>
                      <a:cubicBezTo>
                        <a:pt x="187090" y="212255"/>
                        <a:pt x="198336" y="163678"/>
                        <a:pt x="208511" y="127245"/>
                      </a:cubicBezTo>
                      <a:cubicBezTo>
                        <a:pt x="236179" y="184841"/>
                        <a:pt x="268222" y="241188"/>
                        <a:pt x="315793" y="284139"/>
                      </a:cubicBezTo>
                      <a:cubicBezTo>
                        <a:pt x="316954" y="285479"/>
                        <a:pt x="318471" y="286640"/>
                        <a:pt x="319721" y="287890"/>
                      </a:cubicBezTo>
                      <a:cubicBezTo>
                        <a:pt x="321684" y="289497"/>
                        <a:pt x="323648" y="291283"/>
                        <a:pt x="325969" y="293248"/>
                      </a:cubicBezTo>
                      <a:cubicBezTo>
                        <a:pt x="362116" y="322984"/>
                        <a:pt x="433429" y="366471"/>
                        <a:pt x="474307" y="328074"/>
                      </a:cubicBezTo>
                      <a:cubicBezTo>
                        <a:pt x="478681" y="324055"/>
                        <a:pt x="481894" y="319769"/>
                        <a:pt x="484125" y="315304"/>
                      </a:cubicBezTo>
                      <a:cubicBezTo>
                        <a:pt x="486446" y="310929"/>
                        <a:pt x="487874" y="306285"/>
                        <a:pt x="488409" y="301374"/>
                      </a:cubicBezTo>
                      <a:cubicBezTo>
                        <a:pt x="493854" y="266459"/>
                        <a:pt x="462348" y="223239"/>
                        <a:pt x="440034" y="200825"/>
                      </a:cubicBezTo>
                      <a:cubicBezTo>
                        <a:pt x="439856" y="200558"/>
                        <a:pt x="439499" y="200200"/>
                        <a:pt x="439409" y="200111"/>
                      </a:cubicBezTo>
                      <a:cubicBezTo>
                        <a:pt x="438874" y="199665"/>
                        <a:pt x="438606" y="199218"/>
                        <a:pt x="438071" y="198772"/>
                      </a:cubicBezTo>
                      <a:cubicBezTo>
                        <a:pt x="421380" y="182520"/>
                        <a:pt x="403351" y="169304"/>
                        <a:pt x="384965" y="157338"/>
                      </a:cubicBezTo>
                      <a:lnTo>
                        <a:pt x="384786" y="157338"/>
                      </a:lnTo>
                      <a:cubicBezTo>
                        <a:pt x="380859" y="154838"/>
                        <a:pt x="377289" y="152337"/>
                        <a:pt x="373362" y="150105"/>
                      </a:cubicBezTo>
                      <a:cubicBezTo>
                        <a:pt x="308029" y="110278"/>
                        <a:pt x="238411" y="83400"/>
                        <a:pt x="198425" y="4730"/>
                      </a:cubicBezTo>
                      <a:cubicBezTo>
                        <a:pt x="193160" y="-5361"/>
                        <a:pt x="179593" y="2408"/>
                        <a:pt x="181021" y="12052"/>
                      </a:cubicBezTo>
                      <a:cubicBezTo>
                        <a:pt x="132914" y="86347"/>
                        <a:pt x="71953" y="150730"/>
                        <a:pt x="23132" y="223685"/>
                      </a:cubicBezTo>
                      <a:cubicBezTo>
                        <a:pt x="22686" y="224311"/>
                        <a:pt x="22418" y="224846"/>
                        <a:pt x="21972" y="225471"/>
                      </a:cubicBezTo>
                      <a:cubicBezTo>
                        <a:pt x="19830" y="228865"/>
                        <a:pt x="17598" y="232615"/>
                        <a:pt x="15635" y="236634"/>
                      </a:cubicBezTo>
                      <a:cubicBezTo>
                        <a:pt x="-1681" y="271638"/>
                        <a:pt x="-11498" y="328609"/>
                        <a:pt x="23935" y="35254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4" name="Google Shape;1864;p34"/>
                <p:cNvSpPr/>
                <p:nvPr/>
              </p:nvSpPr>
              <p:spPr>
                <a:xfrm>
                  <a:off x="2851352" y="211507"/>
                  <a:ext cx="449408" cy="370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408" h="370054" extrusionOk="0">
                      <a:moveTo>
                        <a:pt x="112" y="220243"/>
                      </a:moveTo>
                      <a:cubicBezTo>
                        <a:pt x="826" y="234709"/>
                        <a:pt x="4753" y="248014"/>
                        <a:pt x="13143" y="258551"/>
                      </a:cubicBezTo>
                      <a:cubicBezTo>
                        <a:pt x="34206" y="284983"/>
                        <a:pt x="68480" y="284894"/>
                        <a:pt x="99450" y="274178"/>
                      </a:cubicBezTo>
                      <a:cubicBezTo>
                        <a:pt x="101146" y="273642"/>
                        <a:pt x="102842" y="273017"/>
                        <a:pt x="104538" y="272303"/>
                      </a:cubicBezTo>
                      <a:cubicBezTo>
                        <a:pt x="121050" y="265963"/>
                        <a:pt x="136401" y="256765"/>
                        <a:pt x="147736" y="247389"/>
                      </a:cubicBezTo>
                      <a:cubicBezTo>
                        <a:pt x="186740" y="214974"/>
                        <a:pt x="219228" y="162735"/>
                        <a:pt x="228779" y="110675"/>
                      </a:cubicBezTo>
                      <a:cubicBezTo>
                        <a:pt x="231367" y="189703"/>
                        <a:pt x="253859" y="261855"/>
                        <a:pt x="305358" y="321148"/>
                      </a:cubicBezTo>
                      <a:cubicBezTo>
                        <a:pt x="309196" y="325524"/>
                        <a:pt x="313569" y="329988"/>
                        <a:pt x="318300" y="334453"/>
                      </a:cubicBezTo>
                      <a:cubicBezTo>
                        <a:pt x="320620" y="336686"/>
                        <a:pt x="323119" y="338740"/>
                        <a:pt x="325708" y="340972"/>
                      </a:cubicBezTo>
                      <a:cubicBezTo>
                        <a:pt x="353465" y="364100"/>
                        <a:pt x="392112" y="381423"/>
                        <a:pt x="423797" y="360974"/>
                      </a:cubicBezTo>
                      <a:cubicBezTo>
                        <a:pt x="434418" y="354099"/>
                        <a:pt x="441291" y="346062"/>
                        <a:pt x="445039" y="337043"/>
                      </a:cubicBezTo>
                      <a:cubicBezTo>
                        <a:pt x="446646" y="334007"/>
                        <a:pt x="447538" y="330971"/>
                        <a:pt x="447985" y="327756"/>
                      </a:cubicBezTo>
                      <a:cubicBezTo>
                        <a:pt x="454232" y="300521"/>
                        <a:pt x="438881" y="268284"/>
                        <a:pt x="422190" y="244263"/>
                      </a:cubicBezTo>
                      <a:cubicBezTo>
                        <a:pt x="420673" y="241942"/>
                        <a:pt x="418977" y="239888"/>
                        <a:pt x="417460" y="237745"/>
                      </a:cubicBezTo>
                      <a:cubicBezTo>
                        <a:pt x="416121" y="235959"/>
                        <a:pt x="414782" y="234084"/>
                        <a:pt x="413444" y="232476"/>
                      </a:cubicBezTo>
                      <a:cubicBezTo>
                        <a:pt x="400859" y="216581"/>
                        <a:pt x="387471" y="201401"/>
                        <a:pt x="373904" y="186756"/>
                      </a:cubicBezTo>
                      <a:cubicBezTo>
                        <a:pt x="372209" y="184792"/>
                        <a:pt x="370424" y="182827"/>
                        <a:pt x="368728" y="180863"/>
                      </a:cubicBezTo>
                      <a:cubicBezTo>
                        <a:pt x="325975" y="133893"/>
                        <a:pt x="283669" y="88351"/>
                        <a:pt x="263855" y="24415"/>
                      </a:cubicBezTo>
                      <a:cubicBezTo>
                        <a:pt x="260106" y="12359"/>
                        <a:pt x="241363" y="18521"/>
                        <a:pt x="245112" y="30576"/>
                      </a:cubicBezTo>
                      <a:cubicBezTo>
                        <a:pt x="245290" y="31380"/>
                        <a:pt x="245647" y="32005"/>
                        <a:pt x="245826" y="32541"/>
                      </a:cubicBezTo>
                      <a:cubicBezTo>
                        <a:pt x="241899" y="29147"/>
                        <a:pt x="237168" y="26736"/>
                        <a:pt x="231902" y="25575"/>
                      </a:cubicBezTo>
                      <a:cubicBezTo>
                        <a:pt x="237257" y="23522"/>
                        <a:pt x="242345" y="21557"/>
                        <a:pt x="247343" y="19414"/>
                      </a:cubicBezTo>
                      <a:cubicBezTo>
                        <a:pt x="258857" y="14592"/>
                        <a:pt x="252698" y="-4160"/>
                        <a:pt x="241006" y="840"/>
                      </a:cubicBezTo>
                      <a:cubicBezTo>
                        <a:pt x="182992" y="25397"/>
                        <a:pt x="103288" y="45846"/>
                        <a:pt x="53931" y="91834"/>
                      </a:cubicBezTo>
                      <a:cubicBezTo>
                        <a:pt x="53753" y="91834"/>
                        <a:pt x="53753" y="91834"/>
                        <a:pt x="53753" y="91834"/>
                      </a:cubicBezTo>
                      <a:cubicBezTo>
                        <a:pt x="52682" y="92816"/>
                        <a:pt x="51789" y="93709"/>
                        <a:pt x="50897" y="94691"/>
                      </a:cubicBezTo>
                      <a:cubicBezTo>
                        <a:pt x="43578" y="101656"/>
                        <a:pt x="37062" y="109425"/>
                        <a:pt x="31350" y="117908"/>
                      </a:cubicBezTo>
                      <a:cubicBezTo>
                        <a:pt x="26709" y="124963"/>
                        <a:pt x="21800" y="133535"/>
                        <a:pt x="17427" y="143179"/>
                      </a:cubicBezTo>
                      <a:cubicBezTo>
                        <a:pt x="16713" y="144608"/>
                        <a:pt x="15999" y="146216"/>
                        <a:pt x="15463" y="147644"/>
                      </a:cubicBezTo>
                      <a:cubicBezTo>
                        <a:pt x="7430" y="166039"/>
                        <a:pt x="1183" y="187292"/>
                        <a:pt x="22" y="207473"/>
                      </a:cubicBezTo>
                      <a:cubicBezTo>
                        <a:pt x="22" y="211938"/>
                        <a:pt x="-67" y="216135"/>
                        <a:pt x="112" y="220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5" name="Google Shape;1865;p34"/>
                <p:cNvSpPr/>
                <p:nvPr/>
              </p:nvSpPr>
              <p:spPr>
                <a:xfrm>
                  <a:off x="2967250" y="-107906"/>
                  <a:ext cx="376796" cy="394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96" h="394349" extrusionOk="0">
                      <a:moveTo>
                        <a:pt x="2921" y="208633"/>
                      </a:moveTo>
                      <a:cubicBezTo>
                        <a:pt x="5955" y="216045"/>
                        <a:pt x="9883" y="221938"/>
                        <a:pt x="14881" y="226135"/>
                      </a:cubicBezTo>
                      <a:cubicBezTo>
                        <a:pt x="14881" y="226135"/>
                        <a:pt x="14881" y="226135"/>
                        <a:pt x="14881" y="226314"/>
                      </a:cubicBezTo>
                      <a:cubicBezTo>
                        <a:pt x="18362" y="229618"/>
                        <a:pt x="22289" y="231940"/>
                        <a:pt x="26395" y="233547"/>
                      </a:cubicBezTo>
                      <a:cubicBezTo>
                        <a:pt x="38265" y="238280"/>
                        <a:pt x="52367" y="237655"/>
                        <a:pt x="66023" y="234261"/>
                      </a:cubicBezTo>
                      <a:cubicBezTo>
                        <a:pt x="70218" y="233279"/>
                        <a:pt x="74413" y="232118"/>
                        <a:pt x="78429" y="230600"/>
                      </a:cubicBezTo>
                      <a:cubicBezTo>
                        <a:pt x="87087" y="227475"/>
                        <a:pt x="95387" y="223456"/>
                        <a:pt x="102349" y="219259"/>
                      </a:cubicBezTo>
                      <a:cubicBezTo>
                        <a:pt x="106276" y="216848"/>
                        <a:pt x="110293" y="214259"/>
                        <a:pt x="114220" y="211580"/>
                      </a:cubicBezTo>
                      <a:cubicBezTo>
                        <a:pt x="120021" y="208008"/>
                        <a:pt x="125644" y="203722"/>
                        <a:pt x="130999" y="199525"/>
                      </a:cubicBezTo>
                      <a:cubicBezTo>
                        <a:pt x="145369" y="188184"/>
                        <a:pt x="158489" y="175415"/>
                        <a:pt x="170539" y="161752"/>
                      </a:cubicBezTo>
                      <a:cubicBezTo>
                        <a:pt x="174555" y="223367"/>
                        <a:pt x="184284" y="285964"/>
                        <a:pt x="222484" y="336328"/>
                      </a:cubicBezTo>
                      <a:cubicBezTo>
                        <a:pt x="224358" y="338739"/>
                        <a:pt x="226233" y="340971"/>
                        <a:pt x="228196" y="343382"/>
                      </a:cubicBezTo>
                      <a:cubicBezTo>
                        <a:pt x="231677" y="347490"/>
                        <a:pt x="235426" y="351508"/>
                        <a:pt x="239531" y="355526"/>
                      </a:cubicBezTo>
                      <a:cubicBezTo>
                        <a:pt x="265593" y="381244"/>
                        <a:pt x="302812" y="402675"/>
                        <a:pt x="338067" y="391156"/>
                      </a:cubicBezTo>
                      <a:cubicBezTo>
                        <a:pt x="340834" y="390263"/>
                        <a:pt x="343422" y="389102"/>
                        <a:pt x="345921" y="388031"/>
                      </a:cubicBezTo>
                      <a:cubicBezTo>
                        <a:pt x="351723" y="385173"/>
                        <a:pt x="356453" y="381780"/>
                        <a:pt x="360470" y="377851"/>
                      </a:cubicBezTo>
                      <a:cubicBezTo>
                        <a:pt x="375107" y="363117"/>
                        <a:pt x="378499" y="341150"/>
                        <a:pt x="376089" y="319272"/>
                      </a:cubicBezTo>
                      <a:cubicBezTo>
                        <a:pt x="375821" y="316414"/>
                        <a:pt x="375286" y="313468"/>
                        <a:pt x="374661" y="310699"/>
                      </a:cubicBezTo>
                      <a:cubicBezTo>
                        <a:pt x="373947" y="306770"/>
                        <a:pt x="373144" y="302931"/>
                        <a:pt x="372162" y="299180"/>
                      </a:cubicBezTo>
                      <a:cubicBezTo>
                        <a:pt x="365646" y="274623"/>
                        <a:pt x="357078" y="251228"/>
                        <a:pt x="347349" y="228100"/>
                      </a:cubicBezTo>
                      <a:cubicBezTo>
                        <a:pt x="346100" y="225332"/>
                        <a:pt x="344850" y="222742"/>
                        <a:pt x="343779" y="219974"/>
                      </a:cubicBezTo>
                      <a:cubicBezTo>
                        <a:pt x="315307" y="154430"/>
                        <a:pt x="279874" y="91922"/>
                        <a:pt x="266575" y="19324"/>
                      </a:cubicBezTo>
                      <a:cubicBezTo>
                        <a:pt x="265861" y="14770"/>
                        <a:pt x="262737" y="12091"/>
                        <a:pt x="259256" y="11019"/>
                      </a:cubicBezTo>
                      <a:cubicBezTo>
                        <a:pt x="259703" y="4411"/>
                        <a:pt x="254615" y="-2554"/>
                        <a:pt x="247118" y="929"/>
                      </a:cubicBezTo>
                      <a:cubicBezTo>
                        <a:pt x="195886" y="24592"/>
                        <a:pt x="130375" y="44505"/>
                        <a:pt x="81018" y="77456"/>
                      </a:cubicBezTo>
                      <a:cubicBezTo>
                        <a:pt x="78251" y="79153"/>
                        <a:pt x="75395" y="81206"/>
                        <a:pt x="72806" y="83260"/>
                      </a:cubicBezTo>
                      <a:cubicBezTo>
                        <a:pt x="67808" y="86654"/>
                        <a:pt x="62988" y="90583"/>
                        <a:pt x="58436" y="94422"/>
                      </a:cubicBezTo>
                      <a:cubicBezTo>
                        <a:pt x="32642" y="116747"/>
                        <a:pt x="-11806" y="171664"/>
                        <a:pt x="2921" y="20863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6" name="Google Shape;1866;p34"/>
                <p:cNvSpPr/>
                <p:nvPr/>
              </p:nvSpPr>
              <p:spPr>
                <a:xfrm>
                  <a:off x="3179589" y="-15597"/>
                  <a:ext cx="163838" cy="295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38" h="295810" extrusionOk="0">
                      <a:moveTo>
                        <a:pt x="28620" y="225445"/>
                      </a:moveTo>
                      <a:cubicBezTo>
                        <a:pt x="24604" y="233482"/>
                        <a:pt x="18981" y="242144"/>
                        <a:pt x="15857" y="251163"/>
                      </a:cubicBezTo>
                      <a:cubicBezTo>
                        <a:pt x="19338" y="255270"/>
                        <a:pt x="23086" y="259289"/>
                        <a:pt x="27192" y="263307"/>
                      </a:cubicBezTo>
                      <a:cubicBezTo>
                        <a:pt x="35403" y="252681"/>
                        <a:pt x="39152" y="235893"/>
                        <a:pt x="43704" y="223927"/>
                      </a:cubicBezTo>
                      <a:cubicBezTo>
                        <a:pt x="46203" y="217498"/>
                        <a:pt x="49595" y="210890"/>
                        <a:pt x="51469" y="204014"/>
                      </a:cubicBezTo>
                      <a:cubicBezTo>
                        <a:pt x="73158" y="239822"/>
                        <a:pt x="101094" y="271790"/>
                        <a:pt x="133671" y="295811"/>
                      </a:cubicBezTo>
                      <a:cubicBezTo>
                        <a:pt x="139473" y="292954"/>
                        <a:pt x="144203" y="289560"/>
                        <a:pt x="148220" y="285631"/>
                      </a:cubicBezTo>
                      <a:cubicBezTo>
                        <a:pt x="127602" y="267236"/>
                        <a:pt x="109127" y="248216"/>
                        <a:pt x="92883" y="228303"/>
                      </a:cubicBezTo>
                      <a:cubicBezTo>
                        <a:pt x="115731" y="231785"/>
                        <a:pt x="140811" y="230356"/>
                        <a:pt x="163839" y="227052"/>
                      </a:cubicBezTo>
                      <a:cubicBezTo>
                        <a:pt x="163571" y="224195"/>
                        <a:pt x="163036" y="221248"/>
                        <a:pt x="162411" y="218480"/>
                      </a:cubicBezTo>
                      <a:cubicBezTo>
                        <a:pt x="136349" y="215801"/>
                        <a:pt x="108591" y="213747"/>
                        <a:pt x="83422" y="216605"/>
                      </a:cubicBezTo>
                      <a:cubicBezTo>
                        <a:pt x="65214" y="192852"/>
                        <a:pt x="50219" y="167402"/>
                        <a:pt x="37902" y="139988"/>
                      </a:cubicBezTo>
                      <a:cubicBezTo>
                        <a:pt x="70480" y="140345"/>
                        <a:pt x="102968" y="139363"/>
                        <a:pt x="135189" y="135791"/>
                      </a:cubicBezTo>
                      <a:cubicBezTo>
                        <a:pt x="133939" y="133023"/>
                        <a:pt x="132689" y="130433"/>
                        <a:pt x="131618" y="127665"/>
                      </a:cubicBezTo>
                      <a:cubicBezTo>
                        <a:pt x="98863" y="129094"/>
                        <a:pt x="66017" y="129719"/>
                        <a:pt x="32904" y="128290"/>
                      </a:cubicBezTo>
                      <a:cubicBezTo>
                        <a:pt x="17374" y="90250"/>
                        <a:pt x="7199" y="48280"/>
                        <a:pt x="2648" y="685"/>
                      </a:cubicBezTo>
                      <a:cubicBezTo>
                        <a:pt x="2648" y="-119"/>
                        <a:pt x="1219" y="-297"/>
                        <a:pt x="1219" y="596"/>
                      </a:cubicBezTo>
                      <a:cubicBezTo>
                        <a:pt x="-4850" y="64532"/>
                        <a:pt x="12019" y="134094"/>
                        <a:pt x="45489" y="193745"/>
                      </a:cubicBezTo>
                      <a:cubicBezTo>
                        <a:pt x="38617" y="203567"/>
                        <a:pt x="33886" y="214819"/>
                        <a:pt x="28620" y="2254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7" name="Google Shape;1867;p34"/>
                <p:cNvSpPr/>
                <p:nvPr/>
              </p:nvSpPr>
              <p:spPr>
                <a:xfrm>
                  <a:off x="2982041" y="-46077"/>
                  <a:ext cx="204337" cy="172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337" h="172521" extrusionOk="0">
                      <a:moveTo>
                        <a:pt x="0" y="164306"/>
                      </a:moveTo>
                      <a:cubicBezTo>
                        <a:pt x="0" y="164306"/>
                        <a:pt x="0" y="164306"/>
                        <a:pt x="0" y="164485"/>
                      </a:cubicBezTo>
                      <a:cubicBezTo>
                        <a:pt x="3481" y="167789"/>
                        <a:pt x="7408" y="170111"/>
                        <a:pt x="11514" y="171718"/>
                      </a:cubicBezTo>
                      <a:cubicBezTo>
                        <a:pt x="27669" y="149304"/>
                        <a:pt x="44180" y="128588"/>
                        <a:pt x="61228" y="109478"/>
                      </a:cubicBezTo>
                      <a:cubicBezTo>
                        <a:pt x="55426" y="128230"/>
                        <a:pt x="49268" y="151983"/>
                        <a:pt x="51142" y="172522"/>
                      </a:cubicBezTo>
                      <a:cubicBezTo>
                        <a:pt x="55337" y="171539"/>
                        <a:pt x="59532" y="170378"/>
                        <a:pt x="63549" y="168860"/>
                      </a:cubicBezTo>
                      <a:cubicBezTo>
                        <a:pt x="63549" y="162878"/>
                        <a:pt x="63191" y="156805"/>
                        <a:pt x="63370" y="150912"/>
                      </a:cubicBezTo>
                      <a:cubicBezTo>
                        <a:pt x="63816" y="135910"/>
                        <a:pt x="65423" y="120551"/>
                        <a:pt x="67476" y="105728"/>
                      </a:cubicBezTo>
                      <a:cubicBezTo>
                        <a:pt x="67565" y="104656"/>
                        <a:pt x="67208" y="104031"/>
                        <a:pt x="66583" y="103584"/>
                      </a:cubicBezTo>
                      <a:cubicBezTo>
                        <a:pt x="75955" y="93494"/>
                        <a:pt x="85505" y="83850"/>
                        <a:pt x="95412" y="74652"/>
                      </a:cubicBezTo>
                      <a:cubicBezTo>
                        <a:pt x="94966" y="86350"/>
                        <a:pt x="95501" y="98048"/>
                        <a:pt x="95858" y="109746"/>
                      </a:cubicBezTo>
                      <a:cubicBezTo>
                        <a:pt x="96394" y="123051"/>
                        <a:pt x="96483" y="136803"/>
                        <a:pt x="99339" y="149840"/>
                      </a:cubicBezTo>
                      <a:cubicBezTo>
                        <a:pt x="105141" y="146268"/>
                        <a:pt x="110763" y="141982"/>
                        <a:pt x="116119" y="137785"/>
                      </a:cubicBezTo>
                      <a:cubicBezTo>
                        <a:pt x="115583" y="128052"/>
                        <a:pt x="114155" y="118408"/>
                        <a:pt x="112906" y="108853"/>
                      </a:cubicBezTo>
                      <a:cubicBezTo>
                        <a:pt x="111031" y="94655"/>
                        <a:pt x="109335" y="79742"/>
                        <a:pt x="105319" y="65990"/>
                      </a:cubicBezTo>
                      <a:cubicBezTo>
                        <a:pt x="134059" y="41077"/>
                        <a:pt x="165922" y="19377"/>
                        <a:pt x="204212" y="804"/>
                      </a:cubicBezTo>
                      <a:cubicBezTo>
                        <a:pt x="204479" y="625"/>
                        <a:pt x="204301" y="0"/>
                        <a:pt x="203855" y="0"/>
                      </a:cubicBezTo>
                      <a:cubicBezTo>
                        <a:pt x="176811" y="8662"/>
                        <a:pt x="149589" y="21074"/>
                        <a:pt x="123705" y="36969"/>
                      </a:cubicBezTo>
                      <a:cubicBezTo>
                        <a:pt x="104605" y="29914"/>
                        <a:pt x="85505" y="21967"/>
                        <a:pt x="66137" y="15716"/>
                      </a:cubicBezTo>
                      <a:cubicBezTo>
                        <a:pt x="63370" y="17413"/>
                        <a:pt x="60514" y="19467"/>
                        <a:pt x="57926" y="21521"/>
                      </a:cubicBezTo>
                      <a:cubicBezTo>
                        <a:pt x="76758" y="30093"/>
                        <a:pt x="98000" y="35808"/>
                        <a:pt x="118350" y="40184"/>
                      </a:cubicBezTo>
                      <a:cubicBezTo>
                        <a:pt x="69171" y="71438"/>
                        <a:pt x="25527" y="114121"/>
                        <a:pt x="0" y="16430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8" name="Google Shape;1868;p34"/>
                <p:cNvSpPr/>
                <p:nvPr/>
              </p:nvSpPr>
              <p:spPr>
                <a:xfrm>
                  <a:off x="3083438" y="290232"/>
                  <a:ext cx="215899" cy="262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99" h="262247" extrusionOk="0">
                      <a:moveTo>
                        <a:pt x="96746" y="170718"/>
                      </a:moveTo>
                      <a:cubicBezTo>
                        <a:pt x="99780" y="199204"/>
                        <a:pt x="94247" y="227779"/>
                        <a:pt x="86303" y="255729"/>
                      </a:cubicBezTo>
                      <a:cubicBezTo>
                        <a:pt x="88624" y="257961"/>
                        <a:pt x="91123" y="260015"/>
                        <a:pt x="93711" y="262247"/>
                      </a:cubicBezTo>
                      <a:cubicBezTo>
                        <a:pt x="103083" y="236441"/>
                        <a:pt x="108617" y="207955"/>
                        <a:pt x="108349" y="182148"/>
                      </a:cubicBezTo>
                      <a:cubicBezTo>
                        <a:pt x="139498" y="211795"/>
                        <a:pt x="175200" y="237155"/>
                        <a:pt x="212954" y="258318"/>
                      </a:cubicBezTo>
                      <a:cubicBezTo>
                        <a:pt x="214560" y="255282"/>
                        <a:pt x="215453" y="252246"/>
                        <a:pt x="215899" y="249032"/>
                      </a:cubicBezTo>
                      <a:cubicBezTo>
                        <a:pt x="176360" y="226261"/>
                        <a:pt x="139320" y="198311"/>
                        <a:pt x="107099" y="165718"/>
                      </a:cubicBezTo>
                      <a:cubicBezTo>
                        <a:pt x="106385" y="163842"/>
                        <a:pt x="105046" y="162681"/>
                        <a:pt x="103261" y="162324"/>
                      </a:cubicBezTo>
                      <a:cubicBezTo>
                        <a:pt x="103083" y="162056"/>
                        <a:pt x="102904" y="161878"/>
                        <a:pt x="102726" y="161699"/>
                      </a:cubicBezTo>
                      <a:cubicBezTo>
                        <a:pt x="131019" y="165360"/>
                        <a:pt x="161097" y="167950"/>
                        <a:pt x="190016" y="165628"/>
                      </a:cubicBezTo>
                      <a:cubicBezTo>
                        <a:pt x="188498" y="163307"/>
                        <a:pt x="186802" y="161253"/>
                        <a:pt x="185285" y="159110"/>
                      </a:cubicBezTo>
                      <a:cubicBezTo>
                        <a:pt x="155742" y="159288"/>
                        <a:pt x="126646" y="159467"/>
                        <a:pt x="96746" y="155448"/>
                      </a:cubicBezTo>
                      <a:cubicBezTo>
                        <a:pt x="82555" y="140268"/>
                        <a:pt x="69613" y="124284"/>
                        <a:pt x="57742" y="107496"/>
                      </a:cubicBezTo>
                      <a:cubicBezTo>
                        <a:pt x="85678" y="109818"/>
                        <a:pt x="113793" y="109550"/>
                        <a:pt x="141730" y="108121"/>
                      </a:cubicBezTo>
                      <a:cubicBezTo>
                        <a:pt x="140034" y="106157"/>
                        <a:pt x="138249" y="104192"/>
                        <a:pt x="136553" y="102227"/>
                      </a:cubicBezTo>
                      <a:cubicBezTo>
                        <a:pt x="108706" y="101602"/>
                        <a:pt x="80948" y="100709"/>
                        <a:pt x="53190" y="100977"/>
                      </a:cubicBezTo>
                      <a:cubicBezTo>
                        <a:pt x="32394" y="70438"/>
                        <a:pt x="15704" y="37130"/>
                        <a:pt x="4280" y="1411"/>
                      </a:cubicBezTo>
                      <a:cubicBezTo>
                        <a:pt x="3387" y="-1178"/>
                        <a:pt x="-630" y="72"/>
                        <a:pt x="85" y="2929"/>
                      </a:cubicBezTo>
                      <a:cubicBezTo>
                        <a:pt x="16061" y="68384"/>
                        <a:pt x="51048" y="124284"/>
                        <a:pt x="96746" y="17071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9" name="Google Shape;1869;p34"/>
                <p:cNvSpPr/>
                <p:nvPr/>
              </p:nvSpPr>
              <p:spPr>
                <a:xfrm>
                  <a:off x="2851371" y="270384"/>
                  <a:ext cx="212699" cy="16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9" h="161366" extrusionOk="0">
                      <a:moveTo>
                        <a:pt x="93" y="161366"/>
                      </a:moveTo>
                      <a:cubicBezTo>
                        <a:pt x="21960" y="133774"/>
                        <a:pt x="45880" y="111003"/>
                        <a:pt x="81403" y="90375"/>
                      </a:cubicBezTo>
                      <a:cubicBezTo>
                        <a:pt x="86133" y="87607"/>
                        <a:pt x="91042" y="84839"/>
                        <a:pt x="95773" y="81892"/>
                      </a:cubicBezTo>
                      <a:cubicBezTo>
                        <a:pt x="96040" y="81713"/>
                        <a:pt x="96397" y="81535"/>
                        <a:pt x="96844" y="81356"/>
                      </a:cubicBezTo>
                      <a:cubicBezTo>
                        <a:pt x="136918" y="57246"/>
                        <a:pt x="176368" y="30636"/>
                        <a:pt x="212426" y="989"/>
                      </a:cubicBezTo>
                      <a:cubicBezTo>
                        <a:pt x="213051" y="453"/>
                        <a:pt x="212516" y="-261"/>
                        <a:pt x="211712" y="96"/>
                      </a:cubicBezTo>
                      <a:cubicBezTo>
                        <a:pt x="186454" y="13848"/>
                        <a:pt x="161195" y="29296"/>
                        <a:pt x="136115" y="45638"/>
                      </a:cubicBezTo>
                      <a:cubicBezTo>
                        <a:pt x="121924" y="41976"/>
                        <a:pt x="107286" y="39297"/>
                        <a:pt x="92916" y="36708"/>
                      </a:cubicBezTo>
                      <a:cubicBezTo>
                        <a:pt x="80064" y="34386"/>
                        <a:pt x="66854" y="34118"/>
                        <a:pt x="54091" y="33047"/>
                      </a:cubicBezTo>
                      <a:cubicBezTo>
                        <a:pt x="53913" y="33047"/>
                        <a:pt x="53913" y="33047"/>
                        <a:pt x="53913" y="33047"/>
                      </a:cubicBezTo>
                      <a:cubicBezTo>
                        <a:pt x="52842" y="34029"/>
                        <a:pt x="51949" y="34922"/>
                        <a:pt x="51057" y="35904"/>
                      </a:cubicBezTo>
                      <a:cubicBezTo>
                        <a:pt x="66676" y="40101"/>
                        <a:pt x="81938" y="45459"/>
                        <a:pt x="98093" y="48406"/>
                      </a:cubicBezTo>
                      <a:cubicBezTo>
                        <a:pt x="106483" y="50013"/>
                        <a:pt x="115587" y="52513"/>
                        <a:pt x="124423" y="53138"/>
                      </a:cubicBezTo>
                      <a:cubicBezTo>
                        <a:pt x="105858" y="65283"/>
                        <a:pt x="87829" y="78052"/>
                        <a:pt x="70157" y="90911"/>
                      </a:cubicBezTo>
                      <a:cubicBezTo>
                        <a:pt x="52574" y="89036"/>
                        <a:pt x="35169" y="86446"/>
                        <a:pt x="17587" y="84392"/>
                      </a:cubicBezTo>
                      <a:cubicBezTo>
                        <a:pt x="16872" y="85821"/>
                        <a:pt x="16158" y="87428"/>
                        <a:pt x="15623" y="88857"/>
                      </a:cubicBezTo>
                      <a:cubicBezTo>
                        <a:pt x="33206" y="91268"/>
                        <a:pt x="51146" y="91893"/>
                        <a:pt x="68461" y="92072"/>
                      </a:cubicBezTo>
                      <a:cubicBezTo>
                        <a:pt x="59536" y="98501"/>
                        <a:pt x="50432" y="105109"/>
                        <a:pt x="41863" y="111717"/>
                      </a:cubicBezTo>
                      <a:cubicBezTo>
                        <a:pt x="27226" y="122701"/>
                        <a:pt x="13035" y="134934"/>
                        <a:pt x="271" y="148686"/>
                      </a:cubicBezTo>
                      <a:cubicBezTo>
                        <a:pt x="4" y="153062"/>
                        <a:pt x="-86" y="157259"/>
                        <a:pt x="93" y="16136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0" name="Google Shape;1870;p34"/>
                <p:cNvSpPr/>
                <p:nvPr/>
              </p:nvSpPr>
              <p:spPr>
                <a:xfrm>
                  <a:off x="2938322" y="351718"/>
                  <a:ext cx="17657" cy="133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7" h="133966" extrusionOk="0">
                      <a:moveTo>
                        <a:pt x="12570" y="133967"/>
                      </a:moveTo>
                      <a:cubicBezTo>
                        <a:pt x="14266" y="133431"/>
                        <a:pt x="15961" y="132806"/>
                        <a:pt x="17657" y="132092"/>
                      </a:cubicBezTo>
                      <a:cubicBezTo>
                        <a:pt x="15872" y="88247"/>
                        <a:pt x="12748" y="44581"/>
                        <a:pt x="10785" y="736"/>
                      </a:cubicBezTo>
                      <a:cubicBezTo>
                        <a:pt x="10785" y="111"/>
                        <a:pt x="10428" y="-68"/>
                        <a:pt x="9981" y="22"/>
                      </a:cubicBezTo>
                      <a:cubicBezTo>
                        <a:pt x="9535" y="200"/>
                        <a:pt x="9178" y="379"/>
                        <a:pt x="8910" y="557"/>
                      </a:cubicBezTo>
                      <a:cubicBezTo>
                        <a:pt x="-3853" y="42795"/>
                        <a:pt x="-3139" y="92444"/>
                        <a:pt x="12570" y="13396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1" name="Google Shape;1871;p34"/>
                <p:cNvSpPr/>
                <p:nvPr/>
              </p:nvSpPr>
              <p:spPr>
                <a:xfrm>
                  <a:off x="2859586" y="636601"/>
                  <a:ext cx="158403" cy="268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03" h="268154" extrusionOk="0">
                      <a:moveTo>
                        <a:pt x="56140" y="139388"/>
                      </a:moveTo>
                      <a:cubicBezTo>
                        <a:pt x="36951" y="178500"/>
                        <a:pt x="23117" y="219845"/>
                        <a:pt x="16244" y="263154"/>
                      </a:cubicBezTo>
                      <a:cubicBezTo>
                        <a:pt x="16244" y="263154"/>
                        <a:pt x="16244" y="263154"/>
                        <a:pt x="16244" y="263332"/>
                      </a:cubicBezTo>
                      <a:cubicBezTo>
                        <a:pt x="21867" y="265833"/>
                        <a:pt x="28293" y="267440"/>
                        <a:pt x="34719" y="268154"/>
                      </a:cubicBezTo>
                      <a:cubicBezTo>
                        <a:pt x="42841" y="234221"/>
                        <a:pt x="52481" y="201271"/>
                        <a:pt x="64262" y="169392"/>
                      </a:cubicBezTo>
                      <a:cubicBezTo>
                        <a:pt x="68814" y="184215"/>
                        <a:pt x="77382" y="197342"/>
                        <a:pt x="88985" y="209308"/>
                      </a:cubicBezTo>
                      <a:cubicBezTo>
                        <a:pt x="97464" y="218148"/>
                        <a:pt x="106747" y="226988"/>
                        <a:pt x="116475" y="235204"/>
                      </a:cubicBezTo>
                      <a:cubicBezTo>
                        <a:pt x="119242" y="231721"/>
                        <a:pt x="122098" y="228149"/>
                        <a:pt x="124687" y="224220"/>
                      </a:cubicBezTo>
                      <a:cubicBezTo>
                        <a:pt x="118171" y="219220"/>
                        <a:pt x="111567" y="213773"/>
                        <a:pt x="105408" y="207879"/>
                      </a:cubicBezTo>
                      <a:cubicBezTo>
                        <a:pt x="88985" y="192252"/>
                        <a:pt x="80060" y="174928"/>
                        <a:pt x="69082" y="156623"/>
                      </a:cubicBezTo>
                      <a:cubicBezTo>
                        <a:pt x="76311" y="138495"/>
                        <a:pt x="84166" y="120725"/>
                        <a:pt x="93002" y="103402"/>
                      </a:cubicBezTo>
                      <a:cubicBezTo>
                        <a:pt x="103266" y="131977"/>
                        <a:pt x="124776" y="157248"/>
                        <a:pt x="150749" y="173410"/>
                      </a:cubicBezTo>
                      <a:cubicBezTo>
                        <a:pt x="152266" y="169749"/>
                        <a:pt x="153783" y="165820"/>
                        <a:pt x="155211" y="161980"/>
                      </a:cubicBezTo>
                      <a:cubicBezTo>
                        <a:pt x="132809" y="143049"/>
                        <a:pt x="113798" y="122333"/>
                        <a:pt x="95412" y="98669"/>
                      </a:cubicBezTo>
                      <a:cubicBezTo>
                        <a:pt x="112370" y="65718"/>
                        <a:pt x="132898" y="34197"/>
                        <a:pt x="157710" y="4282"/>
                      </a:cubicBezTo>
                      <a:cubicBezTo>
                        <a:pt x="159942" y="1692"/>
                        <a:pt x="156282" y="-1612"/>
                        <a:pt x="153873" y="889"/>
                      </a:cubicBezTo>
                      <a:cubicBezTo>
                        <a:pt x="116475" y="40447"/>
                        <a:pt x="83719" y="85006"/>
                        <a:pt x="59086" y="133316"/>
                      </a:cubicBezTo>
                      <a:cubicBezTo>
                        <a:pt x="41860" y="131887"/>
                        <a:pt x="24098" y="131709"/>
                        <a:pt x="6337" y="131709"/>
                      </a:cubicBezTo>
                      <a:cubicBezTo>
                        <a:pt x="4195" y="135102"/>
                        <a:pt x="1963" y="138852"/>
                        <a:pt x="0" y="142871"/>
                      </a:cubicBezTo>
                      <a:cubicBezTo>
                        <a:pt x="19189" y="143674"/>
                        <a:pt x="38289" y="142692"/>
                        <a:pt x="56140" y="13938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2" name="Google Shape;1872;p34"/>
                <p:cNvSpPr/>
                <p:nvPr/>
              </p:nvSpPr>
              <p:spPr>
                <a:xfrm>
                  <a:off x="3050149" y="623080"/>
                  <a:ext cx="282389" cy="235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89" h="235151" extrusionOk="0">
                      <a:moveTo>
                        <a:pt x="128071" y="130138"/>
                      </a:moveTo>
                      <a:cubicBezTo>
                        <a:pt x="121912" y="146837"/>
                        <a:pt x="117093" y="163446"/>
                        <a:pt x="113790" y="180948"/>
                      </a:cubicBezTo>
                      <a:cubicBezTo>
                        <a:pt x="112273" y="188449"/>
                        <a:pt x="110667" y="196218"/>
                        <a:pt x="109685" y="203987"/>
                      </a:cubicBezTo>
                      <a:cubicBezTo>
                        <a:pt x="110845" y="205326"/>
                        <a:pt x="112362" y="206487"/>
                        <a:pt x="113612" y="207737"/>
                      </a:cubicBezTo>
                      <a:cubicBezTo>
                        <a:pt x="115575" y="209344"/>
                        <a:pt x="117539" y="211130"/>
                        <a:pt x="119860" y="213095"/>
                      </a:cubicBezTo>
                      <a:cubicBezTo>
                        <a:pt x="121555" y="203272"/>
                        <a:pt x="121912" y="192825"/>
                        <a:pt x="123340" y="183181"/>
                      </a:cubicBezTo>
                      <a:cubicBezTo>
                        <a:pt x="125750" y="166214"/>
                        <a:pt x="128517" y="149426"/>
                        <a:pt x="131105" y="132549"/>
                      </a:cubicBezTo>
                      <a:cubicBezTo>
                        <a:pt x="134676" y="135496"/>
                        <a:pt x="138514" y="138443"/>
                        <a:pt x="142084" y="141300"/>
                      </a:cubicBezTo>
                      <a:cubicBezTo>
                        <a:pt x="185193" y="175501"/>
                        <a:pt x="230623" y="207112"/>
                        <a:pt x="278106" y="235151"/>
                      </a:cubicBezTo>
                      <a:cubicBezTo>
                        <a:pt x="280426" y="230776"/>
                        <a:pt x="281854" y="226132"/>
                        <a:pt x="282390" y="221221"/>
                      </a:cubicBezTo>
                      <a:cubicBezTo>
                        <a:pt x="242404" y="196575"/>
                        <a:pt x="202687" y="170143"/>
                        <a:pt x="164397" y="142104"/>
                      </a:cubicBezTo>
                      <a:cubicBezTo>
                        <a:pt x="187424" y="134603"/>
                        <a:pt x="210630" y="127370"/>
                        <a:pt x="234014" y="120673"/>
                      </a:cubicBezTo>
                      <a:cubicBezTo>
                        <a:pt x="233836" y="120405"/>
                        <a:pt x="233479" y="120048"/>
                        <a:pt x="233390" y="119958"/>
                      </a:cubicBezTo>
                      <a:cubicBezTo>
                        <a:pt x="208667" y="125941"/>
                        <a:pt x="184033" y="132460"/>
                        <a:pt x="159399" y="138443"/>
                      </a:cubicBezTo>
                      <a:cubicBezTo>
                        <a:pt x="142709" y="126120"/>
                        <a:pt x="126464" y="113261"/>
                        <a:pt x="110220" y="100224"/>
                      </a:cubicBezTo>
                      <a:cubicBezTo>
                        <a:pt x="125750" y="94062"/>
                        <a:pt x="141370" y="88169"/>
                        <a:pt x="157257" y="83257"/>
                      </a:cubicBezTo>
                      <a:cubicBezTo>
                        <a:pt x="164397" y="81114"/>
                        <a:pt x="171627" y="79239"/>
                        <a:pt x="178767" y="77096"/>
                      </a:cubicBezTo>
                      <a:cubicBezTo>
                        <a:pt x="174839" y="74595"/>
                        <a:pt x="171269" y="72095"/>
                        <a:pt x="167342" y="69863"/>
                      </a:cubicBezTo>
                      <a:cubicBezTo>
                        <a:pt x="145297" y="75399"/>
                        <a:pt x="122894" y="85400"/>
                        <a:pt x="103616" y="93348"/>
                      </a:cubicBezTo>
                      <a:cubicBezTo>
                        <a:pt x="103348" y="93526"/>
                        <a:pt x="102991" y="93705"/>
                        <a:pt x="102723" y="94062"/>
                      </a:cubicBezTo>
                      <a:cubicBezTo>
                        <a:pt x="66932" y="64594"/>
                        <a:pt x="32570" y="33519"/>
                        <a:pt x="1242" y="211"/>
                      </a:cubicBezTo>
                      <a:cubicBezTo>
                        <a:pt x="617" y="-414"/>
                        <a:pt x="-275" y="479"/>
                        <a:pt x="82" y="1193"/>
                      </a:cubicBezTo>
                      <a:cubicBezTo>
                        <a:pt x="30071" y="51289"/>
                        <a:pt x="81659" y="93259"/>
                        <a:pt x="128071" y="13013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3" name="Google Shape;1873;p34"/>
                <p:cNvSpPr/>
                <p:nvPr/>
              </p:nvSpPr>
              <p:spPr>
                <a:xfrm>
                  <a:off x="3113422" y="966727"/>
                  <a:ext cx="309530" cy="230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530" h="230296" extrusionOk="0">
                      <a:moveTo>
                        <a:pt x="101749" y="102156"/>
                      </a:moveTo>
                      <a:cubicBezTo>
                        <a:pt x="100499" y="119569"/>
                        <a:pt x="101660" y="138857"/>
                        <a:pt x="104784" y="156895"/>
                      </a:cubicBezTo>
                      <a:cubicBezTo>
                        <a:pt x="109425" y="161092"/>
                        <a:pt x="114155" y="165021"/>
                        <a:pt x="118975" y="168860"/>
                      </a:cubicBezTo>
                      <a:cubicBezTo>
                        <a:pt x="119510" y="148858"/>
                        <a:pt x="116119" y="126980"/>
                        <a:pt x="109157" y="108317"/>
                      </a:cubicBezTo>
                      <a:cubicBezTo>
                        <a:pt x="128525" y="124480"/>
                        <a:pt x="148518" y="139928"/>
                        <a:pt x="169135" y="154573"/>
                      </a:cubicBezTo>
                      <a:cubicBezTo>
                        <a:pt x="168332" y="172075"/>
                        <a:pt x="170385" y="191185"/>
                        <a:pt x="175740" y="208062"/>
                      </a:cubicBezTo>
                      <a:cubicBezTo>
                        <a:pt x="180738" y="210919"/>
                        <a:pt x="185915" y="213687"/>
                        <a:pt x="191270" y="216098"/>
                      </a:cubicBezTo>
                      <a:cubicBezTo>
                        <a:pt x="187968" y="197882"/>
                        <a:pt x="182880" y="178594"/>
                        <a:pt x="177168" y="160199"/>
                      </a:cubicBezTo>
                      <a:cubicBezTo>
                        <a:pt x="215993" y="186988"/>
                        <a:pt x="256693" y="210651"/>
                        <a:pt x="298731" y="230297"/>
                      </a:cubicBezTo>
                      <a:cubicBezTo>
                        <a:pt x="303461" y="227261"/>
                        <a:pt x="307121" y="222796"/>
                        <a:pt x="309531" y="216813"/>
                      </a:cubicBezTo>
                      <a:cubicBezTo>
                        <a:pt x="253122" y="188149"/>
                        <a:pt x="197964" y="155198"/>
                        <a:pt x="145572" y="118586"/>
                      </a:cubicBezTo>
                      <a:cubicBezTo>
                        <a:pt x="173062" y="115550"/>
                        <a:pt x="200731" y="108585"/>
                        <a:pt x="227775" y="100280"/>
                      </a:cubicBezTo>
                      <a:cubicBezTo>
                        <a:pt x="224115" y="97155"/>
                        <a:pt x="220545" y="93851"/>
                        <a:pt x="216886" y="90815"/>
                      </a:cubicBezTo>
                      <a:cubicBezTo>
                        <a:pt x="189842" y="96351"/>
                        <a:pt x="163334" y="103584"/>
                        <a:pt x="138521" y="113943"/>
                      </a:cubicBezTo>
                      <a:cubicBezTo>
                        <a:pt x="124151" y="103674"/>
                        <a:pt x="110049" y="93047"/>
                        <a:pt x="96304" y="82510"/>
                      </a:cubicBezTo>
                      <a:cubicBezTo>
                        <a:pt x="112727" y="78671"/>
                        <a:pt x="129239" y="75456"/>
                        <a:pt x="145661" y="70634"/>
                      </a:cubicBezTo>
                      <a:cubicBezTo>
                        <a:pt x="156818" y="67330"/>
                        <a:pt x="167439" y="63044"/>
                        <a:pt x="178418" y="59472"/>
                      </a:cubicBezTo>
                      <a:cubicBezTo>
                        <a:pt x="176097" y="57686"/>
                        <a:pt x="173866" y="55811"/>
                        <a:pt x="171545" y="54203"/>
                      </a:cubicBezTo>
                      <a:cubicBezTo>
                        <a:pt x="166101" y="55721"/>
                        <a:pt x="160745" y="57775"/>
                        <a:pt x="155122" y="59472"/>
                      </a:cubicBezTo>
                      <a:cubicBezTo>
                        <a:pt x="133791" y="66258"/>
                        <a:pt x="112459" y="73313"/>
                        <a:pt x="90325" y="77778"/>
                      </a:cubicBezTo>
                      <a:cubicBezTo>
                        <a:pt x="58818" y="53132"/>
                        <a:pt x="28561" y="27236"/>
                        <a:pt x="536" y="0"/>
                      </a:cubicBezTo>
                      <a:cubicBezTo>
                        <a:pt x="268" y="357"/>
                        <a:pt x="89" y="804"/>
                        <a:pt x="0" y="1250"/>
                      </a:cubicBezTo>
                      <a:cubicBezTo>
                        <a:pt x="30614" y="36790"/>
                        <a:pt x="64798" y="70723"/>
                        <a:pt x="101749" y="10215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4" name="Google Shape;1874;p34"/>
                <p:cNvSpPr/>
                <p:nvPr/>
              </p:nvSpPr>
              <p:spPr>
                <a:xfrm>
                  <a:off x="3055331" y="1039615"/>
                  <a:ext cx="81700" cy="304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00" h="304481" extrusionOk="0">
                      <a:moveTo>
                        <a:pt x="4628" y="195539"/>
                      </a:moveTo>
                      <a:cubicBezTo>
                        <a:pt x="24532" y="191700"/>
                        <a:pt x="44435" y="186520"/>
                        <a:pt x="61572" y="175716"/>
                      </a:cubicBezTo>
                      <a:cubicBezTo>
                        <a:pt x="59073" y="188306"/>
                        <a:pt x="56306" y="200897"/>
                        <a:pt x="52825" y="213309"/>
                      </a:cubicBezTo>
                      <a:cubicBezTo>
                        <a:pt x="37295" y="219917"/>
                        <a:pt x="21408" y="226168"/>
                        <a:pt x="5343" y="231347"/>
                      </a:cubicBezTo>
                      <a:cubicBezTo>
                        <a:pt x="3914" y="231705"/>
                        <a:pt x="4718" y="233758"/>
                        <a:pt x="6056" y="233491"/>
                      </a:cubicBezTo>
                      <a:cubicBezTo>
                        <a:pt x="21586" y="229651"/>
                        <a:pt x="36402" y="224472"/>
                        <a:pt x="51219" y="218667"/>
                      </a:cubicBezTo>
                      <a:cubicBezTo>
                        <a:pt x="43543" y="245367"/>
                        <a:pt x="33725" y="271978"/>
                        <a:pt x="20783" y="298499"/>
                      </a:cubicBezTo>
                      <a:cubicBezTo>
                        <a:pt x="23104" y="300910"/>
                        <a:pt x="25871" y="302606"/>
                        <a:pt x="28905" y="304035"/>
                      </a:cubicBezTo>
                      <a:cubicBezTo>
                        <a:pt x="29351" y="304124"/>
                        <a:pt x="29708" y="304482"/>
                        <a:pt x="30155" y="304482"/>
                      </a:cubicBezTo>
                      <a:cubicBezTo>
                        <a:pt x="88348" y="215006"/>
                        <a:pt x="83885" y="103206"/>
                        <a:pt x="79155" y="694"/>
                      </a:cubicBezTo>
                      <a:cubicBezTo>
                        <a:pt x="79066" y="-289"/>
                        <a:pt x="77727" y="-199"/>
                        <a:pt x="77548" y="783"/>
                      </a:cubicBezTo>
                      <a:cubicBezTo>
                        <a:pt x="76209" y="58915"/>
                        <a:pt x="73086" y="114279"/>
                        <a:pt x="62911" y="168393"/>
                      </a:cubicBezTo>
                      <a:cubicBezTo>
                        <a:pt x="42115" y="173126"/>
                        <a:pt x="22301" y="181877"/>
                        <a:pt x="2397" y="188842"/>
                      </a:cubicBezTo>
                      <a:cubicBezTo>
                        <a:pt x="969" y="189199"/>
                        <a:pt x="255" y="190092"/>
                        <a:pt x="166" y="190985"/>
                      </a:cubicBezTo>
                      <a:cubicBezTo>
                        <a:pt x="76" y="191432"/>
                        <a:pt x="-102" y="191967"/>
                        <a:pt x="76" y="192414"/>
                      </a:cubicBezTo>
                      <a:cubicBezTo>
                        <a:pt x="433" y="194289"/>
                        <a:pt x="2308" y="195986"/>
                        <a:pt x="4628" y="19553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4598B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75" name="Google Shape;1875;p34"/>
              <p:cNvSpPr/>
              <p:nvPr/>
            </p:nvSpPr>
            <p:spPr>
              <a:xfrm>
                <a:off x="3016831" y="-543246"/>
                <a:ext cx="597671" cy="2160983"/>
              </a:xfrm>
              <a:custGeom>
                <a:avLst/>
                <a:gdLst/>
                <a:ahLst/>
                <a:cxnLst/>
                <a:rect l="l" t="t" r="r" b="b"/>
                <a:pathLst>
                  <a:path w="597671" h="2160983" extrusionOk="0">
                    <a:moveTo>
                      <a:pt x="126759" y="570303"/>
                    </a:moveTo>
                    <a:cubicBezTo>
                      <a:pt x="210568" y="362777"/>
                      <a:pt x="311245" y="150429"/>
                      <a:pt x="478774" y="2911"/>
                    </a:cubicBezTo>
                    <a:cubicBezTo>
                      <a:pt x="483415" y="-1197"/>
                      <a:pt x="490466" y="-929"/>
                      <a:pt x="494839" y="3536"/>
                    </a:cubicBezTo>
                    <a:cubicBezTo>
                      <a:pt x="499034" y="7822"/>
                      <a:pt x="499034" y="14430"/>
                      <a:pt x="494929" y="18806"/>
                    </a:cubicBezTo>
                    <a:cubicBezTo>
                      <a:pt x="373276" y="149268"/>
                      <a:pt x="278133" y="308485"/>
                      <a:pt x="186648" y="534942"/>
                    </a:cubicBezTo>
                    <a:cubicBezTo>
                      <a:pt x="85434" y="785419"/>
                      <a:pt x="42504" y="990445"/>
                      <a:pt x="51697" y="1180112"/>
                    </a:cubicBezTo>
                    <a:cubicBezTo>
                      <a:pt x="69547" y="1548818"/>
                      <a:pt x="269207" y="1897165"/>
                      <a:pt x="585699" y="2111835"/>
                    </a:cubicBezTo>
                    <a:cubicBezTo>
                      <a:pt x="599623" y="2121301"/>
                      <a:pt x="600426" y="2138624"/>
                      <a:pt x="593107" y="2149965"/>
                    </a:cubicBezTo>
                    <a:cubicBezTo>
                      <a:pt x="588734" y="2156841"/>
                      <a:pt x="582129" y="2160591"/>
                      <a:pt x="574989" y="2160949"/>
                    </a:cubicBezTo>
                    <a:cubicBezTo>
                      <a:pt x="570258" y="2161216"/>
                      <a:pt x="565350" y="2159966"/>
                      <a:pt x="560619" y="2157020"/>
                    </a:cubicBezTo>
                    <a:cubicBezTo>
                      <a:pt x="237879" y="1958870"/>
                      <a:pt x="23761" y="1594538"/>
                      <a:pt x="1715" y="1206186"/>
                    </a:cubicBezTo>
                    <a:cubicBezTo>
                      <a:pt x="-9174" y="1013573"/>
                      <a:pt x="31704" y="805511"/>
                      <a:pt x="126759" y="57030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6" name="Google Shape;1876;p34"/>
            <p:cNvGrpSpPr/>
            <p:nvPr/>
          </p:nvGrpSpPr>
          <p:grpSpPr>
            <a:xfrm rot="-5333698">
              <a:off x="-144638" y="4567393"/>
              <a:ext cx="1411395" cy="1347379"/>
              <a:chOff x="1107903" y="-140329"/>
              <a:chExt cx="2031283" cy="1939431"/>
            </a:xfrm>
          </p:grpSpPr>
          <p:sp>
            <p:nvSpPr>
              <p:cNvPr id="1877" name="Google Shape;1877;p34"/>
              <p:cNvSpPr/>
              <p:nvPr/>
            </p:nvSpPr>
            <p:spPr>
              <a:xfrm>
                <a:off x="1353738" y="109782"/>
                <a:ext cx="1209943" cy="1689320"/>
              </a:xfrm>
              <a:custGeom>
                <a:avLst/>
                <a:gdLst/>
                <a:ahLst/>
                <a:cxnLst/>
                <a:rect l="l" t="t" r="r" b="b"/>
                <a:pathLst>
                  <a:path w="1209943" h="1689320" extrusionOk="0">
                    <a:moveTo>
                      <a:pt x="1177396" y="1677048"/>
                    </a:moveTo>
                    <a:cubicBezTo>
                      <a:pt x="1187927" y="1667761"/>
                      <a:pt x="1194443" y="1655438"/>
                      <a:pt x="1198816" y="1642133"/>
                    </a:cubicBezTo>
                    <a:cubicBezTo>
                      <a:pt x="1201851" y="1632757"/>
                      <a:pt x="1203725" y="1622666"/>
                      <a:pt x="1205154" y="1612933"/>
                    </a:cubicBezTo>
                    <a:cubicBezTo>
                      <a:pt x="1217381" y="1525332"/>
                      <a:pt x="1205064" y="1430946"/>
                      <a:pt x="1181055" y="1343077"/>
                    </a:cubicBezTo>
                    <a:cubicBezTo>
                      <a:pt x="1179984" y="1338880"/>
                      <a:pt x="1178913" y="1334684"/>
                      <a:pt x="1177663" y="1330576"/>
                    </a:cubicBezTo>
                    <a:cubicBezTo>
                      <a:pt x="1170969" y="1307002"/>
                      <a:pt x="1163472" y="1284052"/>
                      <a:pt x="1155439" y="1261817"/>
                    </a:cubicBezTo>
                    <a:cubicBezTo>
                      <a:pt x="1143122" y="1227527"/>
                      <a:pt x="1129377" y="1193684"/>
                      <a:pt x="1114561" y="1160287"/>
                    </a:cubicBezTo>
                    <a:cubicBezTo>
                      <a:pt x="1113580" y="1157965"/>
                      <a:pt x="1112598" y="1155554"/>
                      <a:pt x="1111527" y="1153322"/>
                    </a:cubicBezTo>
                    <a:cubicBezTo>
                      <a:pt x="1052977" y="1022948"/>
                      <a:pt x="977111" y="899093"/>
                      <a:pt x="892231" y="782918"/>
                    </a:cubicBezTo>
                    <a:cubicBezTo>
                      <a:pt x="889732" y="779436"/>
                      <a:pt x="887322" y="776042"/>
                      <a:pt x="884645" y="772649"/>
                    </a:cubicBezTo>
                    <a:cubicBezTo>
                      <a:pt x="837073" y="707998"/>
                      <a:pt x="786734" y="645758"/>
                      <a:pt x="735235" y="586197"/>
                    </a:cubicBezTo>
                    <a:cubicBezTo>
                      <a:pt x="728362" y="578160"/>
                      <a:pt x="721311" y="570213"/>
                      <a:pt x="714082" y="562176"/>
                    </a:cubicBezTo>
                    <a:cubicBezTo>
                      <a:pt x="712029" y="559676"/>
                      <a:pt x="709887" y="557176"/>
                      <a:pt x="707566" y="554675"/>
                    </a:cubicBezTo>
                    <a:cubicBezTo>
                      <a:pt x="615100" y="450377"/>
                      <a:pt x="515404" y="352418"/>
                      <a:pt x="411156" y="260085"/>
                    </a:cubicBezTo>
                    <a:cubicBezTo>
                      <a:pt x="353856" y="209364"/>
                      <a:pt x="295127" y="160340"/>
                      <a:pt x="235327" y="112656"/>
                    </a:cubicBezTo>
                    <a:cubicBezTo>
                      <a:pt x="220333" y="100690"/>
                      <a:pt x="198912" y="82206"/>
                      <a:pt x="174546" y="63542"/>
                    </a:cubicBezTo>
                    <a:cubicBezTo>
                      <a:pt x="174456" y="63542"/>
                      <a:pt x="174456" y="63453"/>
                      <a:pt x="174367" y="63364"/>
                    </a:cubicBezTo>
                    <a:cubicBezTo>
                      <a:pt x="145895" y="41754"/>
                      <a:pt x="113586" y="19787"/>
                      <a:pt x="83329" y="8357"/>
                    </a:cubicBezTo>
                    <a:cubicBezTo>
                      <a:pt x="63693" y="767"/>
                      <a:pt x="44950" y="-2269"/>
                      <a:pt x="28616" y="1838"/>
                    </a:cubicBezTo>
                    <a:cubicBezTo>
                      <a:pt x="-52872" y="22287"/>
                      <a:pt x="62265" y="109888"/>
                      <a:pt x="94664" y="134712"/>
                    </a:cubicBezTo>
                    <a:cubicBezTo>
                      <a:pt x="241486" y="246601"/>
                      <a:pt x="365994" y="380368"/>
                      <a:pt x="469439" y="530119"/>
                    </a:cubicBezTo>
                    <a:cubicBezTo>
                      <a:pt x="470420" y="531369"/>
                      <a:pt x="471313" y="532798"/>
                      <a:pt x="472295" y="534226"/>
                    </a:cubicBezTo>
                    <a:cubicBezTo>
                      <a:pt x="520581" y="604324"/>
                      <a:pt x="564136" y="677994"/>
                      <a:pt x="603229" y="754432"/>
                    </a:cubicBezTo>
                    <a:cubicBezTo>
                      <a:pt x="603765" y="755325"/>
                      <a:pt x="604211" y="756129"/>
                      <a:pt x="604657" y="757022"/>
                    </a:cubicBezTo>
                    <a:cubicBezTo>
                      <a:pt x="605818" y="759344"/>
                      <a:pt x="607067" y="761576"/>
                      <a:pt x="608138" y="763987"/>
                    </a:cubicBezTo>
                    <a:cubicBezTo>
                      <a:pt x="660262" y="866589"/>
                      <a:pt x="707388" y="972406"/>
                      <a:pt x="755585" y="1077598"/>
                    </a:cubicBezTo>
                    <a:cubicBezTo>
                      <a:pt x="756834" y="1080455"/>
                      <a:pt x="758173" y="1083492"/>
                      <a:pt x="759601" y="1086438"/>
                    </a:cubicBezTo>
                    <a:cubicBezTo>
                      <a:pt x="784146" y="1140106"/>
                      <a:pt x="809047" y="1193773"/>
                      <a:pt x="834931" y="1246726"/>
                    </a:cubicBezTo>
                    <a:cubicBezTo>
                      <a:pt x="837430" y="1251638"/>
                      <a:pt x="839750" y="1256638"/>
                      <a:pt x="842249" y="1261549"/>
                    </a:cubicBezTo>
                    <a:cubicBezTo>
                      <a:pt x="891428" y="1360937"/>
                      <a:pt x="944623" y="1458003"/>
                      <a:pt x="1007100" y="1549978"/>
                    </a:cubicBezTo>
                    <a:cubicBezTo>
                      <a:pt x="1033876" y="1589805"/>
                      <a:pt x="1115275" y="1731430"/>
                      <a:pt x="1177396" y="16770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8" name="Google Shape;1878;p34"/>
              <p:cNvSpPr/>
              <p:nvPr/>
            </p:nvSpPr>
            <p:spPr>
              <a:xfrm>
                <a:off x="1107903" y="-140329"/>
                <a:ext cx="2031283" cy="1845471"/>
              </a:xfrm>
              <a:custGeom>
                <a:avLst/>
                <a:gdLst/>
                <a:ahLst/>
                <a:cxnLst/>
                <a:rect l="l" t="t" r="r" b="b"/>
                <a:pathLst>
                  <a:path w="2031283" h="1845471" extrusionOk="0">
                    <a:moveTo>
                      <a:pt x="2030421" y="1695703"/>
                    </a:moveTo>
                    <a:cubicBezTo>
                      <a:pt x="2017747" y="1566580"/>
                      <a:pt x="1941079" y="1440671"/>
                      <a:pt x="1877530" y="1329675"/>
                    </a:cubicBezTo>
                    <a:cubicBezTo>
                      <a:pt x="1876638" y="1328068"/>
                      <a:pt x="1875745" y="1326550"/>
                      <a:pt x="1874763" y="1324942"/>
                    </a:cubicBezTo>
                    <a:cubicBezTo>
                      <a:pt x="1872175" y="1320299"/>
                      <a:pt x="1869587" y="1315834"/>
                      <a:pt x="1866909" y="1311191"/>
                    </a:cubicBezTo>
                    <a:cubicBezTo>
                      <a:pt x="1815321" y="1222787"/>
                      <a:pt x="1758020" y="1137687"/>
                      <a:pt x="1695543" y="1056516"/>
                    </a:cubicBezTo>
                    <a:cubicBezTo>
                      <a:pt x="1692954" y="1053033"/>
                      <a:pt x="1690366" y="1049729"/>
                      <a:pt x="1687599" y="1046336"/>
                    </a:cubicBezTo>
                    <a:cubicBezTo>
                      <a:pt x="1673587" y="1028209"/>
                      <a:pt x="1659306" y="1010349"/>
                      <a:pt x="1644847" y="992579"/>
                    </a:cubicBezTo>
                    <a:cubicBezTo>
                      <a:pt x="1570231" y="901764"/>
                      <a:pt x="1489100" y="816307"/>
                      <a:pt x="1402167" y="737280"/>
                    </a:cubicBezTo>
                    <a:cubicBezTo>
                      <a:pt x="1399757" y="734869"/>
                      <a:pt x="1397169" y="732725"/>
                      <a:pt x="1394670" y="730404"/>
                    </a:cubicBezTo>
                    <a:cubicBezTo>
                      <a:pt x="1281497" y="628069"/>
                      <a:pt x="1158684" y="536451"/>
                      <a:pt x="1028196" y="457512"/>
                    </a:cubicBezTo>
                    <a:cubicBezTo>
                      <a:pt x="881374" y="368751"/>
                      <a:pt x="734820" y="280615"/>
                      <a:pt x="581751" y="201498"/>
                    </a:cubicBezTo>
                    <a:cubicBezTo>
                      <a:pt x="405565" y="110415"/>
                      <a:pt x="222596" y="13260"/>
                      <a:pt x="21329" y="45"/>
                    </a:cubicBezTo>
                    <a:cubicBezTo>
                      <a:pt x="-1876" y="-1474"/>
                      <a:pt x="-9017" y="36299"/>
                      <a:pt x="14457" y="41300"/>
                    </a:cubicBezTo>
                    <a:cubicBezTo>
                      <a:pt x="67652" y="52640"/>
                      <a:pt x="119776" y="67017"/>
                      <a:pt x="170829" y="83984"/>
                    </a:cubicBezTo>
                    <a:cubicBezTo>
                      <a:pt x="181985" y="87555"/>
                      <a:pt x="193053" y="91395"/>
                      <a:pt x="204120" y="95324"/>
                    </a:cubicBezTo>
                    <a:cubicBezTo>
                      <a:pt x="225363" y="102915"/>
                      <a:pt x="246516" y="110862"/>
                      <a:pt x="267490" y="119167"/>
                    </a:cubicBezTo>
                    <a:cubicBezTo>
                      <a:pt x="267758" y="119881"/>
                      <a:pt x="268383" y="120685"/>
                      <a:pt x="268918" y="121310"/>
                    </a:cubicBezTo>
                    <a:lnTo>
                      <a:pt x="268561" y="121578"/>
                    </a:lnTo>
                    <a:cubicBezTo>
                      <a:pt x="281860" y="133454"/>
                      <a:pt x="294802" y="145598"/>
                      <a:pt x="307297" y="158189"/>
                    </a:cubicBezTo>
                    <a:cubicBezTo>
                      <a:pt x="323898" y="178995"/>
                      <a:pt x="341660" y="199177"/>
                      <a:pt x="360849" y="218018"/>
                    </a:cubicBezTo>
                    <a:cubicBezTo>
                      <a:pt x="367275" y="224358"/>
                      <a:pt x="374951" y="221679"/>
                      <a:pt x="378343" y="216054"/>
                    </a:cubicBezTo>
                    <a:cubicBezTo>
                      <a:pt x="379592" y="217482"/>
                      <a:pt x="380663" y="218822"/>
                      <a:pt x="381913" y="220161"/>
                    </a:cubicBezTo>
                    <a:cubicBezTo>
                      <a:pt x="379503" y="221858"/>
                      <a:pt x="378253" y="225341"/>
                      <a:pt x="380842" y="227484"/>
                    </a:cubicBezTo>
                    <a:cubicBezTo>
                      <a:pt x="388518" y="233824"/>
                      <a:pt x="396283" y="240164"/>
                      <a:pt x="403958" y="246504"/>
                    </a:cubicBezTo>
                    <a:cubicBezTo>
                      <a:pt x="405565" y="248379"/>
                      <a:pt x="407082" y="250165"/>
                      <a:pt x="408778" y="251951"/>
                    </a:cubicBezTo>
                    <a:cubicBezTo>
                      <a:pt x="410295" y="253558"/>
                      <a:pt x="412259" y="254630"/>
                      <a:pt x="414222" y="254987"/>
                    </a:cubicBezTo>
                    <a:cubicBezTo>
                      <a:pt x="657884" y="455369"/>
                      <a:pt x="907168" y="650483"/>
                      <a:pt x="1123072" y="880869"/>
                    </a:cubicBezTo>
                    <a:cubicBezTo>
                      <a:pt x="1126375" y="884262"/>
                      <a:pt x="1129498" y="887656"/>
                      <a:pt x="1132622" y="891138"/>
                    </a:cubicBezTo>
                    <a:cubicBezTo>
                      <a:pt x="1148509" y="908194"/>
                      <a:pt x="1164307" y="925517"/>
                      <a:pt x="1179748" y="943020"/>
                    </a:cubicBezTo>
                    <a:cubicBezTo>
                      <a:pt x="1262753" y="1036781"/>
                      <a:pt x="1336745" y="1136615"/>
                      <a:pt x="1406005" y="1240021"/>
                    </a:cubicBezTo>
                    <a:cubicBezTo>
                      <a:pt x="1411896" y="1248504"/>
                      <a:pt x="1417608" y="1257077"/>
                      <a:pt x="1423231" y="1265828"/>
                    </a:cubicBezTo>
                    <a:cubicBezTo>
                      <a:pt x="1454827" y="1313512"/>
                      <a:pt x="1485441" y="1362001"/>
                      <a:pt x="1515519" y="1410935"/>
                    </a:cubicBezTo>
                    <a:cubicBezTo>
                      <a:pt x="1534708" y="1442011"/>
                      <a:pt x="1553719" y="1473264"/>
                      <a:pt x="1572909" y="1504340"/>
                    </a:cubicBezTo>
                    <a:cubicBezTo>
                      <a:pt x="1576836" y="1510769"/>
                      <a:pt x="1580852" y="1517199"/>
                      <a:pt x="1584780" y="1523628"/>
                    </a:cubicBezTo>
                    <a:cubicBezTo>
                      <a:pt x="1611109" y="1566580"/>
                      <a:pt x="1637617" y="1609353"/>
                      <a:pt x="1664840" y="1651769"/>
                    </a:cubicBezTo>
                    <a:cubicBezTo>
                      <a:pt x="1702862" y="1710883"/>
                      <a:pt x="1740973" y="1777856"/>
                      <a:pt x="1801486" y="1817057"/>
                    </a:cubicBezTo>
                    <a:cubicBezTo>
                      <a:pt x="1904217" y="1883851"/>
                      <a:pt x="2043541" y="1828666"/>
                      <a:pt x="2030421" y="16957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9" name="Google Shape;1879;p34"/>
              <p:cNvSpPr/>
              <p:nvPr/>
            </p:nvSpPr>
            <p:spPr>
              <a:xfrm>
                <a:off x="1814095" y="42302"/>
                <a:ext cx="1272598" cy="826578"/>
              </a:xfrm>
              <a:custGeom>
                <a:avLst/>
                <a:gdLst/>
                <a:ahLst/>
                <a:cxnLst/>
                <a:rect l="l" t="t" r="r" b="b"/>
                <a:pathLst>
                  <a:path w="1272598" h="826578" extrusionOk="0">
                    <a:moveTo>
                      <a:pt x="1230602" y="798338"/>
                    </a:moveTo>
                    <a:cubicBezTo>
                      <a:pt x="1300309" y="743510"/>
                      <a:pt x="1269695" y="642069"/>
                      <a:pt x="1235601" y="575364"/>
                    </a:cubicBezTo>
                    <a:cubicBezTo>
                      <a:pt x="1200613" y="506694"/>
                      <a:pt x="1148043" y="449723"/>
                      <a:pt x="1089136" y="400878"/>
                    </a:cubicBezTo>
                    <a:cubicBezTo>
                      <a:pt x="1084138" y="396591"/>
                      <a:pt x="1079050" y="392573"/>
                      <a:pt x="1073963" y="388555"/>
                    </a:cubicBezTo>
                    <a:cubicBezTo>
                      <a:pt x="1063966" y="380607"/>
                      <a:pt x="1053792" y="372749"/>
                      <a:pt x="1043528" y="365159"/>
                    </a:cubicBezTo>
                    <a:cubicBezTo>
                      <a:pt x="1020857" y="348460"/>
                      <a:pt x="997830" y="332208"/>
                      <a:pt x="974267" y="316403"/>
                    </a:cubicBezTo>
                    <a:cubicBezTo>
                      <a:pt x="971500" y="314438"/>
                      <a:pt x="968733" y="312563"/>
                      <a:pt x="965877" y="310866"/>
                    </a:cubicBezTo>
                    <a:cubicBezTo>
                      <a:pt x="895635" y="263628"/>
                      <a:pt x="822001" y="220498"/>
                      <a:pt x="747653" y="182190"/>
                    </a:cubicBezTo>
                    <a:cubicBezTo>
                      <a:pt x="721055" y="168438"/>
                      <a:pt x="693922" y="155401"/>
                      <a:pt x="666432" y="142988"/>
                    </a:cubicBezTo>
                    <a:cubicBezTo>
                      <a:pt x="663755" y="141738"/>
                      <a:pt x="661077" y="140488"/>
                      <a:pt x="658221" y="139327"/>
                    </a:cubicBezTo>
                    <a:cubicBezTo>
                      <a:pt x="546030" y="89410"/>
                      <a:pt x="427501" y="51012"/>
                      <a:pt x="306385" y="27349"/>
                    </a:cubicBezTo>
                    <a:cubicBezTo>
                      <a:pt x="285856" y="23330"/>
                      <a:pt x="265239" y="19669"/>
                      <a:pt x="244621" y="16633"/>
                    </a:cubicBezTo>
                    <a:cubicBezTo>
                      <a:pt x="171434" y="5382"/>
                      <a:pt x="97532" y="-423"/>
                      <a:pt x="23987" y="24"/>
                    </a:cubicBezTo>
                    <a:cubicBezTo>
                      <a:pt x="-34563" y="381"/>
                      <a:pt x="30056" y="56013"/>
                      <a:pt x="49424" y="66550"/>
                    </a:cubicBezTo>
                    <a:cubicBezTo>
                      <a:pt x="181251" y="138345"/>
                      <a:pt x="315488" y="204692"/>
                      <a:pt x="440889" y="286756"/>
                    </a:cubicBezTo>
                    <a:cubicBezTo>
                      <a:pt x="445709" y="289882"/>
                      <a:pt x="450529" y="293007"/>
                      <a:pt x="455259" y="296222"/>
                    </a:cubicBezTo>
                    <a:cubicBezTo>
                      <a:pt x="472039" y="307384"/>
                      <a:pt x="488640" y="318903"/>
                      <a:pt x="505152" y="330780"/>
                    </a:cubicBezTo>
                    <a:cubicBezTo>
                      <a:pt x="553348" y="365605"/>
                      <a:pt x="600117" y="402217"/>
                      <a:pt x="645815" y="440258"/>
                    </a:cubicBezTo>
                    <a:cubicBezTo>
                      <a:pt x="649831" y="443562"/>
                      <a:pt x="653848" y="446776"/>
                      <a:pt x="657864" y="450170"/>
                    </a:cubicBezTo>
                    <a:cubicBezTo>
                      <a:pt x="743458" y="521964"/>
                      <a:pt x="825482" y="598134"/>
                      <a:pt x="905810" y="675644"/>
                    </a:cubicBezTo>
                    <a:cubicBezTo>
                      <a:pt x="946509" y="714845"/>
                      <a:pt x="1004435" y="771817"/>
                      <a:pt x="1066644" y="803428"/>
                    </a:cubicBezTo>
                    <a:lnTo>
                      <a:pt x="1066733" y="803428"/>
                    </a:lnTo>
                    <a:cubicBezTo>
                      <a:pt x="1069857" y="805125"/>
                      <a:pt x="1072981" y="806553"/>
                      <a:pt x="1076105" y="808071"/>
                    </a:cubicBezTo>
                    <a:cubicBezTo>
                      <a:pt x="1127693" y="831824"/>
                      <a:pt x="1181781" y="836825"/>
                      <a:pt x="1230602" y="7983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34"/>
              <p:cNvSpPr/>
              <p:nvPr/>
            </p:nvSpPr>
            <p:spPr>
              <a:xfrm>
                <a:off x="1436888" y="118229"/>
                <a:ext cx="1097904" cy="1544650"/>
              </a:xfrm>
              <a:custGeom>
                <a:avLst/>
                <a:gdLst/>
                <a:ahLst/>
                <a:cxnLst/>
                <a:rect l="l" t="t" r="r" b="b"/>
                <a:pathLst>
                  <a:path w="1097904" h="1544650" extrusionOk="0">
                    <a:moveTo>
                      <a:pt x="1051582" y="1544122"/>
                    </a:moveTo>
                    <a:cubicBezTo>
                      <a:pt x="972950" y="1382048"/>
                      <a:pt x="898245" y="1218456"/>
                      <a:pt x="817382" y="1058168"/>
                    </a:cubicBezTo>
                    <a:cubicBezTo>
                      <a:pt x="808456" y="1124248"/>
                      <a:pt x="781413" y="1188988"/>
                      <a:pt x="758831" y="1253103"/>
                    </a:cubicBezTo>
                    <a:cubicBezTo>
                      <a:pt x="756332" y="1248192"/>
                      <a:pt x="754012" y="1243191"/>
                      <a:pt x="751513" y="1238280"/>
                    </a:cubicBezTo>
                    <a:cubicBezTo>
                      <a:pt x="768114" y="1174343"/>
                      <a:pt x="795961" y="1111746"/>
                      <a:pt x="812562" y="1048702"/>
                    </a:cubicBezTo>
                    <a:cubicBezTo>
                      <a:pt x="793105" y="1010216"/>
                      <a:pt x="773469" y="971818"/>
                      <a:pt x="753030" y="933867"/>
                    </a:cubicBezTo>
                    <a:cubicBezTo>
                      <a:pt x="747853" y="956459"/>
                      <a:pt x="730628" y="977622"/>
                      <a:pt x="718846" y="996642"/>
                    </a:cubicBezTo>
                    <a:cubicBezTo>
                      <a:pt x="702423" y="1022985"/>
                      <a:pt x="686715" y="1049238"/>
                      <a:pt x="676272" y="1078081"/>
                    </a:cubicBezTo>
                    <a:cubicBezTo>
                      <a:pt x="674755" y="1075045"/>
                      <a:pt x="673505" y="1072098"/>
                      <a:pt x="672256" y="1069241"/>
                    </a:cubicBezTo>
                    <a:cubicBezTo>
                      <a:pt x="677432" y="1047988"/>
                      <a:pt x="686715" y="1028611"/>
                      <a:pt x="698229" y="1008965"/>
                    </a:cubicBezTo>
                    <a:cubicBezTo>
                      <a:pt x="713491" y="982712"/>
                      <a:pt x="728307" y="948244"/>
                      <a:pt x="748567" y="925384"/>
                    </a:cubicBezTo>
                    <a:cubicBezTo>
                      <a:pt x="694569" y="825103"/>
                      <a:pt x="637090" y="726609"/>
                      <a:pt x="573095" y="631418"/>
                    </a:cubicBezTo>
                    <a:cubicBezTo>
                      <a:pt x="560511" y="673477"/>
                      <a:pt x="545338" y="716250"/>
                      <a:pt x="524809" y="755630"/>
                    </a:cubicBezTo>
                    <a:cubicBezTo>
                      <a:pt x="523738" y="753308"/>
                      <a:pt x="522489" y="751076"/>
                      <a:pt x="521328" y="748665"/>
                    </a:cubicBezTo>
                    <a:cubicBezTo>
                      <a:pt x="520971" y="747772"/>
                      <a:pt x="520436" y="746968"/>
                      <a:pt x="519900" y="746075"/>
                    </a:cubicBezTo>
                    <a:cubicBezTo>
                      <a:pt x="536591" y="704820"/>
                      <a:pt x="553103" y="663833"/>
                      <a:pt x="565687" y="620703"/>
                    </a:cubicBezTo>
                    <a:cubicBezTo>
                      <a:pt x="520882" y="554623"/>
                      <a:pt x="472953" y="491044"/>
                      <a:pt x="422614" y="429518"/>
                    </a:cubicBezTo>
                    <a:cubicBezTo>
                      <a:pt x="412261" y="462111"/>
                      <a:pt x="400747" y="493990"/>
                      <a:pt x="388966" y="525869"/>
                    </a:cubicBezTo>
                    <a:cubicBezTo>
                      <a:pt x="388073" y="524441"/>
                      <a:pt x="387181" y="523101"/>
                      <a:pt x="386110" y="521762"/>
                    </a:cubicBezTo>
                    <a:cubicBezTo>
                      <a:pt x="396106" y="488186"/>
                      <a:pt x="405567" y="454432"/>
                      <a:pt x="415563" y="420945"/>
                    </a:cubicBezTo>
                    <a:cubicBezTo>
                      <a:pt x="356121" y="348794"/>
                      <a:pt x="292929" y="279767"/>
                      <a:pt x="226436" y="213509"/>
                    </a:cubicBezTo>
                    <a:cubicBezTo>
                      <a:pt x="154051" y="141446"/>
                      <a:pt x="74973" y="72241"/>
                      <a:pt x="0" y="0"/>
                    </a:cubicBezTo>
                    <a:cubicBezTo>
                      <a:pt x="30257" y="11430"/>
                      <a:pt x="62567" y="33397"/>
                      <a:pt x="91038" y="55007"/>
                    </a:cubicBezTo>
                    <a:cubicBezTo>
                      <a:pt x="91128" y="55096"/>
                      <a:pt x="91128" y="55185"/>
                      <a:pt x="91217" y="55185"/>
                    </a:cubicBezTo>
                    <a:cubicBezTo>
                      <a:pt x="145572" y="108139"/>
                      <a:pt x="200017" y="160824"/>
                      <a:pt x="252765" y="215295"/>
                    </a:cubicBezTo>
                    <a:cubicBezTo>
                      <a:pt x="358173" y="323880"/>
                      <a:pt x="454746" y="439341"/>
                      <a:pt x="541946" y="562838"/>
                    </a:cubicBezTo>
                    <a:cubicBezTo>
                      <a:pt x="542124" y="562660"/>
                      <a:pt x="542303" y="562392"/>
                      <a:pt x="542571" y="562302"/>
                    </a:cubicBezTo>
                    <a:cubicBezTo>
                      <a:pt x="568900" y="557123"/>
                      <a:pt x="596748" y="549622"/>
                      <a:pt x="624327" y="546408"/>
                    </a:cubicBezTo>
                    <a:cubicBezTo>
                      <a:pt x="626647" y="548908"/>
                      <a:pt x="628789" y="551408"/>
                      <a:pt x="630842" y="553909"/>
                    </a:cubicBezTo>
                    <a:cubicBezTo>
                      <a:pt x="602460" y="560159"/>
                      <a:pt x="573988" y="571232"/>
                      <a:pt x="545784" y="568464"/>
                    </a:cubicBezTo>
                    <a:cubicBezTo>
                      <a:pt x="554888" y="581412"/>
                      <a:pt x="563902" y="594271"/>
                      <a:pt x="572828" y="607397"/>
                    </a:cubicBezTo>
                    <a:cubicBezTo>
                      <a:pt x="610582" y="663208"/>
                      <a:pt x="646551" y="720269"/>
                      <a:pt x="681270" y="778312"/>
                    </a:cubicBezTo>
                    <a:cubicBezTo>
                      <a:pt x="717240" y="765096"/>
                      <a:pt x="760349" y="763131"/>
                      <a:pt x="801495" y="764381"/>
                    </a:cubicBezTo>
                    <a:cubicBezTo>
                      <a:pt x="804172" y="767685"/>
                      <a:pt x="806582" y="771168"/>
                      <a:pt x="809081" y="774650"/>
                    </a:cubicBezTo>
                    <a:cubicBezTo>
                      <a:pt x="796675" y="775633"/>
                      <a:pt x="784179" y="776526"/>
                      <a:pt x="771773" y="777508"/>
                    </a:cubicBezTo>
                    <a:cubicBezTo>
                      <a:pt x="743480" y="779830"/>
                      <a:pt x="715008" y="785813"/>
                      <a:pt x="686626" y="787152"/>
                    </a:cubicBezTo>
                    <a:cubicBezTo>
                      <a:pt x="759545" y="909578"/>
                      <a:pt x="826129" y="1036112"/>
                      <a:pt x="887802" y="1165056"/>
                    </a:cubicBezTo>
                    <a:cubicBezTo>
                      <a:pt x="932340" y="1153091"/>
                      <a:pt x="981072" y="1146304"/>
                      <a:pt x="1028376" y="1145054"/>
                    </a:cubicBezTo>
                    <a:cubicBezTo>
                      <a:pt x="1029447" y="1147286"/>
                      <a:pt x="1030429" y="1149608"/>
                      <a:pt x="1031411" y="1152019"/>
                    </a:cubicBezTo>
                    <a:cubicBezTo>
                      <a:pt x="984285" y="1157645"/>
                      <a:pt x="937695" y="1164342"/>
                      <a:pt x="890748" y="1171396"/>
                    </a:cubicBezTo>
                    <a:cubicBezTo>
                      <a:pt x="914489" y="1221313"/>
                      <a:pt x="937695" y="1271320"/>
                      <a:pt x="959919" y="1321862"/>
                    </a:cubicBezTo>
                    <a:cubicBezTo>
                      <a:pt x="1004814" y="1317486"/>
                      <a:pt x="1049619" y="1320879"/>
                      <a:pt x="1094513" y="1322398"/>
                    </a:cubicBezTo>
                    <a:cubicBezTo>
                      <a:pt x="1095763" y="1326505"/>
                      <a:pt x="1096923" y="1330702"/>
                      <a:pt x="1097905" y="1334899"/>
                    </a:cubicBezTo>
                    <a:cubicBezTo>
                      <a:pt x="1053457" y="1334452"/>
                      <a:pt x="1009098" y="1331149"/>
                      <a:pt x="964650" y="1332577"/>
                    </a:cubicBezTo>
                    <a:cubicBezTo>
                      <a:pt x="995442" y="1402586"/>
                      <a:pt x="1024985" y="1472952"/>
                      <a:pt x="1053367" y="1543407"/>
                    </a:cubicBezTo>
                    <a:cubicBezTo>
                      <a:pt x="1053814" y="1544300"/>
                      <a:pt x="1052207" y="1545282"/>
                      <a:pt x="1051582" y="1544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34"/>
              <p:cNvSpPr/>
              <p:nvPr/>
            </p:nvSpPr>
            <p:spPr>
              <a:xfrm>
                <a:off x="1459395" y="-13407"/>
                <a:ext cx="1523360" cy="1683174"/>
              </a:xfrm>
              <a:custGeom>
                <a:avLst/>
                <a:gdLst/>
                <a:ahLst/>
                <a:cxnLst/>
                <a:rect l="l" t="t" r="r" b="b"/>
                <a:pathLst>
                  <a:path w="1523360" h="1683174" extrusionOk="0">
                    <a:moveTo>
                      <a:pt x="1439016" y="1681294"/>
                    </a:moveTo>
                    <a:cubicBezTo>
                      <a:pt x="1425628" y="1574584"/>
                      <a:pt x="1424378" y="1461713"/>
                      <a:pt x="1431786" y="1354021"/>
                    </a:cubicBezTo>
                    <a:cubicBezTo>
                      <a:pt x="1381358" y="1257402"/>
                      <a:pt x="1328252" y="1162658"/>
                      <a:pt x="1266400" y="1071397"/>
                    </a:cubicBezTo>
                    <a:cubicBezTo>
                      <a:pt x="1240784" y="1180071"/>
                      <a:pt x="1238999" y="1286513"/>
                      <a:pt x="1233287" y="1396884"/>
                    </a:cubicBezTo>
                    <a:cubicBezTo>
                      <a:pt x="1229360" y="1390454"/>
                      <a:pt x="1225343" y="1384025"/>
                      <a:pt x="1221416" y="1377595"/>
                    </a:cubicBezTo>
                    <a:cubicBezTo>
                      <a:pt x="1219542" y="1271154"/>
                      <a:pt x="1227843" y="1160158"/>
                      <a:pt x="1257653" y="1058806"/>
                    </a:cubicBezTo>
                    <a:cubicBezTo>
                      <a:pt x="1194105" y="966115"/>
                      <a:pt x="1124309" y="877801"/>
                      <a:pt x="1049425" y="794219"/>
                    </a:cubicBezTo>
                    <a:cubicBezTo>
                      <a:pt x="1065937" y="905572"/>
                      <a:pt x="1076291" y="1024694"/>
                      <a:pt x="1071739" y="1138994"/>
                    </a:cubicBezTo>
                    <a:cubicBezTo>
                      <a:pt x="1066116" y="1130332"/>
                      <a:pt x="1060404" y="1121671"/>
                      <a:pt x="1054513" y="1113187"/>
                    </a:cubicBezTo>
                    <a:cubicBezTo>
                      <a:pt x="1048533" y="1004334"/>
                      <a:pt x="1046748" y="894410"/>
                      <a:pt x="1042017" y="786093"/>
                    </a:cubicBezTo>
                    <a:cubicBezTo>
                      <a:pt x="1000158" y="739659"/>
                      <a:pt x="956691" y="694653"/>
                      <a:pt x="911618" y="651255"/>
                    </a:cubicBezTo>
                    <a:cubicBezTo>
                      <a:pt x="862975" y="604284"/>
                      <a:pt x="812904" y="558743"/>
                      <a:pt x="761940" y="514095"/>
                    </a:cubicBezTo>
                    <a:cubicBezTo>
                      <a:pt x="774614" y="595355"/>
                      <a:pt x="779434" y="681258"/>
                      <a:pt x="781130" y="764394"/>
                    </a:cubicBezTo>
                    <a:cubicBezTo>
                      <a:pt x="778006" y="760911"/>
                      <a:pt x="774793" y="757429"/>
                      <a:pt x="771580" y="754125"/>
                    </a:cubicBezTo>
                    <a:cubicBezTo>
                      <a:pt x="760691" y="672329"/>
                      <a:pt x="752837" y="587765"/>
                      <a:pt x="753461" y="506594"/>
                    </a:cubicBezTo>
                    <a:cubicBezTo>
                      <a:pt x="660459" y="425334"/>
                      <a:pt x="564601" y="347109"/>
                      <a:pt x="468386" y="270403"/>
                    </a:cubicBezTo>
                    <a:cubicBezTo>
                      <a:pt x="329776" y="159854"/>
                      <a:pt x="181705" y="59931"/>
                      <a:pt x="6768" y="18854"/>
                    </a:cubicBezTo>
                    <a:cubicBezTo>
                      <a:pt x="-5459" y="16086"/>
                      <a:pt x="342" y="-2488"/>
                      <a:pt x="12570" y="280"/>
                    </a:cubicBezTo>
                    <a:cubicBezTo>
                      <a:pt x="188756" y="40732"/>
                      <a:pt x="339326" y="142798"/>
                      <a:pt x="478472" y="254330"/>
                    </a:cubicBezTo>
                    <a:cubicBezTo>
                      <a:pt x="628864" y="374792"/>
                      <a:pt x="777649" y="499718"/>
                      <a:pt x="916527" y="633306"/>
                    </a:cubicBezTo>
                    <a:cubicBezTo>
                      <a:pt x="922061" y="638753"/>
                      <a:pt x="927684" y="644290"/>
                      <a:pt x="933218" y="649737"/>
                    </a:cubicBezTo>
                    <a:cubicBezTo>
                      <a:pt x="961957" y="633663"/>
                      <a:pt x="995963" y="625269"/>
                      <a:pt x="1026041" y="612321"/>
                    </a:cubicBezTo>
                    <a:cubicBezTo>
                      <a:pt x="1032021" y="609732"/>
                      <a:pt x="1037644" y="606696"/>
                      <a:pt x="1043178" y="603659"/>
                    </a:cubicBezTo>
                    <a:cubicBezTo>
                      <a:pt x="1045677" y="605981"/>
                      <a:pt x="1048176" y="608124"/>
                      <a:pt x="1050675" y="610535"/>
                    </a:cubicBezTo>
                    <a:cubicBezTo>
                      <a:pt x="1037822" y="618126"/>
                      <a:pt x="1025059" y="626251"/>
                      <a:pt x="1011582" y="631520"/>
                    </a:cubicBezTo>
                    <a:cubicBezTo>
                      <a:pt x="989090" y="640450"/>
                      <a:pt x="966063" y="651790"/>
                      <a:pt x="942321" y="658488"/>
                    </a:cubicBezTo>
                    <a:cubicBezTo>
                      <a:pt x="1033628" y="748499"/>
                      <a:pt x="1121810" y="846815"/>
                      <a:pt x="1202316" y="951471"/>
                    </a:cubicBezTo>
                    <a:cubicBezTo>
                      <a:pt x="1240427" y="930129"/>
                      <a:pt x="1293444" y="920038"/>
                      <a:pt x="1336107" y="919592"/>
                    </a:cubicBezTo>
                    <a:cubicBezTo>
                      <a:pt x="1338874" y="922896"/>
                      <a:pt x="1341373" y="926289"/>
                      <a:pt x="1344050" y="929772"/>
                    </a:cubicBezTo>
                    <a:cubicBezTo>
                      <a:pt x="1316917" y="936826"/>
                      <a:pt x="1288892" y="939951"/>
                      <a:pt x="1261491" y="946024"/>
                    </a:cubicBezTo>
                    <a:cubicBezTo>
                      <a:pt x="1243462" y="950042"/>
                      <a:pt x="1225701" y="955489"/>
                      <a:pt x="1207671" y="958347"/>
                    </a:cubicBezTo>
                    <a:cubicBezTo>
                      <a:pt x="1259081" y="1025676"/>
                      <a:pt x="1307457" y="1095685"/>
                      <a:pt x="1351369" y="1167926"/>
                    </a:cubicBezTo>
                    <a:cubicBezTo>
                      <a:pt x="1405903" y="1167658"/>
                      <a:pt x="1461061" y="1174713"/>
                      <a:pt x="1515506" y="1184536"/>
                    </a:cubicBezTo>
                    <a:cubicBezTo>
                      <a:pt x="1518183" y="1189179"/>
                      <a:pt x="1520772" y="1193644"/>
                      <a:pt x="1523360" y="1198287"/>
                    </a:cubicBezTo>
                    <a:cubicBezTo>
                      <a:pt x="1468470" y="1192840"/>
                      <a:pt x="1413490" y="1188286"/>
                      <a:pt x="1358956" y="1180607"/>
                    </a:cubicBezTo>
                    <a:cubicBezTo>
                      <a:pt x="1425360" y="1291513"/>
                      <a:pt x="1481501" y="1407331"/>
                      <a:pt x="1523003" y="1526543"/>
                    </a:cubicBezTo>
                    <a:cubicBezTo>
                      <a:pt x="1523717" y="1528329"/>
                      <a:pt x="1520683" y="1529400"/>
                      <a:pt x="1519790" y="1527704"/>
                    </a:cubicBezTo>
                    <a:cubicBezTo>
                      <a:pt x="1492836" y="1473679"/>
                      <a:pt x="1465881" y="1420101"/>
                      <a:pt x="1438391" y="1366880"/>
                    </a:cubicBezTo>
                    <a:cubicBezTo>
                      <a:pt x="1442586" y="1471179"/>
                      <a:pt x="1445531" y="1576817"/>
                      <a:pt x="1443925" y="1680937"/>
                    </a:cubicBezTo>
                    <a:cubicBezTo>
                      <a:pt x="1443925" y="1683527"/>
                      <a:pt x="1439373" y="1684152"/>
                      <a:pt x="1439016" y="16812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2" name="Google Shape;1882;p34"/>
              <p:cNvSpPr/>
              <p:nvPr/>
            </p:nvSpPr>
            <p:spPr>
              <a:xfrm>
                <a:off x="2058716" y="59025"/>
                <a:ext cx="920782" cy="791348"/>
              </a:xfrm>
              <a:custGeom>
                <a:avLst/>
                <a:gdLst/>
                <a:ahLst/>
                <a:cxnLst/>
                <a:rect l="l" t="t" r="r" b="b"/>
                <a:pathLst>
                  <a:path w="920782" h="791348" extrusionOk="0">
                    <a:moveTo>
                      <a:pt x="831394" y="791349"/>
                    </a:moveTo>
                    <a:cubicBezTo>
                      <a:pt x="828270" y="789920"/>
                      <a:pt x="825147" y="788402"/>
                      <a:pt x="822023" y="786705"/>
                    </a:cubicBezTo>
                    <a:lnTo>
                      <a:pt x="821934" y="786705"/>
                    </a:lnTo>
                    <a:cubicBezTo>
                      <a:pt x="803815" y="699552"/>
                      <a:pt x="791320" y="611326"/>
                      <a:pt x="779271" y="523280"/>
                    </a:cubicBezTo>
                    <a:cubicBezTo>
                      <a:pt x="662616" y="421571"/>
                      <a:pt x="545516" y="322362"/>
                      <a:pt x="418241" y="234404"/>
                    </a:cubicBezTo>
                    <a:cubicBezTo>
                      <a:pt x="421811" y="299680"/>
                      <a:pt x="415474" y="367725"/>
                      <a:pt x="413243" y="433536"/>
                    </a:cubicBezTo>
                    <a:cubicBezTo>
                      <a:pt x="409226" y="430143"/>
                      <a:pt x="405210" y="426839"/>
                      <a:pt x="401193" y="423624"/>
                    </a:cubicBezTo>
                    <a:cubicBezTo>
                      <a:pt x="398427" y="359420"/>
                      <a:pt x="397534" y="290661"/>
                      <a:pt x="410476" y="229136"/>
                    </a:cubicBezTo>
                    <a:cubicBezTo>
                      <a:pt x="368705" y="200561"/>
                      <a:pt x="325864" y="173147"/>
                      <a:pt x="281505" y="147340"/>
                    </a:cubicBezTo>
                    <a:cubicBezTo>
                      <a:pt x="260619" y="135106"/>
                      <a:pt x="239645" y="123230"/>
                      <a:pt x="218403" y="111621"/>
                    </a:cubicBezTo>
                    <a:cubicBezTo>
                      <a:pt x="218313" y="111443"/>
                      <a:pt x="218135" y="111443"/>
                      <a:pt x="217867" y="111264"/>
                    </a:cubicBezTo>
                    <a:cubicBezTo>
                      <a:pt x="146465" y="71705"/>
                      <a:pt x="73723" y="34826"/>
                      <a:pt x="0" y="0"/>
                    </a:cubicBezTo>
                    <a:cubicBezTo>
                      <a:pt x="20617" y="3036"/>
                      <a:pt x="41235" y="6697"/>
                      <a:pt x="61763" y="10716"/>
                    </a:cubicBezTo>
                    <a:cubicBezTo>
                      <a:pt x="142091" y="50185"/>
                      <a:pt x="221348" y="92244"/>
                      <a:pt x="298463" y="137964"/>
                    </a:cubicBezTo>
                    <a:cubicBezTo>
                      <a:pt x="310869" y="145375"/>
                      <a:pt x="323186" y="152787"/>
                      <a:pt x="335414" y="160466"/>
                    </a:cubicBezTo>
                    <a:cubicBezTo>
                      <a:pt x="359869" y="145465"/>
                      <a:pt x="386467" y="133410"/>
                      <a:pt x="413510" y="122783"/>
                    </a:cubicBezTo>
                    <a:cubicBezTo>
                      <a:pt x="416277" y="123944"/>
                      <a:pt x="419044" y="125194"/>
                      <a:pt x="421722" y="126444"/>
                    </a:cubicBezTo>
                    <a:cubicBezTo>
                      <a:pt x="395124" y="138767"/>
                      <a:pt x="369241" y="152340"/>
                      <a:pt x="342643" y="165021"/>
                    </a:cubicBezTo>
                    <a:cubicBezTo>
                      <a:pt x="437430" y="224135"/>
                      <a:pt x="528469" y="289768"/>
                      <a:pt x="615580" y="360224"/>
                    </a:cubicBezTo>
                    <a:cubicBezTo>
                      <a:pt x="648604" y="334060"/>
                      <a:pt x="683948" y="313075"/>
                      <a:pt x="721167" y="294412"/>
                    </a:cubicBezTo>
                    <a:cubicBezTo>
                      <a:pt x="723933" y="296108"/>
                      <a:pt x="726700" y="297984"/>
                      <a:pt x="729556" y="299948"/>
                    </a:cubicBezTo>
                    <a:cubicBezTo>
                      <a:pt x="691981" y="319951"/>
                      <a:pt x="655208" y="341561"/>
                      <a:pt x="617901" y="362099"/>
                    </a:cubicBezTo>
                    <a:cubicBezTo>
                      <a:pt x="650121" y="388263"/>
                      <a:pt x="681895" y="415141"/>
                      <a:pt x="713134" y="442466"/>
                    </a:cubicBezTo>
                    <a:cubicBezTo>
                      <a:pt x="744551" y="416391"/>
                      <a:pt x="779003" y="394603"/>
                      <a:pt x="816489" y="377815"/>
                    </a:cubicBezTo>
                    <a:cubicBezTo>
                      <a:pt x="820506" y="376029"/>
                      <a:pt x="824790" y="374065"/>
                      <a:pt x="829252" y="372011"/>
                    </a:cubicBezTo>
                    <a:cubicBezTo>
                      <a:pt x="834429" y="376029"/>
                      <a:pt x="839427" y="380137"/>
                      <a:pt x="844425" y="384334"/>
                    </a:cubicBezTo>
                    <a:cubicBezTo>
                      <a:pt x="831752" y="389245"/>
                      <a:pt x="819345" y="394603"/>
                      <a:pt x="807296" y="400675"/>
                    </a:cubicBezTo>
                    <a:cubicBezTo>
                      <a:pt x="799710" y="404426"/>
                      <a:pt x="732770" y="440144"/>
                      <a:pt x="724469" y="452557"/>
                    </a:cubicBezTo>
                    <a:cubicBezTo>
                      <a:pt x="792301" y="512743"/>
                      <a:pt x="857546" y="575697"/>
                      <a:pt x="920112" y="640616"/>
                    </a:cubicBezTo>
                    <a:cubicBezTo>
                      <a:pt x="922165" y="642670"/>
                      <a:pt x="919041" y="645527"/>
                      <a:pt x="916899" y="643652"/>
                    </a:cubicBezTo>
                    <a:cubicBezTo>
                      <a:pt x="871915" y="604629"/>
                      <a:pt x="827289" y="565339"/>
                      <a:pt x="782662" y="526494"/>
                    </a:cubicBezTo>
                    <a:cubicBezTo>
                      <a:pt x="796675" y="615077"/>
                      <a:pt x="814615" y="703124"/>
                      <a:pt x="831394" y="7913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34"/>
              <p:cNvSpPr/>
              <p:nvPr/>
            </p:nvSpPr>
            <p:spPr>
              <a:xfrm>
                <a:off x="2254983" y="170087"/>
                <a:ext cx="22671" cy="168436"/>
              </a:xfrm>
              <a:custGeom>
                <a:avLst/>
                <a:gdLst/>
                <a:ahLst/>
                <a:cxnLst/>
                <a:rect l="l" t="t" r="r" b="b"/>
                <a:pathLst>
                  <a:path w="22671" h="168436" extrusionOk="0">
                    <a:moveTo>
                      <a:pt x="14370" y="168437"/>
                    </a:moveTo>
                    <a:cubicBezTo>
                      <a:pt x="9640" y="165222"/>
                      <a:pt x="4910" y="162008"/>
                      <a:pt x="1" y="158971"/>
                    </a:cubicBezTo>
                    <a:cubicBezTo>
                      <a:pt x="-88" y="105929"/>
                      <a:pt x="8212" y="52262"/>
                      <a:pt x="19637" y="1005"/>
                    </a:cubicBezTo>
                    <a:cubicBezTo>
                      <a:pt x="19904" y="23"/>
                      <a:pt x="20797" y="-156"/>
                      <a:pt x="21600" y="112"/>
                    </a:cubicBezTo>
                    <a:cubicBezTo>
                      <a:pt x="21779" y="202"/>
                      <a:pt x="22046" y="202"/>
                      <a:pt x="22136" y="470"/>
                    </a:cubicBezTo>
                    <a:cubicBezTo>
                      <a:pt x="22403" y="648"/>
                      <a:pt x="22671" y="1095"/>
                      <a:pt x="22671" y="1541"/>
                    </a:cubicBezTo>
                    <a:cubicBezTo>
                      <a:pt x="17316" y="57173"/>
                      <a:pt x="16691" y="112894"/>
                      <a:pt x="14370" y="1684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84" name="Google Shape;1884;p34"/>
            <p:cNvSpPr/>
            <p:nvPr/>
          </p:nvSpPr>
          <p:spPr>
            <a:xfrm>
              <a:off x="232831" y="4318217"/>
              <a:ext cx="1015388" cy="1336391"/>
            </a:xfrm>
            <a:custGeom>
              <a:avLst/>
              <a:gdLst/>
              <a:ahLst/>
              <a:cxnLst/>
              <a:rect l="l" t="t" r="r" b="b"/>
              <a:pathLst>
                <a:path w="1125084" h="1480766" extrusionOk="0">
                  <a:moveTo>
                    <a:pt x="1073570" y="408537"/>
                  </a:moveTo>
                  <a:cubicBezTo>
                    <a:pt x="1094812" y="388267"/>
                    <a:pt x="1139439" y="335224"/>
                    <a:pt x="1120517" y="301917"/>
                  </a:cubicBezTo>
                  <a:cubicBezTo>
                    <a:pt x="1095258" y="257625"/>
                    <a:pt x="1020910" y="316650"/>
                    <a:pt x="997347" y="332546"/>
                  </a:cubicBezTo>
                  <a:cubicBezTo>
                    <a:pt x="965038" y="354155"/>
                    <a:pt x="932193" y="379962"/>
                    <a:pt x="907380" y="411127"/>
                  </a:cubicBezTo>
                  <a:cubicBezTo>
                    <a:pt x="930140" y="338707"/>
                    <a:pt x="948526" y="265037"/>
                    <a:pt x="962360" y="190921"/>
                  </a:cubicBezTo>
                  <a:cubicBezTo>
                    <a:pt x="967537" y="173240"/>
                    <a:pt x="970839" y="154666"/>
                    <a:pt x="971821" y="136003"/>
                  </a:cubicBezTo>
                  <a:cubicBezTo>
                    <a:pt x="972178" y="133771"/>
                    <a:pt x="972535" y="131538"/>
                    <a:pt x="972803" y="129216"/>
                  </a:cubicBezTo>
                  <a:cubicBezTo>
                    <a:pt x="972446" y="116626"/>
                    <a:pt x="971285" y="106178"/>
                    <a:pt x="970482" y="99838"/>
                  </a:cubicBezTo>
                  <a:cubicBezTo>
                    <a:pt x="969947" y="95819"/>
                    <a:pt x="969500" y="93498"/>
                    <a:pt x="969500" y="93498"/>
                  </a:cubicBezTo>
                  <a:lnTo>
                    <a:pt x="969233" y="91533"/>
                  </a:lnTo>
                  <a:cubicBezTo>
                    <a:pt x="967715" y="83229"/>
                    <a:pt x="965752" y="75103"/>
                    <a:pt x="963163" y="67334"/>
                  </a:cubicBezTo>
                  <a:cubicBezTo>
                    <a:pt x="954952" y="43938"/>
                    <a:pt x="927551" y="-6604"/>
                    <a:pt x="896848" y="718"/>
                  </a:cubicBezTo>
                  <a:cubicBezTo>
                    <a:pt x="863200" y="8844"/>
                    <a:pt x="856863" y="58672"/>
                    <a:pt x="858916" y="85997"/>
                  </a:cubicBezTo>
                  <a:cubicBezTo>
                    <a:pt x="864003" y="155291"/>
                    <a:pt x="912111" y="206012"/>
                    <a:pt x="930229" y="270752"/>
                  </a:cubicBezTo>
                  <a:cubicBezTo>
                    <a:pt x="931032" y="273520"/>
                    <a:pt x="865342" y="503460"/>
                    <a:pt x="814824" y="611598"/>
                  </a:cubicBezTo>
                  <a:cubicBezTo>
                    <a:pt x="824285" y="547751"/>
                    <a:pt x="836870" y="307453"/>
                    <a:pt x="764486" y="333171"/>
                  </a:cubicBezTo>
                  <a:cubicBezTo>
                    <a:pt x="723965" y="347458"/>
                    <a:pt x="728695" y="425415"/>
                    <a:pt x="731551" y="455865"/>
                  </a:cubicBezTo>
                  <a:cubicBezTo>
                    <a:pt x="737442" y="518283"/>
                    <a:pt x="759844" y="588470"/>
                    <a:pt x="803846" y="634726"/>
                  </a:cubicBezTo>
                  <a:cubicBezTo>
                    <a:pt x="757970" y="729560"/>
                    <a:pt x="704418" y="820374"/>
                    <a:pt x="643547" y="905653"/>
                  </a:cubicBezTo>
                  <a:cubicBezTo>
                    <a:pt x="633016" y="920298"/>
                    <a:pt x="622216" y="934764"/>
                    <a:pt x="611327" y="949051"/>
                  </a:cubicBezTo>
                  <a:cubicBezTo>
                    <a:pt x="640780" y="875739"/>
                    <a:pt x="703079" y="668570"/>
                    <a:pt x="611327" y="685089"/>
                  </a:cubicBezTo>
                  <a:cubicBezTo>
                    <a:pt x="571877" y="692144"/>
                    <a:pt x="564558" y="757241"/>
                    <a:pt x="563398" y="787603"/>
                  </a:cubicBezTo>
                  <a:cubicBezTo>
                    <a:pt x="560810" y="850021"/>
                    <a:pt x="576607" y="916636"/>
                    <a:pt x="588032" y="978787"/>
                  </a:cubicBezTo>
                  <a:cubicBezTo>
                    <a:pt x="543405" y="1034419"/>
                    <a:pt x="495922" y="1086568"/>
                    <a:pt x="445673" y="1135771"/>
                  </a:cubicBezTo>
                  <a:cubicBezTo>
                    <a:pt x="439693" y="1140504"/>
                    <a:pt x="434159" y="1145772"/>
                    <a:pt x="429339" y="1151844"/>
                  </a:cubicBezTo>
                  <a:cubicBezTo>
                    <a:pt x="384534" y="1194707"/>
                    <a:pt x="337766" y="1235426"/>
                    <a:pt x="289033" y="1274092"/>
                  </a:cubicBezTo>
                  <a:cubicBezTo>
                    <a:pt x="301618" y="1179259"/>
                    <a:pt x="338658" y="1092998"/>
                    <a:pt x="358026" y="999147"/>
                  </a:cubicBezTo>
                  <a:cubicBezTo>
                    <a:pt x="364185" y="969679"/>
                    <a:pt x="384891" y="885561"/>
                    <a:pt x="329465" y="889669"/>
                  </a:cubicBezTo>
                  <a:cubicBezTo>
                    <a:pt x="277877" y="893509"/>
                    <a:pt x="251279" y="987806"/>
                    <a:pt x="245656" y="1026204"/>
                  </a:cubicBezTo>
                  <a:cubicBezTo>
                    <a:pt x="239587" y="1068977"/>
                    <a:pt x="243960" y="1111928"/>
                    <a:pt x="249762" y="1154434"/>
                  </a:cubicBezTo>
                  <a:cubicBezTo>
                    <a:pt x="255563" y="1195778"/>
                    <a:pt x="259758" y="1240070"/>
                    <a:pt x="271004" y="1280879"/>
                  </a:cubicBezTo>
                  <a:cubicBezTo>
                    <a:pt x="270915" y="1283379"/>
                    <a:pt x="271004" y="1285969"/>
                    <a:pt x="270915" y="1288469"/>
                  </a:cubicBezTo>
                  <a:cubicBezTo>
                    <a:pt x="230126" y="1320258"/>
                    <a:pt x="188088" y="1350619"/>
                    <a:pt x="145068" y="1379819"/>
                  </a:cubicBezTo>
                  <a:cubicBezTo>
                    <a:pt x="144264" y="1379998"/>
                    <a:pt x="143372" y="1380266"/>
                    <a:pt x="142658" y="1380534"/>
                  </a:cubicBezTo>
                  <a:cubicBezTo>
                    <a:pt x="139891" y="1381248"/>
                    <a:pt x="138374" y="1382945"/>
                    <a:pt x="137660" y="1384909"/>
                  </a:cubicBezTo>
                  <a:cubicBezTo>
                    <a:pt x="93836" y="1414466"/>
                    <a:pt x="48763" y="1442952"/>
                    <a:pt x="2887" y="1470366"/>
                  </a:cubicBezTo>
                  <a:cubicBezTo>
                    <a:pt x="-3361" y="1474028"/>
                    <a:pt x="1548" y="1483136"/>
                    <a:pt x="7975" y="1480189"/>
                  </a:cubicBezTo>
                  <a:cubicBezTo>
                    <a:pt x="59920" y="1456347"/>
                    <a:pt x="109991" y="1429468"/>
                    <a:pt x="158456" y="1400179"/>
                  </a:cubicBezTo>
                  <a:cubicBezTo>
                    <a:pt x="234857" y="1431165"/>
                    <a:pt x="332410" y="1437326"/>
                    <a:pt x="413631" y="1430987"/>
                  </a:cubicBezTo>
                  <a:cubicBezTo>
                    <a:pt x="455044" y="1427772"/>
                    <a:pt x="562505" y="1413127"/>
                    <a:pt x="575447" y="1359995"/>
                  </a:cubicBezTo>
                  <a:cubicBezTo>
                    <a:pt x="589371" y="1302845"/>
                    <a:pt x="486551" y="1312132"/>
                    <a:pt x="456919" y="1315883"/>
                  </a:cubicBezTo>
                  <a:cubicBezTo>
                    <a:pt x="379090" y="1325795"/>
                    <a:pt x="298226" y="1341690"/>
                    <a:pt x="220130" y="1360531"/>
                  </a:cubicBezTo>
                  <a:cubicBezTo>
                    <a:pt x="295995" y="1309454"/>
                    <a:pt x="366773" y="1251678"/>
                    <a:pt x="432553" y="1188545"/>
                  </a:cubicBezTo>
                  <a:cubicBezTo>
                    <a:pt x="512613" y="1190063"/>
                    <a:pt x="595440" y="1184170"/>
                    <a:pt x="671394" y="1157827"/>
                  </a:cubicBezTo>
                  <a:cubicBezTo>
                    <a:pt x="704240" y="1146397"/>
                    <a:pt x="795635" y="1109785"/>
                    <a:pt x="782693" y="1061119"/>
                  </a:cubicBezTo>
                  <a:cubicBezTo>
                    <a:pt x="768413" y="1007183"/>
                    <a:pt x="672198" y="1027008"/>
                    <a:pt x="639352" y="1039688"/>
                  </a:cubicBezTo>
                  <a:cubicBezTo>
                    <a:pt x="600349" y="1054779"/>
                    <a:pt x="562505" y="1074245"/>
                    <a:pt x="524841" y="1092998"/>
                  </a:cubicBezTo>
                  <a:cubicBezTo>
                    <a:pt x="591334" y="1018345"/>
                    <a:pt x="651312" y="937800"/>
                    <a:pt x="704597" y="852789"/>
                  </a:cubicBezTo>
                  <a:cubicBezTo>
                    <a:pt x="766003" y="845824"/>
                    <a:pt x="827320" y="825911"/>
                    <a:pt x="880158" y="794211"/>
                  </a:cubicBezTo>
                  <a:cubicBezTo>
                    <a:pt x="909879" y="776441"/>
                    <a:pt x="992260" y="726791"/>
                    <a:pt x="978872" y="683303"/>
                  </a:cubicBezTo>
                  <a:cubicBezTo>
                    <a:pt x="966198" y="642227"/>
                    <a:pt x="895956" y="673302"/>
                    <a:pt x="872304" y="684375"/>
                  </a:cubicBezTo>
                  <a:cubicBezTo>
                    <a:pt x="829641" y="704556"/>
                    <a:pt x="787959" y="736346"/>
                    <a:pt x="752347" y="771976"/>
                  </a:cubicBezTo>
                  <a:cubicBezTo>
                    <a:pt x="799919" y="686876"/>
                    <a:pt x="840797" y="597936"/>
                    <a:pt x="874803" y="506585"/>
                  </a:cubicBezTo>
                  <a:cubicBezTo>
                    <a:pt x="943171" y="482297"/>
                    <a:pt x="1020018" y="459794"/>
                    <a:pt x="1073570" y="4085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5" name="Google Shape;1885;p34"/>
          <p:cNvSpPr/>
          <p:nvPr/>
        </p:nvSpPr>
        <p:spPr>
          <a:xfrm>
            <a:off x="8239183" y="4614502"/>
            <a:ext cx="845401" cy="954341"/>
          </a:xfrm>
          <a:custGeom>
            <a:avLst/>
            <a:gdLst/>
            <a:ahLst/>
            <a:cxnLst/>
            <a:rect l="l" t="t" r="r" b="b"/>
            <a:pathLst>
              <a:path w="1166070" h="1316332" extrusionOk="0">
                <a:moveTo>
                  <a:pt x="1010253" y="797113"/>
                </a:moveTo>
                <a:cubicBezTo>
                  <a:pt x="939029" y="831493"/>
                  <a:pt x="872892" y="875069"/>
                  <a:pt x="802829" y="911592"/>
                </a:cubicBezTo>
                <a:cubicBezTo>
                  <a:pt x="778284" y="924362"/>
                  <a:pt x="753561" y="936595"/>
                  <a:pt x="728659" y="948471"/>
                </a:cubicBezTo>
                <a:cubicBezTo>
                  <a:pt x="728570" y="947400"/>
                  <a:pt x="728481" y="946328"/>
                  <a:pt x="728391" y="945346"/>
                </a:cubicBezTo>
                <a:cubicBezTo>
                  <a:pt x="728391" y="944900"/>
                  <a:pt x="727767" y="944900"/>
                  <a:pt x="727677" y="945346"/>
                </a:cubicBezTo>
                <a:cubicBezTo>
                  <a:pt x="727588" y="946596"/>
                  <a:pt x="727499" y="947847"/>
                  <a:pt x="727409" y="949096"/>
                </a:cubicBezTo>
                <a:cubicBezTo>
                  <a:pt x="568360" y="1024909"/>
                  <a:pt x="402260" y="1085989"/>
                  <a:pt x="245531" y="1166713"/>
                </a:cubicBezTo>
                <a:cubicBezTo>
                  <a:pt x="245085" y="1166981"/>
                  <a:pt x="245352" y="1167696"/>
                  <a:pt x="245888" y="1167517"/>
                </a:cubicBezTo>
                <a:cubicBezTo>
                  <a:pt x="408150" y="1108313"/>
                  <a:pt x="569967" y="1037232"/>
                  <a:pt x="726428" y="962848"/>
                </a:cubicBezTo>
                <a:cubicBezTo>
                  <a:pt x="724910" y="984726"/>
                  <a:pt x="723750" y="1006693"/>
                  <a:pt x="723839" y="1028750"/>
                </a:cubicBezTo>
                <a:cubicBezTo>
                  <a:pt x="697242" y="1040983"/>
                  <a:pt x="670644" y="1053038"/>
                  <a:pt x="644225" y="1065182"/>
                </a:cubicBezTo>
                <a:cubicBezTo>
                  <a:pt x="481249" y="1139924"/>
                  <a:pt x="313720" y="1207790"/>
                  <a:pt x="137802" y="1243330"/>
                </a:cubicBezTo>
                <a:cubicBezTo>
                  <a:pt x="177252" y="1219398"/>
                  <a:pt x="214649" y="1192163"/>
                  <a:pt x="249726" y="1161266"/>
                </a:cubicBezTo>
                <a:cubicBezTo>
                  <a:pt x="251422" y="1159837"/>
                  <a:pt x="252046" y="1158141"/>
                  <a:pt x="251957" y="1156533"/>
                </a:cubicBezTo>
                <a:cubicBezTo>
                  <a:pt x="362631" y="1084471"/>
                  <a:pt x="468753" y="1004550"/>
                  <a:pt x="570145" y="922575"/>
                </a:cubicBezTo>
                <a:cubicBezTo>
                  <a:pt x="578981" y="915432"/>
                  <a:pt x="587728" y="908109"/>
                  <a:pt x="596564" y="900787"/>
                </a:cubicBezTo>
                <a:cubicBezTo>
                  <a:pt x="597546" y="900787"/>
                  <a:pt x="598260" y="900073"/>
                  <a:pt x="598438" y="899269"/>
                </a:cubicBezTo>
                <a:cubicBezTo>
                  <a:pt x="756506" y="769431"/>
                  <a:pt x="906898" y="627181"/>
                  <a:pt x="1039885" y="471716"/>
                </a:cubicBezTo>
                <a:cubicBezTo>
                  <a:pt x="1070945" y="435372"/>
                  <a:pt x="1100578" y="397421"/>
                  <a:pt x="1124319" y="355719"/>
                </a:cubicBezTo>
                <a:cubicBezTo>
                  <a:pt x="1138778" y="330359"/>
                  <a:pt x="1172962" y="276780"/>
                  <a:pt x="1164840" y="246062"/>
                </a:cubicBezTo>
                <a:cubicBezTo>
                  <a:pt x="1149131" y="186501"/>
                  <a:pt x="1035958" y="272762"/>
                  <a:pt x="1014627" y="288657"/>
                </a:cubicBezTo>
                <a:cubicBezTo>
                  <a:pt x="938851" y="345182"/>
                  <a:pt x="870483" y="410993"/>
                  <a:pt x="796492" y="470019"/>
                </a:cubicBezTo>
                <a:cubicBezTo>
                  <a:pt x="794706" y="469840"/>
                  <a:pt x="792832" y="470644"/>
                  <a:pt x="792297" y="472608"/>
                </a:cubicBezTo>
                <a:cubicBezTo>
                  <a:pt x="792207" y="472877"/>
                  <a:pt x="792207" y="473055"/>
                  <a:pt x="792207" y="473323"/>
                </a:cubicBezTo>
                <a:cubicBezTo>
                  <a:pt x="783550" y="480198"/>
                  <a:pt x="774982" y="486985"/>
                  <a:pt x="766145" y="493593"/>
                </a:cubicBezTo>
                <a:cubicBezTo>
                  <a:pt x="679391" y="558780"/>
                  <a:pt x="595136" y="625753"/>
                  <a:pt x="516325" y="700494"/>
                </a:cubicBezTo>
                <a:cubicBezTo>
                  <a:pt x="429125" y="783183"/>
                  <a:pt x="348172" y="871855"/>
                  <a:pt x="271147" y="963920"/>
                </a:cubicBezTo>
                <a:cubicBezTo>
                  <a:pt x="370396" y="831850"/>
                  <a:pt x="469110" y="699423"/>
                  <a:pt x="575233" y="572263"/>
                </a:cubicBezTo>
                <a:cubicBezTo>
                  <a:pt x="612719" y="527258"/>
                  <a:pt x="653419" y="481895"/>
                  <a:pt x="692779" y="434925"/>
                </a:cubicBezTo>
                <a:cubicBezTo>
                  <a:pt x="696171" y="435104"/>
                  <a:pt x="697599" y="432335"/>
                  <a:pt x="697153" y="429746"/>
                </a:cubicBezTo>
                <a:cubicBezTo>
                  <a:pt x="799169" y="307588"/>
                  <a:pt x="890922" y="174714"/>
                  <a:pt x="892885" y="11569"/>
                </a:cubicBezTo>
                <a:cubicBezTo>
                  <a:pt x="892974" y="7372"/>
                  <a:pt x="890029" y="4514"/>
                  <a:pt x="886459" y="3085"/>
                </a:cubicBezTo>
                <a:cubicBezTo>
                  <a:pt x="844153" y="-13345"/>
                  <a:pt x="797116" y="40054"/>
                  <a:pt x="766949" y="64165"/>
                </a:cubicBezTo>
                <a:cubicBezTo>
                  <a:pt x="715182" y="105598"/>
                  <a:pt x="666271" y="150514"/>
                  <a:pt x="619681" y="197574"/>
                </a:cubicBezTo>
                <a:cubicBezTo>
                  <a:pt x="524448" y="293658"/>
                  <a:pt x="436979" y="398671"/>
                  <a:pt x="356651" y="507434"/>
                </a:cubicBezTo>
                <a:cubicBezTo>
                  <a:pt x="266684" y="629235"/>
                  <a:pt x="206438" y="768628"/>
                  <a:pt x="139944" y="903912"/>
                </a:cubicBezTo>
                <a:cubicBezTo>
                  <a:pt x="111294" y="962134"/>
                  <a:pt x="80769" y="1019820"/>
                  <a:pt x="60241" y="1081613"/>
                </a:cubicBezTo>
                <a:cubicBezTo>
                  <a:pt x="38642" y="1146443"/>
                  <a:pt x="28110" y="1213773"/>
                  <a:pt x="21148" y="1281460"/>
                </a:cubicBezTo>
                <a:cubicBezTo>
                  <a:pt x="19720" y="1282888"/>
                  <a:pt x="19720" y="1284853"/>
                  <a:pt x="20613" y="1286282"/>
                </a:cubicBezTo>
                <a:cubicBezTo>
                  <a:pt x="20434" y="1287799"/>
                  <a:pt x="20345" y="1289228"/>
                  <a:pt x="20166" y="1290746"/>
                </a:cubicBezTo>
                <a:cubicBezTo>
                  <a:pt x="14633" y="1294586"/>
                  <a:pt x="9099" y="1298337"/>
                  <a:pt x="3476" y="1301998"/>
                </a:cubicBezTo>
                <a:cubicBezTo>
                  <a:pt x="-4646" y="1307355"/>
                  <a:pt x="2941" y="1320482"/>
                  <a:pt x="11152" y="1315035"/>
                </a:cubicBezTo>
                <a:cubicBezTo>
                  <a:pt x="24183" y="1306463"/>
                  <a:pt x="36946" y="1297622"/>
                  <a:pt x="49352" y="1288425"/>
                </a:cubicBezTo>
                <a:cubicBezTo>
                  <a:pt x="49709" y="1288425"/>
                  <a:pt x="49977" y="1288693"/>
                  <a:pt x="50334" y="1288693"/>
                </a:cubicBezTo>
                <a:cubicBezTo>
                  <a:pt x="365041" y="1280299"/>
                  <a:pt x="710541" y="1263779"/>
                  <a:pt x="968661" y="1059557"/>
                </a:cubicBezTo>
                <a:cubicBezTo>
                  <a:pt x="1019179" y="1019641"/>
                  <a:pt x="1065590" y="971599"/>
                  <a:pt x="1097454" y="915164"/>
                </a:cubicBezTo>
                <a:cubicBezTo>
                  <a:pt x="1114501" y="885071"/>
                  <a:pt x="1158146" y="799971"/>
                  <a:pt x="1133958" y="767020"/>
                </a:cubicBezTo>
                <a:cubicBezTo>
                  <a:pt x="1111377" y="736124"/>
                  <a:pt x="1036761" y="784344"/>
                  <a:pt x="1010253" y="797113"/>
                </a:cubicBezTo>
                <a:close/>
                <a:moveTo>
                  <a:pt x="1001685" y="815597"/>
                </a:moveTo>
                <a:cubicBezTo>
                  <a:pt x="1026140" y="803275"/>
                  <a:pt x="1051042" y="791845"/>
                  <a:pt x="1076747" y="782379"/>
                </a:cubicBezTo>
                <a:cubicBezTo>
                  <a:pt x="1087279" y="778450"/>
                  <a:pt x="1097811" y="774967"/>
                  <a:pt x="1108610" y="771664"/>
                </a:cubicBezTo>
                <a:cubicBezTo>
                  <a:pt x="1111199" y="773985"/>
                  <a:pt x="1113252" y="776397"/>
                  <a:pt x="1115215" y="778807"/>
                </a:cubicBezTo>
                <a:cubicBezTo>
                  <a:pt x="1043991" y="854353"/>
                  <a:pt x="958129" y="910699"/>
                  <a:pt x="867180" y="958919"/>
                </a:cubicBezTo>
                <a:cubicBezTo>
                  <a:pt x="870304" y="936952"/>
                  <a:pt x="872000" y="911235"/>
                  <a:pt x="867091" y="889804"/>
                </a:cubicBezTo>
                <a:cubicBezTo>
                  <a:pt x="911628" y="864533"/>
                  <a:pt x="955809" y="838636"/>
                  <a:pt x="1001685" y="815597"/>
                </a:cubicBezTo>
                <a:close/>
                <a:moveTo>
                  <a:pt x="761415" y="946239"/>
                </a:moveTo>
                <a:cubicBezTo>
                  <a:pt x="794796" y="930166"/>
                  <a:pt x="827105" y="912396"/>
                  <a:pt x="859326" y="894269"/>
                </a:cubicBezTo>
                <a:cubicBezTo>
                  <a:pt x="858523" y="903198"/>
                  <a:pt x="858612" y="912306"/>
                  <a:pt x="858255" y="921236"/>
                </a:cubicBezTo>
                <a:cubicBezTo>
                  <a:pt x="857719" y="935881"/>
                  <a:pt x="856202" y="950525"/>
                  <a:pt x="855488" y="965170"/>
                </a:cubicBezTo>
                <a:cubicBezTo>
                  <a:pt x="815056" y="986244"/>
                  <a:pt x="773643" y="1005890"/>
                  <a:pt x="732229" y="1024999"/>
                </a:cubicBezTo>
                <a:cubicBezTo>
                  <a:pt x="732140" y="1003746"/>
                  <a:pt x="731069" y="982583"/>
                  <a:pt x="729552" y="961509"/>
                </a:cubicBezTo>
                <a:cubicBezTo>
                  <a:pt x="740173" y="956329"/>
                  <a:pt x="750883" y="951329"/>
                  <a:pt x="761415" y="946239"/>
                </a:cubicBezTo>
                <a:close/>
                <a:moveTo>
                  <a:pt x="574251" y="902930"/>
                </a:moveTo>
                <a:cubicBezTo>
                  <a:pt x="443495" y="1009729"/>
                  <a:pt x="305331" y="1102508"/>
                  <a:pt x="163953" y="1192163"/>
                </a:cubicBezTo>
                <a:cubicBezTo>
                  <a:pt x="207152" y="1151622"/>
                  <a:pt x="248655" y="1109117"/>
                  <a:pt x="290693" y="1067058"/>
                </a:cubicBezTo>
                <a:cubicBezTo>
                  <a:pt x="351832" y="1005800"/>
                  <a:pt x="415469" y="947222"/>
                  <a:pt x="479999" y="889714"/>
                </a:cubicBezTo>
                <a:cubicBezTo>
                  <a:pt x="498475" y="891589"/>
                  <a:pt x="517307" y="891143"/>
                  <a:pt x="535872" y="893108"/>
                </a:cubicBezTo>
                <a:cubicBezTo>
                  <a:pt x="550242" y="894626"/>
                  <a:pt x="564433" y="897394"/>
                  <a:pt x="578803" y="899269"/>
                </a:cubicBezTo>
                <a:cubicBezTo>
                  <a:pt x="577196" y="900429"/>
                  <a:pt x="575679" y="901680"/>
                  <a:pt x="574251" y="902930"/>
                </a:cubicBezTo>
                <a:close/>
                <a:moveTo>
                  <a:pt x="586479" y="892661"/>
                </a:moveTo>
                <a:cubicBezTo>
                  <a:pt x="558810" y="882570"/>
                  <a:pt x="523376" y="877213"/>
                  <a:pt x="493030" y="877927"/>
                </a:cubicBezTo>
                <a:cubicBezTo>
                  <a:pt x="522305" y="851941"/>
                  <a:pt x="551759" y="826046"/>
                  <a:pt x="581391" y="800328"/>
                </a:cubicBezTo>
                <a:cubicBezTo>
                  <a:pt x="629945" y="758091"/>
                  <a:pt x="678677" y="716032"/>
                  <a:pt x="726874" y="673526"/>
                </a:cubicBezTo>
                <a:cubicBezTo>
                  <a:pt x="759898" y="676116"/>
                  <a:pt x="794706" y="677991"/>
                  <a:pt x="827998" y="675938"/>
                </a:cubicBezTo>
                <a:cubicBezTo>
                  <a:pt x="750615" y="751572"/>
                  <a:pt x="670020" y="823813"/>
                  <a:pt x="586479" y="892661"/>
                </a:cubicBezTo>
                <a:close/>
                <a:moveTo>
                  <a:pt x="999097" y="497701"/>
                </a:moveTo>
                <a:cubicBezTo>
                  <a:pt x="946616" y="556190"/>
                  <a:pt x="892260" y="612894"/>
                  <a:pt x="836299" y="667901"/>
                </a:cubicBezTo>
                <a:cubicBezTo>
                  <a:pt x="802025" y="665043"/>
                  <a:pt x="765967" y="666829"/>
                  <a:pt x="731515" y="669508"/>
                </a:cubicBezTo>
                <a:cubicBezTo>
                  <a:pt x="819162" y="592177"/>
                  <a:pt x="905202" y="513149"/>
                  <a:pt x="986333" y="429300"/>
                </a:cubicBezTo>
                <a:cubicBezTo>
                  <a:pt x="1010075" y="430371"/>
                  <a:pt x="1036315" y="429300"/>
                  <a:pt x="1060324" y="425460"/>
                </a:cubicBezTo>
                <a:cubicBezTo>
                  <a:pt x="1040778" y="450374"/>
                  <a:pt x="1020160" y="474305"/>
                  <a:pt x="999097" y="497701"/>
                </a:cubicBezTo>
                <a:close/>
                <a:moveTo>
                  <a:pt x="1140385" y="255081"/>
                </a:moveTo>
                <a:cubicBezTo>
                  <a:pt x="1151541" y="260707"/>
                  <a:pt x="1153148" y="269012"/>
                  <a:pt x="1144936" y="279906"/>
                </a:cubicBezTo>
                <a:cubicBezTo>
                  <a:pt x="1144669" y="288746"/>
                  <a:pt x="1127621" y="321250"/>
                  <a:pt x="1127532" y="321518"/>
                </a:cubicBezTo>
                <a:cubicBezTo>
                  <a:pt x="1118428" y="340270"/>
                  <a:pt x="1107896" y="358309"/>
                  <a:pt x="1096472" y="375810"/>
                </a:cubicBezTo>
                <a:cubicBezTo>
                  <a:pt x="1087725" y="389116"/>
                  <a:pt x="1078353" y="402064"/>
                  <a:pt x="1068714" y="414744"/>
                </a:cubicBezTo>
                <a:cubicBezTo>
                  <a:pt x="1043723" y="416083"/>
                  <a:pt x="1017840" y="419387"/>
                  <a:pt x="992760" y="422781"/>
                </a:cubicBezTo>
                <a:cubicBezTo>
                  <a:pt x="1044348" y="369113"/>
                  <a:pt x="1093794" y="313571"/>
                  <a:pt x="1140385" y="255081"/>
                </a:cubicBezTo>
                <a:close/>
                <a:moveTo>
                  <a:pt x="889761" y="415191"/>
                </a:moveTo>
                <a:cubicBezTo>
                  <a:pt x="922874" y="386705"/>
                  <a:pt x="954381" y="356344"/>
                  <a:pt x="987672" y="328037"/>
                </a:cubicBezTo>
                <a:cubicBezTo>
                  <a:pt x="1006415" y="312053"/>
                  <a:pt x="1025694" y="296693"/>
                  <a:pt x="1046044" y="282853"/>
                </a:cubicBezTo>
                <a:cubicBezTo>
                  <a:pt x="1061395" y="272494"/>
                  <a:pt x="1104862" y="239544"/>
                  <a:pt x="1123962" y="241865"/>
                </a:cubicBezTo>
                <a:cubicBezTo>
                  <a:pt x="1127086" y="244634"/>
                  <a:pt x="1130210" y="247402"/>
                  <a:pt x="1133334" y="250170"/>
                </a:cubicBezTo>
                <a:cubicBezTo>
                  <a:pt x="1056040" y="344110"/>
                  <a:pt x="970892" y="430728"/>
                  <a:pt x="882175" y="513774"/>
                </a:cubicBezTo>
                <a:cubicBezTo>
                  <a:pt x="876552" y="500469"/>
                  <a:pt x="869947" y="487610"/>
                  <a:pt x="864770" y="474126"/>
                </a:cubicBezTo>
                <a:cubicBezTo>
                  <a:pt x="861022" y="464393"/>
                  <a:pt x="857898" y="454392"/>
                  <a:pt x="854149" y="444658"/>
                </a:cubicBezTo>
                <a:cubicBezTo>
                  <a:pt x="866198" y="435014"/>
                  <a:pt x="878069" y="425281"/>
                  <a:pt x="889761" y="415191"/>
                </a:cubicBezTo>
                <a:close/>
                <a:moveTo>
                  <a:pt x="848437" y="449480"/>
                </a:moveTo>
                <a:cubicBezTo>
                  <a:pt x="853257" y="473591"/>
                  <a:pt x="863610" y="498862"/>
                  <a:pt x="875748" y="519222"/>
                </a:cubicBezTo>
                <a:cubicBezTo>
                  <a:pt x="875838" y="519400"/>
                  <a:pt x="876016" y="519489"/>
                  <a:pt x="876105" y="519579"/>
                </a:cubicBezTo>
                <a:cubicBezTo>
                  <a:pt x="860308" y="534312"/>
                  <a:pt x="844510" y="548868"/>
                  <a:pt x="828533" y="563423"/>
                </a:cubicBezTo>
                <a:cubicBezTo>
                  <a:pt x="829337" y="548064"/>
                  <a:pt x="825410" y="531902"/>
                  <a:pt x="819876" y="517793"/>
                </a:cubicBezTo>
                <a:cubicBezTo>
                  <a:pt x="815324" y="506184"/>
                  <a:pt x="808362" y="495915"/>
                  <a:pt x="803632" y="484663"/>
                </a:cubicBezTo>
                <a:cubicBezTo>
                  <a:pt x="818716" y="473144"/>
                  <a:pt x="833710" y="461357"/>
                  <a:pt x="848437" y="449480"/>
                </a:cubicBezTo>
                <a:close/>
                <a:moveTo>
                  <a:pt x="642262" y="610483"/>
                </a:moveTo>
                <a:cubicBezTo>
                  <a:pt x="691887" y="569138"/>
                  <a:pt x="743832" y="530741"/>
                  <a:pt x="795063" y="491450"/>
                </a:cubicBezTo>
                <a:cubicBezTo>
                  <a:pt x="797384" y="496540"/>
                  <a:pt x="800597" y="501540"/>
                  <a:pt x="803186" y="506720"/>
                </a:cubicBezTo>
                <a:cubicBezTo>
                  <a:pt x="813360" y="526990"/>
                  <a:pt x="815860" y="547886"/>
                  <a:pt x="820679" y="569763"/>
                </a:cubicBezTo>
                <a:cubicBezTo>
                  <a:pt x="820768" y="570031"/>
                  <a:pt x="820858" y="570210"/>
                  <a:pt x="820947" y="570478"/>
                </a:cubicBezTo>
                <a:cubicBezTo>
                  <a:pt x="742850" y="641201"/>
                  <a:pt x="662790" y="709870"/>
                  <a:pt x="583355" y="778629"/>
                </a:cubicBezTo>
                <a:cubicBezTo>
                  <a:pt x="572020" y="788451"/>
                  <a:pt x="560774" y="798363"/>
                  <a:pt x="549438" y="808186"/>
                </a:cubicBezTo>
                <a:cubicBezTo>
                  <a:pt x="542030" y="777736"/>
                  <a:pt x="532391" y="748268"/>
                  <a:pt x="521591" y="718979"/>
                </a:cubicBezTo>
                <a:cubicBezTo>
                  <a:pt x="560684" y="681474"/>
                  <a:pt x="600759" y="645130"/>
                  <a:pt x="642262" y="610483"/>
                </a:cubicBezTo>
                <a:close/>
                <a:moveTo>
                  <a:pt x="616914" y="497433"/>
                </a:moveTo>
                <a:cubicBezTo>
                  <a:pt x="616735" y="497344"/>
                  <a:pt x="616735" y="497165"/>
                  <a:pt x="616557" y="497076"/>
                </a:cubicBezTo>
                <a:cubicBezTo>
                  <a:pt x="588531" y="485288"/>
                  <a:pt x="547564" y="484039"/>
                  <a:pt x="515254" y="486807"/>
                </a:cubicBezTo>
                <a:cubicBezTo>
                  <a:pt x="530874" y="465107"/>
                  <a:pt x="546582" y="443408"/>
                  <a:pt x="562380" y="421888"/>
                </a:cubicBezTo>
                <a:cubicBezTo>
                  <a:pt x="597992" y="427335"/>
                  <a:pt x="634229" y="430728"/>
                  <a:pt x="670287" y="433407"/>
                </a:cubicBezTo>
                <a:cubicBezTo>
                  <a:pt x="652437" y="454660"/>
                  <a:pt x="634675" y="476002"/>
                  <a:pt x="616914" y="497433"/>
                </a:cubicBezTo>
                <a:close/>
                <a:moveTo>
                  <a:pt x="831300" y="200521"/>
                </a:moveTo>
                <a:cubicBezTo>
                  <a:pt x="793100" y="282942"/>
                  <a:pt x="736424" y="354558"/>
                  <a:pt x="678409" y="423763"/>
                </a:cubicBezTo>
                <a:cubicBezTo>
                  <a:pt x="641726" y="419655"/>
                  <a:pt x="604508" y="416173"/>
                  <a:pt x="567646" y="414834"/>
                </a:cubicBezTo>
                <a:cubicBezTo>
                  <a:pt x="605400" y="363666"/>
                  <a:pt x="644315" y="313392"/>
                  <a:pt x="686085" y="265975"/>
                </a:cubicBezTo>
                <a:cubicBezTo>
                  <a:pt x="703757" y="245973"/>
                  <a:pt x="721787" y="226149"/>
                  <a:pt x="739459" y="206057"/>
                </a:cubicBezTo>
                <a:cubicBezTo>
                  <a:pt x="770519" y="206236"/>
                  <a:pt x="802561" y="202753"/>
                  <a:pt x="833085" y="196681"/>
                </a:cubicBezTo>
                <a:cubicBezTo>
                  <a:pt x="832461" y="197931"/>
                  <a:pt x="831836" y="199271"/>
                  <a:pt x="831300" y="200521"/>
                </a:cubicBezTo>
                <a:close/>
                <a:moveTo>
                  <a:pt x="874320" y="44876"/>
                </a:moveTo>
                <a:cubicBezTo>
                  <a:pt x="882085" y="84792"/>
                  <a:pt x="856023" y="146496"/>
                  <a:pt x="837370" y="187305"/>
                </a:cubicBezTo>
                <a:cubicBezTo>
                  <a:pt x="806131" y="193020"/>
                  <a:pt x="775071" y="197306"/>
                  <a:pt x="743654" y="201146"/>
                </a:cubicBezTo>
                <a:cubicBezTo>
                  <a:pt x="790779" y="147211"/>
                  <a:pt x="834781" y="91132"/>
                  <a:pt x="860843" y="23177"/>
                </a:cubicBezTo>
                <a:cubicBezTo>
                  <a:pt x="885656" y="17373"/>
                  <a:pt x="871286" y="29607"/>
                  <a:pt x="874320" y="44876"/>
                </a:cubicBezTo>
                <a:close/>
                <a:moveTo>
                  <a:pt x="569253" y="276245"/>
                </a:moveTo>
                <a:cubicBezTo>
                  <a:pt x="571216" y="274102"/>
                  <a:pt x="573269" y="271959"/>
                  <a:pt x="575322" y="269815"/>
                </a:cubicBezTo>
                <a:cubicBezTo>
                  <a:pt x="590673" y="283835"/>
                  <a:pt x="606114" y="297765"/>
                  <a:pt x="621466" y="311785"/>
                </a:cubicBezTo>
                <a:cubicBezTo>
                  <a:pt x="625661" y="315624"/>
                  <a:pt x="631998" y="309195"/>
                  <a:pt x="627714" y="305534"/>
                </a:cubicBezTo>
                <a:cubicBezTo>
                  <a:pt x="611826" y="291961"/>
                  <a:pt x="595939" y="278388"/>
                  <a:pt x="580052" y="264726"/>
                </a:cubicBezTo>
                <a:cubicBezTo>
                  <a:pt x="636550" y="203646"/>
                  <a:pt x="696171" y="145425"/>
                  <a:pt x="760255" y="92382"/>
                </a:cubicBezTo>
                <a:cubicBezTo>
                  <a:pt x="778819" y="77023"/>
                  <a:pt x="797741" y="62022"/>
                  <a:pt x="817020" y="47644"/>
                </a:cubicBezTo>
                <a:cubicBezTo>
                  <a:pt x="822196" y="43805"/>
                  <a:pt x="836388" y="30410"/>
                  <a:pt x="843796" y="28089"/>
                </a:cubicBezTo>
                <a:cubicBezTo>
                  <a:pt x="848080" y="26749"/>
                  <a:pt x="851739" y="25678"/>
                  <a:pt x="854952" y="24784"/>
                </a:cubicBezTo>
                <a:cubicBezTo>
                  <a:pt x="805149" y="128280"/>
                  <a:pt x="719466" y="204003"/>
                  <a:pt x="646635" y="290978"/>
                </a:cubicBezTo>
                <a:cubicBezTo>
                  <a:pt x="576393" y="374918"/>
                  <a:pt x="513559" y="465911"/>
                  <a:pt x="449653" y="555119"/>
                </a:cubicBezTo>
                <a:cubicBezTo>
                  <a:pt x="439925" y="542528"/>
                  <a:pt x="429928" y="530205"/>
                  <a:pt x="419039" y="518597"/>
                </a:cubicBezTo>
                <a:cubicBezTo>
                  <a:pt x="410828" y="509934"/>
                  <a:pt x="401813" y="498415"/>
                  <a:pt x="391371" y="491004"/>
                </a:cubicBezTo>
                <a:cubicBezTo>
                  <a:pt x="446172" y="416262"/>
                  <a:pt x="506329" y="345182"/>
                  <a:pt x="569253" y="276245"/>
                </a:cubicBezTo>
                <a:close/>
                <a:moveTo>
                  <a:pt x="115489" y="992941"/>
                </a:moveTo>
                <a:cubicBezTo>
                  <a:pt x="157527" y="904806"/>
                  <a:pt x="201618" y="817473"/>
                  <a:pt x="244728" y="729873"/>
                </a:cubicBezTo>
                <a:cubicBezTo>
                  <a:pt x="284892" y="648434"/>
                  <a:pt x="332642" y="571996"/>
                  <a:pt x="385391" y="499130"/>
                </a:cubicBezTo>
                <a:cubicBezTo>
                  <a:pt x="393334" y="508506"/>
                  <a:pt x="404402" y="516632"/>
                  <a:pt x="412345" y="525026"/>
                </a:cubicBezTo>
                <a:cubicBezTo>
                  <a:pt x="423591" y="536902"/>
                  <a:pt x="434302" y="549136"/>
                  <a:pt x="444655" y="561727"/>
                </a:cubicBezTo>
                <a:cubicBezTo>
                  <a:pt x="434659" y="575657"/>
                  <a:pt x="424573" y="589587"/>
                  <a:pt x="414487" y="603429"/>
                </a:cubicBezTo>
                <a:cubicBezTo>
                  <a:pt x="272932" y="796756"/>
                  <a:pt x="137088" y="990084"/>
                  <a:pt x="46942" y="1212076"/>
                </a:cubicBezTo>
                <a:cubicBezTo>
                  <a:pt x="60777" y="1136620"/>
                  <a:pt x="81840" y="1063664"/>
                  <a:pt x="115489" y="992941"/>
                </a:cubicBezTo>
                <a:close/>
                <a:moveTo>
                  <a:pt x="43372" y="1257617"/>
                </a:moveTo>
                <a:cubicBezTo>
                  <a:pt x="133250" y="1007497"/>
                  <a:pt x="286409" y="799614"/>
                  <a:pt x="442691" y="587087"/>
                </a:cubicBezTo>
                <a:cubicBezTo>
                  <a:pt x="465005" y="556637"/>
                  <a:pt x="487140" y="525919"/>
                  <a:pt x="509185" y="495111"/>
                </a:cubicBezTo>
                <a:cubicBezTo>
                  <a:pt x="525876" y="496451"/>
                  <a:pt x="542744" y="496629"/>
                  <a:pt x="559435" y="498058"/>
                </a:cubicBezTo>
                <a:cubicBezTo>
                  <a:pt x="576750" y="499487"/>
                  <a:pt x="594779" y="503595"/>
                  <a:pt x="612094" y="503058"/>
                </a:cubicBezTo>
                <a:cubicBezTo>
                  <a:pt x="570859" y="552619"/>
                  <a:pt x="529892" y="602446"/>
                  <a:pt x="489639" y="652899"/>
                </a:cubicBezTo>
                <a:cubicBezTo>
                  <a:pt x="358079" y="818009"/>
                  <a:pt x="222950" y="985708"/>
                  <a:pt x="110937" y="1164838"/>
                </a:cubicBezTo>
                <a:cubicBezTo>
                  <a:pt x="110491" y="1165552"/>
                  <a:pt x="110491" y="1166267"/>
                  <a:pt x="110669" y="1166892"/>
                </a:cubicBezTo>
                <a:cubicBezTo>
                  <a:pt x="88088" y="1196895"/>
                  <a:pt x="65686" y="1227256"/>
                  <a:pt x="43372" y="1257617"/>
                </a:cubicBezTo>
                <a:close/>
                <a:moveTo>
                  <a:pt x="70951" y="1250473"/>
                </a:moveTo>
                <a:cubicBezTo>
                  <a:pt x="183768" y="1097151"/>
                  <a:pt x="301047" y="946864"/>
                  <a:pt x="432160" y="808722"/>
                </a:cubicBezTo>
                <a:cubicBezTo>
                  <a:pt x="460721" y="778718"/>
                  <a:pt x="489996" y="749339"/>
                  <a:pt x="519896" y="720675"/>
                </a:cubicBezTo>
                <a:cubicBezTo>
                  <a:pt x="525429" y="752643"/>
                  <a:pt x="532034" y="784165"/>
                  <a:pt x="541316" y="815330"/>
                </a:cubicBezTo>
                <a:cubicBezTo>
                  <a:pt x="458222" y="887839"/>
                  <a:pt x="375930" y="961330"/>
                  <a:pt x="297476" y="1038840"/>
                </a:cubicBezTo>
                <a:cubicBezTo>
                  <a:pt x="227859" y="1107688"/>
                  <a:pt x="160830" y="1179304"/>
                  <a:pt x="85411" y="1241454"/>
                </a:cubicBezTo>
                <a:cubicBezTo>
                  <a:pt x="80680" y="1244401"/>
                  <a:pt x="75860" y="1247438"/>
                  <a:pt x="70951" y="1250473"/>
                </a:cubicBezTo>
                <a:close/>
                <a:moveTo>
                  <a:pt x="95228" y="1269137"/>
                </a:moveTo>
                <a:cubicBezTo>
                  <a:pt x="234374" y="1241008"/>
                  <a:pt x="368433" y="1196449"/>
                  <a:pt x="499457" y="1143139"/>
                </a:cubicBezTo>
                <a:cubicBezTo>
                  <a:pt x="560506" y="1159659"/>
                  <a:pt x="624322" y="1180197"/>
                  <a:pt x="687335" y="1188948"/>
                </a:cubicBezTo>
                <a:cubicBezTo>
                  <a:pt x="670466" y="1194573"/>
                  <a:pt x="653597" y="1199842"/>
                  <a:pt x="636907" y="1204664"/>
                </a:cubicBezTo>
                <a:cubicBezTo>
                  <a:pt x="460810" y="1254671"/>
                  <a:pt x="277305" y="1264047"/>
                  <a:pt x="95228" y="1269137"/>
                </a:cubicBezTo>
                <a:close/>
                <a:moveTo>
                  <a:pt x="697688" y="1185376"/>
                </a:moveTo>
                <a:cubicBezTo>
                  <a:pt x="637888" y="1162784"/>
                  <a:pt x="570859" y="1151890"/>
                  <a:pt x="507846" y="1139656"/>
                </a:cubicBezTo>
                <a:cubicBezTo>
                  <a:pt x="556043" y="1119832"/>
                  <a:pt x="603883" y="1098937"/>
                  <a:pt x="651276" y="1077148"/>
                </a:cubicBezTo>
                <a:cubicBezTo>
                  <a:pt x="700276" y="1054645"/>
                  <a:pt x="751954" y="1032321"/>
                  <a:pt x="803453" y="1008211"/>
                </a:cubicBezTo>
                <a:cubicBezTo>
                  <a:pt x="846652" y="1030178"/>
                  <a:pt x="900204" y="1045001"/>
                  <a:pt x="947508" y="1057235"/>
                </a:cubicBezTo>
                <a:cubicBezTo>
                  <a:pt x="873160" y="1113849"/>
                  <a:pt x="785246" y="1155373"/>
                  <a:pt x="697688" y="1185376"/>
                </a:cubicBezTo>
                <a:close/>
                <a:moveTo>
                  <a:pt x="1120927" y="815597"/>
                </a:moveTo>
                <a:cubicBezTo>
                  <a:pt x="1117357" y="853906"/>
                  <a:pt x="1092634" y="894090"/>
                  <a:pt x="1072195" y="925611"/>
                </a:cubicBezTo>
                <a:cubicBezTo>
                  <a:pt x="1041046" y="973653"/>
                  <a:pt x="1001060" y="1014998"/>
                  <a:pt x="955898" y="1050627"/>
                </a:cubicBezTo>
                <a:cubicBezTo>
                  <a:pt x="909932" y="1033214"/>
                  <a:pt x="856916" y="1013658"/>
                  <a:pt x="808005" y="1005890"/>
                </a:cubicBezTo>
                <a:cubicBezTo>
                  <a:pt x="925373" y="950615"/>
                  <a:pt x="1041135" y="885517"/>
                  <a:pt x="1120392" y="786665"/>
                </a:cubicBezTo>
                <a:cubicBezTo>
                  <a:pt x="1124765" y="795863"/>
                  <a:pt x="1124944" y="805418"/>
                  <a:pt x="1120927" y="8155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59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"/>
          <p:cNvSpPr txBox="1">
            <a:spLocks noGrp="1"/>
          </p:cNvSpPr>
          <p:nvPr>
            <p:ph type="subTitle" idx="1"/>
          </p:nvPr>
        </p:nvSpPr>
        <p:spPr>
          <a:xfrm>
            <a:off x="713225" y="1127225"/>
            <a:ext cx="7717500" cy="3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verpass ExtraBold"/>
              <a:buNone/>
              <a:defRPr sz="3000"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verpass ExtraBold"/>
              <a:buNone/>
              <a:defRPr sz="3000"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9"/>
          <p:cNvSpPr txBox="1">
            <a:spLocks noGrp="1"/>
          </p:cNvSpPr>
          <p:nvPr>
            <p:ph type="title"/>
          </p:nvPr>
        </p:nvSpPr>
        <p:spPr>
          <a:xfrm>
            <a:off x="713225" y="1843150"/>
            <a:ext cx="38244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9"/>
          <p:cNvSpPr txBox="1">
            <a:spLocks noGrp="1"/>
          </p:cNvSpPr>
          <p:nvPr>
            <p:ph type="subTitle" idx="1"/>
          </p:nvPr>
        </p:nvSpPr>
        <p:spPr>
          <a:xfrm>
            <a:off x="713225" y="2481400"/>
            <a:ext cx="38244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i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None/>
              <a:defRPr sz="20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10" name="Google Shape;410;p9"/>
          <p:cNvSpPr txBox="1">
            <a:spLocks noGrp="1"/>
          </p:cNvSpPr>
          <p:nvPr>
            <p:ph type="subTitle" idx="2"/>
          </p:nvPr>
        </p:nvSpPr>
        <p:spPr>
          <a:xfrm>
            <a:off x="5082225" y="1363800"/>
            <a:ext cx="33486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0"/>
          <p:cNvSpPr txBox="1">
            <a:spLocks noGrp="1"/>
          </p:cNvSpPr>
          <p:nvPr>
            <p:ph type="subTitle" idx="1"/>
          </p:nvPr>
        </p:nvSpPr>
        <p:spPr>
          <a:xfrm>
            <a:off x="2359950" y="1529638"/>
            <a:ext cx="4424100" cy="1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Bold"/>
              <a:buNone/>
              <a:defRPr sz="2500" i="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3" name="Google Shape;413;p10"/>
          <p:cNvSpPr txBox="1">
            <a:spLocks noGrp="1"/>
          </p:cNvSpPr>
          <p:nvPr>
            <p:ph type="title"/>
          </p:nvPr>
        </p:nvSpPr>
        <p:spPr>
          <a:xfrm>
            <a:off x="2359950" y="3153962"/>
            <a:ext cx="4424100" cy="4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414" name="Google Shape;414;p10"/>
          <p:cNvGrpSpPr/>
          <p:nvPr/>
        </p:nvGrpSpPr>
        <p:grpSpPr>
          <a:xfrm>
            <a:off x="86710" y="4194186"/>
            <a:ext cx="407169" cy="997639"/>
            <a:chOff x="314106" y="5043288"/>
            <a:chExt cx="743960" cy="1822837"/>
          </a:xfrm>
        </p:grpSpPr>
        <p:sp>
          <p:nvSpPr>
            <p:cNvPr id="415" name="Google Shape;415;p10"/>
            <p:cNvSpPr/>
            <p:nvPr/>
          </p:nvSpPr>
          <p:spPr>
            <a:xfrm>
              <a:off x="714156" y="5274581"/>
              <a:ext cx="321092" cy="1591544"/>
            </a:xfrm>
            <a:custGeom>
              <a:avLst/>
              <a:gdLst/>
              <a:ahLst/>
              <a:cxnLst/>
              <a:rect l="l" t="t" r="r" b="b"/>
              <a:pathLst>
                <a:path w="321092" h="1591544" extrusionOk="0">
                  <a:moveTo>
                    <a:pt x="321093" y="1591544"/>
                  </a:moveTo>
                  <a:lnTo>
                    <a:pt x="300029" y="1591544"/>
                  </a:lnTo>
                  <a:cubicBezTo>
                    <a:pt x="232643" y="1481977"/>
                    <a:pt x="180519" y="1354640"/>
                    <a:pt x="140265" y="1222570"/>
                  </a:cubicBezTo>
                  <a:cubicBezTo>
                    <a:pt x="137499" y="1213283"/>
                    <a:pt x="134732" y="1204085"/>
                    <a:pt x="132054" y="1194798"/>
                  </a:cubicBezTo>
                  <a:cubicBezTo>
                    <a:pt x="115275" y="1137291"/>
                    <a:pt x="100726" y="1079159"/>
                    <a:pt x="88141" y="1021384"/>
                  </a:cubicBezTo>
                  <a:cubicBezTo>
                    <a:pt x="84750" y="1006114"/>
                    <a:pt x="81537" y="990844"/>
                    <a:pt x="78413" y="975664"/>
                  </a:cubicBezTo>
                  <a:cubicBezTo>
                    <a:pt x="69220" y="930390"/>
                    <a:pt x="61098" y="885563"/>
                    <a:pt x="54136" y="841718"/>
                  </a:cubicBezTo>
                  <a:cubicBezTo>
                    <a:pt x="53065" y="835736"/>
                    <a:pt x="52172" y="829842"/>
                    <a:pt x="51280" y="824038"/>
                  </a:cubicBezTo>
                  <a:cubicBezTo>
                    <a:pt x="51101" y="823145"/>
                    <a:pt x="51012" y="822341"/>
                    <a:pt x="50923" y="821537"/>
                  </a:cubicBezTo>
                  <a:cubicBezTo>
                    <a:pt x="49406" y="812072"/>
                    <a:pt x="47978" y="802785"/>
                    <a:pt x="46639" y="793498"/>
                  </a:cubicBezTo>
                  <a:cubicBezTo>
                    <a:pt x="44943" y="782068"/>
                    <a:pt x="43247" y="770727"/>
                    <a:pt x="41730" y="759565"/>
                  </a:cubicBezTo>
                  <a:cubicBezTo>
                    <a:pt x="40480" y="750636"/>
                    <a:pt x="39320" y="741885"/>
                    <a:pt x="38160" y="733134"/>
                  </a:cubicBezTo>
                  <a:cubicBezTo>
                    <a:pt x="34054" y="701612"/>
                    <a:pt x="30395" y="670893"/>
                    <a:pt x="27181" y="641247"/>
                  </a:cubicBezTo>
                  <a:cubicBezTo>
                    <a:pt x="25843" y="629013"/>
                    <a:pt x="24593" y="616780"/>
                    <a:pt x="23433" y="604725"/>
                  </a:cubicBezTo>
                  <a:cubicBezTo>
                    <a:pt x="21826" y="589098"/>
                    <a:pt x="20398" y="573560"/>
                    <a:pt x="18970" y="558290"/>
                  </a:cubicBezTo>
                  <a:cubicBezTo>
                    <a:pt x="18435" y="551593"/>
                    <a:pt x="17810" y="544896"/>
                    <a:pt x="17274" y="538288"/>
                  </a:cubicBezTo>
                  <a:cubicBezTo>
                    <a:pt x="15936" y="522036"/>
                    <a:pt x="14597" y="506051"/>
                    <a:pt x="13436" y="490335"/>
                  </a:cubicBezTo>
                  <a:cubicBezTo>
                    <a:pt x="5761" y="386572"/>
                    <a:pt x="2191" y="292543"/>
                    <a:pt x="763" y="215658"/>
                  </a:cubicBezTo>
                  <a:cubicBezTo>
                    <a:pt x="584" y="205299"/>
                    <a:pt x="405" y="195209"/>
                    <a:pt x="316" y="185565"/>
                  </a:cubicBezTo>
                  <a:cubicBezTo>
                    <a:pt x="-933" y="77248"/>
                    <a:pt x="1923" y="9918"/>
                    <a:pt x="1923" y="8579"/>
                  </a:cubicBezTo>
                  <a:cubicBezTo>
                    <a:pt x="2101" y="3667"/>
                    <a:pt x="6386" y="-173"/>
                    <a:pt x="11205" y="6"/>
                  </a:cubicBezTo>
                  <a:cubicBezTo>
                    <a:pt x="16203" y="274"/>
                    <a:pt x="19952" y="4381"/>
                    <a:pt x="19774" y="9382"/>
                  </a:cubicBezTo>
                  <a:cubicBezTo>
                    <a:pt x="19684" y="10811"/>
                    <a:pt x="18970" y="29653"/>
                    <a:pt x="18435" y="62603"/>
                  </a:cubicBezTo>
                  <a:cubicBezTo>
                    <a:pt x="18167" y="80194"/>
                    <a:pt x="17988" y="101894"/>
                    <a:pt x="17988" y="127075"/>
                  </a:cubicBezTo>
                  <a:cubicBezTo>
                    <a:pt x="17988" y="154936"/>
                    <a:pt x="18345" y="187172"/>
                    <a:pt x="19149" y="222981"/>
                  </a:cubicBezTo>
                  <a:cubicBezTo>
                    <a:pt x="19238" y="229678"/>
                    <a:pt x="19416" y="236464"/>
                    <a:pt x="19595" y="243429"/>
                  </a:cubicBezTo>
                  <a:cubicBezTo>
                    <a:pt x="21202" y="306294"/>
                    <a:pt x="24236" y="379161"/>
                    <a:pt x="29681" y="458635"/>
                  </a:cubicBezTo>
                  <a:cubicBezTo>
                    <a:pt x="30662" y="472387"/>
                    <a:pt x="31644" y="486406"/>
                    <a:pt x="32804" y="500515"/>
                  </a:cubicBezTo>
                  <a:cubicBezTo>
                    <a:pt x="32894" y="502390"/>
                    <a:pt x="33072" y="504266"/>
                    <a:pt x="33251" y="506051"/>
                  </a:cubicBezTo>
                  <a:cubicBezTo>
                    <a:pt x="33786" y="513195"/>
                    <a:pt x="34322" y="520428"/>
                    <a:pt x="34947" y="527662"/>
                  </a:cubicBezTo>
                  <a:lnTo>
                    <a:pt x="34947" y="527751"/>
                  </a:lnTo>
                  <a:cubicBezTo>
                    <a:pt x="39141" y="577489"/>
                    <a:pt x="44229" y="629192"/>
                    <a:pt x="50477" y="682234"/>
                  </a:cubicBezTo>
                  <a:cubicBezTo>
                    <a:pt x="51726" y="691967"/>
                    <a:pt x="52886" y="701701"/>
                    <a:pt x="54136" y="711523"/>
                  </a:cubicBezTo>
                  <a:cubicBezTo>
                    <a:pt x="59580" y="755011"/>
                    <a:pt x="65917" y="799213"/>
                    <a:pt x="73058" y="843772"/>
                  </a:cubicBezTo>
                  <a:cubicBezTo>
                    <a:pt x="74218" y="850559"/>
                    <a:pt x="75289" y="857345"/>
                    <a:pt x="76539" y="864221"/>
                  </a:cubicBezTo>
                  <a:cubicBezTo>
                    <a:pt x="80644" y="889135"/>
                    <a:pt x="85107" y="914227"/>
                    <a:pt x="89927" y="939320"/>
                  </a:cubicBezTo>
                  <a:cubicBezTo>
                    <a:pt x="92961" y="955215"/>
                    <a:pt x="96085" y="971199"/>
                    <a:pt x="99387" y="987093"/>
                  </a:cubicBezTo>
                  <a:cubicBezTo>
                    <a:pt x="112151" y="1048977"/>
                    <a:pt x="126967" y="1110681"/>
                    <a:pt x="144014" y="1171224"/>
                  </a:cubicBezTo>
                  <a:cubicBezTo>
                    <a:pt x="146692" y="1180868"/>
                    <a:pt x="149459" y="1190423"/>
                    <a:pt x="152315" y="1199978"/>
                  </a:cubicBezTo>
                  <a:cubicBezTo>
                    <a:pt x="194264" y="1342585"/>
                    <a:pt x="249244" y="1477691"/>
                    <a:pt x="321093" y="15915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314106" y="5520437"/>
              <a:ext cx="430979" cy="362619"/>
            </a:xfrm>
            <a:custGeom>
              <a:avLst/>
              <a:gdLst/>
              <a:ahLst/>
              <a:cxnLst/>
              <a:rect l="l" t="t" r="r" b="b"/>
              <a:pathLst>
                <a:path w="430979" h="362619" extrusionOk="0">
                  <a:moveTo>
                    <a:pt x="430980" y="331008"/>
                  </a:moveTo>
                  <a:cubicBezTo>
                    <a:pt x="430980" y="331008"/>
                    <a:pt x="192406" y="-60023"/>
                    <a:pt x="29518" y="7932"/>
                  </a:cubicBezTo>
                  <a:cubicBezTo>
                    <a:pt x="-133369" y="75887"/>
                    <a:pt x="430980" y="362619"/>
                    <a:pt x="430980" y="362619"/>
                  </a:cubicBezTo>
                  <a:lnTo>
                    <a:pt x="430980" y="331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734554" y="5550706"/>
              <a:ext cx="263124" cy="262251"/>
            </a:xfrm>
            <a:custGeom>
              <a:avLst/>
              <a:gdLst/>
              <a:ahLst/>
              <a:cxnLst/>
              <a:rect l="l" t="t" r="r" b="b"/>
              <a:pathLst>
                <a:path w="263124" h="262251" extrusionOk="0">
                  <a:moveTo>
                    <a:pt x="3213" y="241088"/>
                  </a:moveTo>
                  <a:cubicBezTo>
                    <a:pt x="-1785" y="236713"/>
                    <a:pt x="186004" y="-26713"/>
                    <a:pt x="253747" y="2219"/>
                  </a:cubicBezTo>
                  <a:cubicBezTo>
                    <a:pt x="321490" y="31152"/>
                    <a:pt x="0" y="262252"/>
                    <a:pt x="0" y="262252"/>
                  </a:cubicBezTo>
                  <a:lnTo>
                    <a:pt x="3213" y="2410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461923" y="5275899"/>
              <a:ext cx="256833" cy="215947"/>
            </a:xfrm>
            <a:custGeom>
              <a:avLst/>
              <a:gdLst/>
              <a:ahLst/>
              <a:cxnLst/>
              <a:rect l="l" t="t" r="r" b="b"/>
              <a:pathLst>
                <a:path w="256833" h="215947" extrusionOk="0">
                  <a:moveTo>
                    <a:pt x="256833" y="190320"/>
                  </a:moveTo>
                  <a:cubicBezTo>
                    <a:pt x="256833" y="190320"/>
                    <a:pt x="86002" y="-57926"/>
                    <a:pt x="11297" y="12619"/>
                  </a:cubicBezTo>
                  <a:cubicBezTo>
                    <a:pt x="-63408" y="83163"/>
                    <a:pt x="256833" y="215948"/>
                    <a:pt x="256833" y="215948"/>
                  </a:cubicBezTo>
                  <a:lnTo>
                    <a:pt x="256833" y="1903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718756" y="5043288"/>
              <a:ext cx="214427" cy="375067"/>
            </a:xfrm>
            <a:custGeom>
              <a:avLst/>
              <a:gdLst/>
              <a:ahLst/>
              <a:cxnLst/>
              <a:rect l="l" t="t" r="r" b="b"/>
              <a:pathLst>
                <a:path w="214427" h="375067" extrusionOk="0">
                  <a:moveTo>
                    <a:pt x="0" y="340599"/>
                  </a:moveTo>
                  <a:cubicBezTo>
                    <a:pt x="0" y="340599"/>
                    <a:pt x="95947" y="-15963"/>
                    <a:pt x="194215" y="557"/>
                  </a:cubicBezTo>
                  <a:cubicBezTo>
                    <a:pt x="292572" y="17077"/>
                    <a:pt x="0" y="375068"/>
                    <a:pt x="0" y="375068"/>
                  </a:cubicBezTo>
                  <a:lnTo>
                    <a:pt x="0" y="3405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718756" y="5389724"/>
              <a:ext cx="185138" cy="135609"/>
            </a:xfrm>
            <a:custGeom>
              <a:avLst/>
              <a:gdLst/>
              <a:ahLst/>
              <a:cxnLst/>
              <a:rect l="l" t="t" r="r" b="b"/>
              <a:pathLst>
                <a:path w="185138" h="135609" extrusionOk="0">
                  <a:moveTo>
                    <a:pt x="0" y="123018"/>
                  </a:moveTo>
                  <a:cubicBezTo>
                    <a:pt x="0" y="123018"/>
                    <a:pt x="133969" y="-22178"/>
                    <a:pt x="179131" y="2914"/>
                  </a:cubicBezTo>
                  <a:cubicBezTo>
                    <a:pt x="224294" y="28007"/>
                    <a:pt x="0" y="135609"/>
                    <a:pt x="0" y="135609"/>
                  </a:cubicBezTo>
                  <a:lnTo>
                    <a:pt x="0" y="1230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752762" y="5812900"/>
              <a:ext cx="305304" cy="176597"/>
            </a:xfrm>
            <a:custGeom>
              <a:avLst/>
              <a:gdLst/>
              <a:ahLst/>
              <a:cxnLst/>
              <a:rect l="l" t="t" r="r" b="b"/>
              <a:pathLst>
                <a:path w="305304" h="176597" extrusionOk="0">
                  <a:moveTo>
                    <a:pt x="0" y="153917"/>
                  </a:moveTo>
                  <a:cubicBezTo>
                    <a:pt x="0" y="153917"/>
                    <a:pt x="243215" y="-57003"/>
                    <a:pt x="299266" y="14971"/>
                  </a:cubicBezTo>
                  <a:cubicBezTo>
                    <a:pt x="355317" y="86944"/>
                    <a:pt x="2678" y="176598"/>
                    <a:pt x="2678" y="176598"/>
                  </a:cubicBezTo>
                  <a:lnTo>
                    <a:pt x="0" y="1539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36120" y="6065043"/>
              <a:ext cx="233242" cy="278890"/>
            </a:xfrm>
            <a:custGeom>
              <a:avLst/>
              <a:gdLst/>
              <a:ahLst/>
              <a:cxnLst/>
              <a:rect l="l" t="t" r="r" b="b"/>
              <a:pathLst>
                <a:path w="233242" h="278890" extrusionOk="0">
                  <a:moveTo>
                    <a:pt x="229583" y="0"/>
                  </a:moveTo>
                  <a:cubicBezTo>
                    <a:pt x="229583" y="0"/>
                    <a:pt x="-72896" y="188149"/>
                    <a:pt x="16535" y="266551"/>
                  </a:cubicBezTo>
                  <a:cubicBezTo>
                    <a:pt x="105878" y="344954"/>
                    <a:pt x="233242" y="24110"/>
                    <a:pt x="233242" y="24110"/>
                  </a:cubicBezTo>
                  <a:lnTo>
                    <a:pt x="229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40874" y="5883162"/>
              <a:ext cx="219742" cy="152949"/>
            </a:xfrm>
            <a:custGeom>
              <a:avLst/>
              <a:gdLst/>
              <a:ahLst/>
              <a:cxnLst/>
              <a:rect l="l" t="t" r="r" b="b"/>
              <a:pathLst>
                <a:path w="219742" h="152949" extrusionOk="0">
                  <a:moveTo>
                    <a:pt x="219742" y="133394"/>
                  </a:moveTo>
                  <a:cubicBezTo>
                    <a:pt x="219742" y="133394"/>
                    <a:pt x="73456" y="-29752"/>
                    <a:pt x="9640" y="4806"/>
                  </a:cubicBezTo>
                  <a:cubicBezTo>
                    <a:pt x="-54176" y="39274"/>
                    <a:pt x="219742" y="152950"/>
                    <a:pt x="219742" y="152950"/>
                  </a:cubicBezTo>
                  <a:lnTo>
                    <a:pt x="219742" y="1333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10"/>
          <p:cNvGrpSpPr/>
          <p:nvPr/>
        </p:nvGrpSpPr>
        <p:grpSpPr>
          <a:xfrm>
            <a:off x="6908569" y="1501156"/>
            <a:ext cx="368370" cy="220136"/>
            <a:chOff x="9352904" y="2076709"/>
            <a:chExt cx="478030" cy="285668"/>
          </a:xfrm>
        </p:grpSpPr>
        <p:sp>
          <p:nvSpPr>
            <p:cNvPr id="425" name="Google Shape;425;p10"/>
            <p:cNvSpPr/>
            <p:nvPr/>
          </p:nvSpPr>
          <p:spPr>
            <a:xfrm>
              <a:off x="9631786" y="2094984"/>
              <a:ext cx="67476" cy="60963"/>
            </a:xfrm>
            <a:custGeom>
              <a:avLst/>
              <a:gdLst/>
              <a:ahLst/>
              <a:cxnLst/>
              <a:rect l="l" t="t" r="r" b="b"/>
              <a:pathLst>
                <a:path w="67476" h="60963" extrusionOk="0">
                  <a:moveTo>
                    <a:pt x="62193" y="25370"/>
                  </a:moveTo>
                  <a:cubicBezTo>
                    <a:pt x="70404" y="18762"/>
                    <a:pt x="69511" y="2688"/>
                    <a:pt x="56212" y="1706"/>
                  </a:cubicBezTo>
                  <a:cubicBezTo>
                    <a:pt x="51483" y="1349"/>
                    <a:pt x="46127" y="1438"/>
                    <a:pt x="40772" y="1974"/>
                  </a:cubicBezTo>
                  <a:cubicBezTo>
                    <a:pt x="30686" y="-1687"/>
                    <a:pt x="18816" y="-169"/>
                    <a:pt x="9890" y="5814"/>
                  </a:cubicBezTo>
                  <a:cubicBezTo>
                    <a:pt x="4089" y="9653"/>
                    <a:pt x="1589" y="15100"/>
                    <a:pt x="1589" y="20905"/>
                  </a:cubicBezTo>
                  <a:cubicBezTo>
                    <a:pt x="-1445" y="26352"/>
                    <a:pt x="162" y="32781"/>
                    <a:pt x="3910" y="36978"/>
                  </a:cubicBezTo>
                  <a:cubicBezTo>
                    <a:pt x="6856" y="55373"/>
                    <a:pt x="29347" y="67161"/>
                    <a:pt x="46395" y="57517"/>
                  </a:cubicBezTo>
                  <a:cubicBezTo>
                    <a:pt x="54160" y="53141"/>
                    <a:pt x="58712" y="45908"/>
                    <a:pt x="60319" y="38139"/>
                  </a:cubicBezTo>
                  <a:cubicBezTo>
                    <a:pt x="62817" y="34746"/>
                    <a:pt x="63710" y="29567"/>
                    <a:pt x="62193" y="25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9493995" y="2173328"/>
              <a:ext cx="72321" cy="58554"/>
            </a:xfrm>
            <a:custGeom>
              <a:avLst/>
              <a:gdLst/>
              <a:ahLst/>
              <a:cxnLst/>
              <a:rect l="l" t="t" r="r" b="b"/>
              <a:pathLst>
                <a:path w="72321" h="58554" extrusionOk="0">
                  <a:moveTo>
                    <a:pt x="67174" y="8730"/>
                  </a:moveTo>
                  <a:cubicBezTo>
                    <a:pt x="59320" y="-825"/>
                    <a:pt x="46110" y="-557"/>
                    <a:pt x="34954" y="515"/>
                  </a:cubicBezTo>
                  <a:cubicBezTo>
                    <a:pt x="24154" y="1586"/>
                    <a:pt x="13265" y="5426"/>
                    <a:pt x="6928" y="14802"/>
                  </a:cubicBezTo>
                  <a:cubicBezTo>
                    <a:pt x="2644" y="21053"/>
                    <a:pt x="1216" y="29447"/>
                    <a:pt x="3179" y="36859"/>
                  </a:cubicBezTo>
                  <a:cubicBezTo>
                    <a:pt x="2555" y="38109"/>
                    <a:pt x="1752" y="39359"/>
                    <a:pt x="1216" y="40698"/>
                  </a:cubicBezTo>
                  <a:cubicBezTo>
                    <a:pt x="-3961" y="51950"/>
                    <a:pt x="8446" y="61058"/>
                    <a:pt x="18621" y="57933"/>
                  </a:cubicBezTo>
                  <a:cubicBezTo>
                    <a:pt x="29152" y="54629"/>
                    <a:pt x="40666" y="57129"/>
                    <a:pt x="51197" y="53021"/>
                  </a:cubicBezTo>
                  <a:cubicBezTo>
                    <a:pt x="59677" y="49717"/>
                    <a:pt x="66817" y="42663"/>
                    <a:pt x="70298" y="34180"/>
                  </a:cubicBezTo>
                  <a:cubicBezTo>
                    <a:pt x="73600" y="25696"/>
                    <a:pt x="73065" y="15784"/>
                    <a:pt x="67174" y="8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9745260" y="2157570"/>
              <a:ext cx="85674" cy="67574"/>
            </a:xfrm>
            <a:custGeom>
              <a:avLst/>
              <a:gdLst/>
              <a:ahLst/>
              <a:cxnLst/>
              <a:rect l="l" t="t" r="r" b="b"/>
              <a:pathLst>
                <a:path w="85674" h="67574" extrusionOk="0">
                  <a:moveTo>
                    <a:pt x="82955" y="45116"/>
                  </a:moveTo>
                  <a:cubicBezTo>
                    <a:pt x="86971" y="41008"/>
                    <a:pt x="86168" y="33239"/>
                    <a:pt x="82955" y="29042"/>
                  </a:cubicBezTo>
                  <a:cubicBezTo>
                    <a:pt x="82330" y="28149"/>
                    <a:pt x="81616" y="27435"/>
                    <a:pt x="80903" y="26631"/>
                  </a:cubicBezTo>
                  <a:cubicBezTo>
                    <a:pt x="80634" y="17344"/>
                    <a:pt x="76082" y="7790"/>
                    <a:pt x="67515" y="3057"/>
                  </a:cubicBezTo>
                  <a:cubicBezTo>
                    <a:pt x="57161" y="-2747"/>
                    <a:pt x="46362" y="289"/>
                    <a:pt x="38774" y="7343"/>
                  </a:cubicBezTo>
                  <a:cubicBezTo>
                    <a:pt x="37347" y="7343"/>
                    <a:pt x="35919" y="7432"/>
                    <a:pt x="34490" y="7522"/>
                  </a:cubicBezTo>
                  <a:cubicBezTo>
                    <a:pt x="30296" y="3682"/>
                    <a:pt x="23959" y="2253"/>
                    <a:pt x="18068" y="6629"/>
                  </a:cubicBezTo>
                  <a:cubicBezTo>
                    <a:pt x="1823" y="18773"/>
                    <a:pt x="-3621" y="39044"/>
                    <a:pt x="2359" y="57975"/>
                  </a:cubicBezTo>
                  <a:cubicBezTo>
                    <a:pt x="3788" y="62529"/>
                    <a:pt x="8606" y="65386"/>
                    <a:pt x="13069" y="66101"/>
                  </a:cubicBezTo>
                  <a:cubicBezTo>
                    <a:pt x="25654" y="68065"/>
                    <a:pt x="39131" y="69137"/>
                    <a:pt x="50377" y="62171"/>
                  </a:cubicBezTo>
                  <a:cubicBezTo>
                    <a:pt x="52877" y="60564"/>
                    <a:pt x="55198" y="58600"/>
                    <a:pt x="57161" y="56367"/>
                  </a:cubicBezTo>
                  <a:cubicBezTo>
                    <a:pt x="67068" y="56724"/>
                    <a:pt x="75814" y="52438"/>
                    <a:pt x="82955" y="45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9636166" y="2222758"/>
              <a:ext cx="69948" cy="51068"/>
            </a:xfrm>
            <a:custGeom>
              <a:avLst/>
              <a:gdLst/>
              <a:ahLst/>
              <a:cxnLst/>
              <a:rect l="l" t="t" r="r" b="b"/>
              <a:pathLst>
                <a:path w="69948" h="51068" extrusionOk="0">
                  <a:moveTo>
                    <a:pt x="59509" y="7074"/>
                  </a:moveTo>
                  <a:cubicBezTo>
                    <a:pt x="56562" y="1805"/>
                    <a:pt x="50494" y="-1767"/>
                    <a:pt x="43264" y="912"/>
                  </a:cubicBezTo>
                  <a:cubicBezTo>
                    <a:pt x="35588" y="3859"/>
                    <a:pt x="26216" y="6270"/>
                    <a:pt x="18006" y="9931"/>
                  </a:cubicBezTo>
                  <a:cubicBezTo>
                    <a:pt x="8544" y="13414"/>
                    <a:pt x="-1363" y="19486"/>
                    <a:pt x="155" y="30827"/>
                  </a:cubicBezTo>
                  <a:cubicBezTo>
                    <a:pt x="155" y="30916"/>
                    <a:pt x="244" y="31005"/>
                    <a:pt x="244" y="31094"/>
                  </a:cubicBezTo>
                  <a:cubicBezTo>
                    <a:pt x="66" y="36899"/>
                    <a:pt x="2476" y="42703"/>
                    <a:pt x="7920" y="46543"/>
                  </a:cubicBezTo>
                  <a:cubicBezTo>
                    <a:pt x="16399" y="52615"/>
                    <a:pt x="27913" y="51811"/>
                    <a:pt x="37283" y="48597"/>
                  </a:cubicBezTo>
                  <a:cubicBezTo>
                    <a:pt x="47102" y="45293"/>
                    <a:pt x="61114" y="41899"/>
                    <a:pt x="67006" y="32880"/>
                  </a:cubicBezTo>
                  <a:cubicBezTo>
                    <a:pt x="73431" y="23236"/>
                    <a:pt x="68611" y="12164"/>
                    <a:pt x="59509" y="7074"/>
                  </a:cubicBezTo>
                  <a:close/>
                  <a:moveTo>
                    <a:pt x="45227" y="30469"/>
                  </a:moveTo>
                  <a:cubicBezTo>
                    <a:pt x="45495" y="30380"/>
                    <a:pt x="45853" y="30291"/>
                    <a:pt x="46121" y="30202"/>
                  </a:cubicBezTo>
                  <a:cubicBezTo>
                    <a:pt x="45495" y="30291"/>
                    <a:pt x="46031" y="30380"/>
                    <a:pt x="47727" y="30469"/>
                  </a:cubicBezTo>
                  <a:cubicBezTo>
                    <a:pt x="46834" y="31720"/>
                    <a:pt x="46031" y="31720"/>
                    <a:pt x="45227" y="30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9497428" y="2076709"/>
              <a:ext cx="65911" cy="59626"/>
            </a:xfrm>
            <a:custGeom>
              <a:avLst/>
              <a:gdLst/>
              <a:ahLst/>
              <a:cxnLst/>
              <a:rect l="l" t="t" r="r" b="b"/>
              <a:pathLst>
                <a:path w="65911" h="59626" extrusionOk="0">
                  <a:moveTo>
                    <a:pt x="50889" y="55521"/>
                  </a:moveTo>
                  <a:cubicBezTo>
                    <a:pt x="64990" y="47395"/>
                    <a:pt x="69185" y="29179"/>
                    <a:pt x="63383" y="15873"/>
                  </a:cubicBezTo>
                  <a:cubicBezTo>
                    <a:pt x="63027" y="11855"/>
                    <a:pt x="60796" y="8015"/>
                    <a:pt x="55976" y="5961"/>
                  </a:cubicBezTo>
                  <a:cubicBezTo>
                    <a:pt x="52673" y="3193"/>
                    <a:pt x="48479" y="1229"/>
                    <a:pt x="43391" y="425"/>
                  </a:cubicBezTo>
                  <a:cubicBezTo>
                    <a:pt x="38839" y="-379"/>
                    <a:pt x="34199" y="-22"/>
                    <a:pt x="29736" y="1318"/>
                  </a:cubicBezTo>
                  <a:cubicBezTo>
                    <a:pt x="15098" y="1764"/>
                    <a:pt x="1532" y="7926"/>
                    <a:pt x="103" y="25250"/>
                  </a:cubicBezTo>
                  <a:cubicBezTo>
                    <a:pt x="-2039" y="50878"/>
                    <a:pt x="29647" y="67844"/>
                    <a:pt x="50889" y="555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9358475" y="2193181"/>
              <a:ext cx="52021" cy="52200"/>
            </a:xfrm>
            <a:custGeom>
              <a:avLst/>
              <a:gdLst/>
              <a:ahLst/>
              <a:cxnLst/>
              <a:rect l="l" t="t" r="r" b="b"/>
              <a:pathLst>
                <a:path w="52021" h="52200" extrusionOk="0">
                  <a:moveTo>
                    <a:pt x="43823" y="7808"/>
                  </a:moveTo>
                  <a:cubicBezTo>
                    <a:pt x="41770" y="6022"/>
                    <a:pt x="39449" y="4594"/>
                    <a:pt x="36951" y="3522"/>
                  </a:cubicBezTo>
                  <a:cubicBezTo>
                    <a:pt x="35165" y="1736"/>
                    <a:pt x="32578" y="486"/>
                    <a:pt x="29364" y="129"/>
                  </a:cubicBezTo>
                  <a:cubicBezTo>
                    <a:pt x="24009" y="-407"/>
                    <a:pt x="19011" y="754"/>
                    <a:pt x="14638" y="3165"/>
                  </a:cubicBezTo>
                  <a:cubicBezTo>
                    <a:pt x="8836" y="5576"/>
                    <a:pt x="4195" y="10130"/>
                    <a:pt x="1160" y="16113"/>
                  </a:cubicBezTo>
                  <a:cubicBezTo>
                    <a:pt x="0" y="18435"/>
                    <a:pt x="-179" y="21024"/>
                    <a:pt x="356" y="23525"/>
                  </a:cubicBezTo>
                  <a:cubicBezTo>
                    <a:pt x="0" y="25668"/>
                    <a:pt x="-89" y="27900"/>
                    <a:pt x="89" y="30222"/>
                  </a:cubicBezTo>
                  <a:cubicBezTo>
                    <a:pt x="1517" y="47903"/>
                    <a:pt x="20171" y="56743"/>
                    <a:pt x="35701" y="49867"/>
                  </a:cubicBezTo>
                  <a:cubicBezTo>
                    <a:pt x="52392" y="42455"/>
                    <a:pt x="58283" y="20488"/>
                    <a:pt x="43823" y="7808"/>
                  </a:cubicBezTo>
                  <a:close/>
                  <a:moveTo>
                    <a:pt x="27490" y="26203"/>
                  </a:moveTo>
                  <a:cubicBezTo>
                    <a:pt x="27400" y="26203"/>
                    <a:pt x="27400" y="26203"/>
                    <a:pt x="27311" y="26203"/>
                  </a:cubicBezTo>
                  <a:cubicBezTo>
                    <a:pt x="27400" y="26025"/>
                    <a:pt x="27490" y="25935"/>
                    <a:pt x="27579" y="25935"/>
                  </a:cubicBezTo>
                  <a:cubicBezTo>
                    <a:pt x="27758" y="25757"/>
                    <a:pt x="27847" y="25668"/>
                    <a:pt x="27847" y="25668"/>
                  </a:cubicBezTo>
                  <a:cubicBezTo>
                    <a:pt x="27758" y="25757"/>
                    <a:pt x="27758" y="25846"/>
                    <a:pt x="27668" y="25935"/>
                  </a:cubicBezTo>
                  <a:cubicBezTo>
                    <a:pt x="27579" y="26114"/>
                    <a:pt x="27490" y="26203"/>
                    <a:pt x="27490" y="26203"/>
                  </a:cubicBezTo>
                  <a:close/>
                  <a:moveTo>
                    <a:pt x="27132" y="26561"/>
                  </a:moveTo>
                  <a:cubicBezTo>
                    <a:pt x="27222" y="26561"/>
                    <a:pt x="27222" y="26561"/>
                    <a:pt x="27311" y="26561"/>
                  </a:cubicBezTo>
                  <a:cubicBezTo>
                    <a:pt x="27044" y="26829"/>
                    <a:pt x="26955" y="26918"/>
                    <a:pt x="27132" y="26561"/>
                  </a:cubicBezTo>
                  <a:close/>
                  <a:moveTo>
                    <a:pt x="24990" y="27811"/>
                  </a:moveTo>
                  <a:cubicBezTo>
                    <a:pt x="25169" y="27811"/>
                    <a:pt x="25258" y="27722"/>
                    <a:pt x="25348" y="27632"/>
                  </a:cubicBezTo>
                  <a:cubicBezTo>
                    <a:pt x="25348" y="27632"/>
                    <a:pt x="25348" y="27632"/>
                    <a:pt x="25348" y="27632"/>
                  </a:cubicBezTo>
                  <a:cubicBezTo>
                    <a:pt x="25348" y="27632"/>
                    <a:pt x="25348" y="27632"/>
                    <a:pt x="25348" y="27632"/>
                  </a:cubicBezTo>
                  <a:cubicBezTo>
                    <a:pt x="25348" y="27811"/>
                    <a:pt x="25169" y="27811"/>
                    <a:pt x="24990" y="27811"/>
                  </a:cubicBezTo>
                  <a:close/>
                  <a:moveTo>
                    <a:pt x="26597" y="27989"/>
                  </a:moveTo>
                  <a:cubicBezTo>
                    <a:pt x="26597" y="27989"/>
                    <a:pt x="26597" y="27989"/>
                    <a:pt x="26597" y="27989"/>
                  </a:cubicBezTo>
                  <a:cubicBezTo>
                    <a:pt x="26776" y="28079"/>
                    <a:pt x="27044" y="28168"/>
                    <a:pt x="27311" y="28257"/>
                  </a:cubicBezTo>
                  <a:cubicBezTo>
                    <a:pt x="27044" y="28168"/>
                    <a:pt x="26776" y="28079"/>
                    <a:pt x="26597" y="279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9485534" y="2296372"/>
              <a:ext cx="51348" cy="51085"/>
            </a:xfrm>
            <a:custGeom>
              <a:avLst/>
              <a:gdLst/>
              <a:ahLst/>
              <a:cxnLst/>
              <a:rect l="l" t="t" r="r" b="b"/>
              <a:pathLst>
                <a:path w="51348" h="51085" extrusionOk="0">
                  <a:moveTo>
                    <a:pt x="48324" y="31954"/>
                  </a:moveTo>
                  <a:cubicBezTo>
                    <a:pt x="49573" y="28561"/>
                    <a:pt x="49752" y="24900"/>
                    <a:pt x="49217" y="21417"/>
                  </a:cubicBezTo>
                  <a:cubicBezTo>
                    <a:pt x="54661" y="13381"/>
                    <a:pt x="49395" y="-1175"/>
                    <a:pt x="36632" y="76"/>
                  </a:cubicBezTo>
                  <a:cubicBezTo>
                    <a:pt x="32883" y="433"/>
                    <a:pt x="29224" y="1326"/>
                    <a:pt x="25743" y="2754"/>
                  </a:cubicBezTo>
                  <a:cubicBezTo>
                    <a:pt x="22173" y="2754"/>
                    <a:pt x="18602" y="3380"/>
                    <a:pt x="15300" y="4630"/>
                  </a:cubicBezTo>
                  <a:cubicBezTo>
                    <a:pt x="-3264" y="11595"/>
                    <a:pt x="-5228" y="35883"/>
                    <a:pt x="11016" y="46510"/>
                  </a:cubicBezTo>
                  <a:cubicBezTo>
                    <a:pt x="19584" y="52136"/>
                    <a:pt x="31187" y="52939"/>
                    <a:pt x="39755" y="46867"/>
                  </a:cubicBezTo>
                  <a:cubicBezTo>
                    <a:pt x="43415" y="44277"/>
                    <a:pt x="45289" y="40706"/>
                    <a:pt x="45914" y="36777"/>
                  </a:cubicBezTo>
                  <a:cubicBezTo>
                    <a:pt x="46807" y="35258"/>
                    <a:pt x="47699" y="33651"/>
                    <a:pt x="48324" y="31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9352904" y="2312258"/>
              <a:ext cx="53206" cy="50119"/>
            </a:xfrm>
            <a:custGeom>
              <a:avLst/>
              <a:gdLst/>
              <a:ahLst/>
              <a:cxnLst/>
              <a:rect l="l" t="t" r="r" b="b"/>
              <a:pathLst>
                <a:path w="53206" h="50119" extrusionOk="0">
                  <a:moveTo>
                    <a:pt x="34489" y="799"/>
                  </a:moveTo>
                  <a:cubicBezTo>
                    <a:pt x="25742" y="3656"/>
                    <a:pt x="16906" y="6424"/>
                    <a:pt x="8159" y="9282"/>
                  </a:cubicBezTo>
                  <a:cubicBezTo>
                    <a:pt x="1287" y="11514"/>
                    <a:pt x="-1659" y="20355"/>
                    <a:pt x="930" y="26606"/>
                  </a:cubicBezTo>
                  <a:cubicBezTo>
                    <a:pt x="3250" y="32231"/>
                    <a:pt x="8427" y="34821"/>
                    <a:pt x="13960" y="34553"/>
                  </a:cubicBezTo>
                  <a:cubicBezTo>
                    <a:pt x="13871" y="34731"/>
                    <a:pt x="13871" y="34999"/>
                    <a:pt x="13782" y="35178"/>
                  </a:cubicBezTo>
                  <a:cubicBezTo>
                    <a:pt x="11550" y="44911"/>
                    <a:pt x="23511" y="53037"/>
                    <a:pt x="32079" y="49108"/>
                  </a:cubicBezTo>
                  <a:cubicBezTo>
                    <a:pt x="46449" y="42411"/>
                    <a:pt x="55285" y="27230"/>
                    <a:pt x="52785" y="11336"/>
                  </a:cubicBezTo>
                  <a:cubicBezTo>
                    <a:pt x="51269" y="2317"/>
                    <a:pt x="42700" y="-1880"/>
                    <a:pt x="34489" y="7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9398075" y="2108981"/>
              <a:ext cx="41149" cy="41475"/>
            </a:xfrm>
            <a:custGeom>
              <a:avLst/>
              <a:gdLst/>
              <a:ahLst/>
              <a:cxnLst/>
              <a:rect l="l" t="t" r="r" b="b"/>
              <a:pathLst>
                <a:path w="41149" h="41475" extrusionOk="0">
                  <a:moveTo>
                    <a:pt x="15826" y="41109"/>
                  </a:moveTo>
                  <a:cubicBezTo>
                    <a:pt x="24841" y="43163"/>
                    <a:pt x="33945" y="36287"/>
                    <a:pt x="36711" y="27982"/>
                  </a:cubicBezTo>
                  <a:cubicBezTo>
                    <a:pt x="37426" y="25929"/>
                    <a:pt x="37693" y="23785"/>
                    <a:pt x="37872" y="21732"/>
                  </a:cubicBezTo>
                  <a:cubicBezTo>
                    <a:pt x="40282" y="18785"/>
                    <a:pt x="41621" y="14945"/>
                    <a:pt x="40997" y="11373"/>
                  </a:cubicBezTo>
                  <a:cubicBezTo>
                    <a:pt x="39658" y="3783"/>
                    <a:pt x="33498" y="-414"/>
                    <a:pt x="26002" y="32"/>
                  </a:cubicBezTo>
                  <a:cubicBezTo>
                    <a:pt x="18950" y="390"/>
                    <a:pt x="12256" y="4765"/>
                    <a:pt x="8240" y="10480"/>
                  </a:cubicBezTo>
                  <a:cubicBezTo>
                    <a:pt x="7883" y="10927"/>
                    <a:pt x="7704" y="11373"/>
                    <a:pt x="7437" y="11820"/>
                  </a:cubicBezTo>
                  <a:cubicBezTo>
                    <a:pt x="5830" y="13605"/>
                    <a:pt x="4312" y="15481"/>
                    <a:pt x="2707" y="17267"/>
                  </a:cubicBezTo>
                  <a:cubicBezTo>
                    <a:pt x="-1845" y="22535"/>
                    <a:pt x="-417" y="32001"/>
                    <a:pt x="5206" y="35930"/>
                  </a:cubicBezTo>
                  <a:cubicBezTo>
                    <a:pt x="6098" y="36555"/>
                    <a:pt x="6901" y="37001"/>
                    <a:pt x="7793" y="37358"/>
                  </a:cubicBezTo>
                  <a:cubicBezTo>
                    <a:pt x="10114" y="39234"/>
                    <a:pt x="13060" y="40484"/>
                    <a:pt x="15826" y="41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10"/>
          <p:cNvGrpSpPr/>
          <p:nvPr/>
        </p:nvGrpSpPr>
        <p:grpSpPr>
          <a:xfrm>
            <a:off x="7930493" y="-250504"/>
            <a:ext cx="1612239" cy="1279888"/>
            <a:chOff x="2942485" y="-56344"/>
            <a:chExt cx="2092187" cy="1660898"/>
          </a:xfrm>
        </p:grpSpPr>
        <p:grpSp>
          <p:nvGrpSpPr>
            <p:cNvPr id="435" name="Google Shape;435;p10"/>
            <p:cNvGrpSpPr/>
            <p:nvPr/>
          </p:nvGrpSpPr>
          <p:grpSpPr>
            <a:xfrm>
              <a:off x="2942485" y="-56344"/>
              <a:ext cx="1873186" cy="790648"/>
              <a:chOff x="2942485" y="-56344"/>
              <a:chExt cx="1873186" cy="790648"/>
            </a:xfrm>
          </p:grpSpPr>
          <p:sp>
            <p:nvSpPr>
              <p:cNvPr id="436" name="Google Shape;436;p10"/>
              <p:cNvSpPr/>
              <p:nvPr/>
            </p:nvSpPr>
            <p:spPr>
              <a:xfrm>
                <a:off x="2942524" y="-56344"/>
                <a:ext cx="1873147" cy="790648"/>
              </a:xfrm>
              <a:custGeom>
                <a:avLst/>
                <a:gdLst/>
                <a:ahLst/>
                <a:cxnLst/>
                <a:rect l="l" t="t" r="r" b="b"/>
                <a:pathLst>
                  <a:path w="1873147" h="790648" extrusionOk="0">
                    <a:moveTo>
                      <a:pt x="1852" y="785900"/>
                    </a:moveTo>
                    <a:cubicBezTo>
                      <a:pt x="2834" y="786704"/>
                      <a:pt x="4173" y="787240"/>
                      <a:pt x="5601" y="787329"/>
                    </a:cubicBezTo>
                    <a:cubicBezTo>
                      <a:pt x="7565" y="789472"/>
                      <a:pt x="10331" y="790812"/>
                      <a:pt x="14080" y="790633"/>
                    </a:cubicBezTo>
                    <a:cubicBezTo>
                      <a:pt x="133322" y="785364"/>
                      <a:pt x="251940" y="769738"/>
                      <a:pt x="368148" y="743931"/>
                    </a:cubicBezTo>
                    <a:cubicBezTo>
                      <a:pt x="371182" y="743306"/>
                      <a:pt x="374217" y="742591"/>
                      <a:pt x="377252" y="741966"/>
                    </a:cubicBezTo>
                    <a:cubicBezTo>
                      <a:pt x="388230" y="739466"/>
                      <a:pt x="399208" y="736966"/>
                      <a:pt x="410097" y="734197"/>
                    </a:cubicBezTo>
                    <a:cubicBezTo>
                      <a:pt x="412328" y="733751"/>
                      <a:pt x="414560" y="733215"/>
                      <a:pt x="416791" y="732590"/>
                    </a:cubicBezTo>
                    <a:cubicBezTo>
                      <a:pt x="567272" y="695443"/>
                      <a:pt x="713379" y="641150"/>
                      <a:pt x="851544" y="569891"/>
                    </a:cubicBezTo>
                    <a:cubicBezTo>
                      <a:pt x="854043" y="568552"/>
                      <a:pt x="856721" y="567302"/>
                      <a:pt x="859220" y="565873"/>
                    </a:cubicBezTo>
                    <a:cubicBezTo>
                      <a:pt x="880908" y="554621"/>
                      <a:pt x="902418" y="542923"/>
                      <a:pt x="923839" y="530690"/>
                    </a:cubicBezTo>
                    <a:cubicBezTo>
                      <a:pt x="924732" y="530243"/>
                      <a:pt x="925713" y="529708"/>
                      <a:pt x="926606" y="529172"/>
                    </a:cubicBezTo>
                    <a:cubicBezTo>
                      <a:pt x="929283" y="527654"/>
                      <a:pt x="932050" y="526046"/>
                      <a:pt x="934728" y="524439"/>
                    </a:cubicBezTo>
                    <a:cubicBezTo>
                      <a:pt x="1083156" y="438178"/>
                      <a:pt x="1213823" y="327450"/>
                      <a:pt x="1354665" y="229938"/>
                    </a:cubicBezTo>
                    <a:cubicBezTo>
                      <a:pt x="1497024" y="131354"/>
                      <a:pt x="1637865" y="69650"/>
                      <a:pt x="1803251" y="45361"/>
                    </a:cubicBezTo>
                    <a:cubicBezTo>
                      <a:pt x="1822262" y="49112"/>
                      <a:pt x="1841184" y="53398"/>
                      <a:pt x="1860284" y="58220"/>
                    </a:cubicBezTo>
                    <a:cubicBezTo>
                      <a:pt x="1868496" y="60274"/>
                      <a:pt x="1873405" y="53577"/>
                      <a:pt x="1873137" y="46969"/>
                    </a:cubicBezTo>
                    <a:cubicBezTo>
                      <a:pt x="1873137" y="43486"/>
                      <a:pt x="1871620" y="40003"/>
                      <a:pt x="1868407" y="37950"/>
                    </a:cubicBezTo>
                    <a:cubicBezTo>
                      <a:pt x="1869032" y="37860"/>
                      <a:pt x="1869745" y="37771"/>
                      <a:pt x="1870370" y="37682"/>
                    </a:cubicBezTo>
                    <a:cubicBezTo>
                      <a:pt x="1872601" y="37503"/>
                      <a:pt x="1873048" y="34021"/>
                      <a:pt x="1870638" y="33753"/>
                    </a:cubicBezTo>
                    <a:cubicBezTo>
                      <a:pt x="1861623" y="32592"/>
                      <a:pt x="1852430" y="31877"/>
                      <a:pt x="1843415" y="31163"/>
                    </a:cubicBezTo>
                    <a:cubicBezTo>
                      <a:pt x="1828956" y="27859"/>
                      <a:pt x="1814497" y="24823"/>
                      <a:pt x="1800038" y="22144"/>
                    </a:cubicBezTo>
                    <a:cubicBezTo>
                      <a:pt x="1484439" y="-38310"/>
                      <a:pt x="1174819" y="28841"/>
                      <a:pt x="889119" y="176985"/>
                    </a:cubicBezTo>
                    <a:cubicBezTo>
                      <a:pt x="742298" y="253066"/>
                      <a:pt x="604491" y="345131"/>
                      <a:pt x="468915" y="439696"/>
                    </a:cubicBezTo>
                    <a:cubicBezTo>
                      <a:pt x="466237" y="441571"/>
                      <a:pt x="463738" y="443268"/>
                      <a:pt x="461061" y="445143"/>
                    </a:cubicBezTo>
                    <a:cubicBezTo>
                      <a:pt x="460436" y="445590"/>
                      <a:pt x="459900" y="446036"/>
                      <a:pt x="459276" y="446394"/>
                    </a:cubicBezTo>
                    <a:cubicBezTo>
                      <a:pt x="452492" y="451037"/>
                      <a:pt x="445798" y="455770"/>
                      <a:pt x="439104" y="460592"/>
                    </a:cubicBezTo>
                    <a:cubicBezTo>
                      <a:pt x="435713" y="462913"/>
                      <a:pt x="432410" y="465235"/>
                      <a:pt x="429108" y="467646"/>
                    </a:cubicBezTo>
                    <a:cubicBezTo>
                      <a:pt x="360829" y="515599"/>
                      <a:pt x="292640" y="563998"/>
                      <a:pt x="224807" y="612664"/>
                    </a:cubicBezTo>
                    <a:cubicBezTo>
                      <a:pt x="154475" y="663206"/>
                      <a:pt x="77182" y="710177"/>
                      <a:pt x="12920" y="768845"/>
                    </a:cubicBezTo>
                    <a:cubicBezTo>
                      <a:pt x="12830" y="768845"/>
                      <a:pt x="12741" y="768934"/>
                      <a:pt x="12652" y="768845"/>
                    </a:cubicBezTo>
                    <a:cubicBezTo>
                      <a:pt x="8993" y="769023"/>
                      <a:pt x="6404" y="770720"/>
                      <a:pt x="4798" y="773042"/>
                    </a:cubicBezTo>
                    <a:cubicBezTo>
                      <a:pt x="3905" y="774381"/>
                      <a:pt x="3280" y="776078"/>
                      <a:pt x="3013" y="777774"/>
                    </a:cubicBezTo>
                    <a:cubicBezTo>
                      <a:pt x="2566" y="778131"/>
                      <a:pt x="2120" y="778578"/>
                      <a:pt x="1674" y="778935"/>
                    </a:cubicBezTo>
                    <a:cubicBezTo>
                      <a:pt x="-1004" y="781435"/>
                      <a:pt x="-111" y="784204"/>
                      <a:pt x="1852" y="7859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0"/>
              <p:cNvSpPr/>
              <p:nvPr/>
            </p:nvSpPr>
            <p:spPr>
              <a:xfrm>
                <a:off x="2942485" y="-34200"/>
                <a:ext cx="1872908" cy="763845"/>
              </a:xfrm>
              <a:custGeom>
                <a:avLst/>
                <a:gdLst/>
                <a:ahLst/>
                <a:cxnLst/>
                <a:rect l="l" t="t" r="r" b="b"/>
                <a:pathLst>
                  <a:path w="1872908" h="763845" extrusionOk="0">
                    <a:moveTo>
                      <a:pt x="1534" y="756880"/>
                    </a:moveTo>
                    <a:cubicBezTo>
                      <a:pt x="1980" y="756523"/>
                      <a:pt x="2427" y="756077"/>
                      <a:pt x="2873" y="755720"/>
                    </a:cubicBezTo>
                    <a:cubicBezTo>
                      <a:pt x="3141" y="754023"/>
                      <a:pt x="3766" y="752326"/>
                      <a:pt x="4658" y="750987"/>
                    </a:cubicBezTo>
                    <a:cubicBezTo>
                      <a:pt x="143625" y="707856"/>
                      <a:pt x="274114" y="648295"/>
                      <a:pt x="400764" y="575340"/>
                    </a:cubicBezTo>
                    <a:cubicBezTo>
                      <a:pt x="445480" y="549622"/>
                      <a:pt x="489571" y="523101"/>
                      <a:pt x="533662" y="496401"/>
                    </a:cubicBezTo>
                    <a:cubicBezTo>
                      <a:pt x="495551" y="487382"/>
                      <a:pt x="462170" y="466219"/>
                      <a:pt x="428968" y="445591"/>
                    </a:cubicBezTo>
                    <a:cubicBezTo>
                      <a:pt x="432360" y="443270"/>
                      <a:pt x="435662" y="440948"/>
                      <a:pt x="438965" y="438537"/>
                    </a:cubicBezTo>
                    <a:cubicBezTo>
                      <a:pt x="447979" y="445145"/>
                      <a:pt x="456905" y="452199"/>
                      <a:pt x="466276" y="457557"/>
                    </a:cubicBezTo>
                    <a:cubicBezTo>
                      <a:pt x="490285" y="471220"/>
                      <a:pt x="518489" y="477203"/>
                      <a:pt x="542231" y="491133"/>
                    </a:cubicBezTo>
                    <a:cubicBezTo>
                      <a:pt x="551870" y="485329"/>
                      <a:pt x="561509" y="479524"/>
                      <a:pt x="571149" y="473720"/>
                    </a:cubicBezTo>
                    <a:cubicBezTo>
                      <a:pt x="533484" y="457914"/>
                      <a:pt x="496265" y="441216"/>
                      <a:pt x="459136" y="424339"/>
                    </a:cubicBezTo>
                    <a:cubicBezTo>
                      <a:pt x="459761" y="423892"/>
                      <a:pt x="460296" y="423446"/>
                      <a:pt x="460921" y="423089"/>
                    </a:cubicBezTo>
                    <a:cubicBezTo>
                      <a:pt x="463599" y="421213"/>
                      <a:pt x="466098" y="419517"/>
                      <a:pt x="468775" y="417641"/>
                    </a:cubicBezTo>
                    <a:cubicBezTo>
                      <a:pt x="506797" y="433983"/>
                      <a:pt x="545087" y="449878"/>
                      <a:pt x="583020" y="466398"/>
                    </a:cubicBezTo>
                    <a:cubicBezTo>
                      <a:pt x="763847" y="355937"/>
                      <a:pt x="943067" y="244406"/>
                      <a:pt x="1141388" y="165021"/>
                    </a:cubicBezTo>
                    <a:cubicBezTo>
                      <a:pt x="1279731" y="109657"/>
                      <a:pt x="1423161" y="65633"/>
                      <a:pt x="1569001" y="34915"/>
                    </a:cubicBezTo>
                    <a:cubicBezTo>
                      <a:pt x="1639868" y="20002"/>
                      <a:pt x="1720642" y="2590"/>
                      <a:pt x="1799810" y="0"/>
                    </a:cubicBezTo>
                    <a:cubicBezTo>
                      <a:pt x="1814269" y="2679"/>
                      <a:pt x="1828817" y="5715"/>
                      <a:pt x="1843187" y="9019"/>
                    </a:cubicBezTo>
                    <a:cubicBezTo>
                      <a:pt x="1852201" y="9733"/>
                      <a:pt x="1861394" y="10448"/>
                      <a:pt x="1870409" y="11609"/>
                    </a:cubicBezTo>
                    <a:cubicBezTo>
                      <a:pt x="1872819" y="11876"/>
                      <a:pt x="1872373" y="15359"/>
                      <a:pt x="1870141" y="15538"/>
                    </a:cubicBezTo>
                    <a:cubicBezTo>
                      <a:pt x="1869517" y="15627"/>
                      <a:pt x="1868802" y="15716"/>
                      <a:pt x="1868178" y="15806"/>
                    </a:cubicBezTo>
                    <a:cubicBezTo>
                      <a:pt x="1871391" y="17859"/>
                      <a:pt x="1872908" y="21431"/>
                      <a:pt x="1872908" y="24825"/>
                    </a:cubicBezTo>
                    <a:cubicBezTo>
                      <a:pt x="1861037" y="23128"/>
                      <a:pt x="1849077" y="21788"/>
                      <a:pt x="1836850" y="21163"/>
                    </a:cubicBezTo>
                    <a:cubicBezTo>
                      <a:pt x="1793116" y="18931"/>
                      <a:pt x="1749560" y="22056"/>
                      <a:pt x="1706183" y="27861"/>
                    </a:cubicBezTo>
                    <a:cubicBezTo>
                      <a:pt x="1620500" y="39291"/>
                      <a:pt x="1535441" y="57418"/>
                      <a:pt x="1451900" y="78849"/>
                    </a:cubicBezTo>
                    <a:cubicBezTo>
                      <a:pt x="1209667" y="141000"/>
                      <a:pt x="987605" y="244673"/>
                      <a:pt x="773575" y="368975"/>
                    </a:cubicBezTo>
                    <a:cubicBezTo>
                      <a:pt x="802493" y="427107"/>
                      <a:pt x="830519" y="485596"/>
                      <a:pt x="858991" y="543818"/>
                    </a:cubicBezTo>
                    <a:cubicBezTo>
                      <a:pt x="856402" y="545247"/>
                      <a:pt x="853814" y="546497"/>
                      <a:pt x="851315" y="547836"/>
                    </a:cubicBezTo>
                    <a:cubicBezTo>
                      <a:pt x="819095" y="491669"/>
                      <a:pt x="790355" y="432375"/>
                      <a:pt x="767863" y="372279"/>
                    </a:cubicBezTo>
                    <a:cubicBezTo>
                      <a:pt x="731805" y="393353"/>
                      <a:pt x="696014" y="414784"/>
                      <a:pt x="660402" y="436930"/>
                    </a:cubicBezTo>
                    <a:cubicBezTo>
                      <a:pt x="571952" y="491669"/>
                      <a:pt x="482074" y="549265"/>
                      <a:pt x="389340" y="601682"/>
                    </a:cubicBezTo>
                    <a:cubicBezTo>
                      <a:pt x="396748" y="638741"/>
                      <a:pt x="406298" y="674727"/>
                      <a:pt x="416562" y="710625"/>
                    </a:cubicBezTo>
                    <a:cubicBezTo>
                      <a:pt x="414331" y="711160"/>
                      <a:pt x="412189" y="711785"/>
                      <a:pt x="409868" y="712232"/>
                    </a:cubicBezTo>
                    <a:cubicBezTo>
                      <a:pt x="400407" y="676513"/>
                      <a:pt x="392464" y="640259"/>
                      <a:pt x="384431" y="604451"/>
                    </a:cubicBezTo>
                    <a:cubicBezTo>
                      <a:pt x="371221" y="611951"/>
                      <a:pt x="357923" y="619095"/>
                      <a:pt x="344624" y="626328"/>
                    </a:cubicBezTo>
                    <a:cubicBezTo>
                      <a:pt x="356048" y="657404"/>
                      <a:pt x="366848" y="688568"/>
                      <a:pt x="377023" y="720001"/>
                    </a:cubicBezTo>
                    <a:cubicBezTo>
                      <a:pt x="373988" y="720626"/>
                      <a:pt x="370954" y="721340"/>
                      <a:pt x="367919" y="721965"/>
                    </a:cubicBezTo>
                    <a:cubicBezTo>
                      <a:pt x="367205" y="720090"/>
                      <a:pt x="366580" y="718304"/>
                      <a:pt x="365955" y="716429"/>
                    </a:cubicBezTo>
                    <a:cubicBezTo>
                      <a:pt x="356137" y="687765"/>
                      <a:pt x="346766" y="659011"/>
                      <a:pt x="337841" y="629989"/>
                    </a:cubicBezTo>
                    <a:cubicBezTo>
                      <a:pt x="230469" y="687318"/>
                      <a:pt x="119170" y="736074"/>
                      <a:pt x="1802" y="763845"/>
                    </a:cubicBezTo>
                    <a:cubicBezTo>
                      <a:pt x="-72" y="762060"/>
                      <a:pt x="-965" y="759291"/>
                      <a:pt x="1534" y="7568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0"/>
              <p:cNvSpPr/>
              <p:nvPr/>
            </p:nvSpPr>
            <p:spPr>
              <a:xfrm>
                <a:off x="3490768" y="575826"/>
                <a:ext cx="56962" cy="37790"/>
              </a:xfrm>
              <a:custGeom>
                <a:avLst/>
                <a:gdLst/>
                <a:ahLst/>
                <a:cxnLst/>
                <a:rect l="l" t="t" r="r" b="b"/>
                <a:pathLst>
                  <a:path w="56962" h="37790" extrusionOk="0">
                    <a:moveTo>
                      <a:pt x="1445" y="22820"/>
                    </a:moveTo>
                    <a:cubicBezTo>
                      <a:pt x="5372" y="28624"/>
                      <a:pt x="10995" y="31661"/>
                      <a:pt x="16975" y="32553"/>
                    </a:cubicBezTo>
                    <a:cubicBezTo>
                      <a:pt x="22955" y="37108"/>
                      <a:pt x="29827" y="38894"/>
                      <a:pt x="37681" y="37108"/>
                    </a:cubicBezTo>
                    <a:cubicBezTo>
                      <a:pt x="47053" y="34965"/>
                      <a:pt x="57139" y="26303"/>
                      <a:pt x="56960" y="16034"/>
                    </a:cubicBezTo>
                    <a:cubicBezTo>
                      <a:pt x="56782" y="4514"/>
                      <a:pt x="44465" y="496"/>
                      <a:pt x="34825" y="49"/>
                    </a:cubicBezTo>
                    <a:cubicBezTo>
                      <a:pt x="23490" y="-486"/>
                      <a:pt x="12423" y="3353"/>
                      <a:pt x="3765" y="10676"/>
                    </a:cubicBezTo>
                    <a:cubicBezTo>
                      <a:pt x="285" y="13712"/>
                      <a:pt x="-1411" y="18534"/>
                      <a:pt x="1445" y="228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0"/>
              <p:cNvSpPr/>
              <p:nvPr/>
            </p:nvSpPr>
            <p:spPr>
              <a:xfrm>
                <a:off x="3444893" y="607644"/>
                <a:ext cx="23899" cy="18495"/>
              </a:xfrm>
              <a:custGeom>
                <a:avLst/>
                <a:gdLst/>
                <a:ahLst/>
                <a:cxnLst/>
                <a:rect l="l" t="t" r="r" b="b"/>
                <a:pathLst>
                  <a:path w="23899" h="18495" extrusionOk="0">
                    <a:moveTo>
                      <a:pt x="4211" y="16541"/>
                    </a:moveTo>
                    <a:cubicBezTo>
                      <a:pt x="7602" y="18773"/>
                      <a:pt x="12333" y="19041"/>
                      <a:pt x="16081" y="17612"/>
                    </a:cubicBezTo>
                    <a:cubicBezTo>
                      <a:pt x="16528" y="17434"/>
                      <a:pt x="16795" y="17166"/>
                      <a:pt x="17242" y="16898"/>
                    </a:cubicBezTo>
                    <a:cubicBezTo>
                      <a:pt x="19652" y="16451"/>
                      <a:pt x="21972" y="14933"/>
                      <a:pt x="23043" y="12790"/>
                    </a:cubicBezTo>
                    <a:cubicBezTo>
                      <a:pt x="25185" y="8593"/>
                      <a:pt x="23043" y="4664"/>
                      <a:pt x="19562" y="2253"/>
                    </a:cubicBezTo>
                    <a:cubicBezTo>
                      <a:pt x="14207" y="-1319"/>
                      <a:pt x="5996" y="-694"/>
                      <a:pt x="1979" y="4486"/>
                    </a:cubicBezTo>
                    <a:cubicBezTo>
                      <a:pt x="-1502" y="8861"/>
                      <a:pt x="-163" y="13683"/>
                      <a:pt x="4211" y="165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0" name="Google Shape;440;p10"/>
            <p:cNvGrpSpPr/>
            <p:nvPr/>
          </p:nvGrpSpPr>
          <p:grpSpPr>
            <a:xfrm>
              <a:off x="4098733" y="86390"/>
              <a:ext cx="857413" cy="1518164"/>
              <a:chOff x="4098733" y="86390"/>
              <a:chExt cx="857413" cy="1518164"/>
            </a:xfrm>
          </p:grpSpPr>
          <p:sp>
            <p:nvSpPr>
              <p:cNvPr id="441" name="Google Shape;441;p10"/>
              <p:cNvSpPr/>
              <p:nvPr/>
            </p:nvSpPr>
            <p:spPr>
              <a:xfrm>
                <a:off x="4098733" y="86390"/>
                <a:ext cx="857413" cy="1518164"/>
              </a:xfrm>
              <a:custGeom>
                <a:avLst/>
                <a:gdLst/>
                <a:ahLst/>
                <a:cxnLst/>
                <a:rect l="l" t="t" r="r" b="b"/>
                <a:pathLst>
                  <a:path w="857413" h="1518164" extrusionOk="0">
                    <a:moveTo>
                      <a:pt x="135" y="1509166"/>
                    </a:moveTo>
                    <a:cubicBezTo>
                      <a:pt x="492" y="1511577"/>
                      <a:pt x="1384" y="1513810"/>
                      <a:pt x="3169" y="1515328"/>
                    </a:cubicBezTo>
                    <a:cubicBezTo>
                      <a:pt x="6829" y="1518900"/>
                      <a:pt x="13969" y="1519703"/>
                      <a:pt x="26197" y="1514167"/>
                    </a:cubicBezTo>
                    <a:cubicBezTo>
                      <a:pt x="145261" y="1460678"/>
                      <a:pt x="251115" y="1366202"/>
                      <a:pt x="337245" y="1255742"/>
                    </a:cubicBezTo>
                    <a:cubicBezTo>
                      <a:pt x="339297" y="1253420"/>
                      <a:pt x="341082" y="1250920"/>
                      <a:pt x="342957" y="1248509"/>
                    </a:cubicBezTo>
                    <a:cubicBezTo>
                      <a:pt x="349651" y="1239847"/>
                      <a:pt x="356256" y="1231006"/>
                      <a:pt x="362682" y="1222077"/>
                    </a:cubicBezTo>
                    <a:cubicBezTo>
                      <a:pt x="363931" y="1220559"/>
                      <a:pt x="364913" y="1219041"/>
                      <a:pt x="365984" y="1217523"/>
                    </a:cubicBezTo>
                    <a:cubicBezTo>
                      <a:pt x="432032" y="1125815"/>
                      <a:pt x="484869" y="1025624"/>
                      <a:pt x="521285" y="929897"/>
                    </a:cubicBezTo>
                    <a:cubicBezTo>
                      <a:pt x="545205" y="867032"/>
                      <a:pt x="563502" y="801846"/>
                      <a:pt x="579478" y="735677"/>
                    </a:cubicBezTo>
                    <a:cubicBezTo>
                      <a:pt x="580371" y="731926"/>
                      <a:pt x="581352" y="728265"/>
                      <a:pt x="582245" y="724604"/>
                    </a:cubicBezTo>
                    <a:cubicBezTo>
                      <a:pt x="584476" y="714781"/>
                      <a:pt x="586797" y="704959"/>
                      <a:pt x="589028" y="695047"/>
                    </a:cubicBezTo>
                    <a:cubicBezTo>
                      <a:pt x="589653" y="692368"/>
                      <a:pt x="590278" y="689689"/>
                      <a:pt x="590902" y="686921"/>
                    </a:cubicBezTo>
                    <a:cubicBezTo>
                      <a:pt x="636243" y="487074"/>
                      <a:pt x="668642" y="282495"/>
                      <a:pt x="780476" y="111492"/>
                    </a:cubicBezTo>
                    <a:cubicBezTo>
                      <a:pt x="791990" y="93989"/>
                      <a:pt x="804218" y="76755"/>
                      <a:pt x="817427" y="60057"/>
                    </a:cubicBezTo>
                    <a:cubicBezTo>
                      <a:pt x="827245" y="47555"/>
                      <a:pt x="837777" y="35232"/>
                      <a:pt x="848666" y="23088"/>
                    </a:cubicBezTo>
                    <a:cubicBezTo>
                      <a:pt x="849558" y="22105"/>
                      <a:pt x="849469" y="21034"/>
                      <a:pt x="848934" y="20141"/>
                    </a:cubicBezTo>
                    <a:cubicBezTo>
                      <a:pt x="850183" y="19426"/>
                      <a:pt x="851433" y="18623"/>
                      <a:pt x="852772" y="17908"/>
                    </a:cubicBezTo>
                    <a:cubicBezTo>
                      <a:pt x="863928" y="11658"/>
                      <a:pt x="852861" y="-4862"/>
                      <a:pt x="841793" y="1388"/>
                    </a:cubicBezTo>
                    <a:cubicBezTo>
                      <a:pt x="590992" y="141138"/>
                      <a:pt x="417216" y="420280"/>
                      <a:pt x="313949" y="680938"/>
                    </a:cubicBezTo>
                    <a:cubicBezTo>
                      <a:pt x="287352" y="747910"/>
                      <a:pt x="267181" y="818098"/>
                      <a:pt x="248884" y="889267"/>
                    </a:cubicBezTo>
                    <a:cubicBezTo>
                      <a:pt x="248259" y="891589"/>
                      <a:pt x="247634" y="893821"/>
                      <a:pt x="247009" y="896143"/>
                    </a:cubicBezTo>
                    <a:cubicBezTo>
                      <a:pt x="241833" y="916324"/>
                      <a:pt x="236835" y="936505"/>
                      <a:pt x="231747" y="956776"/>
                    </a:cubicBezTo>
                    <a:cubicBezTo>
                      <a:pt x="231301" y="958651"/>
                      <a:pt x="230855" y="960526"/>
                      <a:pt x="230319" y="962401"/>
                    </a:cubicBezTo>
                    <a:cubicBezTo>
                      <a:pt x="182926" y="1153854"/>
                      <a:pt x="136871" y="1346289"/>
                      <a:pt x="3705" y="1496218"/>
                    </a:cubicBezTo>
                    <a:cubicBezTo>
                      <a:pt x="1117" y="1499344"/>
                      <a:pt x="-490" y="1504523"/>
                      <a:pt x="135" y="1509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0"/>
              <p:cNvSpPr/>
              <p:nvPr/>
            </p:nvSpPr>
            <p:spPr>
              <a:xfrm>
                <a:off x="4098957" y="146536"/>
                <a:ext cx="817292" cy="1455181"/>
              </a:xfrm>
              <a:custGeom>
                <a:avLst/>
                <a:gdLst/>
                <a:ahLst/>
                <a:cxnLst/>
                <a:rect l="l" t="t" r="r" b="b"/>
                <a:pathLst>
                  <a:path w="817292" h="1455181" extrusionOk="0">
                    <a:moveTo>
                      <a:pt x="387716" y="893951"/>
                    </a:moveTo>
                    <a:cubicBezTo>
                      <a:pt x="335860" y="896273"/>
                      <a:pt x="281862" y="906810"/>
                      <a:pt x="230184" y="902345"/>
                    </a:cubicBezTo>
                    <a:cubicBezTo>
                      <a:pt x="230630" y="900470"/>
                      <a:pt x="231077" y="898594"/>
                      <a:pt x="231612" y="896719"/>
                    </a:cubicBezTo>
                    <a:cubicBezTo>
                      <a:pt x="283736" y="896094"/>
                      <a:pt x="337556" y="883860"/>
                      <a:pt x="389055" y="890558"/>
                    </a:cubicBezTo>
                    <a:cubicBezTo>
                      <a:pt x="395571" y="873234"/>
                      <a:pt x="401640" y="855643"/>
                      <a:pt x="407441" y="838051"/>
                    </a:cubicBezTo>
                    <a:cubicBezTo>
                      <a:pt x="370491" y="832783"/>
                      <a:pt x="331040" y="839391"/>
                      <a:pt x="293733" y="837962"/>
                    </a:cubicBezTo>
                    <a:cubicBezTo>
                      <a:pt x="278113" y="837337"/>
                      <a:pt x="262494" y="836712"/>
                      <a:pt x="246875" y="836087"/>
                    </a:cubicBezTo>
                    <a:cubicBezTo>
                      <a:pt x="247410" y="833765"/>
                      <a:pt x="248035" y="831533"/>
                      <a:pt x="248749" y="829211"/>
                    </a:cubicBezTo>
                    <a:cubicBezTo>
                      <a:pt x="270348" y="830372"/>
                      <a:pt x="292037" y="831443"/>
                      <a:pt x="313725" y="831979"/>
                    </a:cubicBezTo>
                    <a:cubicBezTo>
                      <a:pt x="345678" y="832693"/>
                      <a:pt x="377720" y="826800"/>
                      <a:pt x="409137" y="833140"/>
                    </a:cubicBezTo>
                    <a:cubicBezTo>
                      <a:pt x="431986" y="763131"/>
                      <a:pt x="469651" y="602218"/>
                      <a:pt x="470900" y="596950"/>
                    </a:cubicBezTo>
                    <a:cubicBezTo>
                      <a:pt x="502942" y="453717"/>
                      <a:pt x="538822" y="306645"/>
                      <a:pt x="627094" y="186273"/>
                    </a:cubicBezTo>
                    <a:cubicBezTo>
                      <a:pt x="680021" y="114211"/>
                      <a:pt x="747764" y="56078"/>
                      <a:pt x="817293" y="0"/>
                    </a:cubicBezTo>
                    <a:cubicBezTo>
                      <a:pt x="804083" y="16788"/>
                      <a:pt x="791766" y="34022"/>
                      <a:pt x="780342" y="51435"/>
                    </a:cubicBezTo>
                    <a:cubicBezTo>
                      <a:pt x="724648" y="98494"/>
                      <a:pt x="671988" y="148411"/>
                      <a:pt x="629861" y="208865"/>
                    </a:cubicBezTo>
                    <a:cubicBezTo>
                      <a:pt x="552299" y="320219"/>
                      <a:pt x="518294" y="452378"/>
                      <a:pt x="488662" y="583644"/>
                    </a:cubicBezTo>
                    <a:lnTo>
                      <a:pt x="489287" y="583734"/>
                    </a:lnTo>
                    <a:cubicBezTo>
                      <a:pt x="523381" y="597485"/>
                      <a:pt x="557208" y="612041"/>
                      <a:pt x="590768" y="626864"/>
                    </a:cubicBezTo>
                    <a:cubicBezTo>
                      <a:pt x="590143" y="629543"/>
                      <a:pt x="589518" y="632222"/>
                      <a:pt x="588893" y="634990"/>
                    </a:cubicBezTo>
                    <a:cubicBezTo>
                      <a:pt x="554620" y="621060"/>
                      <a:pt x="520704" y="606504"/>
                      <a:pt x="486966" y="591235"/>
                    </a:cubicBezTo>
                    <a:cubicBezTo>
                      <a:pt x="485003" y="600164"/>
                      <a:pt x="482949" y="609005"/>
                      <a:pt x="480986" y="618024"/>
                    </a:cubicBezTo>
                    <a:cubicBezTo>
                      <a:pt x="515170" y="631686"/>
                      <a:pt x="548729" y="647760"/>
                      <a:pt x="582110" y="664547"/>
                    </a:cubicBezTo>
                    <a:cubicBezTo>
                      <a:pt x="581217" y="668298"/>
                      <a:pt x="580236" y="671959"/>
                      <a:pt x="579343" y="675620"/>
                    </a:cubicBezTo>
                    <a:cubicBezTo>
                      <a:pt x="544891" y="660350"/>
                      <a:pt x="511243" y="644009"/>
                      <a:pt x="479380" y="625257"/>
                    </a:cubicBezTo>
                    <a:cubicBezTo>
                      <a:pt x="475631" y="641866"/>
                      <a:pt x="471971" y="658475"/>
                      <a:pt x="468223" y="674995"/>
                    </a:cubicBezTo>
                    <a:cubicBezTo>
                      <a:pt x="433503" y="826264"/>
                      <a:pt x="385039" y="961727"/>
                      <a:pt x="302122" y="1091744"/>
                    </a:cubicBezTo>
                    <a:cubicBezTo>
                      <a:pt x="320687" y="1111300"/>
                      <a:pt x="340412" y="1129695"/>
                      <a:pt x="358620" y="1149787"/>
                    </a:cubicBezTo>
                    <a:cubicBezTo>
                      <a:pt x="360851" y="1152287"/>
                      <a:pt x="363261" y="1154787"/>
                      <a:pt x="365849" y="1157288"/>
                    </a:cubicBezTo>
                    <a:cubicBezTo>
                      <a:pt x="364778" y="1158806"/>
                      <a:pt x="363797" y="1160324"/>
                      <a:pt x="362547" y="1161842"/>
                    </a:cubicBezTo>
                    <a:cubicBezTo>
                      <a:pt x="356032" y="1156127"/>
                      <a:pt x="349605" y="1150590"/>
                      <a:pt x="344339" y="1145233"/>
                    </a:cubicBezTo>
                    <a:cubicBezTo>
                      <a:pt x="328720" y="1129427"/>
                      <a:pt x="314350" y="1112371"/>
                      <a:pt x="299088" y="1096476"/>
                    </a:cubicBezTo>
                    <a:cubicBezTo>
                      <a:pt x="295250" y="1102459"/>
                      <a:pt x="291412" y="1108442"/>
                      <a:pt x="287396" y="1114425"/>
                    </a:cubicBezTo>
                    <a:cubicBezTo>
                      <a:pt x="285878" y="1116568"/>
                      <a:pt x="284450" y="1118801"/>
                      <a:pt x="282933" y="1121122"/>
                    </a:cubicBezTo>
                    <a:cubicBezTo>
                      <a:pt x="303551" y="1142643"/>
                      <a:pt x="322651" y="1166128"/>
                      <a:pt x="342911" y="1188363"/>
                    </a:cubicBezTo>
                    <a:cubicBezTo>
                      <a:pt x="341037" y="1190774"/>
                      <a:pt x="339252" y="1193274"/>
                      <a:pt x="337199" y="1195596"/>
                    </a:cubicBezTo>
                    <a:cubicBezTo>
                      <a:pt x="316046" y="1174432"/>
                      <a:pt x="296589" y="1150769"/>
                      <a:pt x="278024" y="1128534"/>
                    </a:cubicBezTo>
                    <a:cubicBezTo>
                      <a:pt x="200195" y="1244977"/>
                      <a:pt x="118528" y="1373207"/>
                      <a:pt x="3035" y="1455182"/>
                    </a:cubicBezTo>
                    <a:cubicBezTo>
                      <a:pt x="1250" y="1453664"/>
                      <a:pt x="357" y="1451431"/>
                      <a:pt x="0" y="1449020"/>
                    </a:cubicBezTo>
                    <a:cubicBezTo>
                      <a:pt x="121563" y="1340346"/>
                      <a:pt x="216261" y="1203186"/>
                      <a:pt x="302926" y="1065758"/>
                    </a:cubicBezTo>
                    <a:cubicBezTo>
                      <a:pt x="337913" y="1010305"/>
                      <a:pt x="365225" y="952887"/>
                      <a:pt x="387716" y="8939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>
                <a:off x="4374064" y="894688"/>
                <a:ext cx="41940" cy="46363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6363" extrusionOk="0">
                    <a:moveTo>
                      <a:pt x="597" y="38642"/>
                    </a:moveTo>
                    <a:cubicBezTo>
                      <a:pt x="1578" y="43911"/>
                      <a:pt x="6487" y="47125"/>
                      <a:pt x="11039" y="45875"/>
                    </a:cubicBezTo>
                    <a:cubicBezTo>
                      <a:pt x="13360" y="46768"/>
                      <a:pt x="15948" y="46500"/>
                      <a:pt x="18001" y="44536"/>
                    </a:cubicBezTo>
                    <a:cubicBezTo>
                      <a:pt x="31478" y="50429"/>
                      <a:pt x="50578" y="16675"/>
                      <a:pt x="37637" y="4174"/>
                    </a:cubicBezTo>
                    <a:cubicBezTo>
                      <a:pt x="30318" y="-2881"/>
                      <a:pt x="18001" y="-113"/>
                      <a:pt x="11039" y="5960"/>
                    </a:cubicBezTo>
                    <a:cubicBezTo>
                      <a:pt x="2114" y="13818"/>
                      <a:pt x="-1546" y="27123"/>
                      <a:pt x="597" y="386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4397860" y="846063"/>
                <a:ext cx="29777" cy="27046"/>
              </a:xfrm>
              <a:custGeom>
                <a:avLst/>
                <a:gdLst/>
                <a:ahLst/>
                <a:cxnLst/>
                <a:rect l="l" t="t" r="r" b="b"/>
                <a:pathLst>
                  <a:path w="29777" h="27046" extrusionOk="0">
                    <a:moveTo>
                      <a:pt x="720" y="18241"/>
                    </a:moveTo>
                    <a:cubicBezTo>
                      <a:pt x="3755" y="27081"/>
                      <a:pt x="13483" y="29046"/>
                      <a:pt x="21159" y="25116"/>
                    </a:cubicBezTo>
                    <a:cubicBezTo>
                      <a:pt x="22141" y="24581"/>
                      <a:pt x="23122" y="24134"/>
                      <a:pt x="24104" y="23598"/>
                    </a:cubicBezTo>
                    <a:cubicBezTo>
                      <a:pt x="29102" y="21009"/>
                      <a:pt x="30888" y="13597"/>
                      <a:pt x="29102" y="8686"/>
                    </a:cubicBezTo>
                    <a:cubicBezTo>
                      <a:pt x="27228" y="3328"/>
                      <a:pt x="21695" y="-333"/>
                      <a:pt x="15982" y="24"/>
                    </a:cubicBezTo>
                    <a:cubicBezTo>
                      <a:pt x="14911" y="113"/>
                      <a:pt x="13751" y="203"/>
                      <a:pt x="12680" y="292"/>
                    </a:cubicBezTo>
                    <a:cubicBezTo>
                      <a:pt x="3844" y="828"/>
                      <a:pt x="-2136" y="9936"/>
                      <a:pt x="720" y="182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5" name="Google Shape;445;p10"/>
            <p:cNvGrpSpPr/>
            <p:nvPr/>
          </p:nvGrpSpPr>
          <p:grpSpPr>
            <a:xfrm>
              <a:off x="3310709" y="-34564"/>
              <a:ext cx="1723963" cy="1391012"/>
              <a:chOff x="3310709" y="-34564"/>
              <a:chExt cx="1723963" cy="1391012"/>
            </a:xfrm>
          </p:grpSpPr>
          <p:sp>
            <p:nvSpPr>
              <p:cNvPr id="446" name="Google Shape;446;p10"/>
              <p:cNvSpPr/>
              <p:nvPr/>
            </p:nvSpPr>
            <p:spPr>
              <a:xfrm>
                <a:off x="3310709" y="-34564"/>
                <a:ext cx="1723944" cy="1391012"/>
              </a:xfrm>
              <a:custGeom>
                <a:avLst/>
                <a:gdLst/>
                <a:ahLst/>
                <a:cxnLst/>
                <a:rect l="l" t="t" r="r" b="b"/>
                <a:pathLst>
                  <a:path w="1723944" h="1391012" extrusionOk="0">
                    <a:moveTo>
                      <a:pt x="1837" y="1384644"/>
                    </a:moveTo>
                    <a:cubicBezTo>
                      <a:pt x="4514" y="1389466"/>
                      <a:pt x="10048" y="1392592"/>
                      <a:pt x="16296" y="1390181"/>
                    </a:cubicBezTo>
                    <a:cubicBezTo>
                      <a:pt x="135360" y="1343121"/>
                      <a:pt x="249783" y="1287221"/>
                      <a:pt x="359207" y="1222749"/>
                    </a:cubicBezTo>
                    <a:cubicBezTo>
                      <a:pt x="362242" y="1220963"/>
                      <a:pt x="365365" y="1219177"/>
                      <a:pt x="368489" y="1217302"/>
                    </a:cubicBezTo>
                    <a:cubicBezTo>
                      <a:pt x="377147" y="1212123"/>
                      <a:pt x="385805" y="1206943"/>
                      <a:pt x="394462" y="1201586"/>
                    </a:cubicBezTo>
                    <a:cubicBezTo>
                      <a:pt x="397140" y="1200068"/>
                      <a:pt x="399728" y="1198371"/>
                      <a:pt x="402316" y="1196674"/>
                    </a:cubicBezTo>
                    <a:cubicBezTo>
                      <a:pt x="574486" y="1090590"/>
                      <a:pt x="733178" y="963252"/>
                      <a:pt x="875627" y="817252"/>
                    </a:cubicBezTo>
                    <a:cubicBezTo>
                      <a:pt x="877501" y="815377"/>
                      <a:pt x="879286" y="813501"/>
                      <a:pt x="881071" y="811626"/>
                    </a:cubicBezTo>
                    <a:cubicBezTo>
                      <a:pt x="883124" y="809572"/>
                      <a:pt x="885177" y="807429"/>
                      <a:pt x="887140" y="805286"/>
                    </a:cubicBezTo>
                    <a:cubicBezTo>
                      <a:pt x="899279" y="792695"/>
                      <a:pt x="911328" y="780104"/>
                      <a:pt x="923377" y="767335"/>
                    </a:cubicBezTo>
                    <a:cubicBezTo>
                      <a:pt x="925341" y="765281"/>
                      <a:pt x="927215" y="763227"/>
                      <a:pt x="929179" y="761173"/>
                    </a:cubicBezTo>
                    <a:cubicBezTo>
                      <a:pt x="1037532" y="645266"/>
                      <a:pt x="1139548" y="523465"/>
                      <a:pt x="1246920" y="406665"/>
                    </a:cubicBezTo>
                    <a:cubicBezTo>
                      <a:pt x="1370001" y="272987"/>
                      <a:pt x="1511378" y="106002"/>
                      <a:pt x="1688456" y="45191"/>
                    </a:cubicBezTo>
                    <a:cubicBezTo>
                      <a:pt x="1692473" y="44387"/>
                      <a:pt x="1696489" y="43316"/>
                      <a:pt x="1699881" y="41619"/>
                    </a:cubicBezTo>
                    <a:cubicBezTo>
                      <a:pt x="1702737" y="40280"/>
                      <a:pt x="1704522" y="38047"/>
                      <a:pt x="1705504" y="35636"/>
                    </a:cubicBezTo>
                    <a:cubicBezTo>
                      <a:pt x="1707825" y="34565"/>
                      <a:pt x="1709967" y="33047"/>
                      <a:pt x="1711573" y="30546"/>
                    </a:cubicBezTo>
                    <a:cubicBezTo>
                      <a:pt x="1711751" y="30278"/>
                      <a:pt x="1711662" y="30100"/>
                      <a:pt x="1711841" y="29832"/>
                    </a:cubicBezTo>
                    <a:cubicBezTo>
                      <a:pt x="1719427" y="28760"/>
                      <a:pt x="1723265" y="23135"/>
                      <a:pt x="1723890" y="16973"/>
                    </a:cubicBezTo>
                    <a:cubicBezTo>
                      <a:pt x="1724336" y="11347"/>
                      <a:pt x="1722016" y="5275"/>
                      <a:pt x="1717107" y="2239"/>
                    </a:cubicBezTo>
                    <a:cubicBezTo>
                      <a:pt x="1714786" y="721"/>
                      <a:pt x="1711751" y="-83"/>
                      <a:pt x="1708271" y="7"/>
                    </a:cubicBezTo>
                    <a:cubicBezTo>
                      <a:pt x="1663465" y="2061"/>
                      <a:pt x="1619553" y="8222"/>
                      <a:pt x="1576800" y="17598"/>
                    </a:cubicBezTo>
                    <a:cubicBezTo>
                      <a:pt x="1561360" y="21081"/>
                      <a:pt x="1546097" y="24831"/>
                      <a:pt x="1530925" y="29207"/>
                    </a:cubicBezTo>
                    <a:cubicBezTo>
                      <a:pt x="1439529" y="54835"/>
                      <a:pt x="1352507" y="95197"/>
                      <a:pt x="1269501" y="143953"/>
                    </a:cubicBezTo>
                    <a:cubicBezTo>
                      <a:pt x="1114290" y="235304"/>
                      <a:pt x="963987" y="346568"/>
                      <a:pt x="826894" y="463279"/>
                    </a:cubicBezTo>
                    <a:cubicBezTo>
                      <a:pt x="720326" y="554005"/>
                      <a:pt x="626699" y="660089"/>
                      <a:pt x="534501" y="766442"/>
                    </a:cubicBezTo>
                    <a:cubicBezTo>
                      <a:pt x="532269" y="768942"/>
                      <a:pt x="530127" y="771442"/>
                      <a:pt x="527985" y="773853"/>
                    </a:cubicBezTo>
                    <a:cubicBezTo>
                      <a:pt x="518524" y="784748"/>
                      <a:pt x="509153" y="795553"/>
                      <a:pt x="499781" y="806447"/>
                    </a:cubicBezTo>
                    <a:lnTo>
                      <a:pt x="499692" y="806447"/>
                    </a:lnTo>
                    <a:cubicBezTo>
                      <a:pt x="497461" y="809215"/>
                      <a:pt x="495050" y="811805"/>
                      <a:pt x="492819" y="814484"/>
                    </a:cubicBezTo>
                    <a:lnTo>
                      <a:pt x="492730" y="814484"/>
                    </a:lnTo>
                    <a:cubicBezTo>
                      <a:pt x="473094" y="837165"/>
                      <a:pt x="453548" y="859668"/>
                      <a:pt x="433734" y="881992"/>
                    </a:cubicBezTo>
                    <a:cubicBezTo>
                      <a:pt x="289857" y="1044512"/>
                      <a:pt x="146784" y="1207658"/>
                      <a:pt x="2997" y="1370267"/>
                    </a:cubicBezTo>
                    <a:cubicBezTo>
                      <a:pt x="1926" y="1371428"/>
                      <a:pt x="1212" y="1372768"/>
                      <a:pt x="677" y="1374107"/>
                    </a:cubicBezTo>
                    <a:lnTo>
                      <a:pt x="677" y="1374196"/>
                    </a:lnTo>
                    <a:cubicBezTo>
                      <a:pt x="-573" y="1377679"/>
                      <a:pt x="-38" y="1381429"/>
                      <a:pt x="1837" y="138464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0"/>
              <p:cNvSpPr/>
              <p:nvPr/>
            </p:nvSpPr>
            <p:spPr>
              <a:xfrm>
                <a:off x="3310709" y="-32414"/>
                <a:ext cx="1723963" cy="1382404"/>
              </a:xfrm>
              <a:custGeom>
                <a:avLst/>
                <a:gdLst/>
                <a:ahLst/>
                <a:cxnLst/>
                <a:rect l="l" t="t" r="r" b="b"/>
                <a:pathLst>
                  <a:path w="1723963" h="1382404" extrusionOk="0">
                    <a:moveTo>
                      <a:pt x="677" y="1371957"/>
                    </a:moveTo>
                    <a:lnTo>
                      <a:pt x="677" y="1371957"/>
                    </a:lnTo>
                    <a:cubicBezTo>
                      <a:pt x="142232" y="1295519"/>
                      <a:pt x="264598" y="1197382"/>
                      <a:pt x="380895" y="1084511"/>
                    </a:cubicBezTo>
                    <a:cubicBezTo>
                      <a:pt x="461491" y="1006376"/>
                      <a:pt x="539320" y="925562"/>
                      <a:pt x="618756" y="846356"/>
                    </a:cubicBezTo>
                    <a:cubicBezTo>
                      <a:pt x="577878" y="838587"/>
                      <a:pt x="531377" y="829836"/>
                      <a:pt x="492819" y="812334"/>
                    </a:cubicBezTo>
                    <a:cubicBezTo>
                      <a:pt x="495050" y="809655"/>
                      <a:pt x="497371" y="807065"/>
                      <a:pt x="499692" y="804297"/>
                    </a:cubicBezTo>
                    <a:lnTo>
                      <a:pt x="499781" y="804297"/>
                    </a:lnTo>
                    <a:cubicBezTo>
                      <a:pt x="541284" y="812512"/>
                      <a:pt x="583501" y="828943"/>
                      <a:pt x="623486" y="840819"/>
                    </a:cubicBezTo>
                    <a:cubicBezTo>
                      <a:pt x="623665" y="840819"/>
                      <a:pt x="623843" y="840998"/>
                      <a:pt x="623932" y="841087"/>
                    </a:cubicBezTo>
                    <a:cubicBezTo>
                      <a:pt x="633661" y="831354"/>
                      <a:pt x="643568" y="821710"/>
                      <a:pt x="653297" y="812066"/>
                    </a:cubicBezTo>
                    <a:cubicBezTo>
                      <a:pt x="611615" y="798493"/>
                      <a:pt x="569755" y="785098"/>
                      <a:pt x="527985" y="771704"/>
                    </a:cubicBezTo>
                    <a:cubicBezTo>
                      <a:pt x="530127" y="769203"/>
                      <a:pt x="532269" y="766703"/>
                      <a:pt x="534501" y="764292"/>
                    </a:cubicBezTo>
                    <a:cubicBezTo>
                      <a:pt x="576093" y="776526"/>
                      <a:pt x="617238" y="791706"/>
                      <a:pt x="656421" y="809119"/>
                    </a:cubicBezTo>
                    <a:cubicBezTo>
                      <a:pt x="676146" y="789742"/>
                      <a:pt x="695960" y="770364"/>
                      <a:pt x="716042" y="751344"/>
                    </a:cubicBezTo>
                    <a:cubicBezTo>
                      <a:pt x="835106" y="638205"/>
                      <a:pt x="958989" y="530334"/>
                      <a:pt x="1086086" y="426303"/>
                    </a:cubicBezTo>
                    <a:cubicBezTo>
                      <a:pt x="1214432" y="321290"/>
                      <a:pt x="1345902" y="218956"/>
                      <a:pt x="1482906" y="125462"/>
                    </a:cubicBezTo>
                    <a:cubicBezTo>
                      <a:pt x="1556361" y="75367"/>
                      <a:pt x="1633923" y="29647"/>
                      <a:pt x="1717107" y="0"/>
                    </a:cubicBezTo>
                    <a:cubicBezTo>
                      <a:pt x="1722016" y="3036"/>
                      <a:pt x="1724426" y="9108"/>
                      <a:pt x="1723890" y="14734"/>
                    </a:cubicBezTo>
                    <a:cubicBezTo>
                      <a:pt x="1603398" y="56793"/>
                      <a:pt x="1495312" y="134303"/>
                      <a:pt x="1392225" y="209223"/>
                    </a:cubicBezTo>
                    <a:cubicBezTo>
                      <a:pt x="1210505" y="341561"/>
                      <a:pt x="1035926" y="483453"/>
                      <a:pt x="868397" y="633204"/>
                    </a:cubicBezTo>
                    <a:cubicBezTo>
                      <a:pt x="889282" y="674817"/>
                      <a:pt x="908650" y="717054"/>
                      <a:pt x="929179" y="758845"/>
                    </a:cubicBezTo>
                    <a:cubicBezTo>
                      <a:pt x="927215" y="760899"/>
                      <a:pt x="925341" y="762953"/>
                      <a:pt x="923377" y="765006"/>
                    </a:cubicBezTo>
                    <a:cubicBezTo>
                      <a:pt x="901421" y="723751"/>
                      <a:pt x="881874" y="680710"/>
                      <a:pt x="862328" y="638651"/>
                    </a:cubicBezTo>
                    <a:cubicBezTo>
                      <a:pt x="847601" y="651778"/>
                      <a:pt x="833053" y="665083"/>
                      <a:pt x="818505" y="678388"/>
                    </a:cubicBezTo>
                    <a:cubicBezTo>
                      <a:pt x="841532" y="719554"/>
                      <a:pt x="866077" y="760542"/>
                      <a:pt x="887140" y="802958"/>
                    </a:cubicBezTo>
                    <a:cubicBezTo>
                      <a:pt x="885177" y="805101"/>
                      <a:pt x="883124" y="807244"/>
                      <a:pt x="881071" y="809298"/>
                    </a:cubicBezTo>
                    <a:cubicBezTo>
                      <a:pt x="856437" y="768400"/>
                      <a:pt x="835106" y="725359"/>
                      <a:pt x="812882" y="683478"/>
                    </a:cubicBezTo>
                    <a:cubicBezTo>
                      <a:pt x="748173" y="742504"/>
                      <a:pt x="684446" y="802690"/>
                      <a:pt x="622147" y="864215"/>
                    </a:cubicBezTo>
                    <a:cubicBezTo>
                      <a:pt x="537535" y="947529"/>
                      <a:pt x="453369" y="1038433"/>
                      <a:pt x="363759" y="1123444"/>
                    </a:cubicBezTo>
                    <a:cubicBezTo>
                      <a:pt x="376433" y="1147197"/>
                      <a:pt x="389642" y="1170682"/>
                      <a:pt x="402316" y="1194524"/>
                    </a:cubicBezTo>
                    <a:cubicBezTo>
                      <a:pt x="399728" y="1196221"/>
                      <a:pt x="397140" y="1197828"/>
                      <a:pt x="394462" y="1199436"/>
                    </a:cubicBezTo>
                    <a:cubicBezTo>
                      <a:pt x="382770" y="1175326"/>
                      <a:pt x="371792" y="1150948"/>
                      <a:pt x="360189" y="1126837"/>
                    </a:cubicBezTo>
                    <a:cubicBezTo>
                      <a:pt x="349746" y="1136660"/>
                      <a:pt x="339214" y="1146393"/>
                      <a:pt x="328593" y="1156127"/>
                    </a:cubicBezTo>
                    <a:cubicBezTo>
                      <a:pt x="342427" y="1175236"/>
                      <a:pt x="355637" y="1195060"/>
                      <a:pt x="368489" y="1215063"/>
                    </a:cubicBezTo>
                    <a:cubicBezTo>
                      <a:pt x="365365" y="1216938"/>
                      <a:pt x="362331" y="1218724"/>
                      <a:pt x="359207" y="1220510"/>
                    </a:cubicBezTo>
                    <a:cubicBezTo>
                      <a:pt x="345551" y="1201757"/>
                      <a:pt x="332877" y="1182201"/>
                      <a:pt x="322078" y="1162110"/>
                    </a:cubicBezTo>
                    <a:cubicBezTo>
                      <a:pt x="224524" y="1250514"/>
                      <a:pt x="120187" y="1329452"/>
                      <a:pt x="1837" y="1382405"/>
                    </a:cubicBezTo>
                    <a:cubicBezTo>
                      <a:pt x="-38" y="1379280"/>
                      <a:pt x="-573" y="1375529"/>
                      <a:pt x="677" y="13719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3839092" y="986723"/>
                <a:ext cx="55507" cy="44005"/>
              </a:xfrm>
              <a:custGeom>
                <a:avLst/>
                <a:gdLst/>
                <a:ahLst/>
                <a:cxnLst/>
                <a:rect l="l" t="t" r="r" b="b"/>
                <a:pathLst>
                  <a:path w="55507" h="44005" extrusionOk="0">
                    <a:moveTo>
                      <a:pt x="317" y="28046"/>
                    </a:moveTo>
                    <a:cubicBezTo>
                      <a:pt x="941" y="31708"/>
                      <a:pt x="3440" y="36083"/>
                      <a:pt x="7725" y="36440"/>
                    </a:cubicBezTo>
                    <a:cubicBezTo>
                      <a:pt x="8796" y="36530"/>
                      <a:pt x="9867" y="36530"/>
                      <a:pt x="10938" y="36530"/>
                    </a:cubicBezTo>
                    <a:cubicBezTo>
                      <a:pt x="12901" y="39119"/>
                      <a:pt x="15668" y="41084"/>
                      <a:pt x="19060" y="42066"/>
                    </a:cubicBezTo>
                    <a:cubicBezTo>
                      <a:pt x="21023" y="42602"/>
                      <a:pt x="23076" y="42780"/>
                      <a:pt x="25129" y="42691"/>
                    </a:cubicBezTo>
                    <a:cubicBezTo>
                      <a:pt x="41730" y="49210"/>
                      <a:pt x="57528" y="30190"/>
                      <a:pt x="55296" y="14205"/>
                    </a:cubicBezTo>
                    <a:cubicBezTo>
                      <a:pt x="54761" y="10187"/>
                      <a:pt x="52351" y="7865"/>
                      <a:pt x="48692" y="6704"/>
                    </a:cubicBezTo>
                    <a:cubicBezTo>
                      <a:pt x="45032" y="5544"/>
                      <a:pt x="41105" y="5008"/>
                      <a:pt x="37178" y="5276"/>
                    </a:cubicBezTo>
                    <a:cubicBezTo>
                      <a:pt x="34768" y="3222"/>
                      <a:pt x="31912" y="1615"/>
                      <a:pt x="28610" y="722"/>
                    </a:cubicBezTo>
                    <a:cubicBezTo>
                      <a:pt x="12366" y="-3565"/>
                      <a:pt x="-2361" y="11973"/>
                      <a:pt x="317" y="280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0"/>
              <p:cNvSpPr/>
              <p:nvPr/>
            </p:nvSpPr>
            <p:spPr>
              <a:xfrm>
                <a:off x="3783439" y="1014613"/>
                <a:ext cx="25680" cy="24985"/>
              </a:xfrm>
              <a:custGeom>
                <a:avLst/>
                <a:gdLst/>
                <a:ahLst/>
                <a:cxnLst/>
                <a:rect l="l" t="t" r="r" b="b"/>
                <a:pathLst>
                  <a:path w="25680" h="24985" extrusionOk="0">
                    <a:moveTo>
                      <a:pt x="543" y="18373"/>
                    </a:moveTo>
                    <a:cubicBezTo>
                      <a:pt x="2418" y="23909"/>
                      <a:pt x="8040" y="25874"/>
                      <a:pt x="13307" y="24624"/>
                    </a:cubicBezTo>
                    <a:cubicBezTo>
                      <a:pt x="16341" y="23909"/>
                      <a:pt x="18662" y="22123"/>
                      <a:pt x="21161" y="20427"/>
                    </a:cubicBezTo>
                    <a:cubicBezTo>
                      <a:pt x="26873" y="16408"/>
                      <a:pt x="26605" y="9800"/>
                      <a:pt x="23481" y="5335"/>
                    </a:cubicBezTo>
                    <a:cubicBezTo>
                      <a:pt x="23124" y="2299"/>
                      <a:pt x="20893" y="-469"/>
                      <a:pt x="17234" y="67"/>
                    </a:cubicBezTo>
                    <a:cubicBezTo>
                      <a:pt x="16252" y="246"/>
                      <a:pt x="15270" y="513"/>
                      <a:pt x="14378" y="781"/>
                    </a:cubicBezTo>
                    <a:cubicBezTo>
                      <a:pt x="12771" y="960"/>
                      <a:pt x="11075" y="1496"/>
                      <a:pt x="9380" y="2656"/>
                    </a:cubicBezTo>
                    <a:cubicBezTo>
                      <a:pt x="6969" y="4353"/>
                      <a:pt x="4292" y="5961"/>
                      <a:pt x="2596" y="8461"/>
                    </a:cubicBezTo>
                    <a:cubicBezTo>
                      <a:pt x="2775" y="8461"/>
                      <a:pt x="2864" y="8461"/>
                      <a:pt x="3042" y="8461"/>
                    </a:cubicBezTo>
                    <a:cubicBezTo>
                      <a:pt x="454" y="11050"/>
                      <a:pt x="-796" y="14533"/>
                      <a:pt x="543" y="183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0" name="Google Shape;450;p10"/>
          <p:cNvGrpSpPr/>
          <p:nvPr/>
        </p:nvGrpSpPr>
        <p:grpSpPr>
          <a:xfrm>
            <a:off x="4415102" y="4754966"/>
            <a:ext cx="313791" cy="436867"/>
            <a:chOff x="3594258" y="163138"/>
            <a:chExt cx="545060" cy="758845"/>
          </a:xfrm>
        </p:grpSpPr>
        <p:grpSp>
          <p:nvGrpSpPr>
            <p:cNvPr id="451" name="Google Shape;451;p10"/>
            <p:cNvGrpSpPr/>
            <p:nvPr/>
          </p:nvGrpSpPr>
          <p:grpSpPr>
            <a:xfrm>
              <a:off x="3617910" y="518450"/>
              <a:ext cx="260999" cy="403533"/>
              <a:chOff x="3617910" y="518450"/>
              <a:chExt cx="260999" cy="403533"/>
            </a:xfrm>
          </p:grpSpPr>
          <p:sp>
            <p:nvSpPr>
              <p:cNvPr id="452" name="Google Shape;452;p10"/>
              <p:cNvSpPr/>
              <p:nvPr/>
            </p:nvSpPr>
            <p:spPr>
              <a:xfrm>
                <a:off x="3617910" y="637040"/>
                <a:ext cx="86453" cy="130363"/>
              </a:xfrm>
              <a:custGeom>
                <a:avLst/>
                <a:gdLst/>
                <a:ahLst/>
                <a:cxnLst/>
                <a:rect l="l" t="t" r="r" b="b"/>
                <a:pathLst>
                  <a:path w="86453" h="130363" extrusionOk="0">
                    <a:moveTo>
                      <a:pt x="83156" y="120733"/>
                    </a:moveTo>
                    <a:cubicBezTo>
                      <a:pt x="82263" y="120376"/>
                      <a:pt x="81371" y="120108"/>
                      <a:pt x="80478" y="119751"/>
                    </a:cubicBezTo>
                    <a:cubicBezTo>
                      <a:pt x="80567" y="119394"/>
                      <a:pt x="80567" y="119036"/>
                      <a:pt x="80478" y="118590"/>
                    </a:cubicBezTo>
                    <a:cubicBezTo>
                      <a:pt x="75748" y="80728"/>
                      <a:pt x="73963" y="42777"/>
                      <a:pt x="75123" y="4647"/>
                    </a:cubicBezTo>
                    <a:cubicBezTo>
                      <a:pt x="75302" y="-889"/>
                      <a:pt x="67269" y="-1693"/>
                      <a:pt x="65662" y="3397"/>
                    </a:cubicBezTo>
                    <a:cubicBezTo>
                      <a:pt x="52542" y="45545"/>
                      <a:pt x="30853" y="83764"/>
                      <a:pt x="1311" y="116536"/>
                    </a:cubicBezTo>
                    <a:cubicBezTo>
                      <a:pt x="-1902" y="120108"/>
                      <a:pt x="1221" y="125734"/>
                      <a:pt x="6041" y="124573"/>
                    </a:cubicBezTo>
                    <a:cubicBezTo>
                      <a:pt x="31478" y="118768"/>
                      <a:pt x="56380" y="120733"/>
                      <a:pt x="80657" y="130020"/>
                    </a:cubicBezTo>
                    <a:cubicBezTo>
                      <a:pt x="86458" y="132252"/>
                      <a:pt x="88957" y="122965"/>
                      <a:pt x="83156" y="120733"/>
                    </a:cubicBezTo>
                    <a:close/>
                    <a:moveTo>
                      <a:pt x="54238" y="73227"/>
                    </a:moveTo>
                    <a:cubicBezTo>
                      <a:pt x="54149" y="73227"/>
                      <a:pt x="54059" y="73227"/>
                      <a:pt x="53970" y="73316"/>
                    </a:cubicBezTo>
                    <a:cubicBezTo>
                      <a:pt x="54059" y="73138"/>
                      <a:pt x="54149" y="72959"/>
                      <a:pt x="54238" y="72781"/>
                    </a:cubicBezTo>
                    <a:cubicBezTo>
                      <a:pt x="54238" y="72959"/>
                      <a:pt x="54238" y="73138"/>
                      <a:pt x="54238" y="73227"/>
                    </a:cubicBezTo>
                    <a:close/>
                    <a:moveTo>
                      <a:pt x="38262" y="99659"/>
                    </a:moveTo>
                    <a:cubicBezTo>
                      <a:pt x="38351" y="99748"/>
                      <a:pt x="38440" y="99748"/>
                      <a:pt x="38618" y="99837"/>
                    </a:cubicBezTo>
                    <a:cubicBezTo>
                      <a:pt x="38529" y="99927"/>
                      <a:pt x="38440" y="100016"/>
                      <a:pt x="38351" y="100195"/>
                    </a:cubicBezTo>
                    <a:cubicBezTo>
                      <a:pt x="36655" y="102338"/>
                      <a:pt x="37012" y="104838"/>
                      <a:pt x="38262" y="106535"/>
                    </a:cubicBezTo>
                    <a:cubicBezTo>
                      <a:pt x="37190" y="106356"/>
                      <a:pt x="36119" y="106088"/>
                      <a:pt x="34959" y="105910"/>
                    </a:cubicBezTo>
                    <a:cubicBezTo>
                      <a:pt x="36030" y="103767"/>
                      <a:pt x="37101" y="101713"/>
                      <a:pt x="38262" y="99659"/>
                    </a:cubicBezTo>
                    <a:close/>
                    <a:moveTo>
                      <a:pt x="44331" y="107696"/>
                    </a:moveTo>
                    <a:cubicBezTo>
                      <a:pt x="44598" y="107517"/>
                      <a:pt x="44866" y="107249"/>
                      <a:pt x="45045" y="106981"/>
                    </a:cubicBezTo>
                    <a:cubicBezTo>
                      <a:pt x="48169" y="107071"/>
                      <a:pt x="51381" y="107071"/>
                      <a:pt x="54505" y="107160"/>
                    </a:cubicBezTo>
                    <a:cubicBezTo>
                      <a:pt x="55576" y="107517"/>
                      <a:pt x="56648" y="107517"/>
                      <a:pt x="57719" y="107249"/>
                    </a:cubicBezTo>
                    <a:cubicBezTo>
                      <a:pt x="57986" y="107249"/>
                      <a:pt x="58344" y="107249"/>
                      <a:pt x="58611" y="107249"/>
                    </a:cubicBezTo>
                    <a:cubicBezTo>
                      <a:pt x="61467" y="111803"/>
                      <a:pt x="68875" y="108946"/>
                      <a:pt x="67447" y="103499"/>
                    </a:cubicBezTo>
                    <a:cubicBezTo>
                      <a:pt x="66555" y="100016"/>
                      <a:pt x="65841" y="96444"/>
                      <a:pt x="65305" y="92962"/>
                    </a:cubicBezTo>
                    <a:cubicBezTo>
                      <a:pt x="66465" y="91086"/>
                      <a:pt x="67179" y="88854"/>
                      <a:pt x="67715" y="86264"/>
                    </a:cubicBezTo>
                    <a:cubicBezTo>
                      <a:pt x="68429" y="95105"/>
                      <a:pt x="69321" y="103856"/>
                      <a:pt x="70303" y="112696"/>
                    </a:cubicBezTo>
                    <a:cubicBezTo>
                      <a:pt x="61556" y="111000"/>
                      <a:pt x="52988" y="109303"/>
                      <a:pt x="44331" y="107696"/>
                    </a:cubicBezTo>
                    <a:close/>
                    <a:moveTo>
                      <a:pt x="65305" y="38491"/>
                    </a:moveTo>
                    <a:cubicBezTo>
                      <a:pt x="64413" y="38401"/>
                      <a:pt x="63520" y="38491"/>
                      <a:pt x="62717" y="38848"/>
                    </a:cubicBezTo>
                    <a:cubicBezTo>
                      <a:pt x="63609" y="36883"/>
                      <a:pt x="64413" y="34919"/>
                      <a:pt x="65216" y="32865"/>
                    </a:cubicBezTo>
                    <a:cubicBezTo>
                      <a:pt x="65216" y="34740"/>
                      <a:pt x="65305" y="36615"/>
                      <a:pt x="65305" y="38491"/>
                    </a:cubicBezTo>
                    <a:close/>
                    <a:moveTo>
                      <a:pt x="23624" y="112160"/>
                    </a:moveTo>
                    <a:cubicBezTo>
                      <a:pt x="21482" y="112339"/>
                      <a:pt x="19340" y="112607"/>
                      <a:pt x="17198" y="112875"/>
                    </a:cubicBezTo>
                    <a:cubicBezTo>
                      <a:pt x="20500" y="108856"/>
                      <a:pt x="23624" y="104838"/>
                      <a:pt x="26748" y="100731"/>
                    </a:cubicBezTo>
                    <a:cubicBezTo>
                      <a:pt x="25677" y="102784"/>
                      <a:pt x="24516" y="104838"/>
                      <a:pt x="23445" y="106892"/>
                    </a:cubicBezTo>
                    <a:cubicBezTo>
                      <a:pt x="22553" y="108499"/>
                      <a:pt x="22642" y="110642"/>
                      <a:pt x="23624" y="11216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0"/>
              <p:cNvSpPr/>
              <p:nvPr/>
            </p:nvSpPr>
            <p:spPr>
              <a:xfrm>
                <a:off x="3782670" y="674425"/>
                <a:ext cx="96239" cy="108852"/>
              </a:xfrm>
              <a:custGeom>
                <a:avLst/>
                <a:gdLst/>
                <a:ahLst/>
                <a:cxnLst/>
                <a:rect l="l" t="t" r="r" b="b"/>
                <a:pathLst>
                  <a:path w="96239" h="108852" extrusionOk="0">
                    <a:moveTo>
                      <a:pt x="88691" y="89777"/>
                    </a:moveTo>
                    <a:cubicBezTo>
                      <a:pt x="88781" y="70846"/>
                      <a:pt x="88870" y="51915"/>
                      <a:pt x="88959" y="33074"/>
                    </a:cubicBezTo>
                    <a:cubicBezTo>
                      <a:pt x="88959" y="30841"/>
                      <a:pt x="88156" y="28787"/>
                      <a:pt x="86817" y="27180"/>
                    </a:cubicBezTo>
                    <a:cubicBezTo>
                      <a:pt x="86638" y="21376"/>
                      <a:pt x="86371" y="15661"/>
                      <a:pt x="85746" y="9767"/>
                    </a:cubicBezTo>
                    <a:cubicBezTo>
                      <a:pt x="84943" y="2087"/>
                      <a:pt x="75482" y="-3806"/>
                      <a:pt x="69323" y="2980"/>
                    </a:cubicBezTo>
                    <a:cubicBezTo>
                      <a:pt x="47099" y="27180"/>
                      <a:pt x="24964" y="51379"/>
                      <a:pt x="2740" y="75579"/>
                    </a:cubicBezTo>
                    <a:cubicBezTo>
                      <a:pt x="-2347" y="81115"/>
                      <a:pt x="-27" y="89330"/>
                      <a:pt x="7025" y="91742"/>
                    </a:cubicBezTo>
                    <a:cubicBezTo>
                      <a:pt x="33086" y="100582"/>
                      <a:pt x="59684" y="106029"/>
                      <a:pt x="87085" y="108797"/>
                    </a:cubicBezTo>
                    <a:cubicBezTo>
                      <a:pt x="98777" y="109958"/>
                      <a:pt x="99223" y="92545"/>
                      <a:pt x="88691" y="89777"/>
                    </a:cubicBezTo>
                    <a:close/>
                    <a:moveTo>
                      <a:pt x="58077" y="72364"/>
                    </a:moveTo>
                    <a:cubicBezTo>
                      <a:pt x="60487" y="70132"/>
                      <a:pt x="62808" y="67721"/>
                      <a:pt x="65128" y="65310"/>
                    </a:cubicBezTo>
                    <a:cubicBezTo>
                      <a:pt x="64414" y="69864"/>
                      <a:pt x="63611" y="74418"/>
                      <a:pt x="62629" y="78972"/>
                    </a:cubicBezTo>
                    <a:cubicBezTo>
                      <a:pt x="60666" y="77365"/>
                      <a:pt x="59148" y="75132"/>
                      <a:pt x="58077" y="72364"/>
                    </a:cubicBezTo>
                    <a:close/>
                    <a:moveTo>
                      <a:pt x="42815" y="60309"/>
                    </a:moveTo>
                    <a:cubicBezTo>
                      <a:pt x="42815" y="60309"/>
                      <a:pt x="42726" y="60398"/>
                      <a:pt x="42726" y="60398"/>
                    </a:cubicBezTo>
                    <a:cubicBezTo>
                      <a:pt x="42726" y="60398"/>
                      <a:pt x="42726" y="60309"/>
                      <a:pt x="42815" y="60309"/>
                    </a:cubicBezTo>
                    <a:cubicBezTo>
                      <a:pt x="42815" y="60309"/>
                      <a:pt x="42815" y="60309"/>
                      <a:pt x="42815" y="60309"/>
                    </a:cubicBezTo>
                    <a:close/>
                    <a:moveTo>
                      <a:pt x="27285" y="77811"/>
                    </a:moveTo>
                    <a:cubicBezTo>
                      <a:pt x="27107" y="77811"/>
                      <a:pt x="27017" y="77722"/>
                      <a:pt x="26839" y="77722"/>
                    </a:cubicBezTo>
                    <a:cubicBezTo>
                      <a:pt x="27017" y="77543"/>
                      <a:pt x="27196" y="77365"/>
                      <a:pt x="27374" y="77186"/>
                    </a:cubicBezTo>
                    <a:cubicBezTo>
                      <a:pt x="27374" y="77365"/>
                      <a:pt x="27374" y="77543"/>
                      <a:pt x="27285" y="7781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0"/>
              <p:cNvSpPr/>
              <p:nvPr/>
            </p:nvSpPr>
            <p:spPr>
              <a:xfrm>
                <a:off x="3667840" y="819893"/>
                <a:ext cx="89018" cy="102090"/>
              </a:xfrm>
              <a:custGeom>
                <a:avLst/>
                <a:gdLst/>
                <a:ahLst/>
                <a:cxnLst/>
                <a:rect l="l" t="t" r="r" b="b"/>
                <a:pathLst>
                  <a:path w="89018" h="102090" extrusionOk="0">
                    <a:moveTo>
                      <a:pt x="85885" y="84952"/>
                    </a:moveTo>
                    <a:cubicBezTo>
                      <a:pt x="86242" y="58788"/>
                      <a:pt x="84189" y="32892"/>
                      <a:pt x="80084" y="6996"/>
                    </a:cubicBezTo>
                    <a:cubicBezTo>
                      <a:pt x="78923" y="-237"/>
                      <a:pt x="68570" y="-2202"/>
                      <a:pt x="63929" y="2709"/>
                    </a:cubicBezTo>
                    <a:cubicBezTo>
                      <a:pt x="51344" y="16193"/>
                      <a:pt x="38759" y="29766"/>
                      <a:pt x="26175" y="43250"/>
                    </a:cubicBezTo>
                    <a:cubicBezTo>
                      <a:pt x="18410" y="51555"/>
                      <a:pt x="648" y="63878"/>
                      <a:pt x="23" y="76290"/>
                    </a:cubicBezTo>
                    <a:cubicBezTo>
                      <a:pt x="-512" y="86470"/>
                      <a:pt x="8235" y="90042"/>
                      <a:pt x="16714" y="91828"/>
                    </a:cubicBezTo>
                    <a:cubicBezTo>
                      <a:pt x="36528" y="96025"/>
                      <a:pt x="56878" y="98614"/>
                      <a:pt x="76870" y="101918"/>
                    </a:cubicBezTo>
                    <a:cubicBezTo>
                      <a:pt x="87492" y="103793"/>
                      <a:pt x="92847" y="89863"/>
                      <a:pt x="85885" y="84952"/>
                    </a:cubicBezTo>
                    <a:close/>
                    <a:moveTo>
                      <a:pt x="56431" y="71557"/>
                    </a:moveTo>
                    <a:cubicBezTo>
                      <a:pt x="56521" y="74236"/>
                      <a:pt x="56878" y="76826"/>
                      <a:pt x="57413" y="79326"/>
                    </a:cubicBezTo>
                    <a:cubicBezTo>
                      <a:pt x="55182" y="78969"/>
                      <a:pt x="53040" y="78612"/>
                      <a:pt x="50809" y="78254"/>
                    </a:cubicBezTo>
                    <a:cubicBezTo>
                      <a:pt x="52861" y="76022"/>
                      <a:pt x="54735" y="73790"/>
                      <a:pt x="56431" y="7155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0"/>
              <p:cNvSpPr/>
              <p:nvPr/>
            </p:nvSpPr>
            <p:spPr>
              <a:xfrm>
                <a:off x="3751388" y="518450"/>
                <a:ext cx="87610" cy="122619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122619" extrusionOk="0">
                    <a:moveTo>
                      <a:pt x="4658" y="99216"/>
                    </a:moveTo>
                    <a:cubicBezTo>
                      <a:pt x="22866" y="108681"/>
                      <a:pt x="41609" y="116361"/>
                      <a:pt x="61245" y="122165"/>
                    </a:cubicBezTo>
                    <a:cubicBezTo>
                      <a:pt x="72223" y="125469"/>
                      <a:pt x="77400" y="109842"/>
                      <a:pt x="68831" y="104663"/>
                    </a:cubicBezTo>
                    <a:cubicBezTo>
                      <a:pt x="69099" y="103948"/>
                      <a:pt x="69277" y="103145"/>
                      <a:pt x="69277" y="102252"/>
                    </a:cubicBezTo>
                    <a:cubicBezTo>
                      <a:pt x="70081" y="83321"/>
                      <a:pt x="74633" y="66533"/>
                      <a:pt x="81059" y="48942"/>
                    </a:cubicBezTo>
                    <a:cubicBezTo>
                      <a:pt x="86146" y="34833"/>
                      <a:pt x="89270" y="22063"/>
                      <a:pt x="86682" y="7061"/>
                    </a:cubicBezTo>
                    <a:cubicBezTo>
                      <a:pt x="85522" y="186"/>
                      <a:pt x="74989" y="-2493"/>
                      <a:pt x="70527" y="2775"/>
                    </a:cubicBezTo>
                    <a:cubicBezTo>
                      <a:pt x="47946" y="29832"/>
                      <a:pt x="25365" y="56978"/>
                      <a:pt x="2694" y="84035"/>
                    </a:cubicBezTo>
                    <a:cubicBezTo>
                      <a:pt x="-1054" y="88500"/>
                      <a:pt x="-1322" y="96090"/>
                      <a:pt x="4658" y="99216"/>
                    </a:cubicBezTo>
                    <a:close/>
                    <a:moveTo>
                      <a:pt x="48749" y="94840"/>
                    </a:moveTo>
                    <a:cubicBezTo>
                      <a:pt x="48838" y="95823"/>
                      <a:pt x="48928" y="96715"/>
                      <a:pt x="49106" y="97698"/>
                    </a:cubicBezTo>
                    <a:cubicBezTo>
                      <a:pt x="47767" y="97251"/>
                      <a:pt x="46429" y="96715"/>
                      <a:pt x="45090" y="96180"/>
                    </a:cubicBezTo>
                    <a:cubicBezTo>
                      <a:pt x="46339" y="96001"/>
                      <a:pt x="47589" y="95555"/>
                      <a:pt x="48749" y="948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6" name="Google Shape;456;p10"/>
            <p:cNvGrpSpPr/>
            <p:nvPr/>
          </p:nvGrpSpPr>
          <p:grpSpPr>
            <a:xfrm>
              <a:off x="3878351" y="317086"/>
              <a:ext cx="260967" cy="403549"/>
              <a:chOff x="3878351" y="317086"/>
              <a:chExt cx="260967" cy="403549"/>
            </a:xfrm>
          </p:grpSpPr>
          <p:sp>
            <p:nvSpPr>
              <p:cNvPr id="457" name="Google Shape;457;p10"/>
              <p:cNvSpPr/>
              <p:nvPr/>
            </p:nvSpPr>
            <p:spPr>
              <a:xfrm>
                <a:off x="3878351" y="435765"/>
                <a:ext cx="86389" cy="130360"/>
              </a:xfrm>
              <a:custGeom>
                <a:avLst/>
                <a:gdLst/>
                <a:ahLst/>
                <a:cxnLst/>
                <a:rect l="l" t="t" r="r" b="b"/>
                <a:pathLst>
                  <a:path w="86389" h="130360" extrusionOk="0">
                    <a:moveTo>
                      <a:pt x="83156" y="120733"/>
                    </a:moveTo>
                    <a:cubicBezTo>
                      <a:pt x="82263" y="120376"/>
                      <a:pt x="81371" y="120108"/>
                      <a:pt x="80478" y="119751"/>
                    </a:cubicBezTo>
                    <a:cubicBezTo>
                      <a:pt x="80567" y="119394"/>
                      <a:pt x="80567" y="119036"/>
                      <a:pt x="80478" y="118590"/>
                    </a:cubicBezTo>
                    <a:cubicBezTo>
                      <a:pt x="75748" y="80728"/>
                      <a:pt x="73963" y="42777"/>
                      <a:pt x="75123" y="4647"/>
                    </a:cubicBezTo>
                    <a:cubicBezTo>
                      <a:pt x="75302" y="-889"/>
                      <a:pt x="67269" y="-1693"/>
                      <a:pt x="65662" y="3397"/>
                    </a:cubicBezTo>
                    <a:cubicBezTo>
                      <a:pt x="52542" y="45545"/>
                      <a:pt x="30853" y="83764"/>
                      <a:pt x="1310" y="116536"/>
                    </a:cubicBezTo>
                    <a:cubicBezTo>
                      <a:pt x="-1903" y="120108"/>
                      <a:pt x="1221" y="125734"/>
                      <a:pt x="6041" y="124573"/>
                    </a:cubicBezTo>
                    <a:cubicBezTo>
                      <a:pt x="31478" y="118768"/>
                      <a:pt x="56380" y="120733"/>
                      <a:pt x="80657" y="130020"/>
                    </a:cubicBezTo>
                    <a:cubicBezTo>
                      <a:pt x="86369" y="132252"/>
                      <a:pt x="88868" y="122876"/>
                      <a:pt x="83156" y="120733"/>
                    </a:cubicBezTo>
                    <a:close/>
                    <a:moveTo>
                      <a:pt x="54238" y="73227"/>
                    </a:moveTo>
                    <a:cubicBezTo>
                      <a:pt x="54149" y="73227"/>
                      <a:pt x="54059" y="73227"/>
                      <a:pt x="53970" y="73316"/>
                    </a:cubicBezTo>
                    <a:cubicBezTo>
                      <a:pt x="54059" y="73138"/>
                      <a:pt x="54149" y="72959"/>
                      <a:pt x="54238" y="72781"/>
                    </a:cubicBezTo>
                    <a:cubicBezTo>
                      <a:pt x="54238" y="72870"/>
                      <a:pt x="54238" y="73048"/>
                      <a:pt x="54238" y="73227"/>
                    </a:cubicBezTo>
                    <a:close/>
                    <a:moveTo>
                      <a:pt x="38172" y="99570"/>
                    </a:moveTo>
                    <a:cubicBezTo>
                      <a:pt x="38261" y="99659"/>
                      <a:pt x="38351" y="99659"/>
                      <a:pt x="38529" y="99748"/>
                    </a:cubicBezTo>
                    <a:cubicBezTo>
                      <a:pt x="38440" y="99837"/>
                      <a:pt x="38351" y="99927"/>
                      <a:pt x="38261" y="100105"/>
                    </a:cubicBezTo>
                    <a:cubicBezTo>
                      <a:pt x="36566" y="102249"/>
                      <a:pt x="36923" y="104749"/>
                      <a:pt x="38172" y="106445"/>
                    </a:cubicBezTo>
                    <a:cubicBezTo>
                      <a:pt x="37101" y="106267"/>
                      <a:pt x="36030" y="105999"/>
                      <a:pt x="34870" y="105820"/>
                    </a:cubicBezTo>
                    <a:cubicBezTo>
                      <a:pt x="35941" y="103677"/>
                      <a:pt x="37101" y="101623"/>
                      <a:pt x="38172" y="99570"/>
                    </a:cubicBezTo>
                    <a:close/>
                    <a:moveTo>
                      <a:pt x="44331" y="107606"/>
                    </a:moveTo>
                    <a:cubicBezTo>
                      <a:pt x="44598" y="107428"/>
                      <a:pt x="44866" y="107160"/>
                      <a:pt x="45045" y="106892"/>
                    </a:cubicBezTo>
                    <a:cubicBezTo>
                      <a:pt x="48168" y="106981"/>
                      <a:pt x="51382" y="106981"/>
                      <a:pt x="54506" y="107071"/>
                    </a:cubicBezTo>
                    <a:cubicBezTo>
                      <a:pt x="55487" y="107428"/>
                      <a:pt x="56648" y="107428"/>
                      <a:pt x="57719" y="107160"/>
                    </a:cubicBezTo>
                    <a:cubicBezTo>
                      <a:pt x="57986" y="107160"/>
                      <a:pt x="58343" y="107160"/>
                      <a:pt x="58611" y="107160"/>
                    </a:cubicBezTo>
                    <a:cubicBezTo>
                      <a:pt x="61467" y="111714"/>
                      <a:pt x="68875" y="108857"/>
                      <a:pt x="67447" y="103409"/>
                    </a:cubicBezTo>
                    <a:cubicBezTo>
                      <a:pt x="66555" y="99927"/>
                      <a:pt x="65841" y="96355"/>
                      <a:pt x="65305" y="92872"/>
                    </a:cubicBezTo>
                    <a:cubicBezTo>
                      <a:pt x="66466" y="90997"/>
                      <a:pt x="67179" y="88765"/>
                      <a:pt x="67715" y="86175"/>
                    </a:cubicBezTo>
                    <a:cubicBezTo>
                      <a:pt x="68429" y="95015"/>
                      <a:pt x="69321" y="103767"/>
                      <a:pt x="70303" y="112607"/>
                    </a:cubicBezTo>
                    <a:cubicBezTo>
                      <a:pt x="61556" y="111000"/>
                      <a:pt x="52899" y="109303"/>
                      <a:pt x="44331" y="107606"/>
                    </a:cubicBezTo>
                    <a:close/>
                    <a:moveTo>
                      <a:pt x="65305" y="38491"/>
                    </a:moveTo>
                    <a:cubicBezTo>
                      <a:pt x="64413" y="38401"/>
                      <a:pt x="63520" y="38491"/>
                      <a:pt x="62717" y="38848"/>
                    </a:cubicBezTo>
                    <a:cubicBezTo>
                      <a:pt x="63609" y="36883"/>
                      <a:pt x="64413" y="34919"/>
                      <a:pt x="65216" y="32865"/>
                    </a:cubicBezTo>
                    <a:cubicBezTo>
                      <a:pt x="65216" y="34740"/>
                      <a:pt x="65216" y="36615"/>
                      <a:pt x="65305" y="38491"/>
                    </a:cubicBezTo>
                    <a:close/>
                    <a:moveTo>
                      <a:pt x="23535" y="112071"/>
                    </a:moveTo>
                    <a:cubicBezTo>
                      <a:pt x="21392" y="112250"/>
                      <a:pt x="19250" y="112518"/>
                      <a:pt x="17108" y="112786"/>
                    </a:cubicBezTo>
                    <a:cubicBezTo>
                      <a:pt x="20411" y="108767"/>
                      <a:pt x="23535" y="104749"/>
                      <a:pt x="26658" y="100641"/>
                    </a:cubicBezTo>
                    <a:cubicBezTo>
                      <a:pt x="25587" y="102695"/>
                      <a:pt x="24427" y="104749"/>
                      <a:pt x="23356" y="106803"/>
                    </a:cubicBezTo>
                    <a:cubicBezTo>
                      <a:pt x="22463" y="108410"/>
                      <a:pt x="22553" y="110553"/>
                      <a:pt x="23535" y="1120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0"/>
              <p:cNvSpPr/>
              <p:nvPr/>
            </p:nvSpPr>
            <p:spPr>
              <a:xfrm>
                <a:off x="4043111" y="473150"/>
                <a:ext cx="96207" cy="108844"/>
              </a:xfrm>
              <a:custGeom>
                <a:avLst/>
                <a:gdLst/>
                <a:ahLst/>
                <a:cxnLst/>
                <a:rect l="l" t="t" r="r" b="b"/>
                <a:pathLst>
                  <a:path w="96207" h="108844" extrusionOk="0">
                    <a:moveTo>
                      <a:pt x="88691" y="89777"/>
                    </a:moveTo>
                    <a:cubicBezTo>
                      <a:pt x="88781" y="70846"/>
                      <a:pt x="88870" y="51915"/>
                      <a:pt x="88959" y="33073"/>
                    </a:cubicBezTo>
                    <a:cubicBezTo>
                      <a:pt x="88959" y="30841"/>
                      <a:pt x="88156" y="28787"/>
                      <a:pt x="86817" y="27180"/>
                    </a:cubicBezTo>
                    <a:cubicBezTo>
                      <a:pt x="86639" y="21376"/>
                      <a:pt x="86371" y="15661"/>
                      <a:pt x="85746" y="9767"/>
                    </a:cubicBezTo>
                    <a:cubicBezTo>
                      <a:pt x="84943" y="2087"/>
                      <a:pt x="75482" y="-3806"/>
                      <a:pt x="69323" y="2980"/>
                    </a:cubicBezTo>
                    <a:cubicBezTo>
                      <a:pt x="47099" y="27180"/>
                      <a:pt x="24964" y="51379"/>
                      <a:pt x="2740" y="75579"/>
                    </a:cubicBezTo>
                    <a:cubicBezTo>
                      <a:pt x="-2347" y="81115"/>
                      <a:pt x="-27" y="89331"/>
                      <a:pt x="7024" y="91742"/>
                    </a:cubicBezTo>
                    <a:cubicBezTo>
                      <a:pt x="33087" y="100582"/>
                      <a:pt x="59684" y="106029"/>
                      <a:pt x="87085" y="108797"/>
                    </a:cubicBezTo>
                    <a:cubicBezTo>
                      <a:pt x="98687" y="109869"/>
                      <a:pt x="99223" y="92456"/>
                      <a:pt x="88691" y="89777"/>
                    </a:cubicBezTo>
                    <a:close/>
                    <a:moveTo>
                      <a:pt x="58077" y="72364"/>
                    </a:moveTo>
                    <a:cubicBezTo>
                      <a:pt x="60487" y="70132"/>
                      <a:pt x="62808" y="67721"/>
                      <a:pt x="65128" y="65310"/>
                    </a:cubicBezTo>
                    <a:cubicBezTo>
                      <a:pt x="64414" y="69864"/>
                      <a:pt x="63611" y="74418"/>
                      <a:pt x="62629" y="78972"/>
                    </a:cubicBezTo>
                    <a:cubicBezTo>
                      <a:pt x="60666" y="77275"/>
                      <a:pt x="59148" y="75132"/>
                      <a:pt x="58077" y="72364"/>
                    </a:cubicBezTo>
                    <a:close/>
                    <a:moveTo>
                      <a:pt x="42726" y="60309"/>
                    </a:moveTo>
                    <a:cubicBezTo>
                      <a:pt x="42726" y="60309"/>
                      <a:pt x="42636" y="60398"/>
                      <a:pt x="42636" y="60398"/>
                    </a:cubicBezTo>
                    <a:cubicBezTo>
                      <a:pt x="42726" y="60309"/>
                      <a:pt x="42726" y="60309"/>
                      <a:pt x="42726" y="60309"/>
                    </a:cubicBezTo>
                    <a:cubicBezTo>
                      <a:pt x="42726" y="60309"/>
                      <a:pt x="42726" y="60309"/>
                      <a:pt x="42726" y="60309"/>
                    </a:cubicBezTo>
                    <a:close/>
                    <a:moveTo>
                      <a:pt x="27285" y="77722"/>
                    </a:moveTo>
                    <a:cubicBezTo>
                      <a:pt x="27106" y="77722"/>
                      <a:pt x="27017" y="77633"/>
                      <a:pt x="26839" y="77633"/>
                    </a:cubicBezTo>
                    <a:cubicBezTo>
                      <a:pt x="27017" y="77454"/>
                      <a:pt x="27196" y="77275"/>
                      <a:pt x="27374" y="77097"/>
                    </a:cubicBezTo>
                    <a:cubicBezTo>
                      <a:pt x="27285" y="77275"/>
                      <a:pt x="27285" y="77543"/>
                      <a:pt x="27285" y="777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0"/>
              <p:cNvSpPr/>
              <p:nvPr/>
            </p:nvSpPr>
            <p:spPr>
              <a:xfrm>
                <a:off x="3928281" y="618529"/>
                <a:ext cx="88978" cy="102106"/>
              </a:xfrm>
              <a:custGeom>
                <a:avLst/>
                <a:gdLst/>
                <a:ahLst/>
                <a:cxnLst/>
                <a:rect l="l" t="t" r="r" b="b"/>
                <a:pathLst>
                  <a:path w="88978" h="102106" extrusionOk="0">
                    <a:moveTo>
                      <a:pt x="85885" y="84952"/>
                    </a:moveTo>
                    <a:cubicBezTo>
                      <a:pt x="86242" y="58788"/>
                      <a:pt x="84189" y="32892"/>
                      <a:pt x="80084" y="6996"/>
                    </a:cubicBezTo>
                    <a:cubicBezTo>
                      <a:pt x="78923" y="-237"/>
                      <a:pt x="68570" y="-2202"/>
                      <a:pt x="63929" y="2709"/>
                    </a:cubicBezTo>
                    <a:cubicBezTo>
                      <a:pt x="51344" y="16193"/>
                      <a:pt x="38759" y="29766"/>
                      <a:pt x="26175" y="43250"/>
                    </a:cubicBezTo>
                    <a:cubicBezTo>
                      <a:pt x="18410" y="51555"/>
                      <a:pt x="648" y="63878"/>
                      <a:pt x="23" y="76290"/>
                    </a:cubicBezTo>
                    <a:cubicBezTo>
                      <a:pt x="-512" y="86470"/>
                      <a:pt x="8235" y="90042"/>
                      <a:pt x="16714" y="91828"/>
                    </a:cubicBezTo>
                    <a:cubicBezTo>
                      <a:pt x="36528" y="96025"/>
                      <a:pt x="56878" y="98614"/>
                      <a:pt x="76870" y="101918"/>
                    </a:cubicBezTo>
                    <a:cubicBezTo>
                      <a:pt x="87492" y="103883"/>
                      <a:pt x="92757" y="89952"/>
                      <a:pt x="85885" y="84952"/>
                    </a:cubicBezTo>
                    <a:close/>
                    <a:moveTo>
                      <a:pt x="56432" y="71557"/>
                    </a:moveTo>
                    <a:cubicBezTo>
                      <a:pt x="56521" y="74236"/>
                      <a:pt x="56878" y="76826"/>
                      <a:pt x="57413" y="79326"/>
                    </a:cubicBezTo>
                    <a:cubicBezTo>
                      <a:pt x="55182" y="78969"/>
                      <a:pt x="53040" y="78612"/>
                      <a:pt x="50809" y="78254"/>
                    </a:cubicBezTo>
                    <a:cubicBezTo>
                      <a:pt x="52861" y="76022"/>
                      <a:pt x="54646" y="73879"/>
                      <a:pt x="56432" y="7155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0"/>
              <p:cNvSpPr/>
              <p:nvPr/>
            </p:nvSpPr>
            <p:spPr>
              <a:xfrm>
                <a:off x="4011806" y="317086"/>
                <a:ext cx="87544" cy="122619"/>
              </a:xfrm>
              <a:custGeom>
                <a:avLst/>
                <a:gdLst/>
                <a:ahLst/>
                <a:cxnLst/>
                <a:rect l="l" t="t" r="r" b="b"/>
                <a:pathLst>
                  <a:path w="87544" h="122619" extrusionOk="0">
                    <a:moveTo>
                      <a:pt x="4592" y="99216"/>
                    </a:moveTo>
                    <a:cubicBezTo>
                      <a:pt x="22799" y="108681"/>
                      <a:pt x="41543" y="116361"/>
                      <a:pt x="61178" y="122165"/>
                    </a:cubicBezTo>
                    <a:cubicBezTo>
                      <a:pt x="72156" y="125469"/>
                      <a:pt x="77333" y="109842"/>
                      <a:pt x="68765" y="104663"/>
                    </a:cubicBezTo>
                    <a:cubicBezTo>
                      <a:pt x="69032" y="103949"/>
                      <a:pt x="69211" y="103145"/>
                      <a:pt x="69211" y="102252"/>
                    </a:cubicBezTo>
                    <a:cubicBezTo>
                      <a:pt x="70014" y="83321"/>
                      <a:pt x="74566" y="66533"/>
                      <a:pt x="80992" y="48942"/>
                    </a:cubicBezTo>
                    <a:cubicBezTo>
                      <a:pt x="86080" y="34833"/>
                      <a:pt x="89204" y="22063"/>
                      <a:pt x="86615" y="7061"/>
                    </a:cubicBezTo>
                    <a:cubicBezTo>
                      <a:pt x="85455" y="186"/>
                      <a:pt x="74923" y="-2493"/>
                      <a:pt x="70461" y="2775"/>
                    </a:cubicBezTo>
                    <a:cubicBezTo>
                      <a:pt x="47879" y="29832"/>
                      <a:pt x="25298" y="56978"/>
                      <a:pt x="2628" y="84035"/>
                    </a:cubicBezTo>
                    <a:cubicBezTo>
                      <a:pt x="-1031" y="88589"/>
                      <a:pt x="-1299" y="96180"/>
                      <a:pt x="4592" y="99216"/>
                    </a:cubicBezTo>
                    <a:close/>
                    <a:moveTo>
                      <a:pt x="48683" y="94930"/>
                    </a:moveTo>
                    <a:cubicBezTo>
                      <a:pt x="48772" y="95912"/>
                      <a:pt x="48861" y="96805"/>
                      <a:pt x="49040" y="97787"/>
                    </a:cubicBezTo>
                    <a:cubicBezTo>
                      <a:pt x="47701" y="97341"/>
                      <a:pt x="46362" y="96805"/>
                      <a:pt x="45023" y="96269"/>
                    </a:cubicBezTo>
                    <a:cubicBezTo>
                      <a:pt x="46362" y="96090"/>
                      <a:pt x="47612" y="95644"/>
                      <a:pt x="48683" y="9493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1" name="Google Shape;461;p10"/>
            <p:cNvGrpSpPr/>
            <p:nvPr/>
          </p:nvGrpSpPr>
          <p:grpSpPr>
            <a:xfrm>
              <a:off x="3594258" y="163138"/>
              <a:ext cx="260999" cy="403622"/>
              <a:chOff x="3594258" y="163138"/>
              <a:chExt cx="260999" cy="403622"/>
            </a:xfrm>
          </p:grpSpPr>
          <p:sp>
            <p:nvSpPr>
              <p:cNvPr id="462" name="Google Shape;462;p10"/>
              <p:cNvSpPr/>
              <p:nvPr/>
            </p:nvSpPr>
            <p:spPr>
              <a:xfrm>
                <a:off x="3594258" y="281817"/>
                <a:ext cx="86428" cy="130360"/>
              </a:xfrm>
              <a:custGeom>
                <a:avLst/>
                <a:gdLst/>
                <a:ahLst/>
                <a:cxnLst/>
                <a:rect l="l" t="t" r="r" b="b"/>
                <a:pathLst>
                  <a:path w="86428" h="130360" extrusionOk="0">
                    <a:moveTo>
                      <a:pt x="83156" y="120733"/>
                    </a:moveTo>
                    <a:cubicBezTo>
                      <a:pt x="82263" y="120376"/>
                      <a:pt x="81371" y="120108"/>
                      <a:pt x="80478" y="119751"/>
                    </a:cubicBezTo>
                    <a:cubicBezTo>
                      <a:pt x="80568" y="119394"/>
                      <a:pt x="80568" y="119036"/>
                      <a:pt x="80478" y="118590"/>
                    </a:cubicBezTo>
                    <a:cubicBezTo>
                      <a:pt x="75748" y="80728"/>
                      <a:pt x="73963" y="42777"/>
                      <a:pt x="75123" y="4647"/>
                    </a:cubicBezTo>
                    <a:cubicBezTo>
                      <a:pt x="75302" y="-889"/>
                      <a:pt x="67269" y="-1693"/>
                      <a:pt x="65662" y="3397"/>
                    </a:cubicBezTo>
                    <a:cubicBezTo>
                      <a:pt x="52542" y="45545"/>
                      <a:pt x="30853" y="83764"/>
                      <a:pt x="1311" y="116536"/>
                    </a:cubicBezTo>
                    <a:cubicBezTo>
                      <a:pt x="-1903" y="120108"/>
                      <a:pt x="1221" y="125734"/>
                      <a:pt x="6041" y="124573"/>
                    </a:cubicBezTo>
                    <a:cubicBezTo>
                      <a:pt x="31478" y="118768"/>
                      <a:pt x="56380" y="120733"/>
                      <a:pt x="80657" y="130020"/>
                    </a:cubicBezTo>
                    <a:cubicBezTo>
                      <a:pt x="86369" y="132252"/>
                      <a:pt x="88957" y="122876"/>
                      <a:pt x="83156" y="120733"/>
                    </a:cubicBezTo>
                    <a:close/>
                    <a:moveTo>
                      <a:pt x="54238" y="73227"/>
                    </a:moveTo>
                    <a:cubicBezTo>
                      <a:pt x="54148" y="73227"/>
                      <a:pt x="54059" y="73227"/>
                      <a:pt x="53970" y="73316"/>
                    </a:cubicBezTo>
                    <a:cubicBezTo>
                      <a:pt x="54059" y="73138"/>
                      <a:pt x="54148" y="72959"/>
                      <a:pt x="54238" y="72781"/>
                    </a:cubicBezTo>
                    <a:cubicBezTo>
                      <a:pt x="54238" y="72870"/>
                      <a:pt x="54238" y="73048"/>
                      <a:pt x="54238" y="73227"/>
                    </a:cubicBezTo>
                    <a:close/>
                    <a:moveTo>
                      <a:pt x="38172" y="99570"/>
                    </a:moveTo>
                    <a:cubicBezTo>
                      <a:pt x="38261" y="99659"/>
                      <a:pt x="38351" y="99659"/>
                      <a:pt x="38529" y="99748"/>
                    </a:cubicBezTo>
                    <a:cubicBezTo>
                      <a:pt x="38440" y="99838"/>
                      <a:pt x="38351" y="99927"/>
                      <a:pt x="38261" y="100105"/>
                    </a:cubicBezTo>
                    <a:cubicBezTo>
                      <a:pt x="36566" y="102249"/>
                      <a:pt x="36923" y="104749"/>
                      <a:pt x="38172" y="106445"/>
                    </a:cubicBezTo>
                    <a:cubicBezTo>
                      <a:pt x="37101" y="106267"/>
                      <a:pt x="36030" y="105999"/>
                      <a:pt x="34870" y="105820"/>
                    </a:cubicBezTo>
                    <a:cubicBezTo>
                      <a:pt x="35941" y="103767"/>
                      <a:pt x="37101" y="101623"/>
                      <a:pt x="38172" y="99570"/>
                    </a:cubicBezTo>
                    <a:close/>
                    <a:moveTo>
                      <a:pt x="44331" y="107606"/>
                    </a:moveTo>
                    <a:cubicBezTo>
                      <a:pt x="44599" y="107428"/>
                      <a:pt x="44866" y="107160"/>
                      <a:pt x="45045" y="106892"/>
                    </a:cubicBezTo>
                    <a:cubicBezTo>
                      <a:pt x="48169" y="106981"/>
                      <a:pt x="51382" y="106981"/>
                      <a:pt x="54506" y="107071"/>
                    </a:cubicBezTo>
                    <a:cubicBezTo>
                      <a:pt x="55577" y="107428"/>
                      <a:pt x="56648" y="107428"/>
                      <a:pt x="57719" y="107160"/>
                    </a:cubicBezTo>
                    <a:cubicBezTo>
                      <a:pt x="57987" y="107160"/>
                      <a:pt x="58343" y="107160"/>
                      <a:pt x="58611" y="107160"/>
                    </a:cubicBezTo>
                    <a:cubicBezTo>
                      <a:pt x="61467" y="111714"/>
                      <a:pt x="68875" y="108856"/>
                      <a:pt x="67447" y="103409"/>
                    </a:cubicBezTo>
                    <a:cubicBezTo>
                      <a:pt x="66555" y="99927"/>
                      <a:pt x="65841" y="96355"/>
                      <a:pt x="65305" y="92872"/>
                    </a:cubicBezTo>
                    <a:cubicBezTo>
                      <a:pt x="66465" y="90997"/>
                      <a:pt x="67180" y="88765"/>
                      <a:pt x="67715" y="86175"/>
                    </a:cubicBezTo>
                    <a:cubicBezTo>
                      <a:pt x="68429" y="95015"/>
                      <a:pt x="69322" y="103767"/>
                      <a:pt x="70303" y="112607"/>
                    </a:cubicBezTo>
                    <a:cubicBezTo>
                      <a:pt x="61557" y="111000"/>
                      <a:pt x="52899" y="109303"/>
                      <a:pt x="44331" y="107606"/>
                    </a:cubicBezTo>
                    <a:close/>
                    <a:moveTo>
                      <a:pt x="65305" y="38491"/>
                    </a:moveTo>
                    <a:cubicBezTo>
                      <a:pt x="64413" y="38401"/>
                      <a:pt x="63520" y="38491"/>
                      <a:pt x="62717" y="38848"/>
                    </a:cubicBezTo>
                    <a:cubicBezTo>
                      <a:pt x="63609" y="36883"/>
                      <a:pt x="64413" y="34919"/>
                      <a:pt x="65216" y="32865"/>
                    </a:cubicBezTo>
                    <a:cubicBezTo>
                      <a:pt x="65216" y="34740"/>
                      <a:pt x="65305" y="36615"/>
                      <a:pt x="65305" y="38491"/>
                    </a:cubicBezTo>
                    <a:close/>
                    <a:moveTo>
                      <a:pt x="23624" y="112071"/>
                    </a:moveTo>
                    <a:cubicBezTo>
                      <a:pt x="21482" y="112250"/>
                      <a:pt x="19340" y="112518"/>
                      <a:pt x="17198" y="112786"/>
                    </a:cubicBezTo>
                    <a:cubicBezTo>
                      <a:pt x="20500" y="108767"/>
                      <a:pt x="23624" y="104749"/>
                      <a:pt x="26748" y="100641"/>
                    </a:cubicBezTo>
                    <a:cubicBezTo>
                      <a:pt x="25677" y="102695"/>
                      <a:pt x="24517" y="104749"/>
                      <a:pt x="23445" y="106803"/>
                    </a:cubicBezTo>
                    <a:cubicBezTo>
                      <a:pt x="22553" y="108410"/>
                      <a:pt x="22642" y="110553"/>
                      <a:pt x="23624" y="1120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0"/>
              <p:cNvSpPr/>
              <p:nvPr/>
            </p:nvSpPr>
            <p:spPr>
              <a:xfrm>
                <a:off x="3759018" y="319202"/>
                <a:ext cx="96239" cy="108844"/>
              </a:xfrm>
              <a:custGeom>
                <a:avLst/>
                <a:gdLst/>
                <a:ahLst/>
                <a:cxnLst/>
                <a:rect l="l" t="t" r="r" b="b"/>
                <a:pathLst>
                  <a:path w="96239" h="108844" extrusionOk="0">
                    <a:moveTo>
                      <a:pt x="88691" y="89777"/>
                    </a:moveTo>
                    <a:cubicBezTo>
                      <a:pt x="88780" y="70846"/>
                      <a:pt x="88870" y="51915"/>
                      <a:pt x="88959" y="33073"/>
                    </a:cubicBezTo>
                    <a:cubicBezTo>
                      <a:pt x="88959" y="30841"/>
                      <a:pt x="88156" y="28787"/>
                      <a:pt x="86817" y="27180"/>
                    </a:cubicBezTo>
                    <a:cubicBezTo>
                      <a:pt x="86638" y="21376"/>
                      <a:pt x="86281" y="15661"/>
                      <a:pt x="85746" y="9767"/>
                    </a:cubicBezTo>
                    <a:cubicBezTo>
                      <a:pt x="84943" y="2087"/>
                      <a:pt x="75482" y="-3806"/>
                      <a:pt x="69323" y="2980"/>
                    </a:cubicBezTo>
                    <a:cubicBezTo>
                      <a:pt x="47099" y="27180"/>
                      <a:pt x="24964" y="51379"/>
                      <a:pt x="2740" y="75579"/>
                    </a:cubicBezTo>
                    <a:cubicBezTo>
                      <a:pt x="-2347" y="81115"/>
                      <a:pt x="-27" y="89331"/>
                      <a:pt x="7025" y="91742"/>
                    </a:cubicBezTo>
                    <a:cubicBezTo>
                      <a:pt x="33086" y="100582"/>
                      <a:pt x="59684" y="106029"/>
                      <a:pt x="87085" y="108797"/>
                    </a:cubicBezTo>
                    <a:cubicBezTo>
                      <a:pt x="98777" y="109869"/>
                      <a:pt x="99223" y="92456"/>
                      <a:pt x="88691" y="89777"/>
                    </a:cubicBezTo>
                    <a:close/>
                    <a:moveTo>
                      <a:pt x="58077" y="72364"/>
                    </a:moveTo>
                    <a:cubicBezTo>
                      <a:pt x="60487" y="70132"/>
                      <a:pt x="62808" y="67721"/>
                      <a:pt x="65128" y="65310"/>
                    </a:cubicBezTo>
                    <a:cubicBezTo>
                      <a:pt x="64414" y="69864"/>
                      <a:pt x="63611" y="74418"/>
                      <a:pt x="62629" y="78972"/>
                    </a:cubicBezTo>
                    <a:cubicBezTo>
                      <a:pt x="60666" y="77275"/>
                      <a:pt x="59148" y="75132"/>
                      <a:pt x="58077" y="72364"/>
                    </a:cubicBezTo>
                    <a:close/>
                    <a:moveTo>
                      <a:pt x="42815" y="60309"/>
                    </a:moveTo>
                    <a:cubicBezTo>
                      <a:pt x="42815" y="60309"/>
                      <a:pt x="42726" y="60398"/>
                      <a:pt x="42726" y="60398"/>
                    </a:cubicBezTo>
                    <a:cubicBezTo>
                      <a:pt x="42726" y="60309"/>
                      <a:pt x="42726" y="60309"/>
                      <a:pt x="42815" y="60309"/>
                    </a:cubicBezTo>
                    <a:cubicBezTo>
                      <a:pt x="42815" y="60309"/>
                      <a:pt x="42815" y="60309"/>
                      <a:pt x="42815" y="60309"/>
                    </a:cubicBezTo>
                    <a:close/>
                    <a:moveTo>
                      <a:pt x="27285" y="77722"/>
                    </a:moveTo>
                    <a:cubicBezTo>
                      <a:pt x="27107" y="77722"/>
                      <a:pt x="27017" y="77633"/>
                      <a:pt x="26839" y="77633"/>
                    </a:cubicBezTo>
                    <a:cubicBezTo>
                      <a:pt x="27017" y="77454"/>
                      <a:pt x="27196" y="77275"/>
                      <a:pt x="27285" y="77097"/>
                    </a:cubicBezTo>
                    <a:cubicBezTo>
                      <a:pt x="27374" y="77275"/>
                      <a:pt x="27285" y="77543"/>
                      <a:pt x="27285" y="777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0"/>
              <p:cNvSpPr/>
              <p:nvPr/>
            </p:nvSpPr>
            <p:spPr>
              <a:xfrm>
                <a:off x="3644188" y="464670"/>
                <a:ext cx="89018" cy="102090"/>
              </a:xfrm>
              <a:custGeom>
                <a:avLst/>
                <a:gdLst/>
                <a:ahLst/>
                <a:cxnLst/>
                <a:rect l="l" t="t" r="r" b="b"/>
                <a:pathLst>
                  <a:path w="89018" h="102090" extrusionOk="0">
                    <a:moveTo>
                      <a:pt x="85885" y="84952"/>
                    </a:moveTo>
                    <a:cubicBezTo>
                      <a:pt x="86242" y="58788"/>
                      <a:pt x="84189" y="32892"/>
                      <a:pt x="80084" y="6996"/>
                    </a:cubicBezTo>
                    <a:cubicBezTo>
                      <a:pt x="78924" y="-238"/>
                      <a:pt x="68570" y="-2202"/>
                      <a:pt x="63929" y="2709"/>
                    </a:cubicBezTo>
                    <a:cubicBezTo>
                      <a:pt x="51344" y="16193"/>
                      <a:pt x="38760" y="29766"/>
                      <a:pt x="26175" y="43250"/>
                    </a:cubicBezTo>
                    <a:cubicBezTo>
                      <a:pt x="18410" y="51555"/>
                      <a:pt x="648" y="63878"/>
                      <a:pt x="23" y="76290"/>
                    </a:cubicBezTo>
                    <a:cubicBezTo>
                      <a:pt x="-512" y="86470"/>
                      <a:pt x="8235" y="90042"/>
                      <a:pt x="16714" y="91828"/>
                    </a:cubicBezTo>
                    <a:cubicBezTo>
                      <a:pt x="36528" y="96025"/>
                      <a:pt x="56878" y="98614"/>
                      <a:pt x="76871" y="101918"/>
                    </a:cubicBezTo>
                    <a:cubicBezTo>
                      <a:pt x="87492" y="103793"/>
                      <a:pt x="92847" y="89863"/>
                      <a:pt x="85885" y="84952"/>
                    </a:cubicBezTo>
                    <a:close/>
                    <a:moveTo>
                      <a:pt x="56432" y="71468"/>
                    </a:moveTo>
                    <a:cubicBezTo>
                      <a:pt x="56521" y="74147"/>
                      <a:pt x="56878" y="76736"/>
                      <a:pt x="57413" y="79237"/>
                    </a:cubicBezTo>
                    <a:cubicBezTo>
                      <a:pt x="55182" y="78880"/>
                      <a:pt x="53040" y="78522"/>
                      <a:pt x="50809" y="78165"/>
                    </a:cubicBezTo>
                    <a:cubicBezTo>
                      <a:pt x="52861" y="75933"/>
                      <a:pt x="54736" y="73790"/>
                      <a:pt x="56432" y="714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0"/>
              <p:cNvSpPr/>
              <p:nvPr/>
            </p:nvSpPr>
            <p:spPr>
              <a:xfrm>
                <a:off x="3727736" y="163138"/>
                <a:ext cx="87610" cy="122619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122619" extrusionOk="0">
                    <a:moveTo>
                      <a:pt x="4658" y="99216"/>
                    </a:moveTo>
                    <a:cubicBezTo>
                      <a:pt x="22866" y="108681"/>
                      <a:pt x="41609" y="116361"/>
                      <a:pt x="61244" y="122165"/>
                    </a:cubicBezTo>
                    <a:cubicBezTo>
                      <a:pt x="72223" y="125469"/>
                      <a:pt x="77399" y="109842"/>
                      <a:pt x="68831" y="104663"/>
                    </a:cubicBezTo>
                    <a:cubicBezTo>
                      <a:pt x="69099" y="103949"/>
                      <a:pt x="69277" y="103145"/>
                      <a:pt x="69277" y="102252"/>
                    </a:cubicBezTo>
                    <a:cubicBezTo>
                      <a:pt x="70081" y="83321"/>
                      <a:pt x="74632" y="66533"/>
                      <a:pt x="81059" y="48942"/>
                    </a:cubicBezTo>
                    <a:cubicBezTo>
                      <a:pt x="86146" y="34833"/>
                      <a:pt x="89270" y="22063"/>
                      <a:pt x="86682" y="7061"/>
                    </a:cubicBezTo>
                    <a:cubicBezTo>
                      <a:pt x="85521" y="186"/>
                      <a:pt x="74989" y="-2493"/>
                      <a:pt x="70527" y="2775"/>
                    </a:cubicBezTo>
                    <a:cubicBezTo>
                      <a:pt x="47946" y="29832"/>
                      <a:pt x="25365" y="56978"/>
                      <a:pt x="2694" y="84035"/>
                    </a:cubicBezTo>
                    <a:cubicBezTo>
                      <a:pt x="-1054" y="88589"/>
                      <a:pt x="-1322" y="96180"/>
                      <a:pt x="4658" y="99216"/>
                    </a:cubicBezTo>
                    <a:close/>
                    <a:moveTo>
                      <a:pt x="48749" y="94930"/>
                    </a:moveTo>
                    <a:cubicBezTo>
                      <a:pt x="48838" y="95912"/>
                      <a:pt x="48928" y="96805"/>
                      <a:pt x="49106" y="97787"/>
                    </a:cubicBezTo>
                    <a:cubicBezTo>
                      <a:pt x="47767" y="97341"/>
                      <a:pt x="46428" y="96805"/>
                      <a:pt x="45090" y="96269"/>
                    </a:cubicBezTo>
                    <a:cubicBezTo>
                      <a:pt x="46339" y="96090"/>
                      <a:pt x="47589" y="95644"/>
                      <a:pt x="48749" y="9493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6" name="Google Shape;466;p10"/>
          <p:cNvGrpSpPr/>
          <p:nvPr/>
        </p:nvGrpSpPr>
        <p:grpSpPr>
          <a:xfrm>
            <a:off x="761028" y="-949158"/>
            <a:ext cx="593718" cy="1665253"/>
            <a:chOff x="2844040" y="-543246"/>
            <a:chExt cx="770462" cy="2160983"/>
          </a:xfrm>
        </p:grpSpPr>
        <p:grpSp>
          <p:nvGrpSpPr>
            <p:cNvPr id="467" name="Google Shape;467;p10"/>
            <p:cNvGrpSpPr/>
            <p:nvPr/>
          </p:nvGrpSpPr>
          <p:grpSpPr>
            <a:xfrm>
              <a:off x="2844040" y="-107906"/>
              <a:ext cx="581167" cy="1454274"/>
              <a:chOff x="2844040" y="-107906"/>
              <a:chExt cx="581167" cy="1454274"/>
            </a:xfrm>
          </p:grpSpPr>
          <p:sp>
            <p:nvSpPr>
              <p:cNvPr id="468" name="Google Shape;468;p10"/>
              <p:cNvSpPr/>
              <p:nvPr/>
            </p:nvSpPr>
            <p:spPr>
              <a:xfrm>
                <a:off x="3055064" y="874345"/>
                <a:ext cx="370143" cy="472023"/>
              </a:xfrm>
              <a:custGeom>
                <a:avLst/>
                <a:gdLst/>
                <a:ahLst/>
                <a:cxnLst/>
                <a:rect l="l" t="t" r="r" b="b"/>
                <a:pathLst>
                  <a:path w="370143" h="472023" extrusionOk="0">
                    <a:moveTo>
                      <a:pt x="21139" y="463768"/>
                    </a:moveTo>
                    <a:cubicBezTo>
                      <a:pt x="23460" y="466179"/>
                      <a:pt x="26227" y="467875"/>
                      <a:pt x="29261" y="469304"/>
                    </a:cubicBezTo>
                    <a:cubicBezTo>
                      <a:pt x="29707" y="469394"/>
                      <a:pt x="30064" y="469751"/>
                      <a:pt x="30511" y="469751"/>
                    </a:cubicBezTo>
                    <a:cubicBezTo>
                      <a:pt x="65052" y="483502"/>
                      <a:pt x="90400" y="431353"/>
                      <a:pt x="100039" y="407421"/>
                    </a:cubicBezTo>
                    <a:cubicBezTo>
                      <a:pt x="121014" y="354379"/>
                      <a:pt x="116551" y="294014"/>
                      <a:pt x="111374" y="236686"/>
                    </a:cubicBezTo>
                    <a:cubicBezTo>
                      <a:pt x="111910" y="232757"/>
                      <a:pt x="112713" y="228917"/>
                      <a:pt x="113159" y="224988"/>
                    </a:cubicBezTo>
                    <a:cubicBezTo>
                      <a:pt x="113873" y="220255"/>
                      <a:pt x="112088" y="216416"/>
                      <a:pt x="109410" y="213737"/>
                    </a:cubicBezTo>
                    <a:cubicBezTo>
                      <a:pt x="109143" y="211683"/>
                      <a:pt x="109054" y="209540"/>
                      <a:pt x="108786" y="207664"/>
                    </a:cubicBezTo>
                    <a:cubicBezTo>
                      <a:pt x="124048" y="220255"/>
                      <a:pt x="140114" y="232578"/>
                      <a:pt x="156893" y="243830"/>
                    </a:cubicBezTo>
                    <a:cubicBezTo>
                      <a:pt x="159035" y="245794"/>
                      <a:pt x="160999" y="247580"/>
                      <a:pt x="163141" y="249366"/>
                    </a:cubicBezTo>
                    <a:cubicBezTo>
                      <a:pt x="167782" y="253563"/>
                      <a:pt x="172513" y="257492"/>
                      <a:pt x="177332" y="261332"/>
                    </a:cubicBezTo>
                    <a:cubicBezTo>
                      <a:pt x="195451" y="276244"/>
                      <a:pt x="214372" y="289728"/>
                      <a:pt x="234097" y="300533"/>
                    </a:cubicBezTo>
                    <a:cubicBezTo>
                      <a:pt x="239095" y="303391"/>
                      <a:pt x="244272" y="306159"/>
                      <a:pt x="249628" y="308570"/>
                    </a:cubicBezTo>
                    <a:cubicBezTo>
                      <a:pt x="255964" y="311695"/>
                      <a:pt x="262480" y="314374"/>
                      <a:pt x="269085" y="316874"/>
                    </a:cubicBezTo>
                    <a:cubicBezTo>
                      <a:pt x="293005" y="325715"/>
                      <a:pt x="335668" y="336788"/>
                      <a:pt x="357088" y="322768"/>
                    </a:cubicBezTo>
                    <a:cubicBezTo>
                      <a:pt x="361819" y="319732"/>
                      <a:pt x="365478" y="315267"/>
                      <a:pt x="367888" y="309284"/>
                    </a:cubicBezTo>
                    <a:cubicBezTo>
                      <a:pt x="369495" y="304641"/>
                      <a:pt x="370298" y="299104"/>
                      <a:pt x="370120" y="292496"/>
                    </a:cubicBezTo>
                    <a:cubicBezTo>
                      <a:pt x="369316" y="271780"/>
                      <a:pt x="334061" y="234096"/>
                      <a:pt x="286132" y="192752"/>
                    </a:cubicBezTo>
                    <a:cubicBezTo>
                      <a:pt x="282473" y="189626"/>
                      <a:pt x="278903" y="186322"/>
                      <a:pt x="275243" y="183286"/>
                    </a:cubicBezTo>
                    <a:cubicBezTo>
                      <a:pt x="262926" y="172928"/>
                      <a:pt x="250074" y="162391"/>
                      <a:pt x="236775" y="151943"/>
                    </a:cubicBezTo>
                    <a:cubicBezTo>
                      <a:pt x="234454" y="150157"/>
                      <a:pt x="232223" y="148282"/>
                      <a:pt x="229902" y="146675"/>
                    </a:cubicBezTo>
                    <a:cubicBezTo>
                      <a:pt x="142613" y="77737"/>
                      <a:pt x="43542" y="11033"/>
                      <a:pt x="25959" y="1299"/>
                    </a:cubicBezTo>
                    <a:cubicBezTo>
                      <a:pt x="14981" y="-4862"/>
                      <a:pt x="5966" y="12551"/>
                      <a:pt x="16944" y="18801"/>
                    </a:cubicBezTo>
                    <a:cubicBezTo>
                      <a:pt x="37383" y="29964"/>
                      <a:pt x="53181" y="47912"/>
                      <a:pt x="68622" y="66486"/>
                    </a:cubicBezTo>
                    <a:cubicBezTo>
                      <a:pt x="60678" y="65057"/>
                      <a:pt x="52110" y="73183"/>
                      <a:pt x="58090" y="81220"/>
                    </a:cubicBezTo>
                    <a:cubicBezTo>
                      <a:pt x="58893" y="82292"/>
                      <a:pt x="59607" y="83363"/>
                      <a:pt x="60500" y="84524"/>
                    </a:cubicBezTo>
                    <a:cubicBezTo>
                      <a:pt x="60589" y="86131"/>
                      <a:pt x="60678" y="87649"/>
                      <a:pt x="60857" y="89078"/>
                    </a:cubicBezTo>
                    <a:cubicBezTo>
                      <a:pt x="60143" y="90239"/>
                      <a:pt x="59429" y="91400"/>
                      <a:pt x="58982" y="92650"/>
                    </a:cubicBezTo>
                    <a:cubicBezTo>
                      <a:pt x="58715" y="93007"/>
                      <a:pt x="58536" y="93454"/>
                      <a:pt x="58447" y="93900"/>
                    </a:cubicBezTo>
                    <a:cubicBezTo>
                      <a:pt x="57733" y="95954"/>
                      <a:pt x="57733" y="98365"/>
                      <a:pt x="58358" y="100865"/>
                    </a:cubicBezTo>
                    <a:cubicBezTo>
                      <a:pt x="58804" y="103008"/>
                      <a:pt x="59518" y="104884"/>
                      <a:pt x="60053" y="106938"/>
                    </a:cubicBezTo>
                    <a:lnTo>
                      <a:pt x="59697" y="106759"/>
                    </a:lnTo>
                    <a:cubicBezTo>
                      <a:pt x="56751" y="105330"/>
                      <a:pt x="53181" y="105062"/>
                      <a:pt x="49611" y="105866"/>
                    </a:cubicBezTo>
                    <a:cubicBezTo>
                      <a:pt x="50414" y="103187"/>
                      <a:pt x="51039" y="100597"/>
                      <a:pt x="51753" y="98008"/>
                    </a:cubicBezTo>
                    <a:cubicBezTo>
                      <a:pt x="55234" y="85685"/>
                      <a:pt x="35955" y="81488"/>
                      <a:pt x="32653" y="93632"/>
                    </a:cubicBezTo>
                    <a:cubicBezTo>
                      <a:pt x="31493" y="98097"/>
                      <a:pt x="30422" y="102383"/>
                      <a:pt x="29261" y="106670"/>
                    </a:cubicBezTo>
                    <a:cubicBezTo>
                      <a:pt x="29261" y="106848"/>
                      <a:pt x="29261" y="106848"/>
                      <a:pt x="29261" y="106848"/>
                    </a:cubicBezTo>
                    <a:cubicBezTo>
                      <a:pt x="8287" y="186948"/>
                      <a:pt x="-2335" y="268565"/>
                      <a:pt x="432" y="351522"/>
                    </a:cubicBezTo>
                    <a:cubicBezTo>
                      <a:pt x="522" y="353129"/>
                      <a:pt x="432" y="354647"/>
                      <a:pt x="522" y="356522"/>
                    </a:cubicBezTo>
                    <a:cubicBezTo>
                      <a:pt x="432" y="356969"/>
                      <a:pt x="254" y="357505"/>
                      <a:pt x="432" y="357951"/>
                    </a:cubicBezTo>
                    <a:cubicBezTo>
                      <a:pt x="700" y="385097"/>
                      <a:pt x="-1531" y="442604"/>
                      <a:pt x="21139" y="4637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0"/>
              <p:cNvSpPr/>
              <p:nvPr/>
            </p:nvSpPr>
            <p:spPr>
              <a:xfrm>
                <a:off x="2844040" y="542838"/>
                <a:ext cx="489030" cy="362295"/>
              </a:xfrm>
              <a:custGeom>
                <a:avLst/>
                <a:gdLst/>
                <a:ahLst/>
                <a:cxnLst/>
                <a:rect l="l" t="t" r="r" b="b"/>
                <a:pathLst>
                  <a:path w="489030" h="362295" extrusionOk="0">
                    <a:moveTo>
                      <a:pt x="23935" y="352541"/>
                    </a:moveTo>
                    <a:cubicBezTo>
                      <a:pt x="26345" y="354327"/>
                      <a:pt x="29112" y="355756"/>
                      <a:pt x="31879" y="356827"/>
                    </a:cubicBezTo>
                    <a:cubicBezTo>
                      <a:pt x="31879" y="356827"/>
                      <a:pt x="31879" y="356827"/>
                      <a:pt x="31879" y="357006"/>
                    </a:cubicBezTo>
                    <a:cubicBezTo>
                      <a:pt x="37502" y="359506"/>
                      <a:pt x="43928" y="361113"/>
                      <a:pt x="50354" y="361828"/>
                    </a:cubicBezTo>
                    <a:cubicBezTo>
                      <a:pt x="77398" y="364775"/>
                      <a:pt x="108904" y="353523"/>
                      <a:pt x="125773" y="336200"/>
                    </a:cubicBezTo>
                    <a:cubicBezTo>
                      <a:pt x="128004" y="333878"/>
                      <a:pt x="130057" y="331556"/>
                      <a:pt x="132110" y="328966"/>
                    </a:cubicBezTo>
                    <a:cubicBezTo>
                      <a:pt x="134877" y="325484"/>
                      <a:pt x="137733" y="321912"/>
                      <a:pt x="140321" y="317983"/>
                    </a:cubicBezTo>
                    <a:cubicBezTo>
                      <a:pt x="150229" y="303428"/>
                      <a:pt x="158797" y="286015"/>
                      <a:pt x="166473" y="267173"/>
                    </a:cubicBezTo>
                    <a:cubicBezTo>
                      <a:pt x="167990" y="263512"/>
                      <a:pt x="169507" y="259583"/>
                      <a:pt x="170935" y="255743"/>
                    </a:cubicBezTo>
                    <a:cubicBezTo>
                      <a:pt x="187090" y="212255"/>
                      <a:pt x="198336" y="163678"/>
                      <a:pt x="208511" y="127245"/>
                    </a:cubicBezTo>
                    <a:cubicBezTo>
                      <a:pt x="236179" y="184841"/>
                      <a:pt x="268222" y="241188"/>
                      <a:pt x="315793" y="284139"/>
                    </a:cubicBezTo>
                    <a:cubicBezTo>
                      <a:pt x="316954" y="285479"/>
                      <a:pt x="318471" y="286640"/>
                      <a:pt x="319721" y="287890"/>
                    </a:cubicBezTo>
                    <a:cubicBezTo>
                      <a:pt x="321684" y="289497"/>
                      <a:pt x="323648" y="291283"/>
                      <a:pt x="325969" y="293248"/>
                    </a:cubicBezTo>
                    <a:cubicBezTo>
                      <a:pt x="362116" y="322984"/>
                      <a:pt x="433429" y="366471"/>
                      <a:pt x="474307" y="328074"/>
                    </a:cubicBezTo>
                    <a:cubicBezTo>
                      <a:pt x="478681" y="324055"/>
                      <a:pt x="481894" y="319769"/>
                      <a:pt x="484125" y="315304"/>
                    </a:cubicBezTo>
                    <a:cubicBezTo>
                      <a:pt x="486446" y="310929"/>
                      <a:pt x="487874" y="306285"/>
                      <a:pt x="488409" y="301374"/>
                    </a:cubicBezTo>
                    <a:cubicBezTo>
                      <a:pt x="493854" y="266459"/>
                      <a:pt x="462348" y="223239"/>
                      <a:pt x="440034" y="200825"/>
                    </a:cubicBezTo>
                    <a:cubicBezTo>
                      <a:pt x="439856" y="200558"/>
                      <a:pt x="439499" y="200200"/>
                      <a:pt x="439409" y="200111"/>
                    </a:cubicBezTo>
                    <a:cubicBezTo>
                      <a:pt x="438874" y="199665"/>
                      <a:pt x="438606" y="199218"/>
                      <a:pt x="438071" y="198772"/>
                    </a:cubicBezTo>
                    <a:cubicBezTo>
                      <a:pt x="421380" y="182520"/>
                      <a:pt x="403351" y="169304"/>
                      <a:pt x="384965" y="157338"/>
                    </a:cubicBezTo>
                    <a:lnTo>
                      <a:pt x="384786" y="157338"/>
                    </a:lnTo>
                    <a:cubicBezTo>
                      <a:pt x="380859" y="154838"/>
                      <a:pt x="377289" y="152337"/>
                      <a:pt x="373362" y="150105"/>
                    </a:cubicBezTo>
                    <a:cubicBezTo>
                      <a:pt x="308029" y="110278"/>
                      <a:pt x="238411" y="83400"/>
                      <a:pt x="198425" y="4730"/>
                    </a:cubicBezTo>
                    <a:cubicBezTo>
                      <a:pt x="193160" y="-5361"/>
                      <a:pt x="179593" y="2408"/>
                      <a:pt x="181021" y="12052"/>
                    </a:cubicBezTo>
                    <a:cubicBezTo>
                      <a:pt x="132914" y="86347"/>
                      <a:pt x="71953" y="150730"/>
                      <a:pt x="23132" y="223685"/>
                    </a:cubicBezTo>
                    <a:cubicBezTo>
                      <a:pt x="22686" y="224311"/>
                      <a:pt x="22418" y="224846"/>
                      <a:pt x="21972" y="225471"/>
                    </a:cubicBezTo>
                    <a:cubicBezTo>
                      <a:pt x="19830" y="228865"/>
                      <a:pt x="17598" y="232615"/>
                      <a:pt x="15635" y="236634"/>
                    </a:cubicBezTo>
                    <a:cubicBezTo>
                      <a:pt x="-1681" y="271638"/>
                      <a:pt x="-11498" y="328609"/>
                      <a:pt x="23935" y="35254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0"/>
              <p:cNvSpPr/>
              <p:nvPr/>
            </p:nvSpPr>
            <p:spPr>
              <a:xfrm>
                <a:off x="2851352" y="211507"/>
                <a:ext cx="449408" cy="370054"/>
              </a:xfrm>
              <a:custGeom>
                <a:avLst/>
                <a:gdLst/>
                <a:ahLst/>
                <a:cxnLst/>
                <a:rect l="l" t="t" r="r" b="b"/>
                <a:pathLst>
                  <a:path w="449408" h="370054" extrusionOk="0">
                    <a:moveTo>
                      <a:pt x="112" y="220243"/>
                    </a:moveTo>
                    <a:cubicBezTo>
                      <a:pt x="826" y="234709"/>
                      <a:pt x="4753" y="248014"/>
                      <a:pt x="13143" y="258551"/>
                    </a:cubicBezTo>
                    <a:cubicBezTo>
                      <a:pt x="34206" y="284983"/>
                      <a:pt x="68480" y="284894"/>
                      <a:pt x="99450" y="274178"/>
                    </a:cubicBezTo>
                    <a:cubicBezTo>
                      <a:pt x="101146" y="273642"/>
                      <a:pt x="102842" y="273017"/>
                      <a:pt x="104538" y="272303"/>
                    </a:cubicBezTo>
                    <a:cubicBezTo>
                      <a:pt x="121050" y="265963"/>
                      <a:pt x="136401" y="256765"/>
                      <a:pt x="147736" y="247389"/>
                    </a:cubicBezTo>
                    <a:cubicBezTo>
                      <a:pt x="186740" y="214974"/>
                      <a:pt x="219228" y="162735"/>
                      <a:pt x="228779" y="110675"/>
                    </a:cubicBezTo>
                    <a:cubicBezTo>
                      <a:pt x="231367" y="189703"/>
                      <a:pt x="253859" y="261855"/>
                      <a:pt x="305358" y="321148"/>
                    </a:cubicBezTo>
                    <a:cubicBezTo>
                      <a:pt x="309196" y="325524"/>
                      <a:pt x="313569" y="329988"/>
                      <a:pt x="318300" y="334453"/>
                    </a:cubicBezTo>
                    <a:cubicBezTo>
                      <a:pt x="320620" y="336686"/>
                      <a:pt x="323119" y="338740"/>
                      <a:pt x="325708" y="340972"/>
                    </a:cubicBezTo>
                    <a:cubicBezTo>
                      <a:pt x="353465" y="364100"/>
                      <a:pt x="392112" y="381423"/>
                      <a:pt x="423797" y="360974"/>
                    </a:cubicBezTo>
                    <a:cubicBezTo>
                      <a:pt x="434418" y="354099"/>
                      <a:pt x="441291" y="346062"/>
                      <a:pt x="445039" y="337043"/>
                    </a:cubicBezTo>
                    <a:cubicBezTo>
                      <a:pt x="446646" y="334007"/>
                      <a:pt x="447538" y="330971"/>
                      <a:pt x="447985" y="327756"/>
                    </a:cubicBezTo>
                    <a:cubicBezTo>
                      <a:pt x="454232" y="300521"/>
                      <a:pt x="438881" y="268284"/>
                      <a:pt x="422190" y="244263"/>
                    </a:cubicBezTo>
                    <a:cubicBezTo>
                      <a:pt x="420673" y="241942"/>
                      <a:pt x="418977" y="239888"/>
                      <a:pt x="417460" y="237745"/>
                    </a:cubicBezTo>
                    <a:cubicBezTo>
                      <a:pt x="416121" y="235959"/>
                      <a:pt x="414782" y="234084"/>
                      <a:pt x="413444" y="232476"/>
                    </a:cubicBezTo>
                    <a:cubicBezTo>
                      <a:pt x="400859" y="216581"/>
                      <a:pt x="387471" y="201401"/>
                      <a:pt x="373904" y="186756"/>
                    </a:cubicBezTo>
                    <a:cubicBezTo>
                      <a:pt x="372209" y="184792"/>
                      <a:pt x="370424" y="182827"/>
                      <a:pt x="368728" y="180863"/>
                    </a:cubicBezTo>
                    <a:cubicBezTo>
                      <a:pt x="325975" y="133893"/>
                      <a:pt x="283669" y="88351"/>
                      <a:pt x="263855" y="24415"/>
                    </a:cubicBezTo>
                    <a:cubicBezTo>
                      <a:pt x="260106" y="12359"/>
                      <a:pt x="241363" y="18521"/>
                      <a:pt x="245112" y="30576"/>
                    </a:cubicBezTo>
                    <a:cubicBezTo>
                      <a:pt x="245290" y="31380"/>
                      <a:pt x="245647" y="32005"/>
                      <a:pt x="245826" y="32541"/>
                    </a:cubicBezTo>
                    <a:cubicBezTo>
                      <a:pt x="241899" y="29147"/>
                      <a:pt x="237168" y="26736"/>
                      <a:pt x="231902" y="25575"/>
                    </a:cubicBezTo>
                    <a:cubicBezTo>
                      <a:pt x="237257" y="23522"/>
                      <a:pt x="242345" y="21557"/>
                      <a:pt x="247343" y="19414"/>
                    </a:cubicBezTo>
                    <a:cubicBezTo>
                      <a:pt x="258857" y="14592"/>
                      <a:pt x="252698" y="-4160"/>
                      <a:pt x="241006" y="840"/>
                    </a:cubicBezTo>
                    <a:cubicBezTo>
                      <a:pt x="182992" y="25397"/>
                      <a:pt x="103288" y="45846"/>
                      <a:pt x="53931" y="91834"/>
                    </a:cubicBezTo>
                    <a:cubicBezTo>
                      <a:pt x="53753" y="91834"/>
                      <a:pt x="53753" y="91834"/>
                      <a:pt x="53753" y="91834"/>
                    </a:cubicBezTo>
                    <a:cubicBezTo>
                      <a:pt x="52682" y="92816"/>
                      <a:pt x="51789" y="93709"/>
                      <a:pt x="50897" y="94691"/>
                    </a:cubicBezTo>
                    <a:cubicBezTo>
                      <a:pt x="43578" y="101656"/>
                      <a:pt x="37062" y="109425"/>
                      <a:pt x="31350" y="117908"/>
                    </a:cubicBezTo>
                    <a:cubicBezTo>
                      <a:pt x="26709" y="124963"/>
                      <a:pt x="21800" y="133535"/>
                      <a:pt x="17427" y="143179"/>
                    </a:cubicBezTo>
                    <a:cubicBezTo>
                      <a:pt x="16713" y="144608"/>
                      <a:pt x="15999" y="146216"/>
                      <a:pt x="15463" y="147644"/>
                    </a:cubicBezTo>
                    <a:cubicBezTo>
                      <a:pt x="7430" y="166039"/>
                      <a:pt x="1183" y="187292"/>
                      <a:pt x="22" y="207473"/>
                    </a:cubicBezTo>
                    <a:cubicBezTo>
                      <a:pt x="22" y="211938"/>
                      <a:pt x="-67" y="216135"/>
                      <a:pt x="112" y="2202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0"/>
              <p:cNvSpPr/>
              <p:nvPr/>
            </p:nvSpPr>
            <p:spPr>
              <a:xfrm>
                <a:off x="2967250" y="-107906"/>
                <a:ext cx="376796" cy="394349"/>
              </a:xfrm>
              <a:custGeom>
                <a:avLst/>
                <a:gdLst/>
                <a:ahLst/>
                <a:cxnLst/>
                <a:rect l="l" t="t" r="r" b="b"/>
                <a:pathLst>
                  <a:path w="376796" h="394349" extrusionOk="0">
                    <a:moveTo>
                      <a:pt x="2921" y="208633"/>
                    </a:moveTo>
                    <a:cubicBezTo>
                      <a:pt x="5955" y="216045"/>
                      <a:pt x="9883" y="221938"/>
                      <a:pt x="14881" y="226135"/>
                    </a:cubicBezTo>
                    <a:cubicBezTo>
                      <a:pt x="14881" y="226135"/>
                      <a:pt x="14881" y="226135"/>
                      <a:pt x="14881" y="226314"/>
                    </a:cubicBezTo>
                    <a:cubicBezTo>
                      <a:pt x="18362" y="229618"/>
                      <a:pt x="22289" y="231940"/>
                      <a:pt x="26395" y="233547"/>
                    </a:cubicBezTo>
                    <a:cubicBezTo>
                      <a:pt x="38265" y="238280"/>
                      <a:pt x="52367" y="237655"/>
                      <a:pt x="66023" y="234261"/>
                    </a:cubicBezTo>
                    <a:cubicBezTo>
                      <a:pt x="70218" y="233279"/>
                      <a:pt x="74413" y="232118"/>
                      <a:pt x="78429" y="230600"/>
                    </a:cubicBezTo>
                    <a:cubicBezTo>
                      <a:pt x="87087" y="227475"/>
                      <a:pt x="95387" y="223456"/>
                      <a:pt x="102349" y="219259"/>
                    </a:cubicBezTo>
                    <a:cubicBezTo>
                      <a:pt x="106276" y="216848"/>
                      <a:pt x="110293" y="214259"/>
                      <a:pt x="114220" y="211580"/>
                    </a:cubicBezTo>
                    <a:cubicBezTo>
                      <a:pt x="120021" y="208008"/>
                      <a:pt x="125644" y="203722"/>
                      <a:pt x="130999" y="199525"/>
                    </a:cubicBezTo>
                    <a:cubicBezTo>
                      <a:pt x="145369" y="188184"/>
                      <a:pt x="158489" y="175415"/>
                      <a:pt x="170539" y="161752"/>
                    </a:cubicBezTo>
                    <a:cubicBezTo>
                      <a:pt x="174555" y="223367"/>
                      <a:pt x="184284" y="285964"/>
                      <a:pt x="222484" y="336328"/>
                    </a:cubicBezTo>
                    <a:cubicBezTo>
                      <a:pt x="224358" y="338739"/>
                      <a:pt x="226233" y="340971"/>
                      <a:pt x="228196" y="343382"/>
                    </a:cubicBezTo>
                    <a:cubicBezTo>
                      <a:pt x="231677" y="347490"/>
                      <a:pt x="235426" y="351508"/>
                      <a:pt x="239531" y="355526"/>
                    </a:cubicBezTo>
                    <a:cubicBezTo>
                      <a:pt x="265593" y="381244"/>
                      <a:pt x="302812" y="402675"/>
                      <a:pt x="338067" y="391156"/>
                    </a:cubicBezTo>
                    <a:cubicBezTo>
                      <a:pt x="340834" y="390263"/>
                      <a:pt x="343422" y="389102"/>
                      <a:pt x="345921" y="388031"/>
                    </a:cubicBezTo>
                    <a:cubicBezTo>
                      <a:pt x="351723" y="385173"/>
                      <a:pt x="356453" y="381780"/>
                      <a:pt x="360470" y="377851"/>
                    </a:cubicBezTo>
                    <a:cubicBezTo>
                      <a:pt x="375107" y="363117"/>
                      <a:pt x="378499" y="341150"/>
                      <a:pt x="376089" y="319272"/>
                    </a:cubicBezTo>
                    <a:cubicBezTo>
                      <a:pt x="375821" y="316414"/>
                      <a:pt x="375286" y="313468"/>
                      <a:pt x="374661" y="310699"/>
                    </a:cubicBezTo>
                    <a:cubicBezTo>
                      <a:pt x="373947" y="306770"/>
                      <a:pt x="373144" y="302931"/>
                      <a:pt x="372162" y="299180"/>
                    </a:cubicBezTo>
                    <a:cubicBezTo>
                      <a:pt x="365646" y="274623"/>
                      <a:pt x="357078" y="251228"/>
                      <a:pt x="347349" y="228100"/>
                    </a:cubicBezTo>
                    <a:cubicBezTo>
                      <a:pt x="346100" y="225332"/>
                      <a:pt x="344850" y="222742"/>
                      <a:pt x="343779" y="219974"/>
                    </a:cubicBezTo>
                    <a:cubicBezTo>
                      <a:pt x="315307" y="154430"/>
                      <a:pt x="279874" y="91922"/>
                      <a:pt x="266575" y="19324"/>
                    </a:cubicBezTo>
                    <a:cubicBezTo>
                      <a:pt x="265861" y="14770"/>
                      <a:pt x="262737" y="12091"/>
                      <a:pt x="259256" y="11019"/>
                    </a:cubicBezTo>
                    <a:cubicBezTo>
                      <a:pt x="259703" y="4411"/>
                      <a:pt x="254615" y="-2554"/>
                      <a:pt x="247118" y="929"/>
                    </a:cubicBezTo>
                    <a:cubicBezTo>
                      <a:pt x="195886" y="24592"/>
                      <a:pt x="130375" y="44505"/>
                      <a:pt x="81018" y="77456"/>
                    </a:cubicBezTo>
                    <a:cubicBezTo>
                      <a:pt x="78251" y="79153"/>
                      <a:pt x="75395" y="81206"/>
                      <a:pt x="72806" y="83260"/>
                    </a:cubicBezTo>
                    <a:cubicBezTo>
                      <a:pt x="67808" y="86654"/>
                      <a:pt x="62988" y="90583"/>
                      <a:pt x="58436" y="94422"/>
                    </a:cubicBezTo>
                    <a:cubicBezTo>
                      <a:pt x="32642" y="116747"/>
                      <a:pt x="-11806" y="171664"/>
                      <a:pt x="2921" y="20863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10"/>
              <p:cNvSpPr/>
              <p:nvPr/>
            </p:nvSpPr>
            <p:spPr>
              <a:xfrm>
                <a:off x="3179589" y="-15597"/>
                <a:ext cx="163838" cy="295810"/>
              </a:xfrm>
              <a:custGeom>
                <a:avLst/>
                <a:gdLst/>
                <a:ahLst/>
                <a:cxnLst/>
                <a:rect l="l" t="t" r="r" b="b"/>
                <a:pathLst>
                  <a:path w="163838" h="295810" extrusionOk="0">
                    <a:moveTo>
                      <a:pt x="28620" y="225445"/>
                    </a:moveTo>
                    <a:cubicBezTo>
                      <a:pt x="24604" y="233482"/>
                      <a:pt x="18981" y="242144"/>
                      <a:pt x="15857" y="251163"/>
                    </a:cubicBezTo>
                    <a:cubicBezTo>
                      <a:pt x="19338" y="255270"/>
                      <a:pt x="23086" y="259289"/>
                      <a:pt x="27192" y="263307"/>
                    </a:cubicBezTo>
                    <a:cubicBezTo>
                      <a:pt x="35403" y="252681"/>
                      <a:pt x="39152" y="235893"/>
                      <a:pt x="43704" y="223927"/>
                    </a:cubicBezTo>
                    <a:cubicBezTo>
                      <a:pt x="46203" y="217498"/>
                      <a:pt x="49595" y="210890"/>
                      <a:pt x="51469" y="204014"/>
                    </a:cubicBezTo>
                    <a:cubicBezTo>
                      <a:pt x="73158" y="239822"/>
                      <a:pt x="101094" y="271790"/>
                      <a:pt x="133671" y="295811"/>
                    </a:cubicBezTo>
                    <a:cubicBezTo>
                      <a:pt x="139473" y="292954"/>
                      <a:pt x="144203" y="289560"/>
                      <a:pt x="148220" y="285631"/>
                    </a:cubicBezTo>
                    <a:cubicBezTo>
                      <a:pt x="127602" y="267236"/>
                      <a:pt x="109127" y="248216"/>
                      <a:pt x="92883" y="228303"/>
                    </a:cubicBezTo>
                    <a:cubicBezTo>
                      <a:pt x="115731" y="231785"/>
                      <a:pt x="140811" y="230356"/>
                      <a:pt x="163839" y="227052"/>
                    </a:cubicBezTo>
                    <a:cubicBezTo>
                      <a:pt x="163571" y="224195"/>
                      <a:pt x="163036" y="221248"/>
                      <a:pt x="162411" y="218480"/>
                    </a:cubicBezTo>
                    <a:cubicBezTo>
                      <a:pt x="136349" y="215801"/>
                      <a:pt x="108591" y="213747"/>
                      <a:pt x="83422" y="216605"/>
                    </a:cubicBezTo>
                    <a:cubicBezTo>
                      <a:pt x="65214" y="192852"/>
                      <a:pt x="50219" y="167402"/>
                      <a:pt x="37902" y="139988"/>
                    </a:cubicBezTo>
                    <a:cubicBezTo>
                      <a:pt x="70480" y="140345"/>
                      <a:pt x="102968" y="139363"/>
                      <a:pt x="135189" y="135791"/>
                    </a:cubicBezTo>
                    <a:cubicBezTo>
                      <a:pt x="133939" y="133023"/>
                      <a:pt x="132689" y="130433"/>
                      <a:pt x="131618" y="127665"/>
                    </a:cubicBezTo>
                    <a:cubicBezTo>
                      <a:pt x="98863" y="129094"/>
                      <a:pt x="66017" y="129719"/>
                      <a:pt x="32904" y="128290"/>
                    </a:cubicBezTo>
                    <a:cubicBezTo>
                      <a:pt x="17374" y="90250"/>
                      <a:pt x="7199" y="48280"/>
                      <a:pt x="2648" y="685"/>
                    </a:cubicBezTo>
                    <a:cubicBezTo>
                      <a:pt x="2648" y="-119"/>
                      <a:pt x="1219" y="-297"/>
                      <a:pt x="1219" y="596"/>
                    </a:cubicBezTo>
                    <a:cubicBezTo>
                      <a:pt x="-4850" y="64532"/>
                      <a:pt x="12019" y="134094"/>
                      <a:pt x="45489" y="193745"/>
                    </a:cubicBezTo>
                    <a:cubicBezTo>
                      <a:pt x="38617" y="203567"/>
                      <a:pt x="33886" y="214819"/>
                      <a:pt x="28620" y="2254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0"/>
              <p:cNvSpPr/>
              <p:nvPr/>
            </p:nvSpPr>
            <p:spPr>
              <a:xfrm>
                <a:off x="2982041" y="-46077"/>
                <a:ext cx="204337" cy="172521"/>
              </a:xfrm>
              <a:custGeom>
                <a:avLst/>
                <a:gdLst/>
                <a:ahLst/>
                <a:cxnLst/>
                <a:rect l="l" t="t" r="r" b="b"/>
                <a:pathLst>
                  <a:path w="204337" h="172521" extrusionOk="0">
                    <a:moveTo>
                      <a:pt x="0" y="164306"/>
                    </a:moveTo>
                    <a:cubicBezTo>
                      <a:pt x="0" y="164306"/>
                      <a:pt x="0" y="164306"/>
                      <a:pt x="0" y="164485"/>
                    </a:cubicBezTo>
                    <a:cubicBezTo>
                      <a:pt x="3481" y="167789"/>
                      <a:pt x="7408" y="170111"/>
                      <a:pt x="11514" y="171718"/>
                    </a:cubicBezTo>
                    <a:cubicBezTo>
                      <a:pt x="27669" y="149304"/>
                      <a:pt x="44180" y="128588"/>
                      <a:pt x="61228" y="109478"/>
                    </a:cubicBezTo>
                    <a:cubicBezTo>
                      <a:pt x="55426" y="128230"/>
                      <a:pt x="49268" y="151983"/>
                      <a:pt x="51142" y="172522"/>
                    </a:cubicBezTo>
                    <a:cubicBezTo>
                      <a:pt x="55337" y="171539"/>
                      <a:pt x="59532" y="170378"/>
                      <a:pt x="63549" y="168860"/>
                    </a:cubicBezTo>
                    <a:cubicBezTo>
                      <a:pt x="63549" y="162878"/>
                      <a:pt x="63191" y="156805"/>
                      <a:pt x="63370" y="150912"/>
                    </a:cubicBezTo>
                    <a:cubicBezTo>
                      <a:pt x="63816" y="135910"/>
                      <a:pt x="65423" y="120551"/>
                      <a:pt x="67476" y="105728"/>
                    </a:cubicBezTo>
                    <a:cubicBezTo>
                      <a:pt x="67565" y="104656"/>
                      <a:pt x="67208" y="104031"/>
                      <a:pt x="66583" y="103584"/>
                    </a:cubicBezTo>
                    <a:cubicBezTo>
                      <a:pt x="75955" y="93494"/>
                      <a:pt x="85505" y="83850"/>
                      <a:pt x="95412" y="74652"/>
                    </a:cubicBezTo>
                    <a:cubicBezTo>
                      <a:pt x="94966" y="86350"/>
                      <a:pt x="95501" y="98048"/>
                      <a:pt x="95858" y="109746"/>
                    </a:cubicBezTo>
                    <a:cubicBezTo>
                      <a:pt x="96394" y="123051"/>
                      <a:pt x="96483" y="136803"/>
                      <a:pt x="99339" y="149840"/>
                    </a:cubicBezTo>
                    <a:cubicBezTo>
                      <a:pt x="105141" y="146268"/>
                      <a:pt x="110763" y="141982"/>
                      <a:pt x="116119" y="137785"/>
                    </a:cubicBezTo>
                    <a:cubicBezTo>
                      <a:pt x="115583" y="128052"/>
                      <a:pt x="114155" y="118408"/>
                      <a:pt x="112906" y="108853"/>
                    </a:cubicBezTo>
                    <a:cubicBezTo>
                      <a:pt x="111031" y="94655"/>
                      <a:pt x="109335" y="79742"/>
                      <a:pt x="105319" y="65990"/>
                    </a:cubicBezTo>
                    <a:cubicBezTo>
                      <a:pt x="134059" y="41077"/>
                      <a:pt x="165922" y="19377"/>
                      <a:pt x="204212" y="804"/>
                    </a:cubicBezTo>
                    <a:cubicBezTo>
                      <a:pt x="204479" y="625"/>
                      <a:pt x="204301" y="0"/>
                      <a:pt x="203855" y="0"/>
                    </a:cubicBezTo>
                    <a:cubicBezTo>
                      <a:pt x="176811" y="8662"/>
                      <a:pt x="149589" y="21074"/>
                      <a:pt x="123705" y="36969"/>
                    </a:cubicBezTo>
                    <a:cubicBezTo>
                      <a:pt x="104605" y="29914"/>
                      <a:pt x="85505" y="21967"/>
                      <a:pt x="66137" y="15716"/>
                    </a:cubicBezTo>
                    <a:cubicBezTo>
                      <a:pt x="63370" y="17413"/>
                      <a:pt x="60514" y="19467"/>
                      <a:pt x="57926" y="21521"/>
                    </a:cubicBezTo>
                    <a:cubicBezTo>
                      <a:pt x="76758" y="30093"/>
                      <a:pt x="98000" y="35808"/>
                      <a:pt x="118350" y="40184"/>
                    </a:cubicBezTo>
                    <a:cubicBezTo>
                      <a:pt x="69171" y="71438"/>
                      <a:pt x="25527" y="114121"/>
                      <a:pt x="0" y="164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3083438" y="290232"/>
                <a:ext cx="215899" cy="262247"/>
              </a:xfrm>
              <a:custGeom>
                <a:avLst/>
                <a:gdLst/>
                <a:ahLst/>
                <a:cxnLst/>
                <a:rect l="l" t="t" r="r" b="b"/>
                <a:pathLst>
                  <a:path w="215899" h="262247" extrusionOk="0">
                    <a:moveTo>
                      <a:pt x="96746" y="170718"/>
                    </a:moveTo>
                    <a:cubicBezTo>
                      <a:pt x="99780" y="199204"/>
                      <a:pt x="94247" y="227779"/>
                      <a:pt x="86303" y="255729"/>
                    </a:cubicBezTo>
                    <a:cubicBezTo>
                      <a:pt x="88624" y="257961"/>
                      <a:pt x="91123" y="260015"/>
                      <a:pt x="93711" y="262247"/>
                    </a:cubicBezTo>
                    <a:cubicBezTo>
                      <a:pt x="103083" y="236441"/>
                      <a:pt x="108617" y="207955"/>
                      <a:pt x="108349" y="182148"/>
                    </a:cubicBezTo>
                    <a:cubicBezTo>
                      <a:pt x="139498" y="211795"/>
                      <a:pt x="175200" y="237155"/>
                      <a:pt x="212954" y="258318"/>
                    </a:cubicBezTo>
                    <a:cubicBezTo>
                      <a:pt x="214560" y="255282"/>
                      <a:pt x="215453" y="252246"/>
                      <a:pt x="215899" y="249032"/>
                    </a:cubicBezTo>
                    <a:cubicBezTo>
                      <a:pt x="176360" y="226261"/>
                      <a:pt x="139320" y="198311"/>
                      <a:pt x="107099" y="165718"/>
                    </a:cubicBezTo>
                    <a:cubicBezTo>
                      <a:pt x="106385" y="163842"/>
                      <a:pt x="105046" y="162681"/>
                      <a:pt x="103261" y="162324"/>
                    </a:cubicBezTo>
                    <a:cubicBezTo>
                      <a:pt x="103083" y="162056"/>
                      <a:pt x="102904" y="161878"/>
                      <a:pt x="102726" y="161699"/>
                    </a:cubicBezTo>
                    <a:cubicBezTo>
                      <a:pt x="131019" y="165360"/>
                      <a:pt x="161097" y="167950"/>
                      <a:pt x="190016" y="165628"/>
                    </a:cubicBezTo>
                    <a:cubicBezTo>
                      <a:pt x="188498" y="163307"/>
                      <a:pt x="186802" y="161253"/>
                      <a:pt x="185285" y="159110"/>
                    </a:cubicBezTo>
                    <a:cubicBezTo>
                      <a:pt x="155742" y="159288"/>
                      <a:pt x="126646" y="159467"/>
                      <a:pt x="96746" y="155448"/>
                    </a:cubicBezTo>
                    <a:cubicBezTo>
                      <a:pt x="82555" y="140268"/>
                      <a:pt x="69613" y="124284"/>
                      <a:pt x="57742" y="107496"/>
                    </a:cubicBezTo>
                    <a:cubicBezTo>
                      <a:pt x="85678" y="109818"/>
                      <a:pt x="113793" y="109550"/>
                      <a:pt x="141730" y="108121"/>
                    </a:cubicBezTo>
                    <a:cubicBezTo>
                      <a:pt x="140034" y="106157"/>
                      <a:pt x="138249" y="104192"/>
                      <a:pt x="136553" y="102227"/>
                    </a:cubicBezTo>
                    <a:cubicBezTo>
                      <a:pt x="108706" y="101602"/>
                      <a:pt x="80948" y="100709"/>
                      <a:pt x="53190" y="100977"/>
                    </a:cubicBezTo>
                    <a:cubicBezTo>
                      <a:pt x="32394" y="70438"/>
                      <a:pt x="15704" y="37130"/>
                      <a:pt x="4280" y="1411"/>
                    </a:cubicBezTo>
                    <a:cubicBezTo>
                      <a:pt x="3387" y="-1178"/>
                      <a:pt x="-630" y="72"/>
                      <a:pt x="85" y="2929"/>
                    </a:cubicBezTo>
                    <a:cubicBezTo>
                      <a:pt x="16061" y="68384"/>
                      <a:pt x="51048" y="124284"/>
                      <a:pt x="96746" y="1707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0"/>
              <p:cNvSpPr/>
              <p:nvPr/>
            </p:nvSpPr>
            <p:spPr>
              <a:xfrm>
                <a:off x="2851371" y="270384"/>
                <a:ext cx="212699" cy="161366"/>
              </a:xfrm>
              <a:custGeom>
                <a:avLst/>
                <a:gdLst/>
                <a:ahLst/>
                <a:cxnLst/>
                <a:rect l="l" t="t" r="r" b="b"/>
                <a:pathLst>
                  <a:path w="212699" h="161366" extrusionOk="0">
                    <a:moveTo>
                      <a:pt x="93" y="161366"/>
                    </a:moveTo>
                    <a:cubicBezTo>
                      <a:pt x="21960" y="133774"/>
                      <a:pt x="45880" y="111003"/>
                      <a:pt x="81403" y="90375"/>
                    </a:cubicBezTo>
                    <a:cubicBezTo>
                      <a:pt x="86133" y="87607"/>
                      <a:pt x="91042" y="84839"/>
                      <a:pt x="95773" y="81892"/>
                    </a:cubicBezTo>
                    <a:cubicBezTo>
                      <a:pt x="96040" y="81713"/>
                      <a:pt x="96397" y="81535"/>
                      <a:pt x="96844" y="81356"/>
                    </a:cubicBezTo>
                    <a:cubicBezTo>
                      <a:pt x="136918" y="57246"/>
                      <a:pt x="176368" y="30636"/>
                      <a:pt x="212426" y="989"/>
                    </a:cubicBezTo>
                    <a:cubicBezTo>
                      <a:pt x="213051" y="453"/>
                      <a:pt x="212516" y="-261"/>
                      <a:pt x="211712" y="96"/>
                    </a:cubicBezTo>
                    <a:cubicBezTo>
                      <a:pt x="186454" y="13848"/>
                      <a:pt x="161195" y="29296"/>
                      <a:pt x="136115" y="45638"/>
                    </a:cubicBezTo>
                    <a:cubicBezTo>
                      <a:pt x="121924" y="41976"/>
                      <a:pt x="107286" y="39297"/>
                      <a:pt x="92916" y="36708"/>
                    </a:cubicBezTo>
                    <a:cubicBezTo>
                      <a:pt x="80064" y="34386"/>
                      <a:pt x="66854" y="34118"/>
                      <a:pt x="54091" y="33047"/>
                    </a:cubicBezTo>
                    <a:cubicBezTo>
                      <a:pt x="53913" y="33047"/>
                      <a:pt x="53913" y="33047"/>
                      <a:pt x="53913" y="33047"/>
                    </a:cubicBezTo>
                    <a:cubicBezTo>
                      <a:pt x="52842" y="34029"/>
                      <a:pt x="51949" y="34922"/>
                      <a:pt x="51057" y="35904"/>
                    </a:cubicBezTo>
                    <a:cubicBezTo>
                      <a:pt x="66676" y="40101"/>
                      <a:pt x="81938" y="45459"/>
                      <a:pt x="98093" y="48406"/>
                    </a:cubicBezTo>
                    <a:cubicBezTo>
                      <a:pt x="106483" y="50013"/>
                      <a:pt x="115587" y="52513"/>
                      <a:pt x="124423" y="53138"/>
                    </a:cubicBezTo>
                    <a:cubicBezTo>
                      <a:pt x="105858" y="65283"/>
                      <a:pt x="87829" y="78052"/>
                      <a:pt x="70157" y="90911"/>
                    </a:cubicBezTo>
                    <a:cubicBezTo>
                      <a:pt x="52574" y="89036"/>
                      <a:pt x="35169" y="86446"/>
                      <a:pt x="17587" y="84392"/>
                    </a:cubicBezTo>
                    <a:cubicBezTo>
                      <a:pt x="16872" y="85821"/>
                      <a:pt x="16158" y="87428"/>
                      <a:pt x="15623" y="88857"/>
                    </a:cubicBezTo>
                    <a:cubicBezTo>
                      <a:pt x="33206" y="91268"/>
                      <a:pt x="51146" y="91893"/>
                      <a:pt x="68461" y="92072"/>
                    </a:cubicBezTo>
                    <a:cubicBezTo>
                      <a:pt x="59536" y="98501"/>
                      <a:pt x="50432" y="105109"/>
                      <a:pt x="41863" y="111717"/>
                    </a:cubicBezTo>
                    <a:cubicBezTo>
                      <a:pt x="27226" y="122701"/>
                      <a:pt x="13035" y="134934"/>
                      <a:pt x="271" y="148686"/>
                    </a:cubicBezTo>
                    <a:cubicBezTo>
                      <a:pt x="4" y="153062"/>
                      <a:pt x="-86" y="157259"/>
                      <a:pt x="93" y="1613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10"/>
              <p:cNvSpPr/>
              <p:nvPr/>
            </p:nvSpPr>
            <p:spPr>
              <a:xfrm>
                <a:off x="2938322" y="351718"/>
                <a:ext cx="17657" cy="133966"/>
              </a:xfrm>
              <a:custGeom>
                <a:avLst/>
                <a:gdLst/>
                <a:ahLst/>
                <a:cxnLst/>
                <a:rect l="l" t="t" r="r" b="b"/>
                <a:pathLst>
                  <a:path w="17657" h="133966" extrusionOk="0">
                    <a:moveTo>
                      <a:pt x="12570" y="133967"/>
                    </a:moveTo>
                    <a:cubicBezTo>
                      <a:pt x="14266" y="133431"/>
                      <a:pt x="15961" y="132806"/>
                      <a:pt x="17657" y="132092"/>
                    </a:cubicBezTo>
                    <a:cubicBezTo>
                      <a:pt x="15872" y="88247"/>
                      <a:pt x="12748" y="44581"/>
                      <a:pt x="10785" y="736"/>
                    </a:cubicBezTo>
                    <a:cubicBezTo>
                      <a:pt x="10785" y="111"/>
                      <a:pt x="10428" y="-68"/>
                      <a:pt x="9981" y="22"/>
                    </a:cubicBezTo>
                    <a:cubicBezTo>
                      <a:pt x="9535" y="200"/>
                      <a:pt x="9178" y="379"/>
                      <a:pt x="8910" y="557"/>
                    </a:cubicBezTo>
                    <a:cubicBezTo>
                      <a:pt x="-3853" y="42795"/>
                      <a:pt x="-3139" y="92444"/>
                      <a:pt x="12570" y="1339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0"/>
              <p:cNvSpPr/>
              <p:nvPr/>
            </p:nvSpPr>
            <p:spPr>
              <a:xfrm>
                <a:off x="2859586" y="636601"/>
                <a:ext cx="158403" cy="268154"/>
              </a:xfrm>
              <a:custGeom>
                <a:avLst/>
                <a:gdLst/>
                <a:ahLst/>
                <a:cxnLst/>
                <a:rect l="l" t="t" r="r" b="b"/>
                <a:pathLst>
                  <a:path w="158403" h="268154" extrusionOk="0">
                    <a:moveTo>
                      <a:pt x="56140" y="139388"/>
                    </a:moveTo>
                    <a:cubicBezTo>
                      <a:pt x="36951" y="178500"/>
                      <a:pt x="23117" y="219845"/>
                      <a:pt x="16244" y="263154"/>
                    </a:cubicBezTo>
                    <a:cubicBezTo>
                      <a:pt x="16244" y="263154"/>
                      <a:pt x="16244" y="263154"/>
                      <a:pt x="16244" y="263332"/>
                    </a:cubicBezTo>
                    <a:cubicBezTo>
                      <a:pt x="21867" y="265833"/>
                      <a:pt x="28293" y="267440"/>
                      <a:pt x="34719" y="268154"/>
                    </a:cubicBezTo>
                    <a:cubicBezTo>
                      <a:pt x="42841" y="234221"/>
                      <a:pt x="52481" y="201271"/>
                      <a:pt x="64262" y="169392"/>
                    </a:cubicBezTo>
                    <a:cubicBezTo>
                      <a:pt x="68814" y="184215"/>
                      <a:pt x="77382" y="197342"/>
                      <a:pt x="88985" y="209308"/>
                    </a:cubicBezTo>
                    <a:cubicBezTo>
                      <a:pt x="97464" y="218148"/>
                      <a:pt x="106747" y="226988"/>
                      <a:pt x="116475" y="235204"/>
                    </a:cubicBezTo>
                    <a:cubicBezTo>
                      <a:pt x="119242" y="231721"/>
                      <a:pt x="122098" y="228149"/>
                      <a:pt x="124687" y="224220"/>
                    </a:cubicBezTo>
                    <a:cubicBezTo>
                      <a:pt x="118171" y="219220"/>
                      <a:pt x="111567" y="213773"/>
                      <a:pt x="105408" y="207879"/>
                    </a:cubicBezTo>
                    <a:cubicBezTo>
                      <a:pt x="88985" y="192252"/>
                      <a:pt x="80060" y="174928"/>
                      <a:pt x="69082" y="156623"/>
                    </a:cubicBezTo>
                    <a:cubicBezTo>
                      <a:pt x="76311" y="138495"/>
                      <a:pt x="84166" y="120725"/>
                      <a:pt x="93002" y="103402"/>
                    </a:cubicBezTo>
                    <a:cubicBezTo>
                      <a:pt x="103266" y="131977"/>
                      <a:pt x="124776" y="157248"/>
                      <a:pt x="150749" y="173410"/>
                    </a:cubicBezTo>
                    <a:cubicBezTo>
                      <a:pt x="152266" y="169749"/>
                      <a:pt x="153783" y="165820"/>
                      <a:pt x="155211" y="161980"/>
                    </a:cubicBezTo>
                    <a:cubicBezTo>
                      <a:pt x="132809" y="143049"/>
                      <a:pt x="113798" y="122333"/>
                      <a:pt x="95412" y="98669"/>
                    </a:cubicBezTo>
                    <a:cubicBezTo>
                      <a:pt x="112370" y="65718"/>
                      <a:pt x="132898" y="34197"/>
                      <a:pt x="157710" y="4282"/>
                    </a:cubicBezTo>
                    <a:cubicBezTo>
                      <a:pt x="159942" y="1692"/>
                      <a:pt x="156282" y="-1612"/>
                      <a:pt x="153873" y="889"/>
                    </a:cubicBezTo>
                    <a:cubicBezTo>
                      <a:pt x="116475" y="40447"/>
                      <a:pt x="83719" y="85006"/>
                      <a:pt x="59086" y="133316"/>
                    </a:cubicBezTo>
                    <a:cubicBezTo>
                      <a:pt x="41860" y="131887"/>
                      <a:pt x="24098" y="131709"/>
                      <a:pt x="6337" y="131709"/>
                    </a:cubicBezTo>
                    <a:cubicBezTo>
                      <a:pt x="4195" y="135102"/>
                      <a:pt x="1963" y="138852"/>
                      <a:pt x="0" y="142871"/>
                    </a:cubicBezTo>
                    <a:cubicBezTo>
                      <a:pt x="19189" y="143674"/>
                      <a:pt x="38289" y="142692"/>
                      <a:pt x="56140" y="139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0"/>
              <p:cNvSpPr/>
              <p:nvPr/>
            </p:nvSpPr>
            <p:spPr>
              <a:xfrm>
                <a:off x="3050149" y="623080"/>
                <a:ext cx="282389" cy="235151"/>
              </a:xfrm>
              <a:custGeom>
                <a:avLst/>
                <a:gdLst/>
                <a:ahLst/>
                <a:cxnLst/>
                <a:rect l="l" t="t" r="r" b="b"/>
                <a:pathLst>
                  <a:path w="282389" h="235151" extrusionOk="0">
                    <a:moveTo>
                      <a:pt x="128071" y="130138"/>
                    </a:moveTo>
                    <a:cubicBezTo>
                      <a:pt x="121912" y="146837"/>
                      <a:pt x="117093" y="163446"/>
                      <a:pt x="113790" y="180948"/>
                    </a:cubicBezTo>
                    <a:cubicBezTo>
                      <a:pt x="112273" y="188449"/>
                      <a:pt x="110667" y="196218"/>
                      <a:pt x="109685" y="203987"/>
                    </a:cubicBezTo>
                    <a:cubicBezTo>
                      <a:pt x="110845" y="205326"/>
                      <a:pt x="112362" y="206487"/>
                      <a:pt x="113612" y="207737"/>
                    </a:cubicBezTo>
                    <a:cubicBezTo>
                      <a:pt x="115575" y="209344"/>
                      <a:pt x="117539" y="211130"/>
                      <a:pt x="119860" y="213095"/>
                    </a:cubicBezTo>
                    <a:cubicBezTo>
                      <a:pt x="121555" y="203272"/>
                      <a:pt x="121912" y="192825"/>
                      <a:pt x="123340" y="183181"/>
                    </a:cubicBezTo>
                    <a:cubicBezTo>
                      <a:pt x="125750" y="166214"/>
                      <a:pt x="128517" y="149426"/>
                      <a:pt x="131105" y="132549"/>
                    </a:cubicBezTo>
                    <a:cubicBezTo>
                      <a:pt x="134676" y="135496"/>
                      <a:pt x="138514" y="138443"/>
                      <a:pt x="142084" y="141300"/>
                    </a:cubicBezTo>
                    <a:cubicBezTo>
                      <a:pt x="185193" y="175501"/>
                      <a:pt x="230623" y="207112"/>
                      <a:pt x="278106" y="235151"/>
                    </a:cubicBezTo>
                    <a:cubicBezTo>
                      <a:pt x="280426" y="230776"/>
                      <a:pt x="281854" y="226132"/>
                      <a:pt x="282390" y="221221"/>
                    </a:cubicBezTo>
                    <a:cubicBezTo>
                      <a:pt x="242404" y="196575"/>
                      <a:pt x="202687" y="170143"/>
                      <a:pt x="164397" y="142104"/>
                    </a:cubicBezTo>
                    <a:cubicBezTo>
                      <a:pt x="187424" y="134603"/>
                      <a:pt x="210630" y="127370"/>
                      <a:pt x="234014" y="120673"/>
                    </a:cubicBezTo>
                    <a:cubicBezTo>
                      <a:pt x="233836" y="120405"/>
                      <a:pt x="233479" y="120048"/>
                      <a:pt x="233390" y="119958"/>
                    </a:cubicBezTo>
                    <a:cubicBezTo>
                      <a:pt x="208667" y="125941"/>
                      <a:pt x="184033" y="132460"/>
                      <a:pt x="159399" y="138443"/>
                    </a:cubicBezTo>
                    <a:cubicBezTo>
                      <a:pt x="142709" y="126120"/>
                      <a:pt x="126464" y="113261"/>
                      <a:pt x="110220" y="100224"/>
                    </a:cubicBezTo>
                    <a:cubicBezTo>
                      <a:pt x="125750" y="94062"/>
                      <a:pt x="141370" y="88169"/>
                      <a:pt x="157257" y="83257"/>
                    </a:cubicBezTo>
                    <a:cubicBezTo>
                      <a:pt x="164397" y="81114"/>
                      <a:pt x="171627" y="79239"/>
                      <a:pt x="178767" y="77096"/>
                    </a:cubicBezTo>
                    <a:cubicBezTo>
                      <a:pt x="174839" y="74595"/>
                      <a:pt x="171269" y="72095"/>
                      <a:pt x="167342" y="69863"/>
                    </a:cubicBezTo>
                    <a:cubicBezTo>
                      <a:pt x="145297" y="75399"/>
                      <a:pt x="122894" y="85400"/>
                      <a:pt x="103616" y="93348"/>
                    </a:cubicBezTo>
                    <a:cubicBezTo>
                      <a:pt x="103348" y="93526"/>
                      <a:pt x="102991" y="93705"/>
                      <a:pt x="102723" y="94062"/>
                    </a:cubicBezTo>
                    <a:cubicBezTo>
                      <a:pt x="66932" y="64594"/>
                      <a:pt x="32570" y="33519"/>
                      <a:pt x="1242" y="211"/>
                    </a:cubicBezTo>
                    <a:cubicBezTo>
                      <a:pt x="617" y="-414"/>
                      <a:pt x="-275" y="479"/>
                      <a:pt x="82" y="1193"/>
                    </a:cubicBezTo>
                    <a:cubicBezTo>
                      <a:pt x="30071" y="51289"/>
                      <a:pt x="81659" y="93259"/>
                      <a:pt x="128071" y="130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10"/>
              <p:cNvSpPr/>
              <p:nvPr/>
            </p:nvSpPr>
            <p:spPr>
              <a:xfrm>
                <a:off x="3113422" y="966727"/>
                <a:ext cx="309530" cy="230296"/>
              </a:xfrm>
              <a:custGeom>
                <a:avLst/>
                <a:gdLst/>
                <a:ahLst/>
                <a:cxnLst/>
                <a:rect l="l" t="t" r="r" b="b"/>
                <a:pathLst>
                  <a:path w="309530" h="230296" extrusionOk="0">
                    <a:moveTo>
                      <a:pt x="101749" y="102156"/>
                    </a:moveTo>
                    <a:cubicBezTo>
                      <a:pt x="100499" y="119569"/>
                      <a:pt x="101660" y="138857"/>
                      <a:pt x="104784" y="156895"/>
                    </a:cubicBezTo>
                    <a:cubicBezTo>
                      <a:pt x="109425" y="161092"/>
                      <a:pt x="114155" y="165021"/>
                      <a:pt x="118975" y="168860"/>
                    </a:cubicBezTo>
                    <a:cubicBezTo>
                      <a:pt x="119510" y="148858"/>
                      <a:pt x="116119" y="126980"/>
                      <a:pt x="109157" y="108317"/>
                    </a:cubicBezTo>
                    <a:cubicBezTo>
                      <a:pt x="128525" y="124480"/>
                      <a:pt x="148518" y="139928"/>
                      <a:pt x="169135" y="154573"/>
                    </a:cubicBezTo>
                    <a:cubicBezTo>
                      <a:pt x="168332" y="172075"/>
                      <a:pt x="170385" y="191185"/>
                      <a:pt x="175740" y="208062"/>
                    </a:cubicBezTo>
                    <a:cubicBezTo>
                      <a:pt x="180738" y="210919"/>
                      <a:pt x="185915" y="213687"/>
                      <a:pt x="191270" y="216098"/>
                    </a:cubicBezTo>
                    <a:cubicBezTo>
                      <a:pt x="187968" y="197882"/>
                      <a:pt x="182880" y="178594"/>
                      <a:pt x="177168" y="160199"/>
                    </a:cubicBezTo>
                    <a:cubicBezTo>
                      <a:pt x="215993" y="186988"/>
                      <a:pt x="256693" y="210651"/>
                      <a:pt x="298731" y="230297"/>
                    </a:cubicBezTo>
                    <a:cubicBezTo>
                      <a:pt x="303461" y="227261"/>
                      <a:pt x="307121" y="222796"/>
                      <a:pt x="309531" y="216813"/>
                    </a:cubicBezTo>
                    <a:cubicBezTo>
                      <a:pt x="253122" y="188149"/>
                      <a:pt x="197964" y="155198"/>
                      <a:pt x="145572" y="118586"/>
                    </a:cubicBezTo>
                    <a:cubicBezTo>
                      <a:pt x="173062" y="115550"/>
                      <a:pt x="200731" y="108585"/>
                      <a:pt x="227775" y="100280"/>
                    </a:cubicBezTo>
                    <a:cubicBezTo>
                      <a:pt x="224115" y="97155"/>
                      <a:pt x="220545" y="93851"/>
                      <a:pt x="216886" y="90815"/>
                    </a:cubicBezTo>
                    <a:cubicBezTo>
                      <a:pt x="189842" y="96351"/>
                      <a:pt x="163334" y="103584"/>
                      <a:pt x="138521" y="113943"/>
                    </a:cubicBezTo>
                    <a:cubicBezTo>
                      <a:pt x="124151" y="103674"/>
                      <a:pt x="110049" y="93047"/>
                      <a:pt x="96304" y="82510"/>
                    </a:cubicBezTo>
                    <a:cubicBezTo>
                      <a:pt x="112727" y="78671"/>
                      <a:pt x="129239" y="75456"/>
                      <a:pt x="145661" y="70634"/>
                    </a:cubicBezTo>
                    <a:cubicBezTo>
                      <a:pt x="156818" y="67330"/>
                      <a:pt x="167439" y="63044"/>
                      <a:pt x="178418" y="59472"/>
                    </a:cubicBezTo>
                    <a:cubicBezTo>
                      <a:pt x="176097" y="57686"/>
                      <a:pt x="173866" y="55811"/>
                      <a:pt x="171545" y="54203"/>
                    </a:cubicBezTo>
                    <a:cubicBezTo>
                      <a:pt x="166101" y="55721"/>
                      <a:pt x="160745" y="57775"/>
                      <a:pt x="155122" y="59472"/>
                    </a:cubicBezTo>
                    <a:cubicBezTo>
                      <a:pt x="133791" y="66258"/>
                      <a:pt x="112459" y="73313"/>
                      <a:pt x="90325" y="77778"/>
                    </a:cubicBezTo>
                    <a:cubicBezTo>
                      <a:pt x="58818" y="53132"/>
                      <a:pt x="28561" y="27236"/>
                      <a:pt x="536" y="0"/>
                    </a:cubicBezTo>
                    <a:cubicBezTo>
                      <a:pt x="268" y="357"/>
                      <a:pt x="89" y="804"/>
                      <a:pt x="0" y="1250"/>
                    </a:cubicBezTo>
                    <a:cubicBezTo>
                      <a:pt x="30614" y="36790"/>
                      <a:pt x="64798" y="70723"/>
                      <a:pt x="101749" y="1021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10"/>
              <p:cNvSpPr/>
              <p:nvPr/>
            </p:nvSpPr>
            <p:spPr>
              <a:xfrm>
                <a:off x="3055331" y="1039615"/>
                <a:ext cx="81700" cy="304481"/>
              </a:xfrm>
              <a:custGeom>
                <a:avLst/>
                <a:gdLst/>
                <a:ahLst/>
                <a:cxnLst/>
                <a:rect l="l" t="t" r="r" b="b"/>
                <a:pathLst>
                  <a:path w="81700" h="304481" extrusionOk="0">
                    <a:moveTo>
                      <a:pt x="4628" y="195539"/>
                    </a:moveTo>
                    <a:cubicBezTo>
                      <a:pt x="24532" y="191700"/>
                      <a:pt x="44435" y="186520"/>
                      <a:pt x="61572" y="175716"/>
                    </a:cubicBezTo>
                    <a:cubicBezTo>
                      <a:pt x="59073" y="188306"/>
                      <a:pt x="56306" y="200897"/>
                      <a:pt x="52825" y="213309"/>
                    </a:cubicBezTo>
                    <a:cubicBezTo>
                      <a:pt x="37295" y="219917"/>
                      <a:pt x="21408" y="226168"/>
                      <a:pt x="5343" y="231347"/>
                    </a:cubicBezTo>
                    <a:cubicBezTo>
                      <a:pt x="3914" y="231705"/>
                      <a:pt x="4718" y="233758"/>
                      <a:pt x="6056" y="233491"/>
                    </a:cubicBezTo>
                    <a:cubicBezTo>
                      <a:pt x="21586" y="229651"/>
                      <a:pt x="36402" y="224472"/>
                      <a:pt x="51219" y="218667"/>
                    </a:cubicBezTo>
                    <a:cubicBezTo>
                      <a:pt x="43543" y="245367"/>
                      <a:pt x="33725" y="271978"/>
                      <a:pt x="20783" y="298499"/>
                    </a:cubicBezTo>
                    <a:cubicBezTo>
                      <a:pt x="23104" y="300910"/>
                      <a:pt x="25871" y="302606"/>
                      <a:pt x="28905" y="304035"/>
                    </a:cubicBezTo>
                    <a:cubicBezTo>
                      <a:pt x="29351" y="304124"/>
                      <a:pt x="29708" y="304482"/>
                      <a:pt x="30155" y="304482"/>
                    </a:cubicBezTo>
                    <a:cubicBezTo>
                      <a:pt x="88348" y="215006"/>
                      <a:pt x="83885" y="103206"/>
                      <a:pt x="79155" y="694"/>
                    </a:cubicBezTo>
                    <a:cubicBezTo>
                      <a:pt x="79066" y="-289"/>
                      <a:pt x="77727" y="-199"/>
                      <a:pt x="77548" y="783"/>
                    </a:cubicBezTo>
                    <a:cubicBezTo>
                      <a:pt x="76209" y="58915"/>
                      <a:pt x="73086" y="114279"/>
                      <a:pt x="62911" y="168393"/>
                    </a:cubicBezTo>
                    <a:cubicBezTo>
                      <a:pt x="42115" y="173126"/>
                      <a:pt x="22301" y="181877"/>
                      <a:pt x="2397" y="188842"/>
                    </a:cubicBezTo>
                    <a:cubicBezTo>
                      <a:pt x="969" y="189199"/>
                      <a:pt x="255" y="190092"/>
                      <a:pt x="166" y="190985"/>
                    </a:cubicBezTo>
                    <a:cubicBezTo>
                      <a:pt x="76" y="191432"/>
                      <a:pt x="-102" y="191967"/>
                      <a:pt x="76" y="192414"/>
                    </a:cubicBezTo>
                    <a:cubicBezTo>
                      <a:pt x="433" y="194289"/>
                      <a:pt x="2308" y="195986"/>
                      <a:pt x="4628" y="1955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1" name="Google Shape;481;p10"/>
            <p:cNvSpPr/>
            <p:nvPr/>
          </p:nvSpPr>
          <p:spPr>
            <a:xfrm>
              <a:off x="3016831" y="-543246"/>
              <a:ext cx="597671" cy="2160983"/>
            </a:xfrm>
            <a:custGeom>
              <a:avLst/>
              <a:gdLst/>
              <a:ahLst/>
              <a:cxnLst/>
              <a:rect l="l" t="t" r="r" b="b"/>
              <a:pathLst>
                <a:path w="597671" h="2160983" extrusionOk="0">
                  <a:moveTo>
                    <a:pt x="126759" y="570303"/>
                  </a:moveTo>
                  <a:cubicBezTo>
                    <a:pt x="210568" y="362777"/>
                    <a:pt x="311245" y="150429"/>
                    <a:pt x="478774" y="2911"/>
                  </a:cubicBezTo>
                  <a:cubicBezTo>
                    <a:pt x="483415" y="-1197"/>
                    <a:pt x="490466" y="-929"/>
                    <a:pt x="494839" y="3536"/>
                  </a:cubicBezTo>
                  <a:cubicBezTo>
                    <a:pt x="499034" y="7822"/>
                    <a:pt x="499034" y="14430"/>
                    <a:pt x="494929" y="18806"/>
                  </a:cubicBezTo>
                  <a:cubicBezTo>
                    <a:pt x="373276" y="149268"/>
                    <a:pt x="278133" y="308485"/>
                    <a:pt x="186648" y="534942"/>
                  </a:cubicBezTo>
                  <a:cubicBezTo>
                    <a:pt x="85434" y="785419"/>
                    <a:pt x="42504" y="990445"/>
                    <a:pt x="51697" y="1180112"/>
                  </a:cubicBezTo>
                  <a:cubicBezTo>
                    <a:pt x="69547" y="1548818"/>
                    <a:pt x="269207" y="1897165"/>
                    <a:pt x="585699" y="2111835"/>
                  </a:cubicBezTo>
                  <a:cubicBezTo>
                    <a:pt x="599623" y="2121301"/>
                    <a:pt x="600426" y="2138624"/>
                    <a:pt x="593107" y="2149965"/>
                  </a:cubicBezTo>
                  <a:cubicBezTo>
                    <a:pt x="588734" y="2156841"/>
                    <a:pt x="582129" y="2160591"/>
                    <a:pt x="574989" y="2160949"/>
                  </a:cubicBezTo>
                  <a:cubicBezTo>
                    <a:pt x="570258" y="2161216"/>
                    <a:pt x="565350" y="2159966"/>
                    <a:pt x="560619" y="2157020"/>
                  </a:cubicBezTo>
                  <a:cubicBezTo>
                    <a:pt x="237879" y="1958870"/>
                    <a:pt x="23761" y="1594538"/>
                    <a:pt x="1715" y="1206186"/>
                  </a:cubicBezTo>
                  <a:cubicBezTo>
                    <a:pt x="-9174" y="1013573"/>
                    <a:pt x="31704" y="805511"/>
                    <a:pt x="126759" y="5703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Google Shape;482;p10"/>
          <p:cNvGrpSpPr/>
          <p:nvPr/>
        </p:nvGrpSpPr>
        <p:grpSpPr>
          <a:xfrm>
            <a:off x="-550214" y="-638670"/>
            <a:ext cx="1565307" cy="1494526"/>
            <a:chOff x="1107903" y="-140329"/>
            <a:chExt cx="2031283" cy="1939431"/>
          </a:xfrm>
        </p:grpSpPr>
        <p:sp>
          <p:nvSpPr>
            <p:cNvPr id="483" name="Google Shape;483;p10"/>
            <p:cNvSpPr/>
            <p:nvPr/>
          </p:nvSpPr>
          <p:spPr>
            <a:xfrm>
              <a:off x="1353738" y="109782"/>
              <a:ext cx="1209943" cy="1689320"/>
            </a:xfrm>
            <a:custGeom>
              <a:avLst/>
              <a:gdLst/>
              <a:ahLst/>
              <a:cxnLst/>
              <a:rect l="l" t="t" r="r" b="b"/>
              <a:pathLst>
                <a:path w="1209943" h="1689320" extrusionOk="0">
                  <a:moveTo>
                    <a:pt x="1177396" y="1677048"/>
                  </a:moveTo>
                  <a:cubicBezTo>
                    <a:pt x="1187927" y="1667761"/>
                    <a:pt x="1194443" y="1655438"/>
                    <a:pt x="1198816" y="1642133"/>
                  </a:cubicBezTo>
                  <a:cubicBezTo>
                    <a:pt x="1201851" y="1632757"/>
                    <a:pt x="1203725" y="1622666"/>
                    <a:pt x="1205154" y="1612933"/>
                  </a:cubicBezTo>
                  <a:cubicBezTo>
                    <a:pt x="1217381" y="1525332"/>
                    <a:pt x="1205064" y="1430946"/>
                    <a:pt x="1181055" y="1343077"/>
                  </a:cubicBezTo>
                  <a:cubicBezTo>
                    <a:pt x="1179984" y="1338880"/>
                    <a:pt x="1178913" y="1334684"/>
                    <a:pt x="1177663" y="1330576"/>
                  </a:cubicBezTo>
                  <a:cubicBezTo>
                    <a:pt x="1170969" y="1307002"/>
                    <a:pt x="1163472" y="1284052"/>
                    <a:pt x="1155439" y="1261817"/>
                  </a:cubicBezTo>
                  <a:cubicBezTo>
                    <a:pt x="1143122" y="1227527"/>
                    <a:pt x="1129377" y="1193684"/>
                    <a:pt x="1114561" y="1160287"/>
                  </a:cubicBezTo>
                  <a:cubicBezTo>
                    <a:pt x="1113580" y="1157965"/>
                    <a:pt x="1112598" y="1155554"/>
                    <a:pt x="1111527" y="1153322"/>
                  </a:cubicBezTo>
                  <a:cubicBezTo>
                    <a:pt x="1052977" y="1022948"/>
                    <a:pt x="977111" y="899093"/>
                    <a:pt x="892231" y="782918"/>
                  </a:cubicBezTo>
                  <a:cubicBezTo>
                    <a:pt x="889732" y="779436"/>
                    <a:pt x="887322" y="776042"/>
                    <a:pt x="884645" y="772649"/>
                  </a:cubicBezTo>
                  <a:cubicBezTo>
                    <a:pt x="837073" y="707998"/>
                    <a:pt x="786734" y="645758"/>
                    <a:pt x="735235" y="586197"/>
                  </a:cubicBezTo>
                  <a:cubicBezTo>
                    <a:pt x="728362" y="578160"/>
                    <a:pt x="721311" y="570213"/>
                    <a:pt x="714082" y="562176"/>
                  </a:cubicBezTo>
                  <a:cubicBezTo>
                    <a:pt x="712029" y="559676"/>
                    <a:pt x="709887" y="557176"/>
                    <a:pt x="707566" y="554675"/>
                  </a:cubicBezTo>
                  <a:cubicBezTo>
                    <a:pt x="615100" y="450377"/>
                    <a:pt x="515404" y="352418"/>
                    <a:pt x="411156" y="260085"/>
                  </a:cubicBezTo>
                  <a:cubicBezTo>
                    <a:pt x="353856" y="209364"/>
                    <a:pt x="295127" y="160340"/>
                    <a:pt x="235327" y="112656"/>
                  </a:cubicBezTo>
                  <a:cubicBezTo>
                    <a:pt x="220333" y="100690"/>
                    <a:pt x="198912" y="82206"/>
                    <a:pt x="174546" y="63542"/>
                  </a:cubicBezTo>
                  <a:cubicBezTo>
                    <a:pt x="174456" y="63542"/>
                    <a:pt x="174456" y="63453"/>
                    <a:pt x="174367" y="63364"/>
                  </a:cubicBezTo>
                  <a:cubicBezTo>
                    <a:pt x="145895" y="41754"/>
                    <a:pt x="113586" y="19787"/>
                    <a:pt x="83329" y="8357"/>
                  </a:cubicBezTo>
                  <a:cubicBezTo>
                    <a:pt x="63693" y="767"/>
                    <a:pt x="44950" y="-2269"/>
                    <a:pt x="28616" y="1838"/>
                  </a:cubicBezTo>
                  <a:cubicBezTo>
                    <a:pt x="-52872" y="22287"/>
                    <a:pt x="62265" y="109888"/>
                    <a:pt x="94664" y="134712"/>
                  </a:cubicBezTo>
                  <a:cubicBezTo>
                    <a:pt x="241486" y="246601"/>
                    <a:pt x="365994" y="380368"/>
                    <a:pt x="469439" y="530119"/>
                  </a:cubicBezTo>
                  <a:cubicBezTo>
                    <a:pt x="470420" y="531369"/>
                    <a:pt x="471313" y="532798"/>
                    <a:pt x="472295" y="534226"/>
                  </a:cubicBezTo>
                  <a:cubicBezTo>
                    <a:pt x="520581" y="604324"/>
                    <a:pt x="564136" y="677994"/>
                    <a:pt x="603229" y="754432"/>
                  </a:cubicBezTo>
                  <a:cubicBezTo>
                    <a:pt x="603765" y="755325"/>
                    <a:pt x="604211" y="756129"/>
                    <a:pt x="604657" y="757022"/>
                  </a:cubicBezTo>
                  <a:cubicBezTo>
                    <a:pt x="605818" y="759344"/>
                    <a:pt x="607067" y="761576"/>
                    <a:pt x="608138" y="763987"/>
                  </a:cubicBezTo>
                  <a:cubicBezTo>
                    <a:pt x="660262" y="866589"/>
                    <a:pt x="707388" y="972406"/>
                    <a:pt x="755585" y="1077598"/>
                  </a:cubicBezTo>
                  <a:cubicBezTo>
                    <a:pt x="756834" y="1080455"/>
                    <a:pt x="758173" y="1083492"/>
                    <a:pt x="759601" y="1086438"/>
                  </a:cubicBezTo>
                  <a:cubicBezTo>
                    <a:pt x="784146" y="1140106"/>
                    <a:pt x="809047" y="1193773"/>
                    <a:pt x="834931" y="1246726"/>
                  </a:cubicBezTo>
                  <a:cubicBezTo>
                    <a:pt x="837430" y="1251638"/>
                    <a:pt x="839750" y="1256638"/>
                    <a:pt x="842249" y="1261549"/>
                  </a:cubicBezTo>
                  <a:cubicBezTo>
                    <a:pt x="891428" y="1360937"/>
                    <a:pt x="944623" y="1458003"/>
                    <a:pt x="1007100" y="1549978"/>
                  </a:cubicBezTo>
                  <a:cubicBezTo>
                    <a:pt x="1033876" y="1589805"/>
                    <a:pt x="1115275" y="1731430"/>
                    <a:pt x="1177396" y="16770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1107903" y="-140329"/>
              <a:ext cx="2031283" cy="1845471"/>
            </a:xfrm>
            <a:custGeom>
              <a:avLst/>
              <a:gdLst/>
              <a:ahLst/>
              <a:cxnLst/>
              <a:rect l="l" t="t" r="r" b="b"/>
              <a:pathLst>
                <a:path w="2031283" h="1845471" extrusionOk="0">
                  <a:moveTo>
                    <a:pt x="2030421" y="1695703"/>
                  </a:moveTo>
                  <a:cubicBezTo>
                    <a:pt x="2017747" y="1566580"/>
                    <a:pt x="1941079" y="1440671"/>
                    <a:pt x="1877530" y="1329675"/>
                  </a:cubicBezTo>
                  <a:cubicBezTo>
                    <a:pt x="1876638" y="1328068"/>
                    <a:pt x="1875745" y="1326550"/>
                    <a:pt x="1874763" y="1324942"/>
                  </a:cubicBezTo>
                  <a:cubicBezTo>
                    <a:pt x="1872175" y="1320299"/>
                    <a:pt x="1869587" y="1315834"/>
                    <a:pt x="1866909" y="1311191"/>
                  </a:cubicBezTo>
                  <a:cubicBezTo>
                    <a:pt x="1815321" y="1222787"/>
                    <a:pt x="1758020" y="1137687"/>
                    <a:pt x="1695543" y="1056516"/>
                  </a:cubicBezTo>
                  <a:cubicBezTo>
                    <a:pt x="1692954" y="1053033"/>
                    <a:pt x="1690366" y="1049729"/>
                    <a:pt x="1687599" y="1046336"/>
                  </a:cubicBezTo>
                  <a:cubicBezTo>
                    <a:pt x="1673587" y="1028209"/>
                    <a:pt x="1659306" y="1010349"/>
                    <a:pt x="1644847" y="992579"/>
                  </a:cubicBezTo>
                  <a:cubicBezTo>
                    <a:pt x="1570231" y="901764"/>
                    <a:pt x="1489100" y="816307"/>
                    <a:pt x="1402167" y="737280"/>
                  </a:cubicBezTo>
                  <a:cubicBezTo>
                    <a:pt x="1399757" y="734869"/>
                    <a:pt x="1397169" y="732725"/>
                    <a:pt x="1394670" y="730404"/>
                  </a:cubicBezTo>
                  <a:cubicBezTo>
                    <a:pt x="1281497" y="628069"/>
                    <a:pt x="1158684" y="536451"/>
                    <a:pt x="1028196" y="457512"/>
                  </a:cubicBezTo>
                  <a:cubicBezTo>
                    <a:pt x="881374" y="368751"/>
                    <a:pt x="734820" y="280615"/>
                    <a:pt x="581751" y="201498"/>
                  </a:cubicBezTo>
                  <a:cubicBezTo>
                    <a:pt x="405565" y="110415"/>
                    <a:pt x="222596" y="13260"/>
                    <a:pt x="21329" y="45"/>
                  </a:cubicBezTo>
                  <a:cubicBezTo>
                    <a:pt x="-1876" y="-1474"/>
                    <a:pt x="-9017" y="36299"/>
                    <a:pt x="14457" y="41300"/>
                  </a:cubicBezTo>
                  <a:cubicBezTo>
                    <a:pt x="67652" y="52640"/>
                    <a:pt x="119776" y="67017"/>
                    <a:pt x="170829" y="83984"/>
                  </a:cubicBezTo>
                  <a:cubicBezTo>
                    <a:pt x="181985" y="87555"/>
                    <a:pt x="193053" y="91395"/>
                    <a:pt x="204120" y="95324"/>
                  </a:cubicBezTo>
                  <a:cubicBezTo>
                    <a:pt x="225363" y="102915"/>
                    <a:pt x="246516" y="110862"/>
                    <a:pt x="267490" y="119167"/>
                  </a:cubicBezTo>
                  <a:cubicBezTo>
                    <a:pt x="267758" y="119881"/>
                    <a:pt x="268383" y="120685"/>
                    <a:pt x="268918" y="121310"/>
                  </a:cubicBezTo>
                  <a:lnTo>
                    <a:pt x="268561" y="121578"/>
                  </a:lnTo>
                  <a:cubicBezTo>
                    <a:pt x="281860" y="133454"/>
                    <a:pt x="294802" y="145598"/>
                    <a:pt x="307297" y="158189"/>
                  </a:cubicBezTo>
                  <a:cubicBezTo>
                    <a:pt x="323898" y="178995"/>
                    <a:pt x="341660" y="199177"/>
                    <a:pt x="360849" y="218018"/>
                  </a:cubicBezTo>
                  <a:cubicBezTo>
                    <a:pt x="367275" y="224358"/>
                    <a:pt x="374951" y="221679"/>
                    <a:pt x="378343" y="216054"/>
                  </a:cubicBezTo>
                  <a:cubicBezTo>
                    <a:pt x="379592" y="217482"/>
                    <a:pt x="380663" y="218822"/>
                    <a:pt x="381913" y="220161"/>
                  </a:cubicBezTo>
                  <a:cubicBezTo>
                    <a:pt x="379503" y="221858"/>
                    <a:pt x="378253" y="225341"/>
                    <a:pt x="380842" y="227484"/>
                  </a:cubicBezTo>
                  <a:cubicBezTo>
                    <a:pt x="388518" y="233824"/>
                    <a:pt x="396283" y="240164"/>
                    <a:pt x="403958" y="246504"/>
                  </a:cubicBezTo>
                  <a:cubicBezTo>
                    <a:pt x="405565" y="248379"/>
                    <a:pt x="407082" y="250165"/>
                    <a:pt x="408778" y="251951"/>
                  </a:cubicBezTo>
                  <a:cubicBezTo>
                    <a:pt x="410295" y="253558"/>
                    <a:pt x="412259" y="254630"/>
                    <a:pt x="414222" y="254987"/>
                  </a:cubicBezTo>
                  <a:cubicBezTo>
                    <a:pt x="657884" y="455369"/>
                    <a:pt x="907168" y="650483"/>
                    <a:pt x="1123072" y="880869"/>
                  </a:cubicBezTo>
                  <a:cubicBezTo>
                    <a:pt x="1126375" y="884262"/>
                    <a:pt x="1129498" y="887656"/>
                    <a:pt x="1132622" y="891138"/>
                  </a:cubicBezTo>
                  <a:cubicBezTo>
                    <a:pt x="1148509" y="908194"/>
                    <a:pt x="1164307" y="925517"/>
                    <a:pt x="1179748" y="943020"/>
                  </a:cubicBezTo>
                  <a:cubicBezTo>
                    <a:pt x="1262753" y="1036781"/>
                    <a:pt x="1336745" y="1136615"/>
                    <a:pt x="1406005" y="1240021"/>
                  </a:cubicBezTo>
                  <a:cubicBezTo>
                    <a:pt x="1411896" y="1248504"/>
                    <a:pt x="1417608" y="1257077"/>
                    <a:pt x="1423231" y="1265828"/>
                  </a:cubicBezTo>
                  <a:cubicBezTo>
                    <a:pt x="1454827" y="1313512"/>
                    <a:pt x="1485441" y="1362001"/>
                    <a:pt x="1515519" y="1410935"/>
                  </a:cubicBezTo>
                  <a:cubicBezTo>
                    <a:pt x="1534708" y="1442011"/>
                    <a:pt x="1553719" y="1473264"/>
                    <a:pt x="1572909" y="1504340"/>
                  </a:cubicBezTo>
                  <a:cubicBezTo>
                    <a:pt x="1576836" y="1510769"/>
                    <a:pt x="1580852" y="1517199"/>
                    <a:pt x="1584780" y="1523628"/>
                  </a:cubicBezTo>
                  <a:cubicBezTo>
                    <a:pt x="1611109" y="1566580"/>
                    <a:pt x="1637617" y="1609353"/>
                    <a:pt x="1664840" y="1651769"/>
                  </a:cubicBezTo>
                  <a:cubicBezTo>
                    <a:pt x="1702862" y="1710883"/>
                    <a:pt x="1740973" y="1777856"/>
                    <a:pt x="1801486" y="1817057"/>
                  </a:cubicBezTo>
                  <a:cubicBezTo>
                    <a:pt x="1904217" y="1883851"/>
                    <a:pt x="2043541" y="1828666"/>
                    <a:pt x="2030421" y="1695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1814095" y="42302"/>
              <a:ext cx="1272598" cy="826578"/>
            </a:xfrm>
            <a:custGeom>
              <a:avLst/>
              <a:gdLst/>
              <a:ahLst/>
              <a:cxnLst/>
              <a:rect l="l" t="t" r="r" b="b"/>
              <a:pathLst>
                <a:path w="1272598" h="826578" extrusionOk="0">
                  <a:moveTo>
                    <a:pt x="1230602" y="798338"/>
                  </a:moveTo>
                  <a:cubicBezTo>
                    <a:pt x="1300309" y="743510"/>
                    <a:pt x="1269695" y="642069"/>
                    <a:pt x="1235601" y="575364"/>
                  </a:cubicBezTo>
                  <a:cubicBezTo>
                    <a:pt x="1200613" y="506694"/>
                    <a:pt x="1148043" y="449723"/>
                    <a:pt x="1089136" y="400878"/>
                  </a:cubicBezTo>
                  <a:cubicBezTo>
                    <a:pt x="1084138" y="396591"/>
                    <a:pt x="1079050" y="392573"/>
                    <a:pt x="1073963" y="388555"/>
                  </a:cubicBezTo>
                  <a:cubicBezTo>
                    <a:pt x="1063966" y="380607"/>
                    <a:pt x="1053792" y="372749"/>
                    <a:pt x="1043528" y="365159"/>
                  </a:cubicBezTo>
                  <a:cubicBezTo>
                    <a:pt x="1020857" y="348460"/>
                    <a:pt x="997830" y="332208"/>
                    <a:pt x="974267" y="316403"/>
                  </a:cubicBezTo>
                  <a:cubicBezTo>
                    <a:pt x="971500" y="314438"/>
                    <a:pt x="968733" y="312563"/>
                    <a:pt x="965877" y="310866"/>
                  </a:cubicBezTo>
                  <a:cubicBezTo>
                    <a:pt x="895635" y="263628"/>
                    <a:pt x="822001" y="220498"/>
                    <a:pt x="747653" y="182190"/>
                  </a:cubicBezTo>
                  <a:cubicBezTo>
                    <a:pt x="721055" y="168438"/>
                    <a:pt x="693922" y="155401"/>
                    <a:pt x="666432" y="142988"/>
                  </a:cubicBezTo>
                  <a:cubicBezTo>
                    <a:pt x="663755" y="141738"/>
                    <a:pt x="661077" y="140488"/>
                    <a:pt x="658221" y="139327"/>
                  </a:cubicBezTo>
                  <a:cubicBezTo>
                    <a:pt x="546030" y="89410"/>
                    <a:pt x="427501" y="51012"/>
                    <a:pt x="306385" y="27349"/>
                  </a:cubicBezTo>
                  <a:cubicBezTo>
                    <a:pt x="285856" y="23330"/>
                    <a:pt x="265239" y="19669"/>
                    <a:pt x="244621" y="16633"/>
                  </a:cubicBezTo>
                  <a:cubicBezTo>
                    <a:pt x="171434" y="5382"/>
                    <a:pt x="97532" y="-423"/>
                    <a:pt x="23987" y="24"/>
                  </a:cubicBezTo>
                  <a:cubicBezTo>
                    <a:pt x="-34563" y="381"/>
                    <a:pt x="30056" y="56013"/>
                    <a:pt x="49424" y="66550"/>
                  </a:cubicBezTo>
                  <a:cubicBezTo>
                    <a:pt x="181251" y="138345"/>
                    <a:pt x="315488" y="204692"/>
                    <a:pt x="440889" y="286756"/>
                  </a:cubicBezTo>
                  <a:cubicBezTo>
                    <a:pt x="445709" y="289882"/>
                    <a:pt x="450529" y="293007"/>
                    <a:pt x="455259" y="296222"/>
                  </a:cubicBezTo>
                  <a:cubicBezTo>
                    <a:pt x="472039" y="307384"/>
                    <a:pt x="488640" y="318903"/>
                    <a:pt x="505152" y="330780"/>
                  </a:cubicBezTo>
                  <a:cubicBezTo>
                    <a:pt x="553348" y="365605"/>
                    <a:pt x="600117" y="402217"/>
                    <a:pt x="645815" y="440258"/>
                  </a:cubicBezTo>
                  <a:cubicBezTo>
                    <a:pt x="649831" y="443562"/>
                    <a:pt x="653848" y="446776"/>
                    <a:pt x="657864" y="450170"/>
                  </a:cubicBezTo>
                  <a:cubicBezTo>
                    <a:pt x="743458" y="521964"/>
                    <a:pt x="825482" y="598134"/>
                    <a:pt x="905810" y="675644"/>
                  </a:cubicBezTo>
                  <a:cubicBezTo>
                    <a:pt x="946509" y="714845"/>
                    <a:pt x="1004435" y="771817"/>
                    <a:pt x="1066644" y="803428"/>
                  </a:cubicBezTo>
                  <a:lnTo>
                    <a:pt x="1066733" y="803428"/>
                  </a:lnTo>
                  <a:cubicBezTo>
                    <a:pt x="1069857" y="805125"/>
                    <a:pt x="1072981" y="806553"/>
                    <a:pt x="1076105" y="808071"/>
                  </a:cubicBezTo>
                  <a:cubicBezTo>
                    <a:pt x="1127693" y="831824"/>
                    <a:pt x="1181781" y="836825"/>
                    <a:pt x="1230602" y="7983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1436888" y="118229"/>
              <a:ext cx="1097904" cy="1544650"/>
            </a:xfrm>
            <a:custGeom>
              <a:avLst/>
              <a:gdLst/>
              <a:ahLst/>
              <a:cxnLst/>
              <a:rect l="l" t="t" r="r" b="b"/>
              <a:pathLst>
                <a:path w="1097904" h="1544650" extrusionOk="0">
                  <a:moveTo>
                    <a:pt x="1051582" y="1544122"/>
                  </a:moveTo>
                  <a:cubicBezTo>
                    <a:pt x="972950" y="1382048"/>
                    <a:pt x="898245" y="1218456"/>
                    <a:pt x="817382" y="1058168"/>
                  </a:cubicBezTo>
                  <a:cubicBezTo>
                    <a:pt x="808456" y="1124248"/>
                    <a:pt x="781413" y="1188988"/>
                    <a:pt x="758831" y="1253103"/>
                  </a:cubicBezTo>
                  <a:cubicBezTo>
                    <a:pt x="756332" y="1248192"/>
                    <a:pt x="754012" y="1243191"/>
                    <a:pt x="751513" y="1238280"/>
                  </a:cubicBezTo>
                  <a:cubicBezTo>
                    <a:pt x="768114" y="1174343"/>
                    <a:pt x="795961" y="1111746"/>
                    <a:pt x="812562" y="1048702"/>
                  </a:cubicBezTo>
                  <a:cubicBezTo>
                    <a:pt x="793105" y="1010216"/>
                    <a:pt x="773469" y="971818"/>
                    <a:pt x="753030" y="933867"/>
                  </a:cubicBezTo>
                  <a:cubicBezTo>
                    <a:pt x="747853" y="956459"/>
                    <a:pt x="730628" y="977622"/>
                    <a:pt x="718846" y="996642"/>
                  </a:cubicBezTo>
                  <a:cubicBezTo>
                    <a:pt x="702423" y="1022985"/>
                    <a:pt x="686715" y="1049238"/>
                    <a:pt x="676272" y="1078081"/>
                  </a:cubicBezTo>
                  <a:cubicBezTo>
                    <a:pt x="674755" y="1075045"/>
                    <a:pt x="673505" y="1072098"/>
                    <a:pt x="672256" y="1069241"/>
                  </a:cubicBezTo>
                  <a:cubicBezTo>
                    <a:pt x="677432" y="1047988"/>
                    <a:pt x="686715" y="1028611"/>
                    <a:pt x="698229" y="1008965"/>
                  </a:cubicBezTo>
                  <a:cubicBezTo>
                    <a:pt x="713491" y="982712"/>
                    <a:pt x="728307" y="948244"/>
                    <a:pt x="748567" y="925384"/>
                  </a:cubicBezTo>
                  <a:cubicBezTo>
                    <a:pt x="694569" y="825103"/>
                    <a:pt x="637090" y="726609"/>
                    <a:pt x="573095" y="631418"/>
                  </a:cubicBezTo>
                  <a:cubicBezTo>
                    <a:pt x="560511" y="673477"/>
                    <a:pt x="545338" y="716250"/>
                    <a:pt x="524809" y="755630"/>
                  </a:cubicBezTo>
                  <a:cubicBezTo>
                    <a:pt x="523738" y="753308"/>
                    <a:pt x="522489" y="751076"/>
                    <a:pt x="521328" y="748665"/>
                  </a:cubicBezTo>
                  <a:cubicBezTo>
                    <a:pt x="520971" y="747772"/>
                    <a:pt x="520436" y="746968"/>
                    <a:pt x="519900" y="746075"/>
                  </a:cubicBezTo>
                  <a:cubicBezTo>
                    <a:pt x="536591" y="704820"/>
                    <a:pt x="553103" y="663833"/>
                    <a:pt x="565687" y="620703"/>
                  </a:cubicBezTo>
                  <a:cubicBezTo>
                    <a:pt x="520882" y="554623"/>
                    <a:pt x="472953" y="491044"/>
                    <a:pt x="422614" y="429518"/>
                  </a:cubicBezTo>
                  <a:cubicBezTo>
                    <a:pt x="412261" y="462111"/>
                    <a:pt x="400747" y="493990"/>
                    <a:pt x="388966" y="525869"/>
                  </a:cubicBezTo>
                  <a:cubicBezTo>
                    <a:pt x="388073" y="524441"/>
                    <a:pt x="387181" y="523101"/>
                    <a:pt x="386110" y="521762"/>
                  </a:cubicBezTo>
                  <a:cubicBezTo>
                    <a:pt x="396106" y="488186"/>
                    <a:pt x="405567" y="454432"/>
                    <a:pt x="415563" y="420945"/>
                  </a:cubicBezTo>
                  <a:cubicBezTo>
                    <a:pt x="356121" y="348794"/>
                    <a:pt x="292929" y="279767"/>
                    <a:pt x="226436" y="213509"/>
                  </a:cubicBezTo>
                  <a:cubicBezTo>
                    <a:pt x="154051" y="141446"/>
                    <a:pt x="74973" y="72241"/>
                    <a:pt x="0" y="0"/>
                  </a:cubicBezTo>
                  <a:cubicBezTo>
                    <a:pt x="30257" y="11430"/>
                    <a:pt x="62567" y="33397"/>
                    <a:pt x="91038" y="55007"/>
                  </a:cubicBezTo>
                  <a:cubicBezTo>
                    <a:pt x="91128" y="55096"/>
                    <a:pt x="91128" y="55185"/>
                    <a:pt x="91217" y="55185"/>
                  </a:cubicBezTo>
                  <a:cubicBezTo>
                    <a:pt x="145572" y="108139"/>
                    <a:pt x="200017" y="160824"/>
                    <a:pt x="252765" y="215295"/>
                  </a:cubicBezTo>
                  <a:cubicBezTo>
                    <a:pt x="358173" y="323880"/>
                    <a:pt x="454746" y="439341"/>
                    <a:pt x="541946" y="562838"/>
                  </a:cubicBezTo>
                  <a:cubicBezTo>
                    <a:pt x="542124" y="562660"/>
                    <a:pt x="542303" y="562392"/>
                    <a:pt x="542571" y="562302"/>
                  </a:cubicBezTo>
                  <a:cubicBezTo>
                    <a:pt x="568900" y="557123"/>
                    <a:pt x="596748" y="549622"/>
                    <a:pt x="624327" y="546408"/>
                  </a:cubicBezTo>
                  <a:cubicBezTo>
                    <a:pt x="626647" y="548908"/>
                    <a:pt x="628789" y="551408"/>
                    <a:pt x="630842" y="553909"/>
                  </a:cubicBezTo>
                  <a:cubicBezTo>
                    <a:pt x="602460" y="560159"/>
                    <a:pt x="573988" y="571232"/>
                    <a:pt x="545784" y="568464"/>
                  </a:cubicBezTo>
                  <a:cubicBezTo>
                    <a:pt x="554888" y="581412"/>
                    <a:pt x="563902" y="594271"/>
                    <a:pt x="572828" y="607397"/>
                  </a:cubicBezTo>
                  <a:cubicBezTo>
                    <a:pt x="610582" y="663208"/>
                    <a:pt x="646551" y="720269"/>
                    <a:pt x="681270" y="778312"/>
                  </a:cubicBezTo>
                  <a:cubicBezTo>
                    <a:pt x="717240" y="765096"/>
                    <a:pt x="760349" y="763131"/>
                    <a:pt x="801495" y="764381"/>
                  </a:cubicBezTo>
                  <a:cubicBezTo>
                    <a:pt x="804172" y="767685"/>
                    <a:pt x="806582" y="771168"/>
                    <a:pt x="809081" y="774650"/>
                  </a:cubicBezTo>
                  <a:cubicBezTo>
                    <a:pt x="796675" y="775633"/>
                    <a:pt x="784179" y="776526"/>
                    <a:pt x="771773" y="777508"/>
                  </a:cubicBezTo>
                  <a:cubicBezTo>
                    <a:pt x="743480" y="779830"/>
                    <a:pt x="715008" y="785813"/>
                    <a:pt x="686626" y="787152"/>
                  </a:cubicBezTo>
                  <a:cubicBezTo>
                    <a:pt x="759545" y="909578"/>
                    <a:pt x="826129" y="1036112"/>
                    <a:pt x="887802" y="1165056"/>
                  </a:cubicBezTo>
                  <a:cubicBezTo>
                    <a:pt x="932340" y="1153091"/>
                    <a:pt x="981072" y="1146304"/>
                    <a:pt x="1028376" y="1145054"/>
                  </a:cubicBezTo>
                  <a:cubicBezTo>
                    <a:pt x="1029447" y="1147286"/>
                    <a:pt x="1030429" y="1149608"/>
                    <a:pt x="1031411" y="1152019"/>
                  </a:cubicBezTo>
                  <a:cubicBezTo>
                    <a:pt x="984285" y="1157645"/>
                    <a:pt x="937695" y="1164342"/>
                    <a:pt x="890748" y="1171396"/>
                  </a:cubicBezTo>
                  <a:cubicBezTo>
                    <a:pt x="914489" y="1221313"/>
                    <a:pt x="937695" y="1271320"/>
                    <a:pt x="959919" y="1321862"/>
                  </a:cubicBezTo>
                  <a:cubicBezTo>
                    <a:pt x="1004814" y="1317486"/>
                    <a:pt x="1049619" y="1320879"/>
                    <a:pt x="1094513" y="1322398"/>
                  </a:cubicBezTo>
                  <a:cubicBezTo>
                    <a:pt x="1095763" y="1326505"/>
                    <a:pt x="1096923" y="1330702"/>
                    <a:pt x="1097905" y="1334899"/>
                  </a:cubicBezTo>
                  <a:cubicBezTo>
                    <a:pt x="1053457" y="1334452"/>
                    <a:pt x="1009098" y="1331149"/>
                    <a:pt x="964650" y="1332577"/>
                  </a:cubicBezTo>
                  <a:cubicBezTo>
                    <a:pt x="995442" y="1402586"/>
                    <a:pt x="1024985" y="1472952"/>
                    <a:pt x="1053367" y="1543407"/>
                  </a:cubicBezTo>
                  <a:cubicBezTo>
                    <a:pt x="1053814" y="1544300"/>
                    <a:pt x="1052207" y="1545282"/>
                    <a:pt x="1051582" y="1544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1459395" y="-13407"/>
              <a:ext cx="1523360" cy="1683174"/>
            </a:xfrm>
            <a:custGeom>
              <a:avLst/>
              <a:gdLst/>
              <a:ahLst/>
              <a:cxnLst/>
              <a:rect l="l" t="t" r="r" b="b"/>
              <a:pathLst>
                <a:path w="1523360" h="1683174" extrusionOk="0">
                  <a:moveTo>
                    <a:pt x="1439016" y="1681294"/>
                  </a:moveTo>
                  <a:cubicBezTo>
                    <a:pt x="1425628" y="1574584"/>
                    <a:pt x="1424378" y="1461713"/>
                    <a:pt x="1431786" y="1354021"/>
                  </a:cubicBezTo>
                  <a:cubicBezTo>
                    <a:pt x="1381358" y="1257402"/>
                    <a:pt x="1328252" y="1162658"/>
                    <a:pt x="1266400" y="1071397"/>
                  </a:cubicBezTo>
                  <a:cubicBezTo>
                    <a:pt x="1240784" y="1180071"/>
                    <a:pt x="1238999" y="1286513"/>
                    <a:pt x="1233287" y="1396884"/>
                  </a:cubicBezTo>
                  <a:cubicBezTo>
                    <a:pt x="1229360" y="1390454"/>
                    <a:pt x="1225343" y="1384025"/>
                    <a:pt x="1221416" y="1377595"/>
                  </a:cubicBezTo>
                  <a:cubicBezTo>
                    <a:pt x="1219542" y="1271154"/>
                    <a:pt x="1227843" y="1160158"/>
                    <a:pt x="1257653" y="1058806"/>
                  </a:cubicBezTo>
                  <a:cubicBezTo>
                    <a:pt x="1194105" y="966115"/>
                    <a:pt x="1124309" y="877801"/>
                    <a:pt x="1049425" y="794219"/>
                  </a:cubicBezTo>
                  <a:cubicBezTo>
                    <a:pt x="1065937" y="905572"/>
                    <a:pt x="1076291" y="1024694"/>
                    <a:pt x="1071739" y="1138994"/>
                  </a:cubicBezTo>
                  <a:cubicBezTo>
                    <a:pt x="1066116" y="1130332"/>
                    <a:pt x="1060404" y="1121671"/>
                    <a:pt x="1054513" y="1113187"/>
                  </a:cubicBezTo>
                  <a:cubicBezTo>
                    <a:pt x="1048533" y="1004334"/>
                    <a:pt x="1046748" y="894410"/>
                    <a:pt x="1042017" y="786093"/>
                  </a:cubicBezTo>
                  <a:cubicBezTo>
                    <a:pt x="1000158" y="739659"/>
                    <a:pt x="956691" y="694653"/>
                    <a:pt x="911618" y="651255"/>
                  </a:cubicBezTo>
                  <a:cubicBezTo>
                    <a:pt x="862975" y="604284"/>
                    <a:pt x="812904" y="558743"/>
                    <a:pt x="761940" y="514095"/>
                  </a:cubicBezTo>
                  <a:cubicBezTo>
                    <a:pt x="774614" y="595355"/>
                    <a:pt x="779434" y="681258"/>
                    <a:pt x="781130" y="764394"/>
                  </a:cubicBezTo>
                  <a:cubicBezTo>
                    <a:pt x="778006" y="760911"/>
                    <a:pt x="774793" y="757429"/>
                    <a:pt x="771580" y="754125"/>
                  </a:cubicBezTo>
                  <a:cubicBezTo>
                    <a:pt x="760691" y="672329"/>
                    <a:pt x="752837" y="587765"/>
                    <a:pt x="753461" y="506594"/>
                  </a:cubicBezTo>
                  <a:cubicBezTo>
                    <a:pt x="660459" y="425334"/>
                    <a:pt x="564601" y="347109"/>
                    <a:pt x="468386" y="270403"/>
                  </a:cubicBezTo>
                  <a:cubicBezTo>
                    <a:pt x="329776" y="159854"/>
                    <a:pt x="181705" y="59931"/>
                    <a:pt x="6768" y="18854"/>
                  </a:cubicBezTo>
                  <a:cubicBezTo>
                    <a:pt x="-5459" y="16086"/>
                    <a:pt x="342" y="-2488"/>
                    <a:pt x="12570" y="280"/>
                  </a:cubicBezTo>
                  <a:cubicBezTo>
                    <a:pt x="188756" y="40732"/>
                    <a:pt x="339326" y="142798"/>
                    <a:pt x="478472" y="254330"/>
                  </a:cubicBezTo>
                  <a:cubicBezTo>
                    <a:pt x="628864" y="374792"/>
                    <a:pt x="777649" y="499718"/>
                    <a:pt x="916527" y="633306"/>
                  </a:cubicBezTo>
                  <a:cubicBezTo>
                    <a:pt x="922061" y="638753"/>
                    <a:pt x="927684" y="644290"/>
                    <a:pt x="933218" y="649737"/>
                  </a:cubicBezTo>
                  <a:cubicBezTo>
                    <a:pt x="961957" y="633663"/>
                    <a:pt x="995963" y="625269"/>
                    <a:pt x="1026041" y="612321"/>
                  </a:cubicBezTo>
                  <a:cubicBezTo>
                    <a:pt x="1032021" y="609732"/>
                    <a:pt x="1037644" y="606696"/>
                    <a:pt x="1043178" y="603659"/>
                  </a:cubicBezTo>
                  <a:cubicBezTo>
                    <a:pt x="1045677" y="605981"/>
                    <a:pt x="1048176" y="608124"/>
                    <a:pt x="1050675" y="610535"/>
                  </a:cubicBezTo>
                  <a:cubicBezTo>
                    <a:pt x="1037822" y="618126"/>
                    <a:pt x="1025059" y="626251"/>
                    <a:pt x="1011582" y="631520"/>
                  </a:cubicBezTo>
                  <a:cubicBezTo>
                    <a:pt x="989090" y="640450"/>
                    <a:pt x="966063" y="651790"/>
                    <a:pt x="942321" y="658488"/>
                  </a:cubicBezTo>
                  <a:cubicBezTo>
                    <a:pt x="1033628" y="748499"/>
                    <a:pt x="1121810" y="846815"/>
                    <a:pt x="1202316" y="951471"/>
                  </a:cubicBezTo>
                  <a:cubicBezTo>
                    <a:pt x="1240427" y="930129"/>
                    <a:pt x="1293444" y="920038"/>
                    <a:pt x="1336107" y="919592"/>
                  </a:cubicBezTo>
                  <a:cubicBezTo>
                    <a:pt x="1338874" y="922896"/>
                    <a:pt x="1341373" y="926289"/>
                    <a:pt x="1344050" y="929772"/>
                  </a:cubicBezTo>
                  <a:cubicBezTo>
                    <a:pt x="1316917" y="936826"/>
                    <a:pt x="1288892" y="939951"/>
                    <a:pt x="1261491" y="946024"/>
                  </a:cubicBezTo>
                  <a:cubicBezTo>
                    <a:pt x="1243462" y="950042"/>
                    <a:pt x="1225701" y="955489"/>
                    <a:pt x="1207671" y="958347"/>
                  </a:cubicBezTo>
                  <a:cubicBezTo>
                    <a:pt x="1259081" y="1025676"/>
                    <a:pt x="1307457" y="1095685"/>
                    <a:pt x="1351369" y="1167926"/>
                  </a:cubicBezTo>
                  <a:cubicBezTo>
                    <a:pt x="1405903" y="1167658"/>
                    <a:pt x="1461061" y="1174713"/>
                    <a:pt x="1515506" y="1184536"/>
                  </a:cubicBezTo>
                  <a:cubicBezTo>
                    <a:pt x="1518183" y="1189179"/>
                    <a:pt x="1520772" y="1193644"/>
                    <a:pt x="1523360" y="1198287"/>
                  </a:cubicBezTo>
                  <a:cubicBezTo>
                    <a:pt x="1468470" y="1192840"/>
                    <a:pt x="1413490" y="1188286"/>
                    <a:pt x="1358956" y="1180607"/>
                  </a:cubicBezTo>
                  <a:cubicBezTo>
                    <a:pt x="1425360" y="1291513"/>
                    <a:pt x="1481501" y="1407331"/>
                    <a:pt x="1523003" y="1526543"/>
                  </a:cubicBezTo>
                  <a:cubicBezTo>
                    <a:pt x="1523717" y="1528329"/>
                    <a:pt x="1520683" y="1529400"/>
                    <a:pt x="1519790" y="1527704"/>
                  </a:cubicBezTo>
                  <a:cubicBezTo>
                    <a:pt x="1492836" y="1473679"/>
                    <a:pt x="1465881" y="1420101"/>
                    <a:pt x="1438391" y="1366880"/>
                  </a:cubicBezTo>
                  <a:cubicBezTo>
                    <a:pt x="1442586" y="1471179"/>
                    <a:pt x="1445531" y="1576817"/>
                    <a:pt x="1443925" y="1680937"/>
                  </a:cubicBezTo>
                  <a:cubicBezTo>
                    <a:pt x="1443925" y="1683527"/>
                    <a:pt x="1439373" y="1684152"/>
                    <a:pt x="1439016" y="16812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2058716" y="59025"/>
              <a:ext cx="920782" cy="791348"/>
            </a:xfrm>
            <a:custGeom>
              <a:avLst/>
              <a:gdLst/>
              <a:ahLst/>
              <a:cxnLst/>
              <a:rect l="l" t="t" r="r" b="b"/>
              <a:pathLst>
                <a:path w="920782" h="791348" extrusionOk="0">
                  <a:moveTo>
                    <a:pt x="831394" y="791349"/>
                  </a:moveTo>
                  <a:cubicBezTo>
                    <a:pt x="828270" y="789920"/>
                    <a:pt x="825147" y="788402"/>
                    <a:pt x="822023" y="786705"/>
                  </a:cubicBezTo>
                  <a:lnTo>
                    <a:pt x="821934" y="786705"/>
                  </a:lnTo>
                  <a:cubicBezTo>
                    <a:pt x="803815" y="699552"/>
                    <a:pt x="791320" y="611326"/>
                    <a:pt x="779271" y="523280"/>
                  </a:cubicBezTo>
                  <a:cubicBezTo>
                    <a:pt x="662616" y="421571"/>
                    <a:pt x="545516" y="322362"/>
                    <a:pt x="418241" y="234404"/>
                  </a:cubicBezTo>
                  <a:cubicBezTo>
                    <a:pt x="421811" y="299680"/>
                    <a:pt x="415474" y="367725"/>
                    <a:pt x="413243" y="433536"/>
                  </a:cubicBezTo>
                  <a:cubicBezTo>
                    <a:pt x="409226" y="430143"/>
                    <a:pt x="405210" y="426839"/>
                    <a:pt x="401193" y="423624"/>
                  </a:cubicBezTo>
                  <a:cubicBezTo>
                    <a:pt x="398427" y="359420"/>
                    <a:pt x="397534" y="290661"/>
                    <a:pt x="410476" y="229136"/>
                  </a:cubicBezTo>
                  <a:cubicBezTo>
                    <a:pt x="368705" y="200561"/>
                    <a:pt x="325864" y="173147"/>
                    <a:pt x="281505" y="147340"/>
                  </a:cubicBezTo>
                  <a:cubicBezTo>
                    <a:pt x="260619" y="135106"/>
                    <a:pt x="239645" y="123230"/>
                    <a:pt x="218403" y="111621"/>
                  </a:cubicBezTo>
                  <a:cubicBezTo>
                    <a:pt x="218313" y="111443"/>
                    <a:pt x="218135" y="111443"/>
                    <a:pt x="217867" y="111264"/>
                  </a:cubicBezTo>
                  <a:cubicBezTo>
                    <a:pt x="146465" y="71705"/>
                    <a:pt x="73723" y="34826"/>
                    <a:pt x="0" y="0"/>
                  </a:cubicBezTo>
                  <a:cubicBezTo>
                    <a:pt x="20617" y="3036"/>
                    <a:pt x="41235" y="6697"/>
                    <a:pt x="61763" y="10716"/>
                  </a:cubicBezTo>
                  <a:cubicBezTo>
                    <a:pt x="142091" y="50185"/>
                    <a:pt x="221348" y="92244"/>
                    <a:pt x="298463" y="137964"/>
                  </a:cubicBezTo>
                  <a:cubicBezTo>
                    <a:pt x="310869" y="145375"/>
                    <a:pt x="323186" y="152787"/>
                    <a:pt x="335414" y="160466"/>
                  </a:cubicBezTo>
                  <a:cubicBezTo>
                    <a:pt x="359869" y="145465"/>
                    <a:pt x="386467" y="133410"/>
                    <a:pt x="413510" y="122783"/>
                  </a:cubicBezTo>
                  <a:cubicBezTo>
                    <a:pt x="416277" y="123944"/>
                    <a:pt x="419044" y="125194"/>
                    <a:pt x="421722" y="126444"/>
                  </a:cubicBezTo>
                  <a:cubicBezTo>
                    <a:pt x="395124" y="138767"/>
                    <a:pt x="369241" y="152340"/>
                    <a:pt x="342643" y="165021"/>
                  </a:cubicBezTo>
                  <a:cubicBezTo>
                    <a:pt x="437430" y="224135"/>
                    <a:pt x="528469" y="289768"/>
                    <a:pt x="615580" y="360224"/>
                  </a:cubicBezTo>
                  <a:cubicBezTo>
                    <a:pt x="648604" y="334060"/>
                    <a:pt x="683948" y="313075"/>
                    <a:pt x="721167" y="294412"/>
                  </a:cubicBezTo>
                  <a:cubicBezTo>
                    <a:pt x="723933" y="296108"/>
                    <a:pt x="726700" y="297984"/>
                    <a:pt x="729556" y="299948"/>
                  </a:cubicBezTo>
                  <a:cubicBezTo>
                    <a:pt x="691981" y="319951"/>
                    <a:pt x="655208" y="341561"/>
                    <a:pt x="617901" y="362099"/>
                  </a:cubicBezTo>
                  <a:cubicBezTo>
                    <a:pt x="650121" y="388263"/>
                    <a:pt x="681895" y="415141"/>
                    <a:pt x="713134" y="442466"/>
                  </a:cubicBezTo>
                  <a:cubicBezTo>
                    <a:pt x="744551" y="416391"/>
                    <a:pt x="779003" y="394603"/>
                    <a:pt x="816489" y="377815"/>
                  </a:cubicBezTo>
                  <a:cubicBezTo>
                    <a:pt x="820506" y="376029"/>
                    <a:pt x="824790" y="374065"/>
                    <a:pt x="829252" y="372011"/>
                  </a:cubicBezTo>
                  <a:cubicBezTo>
                    <a:pt x="834429" y="376029"/>
                    <a:pt x="839427" y="380137"/>
                    <a:pt x="844425" y="384334"/>
                  </a:cubicBezTo>
                  <a:cubicBezTo>
                    <a:pt x="831752" y="389245"/>
                    <a:pt x="819345" y="394603"/>
                    <a:pt x="807296" y="400675"/>
                  </a:cubicBezTo>
                  <a:cubicBezTo>
                    <a:pt x="799710" y="404426"/>
                    <a:pt x="732770" y="440144"/>
                    <a:pt x="724469" y="452557"/>
                  </a:cubicBezTo>
                  <a:cubicBezTo>
                    <a:pt x="792301" y="512743"/>
                    <a:pt x="857546" y="575697"/>
                    <a:pt x="920112" y="640616"/>
                  </a:cubicBezTo>
                  <a:cubicBezTo>
                    <a:pt x="922165" y="642670"/>
                    <a:pt x="919041" y="645527"/>
                    <a:pt x="916899" y="643652"/>
                  </a:cubicBezTo>
                  <a:cubicBezTo>
                    <a:pt x="871915" y="604629"/>
                    <a:pt x="827289" y="565339"/>
                    <a:pt x="782662" y="526494"/>
                  </a:cubicBezTo>
                  <a:cubicBezTo>
                    <a:pt x="796675" y="615077"/>
                    <a:pt x="814615" y="703124"/>
                    <a:pt x="831394" y="7913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2254983" y="170087"/>
              <a:ext cx="22671" cy="168436"/>
            </a:xfrm>
            <a:custGeom>
              <a:avLst/>
              <a:gdLst/>
              <a:ahLst/>
              <a:cxnLst/>
              <a:rect l="l" t="t" r="r" b="b"/>
              <a:pathLst>
                <a:path w="22671" h="168436" extrusionOk="0">
                  <a:moveTo>
                    <a:pt x="14370" y="168437"/>
                  </a:moveTo>
                  <a:cubicBezTo>
                    <a:pt x="9640" y="165222"/>
                    <a:pt x="4910" y="162008"/>
                    <a:pt x="1" y="158971"/>
                  </a:cubicBezTo>
                  <a:cubicBezTo>
                    <a:pt x="-88" y="105929"/>
                    <a:pt x="8212" y="52262"/>
                    <a:pt x="19637" y="1005"/>
                  </a:cubicBezTo>
                  <a:cubicBezTo>
                    <a:pt x="19904" y="23"/>
                    <a:pt x="20797" y="-156"/>
                    <a:pt x="21600" y="112"/>
                  </a:cubicBezTo>
                  <a:cubicBezTo>
                    <a:pt x="21779" y="202"/>
                    <a:pt x="22046" y="202"/>
                    <a:pt x="22136" y="470"/>
                  </a:cubicBezTo>
                  <a:cubicBezTo>
                    <a:pt x="22403" y="648"/>
                    <a:pt x="22671" y="1095"/>
                    <a:pt x="22671" y="1541"/>
                  </a:cubicBezTo>
                  <a:cubicBezTo>
                    <a:pt x="17316" y="57173"/>
                    <a:pt x="16691" y="112894"/>
                    <a:pt x="14370" y="168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" name="Google Shape;490;p10"/>
          <p:cNvGrpSpPr/>
          <p:nvPr/>
        </p:nvGrpSpPr>
        <p:grpSpPr>
          <a:xfrm>
            <a:off x="-274179" y="-407774"/>
            <a:ext cx="1024035" cy="1224613"/>
            <a:chOff x="1466111" y="159302"/>
            <a:chExt cx="1328880" cy="1589168"/>
          </a:xfrm>
        </p:grpSpPr>
        <p:sp>
          <p:nvSpPr>
            <p:cNvPr id="491" name="Google Shape;491;p10"/>
            <p:cNvSpPr/>
            <p:nvPr/>
          </p:nvSpPr>
          <p:spPr>
            <a:xfrm>
              <a:off x="1743005" y="216541"/>
              <a:ext cx="1051986" cy="1531929"/>
            </a:xfrm>
            <a:custGeom>
              <a:avLst/>
              <a:gdLst/>
              <a:ahLst/>
              <a:cxnLst/>
              <a:rect l="l" t="t" r="r" b="b"/>
              <a:pathLst>
                <a:path w="1051986" h="1531929" extrusionOk="0">
                  <a:moveTo>
                    <a:pt x="803748" y="1371425"/>
                  </a:moveTo>
                  <a:cubicBezTo>
                    <a:pt x="841948" y="1433129"/>
                    <a:pt x="924240" y="1544214"/>
                    <a:pt x="1011351" y="1530820"/>
                  </a:cubicBezTo>
                  <a:cubicBezTo>
                    <a:pt x="1040894" y="1526266"/>
                    <a:pt x="1045892" y="1501441"/>
                    <a:pt x="1049016" y="1474742"/>
                  </a:cubicBezTo>
                  <a:cubicBezTo>
                    <a:pt x="1056335" y="1410805"/>
                    <a:pt x="1049551" y="1345618"/>
                    <a:pt x="1035003" y="1283111"/>
                  </a:cubicBezTo>
                  <a:cubicBezTo>
                    <a:pt x="974936" y="1025042"/>
                    <a:pt x="795537" y="792692"/>
                    <a:pt x="631310" y="591060"/>
                  </a:cubicBezTo>
                  <a:cubicBezTo>
                    <a:pt x="532061" y="469169"/>
                    <a:pt x="426385" y="352816"/>
                    <a:pt x="319727" y="237355"/>
                  </a:cubicBezTo>
                  <a:cubicBezTo>
                    <a:pt x="235740" y="146540"/>
                    <a:pt x="148182" y="30007"/>
                    <a:pt x="16980" y="14291"/>
                  </a:cubicBezTo>
                  <a:cubicBezTo>
                    <a:pt x="12607" y="9737"/>
                    <a:pt x="8412" y="5183"/>
                    <a:pt x="4038" y="718"/>
                  </a:cubicBezTo>
                  <a:cubicBezTo>
                    <a:pt x="1896" y="-1425"/>
                    <a:pt x="-1406" y="1700"/>
                    <a:pt x="647" y="3933"/>
                  </a:cubicBezTo>
                  <a:cubicBezTo>
                    <a:pt x="3592" y="7237"/>
                    <a:pt x="6448" y="10541"/>
                    <a:pt x="9304" y="13845"/>
                  </a:cubicBezTo>
                  <a:cubicBezTo>
                    <a:pt x="-2566" y="14916"/>
                    <a:pt x="-2477" y="34294"/>
                    <a:pt x="10732" y="35544"/>
                  </a:cubicBezTo>
                  <a:cubicBezTo>
                    <a:pt x="17605" y="36169"/>
                    <a:pt x="24299" y="37240"/>
                    <a:pt x="30993" y="38491"/>
                  </a:cubicBezTo>
                  <a:cubicBezTo>
                    <a:pt x="34831" y="42955"/>
                    <a:pt x="38579" y="47510"/>
                    <a:pt x="42417" y="51974"/>
                  </a:cubicBezTo>
                  <a:cubicBezTo>
                    <a:pt x="87312" y="447917"/>
                    <a:pt x="177457" y="837340"/>
                    <a:pt x="316603" y="1210869"/>
                  </a:cubicBezTo>
                  <a:cubicBezTo>
                    <a:pt x="331955" y="1252124"/>
                    <a:pt x="352483" y="1366782"/>
                    <a:pt x="408713" y="1372140"/>
                  </a:cubicBezTo>
                  <a:cubicBezTo>
                    <a:pt x="460390" y="1377051"/>
                    <a:pt x="457445" y="1294630"/>
                    <a:pt x="457981" y="1263376"/>
                  </a:cubicBezTo>
                  <a:cubicBezTo>
                    <a:pt x="459855" y="1166757"/>
                    <a:pt x="435935" y="1071209"/>
                    <a:pt x="411480" y="978519"/>
                  </a:cubicBezTo>
                  <a:cubicBezTo>
                    <a:pt x="386399" y="883418"/>
                    <a:pt x="357214" y="789388"/>
                    <a:pt x="325350" y="696430"/>
                  </a:cubicBezTo>
                  <a:cubicBezTo>
                    <a:pt x="257161" y="497744"/>
                    <a:pt x="176386" y="304149"/>
                    <a:pt x="91864" y="111893"/>
                  </a:cubicBezTo>
                  <a:cubicBezTo>
                    <a:pt x="229849" y="284950"/>
                    <a:pt x="344004" y="474527"/>
                    <a:pt x="446556" y="671427"/>
                  </a:cubicBezTo>
                  <a:cubicBezTo>
                    <a:pt x="566780" y="902706"/>
                    <a:pt x="666387" y="1149522"/>
                    <a:pt x="803748" y="1371425"/>
                  </a:cubicBezTo>
                  <a:close/>
                  <a:moveTo>
                    <a:pt x="411926" y="1059690"/>
                  </a:moveTo>
                  <a:cubicBezTo>
                    <a:pt x="421476" y="1101213"/>
                    <a:pt x="429687" y="1143004"/>
                    <a:pt x="434150" y="1185420"/>
                  </a:cubicBezTo>
                  <a:cubicBezTo>
                    <a:pt x="436560" y="1207923"/>
                    <a:pt x="438077" y="1230336"/>
                    <a:pt x="437988" y="1253018"/>
                  </a:cubicBezTo>
                  <a:cubicBezTo>
                    <a:pt x="437899" y="1265340"/>
                    <a:pt x="441201" y="1323919"/>
                    <a:pt x="431383" y="1330438"/>
                  </a:cubicBezTo>
                  <a:cubicBezTo>
                    <a:pt x="423618" y="1329545"/>
                    <a:pt x="415942" y="1328652"/>
                    <a:pt x="408177" y="1327759"/>
                  </a:cubicBezTo>
                  <a:cubicBezTo>
                    <a:pt x="391665" y="1332492"/>
                    <a:pt x="382026" y="1327580"/>
                    <a:pt x="379438" y="1313114"/>
                  </a:cubicBezTo>
                  <a:cubicBezTo>
                    <a:pt x="373725" y="1306596"/>
                    <a:pt x="368370" y="1284629"/>
                    <a:pt x="365693" y="1277842"/>
                  </a:cubicBezTo>
                  <a:cubicBezTo>
                    <a:pt x="357660" y="1256857"/>
                    <a:pt x="349716" y="1235872"/>
                    <a:pt x="341951" y="1214798"/>
                  </a:cubicBezTo>
                  <a:cubicBezTo>
                    <a:pt x="327224" y="1174793"/>
                    <a:pt x="312944" y="1134699"/>
                    <a:pt x="299288" y="1094337"/>
                  </a:cubicBezTo>
                  <a:cubicBezTo>
                    <a:pt x="245647" y="936014"/>
                    <a:pt x="200039" y="774922"/>
                    <a:pt x="162641" y="612044"/>
                  </a:cubicBezTo>
                  <a:cubicBezTo>
                    <a:pt x="123102" y="439523"/>
                    <a:pt x="93202" y="264858"/>
                    <a:pt x="72853" y="89033"/>
                  </a:cubicBezTo>
                  <a:cubicBezTo>
                    <a:pt x="75530" y="92247"/>
                    <a:pt x="78208" y="95551"/>
                    <a:pt x="80796" y="98855"/>
                  </a:cubicBezTo>
                  <a:cubicBezTo>
                    <a:pt x="203876" y="414073"/>
                    <a:pt x="335882" y="728845"/>
                    <a:pt x="411926" y="1059690"/>
                  </a:cubicBezTo>
                  <a:close/>
                  <a:moveTo>
                    <a:pt x="71157" y="73406"/>
                  </a:moveTo>
                  <a:cubicBezTo>
                    <a:pt x="70264" y="65369"/>
                    <a:pt x="69282" y="57332"/>
                    <a:pt x="68390" y="49296"/>
                  </a:cubicBezTo>
                  <a:cubicBezTo>
                    <a:pt x="164694" y="85014"/>
                    <a:pt x="236097" y="179401"/>
                    <a:pt x="303662" y="252446"/>
                  </a:cubicBezTo>
                  <a:cubicBezTo>
                    <a:pt x="386935" y="342457"/>
                    <a:pt x="469494" y="433093"/>
                    <a:pt x="549019" y="526498"/>
                  </a:cubicBezTo>
                  <a:cubicBezTo>
                    <a:pt x="710032" y="715629"/>
                    <a:pt x="871313" y="921280"/>
                    <a:pt x="968866" y="1151755"/>
                  </a:cubicBezTo>
                  <a:cubicBezTo>
                    <a:pt x="992340" y="1207119"/>
                    <a:pt x="1011529" y="1264358"/>
                    <a:pt x="1022418" y="1323562"/>
                  </a:cubicBezTo>
                  <a:cubicBezTo>
                    <a:pt x="1030719" y="1368568"/>
                    <a:pt x="1062047" y="1540732"/>
                    <a:pt x="965564" y="1506710"/>
                  </a:cubicBezTo>
                  <a:cubicBezTo>
                    <a:pt x="857210" y="1468580"/>
                    <a:pt x="801784" y="1344190"/>
                    <a:pt x="752159" y="1249981"/>
                  </a:cubicBezTo>
                  <a:cubicBezTo>
                    <a:pt x="643627" y="1043884"/>
                    <a:pt x="546520" y="831983"/>
                    <a:pt x="436917" y="626511"/>
                  </a:cubicBezTo>
                  <a:cubicBezTo>
                    <a:pt x="332758" y="431397"/>
                    <a:pt x="217354" y="239766"/>
                    <a:pt x="71157" y="7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1466111" y="159302"/>
              <a:ext cx="1023195" cy="787297"/>
            </a:xfrm>
            <a:custGeom>
              <a:avLst/>
              <a:gdLst/>
              <a:ahLst/>
              <a:cxnLst/>
              <a:rect l="l" t="t" r="r" b="b"/>
              <a:pathLst>
                <a:path w="1023195" h="787297" extrusionOk="0">
                  <a:moveTo>
                    <a:pt x="1019860" y="755187"/>
                  </a:moveTo>
                  <a:cubicBezTo>
                    <a:pt x="1030035" y="729827"/>
                    <a:pt x="1014594" y="698751"/>
                    <a:pt x="1004776" y="675981"/>
                  </a:cubicBezTo>
                  <a:cubicBezTo>
                    <a:pt x="989425" y="640530"/>
                    <a:pt x="969700" y="607133"/>
                    <a:pt x="947119" y="575879"/>
                  </a:cubicBezTo>
                  <a:cubicBezTo>
                    <a:pt x="842335" y="431039"/>
                    <a:pt x="684892" y="322187"/>
                    <a:pt x="545836" y="213066"/>
                  </a:cubicBezTo>
                  <a:cubicBezTo>
                    <a:pt x="407939" y="104927"/>
                    <a:pt x="226755" y="-31697"/>
                    <a:pt x="40573" y="10898"/>
                  </a:cubicBezTo>
                  <a:cubicBezTo>
                    <a:pt x="35039" y="7326"/>
                    <a:pt x="29506" y="3665"/>
                    <a:pt x="23883" y="271"/>
                  </a:cubicBezTo>
                  <a:cubicBezTo>
                    <a:pt x="21919" y="-890"/>
                    <a:pt x="20134" y="1968"/>
                    <a:pt x="22008" y="3307"/>
                  </a:cubicBezTo>
                  <a:cubicBezTo>
                    <a:pt x="26382" y="6254"/>
                    <a:pt x="30577" y="9380"/>
                    <a:pt x="34861" y="12416"/>
                  </a:cubicBezTo>
                  <a:cubicBezTo>
                    <a:pt x="25132" y="14827"/>
                    <a:pt x="15493" y="17595"/>
                    <a:pt x="5764" y="20988"/>
                  </a:cubicBezTo>
                  <a:cubicBezTo>
                    <a:pt x="-3786" y="24381"/>
                    <a:pt x="-751" y="38937"/>
                    <a:pt x="9602" y="36615"/>
                  </a:cubicBezTo>
                  <a:cubicBezTo>
                    <a:pt x="25846" y="33043"/>
                    <a:pt x="41822" y="30454"/>
                    <a:pt x="57709" y="28757"/>
                  </a:cubicBezTo>
                  <a:cubicBezTo>
                    <a:pt x="200961" y="135288"/>
                    <a:pt x="315830" y="277538"/>
                    <a:pt x="441588" y="402822"/>
                  </a:cubicBezTo>
                  <a:cubicBezTo>
                    <a:pt x="512277" y="473277"/>
                    <a:pt x="584750" y="541946"/>
                    <a:pt x="658830" y="608830"/>
                  </a:cubicBezTo>
                  <a:cubicBezTo>
                    <a:pt x="720861" y="664819"/>
                    <a:pt x="784231" y="729380"/>
                    <a:pt x="861346" y="764385"/>
                  </a:cubicBezTo>
                  <a:cubicBezTo>
                    <a:pt x="898386" y="781262"/>
                    <a:pt x="997814" y="810373"/>
                    <a:pt x="1019860" y="755187"/>
                  </a:cubicBezTo>
                  <a:close/>
                  <a:moveTo>
                    <a:pt x="892942" y="761438"/>
                  </a:moveTo>
                  <a:cubicBezTo>
                    <a:pt x="852689" y="748579"/>
                    <a:pt x="816541" y="724023"/>
                    <a:pt x="783428" y="698305"/>
                  </a:cubicBezTo>
                  <a:cubicBezTo>
                    <a:pt x="648209" y="593113"/>
                    <a:pt x="524415" y="468187"/>
                    <a:pt x="404369" y="346297"/>
                  </a:cubicBezTo>
                  <a:cubicBezTo>
                    <a:pt x="295570" y="235747"/>
                    <a:pt x="193821" y="116536"/>
                    <a:pt x="66099" y="27864"/>
                  </a:cubicBezTo>
                  <a:cubicBezTo>
                    <a:pt x="217651" y="15005"/>
                    <a:pt x="349836" y="87157"/>
                    <a:pt x="472023" y="179044"/>
                  </a:cubicBezTo>
                  <a:cubicBezTo>
                    <a:pt x="603047" y="277627"/>
                    <a:pt x="740051" y="377819"/>
                    <a:pt x="856080" y="494083"/>
                  </a:cubicBezTo>
                  <a:cubicBezTo>
                    <a:pt x="909454" y="547572"/>
                    <a:pt x="957383" y="607490"/>
                    <a:pt x="988711" y="676606"/>
                  </a:cubicBezTo>
                  <a:cubicBezTo>
                    <a:pt x="993977" y="688215"/>
                    <a:pt x="1003437" y="701163"/>
                    <a:pt x="1003527" y="713753"/>
                  </a:cubicBezTo>
                  <a:cubicBezTo>
                    <a:pt x="1003616" y="722772"/>
                    <a:pt x="985230" y="763313"/>
                    <a:pt x="975412" y="769117"/>
                  </a:cubicBezTo>
                  <a:cubicBezTo>
                    <a:pt x="957383" y="779833"/>
                    <a:pt x="910792" y="767153"/>
                    <a:pt x="892942" y="7614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3" name="Google Shape;493;p10"/>
          <p:cNvSpPr/>
          <p:nvPr/>
        </p:nvSpPr>
        <p:spPr>
          <a:xfrm rot="-1427153">
            <a:off x="8224370" y="4323681"/>
            <a:ext cx="1254862" cy="1035232"/>
          </a:xfrm>
          <a:custGeom>
            <a:avLst/>
            <a:gdLst/>
            <a:ahLst/>
            <a:cxnLst/>
            <a:rect l="l" t="t" r="r" b="b"/>
            <a:pathLst>
              <a:path w="2176821" h="1795827" extrusionOk="0">
                <a:moveTo>
                  <a:pt x="1684124" y="1376074"/>
                </a:moveTo>
                <a:cubicBezTo>
                  <a:pt x="1698583" y="1330086"/>
                  <a:pt x="1677876" y="1280526"/>
                  <a:pt x="1652082" y="1239807"/>
                </a:cubicBezTo>
                <a:cubicBezTo>
                  <a:pt x="1589872" y="1141134"/>
                  <a:pt x="1494996" y="1063356"/>
                  <a:pt x="1386018" y="1021744"/>
                </a:cubicBezTo>
                <a:cubicBezTo>
                  <a:pt x="1522040" y="1055319"/>
                  <a:pt x="1699743" y="1092646"/>
                  <a:pt x="1836479" y="1054159"/>
                </a:cubicBezTo>
                <a:cubicBezTo>
                  <a:pt x="1862362" y="1046836"/>
                  <a:pt x="1890388" y="1035852"/>
                  <a:pt x="1901991" y="1011653"/>
                </a:cubicBezTo>
                <a:cubicBezTo>
                  <a:pt x="1924215" y="965308"/>
                  <a:pt x="1871645" y="919588"/>
                  <a:pt x="1826661" y="894763"/>
                </a:cubicBezTo>
                <a:cubicBezTo>
                  <a:pt x="1778197" y="868064"/>
                  <a:pt x="1729732" y="841275"/>
                  <a:pt x="1681268" y="814575"/>
                </a:cubicBezTo>
                <a:cubicBezTo>
                  <a:pt x="1826750" y="788411"/>
                  <a:pt x="1991690" y="748674"/>
                  <a:pt x="2060951" y="618033"/>
                </a:cubicBezTo>
                <a:cubicBezTo>
                  <a:pt x="2068627" y="603566"/>
                  <a:pt x="2074964" y="586779"/>
                  <a:pt x="2070501" y="570973"/>
                </a:cubicBezTo>
                <a:cubicBezTo>
                  <a:pt x="2065681" y="553739"/>
                  <a:pt x="2049437" y="542487"/>
                  <a:pt x="2033550" y="534272"/>
                </a:cubicBezTo>
                <a:cubicBezTo>
                  <a:pt x="1959292" y="495874"/>
                  <a:pt x="1866914" y="496500"/>
                  <a:pt x="1791942" y="532932"/>
                </a:cubicBezTo>
                <a:cubicBezTo>
                  <a:pt x="1933230" y="447476"/>
                  <a:pt x="2073000" y="349785"/>
                  <a:pt x="2149044" y="204588"/>
                </a:cubicBezTo>
                <a:cubicBezTo>
                  <a:pt x="2166181" y="171816"/>
                  <a:pt x="2180015" y="135472"/>
                  <a:pt x="2176177" y="98682"/>
                </a:cubicBezTo>
                <a:cubicBezTo>
                  <a:pt x="2172339" y="61891"/>
                  <a:pt x="2146456" y="25369"/>
                  <a:pt x="2109951" y="19743"/>
                </a:cubicBezTo>
                <a:cubicBezTo>
                  <a:pt x="2087102" y="16261"/>
                  <a:pt x="2064253" y="24833"/>
                  <a:pt x="2042922" y="33763"/>
                </a:cubicBezTo>
                <a:cubicBezTo>
                  <a:pt x="1856382" y="111630"/>
                  <a:pt x="1684481" y="224412"/>
                  <a:pt x="1538641" y="364429"/>
                </a:cubicBezTo>
                <a:cubicBezTo>
                  <a:pt x="1609865" y="282723"/>
                  <a:pt x="1659490" y="182353"/>
                  <a:pt x="1681178" y="76179"/>
                </a:cubicBezTo>
                <a:cubicBezTo>
                  <a:pt x="1684570" y="59570"/>
                  <a:pt x="1687158" y="41621"/>
                  <a:pt x="1680197" y="26173"/>
                </a:cubicBezTo>
                <a:cubicBezTo>
                  <a:pt x="1658597" y="-21869"/>
                  <a:pt x="1585588" y="4563"/>
                  <a:pt x="1545781" y="38942"/>
                </a:cubicBezTo>
                <a:cubicBezTo>
                  <a:pt x="1408777" y="157171"/>
                  <a:pt x="1291409" y="297992"/>
                  <a:pt x="1199568" y="453994"/>
                </a:cubicBezTo>
                <a:cubicBezTo>
                  <a:pt x="1241070" y="364072"/>
                  <a:pt x="1272666" y="269596"/>
                  <a:pt x="1293551" y="172888"/>
                </a:cubicBezTo>
                <a:cubicBezTo>
                  <a:pt x="1303458" y="126989"/>
                  <a:pt x="1307296" y="70375"/>
                  <a:pt x="1269899" y="41978"/>
                </a:cubicBezTo>
                <a:cubicBezTo>
                  <a:pt x="1214116" y="-348"/>
                  <a:pt x="1148515" y="52783"/>
                  <a:pt x="1109065" y="91806"/>
                </a:cubicBezTo>
                <a:cubicBezTo>
                  <a:pt x="970187" y="229234"/>
                  <a:pt x="868795" y="401309"/>
                  <a:pt x="797838" y="583385"/>
                </a:cubicBezTo>
                <a:cubicBezTo>
                  <a:pt x="824704" y="511412"/>
                  <a:pt x="852015" y="436581"/>
                  <a:pt x="845589" y="360054"/>
                </a:cubicBezTo>
                <a:cubicBezTo>
                  <a:pt x="839163" y="283526"/>
                  <a:pt x="788735" y="204945"/>
                  <a:pt x="713048" y="192354"/>
                </a:cubicBezTo>
                <a:cubicBezTo>
                  <a:pt x="636201" y="179585"/>
                  <a:pt x="565066" y="236467"/>
                  <a:pt x="518297" y="298707"/>
                </a:cubicBezTo>
                <a:cubicBezTo>
                  <a:pt x="390129" y="469442"/>
                  <a:pt x="363621" y="693399"/>
                  <a:pt x="341397" y="905836"/>
                </a:cubicBezTo>
                <a:cubicBezTo>
                  <a:pt x="343450" y="851276"/>
                  <a:pt x="341129" y="796537"/>
                  <a:pt x="334346" y="742423"/>
                </a:cubicBezTo>
                <a:cubicBezTo>
                  <a:pt x="331222" y="717420"/>
                  <a:pt x="326492" y="691167"/>
                  <a:pt x="310337" y="671878"/>
                </a:cubicBezTo>
                <a:cubicBezTo>
                  <a:pt x="279544" y="635088"/>
                  <a:pt x="218049" y="639910"/>
                  <a:pt x="180652" y="669914"/>
                </a:cubicBezTo>
                <a:cubicBezTo>
                  <a:pt x="143255" y="699918"/>
                  <a:pt x="124690" y="747067"/>
                  <a:pt x="109963" y="792697"/>
                </a:cubicBezTo>
                <a:cubicBezTo>
                  <a:pt x="66854" y="934411"/>
                  <a:pt x="41238" y="1078626"/>
                  <a:pt x="28029" y="1226055"/>
                </a:cubicBezTo>
                <a:cubicBezTo>
                  <a:pt x="16069" y="1359286"/>
                  <a:pt x="-5977" y="1501090"/>
                  <a:pt x="1520" y="1633428"/>
                </a:cubicBezTo>
                <a:cubicBezTo>
                  <a:pt x="2056" y="1642268"/>
                  <a:pt x="2770" y="1651733"/>
                  <a:pt x="8304" y="1658609"/>
                </a:cubicBezTo>
                <a:cubicBezTo>
                  <a:pt x="13748" y="1665395"/>
                  <a:pt x="22674" y="1668253"/>
                  <a:pt x="31063" y="1670664"/>
                </a:cubicBezTo>
                <a:cubicBezTo>
                  <a:pt x="138078" y="1701739"/>
                  <a:pt x="245182" y="1732815"/>
                  <a:pt x="353268" y="1759872"/>
                </a:cubicBezTo>
                <a:cubicBezTo>
                  <a:pt x="455998" y="1785589"/>
                  <a:pt x="563013" y="1807735"/>
                  <a:pt x="667172" y="1788626"/>
                </a:cubicBezTo>
                <a:cubicBezTo>
                  <a:pt x="694305" y="1783624"/>
                  <a:pt x="723044" y="1774427"/>
                  <a:pt x="739110" y="1751924"/>
                </a:cubicBezTo>
                <a:cubicBezTo>
                  <a:pt x="766243" y="1713705"/>
                  <a:pt x="743037" y="1660484"/>
                  <a:pt x="714476" y="1623337"/>
                </a:cubicBezTo>
                <a:cubicBezTo>
                  <a:pt x="701891" y="1606995"/>
                  <a:pt x="688325" y="1591458"/>
                  <a:pt x="673866" y="1576724"/>
                </a:cubicBezTo>
                <a:cubicBezTo>
                  <a:pt x="735272" y="1626105"/>
                  <a:pt x="799445" y="1671736"/>
                  <a:pt x="871205" y="1703704"/>
                </a:cubicBezTo>
                <a:cubicBezTo>
                  <a:pt x="973310" y="1749156"/>
                  <a:pt x="1094606" y="1763980"/>
                  <a:pt x="1196087" y="1717099"/>
                </a:cubicBezTo>
                <a:cubicBezTo>
                  <a:pt x="1230271" y="1701293"/>
                  <a:pt x="1262402" y="1677540"/>
                  <a:pt x="1281324" y="1645482"/>
                </a:cubicBezTo>
                <a:cubicBezTo>
                  <a:pt x="1284447" y="1640125"/>
                  <a:pt x="1287304" y="1634588"/>
                  <a:pt x="1289624" y="1628695"/>
                </a:cubicBezTo>
                <a:cubicBezTo>
                  <a:pt x="1311134" y="1575831"/>
                  <a:pt x="1293373" y="1513413"/>
                  <a:pt x="1259010" y="1467781"/>
                </a:cubicBezTo>
                <a:cubicBezTo>
                  <a:pt x="1242498" y="1445815"/>
                  <a:pt x="1222595" y="1426973"/>
                  <a:pt x="1201174" y="1409828"/>
                </a:cubicBezTo>
                <a:cubicBezTo>
                  <a:pt x="1228575" y="1424919"/>
                  <a:pt x="1256690" y="1438403"/>
                  <a:pt x="1285875" y="1449744"/>
                </a:cubicBezTo>
                <a:cubicBezTo>
                  <a:pt x="1379770" y="1486177"/>
                  <a:pt x="1486160" y="1498500"/>
                  <a:pt x="1581215" y="1465460"/>
                </a:cubicBezTo>
                <a:cubicBezTo>
                  <a:pt x="1625752" y="1450011"/>
                  <a:pt x="1670022" y="1421079"/>
                  <a:pt x="1684124" y="137607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59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4" name="Google Shape;494;p10"/>
          <p:cNvGrpSpPr/>
          <p:nvPr/>
        </p:nvGrpSpPr>
        <p:grpSpPr>
          <a:xfrm rot="-1415337">
            <a:off x="8282744" y="4202329"/>
            <a:ext cx="850621" cy="1147557"/>
            <a:chOff x="201286" y="5189621"/>
            <a:chExt cx="1476128" cy="1991417"/>
          </a:xfrm>
        </p:grpSpPr>
        <p:sp>
          <p:nvSpPr>
            <p:cNvPr id="495" name="Google Shape;495;p10"/>
            <p:cNvSpPr/>
            <p:nvPr/>
          </p:nvSpPr>
          <p:spPr>
            <a:xfrm>
              <a:off x="201286" y="5189621"/>
              <a:ext cx="1476128" cy="1991417"/>
            </a:xfrm>
            <a:custGeom>
              <a:avLst/>
              <a:gdLst/>
              <a:ahLst/>
              <a:cxnLst/>
              <a:rect l="l" t="t" r="r" b="b"/>
              <a:pathLst>
                <a:path w="1476128" h="1991417" extrusionOk="0">
                  <a:moveTo>
                    <a:pt x="1358861" y="432688"/>
                  </a:moveTo>
                  <a:cubicBezTo>
                    <a:pt x="1316466" y="450816"/>
                    <a:pt x="1281925" y="488142"/>
                    <a:pt x="1248812" y="519038"/>
                  </a:cubicBezTo>
                  <a:cubicBezTo>
                    <a:pt x="1234621" y="532165"/>
                    <a:pt x="1220608" y="545470"/>
                    <a:pt x="1206774" y="558775"/>
                  </a:cubicBezTo>
                  <a:cubicBezTo>
                    <a:pt x="1202490" y="562973"/>
                    <a:pt x="1198384" y="566902"/>
                    <a:pt x="1194100" y="571188"/>
                  </a:cubicBezTo>
                  <a:cubicBezTo>
                    <a:pt x="1176606" y="588065"/>
                    <a:pt x="1159470" y="605299"/>
                    <a:pt x="1142422" y="622712"/>
                  </a:cubicBezTo>
                  <a:cubicBezTo>
                    <a:pt x="1140191" y="624855"/>
                    <a:pt x="1137960" y="627266"/>
                    <a:pt x="1135550" y="629766"/>
                  </a:cubicBezTo>
                  <a:cubicBezTo>
                    <a:pt x="1126000" y="639500"/>
                    <a:pt x="1116271" y="649501"/>
                    <a:pt x="1106721" y="659502"/>
                  </a:cubicBezTo>
                  <a:cubicBezTo>
                    <a:pt x="1023090" y="747103"/>
                    <a:pt x="943209" y="838364"/>
                    <a:pt x="863684" y="929536"/>
                  </a:cubicBezTo>
                  <a:cubicBezTo>
                    <a:pt x="859043" y="934804"/>
                    <a:pt x="854312" y="940162"/>
                    <a:pt x="849671" y="945520"/>
                  </a:cubicBezTo>
                  <a:cubicBezTo>
                    <a:pt x="845923" y="949985"/>
                    <a:pt x="842174" y="954360"/>
                    <a:pt x="838247" y="958647"/>
                  </a:cubicBezTo>
                  <a:cubicBezTo>
                    <a:pt x="827090" y="971684"/>
                    <a:pt x="815844" y="984543"/>
                    <a:pt x="804509" y="997312"/>
                  </a:cubicBezTo>
                  <a:cubicBezTo>
                    <a:pt x="801832" y="1000527"/>
                    <a:pt x="799154" y="1003563"/>
                    <a:pt x="796298" y="1006599"/>
                  </a:cubicBezTo>
                  <a:cubicBezTo>
                    <a:pt x="728019" y="1084555"/>
                    <a:pt x="659205" y="1161887"/>
                    <a:pt x="587624" y="1236717"/>
                  </a:cubicBezTo>
                  <a:cubicBezTo>
                    <a:pt x="541747" y="1284759"/>
                    <a:pt x="494711" y="1331729"/>
                    <a:pt x="446068" y="1376735"/>
                  </a:cubicBezTo>
                  <a:cubicBezTo>
                    <a:pt x="440088" y="1382360"/>
                    <a:pt x="434019" y="1387629"/>
                    <a:pt x="428039" y="1393076"/>
                  </a:cubicBezTo>
                  <a:cubicBezTo>
                    <a:pt x="514793" y="1275115"/>
                    <a:pt x="594228" y="1151707"/>
                    <a:pt x="666613" y="1025530"/>
                  </a:cubicBezTo>
                  <a:cubicBezTo>
                    <a:pt x="669826" y="1020083"/>
                    <a:pt x="673039" y="1014458"/>
                    <a:pt x="676074" y="1008921"/>
                  </a:cubicBezTo>
                  <a:cubicBezTo>
                    <a:pt x="677769" y="1006064"/>
                    <a:pt x="679376" y="1003295"/>
                    <a:pt x="680893" y="1000527"/>
                  </a:cubicBezTo>
                  <a:cubicBezTo>
                    <a:pt x="767291" y="847829"/>
                    <a:pt x="842799" y="689060"/>
                    <a:pt x="906793" y="525735"/>
                  </a:cubicBezTo>
                  <a:cubicBezTo>
                    <a:pt x="921163" y="489213"/>
                    <a:pt x="935176" y="452334"/>
                    <a:pt x="947761" y="415008"/>
                  </a:cubicBezTo>
                  <a:cubicBezTo>
                    <a:pt x="950081" y="407775"/>
                    <a:pt x="952491" y="400542"/>
                    <a:pt x="954812" y="393219"/>
                  </a:cubicBezTo>
                  <a:cubicBezTo>
                    <a:pt x="957936" y="383843"/>
                    <a:pt x="960881" y="374466"/>
                    <a:pt x="963559" y="365001"/>
                  </a:cubicBezTo>
                  <a:cubicBezTo>
                    <a:pt x="965344" y="359375"/>
                    <a:pt x="967039" y="353839"/>
                    <a:pt x="968557" y="348124"/>
                  </a:cubicBezTo>
                  <a:cubicBezTo>
                    <a:pt x="999795" y="238289"/>
                    <a:pt x="1014522" y="125507"/>
                    <a:pt x="987925" y="10671"/>
                  </a:cubicBezTo>
                  <a:cubicBezTo>
                    <a:pt x="986140" y="2813"/>
                    <a:pt x="978999" y="-759"/>
                    <a:pt x="971413" y="134"/>
                  </a:cubicBezTo>
                  <a:cubicBezTo>
                    <a:pt x="920360" y="6117"/>
                    <a:pt x="884659" y="47015"/>
                    <a:pt x="854848" y="89431"/>
                  </a:cubicBezTo>
                  <a:cubicBezTo>
                    <a:pt x="854848" y="89431"/>
                    <a:pt x="854670" y="89431"/>
                    <a:pt x="854759" y="89610"/>
                  </a:cubicBezTo>
                  <a:cubicBezTo>
                    <a:pt x="852884" y="92199"/>
                    <a:pt x="851189" y="94700"/>
                    <a:pt x="849314" y="97379"/>
                  </a:cubicBezTo>
                  <a:cubicBezTo>
                    <a:pt x="841103" y="109166"/>
                    <a:pt x="833338" y="120953"/>
                    <a:pt x="825841" y="131936"/>
                  </a:cubicBezTo>
                  <a:cubicBezTo>
                    <a:pt x="784516" y="192033"/>
                    <a:pt x="748994" y="256148"/>
                    <a:pt x="717844" y="322049"/>
                  </a:cubicBezTo>
                  <a:cubicBezTo>
                    <a:pt x="681250" y="399381"/>
                    <a:pt x="650369" y="479301"/>
                    <a:pt x="622432" y="560115"/>
                  </a:cubicBezTo>
                  <a:cubicBezTo>
                    <a:pt x="621004" y="563955"/>
                    <a:pt x="619666" y="567794"/>
                    <a:pt x="618595" y="571634"/>
                  </a:cubicBezTo>
                  <a:cubicBezTo>
                    <a:pt x="614132" y="584403"/>
                    <a:pt x="609759" y="597173"/>
                    <a:pt x="605653" y="609942"/>
                  </a:cubicBezTo>
                  <a:cubicBezTo>
                    <a:pt x="605117" y="611014"/>
                    <a:pt x="604760" y="612086"/>
                    <a:pt x="604493" y="613068"/>
                  </a:cubicBezTo>
                  <a:cubicBezTo>
                    <a:pt x="589052" y="659770"/>
                    <a:pt x="574414" y="706740"/>
                    <a:pt x="559687" y="753711"/>
                  </a:cubicBezTo>
                  <a:cubicBezTo>
                    <a:pt x="549959" y="785054"/>
                    <a:pt x="539695" y="815950"/>
                    <a:pt x="528895" y="846401"/>
                  </a:cubicBezTo>
                  <a:cubicBezTo>
                    <a:pt x="527645" y="849883"/>
                    <a:pt x="526485" y="853366"/>
                    <a:pt x="525146" y="856848"/>
                  </a:cubicBezTo>
                  <a:cubicBezTo>
                    <a:pt x="463562" y="1028388"/>
                    <a:pt x="384662" y="1187872"/>
                    <a:pt x="292909" y="1348785"/>
                  </a:cubicBezTo>
                  <a:cubicBezTo>
                    <a:pt x="329592" y="1237075"/>
                    <a:pt x="386090" y="1151617"/>
                    <a:pt x="408314" y="1039639"/>
                  </a:cubicBezTo>
                  <a:cubicBezTo>
                    <a:pt x="416436" y="998384"/>
                    <a:pt x="422862" y="956504"/>
                    <a:pt x="427057" y="913999"/>
                  </a:cubicBezTo>
                  <a:cubicBezTo>
                    <a:pt x="427771" y="908373"/>
                    <a:pt x="428307" y="902568"/>
                    <a:pt x="428753" y="896853"/>
                  </a:cubicBezTo>
                  <a:cubicBezTo>
                    <a:pt x="430359" y="877387"/>
                    <a:pt x="431698" y="857830"/>
                    <a:pt x="432412" y="838274"/>
                  </a:cubicBezTo>
                  <a:cubicBezTo>
                    <a:pt x="432501" y="833721"/>
                    <a:pt x="432591" y="828898"/>
                    <a:pt x="432680" y="824344"/>
                  </a:cubicBezTo>
                  <a:cubicBezTo>
                    <a:pt x="433394" y="796484"/>
                    <a:pt x="433037" y="768802"/>
                    <a:pt x="431520" y="741119"/>
                  </a:cubicBezTo>
                  <a:cubicBezTo>
                    <a:pt x="428664" y="689774"/>
                    <a:pt x="421791" y="638696"/>
                    <a:pt x="410456" y="588511"/>
                  </a:cubicBezTo>
                  <a:cubicBezTo>
                    <a:pt x="405011" y="564758"/>
                    <a:pt x="389392" y="460192"/>
                    <a:pt x="355922" y="465460"/>
                  </a:cubicBezTo>
                  <a:cubicBezTo>
                    <a:pt x="301478" y="474033"/>
                    <a:pt x="266669" y="533504"/>
                    <a:pt x="244623" y="578510"/>
                  </a:cubicBezTo>
                  <a:cubicBezTo>
                    <a:pt x="237037" y="593958"/>
                    <a:pt x="230432" y="609764"/>
                    <a:pt x="224541" y="625748"/>
                  </a:cubicBezTo>
                  <a:cubicBezTo>
                    <a:pt x="223381" y="628784"/>
                    <a:pt x="222221" y="631909"/>
                    <a:pt x="221239" y="634856"/>
                  </a:cubicBezTo>
                  <a:cubicBezTo>
                    <a:pt x="214099" y="654323"/>
                    <a:pt x="207851" y="673879"/>
                    <a:pt x="201692" y="693614"/>
                  </a:cubicBezTo>
                  <a:cubicBezTo>
                    <a:pt x="200175" y="697811"/>
                    <a:pt x="198926" y="701829"/>
                    <a:pt x="197587" y="706026"/>
                  </a:cubicBezTo>
                  <a:cubicBezTo>
                    <a:pt x="194998" y="714420"/>
                    <a:pt x="192232" y="722635"/>
                    <a:pt x="189465" y="730940"/>
                  </a:cubicBezTo>
                  <a:cubicBezTo>
                    <a:pt x="159922" y="820147"/>
                    <a:pt x="135734" y="910962"/>
                    <a:pt x="115563" y="1002760"/>
                  </a:cubicBezTo>
                  <a:cubicBezTo>
                    <a:pt x="114492" y="1007403"/>
                    <a:pt x="113510" y="1012046"/>
                    <a:pt x="112439" y="1016779"/>
                  </a:cubicBezTo>
                  <a:cubicBezTo>
                    <a:pt x="108690" y="1034281"/>
                    <a:pt x="105120" y="1051873"/>
                    <a:pt x="101639" y="1069464"/>
                  </a:cubicBezTo>
                  <a:cubicBezTo>
                    <a:pt x="100479" y="1074733"/>
                    <a:pt x="99497" y="1079912"/>
                    <a:pt x="98516" y="1085091"/>
                  </a:cubicBezTo>
                  <a:cubicBezTo>
                    <a:pt x="95659" y="1099200"/>
                    <a:pt x="92982" y="1113398"/>
                    <a:pt x="90483" y="1127507"/>
                  </a:cubicBezTo>
                  <a:cubicBezTo>
                    <a:pt x="58084" y="1307262"/>
                    <a:pt x="33182" y="1494160"/>
                    <a:pt x="21312" y="1680166"/>
                  </a:cubicBezTo>
                  <a:cubicBezTo>
                    <a:pt x="19705" y="1705437"/>
                    <a:pt x="18277" y="1730797"/>
                    <a:pt x="17384" y="1756068"/>
                  </a:cubicBezTo>
                  <a:cubicBezTo>
                    <a:pt x="17117" y="1760265"/>
                    <a:pt x="16938" y="1764462"/>
                    <a:pt x="16849" y="1768748"/>
                  </a:cubicBezTo>
                  <a:cubicBezTo>
                    <a:pt x="16046" y="1787233"/>
                    <a:pt x="15421" y="1805896"/>
                    <a:pt x="14975" y="1824469"/>
                  </a:cubicBezTo>
                  <a:cubicBezTo>
                    <a:pt x="10958" y="1828845"/>
                    <a:pt x="6763" y="1833488"/>
                    <a:pt x="2658" y="1837864"/>
                  </a:cubicBezTo>
                  <a:cubicBezTo>
                    <a:pt x="-3233" y="1844383"/>
                    <a:pt x="1587" y="1853044"/>
                    <a:pt x="8191" y="1853759"/>
                  </a:cubicBezTo>
                  <a:cubicBezTo>
                    <a:pt x="10244" y="1854026"/>
                    <a:pt x="12386" y="1853580"/>
                    <a:pt x="14528" y="1852062"/>
                  </a:cubicBezTo>
                  <a:cubicBezTo>
                    <a:pt x="13814" y="1893496"/>
                    <a:pt x="13636" y="1934929"/>
                    <a:pt x="14439" y="1976006"/>
                  </a:cubicBezTo>
                  <a:cubicBezTo>
                    <a:pt x="14975" y="1995652"/>
                    <a:pt x="42286" y="1996901"/>
                    <a:pt x="44874" y="1977524"/>
                  </a:cubicBezTo>
                  <a:cubicBezTo>
                    <a:pt x="52372" y="1921178"/>
                    <a:pt x="58084" y="1864563"/>
                    <a:pt x="62904" y="1807860"/>
                  </a:cubicBezTo>
                  <a:cubicBezTo>
                    <a:pt x="112885" y="1761158"/>
                    <a:pt x="160993" y="1712402"/>
                    <a:pt x="207405" y="1661949"/>
                  </a:cubicBezTo>
                  <a:cubicBezTo>
                    <a:pt x="211778" y="1664360"/>
                    <a:pt x="217044" y="1664985"/>
                    <a:pt x="222935" y="1662306"/>
                  </a:cubicBezTo>
                  <a:cubicBezTo>
                    <a:pt x="455618" y="1551221"/>
                    <a:pt x="675538" y="1413347"/>
                    <a:pt x="880910" y="1257345"/>
                  </a:cubicBezTo>
                  <a:cubicBezTo>
                    <a:pt x="985336" y="1178050"/>
                    <a:pt x="1096635" y="1092860"/>
                    <a:pt x="1195974" y="997670"/>
                  </a:cubicBezTo>
                  <a:cubicBezTo>
                    <a:pt x="1198741" y="994902"/>
                    <a:pt x="1201508" y="992312"/>
                    <a:pt x="1204096" y="989633"/>
                  </a:cubicBezTo>
                  <a:cubicBezTo>
                    <a:pt x="1211058" y="983025"/>
                    <a:pt x="1217930" y="976149"/>
                    <a:pt x="1224803" y="969273"/>
                  </a:cubicBezTo>
                  <a:cubicBezTo>
                    <a:pt x="1231229" y="962933"/>
                    <a:pt x="1237655" y="956325"/>
                    <a:pt x="1243992" y="949717"/>
                  </a:cubicBezTo>
                  <a:cubicBezTo>
                    <a:pt x="1300401" y="891227"/>
                    <a:pt x="1351453" y="828809"/>
                    <a:pt x="1393313" y="761926"/>
                  </a:cubicBezTo>
                  <a:cubicBezTo>
                    <a:pt x="1406612" y="740673"/>
                    <a:pt x="1419821" y="717367"/>
                    <a:pt x="1431603" y="692721"/>
                  </a:cubicBezTo>
                  <a:cubicBezTo>
                    <a:pt x="1434548" y="686738"/>
                    <a:pt x="1437404" y="680398"/>
                    <a:pt x="1440171" y="674147"/>
                  </a:cubicBezTo>
                  <a:cubicBezTo>
                    <a:pt x="1464002" y="619765"/>
                    <a:pt x="1480157" y="560740"/>
                    <a:pt x="1475248" y="504930"/>
                  </a:cubicBezTo>
                  <a:cubicBezTo>
                    <a:pt x="1469535" y="439564"/>
                    <a:pt x="1421249" y="406167"/>
                    <a:pt x="1358861" y="4326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18581" y="5674730"/>
              <a:ext cx="415206" cy="1270869"/>
            </a:xfrm>
            <a:custGeom>
              <a:avLst/>
              <a:gdLst/>
              <a:ahLst/>
              <a:cxnLst/>
              <a:rect l="l" t="t" r="r" b="b"/>
              <a:pathLst>
                <a:path w="415206" h="1270869" extrusionOk="0">
                  <a:moveTo>
                    <a:pt x="142895" y="918861"/>
                  </a:moveTo>
                  <a:cubicBezTo>
                    <a:pt x="93091" y="1036554"/>
                    <a:pt x="41324" y="1152730"/>
                    <a:pt x="0" y="1270869"/>
                  </a:cubicBezTo>
                  <a:cubicBezTo>
                    <a:pt x="982" y="1245598"/>
                    <a:pt x="2410" y="1220238"/>
                    <a:pt x="3927" y="1194967"/>
                  </a:cubicBezTo>
                  <a:cubicBezTo>
                    <a:pt x="36326" y="1115225"/>
                    <a:pt x="71849" y="1037001"/>
                    <a:pt x="104873" y="961188"/>
                  </a:cubicBezTo>
                  <a:cubicBezTo>
                    <a:pt x="152445" y="852692"/>
                    <a:pt x="195911" y="743393"/>
                    <a:pt x="227685" y="630164"/>
                  </a:cubicBezTo>
                  <a:cubicBezTo>
                    <a:pt x="178864" y="624807"/>
                    <a:pt x="129864" y="611233"/>
                    <a:pt x="81131" y="599893"/>
                  </a:cubicBezTo>
                  <a:cubicBezTo>
                    <a:pt x="82113" y="594624"/>
                    <a:pt x="83095" y="589534"/>
                    <a:pt x="84255" y="584266"/>
                  </a:cubicBezTo>
                  <a:cubicBezTo>
                    <a:pt x="134058" y="592481"/>
                    <a:pt x="185111" y="602571"/>
                    <a:pt x="229202" y="622396"/>
                  </a:cubicBezTo>
                  <a:cubicBezTo>
                    <a:pt x="229381" y="622485"/>
                    <a:pt x="229470" y="622842"/>
                    <a:pt x="229738" y="622842"/>
                  </a:cubicBezTo>
                  <a:cubicBezTo>
                    <a:pt x="232773" y="611769"/>
                    <a:pt x="235807" y="600518"/>
                    <a:pt x="238663" y="589356"/>
                  </a:cubicBezTo>
                  <a:cubicBezTo>
                    <a:pt x="207157" y="575872"/>
                    <a:pt x="178507" y="556851"/>
                    <a:pt x="145572" y="545957"/>
                  </a:cubicBezTo>
                  <a:cubicBezTo>
                    <a:pt x="129417" y="540510"/>
                    <a:pt x="111567" y="537295"/>
                    <a:pt x="95055" y="531491"/>
                  </a:cubicBezTo>
                  <a:cubicBezTo>
                    <a:pt x="96126" y="526848"/>
                    <a:pt x="97108" y="522204"/>
                    <a:pt x="98179" y="517472"/>
                  </a:cubicBezTo>
                  <a:cubicBezTo>
                    <a:pt x="148250" y="530330"/>
                    <a:pt x="200017" y="547922"/>
                    <a:pt x="241252" y="578372"/>
                  </a:cubicBezTo>
                  <a:cubicBezTo>
                    <a:pt x="249284" y="545065"/>
                    <a:pt x="256603" y="511667"/>
                    <a:pt x="262137" y="477645"/>
                  </a:cubicBezTo>
                  <a:cubicBezTo>
                    <a:pt x="274811" y="401207"/>
                    <a:pt x="282844" y="324233"/>
                    <a:pt x="292215" y="247349"/>
                  </a:cubicBezTo>
                  <a:cubicBezTo>
                    <a:pt x="254997" y="239223"/>
                    <a:pt x="217153" y="231007"/>
                    <a:pt x="180113" y="220827"/>
                  </a:cubicBezTo>
                  <a:cubicBezTo>
                    <a:pt x="181452" y="216720"/>
                    <a:pt x="182701" y="212612"/>
                    <a:pt x="184219" y="208415"/>
                  </a:cubicBezTo>
                  <a:cubicBezTo>
                    <a:pt x="220723" y="217613"/>
                    <a:pt x="257139" y="228775"/>
                    <a:pt x="293286" y="238508"/>
                  </a:cubicBezTo>
                  <a:cubicBezTo>
                    <a:pt x="295161" y="223685"/>
                    <a:pt x="296946" y="208951"/>
                    <a:pt x="298909" y="194128"/>
                  </a:cubicBezTo>
                  <a:cubicBezTo>
                    <a:pt x="265172" y="183769"/>
                    <a:pt x="235004" y="165642"/>
                    <a:pt x="203676" y="149658"/>
                  </a:cubicBezTo>
                  <a:cubicBezTo>
                    <a:pt x="204658" y="146711"/>
                    <a:pt x="205818" y="143496"/>
                    <a:pt x="206978" y="140549"/>
                  </a:cubicBezTo>
                  <a:cubicBezTo>
                    <a:pt x="238663" y="151890"/>
                    <a:pt x="268563" y="168142"/>
                    <a:pt x="301051" y="177875"/>
                  </a:cubicBezTo>
                  <a:cubicBezTo>
                    <a:pt x="309263" y="119029"/>
                    <a:pt x="319438" y="60272"/>
                    <a:pt x="334343" y="2050"/>
                  </a:cubicBezTo>
                  <a:cubicBezTo>
                    <a:pt x="335325" y="-1790"/>
                    <a:pt x="340948" y="264"/>
                    <a:pt x="340323" y="4104"/>
                  </a:cubicBezTo>
                  <a:cubicBezTo>
                    <a:pt x="314618" y="141085"/>
                    <a:pt x="306585" y="280567"/>
                    <a:pt x="287931" y="418620"/>
                  </a:cubicBezTo>
                  <a:cubicBezTo>
                    <a:pt x="305782" y="403350"/>
                    <a:pt x="327381" y="392010"/>
                    <a:pt x="347106" y="379776"/>
                  </a:cubicBezTo>
                  <a:cubicBezTo>
                    <a:pt x="369509" y="365756"/>
                    <a:pt x="392179" y="352183"/>
                    <a:pt x="415206" y="338967"/>
                  </a:cubicBezTo>
                  <a:cubicBezTo>
                    <a:pt x="415117" y="343522"/>
                    <a:pt x="415028" y="348343"/>
                    <a:pt x="414939" y="352898"/>
                  </a:cubicBezTo>
                  <a:cubicBezTo>
                    <a:pt x="393964" y="365042"/>
                    <a:pt x="373168" y="377186"/>
                    <a:pt x="352372" y="389688"/>
                  </a:cubicBezTo>
                  <a:cubicBezTo>
                    <a:pt x="330683" y="402725"/>
                    <a:pt x="309887" y="418620"/>
                    <a:pt x="286592" y="428442"/>
                  </a:cubicBezTo>
                  <a:cubicBezTo>
                    <a:pt x="284718" y="442105"/>
                    <a:pt x="282754" y="455857"/>
                    <a:pt x="280523" y="469519"/>
                  </a:cubicBezTo>
                  <a:cubicBezTo>
                    <a:pt x="321937" y="447016"/>
                    <a:pt x="367277" y="430228"/>
                    <a:pt x="411190" y="411476"/>
                  </a:cubicBezTo>
                  <a:cubicBezTo>
                    <a:pt x="410744" y="417191"/>
                    <a:pt x="410208" y="422995"/>
                    <a:pt x="409494" y="428621"/>
                  </a:cubicBezTo>
                  <a:cubicBezTo>
                    <a:pt x="367634" y="448445"/>
                    <a:pt x="323365" y="467108"/>
                    <a:pt x="279631" y="474966"/>
                  </a:cubicBezTo>
                  <a:cubicBezTo>
                    <a:pt x="277399" y="489700"/>
                    <a:pt x="274989" y="504256"/>
                    <a:pt x="272223" y="518811"/>
                  </a:cubicBezTo>
                  <a:cubicBezTo>
                    <a:pt x="246785" y="657668"/>
                    <a:pt x="197785" y="789470"/>
                    <a:pt x="142895" y="9188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201286" y="5191377"/>
              <a:ext cx="1448086" cy="1852092"/>
            </a:xfrm>
            <a:custGeom>
              <a:avLst/>
              <a:gdLst/>
              <a:ahLst/>
              <a:cxnLst/>
              <a:rect l="l" t="t" r="r" b="b"/>
              <a:pathLst>
                <a:path w="1448086" h="1852092" extrusionOk="0">
                  <a:moveTo>
                    <a:pt x="1447936" y="442363"/>
                  </a:moveTo>
                  <a:cubicBezTo>
                    <a:pt x="1419107" y="532821"/>
                    <a:pt x="1378229" y="616581"/>
                    <a:pt x="1328515" y="694894"/>
                  </a:cubicBezTo>
                  <a:cubicBezTo>
                    <a:pt x="1358861" y="685608"/>
                    <a:pt x="1390814" y="681857"/>
                    <a:pt x="1422053" y="675963"/>
                  </a:cubicBezTo>
                  <a:cubicBezTo>
                    <a:pt x="1428033" y="674803"/>
                    <a:pt x="1434013" y="673642"/>
                    <a:pt x="1440082" y="672391"/>
                  </a:cubicBezTo>
                  <a:cubicBezTo>
                    <a:pt x="1437315" y="678642"/>
                    <a:pt x="1434459" y="684983"/>
                    <a:pt x="1431514" y="690965"/>
                  </a:cubicBezTo>
                  <a:cubicBezTo>
                    <a:pt x="1395277" y="697484"/>
                    <a:pt x="1358594" y="701502"/>
                    <a:pt x="1324677" y="700788"/>
                  </a:cubicBezTo>
                  <a:cubicBezTo>
                    <a:pt x="1262379" y="797407"/>
                    <a:pt x="1186781" y="885454"/>
                    <a:pt x="1103508" y="966893"/>
                  </a:cubicBezTo>
                  <a:cubicBezTo>
                    <a:pt x="1149919" y="961446"/>
                    <a:pt x="1196956" y="953230"/>
                    <a:pt x="1243903" y="947962"/>
                  </a:cubicBezTo>
                  <a:cubicBezTo>
                    <a:pt x="1237566" y="954570"/>
                    <a:pt x="1231140" y="961178"/>
                    <a:pt x="1224714" y="967518"/>
                  </a:cubicBezTo>
                  <a:cubicBezTo>
                    <a:pt x="1183211" y="971179"/>
                    <a:pt x="1141083" y="971983"/>
                    <a:pt x="1100741" y="973144"/>
                  </a:cubicBezTo>
                  <a:cubicBezTo>
                    <a:pt x="1099670" y="973233"/>
                    <a:pt x="1098956" y="972519"/>
                    <a:pt x="1098599" y="971625"/>
                  </a:cubicBezTo>
                  <a:cubicBezTo>
                    <a:pt x="1088156" y="981716"/>
                    <a:pt x="1077714" y="991806"/>
                    <a:pt x="1067092" y="1001718"/>
                  </a:cubicBezTo>
                  <a:cubicBezTo>
                    <a:pt x="1111451" y="992967"/>
                    <a:pt x="1159648" y="987431"/>
                    <a:pt x="1204007" y="987877"/>
                  </a:cubicBezTo>
                  <a:cubicBezTo>
                    <a:pt x="1201419" y="990556"/>
                    <a:pt x="1198652" y="993236"/>
                    <a:pt x="1195885" y="995914"/>
                  </a:cubicBezTo>
                  <a:cubicBezTo>
                    <a:pt x="1152776" y="1003951"/>
                    <a:pt x="1105471" y="1007433"/>
                    <a:pt x="1061648" y="1006898"/>
                  </a:cubicBezTo>
                  <a:cubicBezTo>
                    <a:pt x="1000688" y="1063333"/>
                    <a:pt x="936693" y="1116555"/>
                    <a:pt x="871449" y="1167096"/>
                  </a:cubicBezTo>
                  <a:cubicBezTo>
                    <a:pt x="870646" y="1168793"/>
                    <a:pt x="869129" y="1169775"/>
                    <a:pt x="867611" y="1170221"/>
                  </a:cubicBezTo>
                  <a:cubicBezTo>
                    <a:pt x="822092" y="1205404"/>
                    <a:pt x="776216" y="1239427"/>
                    <a:pt x="730518" y="1272467"/>
                  </a:cubicBezTo>
                  <a:cubicBezTo>
                    <a:pt x="553886" y="1399625"/>
                    <a:pt x="371809" y="1519819"/>
                    <a:pt x="203477" y="1658229"/>
                  </a:cubicBezTo>
                  <a:cubicBezTo>
                    <a:pt x="131718" y="1717076"/>
                    <a:pt x="63796" y="1780477"/>
                    <a:pt x="8191" y="1852093"/>
                  </a:cubicBezTo>
                  <a:cubicBezTo>
                    <a:pt x="1587" y="1851378"/>
                    <a:pt x="-3233" y="1842716"/>
                    <a:pt x="2658" y="1836198"/>
                  </a:cubicBezTo>
                  <a:cubicBezTo>
                    <a:pt x="6674" y="1831822"/>
                    <a:pt x="10869" y="1827179"/>
                    <a:pt x="14975" y="1822803"/>
                  </a:cubicBezTo>
                  <a:cubicBezTo>
                    <a:pt x="15421" y="1804229"/>
                    <a:pt x="16046" y="1785567"/>
                    <a:pt x="16849" y="1767082"/>
                  </a:cubicBezTo>
                  <a:cubicBezTo>
                    <a:pt x="149836" y="1583398"/>
                    <a:pt x="286572" y="1402393"/>
                    <a:pt x="414383" y="1214959"/>
                  </a:cubicBezTo>
                  <a:cubicBezTo>
                    <a:pt x="454636" y="1155934"/>
                    <a:pt x="493640" y="1096195"/>
                    <a:pt x="531126" y="1035919"/>
                  </a:cubicBezTo>
                  <a:cubicBezTo>
                    <a:pt x="530769" y="1034491"/>
                    <a:pt x="531216" y="1032972"/>
                    <a:pt x="532733" y="1032347"/>
                  </a:cubicBezTo>
                  <a:cubicBezTo>
                    <a:pt x="533001" y="1032258"/>
                    <a:pt x="533179" y="1032258"/>
                    <a:pt x="533447" y="1032079"/>
                  </a:cubicBezTo>
                  <a:cubicBezTo>
                    <a:pt x="552815" y="1000915"/>
                    <a:pt x="571558" y="969572"/>
                    <a:pt x="590034" y="937961"/>
                  </a:cubicBezTo>
                  <a:cubicBezTo>
                    <a:pt x="575396" y="917511"/>
                    <a:pt x="560669" y="899116"/>
                    <a:pt x="542462" y="881079"/>
                  </a:cubicBezTo>
                  <a:cubicBezTo>
                    <a:pt x="535053" y="873667"/>
                    <a:pt x="533447" y="868577"/>
                    <a:pt x="528449" y="860004"/>
                  </a:cubicBezTo>
                  <a:cubicBezTo>
                    <a:pt x="527467" y="858218"/>
                    <a:pt x="526307" y="856611"/>
                    <a:pt x="525146" y="855272"/>
                  </a:cubicBezTo>
                  <a:cubicBezTo>
                    <a:pt x="526485" y="851789"/>
                    <a:pt x="527735" y="848306"/>
                    <a:pt x="528895" y="844824"/>
                  </a:cubicBezTo>
                  <a:cubicBezTo>
                    <a:pt x="537017" y="854647"/>
                    <a:pt x="543533" y="866076"/>
                    <a:pt x="553707" y="876167"/>
                  </a:cubicBezTo>
                  <a:cubicBezTo>
                    <a:pt x="570755" y="893044"/>
                    <a:pt x="585660" y="909475"/>
                    <a:pt x="594050" y="930906"/>
                  </a:cubicBezTo>
                  <a:cubicBezTo>
                    <a:pt x="633143" y="863844"/>
                    <a:pt x="670451" y="796157"/>
                    <a:pt x="705349" y="727220"/>
                  </a:cubicBezTo>
                  <a:cubicBezTo>
                    <a:pt x="676788" y="697663"/>
                    <a:pt x="652779" y="663105"/>
                    <a:pt x="625646" y="632565"/>
                  </a:cubicBezTo>
                  <a:cubicBezTo>
                    <a:pt x="618952" y="625064"/>
                    <a:pt x="611633" y="618277"/>
                    <a:pt x="604493" y="611402"/>
                  </a:cubicBezTo>
                  <a:cubicBezTo>
                    <a:pt x="604760" y="610419"/>
                    <a:pt x="605117" y="609259"/>
                    <a:pt x="605653" y="608276"/>
                  </a:cubicBezTo>
                  <a:cubicBezTo>
                    <a:pt x="622432" y="624618"/>
                    <a:pt x="641086" y="639352"/>
                    <a:pt x="656349" y="656676"/>
                  </a:cubicBezTo>
                  <a:cubicBezTo>
                    <a:pt x="674646" y="677035"/>
                    <a:pt x="692853" y="699359"/>
                    <a:pt x="707669" y="722755"/>
                  </a:cubicBezTo>
                  <a:cubicBezTo>
                    <a:pt x="712846" y="712397"/>
                    <a:pt x="717755" y="702038"/>
                    <a:pt x="722753" y="691769"/>
                  </a:cubicBezTo>
                  <a:cubicBezTo>
                    <a:pt x="692853" y="667659"/>
                    <a:pt x="672771" y="634083"/>
                    <a:pt x="648851" y="604258"/>
                  </a:cubicBezTo>
                  <a:cubicBezTo>
                    <a:pt x="639480" y="592382"/>
                    <a:pt x="628948" y="581309"/>
                    <a:pt x="618505" y="570057"/>
                  </a:cubicBezTo>
                  <a:cubicBezTo>
                    <a:pt x="619666" y="566128"/>
                    <a:pt x="620915" y="562378"/>
                    <a:pt x="622343" y="558538"/>
                  </a:cubicBezTo>
                  <a:cubicBezTo>
                    <a:pt x="636445" y="572022"/>
                    <a:pt x="650726" y="585416"/>
                    <a:pt x="662686" y="600686"/>
                  </a:cubicBezTo>
                  <a:cubicBezTo>
                    <a:pt x="684285" y="628011"/>
                    <a:pt x="704367" y="655068"/>
                    <a:pt x="728822" y="679446"/>
                  </a:cubicBezTo>
                  <a:cubicBezTo>
                    <a:pt x="806741" y="519605"/>
                    <a:pt x="872252" y="354048"/>
                    <a:pt x="920985" y="181527"/>
                  </a:cubicBezTo>
                  <a:cubicBezTo>
                    <a:pt x="894209" y="156613"/>
                    <a:pt x="871806" y="125627"/>
                    <a:pt x="849314" y="95891"/>
                  </a:cubicBezTo>
                  <a:cubicBezTo>
                    <a:pt x="851189" y="93212"/>
                    <a:pt x="852884" y="90623"/>
                    <a:pt x="854759" y="88122"/>
                  </a:cubicBezTo>
                  <a:cubicBezTo>
                    <a:pt x="879393" y="112589"/>
                    <a:pt x="904741" y="137414"/>
                    <a:pt x="925537" y="164918"/>
                  </a:cubicBezTo>
                  <a:cubicBezTo>
                    <a:pt x="940174" y="111071"/>
                    <a:pt x="953651" y="56779"/>
                    <a:pt x="964987" y="1683"/>
                  </a:cubicBezTo>
                  <a:cubicBezTo>
                    <a:pt x="965611" y="-1086"/>
                    <a:pt x="970074" y="-192"/>
                    <a:pt x="969806" y="2576"/>
                  </a:cubicBezTo>
                  <a:cubicBezTo>
                    <a:pt x="952759" y="133396"/>
                    <a:pt x="921163" y="260822"/>
                    <a:pt x="878500" y="384856"/>
                  </a:cubicBezTo>
                  <a:cubicBezTo>
                    <a:pt x="894120" y="375390"/>
                    <a:pt x="911881" y="369229"/>
                    <a:pt x="928393" y="362532"/>
                  </a:cubicBezTo>
                  <a:cubicBezTo>
                    <a:pt x="941424" y="357173"/>
                    <a:pt x="954901" y="351280"/>
                    <a:pt x="968735" y="346726"/>
                  </a:cubicBezTo>
                  <a:cubicBezTo>
                    <a:pt x="967218" y="352441"/>
                    <a:pt x="965611" y="357977"/>
                    <a:pt x="963737" y="363603"/>
                  </a:cubicBezTo>
                  <a:cubicBezTo>
                    <a:pt x="955079" y="366461"/>
                    <a:pt x="946511" y="369140"/>
                    <a:pt x="937943" y="372086"/>
                  </a:cubicBezTo>
                  <a:cubicBezTo>
                    <a:pt x="917861" y="379141"/>
                    <a:pt x="896529" y="389678"/>
                    <a:pt x="875019" y="394589"/>
                  </a:cubicBezTo>
                  <a:cubicBezTo>
                    <a:pt x="870646" y="407358"/>
                    <a:pt x="866005" y="420128"/>
                    <a:pt x="861364" y="432808"/>
                  </a:cubicBezTo>
                  <a:cubicBezTo>
                    <a:pt x="892245" y="419860"/>
                    <a:pt x="923395" y="404858"/>
                    <a:pt x="955079" y="391821"/>
                  </a:cubicBezTo>
                  <a:cubicBezTo>
                    <a:pt x="952759" y="399054"/>
                    <a:pt x="950349" y="406287"/>
                    <a:pt x="948029" y="413609"/>
                  </a:cubicBezTo>
                  <a:cubicBezTo>
                    <a:pt x="918307" y="422628"/>
                    <a:pt x="888229" y="430218"/>
                    <a:pt x="859221" y="438791"/>
                  </a:cubicBezTo>
                  <a:cubicBezTo>
                    <a:pt x="783802" y="642388"/>
                    <a:pt x="680447" y="836877"/>
                    <a:pt x="566292" y="1021542"/>
                  </a:cubicBezTo>
                  <a:cubicBezTo>
                    <a:pt x="601369" y="1012345"/>
                    <a:pt x="640640" y="1009041"/>
                    <a:pt x="676163" y="1007523"/>
                  </a:cubicBezTo>
                  <a:cubicBezTo>
                    <a:pt x="673128" y="1013059"/>
                    <a:pt x="669915" y="1018685"/>
                    <a:pt x="666702" y="1024132"/>
                  </a:cubicBezTo>
                  <a:cubicBezTo>
                    <a:pt x="647780" y="1026364"/>
                    <a:pt x="629037" y="1028329"/>
                    <a:pt x="610294" y="1030651"/>
                  </a:cubicBezTo>
                  <a:cubicBezTo>
                    <a:pt x="592176" y="1032972"/>
                    <a:pt x="574057" y="1036544"/>
                    <a:pt x="555939" y="1038152"/>
                  </a:cubicBezTo>
                  <a:cubicBezTo>
                    <a:pt x="535589" y="1070923"/>
                    <a:pt x="514793" y="1103517"/>
                    <a:pt x="493818" y="1135664"/>
                  </a:cubicBezTo>
                  <a:cubicBezTo>
                    <a:pt x="368864" y="1327384"/>
                    <a:pt x="232663" y="1511336"/>
                    <a:pt x="97623" y="1695913"/>
                  </a:cubicBezTo>
                  <a:cubicBezTo>
                    <a:pt x="73614" y="1728774"/>
                    <a:pt x="49337" y="1761456"/>
                    <a:pt x="25774" y="1794407"/>
                  </a:cubicBezTo>
                  <a:cubicBezTo>
                    <a:pt x="52193" y="1764850"/>
                    <a:pt x="80308" y="1736632"/>
                    <a:pt x="109315" y="1710200"/>
                  </a:cubicBezTo>
                  <a:cubicBezTo>
                    <a:pt x="258457" y="1573397"/>
                    <a:pt x="429021" y="1460972"/>
                    <a:pt x="594585" y="1345333"/>
                  </a:cubicBezTo>
                  <a:cubicBezTo>
                    <a:pt x="670897" y="1292023"/>
                    <a:pt x="746584" y="1237373"/>
                    <a:pt x="820307" y="1180670"/>
                  </a:cubicBezTo>
                  <a:cubicBezTo>
                    <a:pt x="819414" y="1179955"/>
                    <a:pt x="818879" y="1178884"/>
                    <a:pt x="818700" y="1177544"/>
                  </a:cubicBezTo>
                  <a:cubicBezTo>
                    <a:pt x="815041" y="1119501"/>
                    <a:pt x="801921" y="1062976"/>
                    <a:pt x="796387" y="1005201"/>
                  </a:cubicBezTo>
                  <a:cubicBezTo>
                    <a:pt x="799243" y="1002165"/>
                    <a:pt x="801921" y="999129"/>
                    <a:pt x="804598" y="995914"/>
                  </a:cubicBezTo>
                  <a:cubicBezTo>
                    <a:pt x="818700" y="1053600"/>
                    <a:pt x="829768" y="1117001"/>
                    <a:pt x="827090" y="1175401"/>
                  </a:cubicBezTo>
                  <a:cubicBezTo>
                    <a:pt x="837622" y="1167275"/>
                    <a:pt x="848422" y="1159238"/>
                    <a:pt x="858775" y="1150934"/>
                  </a:cubicBezTo>
                  <a:cubicBezTo>
                    <a:pt x="856187" y="1084765"/>
                    <a:pt x="848243" y="1021989"/>
                    <a:pt x="838336" y="957249"/>
                  </a:cubicBezTo>
                  <a:cubicBezTo>
                    <a:pt x="842263" y="953052"/>
                    <a:pt x="846012" y="948676"/>
                    <a:pt x="849761" y="944122"/>
                  </a:cubicBezTo>
                  <a:cubicBezTo>
                    <a:pt x="872342" y="1004040"/>
                    <a:pt x="880285" y="1073692"/>
                    <a:pt x="875376" y="1137718"/>
                  </a:cubicBezTo>
                  <a:cubicBezTo>
                    <a:pt x="988907" y="1046814"/>
                    <a:pt x="1096100" y="949569"/>
                    <a:pt x="1190440" y="841163"/>
                  </a:cubicBezTo>
                  <a:cubicBezTo>
                    <a:pt x="1173482" y="769993"/>
                    <a:pt x="1155007" y="698913"/>
                    <a:pt x="1135728" y="628368"/>
                  </a:cubicBezTo>
                  <a:cubicBezTo>
                    <a:pt x="1138049" y="625868"/>
                    <a:pt x="1140280" y="623546"/>
                    <a:pt x="1142601" y="621314"/>
                  </a:cubicBezTo>
                  <a:cubicBezTo>
                    <a:pt x="1166164" y="690340"/>
                    <a:pt x="1184014" y="759635"/>
                    <a:pt x="1199009" y="831161"/>
                  </a:cubicBezTo>
                  <a:cubicBezTo>
                    <a:pt x="1211772" y="816249"/>
                    <a:pt x="1224267" y="801068"/>
                    <a:pt x="1236495" y="785888"/>
                  </a:cubicBezTo>
                  <a:cubicBezTo>
                    <a:pt x="1228284" y="712932"/>
                    <a:pt x="1205078" y="642477"/>
                    <a:pt x="1194278" y="569789"/>
                  </a:cubicBezTo>
                  <a:cubicBezTo>
                    <a:pt x="1198473" y="565503"/>
                    <a:pt x="1202668" y="561485"/>
                    <a:pt x="1206952" y="557377"/>
                  </a:cubicBezTo>
                  <a:cubicBezTo>
                    <a:pt x="1214003" y="596132"/>
                    <a:pt x="1219537" y="635423"/>
                    <a:pt x="1227481" y="674177"/>
                  </a:cubicBezTo>
                  <a:cubicBezTo>
                    <a:pt x="1234175" y="707843"/>
                    <a:pt x="1244260" y="740436"/>
                    <a:pt x="1245599" y="774101"/>
                  </a:cubicBezTo>
                  <a:cubicBezTo>
                    <a:pt x="1324410" y="673642"/>
                    <a:pt x="1392064" y="563985"/>
                    <a:pt x="1443920" y="441380"/>
                  </a:cubicBezTo>
                  <a:cubicBezTo>
                    <a:pt x="1444812" y="438345"/>
                    <a:pt x="1448918" y="439505"/>
                    <a:pt x="1447936" y="442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" name="Google Shape;498;p10"/>
          <p:cNvGrpSpPr/>
          <p:nvPr/>
        </p:nvGrpSpPr>
        <p:grpSpPr>
          <a:xfrm rot="-1415432">
            <a:off x="7899383" y="3880430"/>
            <a:ext cx="701977" cy="1710865"/>
            <a:chOff x="-447306" y="3705217"/>
            <a:chExt cx="1511186" cy="3683077"/>
          </a:xfrm>
        </p:grpSpPr>
        <p:grpSp>
          <p:nvGrpSpPr>
            <p:cNvPr id="499" name="Google Shape;499;p10"/>
            <p:cNvGrpSpPr/>
            <p:nvPr/>
          </p:nvGrpSpPr>
          <p:grpSpPr>
            <a:xfrm>
              <a:off x="-447306" y="3705217"/>
              <a:ext cx="1511186" cy="3683077"/>
              <a:chOff x="-447306" y="3705217"/>
              <a:chExt cx="1511186" cy="3683077"/>
            </a:xfrm>
          </p:grpSpPr>
          <p:sp>
            <p:nvSpPr>
              <p:cNvPr id="500" name="Google Shape;500;p10"/>
              <p:cNvSpPr/>
              <p:nvPr/>
            </p:nvSpPr>
            <p:spPr>
              <a:xfrm>
                <a:off x="-375262" y="3878604"/>
                <a:ext cx="1162994" cy="3509690"/>
              </a:xfrm>
              <a:custGeom>
                <a:avLst/>
                <a:gdLst/>
                <a:ahLst/>
                <a:cxnLst/>
                <a:rect l="l" t="t" r="r" b="b"/>
                <a:pathLst>
                  <a:path w="1162994" h="3509690" extrusionOk="0">
                    <a:moveTo>
                      <a:pt x="15929" y="3509194"/>
                    </a:moveTo>
                    <a:cubicBezTo>
                      <a:pt x="13162" y="3508569"/>
                      <a:pt x="10484" y="3507318"/>
                      <a:pt x="8075" y="3505532"/>
                    </a:cubicBezTo>
                    <a:cubicBezTo>
                      <a:pt x="-940" y="3498657"/>
                      <a:pt x="-2636" y="3485798"/>
                      <a:pt x="4147" y="3476779"/>
                    </a:cubicBezTo>
                    <a:cubicBezTo>
                      <a:pt x="1113209" y="2018561"/>
                      <a:pt x="1169082" y="686608"/>
                      <a:pt x="1103748" y="22508"/>
                    </a:cubicBezTo>
                    <a:cubicBezTo>
                      <a:pt x="1102588" y="11256"/>
                      <a:pt x="1110888" y="1166"/>
                      <a:pt x="1122134" y="94"/>
                    </a:cubicBezTo>
                    <a:cubicBezTo>
                      <a:pt x="1133380" y="-978"/>
                      <a:pt x="1143466" y="7238"/>
                      <a:pt x="1144537" y="18489"/>
                    </a:cubicBezTo>
                    <a:cubicBezTo>
                      <a:pt x="1210495" y="688573"/>
                      <a:pt x="1154355" y="2032134"/>
                      <a:pt x="36903" y="3501603"/>
                    </a:cubicBezTo>
                    <a:cubicBezTo>
                      <a:pt x="31816" y="3508211"/>
                      <a:pt x="23515" y="3510890"/>
                      <a:pt x="15929" y="35091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10"/>
              <p:cNvSpPr/>
              <p:nvPr/>
            </p:nvSpPr>
            <p:spPr>
              <a:xfrm>
                <a:off x="-447306" y="6299999"/>
                <a:ext cx="1092595" cy="746954"/>
              </a:xfrm>
              <a:custGeom>
                <a:avLst/>
                <a:gdLst/>
                <a:ahLst/>
                <a:cxnLst/>
                <a:rect l="l" t="t" r="r" b="b"/>
                <a:pathLst>
                  <a:path w="1092595" h="746954" extrusionOk="0">
                    <a:moveTo>
                      <a:pt x="1091626" y="608454"/>
                    </a:moveTo>
                    <a:cubicBezTo>
                      <a:pt x="1091091" y="605596"/>
                      <a:pt x="1090109" y="602739"/>
                      <a:pt x="1088860" y="599792"/>
                    </a:cubicBezTo>
                    <a:cubicBezTo>
                      <a:pt x="1077078" y="571664"/>
                      <a:pt x="1050927" y="555411"/>
                      <a:pt x="1017992" y="546928"/>
                    </a:cubicBezTo>
                    <a:cubicBezTo>
                      <a:pt x="1013708" y="545767"/>
                      <a:pt x="1009246" y="544875"/>
                      <a:pt x="1004783" y="543892"/>
                    </a:cubicBezTo>
                    <a:cubicBezTo>
                      <a:pt x="987289" y="540677"/>
                      <a:pt x="968278" y="539159"/>
                      <a:pt x="948910" y="538891"/>
                    </a:cubicBezTo>
                    <a:cubicBezTo>
                      <a:pt x="945519" y="538891"/>
                      <a:pt x="942127" y="538891"/>
                      <a:pt x="938736" y="538891"/>
                    </a:cubicBezTo>
                    <a:cubicBezTo>
                      <a:pt x="875990" y="539516"/>
                      <a:pt x="810925" y="552554"/>
                      <a:pt x="778347" y="558715"/>
                    </a:cubicBezTo>
                    <a:cubicBezTo>
                      <a:pt x="771296" y="560144"/>
                      <a:pt x="764156" y="561484"/>
                      <a:pt x="757016" y="563002"/>
                    </a:cubicBezTo>
                    <a:cubicBezTo>
                      <a:pt x="753892" y="563627"/>
                      <a:pt x="750679" y="564252"/>
                      <a:pt x="747555" y="564966"/>
                    </a:cubicBezTo>
                    <a:cubicBezTo>
                      <a:pt x="616085" y="592916"/>
                      <a:pt x="488988" y="638368"/>
                      <a:pt x="372870" y="706055"/>
                    </a:cubicBezTo>
                    <a:cubicBezTo>
                      <a:pt x="366265" y="709895"/>
                      <a:pt x="359571" y="713824"/>
                      <a:pt x="353055" y="717843"/>
                    </a:cubicBezTo>
                    <a:cubicBezTo>
                      <a:pt x="351895" y="717843"/>
                      <a:pt x="350913" y="717931"/>
                      <a:pt x="349753" y="717931"/>
                    </a:cubicBezTo>
                    <a:cubicBezTo>
                      <a:pt x="349575" y="701590"/>
                      <a:pt x="349039" y="685160"/>
                      <a:pt x="348146" y="668907"/>
                    </a:cubicBezTo>
                    <a:cubicBezTo>
                      <a:pt x="343862" y="576039"/>
                      <a:pt x="331010" y="484152"/>
                      <a:pt x="317890" y="391820"/>
                    </a:cubicBezTo>
                    <a:cubicBezTo>
                      <a:pt x="307001" y="314667"/>
                      <a:pt x="299950" y="233407"/>
                      <a:pt x="270585" y="160362"/>
                    </a:cubicBezTo>
                    <a:cubicBezTo>
                      <a:pt x="268890" y="155986"/>
                      <a:pt x="267015" y="151700"/>
                      <a:pt x="265052" y="147414"/>
                    </a:cubicBezTo>
                    <a:lnTo>
                      <a:pt x="265052" y="147325"/>
                    </a:lnTo>
                    <a:cubicBezTo>
                      <a:pt x="264873" y="147235"/>
                      <a:pt x="264873" y="147146"/>
                      <a:pt x="264873" y="146967"/>
                    </a:cubicBezTo>
                    <a:cubicBezTo>
                      <a:pt x="258179" y="132055"/>
                      <a:pt x="247915" y="114106"/>
                      <a:pt x="234973" y="95800"/>
                    </a:cubicBezTo>
                    <a:cubicBezTo>
                      <a:pt x="233188" y="93300"/>
                      <a:pt x="231403" y="90800"/>
                      <a:pt x="229529" y="88300"/>
                    </a:cubicBezTo>
                    <a:cubicBezTo>
                      <a:pt x="195434" y="42580"/>
                      <a:pt x="145988" y="-2069"/>
                      <a:pt x="96541" y="74"/>
                    </a:cubicBezTo>
                    <a:cubicBezTo>
                      <a:pt x="89044" y="431"/>
                      <a:pt x="81458" y="1771"/>
                      <a:pt x="73960" y="4450"/>
                    </a:cubicBezTo>
                    <a:cubicBezTo>
                      <a:pt x="65660" y="7485"/>
                      <a:pt x="57359" y="11950"/>
                      <a:pt x="49237" y="18201"/>
                    </a:cubicBezTo>
                    <a:cubicBezTo>
                      <a:pt x="13179" y="46241"/>
                      <a:pt x="237" y="93300"/>
                      <a:pt x="59" y="145628"/>
                    </a:cubicBezTo>
                    <a:cubicBezTo>
                      <a:pt x="-31" y="149646"/>
                      <a:pt x="-31" y="153843"/>
                      <a:pt x="148" y="157862"/>
                    </a:cubicBezTo>
                    <a:cubicBezTo>
                      <a:pt x="2379" y="228853"/>
                      <a:pt x="25942" y="307344"/>
                      <a:pt x="46292" y="360297"/>
                    </a:cubicBezTo>
                    <a:cubicBezTo>
                      <a:pt x="47095" y="362619"/>
                      <a:pt x="47988" y="364941"/>
                      <a:pt x="48969" y="367174"/>
                    </a:cubicBezTo>
                    <a:cubicBezTo>
                      <a:pt x="51379" y="373603"/>
                      <a:pt x="53789" y="379497"/>
                      <a:pt x="56110" y="384944"/>
                    </a:cubicBezTo>
                    <a:cubicBezTo>
                      <a:pt x="62804" y="400927"/>
                      <a:pt x="70390" y="417626"/>
                      <a:pt x="78691" y="434771"/>
                    </a:cubicBezTo>
                    <a:cubicBezTo>
                      <a:pt x="79405" y="436468"/>
                      <a:pt x="80387" y="438165"/>
                      <a:pt x="81190" y="439951"/>
                    </a:cubicBezTo>
                    <a:cubicBezTo>
                      <a:pt x="132957" y="545767"/>
                      <a:pt x="213374" y="667658"/>
                      <a:pt x="309857" y="727129"/>
                    </a:cubicBezTo>
                    <a:cubicBezTo>
                      <a:pt x="316551" y="731326"/>
                      <a:pt x="323334" y="735077"/>
                      <a:pt x="330207" y="738648"/>
                    </a:cubicBezTo>
                    <a:cubicBezTo>
                      <a:pt x="332349" y="743381"/>
                      <a:pt x="336633" y="747042"/>
                      <a:pt x="343327" y="746953"/>
                    </a:cubicBezTo>
                    <a:cubicBezTo>
                      <a:pt x="344041" y="746953"/>
                      <a:pt x="345023" y="746953"/>
                      <a:pt x="345915" y="746953"/>
                    </a:cubicBezTo>
                    <a:cubicBezTo>
                      <a:pt x="402948" y="746417"/>
                      <a:pt x="722118" y="746506"/>
                      <a:pt x="924187" y="707037"/>
                    </a:cubicBezTo>
                    <a:cubicBezTo>
                      <a:pt x="928114" y="706233"/>
                      <a:pt x="931952" y="705430"/>
                      <a:pt x="935879" y="704626"/>
                    </a:cubicBezTo>
                    <a:cubicBezTo>
                      <a:pt x="945430" y="702662"/>
                      <a:pt x="954801" y="700608"/>
                      <a:pt x="963637" y="698375"/>
                    </a:cubicBezTo>
                    <a:cubicBezTo>
                      <a:pt x="967297" y="697393"/>
                      <a:pt x="971045" y="696590"/>
                      <a:pt x="974615" y="695607"/>
                    </a:cubicBezTo>
                    <a:cubicBezTo>
                      <a:pt x="1033790" y="680070"/>
                      <a:pt x="1076543" y="659800"/>
                      <a:pt x="1088860" y="633278"/>
                    </a:cubicBezTo>
                    <a:cubicBezTo>
                      <a:pt x="1092519" y="625599"/>
                      <a:pt x="1093590" y="617294"/>
                      <a:pt x="1091626" y="60845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0"/>
              <p:cNvSpPr/>
              <p:nvPr/>
            </p:nvSpPr>
            <p:spPr>
              <a:xfrm>
                <a:off x="-132993" y="5993528"/>
                <a:ext cx="920693" cy="732739"/>
              </a:xfrm>
              <a:custGeom>
                <a:avLst/>
                <a:gdLst/>
                <a:ahLst/>
                <a:cxnLst/>
                <a:rect l="l" t="t" r="r" b="b"/>
                <a:pathLst>
                  <a:path w="920693" h="732739" extrusionOk="0">
                    <a:moveTo>
                      <a:pt x="904321" y="412451"/>
                    </a:moveTo>
                    <a:cubicBezTo>
                      <a:pt x="885935" y="389769"/>
                      <a:pt x="852732" y="383340"/>
                      <a:pt x="814264" y="385751"/>
                    </a:cubicBezTo>
                    <a:cubicBezTo>
                      <a:pt x="812301" y="385840"/>
                      <a:pt x="810248" y="386019"/>
                      <a:pt x="808195" y="386287"/>
                    </a:cubicBezTo>
                    <a:cubicBezTo>
                      <a:pt x="774725" y="389055"/>
                      <a:pt x="737774" y="398163"/>
                      <a:pt x="703769" y="408968"/>
                    </a:cubicBezTo>
                    <a:cubicBezTo>
                      <a:pt x="701894" y="409682"/>
                      <a:pt x="700020" y="410218"/>
                      <a:pt x="698146" y="410754"/>
                    </a:cubicBezTo>
                    <a:cubicBezTo>
                      <a:pt x="688953" y="413790"/>
                      <a:pt x="680117" y="416826"/>
                      <a:pt x="671548" y="419951"/>
                    </a:cubicBezTo>
                    <a:cubicBezTo>
                      <a:pt x="668781" y="420934"/>
                      <a:pt x="666015" y="422005"/>
                      <a:pt x="663337" y="422988"/>
                    </a:cubicBezTo>
                    <a:cubicBezTo>
                      <a:pt x="637275" y="432632"/>
                      <a:pt x="615319" y="442187"/>
                      <a:pt x="601127" y="448616"/>
                    </a:cubicBezTo>
                    <a:cubicBezTo>
                      <a:pt x="592738" y="452455"/>
                      <a:pt x="584437" y="456385"/>
                      <a:pt x="575958" y="460582"/>
                    </a:cubicBezTo>
                    <a:cubicBezTo>
                      <a:pt x="573102" y="461921"/>
                      <a:pt x="570246" y="463350"/>
                      <a:pt x="567479" y="464778"/>
                    </a:cubicBezTo>
                    <a:cubicBezTo>
                      <a:pt x="460554" y="518357"/>
                      <a:pt x="357734" y="592562"/>
                      <a:pt x="265714" y="671143"/>
                    </a:cubicBezTo>
                    <a:cubicBezTo>
                      <a:pt x="256699" y="678734"/>
                      <a:pt x="248041" y="686324"/>
                      <a:pt x="239295" y="693915"/>
                    </a:cubicBezTo>
                    <a:cubicBezTo>
                      <a:pt x="239205" y="694003"/>
                      <a:pt x="239027" y="694003"/>
                      <a:pt x="238848" y="694003"/>
                    </a:cubicBezTo>
                    <a:cubicBezTo>
                      <a:pt x="237867" y="694093"/>
                      <a:pt x="237242" y="694450"/>
                      <a:pt x="236349" y="694629"/>
                    </a:cubicBezTo>
                    <a:cubicBezTo>
                      <a:pt x="245721" y="662571"/>
                      <a:pt x="253486" y="630424"/>
                      <a:pt x="259287" y="598277"/>
                    </a:cubicBezTo>
                    <a:cubicBezTo>
                      <a:pt x="259287" y="598188"/>
                      <a:pt x="259287" y="598188"/>
                      <a:pt x="259287" y="598099"/>
                    </a:cubicBezTo>
                    <a:cubicBezTo>
                      <a:pt x="276424" y="504069"/>
                      <a:pt x="278388" y="409057"/>
                      <a:pt x="264286" y="313153"/>
                    </a:cubicBezTo>
                    <a:cubicBezTo>
                      <a:pt x="264286" y="313063"/>
                      <a:pt x="264286" y="313063"/>
                      <a:pt x="264286" y="312974"/>
                    </a:cubicBezTo>
                    <a:cubicBezTo>
                      <a:pt x="263839" y="308777"/>
                      <a:pt x="263125" y="304669"/>
                      <a:pt x="262411" y="300561"/>
                    </a:cubicBezTo>
                    <a:cubicBezTo>
                      <a:pt x="259555" y="282434"/>
                      <a:pt x="256163" y="264218"/>
                      <a:pt x="252147" y="245912"/>
                    </a:cubicBezTo>
                    <a:cubicBezTo>
                      <a:pt x="241526" y="198049"/>
                      <a:pt x="221890" y="106341"/>
                      <a:pt x="179852" y="49459"/>
                    </a:cubicBezTo>
                    <a:cubicBezTo>
                      <a:pt x="178513" y="47762"/>
                      <a:pt x="177353" y="46155"/>
                      <a:pt x="176014" y="44458"/>
                    </a:cubicBezTo>
                    <a:cubicBezTo>
                      <a:pt x="152183" y="14454"/>
                      <a:pt x="121391" y="-4387"/>
                      <a:pt x="81584" y="881"/>
                    </a:cubicBezTo>
                    <a:cubicBezTo>
                      <a:pt x="70784" y="2399"/>
                      <a:pt x="61324" y="5435"/>
                      <a:pt x="53112" y="9900"/>
                    </a:cubicBezTo>
                    <a:cubicBezTo>
                      <a:pt x="48382" y="12401"/>
                      <a:pt x="44098" y="15347"/>
                      <a:pt x="40170" y="18830"/>
                    </a:cubicBezTo>
                    <a:cubicBezTo>
                      <a:pt x="-172" y="53209"/>
                      <a:pt x="-3028" y="128665"/>
                      <a:pt x="1702" y="190191"/>
                    </a:cubicBezTo>
                    <a:cubicBezTo>
                      <a:pt x="2059" y="194745"/>
                      <a:pt x="2506" y="199120"/>
                      <a:pt x="2863" y="203496"/>
                    </a:cubicBezTo>
                    <a:cubicBezTo>
                      <a:pt x="4826" y="224034"/>
                      <a:pt x="7504" y="242430"/>
                      <a:pt x="9646" y="256360"/>
                    </a:cubicBezTo>
                    <a:cubicBezTo>
                      <a:pt x="10449" y="261807"/>
                      <a:pt x="11342" y="267343"/>
                      <a:pt x="12234" y="272880"/>
                    </a:cubicBezTo>
                    <a:cubicBezTo>
                      <a:pt x="12770" y="275916"/>
                      <a:pt x="13394" y="279041"/>
                      <a:pt x="13930" y="282077"/>
                    </a:cubicBezTo>
                    <a:cubicBezTo>
                      <a:pt x="40706" y="427721"/>
                      <a:pt x="110234" y="586401"/>
                      <a:pt x="200469" y="703201"/>
                    </a:cubicBezTo>
                    <a:cubicBezTo>
                      <a:pt x="202433" y="705701"/>
                      <a:pt x="204397" y="708202"/>
                      <a:pt x="206360" y="710791"/>
                    </a:cubicBezTo>
                    <a:cubicBezTo>
                      <a:pt x="205825" y="713471"/>
                      <a:pt x="205378" y="716239"/>
                      <a:pt x="204843" y="718828"/>
                    </a:cubicBezTo>
                    <a:cubicBezTo>
                      <a:pt x="201808" y="733919"/>
                      <a:pt x="223140" y="738295"/>
                      <a:pt x="227870" y="724097"/>
                    </a:cubicBezTo>
                    <a:cubicBezTo>
                      <a:pt x="228227" y="722847"/>
                      <a:pt x="228495" y="721596"/>
                      <a:pt x="228941" y="720346"/>
                    </a:cubicBezTo>
                    <a:cubicBezTo>
                      <a:pt x="230637" y="722221"/>
                      <a:pt x="232868" y="723829"/>
                      <a:pt x="235635" y="724454"/>
                    </a:cubicBezTo>
                    <a:cubicBezTo>
                      <a:pt x="237063" y="724811"/>
                      <a:pt x="238670" y="724990"/>
                      <a:pt x="240366" y="724811"/>
                    </a:cubicBezTo>
                    <a:cubicBezTo>
                      <a:pt x="283832" y="721686"/>
                      <a:pt x="522585" y="676769"/>
                      <a:pt x="705018" y="609529"/>
                    </a:cubicBezTo>
                    <a:cubicBezTo>
                      <a:pt x="708945" y="608100"/>
                      <a:pt x="712694" y="606671"/>
                      <a:pt x="716443" y="605242"/>
                    </a:cubicBezTo>
                    <a:cubicBezTo>
                      <a:pt x="748306" y="593098"/>
                      <a:pt x="778206" y="580418"/>
                      <a:pt x="804803" y="567113"/>
                    </a:cubicBezTo>
                    <a:cubicBezTo>
                      <a:pt x="808998" y="565059"/>
                      <a:pt x="813104" y="563005"/>
                      <a:pt x="817031" y="560773"/>
                    </a:cubicBezTo>
                    <a:cubicBezTo>
                      <a:pt x="856749" y="539788"/>
                      <a:pt x="887898" y="517553"/>
                      <a:pt x="905392" y="494246"/>
                    </a:cubicBezTo>
                    <a:lnTo>
                      <a:pt x="905392" y="494157"/>
                    </a:lnTo>
                    <a:cubicBezTo>
                      <a:pt x="910658" y="487103"/>
                      <a:pt x="914674" y="479959"/>
                      <a:pt x="917263" y="472726"/>
                    </a:cubicBezTo>
                    <a:cubicBezTo>
                      <a:pt x="924224" y="453081"/>
                      <a:pt x="920922" y="432899"/>
                      <a:pt x="904321" y="412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0"/>
              <p:cNvSpPr/>
              <p:nvPr/>
            </p:nvSpPr>
            <p:spPr>
              <a:xfrm>
                <a:off x="86257" y="5694204"/>
                <a:ext cx="797797" cy="667552"/>
              </a:xfrm>
              <a:custGeom>
                <a:avLst/>
                <a:gdLst/>
                <a:ahLst/>
                <a:cxnLst/>
                <a:rect l="l" t="t" r="r" b="b"/>
                <a:pathLst>
                  <a:path w="797797" h="667552" extrusionOk="0">
                    <a:moveTo>
                      <a:pt x="781284" y="304671"/>
                    </a:moveTo>
                    <a:cubicBezTo>
                      <a:pt x="755579" y="270827"/>
                      <a:pt x="713987" y="265291"/>
                      <a:pt x="668557" y="273506"/>
                    </a:cubicBezTo>
                    <a:cubicBezTo>
                      <a:pt x="665523" y="274042"/>
                      <a:pt x="662399" y="274667"/>
                      <a:pt x="659275" y="275292"/>
                    </a:cubicBezTo>
                    <a:cubicBezTo>
                      <a:pt x="644191" y="278596"/>
                      <a:pt x="628751" y="283329"/>
                      <a:pt x="613399" y="288955"/>
                    </a:cubicBezTo>
                    <a:cubicBezTo>
                      <a:pt x="611525" y="289579"/>
                      <a:pt x="609740" y="290294"/>
                      <a:pt x="607954" y="291008"/>
                    </a:cubicBezTo>
                    <a:cubicBezTo>
                      <a:pt x="552885" y="311815"/>
                      <a:pt x="499958" y="343336"/>
                      <a:pt x="469612" y="361464"/>
                    </a:cubicBezTo>
                    <a:cubicBezTo>
                      <a:pt x="458098" y="368339"/>
                      <a:pt x="446317" y="375662"/>
                      <a:pt x="434625" y="383341"/>
                    </a:cubicBezTo>
                    <a:cubicBezTo>
                      <a:pt x="432036" y="384949"/>
                      <a:pt x="429537" y="386645"/>
                      <a:pt x="427038" y="388253"/>
                    </a:cubicBezTo>
                    <a:cubicBezTo>
                      <a:pt x="374289" y="423078"/>
                      <a:pt x="320291" y="465405"/>
                      <a:pt x="275843" y="513804"/>
                    </a:cubicBezTo>
                    <a:lnTo>
                      <a:pt x="275843" y="513893"/>
                    </a:lnTo>
                    <a:cubicBezTo>
                      <a:pt x="275843" y="513893"/>
                      <a:pt x="275843" y="513982"/>
                      <a:pt x="275754" y="513982"/>
                    </a:cubicBezTo>
                    <a:cubicBezTo>
                      <a:pt x="263705" y="527020"/>
                      <a:pt x="252369" y="540504"/>
                      <a:pt x="241837" y="554434"/>
                    </a:cubicBezTo>
                    <a:cubicBezTo>
                      <a:pt x="247639" y="524431"/>
                      <a:pt x="251388" y="493980"/>
                      <a:pt x="253351" y="463262"/>
                    </a:cubicBezTo>
                    <a:lnTo>
                      <a:pt x="253351" y="463173"/>
                    </a:lnTo>
                    <a:cubicBezTo>
                      <a:pt x="256475" y="416113"/>
                      <a:pt x="255315" y="368697"/>
                      <a:pt x="250584" y="321905"/>
                    </a:cubicBezTo>
                    <a:cubicBezTo>
                      <a:pt x="250584" y="321905"/>
                      <a:pt x="250584" y="321905"/>
                      <a:pt x="250584" y="321816"/>
                    </a:cubicBezTo>
                    <a:cubicBezTo>
                      <a:pt x="250227" y="317887"/>
                      <a:pt x="249781" y="314047"/>
                      <a:pt x="249424" y="310118"/>
                    </a:cubicBezTo>
                    <a:cubicBezTo>
                      <a:pt x="245140" y="271988"/>
                      <a:pt x="238624" y="234394"/>
                      <a:pt x="230235" y="197961"/>
                    </a:cubicBezTo>
                    <a:cubicBezTo>
                      <a:pt x="220863" y="157688"/>
                      <a:pt x="197657" y="56515"/>
                      <a:pt x="151335" y="16599"/>
                    </a:cubicBezTo>
                    <a:cubicBezTo>
                      <a:pt x="150621" y="15974"/>
                      <a:pt x="149817" y="15349"/>
                      <a:pt x="149014" y="14724"/>
                    </a:cubicBezTo>
                    <a:cubicBezTo>
                      <a:pt x="129200" y="-1439"/>
                      <a:pt x="105101" y="-6082"/>
                      <a:pt x="76273" y="9902"/>
                    </a:cubicBezTo>
                    <a:cubicBezTo>
                      <a:pt x="61457" y="18117"/>
                      <a:pt x="49050" y="28386"/>
                      <a:pt x="39143" y="40352"/>
                    </a:cubicBezTo>
                    <a:cubicBezTo>
                      <a:pt x="36555" y="43567"/>
                      <a:pt x="34056" y="46692"/>
                      <a:pt x="31824" y="50086"/>
                    </a:cubicBezTo>
                    <a:cubicBezTo>
                      <a:pt x="5852" y="87322"/>
                      <a:pt x="-1735" y="137418"/>
                      <a:pt x="318" y="188138"/>
                    </a:cubicBezTo>
                    <a:cubicBezTo>
                      <a:pt x="407" y="191175"/>
                      <a:pt x="497" y="194300"/>
                      <a:pt x="764" y="197336"/>
                    </a:cubicBezTo>
                    <a:cubicBezTo>
                      <a:pt x="1568" y="209927"/>
                      <a:pt x="2817" y="222607"/>
                      <a:pt x="4691" y="235019"/>
                    </a:cubicBezTo>
                    <a:cubicBezTo>
                      <a:pt x="5138" y="238412"/>
                      <a:pt x="5673" y="241806"/>
                      <a:pt x="6209" y="245199"/>
                    </a:cubicBezTo>
                    <a:cubicBezTo>
                      <a:pt x="12278" y="282525"/>
                      <a:pt x="21917" y="317529"/>
                      <a:pt x="31378" y="344944"/>
                    </a:cubicBezTo>
                    <a:cubicBezTo>
                      <a:pt x="44766" y="383699"/>
                      <a:pt x="111795" y="594528"/>
                      <a:pt x="166954" y="651143"/>
                    </a:cubicBezTo>
                    <a:cubicBezTo>
                      <a:pt x="171952" y="656232"/>
                      <a:pt x="176772" y="660073"/>
                      <a:pt x="181502" y="662394"/>
                    </a:cubicBezTo>
                    <a:cubicBezTo>
                      <a:pt x="180520" y="662751"/>
                      <a:pt x="179449" y="663019"/>
                      <a:pt x="178557" y="663377"/>
                    </a:cubicBezTo>
                    <a:cubicBezTo>
                      <a:pt x="175879" y="664269"/>
                      <a:pt x="177129" y="668109"/>
                      <a:pt x="179806" y="667484"/>
                    </a:cubicBezTo>
                    <a:cubicBezTo>
                      <a:pt x="182573" y="666770"/>
                      <a:pt x="186054" y="665877"/>
                      <a:pt x="190071" y="664894"/>
                    </a:cubicBezTo>
                    <a:cubicBezTo>
                      <a:pt x="191499" y="665073"/>
                      <a:pt x="193016" y="665073"/>
                      <a:pt x="194533" y="664894"/>
                    </a:cubicBezTo>
                    <a:cubicBezTo>
                      <a:pt x="196675" y="664626"/>
                      <a:pt x="198282" y="663644"/>
                      <a:pt x="199799" y="662483"/>
                    </a:cubicBezTo>
                    <a:cubicBezTo>
                      <a:pt x="201406" y="664180"/>
                      <a:pt x="201495" y="665251"/>
                      <a:pt x="203548" y="665341"/>
                    </a:cubicBezTo>
                    <a:cubicBezTo>
                      <a:pt x="205958" y="665520"/>
                      <a:pt x="205333" y="662930"/>
                      <a:pt x="206582" y="659715"/>
                    </a:cubicBezTo>
                    <a:cubicBezTo>
                      <a:pt x="206672" y="659447"/>
                      <a:pt x="207475" y="659447"/>
                      <a:pt x="208457" y="659358"/>
                    </a:cubicBezTo>
                    <a:cubicBezTo>
                      <a:pt x="210063" y="659358"/>
                      <a:pt x="212205" y="659537"/>
                      <a:pt x="212384" y="659090"/>
                    </a:cubicBezTo>
                    <a:cubicBezTo>
                      <a:pt x="287892" y="638909"/>
                      <a:pt x="453100" y="590332"/>
                      <a:pt x="588854" y="528002"/>
                    </a:cubicBezTo>
                    <a:cubicBezTo>
                      <a:pt x="593585" y="525770"/>
                      <a:pt x="598226" y="523627"/>
                      <a:pt x="602867" y="521394"/>
                    </a:cubicBezTo>
                    <a:cubicBezTo>
                      <a:pt x="638211" y="504696"/>
                      <a:pt x="671235" y="487015"/>
                      <a:pt x="699707" y="468709"/>
                    </a:cubicBezTo>
                    <a:cubicBezTo>
                      <a:pt x="703902" y="466030"/>
                      <a:pt x="708007" y="463262"/>
                      <a:pt x="712024" y="460404"/>
                    </a:cubicBezTo>
                    <a:cubicBezTo>
                      <a:pt x="749956" y="434509"/>
                      <a:pt x="778250" y="407451"/>
                      <a:pt x="790656" y="379859"/>
                    </a:cubicBezTo>
                    <a:cubicBezTo>
                      <a:pt x="793780" y="373162"/>
                      <a:pt x="795922" y="366375"/>
                      <a:pt x="796993" y="359678"/>
                    </a:cubicBezTo>
                    <a:cubicBezTo>
                      <a:pt x="799849" y="341372"/>
                      <a:pt x="795208" y="322977"/>
                      <a:pt x="781284" y="3046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0"/>
              <p:cNvSpPr/>
              <p:nvPr/>
            </p:nvSpPr>
            <p:spPr>
              <a:xfrm>
                <a:off x="321427" y="5346421"/>
                <a:ext cx="728354" cy="672793"/>
              </a:xfrm>
              <a:custGeom>
                <a:avLst/>
                <a:gdLst/>
                <a:ahLst/>
                <a:cxnLst/>
                <a:rect l="l" t="t" r="r" b="b"/>
                <a:pathLst>
                  <a:path w="728354" h="672793" extrusionOk="0">
                    <a:moveTo>
                      <a:pt x="721498" y="130959"/>
                    </a:moveTo>
                    <a:cubicBezTo>
                      <a:pt x="712483" y="111314"/>
                      <a:pt x="700255" y="99884"/>
                      <a:pt x="686153" y="94794"/>
                    </a:cubicBezTo>
                    <a:cubicBezTo>
                      <a:pt x="680531" y="92651"/>
                      <a:pt x="674551" y="91579"/>
                      <a:pt x="668392" y="91401"/>
                    </a:cubicBezTo>
                    <a:cubicBezTo>
                      <a:pt x="613144" y="89079"/>
                      <a:pt x="540135" y="153997"/>
                      <a:pt x="510057" y="184627"/>
                    </a:cubicBezTo>
                    <a:cubicBezTo>
                      <a:pt x="501042" y="193735"/>
                      <a:pt x="492028" y="202932"/>
                      <a:pt x="483102" y="212219"/>
                    </a:cubicBezTo>
                    <a:cubicBezTo>
                      <a:pt x="481406" y="213916"/>
                      <a:pt x="479800" y="215702"/>
                      <a:pt x="478104" y="217399"/>
                    </a:cubicBezTo>
                    <a:cubicBezTo>
                      <a:pt x="439100" y="257403"/>
                      <a:pt x="400543" y="298033"/>
                      <a:pt x="362253" y="339200"/>
                    </a:cubicBezTo>
                    <a:cubicBezTo>
                      <a:pt x="360379" y="341164"/>
                      <a:pt x="358505" y="343129"/>
                      <a:pt x="356809" y="345093"/>
                    </a:cubicBezTo>
                    <a:cubicBezTo>
                      <a:pt x="295224" y="411262"/>
                      <a:pt x="234710" y="478859"/>
                      <a:pt x="175982" y="547082"/>
                    </a:cubicBezTo>
                    <a:cubicBezTo>
                      <a:pt x="179195" y="533331"/>
                      <a:pt x="182051" y="519222"/>
                      <a:pt x="184282" y="505024"/>
                    </a:cubicBezTo>
                    <a:cubicBezTo>
                      <a:pt x="184282" y="504935"/>
                      <a:pt x="184282" y="504935"/>
                      <a:pt x="184282" y="504845"/>
                    </a:cubicBezTo>
                    <a:cubicBezTo>
                      <a:pt x="192493" y="454839"/>
                      <a:pt x="194993" y="402779"/>
                      <a:pt x="193565" y="351611"/>
                    </a:cubicBezTo>
                    <a:cubicBezTo>
                      <a:pt x="192940" y="325537"/>
                      <a:pt x="191244" y="299641"/>
                      <a:pt x="188923" y="274370"/>
                    </a:cubicBezTo>
                    <a:cubicBezTo>
                      <a:pt x="188566" y="270530"/>
                      <a:pt x="188120" y="266691"/>
                      <a:pt x="187763" y="262850"/>
                    </a:cubicBezTo>
                    <a:cubicBezTo>
                      <a:pt x="186335" y="248652"/>
                      <a:pt x="184639" y="234722"/>
                      <a:pt x="182854" y="221059"/>
                    </a:cubicBezTo>
                    <a:cubicBezTo>
                      <a:pt x="179105" y="193645"/>
                      <a:pt x="174464" y="121761"/>
                      <a:pt x="156703" y="67380"/>
                    </a:cubicBezTo>
                    <a:cubicBezTo>
                      <a:pt x="155721" y="64522"/>
                      <a:pt x="154829" y="61754"/>
                      <a:pt x="153847" y="58986"/>
                    </a:cubicBezTo>
                    <a:cubicBezTo>
                      <a:pt x="142065" y="26928"/>
                      <a:pt x="125196" y="2640"/>
                      <a:pt x="100384" y="318"/>
                    </a:cubicBezTo>
                    <a:cubicBezTo>
                      <a:pt x="90477" y="-664"/>
                      <a:pt x="81373" y="675"/>
                      <a:pt x="73251" y="3711"/>
                    </a:cubicBezTo>
                    <a:cubicBezTo>
                      <a:pt x="70306" y="4783"/>
                      <a:pt x="67450" y="6122"/>
                      <a:pt x="64683" y="7730"/>
                    </a:cubicBezTo>
                    <a:cubicBezTo>
                      <a:pt x="11131" y="37911"/>
                      <a:pt x="-1008" y="149354"/>
                      <a:pt x="63" y="192663"/>
                    </a:cubicBezTo>
                    <a:cubicBezTo>
                      <a:pt x="153" y="196682"/>
                      <a:pt x="331" y="200700"/>
                      <a:pt x="510" y="204719"/>
                    </a:cubicBezTo>
                    <a:cubicBezTo>
                      <a:pt x="510" y="207933"/>
                      <a:pt x="777" y="211058"/>
                      <a:pt x="956" y="214362"/>
                    </a:cubicBezTo>
                    <a:cubicBezTo>
                      <a:pt x="1759" y="230704"/>
                      <a:pt x="3009" y="247223"/>
                      <a:pt x="4794" y="263833"/>
                    </a:cubicBezTo>
                    <a:cubicBezTo>
                      <a:pt x="5151" y="266869"/>
                      <a:pt x="5508" y="269905"/>
                      <a:pt x="5954" y="272941"/>
                    </a:cubicBezTo>
                    <a:cubicBezTo>
                      <a:pt x="11042" y="316964"/>
                      <a:pt x="19164" y="361524"/>
                      <a:pt x="28981" y="405904"/>
                    </a:cubicBezTo>
                    <a:cubicBezTo>
                      <a:pt x="29428" y="407958"/>
                      <a:pt x="29874" y="410101"/>
                      <a:pt x="30409" y="412155"/>
                    </a:cubicBezTo>
                    <a:cubicBezTo>
                      <a:pt x="47635" y="489486"/>
                      <a:pt x="69949" y="566282"/>
                      <a:pt x="90031" y="638969"/>
                    </a:cubicBezTo>
                    <a:cubicBezTo>
                      <a:pt x="91727" y="644684"/>
                      <a:pt x="93333" y="650488"/>
                      <a:pt x="94850" y="656204"/>
                    </a:cubicBezTo>
                    <a:cubicBezTo>
                      <a:pt x="91280" y="658168"/>
                      <a:pt x="87799" y="660043"/>
                      <a:pt x="84229" y="662007"/>
                    </a:cubicBezTo>
                    <a:cubicBezTo>
                      <a:pt x="78517" y="665044"/>
                      <a:pt x="82980" y="674956"/>
                      <a:pt x="89049" y="672366"/>
                    </a:cubicBezTo>
                    <a:cubicBezTo>
                      <a:pt x="101901" y="666830"/>
                      <a:pt x="114843" y="661115"/>
                      <a:pt x="127696" y="655310"/>
                    </a:cubicBezTo>
                    <a:cubicBezTo>
                      <a:pt x="271483" y="590570"/>
                      <a:pt x="411967" y="511185"/>
                      <a:pt x="534958" y="412423"/>
                    </a:cubicBezTo>
                    <a:cubicBezTo>
                      <a:pt x="541028" y="407690"/>
                      <a:pt x="546918" y="402779"/>
                      <a:pt x="552720" y="397957"/>
                    </a:cubicBezTo>
                    <a:cubicBezTo>
                      <a:pt x="554148" y="396885"/>
                      <a:pt x="555576" y="395724"/>
                      <a:pt x="557004" y="394474"/>
                    </a:cubicBezTo>
                    <a:cubicBezTo>
                      <a:pt x="584583" y="371346"/>
                      <a:pt x="637153" y="326787"/>
                      <a:pt x="676693" y="276870"/>
                    </a:cubicBezTo>
                    <a:lnTo>
                      <a:pt x="676782" y="276870"/>
                    </a:lnTo>
                    <a:cubicBezTo>
                      <a:pt x="680084" y="272763"/>
                      <a:pt x="683208" y="268655"/>
                      <a:pt x="686332" y="264458"/>
                    </a:cubicBezTo>
                    <a:cubicBezTo>
                      <a:pt x="700434" y="245259"/>
                      <a:pt x="712215" y="225524"/>
                      <a:pt x="719713" y="206147"/>
                    </a:cubicBezTo>
                    <a:cubicBezTo>
                      <a:pt x="721408" y="202039"/>
                      <a:pt x="722837" y="197932"/>
                      <a:pt x="723908" y="193824"/>
                    </a:cubicBezTo>
                    <a:cubicBezTo>
                      <a:pt x="730066" y="171589"/>
                      <a:pt x="730334" y="150336"/>
                      <a:pt x="721498" y="1309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0"/>
              <p:cNvSpPr/>
              <p:nvPr/>
            </p:nvSpPr>
            <p:spPr>
              <a:xfrm>
                <a:off x="416874" y="4957641"/>
                <a:ext cx="618134" cy="646871"/>
              </a:xfrm>
              <a:custGeom>
                <a:avLst/>
                <a:gdLst/>
                <a:ahLst/>
                <a:cxnLst/>
                <a:rect l="l" t="t" r="r" b="b"/>
                <a:pathLst>
                  <a:path w="618134" h="646871" extrusionOk="0">
                    <a:moveTo>
                      <a:pt x="583297" y="286943"/>
                    </a:moveTo>
                    <a:cubicBezTo>
                      <a:pt x="581691" y="289622"/>
                      <a:pt x="579817" y="292301"/>
                      <a:pt x="577853" y="294979"/>
                    </a:cubicBezTo>
                    <a:cubicBezTo>
                      <a:pt x="568035" y="308910"/>
                      <a:pt x="556878" y="323108"/>
                      <a:pt x="544383" y="337307"/>
                    </a:cubicBezTo>
                    <a:cubicBezTo>
                      <a:pt x="541705" y="340342"/>
                      <a:pt x="539028" y="343557"/>
                      <a:pt x="536172" y="346504"/>
                    </a:cubicBezTo>
                    <a:cubicBezTo>
                      <a:pt x="494847" y="392046"/>
                      <a:pt x="442277" y="437854"/>
                      <a:pt x="389171" y="479735"/>
                    </a:cubicBezTo>
                    <a:cubicBezTo>
                      <a:pt x="384798" y="483307"/>
                      <a:pt x="380246" y="486790"/>
                      <a:pt x="375873" y="490361"/>
                    </a:cubicBezTo>
                    <a:cubicBezTo>
                      <a:pt x="295188" y="552780"/>
                      <a:pt x="215485" y="605375"/>
                      <a:pt x="174339" y="633058"/>
                    </a:cubicBezTo>
                    <a:cubicBezTo>
                      <a:pt x="166217" y="638415"/>
                      <a:pt x="159701" y="642880"/>
                      <a:pt x="154882" y="646274"/>
                    </a:cubicBezTo>
                    <a:cubicBezTo>
                      <a:pt x="151490" y="648595"/>
                      <a:pt x="147384" y="643595"/>
                      <a:pt x="150330" y="640827"/>
                    </a:cubicBezTo>
                    <a:cubicBezTo>
                      <a:pt x="160326" y="631182"/>
                      <a:pt x="170412" y="621628"/>
                      <a:pt x="180587" y="612162"/>
                    </a:cubicBezTo>
                    <a:cubicBezTo>
                      <a:pt x="229676" y="566085"/>
                      <a:pt x="279836" y="521526"/>
                      <a:pt x="330978" y="477860"/>
                    </a:cubicBezTo>
                    <a:cubicBezTo>
                      <a:pt x="333924" y="475270"/>
                      <a:pt x="336958" y="472591"/>
                      <a:pt x="339993" y="470091"/>
                    </a:cubicBezTo>
                    <a:cubicBezTo>
                      <a:pt x="354631" y="457589"/>
                      <a:pt x="369268" y="445177"/>
                      <a:pt x="384084" y="432765"/>
                    </a:cubicBezTo>
                    <a:cubicBezTo>
                      <a:pt x="419875" y="402850"/>
                      <a:pt x="457718" y="374454"/>
                      <a:pt x="491010" y="341414"/>
                    </a:cubicBezTo>
                    <a:lnTo>
                      <a:pt x="490295" y="338289"/>
                    </a:lnTo>
                    <a:lnTo>
                      <a:pt x="488689" y="331323"/>
                    </a:lnTo>
                    <a:lnTo>
                      <a:pt x="480121" y="293640"/>
                    </a:lnTo>
                    <a:lnTo>
                      <a:pt x="476193" y="276584"/>
                    </a:lnTo>
                    <a:lnTo>
                      <a:pt x="459949" y="205058"/>
                    </a:lnTo>
                    <a:cubicBezTo>
                      <a:pt x="452988" y="212380"/>
                      <a:pt x="446294" y="219970"/>
                      <a:pt x="439957" y="227650"/>
                    </a:cubicBezTo>
                    <a:cubicBezTo>
                      <a:pt x="437368" y="230597"/>
                      <a:pt x="435048" y="233454"/>
                      <a:pt x="432638" y="236490"/>
                    </a:cubicBezTo>
                    <a:cubicBezTo>
                      <a:pt x="428711" y="241312"/>
                      <a:pt x="424873" y="246313"/>
                      <a:pt x="421124" y="251403"/>
                    </a:cubicBezTo>
                    <a:cubicBezTo>
                      <a:pt x="390153" y="292211"/>
                      <a:pt x="363288" y="336592"/>
                      <a:pt x="335709" y="379811"/>
                    </a:cubicBezTo>
                    <a:cubicBezTo>
                      <a:pt x="334102" y="382223"/>
                      <a:pt x="332585" y="384634"/>
                      <a:pt x="331068" y="387045"/>
                    </a:cubicBezTo>
                    <a:cubicBezTo>
                      <a:pt x="330889" y="387402"/>
                      <a:pt x="330621" y="387581"/>
                      <a:pt x="330443" y="387938"/>
                    </a:cubicBezTo>
                    <a:cubicBezTo>
                      <a:pt x="304827" y="427407"/>
                      <a:pt x="280461" y="468751"/>
                      <a:pt x="253953" y="508310"/>
                    </a:cubicBezTo>
                    <a:cubicBezTo>
                      <a:pt x="246902" y="518847"/>
                      <a:pt x="239761" y="529295"/>
                      <a:pt x="232264" y="539386"/>
                    </a:cubicBezTo>
                    <a:cubicBezTo>
                      <a:pt x="217359" y="560013"/>
                      <a:pt x="201740" y="579569"/>
                      <a:pt x="184603" y="598142"/>
                    </a:cubicBezTo>
                    <a:cubicBezTo>
                      <a:pt x="184514" y="598142"/>
                      <a:pt x="184514" y="598232"/>
                      <a:pt x="184514" y="598232"/>
                    </a:cubicBezTo>
                    <a:lnTo>
                      <a:pt x="184514" y="598411"/>
                    </a:lnTo>
                    <a:cubicBezTo>
                      <a:pt x="181211" y="602072"/>
                      <a:pt x="177730" y="605733"/>
                      <a:pt x="174339" y="609305"/>
                    </a:cubicBezTo>
                    <a:cubicBezTo>
                      <a:pt x="169876" y="613859"/>
                      <a:pt x="163718" y="608501"/>
                      <a:pt x="165860" y="603143"/>
                    </a:cubicBezTo>
                    <a:cubicBezTo>
                      <a:pt x="169876" y="592874"/>
                      <a:pt x="179873" y="571711"/>
                      <a:pt x="194242" y="543761"/>
                    </a:cubicBezTo>
                    <a:cubicBezTo>
                      <a:pt x="193528" y="540546"/>
                      <a:pt x="192993" y="537421"/>
                      <a:pt x="192368" y="534206"/>
                    </a:cubicBezTo>
                    <a:cubicBezTo>
                      <a:pt x="187548" y="509471"/>
                      <a:pt x="183800" y="484825"/>
                      <a:pt x="180230" y="459822"/>
                    </a:cubicBezTo>
                    <a:lnTo>
                      <a:pt x="180319" y="459465"/>
                    </a:lnTo>
                    <a:cubicBezTo>
                      <a:pt x="173446" y="410708"/>
                      <a:pt x="167645" y="361774"/>
                      <a:pt x="157470" y="313553"/>
                    </a:cubicBezTo>
                    <a:cubicBezTo>
                      <a:pt x="150419" y="280156"/>
                      <a:pt x="144350" y="231489"/>
                      <a:pt x="134889" y="185680"/>
                    </a:cubicBezTo>
                    <a:cubicBezTo>
                      <a:pt x="134443" y="183805"/>
                      <a:pt x="134175" y="181930"/>
                      <a:pt x="133729" y="180144"/>
                    </a:cubicBezTo>
                    <a:cubicBezTo>
                      <a:pt x="133729" y="180144"/>
                      <a:pt x="133729" y="180144"/>
                      <a:pt x="133729" y="180054"/>
                    </a:cubicBezTo>
                    <a:cubicBezTo>
                      <a:pt x="130426" y="164427"/>
                      <a:pt x="126588" y="149336"/>
                      <a:pt x="122304" y="135317"/>
                    </a:cubicBezTo>
                    <a:cubicBezTo>
                      <a:pt x="121412" y="132549"/>
                      <a:pt x="120608" y="129959"/>
                      <a:pt x="119716" y="127280"/>
                    </a:cubicBezTo>
                    <a:cubicBezTo>
                      <a:pt x="114182" y="110939"/>
                      <a:pt x="107756" y="96473"/>
                      <a:pt x="100080" y="85132"/>
                    </a:cubicBezTo>
                    <a:cubicBezTo>
                      <a:pt x="97402" y="53432"/>
                      <a:pt x="75892" y="45841"/>
                      <a:pt x="35461" y="62451"/>
                    </a:cubicBezTo>
                    <a:cubicBezTo>
                      <a:pt x="32337" y="63611"/>
                      <a:pt x="29213" y="65040"/>
                      <a:pt x="25821" y="66558"/>
                    </a:cubicBezTo>
                    <a:cubicBezTo>
                      <a:pt x="23769" y="81203"/>
                      <a:pt x="22965" y="95580"/>
                      <a:pt x="23233" y="109867"/>
                    </a:cubicBezTo>
                    <a:cubicBezTo>
                      <a:pt x="23233" y="109867"/>
                      <a:pt x="23233" y="109867"/>
                      <a:pt x="23233" y="109957"/>
                    </a:cubicBezTo>
                    <a:cubicBezTo>
                      <a:pt x="23590" y="126655"/>
                      <a:pt x="25375" y="142997"/>
                      <a:pt x="28856" y="159427"/>
                    </a:cubicBezTo>
                    <a:cubicBezTo>
                      <a:pt x="29659" y="163535"/>
                      <a:pt x="30641" y="167731"/>
                      <a:pt x="31712" y="171929"/>
                    </a:cubicBezTo>
                    <a:cubicBezTo>
                      <a:pt x="33051" y="176929"/>
                      <a:pt x="34390" y="181930"/>
                      <a:pt x="35996" y="186930"/>
                    </a:cubicBezTo>
                    <a:cubicBezTo>
                      <a:pt x="44743" y="218095"/>
                      <a:pt x="57863" y="248099"/>
                      <a:pt x="70716" y="277745"/>
                    </a:cubicBezTo>
                    <a:cubicBezTo>
                      <a:pt x="72858" y="282568"/>
                      <a:pt x="74911" y="287389"/>
                      <a:pt x="77142" y="292211"/>
                    </a:cubicBezTo>
                    <a:cubicBezTo>
                      <a:pt x="78927" y="296409"/>
                      <a:pt x="80801" y="300605"/>
                      <a:pt x="82676" y="304802"/>
                    </a:cubicBezTo>
                    <a:cubicBezTo>
                      <a:pt x="111326" y="369632"/>
                      <a:pt x="141940" y="433747"/>
                      <a:pt x="169965" y="498844"/>
                    </a:cubicBezTo>
                    <a:cubicBezTo>
                      <a:pt x="174160" y="508399"/>
                      <a:pt x="178177" y="517954"/>
                      <a:pt x="182193" y="527598"/>
                    </a:cubicBezTo>
                    <a:cubicBezTo>
                      <a:pt x="182372" y="528045"/>
                      <a:pt x="182461" y="528402"/>
                      <a:pt x="182372" y="528759"/>
                    </a:cubicBezTo>
                    <a:cubicBezTo>
                      <a:pt x="182639" y="532152"/>
                      <a:pt x="177106" y="534206"/>
                      <a:pt x="175321" y="530813"/>
                    </a:cubicBezTo>
                    <a:cubicBezTo>
                      <a:pt x="173536" y="527509"/>
                      <a:pt x="170322" y="521437"/>
                      <a:pt x="165949" y="513310"/>
                    </a:cubicBezTo>
                    <a:cubicBezTo>
                      <a:pt x="163271" y="508220"/>
                      <a:pt x="160058" y="502416"/>
                      <a:pt x="156488" y="495809"/>
                    </a:cubicBezTo>
                    <a:lnTo>
                      <a:pt x="156399" y="495719"/>
                    </a:lnTo>
                    <a:lnTo>
                      <a:pt x="156042" y="495094"/>
                    </a:lnTo>
                    <a:cubicBezTo>
                      <a:pt x="136228" y="457857"/>
                      <a:pt x="105168" y="398028"/>
                      <a:pt x="75982" y="332484"/>
                    </a:cubicBezTo>
                    <a:lnTo>
                      <a:pt x="75178" y="330788"/>
                    </a:lnTo>
                    <a:lnTo>
                      <a:pt x="75000" y="330341"/>
                    </a:lnTo>
                    <a:cubicBezTo>
                      <a:pt x="70805" y="320876"/>
                      <a:pt x="66610" y="311321"/>
                      <a:pt x="62594" y="301588"/>
                    </a:cubicBezTo>
                    <a:cubicBezTo>
                      <a:pt x="62504" y="301588"/>
                      <a:pt x="62504" y="301588"/>
                      <a:pt x="62504" y="301588"/>
                    </a:cubicBezTo>
                    <a:cubicBezTo>
                      <a:pt x="60630" y="297123"/>
                      <a:pt x="58756" y="292747"/>
                      <a:pt x="56882" y="288282"/>
                    </a:cubicBezTo>
                    <a:cubicBezTo>
                      <a:pt x="40994" y="249795"/>
                      <a:pt x="26625" y="210594"/>
                      <a:pt x="16361" y="174161"/>
                    </a:cubicBezTo>
                    <a:lnTo>
                      <a:pt x="16271" y="173893"/>
                    </a:lnTo>
                    <a:lnTo>
                      <a:pt x="16182" y="173715"/>
                    </a:lnTo>
                    <a:cubicBezTo>
                      <a:pt x="15468" y="170768"/>
                      <a:pt x="14575" y="168089"/>
                      <a:pt x="13772" y="165142"/>
                    </a:cubicBezTo>
                    <a:cubicBezTo>
                      <a:pt x="12612" y="160767"/>
                      <a:pt x="11452" y="156212"/>
                      <a:pt x="10381" y="151926"/>
                    </a:cubicBezTo>
                    <a:lnTo>
                      <a:pt x="10381" y="151837"/>
                    </a:lnTo>
                    <a:cubicBezTo>
                      <a:pt x="-1579" y="102188"/>
                      <a:pt x="-4525" y="59236"/>
                      <a:pt x="8595" y="31732"/>
                    </a:cubicBezTo>
                    <a:cubicBezTo>
                      <a:pt x="12790" y="22713"/>
                      <a:pt x="18860" y="15302"/>
                      <a:pt x="26803" y="10033"/>
                    </a:cubicBezTo>
                    <a:cubicBezTo>
                      <a:pt x="35728" y="4051"/>
                      <a:pt x="47153" y="568"/>
                      <a:pt x="61344" y="32"/>
                    </a:cubicBezTo>
                    <a:cubicBezTo>
                      <a:pt x="102044" y="-1486"/>
                      <a:pt x="124089" y="51021"/>
                      <a:pt x="137299" y="101206"/>
                    </a:cubicBezTo>
                    <a:cubicBezTo>
                      <a:pt x="137388" y="101473"/>
                      <a:pt x="137388" y="101920"/>
                      <a:pt x="137566" y="102188"/>
                    </a:cubicBezTo>
                    <a:lnTo>
                      <a:pt x="137566" y="102277"/>
                    </a:lnTo>
                    <a:cubicBezTo>
                      <a:pt x="142565" y="121387"/>
                      <a:pt x="146403" y="140318"/>
                      <a:pt x="149437" y="155587"/>
                    </a:cubicBezTo>
                    <a:cubicBezTo>
                      <a:pt x="149973" y="158266"/>
                      <a:pt x="150508" y="160856"/>
                      <a:pt x="150865" y="163178"/>
                    </a:cubicBezTo>
                    <a:cubicBezTo>
                      <a:pt x="152472" y="170768"/>
                      <a:pt x="153811" y="177108"/>
                      <a:pt x="155060" y="181840"/>
                    </a:cubicBezTo>
                    <a:cubicBezTo>
                      <a:pt x="171304" y="242920"/>
                      <a:pt x="189780" y="308285"/>
                      <a:pt x="201650" y="374186"/>
                    </a:cubicBezTo>
                    <a:cubicBezTo>
                      <a:pt x="208701" y="413566"/>
                      <a:pt x="213432" y="452946"/>
                      <a:pt x="213967" y="491879"/>
                    </a:cubicBezTo>
                    <a:lnTo>
                      <a:pt x="213967" y="491969"/>
                    </a:lnTo>
                    <a:cubicBezTo>
                      <a:pt x="214057" y="495540"/>
                      <a:pt x="214057" y="499380"/>
                      <a:pt x="214146" y="502952"/>
                    </a:cubicBezTo>
                    <a:lnTo>
                      <a:pt x="214146" y="503042"/>
                    </a:lnTo>
                    <a:cubicBezTo>
                      <a:pt x="214057" y="504024"/>
                      <a:pt x="214146" y="505095"/>
                      <a:pt x="214057" y="506167"/>
                    </a:cubicBezTo>
                    <a:cubicBezTo>
                      <a:pt x="216466" y="501702"/>
                      <a:pt x="218965" y="497148"/>
                      <a:pt x="221554" y="492415"/>
                    </a:cubicBezTo>
                    <a:lnTo>
                      <a:pt x="222000" y="491611"/>
                    </a:lnTo>
                    <a:cubicBezTo>
                      <a:pt x="246366" y="447320"/>
                      <a:pt x="276802" y="395350"/>
                      <a:pt x="310182" y="344361"/>
                    </a:cubicBezTo>
                    <a:cubicBezTo>
                      <a:pt x="311610" y="342039"/>
                      <a:pt x="313128" y="339717"/>
                      <a:pt x="314645" y="337485"/>
                    </a:cubicBezTo>
                    <a:cubicBezTo>
                      <a:pt x="347758" y="287211"/>
                      <a:pt x="383549" y="238366"/>
                      <a:pt x="418982" y="199075"/>
                    </a:cubicBezTo>
                    <a:cubicBezTo>
                      <a:pt x="420856" y="196842"/>
                      <a:pt x="422909" y="194699"/>
                      <a:pt x="424873" y="192646"/>
                    </a:cubicBezTo>
                    <a:cubicBezTo>
                      <a:pt x="441028" y="175233"/>
                      <a:pt x="457004" y="159874"/>
                      <a:pt x="472623" y="147461"/>
                    </a:cubicBezTo>
                    <a:cubicBezTo>
                      <a:pt x="474944" y="145586"/>
                      <a:pt x="477354" y="143711"/>
                      <a:pt x="479674" y="142014"/>
                    </a:cubicBezTo>
                    <a:cubicBezTo>
                      <a:pt x="521623" y="110760"/>
                      <a:pt x="560270" y="101563"/>
                      <a:pt x="589902" y="130048"/>
                    </a:cubicBezTo>
                    <a:cubicBezTo>
                      <a:pt x="591420" y="131566"/>
                      <a:pt x="592937" y="132995"/>
                      <a:pt x="594276" y="134424"/>
                    </a:cubicBezTo>
                    <a:cubicBezTo>
                      <a:pt x="599185" y="139782"/>
                      <a:pt x="603290" y="145229"/>
                      <a:pt x="606503" y="150855"/>
                    </a:cubicBezTo>
                    <a:cubicBezTo>
                      <a:pt x="629531" y="189342"/>
                      <a:pt x="616589" y="236758"/>
                      <a:pt x="583297" y="2869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0"/>
              <p:cNvSpPr/>
              <p:nvPr/>
            </p:nvSpPr>
            <p:spPr>
              <a:xfrm>
                <a:off x="501125" y="4633488"/>
                <a:ext cx="562755" cy="565743"/>
              </a:xfrm>
              <a:custGeom>
                <a:avLst/>
                <a:gdLst/>
                <a:ahLst/>
                <a:cxnLst/>
                <a:rect l="l" t="t" r="r" b="b"/>
                <a:pathLst>
                  <a:path w="562755" h="565743" extrusionOk="0">
                    <a:moveTo>
                      <a:pt x="557865" y="152556"/>
                    </a:moveTo>
                    <a:cubicBezTo>
                      <a:pt x="555812" y="146217"/>
                      <a:pt x="553045" y="140144"/>
                      <a:pt x="549475" y="134161"/>
                    </a:cubicBezTo>
                    <a:cubicBezTo>
                      <a:pt x="549207" y="133447"/>
                      <a:pt x="548761" y="132733"/>
                      <a:pt x="548315" y="132108"/>
                    </a:cubicBezTo>
                    <a:cubicBezTo>
                      <a:pt x="533320" y="108087"/>
                      <a:pt x="510561" y="106301"/>
                      <a:pt x="483338" y="119874"/>
                    </a:cubicBezTo>
                    <a:cubicBezTo>
                      <a:pt x="481375" y="120856"/>
                      <a:pt x="479322" y="121839"/>
                      <a:pt x="477269" y="123088"/>
                    </a:cubicBezTo>
                    <a:cubicBezTo>
                      <a:pt x="461025" y="132197"/>
                      <a:pt x="443264" y="146306"/>
                      <a:pt x="424699" y="163987"/>
                    </a:cubicBezTo>
                    <a:cubicBezTo>
                      <a:pt x="423003" y="165683"/>
                      <a:pt x="421218" y="167380"/>
                      <a:pt x="419344" y="169166"/>
                    </a:cubicBezTo>
                    <a:cubicBezTo>
                      <a:pt x="399172" y="188990"/>
                      <a:pt x="378287" y="212832"/>
                      <a:pt x="357402" y="238728"/>
                    </a:cubicBezTo>
                    <a:cubicBezTo>
                      <a:pt x="356509" y="239800"/>
                      <a:pt x="355617" y="240871"/>
                      <a:pt x="354814" y="242032"/>
                    </a:cubicBezTo>
                    <a:cubicBezTo>
                      <a:pt x="302154" y="307844"/>
                      <a:pt x="250119" y="386604"/>
                      <a:pt x="212454" y="448933"/>
                    </a:cubicBezTo>
                    <a:cubicBezTo>
                      <a:pt x="212365" y="449111"/>
                      <a:pt x="212276" y="449290"/>
                      <a:pt x="212187" y="449468"/>
                    </a:cubicBezTo>
                    <a:cubicBezTo>
                      <a:pt x="202815" y="422679"/>
                      <a:pt x="193622" y="395802"/>
                      <a:pt x="184965" y="368834"/>
                    </a:cubicBezTo>
                    <a:cubicBezTo>
                      <a:pt x="169167" y="320524"/>
                      <a:pt x="154351" y="272125"/>
                      <a:pt x="140159" y="223458"/>
                    </a:cubicBezTo>
                    <a:cubicBezTo>
                      <a:pt x="139535" y="221494"/>
                      <a:pt x="138999" y="219708"/>
                      <a:pt x="138464" y="217833"/>
                    </a:cubicBezTo>
                    <a:cubicBezTo>
                      <a:pt x="130788" y="191401"/>
                      <a:pt x="123290" y="164879"/>
                      <a:pt x="115882" y="138358"/>
                    </a:cubicBezTo>
                    <a:cubicBezTo>
                      <a:pt x="115168" y="135769"/>
                      <a:pt x="114454" y="133090"/>
                      <a:pt x="113740" y="130500"/>
                    </a:cubicBezTo>
                    <a:cubicBezTo>
                      <a:pt x="108653" y="112284"/>
                      <a:pt x="103744" y="94156"/>
                      <a:pt x="98835" y="75940"/>
                    </a:cubicBezTo>
                    <a:cubicBezTo>
                      <a:pt x="91516" y="48705"/>
                      <a:pt x="79824" y="-18715"/>
                      <a:pt x="34662" y="4949"/>
                    </a:cubicBezTo>
                    <a:cubicBezTo>
                      <a:pt x="31449" y="6646"/>
                      <a:pt x="28503" y="8789"/>
                      <a:pt x="25826" y="11378"/>
                    </a:cubicBezTo>
                    <a:cubicBezTo>
                      <a:pt x="17882" y="18879"/>
                      <a:pt x="12259" y="29773"/>
                      <a:pt x="8154" y="42989"/>
                    </a:cubicBezTo>
                    <a:cubicBezTo>
                      <a:pt x="8154" y="42989"/>
                      <a:pt x="8154" y="42989"/>
                      <a:pt x="8154" y="43079"/>
                    </a:cubicBezTo>
                    <a:cubicBezTo>
                      <a:pt x="-7287" y="93531"/>
                      <a:pt x="2352" y="175595"/>
                      <a:pt x="11278" y="213100"/>
                    </a:cubicBezTo>
                    <a:cubicBezTo>
                      <a:pt x="11992" y="215868"/>
                      <a:pt x="12706" y="218547"/>
                      <a:pt x="13241" y="220779"/>
                    </a:cubicBezTo>
                    <a:cubicBezTo>
                      <a:pt x="13420" y="221583"/>
                      <a:pt x="13687" y="222298"/>
                      <a:pt x="13955" y="223101"/>
                    </a:cubicBezTo>
                    <a:cubicBezTo>
                      <a:pt x="40731" y="314899"/>
                      <a:pt x="104815" y="400088"/>
                      <a:pt x="166221" y="474561"/>
                    </a:cubicBezTo>
                    <a:cubicBezTo>
                      <a:pt x="172380" y="482062"/>
                      <a:pt x="178538" y="489474"/>
                      <a:pt x="184607" y="496796"/>
                    </a:cubicBezTo>
                    <a:cubicBezTo>
                      <a:pt x="171220" y="520549"/>
                      <a:pt x="161669" y="539034"/>
                      <a:pt x="157653" y="548856"/>
                    </a:cubicBezTo>
                    <a:cubicBezTo>
                      <a:pt x="156582" y="551535"/>
                      <a:pt x="156671" y="554392"/>
                      <a:pt x="157474" y="556893"/>
                    </a:cubicBezTo>
                    <a:cubicBezTo>
                      <a:pt x="156225" y="558857"/>
                      <a:pt x="157832" y="562072"/>
                      <a:pt x="160241" y="561536"/>
                    </a:cubicBezTo>
                    <a:cubicBezTo>
                      <a:pt x="164168" y="566180"/>
                      <a:pt x="170684" y="567966"/>
                      <a:pt x="175325" y="561715"/>
                    </a:cubicBezTo>
                    <a:cubicBezTo>
                      <a:pt x="177824" y="558321"/>
                      <a:pt x="179966" y="554839"/>
                      <a:pt x="182376" y="551446"/>
                    </a:cubicBezTo>
                    <a:cubicBezTo>
                      <a:pt x="186125" y="549660"/>
                      <a:pt x="189963" y="547874"/>
                      <a:pt x="193622" y="546088"/>
                    </a:cubicBezTo>
                    <a:cubicBezTo>
                      <a:pt x="290016" y="500725"/>
                      <a:pt x="384981" y="449647"/>
                      <a:pt x="459686" y="372316"/>
                    </a:cubicBezTo>
                    <a:cubicBezTo>
                      <a:pt x="479322" y="352046"/>
                      <a:pt x="504045" y="323560"/>
                      <a:pt x="524395" y="291770"/>
                    </a:cubicBezTo>
                    <a:cubicBezTo>
                      <a:pt x="526983" y="287841"/>
                      <a:pt x="529393" y="283823"/>
                      <a:pt x="531803" y="279716"/>
                    </a:cubicBezTo>
                    <a:lnTo>
                      <a:pt x="531803" y="279626"/>
                    </a:lnTo>
                    <a:cubicBezTo>
                      <a:pt x="555901" y="238282"/>
                      <a:pt x="571074" y="192651"/>
                      <a:pt x="557865" y="15255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0"/>
              <p:cNvSpPr/>
              <p:nvPr/>
            </p:nvSpPr>
            <p:spPr>
              <a:xfrm>
                <a:off x="714780" y="4334128"/>
                <a:ext cx="309215" cy="576053"/>
              </a:xfrm>
              <a:custGeom>
                <a:avLst/>
                <a:gdLst/>
                <a:ahLst/>
                <a:cxnLst/>
                <a:rect l="l" t="t" r="r" b="b"/>
                <a:pathLst>
                  <a:path w="309215" h="576053" extrusionOk="0">
                    <a:moveTo>
                      <a:pt x="275396" y="16058"/>
                    </a:moveTo>
                    <a:cubicBezTo>
                      <a:pt x="272004" y="11861"/>
                      <a:pt x="268345" y="7843"/>
                      <a:pt x="264328" y="3824"/>
                    </a:cubicBezTo>
                    <a:cubicBezTo>
                      <a:pt x="263079" y="2574"/>
                      <a:pt x="261740" y="1681"/>
                      <a:pt x="260134" y="1056"/>
                    </a:cubicBezTo>
                    <a:cubicBezTo>
                      <a:pt x="256920" y="-194"/>
                      <a:pt x="253350" y="-284"/>
                      <a:pt x="250048" y="520"/>
                    </a:cubicBezTo>
                    <a:cubicBezTo>
                      <a:pt x="212829" y="10879"/>
                      <a:pt x="188463" y="43740"/>
                      <a:pt x="170434" y="80441"/>
                    </a:cubicBezTo>
                    <a:cubicBezTo>
                      <a:pt x="169452" y="82495"/>
                      <a:pt x="168560" y="84549"/>
                      <a:pt x="167489" y="86602"/>
                    </a:cubicBezTo>
                    <a:cubicBezTo>
                      <a:pt x="156868" y="109641"/>
                      <a:pt x="148656" y="133751"/>
                      <a:pt x="141159" y="154468"/>
                    </a:cubicBezTo>
                    <a:cubicBezTo>
                      <a:pt x="139820" y="158040"/>
                      <a:pt x="138571" y="161523"/>
                      <a:pt x="137321" y="164827"/>
                    </a:cubicBezTo>
                    <a:lnTo>
                      <a:pt x="137232" y="165094"/>
                    </a:lnTo>
                    <a:cubicBezTo>
                      <a:pt x="102602" y="258231"/>
                      <a:pt x="76093" y="353332"/>
                      <a:pt x="43694" y="446737"/>
                    </a:cubicBezTo>
                    <a:lnTo>
                      <a:pt x="43694" y="446826"/>
                    </a:lnTo>
                    <a:cubicBezTo>
                      <a:pt x="30753" y="483974"/>
                      <a:pt x="17008" y="520943"/>
                      <a:pt x="1210" y="557287"/>
                    </a:cubicBezTo>
                    <a:cubicBezTo>
                      <a:pt x="-5216" y="572110"/>
                      <a:pt x="15669" y="583986"/>
                      <a:pt x="23702" y="569431"/>
                    </a:cubicBezTo>
                    <a:cubicBezTo>
                      <a:pt x="25665" y="565859"/>
                      <a:pt x="27629" y="562198"/>
                      <a:pt x="29414" y="558447"/>
                    </a:cubicBezTo>
                    <a:lnTo>
                      <a:pt x="29503" y="558179"/>
                    </a:lnTo>
                    <a:cubicBezTo>
                      <a:pt x="29503" y="558090"/>
                      <a:pt x="29503" y="558090"/>
                      <a:pt x="29503" y="558000"/>
                    </a:cubicBezTo>
                    <a:cubicBezTo>
                      <a:pt x="32895" y="551839"/>
                      <a:pt x="36019" y="545767"/>
                      <a:pt x="39053" y="539338"/>
                    </a:cubicBezTo>
                    <a:cubicBezTo>
                      <a:pt x="87964" y="487634"/>
                      <a:pt x="168560" y="404946"/>
                      <a:pt x="228984" y="315917"/>
                    </a:cubicBezTo>
                    <a:cubicBezTo>
                      <a:pt x="230948" y="313149"/>
                      <a:pt x="232822" y="310380"/>
                      <a:pt x="234607" y="307612"/>
                    </a:cubicBezTo>
                    <a:cubicBezTo>
                      <a:pt x="261383" y="267072"/>
                      <a:pt x="283696" y="225459"/>
                      <a:pt x="296727" y="184918"/>
                    </a:cubicBezTo>
                    <a:lnTo>
                      <a:pt x="296727" y="184829"/>
                    </a:lnTo>
                    <a:cubicBezTo>
                      <a:pt x="297709" y="181704"/>
                      <a:pt x="298602" y="178668"/>
                      <a:pt x="299494" y="175542"/>
                    </a:cubicBezTo>
                    <a:cubicBezTo>
                      <a:pt x="316363" y="117499"/>
                      <a:pt x="313061" y="62046"/>
                      <a:pt x="275396" y="160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0"/>
              <p:cNvSpPr/>
              <p:nvPr/>
            </p:nvSpPr>
            <p:spPr>
              <a:xfrm>
                <a:off x="590180" y="4334437"/>
                <a:ext cx="165099" cy="425839"/>
              </a:xfrm>
              <a:custGeom>
                <a:avLst/>
                <a:gdLst/>
                <a:ahLst/>
                <a:cxnLst/>
                <a:rect l="l" t="t" r="r" b="b"/>
                <a:pathLst>
                  <a:path w="165099" h="425839" extrusionOk="0">
                    <a:moveTo>
                      <a:pt x="153746" y="423925"/>
                    </a:moveTo>
                    <a:cubicBezTo>
                      <a:pt x="146517" y="415174"/>
                      <a:pt x="139466" y="406244"/>
                      <a:pt x="132682" y="396957"/>
                    </a:cubicBezTo>
                    <a:cubicBezTo>
                      <a:pt x="92786" y="342397"/>
                      <a:pt x="61369" y="278907"/>
                      <a:pt x="37271" y="215595"/>
                    </a:cubicBezTo>
                    <a:cubicBezTo>
                      <a:pt x="36824" y="214524"/>
                      <a:pt x="36467" y="213541"/>
                      <a:pt x="36021" y="212380"/>
                    </a:cubicBezTo>
                    <a:cubicBezTo>
                      <a:pt x="31826" y="201397"/>
                      <a:pt x="27899" y="190503"/>
                      <a:pt x="24239" y="179519"/>
                    </a:cubicBezTo>
                    <a:cubicBezTo>
                      <a:pt x="17635" y="159785"/>
                      <a:pt x="7995" y="133085"/>
                      <a:pt x="3176" y="106028"/>
                    </a:cubicBezTo>
                    <a:cubicBezTo>
                      <a:pt x="2729" y="103885"/>
                      <a:pt x="2372" y="101652"/>
                      <a:pt x="2105" y="99509"/>
                    </a:cubicBezTo>
                    <a:cubicBezTo>
                      <a:pt x="-2269" y="71024"/>
                      <a:pt x="-751" y="42627"/>
                      <a:pt x="15582" y="22357"/>
                    </a:cubicBezTo>
                    <a:cubicBezTo>
                      <a:pt x="17278" y="20214"/>
                      <a:pt x="19152" y="18160"/>
                      <a:pt x="21205" y="16195"/>
                    </a:cubicBezTo>
                    <a:cubicBezTo>
                      <a:pt x="23525" y="13963"/>
                      <a:pt x="25846" y="11998"/>
                      <a:pt x="28077" y="10212"/>
                    </a:cubicBezTo>
                    <a:cubicBezTo>
                      <a:pt x="69402" y="-21399"/>
                      <a:pt x="100551" y="24500"/>
                      <a:pt x="122418" y="91294"/>
                    </a:cubicBezTo>
                    <a:cubicBezTo>
                      <a:pt x="123846" y="95312"/>
                      <a:pt x="125096" y="99420"/>
                      <a:pt x="126256" y="103617"/>
                    </a:cubicBezTo>
                    <a:cubicBezTo>
                      <a:pt x="135538" y="134246"/>
                      <a:pt x="143036" y="168179"/>
                      <a:pt x="148748" y="200683"/>
                    </a:cubicBezTo>
                    <a:lnTo>
                      <a:pt x="148837" y="200772"/>
                    </a:lnTo>
                    <a:lnTo>
                      <a:pt x="148837" y="200861"/>
                    </a:lnTo>
                    <a:cubicBezTo>
                      <a:pt x="159637" y="262655"/>
                      <a:pt x="164367" y="318912"/>
                      <a:pt x="163207" y="335342"/>
                    </a:cubicBezTo>
                    <a:cubicBezTo>
                      <a:pt x="162850" y="339629"/>
                      <a:pt x="156959" y="339986"/>
                      <a:pt x="156424" y="335699"/>
                    </a:cubicBezTo>
                    <a:cubicBezTo>
                      <a:pt x="156334" y="334985"/>
                      <a:pt x="156245" y="334271"/>
                      <a:pt x="156156" y="333556"/>
                    </a:cubicBezTo>
                    <a:cubicBezTo>
                      <a:pt x="155442" y="327395"/>
                      <a:pt x="154639" y="321144"/>
                      <a:pt x="153925" y="314982"/>
                    </a:cubicBezTo>
                    <a:cubicBezTo>
                      <a:pt x="153478" y="311679"/>
                      <a:pt x="153032" y="308464"/>
                      <a:pt x="152675" y="305160"/>
                    </a:cubicBezTo>
                    <a:cubicBezTo>
                      <a:pt x="150444" y="287301"/>
                      <a:pt x="148123" y="269531"/>
                      <a:pt x="145445" y="251761"/>
                    </a:cubicBezTo>
                    <a:cubicBezTo>
                      <a:pt x="145445" y="251671"/>
                      <a:pt x="145356" y="251671"/>
                      <a:pt x="145356" y="251582"/>
                    </a:cubicBezTo>
                    <a:lnTo>
                      <a:pt x="145356" y="251493"/>
                    </a:lnTo>
                    <a:cubicBezTo>
                      <a:pt x="140537" y="218096"/>
                      <a:pt x="134378" y="184966"/>
                      <a:pt x="125363" y="152373"/>
                    </a:cubicBezTo>
                    <a:cubicBezTo>
                      <a:pt x="122686" y="142729"/>
                      <a:pt x="120455" y="130584"/>
                      <a:pt x="117598" y="118798"/>
                    </a:cubicBezTo>
                    <a:cubicBezTo>
                      <a:pt x="116617" y="114601"/>
                      <a:pt x="115456" y="110314"/>
                      <a:pt x="114118" y="106207"/>
                    </a:cubicBezTo>
                    <a:cubicBezTo>
                      <a:pt x="111261" y="96473"/>
                      <a:pt x="107781" y="87544"/>
                      <a:pt x="102872" y="80668"/>
                    </a:cubicBezTo>
                    <a:cubicBezTo>
                      <a:pt x="96713" y="52450"/>
                      <a:pt x="78684" y="51378"/>
                      <a:pt x="48873" y="77632"/>
                    </a:cubicBezTo>
                    <a:cubicBezTo>
                      <a:pt x="44768" y="81293"/>
                      <a:pt x="40394" y="85490"/>
                      <a:pt x="35753" y="90133"/>
                    </a:cubicBezTo>
                    <a:cubicBezTo>
                      <a:pt x="32272" y="93705"/>
                      <a:pt x="28702" y="97545"/>
                      <a:pt x="24954" y="101652"/>
                    </a:cubicBezTo>
                    <a:cubicBezTo>
                      <a:pt x="25132" y="102456"/>
                      <a:pt x="25311" y="103260"/>
                      <a:pt x="25668" y="104063"/>
                    </a:cubicBezTo>
                    <a:cubicBezTo>
                      <a:pt x="26114" y="106117"/>
                      <a:pt x="26739" y="108171"/>
                      <a:pt x="27363" y="110314"/>
                    </a:cubicBezTo>
                    <a:cubicBezTo>
                      <a:pt x="29773" y="119333"/>
                      <a:pt x="32272" y="128263"/>
                      <a:pt x="35039" y="137282"/>
                    </a:cubicBezTo>
                    <a:cubicBezTo>
                      <a:pt x="42983" y="163446"/>
                      <a:pt x="53158" y="188360"/>
                      <a:pt x="64225" y="212559"/>
                    </a:cubicBezTo>
                    <a:cubicBezTo>
                      <a:pt x="65385" y="214970"/>
                      <a:pt x="66546" y="217381"/>
                      <a:pt x="67617" y="219703"/>
                    </a:cubicBezTo>
                    <a:cubicBezTo>
                      <a:pt x="89305" y="265423"/>
                      <a:pt x="114564" y="309089"/>
                      <a:pt x="136877" y="354273"/>
                    </a:cubicBezTo>
                    <a:cubicBezTo>
                      <a:pt x="140269" y="361060"/>
                      <a:pt x="143571" y="367935"/>
                      <a:pt x="146695" y="374812"/>
                    </a:cubicBezTo>
                    <a:cubicBezTo>
                      <a:pt x="153121" y="388652"/>
                      <a:pt x="159190" y="402493"/>
                      <a:pt x="164724" y="416781"/>
                    </a:cubicBezTo>
                    <a:cubicBezTo>
                      <a:pt x="167045" y="423032"/>
                      <a:pt x="158030" y="429015"/>
                      <a:pt x="153746" y="42392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0"/>
              <p:cNvSpPr/>
              <p:nvPr/>
            </p:nvSpPr>
            <p:spPr>
              <a:xfrm>
                <a:off x="761226" y="3973830"/>
                <a:ext cx="209682" cy="458307"/>
              </a:xfrm>
              <a:custGeom>
                <a:avLst/>
                <a:gdLst/>
                <a:ahLst/>
                <a:cxnLst/>
                <a:rect l="l" t="t" r="r" b="b"/>
                <a:pathLst>
                  <a:path w="209682" h="458307" extrusionOk="0">
                    <a:moveTo>
                      <a:pt x="206279" y="35242"/>
                    </a:moveTo>
                    <a:cubicBezTo>
                      <a:pt x="206279" y="35153"/>
                      <a:pt x="206279" y="35153"/>
                      <a:pt x="206279" y="35063"/>
                    </a:cubicBezTo>
                    <a:cubicBezTo>
                      <a:pt x="203691" y="25687"/>
                      <a:pt x="199407" y="17561"/>
                      <a:pt x="192981" y="11310"/>
                    </a:cubicBezTo>
                    <a:cubicBezTo>
                      <a:pt x="190839" y="9167"/>
                      <a:pt x="188340" y="7113"/>
                      <a:pt x="185662" y="5506"/>
                    </a:cubicBezTo>
                    <a:cubicBezTo>
                      <a:pt x="169329" y="-4763"/>
                      <a:pt x="153352" y="-120"/>
                      <a:pt x="137733" y="14882"/>
                    </a:cubicBezTo>
                    <a:cubicBezTo>
                      <a:pt x="135859" y="16757"/>
                      <a:pt x="133984" y="18722"/>
                      <a:pt x="132021" y="20954"/>
                    </a:cubicBezTo>
                    <a:cubicBezTo>
                      <a:pt x="122560" y="31670"/>
                      <a:pt x="113456" y="46136"/>
                      <a:pt x="104709" y="63192"/>
                    </a:cubicBezTo>
                    <a:lnTo>
                      <a:pt x="104709" y="63281"/>
                    </a:lnTo>
                    <a:cubicBezTo>
                      <a:pt x="103460" y="65603"/>
                      <a:pt x="102210" y="68103"/>
                      <a:pt x="100871" y="70514"/>
                    </a:cubicBezTo>
                    <a:lnTo>
                      <a:pt x="100871" y="70603"/>
                    </a:lnTo>
                    <a:cubicBezTo>
                      <a:pt x="88554" y="95874"/>
                      <a:pt x="76951" y="126057"/>
                      <a:pt x="66152" y="158293"/>
                    </a:cubicBezTo>
                    <a:cubicBezTo>
                      <a:pt x="65259" y="160972"/>
                      <a:pt x="64367" y="163651"/>
                      <a:pt x="63474" y="166240"/>
                    </a:cubicBezTo>
                    <a:lnTo>
                      <a:pt x="63474" y="166330"/>
                    </a:lnTo>
                    <a:cubicBezTo>
                      <a:pt x="49104" y="210799"/>
                      <a:pt x="36430" y="258663"/>
                      <a:pt x="26434" y="302239"/>
                    </a:cubicBezTo>
                    <a:cubicBezTo>
                      <a:pt x="26434" y="302329"/>
                      <a:pt x="26434" y="302329"/>
                      <a:pt x="26434" y="302418"/>
                    </a:cubicBezTo>
                    <a:cubicBezTo>
                      <a:pt x="10547" y="371355"/>
                      <a:pt x="818" y="429577"/>
                      <a:pt x="15" y="447168"/>
                    </a:cubicBezTo>
                    <a:cubicBezTo>
                      <a:pt x="-163" y="450294"/>
                      <a:pt x="1265" y="452437"/>
                      <a:pt x="3228" y="453687"/>
                    </a:cubicBezTo>
                    <a:cubicBezTo>
                      <a:pt x="2603" y="456991"/>
                      <a:pt x="6263" y="460027"/>
                      <a:pt x="9387" y="457169"/>
                    </a:cubicBezTo>
                    <a:cubicBezTo>
                      <a:pt x="10547" y="456009"/>
                      <a:pt x="11707" y="454848"/>
                      <a:pt x="12868" y="453776"/>
                    </a:cubicBezTo>
                    <a:cubicBezTo>
                      <a:pt x="14206" y="453062"/>
                      <a:pt x="15188" y="452080"/>
                      <a:pt x="15902" y="450740"/>
                    </a:cubicBezTo>
                    <a:cubicBezTo>
                      <a:pt x="18758" y="447972"/>
                      <a:pt x="21614" y="445293"/>
                      <a:pt x="24292" y="442525"/>
                    </a:cubicBezTo>
                    <a:cubicBezTo>
                      <a:pt x="93910" y="373856"/>
                      <a:pt x="144784" y="287684"/>
                      <a:pt x="177451" y="195708"/>
                    </a:cubicBezTo>
                    <a:cubicBezTo>
                      <a:pt x="177718" y="195083"/>
                      <a:pt x="177897" y="194547"/>
                      <a:pt x="178165" y="194012"/>
                    </a:cubicBezTo>
                    <a:cubicBezTo>
                      <a:pt x="178789" y="192226"/>
                      <a:pt x="179503" y="190350"/>
                      <a:pt x="180218" y="188207"/>
                    </a:cubicBezTo>
                    <a:cubicBezTo>
                      <a:pt x="191910" y="155525"/>
                      <a:pt x="219221" y="80962"/>
                      <a:pt x="206279" y="3524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0"/>
              <p:cNvSpPr/>
              <p:nvPr/>
            </p:nvSpPr>
            <p:spPr>
              <a:xfrm>
                <a:off x="655151" y="3705217"/>
                <a:ext cx="176322" cy="467018"/>
              </a:xfrm>
              <a:custGeom>
                <a:avLst/>
                <a:gdLst/>
                <a:ahLst/>
                <a:cxnLst/>
                <a:rect l="l" t="t" r="r" b="b"/>
                <a:pathLst>
                  <a:path w="176322" h="467018" extrusionOk="0">
                    <a:moveTo>
                      <a:pt x="130010" y="432621"/>
                    </a:moveTo>
                    <a:cubicBezTo>
                      <a:pt x="130902" y="431192"/>
                      <a:pt x="131706" y="429228"/>
                      <a:pt x="133044" y="426013"/>
                    </a:cubicBezTo>
                    <a:cubicBezTo>
                      <a:pt x="156607" y="351629"/>
                      <a:pt x="185882" y="216880"/>
                      <a:pt x="173298" y="118921"/>
                    </a:cubicBezTo>
                    <a:cubicBezTo>
                      <a:pt x="172673" y="114010"/>
                      <a:pt x="171959" y="109188"/>
                      <a:pt x="171066" y="104455"/>
                    </a:cubicBezTo>
                    <a:cubicBezTo>
                      <a:pt x="160445" y="44983"/>
                      <a:pt x="132241" y="2032"/>
                      <a:pt x="74494" y="67"/>
                    </a:cubicBezTo>
                    <a:cubicBezTo>
                      <a:pt x="71995" y="-22"/>
                      <a:pt x="69407" y="-22"/>
                      <a:pt x="67086" y="67"/>
                    </a:cubicBezTo>
                    <a:cubicBezTo>
                      <a:pt x="61463" y="246"/>
                      <a:pt x="56287" y="871"/>
                      <a:pt x="51467" y="1942"/>
                    </a:cubicBezTo>
                    <a:cubicBezTo>
                      <a:pt x="9696" y="11140"/>
                      <a:pt x="-2799" y="52038"/>
                      <a:pt x="503" y="105616"/>
                    </a:cubicBezTo>
                    <a:cubicBezTo>
                      <a:pt x="771" y="109188"/>
                      <a:pt x="1039" y="112670"/>
                      <a:pt x="1396" y="116421"/>
                    </a:cubicBezTo>
                    <a:cubicBezTo>
                      <a:pt x="3538" y="139459"/>
                      <a:pt x="8447" y="164373"/>
                      <a:pt x="14873" y="190001"/>
                    </a:cubicBezTo>
                    <a:cubicBezTo>
                      <a:pt x="15319" y="192055"/>
                      <a:pt x="15855" y="194109"/>
                      <a:pt x="16390" y="196074"/>
                    </a:cubicBezTo>
                    <a:cubicBezTo>
                      <a:pt x="35044" y="267779"/>
                      <a:pt x="65837" y="343324"/>
                      <a:pt x="87168" y="391902"/>
                    </a:cubicBezTo>
                    <a:lnTo>
                      <a:pt x="87258" y="391991"/>
                    </a:lnTo>
                    <a:cubicBezTo>
                      <a:pt x="96272" y="412440"/>
                      <a:pt x="103591" y="427978"/>
                      <a:pt x="107697" y="436729"/>
                    </a:cubicBezTo>
                    <a:cubicBezTo>
                      <a:pt x="109749" y="440926"/>
                      <a:pt x="113409" y="442712"/>
                      <a:pt x="117247" y="442980"/>
                    </a:cubicBezTo>
                    <a:cubicBezTo>
                      <a:pt x="116176" y="450034"/>
                      <a:pt x="115105" y="456999"/>
                      <a:pt x="114123" y="464054"/>
                    </a:cubicBezTo>
                    <a:cubicBezTo>
                      <a:pt x="113766" y="466554"/>
                      <a:pt x="117336" y="468340"/>
                      <a:pt x="118585" y="465750"/>
                    </a:cubicBezTo>
                    <a:cubicBezTo>
                      <a:pt x="121531" y="458874"/>
                      <a:pt x="125012" y="449945"/>
                      <a:pt x="128493" y="439497"/>
                    </a:cubicBezTo>
                    <a:cubicBezTo>
                      <a:pt x="129028" y="439051"/>
                      <a:pt x="125636" y="437890"/>
                      <a:pt x="126172" y="437443"/>
                    </a:cubicBezTo>
                    <a:cubicBezTo>
                      <a:pt x="127779" y="435657"/>
                      <a:pt x="128760" y="434764"/>
                      <a:pt x="129831" y="432800"/>
                    </a:cubicBezTo>
                    <a:lnTo>
                      <a:pt x="130010" y="4326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0"/>
              <p:cNvSpPr/>
              <p:nvPr/>
            </p:nvSpPr>
            <p:spPr>
              <a:xfrm>
                <a:off x="606428" y="4382824"/>
                <a:ext cx="142852" cy="345891"/>
              </a:xfrm>
              <a:custGeom>
                <a:avLst/>
                <a:gdLst/>
                <a:ahLst/>
                <a:cxnLst/>
                <a:rect l="l" t="t" r="r" b="b"/>
                <a:pathLst>
                  <a:path w="142852" h="345891" extrusionOk="0">
                    <a:moveTo>
                      <a:pt x="126073" y="345891"/>
                    </a:moveTo>
                    <a:lnTo>
                      <a:pt x="142852" y="272221"/>
                    </a:lnTo>
                    <a:cubicBezTo>
                      <a:pt x="142852" y="272221"/>
                      <a:pt x="115987" y="-49515"/>
                      <a:pt x="41550" y="6563"/>
                    </a:cubicBezTo>
                    <a:cubicBezTo>
                      <a:pt x="-32887" y="62731"/>
                      <a:pt x="15399" y="121131"/>
                      <a:pt x="15399" y="121131"/>
                    </a:cubicBezTo>
                    <a:lnTo>
                      <a:pt x="126073" y="34589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0"/>
              <p:cNvSpPr/>
              <p:nvPr/>
            </p:nvSpPr>
            <p:spPr>
              <a:xfrm>
                <a:off x="429397" y="4988212"/>
                <a:ext cx="205639" cy="513367"/>
              </a:xfrm>
              <a:custGeom>
                <a:avLst/>
                <a:gdLst/>
                <a:ahLst/>
                <a:cxnLst/>
                <a:rect l="l" t="t" r="r" b="b"/>
                <a:pathLst>
                  <a:path w="205639" h="513367" extrusionOk="0">
                    <a:moveTo>
                      <a:pt x="179935" y="431126"/>
                    </a:moveTo>
                    <a:cubicBezTo>
                      <a:pt x="176811" y="426125"/>
                      <a:pt x="130667" y="144393"/>
                      <a:pt x="130667" y="144393"/>
                    </a:cubicBezTo>
                    <a:lnTo>
                      <a:pt x="88807" y="20092"/>
                    </a:lnTo>
                    <a:lnTo>
                      <a:pt x="44627" y="0"/>
                    </a:lnTo>
                    <a:lnTo>
                      <a:pt x="0" y="35719"/>
                    </a:lnTo>
                    <a:lnTo>
                      <a:pt x="3749" y="143321"/>
                    </a:lnTo>
                    <a:lnTo>
                      <a:pt x="62745" y="300305"/>
                    </a:lnTo>
                    <a:lnTo>
                      <a:pt x="143966" y="465237"/>
                    </a:lnTo>
                    <a:lnTo>
                      <a:pt x="181720" y="513368"/>
                    </a:lnTo>
                    <a:lnTo>
                      <a:pt x="205640" y="501670"/>
                    </a:lnTo>
                    <a:lnTo>
                      <a:pt x="179935" y="43112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0"/>
              <p:cNvSpPr/>
              <p:nvPr/>
            </p:nvSpPr>
            <p:spPr>
              <a:xfrm>
                <a:off x="567204" y="5145732"/>
                <a:ext cx="364331" cy="452735"/>
              </a:xfrm>
              <a:custGeom>
                <a:avLst/>
                <a:gdLst/>
                <a:ahLst/>
                <a:cxnLst/>
                <a:rect l="l" t="t" r="r" b="b"/>
                <a:pathLst>
                  <a:path w="364331" h="452735" extrusionOk="0">
                    <a:moveTo>
                      <a:pt x="0" y="452735"/>
                    </a:moveTo>
                    <a:lnTo>
                      <a:pt x="230184" y="272177"/>
                    </a:lnTo>
                    <a:lnTo>
                      <a:pt x="364332" y="149304"/>
                    </a:lnTo>
                    <a:lnTo>
                      <a:pt x="313815" y="0"/>
                    </a:lnTo>
                    <a:lnTo>
                      <a:pt x="154140" y="185916"/>
                    </a:lnTo>
                    <a:lnTo>
                      <a:pt x="24545" y="37129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4" name="Google Shape;514;p10"/>
            <p:cNvGrpSpPr/>
            <p:nvPr/>
          </p:nvGrpSpPr>
          <p:grpSpPr>
            <a:xfrm>
              <a:off x="-131202" y="3705284"/>
              <a:ext cx="1190013" cy="3304167"/>
              <a:chOff x="-131202" y="3705284"/>
              <a:chExt cx="1190013" cy="3304167"/>
            </a:xfrm>
          </p:grpSpPr>
          <p:sp>
            <p:nvSpPr>
              <p:cNvPr id="515" name="Google Shape;515;p10"/>
              <p:cNvSpPr/>
              <p:nvPr/>
            </p:nvSpPr>
            <p:spPr>
              <a:xfrm>
                <a:off x="715139" y="4753361"/>
                <a:ext cx="343672" cy="372518"/>
              </a:xfrm>
              <a:custGeom>
                <a:avLst/>
                <a:gdLst/>
                <a:ahLst/>
                <a:cxnLst/>
                <a:rect l="l" t="t" r="r" b="b"/>
                <a:pathLst>
                  <a:path w="343672" h="372518" extrusionOk="0">
                    <a:moveTo>
                      <a:pt x="317700" y="159663"/>
                    </a:moveTo>
                    <a:cubicBezTo>
                      <a:pt x="315379" y="163771"/>
                      <a:pt x="312880" y="167789"/>
                      <a:pt x="310292" y="171718"/>
                    </a:cubicBezTo>
                    <a:cubicBezTo>
                      <a:pt x="306632" y="171896"/>
                      <a:pt x="303062" y="172165"/>
                      <a:pt x="299403" y="172343"/>
                    </a:cubicBezTo>
                    <a:cubicBezTo>
                      <a:pt x="275037" y="173950"/>
                      <a:pt x="247636" y="179487"/>
                      <a:pt x="223716" y="173236"/>
                    </a:cubicBezTo>
                    <a:cubicBezTo>
                      <a:pt x="221306" y="176094"/>
                      <a:pt x="218896" y="178773"/>
                      <a:pt x="216486" y="181541"/>
                    </a:cubicBezTo>
                    <a:cubicBezTo>
                      <a:pt x="155169" y="251639"/>
                      <a:pt x="86266" y="327184"/>
                      <a:pt x="3528" y="372189"/>
                    </a:cubicBezTo>
                    <a:cubicBezTo>
                      <a:pt x="851" y="373618"/>
                      <a:pt x="-1381" y="370046"/>
                      <a:pt x="1029" y="368260"/>
                    </a:cubicBezTo>
                    <a:cubicBezTo>
                      <a:pt x="68415" y="314682"/>
                      <a:pt x="130714" y="261015"/>
                      <a:pt x="188015" y="198150"/>
                    </a:cubicBezTo>
                    <a:cubicBezTo>
                      <a:pt x="170343" y="174486"/>
                      <a:pt x="156240" y="147697"/>
                      <a:pt x="140710" y="122158"/>
                    </a:cubicBezTo>
                    <a:cubicBezTo>
                      <a:pt x="141514" y="120997"/>
                      <a:pt x="142406" y="120015"/>
                      <a:pt x="143299" y="118854"/>
                    </a:cubicBezTo>
                    <a:cubicBezTo>
                      <a:pt x="161685" y="142160"/>
                      <a:pt x="180250" y="166807"/>
                      <a:pt x="192388" y="193328"/>
                    </a:cubicBezTo>
                    <a:cubicBezTo>
                      <a:pt x="199707" y="185202"/>
                      <a:pt x="206936" y="177076"/>
                      <a:pt x="213987" y="168593"/>
                    </a:cubicBezTo>
                    <a:cubicBezTo>
                      <a:pt x="226394" y="153948"/>
                      <a:pt x="238532" y="138946"/>
                      <a:pt x="250492" y="124033"/>
                    </a:cubicBezTo>
                    <a:cubicBezTo>
                      <a:pt x="238621" y="105549"/>
                      <a:pt x="228536" y="85904"/>
                      <a:pt x="216754" y="67330"/>
                    </a:cubicBezTo>
                    <a:cubicBezTo>
                      <a:pt x="212916" y="61258"/>
                      <a:pt x="209078" y="55275"/>
                      <a:pt x="205151" y="49292"/>
                    </a:cubicBezTo>
                    <a:cubicBezTo>
                      <a:pt x="206936" y="47506"/>
                      <a:pt x="208811" y="45809"/>
                      <a:pt x="210506" y="44113"/>
                    </a:cubicBezTo>
                    <a:cubicBezTo>
                      <a:pt x="227375" y="68044"/>
                      <a:pt x="242548" y="94030"/>
                      <a:pt x="254151" y="119658"/>
                    </a:cubicBezTo>
                    <a:cubicBezTo>
                      <a:pt x="267361" y="103138"/>
                      <a:pt x="280213" y="86529"/>
                      <a:pt x="293155" y="69830"/>
                    </a:cubicBezTo>
                    <a:cubicBezTo>
                      <a:pt x="281106" y="49203"/>
                      <a:pt x="272181" y="26075"/>
                      <a:pt x="263077" y="3215"/>
                    </a:cubicBezTo>
                    <a:cubicBezTo>
                      <a:pt x="265130" y="1965"/>
                      <a:pt x="267182" y="982"/>
                      <a:pt x="269146" y="0"/>
                    </a:cubicBezTo>
                    <a:cubicBezTo>
                      <a:pt x="280927" y="20181"/>
                      <a:pt x="291995" y="41523"/>
                      <a:pt x="298510" y="62865"/>
                    </a:cubicBezTo>
                    <a:cubicBezTo>
                      <a:pt x="310827" y="46791"/>
                      <a:pt x="323144" y="30539"/>
                      <a:pt x="335283" y="14287"/>
                    </a:cubicBezTo>
                    <a:cubicBezTo>
                      <a:pt x="338942" y="20271"/>
                      <a:pt x="341620" y="26432"/>
                      <a:pt x="343672" y="32682"/>
                    </a:cubicBezTo>
                    <a:cubicBezTo>
                      <a:pt x="307257" y="79742"/>
                      <a:pt x="266558" y="124659"/>
                      <a:pt x="228089" y="168324"/>
                    </a:cubicBezTo>
                    <a:cubicBezTo>
                      <a:pt x="248528" y="161627"/>
                      <a:pt x="272002" y="163056"/>
                      <a:pt x="293244" y="161538"/>
                    </a:cubicBezTo>
                    <a:cubicBezTo>
                      <a:pt x="301456" y="161003"/>
                      <a:pt x="309578" y="160288"/>
                      <a:pt x="317700" y="1596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10"/>
              <p:cNvSpPr/>
              <p:nvPr/>
            </p:nvSpPr>
            <p:spPr>
              <a:xfrm>
                <a:off x="509011" y="4644777"/>
                <a:ext cx="154463" cy="402259"/>
              </a:xfrm>
              <a:custGeom>
                <a:avLst/>
                <a:gdLst/>
                <a:ahLst/>
                <a:cxnLst/>
                <a:rect l="l" t="t" r="r" b="b"/>
                <a:pathLst>
                  <a:path w="154463" h="402259" extrusionOk="0">
                    <a:moveTo>
                      <a:pt x="150303" y="401478"/>
                    </a:moveTo>
                    <a:cubicBezTo>
                      <a:pt x="109246" y="352544"/>
                      <a:pt x="73277" y="292715"/>
                      <a:pt x="46679" y="228243"/>
                    </a:cubicBezTo>
                    <a:cubicBezTo>
                      <a:pt x="32845" y="223599"/>
                      <a:pt x="19279" y="217973"/>
                      <a:pt x="5801" y="211723"/>
                    </a:cubicBezTo>
                    <a:cubicBezTo>
                      <a:pt x="5534" y="210919"/>
                      <a:pt x="5266" y="210205"/>
                      <a:pt x="5087" y="209401"/>
                    </a:cubicBezTo>
                    <a:cubicBezTo>
                      <a:pt x="4463" y="207079"/>
                      <a:pt x="3749" y="204490"/>
                      <a:pt x="3124" y="201721"/>
                    </a:cubicBezTo>
                    <a:cubicBezTo>
                      <a:pt x="16958" y="207347"/>
                      <a:pt x="30614" y="213509"/>
                      <a:pt x="43556" y="220385"/>
                    </a:cubicBezTo>
                    <a:cubicBezTo>
                      <a:pt x="19368" y="159663"/>
                      <a:pt x="3659" y="95101"/>
                      <a:pt x="0" y="31700"/>
                    </a:cubicBezTo>
                    <a:cubicBezTo>
                      <a:pt x="0" y="31611"/>
                      <a:pt x="0" y="31611"/>
                      <a:pt x="0" y="31611"/>
                    </a:cubicBezTo>
                    <a:cubicBezTo>
                      <a:pt x="4016" y="18395"/>
                      <a:pt x="9729" y="7590"/>
                      <a:pt x="17672" y="0"/>
                    </a:cubicBezTo>
                    <a:cubicBezTo>
                      <a:pt x="21153" y="59114"/>
                      <a:pt x="26776" y="116889"/>
                      <a:pt x="44359" y="175736"/>
                    </a:cubicBezTo>
                    <a:cubicBezTo>
                      <a:pt x="44627" y="176629"/>
                      <a:pt x="44984" y="177611"/>
                      <a:pt x="45251" y="178594"/>
                    </a:cubicBezTo>
                    <a:cubicBezTo>
                      <a:pt x="52749" y="168593"/>
                      <a:pt x="61585" y="160199"/>
                      <a:pt x="71492" y="151894"/>
                    </a:cubicBezTo>
                    <a:cubicBezTo>
                      <a:pt x="83987" y="141446"/>
                      <a:pt x="94787" y="130373"/>
                      <a:pt x="105587" y="119122"/>
                    </a:cubicBezTo>
                    <a:cubicBezTo>
                      <a:pt x="106301" y="121712"/>
                      <a:pt x="107015" y="124390"/>
                      <a:pt x="107729" y="126980"/>
                    </a:cubicBezTo>
                    <a:cubicBezTo>
                      <a:pt x="100767" y="134481"/>
                      <a:pt x="93627" y="141892"/>
                      <a:pt x="85415" y="148768"/>
                    </a:cubicBezTo>
                    <a:cubicBezTo>
                      <a:pt x="71670" y="160109"/>
                      <a:pt x="57925" y="171003"/>
                      <a:pt x="47394" y="185202"/>
                    </a:cubicBezTo>
                    <a:cubicBezTo>
                      <a:pt x="54712" y="208329"/>
                      <a:pt x="63370" y="231100"/>
                      <a:pt x="73009" y="253246"/>
                    </a:cubicBezTo>
                    <a:cubicBezTo>
                      <a:pt x="90414" y="243423"/>
                      <a:pt x="103445" y="228600"/>
                      <a:pt x="118618" y="215920"/>
                    </a:cubicBezTo>
                    <a:cubicBezTo>
                      <a:pt x="122456" y="212616"/>
                      <a:pt x="126383" y="209580"/>
                      <a:pt x="130399" y="206544"/>
                    </a:cubicBezTo>
                    <a:cubicBezTo>
                      <a:pt x="131024" y="208508"/>
                      <a:pt x="131559" y="210294"/>
                      <a:pt x="132095" y="212169"/>
                    </a:cubicBezTo>
                    <a:cubicBezTo>
                      <a:pt x="124865" y="217706"/>
                      <a:pt x="117814" y="223599"/>
                      <a:pt x="110853" y="229761"/>
                    </a:cubicBezTo>
                    <a:cubicBezTo>
                      <a:pt x="99428" y="239941"/>
                      <a:pt x="88272" y="249763"/>
                      <a:pt x="74437" y="256282"/>
                    </a:cubicBezTo>
                    <a:cubicBezTo>
                      <a:pt x="96215" y="306020"/>
                      <a:pt x="123348" y="353347"/>
                      <a:pt x="154051" y="398443"/>
                    </a:cubicBezTo>
                    <a:cubicBezTo>
                      <a:pt x="155658" y="400675"/>
                      <a:pt x="152177" y="403711"/>
                      <a:pt x="150303" y="401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10"/>
              <p:cNvSpPr/>
              <p:nvPr/>
            </p:nvSpPr>
            <p:spPr>
              <a:xfrm>
                <a:off x="787262" y="4335363"/>
                <a:ext cx="227190" cy="464026"/>
              </a:xfrm>
              <a:custGeom>
                <a:avLst/>
                <a:gdLst/>
                <a:ahLst/>
                <a:cxnLst/>
                <a:rect l="l" t="t" r="r" b="b"/>
                <a:pathLst>
                  <a:path w="227190" h="464026" extrusionOk="0">
                    <a:moveTo>
                      <a:pt x="227191" y="174397"/>
                    </a:moveTo>
                    <a:cubicBezTo>
                      <a:pt x="226298" y="177522"/>
                      <a:pt x="225406" y="180469"/>
                      <a:pt x="224424" y="183684"/>
                    </a:cubicBezTo>
                    <a:lnTo>
                      <a:pt x="224424" y="183773"/>
                    </a:lnTo>
                    <a:cubicBezTo>
                      <a:pt x="207020" y="188059"/>
                      <a:pt x="189704" y="191274"/>
                      <a:pt x="173103" y="192167"/>
                    </a:cubicBezTo>
                    <a:cubicBezTo>
                      <a:pt x="159805" y="236994"/>
                      <a:pt x="142043" y="280214"/>
                      <a:pt x="118927" y="320933"/>
                    </a:cubicBezTo>
                    <a:cubicBezTo>
                      <a:pt x="132493" y="315486"/>
                      <a:pt x="147220" y="310485"/>
                      <a:pt x="162214" y="306467"/>
                    </a:cubicBezTo>
                    <a:cubicBezTo>
                      <a:pt x="160340" y="309235"/>
                      <a:pt x="158466" y="312003"/>
                      <a:pt x="156591" y="314772"/>
                    </a:cubicBezTo>
                    <a:cubicBezTo>
                      <a:pt x="143471" y="317897"/>
                      <a:pt x="130530" y="321558"/>
                      <a:pt x="117231" y="323969"/>
                    </a:cubicBezTo>
                    <a:cubicBezTo>
                      <a:pt x="87956" y="375136"/>
                      <a:pt x="50380" y="422196"/>
                      <a:pt x="3344" y="463451"/>
                    </a:cubicBezTo>
                    <a:cubicBezTo>
                      <a:pt x="1558" y="465148"/>
                      <a:pt x="-1208" y="462736"/>
                      <a:pt x="577" y="460861"/>
                    </a:cubicBezTo>
                    <a:cubicBezTo>
                      <a:pt x="61894" y="395407"/>
                      <a:pt x="112054" y="320844"/>
                      <a:pt x="144007" y="237262"/>
                    </a:cubicBezTo>
                    <a:cubicBezTo>
                      <a:pt x="125888" y="221456"/>
                      <a:pt x="109823" y="203150"/>
                      <a:pt x="92061" y="186898"/>
                    </a:cubicBezTo>
                    <a:cubicBezTo>
                      <a:pt x="83404" y="178951"/>
                      <a:pt x="74032" y="171450"/>
                      <a:pt x="64928" y="163770"/>
                    </a:cubicBezTo>
                    <a:cubicBezTo>
                      <a:pt x="66267" y="160467"/>
                      <a:pt x="67427" y="156984"/>
                      <a:pt x="68766" y="153412"/>
                    </a:cubicBezTo>
                    <a:cubicBezTo>
                      <a:pt x="80101" y="163056"/>
                      <a:pt x="90633" y="174040"/>
                      <a:pt x="100808" y="184041"/>
                    </a:cubicBezTo>
                    <a:cubicBezTo>
                      <a:pt x="116427" y="199311"/>
                      <a:pt x="132582" y="214938"/>
                      <a:pt x="145613" y="232708"/>
                    </a:cubicBezTo>
                    <a:cubicBezTo>
                      <a:pt x="148559" y="224760"/>
                      <a:pt x="151415" y="216813"/>
                      <a:pt x="154092" y="208687"/>
                    </a:cubicBezTo>
                    <a:cubicBezTo>
                      <a:pt x="159894" y="190560"/>
                      <a:pt x="164803" y="172164"/>
                      <a:pt x="168819" y="153680"/>
                    </a:cubicBezTo>
                    <a:cubicBezTo>
                      <a:pt x="142668" y="133856"/>
                      <a:pt x="118748" y="109121"/>
                      <a:pt x="95007" y="85636"/>
                    </a:cubicBezTo>
                    <a:cubicBezTo>
                      <a:pt x="96078" y="83582"/>
                      <a:pt x="96970" y="81528"/>
                      <a:pt x="97952" y="79474"/>
                    </a:cubicBezTo>
                    <a:cubicBezTo>
                      <a:pt x="123032" y="99477"/>
                      <a:pt x="149273" y="120104"/>
                      <a:pt x="170872" y="143411"/>
                    </a:cubicBezTo>
                    <a:cubicBezTo>
                      <a:pt x="180422" y="96262"/>
                      <a:pt x="184885" y="48310"/>
                      <a:pt x="187562" y="0"/>
                    </a:cubicBezTo>
                    <a:cubicBezTo>
                      <a:pt x="189080" y="625"/>
                      <a:pt x="190508" y="1518"/>
                      <a:pt x="191757" y="2768"/>
                    </a:cubicBezTo>
                    <a:cubicBezTo>
                      <a:pt x="195774" y="6787"/>
                      <a:pt x="199433" y="10805"/>
                      <a:pt x="202825" y="15002"/>
                    </a:cubicBezTo>
                    <a:cubicBezTo>
                      <a:pt x="199433" y="74831"/>
                      <a:pt x="190061" y="133767"/>
                      <a:pt x="173550" y="190113"/>
                    </a:cubicBezTo>
                    <a:cubicBezTo>
                      <a:pt x="190954" y="183148"/>
                      <a:pt x="209340" y="179397"/>
                      <a:pt x="227191" y="1743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10"/>
              <p:cNvSpPr/>
              <p:nvPr/>
            </p:nvSpPr>
            <p:spPr>
              <a:xfrm>
                <a:off x="592284" y="4344650"/>
                <a:ext cx="154758" cy="304806"/>
              </a:xfrm>
              <a:custGeom>
                <a:avLst/>
                <a:gdLst/>
                <a:ahLst/>
                <a:cxnLst/>
                <a:rect l="l" t="t" r="r" b="b"/>
                <a:pathLst>
                  <a:path w="154758" h="304806" extrusionOk="0">
                    <a:moveTo>
                      <a:pt x="151909" y="304770"/>
                    </a:moveTo>
                    <a:cubicBezTo>
                      <a:pt x="151463" y="304770"/>
                      <a:pt x="151017" y="304592"/>
                      <a:pt x="150660" y="304145"/>
                    </a:cubicBezTo>
                    <a:cubicBezTo>
                      <a:pt x="146911" y="299591"/>
                      <a:pt x="143252" y="295126"/>
                      <a:pt x="139681" y="290393"/>
                    </a:cubicBezTo>
                    <a:cubicBezTo>
                      <a:pt x="120670" y="265926"/>
                      <a:pt x="104159" y="239673"/>
                      <a:pt x="89521" y="212437"/>
                    </a:cubicBezTo>
                    <a:cubicBezTo>
                      <a:pt x="81578" y="211723"/>
                      <a:pt x="73634" y="210741"/>
                      <a:pt x="65690" y="209669"/>
                    </a:cubicBezTo>
                    <a:cubicBezTo>
                      <a:pt x="61585" y="209133"/>
                      <a:pt x="57568" y="208508"/>
                      <a:pt x="53463" y="207883"/>
                    </a:cubicBezTo>
                    <a:cubicBezTo>
                      <a:pt x="47393" y="206990"/>
                      <a:pt x="41324" y="206097"/>
                      <a:pt x="35166" y="205383"/>
                    </a:cubicBezTo>
                    <a:cubicBezTo>
                      <a:pt x="34720" y="204311"/>
                      <a:pt x="34363" y="203329"/>
                      <a:pt x="33916" y="202168"/>
                    </a:cubicBezTo>
                    <a:cubicBezTo>
                      <a:pt x="39450" y="202079"/>
                      <a:pt x="45073" y="202079"/>
                      <a:pt x="50696" y="202168"/>
                    </a:cubicBezTo>
                    <a:cubicBezTo>
                      <a:pt x="54534" y="202168"/>
                      <a:pt x="58461" y="202257"/>
                      <a:pt x="62299" y="202436"/>
                    </a:cubicBezTo>
                    <a:cubicBezTo>
                      <a:pt x="69975" y="202704"/>
                      <a:pt x="77561" y="203150"/>
                      <a:pt x="85058" y="204133"/>
                    </a:cubicBezTo>
                    <a:cubicBezTo>
                      <a:pt x="68190" y="171629"/>
                      <a:pt x="53909" y="137607"/>
                      <a:pt x="41681" y="102781"/>
                    </a:cubicBezTo>
                    <a:cubicBezTo>
                      <a:pt x="36237" y="101888"/>
                      <a:pt x="30882" y="101084"/>
                      <a:pt x="25437" y="100191"/>
                    </a:cubicBezTo>
                    <a:cubicBezTo>
                      <a:pt x="22313" y="99655"/>
                      <a:pt x="19279" y="99120"/>
                      <a:pt x="16066" y="98584"/>
                    </a:cubicBezTo>
                    <a:cubicBezTo>
                      <a:pt x="11067" y="97691"/>
                      <a:pt x="6069" y="96798"/>
                      <a:pt x="1071" y="95815"/>
                    </a:cubicBezTo>
                    <a:cubicBezTo>
                      <a:pt x="625" y="93672"/>
                      <a:pt x="268" y="91440"/>
                      <a:pt x="0" y="89297"/>
                    </a:cubicBezTo>
                    <a:cubicBezTo>
                      <a:pt x="5980" y="90458"/>
                      <a:pt x="11781" y="91618"/>
                      <a:pt x="17761" y="92690"/>
                    </a:cubicBezTo>
                    <a:cubicBezTo>
                      <a:pt x="19725" y="93137"/>
                      <a:pt x="21689" y="93494"/>
                      <a:pt x="23652" y="93940"/>
                    </a:cubicBezTo>
                    <a:cubicBezTo>
                      <a:pt x="29007" y="94923"/>
                      <a:pt x="34273" y="95994"/>
                      <a:pt x="39628" y="97066"/>
                    </a:cubicBezTo>
                    <a:cubicBezTo>
                      <a:pt x="37754" y="91351"/>
                      <a:pt x="35701" y="85725"/>
                      <a:pt x="33827" y="80010"/>
                    </a:cubicBezTo>
                    <a:cubicBezTo>
                      <a:pt x="32667" y="76527"/>
                      <a:pt x="31417" y="73045"/>
                      <a:pt x="30346" y="69562"/>
                    </a:cubicBezTo>
                    <a:lnTo>
                      <a:pt x="30346" y="69473"/>
                    </a:lnTo>
                    <a:cubicBezTo>
                      <a:pt x="24277" y="50453"/>
                      <a:pt x="18654" y="31343"/>
                      <a:pt x="13388" y="12144"/>
                    </a:cubicBezTo>
                    <a:cubicBezTo>
                      <a:pt x="15084" y="10001"/>
                      <a:pt x="16958" y="7947"/>
                      <a:pt x="19011" y="5983"/>
                    </a:cubicBezTo>
                    <a:cubicBezTo>
                      <a:pt x="21332" y="3750"/>
                      <a:pt x="23652" y="1786"/>
                      <a:pt x="25883" y="0"/>
                    </a:cubicBezTo>
                    <a:cubicBezTo>
                      <a:pt x="31328" y="18574"/>
                      <a:pt x="36951" y="37148"/>
                      <a:pt x="42842" y="55453"/>
                    </a:cubicBezTo>
                    <a:cubicBezTo>
                      <a:pt x="44091" y="59472"/>
                      <a:pt x="45430" y="63490"/>
                      <a:pt x="46769" y="67508"/>
                    </a:cubicBezTo>
                    <a:cubicBezTo>
                      <a:pt x="56319" y="96530"/>
                      <a:pt x="66672" y="125194"/>
                      <a:pt x="78097" y="153412"/>
                    </a:cubicBezTo>
                    <a:cubicBezTo>
                      <a:pt x="89521" y="134302"/>
                      <a:pt x="101124" y="115371"/>
                      <a:pt x="112013" y="96083"/>
                    </a:cubicBezTo>
                    <a:cubicBezTo>
                      <a:pt x="113173" y="94119"/>
                      <a:pt x="114244" y="92065"/>
                      <a:pt x="115405" y="90101"/>
                    </a:cubicBezTo>
                    <a:cubicBezTo>
                      <a:pt x="117100" y="87154"/>
                      <a:pt x="118707" y="84207"/>
                      <a:pt x="120224" y="81260"/>
                    </a:cubicBezTo>
                    <a:cubicBezTo>
                      <a:pt x="121652" y="85278"/>
                      <a:pt x="122902" y="89386"/>
                      <a:pt x="124062" y="93583"/>
                    </a:cubicBezTo>
                    <a:cubicBezTo>
                      <a:pt x="122545" y="96351"/>
                      <a:pt x="121027" y="98941"/>
                      <a:pt x="119421" y="101620"/>
                    </a:cubicBezTo>
                    <a:lnTo>
                      <a:pt x="119421" y="101709"/>
                    </a:lnTo>
                    <a:cubicBezTo>
                      <a:pt x="118885" y="102602"/>
                      <a:pt x="118350" y="103495"/>
                      <a:pt x="117814" y="104477"/>
                    </a:cubicBezTo>
                    <a:cubicBezTo>
                      <a:pt x="117011" y="105906"/>
                      <a:pt x="116208" y="107335"/>
                      <a:pt x="115405" y="108764"/>
                    </a:cubicBezTo>
                    <a:cubicBezTo>
                      <a:pt x="104873" y="126980"/>
                      <a:pt x="94341" y="145286"/>
                      <a:pt x="81578" y="162074"/>
                    </a:cubicBezTo>
                    <a:cubicBezTo>
                      <a:pt x="98268" y="202079"/>
                      <a:pt x="117279" y="241191"/>
                      <a:pt x="140306" y="279142"/>
                    </a:cubicBezTo>
                    <a:cubicBezTo>
                      <a:pt x="143609" y="284500"/>
                      <a:pt x="146911" y="289858"/>
                      <a:pt x="150392" y="295215"/>
                    </a:cubicBezTo>
                    <a:cubicBezTo>
                      <a:pt x="151641" y="297180"/>
                      <a:pt x="152891" y="299144"/>
                      <a:pt x="154230" y="301198"/>
                    </a:cubicBezTo>
                    <a:cubicBezTo>
                      <a:pt x="155747" y="302806"/>
                      <a:pt x="153694" y="305128"/>
                      <a:pt x="151909" y="30477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10"/>
              <p:cNvSpPr/>
              <p:nvPr/>
            </p:nvSpPr>
            <p:spPr>
              <a:xfrm>
                <a:off x="799912" y="3985140"/>
                <a:ext cx="167593" cy="340555"/>
              </a:xfrm>
              <a:custGeom>
                <a:avLst/>
                <a:gdLst/>
                <a:ahLst/>
                <a:cxnLst/>
                <a:rect l="l" t="t" r="r" b="b"/>
                <a:pathLst>
                  <a:path w="167593" h="340555" extrusionOk="0">
                    <a:moveTo>
                      <a:pt x="141532" y="176719"/>
                    </a:moveTo>
                    <a:cubicBezTo>
                      <a:pt x="140728" y="178862"/>
                      <a:pt x="140014" y="180826"/>
                      <a:pt x="139479" y="182523"/>
                    </a:cubicBezTo>
                    <a:cubicBezTo>
                      <a:pt x="139211" y="183148"/>
                      <a:pt x="139032" y="183684"/>
                      <a:pt x="138765" y="184220"/>
                    </a:cubicBezTo>
                    <a:cubicBezTo>
                      <a:pt x="125109" y="184666"/>
                      <a:pt x="111721" y="185291"/>
                      <a:pt x="98154" y="185023"/>
                    </a:cubicBezTo>
                    <a:cubicBezTo>
                      <a:pt x="70040" y="239137"/>
                      <a:pt x="37819" y="291108"/>
                      <a:pt x="1672" y="340221"/>
                    </a:cubicBezTo>
                    <a:cubicBezTo>
                      <a:pt x="958" y="341114"/>
                      <a:pt x="-471" y="340042"/>
                      <a:pt x="154" y="339060"/>
                    </a:cubicBezTo>
                    <a:cubicBezTo>
                      <a:pt x="27020" y="295126"/>
                      <a:pt x="52100" y="250210"/>
                      <a:pt x="74859" y="204311"/>
                    </a:cubicBezTo>
                    <a:cubicBezTo>
                      <a:pt x="57098" y="189756"/>
                      <a:pt x="39961" y="172790"/>
                      <a:pt x="24877" y="155020"/>
                    </a:cubicBezTo>
                    <a:lnTo>
                      <a:pt x="24877" y="154930"/>
                    </a:lnTo>
                    <a:cubicBezTo>
                      <a:pt x="25770" y="152340"/>
                      <a:pt x="26663" y="149662"/>
                      <a:pt x="27555" y="146983"/>
                    </a:cubicBezTo>
                    <a:cubicBezTo>
                      <a:pt x="45852" y="162163"/>
                      <a:pt x="63078" y="179576"/>
                      <a:pt x="78072" y="197703"/>
                    </a:cubicBezTo>
                    <a:cubicBezTo>
                      <a:pt x="91014" y="171182"/>
                      <a:pt x="103153" y="144214"/>
                      <a:pt x="114488" y="116800"/>
                    </a:cubicBezTo>
                    <a:cubicBezTo>
                      <a:pt x="96191" y="100102"/>
                      <a:pt x="77894" y="80099"/>
                      <a:pt x="62185" y="59293"/>
                    </a:cubicBezTo>
                    <a:lnTo>
                      <a:pt x="62185" y="59204"/>
                    </a:lnTo>
                    <a:cubicBezTo>
                      <a:pt x="63524" y="56793"/>
                      <a:pt x="64684" y="54292"/>
                      <a:pt x="66023" y="51971"/>
                    </a:cubicBezTo>
                    <a:cubicBezTo>
                      <a:pt x="71289" y="58221"/>
                      <a:pt x="76466" y="64740"/>
                      <a:pt x="81910" y="70902"/>
                    </a:cubicBezTo>
                    <a:cubicBezTo>
                      <a:pt x="93513" y="84028"/>
                      <a:pt x="105830" y="96619"/>
                      <a:pt x="117344" y="109924"/>
                    </a:cubicBezTo>
                    <a:cubicBezTo>
                      <a:pt x="117522" y="109657"/>
                      <a:pt x="117701" y="109299"/>
                      <a:pt x="117701" y="109031"/>
                    </a:cubicBezTo>
                    <a:cubicBezTo>
                      <a:pt x="122521" y="97244"/>
                      <a:pt x="126983" y="85368"/>
                      <a:pt x="131089" y="73402"/>
                    </a:cubicBezTo>
                    <a:cubicBezTo>
                      <a:pt x="126715" y="55811"/>
                      <a:pt x="112346" y="41434"/>
                      <a:pt x="102974" y="26343"/>
                    </a:cubicBezTo>
                    <a:cubicBezTo>
                      <a:pt x="99493" y="20806"/>
                      <a:pt x="96280" y="15270"/>
                      <a:pt x="93335" y="9644"/>
                    </a:cubicBezTo>
                    <a:cubicBezTo>
                      <a:pt x="95209" y="7412"/>
                      <a:pt x="97173" y="5447"/>
                      <a:pt x="99047" y="3572"/>
                    </a:cubicBezTo>
                    <a:cubicBezTo>
                      <a:pt x="105295" y="14198"/>
                      <a:pt x="111364" y="25003"/>
                      <a:pt x="118058" y="35451"/>
                    </a:cubicBezTo>
                    <a:cubicBezTo>
                      <a:pt x="124038" y="44916"/>
                      <a:pt x="130464" y="53846"/>
                      <a:pt x="134302" y="63937"/>
                    </a:cubicBezTo>
                    <a:cubicBezTo>
                      <a:pt x="141621" y="42684"/>
                      <a:pt x="148047" y="21431"/>
                      <a:pt x="154295" y="0"/>
                    </a:cubicBezTo>
                    <a:cubicBezTo>
                      <a:pt x="160721" y="6251"/>
                      <a:pt x="165005" y="14377"/>
                      <a:pt x="167593" y="23753"/>
                    </a:cubicBezTo>
                    <a:cubicBezTo>
                      <a:pt x="167593" y="23842"/>
                      <a:pt x="167593" y="23842"/>
                      <a:pt x="167593" y="23931"/>
                    </a:cubicBezTo>
                    <a:cubicBezTo>
                      <a:pt x="158133" y="50096"/>
                      <a:pt x="147869" y="75724"/>
                      <a:pt x="137426" y="100727"/>
                    </a:cubicBezTo>
                    <a:cubicBezTo>
                      <a:pt x="126269" y="127605"/>
                      <a:pt x="114041" y="153859"/>
                      <a:pt x="100832" y="179665"/>
                    </a:cubicBezTo>
                    <a:cubicBezTo>
                      <a:pt x="113684" y="178326"/>
                      <a:pt x="126448" y="177612"/>
                      <a:pt x="139300" y="176897"/>
                    </a:cubicBezTo>
                    <a:cubicBezTo>
                      <a:pt x="140103" y="176808"/>
                      <a:pt x="140817" y="176808"/>
                      <a:pt x="141532" y="17671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10"/>
              <p:cNvSpPr/>
              <p:nvPr/>
            </p:nvSpPr>
            <p:spPr>
              <a:xfrm>
                <a:off x="655833" y="3705284"/>
                <a:ext cx="172794" cy="362317"/>
              </a:xfrm>
              <a:custGeom>
                <a:avLst/>
                <a:gdLst/>
                <a:ahLst/>
                <a:cxnLst/>
                <a:rect l="l" t="t" r="r" b="b"/>
                <a:pathLst>
                  <a:path w="172794" h="362317" extrusionOk="0">
                    <a:moveTo>
                      <a:pt x="118439" y="359598"/>
                    </a:moveTo>
                    <a:cubicBezTo>
                      <a:pt x="117814" y="363617"/>
                      <a:pt x="111299" y="362992"/>
                      <a:pt x="111477" y="358974"/>
                    </a:cubicBezTo>
                    <a:cubicBezTo>
                      <a:pt x="112816" y="312003"/>
                      <a:pt x="110942" y="266372"/>
                      <a:pt x="106033" y="221813"/>
                    </a:cubicBezTo>
                    <a:cubicBezTo>
                      <a:pt x="95412" y="218867"/>
                      <a:pt x="84880" y="215920"/>
                      <a:pt x="74259" y="212973"/>
                    </a:cubicBezTo>
                    <a:cubicBezTo>
                      <a:pt x="54712" y="207437"/>
                      <a:pt x="35255" y="201989"/>
                      <a:pt x="15887" y="196007"/>
                    </a:cubicBezTo>
                    <a:cubicBezTo>
                      <a:pt x="15352" y="193953"/>
                      <a:pt x="14816" y="191988"/>
                      <a:pt x="14370" y="189934"/>
                    </a:cubicBezTo>
                    <a:cubicBezTo>
                      <a:pt x="34184" y="195024"/>
                      <a:pt x="53909" y="200561"/>
                      <a:pt x="73634" y="206097"/>
                    </a:cubicBezTo>
                    <a:cubicBezTo>
                      <a:pt x="84166" y="209133"/>
                      <a:pt x="94698" y="212169"/>
                      <a:pt x="105140" y="215206"/>
                    </a:cubicBezTo>
                    <a:cubicBezTo>
                      <a:pt x="103534" y="201543"/>
                      <a:pt x="101660" y="187970"/>
                      <a:pt x="99339" y="174397"/>
                    </a:cubicBezTo>
                    <a:cubicBezTo>
                      <a:pt x="98000" y="166092"/>
                      <a:pt x="96572" y="157877"/>
                      <a:pt x="94966" y="149572"/>
                    </a:cubicBezTo>
                    <a:cubicBezTo>
                      <a:pt x="63905" y="137339"/>
                      <a:pt x="32399" y="126712"/>
                      <a:pt x="893" y="116354"/>
                    </a:cubicBezTo>
                    <a:cubicBezTo>
                      <a:pt x="535" y="112693"/>
                      <a:pt x="178" y="109121"/>
                      <a:pt x="0" y="105549"/>
                    </a:cubicBezTo>
                    <a:cubicBezTo>
                      <a:pt x="31417" y="114657"/>
                      <a:pt x="62299" y="125998"/>
                      <a:pt x="92734" y="138142"/>
                    </a:cubicBezTo>
                    <a:cubicBezTo>
                      <a:pt x="82916" y="91976"/>
                      <a:pt x="69171" y="46791"/>
                      <a:pt x="50964" y="1875"/>
                    </a:cubicBezTo>
                    <a:cubicBezTo>
                      <a:pt x="55694" y="804"/>
                      <a:pt x="60960" y="89"/>
                      <a:pt x="66583" y="0"/>
                    </a:cubicBezTo>
                    <a:cubicBezTo>
                      <a:pt x="90949" y="54382"/>
                      <a:pt x="108353" y="112782"/>
                      <a:pt x="117547" y="172164"/>
                    </a:cubicBezTo>
                    <a:cubicBezTo>
                      <a:pt x="134862" y="149215"/>
                      <a:pt x="153426" y="127427"/>
                      <a:pt x="170563" y="104388"/>
                    </a:cubicBezTo>
                    <a:cubicBezTo>
                      <a:pt x="171456" y="109121"/>
                      <a:pt x="172170" y="113854"/>
                      <a:pt x="172794" y="118854"/>
                    </a:cubicBezTo>
                    <a:cubicBezTo>
                      <a:pt x="157175" y="141982"/>
                      <a:pt x="139324" y="164038"/>
                      <a:pt x="118885" y="181005"/>
                    </a:cubicBezTo>
                    <a:cubicBezTo>
                      <a:pt x="125222" y="225832"/>
                      <a:pt x="127097" y="270927"/>
                      <a:pt x="123705" y="315397"/>
                    </a:cubicBezTo>
                    <a:lnTo>
                      <a:pt x="123616" y="315665"/>
                    </a:lnTo>
                    <a:cubicBezTo>
                      <a:pt x="122366" y="330488"/>
                      <a:pt x="120670" y="345132"/>
                      <a:pt x="118439" y="35959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10"/>
              <p:cNvSpPr/>
              <p:nvPr/>
            </p:nvSpPr>
            <p:spPr>
              <a:xfrm>
                <a:off x="634212" y="5092064"/>
                <a:ext cx="389344" cy="412965"/>
              </a:xfrm>
              <a:custGeom>
                <a:avLst/>
                <a:gdLst/>
                <a:ahLst/>
                <a:cxnLst/>
                <a:rect l="l" t="t" r="r" b="b"/>
                <a:pathLst>
                  <a:path w="389344" h="412965" extrusionOk="0">
                    <a:moveTo>
                      <a:pt x="262783" y="159395"/>
                    </a:moveTo>
                    <a:cubicBezTo>
                      <a:pt x="252251" y="170825"/>
                      <a:pt x="241541" y="182166"/>
                      <a:pt x="230920" y="193506"/>
                    </a:cubicBezTo>
                    <a:cubicBezTo>
                      <a:pt x="244218" y="194846"/>
                      <a:pt x="257785" y="195917"/>
                      <a:pt x="271351" y="196989"/>
                    </a:cubicBezTo>
                    <a:cubicBezTo>
                      <a:pt x="279563" y="197525"/>
                      <a:pt x="287774" y="198329"/>
                      <a:pt x="296075" y="199043"/>
                    </a:cubicBezTo>
                    <a:cubicBezTo>
                      <a:pt x="306428" y="200115"/>
                      <a:pt x="316871" y="201276"/>
                      <a:pt x="327135" y="202883"/>
                    </a:cubicBezTo>
                    <a:cubicBezTo>
                      <a:pt x="324457" y="205919"/>
                      <a:pt x="321780" y="209133"/>
                      <a:pt x="318923" y="212080"/>
                    </a:cubicBezTo>
                    <a:cubicBezTo>
                      <a:pt x="310087" y="210830"/>
                      <a:pt x="301073" y="209312"/>
                      <a:pt x="292237" y="207705"/>
                    </a:cubicBezTo>
                    <a:lnTo>
                      <a:pt x="292147" y="207705"/>
                    </a:lnTo>
                    <a:cubicBezTo>
                      <a:pt x="285632" y="206544"/>
                      <a:pt x="279384" y="205204"/>
                      <a:pt x="272958" y="203954"/>
                    </a:cubicBezTo>
                    <a:cubicBezTo>
                      <a:pt x="258231" y="201097"/>
                      <a:pt x="243683" y="198060"/>
                      <a:pt x="229224" y="195382"/>
                    </a:cubicBezTo>
                    <a:cubicBezTo>
                      <a:pt x="196736" y="230118"/>
                      <a:pt x="163890" y="264676"/>
                      <a:pt x="130599" y="298788"/>
                    </a:cubicBezTo>
                    <a:cubicBezTo>
                      <a:pt x="119889" y="309771"/>
                      <a:pt x="109267" y="321022"/>
                      <a:pt x="98379" y="332184"/>
                    </a:cubicBezTo>
                    <a:cubicBezTo>
                      <a:pt x="106411" y="333256"/>
                      <a:pt x="114533" y="334328"/>
                      <a:pt x="122655" y="335667"/>
                    </a:cubicBezTo>
                    <a:cubicBezTo>
                      <a:pt x="130420" y="336828"/>
                      <a:pt x="138096" y="338167"/>
                      <a:pt x="145772" y="339596"/>
                    </a:cubicBezTo>
                    <a:cubicBezTo>
                      <a:pt x="154519" y="341204"/>
                      <a:pt x="163355" y="343168"/>
                      <a:pt x="171923" y="345311"/>
                    </a:cubicBezTo>
                    <a:cubicBezTo>
                      <a:pt x="167550" y="348883"/>
                      <a:pt x="162998" y="352366"/>
                      <a:pt x="158625" y="355937"/>
                    </a:cubicBezTo>
                    <a:cubicBezTo>
                      <a:pt x="150145" y="353973"/>
                      <a:pt x="141756" y="351741"/>
                      <a:pt x="133366" y="349329"/>
                    </a:cubicBezTo>
                    <a:cubicBezTo>
                      <a:pt x="126761" y="347454"/>
                      <a:pt x="120156" y="345490"/>
                      <a:pt x="113641" y="343436"/>
                    </a:cubicBezTo>
                    <a:cubicBezTo>
                      <a:pt x="106858" y="341293"/>
                      <a:pt x="100342" y="339149"/>
                      <a:pt x="93737" y="336917"/>
                    </a:cubicBezTo>
                    <a:cubicBezTo>
                      <a:pt x="69282" y="361921"/>
                      <a:pt x="43934" y="386209"/>
                      <a:pt x="15016" y="405140"/>
                    </a:cubicBezTo>
                    <a:cubicBezTo>
                      <a:pt x="11000" y="407819"/>
                      <a:pt x="6983" y="410319"/>
                      <a:pt x="2877" y="412730"/>
                    </a:cubicBezTo>
                    <a:cubicBezTo>
                      <a:pt x="1182" y="413713"/>
                      <a:pt x="-960" y="411391"/>
                      <a:pt x="468" y="409962"/>
                    </a:cubicBezTo>
                    <a:cubicBezTo>
                      <a:pt x="12606" y="398086"/>
                      <a:pt x="24655" y="386120"/>
                      <a:pt x="36704" y="374065"/>
                    </a:cubicBezTo>
                    <a:cubicBezTo>
                      <a:pt x="66694" y="344239"/>
                      <a:pt x="96326" y="314236"/>
                      <a:pt x="125779" y="284053"/>
                    </a:cubicBezTo>
                    <a:cubicBezTo>
                      <a:pt x="122745" y="277178"/>
                      <a:pt x="120692" y="269855"/>
                      <a:pt x="118193" y="262622"/>
                    </a:cubicBezTo>
                    <a:cubicBezTo>
                      <a:pt x="116943" y="259140"/>
                      <a:pt x="115515" y="255925"/>
                      <a:pt x="113819" y="252799"/>
                    </a:cubicBezTo>
                    <a:cubicBezTo>
                      <a:pt x="110071" y="245209"/>
                      <a:pt x="105697" y="238244"/>
                      <a:pt x="101770" y="230386"/>
                    </a:cubicBezTo>
                    <a:cubicBezTo>
                      <a:pt x="100967" y="228689"/>
                      <a:pt x="100074" y="226993"/>
                      <a:pt x="99450" y="225296"/>
                    </a:cubicBezTo>
                    <a:cubicBezTo>
                      <a:pt x="97040" y="220295"/>
                      <a:pt x="94987" y="215206"/>
                      <a:pt x="93023" y="210026"/>
                    </a:cubicBezTo>
                    <a:cubicBezTo>
                      <a:pt x="94451" y="207705"/>
                      <a:pt x="95969" y="205383"/>
                      <a:pt x="97486" y="203150"/>
                    </a:cubicBezTo>
                    <a:cubicBezTo>
                      <a:pt x="99628" y="208597"/>
                      <a:pt x="101949" y="214045"/>
                      <a:pt x="104537" y="219492"/>
                    </a:cubicBezTo>
                    <a:cubicBezTo>
                      <a:pt x="107036" y="225296"/>
                      <a:pt x="109981" y="230922"/>
                      <a:pt x="113284" y="236369"/>
                    </a:cubicBezTo>
                    <a:cubicBezTo>
                      <a:pt x="115069" y="239405"/>
                      <a:pt x="116765" y="242441"/>
                      <a:pt x="118371" y="245656"/>
                    </a:cubicBezTo>
                    <a:cubicBezTo>
                      <a:pt x="123816" y="256014"/>
                      <a:pt x="128189" y="267176"/>
                      <a:pt x="130867" y="278785"/>
                    </a:cubicBezTo>
                    <a:cubicBezTo>
                      <a:pt x="168175" y="240298"/>
                      <a:pt x="205036" y="201276"/>
                      <a:pt x="241362" y="161628"/>
                    </a:cubicBezTo>
                    <a:cubicBezTo>
                      <a:pt x="230920" y="147608"/>
                      <a:pt x="225207" y="129480"/>
                      <a:pt x="219317" y="113497"/>
                    </a:cubicBezTo>
                    <a:cubicBezTo>
                      <a:pt x="217978" y="109835"/>
                      <a:pt x="216550" y="106085"/>
                      <a:pt x="215300" y="102424"/>
                    </a:cubicBezTo>
                    <a:cubicBezTo>
                      <a:pt x="214229" y="99744"/>
                      <a:pt x="213158" y="96976"/>
                      <a:pt x="212176" y="94208"/>
                    </a:cubicBezTo>
                    <a:cubicBezTo>
                      <a:pt x="208517" y="84564"/>
                      <a:pt x="204947" y="74652"/>
                      <a:pt x="201823" y="64830"/>
                    </a:cubicBezTo>
                    <a:cubicBezTo>
                      <a:pt x="203697" y="62597"/>
                      <a:pt x="205750" y="60454"/>
                      <a:pt x="207714" y="58401"/>
                    </a:cubicBezTo>
                    <a:cubicBezTo>
                      <a:pt x="212623" y="67062"/>
                      <a:pt x="216193" y="76349"/>
                      <a:pt x="219585" y="85636"/>
                    </a:cubicBezTo>
                    <a:cubicBezTo>
                      <a:pt x="220656" y="88315"/>
                      <a:pt x="221548" y="90994"/>
                      <a:pt x="222530" y="93672"/>
                    </a:cubicBezTo>
                    <a:cubicBezTo>
                      <a:pt x="222887" y="94923"/>
                      <a:pt x="223422" y="96084"/>
                      <a:pt x="223779" y="97155"/>
                    </a:cubicBezTo>
                    <a:cubicBezTo>
                      <a:pt x="230920" y="116443"/>
                      <a:pt x="240470" y="135642"/>
                      <a:pt x="247432" y="155109"/>
                    </a:cubicBezTo>
                    <a:cubicBezTo>
                      <a:pt x="251180" y="151001"/>
                      <a:pt x="255018" y="146715"/>
                      <a:pt x="258767" y="142607"/>
                    </a:cubicBezTo>
                    <a:cubicBezTo>
                      <a:pt x="263140" y="137785"/>
                      <a:pt x="267514" y="133053"/>
                      <a:pt x="271887" y="128141"/>
                    </a:cubicBezTo>
                    <a:cubicBezTo>
                      <a:pt x="275189" y="124480"/>
                      <a:pt x="278402" y="120908"/>
                      <a:pt x="281705" y="117247"/>
                    </a:cubicBezTo>
                    <a:cubicBezTo>
                      <a:pt x="275993" y="95637"/>
                      <a:pt x="270727" y="73849"/>
                      <a:pt x="265282" y="52150"/>
                    </a:cubicBezTo>
                    <a:cubicBezTo>
                      <a:pt x="262158" y="39291"/>
                      <a:pt x="258142" y="26253"/>
                      <a:pt x="255464" y="13127"/>
                    </a:cubicBezTo>
                    <a:cubicBezTo>
                      <a:pt x="257785" y="11251"/>
                      <a:pt x="260195" y="9376"/>
                      <a:pt x="262515" y="7679"/>
                    </a:cubicBezTo>
                    <a:cubicBezTo>
                      <a:pt x="273404" y="40809"/>
                      <a:pt x="281705" y="74831"/>
                      <a:pt x="289024" y="108853"/>
                    </a:cubicBezTo>
                    <a:cubicBezTo>
                      <a:pt x="320262" y="73491"/>
                      <a:pt x="350162" y="37862"/>
                      <a:pt x="377117" y="0"/>
                    </a:cubicBezTo>
                    <a:cubicBezTo>
                      <a:pt x="382026" y="5358"/>
                      <a:pt x="386131" y="10805"/>
                      <a:pt x="389344" y="16431"/>
                    </a:cubicBezTo>
                    <a:cubicBezTo>
                      <a:pt x="354357" y="62151"/>
                      <a:pt x="313657" y="104299"/>
                      <a:pt x="277331" y="143679"/>
                    </a:cubicBezTo>
                    <a:cubicBezTo>
                      <a:pt x="306696" y="145376"/>
                      <a:pt x="336596" y="148947"/>
                      <a:pt x="365871" y="152698"/>
                    </a:cubicBezTo>
                    <a:cubicBezTo>
                      <a:pt x="364264" y="155377"/>
                      <a:pt x="362390" y="158056"/>
                      <a:pt x="360426" y="160734"/>
                    </a:cubicBezTo>
                    <a:cubicBezTo>
                      <a:pt x="333472" y="160199"/>
                      <a:pt x="305535" y="157252"/>
                      <a:pt x="279652" y="151269"/>
                    </a:cubicBezTo>
                    <a:cubicBezTo>
                      <a:pt x="277064" y="150644"/>
                      <a:pt x="274565" y="150108"/>
                      <a:pt x="271976" y="149394"/>
                    </a:cubicBezTo>
                    <a:cubicBezTo>
                      <a:pt x="271173" y="150287"/>
                      <a:pt x="270370" y="151090"/>
                      <a:pt x="269566" y="151983"/>
                    </a:cubicBezTo>
                    <a:cubicBezTo>
                      <a:pt x="267514" y="154305"/>
                      <a:pt x="265104" y="156895"/>
                      <a:pt x="262783" y="15939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10"/>
              <p:cNvSpPr/>
              <p:nvPr/>
            </p:nvSpPr>
            <p:spPr>
              <a:xfrm>
                <a:off x="526478" y="5437822"/>
                <a:ext cx="518588" cy="486392"/>
              </a:xfrm>
              <a:custGeom>
                <a:avLst/>
                <a:gdLst/>
                <a:ahLst/>
                <a:cxnLst/>
                <a:rect l="l" t="t" r="r" b="b"/>
                <a:pathLst>
                  <a:path w="518588" h="486392" extrusionOk="0">
                    <a:moveTo>
                      <a:pt x="417732" y="111710"/>
                    </a:moveTo>
                    <a:cubicBezTo>
                      <a:pt x="402737" y="134213"/>
                      <a:pt x="386850" y="156180"/>
                      <a:pt x="370160" y="177611"/>
                    </a:cubicBezTo>
                    <a:cubicBezTo>
                      <a:pt x="405147" y="170557"/>
                      <a:pt x="444776" y="168681"/>
                      <a:pt x="481013" y="172700"/>
                    </a:cubicBezTo>
                    <a:cubicBezTo>
                      <a:pt x="477889" y="176897"/>
                      <a:pt x="474765" y="181004"/>
                      <a:pt x="471462" y="185112"/>
                    </a:cubicBezTo>
                    <a:lnTo>
                      <a:pt x="471373" y="185112"/>
                    </a:lnTo>
                    <a:cubicBezTo>
                      <a:pt x="436118" y="186630"/>
                      <a:pt x="399257" y="186005"/>
                      <a:pt x="365073" y="183862"/>
                    </a:cubicBezTo>
                    <a:cubicBezTo>
                      <a:pt x="334102" y="223063"/>
                      <a:pt x="300453" y="260211"/>
                      <a:pt x="264663" y="294947"/>
                    </a:cubicBezTo>
                    <a:cubicBezTo>
                      <a:pt x="291082" y="296019"/>
                      <a:pt x="319821" y="299859"/>
                      <a:pt x="347311" y="306109"/>
                    </a:cubicBezTo>
                    <a:cubicBezTo>
                      <a:pt x="341510" y="311021"/>
                      <a:pt x="335619" y="315843"/>
                      <a:pt x="329550" y="320575"/>
                    </a:cubicBezTo>
                    <a:cubicBezTo>
                      <a:pt x="305630" y="314772"/>
                      <a:pt x="281888" y="307717"/>
                      <a:pt x="259843" y="300216"/>
                    </a:cubicBezTo>
                    <a:cubicBezTo>
                      <a:pt x="259664" y="300216"/>
                      <a:pt x="259575" y="300037"/>
                      <a:pt x="259397" y="299948"/>
                    </a:cubicBezTo>
                    <a:cubicBezTo>
                      <a:pt x="181568" y="374868"/>
                      <a:pt x="94010" y="438447"/>
                      <a:pt x="2793" y="486132"/>
                    </a:cubicBezTo>
                    <a:cubicBezTo>
                      <a:pt x="741" y="487293"/>
                      <a:pt x="-1134" y="484257"/>
                      <a:pt x="830" y="483096"/>
                    </a:cubicBezTo>
                    <a:cubicBezTo>
                      <a:pt x="70537" y="440144"/>
                      <a:pt x="136584" y="392459"/>
                      <a:pt x="197723" y="338881"/>
                    </a:cubicBezTo>
                    <a:cubicBezTo>
                      <a:pt x="185495" y="324326"/>
                      <a:pt x="178176" y="304949"/>
                      <a:pt x="169429" y="288429"/>
                    </a:cubicBezTo>
                    <a:cubicBezTo>
                      <a:pt x="163360" y="276820"/>
                      <a:pt x="157380" y="265211"/>
                      <a:pt x="151489" y="253603"/>
                    </a:cubicBezTo>
                    <a:cubicBezTo>
                      <a:pt x="153274" y="251639"/>
                      <a:pt x="155149" y="249674"/>
                      <a:pt x="156934" y="247709"/>
                    </a:cubicBezTo>
                    <a:cubicBezTo>
                      <a:pt x="164877" y="260389"/>
                      <a:pt x="172464" y="273159"/>
                      <a:pt x="179783" y="286286"/>
                    </a:cubicBezTo>
                    <a:cubicBezTo>
                      <a:pt x="188172" y="301555"/>
                      <a:pt x="198615" y="317182"/>
                      <a:pt x="203346" y="334149"/>
                    </a:cubicBezTo>
                    <a:cubicBezTo>
                      <a:pt x="241546" y="300216"/>
                      <a:pt x="277694" y="263962"/>
                      <a:pt x="311431" y="224939"/>
                    </a:cubicBezTo>
                    <a:cubicBezTo>
                      <a:pt x="313841" y="222081"/>
                      <a:pt x="316251" y="219224"/>
                      <a:pt x="318572" y="216456"/>
                    </a:cubicBezTo>
                    <a:cubicBezTo>
                      <a:pt x="314644" y="210294"/>
                      <a:pt x="311967" y="203597"/>
                      <a:pt x="308932" y="196542"/>
                    </a:cubicBezTo>
                    <a:cubicBezTo>
                      <a:pt x="303041" y="183505"/>
                      <a:pt x="295009" y="173504"/>
                      <a:pt x="287958" y="161538"/>
                    </a:cubicBezTo>
                    <a:cubicBezTo>
                      <a:pt x="281531" y="150644"/>
                      <a:pt x="278229" y="137696"/>
                      <a:pt x="272963" y="125998"/>
                    </a:cubicBezTo>
                    <a:cubicBezTo>
                      <a:pt x="274659" y="124301"/>
                      <a:pt x="276266" y="122515"/>
                      <a:pt x="277961" y="120818"/>
                    </a:cubicBezTo>
                    <a:cubicBezTo>
                      <a:pt x="281264" y="127337"/>
                      <a:pt x="284388" y="133945"/>
                      <a:pt x="287422" y="140553"/>
                    </a:cubicBezTo>
                    <a:cubicBezTo>
                      <a:pt x="293491" y="153680"/>
                      <a:pt x="301792" y="164485"/>
                      <a:pt x="308754" y="176897"/>
                    </a:cubicBezTo>
                    <a:cubicBezTo>
                      <a:pt x="314555" y="187166"/>
                      <a:pt x="317858" y="199578"/>
                      <a:pt x="324284" y="209758"/>
                    </a:cubicBezTo>
                    <a:cubicBezTo>
                      <a:pt x="378550" y="144304"/>
                      <a:pt x="423355" y="73848"/>
                      <a:pt x="463251" y="0"/>
                    </a:cubicBezTo>
                    <a:cubicBezTo>
                      <a:pt x="469410" y="178"/>
                      <a:pt x="475390" y="1250"/>
                      <a:pt x="481013" y="3393"/>
                    </a:cubicBezTo>
                    <a:cubicBezTo>
                      <a:pt x="463430" y="38308"/>
                      <a:pt x="443705" y="72151"/>
                      <a:pt x="422016" y="105281"/>
                    </a:cubicBezTo>
                    <a:cubicBezTo>
                      <a:pt x="441473" y="103048"/>
                      <a:pt x="460931" y="103227"/>
                      <a:pt x="480655" y="103227"/>
                    </a:cubicBezTo>
                    <a:cubicBezTo>
                      <a:pt x="493151" y="103227"/>
                      <a:pt x="505825" y="102513"/>
                      <a:pt x="518588" y="102066"/>
                    </a:cubicBezTo>
                    <a:cubicBezTo>
                      <a:pt x="517428" y="106174"/>
                      <a:pt x="516089" y="110281"/>
                      <a:pt x="514393" y="114389"/>
                    </a:cubicBezTo>
                    <a:cubicBezTo>
                      <a:pt x="505022" y="114389"/>
                      <a:pt x="495561" y="113854"/>
                      <a:pt x="486368" y="113407"/>
                    </a:cubicBezTo>
                    <a:cubicBezTo>
                      <a:pt x="463519" y="112693"/>
                      <a:pt x="440670" y="112246"/>
                      <a:pt x="417732" y="1117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10"/>
              <p:cNvSpPr/>
              <p:nvPr/>
            </p:nvSpPr>
            <p:spPr>
              <a:xfrm>
                <a:off x="425916" y="4967585"/>
                <a:ext cx="151758" cy="373680"/>
              </a:xfrm>
              <a:custGeom>
                <a:avLst/>
                <a:gdLst/>
                <a:ahLst/>
                <a:cxnLst/>
                <a:rect l="l" t="t" r="r" b="b"/>
                <a:pathLst>
                  <a:path w="151758" h="373680" extrusionOk="0">
                    <a:moveTo>
                      <a:pt x="145304" y="371922"/>
                    </a:moveTo>
                    <a:cubicBezTo>
                      <a:pt x="131024" y="348704"/>
                      <a:pt x="116029" y="323791"/>
                      <a:pt x="101213" y="297716"/>
                    </a:cubicBezTo>
                    <a:cubicBezTo>
                      <a:pt x="92109" y="297270"/>
                      <a:pt x="82916" y="296287"/>
                      <a:pt x="73723" y="294948"/>
                    </a:cubicBezTo>
                    <a:cubicBezTo>
                      <a:pt x="67565" y="294144"/>
                      <a:pt x="61496" y="293072"/>
                      <a:pt x="55516" y="292001"/>
                    </a:cubicBezTo>
                    <a:cubicBezTo>
                      <a:pt x="54891" y="291822"/>
                      <a:pt x="54266" y="291822"/>
                      <a:pt x="53730" y="291644"/>
                    </a:cubicBezTo>
                    <a:cubicBezTo>
                      <a:pt x="53641" y="291644"/>
                      <a:pt x="53641" y="291644"/>
                      <a:pt x="53641" y="291644"/>
                    </a:cubicBezTo>
                    <a:cubicBezTo>
                      <a:pt x="51767" y="287179"/>
                      <a:pt x="49893" y="282803"/>
                      <a:pt x="48018" y="278338"/>
                    </a:cubicBezTo>
                    <a:cubicBezTo>
                      <a:pt x="48911" y="278517"/>
                      <a:pt x="49714" y="278606"/>
                      <a:pt x="50517" y="278785"/>
                    </a:cubicBezTo>
                    <a:cubicBezTo>
                      <a:pt x="56497" y="279857"/>
                      <a:pt x="62388" y="281018"/>
                      <a:pt x="68279" y="282357"/>
                    </a:cubicBezTo>
                    <a:cubicBezTo>
                      <a:pt x="78721" y="284857"/>
                      <a:pt x="88896" y="288072"/>
                      <a:pt x="98625" y="292983"/>
                    </a:cubicBezTo>
                    <a:cubicBezTo>
                      <a:pt x="75955" y="252621"/>
                      <a:pt x="53998" y="209758"/>
                      <a:pt x="36505" y="165646"/>
                    </a:cubicBezTo>
                    <a:cubicBezTo>
                      <a:pt x="31863" y="164842"/>
                      <a:pt x="27401" y="163681"/>
                      <a:pt x="22938" y="162074"/>
                    </a:cubicBezTo>
                    <a:cubicBezTo>
                      <a:pt x="17583" y="160377"/>
                      <a:pt x="12317" y="158324"/>
                      <a:pt x="7229" y="156002"/>
                    </a:cubicBezTo>
                    <a:cubicBezTo>
                      <a:pt x="6515" y="155734"/>
                      <a:pt x="5801" y="155466"/>
                      <a:pt x="5087" y="155109"/>
                    </a:cubicBezTo>
                    <a:cubicBezTo>
                      <a:pt x="3927" y="150733"/>
                      <a:pt x="2767" y="146179"/>
                      <a:pt x="1696" y="141893"/>
                    </a:cubicBezTo>
                    <a:cubicBezTo>
                      <a:pt x="3392" y="142607"/>
                      <a:pt x="5177" y="143233"/>
                      <a:pt x="6783" y="144036"/>
                    </a:cubicBezTo>
                    <a:cubicBezTo>
                      <a:pt x="11246" y="145822"/>
                      <a:pt x="15798" y="147608"/>
                      <a:pt x="20082" y="149572"/>
                    </a:cubicBezTo>
                    <a:cubicBezTo>
                      <a:pt x="24277" y="151269"/>
                      <a:pt x="28383" y="153055"/>
                      <a:pt x="32488" y="155109"/>
                    </a:cubicBezTo>
                    <a:cubicBezTo>
                      <a:pt x="25526" y="136892"/>
                      <a:pt x="19457" y="118497"/>
                      <a:pt x="14459" y="100102"/>
                    </a:cubicBezTo>
                    <a:cubicBezTo>
                      <a:pt x="14459" y="100013"/>
                      <a:pt x="14459" y="100013"/>
                      <a:pt x="14459" y="100013"/>
                    </a:cubicBezTo>
                    <a:cubicBezTo>
                      <a:pt x="10264" y="85190"/>
                      <a:pt x="6962" y="70545"/>
                      <a:pt x="4463" y="55721"/>
                    </a:cubicBezTo>
                    <a:cubicBezTo>
                      <a:pt x="2410" y="44381"/>
                      <a:pt x="893" y="33040"/>
                      <a:pt x="0" y="21699"/>
                    </a:cubicBezTo>
                    <a:cubicBezTo>
                      <a:pt x="4195" y="12680"/>
                      <a:pt x="10264" y="5269"/>
                      <a:pt x="18208" y="0"/>
                    </a:cubicBezTo>
                    <a:cubicBezTo>
                      <a:pt x="20082" y="13305"/>
                      <a:pt x="22135" y="26611"/>
                      <a:pt x="24366" y="39827"/>
                    </a:cubicBezTo>
                    <a:cubicBezTo>
                      <a:pt x="25080" y="44023"/>
                      <a:pt x="25883" y="48399"/>
                      <a:pt x="26597" y="52596"/>
                    </a:cubicBezTo>
                    <a:cubicBezTo>
                      <a:pt x="33470" y="90190"/>
                      <a:pt x="42485" y="127159"/>
                      <a:pt x="56587" y="164396"/>
                    </a:cubicBezTo>
                    <a:cubicBezTo>
                      <a:pt x="58729" y="169932"/>
                      <a:pt x="61049" y="175469"/>
                      <a:pt x="63281" y="181005"/>
                    </a:cubicBezTo>
                    <a:cubicBezTo>
                      <a:pt x="72027" y="169396"/>
                      <a:pt x="82202" y="158502"/>
                      <a:pt x="90592" y="146625"/>
                    </a:cubicBezTo>
                    <a:cubicBezTo>
                      <a:pt x="97465" y="136982"/>
                      <a:pt x="104337" y="127248"/>
                      <a:pt x="110853" y="117426"/>
                    </a:cubicBezTo>
                    <a:cubicBezTo>
                      <a:pt x="112459" y="114836"/>
                      <a:pt x="114155" y="112336"/>
                      <a:pt x="115762" y="109835"/>
                    </a:cubicBezTo>
                    <a:cubicBezTo>
                      <a:pt x="119689" y="103763"/>
                      <a:pt x="123527" y="97691"/>
                      <a:pt x="127186" y="91440"/>
                    </a:cubicBezTo>
                    <a:cubicBezTo>
                      <a:pt x="127543" y="90726"/>
                      <a:pt x="128257" y="90815"/>
                      <a:pt x="128614" y="91172"/>
                    </a:cubicBezTo>
                    <a:cubicBezTo>
                      <a:pt x="128971" y="91440"/>
                      <a:pt x="129060" y="91708"/>
                      <a:pt x="128882" y="92154"/>
                    </a:cubicBezTo>
                    <a:lnTo>
                      <a:pt x="128882" y="92244"/>
                    </a:lnTo>
                    <a:cubicBezTo>
                      <a:pt x="125490" y="100013"/>
                      <a:pt x="121920" y="108138"/>
                      <a:pt x="117904" y="116265"/>
                    </a:cubicBezTo>
                    <a:cubicBezTo>
                      <a:pt x="116565" y="119300"/>
                      <a:pt x="114958" y="122426"/>
                      <a:pt x="113352" y="125373"/>
                    </a:cubicBezTo>
                    <a:cubicBezTo>
                      <a:pt x="101213" y="149394"/>
                      <a:pt x="86129" y="173236"/>
                      <a:pt x="67118" y="190738"/>
                    </a:cubicBezTo>
                    <a:cubicBezTo>
                      <a:pt x="71403" y="201276"/>
                      <a:pt x="75955" y="211723"/>
                      <a:pt x="80596" y="221992"/>
                    </a:cubicBezTo>
                    <a:cubicBezTo>
                      <a:pt x="95680" y="205026"/>
                      <a:pt x="111656" y="188863"/>
                      <a:pt x="124776" y="170200"/>
                    </a:cubicBezTo>
                    <a:cubicBezTo>
                      <a:pt x="124776" y="170200"/>
                      <a:pt x="124776" y="170200"/>
                      <a:pt x="124776" y="170110"/>
                    </a:cubicBezTo>
                    <a:cubicBezTo>
                      <a:pt x="126026" y="168503"/>
                      <a:pt x="127007" y="166896"/>
                      <a:pt x="128168" y="165199"/>
                    </a:cubicBezTo>
                    <a:cubicBezTo>
                      <a:pt x="129507" y="163146"/>
                      <a:pt x="130935" y="161003"/>
                      <a:pt x="132273" y="158859"/>
                    </a:cubicBezTo>
                    <a:cubicBezTo>
                      <a:pt x="135040" y="154395"/>
                      <a:pt x="137807" y="149840"/>
                      <a:pt x="140663" y="145465"/>
                    </a:cubicBezTo>
                    <a:cubicBezTo>
                      <a:pt x="141199" y="148144"/>
                      <a:pt x="141734" y="150733"/>
                      <a:pt x="142091" y="153055"/>
                    </a:cubicBezTo>
                    <a:cubicBezTo>
                      <a:pt x="139414" y="156895"/>
                      <a:pt x="136736" y="160556"/>
                      <a:pt x="134058" y="164396"/>
                    </a:cubicBezTo>
                    <a:cubicBezTo>
                      <a:pt x="131292" y="168236"/>
                      <a:pt x="128703" y="171896"/>
                      <a:pt x="125936" y="175736"/>
                    </a:cubicBezTo>
                    <a:cubicBezTo>
                      <a:pt x="112816" y="194131"/>
                      <a:pt x="99339" y="212259"/>
                      <a:pt x="83898" y="229404"/>
                    </a:cubicBezTo>
                    <a:cubicBezTo>
                      <a:pt x="105319" y="276106"/>
                      <a:pt x="129149" y="321737"/>
                      <a:pt x="151374" y="368082"/>
                    </a:cubicBezTo>
                    <a:cubicBezTo>
                      <a:pt x="153248" y="372189"/>
                      <a:pt x="147803" y="376029"/>
                      <a:pt x="145304" y="37192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10"/>
              <p:cNvSpPr/>
              <p:nvPr/>
            </p:nvSpPr>
            <p:spPr>
              <a:xfrm>
                <a:off x="323372" y="5967888"/>
                <a:ext cx="559788" cy="322663"/>
              </a:xfrm>
              <a:custGeom>
                <a:avLst/>
                <a:gdLst/>
                <a:ahLst/>
                <a:cxnLst/>
                <a:rect l="l" t="t" r="r" b="b"/>
                <a:pathLst>
                  <a:path w="559788" h="322663" extrusionOk="0">
                    <a:moveTo>
                      <a:pt x="553452" y="106352"/>
                    </a:moveTo>
                    <a:cubicBezTo>
                      <a:pt x="507932" y="115640"/>
                      <a:pt x="462592" y="126712"/>
                      <a:pt x="417340" y="140374"/>
                    </a:cubicBezTo>
                    <a:cubicBezTo>
                      <a:pt x="433941" y="149126"/>
                      <a:pt x="448222" y="162967"/>
                      <a:pt x="462413" y="175022"/>
                    </a:cubicBezTo>
                    <a:cubicBezTo>
                      <a:pt x="466787" y="178773"/>
                      <a:pt x="470892" y="182702"/>
                      <a:pt x="474819" y="186898"/>
                    </a:cubicBezTo>
                    <a:cubicBezTo>
                      <a:pt x="470803" y="189756"/>
                      <a:pt x="466697" y="192435"/>
                      <a:pt x="462503" y="195203"/>
                    </a:cubicBezTo>
                    <a:cubicBezTo>
                      <a:pt x="460093" y="192613"/>
                      <a:pt x="457683" y="190023"/>
                      <a:pt x="455094" y="187791"/>
                    </a:cubicBezTo>
                    <a:cubicBezTo>
                      <a:pt x="439564" y="173772"/>
                      <a:pt x="421446" y="160377"/>
                      <a:pt x="409754" y="142786"/>
                    </a:cubicBezTo>
                    <a:cubicBezTo>
                      <a:pt x="407969" y="143321"/>
                      <a:pt x="406094" y="143857"/>
                      <a:pt x="404309" y="144393"/>
                    </a:cubicBezTo>
                    <a:cubicBezTo>
                      <a:pt x="359683" y="158502"/>
                      <a:pt x="315949" y="174575"/>
                      <a:pt x="272750" y="191988"/>
                    </a:cubicBezTo>
                    <a:cubicBezTo>
                      <a:pt x="295420" y="205204"/>
                      <a:pt x="318091" y="218420"/>
                      <a:pt x="340315" y="232351"/>
                    </a:cubicBezTo>
                    <a:cubicBezTo>
                      <a:pt x="348705" y="237440"/>
                      <a:pt x="357362" y="242441"/>
                      <a:pt x="365663" y="247978"/>
                    </a:cubicBezTo>
                    <a:cubicBezTo>
                      <a:pt x="361022" y="250210"/>
                      <a:pt x="356380" y="252353"/>
                      <a:pt x="351650" y="254585"/>
                    </a:cubicBezTo>
                    <a:cubicBezTo>
                      <a:pt x="344331" y="249942"/>
                      <a:pt x="337191" y="244941"/>
                      <a:pt x="329961" y="240566"/>
                    </a:cubicBezTo>
                    <a:cubicBezTo>
                      <a:pt x="307291" y="226636"/>
                      <a:pt x="284621" y="212616"/>
                      <a:pt x="261772" y="198864"/>
                    </a:cubicBezTo>
                    <a:cubicBezTo>
                      <a:pt x="261058" y="198417"/>
                      <a:pt x="260433" y="197792"/>
                      <a:pt x="259987" y="197256"/>
                    </a:cubicBezTo>
                    <a:cubicBezTo>
                      <a:pt x="171983" y="233690"/>
                      <a:pt x="86657" y="276285"/>
                      <a:pt x="2759" y="322362"/>
                    </a:cubicBezTo>
                    <a:cubicBezTo>
                      <a:pt x="2223" y="322630"/>
                      <a:pt x="1777" y="322719"/>
                      <a:pt x="1331" y="322630"/>
                    </a:cubicBezTo>
                    <a:cubicBezTo>
                      <a:pt x="-8" y="322272"/>
                      <a:pt x="-633" y="320308"/>
                      <a:pt x="884" y="319326"/>
                    </a:cubicBezTo>
                    <a:cubicBezTo>
                      <a:pt x="1866" y="318701"/>
                      <a:pt x="2759" y="318075"/>
                      <a:pt x="3741" y="317450"/>
                    </a:cubicBezTo>
                    <a:cubicBezTo>
                      <a:pt x="65058" y="276999"/>
                      <a:pt x="129855" y="241994"/>
                      <a:pt x="196617" y="211276"/>
                    </a:cubicBezTo>
                    <a:cubicBezTo>
                      <a:pt x="196528" y="185112"/>
                      <a:pt x="195457" y="159038"/>
                      <a:pt x="192779" y="132963"/>
                    </a:cubicBezTo>
                    <a:cubicBezTo>
                      <a:pt x="192065" y="126891"/>
                      <a:pt x="191173" y="120818"/>
                      <a:pt x="190101" y="114657"/>
                    </a:cubicBezTo>
                    <a:cubicBezTo>
                      <a:pt x="192690" y="112960"/>
                      <a:pt x="195100" y="111264"/>
                      <a:pt x="197688" y="109746"/>
                    </a:cubicBezTo>
                    <a:cubicBezTo>
                      <a:pt x="199295" y="119122"/>
                      <a:pt x="200901" y="128498"/>
                      <a:pt x="201972" y="137785"/>
                    </a:cubicBezTo>
                    <a:cubicBezTo>
                      <a:pt x="204382" y="160824"/>
                      <a:pt x="205453" y="184041"/>
                      <a:pt x="205721" y="207347"/>
                    </a:cubicBezTo>
                    <a:cubicBezTo>
                      <a:pt x="259451" y="182969"/>
                      <a:pt x="314521" y="161270"/>
                      <a:pt x="370125" y="142250"/>
                    </a:cubicBezTo>
                    <a:cubicBezTo>
                      <a:pt x="371464" y="100727"/>
                      <a:pt x="371553" y="59025"/>
                      <a:pt x="371107" y="17502"/>
                    </a:cubicBezTo>
                    <a:cubicBezTo>
                      <a:pt x="372892" y="16788"/>
                      <a:pt x="374767" y="16073"/>
                      <a:pt x="376552" y="15448"/>
                    </a:cubicBezTo>
                    <a:cubicBezTo>
                      <a:pt x="380032" y="56703"/>
                      <a:pt x="380479" y="97601"/>
                      <a:pt x="378961" y="139303"/>
                    </a:cubicBezTo>
                    <a:cubicBezTo>
                      <a:pt x="386191" y="136892"/>
                      <a:pt x="393242" y="134392"/>
                      <a:pt x="400471" y="131981"/>
                    </a:cubicBezTo>
                    <a:cubicBezTo>
                      <a:pt x="412967" y="127963"/>
                      <a:pt x="425730" y="124033"/>
                      <a:pt x="438493" y="120015"/>
                    </a:cubicBezTo>
                    <a:cubicBezTo>
                      <a:pt x="429747" y="81617"/>
                      <a:pt x="425641" y="41523"/>
                      <a:pt x="422339" y="1786"/>
                    </a:cubicBezTo>
                    <a:cubicBezTo>
                      <a:pt x="425373" y="1161"/>
                      <a:pt x="428586" y="536"/>
                      <a:pt x="431621" y="0"/>
                    </a:cubicBezTo>
                    <a:cubicBezTo>
                      <a:pt x="438315" y="38933"/>
                      <a:pt x="444830" y="78314"/>
                      <a:pt x="447151" y="117336"/>
                    </a:cubicBezTo>
                    <a:cubicBezTo>
                      <a:pt x="483923" y="106174"/>
                      <a:pt x="521677" y="95637"/>
                      <a:pt x="559789" y="86261"/>
                    </a:cubicBezTo>
                    <a:cubicBezTo>
                      <a:pt x="558718" y="92868"/>
                      <a:pt x="556575" y="99655"/>
                      <a:pt x="553452" y="10635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10"/>
              <p:cNvSpPr/>
              <p:nvPr/>
            </p:nvSpPr>
            <p:spPr>
              <a:xfrm>
                <a:off x="160331" y="6379100"/>
                <a:ext cx="623848" cy="304361"/>
              </a:xfrm>
              <a:custGeom>
                <a:avLst/>
                <a:gdLst/>
                <a:ahLst/>
                <a:cxnLst/>
                <a:rect l="l" t="t" r="r" b="b"/>
                <a:pathLst>
                  <a:path w="623848" h="304361" extrusionOk="0">
                    <a:moveTo>
                      <a:pt x="623848" y="86975"/>
                    </a:moveTo>
                    <a:cubicBezTo>
                      <a:pt x="621260" y="94208"/>
                      <a:pt x="617244" y="101263"/>
                      <a:pt x="611978" y="108407"/>
                    </a:cubicBezTo>
                    <a:lnTo>
                      <a:pt x="611978" y="108496"/>
                    </a:lnTo>
                    <a:cubicBezTo>
                      <a:pt x="556730" y="119569"/>
                      <a:pt x="501661" y="132427"/>
                      <a:pt x="447127" y="146983"/>
                    </a:cubicBezTo>
                    <a:cubicBezTo>
                      <a:pt x="472832" y="153858"/>
                      <a:pt x="498983" y="163949"/>
                      <a:pt x="523617" y="175022"/>
                    </a:cubicBezTo>
                    <a:cubicBezTo>
                      <a:pt x="519601" y="177254"/>
                      <a:pt x="515584" y="179308"/>
                      <a:pt x="511389" y="181362"/>
                    </a:cubicBezTo>
                    <a:cubicBezTo>
                      <a:pt x="487112" y="171004"/>
                      <a:pt x="462032" y="162074"/>
                      <a:pt x="438916" y="149037"/>
                    </a:cubicBezTo>
                    <a:cubicBezTo>
                      <a:pt x="435792" y="149929"/>
                      <a:pt x="432579" y="150733"/>
                      <a:pt x="429365" y="151537"/>
                    </a:cubicBezTo>
                    <a:cubicBezTo>
                      <a:pt x="394824" y="161003"/>
                      <a:pt x="360640" y="171271"/>
                      <a:pt x="326724" y="182166"/>
                    </a:cubicBezTo>
                    <a:cubicBezTo>
                      <a:pt x="358588" y="193864"/>
                      <a:pt x="391344" y="205740"/>
                      <a:pt x="422939" y="219402"/>
                    </a:cubicBezTo>
                    <a:cubicBezTo>
                      <a:pt x="419191" y="220831"/>
                      <a:pt x="415442" y="222171"/>
                      <a:pt x="411515" y="223689"/>
                    </a:cubicBezTo>
                    <a:cubicBezTo>
                      <a:pt x="382775" y="210830"/>
                      <a:pt x="354214" y="197346"/>
                      <a:pt x="325207" y="185291"/>
                    </a:cubicBezTo>
                    <a:cubicBezTo>
                      <a:pt x="324047" y="184845"/>
                      <a:pt x="324136" y="183684"/>
                      <a:pt x="324761" y="182791"/>
                    </a:cubicBezTo>
                    <a:cubicBezTo>
                      <a:pt x="215872" y="217885"/>
                      <a:pt x="109839" y="259854"/>
                      <a:pt x="3895" y="304145"/>
                    </a:cubicBezTo>
                    <a:cubicBezTo>
                      <a:pt x="771" y="305485"/>
                      <a:pt x="-1639" y="300216"/>
                      <a:pt x="1396" y="298698"/>
                    </a:cubicBezTo>
                    <a:cubicBezTo>
                      <a:pt x="89043" y="253693"/>
                      <a:pt x="180974" y="216188"/>
                      <a:pt x="274511" y="183773"/>
                    </a:cubicBezTo>
                    <a:cubicBezTo>
                      <a:pt x="275404" y="150197"/>
                      <a:pt x="276475" y="117693"/>
                      <a:pt x="274422" y="84029"/>
                    </a:cubicBezTo>
                    <a:cubicBezTo>
                      <a:pt x="274333" y="82421"/>
                      <a:pt x="274243" y="80724"/>
                      <a:pt x="274154" y="79028"/>
                    </a:cubicBezTo>
                    <a:cubicBezTo>
                      <a:pt x="276921" y="77599"/>
                      <a:pt x="279777" y="76170"/>
                      <a:pt x="282633" y="74831"/>
                    </a:cubicBezTo>
                    <a:cubicBezTo>
                      <a:pt x="284150" y="110193"/>
                      <a:pt x="289238" y="146000"/>
                      <a:pt x="282008" y="181183"/>
                    </a:cubicBezTo>
                    <a:cubicBezTo>
                      <a:pt x="314497" y="170021"/>
                      <a:pt x="347163" y="159573"/>
                      <a:pt x="379919" y="149572"/>
                    </a:cubicBezTo>
                    <a:cubicBezTo>
                      <a:pt x="378134" y="111889"/>
                      <a:pt x="373404" y="74563"/>
                      <a:pt x="370012" y="37148"/>
                    </a:cubicBezTo>
                    <a:cubicBezTo>
                      <a:pt x="372690" y="36165"/>
                      <a:pt x="375456" y="35094"/>
                      <a:pt x="378223" y="34111"/>
                    </a:cubicBezTo>
                    <a:cubicBezTo>
                      <a:pt x="385899" y="70723"/>
                      <a:pt x="389202" y="108853"/>
                      <a:pt x="391968" y="145822"/>
                    </a:cubicBezTo>
                    <a:cubicBezTo>
                      <a:pt x="398216" y="143947"/>
                      <a:pt x="404285" y="142072"/>
                      <a:pt x="410533" y="140196"/>
                    </a:cubicBezTo>
                    <a:cubicBezTo>
                      <a:pt x="406963" y="101531"/>
                      <a:pt x="405267" y="63490"/>
                      <a:pt x="404732" y="24914"/>
                    </a:cubicBezTo>
                    <a:cubicBezTo>
                      <a:pt x="406606" y="24289"/>
                      <a:pt x="408480" y="23753"/>
                      <a:pt x="410355" y="23128"/>
                    </a:cubicBezTo>
                    <a:cubicBezTo>
                      <a:pt x="413300" y="61168"/>
                      <a:pt x="417049" y="99387"/>
                      <a:pt x="420708" y="137249"/>
                    </a:cubicBezTo>
                    <a:cubicBezTo>
                      <a:pt x="422047" y="136892"/>
                      <a:pt x="423207" y="136535"/>
                      <a:pt x="424546" y="136178"/>
                    </a:cubicBezTo>
                    <a:cubicBezTo>
                      <a:pt x="452125" y="128230"/>
                      <a:pt x="479883" y="120819"/>
                      <a:pt x="507819" y="113764"/>
                    </a:cubicBezTo>
                    <a:cubicBezTo>
                      <a:pt x="504963" y="88672"/>
                      <a:pt x="510140" y="62418"/>
                      <a:pt x="511925" y="37237"/>
                    </a:cubicBezTo>
                    <a:cubicBezTo>
                      <a:pt x="512817" y="25003"/>
                      <a:pt x="513888" y="12680"/>
                      <a:pt x="514870" y="536"/>
                    </a:cubicBezTo>
                    <a:cubicBezTo>
                      <a:pt x="516923" y="357"/>
                      <a:pt x="518887" y="179"/>
                      <a:pt x="520939" y="0"/>
                    </a:cubicBezTo>
                    <a:cubicBezTo>
                      <a:pt x="520582" y="12234"/>
                      <a:pt x="520047" y="24557"/>
                      <a:pt x="519511" y="36880"/>
                    </a:cubicBezTo>
                    <a:cubicBezTo>
                      <a:pt x="518351" y="61258"/>
                      <a:pt x="520136" y="87779"/>
                      <a:pt x="514870" y="111978"/>
                    </a:cubicBezTo>
                    <a:cubicBezTo>
                      <a:pt x="551018" y="102960"/>
                      <a:pt x="587433" y="94566"/>
                      <a:pt x="623848" y="8697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10"/>
              <p:cNvSpPr/>
              <p:nvPr/>
            </p:nvSpPr>
            <p:spPr>
              <a:xfrm>
                <a:off x="-27390" y="6838912"/>
                <a:ext cx="672770" cy="170539"/>
              </a:xfrm>
              <a:custGeom>
                <a:avLst/>
                <a:gdLst/>
                <a:ahLst/>
                <a:cxnLst/>
                <a:rect l="l" t="t" r="r" b="b"/>
                <a:pathLst>
                  <a:path w="672770" h="170539" extrusionOk="0">
                    <a:moveTo>
                      <a:pt x="486063" y="97668"/>
                    </a:moveTo>
                    <a:cubicBezTo>
                      <a:pt x="473121" y="98383"/>
                      <a:pt x="460179" y="99276"/>
                      <a:pt x="447327" y="100080"/>
                    </a:cubicBezTo>
                    <a:cubicBezTo>
                      <a:pt x="483475" y="118028"/>
                      <a:pt x="519801" y="136513"/>
                      <a:pt x="554877" y="156783"/>
                    </a:cubicBezTo>
                    <a:cubicBezTo>
                      <a:pt x="551307" y="157766"/>
                      <a:pt x="547558" y="158569"/>
                      <a:pt x="543899" y="159551"/>
                    </a:cubicBezTo>
                    <a:cubicBezTo>
                      <a:pt x="507751" y="139817"/>
                      <a:pt x="471693" y="119636"/>
                      <a:pt x="434921" y="100883"/>
                    </a:cubicBezTo>
                    <a:cubicBezTo>
                      <a:pt x="417249" y="102133"/>
                      <a:pt x="399487" y="103562"/>
                      <a:pt x="381904" y="105259"/>
                    </a:cubicBezTo>
                    <a:cubicBezTo>
                      <a:pt x="428584" y="121511"/>
                      <a:pt x="473657" y="141156"/>
                      <a:pt x="516141" y="165802"/>
                    </a:cubicBezTo>
                    <a:cubicBezTo>
                      <a:pt x="512303" y="166606"/>
                      <a:pt x="508465" y="167409"/>
                      <a:pt x="504449" y="168213"/>
                    </a:cubicBezTo>
                    <a:cubicBezTo>
                      <a:pt x="461161" y="144996"/>
                      <a:pt x="417070" y="123922"/>
                      <a:pt x="370837" y="106331"/>
                    </a:cubicBezTo>
                    <a:cubicBezTo>
                      <a:pt x="247935" y="118207"/>
                      <a:pt x="125569" y="139013"/>
                      <a:pt x="2489" y="170446"/>
                    </a:cubicBezTo>
                    <a:cubicBezTo>
                      <a:pt x="79" y="171160"/>
                      <a:pt x="-1082" y="167588"/>
                      <a:pt x="1328" y="166784"/>
                    </a:cubicBezTo>
                    <a:cubicBezTo>
                      <a:pt x="102363" y="135084"/>
                      <a:pt x="207771" y="110617"/>
                      <a:pt x="314607" y="94097"/>
                    </a:cubicBezTo>
                    <a:cubicBezTo>
                      <a:pt x="315946" y="71148"/>
                      <a:pt x="321926" y="48555"/>
                      <a:pt x="327728" y="26410"/>
                    </a:cubicBezTo>
                    <a:lnTo>
                      <a:pt x="327817" y="26142"/>
                    </a:lnTo>
                    <a:cubicBezTo>
                      <a:pt x="330941" y="25428"/>
                      <a:pt x="334154" y="24802"/>
                      <a:pt x="337278" y="24177"/>
                    </a:cubicBezTo>
                    <a:cubicBezTo>
                      <a:pt x="333708" y="47305"/>
                      <a:pt x="331030" y="70879"/>
                      <a:pt x="324068" y="92757"/>
                    </a:cubicBezTo>
                    <a:cubicBezTo>
                      <a:pt x="380833" y="84185"/>
                      <a:pt x="437866" y="77755"/>
                      <a:pt x="495078" y="73826"/>
                    </a:cubicBezTo>
                    <a:cubicBezTo>
                      <a:pt x="504449" y="49627"/>
                      <a:pt x="510786" y="24534"/>
                      <a:pt x="518997" y="67"/>
                    </a:cubicBezTo>
                    <a:cubicBezTo>
                      <a:pt x="522389" y="-22"/>
                      <a:pt x="525781" y="-22"/>
                      <a:pt x="529172" y="67"/>
                    </a:cubicBezTo>
                    <a:cubicBezTo>
                      <a:pt x="523549" y="14087"/>
                      <a:pt x="518016" y="28285"/>
                      <a:pt x="513374" y="42929"/>
                    </a:cubicBezTo>
                    <a:cubicBezTo>
                      <a:pt x="509983" y="53378"/>
                      <a:pt x="507127" y="63646"/>
                      <a:pt x="503021" y="73380"/>
                    </a:cubicBezTo>
                    <a:cubicBezTo>
                      <a:pt x="521853" y="72219"/>
                      <a:pt x="540686" y="71148"/>
                      <a:pt x="559518" y="70433"/>
                    </a:cubicBezTo>
                    <a:cubicBezTo>
                      <a:pt x="568890" y="48734"/>
                      <a:pt x="577191" y="26945"/>
                      <a:pt x="585045" y="5068"/>
                    </a:cubicBezTo>
                    <a:cubicBezTo>
                      <a:pt x="589507" y="5961"/>
                      <a:pt x="594059" y="6943"/>
                      <a:pt x="598254" y="8104"/>
                    </a:cubicBezTo>
                    <a:cubicBezTo>
                      <a:pt x="589507" y="30518"/>
                      <a:pt x="577548" y="51859"/>
                      <a:pt x="563803" y="70344"/>
                    </a:cubicBezTo>
                    <a:cubicBezTo>
                      <a:pt x="599861" y="69183"/>
                      <a:pt x="635919" y="68826"/>
                      <a:pt x="671799" y="69629"/>
                    </a:cubicBezTo>
                    <a:cubicBezTo>
                      <a:pt x="673763" y="78470"/>
                      <a:pt x="672692" y="86775"/>
                      <a:pt x="669121" y="94543"/>
                    </a:cubicBezTo>
                    <a:cubicBezTo>
                      <a:pt x="608429" y="93561"/>
                      <a:pt x="548183" y="94543"/>
                      <a:pt x="488205" y="97668"/>
                    </a:cubicBezTo>
                    <a:cubicBezTo>
                      <a:pt x="487491" y="98294"/>
                      <a:pt x="486598" y="98115"/>
                      <a:pt x="486063" y="976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10"/>
              <p:cNvSpPr/>
              <p:nvPr/>
            </p:nvSpPr>
            <p:spPr>
              <a:xfrm>
                <a:off x="-131202" y="6003339"/>
                <a:ext cx="262583" cy="556038"/>
              </a:xfrm>
              <a:custGeom>
                <a:avLst/>
                <a:gdLst/>
                <a:ahLst/>
                <a:cxnLst/>
                <a:rect l="l" t="t" r="r" b="b"/>
                <a:pathLst>
                  <a:path w="262583" h="556038" extrusionOk="0">
                    <a:moveTo>
                      <a:pt x="221527" y="553998"/>
                    </a:moveTo>
                    <a:cubicBezTo>
                      <a:pt x="201623" y="464701"/>
                      <a:pt x="178150" y="375851"/>
                      <a:pt x="148964" y="288965"/>
                    </a:cubicBezTo>
                    <a:cubicBezTo>
                      <a:pt x="105854" y="290126"/>
                      <a:pt x="56944" y="282535"/>
                      <a:pt x="12228" y="272088"/>
                    </a:cubicBezTo>
                    <a:cubicBezTo>
                      <a:pt x="11692" y="269052"/>
                      <a:pt x="11067" y="265926"/>
                      <a:pt x="10532" y="262890"/>
                    </a:cubicBezTo>
                    <a:cubicBezTo>
                      <a:pt x="27936" y="265926"/>
                      <a:pt x="45251" y="269230"/>
                      <a:pt x="62656" y="272177"/>
                    </a:cubicBezTo>
                    <a:cubicBezTo>
                      <a:pt x="90771" y="276910"/>
                      <a:pt x="120313" y="278696"/>
                      <a:pt x="147803" y="285750"/>
                    </a:cubicBezTo>
                    <a:cubicBezTo>
                      <a:pt x="139235" y="260301"/>
                      <a:pt x="130221" y="235119"/>
                      <a:pt x="120581" y="210116"/>
                    </a:cubicBezTo>
                    <a:cubicBezTo>
                      <a:pt x="80685" y="207526"/>
                      <a:pt x="40432" y="202347"/>
                      <a:pt x="1160" y="193507"/>
                    </a:cubicBezTo>
                    <a:cubicBezTo>
                      <a:pt x="714" y="189131"/>
                      <a:pt x="357" y="184755"/>
                      <a:pt x="0" y="180201"/>
                    </a:cubicBezTo>
                    <a:cubicBezTo>
                      <a:pt x="39718" y="187613"/>
                      <a:pt x="79435" y="194489"/>
                      <a:pt x="118439" y="204311"/>
                    </a:cubicBezTo>
                    <a:cubicBezTo>
                      <a:pt x="111656" y="186898"/>
                      <a:pt x="104605" y="169664"/>
                      <a:pt x="97375" y="152519"/>
                    </a:cubicBezTo>
                    <a:cubicBezTo>
                      <a:pt x="77740" y="106710"/>
                      <a:pt x="59264" y="57418"/>
                      <a:pt x="38468" y="8930"/>
                    </a:cubicBezTo>
                    <a:cubicBezTo>
                      <a:pt x="42485" y="5536"/>
                      <a:pt x="46679" y="2501"/>
                      <a:pt x="51410" y="0"/>
                    </a:cubicBezTo>
                    <a:cubicBezTo>
                      <a:pt x="69707" y="41434"/>
                      <a:pt x="85772" y="83761"/>
                      <a:pt x="101213" y="125284"/>
                    </a:cubicBezTo>
                    <a:cubicBezTo>
                      <a:pt x="103355" y="131088"/>
                      <a:pt x="105587" y="136714"/>
                      <a:pt x="107729" y="142518"/>
                    </a:cubicBezTo>
                    <a:cubicBezTo>
                      <a:pt x="133166" y="108317"/>
                      <a:pt x="153426" y="71438"/>
                      <a:pt x="174312" y="34558"/>
                    </a:cubicBezTo>
                    <a:cubicBezTo>
                      <a:pt x="175650" y="36255"/>
                      <a:pt x="176811" y="37862"/>
                      <a:pt x="178150" y="39558"/>
                    </a:cubicBezTo>
                    <a:cubicBezTo>
                      <a:pt x="159674" y="79206"/>
                      <a:pt x="137718" y="116800"/>
                      <a:pt x="111120" y="151805"/>
                    </a:cubicBezTo>
                    <a:cubicBezTo>
                      <a:pt x="141377" y="231190"/>
                      <a:pt x="172973" y="310039"/>
                      <a:pt x="196000" y="391388"/>
                    </a:cubicBezTo>
                    <a:cubicBezTo>
                      <a:pt x="210281" y="369868"/>
                      <a:pt x="228578" y="351384"/>
                      <a:pt x="241698" y="329238"/>
                    </a:cubicBezTo>
                    <a:cubicBezTo>
                      <a:pt x="249106" y="316736"/>
                      <a:pt x="254550" y="303521"/>
                      <a:pt x="260709" y="290751"/>
                    </a:cubicBezTo>
                    <a:cubicBezTo>
                      <a:pt x="261423" y="294858"/>
                      <a:pt x="262137" y="298966"/>
                      <a:pt x="262583" y="303163"/>
                    </a:cubicBezTo>
                    <a:cubicBezTo>
                      <a:pt x="262583" y="303252"/>
                      <a:pt x="262583" y="303252"/>
                      <a:pt x="262583" y="303342"/>
                    </a:cubicBezTo>
                    <a:cubicBezTo>
                      <a:pt x="257585" y="316468"/>
                      <a:pt x="252676" y="329416"/>
                      <a:pt x="245000" y="341204"/>
                    </a:cubicBezTo>
                    <a:cubicBezTo>
                      <a:pt x="231969" y="361385"/>
                      <a:pt x="215190" y="380673"/>
                      <a:pt x="198232" y="397550"/>
                    </a:cubicBezTo>
                    <a:cubicBezTo>
                      <a:pt x="198142" y="397639"/>
                      <a:pt x="198053" y="397639"/>
                      <a:pt x="197785" y="397729"/>
                    </a:cubicBezTo>
                    <a:cubicBezTo>
                      <a:pt x="211887" y="448360"/>
                      <a:pt x="222598" y="499884"/>
                      <a:pt x="227328" y="553016"/>
                    </a:cubicBezTo>
                    <a:cubicBezTo>
                      <a:pt x="227774" y="556320"/>
                      <a:pt x="222330" y="557302"/>
                      <a:pt x="221527" y="55399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10"/>
              <p:cNvSpPr/>
              <p:nvPr/>
            </p:nvSpPr>
            <p:spPr>
              <a:xfrm>
                <a:off x="86664" y="5708749"/>
                <a:ext cx="250355" cy="506717"/>
              </a:xfrm>
              <a:custGeom>
                <a:avLst/>
                <a:gdLst/>
                <a:ahLst/>
                <a:cxnLst/>
                <a:rect l="l" t="t" r="r" b="b"/>
                <a:pathLst>
                  <a:path w="250355" h="506717" extrusionOk="0">
                    <a:moveTo>
                      <a:pt x="250266" y="307360"/>
                    </a:moveTo>
                    <a:cubicBezTo>
                      <a:pt x="230006" y="330398"/>
                      <a:pt x="205461" y="349419"/>
                      <a:pt x="182969" y="371832"/>
                    </a:cubicBezTo>
                    <a:cubicBezTo>
                      <a:pt x="190645" y="415230"/>
                      <a:pt x="195197" y="458807"/>
                      <a:pt x="196000" y="501938"/>
                    </a:cubicBezTo>
                    <a:cubicBezTo>
                      <a:pt x="196179" y="508189"/>
                      <a:pt x="187521" y="508278"/>
                      <a:pt x="186539" y="502384"/>
                    </a:cubicBezTo>
                    <a:cubicBezTo>
                      <a:pt x="173776" y="414963"/>
                      <a:pt x="160388" y="329684"/>
                      <a:pt x="134594" y="246906"/>
                    </a:cubicBezTo>
                    <a:cubicBezTo>
                      <a:pt x="111210" y="244763"/>
                      <a:pt x="47304" y="238869"/>
                      <a:pt x="5891" y="230565"/>
                    </a:cubicBezTo>
                    <a:cubicBezTo>
                      <a:pt x="5355" y="227261"/>
                      <a:pt x="4820" y="223778"/>
                      <a:pt x="4373" y="220385"/>
                    </a:cubicBezTo>
                    <a:cubicBezTo>
                      <a:pt x="8836" y="220653"/>
                      <a:pt x="12138" y="220920"/>
                      <a:pt x="13031" y="221010"/>
                    </a:cubicBezTo>
                    <a:cubicBezTo>
                      <a:pt x="26062" y="222617"/>
                      <a:pt x="38914" y="224492"/>
                      <a:pt x="51767" y="226368"/>
                    </a:cubicBezTo>
                    <a:cubicBezTo>
                      <a:pt x="78454" y="230297"/>
                      <a:pt x="105408" y="233690"/>
                      <a:pt x="132006" y="238691"/>
                    </a:cubicBezTo>
                    <a:cubicBezTo>
                      <a:pt x="127097" y="223510"/>
                      <a:pt x="121742" y="208330"/>
                      <a:pt x="115940" y="193239"/>
                    </a:cubicBezTo>
                    <a:cubicBezTo>
                      <a:pt x="78632" y="194221"/>
                      <a:pt x="38468" y="189220"/>
                      <a:pt x="446" y="182523"/>
                    </a:cubicBezTo>
                    <a:cubicBezTo>
                      <a:pt x="179" y="179487"/>
                      <a:pt x="89" y="176272"/>
                      <a:pt x="0" y="173326"/>
                    </a:cubicBezTo>
                    <a:cubicBezTo>
                      <a:pt x="38379" y="176719"/>
                      <a:pt x="78007" y="181184"/>
                      <a:pt x="114690" y="190113"/>
                    </a:cubicBezTo>
                    <a:cubicBezTo>
                      <a:pt x="108711" y="174933"/>
                      <a:pt x="102195" y="159752"/>
                      <a:pt x="95144" y="144750"/>
                    </a:cubicBezTo>
                    <a:cubicBezTo>
                      <a:pt x="76936" y="106531"/>
                      <a:pt x="55694" y="69830"/>
                      <a:pt x="31596" y="35272"/>
                    </a:cubicBezTo>
                    <a:cubicBezTo>
                      <a:pt x="33738" y="31879"/>
                      <a:pt x="36326" y="28754"/>
                      <a:pt x="38914" y="25539"/>
                    </a:cubicBezTo>
                    <a:cubicBezTo>
                      <a:pt x="62299" y="57954"/>
                      <a:pt x="83095" y="92423"/>
                      <a:pt x="101481" y="128320"/>
                    </a:cubicBezTo>
                    <a:cubicBezTo>
                      <a:pt x="112281" y="85636"/>
                      <a:pt x="122813" y="35629"/>
                      <a:pt x="148874" y="0"/>
                    </a:cubicBezTo>
                    <a:cubicBezTo>
                      <a:pt x="149678" y="536"/>
                      <a:pt x="150481" y="1250"/>
                      <a:pt x="151195" y="1875"/>
                    </a:cubicBezTo>
                    <a:cubicBezTo>
                      <a:pt x="131559" y="45095"/>
                      <a:pt x="122277" y="93583"/>
                      <a:pt x="106568" y="138321"/>
                    </a:cubicBezTo>
                    <a:cubicBezTo>
                      <a:pt x="141288" y="208509"/>
                      <a:pt x="166368" y="283875"/>
                      <a:pt x="181006" y="360134"/>
                    </a:cubicBezTo>
                    <a:cubicBezTo>
                      <a:pt x="196089" y="345043"/>
                      <a:pt x="214386" y="333167"/>
                      <a:pt x="229381" y="317897"/>
                    </a:cubicBezTo>
                    <a:cubicBezTo>
                      <a:pt x="236432" y="310753"/>
                      <a:pt x="243037" y="303163"/>
                      <a:pt x="249195" y="295394"/>
                    </a:cubicBezTo>
                    <a:cubicBezTo>
                      <a:pt x="249641" y="299234"/>
                      <a:pt x="250088" y="303163"/>
                      <a:pt x="250355" y="307092"/>
                    </a:cubicBezTo>
                    <a:cubicBezTo>
                      <a:pt x="250266" y="307360"/>
                      <a:pt x="250266" y="307360"/>
                      <a:pt x="250266" y="3073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10"/>
              <p:cNvSpPr/>
              <p:nvPr/>
            </p:nvSpPr>
            <p:spPr>
              <a:xfrm>
                <a:off x="321758" y="5349597"/>
                <a:ext cx="188502" cy="448180"/>
              </a:xfrm>
              <a:custGeom>
                <a:avLst/>
                <a:gdLst/>
                <a:ahLst/>
                <a:cxnLst/>
                <a:rect l="l" t="t" r="r" b="b"/>
                <a:pathLst>
                  <a:path w="188502" h="448180" extrusionOk="0">
                    <a:moveTo>
                      <a:pt x="151284" y="443627"/>
                    </a:moveTo>
                    <a:cubicBezTo>
                      <a:pt x="150927" y="449253"/>
                      <a:pt x="142448" y="449967"/>
                      <a:pt x="142359" y="444073"/>
                    </a:cubicBezTo>
                    <a:cubicBezTo>
                      <a:pt x="142091" y="437912"/>
                      <a:pt x="141734" y="431750"/>
                      <a:pt x="141466" y="425678"/>
                    </a:cubicBezTo>
                    <a:cubicBezTo>
                      <a:pt x="104159" y="422553"/>
                      <a:pt x="66761" y="416302"/>
                      <a:pt x="29900" y="408711"/>
                    </a:cubicBezTo>
                    <a:cubicBezTo>
                      <a:pt x="29454" y="406658"/>
                      <a:pt x="29007" y="404515"/>
                      <a:pt x="28472" y="402461"/>
                    </a:cubicBezTo>
                    <a:cubicBezTo>
                      <a:pt x="66047" y="408711"/>
                      <a:pt x="103802" y="413891"/>
                      <a:pt x="141288" y="420231"/>
                    </a:cubicBezTo>
                    <a:cubicBezTo>
                      <a:pt x="139324" y="378083"/>
                      <a:pt x="136736" y="336202"/>
                      <a:pt x="132452" y="294680"/>
                    </a:cubicBezTo>
                    <a:cubicBezTo>
                      <a:pt x="89967" y="288518"/>
                      <a:pt x="47483" y="279410"/>
                      <a:pt x="5444" y="269409"/>
                    </a:cubicBezTo>
                    <a:cubicBezTo>
                      <a:pt x="4998" y="266372"/>
                      <a:pt x="4641" y="263336"/>
                      <a:pt x="4284" y="260300"/>
                    </a:cubicBezTo>
                    <a:cubicBezTo>
                      <a:pt x="47126" y="267622"/>
                      <a:pt x="89967" y="275838"/>
                      <a:pt x="131559" y="286732"/>
                    </a:cubicBezTo>
                    <a:cubicBezTo>
                      <a:pt x="129685" y="269409"/>
                      <a:pt x="127454" y="252264"/>
                      <a:pt x="125044" y="235029"/>
                    </a:cubicBezTo>
                    <a:cubicBezTo>
                      <a:pt x="93984" y="234940"/>
                      <a:pt x="62924" y="225206"/>
                      <a:pt x="32845" y="218331"/>
                    </a:cubicBezTo>
                    <a:cubicBezTo>
                      <a:pt x="22046" y="215830"/>
                      <a:pt x="11157" y="213419"/>
                      <a:pt x="446" y="210740"/>
                    </a:cubicBezTo>
                    <a:cubicBezTo>
                      <a:pt x="268" y="207526"/>
                      <a:pt x="0" y="204311"/>
                      <a:pt x="0" y="201096"/>
                    </a:cubicBezTo>
                    <a:cubicBezTo>
                      <a:pt x="14013" y="204400"/>
                      <a:pt x="28115" y="207793"/>
                      <a:pt x="42217" y="210919"/>
                    </a:cubicBezTo>
                    <a:cubicBezTo>
                      <a:pt x="69350" y="216813"/>
                      <a:pt x="98179" y="220116"/>
                      <a:pt x="124241" y="230029"/>
                    </a:cubicBezTo>
                    <a:cubicBezTo>
                      <a:pt x="118618" y="192970"/>
                      <a:pt x="111210" y="155912"/>
                      <a:pt x="101213" y="118854"/>
                    </a:cubicBezTo>
                    <a:cubicBezTo>
                      <a:pt x="90860" y="80814"/>
                      <a:pt x="79346" y="41523"/>
                      <a:pt x="64173" y="4018"/>
                    </a:cubicBezTo>
                    <a:cubicBezTo>
                      <a:pt x="66851" y="2500"/>
                      <a:pt x="69707" y="1161"/>
                      <a:pt x="72741" y="0"/>
                    </a:cubicBezTo>
                    <a:cubicBezTo>
                      <a:pt x="85505" y="30182"/>
                      <a:pt x="95769" y="61525"/>
                      <a:pt x="105051" y="92243"/>
                    </a:cubicBezTo>
                    <a:cubicBezTo>
                      <a:pt x="111031" y="112424"/>
                      <a:pt x="116654" y="132963"/>
                      <a:pt x="121831" y="153680"/>
                    </a:cubicBezTo>
                    <a:cubicBezTo>
                      <a:pt x="131649" y="120729"/>
                      <a:pt x="142091" y="87778"/>
                      <a:pt x="153337" y="55185"/>
                    </a:cubicBezTo>
                    <a:cubicBezTo>
                      <a:pt x="154319" y="57954"/>
                      <a:pt x="155301" y="60722"/>
                      <a:pt x="156193" y="63579"/>
                    </a:cubicBezTo>
                    <a:cubicBezTo>
                      <a:pt x="147089" y="97601"/>
                      <a:pt x="136290" y="131267"/>
                      <a:pt x="124330" y="164306"/>
                    </a:cubicBezTo>
                    <a:cubicBezTo>
                      <a:pt x="135308" y="210562"/>
                      <a:pt x="143787" y="257800"/>
                      <a:pt x="148517" y="305217"/>
                    </a:cubicBezTo>
                    <a:cubicBezTo>
                      <a:pt x="158692" y="293161"/>
                      <a:pt x="169046" y="281106"/>
                      <a:pt x="179399" y="269052"/>
                    </a:cubicBezTo>
                    <a:cubicBezTo>
                      <a:pt x="182077" y="265926"/>
                      <a:pt x="184754" y="262533"/>
                      <a:pt x="187343" y="259050"/>
                    </a:cubicBezTo>
                    <a:cubicBezTo>
                      <a:pt x="187700" y="262890"/>
                      <a:pt x="188146" y="266730"/>
                      <a:pt x="188503" y="270569"/>
                    </a:cubicBezTo>
                    <a:cubicBezTo>
                      <a:pt x="187878" y="271195"/>
                      <a:pt x="187343" y="271730"/>
                      <a:pt x="186807" y="272266"/>
                    </a:cubicBezTo>
                    <a:cubicBezTo>
                      <a:pt x="174579" y="284767"/>
                      <a:pt x="161905" y="297002"/>
                      <a:pt x="149410" y="309235"/>
                    </a:cubicBezTo>
                    <a:cubicBezTo>
                      <a:pt x="149321" y="309413"/>
                      <a:pt x="149142" y="309324"/>
                      <a:pt x="148964" y="309413"/>
                    </a:cubicBezTo>
                    <a:cubicBezTo>
                      <a:pt x="153248" y="354598"/>
                      <a:pt x="154408" y="399514"/>
                      <a:pt x="151284" y="44362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30" name="Google Shape;530;p10"/>
          <p:cNvGrpSpPr/>
          <p:nvPr/>
        </p:nvGrpSpPr>
        <p:grpSpPr>
          <a:xfrm rot="2237966">
            <a:off x="-66622" y="2262646"/>
            <a:ext cx="481613" cy="485865"/>
            <a:chOff x="1152825" y="6165169"/>
            <a:chExt cx="835762" cy="843141"/>
          </a:xfrm>
        </p:grpSpPr>
        <p:sp>
          <p:nvSpPr>
            <p:cNvPr id="531" name="Google Shape;531;p10"/>
            <p:cNvSpPr/>
            <p:nvPr/>
          </p:nvSpPr>
          <p:spPr>
            <a:xfrm>
              <a:off x="1152825" y="6165169"/>
              <a:ext cx="835762" cy="843141"/>
            </a:xfrm>
            <a:custGeom>
              <a:avLst/>
              <a:gdLst/>
              <a:ahLst/>
              <a:cxnLst/>
              <a:rect l="l" t="t" r="r" b="b"/>
              <a:pathLst>
                <a:path w="835762" h="843141" extrusionOk="0">
                  <a:moveTo>
                    <a:pt x="332617" y="818561"/>
                  </a:moveTo>
                  <a:cubicBezTo>
                    <a:pt x="259340" y="743730"/>
                    <a:pt x="138313" y="729353"/>
                    <a:pt x="69945" y="649968"/>
                  </a:cubicBezTo>
                  <a:cubicBezTo>
                    <a:pt x="34154" y="608356"/>
                    <a:pt x="17464" y="553795"/>
                    <a:pt x="6307" y="499950"/>
                  </a:cubicBezTo>
                  <a:cubicBezTo>
                    <a:pt x="952" y="474232"/>
                    <a:pt x="-3243" y="447264"/>
                    <a:pt x="3451" y="421904"/>
                  </a:cubicBezTo>
                  <a:cubicBezTo>
                    <a:pt x="10234" y="396544"/>
                    <a:pt x="30763" y="373059"/>
                    <a:pt x="57003" y="370916"/>
                  </a:cubicBezTo>
                  <a:cubicBezTo>
                    <a:pt x="85029" y="368683"/>
                    <a:pt x="108859" y="390114"/>
                    <a:pt x="127603" y="411099"/>
                  </a:cubicBezTo>
                  <a:cubicBezTo>
                    <a:pt x="146346" y="432084"/>
                    <a:pt x="166338" y="455658"/>
                    <a:pt x="194185" y="459944"/>
                  </a:cubicBezTo>
                  <a:cubicBezTo>
                    <a:pt x="221943" y="464231"/>
                    <a:pt x="253628" y="433334"/>
                    <a:pt x="238366" y="409760"/>
                  </a:cubicBezTo>
                  <a:cubicBezTo>
                    <a:pt x="234082" y="403152"/>
                    <a:pt x="227120" y="398776"/>
                    <a:pt x="220426" y="394579"/>
                  </a:cubicBezTo>
                  <a:cubicBezTo>
                    <a:pt x="194453" y="378327"/>
                    <a:pt x="168480" y="362164"/>
                    <a:pt x="142508" y="345913"/>
                  </a:cubicBezTo>
                  <a:cubicBezTo>
                    <a:pt x="127067" y="336268"/>
                    <a:pt x="110644" y="325463"/>
                    <a:pt x="104397" y="308318"/>
                  </a:cubicBezTo>
                  <a:cubicBezTo>
                    <a:pt x="96899" y="287780"/>
                    <a:pt x="106985" y="264652"/>
                    <a:pt x="121444" y="248222"/>
                  </a:cubicBezTo>
                  <a:cubicBezTo>
                    <a:pt x="135903" y="231791"/>
                    <a:pt x="154468" y="219468"/>
                    <a:pt x="169105" y="203305"/>
                  </a:cubicBezTo>
                  <a:cubicBezTo>
                    <a:pt x="192579" y="177320"/>
                    <a:pt x="216766" y="137047"/>
                    <a:pt x="250236" y="147316"/>
                  </a:cubicBezTo>
                  <a:cubicBezTo>
                    <a:pt x="280850" y="156692"/>
                    <a:pt x="289865" y="204912"/>
                    <a:pt x="321818" y="207502"/>
                  </a:cubicBezTo>
                  <a:cubicBezTo>
                    <a:pt x="326459" y="207859"/>
                    <a:pt x="331278" y="207055"/>
                    <a:pt x="335027" y="204377"/>
                  </a:cubicBezTo>
                  <a:cubicBezTo>
                    <a:pt x="346273" y="196251"/>
                    <a:pt x="340382" y="177766"/>
                    <a:pt x="330029" y="168480"/>
                  </a:cubicBezTo>
                  <a:cubicBezTo>
                    <a:pt x="319676" y="159193"/>
                    <a:pt x="305752" y="153210"/>
                    <a:pt x="299237" y="140976"/>
                  </a:cubicBezTo>
                  <a:cubicBezTo>
                    <a:pt x="289597" y="122670"/>
                    <a:pt x="302360" y="99275"/>
                    <a:pt x="320122" y="88737"/>
                  </a:cubicBezTo>
                  <a:cubicBezTo>
                    <a:pt x="337883" y="78200"/>
                    <a:pt x="359304" y="76236"/>
                    <a:pt x="379475" y="71503"/>
                  </a:cubicBezTo>
                  <a:cubicBezTo>
                    <a:pt x="407947" y="64716"/>
                    <a:pt x="434902" y="51769"/>
                    <a:pt x="457929" y="33641"/>
                  </a:cubicBezTo>
                  <a:cubicBezTo>
                    <a:pt x="474619" y="20515"/>
                    <a:pt x="490596" y="4173"/>
                    <a:pt x="511481" y="691"/>
                  </a:cubicBezTo>
                  <a:cubicBezTo>
                    <a:pt x="542630" y="-4489"/>
                    <a:pt x="569942" y="20425"/>
                    <a:pt x="591630" y="43375"/>
                  </a:cubicBezTo>
                  <a:cubicBezTo>
                    <a:pt x="611712" y="64627"/>
                    <a:pt x="632330" y="86505"/>
                    <a:pt x="643308" y="113651"/>
                  </a:cubicBezTo>
                  <a:cubicBezTo>
                    <a:pt x="654286" y="140797"/>
                    <a:pt x="653661" y="174641"/>
                    <a:pt x="634026" y="196340"/>
                  </a:cubicBezTo>
                  <a:cubicBezTo>
                    <a:pt x="621709" y="209913"/>
                    <a:pt x="603858" y="216968"/>
                    <a:pt x="589220" y="228130"/>
                  </a:cubicBezTo>
                  <a:cubicBezTo>
                    <a:pt x="574583" y="239203"/>
                    <a:pt x="562623" y="258401"/>
                    <a:pt x="569585" y="275368"/>
                  </a:cubicBezTo>
                  <a:cubicBezTo>
                    <a:pt x="574583" y="287423"/>
                    <a:pt x="587793" y="294209"/>
                    <a:pt x="600734" y="296352"/>
                  </a:cubicBezTo>
                  <a:cubicBezTo>
                    <a:pt x="634650" y="301978"/>
                    <a:pt x="671066" y="279118"/>
                    <a:pt x="680616" y="246078"/>
                  </a:cubicBezTo>
                  <a:cubicBezTo>
                    <a:pt x="698556" y="245185"/>
                    <a:pt x="712658" y="262241"/>
                    <a:pt x="717924" y="279386"/>
                  </a:cubicBezTo>
                  <a:cubicBezTo>
                    <a:pt x="723190" y="296531"/>
                    <a:pt x="722833" y="315194"/>
                    <a:pt x="728813" y="332161"/>
                  </a:cubicBezTo>
                  <a:cubicBezTo>
                    <a:pt x="739969" y="363772"/>
                    <a:pt x="772279" y="389221"/>
                    <a:pt x="768620" y="422440"/>
                  </a:cubicBezTo>
                  <a:cubicBezTo>
                    <a:pt x="765407" y="451908"/>
                    <a:pt x="734346" y="470481"/>
                    <a:pt x="705161" y="475214"/>
                  </a:cubicBezTo>
                  <a:cubicBezTo>
                    <a:pt x="675975" y="479947"/>
                    <a:pt x="645629" y="475571"/>
                    <a:pt x="616800" y="482269"/>
                  </a:cubicBezTo>
                  <a:cubicBezTo>
                    <a:pt x="587971" y="488876"/>
                    <a:pt x="559053" y="512540"/>
                    <a:pt x="561731" y="542008"/>
                  </a:cubicBezTo>
                  <a:cubicBezTo>
                    <a:pt x="563873" y="565226"/>
                    <a:pt x="584936" y="582638"/>
                    <a:pt x="607160" y="589782"/>
                  </a:cubicBezTo>
                  <a:cubicBezTo>
                    <a:pt x="643665" y="601480"/>
                    <a:pt x="686417" y="590943"/>
                    <a:pt x="713283" y="563618"/>
                  </a:cubicBezTo>
                  <a:cubicBezTo>
                    <a:pt x="724707" y="551920"/>
                    <a:pt x="733365" y="537633"/>
                    <a:pt x="745682" y="526828"/>
                  </a:cubicBezTo>
                  <a:cubicBezTo>
                    <a:pt x="757998" y="516023"/>
                    <a:pt x="776028" y="509236"/>
                    <a:pt x="790754" y="516380"/>
                  </a:cubicBezTo>
                  <a:cubicBezTo>
                    <a:pt x="818512" y="529775"/>
                    <a:pt x="807891" y="571387"/>
                    <a:pt x="816459" y="601033"/>
                  </a:cubicBezTo>
                  <a:cubicBezTo>
                    <a:pt x="821101" y="617197"/>
                    <a:pt x="832614" y="631127"/>
                    <a:pt x="835203" y="647825"/>
                  </a:cubicBezTo>
                  <a:cubicBezTo>
                    <a:pt x="839130" y="673185"/>
                    <a:pt x="821725" y="696581"/>
                    <a:pt x="803785" y="714887"/>
                  </a:cubicBezTo>
                  <a:cubicBezTo>
                    <a:pt x="679634" y="841510"/>
                    <a:pt x="473905" y="879550"/>
                    <a:pt x="312714" y="805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2" name="Google Shape;532;p10"/>
            <p:cNvGrpSpPr/>
            <p:nvPr/>
          </p:nvGrpSpPr>
          <p:grpSpPr>
            <a:xfrm>
              <a:off x="1452002" y="6794239"/>
              <a:ext cx="312502" cy="68696"/>
              <a:chOff x="1452002" y="6794239"/>
              <a:chExt cx="312502" cy="68696"/>
            </a:xfrm>
          </p:grpSpPr>
          <p:sp>
            <p:nvSpPr>
              <p:cNvPr id="533" name="Google Shape;533;p10"/>
              <p:cNvSpPr/>
              <p:nvPr/>
            </p:nvSpPr>
            <p:spPr>
              <a:xfrm>
                <a:off x="1452002" y="6821035"/>
                <a:ext cx="54582" cy="41900"/>
              </a:xfrm>
              <a:custGeom>
                <a:avLst/>
                <a:gdLst/>
                <a:ahLst/>
                <a:cxnLst/>
                <a:rect l="l" t="t" r="r" b="b"/>
                <a:pathLst>
                  <a:path w="54582" h="41900" extrusionOk="0">
                    <a:moveTo>
                      <a:pt x="2469" y="5532"/>
                    </a:moveTo>
                    <a:cubicBezTo>
                      <a:pt x="-476" y="7318"/>
                      <a:pt x="-566" y="12319"/>
                      <a:pt x="1041" y="15533"/>
                    </a:cubicBezTo>
                    <a:cubicBezTo>
                      <a:pt x="1398" y="16158"/>
                      <a:pt x="1755" y="16784"/>
                      <a:pt x="2112" y="17409"/>
                    </a:cubicBezTo>
                    <a:cubicBezTo>
                      <a:pt x="1398" y="23213"/>
                      <a:pt x="3451" y="29999"/>
                      <a:pt x="8360" y="34554"/>
                    </a:cubicBezTo>
                    <a:cubicBezTo>
                      <a:pt x="14340" y="40090"/>
                      <a:pt x="21391" y="40179"/>
                      <a:pt x="26746" y="37143"/>
                    </a:cubicBezTo>
                    <a:cubicBezTo>
                      <a:pt x="27639" y="37411"/>
                      <a:pt x="28531" y="37590"/>
                      <a:pt x="29424" y="37769"/>
                    </a:cubicBezTo>
                    <a:cubicBezTo>
                      <a:pt x="31744" y="40894"/>
                      <a:pt x="35582" y="42947"/>
                      <a:pt x="39688" y="41340"/>
                    </a:cubicBezTo>
                    <a:cubicBezTo>
                      <a:pt x="50934" y="36786"/>
                      <a:pt x="56200" y="25177"/>
                      <a:pt x="54147" y="12229"/>
                    </a:cubicBezTo>
                    <a:cubicBezTo>
                      <a:pt x="53611" y="9104"/>
                      <a:pt x="50934" y="6425"/>
                      <a:pt x="48167" y="5175"/>
                    </a:cubicBezTo>
                    <a:cubicBezTo>
                      <a:pt x="40491" y="1603"/>
                      <a:pt x="32101" y="-1522"/>
                      <a:pt x="24425" y="800"/>
                    </a:cubicBezTo>
                    <a:cubicBezTo>
                      <a:pt x="22730" y="1335"/>
                      <a:pt x="21123" y="2139"/>
                      <a:pt x="19606" y="3121"/>
                    </a:cubicBezTo>
                    <a:cubicBezTo>
                      <a:pt x="13536" y="1335"/>
                      <a:pt x="7646" y="2317"/>
                      <a:pt x="2469" y="55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10"/>
              <p:cNvSpPr/>
              <p:nvPr/>
            </p:nvSpPr>
            <p:spPr>
              <a:xfrm>
                <a:off x="1534924" y="6812266"/>
                <a:ext cx="44680" cy="28615"/>
              </a:xfrm>
              <a:custGeom>
                <a:avLst/>
                <a:gdLst/>
                <a:ahLst/>
                <a:cxnLst/>
                <a:rect l="l" t="t" r="r" b="b"/>
                <a:pathLst>
                  <a:path w="44680" h="28615" extrusionOk="0">
                    <a:moveTo>
                      <a:pt x="5141" y="21802"/>
                    </a:moveTo>
                    <a:cubicBezTo>
                      <a:pt x="6480" y="25642"/>
                      <a:pt x="9961" y="28946"/>
                      <a:pt x="14780" y="28589"/>
                    </a:cubicBezTo>
                    <a:cubicBezTo>
                      <a:pt x="19868" y="28231"/>
                      <a:pt x="25937" y="28410"/>
                      <a:pt x="31382" y="27606"/>
                    </a:cubicBezTo>
                    <a:cubicBezTo>
                      <a:pt x="37629" y="27160"/>
                      <a:pt x="44412" y="25285"/>
                      <a:pt x="44502" y="17873"/>
                    </a:cubicBezTo>
                    <a:cubicBezTo>
                      <a:pt x="44502" y="17784"/>
                      <a:pt x="44502" y="17694"/>
                      <a:pt x="44502" y="17694"/>
                    </a:cubicBezTo>
                    <a:cubicBezTo>
                      <a:pt x="45126" y="14123"/>
                      <a:pt x="44145" y="10104"/>
                      <a:pt x="41110" y="6711"/>
                    </a:cubicBezTo>
                    <a:cubicBezTo>
                      <a:pt x="36290" y="1353"/>
                      <a:pt x="29061" y="-165"/>
                      <a:pt x="22902" y="14"/>
                    </a:cubicBezTo>
                    <a:cubicBezTo>
                      <a:pt x="16476" y="281"/>
                      <a:pt x="7372" y="-165"/>
                      <a:pt x="2820" y="4300"/>
                    </a:cubicBezTo>
                    <a:cubicBezTo>
                      <a:pt x="-2088" y="9211"/>
                      <a:pt x="-125" y="16980"/>
                      <a:pt x="5141" y="21802"/>
                    </a:cubicBezTo>
                    <a:close/>
                    <a:moveTo>
                      <a:pt x="16208" y="9836"/>
                    </a:moveTo>
                    <a:cubicBezTo>
                      <a:pt x="16030" y="9836"/>
                      <a:pt x="15762" y="9836"/>
                      <a:pt x="15584" y="9836"/>
                    </a:cubicBezTo>
                    <a:cubicBezTo>
                      <a:pt x="16030" y="9836"/>
                      <a:pt x="15673" y="9747"/>
                      <a:pt x="14602" y="9390"/>
                    </a:cubicBezTo>
                    <a:cubicBezTo>
                      <a:pt x="15316" y="8854"/>
                      <a:pt x="15851" y="8944"/>
                      <a:pt x="16208" y="98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10"/>
              <p:cNvSpPr/>
              <p:nvPr/>
            </p:nvSpPr>
            <p:spPr>
              <a:xfrm>
                <a:off x="1646875" y="6794239"/>
                <a:ext cx="33505" cy="31541"/>
              </a:xfrm>
              <a:custGeom>
                <a:avLst/>
                <a:gdLst/>
                <a:ahLst/>
                <a:cxnLst/>
                <a:rect l="l" t="t" r="r" b="b"/>
                <a:pathLst>
                  <a:path w="33505" h="31541" extrusionOk="0">
                    <a:moveTo>
                      <a:pt x="3597" y="8307"/>
                    </a:moveTo>
                    <a:cubicBezTo>
                      <a:pt x="2526" y="10183"/>
                      <a:pt x="2080" y="12415"/>
                      <a:pt x="2080" y="14737"/>
                    </a:cubicBezTo>
                    <a:cubicBezTo>
                      <a:pt x="-2026" y="18755"/>
                      <a:pt x="-63" y="28757"/>
                      <a:pt x="8060" y="30364"/>
                    </a:cubicBezTo>
                    <a:cubicBezTo>
                      <a:pt x="10469" y="30810"/>
                      <a:pt x="12879" y="30900"/>
                      <a:pt x="15111" y="30721"/>
                    </a:cubicBezTo>
                    <a:cubicBezTo>
                      <a:pt x="17342" y="31346"/>
                      <a:pt x="19663" y="31614"/>
                      <a:pt x="21805" y="31525"/>
                    </a:cubicBezTo>
                    <a:cubicBezTo>
                      <a:pt x="34032" y="30632"/>
                      <a:pt x="37513" y="15898"/>
                      <a:pt x="28231" y="6254"/>
                    </a:cubicBezTo>
                    <a:cubicBezTo>
                      <a:pt x="23322" y="1164"/>
                      <a:pt x="16182" y="-1426"/>
                      <a:pt x="10202" y="807"/>
                    </a:cubicBezTo>
                    <a:cubicBezTo>
                      <a:pt x="7703" y="1699"/>
                      <a:pt x="6185" y="3664"/>
                      <a:pt x="5471" y="5897"/>
                    </a:cubicBezTo>
                    <a:cubicBezTo>
                      <a:pt x="4757" y="6522"/>
                      <a:pt x="4132" y="7325"/>
                      <a:pt x="3597" y="83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10"/>
              <p:cNvSpPr/>
              <p:nvPr/>
            </p:nvSpPr>
            <p:spPr>
              <a:xfrm>
                <a:off x="1730528" y="6809333"/>
                <a:ext cx="33976" cy="29647"/>
              </a:xfrm>
              <a:custGeom>
                <a:avLst/>
                <a:gdLst/>
                <a:ahLst/>
                <a:cxnLst/>
                <a:rect l="l" t="t" r="r" b="b"/>
                <a:pathLst>
                  <a:path w="33976" h="29647" extrusionOk="0">
                    <a:moveTo>
                      <a:pt x="10357" y="29647"/>
                    </a:moveTo>
                    <a:cubicBezTo>
                      <a:pt x="16158" y="29468"/>
                      <a:pt x="21870" y="29379"/>
                      <a:pt x="27672" y="29200"/>
                    </a:cubicBezTo>
                    <a:cubicBezTo>
                      <a:pt x="32135" y="29111"/>
                      <a:pt x="34812" y="24110"/>
                      <a:pt x="33741" y="19735"/>
                    </a:cubicBezTo>
                    <a:cubicBezTo>
                      <a:pt x="32759" y="15806"/>
                      <a:pt x="29725" y="13216"/>
                      <a:pt x="26333" y="12412"/>
                    </a:cubicBezTo>
                    <a:cubicBezTo>
                      <a:pt x="26422" y="12323"/>
                      <a:pt x="26422" y="12144"/>
                      <a:pt x="26512" y="12055"/>
                    </a:cubicBezTo>
                    <a:cubicBezTo>
                      <a:pt x="28743" y="6430"/>
                      <a:pt x="21960" y="-893"/>
                      <a:pt x="16337" y="89"/>
                    </a:cubicBezTo>
                    <a:cubicBezTo>
                      <a:pt x="6697" y="1607"/>
                      <a:pt x="-175" y="9465"/>
                      <a:pt x="3" y="19824"/>
                    </a:cubicBezTo>
                    <a:cubicBezTo>
                      <a:pt x="3" y="25539"/>
                      <a:pt x="5002" y="29736"/>
                      <a:pt x="10357" y="296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7" name="Google Shape;537;p10"/>
            <p:cNvGrpSpPr/>
            <p:nvPr/>
          </p:nvGrpSpPr>
          <p:grpSpPr>
            <a:xfrm>
              <a:off x="1518694" y="6262403"/>
              <a:ext cx="229194" cy="159063"/>
              <a:chOff x="1518694" y="6262403"/>
              <a:chExt cx="229194" cy="159063"/>
            </a:xfrm>
          </p:grpSpPr>
          <p:sp>
            <p:nvSpPr>
              <p:cNvPr id="538" name="Google Shape;538;p10"/>
              <p:cNvSpPr/>
              <p:nvPr/>
            </p:nvSpPr>
            <p:spPr>
              <a:xfrm>
                <a:off x="1634836" y="6262403"/>
                <a:ext cx="33012" cy="30236"/>
              </a:xfrm>
              <a:custGeom>
                <a:avLst/>
                <a:gdLst/>
                <a:ahLst/>
                <a:cxnLst/>
                <a:rect l="l" t="t" r="r" b="b"/>
                <a:pathLst>
                  <a:path w="33012" h="30236" extrusionOk="0">
                    <a:moveTo>
                      <a:pt x="31255" y="9987"/>
                    </a:moveTo>
                    <a:cubicBezTo>
                      <a:pt x="34021" y="5969"/>
                      <a:pt x="30630" y="-1175"/>
                      <a:pt x="23846" y="165"/>
                    </a:cubicBezTo>
                    <a:cubicBezTo>
                      <a:pt x="21437" y="611"/>
                      <a:pt x="18848" y="1326"/>
                      <a:pt x="16349" y="2219"/>
                    </a:cubicBezTo>
                    <a:cubicBezTo>
                      <a:pt x="10726" y="1862"/>
                      <a:pt x="5193" y="4094"/>
                      <a:pt x="1890" y="7844"/>
                    </a:cubicBezTo>
                    <a:cubicBezTo>
                      <a:pt x="-252" y="10345"/>
                      <a:pt x="-430" y="13113"/>
                      <a:pt x="641" y="15702"/>
                    </a:cubicBezTo>
                    <a:cubicBezTo>
                      <a:pt x="194" y="18560"/>
                      <a:pt x="2158" y="21239"/>
                      <a:pt x="4836" y="22668"/>
                    </a:cubicBezTo>
                    <a:cubicBezTo>
                      <a:pt x="9744" y="30526"/>
                      <a:pt x="22954" y="33026"/>
                      <a:pt x="29559" y="26508"/>
                    </a:cubicBezTo>
                    <a:cubicBezTo>
                      <a:pt x="32593" y="23561"/>
                      <a:pt x="33397" y="19721"/>
                      <a:pt x="32772" y="15971"/>
                    </a:cubicBezTo>
                    <a:cubicBezTo>
                      <a:pt x="33397" y="14095"/>
                      <a:pt x="32772" y="11595"/>
                      <a:pt x="31255" y="99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10"/>
              <p:cNvSpPr/>
              <p:nvPr/>
            </p:nvSpPr>
            <p:spPr>
              <a:xfrm>
                <a:off x="1583713" y="6315197"/>
                <a:ext cx="35076" cy="312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1225" extrusionOk="0">
                    <a:moveTo>
                      <a:pt x="28826" y="1842"/>
                    </a:moveTo>
                    <a:cubicBezTo>
                      <a:pt x="23203" y="-1462"/>
                      <a:pt x="16777" y="324"/>
                      <a:pt x="11421" y="2199"/>
                    </a:cubicBezTo>
                    <a:cubicBezTo>
                      <a:pt x="6334" y="4074"/>
                      <a:pt x="1693" y="7200"/>
                      <a:pt x="354" y="12201"/>
                    </a:cubicBezTo>
                    <a:cubicBezTo>
                      <a:pt x="-539" y="15594"/>
                      <a:pt x="265" y="19523"/>
                      <a:pt x="2675" y="22648"/>
                    </a:cubicBezTo>
                    <a:cubicBezTo>
                      <a:pt x="2585" y="23273"/>
                      <a:pt x="2496" y="23898"/>
                      <a:pt x="2407" y="24612"/>
                    </a:cubicBezTo>
                    <a:cubicBezTo>
                      <a:pt x="1961" y="30328"/>
                      <a:pt x="9815" y="32828"/>
                      <a:pt x="14188" y="30149"/>
                    </a:cubicBezTo>
                    <a:cubicBezTo>
                      <a:pt x="18740" y="27292"/>
                      <a:pt x="24899" y="26934"/>
                      <a:pt x="29272" y="23809"/>
                    </a:cubicBezTo>
                    <a:cubicBezTo>
                      <a:pt x="32842" y="21220"/>
                      <a:pt x="34984" y="17201"/>
                      <a:pt x="35073" y="12915"/>
                    </a:cubicBezTo>
                    <a:cubicBezTo>
                      <a:pt x="35163" y="8628"/>
                      <a:pt x="33021" y="4253"/>
                      <a:pt x="28826" y="18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10"/>
              <p:cNvSpPr/>
              <p:nvPr/>
            </p:nvSpPr>
            <p:spPr>
              <a:xfrm>
                <a:off x="1704808" y="6275028"/>
                <a:ext cx="43080" cy="35699"/>
              </a:xfrm>
              <a:custGeom>
                <a:avLst/>
                <a:gdLst/>
                <a:ahLst/>
                <a:cxnLst/>
                <a:rect l="l" t="t" r="r" b="b"/>
                <a:pathLst>
                  <a:path w="43080" h="35699" extrusionOk="0">
                    <a:moveTo>
                      <a:pt x="42682" y="17276"/>
                    </a:moveTo>
                    <a:cubicBezTo>
                      <a:pt x="43931" y="14864"/>
                      <a:pt x="42057" y="11560"/>
                      <a:pt x="39647" y="10042"/>
                    </a:cubicBezTo>
                    <a:cubicBezTo>
                      <a:pt x="39201" y="9774"/>
                      <a:pt x="38665" y="9507"/>
                      <a:pt x="38219" y="9239"/>
                    </a:cubicBezTo>
                    <a:cubicBezTo>
                      <a:pt x="36345" y="5042"/>
                      <a:pt x="32328" y="1380"/>
                      <a:pt x="27241" y="309"/>
                    </a:cubicBezTo>
                    <a:cubicBezTo>
                      <a:pt x="21082" y="-941"/>
                      <a:pt x="16352" y="1737"/>
                      <a:pt x="13942" y="5935"/>
                    </a:cubicBezTo>
                    <a:cubicBezTo>
                      <a:pt x="13228" y="6113"/>
                      <a:pt x="12603" y="6292"/>
                      <a:pt x="11889" y="6560"/>
                    </a:cubicBezTo>
                    <a:cubicBezTo>
                      <a:pt x="9122" y="5399"/>
                      <a:pt x="5731" y="5578"/>
                      <a:pt x="3678" y="8256"/>
                    </a:cubicBezTo>
                    <a:cubicBezTo>
                      <a:pt x="-2034" y="15757"/>
                      <a:pt x="-874" y="25580"/>
                      <a:pt x="5642" y="33349"/>
                    </a:cubicBezTo>
                    <a:cubicBezTo>
                      <a:pt x="7159" y="35224"/>
                      <a:pt x="10104" y="35849"/>
                      <a:pt x="12425" y="35671"/>
                    </a:cubicBezTo>
                    <a:cubicBezTo>
                      <a:pt x="18940" y="34956"/>
                      <a:pt x="25724" y="33706"/>
                      <a:pt x="30008" y="29152"/>
                    </a:cubicBezTo>
                    <a:cubicBezTo>
                      <a:pt x="30989" y="28080"/>
                      <a:pt x="31704" y="26919"/>
                      <a:pt x="32239" y="25669"/>
                    </a:cubicBezTo>
                    <a:cubicBezTo>
                      <a:pt x="37059" y="24509"/>
                      <a:pt x="40540" y="21472"/>
                      <a:pt x="42682" y="172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0"/>
              <p:cNvSpPr/>
              <p:nvPr/>
            </p:nvSpPr>
            <p:spPr>
              <a:xfrm>
                <a:off x="1661836" y="6319460"/>
                <a:ext cx="34459" cy="26854"/>
              </a:xfrm>
              <a:custGeom>
                <a:avLst/>
                <a:gdLst/>
                <a:ahLst/>
                <a:cxnLst/>
                <a:rect l="l" t="t" r="r" b="b"/>
                <a:pathLst>
                  <a:path w="34459" h="26854" extrusionOk="0">
                    <a:moveTo>
                      <a:pt x="25676" y="1954"/>
                    </a:moveTo>
                    <a:cubicBezTo>
                      <a:pt x="23266" y="-10"/>
                      <a:pt x="19607" y="-903"/>
                      <a:pt x="16572" y="1240"/>
                    </a:cubicBezTo>
                    <a:cubicBezTo>
                      <a:pt x="13359" y="3562"/>
                      <a:pt x="9164" y="5795"/>
                      <a:pt x="5862" y="8473"/>
                    </a:cubicBezTo>
                    <a:cubicBezTo>
                      <a:pt x="1934" y="11242"/>
                      <a:pt x="-1904" y="15260"/>
                      <a:pt x="1042" y="20171"/>
                    </a:cubicBezTo>
                    <a:cubicBezTo>
                      <a:pt x="1042" y="20261"/>
                      <a:pt x="1131" y="20261"/>
                      <a:pt x="1131" y="20261"/>
                    </a:cubicBezTo>
                    <a:cubicBezTo>
                      <a:pt x="2113" y="22850"/>
                      <a:pt x="4344" y="25172"/>
                      <a:pt x="7736" y="26243"/>
                    </a:cubicBezTo>
                    <a:cubicBezTo>
                      <a:pt x="13002" y="27851"/>
                      <a:pt x="18536" y="26065"/>
                      <a:pt x="22552" y="23475"/>
                    </a:cubicBezTo>
                    <a:cubicBezTo>
                      <a:pt x="26747" y="20707"/>
                      <a:pt x="32995" y="17403"/>
                      <a:pt x="34244" y="12581"/>
                    </a:cubicBezTo>
                    <a:cubicBezTo>
                      <a:pt x="35494" y="7491"/>
                      <a:pt x="31120" y="3115"/>
                      <a:pt x="25676" y="1954"/>
                    </a:cubicBezTo>
                    <a:close/>
                    <a:moveTo>
                      <a:pt x="23087" y="14277"/>
                    </a:moveTo>
                    <a:cubicBezTo>
                      <a:pt x="23177" y="14189"/>
                      <a:pt x="23355" y="14099"/>
                      <a:pt x="23445" y="14010"/>
                    </a:cubicBezTo>
                    <a:cubicBezTo>
                      <a:pt x="23177" y="14189"/>
                      <a:pt x="23445" y="14099"/>
                      <a:pt x="24248" y="13920"/>
                    </a:cubicBezTo>
                    <a:cubicBezTo>
                      <a:pt x="24069" y="14635"/>
                      <a:pt x="23623" y="14724"/>
                      <a:pt x="23087" y="142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0"/>
              <p:cNvSpPr/>
              <p:nvPr/>
            </p:nvSpPr>
            <p:spPr>
              <a:xfrm>
                <a:off x="1565689" y="6272213"/>
                <a:ext cx="34639" cy="28513"/>
              </a:xfrm>
              <a:custGeom>
                <a:avLst/>
                <a:gdLst/>
                <a:ahLst/>
                <a:cxnLst/>
                <a:rect l="l" t="t" r="r" b="b"/>
                <a:pathLst>
                  <a:path w="34639" h="28513" extrusionOk="0">
                    <a:moveTo>
                      <a:pt x="31230" y="24020"/>
                    </a:moveTo>
                    <a:cubicBezTo>
                      <a:pt x="36586" y="18572"/>
                      <a:pt x="35247" y="9821"/>
                      <a:pt x="29892" y="4553"/>
                    </a:cubicBezTo>
                    <a:cubicBezTo>
                      <a:pt x="28999" y="2767"/>
                      <a:pt x="27125" y="1338"/>
                      <a:pt x="24447" y="981"/>
                    </a:cubicBezTo>
                    <a:cubicBezTo>
                      <a:pt x="22305" y="177"/>
                      <a:pt x="19895" y="-180"/>
                      <a:pt x="17218" y="88"/>
                    </a:cubicBezTo>
                    <a:cubicBezTo>
                      <a:pt x="14897" y="356"/>
                      <a:pt x="12576" y="1071"/>
                      <a:pt x="10702" y="2231"/>
                    </a:cubicBezTo>
                    <a:cubicBezTo>
                      <a:pt x="3562" y="4285"/>
                      <a:pt x="-1883" y="8750"/>
                      <a:pt x="617" y="16787"/>
                    </a:cubicBezTo>
                    <a:cubicBezTo>
                      <a:pt x="4365" y="28663"/>
                      <a:pt x="23108" y="32324"/>
                      <a:pt x="31230" y="240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0"/>
              <p:cNvSpPr/>
              <p:nvPr/>
            </p:nvSpPr>
            <p:spPr>
              <a:xfrm>
                <a:off x="1518694" y="6344080"/>
                <a:ext cx="27627" cy="24467"/>
              </a:xfrm>
              <a:custGeom>
                <a:avLst/>
                <a:gdLst/>
                <a:ahLst/>
                <a:cxnLst/>
                <a:rect l="l" t="t" r="r" b="b"/>
                <a:pathLst>
                  <a:path w="27627" h="24467" extrusionOk="0">
                    <a:moveTo>
                      <a:pt x="19407" y="1712"/>
                    </a:moveTo>
                    <a:cubicBezTo>
                      <a:pt x="18068" y="1177"/>
                      <a:pt x="16640" y="819"/>
                      <a:pt x="15212" y="641"/>
                    </a:cubicBezTo>
                    <a:cubicBezTo>
                      <a:pt x="13963" y="105"/>
                      <a:pt x="12535" y="-163"/>
                      <a:pt x="10839" y="105"/>
                    </a:cubicBezTo>
                    <a:cubicBezTo>
                      <a:pt x="8161" y="552"/>
                      <a:pt x="5841" y="1712"/>
                      <a:pt x="4234" y="3320"/>
                    </a:cubicBezTo>
                    <a:cubicBezTo>
                      <a:pt x="1824" y="5195"/>
                      <a:pt x="396" y="7785"/>
                      <a:pt x="39" y="10820"/>
                    </a:cubicBezTo>
                    <a:cubicBezTo>
                      <a:pt x="-139" y="11981"/>
                      <a:pt x="307" y="13232"/>
                      <a:pt x="1021" y="14214"/>
                    </a:cubicBezTo>
                    <a:cubicBezTo>
                      <a:pt x="1289" y="15196"/>
                      <a:pt x="1646" y="16268"/>
                      <a:pt x="2092" y="17250"/>
                    </a:cubicBezTo>
                    <a:cubicBezTo>
                      <a:pt x="6109" y="25019"/>
                      <a:pt x="16908" y="26626"/>
                      <a:pt x="23245" y="21536"/>
                    </a:cubicBezTo>
                    <a:cubicBezTo>
                      <a:pt x="30118" y="16179"/>
                      <a:pt x="28957" y="5552"/>
                      <a:pt x="19407" y="1712"/>
                    </a:cubicBezTo>
                    <a:close/>
                    <a:moveTo>
                      <a:pt x="14855" y="12071"/>
                    </a:moveTo>
                    <a:cubicBezTo>
                      <a:pt x="14855" y="12071"/>
                      <a:pt x="14855" y="12071"/>
                      <a:pt x="14855" y="12071"/>
                    </a:cubicBezTo>
                    <a:cubicBezTo>
                      <a:pt x="14766" y="11981"/>
                      <a:pt x="14855" y="11981"/>
                      <a:pt x="14855" y="11892"/>
                    </a:cubicBezTo>
                    <a:cubicBezTo>
                      <a:pt x="14945" y="11803"/>
                      <a:pt x="14945" y="11714"/>
                      <a:pt x="14945" y="11714"/>
                    </a:cubicBezTo>
                    <a:cubicBezTo>
                      <a:pt x="14945" y="11803"/>
                      <a:pt x="14945" y="11803"/>
                      <a:pt x="14855" y="11892"/>
                    </a:cubicBezTo>
                    <a:cubicBezTo>
                      <a:pt x="14945" y="11981"/>
                      <a:pt x="14855" y="12071"/>
                      <a:pt x="14855" y="12071"/>
                    </a:cubicBezTo>
                    <a:close/>
                    <a:moveTo>
                      <a:pt x="14766" y="12249"/>
                    </a:moveTo>
                    <a:cubicBezTo>
                      <a:pt x="14766" y="12249"/>
                      <a:pt x="14766" y="12249"/>
                      <a:pt x="14766" y="12249"/>
                    </a:cubicBezTo>
                    <a:cubicBezTo>
                      <a:pt x="14766" y="12428"/>
                      <a:pt x="14677" y="12428"/>
                      <a:pt x="14766" y="12249"/>
                    </a:cubicBezTo>
                    <a:close/>
                    <a:moveTo>
                      <a:pt x="13963" y="13142"/>
                    </a:moveTo>
                    <a:cubicBezTo>
                      <a:pt x="14052" y="13142"/>
                      <a:pt x="14052" y="13053"/>
                      <a:pt x="14141" y="13053"/>
                    </a:cubicBezTo>
                    <a:cubicBezTo>
                      <a:pt x="14141" y="13053"/>
                      <a:pt x="14141" y="13053"/>
                      <a:pt x="14141" y="13053"/>
                    </a:cubicBezTo>
                    <a:cubicBezTo>
                      <a:pt x="14141" y="13053"/>
                      <a:pt x="14141" y="13053"/>
                      <a:pt x="14141" y="13053"/>
                    </a:cubicBezTo>
                    <a:cubicBezTo>
                      <a:pt x="14141" y="13053"/>
                      <a:pt x="14052" y="13142"/>
                      <a:pt x="13963" y="13142"/>
                    </a:cubicBezTo>
                    <a:close/>
                    <a:moveTo>
                      <a:pt x="14766" y="12964"/>
                    </a:moveTo>
                    <a:cubicBezTo>
                      <a:pt x="14766" y="12964"/>
                      <a:pt x="14766" y="12964"/>
                      <a:pt x="14766" y="12964"/>
                    </a:cubicBezTo>
                    <a:cubicBezTo>
                      <a:pt x="14855" y="12964"/>
                      <a:pt x="15034" y="12964"/>
                      <a:pt x="15123" y="12964"/>
                    </a:cubicBezTo>
                    <a:cubicBezTo>
                      <a:pt x="15034" y="13053"/>
                      <a:pt x="14855" y="12964"/>
                      <a:pt x="14766" y="1296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0"/>
              <p:cNvSpPr/>
              <p:nvPr/>
            </p:nvSpPr>
            <p:spPr>
              <a:xfrm>
                <a:off x="1601092" y="6373020"/>
                <a:ext cx="25480" cy="25171"/>
              </a:xfrm>
              <a:custGeom>
                <a:avLst/>
                <a:gdLst/>
                <a:ahLst/>
                <a:cxnLst/>
                <a:rect l="l" t="t" r="r" b="b"/>
                <a:pathLst>
                  <a:path w="25480" h="25171" extrusionOk="0">
                    <a:moveTo>
                      <a:pt x="25460" y="13314"/>
                    </a:moveTo>
                    <a:cubicBezTo>
                      <a:pt x="25370" y="11617"/>
                      <a:pt x="24835" y="9920"/>
                      <a:pt x="23942" y="8492"/>
                    </a:cubicBezTo>
                    <a:cubicBezTo>
                      <a:pt x="25103" y="4205"/>
                      <a:pt x="19837" y="-1688"/>
                      <a:pt x="13767" y="455"/>
                    </a:cubicBezTo>
                    <a:cubicBezTo>
                      <a:pt x="11982" y="1080"/>
                      <a:pt x="10376" y="1973"/>
                      <a:pt x="8948" y="3045"/>
                    </a:cubicBezTo>
                    <a:cubicBezTo>
                      <a:pt x="7163" y="3491"/>
                      <a:pt x="5556" y="4205"/>
                      <a:pt x="4217" y="5188"/>
                    </a:cubicBezTo>
                    <a:cubicBezTo>
                      <a:pt x="-3548" y="10635"/>
                      <a:pt x="22" y="21886"/>
                      <a:pt x="9929" y="24565"/>
                    </a:cubicBezTo>
                    <a:cubicBezTo>
                      <a:pt x="15195" y="25994"/>
                      <a:pt x="20997" y="24922"/>
                      <a:pt x="24121" y="21082"/>
                    </a:cubicBezTo>
                    <a:cubicBezTo>
                      <a:pt x="25460" y="19475"/>
                      <a:pt x="25727" y="17600"/>
                      <a:pt x="25281" y="15814"/>
                    </a:cubicBezTo>
                    <a:cubicBezTo>
                      <a:pt x="25370" y="15010"/>
                      <a:pt x="25460" y="14117"/>
                      <a:pt x="25460" y="133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10"/>
              <p:cNvSpPr/>
              <p:nvPr/>
            </p:nvSpPr>
            <p:spPr>
              <a:xfrm>
                <a:off x="1538336" y="6396866"/>
                <a:ext cx="26855" cy="24600"/>
              </a:xfrm>
              <a:custGeom>
                <a:avLst/>
                <a:gdLst/>
                <a:ahLst/>
                <a:cxnLst/>
                <a:rect l="l" t="t" r="r" b="b"/>
                <a:pathLst>
                  <a:path w="26855" h="24600" extrusionOk="0">
                    <a:moveTo>
                      <a:pt x="13511" y="1254"/>
                    </a:moveTo>
                    <a:cubicBezTo>
                      <a:pt x="9762" y="3665"/>
                      <a:pt x="5924" y="6076"/>
                      <a:pt x="2176" y="8398"/>
                    </a:cubicBezTo>
                    <a:cubicBezTo>
                      <a:pt x="-770" y="10273"/>
                      <a:pt x="-591" y="14649"/>
                      <a:pt x="1908" y="17149"/>
                    </a:cubicBezTo>
                    <a:cubicBezTo>
                      <a:pt x="4139" y="19382"/>
                      <a:pt x="7174" y="19917"/>
                      <a:pt x="9762" y="19114"/>
                    </a:cubicBezTo>
                    <a:cubicBezTo>
                      <a:pt x="9762" y="19203"/>
                      <a:pt x="9762" y="19292"/>
                      <a:pt x="9762" y="19382"/>
                    </a:cubicBezTo>
                    <a:cubicBezTo>
                      <a:pt x="10476" y="24025"/>
                      <a:pt x="17884" y="26168"/>
                      <a:pt x="21365" y="23310"/>
                    </a:cubicBezTo>
                    <a:cubicBezTo>
                      <a:pt x="27167" y="18488"/>
                      <a:pt x="28684" y="10541"/>
                      <a:pt x="24400" y="3665"/>
                    </a:cubicBezTo>
                    <a:cubicBezTo>
                      <a:pt x="21990" y="-264"/>
                      <a:pt x="16992" y="-978"/>
                      <a:pt x="13511" y="12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10"/>
              <p:cNvSpPr/>
              <p:nvPr/>
            </p:nvSpPr>
            <p:spPr>
              <a:xfrm>
                <a:off x="1522959" y="6301151"/>
                <a:ext cx="19077" cy="20284"/>
              </a:xfrm>
              <a:custGeom>
                <a:avLst/>
                <a:gdLst/>
                <a:ahLst/>
                <a:cxnLst/>
                <a:rect l="l" t="t" r="r" b="b"/>
                <a:pathLst>
                  <a:path w="19077" h="20284" extrusionOk="0">
                    <a:moveTo>
                      <a:pt x="11305" y="20263"/>
                    </a:moveTo>
                    <a:cubicBezTo>
                      <a:pt x="16124" y="19996"/>
                      <a:pt x="19248" y="15798"/>
                      <a:pt x="19070" y="11691"/>
                    </a:cubicBezTo>
                    <a:cubicBezTo>
                      <a:pt x="18980" y="10620"/>
                      <a:pt x="18802" y="9637"/>
                      <a:pt x="18445" y="8744"/>
                    </a:cubicBezTo>
                    <a:cubicBezTo>
                      <a:pt x="19070" y="7137"/>
                      <a:pt x="18980" y="5172"/>
                      <a:pt x="17999" y="3654"/>
                    </a:cubicBezTo>
                    <a:cubicBezTo>
                      <a:pt x="15946" y="440"/>
                      <a:pt x="12108" y="-721"/>
                      <a:pt x="8538" y="440"/>
                    </a:cubicBezTo>
                    <a:cubicBezTo>
                      <a:pt x="5146" y="1511"/>
                      <a:pt x="2647" y="4279"/>
                      <a:pt x="1755" y="7404"/>
                    </a:cubicBezTo>
                    <a:cubicBezTo>
                      <a:pt x="1665" y="7673"/>
                      <a:pt x="1665" y="7851"/>
                      <a:pt x="1576" y="8119"/>
                    </a:cubicBezTo>
                    <a:cubicBezTo>
                      <a:pt x="1130" y="9101"/>
                      <a:pt x="684" y="10173"/>
                      <a:pt x="327" y="11155"/>
                    </a:cubicBezTo>
                    <a:cubicBezTo>
                      <a:pt x="-923" y="14102"/>
                      <a:pt x="1576" y="18210"/>
                      <a:pt x="5057" y="19192"/>
                    </a:cubicBezTo>
                    <a:cubicBezTo>
                      <a:pt x="5592" y="19371"/>
                      <a:pt x="6128" y="19460"/>
                      <a:pt x="6664" y="19549"/>
                    </a:cubicBezTo>
                    <a:cubicBezTo>
                      <a:pt x="8181" y="20174"/>
                      <a:pt x="9877" y="20353"/>
                      <a:pt x="11305" y="202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7" name="Google Shape;547;p10"/>
          <p:cNvGrpSpPr/>
          <p:nvPr/>
        </p:nvGrpSpPr>
        <p:grpSpPr>
          <a:xfrm>
            <a:off x="535781" y="3747341"/>
            <a:ext cx="699226" cy="1704160"/>
            <a:chOff x="-447306" y="3705217"/>
            <a:chExt cx="1511186" cy="3683077"/>
          </a:xfrm>
        </p:grpSpPr>
        <p:grpSp>
          <p:nvGrpSpPr>
            <p:cNvPr id="548" name="Google Shape;548;p10"/>
            <p:cNvGrpSpPr/>
            <p:nvPr/>
          </p:nvGrpSpPr>
          <p:grpSpPr>
            <a:xfrm>
              <a:off x="-447306" y="3705217"/>
              <a:ext cx="1511186" cy="3683077"/>
              <a:chOff x="-447306" y="3705217"/>
              <a:chExt cx="1511186" cy="3683077"/>
            </a:xfrm>
          </p:grpSpPr>
          <p:sp>
            <p:nvSpPr>
              <p:cNvPr id="549" name="Google Shape;549;p10"/>
              <p:cNvSpPr/>
              <p:nvPr/>
            </p:nvSpPr>
            <p:spPr>
              <a:xfrm>
                <a:off x="-375262" y="3878604"/>
                <a:ext cx="1162994" cy="3509690"/>
              </a:xfrm>
              <a:custGeom>
                <a:avLst/>
                <a:gdLst/>
                <a:ahLst/>
                <a:cxnLst/>
                <a:rect l="l" t="t" r="r" b="b"/>
                <a:pathLst>
                  <a:path w="1162994" h="3509690" extrusionOk="0">
                    <a:moveTo>
                      <a:pt x="15929" y="3509194"/>
                    </a:moveTo>
                    <a:cubicBezTo>
                      <a:pt x="13162" y="3508569"/>
                      <a:pt x="10484" y="3507318"/>
                      <a:pt x="8075" y="3505532"/>
                    </a:cubicBezTo>
                    <a:cubicBezTo>
                      <a:pt x="-940" y="3498657"/>
                      <a:pt x="-2636" y="3485798"/>
                      <a:pt x="4147" y="3476779"/>
                    </a:cubicBezTo>
                    <a:cubicBezTo>
                      <a:pt x="1113209" y="2018561"/>
                      <a:pt x="1169082" y="686608"/>
                      <a:pt x="1103748" y="22508"/>
                    </a:cubicBezTo>
                    <a:cubicBezTo>
                      <a:pt x="1102588" y="11256"/>
                      <a:pt x="1110888" y="1166"/>
                      <a:pt x="1122134" y="94"/>
                    </a:cubicBezTo>
                    <a:cubicBezTo>
                      <a:pt x="1133380" y="-978"/>
                      <a:pt x="1143466" y="7238"/>
                      <a:pt x="1144537" y="18489"/>
                    </a:cubicBezTo>
                    <a:cubicBezTo>
                      <a:pt x="1210495" y="688573"/>
                      <a:pt x="1154355" y="2032134"/>
                      <a:pt x="36903" y="3501603"/>
                    </a:cubicBezTo>
                    <a:cubicBezTo>
                      <a:pt x="31816" y="3508211"/>
                      <a:pt x="23515" y="3510890"/>
                      <a:pt x="15929" y="35091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10"/>
              <p:cNvSpPr/>
              <p:nvPr/>
            </p:nvSpPr>
            <p:spPr>
              <a:xfrm>
                <a:off x="-447306" y="6299999"/>
                <a:ext cx="1092595" cy="746954"/>
              </a:xfrm>
              <a:custGeom>
                <a:avLst/>
                <a:gdLst/>
                <a:ahLst/>
                <a:cxnLst/>
                <a:rect l="l" t="t" r="r" b="b"/>
                <a:pathLst>
                  <a:path w="1092595" h="746954" extrusionOk="0">
                    <a:moveTo>
                      <a:pt x="1091626" y="608454"/>
                    </a:moveTo>
                    <a:cubicBezTo>
                      <a:pt x="1091091" y="605596"/>
                      <a:pt x="1090109" y="602739"/>
                      <a:pt x="1088860" y="599792"/>
                    </a:cubicBezTo>
                    <a:cubicBezTo>
                      <a:pt x="1077078" y="571664"/>
                      <a:pt x="1050927" y="555411"/>
                      <a:pt x="1017992" y="546928"/>
                    </a:cubicBezTo>
                    <a:cubicBezTo>
                      <a:pt x="1013708" y="545767"/>
                      <a:pt x="1009246" y="544875"/>
                      <a:pt x="1004783" y="543892"/>
                    </a:cubicBezTo>
                    <a:cubicBezTo>
                      <a:pt x="987289" y="540677"/>
                      <a:pt x="968278" y="539159"/>
                      <a:pt x="948910" y="538891"/>
                    </a:cubicBezTo>
                    <a:cubicBezTo>
                      <a:pt x="945519" y="538891"/>
                      <a:pt x="942127" y="538891"/>
                      <a:pt x="938736" y="538891"/>
                    </a:cubicBezTo>
                    <a:cubicBezTo>
                      <a:pt x="875990" y="539516"/>
                      <a:pt x="810925" y="552554"/>
                      <a:pt x="778347" y="558715"/>
                    </a:cubicBezTo>
                    <a:cubicBezTo>
                      <a:pt x="771296" y="560144"/>
                      <a:pt x="764156" y="561484"/>
                      <a:pt x="757016" y="563002"/>
                    </a:cubicBezTo>
                    <a:cubicBezTo>
                      <a:pt x="753892" y="563627"/>
                      <a:pt x="750679" y="564252"/>
                      <a:pt x="747555" y="564966"/>
                    </a:cubicBezTo>
                    <a:cubicBezTo>
                      <a:pt x="616085" y="592916"/>
                      <a:pt x="488988" y="638368"/>
                      <a:pt x="372870" y="706055"/>
                    </a:cubicBezTo>
                    <a:cubicBezTo>
                      <a:pt x="366265" y="709895"/>
                      <a:pt x="359571" y="713824"/>
                      <a:pt x="353055" y="717843"/>
                    </a:cubicBezTo>
                    <a:cubicBezTo>
                      <a:pt x="351895" y="717843"/>
                      <a:pt x="350913" y="717931"/>
                      <a:pt x="349753" y="717931"/>
                    </a:cubicBezTo>
                    <a:cubicBezTo>
                      <a:pt x="349575" y="701590"/>
                      <a:pt x="349039" y="685160"/>
                      <a:pt x="348146" y="668907"/>
                    </a:cubicBezTo>
                    <a:cubicBezTo>
                      <a:pt x="343862" y="576039"/>
                      <a:pt x="331010" y="484152"/>
                      <a:pt x="317890" y="391820"/>
                    </a:cubicBezTo>
                    <a:cubicBezTo>
                      <a:pt x="307001" y="314667"/>
                      <a:pt x="299950" y="233407"/>
                      <a:pt x="270585" y="160362"/>
                    </a:cubicBezTo>
                    <a:cubicBezTo>
                      <a:pt x="268890" y="155986"/>
                      <a:pt x="267015" y="151700"/>
                      <a:pt x="265052" y="147414"/>
                    </a:cubicBezTo>
                    <a:lnTo>
                      <a:pt x="265052" y="147325"/>
                    </a:lnTo>
                    <a:cubicBezTo>
                      <a:pt x="264873" y="147235"/>
                      <a:pt x="264873" y="147146"/>
                      <a:pt x="264873" y="146967"/>
                    </a:cubicBezTo>
                    <a:cubicBezTo>
                      <a:pt x="258179" y="132055"/>
                      <a:pt x="247915" y="114106"/>
                      <a:pt x="234973" y="95800"/>
                    </a:cubicBezTo>
                    <a:cubicBezTo>
                      <a:pt x="233188" y="93300"/>
                      <a:pt x="231403" y="90800"/>
                      <a:pt x="229529" y="88300"/>
                    </a:cubicBezTo>
                    <a:cubicBezTo>
                      <a:pt x="195434" y="42580"/>
                      <a:pt x="145988" y="-2069"/>
                      <a:pt x="96541" y="74"/>
                    </a:cubicBezTo>
                    <a:cubicBezTo>
                      <a:pt x="89044" y="431"/>
                      <a:pt x="81458" y="1771"/>
                      <a:pt x="73960" y="4450"/>
                    </a:cubicBezTo>
                    <a:cubicBezTo>
                      <a:pt x="65660" y="7485"/>
                      <a:pt x="57359" y="11950"/>
                      <a:pt x="49237" y="18201"/>
                    </a:cubicBezTo>
                    <a:cubicBezTo>
                      <a:pt x="13179" y="46241"/>
                      <a:pt x="237" y="93300"/>
                      <a:pt x="59" y="145628"/>
                    </a:cubicBezTo>
                    <a:cubicBezTo>
                      <a:pt x="-31" y="149646"/>
                      <a:pt x="-31" y="153843"/>
                      <a:pt x="148" y="157862"/>
                    </a:cubicBezTo>
                    <a:cubicBezTo>
                      <a:pt x="2379" y="228853"/>
                      <a:pt x="25942" y="307344"/>
                      <a:pt x="46292" y="360297"/>
                    </a:cubicBezTo>
                    <a:cubicBezTo>
                      <a:pt x="47095" y="362619"/>
                      <a:pt x="47988" y="364941"/>
                      <a:pt x="48969" y="367174"/>
                    </a:cubicBezTo>
                    <a:cubicBezTo>
                      <a:pt x="51379" y="373603"/>
                      <a:pt x="53789" y="379497"/>
                      <a:pt x="56110" y="384944"/>
                    </a:cubicBezTo>
                    <a:cubicBezTo>
                      <a:pt x="62804" y="400927"/>
                      <a:pt x="70390" y="417626"/>
                      <a:pt x="78691" y="434771"/>
                    </a:cubicBezTo>
                    <a:cubicBezTo>
                      <a:pt x="79405" y="436468"/>
                      <a:pt x="80387" y="438165"/>
                      <a:pt x="81190" y="439951"/>
                    </a:cubicBezTo>
                    <a:cubicBezTo>
                      <a:pt x="132957" y="545767"/>
                      <a:pt x="213374" y="667658"/>
                      <a:pt x="309857" y="727129"/>
                    </a:cubicBezTo>
                    <a:cubicBezTo>
                      <a:pt x="316551" y="731326"/>
                      <a:pt x="323334" y="735077"/>
                      <a:pt x="330207" y="738648"/>
                    </a:cubicBezTo>
                    <a:cubicBezTo>
                      <a:pt x="332349" y="743381"/>
                      <a:pt x="336633" y="747042"/>
                      <a:pt x="343327" y="746953"/>
                    </a:cubicBezTo>
                    <a:cubicBezTo>
                      <a:pt x="344041" y="746953"/>
                      <a:pt x="345023" y="746953"/>
                      <a:pt x="345915" y="746953"/>
                    </a:cubicBezTo>
                    <a:cubicBezTo>
                      <a:pt x="402948" y="746417"/>
                      <a:pt x="722118" y="746506"/>
                      <a:pt x="924187" y="707037"/>
                    </a:cubicBezTo>
                    <a:cubicBezTo>
                      <a:pt x="928114" y="706233"/>
                      <a:pt x="931952" y="705430"/>
                      <a:pt x="935879" y="704626"/>
                    </a:cubicBezTo>
                    <a:cubicBezTo>
                      <a:pt x="945430" y="702662"/>
                      <a:pt x="954801" y="700608"/>
                      <a:pt x="963637" y="698375"/>
                    </a:cubicBezTo>
                    <a:cubicBezTo>
                      <a:pt x="967297" y="697393"/>
                      <a:pt x="971045" y="696590"/>
                      <a:pt x="974615" y="695607"/>
                    </a:cubicBezTo>
                    <a:cubicBezTo>
                      <a:pt x="1033790" y="680070"/>
                      <a:pt x="1076543" y="659800"/>
                      <a:pt x="1088860" y="633278"/>
                    </a:cubicBezTo>
                    <a:cubicBezTo>
                      <a:pt x="1092519" y="625599"/>
                      <a:pt x="1093590" y="617294"/>
                      <a:pt x="1091626" y="60845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10"/>
              <p:cNvSpPr/>
              <p:nvPr/>
            </p:nvSpPr>
            <p:spPr>
              <a:xfrm>
                <a:off x="-132993" y="5993528"/>
                <a:ext cx="920693" cy="732739"/>
              </a:xfrm>
              <a:custGeom>
                <a:avLst/>
                <a:gdLst/>
                <a:ahLst/>
                <a:cxnLst/>
                <a:rect l="l" t="t" r="r" b="b"/>
                <a:pathLst>
                  <a:path w="920693" h="732739" extrusionOk="0">
                    <a:moveTo>
                      <a:pt x="904321" y="412451"/>
                    </a:moveTo>
                    <a:cubicBezTo>
                      <a:pt x="885935" y="389769"/>
                      <a:pt x="852732" y="383340"/>
                      <a:pt x="814264" y="385751"/>
                    </a:cubicBezTo>
                    <a:cubicBezTo>
                      <a:pt x="812301" y="385840"/>
                      <a:pt x="810248" y="386019"/>
                      <a:pt x="808195" y="386287"/>
                    </a:cubicBezTo>
                    <a:cubicBezTo>
                      <a:pt x="774725" y="389055"/>
                      <a:pt x="737774" y="398163"/>
                      <a:pt x="703769" y="408968"/>
                    </a:cubicBezTo>
                    <a:cubicBezTo>
                      <a:pt x="701894" y="409682"/>
                      <a:pt x="700020" y="410218"/>
                      <a:pt x="698146" y="410754"/>
                    </a:cubicBezTo>
                    <a:cubicBezTo>
                      <a:pt x="688953" y="413790"/>
                      <a:pt x="680117" y="416826"/>
                      <a:pt x="671548" y="419951"/>
                    </a:cubicBezTo>
                    <a:cubicBezTo>
                      <a:pt x="668781" y="420934"/>
                      <a:pt x="666015" y="422005"/>
                      <a:pt x="663337" y="422988"/>
                    </a:cubicBezTo>
                    <a:cubicBezTo>
                      <a:pt x="637275" y="432632"/>
                      <a:pt x="615319" y="442187"/>
                      <a:pt x="601127" y="448616"/>
                    </a:cubicBezTo>
                    <a:cubicBezTo>
                      <a:pt x="592738" y="452455"/>
                      <a:pt x="584437" y="456385"/>
                      <a:pt x="575958" y="460582"/>
                    </a:cubicBezTo>
                    <a:cubicBezTo>
                      <a:pt x="573102" y="461921"/>
                      <a:pt x="570246" y="463350"/>
                      <a:pt x="567479" y="464778"/>
                    </a:cubicBezTo>
                    <a:cubicBezTo>
                      <a:pt x="460554" y="518357"/>
                      <a:pt x="357734" y="592562"/>
                      <a:pt x="265714" y="671143"/>
                    </a:cubicBezTo>
                    <a:cubicBezTo>
                      <a:pt x="256699" y="678734"/>
                      <a:pt x="248041" y="686324"/>
                      <a:pt x="239295" y="693915"/>
                    </a:cubicBezTo>
                    <a:cubicBezTo>
                      <a:pt x="239205" y="694003"/>
                      <a:pt x="239027" y="694003"/>
                      <a:pt x="238848" y="694003"/>
                    </a:cubicBezTo>
                    <a:cubicBezTo>
                      <a:pt x="237867" y="694093"/>
                      <a:pt x="237242" y="694450"/>
                      <a:pt x="236349" y="694629"/>
                    </a:cubicBezTo>
                    <a:cubicBezTo>
                      <a:pt x="245721" y="662571"/>
                      <a:pt x="253486" y="630424"/>
                      <a:pt x="259287" y="598277"/>
                    </a:cubicBezTo>
                    <a:cubicBezTo>
                      <a:pt x="259287" y="598188"/>
                      <a:pt x="259287" y="598188"/>
                      <a:pt x="259287" y="598099"/>
                    </a:cubicBezTo>
                    <a:cubicBezTo>
                      <a:pt x="276424" y="504069"/>
                      <a:pt x="278388" y="409057"/>
                      <a:pt x="264286" y="313153"/>
                    </a:cubicBezTo>
                    <a:cubicBezTo>
                      <a:pt x="264286" y="313063"/>
                      <a:pt x="264286" y="313063"/>
                      <a:pt x="264286" y="312974"/>
                    </a:cubicBezTo>
                    <a:cubicBezTo>
                      <a:pt x="263839" y="308777"/>
                      <a:pt x="263125" y="304669"/>
                      <a:pt x="262411" y="300561"/>
                    </a:cubicBezTo>
                    <a:cubicBezTo>
                      <a:pt x="259555" y="282434"/>
                      <a:pt x="256163" y="264218"/>
                      <a:pt x="252147" y="245912"/>
                    </a:cubicBezTo>
                    <a:cubicBezTo>
                      <a:pt x="241526" y="198049"/>
                      <a:pt x="221890" y="106341"/>
                      <a:pt x="179852" y="49459"/>
                    </a:cubicBezTo>
                    <a:cubicBezTo>
                      <a:pt x="178513" y="47762"/>
                      <a:pt x="177353" y="46155"/>
                      <a:pt x="176014" y="44458"/>
                    </a:cubicBezTo>
                    <a:cubicBezTo>
                      <a:pt x="152183" y="14454"/>
                      <a:pt x="121391" y="-4387"/>
                      <a:pt x="81584" y="881"/>
                    </a:cubicBezTo>
                    <a:cubicBezTo>
                      <a:pt x="70784" y="2399"/>
                      <a:pt x="61324" y="5435"/>
                      <a:pt x="53112" y="9900"/>
                    </a:cubicBezTo>
                    <a:cubicBezTo>
                      <a:pt x="48382" y="12401"/>
                      <a:pt x="44098" y="15347"/>
                      <a:pt x="40170" y="18830"/>
                    </a:cubicBezTo>
                    <a:cubicBezTo>
                      <a:pt x="-172" y="53209"/>
                      <a:pt x="-3028" y="128665"/>
                      <a:pt x="1702" y="190191"/>
                    </a:cubicBezTo>
                    <a:cubicBezTo>
                      <a:pt x="2059" y="194745"/>
                      <a:pt x="2506" y="199120"/>
                      <a:pt x="2863" y="203496"/>
                    </a:cubicBezTo>
                    <a:cubicBezTo>
                      <a:pt x="4826" y="224034"/>
                      <a:pt x="7504" y="242430"/>
                      <a:pt x="9646" y="256360"/>
                    </a:cubicBezTo>
                    <a:cubicBezTo>
                      <a:pt x="10449" y="261807"/>
                      <a:pt x="11342" y="267343"/>
                      <a:pt x="12234" y="272880"/>
                    </a:cubicBezTo>
                    <a:cubicBezTo>
                      <a:pt x="12770" y="275916"/>
                      <a:pt x="13394" y="279041"/>
                      <a:pt x="13930" y="282077"/>
                    </a:cubicBezTo>
                    <a:cubicBezTo>
                      <a:pt x="40706" y="427721"/>
                      <a:pt x="110234" y="586401"/>
                      <a:pt x="200469" y="703201"/>
                    </a:cubicBezTo>
                    <a:cubicBezTo>
                      <a:pt x="202433" y="705701"/>
                      <a:pt x="204397" y="708202"/>
                      <a:pt x="206360" y="710791"/>
                    </a:cubicBezTo>
                    <a:cubicBezTo>
                      <a:pt x="205825" y="713471"/>
                      <a:pt x="205378" y="716239"/>
                      <a:pt x="204843" y="718828"/>
                    </a:cubicBezTo>
                    <a:cubicBezTo>
                      <a:pt x="201808" y="733919"/>
                      <a:pt x="223140" y="738295"/>
                      <a:pt x="227870" y="724097"/>
                    </a:cubicBezTo>
                    <a:cubicBezTo>
                      <a:pt x="228227" y="722847"/>
                      <a:pt x="228495" y="721596"/>
                      <a:pt x="228941" y="720346"/>
                    </a:cubicBezTo>
                    <a:cubicBezTo>
                      <a:pt x="230637" y="722221"/>
                      <a:pt x="232868" y="723829"/>
                      <a:pt x="235635" y="724454"/>
                    </a:cubicBezTo>
                    <a:cubicBezTo>
                      <a:pt x="237063" y="724811"/>
                      <a:pt x="238670" y="724990"/>
                      <a:pt x="240366" y="724811"/>
                    </a:cubicBezTo>
                    <a:cubicBezTo>
                      <a:pt x="283832" y="721686"/>
                      <a:pt x="522585" y="676769"/>
                      <a:pt x="705018" y="609529"/>
                    </a:cubicBezTo>
                    <a:cubicBezTo>
                      <a:pt x="708945" y="608100"/>
                      <a:pt x="712694" y="606671"/>
                      <a:pt x="716443" y="605242"/>
                    </a:cubicBezTo>
                    <a:cubicBezTo>
                      <a:pt x="748306" y="593098"/>
                      <a:pt x="778206" y="580418"/>
                      <a:pt x="804803" y="567113"/>
                    </a:cubicBezTo>
                    <a:cubicBezTo>
                      <a:pt x="808998" y="565059"/>
                      <a:pt x="813104" y="563005"/>
                      <a:pt x="817031" y="560773"/>
                    </a:cubicBezTo>
                    <a:cubicBezTo>
                      <a:pt x="856749" y="539788"/>
                      <a:pt x="887898" y="517553"/>
                      <a:pt x="905392" y="494246"/>
                    </a:cubicBezTo>
                    <a:lnTo>
                      <a:pt x="905392" y="494157"/>
                    </a:lnTo>
                    <a:cubicBezTo>
                      <a:pt x="910658" y="487103"/>
                      <a:pt x="914674" y="479959"/>
                      <a:pt x="917263" y="472726"/>
                    </a:cubicBezTo>
                    <a:cubicBezTo>
                      <a:pt x="924224" y="453081"/>
                      <a:pt x="920922" y="432899"/>
                      <a:pt x="904321" y="412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10"/>
              <p:cNvSpPr/>
              <p:nvPr/>
            </p:nvSpPr>
            <p:spPr>
              <a:xfrm>
                <a:off x="86257" y="5694204"/>
                <a:ext cx="797797" cy="667552"/>
              </a:xfrm>
              <a:custGeom>
                <a:avLst/>
                <a:gdLst/>
                <a:ahLst/>
                <a:cxnLst/>
                <a:rect l="l" t="t" r="r" b="b"/>
                <a:pathLst>
                  <a:path w="797797" h="667552" extrusionOk="0">
                    <a:moveTo>
                      <a:pt x="781284" y="304671"/>
                    </a:moveTo>
                    <a:cubicBezTo>
                      <a:pt x="755579" y="270827"/>
                      <a:pt x="713987" y="265291"/>
                      <a:pt x="668557" y="273506"/>
                    </a:cubicBezTo>
                    <a:cubicBezTo>
                      <a:pt x="665523" y="274042"/>
                      <a:pt x="662399" y="274667"/>
                      <a:pt x="659275" y="275292"/>
                    </a:cubicBezTo>
                    <a:cubicBezTo>
                      <a:pt x="644191" y="278596"/>
                      <a:pt x="628751" y="283329"/>
                      <a:pt x="613399" y="288955"/>
                    </a:cubicBezTo>
                    <a:cubicBezTo>
                      <a:pt x="611525" y="289579"/>
                      <a:pt x="609740" y="290294"/>
                      <a:pt x="607954" y="291008"/>
                    </a:cubicBezTo>
                    <a:cubicBezTo>
                      <a:pt x="552885" y="311815"/>
                      <a:pt x="499958" y="343336"/>
                      <a:pt x="469612" y="361464"/>
                    </a:cubicBezTo>
                    <a:cubicBezTo>
                      <a:pt x="458098" y="368339"/>
                      <a:pt x="446317" y="375662"/>
                      <a:pt x="434625" y="383341"/>
                    </a:cubicBezTo>
                    <a:cubicBezTo>
                      <a:pt x="432036" y="384949"/>
                      <a:pt x="429537" y="386645"/>
                      <a:pt x="427038" y="388253"/>
                    </a:cubicBezTo>
                    <a:cubicBezTo>
                      <a:pt x="374289" y="423078"/>
                      <a:pt x="320291" y="465405"/>
                      <a:pt x="275843" y="513804"/>
                    </a:cubicBezTo>
                    <a:lnTo>
                      <a:pt x="275843" y="513893"/>
                    </a:lnTo>
                    <a:cubicBezTo>
                      <a:pt x="275843" y="513893"/>
                      <a:pt x="275843" y="513982"/>
                      <a:pt x="275754" y="513982"/>
                    </a:cubicBezTo>
                    <a:cubicBezTo>
                      <a:pt x="263705" y="527020"/>
                      <a:pt x="252369" y="540504"/>
                      <a:pt x="241837" y="554434"/>
                    </a:cubicBezTo>
                    <a:cubicBezTo>
                      <a:pt x="247639" y="524431"/>
                      <a:pt x="251388" y="493980"/>
                      <a:pt x="253351" y="463262"/>
                    </a:cubicBezTo>
                    <a:lnTo>
                      <a:pt x="253351" y="463173"/>
                    </a:lnTo>
                    <a:cubicBezTo>
                      <a:pt x="256475" y="416113"/>
                      <a:pt x="255315" y="368697"/>
                      <a:pt x="250584" y="321905"/>
                    </a:cubicBezTo>
                    <a:cubicBezTo>
                      <a:pt x="250584" y="321905"/>
                      <a:pt x="250584" y="321905"/>
                      <a:pt x="250584" y="321816"/>
                    </a:cubicBezTo>
                    <a:cubicBezTo>
                      <a:pt x="250227" y="317887"/>
                      <a:pt x="249781" y="314047"/>
                      <a:pt x="249424" y="310118"/>
                    </a:cubicBezTo>
                    <a:cubicBezTo>
                      <a:pt x="245140" y="271988"/>
                      <a:pt x="238624" y="234394"/>
                      <a:pt x="230235" y="197961"/>
                    </a:cubicBezTo>
                    <a:cubicBezTo>
                      <a:pt x="220863" y="157688"/>
                      <a:pt x="197657" y="56515"/>
                      <a:pt x="151335" y="16599"/>
                    </a:cubicBezTo>
                    <a:cubicBezTo>
                      <a:pt x="150621" y="15974"/>
                      <a:pt x="149817" y="15349"/>
                      <a:pt x="149014" y="14724"/>
                    </a:cubicBezTo>
                    <a:cubicBezTo>
                      <a:pt x="129200" y="-1439"/>
                      <a:pt x="105101" y="-6082"/>
                      <a:pt x="76273" y="9902"/>
                    </a:cubicBezTo>
                    <a:cubicBezTo>
                      <a:pt x="61457" y="18117"/>
                      <a:pt x="49050" y="28386"/>
                      <a:pt x="39143" y="40352"/>
                    </a:cubicBezTo>
                    <a:cubicBezTo>
                      <a:pt x="36555" y="43567"/>
                      <a:pt x="34056" y="46692"/>
                      <a:pt x="31824" y="50086"/>
                    </a:cubicBezTo>
                    <a:cubicBezTo>
                      <a:pt x="5852" y="87322"/>
                      <a:pt x="-1735" y="137418"/>
                      <a:pt x="318" y="188138"/>
                    </a:cubicBezTo>
                    <a:cubicBezTo>
                      <a:pt x="407" y="191175"/>
                      <a:pt x="497" y="194300"/>
                      <a:pt x="764" y="197336"/>
                    </a:cubicBezTo>
                    <a:cubicBezTo>
                      <a:pt x="1568" y="209927"/>
                      <a:pt x="2817" y="222607"/>
                      <a:pt x="4691" y="235019"/>
                    </a:cubicBezTo>
                    <a:cubicBezTo>
                      <a:pt x="5138" y="238412"/>
                      <a:pt x="5673" y="241806"/>
                      <a:pt x="6209" y="245199"/>
                    </a:cubicBezTo>
                    <a:cubicBezTo>
                      <a:pt x="12278" y="282525"/>
                      <a:pt x="21917" y="317529"/>
                      <a:pt x="31378" y="344944"/>
                    </a:cubicBezTo>
                    <a:cubicBezTo>
                      <a:pt x="44766" y="383699"/>
                      <a:pt x="111795" y="594528"/>
                      <a:pt x="166954" y="651143"/>
                    </a:cubicBezTo>
                    <a:cubicBezTo>
                      <a:pt x="171952" y="656232"/>
                      <a:pt x="176772" y="660073"/>
                      <a:pt x="181502" y="662394"/>
                    </a:cubicBezTo>
                    <a:cubicBezTo>
                      <a:pt x="180520" y="662751"/>
                      <a:pt x="179449" y="663019"/>
                      <a:pt x="178557" y="663377"/>
                    </a:cubicBezTo>
                    <a:cubicBezTo>
                      <a:pt x="175879" y="664269"/>
                      <a:pt x="177129" y="668109"/>
                      <a:pt x="179806" y="667484"/>
                    </a:cubicBezTo>
                    <a:cubicBezTo>
                      <a:pt x="182573" y="666770"/>
                      <a:pt x="186054" y="665877"/>
                      <a:pt x="190071" y="664894"/>
                    </a:cubicBezTo>
                    <a:cubicBezTo>
                      <a:pt x="191499" y="665073"/>
                      <a:pt x="193016" y="665073"/>
                      <a:pt x="194533" y="664894"/>
                    </a:cubicBezTo>
                    <a:cubicBezTo>
                      <a:pt x="196675" y="664626"/>
                      <a:pt x="198282" y="663644"/>
                      <a:pt x="199799" y="662483"/>
                    </a:cubicBezTo>
                    <a:cubicBezTo>
                      <a:pt x="201406" y="664180"/>
                      <a:pt x="201495" y="665251"/>
                      <a:pt x="203548" y="665341"/>
                    </a:cubicBezTo>
                    <a:cubicBezTo>
                      <a:pt x="205958" y="665520"/>
                      <a:pt x="205333" y="662930"/>
                      <a:pt x="206582" y="659715"/>
                    </a:cubicBezTo>
                    <a:cubicBezTo>
                      <a:pt x="206672" y="659447"/>
                      <a:pt x="207475" y="659447"/>
                      <a:pt x="208457" y="659358"/>
                    </a:cubicBezTo>
                    <a:cubicBezTo>
                      <a:pt x="210063" y="659358"/>
                      <a:pt x="212205" y="659537"/>
                      <a:pt x="212384" y="659090"/>
                    </a:cubicBezTo>
                    <a:cubicBezTo>
                      <a:pt x="287892" y="638909"/>
                      <a:pt x="453100" y="590332"/>
                      <a:pt x="588854" y="528002"/>
                    </a:cubicBezTo>
                    <a:cubicBezTo>
                      <a:pt x="593585" y="525770"/>
                      <a:pt x="598226" y="523627"/>
                      <a:pt x="602867" y="521394"/>
                    </a:cubicBezTo>
                    <a:cubicBezTo>
                      <a:pt x="638211" y="504696"/>
                      <a:pt x="671235" y="487015"/>
                      <a:pt x="699707" y="468709"/>
                    </a:cubicBezTo>
                    <a:cubicBezTo>
                      <a:pt x="703902" y="466030"/>
                      <a:pt x="708007" y="463262"/>
                      <a:pt x="712024" y="460404"/>
                    </a:cubicBezTo>
                    <a:cubicBezTo>
                      <a:pt x="749956" y="434509"/>
                      <a:pt x="778250" y="407451"/>
                      <a:pt x="790656" y="379859"/>
                    </a:cubicBezTo>
                    <a:cubicBezTo>
                      <a:pt x="793780" y="373162"/>
                      <a:pt x="795922" y="366375"/>
                      <a:pt x="796993" y="359678"/>
                    </a:cubicBezTo>
                    <a:cubicBezTo>
                      <a:pt x="799849" y="341372"/>
                      <a:pt x="795208" y="322977"/>
                      <a:pt x="781284" y="3046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0"/>
              <p:cNvSpPr/>
              <p:nvPr/>
            </p:nvSpPr>
            <p:spPr>
              <a:xfrm>
                <a:off x="321427" y="5346421"/>
                <a:ext cx="728354" cy="672793"/>
              </a:xfrm>
              <a:custGeom>
                <a:avLst/>
                <a:gdLst/>
                <a:ahLst/>
                <a:cxnLst/>
                <a:rect l="l" t="t" r="r" b="b"/>
                <a:pathLst>
                  <a:path w="728354" h="672793" extrusionOk="0">
                    <a:moveTo>
                      <a:pt x="721498" y="130959"/>
                    </a:moveTo>
                    <a:cubicBezTo>
                      <a:pt x="712483" y="111314"/>
                      <a:pt x="700255" y="99884"/>
                      <a:pt x="686153" y="94794"/>
                    </a:cubicBezTo>
                    <a:cubicBezTo>
                      <a:pt x="680531" y="92651"/>
                      <a:pt x="674551" y="91579"/>
                      <a:pt x="668392" y="91401"/>
                    </a:cubicBezTo>
                    <a:cubicBezTo>
                      <a:pt x="613144" y="89079"/>
                      <a:pt x="540135" y="153997"/>
                      <a:pt x="510057" y="184627"/>
                    </a:cubicBezTo>
                    <a:cubicBezTo>
                      <a:pt x="501042" y="193735"/>
                      <a:pt x="492028" y="202932"/>
                      <a:pt x="483102" y="212219"/>
                    </a:cubicBezTo>
                    <a:cubicBezTo>
                      <a:pt x="481406" y="213916"/>
                      <a:pt x="479800" y="215702"/>
                      <a:pt x="478104" y="217399"/>
                    </a:cubicBezTo>
                    <a:cubicBezTo>
                      <a:pt x="439100" y="257403"/>
                      <a:pt x="400543" y="298033"/>
                      <a:pt x="362253" y="339200"/>
                    </a:cubicBezTo>
                    <a:cubicBezTo>
                      <a:pt x="360379" y="341164"/>
                      <a:pt x="358505" y="343129"/>
                      <a:pt x="356809" y="345093"/>
                    </a:cubicBezTo>
                    <a:cubicBezTo>
                      <a:pt x="295224" y="411262"/>
                      <a:pt x="234710" y="478859"/>
                      <a:pt x="175982" y="547082"/>
                    </a:cubicBezTo>
                    <a:cubicBezTo>
                      <a:pt x="179195" y="533331"/>
                      <a:pt x="182051" y="519222"/>
                      <a:pt x="184282" y="505024"/>
                    </a:cubicBezTo>
                    <a:cubicBezTo>
                      <a:pt x="184282" y="504935"/>
                      <a:pt x="184282" y="504935"/>
                      <a:pt x="184282" y="504845"/>
                    </a:cubicBezTo>
                    <a:cubicBezTo>
                      <a:pt x="192493" y="454839"/>
                      <a:pt x="194993" y="402779"/>
                      <a:pt x="193565" y="351611"/>
                    </a:cubicBezTo>
                    <a:cubicBezTo>
                      <a:pt x="192940" y="325537"/>
                      <a:pt x="191244" y="299641"/>
                      <a:pt x="188923" y="274370"/>
                    </a:cubicBezTo>
                    <a:cubicBezTo>
                      <a:pt x="188566" y="270530"/>
                      <a:pt x="188120" y="266691"/>
                      <a:pt x="187763" y="262850"/>
                    </a:cubicBezTo>
                    <a:cubicBezTo>
                      <a:pt x="186335" y="248652"/>
                      <a:pt x="184639" y="234722"/>
                      <a:pt x="182854" y="221059"/>
                    </a:cubicBezTo>
                    <a:cubicBezTo>
                      <a:pt x="179105" y="193645"/>
                      <a:pt x="174464" y="121761"/>
                      <a:pt x="156703" y="67380"/>
                    </a:cubicBezTo>
                    <a:cubicBezTo>
                      <a:pt x="155721" y="64522"/>
                      <a:pt x="154829" y="61754"/>
                      <a:pt x="153847" y="58986"/>
                    </a:cubicBezTo>
                    <a:cubicBezTo>
                      <a:pt x="142065" y="26928"/>
                      <a:pt x="125196" y="2640"/>
                      <a:pt x="100384" y="318"/>
                    </a:cubicBezTo>
                    <a:cubicBezTo>
                      <a:pt x="90477" y="-664"/>
                      <a:pt x="81373" y="675"/>
                      <a:pt x="73251" y="3711"/>
                    </a:cubicBezTo>
                    <a:cubicBezTo>
                      <a:pt x="70306" y="4783"/>
                      <a:pt x="67450" y="6122"/>
                      <a:pt x="64683" y="7730"/>
                    </a:cubicBezTo>
                    <a:cubicBezTo>
                      <a:pt x="11131" y="37911"/>
                      <a:pt x="-1008" y="149354"/>
                      <a:pt x="63" y="192663"/>
                    </a:cubicBezTo>
                    <a:cubicBezTo>
                      <a:pt x="153" y="196682"/>
                      <a:pt x="331" y="200700"/>
                      <a:pt x="510" y="204719"/>
                    </a:cubicBezTo>
                    <a:cubicBezTo>
                      <a:pt x="510" y="207933"/>
                      <a:pt x="777" y="211058"/>
                      <a:pt x="956" y="214362"/>
                    </a:cubicBezTo>
                    <a:cubicBezTo>
                      <a:pt x="1759" y="230704"/>
                      <a:pt x="3009" y="247223"/>
                      <a:pt x="4794" y="263833"/>
                    </a:cubicBezTo>
                    <a:cubicBezTo>
                      <a:pt x="5151" y="266869"/>
                      <a:pt x="5508" y="269905"/>
                      <a:pt x="5954" y="272941"/>
                    </a:cubicBezTo>
                    <a:cubicBezTo>
                      <a:pt x="11042" y="316964"/>
                      <a:pt x="19164" y="361524"/>
                      <a:pt x="28981" y="405904"/>
                    </a:cubicBezTo>
                    <a:cubicBezTo>
                      <a:pt x="29428" y="407958"/>
                      <a:pt x="29874" y="410101"/>
                      <a:pt x="30409" y="412155"/>
                    </a:cubicBezTo>
                    <a:cubicBezTo>
                      <a:pt x="47635" y="489486"/>
                      <a:pt x="69949" y="566282"/>
                      <a:pt x="90031" y="638969"/>
                    </a:cubicBezTo>
                    <a:cubicBezTo>
                      <a:pt x="91727" y="644684"/>
                      <a:pt x="93333" y="650488"/>
                      <a:pt x="94850" y="656204"/>
                    </a:cubicBezTo>
                    <a:cubicBezTo>
                      <a:pt x="91280" y="658168"/>
                      <a:pt x="87799" y="660043"/>
                      <a:pt x="84229" y="662007"/>
                    </a:cubicBezTo>
                    <a:cubicBezTo>
                      <a:pt x="78517" y="665044"/>
                      <a:pt x="82980" y="674956"/>
                      <a:pt x="89049" y="672366"/>
                    </a:cubicBezTo>
                    <a:cubicBezTo>
                      <a:pt x="101901" y="666830"/>
                      <a:pt x="114843" y="661115"/>
                      <a:pt x="127696" y="655310"/>
                    </a:cubicBezTo>
                    <a:cubicBezTo>
                      <a:pt x="271483" y="590570"/>
                      <a:pt x="411967" y="511185"/>
                      <a:pt x="534958" y="412423"/>
                    </a:cubicBezTo>
                    <a:cubicBezTo>
                      <a:pt x="541028" y="407690"/>
                      <a:pt x="546918" y="402779"/>
                      <a:pt x="552720" y="397957"/>
                    </a:cubicBezTo>
                    <a:cubicBezTo>
                      <a:pt x="554148" y="396885"/>
                      <a:pt x="555576" y="395724"/>
                      <a:pt x="557004" y="394474"/>
                    </a:cubicBezTo>
                    <a:cubicBezTo>
                      <a:pt x="584583" y="371346"/>
                      <a:pt x="637153" y="326787"/>
                      <a:pt x="676693" y="276870"/>
                    </a:cubicBezTo>
                    <a:lnTo>
                      <a:pt x="676782" y="276870"/>
                    </a:lnTo>
                    <a:cubicBezTo>
                      <a:pt x="680084" y="272763"/>
                      <a:pt x="683208" y="268655"/>
                      <a:pt x="686332" y="264458"/>
                    </a:cubicBezTo>
                    <a:cubicBezTo>
                      <a:pt x="700434" y="245259"/>
                      <a:pt x="712215" y="225524"/>
                      <a:pt x="719713" y="206147"/>
                    </a:cubicBezTo>
                    <a:cubicBezTo>
                      <a:pt x="721408" y="202039"/>
                      <a:pt x="722837" y="197932"/>
                      <a:pt x="723908" y="193824"/>
                    </a:cubicBezTo>
                    <a:cubicBezTo>
                      <a:pt x="730066" y="171589"/>
                      <a:pt x="730334" y="150336"/>
                      <a:pt x="721498" y="1309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0"/>
              <p:cNvSpPr/>
              <p:nvPr/>
            </p:nvSpPr>
            <p:spPr>
              <a:xfrm>
                <a:off x="416874" y="4957641"/>
                <a:ext cx="618134" cy="646871"/>
              </a:xfrm>
              <a:custGeom>
                <a:avLst/>
                <a:gdLst/>
                <a:ahLst/>
                <a:cxnLst/>
                <a:rect l="l" t="t" r="r" b="b"/>
                <a:pathLst>
                  <a:path w="618134" h="646871" extrusionOk="0">
                    <a:moveTo>
                      <a:pt x="583297" y="286943"/>
                    </a:moveTo>
                    <a:cubicBezTo>
                      <a:pt x="581691" y="289622"/>
                      <a:pt x="579817" y="292301"/>
                      <a:pt x="577853" y="294979"/>
                    </a:cubicBezTo>
                    <a:cubicBezTo>
                      <a:pt x="568035" y="308910"/>
                      <a:pt x="556878" y="323108"/>
                      <a:pt x="544383" y="337307"/>
                    </a:cubicBezTo>
                    <a:cubicBezTo>
                      <a:pt x="541705" y="340342"/>
                      <a:pt x="539028" y="343557"/>
                      <a:pt x="536172" y="346504"/>
                    </a:cubicBezTo>
                    <a:cubicBezTo>
                      <a:pt x="494847" y="392046"/>
                      <a:pt x="442277" y="437854"/>
                      <a:pt x="389171" y="479735"/>
                    </a:cubicBezTo>
                    <a:cubicBezTo>
                      <a:pt x="384798" y="483307"/>
                      <a:pt x="380246" y="486790"/>
                      <a:pt x="375873" y="490361"/>
                    </a:cubicBezTo>
                    <a:cubicBezTo>
                      <a:pt x="295188" y="552780"/>
                      <a:pt x="215485" y="605375"/>
                      <a:pt x="174339" y="633058"/>
                    </a:cubicBezTo>
                    <a:cubicBezTo>
                      <a:pt x="166217" y="638415"/>
                      <a:pt x="159701" y="642880"/>
                      <a:pt x="154882" y="646274"/>
                    </a:cubicBezTo>
                    <a:cubicBezTo>
                      <a:pt x="151490" y="648595"/>
                      <a:pt x="147384" y="643595"/>
                      <a:pt x="150330" y="640827"/>
                    </a:cubicBezTo>
                    <a:cubicBezTo>
                      <a:pt x="160326" y="631182"/>
                      <a:pt x="170412" y="621628"/>
                      <a:pt x="180587" y="612162"/>
                    </a:cubicBezTo>
                    <a:cubicBezTo>
                      <a:pt x="229676" y="566085"/>
                      <a:pt x="279836" y="521526"/>
                      <a:pt x="330978" y="477860"/>
                    </a:cubicBezTo>
                    <a:cubicBezTo>
                      <a:pt x="333924" y="475270"/>
                      <a:pt x="336958" y="472591"/>
                      <a:pt x="339993" y="470091"/>
                    </a:cubicBezTo>
                    <a:cubicBezTo>
                      <a:pt x="354631" y="457589"/>
                      <a:pt x="369268" y="445177"/>
                      <a:pt x="384084" y="432765"/>
                    </a:cubicBezTo>
                    <a:cubicBezTo>
                      <a:pt x="419875" y="402850"/>
                      <a:pt x="457718" y="374454"/>
                      <a:pt x="491010" y="341414"/>
                    </a:cubicBezTo>
                    <a:lnTo>
                      <a:pt x="490295" y="338289"/>
                    </a:lnTo>
                    <a:lnTo>
                      <a:pt x="488689" y="331323"/>
                    </a:lnTo>
                    <a:lnTo>
                      <a:pt x="480121" y="293640"/>
                    </a:lnTo>
                    <a:lnTo>
                      <a:pt x="476193" y="276584"/>
                    </a:lnTo>
                    <a:lnTo>
                      <a:pt x="459949" y="205058"/>
                    </a:lnTo>
                    <a:cubicBezTo>
                      <a:pt x="452988" y="212380"/>
                      <a:pt x="446294" y="219970"/>
                      <a:pt x="439957" y="227650"/>
                    </a:cubicBezTo>
                    <a:cubicBezTo>
                      <a:pt x="437368" y="230597"/>
                      <a:pt x="435048" y="233454"/>
                      <a:pt x="432638" y="236490"/>
                    </a:cubicBezTo>
                    <a:cubicBezTo>
                      <a:pt x="428711" y="241312"/>
                      <a:pt x="424873" y="246313"/>
                      <a:pt x="421124" y="251403"/>
                    </a:cubicBezTo>
                    <a:cubicBezTo>
                      <a:pt x="390153" y="292211"/>
                      <a:pt x="363288" y="336592"/>
                      <a:pt x="335709" y="379811"/>
                    </a:cubicBezTo>
                    <a:cubicBezTo>
                      <a:pt x="334102" y="382223"/>
                      <a:pt x="332585" y="384634"/>
                      <a:pt x="331068" y="387045"/>
                    </a:cubicBezTo>
                    <a:cubicBezTo>
                      <a:pt x="330889" y="387402"/>
                      <a:pt x="330621" y="387581"/>
                      <a:pt x="330443" y="387938"/>
                    </a:cubicBezTo>
                    <a:cubicBezTo>
                      <a:pt x="304827" y="427407"/>
                      <a:pt x="280461" y="468751"/>
                      <a:pt x="253953" y="508310"/>
                    </a:cubicBezTo>
                    <a:cubicBezTo>
                      <a:pt x="246902" y="518847"/>
                      <a:pt x="239761" y="529295"/>
                      <a:pt x="232264" y="539386"/>
                    </a:cubicBezTo>
                    <a:cubicBezTo>
                      <a:pt x="217359" y="560013"/>
                      <a:pt x="201740" y="579569"/>
                      <a:pt x="184603" y="598142"/>
                    </a:cubicBezTo>
                    <a:cubicBezTo>
                      <a:pt x="184514" y="598142"/>
                      <a:pt x="184514" y="598232"/>
                      <a:pt x="184514" y="598232"/>
                    </a:cubicBezTo>
                    <a:lnTo>
                      <a:pt x="184514" y="598411"/>
                    </a:lnTo>
                    <a:cubicBezTo>
                      <a:pt x="181211" y="602072"/>
                      <a:pt x="177730" y="605733"/>
                      <a:pt x="174339" y="609305"/>
                    </a:cubicBezTo>
                    <a:cubicBezTo>
                      <a:pt x="169876" y="613859"/>
                      <a:pt x="163718" y="608501"/>
                      <a:pt x="165860" y="603143"/>
                    </a:cubicBezTo>
                    <a:cubicBezTo>
                      <a:pt x="169876" y="592874"/>
                      <a:pt x="179873" y="571711"/>
                      <a:pt x="194242" y="543761"/>
                    </a:cubicBezTo>
                    <a:cubicBezTo>
                      <a:pt x="193528" y="540546"/>
                      <a:pt x="192993" y="537421"/>
                      <a:pt x="192368" y="534206"/>
                    </a:cubicBezTo>
                    <a:cubicBezTo>
                      <a:pt x="187548" y="509471"/>
                      <a:pt x="183800" y="484825"/>
                      <a:pt x="180230" y="459822"/>
                    </a:cubicBezTo>
                    <a:lnTo>
                      <a:pt x="180319" y="459465"/>
                    </a:lnTo>
                    <a:cubicBezTo>
                      <a:pt x="173446" y="410708"/>
                      <a:pt x="167645" y="361774"/>
                      <a:pt x="157470" y="313553"/>
                    </a:cubicBezTo>
                    <a:cubicBezTo>
                      <a:pt x="150419" y="280156"/>
                      <a:pt x="144350" y="231489"/>
                      <a:pt x="134889" y="185680"/>
                    </a:cubicBezTo>
                    <a:cubicBezTo>
                      <a:pt x="134443" y="183805"/>
                      <a:pt x="134175" y="181930"/>
                      <a:pt x="133729" y="180144"/>
                    </a:cubicBezTo>
                    <a:cubicBezTo>
                      <a:pt x="133729" y="180144"/>
                      <a:pt x="133729" y="180144"/>
                      <a:pt x="133729" y="180054"/>
                    </a:cubicBezTo>
                    <a:cubicBezTo>
                      <a:pt x="130426" y="164427"/>
                      <a:pt x="126588" y="149336"/>
                      <a:pt x="122304" y="135317"/>
                    </a:cubicBezTo>
                    <a:cubicBezTo>
                      <a:pt x="121412" y="132549"/>
                      <a:pt x="120608" y="129959"/>
                      <a:pt x="119716" y="127280"/>
                    </a:cubicBezTo>
                    <a:cubicBezTo>
                      <a:pt x="114182" y="110939"/>
                      <a:pt x="107756" y="96473"/>
                      <a:pt x="100080" y="85132"/>
                    </a:cubicBezTo>
                    <a:cubicBezTo>
                      <a:pt x="97402" y="53432"/>
                      <a:pt x="75892" y="45841"/>
                      <a:pt x="35461" y="62451"/>
                    </a:cubicBezTo>
                    <a:cubicBezTo>
                      <a:pt x="32337" y="63611"/>
                      <a:pt x="29213" y="65040"/>
                      <a:pt x="25821" y="66558"/>
                    </a:cubicBezTo>
                    <a:cubicBezTo>
                      <a:pt x="23769" y="81203"/>
                      <a:pt x="22965" y="95580"/>
                      <a:pt x="23233" y="109867"/>
                    </a:cubicBezTo>
                    <a:cubicBezTo>
                      <a:pt x="23233" y="109867"/>
                      <a:pt x="23233" y="109867"/>
                      <a:pt x="23233" y="109957"/>
                    </a:cubicBezTo>
                    <a:cubicBezTo>
                      <a:pt x="23590" y="126655"/>
                      <a:pt x="25375" y="142997"/>
                      <a:pt x="28856" y="159427"/>
                    </a:cubicBezTo>
                    <a:cubicBezTo>
                      <a:pt x="29659" y="163535"/>
                      <a:pt x="30641" y="167731"/>
                      <a:pt x="31712" y="171929"/>
                    </a:cubicBezTo>
                    <a:cubicBezTo>
                      <a:pt x="33051" y="176929"/>
                      <a:pt x="34390" y="181930"/>
                      <a:pt x="35996" y="186930"/>
                    </a:cubicBezTo>
                    <a:cubicBezTo>
                      <a:pt x="44743" y="218095"/>
                      <a:pt x="57863" y="248099"/>
                      <a:pt x="70716" y="277745"/>
                    </a:cubicBezTo>
                    <a:cubicBezTo>
                      <a:pt x="72858" y="282568"/>
                      <a:pt x="74911" y="287389"/>
                      <a:pt x="77142" y="292211"/>
                    </a:cubicBezTo>
                    <a:cubicBezTo>
                      <a:pt x="78927" y="296409"/>
                      <a:pt x="80801" y="300605"/>
                      <a:pt x="82676" y="304802"/>
                    </a:cubicBezTo>
                    <a:cubicBezTo>
                      <a:pt x="111326" y="369632"/>
                      <a:pt x="141940" y="433747"/>
                      <a:pt x="169965" y="498844"/>
                    </a:cubicBezTo>
                    <a:cubicBezTo>
                      <a:pt x="174160" y="508399"/>
                      <a:pt x="178177" y="517954"/>
                      <a:pt x="182193" y="527598"/>
                    </a:cubicBezTo>
                    <a:cubicBezTo>
                      <a:pt x="182372" y="528045"/>
                      <a:pt x="182461" y="528402"/>
                      <a:pt x="182372" y="528759"/>
                    </a:cubicBezTo>
                    <a:cubicBezTo>
                      <a:pt x="182639" y="532152"/>
                      <a:pt x="177106" y="534206"/>
                      <a:pt x="175321" y="530813"/>
                    </a:cubicBezTo>
                    <a:cubicBezTo>
                      <a:pt x="173536" y="527509"/>
                      <a:pt x="170322" y="521437"/>
                      <a:pt x="165949" y="513310"/>
                    </a:cubicBezTo>
                    <a:cubicBezTo>
                      <a:pt x="163271" y="508220"/>
                      <a:pt x="160058" y="502416"/>
                      <a:pt x="156488" y="495809"/>
                    </a:cubicBezTo>
                    <a:lnTo>
                      <a:pt x="156399" y="495719"/>
                    </a:lnTo>
                    <a:lnTo>
                      <a:pt x="156042" y="495094"/>
                    </a:lnTo>
                    <a:cubicBezTo>
                      <a:pt x="136228" y="457857"/>
                      <a:pt x="105168" y="398028"/>
                      <a:pt x="75982" y="332484"/>
                    </a:cubicBezTo>
                    <a:lnTo>
                      <a:pt x="75178" y="330788"/>
                    </a:lnTo>
                    <a:lnTo>
                      <a:pt x="75000" y="330341"/>
                    </a:lnTo>
                    <a:cubicBezTo>
                      <a:pt x="70805" y="320876"/>
                      <a:pt x="66610" y="311321"/>
                      <a:pt x="62594" y="301588"/>
                    </a:cubicBezTo>
                    <a:cubicBezTo>
                      <a:pt x="62504" y="301588"/>
                      <a:pt x="62504" y="301588"/>
                      <a:pt x="62504" y="301588"/>
                    </a:cubicBezTo>
                    <a:cubicBezTo>
                      <a:pt x="60630" y="297123"/>
                      <a:pt x="58756" y="292747"/>
                      <a:pt x="56882" y="288282"/>
                    </a:cubicBezTo>
                    <a:cubicBezTo>
                      <a:pt x="40994" y="249795"/>
                      <a:pt x="26625" y="210594"/>
                      <a:pt x="16361" y="174161"/>
                    </a:cubicBezTo>
                    <a:lnTo>
                      <a:pt x="16271" y="173893"/>
                    </a:lnTo>
                    <a:lnTo>
                      <a:pt x="16182" y="173715"/>
                    </a:lnTo>
                    <a:cubicBezTo>
                      <a:pt x="15468" y="170768"/>
                      <a:pt x="14575" y="168089"/>
                      <a:pt x="13772" y="165142"/>
                    </a:cubicBezTo>
                    <a:cubicBezTo>
                      <a:pt x="12612" y="160767"/>
                      <a:pt x="11452" y="156212"/>
                      <a:pt x="10381" y="151926"/>
                    </a:cubicBezTo>
                    <a:lnTo>
                      <a:pt x="10381" y="151837"/>
                    </a:lnTo>
                    <a:cubicBezTo>
                      <a:pt x="-1579" y="102188"/>
                      <a:pt x="-4525" y="59236"/>
                      <a:pt x="8595" y="31732"/>
                    </a:cubicBezTo>
                    <a:cubicBezTo>
                      <a:pt x="12790" y="22713"/>
                      <a:pt x="18860" y="15302"/>
                      <a:pt x="26803" y="10033"/>
                    </a:cubicBezTo>
                    <a:cubicBezTo>
                      <a:pt x="35728" y="4051"/>
                      <a:pt x="47153" y="568"/>
                      <a:pt x="61344" y="32"/>
                    </a:cubicBezTo>
                    <a:cubicBezTo>
                      <a:pt x="102044" y="-1486"/>
                      <a:pt x="124089" y="51021"/>
                      <a:pt x="137299" y="101206"/>
                    </a:cubicBezTo>
                    <a:cubicBezTo>
                      <a:pt x="137388" y="101473"/>
                      <a:pt x="137388" y="101920"/>
                      <a:pt x="137566" y="102188"/>
                    </a:cubicBezTo>
                    <a:lnTo>
                      <a:pt x="137566" y="102277"/>
                    </a:lnTo>
                    <a:cubicBezTo>
                      <a:pt x="142565" y="121387"/>
                      <a:pt x="146403" y="140318"/>
                      <a:pt x="149437" y="155587"/>
                    </a:cubicBezTo>
                    <a:cubicBezTo>
                      <a:pt x="149973" y="158266"/>
                      <a:pt x="150508" y="160856"/>
                      <a:pt x="150865" y="163178"/>
                    </a:cubicBezTo>
                    <a:cubicBezTo>
                      <a:pt x="152472" y="170768"/>
                      <a:pt x="153811" y="177108"/>
                      <a:pt x="155060" y="181840"/>
                    </a:cubicBezTo>
                    <a:cubicBezTo>
                      <a:pt x="171304" y="242920"/>
                      <a:pt x="189780" y="308285"/>
                      <a:pt x="201650" y="374186"/>
                    </a:cubicBezTo>
                    <a:cubicBezTo>
                      <a:pt x="208701" y="413566"/>
                      <a:pt x="213432" y="452946"/>
                      <a:pt x="213967" y="491879"/>
                    </a:cubicBezTo>
                    <a:lnTo>
                      <a:pt x="213967" y="491969"/>
                    </a:lnTo>
                    <a:cubicBezTo>
                      <a:pt x="214057" y="495540"/>
                      <a:pt x="214057" y="499380"/>
                      <a:pt x="214146" y="502952"/>
                    </a:cubicBezTo>
                    <a:lnTo>
                      <a:pt x="214146" y="503042"/>
                    </a:lnTo>
                    <a:cubicBezTo>
                      <a:pt x="214057" y="504024"/>
                      <a:pt x="214146" y="505095"/>
                      <a:pt x="214057" y="506167"/>
                    </a:cubicBezTo>
                    <a:cubicBezTo>
                      <a:pt x="216466" y="501702"/>
                      <a:pt x="218965" y="497148"/>
                      <a:pt x="221554" y="492415"/>
                    </a:cubicBezTo>
                    <a:lnTo>
                      <a:pt x="222000" y="491611"/>
                    </a:lnTo>
                    <a:cubicBezTo>
                      <a:pt x="246366" y="447320"/>
                      <a:pt x="276802" y="395350"/>
                      <a:pt x="310182" y="344361"/>
                    </a:cubicBezTo>
                    <a:cubicBezTo>
                      <a:pt x="311610" y="342039"/>
                      <a:pt x="313128" y="339717"/>
                      <a:pt x="314645" y="337485"/>
                    </a:cubicBezTo>
                    <a:cubicBezTo>
                      <a:pt x="347758" y="287211"/>
                      <a:pt x="383549" y="238366"/>
                      <a:pt x="418982" y="199075"/>
                    </a:cubicBezTo>
                    <a:cubicBezTo>
                      <a:pt x="420856" y="196842"/>
                      <a:pt x="422909" y="194699"/>
                      <a:pt x="424873" y="192646"/>
                    </a:cubicBezTo>
                    <a:cubicBezTo>
                      <a:pt x="441028" y="175233"/>
                      <a:pt x="457004" y="159874"/>
                      <a:pt x="472623" y="147461"/>
                    </a:cubicBezTo>
                    <a:cubicBezTo>
                      <a:pt x="474944" y="145586"/>
                      <a:pt x="477354" y="143711"/>
                      <a:pt x="479674" y="142014"/>
                    </a:cubicBezTo>
                    <a:cubicBezTo>
                      <a:pt x="521623" y="110760"/>
                      <a:pt x="560270" y="101563"/>
                      <a:pt x="589902" y="130048"/>
                    </a:cubicBezTo>
                    <a:cubicBezTo>
                      <a:pt x="591420" y="131566"/>
                      <a:pt x="592937" y="132995"/>
                      <a:pt x="594276" y="134424"/>
                    </a:cubicBezTo>
                    <a:cubicBezTo>
                      <a:pt x="599185" y="139782"/>
                      <a:pt x="603290" y="145229"/>
                      <a:pt x="606503" y="150855"/>
                    </a:cubicBezTo>
                    <a:cubicBezTo>
                      <a:pt x="629531" y="189342"/>
                      <a:pt x="616589" y="236758"/>
                      <a:pt x="583297" y="2869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0"/>
              <p:cNvSpPr/>
              <p:nvPr/>
            </p:nvSpPr>
            <p:spPr>
              <a:xfrm>
                <a:off x="501125" y="4633488"/>
                <a:ext cx="562755" cy="565743"/>
              </a:xfrm>
              <a:custGeom>
                <a:avLst/>
                <a:gdLst/>
                <a:ahLst/>
                <a:cxnLst/>
                <a:rect l="l" t="t" r="r" b="b"/>
                <a:pathLst>
                  <a:path w="562755" h="565743" extrusionOk="0">
                    <a:moveTo>
                      <a:pt x="557865" y="152556"/>
                    </a:moveTo>
                    <a:cubicBezTo>
                      <a:pt x="555812" y="146217"/>
                      <a:pt x="553045" y="140144"/>
                      <a:pt x="549475" y="134161"/>
                    </a:cubicBezTo>
                    <a:cubicBezTo>
                      <a:pt x="549207" y="133447"/>
                      <a:pt x="548761" y="132733"/>
                      <a:pt x="548315" y="132108"/>
                    </a:cubicBezTo>
                    <a:cubicBezTo>
                      <a:pt x="533320" y="108087"/>
                      <a:pt x="510561" y="106301"/>
                      <a:pt x="483338" y="119874"/>
                    </a:cubicBezTo>
                    <a:cubicBezTo>
                      <a:pt x="481375" y="120856"/>
                      <a:pt x="479322" y="121839"/>
                      <a:pt x="477269" y="123088"/>
                    </a:cubicBezTo>
                    <a:cubicBezTo>
                      <a:pt x="461025" y="132197"/>
                      <a:pt x="443264" y="146306"/>
                      <a:pt x="424699" y="163987"/>
                    </a:cubicBezTo>
                    <a:cubicBezTo>
                      <a:pt x="423003" y="165683"/>
                      <a:pt x="421218" y="167380"/>
                      <a:pt x="419344" y="169166"/>
                    </a:cubicBezTo>
                    <a:cubicBezTo>
                      <a:pt x="399172" y="188990"/>
                      <a:pt x="378287" y="212832"/>
                      <a:pt x="357402" y="238728"/>
                    </a:cubicBezTo>
                    <a:cubicBezTo>
                      <a:pt x="356509" y="239800"/>
                      <a:pt x="355617" y="240871"/>
                      <a:pt x="354814" y="242032"/>
                    </a:cubicBezTo>
                    <a:cubicBezTo>
                      <a:pt x="302154" y="307844"/>
                      <a:pt x="250119" y="386604"/>
                      <a:pt x="212454" y="448933"/>
                    </a:cubicBezTo>
                    <a:cubicBezTo>
                      <a:pt x="212365" y="449111"/>
                      <a:pt x="212276" y="449290"/>
                      <a:pt x="212187" y="449468"/>
                    </a:cubicBezTo>
                    <a:cubicBezTo>
                      <a:pt x="202815" y="422679"/>
                      <a:pt x="193622" y="395802"/>
                      <a:pt x="184965" y="368834"/>
                    </a:cubicBezTo>
                    <a:cubicBezTo>
                      <a:pt x="169167" y="320524"/>
                      <a:pt x="154351" y="272125"/>
                      <a:pt x="140159" y="223458"/>
                    </a:cubicBezTo>
                    <a:cubicBezTo>
                      <a:pt x="139535" y="221494"/>
                      <a:pt x="138999" y="219708"/>
                      <a:pt x="138464" y="217833"/>
                    </a:cubicBezTo>
                    <a:cubicBezTo>
                      <a:pt x="130788" y="191401"/>
                      <a:pt x="123290" y="164879"/>
                      <a:pt x="115882" y="138358"/>
                    </a:cubicBezTo>
                    <a:cubicBezTo>
                      <a:pt x="115168" y="135769"/>
                      <a:pt x="114454" y="133090"/>
                      <a:pt x="113740" y="130500"/>
                    </a:cubicBezTo>
                    <a:cubicBezTo>
                      <a:pt x="108653" y="112284"/>
                      <a:pt x="103744" y="94156"/>
                      <a:pt x="98835" y="75940"/>
                    </a:cubicBezTo>
                    <a:cubicBezTo>
                      <a:pt x="91516" y="48705"/>
                      <a:pt x="79824" y="-18715"/>
                      <a:pt x="34662" y="4949"/>
                    </a:cubicBezTo>
                    <a:cubicBezTo>
                      <a:pt x="31449" y="6646"/>
                      <a:pt x="28503" y="8789"/>
                      <a:pt x="25826" y="11378"/>
                    </a:cubicBezTo>
                    <a:cubicBezTo>
                      <a:pt x="17882" y="18879"/>
                      <a:pt x="12259" y="29773"/>
                      <a:pt x="8154" y="42989"/>
                    </a:cubicBezTo>
                    <a:cubicBezTo>
                      <a:pt x="8154" y="42989"/>
                      <a:pt x="8154" y="42989"/>
                      <a:pt x="8154" y="43079"/>
                    </a:cubicBezTo>
                    <a:cubicBezTo>
                      <a:pt x="-7287" y="93531"/>
                      <a:pt x="2352" y="175595"/>
                      <a:pt x="11278" y="213100"/>
                    </a:cubicBezTo>
                    <a:cubicBezTo>
                      <a:pt x="11992" y="215868"/>
                      <a:pt x="12706" y="218547"/>
                      <a:pt x="13241" y="220779"/>
                    </a:cubicBezTo>
                    <a:cubicBezTo>
                      <a:pt x="13420" y="221583"/>
                      <a:pt x="13687" y="222298"/>
                      <a:pt x="13955" y="223101"/>
                    </a:cubicBezTo>
                    <a:cubicBezTo>
                      <a:pt x="40731" y="314899"/>
                      <a:pt x="104815" y="400088"/>
                      <a:pt x="166221" y="474561"/>
                    </a:cubicBezTo>
                    <a:cubicBezTo>
                      <a:pt x="172380" y="482062"/>
                      <a:pt x="178538" y="489474"/>
                      <a:pt x="184607" y="496796"/>
                    </a:cubicBezTo>
                    <a:cubicBezTo>
                      <a:pt x="171220" y="520549"/>
                      <a:pt x="161669" y="539034"/>
                      <a:pt x="157653" y="548856"/>
                    </a:cubicBezTo>
                    <a:cubicBezTo>
                      <a:pt x="156582" y="551535"/>
                      <a:pt x="156671" y="554392"/>
                      <a:pt x="157474" y="556893"/>
                    </a:cubicBezTo>
                    <a:cubicBezTo>
                      <a:pt x="156225" y="558857"/>
                      <a:pt x="157832" y="562072"/>
                      <a:pt x="160241" y="561536"/>
                    </a:cubicBezTo>
                    <a:cubicBezTo>
                      <a:pt x="164168" y="566180"/>
                      <a:pt x="170684" y="567966"/>
                      <a:pt x="175325" y="561715"/>
                    </a:cubicBezTo>
                    <a:cubicBezTo>
                      <a:pt x="177824" y="558321"/>
                      <a:pt x="179966" y="554839"/>
                      <a:pt x="182376" y="551446"/>
                    </a:cubicBezTo>
                    <a:cubicBezTo>
                      <a:pt x="186125" y="549660"/>
                      <a:pt x="189963" y="547874"/>
                      <a:pt x="193622" y="546088"/>
                    </a:cubicBezTo>
                    <a:cubicBezTo>
                      <a:pt x="290016" y="500725"/>
                      <a:pt x="384981" y="449647"/>
                      <a:pt x="459686" y="372316"/>
                    </a:cubicBezTo>
                    <a:cubicBezTo>
                      <a:pt x="479322" y="352046"/>
                      <a:pt x="504045" y="323560"/>
                      <a:pt x="524395" y="291770"/>
                    </a:cubicBezTo>
                    <a:cubicBezTo>
                      <a:pt x="526983" y="287841"/>
                      <a:pt x="529393" y="283823"/>
                      <a:pt x="531803" y="279716"/>
                    </a:cubicBezTo>
                    <a:lnTo>
                      <a:pt x="531803" y="279626"/>
                    </a:lnTo>
                    <a:cubicBezTo>
                      <a:pt x="555901" y="238282"/>
                      <a:pt x="571074" y="192651"/>
                      <a:pt x="557865" y="15255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0"/>
              <p:cNvSpPr/>
              <p:nvPr/>
            </p:nvSpPr>
            <p:spPr>
              <a:xfrm>
                <a:off x="714780" y="4334128"/>
                <a:ext cx="309215" cy="576053"/>
              </a:xfrm>
              <a:custGeom>
                <a:avLst/>
                <a:gdLst/>
                <a:ahLst/>
                <a:cxnLst/>
                <a:rect l="l" t="t" r="r" b="b"/>
                <a:pathLst>
                  <a:path w="309215" h="576053" extrusionOk="0">
                    <a:moveTo>
                      <a:pt x="275396" y="16058"/>
                    </a:moveTo>
                    <a:cubicBezTo>
                      <a:pt x="272004" y="11861"/>
                      <a:pt x="268345" y="7843"/>
                      <a:pt x="264328" y="3824"/>
                    </a:cubicBezTo>
                    <a:cubicBezTo>
                      <a:pt x="263079" y="2574"/>
                      <a:pt x="261740" y="1681"/>
                      <a:pt x="260134" y="1056"/>
                    </a:cubicBezTo>
                    <a:cubicBezTo>
                      <a:pt x="256920" y="-194"/>
                      <a:pt x="253350" y="-284"/>
                      <a:pt x="250048" y="520"/>
                    </a:cubicBezTo>
                    <a:cubicBezTo>
                      <a:pt x="212829" y="10879"/>
                      <a:pt x="188463" y="43740"/>
                      <a:pt x="170434" y="80441"/>
                    </a:cubicBezTo>
                    <a:cubicBezTo>
                      <a:pt x="169452" y="82495"/>
                      <a:pt x="168560" y="84549"/>
                      <a:pt x="167489" y="86602"/>
                    </a:cubicBezTo>
                    <a:cubicBezTo>
                      <a:pt x="156868" y="109641"/>
                      <a:pt x="148656" y="133751"/>
                      <a:pt x="141159" y="154468"/>
                    </a:cubicBezTo>
                    <a:cubicBezTo>
                      <a:pt x="139820" y="158040"/>
                      <a:pt x="138571" y="161523"/>
                      <a:pt x="137321" y="164827"/>
                    </a:cubicBezTo>
                    <a:lnTo>
                      <a:pt x="137232" y="165094"/>
                    </a:lnTo>
                    <a:cubicBezTo>
                      <a:pt x="102602" y="258231"/>
                      <a:pt x="76093" y="353332"/>
                      <a:pt x="43694" y="446737"/>
                    </a:cubicBezTo>
                    <a:lnTo>
                      <a:pt x="43694" y="446826"/>
                    </a:lnTo>
                    <a:cubicBezTo>
                      <a:pt x="30753" y="483974"/>
                      <a:pt x="17008" y="520943"/>
                      <a:pt x="1210" y="557287"/>
                    </a:cubicBezTo>
                    <a:cubicBezTo>
                      <a:pt x="-5216" y="572110"/>
                      <a:pt x="15669" y="583986"/>
                      <a:pt x="23702" y="569431"/>
                    </a:cubicBezTo>
                    <a:cubicBezTo>
                      <a:pt x="25665" y="565859"/>
                      <a:pt x="27629" y="562198"/>
                      <a:pt x="29414" y="558447"/>
                    </a:cubicBezTo>
                    <a:lnTo>
                      <a:pt x="29503" y="558179"/>
                    </a:lnTo>
                    <a:cubicBezTo>
                      <a:pt x="29503" y="558090"/>
                      <a:pt x="29503" y="558090"/>
                      <a:pt x="29503" y="558000"/>
                    </a:cubicBezTo>
                    <a:cubicBezTo>
                      <a:pt x="32895" y="551839"/>
                      <a:pt x="36019" y="545767"/>
                      <a:pt x="39053" y="539338"/>
                    </a:cubicBezTo>
                    <a:cubicBezTo>
                      <a:pt x="87964" y="487634"/>
                      <a:pt x="168560" y="404946"/>
                      <a:pt x="228984" y="315917"/>
                    </a:cubicBezTo>
                    <a:cubicBezTo>
                      <a:pt x="230948" y="313149"/>
                      <a:pt x="232822" y="310380"/>
                      <a:pt x="234607" y="307612"/>
                    </a:cubicBezTo>
                    <a:cubicBezTo>
                      <a:pt x="261383" y="267072"/>
                      <a:pt x="283696" y="225459"/>
                      <a:pt x="296727" y="184918"/>
                    </a:cubicBezTo>
                    <a:lnTo>
                      <a:pt x="296727" y="184829"/>
                    </a:lnTo>
                    <a:cubicBezTo>
                      <a:pt x="297709" y="181704"/>
                      <a:pt x="298602" y="178668"/>
                      <a:pt x="299494" y="175542"/>
                    </a:cubicBezTo>
                    <a:cubicBezTo>
                      <a:pt x="316363" y="117499"/>
                      <a:pt x="313061" y="62046"/>
                      <a:pt x="275396" y="160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0"/>
              <p:cNvSpPr/>
              <p:nvPr/>
            </p:nvSpPr>
            <p:spPr>
              <a:xfrm>
                <a:off x="590180" y="4334437"/>
                <a:ext cx="165099" cy="425839"/>
              </a:xfrm>
              <a:custGeom>
                <a:avLst/>
                <a:gdLst/>
                <a:ahLst/>
                <a:cxnLst/>
                <a:rect l="l" t="t" r="r" b="b"/>
                <a:pathLst>
                  <a:path w="165099" h="425839" extrusionOk="0">
                    <a:moveTo>
                      <a:pt x="153746" y="423925"/>
                    </a:moveTo>
                    <a:cubicBezTo>
                      <a:pt x="146517" y="415174"/>
                      <a:pt x="139466" y="406244"/>
                      <a:pt x="132682" y="396957"/>
                    </a:cubicBezTo>
                    <a:cubicBezTo>
                      <a:pt x="92786" y="342397"/>
                      <a:pt x="61369" y="278907"/>
                      <a:pt x="37271" y="215595"/>
                    </a:cubicBezTo>
                    <a:cubicBezTo>
                      <a:pt x="36824" y="214524"/>
                      <a:pt x="36467" y="213541"/>
                      <a:pt x="36021" y="212380"/>
                    </a:cubicBezTo>
                    <a:cubicBezTo>
                      <a:pt x="31826" y="201397"/>
                      <a:pt x="27899" y="190503"/>
                      <a:pt x="24239" y="179519"/>
                    </a:cubicBezTo>
                    <a:cubicBezTo>
                      <a:pt x="17635" y="159785"/>
                      <a:pt x="7995" y="133085"/>
                      <a:pt x="3176" y="106028"/>
                    </a:cubicBezTo>
                    <a:cubicBezTo>
                      <a:pt x="2729" y="103885"/>
                      <a:pt x="2372" y="101652"/>
                      <a:pt x="2105" y="99509"/>
                    </a:cubicBezTo>
                    <a:cubicBezTo>
                      <a:pt x="-2269" y="71024"/>
                      <a:pt x="-751" y="42627"/>
                      <a:pt x="15582" y="22357"/>
                    </a:cubicBezTo>
                    <a:cubicBezTo>
                      <a:pt x="17278" y="20214"/>
                      <a:pt x="19152" y="18160"/>
                      <a:pt x="21205" y="16195"/>
                    </a:cubicBezTo>
                    <a:cubicBezTo>
                      <a:pt x="23525" y="13963"/>
                      <a:pt x="25846" y="11998"/>
                      <a:pt x="28077" y="10212"/>
                    </a:cubicBezTo>
                    <a:cubicBezTo>
                      <a:pt x="69402" y="-21399"/>
                      <a:pt x="100551" y="24500"/>
                      <a:pt x="122418" y="91294"/>
                    </a:cubicBezTo>
                    <a:cubicBezTo>
                      <a:pt x="123846" y="95312"/>
                      <a:pt x="125096" y="99420"/>
                      <a:pt x="126256" y="103617"/>
                    </a:cubicBezTo>
                    <a:cubicBezTo>
                      <a:pt x="135538" y="134246"/>
                      <a:pt x="143036" y="168179"/>
                      <a:pt x="148748" y="200683"/>
                    </a:cubicBezTo>
                    <a:lnTo>
                      <a:pt x="148837" y="200772"/>
                    </a:lnTo>
                    <a:lnTo>
                      <a:pt x="148837" y="200861"/>
                    </a:lnTo>
                    <a:cubicBezTo>
                      <a:pt x="159637" y="262655"/>
                      <a:pt x="164367" y="318912"/>
                      <a:pt x="163207" y="335342"/>
                    </a:cubicBezTo>
                    <a:cubicBezTo>
                      <a:pt x="162850" y="339629"/>
                      <a:pt x="156959" y="339986"/>
                      <a:pt x="156424" y="335699"/>
                    </a:cubicBezTo>
                    <a:cubicBezTo>
                      <a:pt x="156334" y="334985"/>
                      <a:pt x="156245" y="334271"/>
                      <a:pt x="156156" y="333556"/>
                    </a:cubicBezTo>
                    <a:cubicBezTo>
                      <a:pt x="155442" y="327395"/>
                      <a:pt x="154639" y="321144"/>
                      <a:pt x="153925" y="314982"/>
                    </a:cubicBezTo>
                    <a:cubicBezTo>
                      <a:pt x="153478" y="311679"/>
                      <a:pt x="153032" y="308464"/>
                      <a:pt x="152675" y="305160"/>
                    </a:cubicBezTo>
                    <a:cubicBezTo>
                      <a:pt x="150444" y="287301"/>
                      <a:pt x="148123" y="269531"/>
                      <a:pt x="145445" y="251761"/>
                    </a:cubicBezTo>
                    <a:cubicBezTo>
                      <a:pt x="145445" y="251671"/>
                      <a:pt x="145356" y="251671"/>
                      <a:pt x="145356" y="251582"/>
                    </a:cubicBezTo>
                    <a:lnTo>
                      <a:pt x="145356" y="251493"/>
                    </a:lnTo>
                    <a:cubicBezTo>
                      <a:pt x="140537" y="218096"/>
                      <a:pt x="134378" y="184966"/>
                      <a:pt x="125363" y="152373"/>
                    </a:cubicBezTo>
                    <a:cubicBezTo>
                      <a:pt x="122686" y="142729"/>
                      <a:pt x="120455" y="130584"/>
                      <a:pt x="117598" y="118798"/>
                    </a:cubicBezTo>
                    <a:cubicBezTo>
                      <a:pt x="116617" y="114601"/>
                      <a:pt x="115456" y="110314"/>
                      <a:pt x="114118" y="106207"/>
                    </a:cubicBezTo>
                    <a:cubicBezTo>
                      <a:pt x="111261" y="96473"/>
                      <a:pt x="107781" y="87544"/>
                      <a:pt x="102872" y="80668"/>
                    </a:cubicBezTo>
                    <a:cubicBezTo>
                      <a:pt x="96713" y="52450"/>
                      <a:pt x="78684" y="51378"/>
                      <a:pt x="48873" y="77632"/>
                    </a:cubicBezTo>
                    <a:cubicBezTo>
                      <a:pt x="44768" y="81293"/>
                      <a:pt x="40394" y="85490"/>
                      <a:pt x="35753" y="90133"/>
                    </a:cubicBezTo>
                    <a:cubicBezTo>
                      <a:pt x="32272" y="93705"/>
                      <a:pt x="28702" y="97545"/>
                      <a:pt x="24954" y="101652"/>
                    </a:cubicBezTo>
                    <a:cubicBezTo>
                      <a:pt x="25132" y="102456"/>
                      <a:pt x="25311" y="103260"/>
                      <a:pt x="25668" y="104063"/>
                    </a:cubicBezTo>
                    <a:cubicBezTo>
                      <a:pt x="26114" y="106117"/>
                      <a:pt x="26739" y="108171"/>
                      <a:pt x="27363" y="110314"/>
                    </a:cubicBezTo>
                    <a:cubicBezTo>
                      <a:pt x="29773" y="119333"/>
                      <a:pt x="32272" y="128263"/>
                      <a:pt x="35039" y="137282"/>
                    </a:cubicBezTo>
                    <a:cubicBezTo>
                      <a:pt x="42983" y="163446"/>
                      <a:pt x="53158" y="188360"/>
                      <a:pt x="64225" y="212559"/>
                    </a:cubicBezTo>
                    <a:cubicBezTo>
                      <a:pt x="65385" y="214970"/>
                      <a:pt x="66546" y="217381"/>
                      <a:pt x="67617" y="219703"/>
                    </a:cubicBezTo>
                    <a:cubicBezTo>
                      <a:pt x="89305" y="265423"/>
                      <a:pt x="114564" y="309089"/>
                      <a:pt x="136877" y="354273"/>
                    </a:cubicBezTo>
                    <a:cubicBezTo>
                      <a:pt x="140269" y="361060"/>
                      <a:pt x="143571" y="367935"/>
                      <a:pt x="146695" y="374812"/>
                    </a:cubicBezTo>
                    <a:cubicBezTo>
                      <a:pt x="153121" y="388652"/>
                      <a:pt x="159190" y="402493"/>
                      <a:pt x="164724" y="416781"/>
                    </a:cubicBezTo>
                    <a:cubicBezTo>
                      <a:pt x="167045" y="423032"/>
                      <a:pt x="158030" y="429015"/>
                      <a:pt x="153746" y="42392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0"/>
              <p:cNvSpPr/>
              <p:nvPr/>
            </p:nvSpPr>
            <p:spPr>
              <a:xfrm>
                <a:off x="761226" y="3973830"/>
                <a:ext cx="209682" cy="458307"/>
              </a:xfrm>
              <a:custGeom>
                <a:avLst/>
                <a:gdLst/>
                <a:ahLst/>
                <a:cxnLst/>
                <a:rect l="l" t="t" r="r" b="b"/>
                <a:pathLst>
                  <a:path w="209682" h="458307" extrusionOk="0">
                    <a:moveTo>
                      <a:pt x="206279" y="35242"/>
                    </a:moveTo>
                    <a:cubicBezTo>
                      <a:pt x="206279" y="35153"/>
                      <a:pt x="206279" y="35153"/>
                      <a:pt x="206279" y="35063"/>
                    </a:cubicBezTo>
                    <a:cubicBezTo>
                      <a:pt x="203691" y="25687"/>
                      <a:pt x="199407" y="17561"/>
                      <a:pt x="192981" y="11310"/>
                    </a:cubicBezTo>
                    <a:cubicBezTo>
                      <a:pt x="190839" y="9167"/>
                      <a:pt x="188340" y="7113"/>
                      <a:pt x="185662" y="5506"/>
                    </a:cubicBezTo>
                    <a:cubicBezTo>
                      <a:pt x="169329" y="-4763"/>
                      <a:pt x="153352" y="-120"/>
                      <a:pt x="137733" y="14882"/>
                    </a:cubicBezTo>
                    <a:cubicBezTo>
                      <a:pt x="135859" y="16757"/>
                      <a:pt x="133984" y="18722"/>
                      <a:pt x="132021" y="20954"/>
                    </a:cubicBezTo>
                    <a:cubicBezTo>
                      <a:pt x="122560" y="31670"/>
                      <a:pt x="113456" y="46136"/>
                      <a:pt x="104709" y="63192"/>
                    </a:cubicBezTo>
                    <a:lnTo>
                      <a:pt x="104709" y="63281"/>
                    </a:lnTo>
                    <a:cubicBezTo>
                      <a:pt x="103460" y="65603"/>
                      <a:pt x="102210" y="68103"/>
                      <a:pt x="100871" y="70514"/>
                    </a:cubicBezTo>
                    <a:lnTo>
                      <a:pt x="100871" y="70603"/>
                    </a:lnTo>
                    <a:cubicBezTo>
                      <a:pt x="88554" y="95874"/>
                      <a:pt x="76951" y="126057"/>
                      <a:pt x="66152" y="158293"/>
                    </a:cubicBezTo>
                    <a:cubicBezTo>
                      <a:pt x="65259" y="160972"/>
                      <a:pt x="64367" y="163651"/>
                      <a:pt x="63474" y="166240"/>
                    </a:cubicBezTo>
                    <a:lnTo>
                      <a:pt x="63474" y="166330"/>
                    </a:lnTo>
                    <a:cubicBezTo>
                      <a:pt x="49104" y="210799"/>
                      <a:pt x="36430" y="258663"/>
                      <a:pt x="26434" y="302239"/>
                    </a:cubicBezTo>
                    <a:cubicBezTo>
                      <a:pt x="26434" y="302329"/>
                      <a:pt x="26434" y="302329"/>
                      <a:pt x="26434" y="302418"/>
                    </a:cubicBezTo>
                    <a:cubicBezTo>
                      <a:pt x="10547" y="371355"/>
                      <a:pt x="818" y="429577"/>
                      <a:pt x="15" y="447168"/>
                    </a:cubicBezTo>
                    <a:cubicBezTo>
                      <a:pt x="-163" y="450294"/>
                      <a:pt x="1265" y="452437"/>
                      <a:pt x="3228" y="453687"/>
                    </a:cubicBezTo>
                    <a:cubicBezTo>
                      <a:pt x="2603" y="456991"/>
                      <a:pt x="6263" y="460027"/>
                      <a:pt x="9387" y="457169"/>
                    </a:cubicBezTo>
                    <a:cubicBezTo>
                      <a:pt x="10547" y="456009"/>
                      <a:pt x="11707" y="454848"/>
                      <a:pt x="12868" y="453776"/>
                    </a:cubicBezTo>
                    <a:cubicBezTo>
                      <a:pt x="14206" y="453062"/>
                      <a:pt x="15188" y="452080"/>
                      <a:pt x="15902" y="450740"/>
                    </a:cubicBezTo>
                    <a:cubicBezTo>
                      <a:pt x="18758" y="447972"/>
                      <a:pt x="21614" y="445293"/>
                      <a:pt x="24292" y="442525"/>
                    </a:cubicBezTo>
                    <a:cubicBezTo>
                      <a:pt x="93910" y="373856"/>
                      <a:pt x="144784" y="287684"/>
                      <a:pt x="177451" y="195708"/>
                    </a:cubicBezTo>
                    <a:cubicBezTo>
                      <a:pt x="177718" y="195083"/>
                      <a:pt x="177897" y="194547"/>
                      <a:pt x="178165" y="194012"/>
                    </a:cubicBezTo>
                    <a:cubicBezTo>
                      <a:pt x="178789" y="192226"/>
                      <a:pt x="179503" y="190350"/>
                      <a:pt x="180218" y="188207"/>
                    </a:cubicBezTo>
                    <a:cubicBezTo>
                      <a:pt x="191910" y="155525"/>
                      <a:pt x="219221" y="80962"/>
                      <a:pt x="206279" y="3524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0"/>
              <p:cNvSpPr/>
              <p:nvPr/>
            </p:nvSpPr>
            <p:spPr>
              <a:xfrm>
                <a:off x="655151" y="3705217"/>
                <a:ext cx="176322" cy="467018"/>
              </a:xfrm>
              <a:custGeom>
                <a:avLst/>
                <a:gdLst/>
                <a:ahLst/>
                <a:cxnLst/>
                <a:rect l="l" t="t" r="r" b="b"/>
                <a:pathLst>
                  <a:path w="176322" h="467018" extrusionOk="0">
                    <a:moveTo>
                      <a:pt x="130010" y="432621"/>
                    </a:moveTo>
                    <a:cubicBezTo>
                      <a:pt x="130902" y="431192"/>
                      <a:pt x="131706" y="429228"/>
                      <a:pt x="133044" y="426013"/>
                    </a:cubicBezTo>
                    <a:cubicBezTo>
                      <a:pt x="156607" y="351629"/>
                      <a:pt x="185882" y="216880"/>
                      <a:pt x="173298" y="118921"/>
                    </a:cubicBezTo>
                    <a:cubicBezTo>
                      <a:pt x="172673" y="114010"/>
                      <a:pt x="171959" y="109188"/>
                      <a:pt x="171066" y="104455"/>
                    </a:cubicBezTo>
                    <a:cubicBezTo>
                      <a:pt x="160445" y="44983"/>
                      <a:pt x="132241" y="2032"/>
                      <a:pt x="74494" y="67"/>
                    </a:cubicBezTo>
                    <a:cubicBezTo>
                      <a:pt x="71995" y="-22"/>
                      <a:pt x="69407" y="-22"/>
                      <a:pt x="67086" y="67"/>
                    </a:cubicBezTo>
                    <a:cubicBezTo>
                      <a:pt x="61463" y="246"/>
                      <a:pt x="56287" y="871"/>
                      <a:pt x="51467" y="1942"/>
                    </a:cubicBezTo>
                    <a:cubicBezTo>
                      <a:pt x="9696" y="11140"/>
                      <a:pt x="-2799" y="52038"/>
                      <a:pt x="503" y="105616"/>
                    </a:cubicBezTo>
                    <a:cubicBezTo>
                      <a:pt x="771" y="109188"/>
                      <a:pt x="1039" y="112670"/>
                      <a:pt x="1396" y="116421"/>
                    </a:cubicBezTo>
                    <a:cubicBezTo>
                      <a:pt x="3538" y="139459"/>
                      <a:pt x="8447" y="164373"/>
                      <a:pt x="14873" y="190001"/>
                    </a:cubicBezTo>
                    <a:cubicBezTo>
                      <a:pt x="15319" y="192055"/>
                      <a:pt x="15855" y="194109"/>
                      <a:pt x="16390" y="196074"/>
                    </a:cubicBezTo>
                    <a:cubicBezTo>
                      <a:pt x="35044" y="267779"/>
                      <a:pt x="65837" y="343324"/>
                      <a:pt x="87168" y="391902"/>
                    </a:cubicBezTo>
                    <a:lnTo>
                      <a:pt x="87258" y="391991"/>
                    </a:lnTo>
                    <a:cubicBezTo>
                      <a:pt x="96272" y="412440"/>
                      <a:pt x="103591" y="427978"/>
                      <a:pt x="107697" y="436729"/>
                    </a:cubicBezTo>
                    <a:cubicBezTo>
                      <a:pt x="109749" y="440926"/>
                      <a:pt x="113409" y="442712"/>
                      <a:pt x="117247" y="442980"/>
                    </a:cubicBezTo>
                    <a:cubicBezTo>
                      <a:pt x="116176" y="450034"/>
                      <a:pt x="115105" y="456999"/>
                      <a:pt x="114123" y="464054"/>
                    </a:cubicBezTo>
                    <a:cubicBezTo>
                      <a:pt x="113766" y="466554"/>
                      <a:pt x="117336" y="468340"/>
                      <a:pt x="118585" y="465750"/>
                    </a:cubicBezTo>
                    <a:cubicBezTo>
                      <a:pt x="121531" y="458874"/>
                      <a:pt x="125012" y="449945"/>
                      <a:pt x="128493" y="439497"/>
                    </a:cubicBezTo>
                    <a:cubicBezTo>
                      <a:pt x="129028" y="439051"/>
                      <a:pt x="125636" y="437890"/>
                      <a:pt x="126172" y="437443"/>
                    </a:cubicBezTo>
                    <a:cubicBezTo>
                      <a:pt x="127779" y="435657"/>
                      <a:pt x="128760" y="434764"/>
                      <a:pt x="129831" y="432800"/>
                    </a:cubicBezTo>
                    <a:lnTo>
                      <a:pt x="130010" y="4326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0"/>
              <p:cNvSpPr/>
              <p:nvPr/>
            </p:nvSpPr>
            <p:spPr>
              <a:xfrm>
                <a:off x="606428" y="4382824"/>
                <a:ext cx="142852" cy="345891"/>
              </a:xfrm>
              <a:custGeom>
                <a:avLst/>
                <a:gdLst/>
                <a:ahLst/>
                <a:cxnLst/>
                <a:rect l="l" t="t" r="r" b="b"/>
                <a:pathLst>
                  <a:path w="142852" h="345891" extrusionOk="0">
                    <a:moveTo>
                      <a:pt x="126073" y="345891"/>
                    </a:moveTo>
                    <a:lnTo>
                      <a:pt x="142852" y="272221"/>
                    </a:lnTo>
                    <a:cubicBezTo>
                      <a:pt x="142852" y="272221"/>
                      <a:pt x="115987" y="-49515"/>
                      <a:pt x="41550" y="6563"/>
                    </a:cubicBezTo>
                    <a:cubicBezTo>
                      <a:pt x="-32887" y="62731"/>
                      <a:pt x="15399" y="121131"/>
                      <a:pt x="15399" y="121131"/>
                    </a:cubicBezTo>
                    <a:lnTo>
                      <a:pt x="126073" y="34589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0"/>
              <p:cNvSpPr/>
              <p:nvPr/>
            </p:nvSpPr>
            <p:spPr>
              <a:xfrm>
                <a:off x="429397" y="4988212"/>
                <a:ext cx="205639" cy="513367"/>
              </a:xfrm>
              <a:custGeom>
                <a:avLst/>
                <a:gdLst/>
                <a:ahLst/>
                <a:cxnLst/>
                <a:rect l="l" t="t" r="r" b="b"/>
                <a:pathLst>
                  <a:path w="205639" h="513367" extrusionOk="0">
                    <a:moveTo>
                      <a:pt x="179935" y="431126"/>
                    </a:moveTo>
                    <a:cubicBezTo>
                      <a:pt x="176811" y="426125"/>
                      <a:pt x="130667" y="144393"/>
                      <a:pt x="130667" y="144393"/>
                    </a:cubicBezTo>
                    <a:lnTo>
                      <a:pt x="88807" y="20092"/>
                    </a:lnTo>
                    <a:lnTo>
                      <a:pt x="44627" y="0"/>
                    </a:lnTo>
                    <a:lnTo>
                      <a:pt x="0" y="35719"/>
                    </a:lnTo>
                    <a:lnTo>
                      <a:pt x="3749" y="143321"/>
                    </a:lnTo>
                    <a:lnTo>
                      <a:pt x="62745" y="300305"/>
                    </a:lnTo>
                    <a:lnTo>
                      <a:pt x="143966" y="465237"/>
                    </a:lnTo>
                    <a:lnTo>
                      <a:pt x="181720" y="513368"/>
                    </a:lnTo>
                    <a:lnTo>
                      <a:pt x="205640" y="501670"/>
                    </a:lnTo>
                    <a:lnTo>
                      <a:pt x="179935" y="43112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0"/>
              <p:cNvSpPr/>
              <p:nvPr/>
            </p:nvSpPr>
            <p:spPr>
              <a:xfrm>
                <a:off x="567204" y="5145732"/>
                <a:ext cx="364331" cy="452735"/>
              </a:xfrm>
              <a:custGeom>
                <a:avLst/>
                <a:gdLst/>
                <a:ahLst/>
                <a:cxnLst/>
                <a:rect l="l" t="t" r="r" b="b"/>
                <a:pathLst>
                  <a:path w="364331" h="452735" extrusionOk="0">
                    <a:moveTo>
                      <a:pt x="0" y="452735"/>
                    </a:moveTo>
                    <a:lnTo>
                      <a:pt x="230184" y="272177"/>
                    </a:lnTo>
                    <a:lnTo>
                      <a:pt x="364332" y="149304"/>
                    </a:lnTo>
                    <a:lnTo>
                      <a:pt x="313815" y="0"/>
                    </a:lnTo>
                    <a:lnTo>
                      <a:pt x="154140" y="185916"/>
                    </a:lnTo>
                    <a:lnTo>
                      <a:pt x="24545" y="37129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3" name="Google Shape;563;p10"/>
            <p:cNvGrpSpPr/>
            <p:nvPr/>
          </p:nvGrpSpPr>
          <p:grpSpPr>
            <a:xfrm>
              <a:off x="-131202" y="3705284"/>
              <a:ext cx="1190013" cy="3304167"/>
              <a:chOff x="-131202" y="3705284"/>
              <a:chExt cx="1190013" cy="3304167"/>
            </a:xfrm>
          </p:grpSpPr>
          <p:sp>
            <p:nvSpPr>
              <p:cNvPr id="564" name="Google Shape;564;p10"/>
              <p:cNvSpPr/>
              <p:nvPr/>
            </p:nvSpPr>
            <p:spPr>
              <a:xfrm>
                <a:off x="715139" y="4753361"/>
                <a:ext cx="343672" cy="372518"/>
              </a:xfrm>
              <a:custGeom>
                <a:avLst/>
                <a:gdLst/>
                <a:ahLst/>
                <a:cxnLst/>
                <a:rect l="l" t="t" r="r" b="b"/>
                <a:pathLst>
                  <a:path w="343672" h="372518" extrusionOk="0">
                    <a:moveTo>
                      <a:pt x="317700" y="159663"/>
                    </a:moveTo>
                    <a:cubicBezTo>
                      <a:pt x="315379" y="163771"/>
                      <a:pt x="312880" y="167789"/>
                      <a:pt x="310292" y="171718"/>
                    </a:cubicBezTo>
                    <a:cubicBezTo>
                      <a:pt x="306632" y="171896"/>
                      <a:pt x="303062" y="172165"/>
                      <a:pt x="299403" y="172343"/>
                    </a:cubicBezTo>
                    <a:cubicBezTo>
                      <a:pt x="275037" y="173950"/>
                      <a:pt x="247636" y="179487"/>
                      <a:pt x="223716" y="173236"/>
                    </a:cubicBezTo>
                    <a:cubicBezTo>
                      <a:pt x="221306" y="176094"/>
                      <a:pt x="218896" y="178773"/>
                      <a:pt x="216486" y="181541"/>
                    </a:cubicBezTo>
                    <a:cubicBezTo>
                      <a:pt x="155169" y="251639"/>
                      <a:pt x="86266" y="327184"/>
                      <a:pt x="3528" y="372189"/>
                    </a:cubicBezTo>
                    <a:cubicBezTo>
                      <a:pt x="851" y="373618"/>
                      <a:pt x="-1381" y="370046"/>
                      <a:pt x="1029" y="368260"/>
                    </a:cubicBezTo>
                    <a:cubicBezTo>
                      <a:pt x="68415" y="314682"/>
                      <a:pt x="130714" y="261015"/>
                      <a:pt x="188015" y="198150"/>
                    </a:cubicBezTo>
                    <a:cubicBezTo>
                      <a:pt x="170343" y="174486"/>
                      <a:pt x="156240" y="147697"/>
                      <a:pt x="140710" y="122158"/>
                    </a:cubicBezTo>
                    <a:cubicBezTo>
                      <a:pt x="141514" y="120997"/>
                      <a:pt x="142406" y="120015"/>
                      <a:pt x="143299" y="118854"/>
                    </a:cubicBezTo>
                    <a:cubicBezTo>
                      <a:pt x="161685" y="142160"/>
                      <a:pt x="180250" y="166807"/>
                      <a:pt x="192388" y="193328"/>
                    </a:cubicBezTo>
                    <a:cubicBezTo>
                      <a:pt x="199707" y="185202"/>
                      <a:pt x="206936" y="177076"/>
                      <a:pt x="213987" y="168593"/>
                    </a:cubicBezTo>
                    <a:cubicBezTo>
                      <a:pt x="226394" y="153948"/>
                      <a:pt x="238532" y="138946"/>
                      <a:pt x="250492" y="124033"/>
                    </a:cubicBezTo>
                    <a:cubicBezTo>
                      <a:pt x="238621" y="105549"/>
                      <a:pt x="228536" y="85904"/>
                      <a:pt x="216754" y="67330"/>
                    </a:cubicBezTo>
                    <a:cubicBezTo>
                      <a:pt x="212916" y="61258"/>
                      <a:pt x="209078" y="55275"/>
                      <a:pt x="205151" y="49292"/>
                    </a:cubicBezTo>
                    <a:cubicBezTo>
                      <a:pt x="206936" y="47506"/>
                      <a:pt x="208811" y="45809"/>
                      <a:pt x="210506" y="44113"/>
                    </a:cubicBezTo>
                    <a:cubicBezTo>
                      <a:pt x="227375" y="68044"/>
                      <a:pt x="242548" y="94030"/>
                      <a:pt x="254151" y="119658"/>
                    </a:cubicBezTo>
                    <a:cubicBezTo>
                      <a:pt x="267361" y="103138"/>
                      <a:pt x="280213" y="86529"/>
                      <a:pt x="293155" y="69830"/>
                    </a:cubicBezTo>
                    <a:cubicBezTo>
                      <a:pt x="281106" y="49203"/>
                      <a:pt x="272181" y="26075"/>
                      <a:pt x="263077" y="3215"/>
                    </a:cubicBezTo>
                    <a:cubicBezTo>
                      <a:pt x="265130" y="1965"/>
                      <a:pt x="267182" y="982"/>
                      <a:pt x="269146" y="0"/>
                    </a:cubicBezTo>
                    <a:cubicBezTo>
                      <a:pt x="280927" y="20181"/>
                      <a:pt x="291995" y="41523"/>
                      <a:pt x="298510" y="62865"/>
                    </a:cubicBezTo>
                    <a:cubicBezTo>
                      <a:pt x="310827" y="46791"/>
                      <a:pt x="323144" y="30539"/>
                      <a:pt x="335283" y="14287"/>
                    </a:cubicBezTo>
                    <a:cubicBezTo>
                      <a:pt x="338942" y="20271"/>
                      <a:pt x="341620" y="26432"/>
                      <a:pt x="343672" y="32682"/>
                    </a:cubicBezTo>
                    <a:cubicBezTo>
                      <a:pt x="307257" y="79742"/>
                      <a:pt x="266558" y="124659"/>
                      <a:pt x="228089" y="168324"/>
                    </a:cubicBezTo>
                    <a:cubicBezTo>
                      <a:pt x="248528" y="161627"/>
                      <a:pt x="272002" y="163056"/>
                      <a:pt x="293244" y="161538"/>
                    </a:cubicBezTo>
                    <a:cubicBezTo>
                      <a:pt x="301456" y="161003"/>
                      <a:pt x="309578" y="160288"/>
                      <a:pt x="317700" y="1596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0"/>
              <p:cNvSpPr/>
              <p:nvPr/>
            </p:nvSpPr>
            <p:spPr>
              <a:xfrm>
                <a:off x="509011" y="4644777"/>
                <a:ext cx="154463" cy="402259"/>
              </a:xfrm>
              <a:custGeom>
                <a:avLst/>
                <a:gdLst/>
                <a:ahLst/>
                <a:cxnLst/>
                <a:rect l="l" t="t" r="r" b="b"/>
                <a:pathLst>
                  <a:path w="154463" h="402259" extrusionOk="0">
                    <a:moveTo>
                      <a:pt x="150303" y="401478"/>
                    </a:moveTo>
                    <a:cubicBezTo>
                      <a:pt x="109246" y="352544"/>
                      <a:pt x="73277" y="292715"/>
                      <a:pt x="46679" y="228243"/>
                    </a:cubicBezTo>
                    <a:cubicBezTo>
                      <a:pt x="32845" y="223599"/>
                      <a:pt x="19279" y="217973"/>
                      <a:pt x="5801" y="211723"/>
                    </a:cubicBezTo>
                    <a:cubicBezTo>
                      <a:pt x="5534" y="210919"/>
                      <a:pt x="5266" y="210205"/>
                      <a:pt x="5087" y="209401"/>
                    </a:cubicBezTo>
                    <a:cubicBezTo>
                      <a:pt x="4463" y="207079"/>
                      <a:pt x="3749" y="204490"/>
                      <a:pt x="3124" y="201721"/>
                    </a:cubicBezTo>
                    <a:cubicBezTo>
                      <a:pt x="16958" y="207347"/>
                      <a:pt x="30614" y="213509"/>
                      <a:pt x="43556" y="220385"/>
                    </a:cubicBezTo>
                    <a:cubicBezTo>
                      <a:pt x="19368" y="159663"/>
                      <a:pt x="3659" y="95101"/>
                      <a:pt x="0" y="31700"/>
                    </a:cubicBezTo>
                    <a:cubicBezTo>
                      <a:pt x="0" y="31611"/>
                      <a:pt x="0" y="31611"/>
                      <a:pt x="0" y="31611"/>
                    </a:cubicBezTo>
                    <a:cubicBezTo>
                      <a:pt x="4016" y="18395"/>
                      <a:pt x="9729" y="7590"/>
                      <a:pt x="17672" y="0"/>
                    </a:cubicBezTo>
                    <a:cubicBezTo>
                      <a:pt x="21153" y="59114"/>
                      <a:pt x="26776" y="116889"/>
                      <a:pt x="44359" y="175736"/>
                    </a:cubicBezTo>
                    <a:cubicBezTo>
                      <a:pt x="44627" y="176629"/>
                      <a:pt x="44984" y="177611"/>
                      <a:pt x="45251" y="178594"/>
                    </a:cubicBezTo>
                    <a:cubicBezTo>
                      <a:pt x="52749" y="168593"/>
                      <a:pt x="61585" y="160199"/>
                      <a:pt x="71492" y="151894"/>
                    </a:cubicBezTo>
                    <a:cubicBezTo>
                      <a:pt x="83987" y="141446"/>
                      <a:pt x="94787" y="130373"/>
                      <a:pt x="105587" y="119122"/>
                    </a:cubicBezTo>
                    <a:cubicBezTo>
                      <a:pt x="106301" y="121712"/>
                      <a:pt x="107015" y="124390"/>
                      <a:pt x="107729" y="126980"/>
                    </a:cubicBezTo>
                    <a:cubicBezTo>
                      <a:pt x="100767" y="134481"/>
                      <a:pt x="93627" y="141892"/>
                      <a:pt x="85415" y="148768"/>
                    </a:cubicBezTo>
                    <a:cubicBezTo>
                      <a:pt x="71670" y="160109"/>
                      <a:pt x="57925" y="171003"/>
                      <a:pt x="47394" y="185202"/>
                    </a:cubicBezTo>
                    <a:cubicBezTo>
                      <a:pt x="54712" y="208329"/>
                      <a:pt x="63370" y="231100"/>
                      <a:pt x="73009" y="253246"/>
                    </a:cubicBezTo>
                    <a:cubicBezTo>
                      <a:pt x="90414" y="243423"/>
                      <a:pt x="103445" y="228600"/>
                      <a:pt x="118618" y="215920"/>
                    </a:cubicBezTo>
                    <a:cubicBezTo>
                      <a:pt x="122456" y="212616"/>
                      <a:pt x="126383" y="209580"/>
                      <a:pt x="130399" y="206544"/>
                    </a:cubicBezTo>
                    <a:cubicBezTo>
                      <a:pt x="131024" y="208508"/>
                      <a:pt x="131559" y="210294"/>
                      <a:pt x="132095" y="212169"/>
                    </a:cubicBezTo>
                    <a:cubicBezTo>
                      <a:pt x="124865" y="217706"/>
                      <a:pt x="117814" y="223599"/>
                      <a:pt x="110853" y="229761"/>
                    </a:cubicBezTo>
                    <a:cubicBezTo>
                      <a:pt x="99428" y="239941"/>
                      <a:pt x="88272" y="249763"/>
                      <a:pt x="74437" y="256282"/>
                    </a:cubicBezTo>
                    <a:cubicBezTo>
                      <a:pt x="96215" y="306020"/>
                      <a:pt x="123348" y="353347"/>
                      <a:pt x="154051" y="398443"/>
                    </a:cubicBezTo>
                    <a:cubicBezTo>
                      <a:pt x="155658" y="400675"/>
                      <a:pt x="152177" y="403711"/>
                      <a:pt x="150303" y="401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0"/>
              <p:cNvSpPr/>
              <p:nvPr/>
            </p:nvSpPr>
            <p:spPr>
              <a:xfrm>
                <a:off x="787262" y="4335363"/>
                <a:ext cx="227190" cy="464026"/>
              </a:xfrm>
              <a:custGeom>
                <a:avLst/>
                <a:gdLst/>
                <a:ahLst/>
                <a:cxnLst/>
                <a:rect l="l" t="t" r="r" b="b"/>
                <a:pathLst>
                  <a:path w="227190" h="464026" extrusionOk="0">
                    <a:moveTo>
                      <a:pt x="227191" y="174397"/>
                    </a:moveTo>
                    <a:cubicBezTo>
                      <a:pt x="226298" y="177522"/>
                      <a:pt x="225406" y="180469"/>
                      <a:pt x="224424" y="183684"/>
                    </a:cubicBezTo>
                    <a:lnTo>
                      <a:pt x="224424" y="183773"/>
                    </a:lnTo>
                    <a:cubicBezTo>
                      <a:pt x="207020" y="188059"/>
                      <a:pt x="189704" y="191274"/>
                      <a:pt x="173103" y="192167"/>
                    </a:cubicBezTo>
                    <a:cubicBezTo>
                      <a:pt x="159805" y="236994"/>
                      <a:pt x="142043" y="280214"/>
                      <a:pt x="118927" y="320933"/>
                    </a:cubicBezTo>
                    <a:cubicBezTo>
                      <a:pt x="132493" y="315486"/>
                      <a:pt x="147220" y="310485"/>
                      <a:pt x="162214" y="306467"/>
                    </a:cubicBezTo>
                    <a:cubicBezTo>
                      <a:pt x="160340" y="309235"/>
                      <a:pt x="158466" y="312003"/>
                      <a:pt x="156591" y="314772"/>
                    </a:cubicBezTo>
                    <a:cubicBezTo>
                      <a:pt x="143471" y="317897"/>
                      <a:pt x="130530" y="321558"/>
                      <a:pt x="117231" y="323969"/>
                    </a:cubicBezTo>
                    <a:cubicBezTo>
                      <a:pt x="87956" y="375136"/>
                      <a:pt x="50380" y="422196"/>
                      <a:pt x="3344" y="463451"/>
                    </a:cubicBezTo>
                    <a:cubicBezTo>
                      <a:pt x="1558" y="465148"/>
                      <a:pt x="-1208" y="462736"/>
                      <a:pt x="577" y="460861"/>
                    </a:cubicBezTo>
                    <a:cubicBezTo>
                      <a:pt x="61894" y="395407"/>
                      <a:pt x="112054" y="320844"/>
                      <a:pt x="144007" y="237262"/>
                    </a:cubicBezTo>
                    <a:cubicBezTo>
                      <a:pt x="125888" y="221456"/>
                      <a:pt x="109823" y="203150"/>
                      <a:pt x="92061" y="186898"/>
                    </a:cubicBezTo>
                    <a:cubicBezTo>
                      <a:pt x="83404" y="178951"/>
                      <a:pt x="74032" y="171450"/>
                      <a:pt x="64928" y="163770"/>
                    </a:cubicBezTo>
                    <a:cubicBezTo>
                      <a:pt x="66267" y="160467"/>
                      <a:pt x="67427" y="156984"/>
                      <a:pt x="68766" y="153412"/>
                    </a:cubicBezTo>
                    <a:cubicBezTo>
                      <a:pt x="80101" y="163056"/>
                      <a:pt x="90633" y="174040"/>
                      <a:pt x="100808" y="184041"/>
                    </a:cubicBezTo>
                    <a:cubicBezTo>
                      <a:pt x="116427" y="199311"/>
                      <a:pt x="132582" y="214938"/>
                      <a:pt x="145613" y="232708"/>
                    </a:cubicBezTo>
                    <a:cubicBezTo>
                      <a:pt x="148559" y="224760"/>
                      <a:pt x="151415" y="216813"/>
                      <a:pt x="154092" y="208687"/>
                    </a:cubicBezTo>
                    <a:cubicBezTo>
                      <a:pt x="159894" y="190560"/>
                      <a:pt x="164803" y="172164"/>
                      <a:pt x="168819" y="153680"/>
                    </a:cubicBezTo>
                    <a:cubicBezTo>
                      <a:pt x="142668" y="133856"/>
                      <a:pt x="118748" y="109121"/>
                      <a:pt x="95007" y="85636"/>
                    </a:cubicBezTo>
                    <a:cubicBezTo>
                      <a:pt x="96078" y="83582"/>
                      <a:pt x="96970" y="81528"/>
                      <a:pt x="97952" y="79474"/>
                    </a:cubicBezTo>
                    <a:cubicBezTo>
                      <a:pt x="123032" y="99477"/>
                      <a:pt x="149273" y="120104"/>
                      <a:pt x="170872" y="143411"/>
                    </a:cubicBezTo>
                    <a:cubicBezTo>
                      <a:pt x="180422" y="96262"/>
                      <a:pt x="184885" y="48310"/>
                      <a:pt x="187562" y="0"/>
                    </a:cubicBezTo>
                    <a:cubicBezTo>
                      <a:pt x="189080" y="625"/>
                      <a:pt x="190508" y="1518"/>
                      <a:pt x="191757" y="2768"/>
                    </a:cubicBezTo>
                    <a:cubicBezTo>
                      <a:pt x="195774" y="6787"/>
                      <a:pt x="199433" y="10805"/>
                      <a:pt x="202825" y="15002"/>
                    </a:cubicBezTo>
                    <a:cubicBezTo>
                      <a:pt x="199433" y="74831"/>
                      <a:pt x="190061" y="133767"/>
                      <a:pt x="173550" y="190113"/>
                    </a:cubicBezTo>
                    <a:cubicBezTo>
                      <a:pt x="190954" y="183148"/>
                      <a:pt x="209340" y="179397"/>
                      <a:pt x="227191" y="1743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0"/>
              <p:cNvSpPr/>
              <p:nvPr/>
            </p:nvSpPr>
            <p:spPr>
              <a:xfrm>
                <a:off x="592284" y="4344650"/>
                <a:ext cx="154758" cy="304806"/>
              </a:xfrm>
              <a:custGeom>
                <a:avLst/>
                <a:gdLst/>
                <a:ahLst/>
                <a:cxnLst/>
                <a:rect l="l" t="t" r="r" b="b"/>
                <a:pathLst>
                  <a:path w="154758" h="304806" extrusionOk="0">
                    <a:moveTo>
                      <a:pt x="151909" y="304770"/>
                    </a:moveTo>
                    <a:cubicBezTo>
                      <a:pt x="151463" y="304770"/>
                      <a:pt x="151017" y="304592"/>
                      <a:pt x="150660" y="304145"/>
                    </a:cubicBezTo>
                    <a:cubicBezTo>
                      <a:pt x="146911" y="299591"/>
                      <a:pt x="143252" y="295126"/>
                      <a:pt x="139681" y="290393"/>
                    </a:cubicBezTo>
                    <a:cubicBezTo>
                      <a:pt x="120670" y="265926"/>
                      <a:pt x="104159" y="239673"/>
                      <a:pt x="89521" y="212437"/>
                    </a:cubicBezTo>
                    <a:cubicBezTo>
                      <a:pt x="81578" y="211723"/>
                      <a:pt x="73634" y="210741"/>
                      <a:pt x="65690" y="209669"/>
                    </a:cubicBezTo>
                    <a:cubicBezTo>
                      <a:pt x="61585" y="209133"/>
                      <a:pt x="57568" y="208508"/>
                      <a:pt x="53463" y="207883"/>
                    </a:cubicBezTo>
                    <a:cubicBezTo>
                      <a:pt x="47393" y="206990"/>
                      <a:pt x="41324" y="206097"/>
                      <a:pt x="35166" y="205383"/>
                    </a:cubicBezTo>
                    <a:cubicBezTo>
                      <a:pt x="34720" y="204311"/>
                      <a:pt x="34363" y="203329"/>
                      <a:pt x="33916" y="202168"/>
                    </a:cubicBezTo>
                    <a:cubicBezTo>
                      <a:pt x="39450" y="202079"/>
                      <a:pt x="45073" y="202079"/>
                      <a:pt x="50696" y="202168"/>
                    </a:cubicBezTo>
                    <a:cubicBezTo>
                      <a:pt x="54534" y="202168"/>
                      <a:pt x="58461" y="202257"/>
                      <a:pt x="62299" y="202436"/>
                    </a:cubicBezTo>
                    <a:cubicBezTo>
                      <a:pt x="69975" y="202704"/>
                      <a:pt x="77561" y="203150"/>
                      <a:pt x="85058" y="204133"/>
                    </a:cubicBezTo>
                    <a:cubicBezTo>
                      <a:pt x="68190" y="171629"/>
                      <a:pt x="53909" y="137607"/>
                      <a:pt x="41681" y="102781"/>
                    </a:cubicBezTo>
                    <a:cubicBezTo>
                      <a:pt x="36237" y="101888"/>
                      <a:pt x="30882" y="101084"/>
                      <a:pt x="25437" y="100191"/>
                    </a:cubicBezTo>
                    <a:cubicBezTo>
                      <a:pt x="22313" y="99655"/>
                      <a:pt x="19279" y="99120"/>
                      <a:pt x="16066" y="98584"/>
                    </a:cubicBezTo>
                    <a:cubicBezTo>
                      <a:pt x="11067" y="97691"/>
                      <a:pt x="6069" y="96798"/>
                      <a:pt x="1071" y="95815"/>
                    </a:cubicBezTo>
                    <a:cubicBezTo>
                      <a:pt x="625" y="93672"/>
                      <a:pt x="268" y="91440"/>
                      <a:pt x="0" y="89297"/>
                    </a:cubicBezTo>
                    <a:cubicBezTo>
                      <a:pt x="5980" y="90458"/>
                      <a:pt x="11781" y="91618"/>
                      <a:pt x="17761" y="92690"/>
                    </a:cubicBezTo>
                    <a:cubicBezTo>
                      <a:pt x="19725" y="93137"/>
                      <a:pt x="21689" y="93494"/>
                      <a:pt x="23652" y="93940"/>
                    </a:cubicBezTo>
                    <a:cubicBezTo>
                      <a:pt x="29007" y="94923"/>
                      <a:pt x="34273" y="95994"/>
                      <a:pt x="39628" y="97066"/>
                    </a:cubicBezTo>
                    <a:cubicBezTo>
                      <a:pt x="37754" y="91351"/>
                      <a:pt x="35701" y="85725"/>
                      <a:pt x="33827" y="80010"/>
                    </a:cubicBezTo>
                    <a:cubicBezTo>
                      <a:pt x="32667" y="76527"/>
                      <a:pt x="31417" y="73045"/>
                      <a:pt x="30346" y="69562"/>
                    </a:cubicBezTo>
                    <a:lnTo>
                      <a:pt x="30346" y="69473"/>
                    </a:lnTo>
                    <a:cubicBezTo>
                      <a:pt x="24277" y="50453"/>
                      <a:pt x="18654" y="31343"/>
                      <a:pt x="13388" y="12144"/>
                    </a:cubicBezTo>
                    <a:cubicBezTo>
                      <a:pt x="15084" y="10001"/>
                      <a:pt x="16958" y="7947"/>
                      <a:pt x="19011" y="5983"/>
                    </a:cubicBezTo>
                    <a:cubicBezTo>
                      <a:pt x="21332" y="3750"/>
                      <a:pt x="23652" y="1786"/>
                      <a:pt x="25883" y="0"/>
                    </a:cubicBezTo>
                    <a:cubicBezTo>
                      <a:pt x="31328" y="18574"/>
                      <a:pt x="36951" y="37148"/>
                      <a:pt x="42842" y="55453"/>
                    </a:cubicBezTo>
                    <a:cubicBezTo>
                      <a:pt x="44091" y="59472"/>
                      <a:pt x="45430" y="63490"/>
                      <a:pt x="46769" y="67508"/>
                    </a:cubicBezTo>
                    <a:cubicBezTo>
                      <a:pt x="56319" y="96530"/>
                      <a:pt x="66672" y="125194"/>
                      <a:pt x="78097" y="153412"/>
                    </a:cubicBezTo>
                    <a:cubicBezTo>
                      <a:pt x="89521" y="134302"/>
                      <a:pt x="101124" y="115371"/>
                      <a:pt x="112013" y="96083"/>
                    </a:cubicBezTo>
                    <a:cubicBezTo>
                      <a:pt x="113173" y="94119"/>
                      <a:pt x="114244" y="92065"/>
                      <a:pt x="115405" y="90101"/>
                    </a:cubicBezTo>
                    <a:cubicBezTo>
                      <a:pt x="117100" y="87154"/>
                      <a:pt x="118707" y="84207"/>
                      <a:pt x="120224" y="81260"/>
                    </a:cubicBezTo>
                    <a:cubicBezTo>
                      <a:pt x="121652" y="85278"/>
                      <a:pt x="122902" y="89386"/>
                      <a:pt x="124062" y="93583"/>
                    </a:cubicBezTo>
                    <a:cubicBezTo>
                      <a:pt x="122545" y="96351"/>
                      <a:pt x="121027" y="98941"/>
                      <a:pt x="119421" y="101620"/>
                    </a:cubicBezTo>
                    <a:lnTo>
                      <a:pt x="119421" y="101709"/>
                    </a:lnTo>
                    <a:cubicBezTo>
                      <a:pt x="118885" y="102602"/>
                      <a:pt x="118350" y="103495"/>
                      <a:pt x="117814" y="104477"/>
                    </a:cubicBezTo>
                    <a:cubicBezTo>
                      <a:pt x="117011" y="105906"/>
                      <a:pt x="116208" y="107335"/>
                      <a:pt x="115405" y="108764"/>
                    </a:cubicBezTo>
                    <a:cubicBezTo>
                      <a:pt x="104873" y="126980"/>
                      <a:pt x="94341" y="145286"/>
                      <a:pt x="81578" y="162074"/>
                    </a:cubicBezTo>
                    <a:cubicBezTo>
                      <a:pt x="98268" y="202079"/>
                      <a:pt x="117279" y="241191"/>
                      <a:pt x="140306" y="279142"/>
                    </a:cubicBezTo>
                    <a:cubicBezTo>
                      <a:pt x="143609" y="284500"/>
                      <a:pt x="146911" y="289858"/>
                      <a:pt x="150392" y="295215"/>
                    </a:cubicBezTo>
                    <a:cubicBezTo>
                      <a:pt x="151641" y="297180"/>
                      <a:pt x="152891" y="299144"/>
                      <a:pt x="154230" y="301198"/>
                    </a:cubicBezTo>
                    <a:cubicBezTo>
                      <a:pt x="155747" y="302806"/>
                      <a:pt x="153694" y="305128"/>
                      <a:pt x="151909" y="30477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0"/>
              <p:cNvSpPr/>
              <p:nvPr/>
            </p:nvSpPr>
            <p:spPr>
              <a:xfrm>
                <a:off x="799912" y="3985140"/>
                <a:ext cx="167593" cy="340555"/>
              </a:xfrm>
              <a:custGeom>
                <a:avLst/>
                <a:gdLst/>
                <a:ahLst/>
                <a:cxnLst/>
                <a:rect l="l" t="t" r="r" b="b"/>
                <a:pathLst>
                  <a:path w="167593" h="340555" extrusionOk="0">
                    <a:moveTo>
                      <a:pt x="141532" y="176719"/>
                    </a:moveTo>
                    <a:cubicBezTo>
                      <a:pt x="140728" y="178862"/>
                      <a:pt x="140014" y="180826"/>
                      <a:pt x="139479" y="182523"/>
                    </a:cubicBezTo>
                    <a:cubicBezTo>
                      <a:pt x="139211" y="183148"/>
                      <a:pt x="139032" y="183684"/>
                      <a:pt x="138765" y="184220"/>
                    </a:cubicBezTo>
                    <a:cubicBezTo>
                      <a:pt x="125109" y="184666"/>
                      <a:pt x="111721" y="185291"/>
                      <a:pt x="98154" y="185023"/>
                    </a:cubicBezTo>
                    <a:cubicBezTo>
                      <a:pt x="70040" y="239137"/>
                      <a:pt x="37819" y="291108"/>
                      <a:pt x="1672" y="340221"/>
                    </a:cubicBezTo>
                    <a:cubicBezTo>
                      <a:pt x="958" y="341114"/>
                      <a:pt x="-471" y="340042"/>
                      <a:pt x="154" y="339060"/>
                    </a:cubicBezTo>
                    <a:cubicBezTo>
                      <a:pt x="27020" y="295126"/>
                      <a:pt x="52100" y="250210"/>
                      <a:pt x="74859" y="204311"/>
                    </a:cubicBezTo>
                    <a:cubicBezTo>
                      <a:pt x="57098" y="189756"/>
                      <a:pt x="39961" y="172790"/>
                      <a:pt x="24877" y="155020"/>
                    </a:cubicBezTo>
                    <a:lnTo>
                      <a:pt x="24877" y="154930"/>
                    </a:lnTo>
                    <a:cubicBezTo>
                      <a:pt x="25770" y="152340"/>
                      <a:pt x="26663" y="149662"/>
                      <a:pt x="27555" y="146983"/>
                    </a:cubicBezTo>
                    <a:cubicBezTo>
                      <a:pt x="45852" y="162163"/>
                      <a:pt x="63078" y="179576"/>
                      <a:pt x="78072" y="197703"/>
                    </a:cubicBezTo>
                    <a:cubicBezTo>
                      <a:pt x="91014" y="171182"/>
                      <a:pt x="103153" y="144214"/>
                      <a:pt x="114488" y="116800"/>
                    </a:cubicBezTo>
                    <a:cubicBezTo>
                      <a:pt x="96191" y="100102"/>
                      <a:pt x="77894" y="80099"/>
                      <a:pt x="62185" y="59293"/>
                    </a:cubicBezTo>
                    <a:lnTo>
                      <a:pt x="62185" y="59204"/>
                    </a:lnTo>
                    <a:cubicBezTo>
                      <a:pt x="63524" y="56793"/>
                      <a:pt x="64684" y="54292"/>
                      <a:pt x="66023" y="51971"/>
                    </a:cubicBezTo>
                    <a:cubicBezTo>
                      <a:pt x="71289" y="58221"/>
                      <a:pt x="76466" y="64740"/>
                      <a:pt x="81910" y="70902"/>
                    </a:cubicBezTo>
                    <a:cubicBezTo>
                      <a:pt x="93513" y="84028"/>
                      <a:pt x="105830" y="96619"/>
                      <a:pt x="117344" y="109924"/>
                    </a:cubicBezTo>
                    <a:cubicBezTo>
                      <a:pt x="117522" y="109657"/>
                      <a:pt x="117701" y="109299"/>
                      <a:pt x="117701" y="109031"/>
                    </a:cubicBezTo>
                    <a:cubicBezTo>
                      <a:pt x="122521" y="97244"/>
                      <a:pt x="126983" y="85368"/>
                      <a:pt x="131089" y="73402"/>
                    </a:cubicBezTo>
                    <a:cubicBezTo>
                      <a:pt x="126715" y="55811"/>
                      <a:pt x="112346" y="41434"/>
                      <a:pt x="102974" y="26343"/>
                    </a:cubicBezTo>
                    <a:cubicBezTo>
                      <a:pt x="99493" y="20806"/>
                      <a:pt x="96280" y="15270"/>
                      <a:pt x="93335" y="9644"/>
                    </a:cubicBezTo>
                    <a:cubicBezTo>
                      <a:pt x="95209" y="7412"/>
                      <a:pt x="97173" y="5447"/>
                      <a:pt x="99047" y="3572"/>
                    </a:cubicBezTo>
                    <a:cubicBezTo>
                      <a:pt x="105295" y="14198"/>
                      <a:pt x="111364" y="25003"/>
                      <a:pt x="118058" y="35451"/>
                    </a:cubicBezTo>
                    <a:cubicBezTo>
                      <a:pt x="124038" y="44916"/>
                      <a:pt x="130464" y="53846"/>
                      <a:pt x="134302" y="63937"/>
                    </a:cubicBezTo>
                    <a:cubicBezTo>
                      <a:pt x="141621" y="42684"/>
                      <a:pt x="148047" y="21431"/>
                      <a:pt x="154295" y="0"/>
                    </a:cubicBezTo>
                    <a:cubicBezTo>
                      <a:pt x="160721" y="6251"/>
                      <a:pt x="165005" y="14377"/>
                      <a:pt x="167593" y="23753"/>
                    </a:cubicBezTo>
                    <a:cubicBezTo>
                      <a:pt x="167593" y="23842"/>
                      <a:pt x="167593" y="23842"/>
                      <a:pt x="167593" y="23931"/>
                    </a:cubicBezTo>
                    <a:cubicBezTo>
                      <a:pt x="158133" y="50096"/>
                      <a:pt x="147869" y="75724"/>
                      <a:pt x="137426" y="100727"/>
                    </a:cubicBezTo>
                    <a:cubicBezTo>
                      <a:pt x="126269" y="127605"/>
                      <a:pt x="114041" y="153859"/>
                      <a:pt x="100832" y="179665"/>
                    </a:cubicBezTo>
                    <a:cubicBezTo>
                      <a:pt x="113684" y="178326"/>
                      <a:pt x="126448" y="177612"/>
                      <a:pt x="139300" y="176897"/>
                    </a:cubicBezTo>
                    <a:cubicBezTo>
                      <a:pt x="140103" y="176808"/>
                      <a:pt x="140817" y="176808"/>
                      <a:pt x="141532" y="17671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0"/>
              <p:cNvSpPr/>
              <p:nvPr/>
            </p:nvSpPr>
            <p:spPr>
              <a:xfrm>
                <a:off x="655833" y="3705284"/>
                <a:ext cx="172794" cy="362317"/>
              </a:xfrm>
              <a:custGeom>
                <a:avLst/>
                <a:gdLst/>
                <a:ahLst/>
                <a:cxnLst/>
                <a:rect l="l" t="t" r="r" b="b"/>
                <a:pathLst>
                  <a:path w="172794" h="362317" extrusionOk="0">
                    <a:moveTo>
                      <a:pt x="118439" y="359598"/>
                    </a:moveTo>
                    <a:cubicBezTo>
                      <a:pt x="117814" y="363617"/>
                      <a:pt x="111299" y="362992"/>
                      <a:pt x="111477" y="358974"/>
                    </a:cubicBezTo>
                    <a:cubicBezTo>
                      <a:pt x="112816" y="312003"/>
                      <a:pt x="110942" y="266372"/>
                      <a:pt x="106033" y="221813"/>
                    </a:cubicBezTo>
                    <a:cubicBezTo>
                      <a:pt x="95412" y="218867"/>
                      <a:pt x="84880" y="215920"/>
                      <a:pt x="74259" y="212973"/>
                    </a:cubicBezTo>
                    <a:cubicBezTo>
                      <a:pt x="54712" y="207437"/>
                      <a:pt x="35255" y="201989"/>
                      <a:pt x="15887" y="196007"/>
                    </a:cubicBezTo>
                    <a:cubicBezTo>
                      <a:pt x="15352" y="193953"/>
                      <a:pt x="14816" y="191988"/>
                      <a:pt x="14370" y="189934"/>
                    </a:cubicBezTo>
                    <a:cubicBezTo>
                      <a:pt x="34184" y="195024"/>
                      <a:pt x="53909" y="200561"/>
                      <a:pt x="73634" y="206097"/>
                    </a:cubicBezTo>
                    <a:cubicBezTo>
                      <a:pt x="84166" y="209133"/>
                      <a:pt x="94698" y="212169"/>
                      <a:pt x="105140" y="215206"/>
                    </a:cubicBezTo>
                    <a:cubicBezTo>
                      <a:pt x="103534" y="201543"/>
                      <a:pt x="101660" y="187970"/>
                      <a:pt x="99339" y="174397"/>
                    </a:cubicBezTo>
                    <a:cubicBezTo>
                      <a:pt x="98000" y="166092"/>
                      <a:pt x="96572" y="157877"/>
                      <a:pt x="94966" y="149572"/>
                    </a:cubicBezTo>
                    <a:cubicBezTo>
                      <a:pt x="63905" y="137339"/>
                      <a:pt x="32399" y="126712"/>
                      <a:pt x="893" y="116354"/>
                    </a:cubicBezTo>
                    <a:cubicBezTo>
                      <a:pt x="535" y="112693"/>
                      <a:pt x="178" y="109121"/>
                      <a:pt x="0" y="105549"/>
                    </a:cubicBezTo>
                    <a:cubicBezTo>
                      <a:pt x="31417" y="114657"/>
                      <a:pt x="62299" y="125998"/>
                      <a:pt x="92734" y="138142"/>
                    </a:cubicBezTo>
                    <a:cubicBezTo>
                      <a:pt x="82916" y="91976"/>
                      <a:pt x="69171" y="46791"/>
                      <a:pt x="50964" y="1875"/>
                    </a:cubicBezTo>
                    <a:cubicBezTo>
                      <a:pt x="55694" y="804"/>
                      <a:pt x="60960" y="89"/>
                      <a:pt x="66583" y="0"/>
                    </a:cubicBezTo>
                    <a:cubicBezTo>
                      <a:pt x="90949" y="54382"/>
                      <a:pt x="108353" y="112782"/>
                      <a:pt x="117547" y="172164"/>
                    </a:cubicBezTo>
                    <a:cubicBezTo>
                      <a:pt x="134862" y="149215"/>
                      <a:pt x="153426" y="127427"/>
                      <a:pt x="170563" y="104388"/>
                    </a:cubicBezTo>
                    <a:cubicBezTo>
                      <a:pt x="171456" y="109121"/>
                      <a:pt x="172170" y="113854"/>
                      <a:pt x="172794" y="118854"/>
                    </a:cubicBezTo>
                    <a:cubicBezTo>
                      <a:pt x="157175" y="141982"/>
                      <a:pt x="139324" y="164038"/>
                      <a:pt x="118885" y="181005"/>
                    </a:cubicBezTo>
                    <a:cubicBezTo>
                      <a:pt x="125222" y="225832"/>
                      <a:pt x="127097" y="270927"/>
                      <a:pt x="123705" y="315397"/>
                    </a:cubicBezTo>
                    <a:lnTo>
                      <a:pt x="123616" y="315665"/>
                    </a:lnTo>
                    <a:cubicBezTo>
                      <a:pt x="122366" y="330488"/>
                      <a:pt x="120670" y="345132"/>
                      <a:pt x="118439" y="35959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0"/>
              <p:cNvSpPr/>
              <p:nvPr/>
            </p:nvSpPr>
            <p:spPr>
              <a:xfrm>
                <a:off x="634212" y="5092064"/>
                <a:ext cx="389344" cy="412965"/>
              </a:xfrm>
              <a:custGeom>
                <a:avLst/>
                <a:gdLst/>
                <a:ahLst/>
                <a:cxnLst/>
                <a:rect l="l" t="t" r="r" b="b"/>
                <a:pathLst>
                  <a:path w="389344" h="412965" extrusionOk="0">
                    <a:moveTo>
                      <a:pt x="262783" y="159395"/>
                    </a:moveTo>
                    <a:cubicBezTo>
                      <a:pt x="252251" y="170825"/>
                      <a:pt x="241541" y="182166"/>
                      <a:pt x="230920" y="193506"/>
                    </a:cubicBezTo>
                    <a:cubicBezTo>
                      <a:pt x="244218" y="194846"/>
                      <a:pt x="257785" y="195917"/>
                      <a:pt x="271351" y="196989"/>
                    </a:cubicBezTo>
                    <a:cubicBezTo>
                      <a:pt x="279563" y="197525"/>
                      <a:pt x="287774" y="198329"/>
                      <a:pt x="296075" y="199043"/>
                    </a:cubicBezTo>
                    <a:cubicBezTo>
                      <a:pt x="306428" y="200115"/>
                      <a:pt x="316871" y="201276"/>
                      <a:pt x="327135" y="202883"/>
                    </a:cubicBezTo>
                    <a:cubicBezTo>
                      <a:pt x="324457" y="205919"/>
                      <a:pt x="321780" y="209133"/>
                      <a:pt x="318923" y="212080"/>
                    </a:cubicBezTo>
                    <a:cubicBezTo>
                      <a:pt x="310087" y="210830"/>
                      <a:pt x="301073" y="209312"/>
                      <a:pt x="292237" y="207705"/>
                    </a:cubicBezTo>
                    <a:lnTo>
                      <a:pt x="292147" y="207705"/>
                    </a:lnTo>
                    <a:cubicBezTo>
                      <a:pt x="285632" y="206544"/>
                      <a:pt x="279384" y="205204"/>
                      <a:pt x="272958" y="203954"/>
                    </a:cubicBezTo>
                    <a:cubicBezTo>
                      <a:pt x="258231" y="201097"/>
                      <a:pt x="243683" y="198060"/>
                      <a:pt x="229224" y="195382"/>
                    </a:cubicBezTo>
                    <a:cubicBezTo>
                      <a:pt x="196736" y="230118"/>
                      <a:pt x="163890" y="264676"/>
                      <a:pt x="130599" y="298788"/>
                    </a:cubicBezTo>
                    <a:cubicBezTo>
                      <a:pt x="119889" y="309771"/>
                      <a:pt x="109267" y="321022"/>
                      <a:pt x="98379" y="332184"/>
                    </a:cubicBezTo>
                    <a:cubicBezTo>
                      <a:pt x="106411" y="333256"/>
                      <a:pt x="114533" y="334328"/>
                      <a:pt x="122655" y="335667"/>
                    </a:cubicBezTo>
                    <a:cubicBezTo>
                      <a:pt x="130420" y="336828"/>
                      <a:pt x="138096" y="338167"/>
                      <a:pt x="145772" y="339596"/>
                    </a:cubicBezTo>
                    <a:cubicBezTo>
                      <a:pt x="154519" y="341204"/>
                      <a:pt x="163355" y="343168"/>
                      <a:pt x="171923" y="345311"/>
                    </a:cubicBezTo>
                    <a:cubicBezTo>
                      <a:pt x="167550" y="348883"/>
                      <a:pt x="162998" y="352366"/>
                      <a:pt x="158625" y="355937"/>
                    </a:cubicBezTo>
                    <a:cubicBezTo>
                      <a:pt x="150145" y="353973"/>
                      <a:pt x="141756" y="351741"/>
                      <a:pt x="133366" y="349329"/>
                    </a:cubicBezTo>
                    <a:cubicBezTo>
                      <a:pt x="126761" y="347454"/>
                      <a:pt x="120156" y="345490"/>
                      <a:pt x="113641" y="343436"/>
                    </a:cubicBezTo>
                    <a:cubicBezTo>
                      <a:pt x="106858" y="341293"/>
                      <a:pt x="100342" y="339149"/>
                      <a:pt x="93737" y="336917"/>
                    </a:cubicBezTo>
                    <a:cubicBezTo>
                      <a:pt x="69282" y="361921"/>
                      <a:pt x="43934" y="386209"/>
                      <a:pt x="15016" y="405140"/>
                    </a:cubicBezTo>
                    <a:cubicBezTo>
                      <a:pt x="11000" y="407819"/>
                      <a:pt x="6983" y="410319"/>
                      <a:pt x="2877" y="412730"/>
                    </a:cubicBezTo>
                    <a:cubicBezTo>
                      <a:pt x="1182" y="413713"/>
                      <a:pt x="-960" y="411391"/>
                      <a:pt x="468" y="409962"/>
                    </a:cubicBezTo>
                    <a:cubicBezTo>
                      <a:pt x="12606" y="398086"/>
                      <a:pt x="24655" y="386120"/>
                      <a:pt x="36704" y="374065"/>
                    </a:cubicBezTo>
                    <a:cubicBezTo>
                      <a:pt x="66694" y="344239"/>
                      <a:pt x="96326" y="314236"/>
                      <a:pt x="125779" y="284053"/>
                    </a:cubicBezTo>
                    <a:cubicBezTo>
                      <a:pt x="122745" y="277178"/>
                      <a:pt x="120692" y="269855"/>
                      <a:pt x="118193" y="262622"/>
                    </a:cubicBezTo>
                    <a:cubicBezTo>
                      <a:pt x="116943" y="259140"/>
                      <a:pt x="115515" y="255925"/>
                      <a:pt x="113819" y="252799"/>
                    </a:cubicBezTo>
                    <a:cubicBezTo>
                      <a:pt x="110071" y="245209"/>
                      <a:pt x="105697" y="238244"/>
                      <a:pt x="101770" y="230386"/>
                    </a:cubicBezTo>
                    <a:cubicBezTo>
                      <a:pt x="100967" y="228689"/>
                      <a:pt x="100074" y="226993"/>
                      <a:pt x="99450" y="225296"/>
                    </a:cubicBezTo>
                    <a:cubicBezTo>
                      <a:pt x="97040" y="220295"/>
                      <a:pt x="94987" y="215206"/>
                      <a:pt x="93023" y="210026"/>
                    </a:cubicBezTo>
                    <a:cubicBezTo>
                      <a:pt x="94451" y="207705"/>
                      <a:pt x="95969" y="205383"/>
                      <a:pt x="97486" y="203150"/>
                    </a:cubicBezTo>
                    <a:cubicBezTo>
                      <a:pt x="99628" y="208597"/>
                      <a:pt x="101949" y="214045"/>
                      <a:pt x="104537" y="219492"/>
                    </a:cubicBezTo>
                    <a:cubicBezTo>
                      <a:pt x="107036" y="225296"/>
                      <a:pt x="109981" y="230922"/>
                      <a:pt x="113284" y="236369"/>
                    </a:cubicBezTo>
                    <a:cubicBezTo>
                      <a:pt x="115069" y="239405"/>
                      <a:pt x="116765" y="242441"/>
                      <a:pt x="118371" y="245656"/>
                    </a:cubicBezTo>
                    <a:cubicBezTo>
                      <a:pt x="123816" y="256014"/>
                      <a:pt x="128189" y="267176"/>
                      <a:pt x="130867" y="278785"/>
                    </a:cubicBezTo>
                    <a:cubicBezTo>
                      <a:pt x="168175" y="240298"/>
                      <a:pt x="205036" y="201276"/>
                      <a:pt x="241362" y="161628"/>
                    </a:cubicBezTo>
                    <a:cubicBezTo>
                      <a:pt x="230920" y="147608"/>
                      <a:pt x="225207" y="129480"/>
                      <a:pt x="219317" y="113497"/>
                    </a:cubicBezTo>
                    <a:cubicBezTo>
                      <a:pt x="217978" y="109835"/>
                      <a:pt x="216550" y="106085"/>
                      <a:pt x="215300" y="102424"/>
                    </a:cubicBezTo>
                    <a:cubicBezTo>
                      <a:pt x="214229" y="99744"/>
                      <a:pt x="213158" y="96976"/>
                      <a:pt x="212176" y="94208"/>
                    </a:cubicBezTo>
                    <a:cubicBezTo>
                      <a:pt x="208517" y="84564"/>
                      <a:pt x="204947" y="74652"/>
                      <a:pt x="201823" y="64830"/>
                    </a:cubicBezTo>
                    <a:cubicBezTo>
                      <a:pt x="203697" y="62597"/>
                      <a:pt x="205750" y="60454"/>
                      <a:pt x="207714" y="58401"/>
                    </a:cubicBezTo>
                    <a:cubicBezTo>
                      <a:pt x="212623" y="67062"/>
                      <a:pt x="216193" y="76349"/>
                      <a:pt x="219585" y="85636"/>
                    </a:cubicBezTo>
                    <a:cubicBezTo>
                      <a:pt x="220656" y="88315"/>
                      <a:pt x="221548" y="90994"/>
                      <a:pt x="222530" y="93672"/>
                    </a:cubicBezTo>
                    <a:cubicBezTo>
                      <a:pt x="222887" y="94923"/>
                      <a:pt x="223422" y="96084"/>
                      <a:pt x="223779" y="97155"/>
                    </a:cubicBezTo>
                    <a:cubicBezTo>
                      <a:pt x="230920" y="116443"/>
                      <a:pt x="240470" y="135642"/>
                      <a:pt x="247432" y="155109"/>
                    </a:cubicBezTo>
                    <a:cubicBezTo>
                      <a:pt x="251180" y="151001"/>
                      <a:pt x="255018" y="146715"/>
                      <a:pt x="258767" y="142607"/>
                    </a:cubicBezTo>
                    <a:cubicBezTo>
                      <a:pt x="263140" y="137785"/>
                      <a:pt x="267514" y="133053"/>
                      <a:pt x="271887" y="128141"/>
                    </a:cubicBezTo>
                    <a:cubicBezTo>
                      <a:pt x="275189" y="124480"/>
                      <a:pt x="278402" y="120908"/>
                      <a:pt x="281705" y="117247"/>
                    </a:cubicBezTo>
                    <a:cubicBezTo>
                      <a:pt x="275993" y="95637"/>
                      <a:pt x="270727" y="73849"/>
                      <a:pt x="265282" y="52150"/>
                    </a:cubicBezTo>
                    <a:cubicBezTo>
                      <a:pt x="262158" y="39291"/>
                      <a:pt x="258142" y="26253"/>
                      <a:pt x="255464" y="13127"/>
                    </a:cubicBezTo>
                    <a:cubicBezTo>
                      <a:pt x="257785" y="11251"/>
                      <a:pt x="260195" y="9376"/>
                      <a:pt x="262515" y="7679"/>
                    </a:cubicBezTo>
                    <a:cubicBezTo>
                      <a:pt x="273404" y="40809"/>
                      <a:pt x="281705" y="74831"/>
                      <a:pt x="289024" y="108853"/>
                    </a:cubicBezTo>
                    <a:cubicBezTo>
                      <a:pt x="320262" y="73491"/>
                      <a:pt x="350162" y="37862"/>
                      <a:pt x="377117" y="0"/>
                    </a:cubicBezTo>
                    <a:cubicBezTo>
                      <a:pt x="382026" y="5358"/>
                      <a:pt x="386131" y="10805"/>
                      <a:pt x="389344" y="16431"/>
                    </a:cubicBezTo>
                    <a:cubicBezTo>
                      <a:pt x="354357" y="62151"/>
                      <a:pt x="313657" y="104299"/>
                      <a:pt x="277331" y="143679"/>
                    </a:cubicBezTo>
                    <a:cubicBezTo>
                      <a:pt x="306696" y="145376"/>
                      <a:pt x="336596" y="148947"/>
                      <a:pt x="365871" y="152698"/>
                    </a:cubicBezTo>
                    <a:cubicBezTo>
                      <a:pt x="364264" y="155377"/>
                      <a:pt x="362390" y="158056"/>
                      <a:pt x="360426" y="160734"/>
                    </a:cubicBezTo>
                    <a:cubicBezTo>
                      <a:pt x="333472" y="160199"/>
                      <a:pt x="305535" y="157252"/>
                      <a:pt x="279652" y="151269"/>
                    </a:cubicBezTo>
                    <a:cubicBezTo>
                      <a:pt x="277064" y="150644"/>
                      <a:pt x="274565" y="150108"/>
                      <a:pt x="271976" y="149394"/>
                    </a:cubicBezTo>
                    <a:cubicBezTo>
                      <a:pt x="271173" y="150287"/>
                      <a:pt x="270370" y="151090"/>
                      <a:pt x="269566" y="151983"/>
                    </a:cubicBezTo>
                    <a:cubicBezTo>
                      <a:pt x="267514" y="154305"/>
                      <a:pt x="265104" y="156895"/>
                      <a:pt x="262783" y="15939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0"/>
              <p:cNvSpPr/>
              <p:nvPr/>
            </p:nvSpPr>
            <p:spPr>
              <a:xfrm>
                <a:off x="526478" y="5437822"/>
                <a:ext cx="518588" cy="486392"/>
              </a:xfrm>
              <a:custGeom>
                <a:avLst/>
                <a:gdLst/>
                <a:ahLst/>
                <a:cxnLst/>
                <a:rect l="l" t="t" r="r" b="b"/>
                <a:pathLst>
                  <a:path w="518588" h="486392" extrusionOk="0">
                    <a:moveTo>
                      <a:pt x="417732" y="111710"/>
                    </a:moveTo>
                    <a:cubicBezTo>
                      <a:pt x="402737" y="134213"/>
                      <a:pt x="386850" y="156180"/>
                      <a:pt x="370160" y="177611"/>
                    </a:cubicBezTo>
                    <a:cubicBezTo>
                      <a:pt x="405147" y="170557"/>
                      <a:pt x="444776" y="168681"/>
                      <a:pt x="481013" y="172700"/>
                    </a:cubicBezTo>
                    <a:cubicBezTo>
                      <a:pt x="477889" y="176897"/>
                      <a:pt x="474765" y="181004"/>
                      <a:pt x="471462" y="185112"/>
                    </a:cubicBezTo>
                    <a:lnTo>
                      <a:pt x="471373" y="185112"/>
                    </a:lnTo>
                    <a:cubicBezTo>
                      <a:pt x="436118" y="186630"/>
                      <a:pt x="399257" y="186005"/>
                      <a:pt x="365073" y="183862"/>
                    </a:cubicBezTo>
                    <a:cubicBezTo>
                      <a:pt x="334102" y="223063"/>
                      <a:pt x="300453" y="260211"/>
                      <a:pt x="264663" y="294947"/>
                    </a:cubicBezTo>
                    <a:cubicBezTo>
                      <a:pt x="291082" y="296019"/>
                      <a:pt x="319821" y="299859"/>
                      <a:pt x="347311" y="306109"/>
                    </a:cubicBezTo>
                    <a:cubicBezTo>
                      <a:pt x="341510" y="311021"/>
                      <a:pt x="335619" y="315843"/>
                      <a:pt x="329550" y="320575"/>
                    </a:cubicBezTo>
                    <a:cubicBezTo>
                      <a:pt x="305630" y="314772"/>
                      <a:pt x="281888" y="307717"/>
                      <a:pt x="259843" y="300216"/>
                    </a:cubicBezTo>
                    <a:cubicBezTo>
                      <a:pt x="259664" y="300216"/>
                      <a:pt x="259575" y="300037"/>
                      <a:pt x="259397" y="299948"/>
                    </a:cubicBezTo>
                    <a:cubicBezTo>
                      <a:pt x="181568" y="374868"/>
                      <a:pt x="94010" y="438447"/>
                      <a:pt x="2793" y="486132"/>
                    </a:cubicBezTo>
                    <a:cubicBezTo>
                      <a:pt x="741" y="487293"/>
                      <a:pt x="-1134" y="484257"/>
                      <a:pt x="830" y="483096"/>
                    </a:cubicBezTo>
                    <a:cubicBezTo>
                      <a:pt x="70537" y="440144"/>
                      <a:pt x="136584" y="392459"/>
                      <a:pt x="197723" y="338881"/>
                    </a:cubicBezTo>
                    <a:cubicBezTo>
                      <a:pt x="185495" y="324326"/>
                      <a:pt x="178176" y="304949"/>
                      <a:pt x="169429" y="288429"/>
                    </a:cubicBezTo>
                    <a:cubicBezTo>
                      <a:pt x="163360" y="276820"/>
                      <a:pt x="157380" y="265211"/>
                      <a:pt x="151489" y="253603"/>
                    </a:cubicBezTo>
                    <a:cubicBezTo>
                      <a:pt x="153274" y="251639"/>
                      <a:pt x="155149" y="249674"/>
                      <a:pt x="156934" y="247709"/>
                    </a:cubicBezTo>
                    <a:cubicBezTo>
                      <a:pt x="164877" y="260389"/>
                      <a:pt x="172464" y="273159"/>
                      <a:pt x="179783" y="286286"/>
                    </a:cubicBezTo>
                    <a:cubicBezTo>
                      <a:pt x="188172" y="301555"/>
                      <a:pt x="198615" y="317182"/>
                      <a:pt x="203346" y="334149"/>
                    </a:cubicBezTo>
                    <a:cubicBezTo>
                      <a:pt x="241546" y="300216"/>
                      <a:pt x="277694" y="263962"/>
                      <a:pt x="311431" y="224939"/>
                    </a:cubicBezTo>
                    <a:cubicBezTo>
                      <a:pt x="313841" y="222081"/>
                      <a:pt x="316251" y="219224"/>
                      <a:pt x="318572" y="216456"/>
                    </a:cubicBezTo>
                    <a:cubicBezTo>
                      <a:pt x="314644" y="210294"/>
                      <a:pt x="311967" y="203597"/>
                      <a:pt x="308932" y="196542"/>
                    </a:cubicBezTo>
                    <a:cubicBezTo>
                      <a:pt x="303041" y="183505"/>
                      <a:pt x="295009" y="173504"/>
                      <a:pt x="287958" y="161538"/>
                    </a:cubicBezTo>
                    <a:cubicBezTo>
                      <a:pt x="281531" y="150644"/>
                      <a:pt x="278229" y="137696"/>
                      <a:pt x="272963" y="125998"/>
                    </a:cubicBezTo>
                    <a:cubicBezTo>
                      <a:pt x="274659" y="124301"/>
                      <a:pt x="276266" y="122515"/>
                      <a:pt x="277961" y="120818"/>
                    </a:cubicBezTo>
                    <a:cubicBezTo>
                      <a:pt x="281264" y="127337"/>
                      <a:pt x="284388" y="133945"/>
                      <a:pt x="287422" y="140553"/>
                    </a:cubicBezTo>
                    <a:cubicBezTo>
                      <a:pt x="293491" y="153680"/>
                      <a:pt x="301792" y="164485"/>
                      <a:pt x="308754" y="176897"/>
                    </a:cubicBezTo>
                    <a:cubicBezTo>
                      <a:pt x="314555" y="187166"/>
                      <a:pt x="317858" y="199578"/>
                      <a:pt x="324284" y="209758"/>
                    </a:cubicBezTo>
                    <a:cubicBezTo>
                      <a:pt x="378550" y="144304"/>
                      <a:pt x="423355" y="73848"/>
                      <a:pt x="463251" y="0"/>
                    </a:cubicBezTo>
                    <a:cubicBezTo>
                      <a:pt x="469410" y="178"/>
                      <a:pt x="475390" y="1250"/>
                      <a:pt x="481013" y="3393"/>
                    </a:cubicBezTo>
                    <a:cubicBezTo>
                      <a:pt x="463430" y="38308"/>
                      <a:pt x="443705" y="72151"/>
                      <a:pt x="422016" y="105281"/>
                    </a:cubicBezTo>
                    <a:cubicBezTo>
                      <a:pt x="441473" y="103048"/>
                      <a:pt x="460931" y="103227"/>
                      <a:pt x="480655" y="103227"/>
                    </a:cubicBezTo>
                    <a:cubicBezTo>
                      <a:pt x="493151" y="103227"/>
                      <a:pt x="505825" y="102513"/>
                      <a:pt x="518588" y="102066"/>
                    </a:cubicBezTo>
                    <a:cubicBezTo>
                      <a:pt x="517428" y="106174"/>
                      <a:pt x="516089" y="110281"/>
                      <a:pt x="514393" y="114389"/>
                    </a:cubicBezTo>
                    <a:cubicBezTo>
                      <a:pt x="505022" y="114389"/>
                      <a:pt x="495561" y="113854"/>
                      <a:pt x="486368" y="113407"/>
                    </a:cubicBezTo>
                    <a:cubicBezTo>
                      <a:pt x="463519" y="112693"/>
                      <a:pt x="440670" y="112246"/>
                      <a:pt x="417732" y="1117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10"/>
              <p:cNvSpPr/>
              <p:nvPr/>
            </p:nvSpPr>
            <p:spPr>
              <a:xfrm>
                <a:off x="425916" y="4967585"/>
                <a:ext cx="151758" cy="373680"/>
              </a:xfrm>
              <a:custGeom>
                <a:avLst/>
                <a:gdLst/>
                <a:ahLst/>
                <a:cxnLst/>
                <a:rect l="l" t="t" r="r" b="b"/>
                <a:pathLst>
                  <a:path w="151758" h="373680" extrusionOk="0">
                    <a:moveTo>
                      <a:pt x="145304" y="371922"/>
                    </a:moveTo>
                    <a:cubicBezTo>
                      <a:pt x="131024" y="348704"/>
                      <a:pt x="116029" y="323791"/>
                      <a:pt x="101213" y="297716"/>
                    </a:cubicBezTo>
                    <a:cubicBezTo>
                      <a:pt x="92109" y="297270"/>
                      <a:pt x="82916" y="296287"/>
                      <a:pt x="73723" y="294948"/>
                    </a:cubicBezTo>
                    <a:cubicBezTo>
                      <a:pt x="67565" y="294144"/>
                      <a:pt x="61496" y="293072"/>
                      <a:pt x="55516" y="292001"/>
                    </a:cubicBezTo>
                    <a:cubicBezTo>
                      <a:pt x="54891" y="291822"/>
                      <a:pt x="54266" y="291822"/>
                      <a:pt x="53730" y="291644"/>
                    </a:cubicBezTo>
                    <a:cubicBezTo>
                      <a:pt x="53641" y="291644"/>
                      <a:pt x="53641" y="291644"/>
                      <a:pt x="53641" y="291644"/>
                    </a:cubicBezTo>
                    <a:cubicBezTo>
                      <a:pt x="51767" y="287179"/>
                      <a:pt x="49893" y="282803"/>
                      <a:pt x="48018" y="278338"/>
                    </a:cubicBezTo>
                    <a:cubicBezTo>
                      <a:pt x="48911" y="278517"/>
                      <a:pt x="49714" y="278606"/>
                      <a:pt x="50517" y="278785"/>
                    </a:cubicBezTo>
                    <a:cubicBezTo>
                      <a:pt x="56497" y="279857"/>
                      <a:pt x="62388" y="281018"/>
                      <a:pt x="68279" y="282357"/>
                    </a:cubicBezTo>
                    <a:cubicBezTo>
                      <a:pt x="78721" y="284857"/>
                      <a:pt x="88896" y="288072"/>
                      <a:pt x="98625" y="292983"/>
                    </a:cubicBezTo>
                    <a:cubicBezTo>
                      <a:pt x="75955" y="252621"/>
                      <a:pt x="53998" y="209758"/>
                      <a:pt x="36505" y="165646"/>
                    </a:cubicBezTo>
                    <a:cubicBezTo>
                      <a:pt x="31863" y="164842"/>
                      <a:pt x="27401" y="163681"/>
                      <a:pt x="22938" y="162074"/>
                    </a:cubicBezTo>
                    <a:cubicBezTo>
                      <a:pt x="17583" y="160377"/>
                      <a:pt x="12317" y="158324"/>
                      <a:pt x="7229" y="156002"/>
                    </a:cubicBezTo>
                    <a:cubicBezTo>
                      <a:pt x="6515" y="155734"/>
                      <a:pt x="5801" y="155466"/>
                      <a:pt x="5087" y="155109"/>
                    </a:cubicBezTo>
                    <a:cubicBezTo>
                      <a:pt x="3927" y="150733"/>
                      <a:pt x="2767" y="146179"/>
                      <a:pt x="1696" y="141893"/>
                    </a:cubicBezTo>
                    <a:cubicBezTo>
                      <a:pt x="3392" y="142607"/>
                      <a:pt x="5177" y="143233"/>
                      <a:pt x="6783" y="144036"/>
                    </a:cubicBezTo>
                    <a:cubicBezTo>
                      <a:pt x="11246" y="145822"/>
                      <a:pt x="15798" y="147608"/>
                      <a:pt x="20082" y="149572"/>
                    </a:cubicBezTo>
                    <a:cubicBezTo>
                      <a:pt x="24277" y="151269"/>
                      <a:pt x="28383" y="153055"/>
                      <a:pt x="32488" y="155109"/>
                    </a:cubicBezTo>
                    <a:cubicBezTo>
                      <a:pt x="25526" y="136892"/>
                      <a:pt x="19457" y="118497"/>
                      <a:pt x="14459" y="100102"/>
                    </a:cubicBezTo>
                    <a:cubicBezTo>
                      <a:pt x="14459" y="100013"/>
                      <a:pt x="14459" y="100013"/>
                      <a:pt x="14459" y="100013"/>
                    </a:cubicBezTo>
                    <a:cubicBezTo>
                      <a:pt x="10264" y="85190"/>
                      <a:pt x="6962" y="70545"/>
                      <a:pt x="4463" y="55721"/>
                    </a:cubicBezTo>
                    <a:cubicBezTo>
                      <a:pt x="2410" y="44381"/>
                      <a:pt x="893" y="33040"/>
                      <a:pt x="0" y="21699"/>
                    </a:cubicBezTo>
                    <a:cubicBezTo>
                      <a:pt x="4195" y="12680"/>
                      <a:pt x="10264" y="5269"/>
                      <a:pt x="18208" y="0"/>
                    </a:cubicBezTo>
                    <a:cubicBezTo>
                      <a:pt x="20082" y="13305"/>
                      <a:pt x="22135" y="26611"/>
                      <a:pt x="24366" y="39827"/>
                    </a:cubicBezTo>
                    <a:cubicBezTo>
                      <a:pt x="25080" y="44023"/>
                      <a:pt x="25883" y="48399"/>
                      <a:pt x="26597" y="52596"/>
                    </a:cubicBezTo>
                    <a:cubicBezTo>
                      <a:pt x="33470" y="90190"/>
                      <a:pt x="42485" y="127159"/>
                      <a:pt x="56587" y="164396"/>
                    </a:cubicBezTo>
                    <a:cubicBezTo>
                      <a:pt x="58729" y="169932"/>
                      <a:pt x="61049" y="175469"/>
                      <a:pt x="63281" y="181005"/>
                    </a:cubicBezTo>
                    <a:cubicBezTo>
                      <a:pt x="72027" y="169396"/>
                      <a:pt x="82202" y="158502"/>
                      <a:pt x="90592" y="146625"/>
                    </a:cubicBezTo>
                    <a:cubicBezTo>
                      <a:pt x="97465" y="136982"/>
                      <a:pt x="104337" y="127248"/>
                      <a:pt x="110853" y="117426"/>
                    </a:cubicBezTo>
                    <a:cubicBezTo>
                      <a:pt x="112459" y="114836"/>
                      <a:pt x="114155" y="112336"/>
                      <a:pt x="115762" y="109835"/>
                    </a:cubicBezTo>
                    <a:cubicBezTo>
                      <a:pt x="119689" y="103763"/>
                      <a:pt x="123527" y="97691"/>
                      <a:pt x="127186" y="91440"/>
                    </a:cubicBezTo>
                    <a:cubicBezTo>
                      <a:pt x="127543" y="90726"/>
                      <a:pt x="128257" y="90815"/>
                      <a:pt x="128614" y="91172"/>
                    </a:cubicBezTo>
                    <a:cubicBezTo>
                      <a:pt x="128971" y="91440"/>
                      <a:pt x="129060" y="91708"/>
                      <a:pt x="128882" y="92154"/>
                    </a:cubicBezTo>
                    <a:lnTo>
                      <a:pt x="128882" y="92244"/>
                    </a:lnTo>
                    <a:cubicBezTo>
                      <a:pt x="125490" y="100013"/>
                      <a:pt x="121920" y="108138"/>
                      <a:pt x="117904" y="116265"/>
                    </a:cubicBezTo>
                    <a:cubicBezTo>
                      <a:pt x="116565" y="119300"/>
                      <a:pt x="114958" y="122426"/>
                      <a:pt x="113352" y="125373"/>
                    </a:cubicBezTo>
                    <a:cubicBezTo>
                      <a:pt x="101213" y="149394"/>
                      <a:pt x="86129" y="173236"/>
                      <a:pt x="67118" y="190738"/>
                    </a:cubicBezTo>
                    <a:cubicBezTo>
                      <a:pt x="71403" y="201276"/>
                      <a:pt x="75955" y="211723"/>
                      <a:pt x="80596" y="221992"/>
                    </a:cubicBezTo>
                    <a:cubicBezTo>
                      <a:pt x="95680" y="205026"/>
                      <a:pt x="111656" y="188863"/>
                      <a:pt x="124776" y="170200"/>
                    </a:cubicBezTo>
                    <a:cubicBezTo>
                      <a:pt x="124776" y="170200"/>
                      <a:pt x="124776" y="170200"/>
                      <a:pt x="124776" y="170110"/>
                    </a:cubicBezTo>
                    <a:cubicBezTo>
                      <a:pt x="126026" y="168503"/>
                      <a:pt x="127007" y="166896"/>
                      <a:pt x="128168" y="165199"/>
                    </a:cubicBezTo>
                    <a:cubicBezTo>
                      <a:pt x="129507" y="163146"/>
                      <a:pt x="130935" y="161003"/>
                      <a:pt x="132273" y="158859"/>
                    </a:cubicBezTo>
                    <a:cubicBezTo>
                      <a:pt x="135040" y="154395"/>
                      <a:pt x="137807" y="149840"/>
                      <a:pt x="140663" y="145465"/>
                    </a:cubicBezTo>
                    <a:cubicBezTo>
                      <a:pt x="141199" y="148144"/>
                      <a:pt x="141734" y="150733"/>
                      <a:pt x="142091" y="153055"/>
                    </a:cubicBezTo>
                    <a:cubicBezTo>
                      <a:pt x="139414" y="156895"/>
                      <a:pt x="136736" y="160556"/>
                      <a:pt x="134058" y="164396"/>
                    </a:cubicBezTo>
                    <a:cubicBezTo>
                      <a:pt x="131292" y="168236"/>
                      <a:pt x="128703" y="171896"/>
                      <a:pt x="125936" y="175736"/>
                    </a:cubicBezTo>
                    <a:cubicBezTo>
                      <a:pt x="112816" y="194131"/>
                      <a:pt x="99339" y="212259"/>
                      <a:pt x="83898" y="229404"/>
                    </a:cubicBezTo>
                    <a:cubicBezTo>
                      <a:pt x="105319" y="276106"/>
                      <a:pt x="129149" y="321737"/>
                      <a:pt x="151374" y="368082"/>
                    </a:cubicBezTo>
                    <a:cubicBezTo>
                      <a:pt x="153248" y="372189"/>
                      <a:pt x="147803" y="376029"/>
                      <a:pt x="145304" y="37192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10"/>
              <p:cNvSpPr/>
              <p:nvPr/>
            </p:nvSpPr>
            <p:spPr>
              <a:xfrm>
                <a:off x="323372" y="5967888"/>
                <a:ext cx="559788" cy="322663"/>
              </a:xfrm>
              <a:custGeom>
                <a:avLst/>
                <a:gdLst/>
                <a:ahLst/>
                <a:cxnLst/>
                <a:rect l="l" t="t" r="r" b="b"/>
                <a:pathLst>
                  <a:path w="559788" h="322663" extrusionOk="0">
                    <a:moveTo>
                      <a:pt x="553452" y="106352"/>
                    </a:moveTo>
                    <a:cubicBezTo>
                      <a:pt x="507932" y="115640"/>
                      <a:pt x="462592" y="126712"/>
                      <a:pt x="417340" y="140374"/>
                    </a:cubicBezTo>
                    <a:cubicBezTo>
                      <a:pt x="433941" y="149126"/>
                      <a:pt x="448222" y="162967"/>
                      <a:pt x="462413" y="175022"/>
                    </a:cubicBezTo>
                    <a:cubicBezTo>
                      <a:pt x="466787" y="178773"/>
                      <a:pt x="470892" y="182702"/>
                      <a:pt x="474819" y="186898"/>
                    </a:cubicBezTo>
                    <a:cubicBezTo>
                      <a:pt x="470803" y="189756"/>
                      <a:pt x="466697" y="192435"/>
                      <a:pt x="462503" y="195203"/>
                    </a:cubicBezTo>
                    <a:cubicBezTo>
                      <a:pt x="460093" y="192613"/>
                      <a:pt x="457683" y="190023"/>
                      <a:pt x="455094" y="187791"/>
                    </a:cubicBezTo>
                    <a:cubicBezTo>
                      <a:pt x="439564" y="173772"/>
                      <a:pt x="421446" y="160377"/>
                      <a:pt x="409754" y="142786"/>
                    </a:cubicBezTo>
                    <a:cubicBezTo>
                      <a:pt x="407969" y="143321"/>
                      <a:pt x="406094" y="143857"/>
                      <a:pt x="404309" y="144393"/>
                    </a:cubicBezTo>
                    <a:cubicBezTo>
                      <a:pt x="359683" y="158502"/>
                      <a:pt x="315949" y="174575"/>
                      <a:pt x="272750" y="191988"/>
                    </a:cubicBezTo>
                    <a:cubicBezTo>
                      <a:pt x="295420" y="205204"/>
                      <a:pt x="318091" y="218420"/>
                      <a:pt x="340315" y="232351"/>
                    </a:cubicBezTo>
                    <a:cubicBezTo>
                      <a:pt x="348705" y="237440"/>
                      <a:pt x="357362" y="242441"/>
                      <a:pt x="365663" y="247978"/>
                    </a:cubicBezTo>
                    <a:cubicBezTo>
                      <a:pt x="361022" y="250210"/>
                      <a:pt x="356380" y="252353"/>
                      <a:pt x="351650" y="254585"/>
                    </a:cubicBezTo>
                    <a:cubicBezTo>
                      <a:pt x="344331" y="249942"/>
                      <a:pt x="337191" y="244941"/>
                      <a:pt x="329961" y="240566"/>
                    </a:cubicBezTo>
                    <a:cubicBezTo>
                      <a:pt x="307291" y="226636"/>
                      <a:pt x="284621" y="212616"/>
                      <a:pt x="261772" y="198864"/>
                    </a:cubicBezTo>
                    <a:cubicBezTo>
                      <a:pt x="261058" y="198417"/>
                      <a:pt x="260433" y="197792"/>
                      <a:pt x="259987" y="197256"/>
                    </a:cubicBezTo>
                    <a:cubicBezTo>
                      <a:pt x="171983" y="233690"/>
                      <a:pt x="86657" y="276285"/>
                      <a:pt x="2759" y="322362"/>
                    </a:cubicBezTo>
                    <a:cubicBezTo>
                      <a:pt x="2223" y="322630"/>
                      <a:pt x="1777" y="322719"/>
                      <a:pt x="1331" y="322630"/>
                    </a:cubicBezTo>
                    <a:cubicBezTo>
                      <a:pt x="-8" y="322272"/>
                      <a:pt x="-633" y="320308"/>
                      <a:pt x="884" y="319326"/>
                    </a:cubicBezTo>
                    <a:cubicBezTo>
                      <a:pt x="1866" y="318701"/>
                      <a:pt x="2759" y="318075"/>
                      <a:pt x="3741" y="317450"/>
                    </a:cubicBezTo>
                    <a:cubicBezTo>
                      <a:pt x="65058" y="276999"/>
                      <a:pt x="129855" y="241994"/>
                      <a:pt x="196617" y="211276"/>
                    </a:cubicBezTo>
                    <a:cubicBezTo>
                      <a:pt x="196528" y="185112"/>
                      <a:pt x="195457" y="159038"/>
                      <a:pt x="192779" y="132963"/>
                    </a:cubicBezTo>
                    <a:cubicBezTo>
                      <a:pt x="192065" y="126891"/>
                      <a:pt x="191173" y="120818"/>
                      <a:pt x="190101" y="114657"/>
                    </a:cubicBezTo>
                    <a:cubicBezTo>
                      <a:pt x="192690" y="112960"/>
                      <a:pt x="195100" y="111264"/>
                      <a:pt x="197688" y="109746"/>
                    </a:cubicBezTo>
                    <a:cubicBezTo>
                      <a:pt x="199295" y="119122"/>
                      <a:pt x="200901" y="128498"/>
                      <a:pt x="201972" y="137785"/>
                    </a:cubicBezTo>
                    <a:cubicBezTo>
                      <a:pt x="204382" y="160824"/>
                      <a:pt x="205453" y="184041"/>
                      <a:pt x="205721" y="207347"/>
                    </a:cubicBezTo>
                    <a:cubicBezTo>
                      <a:pt x="259451" y="182969"/>
                      <a:pt x="314521" y="161270"/>
                      <a:pt x="370125" y="142250"/>
                    </a:cubicBezTo>
                    <a:cubicBezTo>
                      <a:pt x="371464" y="100727"/>
                      <a:pt x="371553" y="59025"/>
                      <a:pt x="371107" y="17502"/>
                    </a:cubicBezTo>
                    <a:cubicBezTo>
                      <a:pt x="372892" y="16788"/>
                      <a:pt x="374767" y="16073"/>
                      <a:pt x="376552" y="15448"/>
                    </a:cubicBezTo>
                    <a:cubicBezTo>
                      <a:pt x="380032" y="56703"/>
                      <a:pt x="380479" y="97601"/>
                      <a:pt x="378961" y="139303"/>
                    </a:cubicBezTo>
                    <a:cubicBezTo>
                      <a:pt x="386191" y="136892"/>
                      <a:pt x="393242" y="134392"/>
                      <a:pt x="400471" y="131981"/>
                    </a:cubicBezTo>
                    <a:cubicBezTo>
                      <a:pt x="412967" y="127963"/>
                      <a:pt x="425730" y="124033"/>
                      <a:pt x="438493" y="120015"/>
                    </a:cubicBezTo>
                    <a:cubicBezTo>
                      <a:pt x="429747" y="81617"/>
                      <a:pt x="425641" y="41523"/>
                      <a:pt x="422339" y="1786"/>
                    </a:cubicBezTo>
                    <a:cubicBezTo>
                      <a:pt x="425373" y="1161"/>
                      <a:pt x="428586" y="536"/>
                      <a:pt x="431621" y="0"/>
                    </a:cubicBezTo>
                    <a:cubicBezTo>
                      <a:pt x="438315" y="38933"/>
                      <a:pt x="444830" y="78314"/>
                      <a:pt x="447151" y="117336"/>
                    </a:cubicBezTo>
                    <a:cubicBezTo>
                      <a:pt x="483923" y="106174"/>
                      <a:pt x="521677" y="95637"/>
                      <a:pt x="559789" y="86261"/>
                    </a:cubicBezTo>
                    <a:cubicBezTo>
                      <a:pt x="558718" y="92868"/>
                      <a:pt x="556575" y="99655"/>
                      <a:pt x="553452" y="10635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10"/>
              <p:cNvSpPr/>
              <p:nvPr/>
            </p:nvSpPr>
            <p:spPr>
              <a:xfrm>
                <a:off x="160331" y="6379100"/>
                <a:ext cx="623848" cy="304361"/>
              </a:xfrm>
              <a:custGeom>
                <a:avLst/>
                <a:gdLst/>
                <a:ahLst/>
                <a:cxnLst/>
                <a:rect l="l" t="t" r="r" b="b"/>
                <a:pathLst>
                  <a:path w="623848" h="304361" extrusionOk="0">
                    <a:moveTo>
                      <a:pt x="623848" y="86975"/>
                    </a:moveTo>
                    <a:cubicBezTo>
                      <a:pt x="621260" y="94208"/>
                      <a:pt x="617244" y="101263"/>
                      <a:pt x="611978" y="108407"/>
                    </a:cubicBezTo>
                    <a:lnTo>
                      <a:pt x="611978" y="108496"/>
                    </a:lnTo>
                    <a:cubicBezTo>
                      <a:pt x="556730" y="119569"/>
                      <a:pt x="501661" y="132427"/>
                      <a:pt x="447127" y="146983"/>
                    </a:cubicBezTo>
                    <a:cubicBezTo>
                      <a:pt x="472832" y="153858"/>
                      <a:pt x="498983" y="163949"/>
                      <a:pt x="523617" y="175022"/>
                    </a:cubicBezTo>
                    <a:cubicBezTo>
                      <a:pt x="519601" y="177254"/>
                      <a:pt x="515584" y="179308"/>
                      <a:pt x="511389" y="181362"/>
                    </a:cubicBezTo>
                    <a:cubicBezTo>
                      <a:pt x="487112" y="171004"/>
                      <a:pt x="462032" y="162074"/>
                      <a:pt x="438916" y="149037"/>
                    </a:cubicBezTo>
                    <a:cubicBezTo>
                      <a:pt x="435792" y="149929"/>
                      <a:pt x="432579" y="150733"/>
                      <a:pt x="429365" y="151537"/>
                    </a:cubicBezTo>
                    <a:cubicBezTo>
                      <a:pt x="394824" y="161003"/>
                      <a:pt x="360640" y="171271"/>
                      <a:pt x="326724" y="182166"/>
                    </a:cubicBezTo>
                    <a:cubicBezTo>
                      <a:pt x="358588" y="193864"/>
                      <a:pt x="391344" y="205740"/>
                      <a:pt x="422939" y="219402"/>
                    </a:cubicBezTo>
                    <a:cubicBezTo>
                      <a:pt x="419191" y="220831"/>
                      <a:pt x="415442" y="222171"/>
                      <a:pt x="411515" y="223689"/>
                    </a:cubicBezTo>
                    <a:cubicBezTo>
                      <a:pt x="382775" y="210830"/>
                      <a:pt x="354214" y="197346"/>
                      <a:pt x="325207" y="185291"/>
                    </a:cubicBezTo>
                    <a:cubicBezTo>
                      <a:pt x="324047" y="184845"/>
                      <a:pt x="324136" y="183684"/>
                      <a:pt x="324761" y="182791"/>
                    </a:cubicBezTo>
                    <a:cubicBezTo>
                      <a:pt x="215872" y="217885"/>
                      <a:pt x="109839" y="259854"/>
                      <a:pt x="3895" y="304145"/>
                    </a:cubicBezTo>
                    <a:cubicBezTo>
                      <a:pt x="771" y="305485"/>
                      <a:pt x="-1639" y="300216"/>
                      <a:pt x="1396" y="298698"/>
                    </a:cubicBezTo>
                    <a:cubicBezTo>
                      <a:pt x="89043" y="253693"/>
                      <a:pt x="180974" y="216188"/>
                      <a:pt x="274511" y="183773"/>
                    </a:cubicBezTo>
                    <a:cubicBezTo>
                      <a:pt x="275404" y="150197"/>
                      <a:pt x="276475" y="117693"/>
                      <a:pt x="274422" y="84029"/>
                    </a:cubicBezTo>
                    <a:cubicBezTo>
                      <a:pt x="274333" y="82421"/>
                      <a:pt x="274243" y="80724"/>
                      <a:pt x="274154" y="79028"/>
                    </a:cubicBezTo>
                    <a:cubicBezTo>
                      <a:pt x="276921" y="77599"/>
                      <a:pt x="279777" y="76170"/>
                      <a:pt x="282633" y="74831"/>
                    </a:cubicBezTo>
                    <a:cubicBezTo>
                      <a:pt x="284150" y="110193"/>
                      <a:pt x="289238" y="146000"/>
                      <a:pt x="282008" y="181183"/>
                    </a:cubicBezTo>
                    <a:cubicBezTo>
                      <a:pt x="314497" y="170021"/>
                      <a:pt x="347163" y="159573"/>
                      <a:pt x="379919" y="149572"/>
                    </a:cubicBezTo>
                    <a:cubicBezTo>
                      <a:pt x="378134" y="111889"/>
                      <a:pt x="373404" y="74563"/>
                      <a:pt x="370012" y="37148"/>
                    </a:cubicBezTo>
                    <a:cubicBezTo>
                      <a:pt x="372690" y="36165"/>
                      <a:pt x="375456" y="35094"/>
                      <a:pt x="378223" y="34111"/>
                    </a:cubicBezTo>
                    <a:cubicBezTo>
                      <a:pt x="385899" y="70723"/>
                      <a:pt x="389202" y="108853"/>
                      <a:pt x="391968" y="145822"/>
                    </a:cubicBezTo>
                    <a:cubicBezTo>
                      <a:pt x="398216" y="143947"/>
                      <a:pt x="404285" y="142072"/>
                      <a:pt x="410533" y="140196"/>
                    </a:cubicBezTo>
                    <a:cubicBezTo>
                      <a:pt x="406963" y="101531"/>
                      <a:pt x="405267" y="63490"/>
                      <a:pt x="404732" y="24914"/>
                    </a:cubicBezTo>
                    <a:cubicBezTo>
                      <a:pt x="406606" y="24289"/>
                      <a:pt x="408480" y="23753"/>
                      <a:pt x="410355" y="23128"/>
                    </a:cubicBezTo>
                    <a:cubicBezTo>
                      <a:pt x="413300" y="61168"/>
                      <a:pt x="417049" y="99387"/>
                      <a:pt x="420708" y="137249"/>
                    </a:cubicBezTo>
                    <a:cubicBezTo>
                      <a:pt x="422047" y="136892"/>
                      <a:pt x="423207" y="136535"/>
                      <a:pt x="424546" y="136178"/>
                    </a:cubicBezTo>
                    <a:cubicBezTo>
                      <a:pt x="452125" y="128230"/>
                      <a:pt x="479883" y="120819"/>
                      <a:pt x="507819" y="113764"/>
                    </a:cubicBezTo>
                    <a:cubicBezTo>
                      <a:pt x="504963" y="88672"/>
                      <a:pt x="510140" y="62418"/>
                      <a:pt x="511925" y="37237"/>
                    </a:cubicBezTo>
                    <a:cubicBezTo>
                      <a:pt x="512817" y="25003"/>
                      <a:pt x="513888" y="12680"/>
                      <a:pt x="514870" y="536"/>
                    </a:cubicBezTo>
                    <a:cubicBezTo>
                      <a:pt x="516923" y="357"/>
                      <a:pt x="518887" y="179"/>
                      <a:pt x="520939" y="0"/>
                    </a:cubicBezTo>
                    <a:cubicBezTo>
                      <a:pt x="520582" y="12234"/>
                      <a:pt x="520047" y="24557"/>
                      <a:pt x="519511" y="36880"/>
                    </a:cubicBezTo>
                    <a:cubicBezTo>
                      <a:pt x="518351" y="61258"/>
                      <a:pt x="520136" y="87779"/>
                      <a:pt x="514870" y="111978"/>
                    </a:cubicBezTo>
                    <a:cubicBezTo>
                      <a:pt x="551018" y="102960"/>
                      <a:pt x="587433" y="94566"/>
                      <a:pt x="623848" y="8697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10"/>
              <p:cNvSpPr/>
              <p:nvPr/>
            </p:nvSpPr>
            <p:spPr>
              <a:xfrm>
                <a:off x="-27390" y="6838912"/>
                <a:ext cx="672770" cy="170539"/>
              </a:xfrm>
              <a:custGeom>
                <a:avLst/>
                <a:gdLst/>
                <a:ahLst/>
                <a:cxnLst/>
                <a:rect l="l" t="t" r="r" b="b"/>
                <a:pathLst>
                  <a:path w="672770" h="170539" extrusionOk="0">
                    <a:moveTo>
                      <a:pt x="486063" y="97668"/>
                    </a:moveTo>
                    <a:cubicBezTo>
                      <a:pt x="473121" y="98383"/>
                      <a:pt x="460179" y="99276"/>
                      <a:pt x="447327" y="100080"/>
                    </a:cubicBezTo>
                    <a:cubicBezTo>
                      <a:pt x="483475" y="118028"/>
                      <a:pt x="519801" y="136513"/>
                      <a:pt x="554877" y="156783"/>
                    </a:cubicBezTo>
                    <a:cubicBezTo>
                      <a:pt x="551307" y="157766"/>
                      <a:pt x="547558" y="158569"/>
                      <a:pt x="543899" y="159551"/>
                    </a:cubicBezTo>
                    <a:cubicBezTo>
                      <a:pt x="507751" y="139817"/>
                      <a:pt x="471693" y="119636"/>
                      <a:pt x="434921" y="100883"/>
                    </a:cubicBezTo>
                    <a:cubicBezTo>
                      <a:pt x="417249" y="102133"/>
                      <a:pt x="399487" y="103562"/>
                      <a:pt x="381904" y="105259"/>
                    </a:cubicBezTo>
                    <a:cubicBezTo>
                      <a:pt x="428584" y="121511"/>
                      <a:pt x="473657" y="141156"/>
                      <a:pt x="516141" y="165802"/>
                    </a:cubicBezTo>
                    <a:cubicBezTo>
                      <a:pt x="512303" y="166606"/>
                      <a:pt x="508465" y="167409"/>
                      <a:pt x="504449" y="168213"/>
                    </a:cubicBezTo>
                    <a:cubicBezTo>
                      <a:pt x="461161" y="144996"/>
                      <a:pt x="417070" y="123922"/>
                      <a:pt x="370837" y="106331"/>
                    </a:cubicBezTo>
                    <a:cubicBezTo>
                      <a:pt x="247935" y="118207"/>
                      <a:pt x="125569" y="139013"/>
                      <a:pt x="2489" y="170446"/>
                    </a:cubicBezTo>
                    <a:cubicBezTo>
                      <a:pt x="79" y="171160"/>
                      <a:pt x="-1082" y="167588"/>
                      <a:pt x="1328" y="166784"/>
                    </a:cubicBezTo>
                    <a:cubicBezTo>
                      <a:pt x="102363" y="135084"/>
                      <a:pt x="207771" y="110617"/>
                      <a:pt x="314607" y="94097"/>
                    </a:cubicBezTo>
                    <a:cubicBezTo>
                      <a:pt x="315946" y="71148"/>
                      <a:pt x="321926" y="48555"/>
                      <a:pt x="327728" y="26410"/>
                    </a:cubicBezTo>
                    <a:lnTo>
                      <a:pt x="327817" y="26142"/>
                    </a:lnTo>
                    <a:cubicBezTo>
                      <a:pt x="330941" y="25428"/>
                      <a:pt x="334154" y="24802"/>
                      <a:pt x="337278" y="24177"/>
                    </a:cubicBezTo>
                    <a:cubicBezTo>
                      <a:pt x="333708" y="47305"/>
                      <a:pt x="331030" y="70879"/>
                      <a:pt x="324068" y="92757"/>
                    </a:cubicBezTo>
                    <a:cubicBezTo>
                      <a:pt x="380833" y="84185"/>
                      <a:pt x="437866" y="77755"/>
                      <a:pt x="495078" y="73826"/>
                    </a:cubicBezTo>
                    <a:cubicBezTo>
                      <a:pt x="504449" y="49627"/>
                      <a:pt x="510786" y="24534"/>
                      <a:pt x="518997" y="67"/>
                    </a:cubicBezTo>
                    <a:cubicBezTo>
                      <a:pt x="522389" y="-22"/>
                      <a:pt x="525781" y="-22"/>
                      <a:pt x="529172" y="67"/>
                    </a:cubicBezTo>
                    <a:cubicBezTo>
                      <a:pt x="523549" y="14087"/>
                      <a:pt x="518016" y="28285"/>
                      <a:pt x="513374" y="42929"/>
                    </a:cubicBezTo>
                    <a:cubicBezTo>
                      <a:pt x="509983" y="53378"/>
                      <a:pt x="507127" y="63646"/>
                      <a:pt x="503021" y="73380"/>
                    </a:cubicBezTo>
                    <a:cubicBezTo>
                      <a:pt x="521853" y="72219"/>
                      <a:pt x="540686" y="71148"/>
                      <a:pt x="559518" y="70433"/>
                    </a:cubicBezTo>
                    <a:cubicBezTo>
                      <a:pt x="568890" y="48734"/>
                      <a:pt x="577191" y="26945"/>
                      <a:pt x="585045" y="5068"/>
                    </a:cubicBezTo>
                    <a:cubicBezTo>
                      <a:pt x="589507" y="5961"/>
                      <a:pt x="594059" y="6943"/>
                      <a:pt x="598254" y="8104"/>
                    </a:cubicBezTo>
                    <a:cubicBezTo>
                      <a:pt x="589507" y="30518"/>
                      <a:pt x="577548" y="51859"/>
                      <a:pt x="563803" y="70344"/>
                    </a:cubicBezTo>
                    <a:cubicBezTo>
                      <a:pt x="599861" y="69183"/>
                      <a:pt x="635919" y="68826"/>
                      <a:pt x="671799" y="69629"/>
                    </a:cubicBezTo>
                    <a:cubicBezTo>
                      <a:pt x="673763" y="78470"/>
                      <a:pt x="672692" y="86775"/>
                      <a:pt x="669121" y="94543"/>
                    </a:cubicBezTo>
                    <a:cubicBezTo>
                      <a:pt x="608429" y="93561"/>
                      <a:pt x="548183" y="94543"/>
                      <a:pt x="488205" y="97668"/>
                    </a:cubicBezTo>
                    <a:cubicBezTo>
                      <a:pt x="487491" y="98294"/>
                      <a:pt x="486598" y="98115"/>
                      <a:pt x="486063" y="976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10"/>
              <p:cNvSpPr/>
              <p:nvPr/>
            </p:nvSpPr>
            <p:spPr>
              <a:xfrm>
                <a:off x="-131202" y="6003339"/>
                <a:ext cx="262583" cy="556038"/>
              </a:xfrm>
              <a:custGeom>
                <a:avLst/>
                <a:gdLst/>
                <a:ahLst/>
                <a:cxnLst/>
                <a:rect l="l" t="t" r="r" b="b"/>
                <a:pathLst>
                  <a:path w="262583" h="556038" extrusionOk="0">
                    <a:moveTo>
                      <a:pt x="221527" y="553998"/>
                    </a:moveTo>
                    <a:cubicBezTo>
                      <a:pt x="201623" y="464701"/>
                      <a:pt x="178150" y="375851"/>
                      <a:pt x="148964" y="288965"/>
                    </a:cubicBezTo>
                    <a:cubicBezTo>
                      <a:pt x="105854" y="290126"/>
                      <a:pt x="56944" y="282535"/>
                      <a:pt x="12228" y="272088"/>
                    </a:cubicBezTo>
                    <a:cubicBezTo>
                      <a:pt x="11692" y="269052"/>
                      <a:pt x="11067" y="265926"/>
                      <a:pt x="10532" y="262890"/>
                    </a:cubicBezTo>
                    <a:cubicBezTo>
                      <a:pt x="27936" y="265926"/>
                      <a:pt x="45251" y="269230"/>
                      <a:pt x="62656" y="272177"/>
                    </a:cubicBezTo>
                    <a:cubicBezTo>
                      <a:pt x="90771" y="276910"/>
                      <a:pt x="120313" y="278696"/>
                      <a:pt x="147803" y="285750"/>
                    </a:cubicBezTo>
                    <a:cubicBezTo>
                      <a:pt x="139235" y="260301"/>
                      <a:pt x="130221" y="235119"/>
                      <a:pt x="120581" y="210116"/>
                    </a:cubicBezTo>
                    <a:cubicBezTo>
                      <a:pt x="80685" y="207526"/>
                      <a:pt x="40432" y="202347"/>
                      <a:pt x="1160" y="193507"/>
                    </a:cubicBezTo>
                    <a:cubicBezTo>
                      <a:pt x="714" y="189131"/>
                      <a:pt x="357" y="184755"/>
                      <a:pt x="0" y="180201"/>
                    </a:cubicBezTo>
                    <a:cubicBezTo>
                      <a:pt x="39718" y="187613"/>
                      <a:pt x="79435" y="194489"/>
                      <a:pt x="118439" y="204311"/>
                    </a:cubicBezTo>
                    <a:cubicBezTo>
                      <a:pt x="111656" y="186898"/>
                      <a:pt x="104605" y="169664"/>
                      <a:pt x="97375" y="152519"/>
                    </a:cubicBezTo>
                    <a:cubicBezTo>
                      <a:pt x="77740" y="106710"/>
                      <a:pt x="59264" y="57418"/>
                      <a:pt x="38468" y="8930"/>
                    </a:cubicBezTo>
                    <a:cubicBezTo>
                      <a:pt x="42485" y="5536"/>
                      <a:pt x="46679" y="2501"/>
                      <a:pt x="51410" y="0"/>
                    </a:cubicBezTo>
                    <a:cubicBezTo>
                      <a:pt x="69707" y="41434"/>
                      <a:pt x="85772" y="83761"/>
                      <a:pt x="101213" y="125284"/>
                    </a:cubicBezTo>
                    <a:cubicBezTo>
                      <a:pt x="103355" y="131088"/>
                      <a:pt x="105587" y="136714"/>
                      <a:pt x="107729" y="142518"/>
                    </a:cubicBezTo>
                    <a:cubicBezTo>
                      <a:pt x="133166" y="108317"/>
                      <a:pt x="153426" y="71438"/>
                      <a:pt x="174312" y="34558"/>
                    </a:cubicBezTo>
                    <a:cubicBezTo>
                      <a:pt x="175650" y="36255"/>
                      <a:pt x="176811" y="37862"/>
                      <a:pt x="178150" y="39558"/>
                    </a:cubicBezTo>
                    <a:cubicBezTo>
                      <a:pt x="159674" y="79206"/>
                      <a:pt x="137718" y="116800"/>
                      <a:pt x="111120" y="151805"/>
                    </a:cubicBezTo>
                    <a:cubicBezTo>
                      <a:pt x="141377" y="231190"/>
                      <a:pt x="172973" y="310039"/>
                      <a:pt x="196000" y="391388"/>
                    </a:cubicBezTo>
                    <a:cubicBezTo>
                      <a:pt x="210281" y="369868"/>
                      <a:pt x="228578" y="351384"/>
                      <a:pt x="241698" y="329238"/>
                    </a:cubicBezTo>
                    <a:cubicBezTo>
                      <a:pt x="249106" y="316736"/>
                      <a:pt x="254550" y="303521"/>
                      <a:pt x="260709" y="290751"/>
                    </a:cubicBezTo>
                    <a:cubicBezTo>
                      <a:pt x="261423" y="294858"/>
                      <a:pt x="262137" y="298966"/>
                      <a:pt x="262583" y="303163"/>
                    </a:cubicBezTo>
                    <a:cubicBezTo>
                      <a:pt x="262583" y="303252"/>
                      <a:pt x="262583" y="303252"/>
                      <a:pt x="262583" y="303342"/>
                    </a:cubicBezTo>
                    <a:cubicBezTo>
                      <a:pt x="257585" y="316468"/>
                      <a:pt x="252676" y="329416"/>
                      <a:pt x="245000" y="341204"/>
                    </a:cubicBezTo>
                    <a:cubicBezTo>
                      <a:pt x="231969" y="361385"/>
                      <a:pt x="215190" y="380673"/>
                      <a:pt x="198232" y="397550"/>
                    </a:cubicBezTo>
                    <a:cubicBezTo>
                      <a:pt x="198142" y="397639"/>
                      <a:pt x="198053" y="397639"/>
                      <a:pt x="197785" y="397729"/>
                    </a:cubicBezTo>
                    <a:cubicBezTo>
                      <a:pt x="211887" y="448360"/>
                      <a:pt x="222598" y="499884"/>
                      <a:pt x="227328" y="553016"/>
                    </a:cubicBezTo>
                    <a:cubicBezTo>
                      <a:pt x="227774" y="556320"/>
                      <a:pt x="222330" y="557302"/>
                      <a:pt x="221527" y="55399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10"/>
              <p:cNvSpPr/>
              <p:nvPr/>
            </p:nvSpPr>
            <p:spPr>
              <a:xfrm>
                <a:off x="86664" y="5708749"/>
                <a:ext cx="250355" cy="506717"/>
              </a:xfrm>
              <a:custGeom>
                <a:avLst/>
                <a:gdLst/>
                <a:ahLst/>
                <a:cxnLst/>
                <a:rect l="l" t="t" r="r" b="b"/>
                <a:pathLst>
                  <a:path w="250355" h="506717" extrusionOk="0">
                    <a:moveTo>
                      <a:pt x="250266" y="307360"/>
                    </a:moveTo>
                    <a:cubicBezTo>
                      <a:pt x="230006" y="330398"/>
                      <a:pt x="205461" y="349419"/>
                      <a:pt x="182969" y="371832"/>
                    </a:cubicBezTo>
                    <a:cubicBezTo>
                      <a:pt x="190645" y="415230"/>
                      <a:pt x="195197" y="458807"/>
                      <a:pt x="196000" y="501938"/>
                    </a:cubicBezTo>
                    <a:cubicBezTo>
                      <a:pt x="196179" y="508189"/>
                      <a:pt x="187521" y="508278"/>
                      <a:pt x="186539" y="502384"/>
                    </a:cubicBezTo>
                    <a:cubicBezTo>
                      <a:pt x="173776" y="414963"/>
                      <a:pt x="160388" y="329684"/>
                      <a:pt x="134594" y="246906"/>
                    </a:cubicBezTo>
                    <a:cubicBezTo>
                      <a:pt x="111210" y="244763"/>
                      <a:pt x="47304" y="238869"/>
                      <a:pt x="5891" y="230565"/>
                    </a:cubicBezTo>
                    <a:cubicBezTo>
                      <a:pt x="5355" y="227261"/>
                      <a:pt x="4820" y="223778"/>
                      <a:pt x="4373" y="220385"/>
                    </a:cubicBezTo>
                    <a:cubicBezTo>
                      <a:pt x="8836" y="220653"/>
                      <a:pt x="12138" y="220920"/>
                      <a:pt x="13031" y="221010"/>
                    </a:cubicBezTo>
                    <a:cubicBezTo>
                      <a:pt x="26062" y="222617"/>
                      <a:pt x="38914" y="224492"/>
                      <a:pt x="51767" y="226368"/>
                    </a:cubicBezTo>
                    <a:cubicBezTo>
                      <a:pt x="78454" y="230297"/>
                      <a:pt x="105408" y="233690"/>
                      <a:pt x="132006" y="238691"/>
                    </a:cubicBezTo>
                    <a:cubicBezTo>
                      <a:pt x="127097" y="223510"/>
                      <a:pt x="121742" y="208330"/>
                      <a:pt x="115940" y="193239"/>
                    </a:cubicBezTo>
                    <a:cubicBezTo>
                      <a:pt x="78632" y="194221"/>
                      <a:pt x="38468" y="189220"/>
                      <a:pt x="446" y="182523"/>
                    </a:cubicBezTo>
                    <a:cubicBezTo>
                      <a:pt x="179" y="179487"/>
                      <a:pt x="89" y="176272"/>
                      <a:pt x="0" y="173326"/>
                    </a:cubicBezTo>
                    <a:cubicBezTo>
                      <a:pt x="38379" y="176719"/>
                      <a:pt x="78007" y="181184"/>
                      <a:pt x="114690" y="190113"/>
                    </a:cubicBezTo>
                    <a:cubicBezTo>
                      <a:pt x="108711" y="174933"/>
                      <a:pt x="102195" y="159752"/>
                      <a:pt x="95144" y="144750"/>
                    </a:cubicBezTo>
                    <a:cubicBezTo>
                      <a:pt x="76936" y="106531"/>
                      <a:pt x="55694" y="69830"/>
                      <a:pt x="31596" y="35272"/>
                    </a:cubicBezTo>
                    <a:cubicBezTo>
                      <a:pt x="33738" y="31879"/>
                      <a:pt x="36326" y="28754"/>
                      <a:pt x="38914" y="25539"/>
                    </a:cubicBezTo>
                    <a:cubicBezTo>
                      <a:pt x="62299" y="57954"/>
                      <a:pt x="83095" y="92423"/>
                      <a:pt x="101481" y="128320"/>
                    </a:cubicBezTo>
                    <a:cubicBezTo>
                      <a:pt x="112281" y="85636"/>
                      <a:pt x="122813" y="35629"/>
                      <a:pt x="148874" y="0"/>
                    </a:cubicBezTo>
                    <a:cubicBezTo>
                      <a:pt x="149678" y="536"/>
                      <a:pt x="150481" y="1250"/>
                      <a:pt x="151195" y="1875"/>
                    </a:cubicBezTo>
                    <a:cubicBezTo>
                      <a:pt x="131559" y="45095"/>
                      <a:pt x="122277" y="93583"/>
                      <a:pt x="106568" y="138321"/>
                    </a:cubicBezTo>
                    <a:cubicBezTo>
                      <a:pt x="141288" y="208509"/>
                      <a:pt x="166368" y="283875"/>
                      <a:pt x="181006" y="360134"/>
                    </a:cubicBezTo>
                    <a:cubicBezTo>
                      <a:pt x="196089" y="345043"/>
                      <a:pt x="214386" y="333167"/>
                      <a:pt x="229381" y="317897"/>
                    </a:cubicBezTo>
                    <a:cubicBezTo>
                      <a:pt x="236432" y="310753"/>
                      <a:pt x="243037" y="303163"/>
                      <a:pt x="249195" y="295394"/>
                    </a:cubicBezTo>
                    <a:cubicBezTo>
                      <a:pt x="249641" y="299234"/>
                      <a:pt x="250088" y="303163"/>
                      <a:pt x="250355" y="307092"/>
                    </a:cubicBezTo>
                    <a:cubicBezTo>
                      <a:pt x="250266" y="307360"/>
                      <a:pt x="250266" y="307360"/>
                      <a:pt x="250266" y="3073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10"/>
              <p:cNvSpPr/>
              <p:nvPr/>
            </p:nvSpPr>
            <p:spPr>
              <a:xfrm>
                <a:off x="321758" y="5349597"/>
                <a:ext cx="188502" cy="448180"/>
              </a:xfrm>
              <a:custGeom>
                <a:avLst/>
                <a:gdLst/>
                <a:ahLst/>
                <a:cxnLst/>
                <a:rect l="l" t="t" r="r" b="b"/>
                <a:pathLst>
                  <a:path w="188502" h="448180" extrusionOk="0">
                    <a:moveTo>
                      <a:pt x="151284" y="443627"/>
                    </a:moveTo>
                    <a:cubicBezTo>
                      <a:pt x="150927" y="449253"/>
                      <a:pt x="142448" y="449967"/>
                      <a:pt x="142359" y="444073"/>
                    </a:cubicBezTo>
                    <a:cubicBezTo>
                      <a:pt x="142091" y="437912"/>
                      <a:pt x="141734" y="431750"/>
                      <a:pt x="141466" y="425678"/>
                    </a:cubicBezTo>
                    <a:cubicBezTo>
                      <a:pt x="104159" y="422553"/>
                      <a:pt x="66761" y="416302"/>
                      <a:pt x="29900" y="408711"/>
                    </a:cubicBezTo>
                    <a:cubicBezTo>
                      <a:pt x="29454" y="406658"/>
                      <a:pt x="29007" y="404515"/>
                      <a:pt x="28472" y="402461"/>
                    </a:cubicBezTo>
                    <a:cubicBezTo>
                      <a:pt x="66047" y="408711"/>
                      <a:pt x="103802" y="413891"/>
                      <a:pt x="141288" y="420231"/>
                    </a:cubicBezTo>
                    <a:cubicBezTo>
                      <a:pt x="139324" y="378083"/>
                      <a:pt x="136736" y="336202"/>
                      <a:pt x="132452" y="294680"/>
                    </a:cubicBezTo>
                    <a:cubicBezTo>
                      <a:pt x="89967" y="288518"/>
                      <a:pt x="47483" y="279410"/>
                      <a:pt x="5444" y="269409"/>
                    </a:cubicBezTo>
                    <a:cubicBezTo>
                      <a:pt x="4998" y="266372"/>
                      <a:pt x="4641" y="263336"/>
                      <a:pt x="4284" y="260300"/>
                    </a:cubicBezTo>
                    <a:cubicBezTo>
                      <a:pt x="47126" y="267622"/>
                      <a:pt x="89967" y="275838"/>
                      <a:pt x="131559" y="286732"/>
                    </a:cubicBezTo>
                    <a:cubicBezTo>
                      <a:pt x="129685" y="269409"/>
                      <a:pt x="127454" y="252264"/>
                      <a:pt x="125044" y="235029"/>
                    </a:cubicBezTo>
                    <a:cubicBezTo>
                      <a:pt x="93984" y="234940"/>
                      <a:pt x="62924" y="225206"/>
                      <a:pt x="32845" y="218331"/>
                    </a:cubicBezTo>
                    <a:cubicBezTo>
                      <a:pt x="22046" y="215830"/>
                      <a:pt x="11157" y="213419"/>
                      <a:pt x="446" y="210740"/>
                    </a:cubicBezTo>
                    <a:cubicBezTo>
                      <a:pt x="268" y="207526"/>
                      <a:pt x="0" y="204311"/>
                      <a:pt x="0" y="201096"/>
                    </a:cubicBezTo>
                    <a:cubicBezTo>
                      <a:pt x="14013" y="204400"/>
                      <a:pt x="28115" y="207793"/>
                      <a:pt x="42217" y="210919"/>
                    </a:cubicBezTo>
                    <a:cubicBezTo>
                      <a:pt x="69350" y="216813"/>
                      <a:pt x="98179" y="220116"/>
                      <a:pt x="124241" y="230029"/>
                    </a:cubicBezTo>
                    <a:cubicBezTo>
                      <a:pt x="118618" y="192970"/>
                      <a:pt x="111210" y="155912"/>
                      <a:pt x="101213" y="118854"/>
                    </a:cubicBezTo>
                    <a:cubicBezTo>
                      <a:pt x="90860" y="80814"/>
                      <a:pt x="79346" y="41523"/>
                      <a:pt x="64173" y="4018"/>
                    </a:cubicBezTo>
                    <a:cubicBezTo>
                      <a:pt x="66851" y="2500"/>
                      <a:pt x="69707" y="1161"/>
                      <a:pt x="72741" y="0"/>
                    </a:cubicBezTo>
                    <a:cubicBezTo>
                      <a:pt x="85505" y="30182"/>
                      <a:pt x="95769" y="61525"/>
                      <a:pt x="105051" y="92243"/>
                    </a:cubicBezTo>
                    <a:cubicBezTo>
                      <a:pt x="111031" y="112424"/>
                      <a:pt x="116654" y="132963"/>
                      <a:pt x="121831" y="153680"/>
                    </a:cubicBezTo>
                    <a:cubicBezTo>
                      <a:pt x="131649" y="120729"/>
                      <a:pt x="142091" y="87778"/>
                      <a:pt x="153337" y="55185"/>
                    </a:cubicBezTo>
                    <a:cubicBezTo>
                      <a:pt x="154319" y="57954"/>
                      <a:pt x="155301" y="60722"/>
                      <a:pt x="156193" y="63579"/>
                    </a:cubicBezTo>
                    <a:cubicBezTo>
                      <a:pt x="147089" y="97601"/>
                      <a:pt x="136290" y="131267"/>
                      <a:pt x="124330" y="164306"/>
                    </a:cubicBezTo>
                    <a:cubicBezTo>
                      <a:pt x="135308" y="210562"/>
                      <a:pt x="143787" y="257800"/>
                      <a:pt x="148517" y="305217"/>
                    </a:cubicBezTo>
                    <a:cubicBezTo>
                      <a:pt x="158692" y="293161"/>
                      <a:pt x="169046" y="281106"/>
                      <a:pt x="179399" y="269052"/>
                    </a:cubicBezTo>
                    <a:cubicBezTo>
                      <a:pt x="182077" y="265926"/>
                      <a:pt x="184754" y="262533"/>
                      <a:pt x="187343" y="259050"/>
                    </a:cubicBezTo>
                    <a:cubicBezTo>
                      <a:pt x="187700" y="262890"/>
                      <a:pt x="188146" y="266730"/>
                      <a:pt x="188503" y="270569"/>
                    </a:cubicBezTo>
                    <a:cubicBezTo>
                      <a:pt x="187878" y="271195"/>
                      <a:pt x="187343" y="271730"/>
                      <a:pt x="186807" y="272266"/>
                    </a:cubicBezTo>
                    <a:cubicBezTo>
                      <a:pt x="174579" y="284767"/>
                      <a:pt x="161905" y="297002"/>
                      <a:pt x="149410" y="309235"/>
                    </a:cubicBezTo>
                    <a:cubicBezTo>
                      <a:pt x="149321" y="309413"/>
                      <a:pt x="149142" y="309324"/>
                      <a:pt x="148964" y="309413"/>
                    </a:cubicBezTo>
                    <a:cubicBezTo>
                      <a:pt x="153248" y="354598"/>
                      <a:pt x="154408" y="399514"/>
                      <a:pt x="151284" y="44362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3"/>
          <p:cNvSpPr txBox="1">
            <a:spLocks noGrp="1"/>
          </p:cNvSpPr>
          <p:nvPr>
            <p:ph type="subTitle" idx="1"/>
          </p:nvPr>
        </p:nvSpPr>
        <p:spPr>
          <a:xfrm>
            <a:off x="2080900" y="1936975"/>
            <a:ext cx="2171100" cy="4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53" name="Google Shape;653;p13"/>
          <p:cNvSpPr txBox="1">
            <a:spLocks noGrp="1"/>
          </p:cNvSpPr>
          <p:nvPr>
            <p:ph type="title" hasCustomPrompt="1"/>
          </p:nvPr>
        </p:nvSpPr>
        <p:spPr>
          <a:xfrm>
            <a:off x="713225" y="1724750"/>
            <a:ext cx="1317600" cy="9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Font typeface="Overpass ExtraBold"/>
              <a:buNone/>
              <a:defRPr sz="5000"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54" name="Google Shape;654;p13"/>
          <p:cNvSpPr txBox="1">
            <a:spLocks noGrp="1"/>
          </p:cNvSpPr>
          <p:nvPr>
            <p:ph type="subTitle" idx="2"/>
          </p:nvPr>
        </p:nvSpPr>
        <p:spPr>
          <a:xfrm>
            <a:off x="2080900" y="2115750"/>
            <a:ext cx="21711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55" name="Google Shape;655;p13"/>
          <p:cNvSpPr txBox="1">
            <a:spLocks noGrp="1"/>
          </p:cNvSpPr>
          <p:nvPr>
            <p:ph type="subTitle" idx="3"/>
          </p:nvPr>
        </p:nvSpPr>
        <p:spPr>
          <a:xfrm>
            <a:off x="2080900" y="3070303"/>
            <a:ext cx="2171100" cy="4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56" name="Google Shape;656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75" y="2858075"/>
            <a:ext cx="1317600" cy="9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Font typeface="Overpass ExtraBold"/>
              <a:buNone/>
              <a:defRPr sz="5000"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57" name="Google Shape;657;p13"/>
          <p:cNvSpPr txBox="1">
            <a:spLocks noGrp="1"/>
          </p:cNvSpPr>
          <p:nvPr>
            <p:ph type="subTitle" idx="5"/>
          </p:nvPr>
        </p:nvSpPr>
        <p:spPr>
          <a:xfrm>
            <a:off x="2080900" y="3331881"/>
            <a:ext cx="21711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58" name="Google Shape;658;p13"/>
          <p:cNvSpPr txBox="1">
            <a:spLocks noGrp="1"/>
          </p:cNvSpPr>
          <p:nvPr>
            <p:ph type="subTitle" idx="6"/>
          </p:nvPr>
        </p:nvSpPr>
        <p:spPr>
          <a:xfrm>
            <a:off x="5762400" y="1936975"/>
            <a:ext cx="2171100" cy="4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59" name="Google Shape;659;p13"/>
          <p:cNvSpPr txBox="1">
            <a:spLocks noGrp="1"/>
          </p:cNvSpPr>
          <p:nvPr>
            <p:ph type="title" idx="7" hasCustomPrompt="1"/>
          </p:nvPr>
        </p:nvSpPr>
        <p:spPr>
          <a:xfrm>
            <a:off x="4394775" y="1715713"/>
            <a:ext cx="1317600" cy="9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Font typeface="Overpass ExtraBold"/>
              <a:buNone/>
              <a:defRPr sz="5000"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60" name="Google Shape;660;p13"/>
          <p:cNvSpPr txBox="1">
            <a:spLocks noGrp="1"/>
          </p:cNvSpPr>
          <p:nvPr>
            <p:ph type="subTitle" idx="8"/>
          </p:nvPr>
        </p:nvSpPr>
        <p:spPr>
          <a:xfrm>
            <a:off x="5762400" y="2115750"/>
            <a:ext cx="21711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61" name="Google Shape;661;p13"/>
          <p:cNvSpPr txBox="1">
            <a:spLocks noGrp="1"/>
          </p:cNvSpPr>
          <p:nvPr>
            <p:ph type="subTitle" idx="9"/>
          </p:nvPr>
        </p:nvSpPr>
        <p:spPr>
          <a:xfrm>
            <a:off x="5762400" y="3070303"/>
            <a:ext cx="2171100" cy="4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62" name="Google Shape;662;p13"/>
          <p:cNvSpPr txBox="1">
            <a:spLocks noGrp="1"/>
          </p:cNvSpPr>
          <p:nvPr>
            <p:ph type="title" idx="13" hasCustomPrompt="1"/>
          </p:nvPr>
        </p:nvSpPr>
        <p:spPr>
          <a:xfrm>
            <a:off x="4394775" y="2858075"/>
            <a:ext cx="1317600" cy="9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Font typeface="Overpass ExtraBold"/>
              <a:buNone/>
              <a:defRPr sz="5000"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63" name="Google Shape;663;p13"/>
          <p:cNvSpPr txBox="1">
            <a:spLocks noGrp="1"/>
          </p:cNvSpPr>
          <p:nvPr>
            <p:ph type="subTitle" idx="14"/>
          </p:nvPr>
        </p:nvSpPr>
        <p:spPr>
          <a:xfrm>
            <a:off x="5762400" y="3331881"/>
            <a:ext cx="21711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64" name="Google Shape;664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verpass ExtraBold"/>
              <a:buNone/>
              <a:defRPr sz="2400"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65" name="Google Shape;665;p13"/>
          <p:cNvGrpSpPr/>
          <p:nvPr/>
        </p:nvGrpSpPr>
        <p:grpSpPr>
          <a:xfrm>
            <a:off x="4730727" y="-179477"/>
            <a:ext cx="394637" cy="549479"/>
            <a:chOff x="4100056" y="-27688"/>
            <a:chExt cx="545003" cy="758844"/>
          </a:xfrm>
        </p:grpSpPr>
        <p:grpSp>
          <p:nvGrpSpPr>
            <p:cNvPr id="666" name="Google Shape;666;p13"/>
            <p:cNvGrpSpPr/>
            <p:nvPr/>
          </p:nvGrpSpPr>
          <p:grpSpPr>
            <a:xfrm>
              <a:off x="4123708" y="327623"/>
              <a:ext cx="260910" cy="403533"/>
              <a:chOff x="4123708" y="327623"/>
              <a:chExt cx="260910" cy="403533"/>
            </a:xfrm>
          </p:grpSpPr>
          <p:sp>
            <p:nvSpPr>
              <p:cNvPr id="667" name="Google Shape;667;p13"/>
              <p:cNvSpPr/>
              <p:nvPr/>
            </p:nvSpPr>
            <p:spPr>
              <a:xfrm>
                <a:off x="4123708" y="446212"/>
                <a:ext cx="86389" cy="130363"/>
              </a:xfrm>
              <a:custGeom>
                <a:avLst/>
                <a:gdLst/>
                <a:ahLst/>
                <a:cxnLst/>
                <a:rect l="l" t="t" r="r" b="b"/>
                <a:pathLst>
                  <a:path w="86389" h="130363" extrusionOk="0">
                    <a:moveTo>
                      <a:pt x="83156" y="120733"/>
                    </a:moveTo>
                    <a:cubicBezTo>
                      <a:pt x="82263" y="120376"/>
                      <a:pt x="81371" y="120108"/>
                      <a:pt x="80478" y="119751"/>
                    </a:cubicBezTo>
                    <a:cubicBezTo>
                      <a:pt x="80567" y="119394"/>
                      <a:pt x="80567" y="119036"/>
                      <a:pt x="80478" y="118590"/>
                    </a:cubicBezTo>
                    <a:cubicBezTo>
                      <a:pt x="75748" y="80728"/>
                      <a:pt x="73963" y="42777"/>
                      <a:pt x="75123" y="4647"/>
                    </a:cubicBezTo>
                    <a:cubicBezTo>
                      <a:pt x="75301" y="-889"/>
                      <a:pt x="67269" y="-1693"/>
                      <a:pt x="65662" y="3397"/>
                    </a:cubicBezTo>
                    <a:cubicBezTo>
                      <a:pt x="52542" y="45545"/>
                      <a:pt x="30853" y="83764"/>
                      <a:pt x="1311" y="116536"/>
                    </a:cubicBezTo>
                    <a:cubicBezTo>
                      <a:pt x="-1903" y="120108"/>
                      <a:pt x="1221" y="125734"/>
                      <a:pt x="6041" y="124573"/>
                    </a:cubicBezTo>
                    <a:cubicBezTo>
                      <a:pt x="31478" y="118768"/>
                      <a:pt x="56380" y="120733"/>
                      <a:pt x="80657" y="130020"/>
                    </a:cubicBezTo>
                    <a:cubicBezTo>
                      <a:pt x="86369" y="132252"/>
                      <a:pt x="88868" y="122965"/>
                      <a:pt x="83156" y="120733"/>
                    </a:cubicBezTo>
                    <a:close/>
                    <a:moveTo>
                      <a:pt x="54238" y="73227"/>
                    </a:moveTo>
                    <a:cubicBezTo>
                      <a:pt x="54148" y="73227"/>
                      <a:pt x="54059" y="73227"/>
                      <a:pt x="53970" y="73316"/>
                    </a:cubicBezTo>
                    <a:cubicBezTo>
                      <a:pt x="54059" y="73138"/>
                      <a:pt x="54148" y="72959"/>
                      <a:pt x="54238" y="72781"/>
                    </a:cubicBezTo>
                    <a:cubicBezTo>
                      <a:pt x="54238" y="72959"/>
                      <a:pt x="54238" y="73048"/>
                      <a:pt x="54238" y="73227"/>
                    </a:cubicBezTo>
                    <a:close/>
                    <a:moveTo>
                      <a:pt x="38172" y="99659"/>
                    </a:moveTo>
                    <a:cubicBezTo>
                      <a:pt x="38261" y="99748"/>
                      <a:pt x="38351" y="99748"/>
                      <a:pt x="38529" y="99838"/>
                    </a:cubicBezTo>
                    <a:cubicBezTo>
                      <a:pt x="38440" y="99927"/>
                      <a:pt x="38351" y="100016"/>
                      <a:pt x="38261" y="100195"/>
                    </a:cubicBezTo>
                    <a:cubicBezTo>
                      <a:pt x="36566" y="102338"/>
                      <a:pt x="36923" y="104838"/>
                      <a:pt x="38172" y="106535"/>
                    </a:cubicBezTo>
                    <a:cubicBezTo>
                      <a:pt x="37101" y="106356"/>
                      <a:pt x="36030" y="106088"/>
                      <a:pt x="34870" y="105910"/>
                    </a:cubicBezTo>
                    <a:cubicBezTo>
                      <a:pt x="35941" y="103767"/>
                      <a:pt x="37012" y="101713"/>
                      <a:pt x="38172" y="99659"/>
                    </a:cubicBezTo>
                    <a:close/>
                    <a:moveTo>
                      <a:pt x="44241" y="107606"/>
                    </a:moveTo>
                    <a:cubicBezTo>
                      <a:pt x="44509" y="107428"/>
                      <a:pt x="44777" y="107160"/>
                      <a:pt x="44955" y="106892"/>
                    </a:cubicBezTo>
                    <a:cubicBezTo>
                      <a:pt x="48079" y="106981"/>
                      <a:pt x="51292" y="106981"/>
                      <a:pt x="54416" y="107071"/>
                    </a:cubicBezTo>
                    <a:cubicBezTo>
                      <a:pt x="55487" y="107428"/>
                      <a:pt x="56558" y="107428"/>
                      <a:pt x="57629" y="107160"/>
                    </a:cubicBezTo>
                    <a:cubicBezTo>
                      <a:pt x="57897" y="107160"/>
                      <a:pt x="58254" y="107160"/>
                      <a:pt x="58522" y="107160"/>
                    </a:cubicBezTo>
                    <a:cubicBezTo>
                      <a:pt x="61378" y="111714"/>
                      <a:pt x="68786" y="108857"/>
                      <a:pt x="67358" y="103409"/>
                    </a:cubicBezTo>
                    <a:cubicBezTo>
                      <a:pt x="66465" y="99927"/>
                      <a:pt x="65752" y="96355"/>
                      <a:pt x="65216" y="92872"/>
                    </a:cubicBezTo>
                    <a:cubicBezTo>
                      <a:pt x="66376" y="90997"/>
                      <a:pt x="67090" y="88765"/>
                      <a:pt x="67626" y="86175"/>
                    </a:cubicBezTo>
                    <a:cubicBezTo>
                      <a:pt x="68340" y="95015"/>
                      <a:pt x="69232" y="103767"/>
                      <a:pt x="70214" y="112607"/>
                    </a:cubicBezTo>
                    <a:cubicBezTo>
                      <a:pt x="61557" y="111000"/>
                      <a:pt x="52899" y="109303"/>
                      <a:pt x="44241" y="107606"/>
                    </a:cubicBezTo>
                    <a:close/>
                    <a:moveTo>
                      <a:pt x="65216" y="38491"/>
                    </a:moveTo>
                    <a:cubicBezTo>
                      <a:pt x="64323" y="38401"/>
                      <a:pt x="63431" y="38491"/>
                      <a:pt x="62628" y="38848"/>
                    </a:cubicBezTo>
                    <a:cubicBezTo>
                      <a:pt x="63520" y="36883"/>
                      <a:pt x="64323" y="34919"/>
                      <a:pt x="65127" y="32865"/>
                    </a:cubicBezTo>
                    <a:cubicBezTo>
                      <a:pt x="65216" y="34740"/>
                      <a:pt x="65216" y="36615"/>
                      <a:pt x="65216" y="38491"/>
                    </a:cubicBezTo>
                    <a:close/>
                    <a:moveTo>
                      <a:pt x="23535" y="112160"/>
                    </a:moveTo>
                    <a:cubicBezTo>
                      <a:pt x="21393" y="112339"/>
                      <a:pt x="19250" y="112607"/>
                      <a:pt x="17108" y="112875"/>
                    </a:cubicBezTo>
                    <a:cubicBezTo>
                      <a:pt x="20411" y="108857"/>
                      <a:pt x="23535" y="104838"/>
                      <a:pt x="26659" y="100730"/>
                    </a:cubicBezTo>
                    <a:cubicBezTo>
                      <a:pt x="25588" y="102784"/>
                      <a:pt x="24427" y="104838"/>
                      <a:pt x="23356" y="106892"/>
                    </a:cubicBezTo>
                    <a:cubicBezTo>
                      <a:pt x="22464" y="108499"/>
                      <a:pt x="22553" y="110553"/>
                      <a:pt x="23535" y="11216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4288379" y="483598"/>
                <a:ext cx="96239" cy="108844"/>
              </a:xfrm>
              <a:custGeom>
                <a:avLst/>
                <a:gdLst/>
                <a:ahLst/>
                <a:cxnLst/>
                <a:rect l="l" t="t" r="r" b="b"/>
                <a:pathLst>
                  <a:path w="96239" h="108844" extrusionOk="0">
                    <a:moveTo>
                      <a:pt x="88691" y="89777"/>
                    </a:moveTo>
                    <a:cubicBezTo>
                      <a:pt x="88781" y="70846"/>
                      <a:pt x="88870" y="51915"/>
                      <a:pt x="88959" y="33073"/>
                    </a:cubicBezTo>
                    <a:cubicBezTo>
                      <a:pt x="88959" y="30841"/>
                      <a:pt x="88156" y="28787"/>
                      <a:pt x="86817" y="27180"/>
                    </a:cubicBezTo>
                    <a:cubicBezTo>
                      <a:pt x="86638" y="21376"/>
                      <a:pt x="86282" y="15661"/>
                      <a:pt x="85746" y="9767"/>
                    </a:cubicBezTo>
                    <a:cubicBezTo>
                      <a:pt x="84943" y="2087"/>
                      <a:pt x="75482" y="-3806"/>
                      <a:pt x="69323" y="2980"/>
                    </a:cubicBezTo>
                    <a:cubicBezTo>
                      <a:pt x="47099" y="27180"/>
                      <a:pt x="24964" y="51379"/>
                      <a:pt x="2740" y="75579"/>
                    </a:cubicBezTo>
                    <a:cubicBezTo>
                      <a:pt x="-2347" y="81115"/>
                      <a:pt x="-27" y="89331"/>
                      <a:pt x="7025" y="91742"/>
                    </a:cubicBezTo>
                    <a:cubicBezTo>
                      <a:pt x="33086" y="100582"/>
                      <a:pt x="59684" y="106029"/>
                      <a:pt x="87085" y="108797"/>
                    </a:cubicBezTo>
                    <a:cubicBezTo>
                      <a:pt x="98777" y="109869"/>
                      <a:pt x="99223" y="92545"/>
                      <a:pt x="88691" y="89777"/>
                    </a:cubicBezTo>
                    <a:close/>
                    <a:moveTo>
                      <a:pt x="58077" y="72364"/>
                    </a:moveTo>
                    <a:cubicBezTo>
                      <a:pt x="60487" y="70132"/>
                      <a:pt x="62808" y="67721"/>
                      <a:pt x="65128" y="65310"/>
                    </a:cubicBezTo>
                    <a:cubicBezTo>
                      <a:pt x="64414" y="69864"/>
                      <a:pt x="63611" y="74418"/>
                      <a:pt x="62629" y="78972"/>
                    </a:cubicBezTo>
                    <a:cubicBezTo>
                      <a:pt x="60666" y="77365"/>
                      <a:pt x="59238" y="75132"/>
                      <a:pt x="58077" y="72364"/>
                    </a:cubicBezTo>
                    <a:close/>
                    <a:moveTo>
                      <a:pt x="42815" y="60309"/>
                    </a:moveTo>
                    <a:cubicBezTo>
                      <a:pt x="42815" y="60309"/>
                      <a:pt x="42726" y="60398"/>
                      <a:pt x="42726" y="60398"/>
                    </a:cubicBezTo>
                    <a:cubicBezTo>
                      <a:pt x="42726" y="60398"/>
                      <a:pt x="42815" y="60309"/>
                      <a:pt x="42815" y="60309"/>
                    </a:cubicBezTo>
                    <a:cubicBezTo>
                      <a:pt x="42815" y="60309"/>
                      <a:pt x="42815" y="60309"/>
                      <a:pt x="42815" y="60309"/>
                    </a:cubicBezTo>
                    <a:close/>
                    <a:moveTo>
                      <a:pt x="27374" y="77811"/>
                    </a:moveTo>
                    <a:cubicBezTo>
                      <a:pt x="27196" y="77811"/>
                      <a:pt x="27107" y="77722"/>
                      <a:pt x="26928" y="77722"/>
                    </a:cubicBezTo>
                    <a:cubicBezTo>
                      <a:pt x="27107" y="77543"/>
                      <a:pt x="27285" y="77365"/>
                      <a:pt x="27374" y="77186"/>
                    </a:cubicBezTo>
                    <a:cubicBezTo>
                      <a:pt x="27374" y="77365"/>
                      <a:pt x="27374" y="77543"/>
                      <a:pt x="27374" y="7781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13"/>
              <p:cNvSpPr/>
              <p:nvPr/>
            </p:nvSpPr>
            <p:spPr>
              <a:xfrm>
                <a:off x="4173639" y="629066"/>
                <a:ext cx="88979" cy="102090"/>
              </a:xfrm>
              <a:custGeom>
                <a:avLst/>
                <a:gdLst/>
                <a:ahLst/>
                <a:cxnLst/>
                <a:rect l="l" t="t" r="r" b="b"/>
                <a:pathLst>
                  <a:path w="88979" h="102090" extrusionOk="0">
                    <a:moveTo>
                      <a:pt x="85885" y="84952"/>
                    </a:moveTo>
                    <a:cubicBezTo>
                      <a:pt x="86242" y="58788"/>
                      <a:pt x="84189" y="32892"/>
                      <a:pt x="80084" y="6996"/>
                    </a:cubicBezTo>
                    <a:cubicBezTo>
                      <a:pt x="78923" y="-237"/>
                      <a:pt x="68570" y="-2202"/>
                      <a:pt x="63929" y="2709"/>
                    </a:cubicBezTo>
                    <a:cubicBezTo>
                      <a:pt x="51344" y="16193"/>
                      <a:pt x="38759" y="29766"/>
                      <a:pt x="26175" y="43250"/>
                    </a:cubicBezTo>
                    <a:cubicBezTo>
                      <a:pt x="18410" y="51555"/>
                      <a:pt x="648" y="63878"/>
                      <a:pt x="23" y="76290"/>
                    </a:cubicBezTo>
                    <a:cubicBezTo>
                      <a:pt x="-512" y="86470"/>
                      <a:pt x="8235" y="90042"/>
                      <a:pt x="16714" y="91828"/>
                    </a:cubicBezTo>
                    <a:cubicBezTo>
                      <a:pt x="36528" y="96025"/>
                      <a:pt x="56878" y="98614"/>
                      <a:pt x="76871" y="101918"/>
                    </a:cubicBezTo>
                    <a:cubicBezTo>
                      <a:pt x="87492" y="103793"/>
                      <a:pt x="92758" y="89863"/>
                      <a:pt x="85885" y="84952"/>
                    </a:cubicBezTo>
                    <a:close/>
                    <a:moveTo>
                      <a:pt x="56432" y="71468"/>
                    </a:moveTo>
                    <a:cubicBezTo>
                      <a:pt x="56521" y="74147"/>
                      <a:pt x="56878" y="76736"/>
                      <a:pt x="57413" y="79237"/>
                    </a:cubicBezTo>
                    <a:cubicBezTo>
                      <a:pt x="55182" y="78880"/>
                      <a:pt x="53040" y="78522"/>
                      <a:pt x="50809" y="78165"/>
                    </a:cubicBezTo>
                    <a:cubicBezTo>
                      <a:pt x="52772" y="76022"/>
                      <a:pt x="54646" y="73790"/>
                      <a:pt x="56432" y="714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4257127" y="327623"/>
                <a:ext cx="87580" cy="122619"/>
              </a:xfrm>
              <a:custGeom>
                <a:avLst/>
                <a:gdLst/>
                <a:ahLst/>
                <a:cxnLst/>
                <a:rect l="l" t="t" r="r" b="b"/>
                <a:pathLst>
                  <a:path w="87580" h="122619" extrusionOk="0">
                    <a:moveTo>
                      <a:pt x="4628" y="99216"/>
                    </a:moveTo>
                    <a:cubicBezTo>
                      <a:pt x="22835" y="108681"/>
                      <a:pt x="41579" y="116361"/>
                      <a:pt x="61214" y="122165"/>
                    </a:cubicBezTo>
                    <a:cubicBezTo>
                      <a:pt x="72193" y="125469"/>
                      <a:pt x="77369" y="109842"/>
                      <a:pt x="68801" y="104663"/>
                    </a:cubicBezTo>
                    <a:cubicBezTo>
                      <a:pt x="69069" y="103949"/>
                      <a:pt x="69247" y="103145"/>
                      <a:pt x="69247" y="102252"/>
                    </a:cubicBezTo>
                    <a:cubicBezTo>
                      <a:pt x="70051" y="83321"/>
                      <a:pt x="74602" y="66533"/>
                      <a:pt x="81029" y="48942"/>
                    </a:cubicBezTo>
                    <a:cubicBezTo>
                      <a:pt x="86116" y="34833"/>
                      <a:pt x="89240" y="22063"/>
                      <a:pt x="86652" y="7061"/>
                    </a:cubicBezTo>
                    <a:cubicBezTo>
                      <a:pt x="85491" y="186"/>
                      <a:pt x="74959" y="-2493"/>
                      <a:pt x="70497" y="2775"/>
                    </a:cubicBezTo>
                    <a:cubicBezTo>
                      <a:pt x="47916" y="29832"/>
                      <a:pt x="25335" y="56978"/>
                      <a:pt x="2664" y="84035"/>
                    </a:cubicBezTo>
                    <a:cubicBezTo>
                      <a:pt x="-1084" y="88500"/>
                      <a:pt x="-1263" y="96090"/>
                      <a:pt x="4628" y="99216"/>
                    </a:cubicBezTo>
                    <a:close/>
                    <a:moveTo>
                      <a:pt x="48719" y="94840"/>
                    </a:moveTo>
                    <a:cubicBezTo>
                      <a:pt x="48808" y="95822"/>
                      <a:pt x="48898" y="96715"/>
                      <a:pt x="49076" y="97698"/>
                    </a:cubicBezTo>
                    <a:cubicBezTo>
                      <a:pt x="47737" y="97251"/>
                      <a:pt x="46398" y="96715"/>
                      <a:pt x="45059" y="96180"/>
                    </a:cubicBezTo>
                    <a:cubicBezTo>
                      <a:pt x="46309" y="96001"/>
                      <a:pt x="47559" y="95555"/>
                      <a:pt x="48719" y="948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1" name="Google Shape;671;p13"/>
            <p:cNvGrpSpPr/>
            <p:nvPr/>
          </p:nvGrpSpPr>
          <p:grpSpPr>
            <a:xfrm>
              <a:off x="4384060" y="126258"/>
              <a:ext cx="260999" cy="403549"/>
              <a:chOff x="4384060" y="126258"/>
              <a:chExt cx="260999" cy="403549"/>
            </a:xfrm>
          </p:grpSpPr>
          <p:sp>
            <p:nvSpPr>
              <p:cNvPr id="672" name="Google Shape;672;p13"/>
              <p:cNvSpPr/>
              <p:nvPr/>
            </p:nvSpPr>
            <p:spPr>
              <a:xfrm>
                <a:off x="4384060" y="244937"/>
                <a:ext cx="86428" cy="130360"/>
              </a:xfrm>
              <a:custGeom>
                <a:avLst/>
                <a:gdLst/>
                <a:ahLst/>
                <a:cxnLst/>
                <a:rect l="l" t="t" r="r" b="b"/>
                <a:pathLst>
                  <a:path w="86428" h="130360" extrusionOk="0">
                    <a:moveTo>
                      <a:pt x="83156" y="120733"/>
                    </a:moveTo>
                    <a:cubicBezTo>
                      <a:pt x="82263" y="120376"/>
                      <a:pt x="81371" y="120108"/>
                      <a:pt x="80478" y="119751"/>
                    </a:cubicBezTo>
                    <a:cubicBezTo>
                      <a:pt x="80567" y="119394"/>
                      <a:pt x="80567" y="119036"/>
                      <a:pt x="80478" y="118590"/>
                    </a:cubicBezTo>
                    <a:cubicBezTo>
                      <a:pt x="75748" y="80728"/>
                      <a:pt x="73963" y="42777"/>
                      <a:pt x="75123" y="4647"/>
                    </a:cubicBezTo>
                    <a:cubicBezTo>
                      <a:pt x="75302" y="-889"/>
                      <a:pt x="67269" y="-1693"/>
                      <a:pt x="65662" y="3397"/>
                    </a:cubicBezTo>
                    <a:cubicBezTo>
                      <a:pt x="52542" y="45545"/>
                      <a:pt x="30853" y="83764"/>
                      <a:pt x="1311" y="116536"/>
                    </a:cubicBezTo>
                    <a:cubicBezTo>
                      <a:pt x="-1902" y="120108"/>
                      <a:pt x="1221" y="125734"/>
                      <a:pt x="6041" y="124573"/>
                    </a:cubicBezTo>
                    <a:cubicBezTo>
                      <a:pt x="31478" y="118768"/>
                      <a:pt x="56380" y="120733"/>
                      <a:pt x="80657" y="130020"/>
                    </a:cubicBezTo>
                    <a:cubicBezTo>
                      <a:pt x="86369" y="132252"/>
                      <a:pt x="88957" y="122876"/>
                      <a:pt x="83156" y="120733"/>
                    </a:cubicBezTo>
                    <a:close/>
                    <a:moveTo>
                      <a:pt x="54238" y="73227"/>
                    </a:moveTo>
                    <a:cubicBezTo>
                      <a:pt x="54149" y="73227"/>
                      <a:pt x="54059" y="73227"/>
                      <a:pt x="53970" y="73316"/>
                    </a:cubicBezTo>
                    <a:cubicBezTo>
                      <a:pt x="54059" y="73138"/>
                      <a:pt x="54149" y="72959"/>
                      <a:pt x="54238" y="72781"/>
                    </a:cubicBezTo>
                    <a:cubicBezTo>
                      <a:pt x="54238" y="72870"/>
                      <a:pt x="54238" y="73048"/>
                      <a:pt x="54238" y="73227"/>
                    </a:cubicBezTo>
                    <a:close/>
                    <a:moveTo>
                      <a:pt x="38172" y="99570"/>
                    </a:moveTo>
                    <a:cubicBezTo>
                      <a:pt x="38262" y="99659"/>
                      <a:pt x="38351" y="99659"/>
                      <a:pt x="38529" y="99748"/>
                    </a:cubicBezTo>
                    <a:cubicBezTo>
                      <a:pt x="38440" y="99838"/>
                      <a:pt x="38351" y="99927"/>
                      <a:pt x="38262" y="100105"/>
                    </a:cubicBezTo>
                    <a:cubicBezTo>
                      <a:pt x="36566" y="102249"/>
                      <a:pt x="36923" y="104749"/>
                      <a:pt x="38172" y="106445"/>
                    </a:cubicBezTo>
                    <a:cubicBezTo>
                      <a:pt x="37101" y="106267"/>
                      <a:pt x="36030" y="105999"/>
                      <a:pt x="34870" y="105820"/>
                    </a:cubicBezTo>
                    <a:cubicBezTo>
                      <a:pt x="35941" y="103677"/>
                      <a:pt x="37101" y="101623"/>
                      <a:pt x="38172" y="99570"/>
                    </a:cubicBezTo>
                    <a:close/>
                    <a:moveTo>
                      <a:pt x="44331" y="107606"/>
                    </a:moveTo>
                    <a:cubicBezTo>
                      <a:pt x="44598" y="107428"/>
                      <a:pt x="44866" y="107160"/>
                      <a:pt x="45045" y="106892"/>
                    </a:cubicBezTo>
                    <a:cubicBezTo>
                      <a:pt x="48169" y="106981"/>
                      <a:pt x="51382" y="106981"/>
                      <a:pt x="54505" y="107071"/>
                    </a:cubicBezTo>
                    <a:cubicBezTo>
                      <a:pt x="55577" y="107428"/>
                      <a:pt x="56648" y="107428"/>
                      <a:pt x="57719" y="107160"/>
                    </a:cubicBezTo>
                    <a:cubicBezTo>
                      <a:pt x="57986" y="107160"/>
                      <a:pt x="58344" y="107160"/>
                      <a:pt x="58611" y="107160"/>
                    </a:cubicBezTo>
                    <a:cubicBezTo>
                      <a:pt x="61467" y="111714"/>
                      <a:pt x="68875" y="108856"/>
                      <a:pt x="67447" y="103409"/>
                    </a:cubicBezTo>
                    <a:cubicBezTo>
                      <a:pt x="66555" y="99927"/>
                      <a:pt x="65841" y="96355"/>
                      <a:pt x="65305" y="92872"/>
                    </a:cubicBezTo>
                    <a:cubicBezTo>
                      <a:pt x="66466" y="90997"/>
                      <a:pt x="67179" y="88765"/>
                      <a:pt x="67715" y="86175"/>
                    </a:cubicBezTo>
                    <a:cubicBezTo>
                      <a:pt x="68429" y="95015"/>
                      <a:pt x="69321" y="103767"/>
                      <a:pt x="70303" y="112607"/>
                    </a:cubicBezTo>
                    <a:cubicBezTo>
                      <a:pt x="61556" y="110910"/>
                      <a:pt x="52899" y="109303"/>
                      <a:pt x="44331" y="107606"/>
                    </a:cubicBezTo>
                    <a:close/>
                    <a:moveTo>
                      <a:pt x="65305" y="38401"/>
                    </a:moveTo>
                    <a:cubicBezTo>
                      <a:pt x="64413" y="38312"/>
                      <a:pt x="63520" y="38401"/>
                      <a:pt x="62717" y="38758"/>
                    </a:cubicBezTo>
                    <a:cubicBezTo>
                      <a:pt x="63609" y="36794"/>
                      <a:pt x="64413" y="34829"/>
                      <a:pt x="65216" y="32776"/>
                    </a:cubicBezTo>
                    <a:cubicBezTo>
                      <a:pt x="65216" y="34740"/>
                      <a:pt x="65305" y="36615"/>
                      <a:pt x="65305" y="38401"/>
                    </a:cubicBezTo>
                    <a:close/>
                    <a:moveTo>
                      <a:pt x="23624" y="112071"/>
                    </a:moveTo>
                    <a:cubicBezTo>
                      <a:pt x="21482" y="112250"/>
                      <a:pt x="19340" y="112518"/>
                      <a:pt x="17198" y="112786"/>
                    </a:cubicBezTo>
                    <a:cubicBezTo>
                      <a:pt x="20500" y="108767"/>
                      <a:pt x="23624" y="104749"/>
                      <a:pt x="26748" y="100641"/>
                    </a:cubicBezTo>
                    <a:cubicBezTo>
                      <a:pt x="25677" y="102695"/>
                      <a:pt x="24516" y="104749"/>
                      <a:pt x="23445" y="106803"/>
                    </a:cubicBezTo>
                    <a:cubicBezTo>
                      <a:pt x="22553" y="108410"/>
                      <a:pt x="22642" y="110553"/>
                      <a:pt x="23624" y="1120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>
                <a:off x="4548820" y="282233"/>
                <a:ext cx="96239" cy="108852"/>
              </a:xfrm>
              <a:custGeom>
                <a:avLst/>
                <a:gdLst/>
                <a:ahLst/>
                <a:cxnLst/>
                <a:rect l="l" t="t" r="r" b="b"/>
                <a:pathLst>
                  <a:path w="96239" h="108852" extrusionOk="0">
                    <a:moveTo>
                      <a:pt x="88691" y="89777"/>
                    </a:moveTo>
                    <a:cubicBezTo>
                      <a:pt x="88780" y="70846"/>
                      <a:pt x="88870" y="51915"/>
                      <a:pt x="88959" y="33073"/>
                    </a:cubicBezTo>
                    <a:cubicBezTo>
                      <a:pt x="88959" y="30841"/>
                      <a:pt x="88156" y="28787"/>
                      <a:pt x="86817" y="27180"/>
                    </a:cubicBezTo>
                    <a:cubicBezTo>
                      <a:pt x="86638" y="21376"/>
                      <a:pt x="86371" y="15661"/>
                      <a:pt x="85746" y="9767"/>
                    </a:cubicBezTo>
                    <a:cubicBezTo>
                      <a:pt x="84942" y="2087"/>
                      <a:pt x="75482" y="-3806"/>
                      <a:pt x="69323" y="2980"/>
                    </a:cubicBezTo>
                    <a:cubicBezTo>
                      <a:pt x="47099" y="27180"/>
                      <a:pt x="24964" y="51379"/>
                      <a:pt x="2740" y="75579"/>
                    </a:cubicBezTo>
                    <a:cubicBezTo>
                      <a:pt x="-2347" y="81115"/>
                      <a:pt x="-27" y="89331"/>
                      <a:pt x="7024" y="91742"/>
                    </a:cubicBezTo>
                    <a:cubicBezTo>
                      <a:pt x="33086" y="100582"/>
                      <a:pt x="59684" y="106029"/>
                      <a:pt x="87084" y="108797"/>
                    </a:cubicBezTo>
                    <a:cubicBezTo>
                      <a:pt x="98777" y="109958"/>
                      <a:pt x="99223" y="92545"/>
                      <a:pt x="88691" y="89777"/>
                    </a:cubicBezTo>
                    <a:close/>
                    <a:moveTo>
                      <a:pt x="58077" y="72453"/>
                    </a:moveTo>
                    <a:cubicBezTo>
                      <a:pt x="60487" y="70221"/>
                      <a:pt x="62808" y="67810"/>
                      <a:pt x="65128" y="65399"/>
                    </a:cubicBezTo>
                    <a:cubicBezTo>
                      <a:pt x="64414" y="69953"/>
                      <a:pt x="63611" y="74507"/>
                      <a:pt x="62629" y="79061"/>
                    </a:cubicBezTo>
                    <a:cubicBezTo>
                      <a:pt x="60666" y="77365"/>
                      <a:pt x="59149" y="75222"/>
                      <a:pt x="58077" y="72453"/>
                    </a:cubicBezTo>
                    <a:close/>
                    <a:moveTo>
                      <a:pt x="42815" y="60398"/>
                    </a:moveTo>
                    <a:cubicBezTo>
                      <a:pt x="42815" y="60398"/>
                      <a:pt x="42726" y="60488"/>
                      <a:pt x="42726" y="60488"/>
                    </a:cubicBezTo>
                    <a:cubicBezTo>
                      <a:pt x="42726" y="60398"/>
                      <a:pt x="42726" y="60398"/>
                      <a:pt x="42815" y="60398"/>
                    </a:cubicBezTo>
                    <a:cubicBezTo>
                      <a:pt x="42815" y="60398"/>
                      <a:pt x="42815" y="60398"/>
                      <a:pt x="42815" y="60398"/>
                    </a:cubicBezTo>
                    <a:close/>
                    <a:moveTo>
                      <a:pt x="27285" y="77811"/>
                    </a:moveTo>
                    <a:cubicBezTo>
                      <a:pt x="27106" y="77811"/>
                      <a:pt x="27017" y="77722"/>
                      <a:pt x="26838" y="77722"/>
                    </a:cubicBezTo>
                    <a:cubicBezTo>
                      <a:pt x="27017" y="77543"/>
                      <a:pt x="27196" y="77365"/>
                      <a:pt x="27374" y="77186"/>
                    </a:cubicBezTo>
                    <a:cubicBezTo>
                      <a:pt x="27374" y="77365"/>
                      <a:pt x="27285" y="77633"/>
                      <a:pt x="27285" y="7781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>
                <a:off x="4433991" y="427701"/>
                <a:ext cx="89018" cy="102106"/>
              </a:xfrm>
              <a:custGeom>
                <a:avLst/>
                <a:gdLst/>
                <a:ahLst/>
                <a:cxnLst/>
                <a:rect l="l" t="t" r="r" b="b"/>
                <a:pathLst>
                  <a:path w="89018" h="102106" extrusionOk="0">
                    <a:moveTo>
                      <a:pt x="85885" y="84952"/>
                    </a:moveTo>
                    <a:cubicBezTo>
                      <a:pt x="86242" y="58788"/>
                      <a:pt x="84189" y="32892"/>
                      <a:pt x="80084" y="6996"/>
                    </a:cubicBezTo>
                    <a:cubicBezTo>
                      <a:pt x="78923" y="-238"/>
                      <a:pt x="68570" y="-2202"/>
                      <a:pt x="63929" y="2709"/>
                    </a:cubicBezTo>
                    <a:cubicBezTo>
                      <a:pt x="51344" y="16193"/>
                      <a:pt x="38759" y="29766"/>
                      <a:pt x="26175" y="43250"/>
                    </a:cubicBezTo>
                    <a:cubicBezTo>
                      <a:pt x="18410" y="51555"/>
                      <a:pt x="648" y="63878"/>
                      <a:pt x="23" y="76290"/>
                    </a:cubicBezTo>
                    <a:cubicBezTo>
                      <a:pt x="-512" y="86470"/>
                      <a:pt x="8235" y="90042"/>
                      <a:pt x="16714" y="91828"/>
                    </a:cubicBezTo>
                    <a:cubicBezTo>
                      <a:pt x="36528" y="96025"/>
                      <a:pt x="56878" y="98614"/>
                      <a:pt x="76870" y="101918"/>
                    </a:cubicBezTo>
                    <a:cubicBezTo>
                      <a:pt x="87492" y="103883"/>
                      <a:pt x="92847" y="89952"/>
                      <a:pt x="85885" y="84952"/>
                    </a:cubicBezTo>
                    <a:close/>
                    <a:moveTo>
                      <a:pt x="56431" y="71557"/>
                    </a:moveTo>
                    <a:cubicBezTo>
                      <a:pt x="56521" y="74236"/>
                      <a:pt x="56878" y="76826"/>
                      <a:pt x="57413" y="79326"/>
                    </a:cubicBezTo>
                    <a:cubicBezTo>
                      <a:pt x="55182" y="78969"/>
                      <a:pt x="53040" y="78612"/>
                      <a:pt x="50809" y="78254"/>
                    </a:cubicBezTo>
                    <a:cubicBezTo>
                      <a:pt x="52861" y="76022"/>
                      <a:pt x="54736" y="73790"/>
                      <a:pt x="56431" y="7155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>
                <a:off x="4517538" y="126258"/>
                <a:ext cx="87610" cy="122619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122619" extrusionOk="0">
                    <a:moveTo>
                      <a:pt x="4658" y="99216"/>
                    </a:moveTo>
                    <a:cubicBezTo>
                      <a:pt x="22866" y="108681"/>
                      <a:pt x="41609" y="116361"/>
                      <a:pt x="61245" y="122165"/>
                    </a:cubicBezTo>
                    <a:cubicBezTo>
                      <a:pt x="72223" y="125469"/>
                      <a:pt x="77399" y="109842"/>
                      <a:pt x="68831" y="104663"/>
                    </a:cubicBezTo>
                    <a:cubicBezTo>
                      <a:pt x="69099" y="103949"/>
                      <a:pt x="69277" y="103145"/>
                      <a:pt x="69277" y="102252"/>
                    </a:cubicBezTo>
                    <a:cubicBezTo>
                      <a:pt x="70081" y="83321"/>
                      <a:pt x="74633" y="66533"/>
                      <a:pt x="81059" y="48942"/>
                    </a:cubicBezTo>
                    <a:cubicBezTo>
                      <a:pt x="86146" y="34833"/>
                      <a:pt x="89270" y="22063"/>
                      <a:pt x="86682" y="7061"/>
                    </a:cubicBezTo>
                    <a:cubicBezTo>
                      <a:pt x="85521" y="186"/>
                      <a:pt x="74989" y="-2493"/>
                      <a:pt x="70527" y="2775"/>
                    </a:cubicBezTo>
                    <a:cubicBezTo>
                      <a:pt x="47946" y="29832"/>
                      <a:pt x="25365" y="56978"/>
                      <a:pt x="2694" y="84035"/>
                    </a:cubicBezTo>
                    <a:cubicBezTo>
                      <a:pt x="-1054" y="88589"/>
                      <a:pt x="-1322" y="96090"/>
                      <a:pt x="4658" y="99216"/>
                    </a:cubicBezTo>
                    <a:close/>
                    <a:moveTo>
                      <a:pt x="48749" y="94930"/>
                    </a:moveTo>
                    <a:cubicBezTo>
                      <a:pt x="48838" y="95912"/>
                      <a:pt x="48928" y="96805"/>
                      <a:pt x="49106" y="97787"/>
                    </a:cubicBezTo>
                    <a:cubicBezTo>
                      <a:pt x="47767" y="97341"/>
                      <a:pt x="46429" y="96805"/>
                      <a:pt x="45090" y="96269"/>
                    </a:cubicBezTo>
                    <a:cubicBezTo>
                      <a:pt x="46339" y="96001"/>
                      <a:pt x="47589" y="95644"/>
                      <a:pt x="48749" y="9493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13"/>
            <p:cNvGrpSpPr/>
            <p:nvPr/>
          </p:nvGrpSpPr>
          <p:grpSpPr>
            <a:xfrm>
              <a:off x="4100056" y="-27688"/>
              <a:ext cx="260910" cy="403547"/>
              <a:chOff x="4100056" y="-27688"/>
              <a:chExt cx="260910" cy="403547"/>
            </a:xfrm>
          </p:grpSpPr>
          <p:sp>
            <p:nvSpPr>
              <p:cNvPr id="677" name="Google Shape;677;p13"/>
              <p:cNvSpPr/>
              <p:nvPr/>
            </p:nvSpPr>
            <p:spPr>
              <a:xfrm>
                <a:off x="4100056" y="90989"/>
                <a:ext cx="86389" cy="130360"/>
              </a:xfrm>
              <a:custGeom>
                <a:avLst/>
                <a:gdLst/>
                <a:ahLst/>
                <a:cxnLst/>
                <a:rect l="l" t="t" r="r" b="b"/>
                <a:pathLst>
                  <a:path w="86389" h="130360" extrusionOk="0">
                    <a:moveTo>
                      <a:pt x="83156" y="120733"/>
                    </a:moveTo>
                    <a:cubicBezTo>
                      <a:pt x="82263" y="120376"/>
                      <a:pt x="81371" y="120108"/>
                      <a:pt x="80478" y="119751"/>
                    </a:cubicBezTo>
                    <a:cubicBezTo>
                      <a:pt x="80567" y="119394"/>
                      <a:pt x="80567" y="119036"/>
                      <a:pt x="80478" y="118590"/>
                    </a:cubicBezTo>
                    <a:cubicBezTo>
                      <a:pt x="75748" y="80728"/>
                      <a:pt x="73963" y="42777"/>
                      <a:pt x="75123" y="4647"/>
                    </a:cubicBezTo>
                    <a:cubicBezTo>
                      <a:pt x="75302" y="-889"/>
                      <a:pt x="67269" y="-1693"/>
                      <a:pt x="65662" y="3397"/>
                    </a:cubicBezTo>
                    <a:cubicBezTo>
                      <a:pt x="52542" y="45545"/>
                      <a:pt x="30853" y="83764"/>
                      <a:pt x="1310" y="116536"/>
                    </a:cubicBezTo>
                    <a:cubicBezTo>
                      <a:pt x="-1903" y="120108"/>
                      <a:pt x="1221" y="125734"/>
                      <a:pt x="6041" y="124573"/>
                    </a:cubicBezTo>
                    <a:cubicBezTo>
                      <a:pt x="31478" y="118768"/>
                      <a:pt x="56380" y="120733"/>
                      <a:pt x="80657" y="130020"/>
                    </a:cubicBezTo>
                    <a:cubicBezTo>
                      <a:pt x="86369" y="132252"/>
                      <a:pt x="88868" y="122876"/>
                      <a:pt x="83156" y="120733"/>
                    </a:cubicBezTo>
                    <a:close/>
                    <a:moveTo>
                      <a:pt x="54149" y="73227"/>
                    </a:moveTo>
                    <a:cubicBezTo>
                      <a:pt x="54059" y="73227"/>
                      <a:pt x="53970" y="73227"/>
                      <a:pt x="53881" y="73316"/>
                    </a:cubicBezTo>
                    <a:cubicBezTo>
                      <a:pt x="53970" y="73138"/>
                      <a:pt x="54059" y="72959"/>
                      <a:pt x="54149" y="72781"/>
                    </a:cubicBezTo>
                    <a:cubicBezTo>
                      <a:pt x="54238" y="72870"/>
                      <a:pt x="54149" y="73048"/>
                      <a:pt x="54149" y="73227"/>
                    </a:cubicBezTo>
                    <a:close/>
                    <a:moveTo>
                      <a:pt x="38172" y="99570"/>
                    </a:moveTo>
                    <a:cubicBezTo>
                      <a:pt x="38261" y="99659"/>
                      <a:pt x="38351" y="99659"/>
                      <a:pt x="38529" y="99748"/>
                    </a:cubicBezTo>
                    <a:cubicBezTo>
                      <a:pt x="38440" y="99838"/>
                      <a:pt x="38351" y="99927"/>
                      <a:pt x="38261" y="100105"/>
                    </a:cubicBezTo>
                    <a:cubicBezTo>
                      <a:pt x="36566" y="102249"/>
                      <a:pt x="36923" y="104749"/>
                      <a:pt x="38172" y="106445"/>
                    </a:cubicBezTo>
                    <a:cubicBezTo>
                      <a:pt x="37101" y="106267"/>
                      <a:pt x="36030" y="105999"/>
                      <a:pt x="34870" y="105820"/>
                    </a:cubicBezTo>
                    <a:cubicBezTo>
                      <a:pt x="35941" y="103677"/>
                      <a:pt x="37012" y="101623"/>
                      <a:pt x="38172" y="99570"/>
                    </a:cubicBezTo>
                    <a:close/>
                    <a:moveTo>
                      <a:pt x="44241" y="107606"/>
                    </a:moveTo>
                    <a:cubicBezTo>
                      <a:pt x="44509" y="107428"/>
                      <a:pt x="44777" y="107160"/>
                      <a:pt x="44955" y="106892"/>
                    </a:cubicBezTo>
                    <a:cubicBezTo>
                      <a:pt x="48079" y="106981"/>
                      <a:pt x="51292" y="106981"/>
                      <a:pt x="54416" y="107071"/>
                    </a:cubicBezTo>
                    <a:cubicBezTo>
                      <a:pt x="55398" y="107428"/>
                      <a:pt x="56558" y="107428"/>
                      <a:pt x="57629" y="107160"/>
                    </a:cubicBezTo>
                    <a:cubicBezTo>
                      <a:pt x="57897" y="107160"/>
                      <a:pt x="58254" y="107160"/>
                      <a:pt x="58522" y="107160"/>
                    </a:cubicBezTo>
                    <a:cubicBezTo>
                      <a:pt x="61378" y="111714"/>
                      <a:pt x="68786" y="108856"/>
                      <a:pt x="67358" y="103409"/>
                    </a:cubicBezTo>
                    <a:cubicBezTo>
                      <a:pt x="66466" y="99927"/>
                      <a:pt x="65751" y="96355"/>
                      <a:pt x="65216" y="92872"/>
                    </a:cubicBezTo>
                    <a:cubicBezTo>
                      <a:pt x="66376" y="90997"/>
                      <a:pt x="67090" y="88765"/>
                      <a:pt x="67626" y="86175"/>
                    </a:cubicBezTo>
                    <a:cubicBezTo>
                      <a:pt x="68340" y="95015"/>
                      <a:pt x="69232" y="103767"/>
                      <a:pt x="70214" y="112607"/>
                    </a:cubicBezTo>
                    <a:cubicBezTo>
                      <a:pt x="61467" y="111000"/>
                      <a:pt x="52899" y="109303"/>
                      <a:pt x="44241" y="107606"/>
                    </a:cubicBezTo>
                    <a:close/>
                    <a:moveTo>
                      <a:pt x="65216" y="38401"/>
                    </a:moveTo>
                    <a:cubicBezTo>
                      <a:pt x="64323" y="38312"/>
                      <a:pt x="63431" y="38401"/>
                      <a:pt x="62628" y="38758"/>
                    </a:cubicBezTo>
                    <a:cubicBezTo>
                      <a:pt x="63520" y="36794"/>
                      <a:pt x="64323" y="34829"/>
                      <a:pt x="65127" y="32776"/>
                    </a:cubicBezTo>
                    <a:cubicBezTo>
                      <a:pt x="65127" y="34740"/>
                      <a:pt x="65216" y="36615"/>
                      <a:pt x="65216" y="38401"/>
                    </a:cubicBezTo>
                    <a:close/>
                    <a:moveTo>
                      <a:pt x="23535" y="112071"/>
                    </a:moveTo>
                    <a:cubicBezTo>
                      <a:pt x="21392" y="112250"/>
                      <a:pt x="19250" y="112518"/>
                      <a:pt x="17108" y="112786"/>
                    </a:cubicBezTo>
                    <a:cubicBezTo>
                      <a:pt x="20411" y="108767"/>
                      <a:pt x="23535" y="104749"/>
                      <a:pt x="26658" y="100641"/>
                    </a:cubicBezTo>
                    <a:cubicBezTo>
                      <a:pt x="25587" y="102695"/>
                      <a:pt x="24427" y="104749"/>
                      <a:pt x="23356" y="106803"/>
                    </a:cubicBezTo>
                    <a:cubicBezTo>
                      <a:pt x="22464" y="108410"/>
                      <a:pt x="22553" y="110553"/>
                      <a:pt x="23535" y="1120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>
                <a:off x="4264727" y="128285"/>
                <a:ext cx="96239" cy="108852"/>
              </a:xfrm>
              <a:custGeom>
                <a:avLst/>
                <a:gdLst/>
                <a:ahLst/>
                <a:cxnLst/>
                <a:rect l="l" t="t" r="r" b="b"/>
                <a:pathLst>
                  <a:path w="96239" h="108852" extrusionOk="0">
                    <a:moveTo>
                      <a:pt x="88691" y="89777"/>
                    </a:moveTo>
                    <a:cubicBezTo>
                      <a:pt x="88780" y="70846"/>
                      <a:pt x="88870" y="52004"/>
                      <a:pt x="88959" y="33073"/>
                    </a:cubicBezTo>
                    <a:cubicBezTo>
                      <a:pt x="88959" y="30841"/>
                      <a:pt x="88156" y="28787"/>
                      <a:pt x="86817" y="27180"/>
                    </a:cubicBezTo>
                    <a:cubicBezTo>
                      <a:pt x="86638" y="21376"/>
                      <a:pt x="86281" y="15661"/>
                      <a:pt x="85746" y="9767"/>
                    </a:cubicBezTo>
                    <a:cubicBezTo>
                      <a:pt x="84943" y="2087"/>
                      <a:pt x="75482" y="-3806"/>
                      <a:pt x="69323" y="2980"/>
                    </a:cubicBezTo>
                    <a:cubicBezTo>
                      <a:pt x="47099" y="27180"/>
                      <a:pt x="24964" y="51379"/>
                      <a:pt x="2740" y="75579"/>
                    </a:cubicBezTo>
                    <a:cubicBezTo>
                      <a:pt x="-2347" y="81115"/>
                      <a:pt x="-26" y="89331"/>
                      <a:pt x="7024" y="91742"/>
                    </a:cubicBezTo>
                    <a:cubicBezTo>
                      <a:pt x="33086" y="100582"/>
                      <a:pt x="59684" y="106029"/>
                      <a:pt x="87085" y="108797"/>
                    </a:cubicBezTo>
                    <a:cubicBezTo>
                      <a:pt x="98777" y="109958"/>
                      <a:pt x="99223" y="92545"/>
                      <a:pt x="88691" y="89777"/>
                    </a:cubicBezTo>
                    <a:close/>
                    <a:moveTo>
                      <a:pt x="58077" y="72453"/>
                    </a:moveTo>
                    <a:cubicBezTo>
                      <a:pt x="60487" y="70221"/>
                      <a:pt x="62808" y="67810"/>
                      <a:pt x="65128" y="65399"/>
                    </a:cubicBezTo>
                    <a:cubicBezTo>
                      <a:pt x="64414" y="69953"/>
                      <a:pt x="63611" y="74507"/>
                      <a:pt x="62629" y="79061"/>
                    </a:cubicBezTo>
                    <a:cubicBezTo>
                      <a:pt x="60666" y="77365"/>
                      <a:pt x="59148" y="75222"/>
                      <a:pt x="58077" y="72453"/>
                    </a:cubicBezTo>
                    <a:close/>
                    <a:moveTo>
                      <a:pt x="42815" y="60398"/>
                    </a:moveTo>
                    <a:cubicBezTo>
                      <a:pt x="42815" y="60398"/>
                      <a:pt x="42726" y="60488"/>
                      <a:pt x="42726" y="60488"/>
                    </a:cubicBezTo>
                    <a:cubicBezTo>
                      <a:pt x="42726" y="60398"/>
                      <a:pt x="42815" y="60398"/>
                      <a:pt x="42815" y="60398"/>
                    </a:cubicBezTo>
                    <a:cubicBezTo>
                      <a:pt x="42815" y="60398"/>
                      <a:pt x="42815" y="60398"/>
                      <a:pt x="42815" y="60398"/>
                    </a:cubicBezTo>
                    <a:close/>
                    <a:moveTo>
                      <a:pt x="27285" y="77811"/>
                    </a:moveTo>
                    <a:cubicBezTo>
                      <a:pt x="27106" y="77811"/>
                      <a:pt x="27017" y="77722"/>
                      <a:pt x="26839" y="77722"/>
                    </a:cubicBezTo>
                    <a:cubicBezTo>
                      <a:pt x="27017" y="77543"/>
                      <a:pt x="27196" y="77365"/>
                      <a:pt x="27285" y="77186"/>
                    </a:cubicBezTo>
                    <a:cubicBezTo>
                      <a:pt x="27374" y="77365"/>
                      <a:pt x="27374" y="77633"/>
                      <a:pt x="27285" y="7781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13"/>
              <p:cNvSpPr/>
              <p:nvPr/>
            </p:nvSpPr>
            <p:spPr>
              <a:xfrm>
                <a:off x="4149897" y="273753"/>
                <a:ext cx="89018" cy="102106"/>
              </a:xfrm>
              <a:custGeom>
                <a:avLst/>
                <a:gdLst/>
                <a:ahLst/>
                <a:cxnLst/>
                <a:rect l="l" t="t" r="r" b="b"/>
                <a:pathLst>
                  <a:path w="89018" h="102106" extrusionOk="0">
                    <a:moveTo>
                      <a:pt x="85885" y="84952"/>
                    </a:moveTo>
                    <a:cubicBezTo>
                      <a:pt x="86242" y="58788"/>
                      <a:pt x="84189" y="32892"/>
                      <a:pt x="80084" y="6996"/>
                    </a:cubicBezTo>
                    <a:cubicBezTo>
                      <a:pt x="78923" y="-238"/>
                      <a:pt x="68570" y="-2202"/>
                      <a:pt x="63929" y="2709"/>
                    </a:cubicBezTo>
                    <a:cubicBezTo>
                      <a:pt x="51344" y="16193"/>
                      <a:pt x="38759" y="29766"/>
                      <a:pt x="26175" y="43250"/>
                    </a:cubicBezTo>
                    <a:cubicBezTo>
                      <a:pt x="18410" y="51555"/>
                      <a:pt x="648" y="63878"/>
                      <a:pt x="23" y="76290"/>
                    </a:cubicBezTo>
                    <a:cubicBezTo>
                      <a:pt x="-512" y="86470"/>
                      <a:pt x="8235" y="90042"/>
                      <a:pt x="16714" y="91828"/>
                    </a:cubicBezTo>
                    <a:cubicBezTo>
                      <a:pt x="36528" y="96025"/>
                      <a:pt x="56878" y="98614"/>
                      <a:pt x="76871" y="101918"/>
                    </a:cubicBezTo>
                    <a:cubicBezTo>
                      <a:pt x="87492" y="103883"/>
                      <a:pt x="92847" y="89952"/>
                      <a:pt x="85885" y="84952"/>
                    </a:cubicBezTo>
                    <a:close/>
                    <a:moveTo>
                      <a:pt x="56521" y="71557"/>
                    </a:moveTo>
                    <a:cubicBezTo>
                      <a:pt x="56610" y="74236"/>
                      <a:pt x="56967" y="76826"/>
                      <a:pt x="57503" y="79326"/>
                    </a:cubicBezTo>
                    <a:cubicBezTo>
                      <a:pt x="55271" y="78969"/>
                      <a:pt x="53129" y="78612"/>
                      <a:pt x="50898" y="78254"/>
                    </a:cubicBezTo>
                    <a:cubicBezTo>
                      <a:pt x="52861" y="76022"/>
                      <a:pt x="54736" y="73790"/>
                      <a:pt x="56521" y="7155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13"/>
              <p:cNvSpPr/>
              <p:nvPr/>
            </p:nvSpPr>
            <p:spPr>
              <a:xfrm>
                <a:off x="4233475" y="-27688"/>
                <a:ext cx="87580" cy="122619"/>
              </a:xfrm>
              <a:custGeom>
                <a:avLst/>
                <a:gdLst/>
                <a:ahLst/>
                <a:cxnLst/>
                <a:rect l="l" t="t" r="r" b="b"/>
                <a:pathLst>
                  <a:path w="87580" h="122619" extrusionOk="0">
                    <a:moveTo>
                      <a:pt x="4628" y="99216"/>
                    </a:moveTo>
                    <a:cubicBezTo>
                      <a:pt x="22835" y="108681"/>
                      <a:pt x="41579" y="116361"/>
                      <a:pt x="61214" y="122165"/>
                    </a:cubicBezTo>
                    <a:cubicBezTo>
                      <a:pt x="72193" y="125469"/>
                      <a:pt x="77369" y="109842"/>
                      <a:pt x="68801" y="104663"/>
                    </a:cubicBezTo>
                    <a:cubicBezTo>
                      <a:pt x="69069" y="103949"/>
                      <a:pt x="69247" y="103145"/>
                      <a:pt x="69247" y="102252"/>
                    </a:cubicBezTo>
                    <a:cubicBezTo>
                      <a:pt x="70051" y="83321"/>
                      <a:pt x="74602" y="66533"/>
                      <a:pt x="81029" y="48942"/>
                    </a:cubicBezTo>
                    <a:cubicBezTo>
                      <a:pt x="86116" y="34833"/>
                      <a:pt x="89240" y="22063"/>
                      <a:pt x="86652" y="7061"/>
                    </a:cubicBezTo>
                    <a:cubicBezTo>
                      <a:pt x="85491" y="186"/>
                      <a:pt x="74959" y="-2493"/>
                      <a:pt x="70497" y="2775"/>
                    </a:cubicBezTo>
                    <a:cubicBezTo>
                      <a:pt x="47916" y="29832"/>
                      <a:pt x="25335" y="56978"/>
                      <a:pt x="2664" y="84035"/>
                    </a:cubicBezTo>
                    <a:cubicBezTo>
                      <a:pt x="-1084" y="88589"/>
                      <a:pt x="-1263" y="96180"/>
                      <a:pt x="4628" y="99216"/>
                    </a:cubicBezTo>
                    <a:close/>
                    <a:moveTo>
                      <a:pt x="48719" y="94930"/>
                    </a:moveTo>
                    <a:cubicBezTo>
                      <a:pt x="48808" y="95912"/>
                      <a:pt x="48897" y="96805"/>
                      <a:pt x="49076" y="97787"/>
                    </a:cubicBezTo>
                    <a:cubicBezTo>
                      <a:pt x="47737" y="97341"/>
                      <a:pt x="46398" y="96805"/>
                      <a:pt x="45059" y="96269"/>
                    </a:cubicBezTo>
                    <a:cubicBezTo>
                      <a:pt x="46309" y="96001"/>
                      <a:pt x="47559" y="95644"/>
                      <a:pt x="48719" y="9493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81" name="Google Shape;681;p13"/>
          <p:cNvGrpSpPr/>
          <p:nvPr/>
        </p:nvGrpSpPr>
        <p:grpSpPr>
          <a:xfrm>
            <a:off x="7180132" y="541189"/>
            <a:ext cx="913336" cy="772639"/>
            <a:chOff x="8580941" y="4223027"/>
            <a:chExt cx="1892140" cy="1600660"/>
          </a:xfrm>
        </p:grpSpPr>
        <p:sp>
          <p:nvSpPr>
            <p:cNvPr id="682" name="Google Shape;682;p13"/>
            <p:cNvSpPr/>
            <p:nvPr/>
          </p:nvSpPr>
          <p:spPr>
            <a:xfrm>
              <a:off x="9393641" y="4223027"/>
              <a:ext cx="698764" cy="626238"/>
            </a:xfrm>
            <a:custGeom>
              <a:avLst/>
              <a:gdLst/>
              <a:ahLst/>
              <a:cxnLst/>
              <a:rect l="l" t="t" r="r" b="b"/>
              <a:pathLst>
                <a:path w="698764" h="626238" extrusionOk="0">
                  <a:moveTo>
                    <a:pt x="0" y="626239"/>
                  </a:moveTo>
                  <a:lnTo>
                    <a:pt x="569347" y="0"/>
                  </a:lnTo>
                  <a:lnTo>
                    <a:pt x="698764" y="60454"/>
                  </a:lnTo>
                  <a:lnTo>
                    <a:pt x="193502" y="6159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8618209" y="4742735"/>
              <a:ext cx="909044" cy="184487"/>
            </a:xfrm>
            <a:custGeom>
              <a:avLst/>
              <a:gdLst/>
              <a:ahLst/>
              <a:cxnLst/>
              <a:rect l="l" t="t" r="r" b="b"/>
              <a:pathLst>
                <a:path w="909044" h="184487" extrusionOk="0">
                  <a:moveTo>
                    <a:pt x="909044" y="99387"/>
                  </a:moveTo>
                  <a:lnTo>
                    <a:pt x="132095" y="0"/>
                  </a:lnTo>
                  <a:lnTo>
                    <a:pt x="0" y="134124"/>
                  </a:lnTo>
                  <a:lnTo>
                    <a:pt x="824879" y="1844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8580941" y="4263335"/>
              <a:ext cx="1892140" cy="1560352"/>
            </a:xfrm>
            <a:custGeom>
              <a:avLst/>
              <a:gdLst/>
              <a:ahLst/>
              <a:cxnLst/>
              <a:rect l="l" t="t" r="r" b="b"/>
              <a:pathLst>
                <a:path w="1892140" h="1560352" extrusionOk="0">
                  <a:moveTo>
                    <a:pt x="1486384" y="10949"/>
                  </a:moveTo>
                  <a:lnTo>
                    <a:pt x="969340" y="517708"/>
                  </a:lnTo>
                  <a:lnTo>
                    <a:pt x="880087" y="552267"/>
                  </a:lnTo>
                  <a:lnTo>
                    <a:pt x="879908" y="551909"/>
                  </a:lnTo>
                  <a:lnTo>
                    <a:pt x="856613" y="561285"/>
                  </a:lnTo>
                  <a:lnTo>
                    <a:pt x="833139" y="570304"/>
                  </a:lnTo>
                  <a:lnTo>
                    <a:pt x="833318" y="570662"/>
                  </a:lnTo>
                  <a:lnTo>
                    <a:pt x="750223" y="604059"/>
                  </a:lnTo>
                  <a:lnTo>
                    <a:pt x="40659" y="580574"/>
                  </a:lnTo>
                  <a:cubicBezTo>
                    <a:pt x="11652" y="580574"/>
                    <a:pt x="-7984" y="610131"/>
                    <a:pt x="3173" y="636830"/>
                  </a:cubicBezTo>
                  <a:lnTo>
                    <a:pt x="379286" y="1535425"/>
                  </a:lnTo>
                  <a:cubicBezTo>
                    <a:pt x="385802" y="1550873"/>
                    <a:pt x="401064" y="1560785"/>
                    <a:pt x="417843" y="1560339"/>
                  </a:cubicBezTo>
                  <a:lnTo>
                    <a:pt x="1109914" y="1552659"/>
                  </a:lnTo>
                  <a:cubicBezTo>
                    <a:pt x="1109914" y="1552659"/>
                    <a:pt x="1173105" y="1565964"/>
                    <a:pt x="1240581" y="1536496"/>
                  </a:cubicBezTo>
                  <a:cubicBezTo>
                    <a:pt x="1310019" y="1512029"/>
                    <a:pt x="1347149" y="1459166"/>
                    <a:pt x="1347149" y="1459166"/>
                  </a:cubicBezTo>
                  <a:lnTo>
                    <a:pt x="1878384" y="984909"/>
                  </a:lnTo>
                  <a:cubicBezTo>
                    <a:pt x="1890969" y="973837"/>
                    <a:pt x="1895432" y="956156"/>
                    <a:pt x="1889630" y="940440"/>
                  </a:cubicBezTo>
                  <a:lnTo>
                    <a:pt x="1552342" y="26576"/>
                  </a:lnTo>
                  <a:cubicBezTo>
                    <a:pt x="1542078" y="-660"/>
                    <a:pt x="1507626" y="-8875"/>
                    <a:pt x="1486384" y="109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8629187" y="4914096"/>
              <a:ext cx="996691" cy="874930"/>
            </a:xfrm>
            <a:custGeom>
              <a:avLst/>
              <a:gdLst/>
              <a:ahLst/>
              <a:cxnLst/>
              <a:rect l="l" t="t" r="r" b="b"/>
              <a:pathLst>
                <a:path w="996691" h="874930" extrusionOk="0">
                  <a:moveTo>
                    <a:pt x="996691" y="851267"/>
                  </a:moveTo>
                  <a:lnTo>
                    <a:pt x="992229" y="851446"/>
                  </a:lnTo>
                  <a:lnTo>
                    <a:pt x="377274" y="874931"/>
                  </a:lnTo>
                  <a:lnTo>
                    <a:pt x="376381" y="872966"/>
                  </a:lnTo>
                  <a:lnTo>
                    <a:pt x="0" y="0"/>
                  </a:lnTo>
                  <a:lnTo>
                    <a:pt x="679932" y="17502"/>
                  </a:lnTo>
                  <a:lnTo>
                    <a:pt x="996691" y="851267"/>
                  </a:lnTo>
                  <a:close/>
                  <a:moveTo>
                    <a:pt x="381469" y="868412"/>
                  </a:moveTo>
                  <a:lnTo>
                    <a:pt x="987587" y="845195"/>
                  </a:lnTo>
                  <a:lnTo>
                    <a:pt x="675558" y="23664"/>
                  </a:lnTo>
                  <a:lnTo>
                    <a:pt x="9818" y="6518"/>
                  </a:lnTo>
                  <a:lnTo>
                    <a:pt x="381469" y="868412"/>
                  </a:lnTo>
                  <a:close/>
                </a:path>
              </a:pathLst>
            </a:custGeom>
            <a:solidFill>
              <a:srgbClr val="758A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9326701" y="4782115"/>
              <a:ext cx="594426" cy="1036807"/>
            </a:xfrm>
            <a:custGeom>
              <a:avLst/>
              <a:gdLst/>
              <a:ahLst/>
              <a:cxnLst/>
              <a:rect l="l" t="t" r="r" b="b"/>
              <a:pathLst>
                <a:path w="594426" h="1036807" extrusionOk="0">
                  <a:moveTo>
                    <a:pt x="220813" y="0"/>
                  </a:moveTo>
                  <a:lnTo>
                    <a:pt x="134327" y="33397"/>
                  </a:lnTo>
                  <a:lnTo>
                    <a:pt x="134148" y="33039"/>
                  </a:lnTo>
                  <a:lnTo>
                    <a:pt x="110853" y="42416"/>
                  </a:lnTo>
                  <a:lnTo>
                    <a:pt x="87379" y="51435"/>
                  </a:lnTo>
                  <a:lnTo>
                    <a:pt x="87558" y="51792"/>
                  </a:lnTo>
                  <a:lnTo>
                    <a:pt x="4463" y="85189"/>
                  </a:lnTo>
                  <a:lnTo>
                    <a:pt x="0" y="85010"/>
                  </a:lnTo>
                  <a:lnTo>
                    <a:pt x="374061" y="1035307"/>
                  </a:lnTo>
                  <a:cubicBezTo>
                    <a:pt x="394322" y="1037719"/>
                    <a:pt x="443232" y="1040130"/>
                    <a:pt x="494821" y="1017627"/>
                  </a:cubicBezTo>
                  <a:cubicBezTo>
                    <a:pt x="546855" y="999321"/>
                    <a:pt x="580772" y="965031"/>
                    <a:pt x="594427" y="949047"/>
                  </a:cubicBezTo>
                  <a:lnTo>
                    <a:pt x="2208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9705902" y="5610832"/>
              <a:ext cx="133952" cy="134029"/>
            </a:xfrm>
            <a:custGeom>
              <a:avLst/>
              <a:gdLst/>
              <a:ahLst/>
              <a:cxnLst/>
              <a:rect l="l" t="t" r="r" b="b"/>
              <a:pathLst>
                <a:path w="133952" h="134029" extrusionOk="0">
                  <a:moveTo>
                    <a:pt x="129275" y="42464"/>
                  </a:moveTo>
                  <a:cubicBezTo>
                    <a:pt x="142842" y="76932"/>
                    <a:pt x="125884" y="115776"/>
                    <a:pt x="91521" y="129350"/>
                  </a:cubicBezTo>
                  <a:cubicBezTo>
                    <a:pt x="57159" y="142923"/>
                    <a:pt x="18244" y="125956"/>
                    <a:pt x="4678" y="91577"/>
                  </a:cubicBezTo>
                  <a:cubicBezTo>
                    <a:pt x="-8889" y="57108"/>
                    <a:pt x="8069" y="18264"/>
                    <a:pt x="42432" y="4691"/>
                  </a:cubicBezTo>
                  <a:cubicBezTo>
                    <a:pt x="76795" y="-8882"/>
                    <a:pt x="115709" y="7995"/>
                    <a:pt x="129275" y="424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3"/>
            <p:cNvSpPr/>
            <p:nvPr/>
          </p:nvSpPr>
          <p:spPr>
            <a:xfrm rot="-1293721">
              <a:off x="9395654" y="4903063"/>
              <a:ext cx="171815" cy="67956"/>
            </a:xfrm>
            <a:custGeom>
              <a:avLst/>
              <a:gdLst/>
              <a:ahLst/>
              <a:cxnLst/>
              <a:rect l="l" t="t" r="r" b="b"/>
              <a:pathLst>
                <a:path w="171819" h="67957" extrusionOk="0">
                  <a:moveTo>
                    <a:pt x="0" y="0"/>
                  </a:moveTo>
                  <a:lnTo>
                    <a:pt x="171820" y="0"/>
                  </a:lnTo>
                  <a:lnTo>
                    <a:pt x="171820" y="67957"/>
                  </a:lnTo>
                  <a:lnTo>
                    <a:pt x="0" y="679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9495568" y="5121265"/>
              <a:ext cx="212155" cy="243155"/>
            </a:xfrm>
            <a:custGeom>
              <a:avLst/>
              <a:gdLst/>
              <a:ahLst/>
              <a:cxnLst/>
              <a:rect l="l" t="t" r="r" b="b"/>
              <a:pathLst>
                <a:path w="212155" h="243155" extrusionOk="0">
                  <a:moveTo>
                    <a:pt x="26776" y="243155"/>
                  </a:moveTo>
                  <a:lnTo>
                    <a:pt x="212155" y="68044"/>
                  </a:lnTo>
                  <a:lnTo>
                    <a:pt x="185379" y="0"/>
                  </a:lnTo>
                  <a:lnTo>
                    <a:pt x="0" y="1750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9544926" y="5246816"/>
              <a:ext cx="212243" cy="243155"/>
            </a:xfrm>
            <a:custGeom>
              <a:avLst/>
              <a:gdLst/>
              <a:ahLst/>
              <a:cxnLst/>
              <a:rect l="l" t="t" r="r" b="b"/>
              <a:pathLst>
                <a:path w="212243" h="243155" extrusionOk="0">
                  <a:moveTo>
                    <a:pt x="26865" y="243155"/>
                  </a:moveTo>
                  <a:lnTo>
                    <a:pt x="212244" y="68134"/>
                  </a:lnTo>
                  <a:lnTo>
                    <a:pt x="185468" y="0"/>
                  </a:lnTo>
                  <a:lnTo>
                    <a:pt x="0" y="1750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9607314" y="4315182"/>
              <a:ext cx="816310" cy="1323379"/>
            </a:xfrm>
            <a:custGeom>
              <a:avLst/>
              <a:gdLst/>
              <a:ahLst/>
              <a:cxnLst/>
              <a:rect l="l" t="t" r="r" b="b"/>
              <a:pathLst>
                <a:path w="816310" h="1323379" extrusionOk="0">
                  <a:moveTo>
                    <a:pt x="341037" y="1323380"/>
                  </a:moveTo>
                  <a:lnTo>
                    <a:pt x="339341" y="1319094"/>
                  </a:lnTo>
                  <a:lnTo>
                    <a:pt x="0" y="473184"/>
                  </a:lnTo>
                  <a:lnTo>
                    <a:pt x="486430" y="0"/>
                  </a:lnTo>
                  <a:lnTo>
                    <a:pt x="488126" y="4554"/>
                  </a:lnTo>
                  <a:lnTo>
                    <a:pt x="816310" y="885557"/>
                  </a:lnTo>
                  <a:lnTo>
                    <a:pt x="814703" y="886986"/>
                  </a:lnTo>
                  <a:lnTo>
                    <a:pt x="341037" y="1323380"/>
                  </a:lnTo>
                  <a:close/>
                  <a:moveTo>
                    <a:pt x="7497" y="474791"/>
                  </a:moveTo>
                  <a:lnTo>
                    <a:pt x="343536" y="1312485"/>
                  </a:lnTo>
                  <a:lnTo>
                    <a:pt x="808903" y="883771"/>
                  </a:lnTo>
                  <a:lnTo>
                    <a:pt x="483842" y="11341"/>
                  </a:lnTo>
                  <a:lnTo>
                    <a:pt x="7497" y="474791"/>
                  </a:lnTo>
                  <a:close/>
                </a:path>
              </a:pathLst>
            </a:custGeom>
            <a:solidFill>
              <a:srgbClr val="758A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">
    <p:bg>
      <p:bgPr>
        <a:solidFill>
          <a:schemeClr val="dk2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">
    <p:bg>
      <p:bgPr>
        <a:solidFill>
          <a:schemeClr val="accent1"/>
        </a:solidFill>
        <a:effectLst/>
      </p:bgPr>
    </p:bg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6" r:id="rId5"/>
    <p:sldLayoutId id="2147483658" r:id="rId6"/>
    <p:sldLayoutId id="2147483659" r:id="rId7"/>
    <p:sldLayoutId id="2147483661" r:id="rId8"/>
    <p:sldLayoutId id="2147483662" r:id="rId9"/>
    <p:sldLayoutId id="2147483663" r:id="rId10"/>
    <p:sldLayoutId id="2147483665" r:id="rId11"/>
    <p:sldLayoutId id="2147483672" r:id="rId12"/>
    <p:sldLayoutId id="2147483673" r:id="rId13"/>
    <p:sldLayoutId id="2147483677" r:id="rId14"/>
    <p:sldLayoutId id="2147483678" r:id="rId15"/>
    <p:sldLayoutId id="2147483680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41"/>
          <p:cNvSpPr txBox="1">
            <a:spLocks noGrp="1"/>
          </p:cNvSpPr>
          <p:nvPr>
            <p:ph type="title"/>
          </p:nvPr>
        </p:nvSpPr>
        <p:spPr>
          <a:xfrm>
            <a:off x="1696597" y="1024569"/>
            <a:ext cx="6819441" cy="21006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Fakultas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Lulus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Waktu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b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Forecasting Time Series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" name="Google Shape;1997;p41"/>
          <p:cNvSpPr txBox="1">
            <a:spLocks noGrp="1"/>
          </p:cNvSpPr>
          <p:nvPr>
            <p:ph type="subTitle" idx="1"/>
          </p:nvPr>
        </p:nvSpPr>
        <p:spPr>
          <a:xfrm>
            <a:off x="2365528" y="3274328"/>
            <a:ext cx="4753800" cy="42734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-ID" sz="2000" dirty="0" err="1"/>
              <a:t>Rini</a:t>
            </a:r>
            <a:r>
              <a:rPr lang="en-ID" sz="2000" dirty="0"/>
              <a:t> </a:t>
            </a:r>
            <a:r>
              <a:rPr lang="en-ID" sz="2000" dirty="0" err="1"/>
              <a:t>Fajarwati</a:t>
            </a:r>
            <a:r>
              <a:rPr lang="en-ID" sz="2000" dirty="0"/>
              <a:t> </a:t>
            </a:r>
            <a:endParaRPr sz="2000" dirty="0"/>
          </a:p>
        </p:txBody>
      </p:sp>
      <p:sp>
        <p:nvSpPr>
          <p:cNvPr id="1998" name="Google Shape;1998;p41"/>
          <p:cNvSpPr/>
          <p:nvPr/>
        </p:nvSpPr>
        <p:spPr>
          <a:xfrm rot="-3481752" flipH="1">
            <a:off x="-1964176" y="-3224785"/>
            <a:ext cx="5492850" cy="5908119"/>
          </a:xfrm>
          <a:custGeom>
            <a:avLst/>
            <a:gdLst/>
            <a:ahLst/>
            <a:cxnLst/>
            <a:rect l="l" t="t" r="r" b="b"/>
            <a:pathLst>
              <a:path w="12509217" h="13454936" extrusionOk="0">
                <a:moveTo>
                  <a:pt x="11467963" y="1803721"/>
                </a:moveTo>
                <a:cubicBezTo>
                  <a:pt x="11188601" y="2562476"/>
                  <a:pt x="11066948" y="3377042"/>
                  <a:pt x="10730910" y="4112491"/>
                </a:cubicBezTo>
                <a:cubicBezTo>
                  <a:pt x="10418344" y="4796416"/>
                  <a:pt x="9922007" y="5395330"/>
                  <a:pt x="9308123" y="5829402"/>
                </a:cubicBezTo>
                <a:cubicBezTo>
                  <a:pt x="8618195" y="6317142"/>
                  <a:pt x="7753955" y="6630485"/>
                  <a:pt x="7309296" y="7349057"/>
                </a:cubicBezTo>
                <a:cubicBezTo>
                  <a:pt x="6799927" y="8172106"/>
                  <a:pt x="6991107" y="9309926"/>
                  <a:pt x="6413550" y="10086720"/>
                </a:cubicBezTo>
                <a:cubicBezTo>
                  <a:pt x="5810554" y="10897803"/>
                  <a:pt x="4631697" y="10988886"/>
                  <a:pt x="3810923" y="11578514"/>
                </a:cubicBezTo>
                <a:cubicBezTo>
                  <a:pt x="3239435" y="11989011"/>
                  <a:pt x="2862340" y="12628734"/>
                  <a:pt x="2284781" y="13030749"/>
                </a:cubicBezTo>
                <a:cubicBezTo>
                  <a:pt x="1694370" y="13441693"/>
                  <a:pt x="912780" y="13564208"/>
                  <a:pt x="224994" y="13353646"/>
                </a:cubicBezTo>
                <a:cubicBezTo>
                  <a:pt x="163766" y="13334894"/>
                  <a:pt x="100664" y="13312034"/>
                  <a:pt x="57287" y="13264885"/>
                </a:cubicBezTo>
                <a:cubicBezTo>
                  <a:pt x="-34823" y="13164694"/>
                  <a:pt x="-371" y="13004674"/>
                  <a:pt x="52824" y="12879390"/>
                </a:cubicBezTo>
                <a:cubicBezTo>
                  <a:pt x="279528" y="12345485"/>
                  <a:pt x="736237" y="11929718"/>
                  <a:pt x="935182" y="11384829"/>
                </a:cubicBezTo>
                <a:cubicBezTo>
                  <a:pt x="1230432" y="10576067"/>
                  <a:pt x="900820" y="9670597"/>
                  <a:pt x="1031308" y="8819508"/>
                </a:cubicBezTo>
                <a:cubicBezTo>
                  <a:pt x="1152246" y="8030838"/>
                  <a:pt x="1652511" y="7362630"/>
                  <a:pt x="2099045" y="6701565"/>
                </a:cubicBezTo>
                <a:cubicBezTo>
                  <a:pt x="2545580" y="6040500"/>
                  <a:pt x="2967926" y="5291568"/>
                  <a:pt x="2898844" y="4496647"/>
                </a:cubicBezTo>
                <a:cubicBezTo>
                  <a:pt x="2843864" y="3863175"/>
                  <a:pt x="2481853" y="3211665"/>
                  <a:pt x="2732029" y="2627127"/>
                </a:cubicBezTo>
                <a:cubicBezTo>
                  <a:pt x="2817980" y="2426388"/>
                  <a:pt x="2968194" y="2261724"/>
                  <a:pt x="3101895" y="2089203"/>
                </a:cubicBezTo>
                <a:cubicBezTo>
                  <a:pt x="3423475" y="1674240"/>
                  <a:pt x="3660086" y="1193823"/>
                  <a:pt x="3793073" y="685902"/>
                </a:cubicBezTo>
                <a:cubicBezTo>
                  <a:pt x="3837342" y="516863"/>
                  <a:pt x="3875454" y="335055"/>
                  <a:pt x="3997998" y="210575"/>
                </a:cubicBezTo>
                <a:cubicBezTo>
                  <a:pt x="4162403" y="43501"/>
                  <a:pt x="4423469" y="32071"/>
                  <a:pt x="4657848" y="31267"/>
                </a:cubicBezTo>
                <a:cubicBezTo>
                  <a:pt x="6097414" y="31267"/>
                  <a:pt x="7537070" y="21444"/>
                  <a:pt x="8976725" y="16533"/>
                </a:cubicBezTo>
                <a:cubicBezTo>
                  <a:pt x="9705389" y="14033"/>
                  <a:pt x="10434142" y="11532"/>
                  <a:pt x="11162806" y="9032"/>
                </a:cubicBezTo>
                <a:cubicBezTo>
                  <a:pt x="11535439" y="7782"/>
                  <a:pt x="11911195" y="-7845"/>
                  <a:pt x="12283560" y="5103"/>
                </a:cubicBezTo>
                <a:cubicBezTo>
                  <a:pt x="12513744" y="13140"/>
                  <a:pt x="12559442" y="44215"/>
                  <a:pt x="12458674" y="277190"/>
                </a:cubicBezTo>
                <a:cubicBezTo>
                  <a:pt x="12353624" y="519989"/>
                  <a:pt x="12100590" y="664382"/>
                  <a:pt x="11947164" y="879230"/>
                </a:cubicBezTo>
                <a:cubicBezTo>
                  <a:pt x="11744827" y="1162748"/>
                  <a:pt x="11588277" y="1477073"/>
                  <a:pt x="11467963" y="18037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97;p41">
            <a:extLst>
              <a:ext uri="{FF2B5EF4-FFF2-40B4-BE49-F238E27FC236}">
                <a16:creationId xmlns:a16="http://schemas.microsoft.com/office/drawing/2014/main" id="{E2795D9D-EEA8-4032-34FE-89936CA0673C}"/>
              </a:ext>
            </a:extLst>
          </p:cNvPr>
          <p:cNvSpPr txBox="1">
            <a:spLocks/>
          </p:cNvSpPr>
          <p:nvPr/>
        </p:nvSpPr>
        <p:spPr>
          <a:xfrm>
            <a:off x="2365528" y="3705274"/>
            <a:ext cx="4753800" cy="42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"/>
              <a:buNone/>
              <a:defRPr sz="19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ID" sz="2000" dirty="0"/>
              <a:t>1800018350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27CF23-C53F-0660-9141-7D8AE01CE03D}"/>
              </a:ext>
            </a:extLst>
          </p:cNvPr>
          <p:cNvSpPr/>
          <p:nvPr/>
        </p:nvSpPr>
        <p:spPr>
          <a:xfrm>
            <a:off x="5528426" y="1730307"/>
            <a:ext cx="2454927" cy="259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DD0BB-8057-BF9C-B3A1-E10FB330C2F6}"/>
              </a:ext>
            </a:extLst>
          </p:cNvPr>
          <p:cNvSpPr/>
          <p:nvPr/>
        </p:nvSpPr>
        <p:spPr>
          <a:xfrm>
            <a:off x="1309689" y="1724178"/>
            <a:ext cx="2524125" cy="259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07" name="Google Shape;3607;p68"/>
          <p:cNvSpPr/>
          <p:nvPr/>
        </p:nvSpPr>
        <p:spPr>
          <a:xfrm>
            <a:off x="1936894" y="1087179"/>
            <a:ext cx="1341595" cy="1236921"/>
          </a:xfrm>
          <a:custGeom>
            <a:avLst/>
            <a:gdLst/>
            <a:ahLst/>
            <a:cxnLst/>
            <a:rect l="l" t="t" r="r" b="b"/>
            <a:pathLst>
              <a:path w="1369363" h="1068478" extrusionOk="0">
                <a:moveTo>
                  <a:pt x="1183486" y="1067739"/>
                </a:moveTo>
                <a:cubicBezTo>
                  <a:pt x="1066029" y="1076580"/>
                  <a:pt x="955533" y="1004964"/>
                  <a:pt x="899571" y="914685"/>
                </a:cubicBezTo>
                <a:cubicBezTo>
                  <a:pt x="866547" y="861464"/>
                  <a:pt x="838790" y="794044"/>
                  <a:pt x="771493" y="779310"/>
                </a:cubicBezTo>
                <a:cubicBezTo>
                  <a:pt x="720887" y="768148"/>
                  <a:pt x="669744" y="793151"/>
                  <a:pt x="617888" y="798152"/>
                </a:cubicBezTo>
                <a:cubicBezTo>
                  <a:pt x="569423" y="802796"/>
                  <a:pt x="520959" y="786722"/>
                  <a:pt x="484365" y="758772"/>
                </a:cubicBezTo>
                <a:lnTo>
                  <a:pt x="484722" y="759308"/>
                </a:lnTo>
                <a:cubicBezTo>
                  <a:pt x="408411" y="729483"/>
                  <a:pt x="322549" y="725911"/>
                  <a:pt x="240436" y="711981"/>
                </a:cubicBezTo>
                <a:cubicBezTo>
                  <a:pt x="158323" y="698050"/>
                  <a:pt x="72372" y="669118"/>
                  <a:pt x="28638" y="606968"/>
                </a:cubicBezTo>
                <a:cubicBezTo>
                  <a:pt x="-47138" y="499365"/>
                  <a:pt x="41133" y="362294"/>
                  <a:pt x="134582" y="265853"/>
                </a:cubicBezTo>
                <a:cubicBezTo>
                  <a:pt x="151450" y="248440"/>
                  <a:pt x="169658" y="230581"/>
                  <a:pt x="194292" y="222812"/>
                </a:cubicBezTo>
                <a:cubicBezTo>
                  <a:pt x="253556" y="204149"/>
                  <a:pt x="311482" y="251119"/>
                  <a:pt x="372709" y="263978"/>
                </a:cubicBezTo>
                <a:cubicBezTo>
                  <a:pt x="494183" y="289428"/>
                  <a:pt x="590755" y="182450"/>
                  <a:pt x="683400" y="109405"/>
                </a:cubicBezTo>
                <a:cubicBezTo>
                  <a:pt x="784702" y="29485"/>
                  <a:pt x="926793" y="-19986"/>
                  <a:pt x="1059781" y="7786"/>
                </a:cubicBezTo>
                <a:cubicBezTo>
                  <a:pt x="1170545" y="30913"/>
                  <a:pt x="1262029" y="105923"/>
                  <a:pt x="1308798" y="196291"/>
                </a:cubicBezTo>
                <a:cubicBezTo>
                  <a:pt x="1355567" y="286749"/>
                  <a:pt x="1360743" y="390780"/>
                  <a:pt x="1337983" y="487935"/>
                </a:cubicBezTo>
                <a:cubicBezTo>
                  <a:pt x="1315224" y="585268"/>
                  <a:pt x="1266313" y="689031"/>
                  <a:pt x="1314332" y="779132"/>
                </a:cubicBezTo>
                <a:cubicBezTo>
                  <a:pt x="1327541" y="803867"/>
                  <a:pt x="1347444" y="825656"/>
                  <a:pt x="1359048" y="851016"/>
                </a:cubicBezTo>
                <a:cubicBezTo>
                  <a:pt x="1402692" y="946296"/>
                  <a:pt x="1300944" y="1058810"/>
                  <a:pt x="1183486" y="10677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59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8" name="Google Shape;3608;p68"/>
          <p:cNvGrpSpPr/>
          <p:nvPr/>
        </p:nvGrpSpPr>
        <p:grpSpPr>
          <a:xfrm>
            <a:off x="2075691" y="1367651"/>
            <a:ext cx="1121671" cy="478200"/>
            <a:chOff x="3898900" y="2503825"/>
            <a:chExt cx="4396452" cy="1852598"/>
          </a:xfrm>
        </p:grpSpPr>
        <p:sp>
          <p:nvSpPr>
            <p:cNvPr id="3609" name="Google Shape;3609;p68"/>
            <p:cNvSpPr/>
            <p:nvPr/>
          </p:nvSpPr>
          <p:spPr>
            <a:xfrm>
              <a:off x="3898900" y="2503825"/>
              <a:ext cx="4396452" cy="1852598"/>
            </a:xfrm>
            <a:custGeom>
              <a:avLst/>
              <a:gdLst/>
              <a:ahLst/>
              <a:cxnLst/>
              <a:rect l="l" t="t" r="r" b="b"/>
              <a:pathLst>
                <a:path w="4396452" h="1852598" extrusionOk="0">
                  <a:moveTo>
                    <a:pt x="4269926" y="703677"/>
                  </a:moveTo>
                  <a:cubicBezTo>
                    <a:pt x="4170353" y="604103"/>
                    <a:pt x="4037937" y="549271"/>
                    <a:pt x="3897075" y="549271"/>
                  </a:cubicBezTo>
                  <a:lnTo>
                    <a:pt x="2590961" y="549271"/>
                  </a:lnTo>
                  <a:lnTo>
                    <a:pt x="2674499" y="502171"/>
                  </a:lnTo>
                  <a:cubicBezTo>
                    <a:pt x="2744387" y="462775"/>
                    <a:pt x="2781082" y="383385"/>
                    <a:pt x="2765807" y="304622"/>
                  </a:cubicBezTo>
                  <a:cubicBezTo>
                    <a:pt x="2746261" y="203879"/>
                    <a:pt x="2648371" y="137833"/>
                    <a:pt x="2547666" y="157369"/>
                  </a:cubicBezTo>
                  <a:lnTo>
                    <a:pt x="2547666" y="157369"/>
                  </a:lnTo>
                  <a:cubicBezTo>
                    <a:pt x="2487574" y="169030"/>
                    <a:pt x="2438524" y="208930"/>
                    <a:pt x="2413995" y="262516"/>
                  </a:cubicBezTo>
                  <a:lnTo>
                    <a:pt x="2406985" y="208949"/>
                  </a:lnTo>
                  <a:cubicBezTo>
                    <a:pt x="2393546" y="106341"/>
                    <a:pt x="2316276" y="24164"/>
                    <a:pt x="2214686" y="4457"/>
                  </a:cubicBezTo>
                  <a:cubicBezTo>
                    <a:pt x="2151760" y="-7737"/>
                    <a:pt x="2087806" y="5284"/>
                    <a:pt x="2034676" y="41151"/>
                  </a:cubicBezTo>
                  <a:cubicBezTo>
                    <a:pt x="1981537" y="77018"/>
                    <a:pt x="1945537" y="131441"/>
                    <a:pt x="1933334" y="194387"/>
                  </a:cubicBezTo>
                  <a:cubicBezTo>
                    <a:pt x="1913627" y="295977"/>
                    <a:pt x="1960945" y="398375"/>
                    <a:pt x="2051093" y="449193"/>
                  </a:cubicBezTo>
                  <a:lnTo>
                    <a:pt x="2228601" y="549261"/>
                  </a:lnTo>
                  <a:lnTo>
                    <a:pt x="565882" y="549556"/>
                  </a:lnTo>
                  <a:cubicBezTo>
                    <a:pt x="429719" y="548681"/>
                    <a:pt x="293280" y="600013"/>
                    <a:pt x="189607" y="703667"/>
                  </a:cubicBezTo>
                  <a:cubicBezTo>
                    <a:pt x="67340" y="825944"/>
                    <a:pt x="0" y="988482"/>
                    <a:pt x="0" y="1161339"/>
                  </a:cubicBezTo>
                  <a:cubicBezTo>
                    <a:pt x="0" y="1334206"/>
                    <a:pt x="67340" y="1496744"/>
                    <a:pt x="189607" y="1619011"/>
                  </a:cubicBezTo>
                  <a:cubicBezTo>
                    <a:pt x="340237" y="1769641"/>
                    <a:pt x="540420" y="1852598"/>
                    <a:pt x="753282" y="1852598"/>
                  </a:cubicBezTo>
                  <a:lnTo>
                    <a:pt x="4087890" y="1852598"/>
                  </a:lnTo>
                  <a:cubicBezTo>
                    <a:pt x="4114160" y="1852598"/>
                    <a:pt x="4135447" y="1831303"/>
                    <a:pt x="4135447" y="1805042"/>
                  </a:cubicBezTo>
                  <a:cubicBezTo>
                    <a:pt x="4135447" y="1778781"/>
                    <a:pt x="4114160" y="1757486"/>
                    <a:pt x="4087890" y="1757486"/>
                  </a:cubicBezTo>
                  <a:cubicBezTo>
                    <a:pt x="3900433" y="1757486"/>
                    <a:pt x="3724142" y="1684420"/>
                    <a:pt x="3591479" y="1551757"/>
                  </a:cubicBezTo>
                  <a:cubicBezTo>
                    <a:pt x="3551265" y="1511544"/>
                    <a:pt x="3518251" y="1466355"/>
                    <a:pt x="3492524" y="1417021"/>
                  </a:cubicBezTo>
                  <a:cubicBezTo>
                    <a:pt x="3492524" y="1417021"/>
                    <a:pt x="4031973" y="1417287"/>
                    <a:pt x="4038374" y="1416954"/>
                  </a:cubicBezTo>
                  <a:cubicBezTo>
                    <a:pt x="4125926" y="1412284"/>
                    <a:pt x="4208189" y="1375590"/>
                    <a:pt x="4269955" y="1313671"/>
                  </a:cubicBezTo>
                  <a:cubicBezTo>
                    <a:pt x="4318415" y="1265202"/>
                    <a:pt x="4353663" y="1207735"/>
                    <a:pt x="4374674" y="1143021"/>
                  </a:cubicBezTo>
                  <a:cubicBezTo>
                    <a:pt x="4425702" y="987664"/>
                    <a:pt x="4385573" y="819324"/>
                    <a:pt x="4269926" y="703677"/>
                  </a:cubicBezTo>
                  <a:close/>
                  <a:moveTo>
                    <a:pt x="2317189" y="939613"/>
                  </a:moveTo>
                  <a:cubicBezTo>
                    <a:pt x="2321346" y="940735"/>
                    <a:pt x="2325512" y="941268"/>
                    <a:pt x="2329620" y="941268"/>
                  </a:cubicBezTo>
                  <a:cubicBezTo>
                    <a:pt x="2350583" y="941268"/>
                    <a:pt x="2369777" y="927296"/>
                    <a:pt x="2375503" y="906095"/>
                  </a:cubicBezTo>
                  <a:lnTo>
                    <a:pt x="2426255" y="718181"/>
                  </a:lnTo>
                  <a:cubicBezTo>
                    <a:pt x="2522651" y="903004"/>
                    <a:pt x="2561400" y="1112670"/>
                    <a:pt x="2536956" y="1321899"/>
                  </a:cubicBezTo>
                  <a:lnTo>
                    <a:pt x="2251923" y="1321899"/>
                  </a:lnTo>
                  <a:cubicBezTo>
                    <a:pt x="2277204" y="1086000"/>
                    <a:pt x="2228877" y="849988"/>
                    <a:pt x="2113686" y="644374"/>
                  </a:cubicBezTo>
                  <a:lnTo>
                    <a:pt x="2347673" y="644374"/>
                  </a:lnTo>
                  <a:lnTo>
                    <a:pt x="2283681" y="881299"/>
                  </a:lnTo>
                  <a:cubicBezTo>
                    <a:pt x="2276833" y="906656"/>
                    <a:pt x="2291832" y="932765"/>
                    <a:pt x="2317189" y="939613"/>
                  </a:cubicBezTo>
                  <a:close/>
                  <a:moveTo>
                    <a:pt x="2521567" y="1417021"/>
                  </a:moveTo>
                  <a:cubicBezTo>
                    <a:pt x="2496220" y="1538432"/>
                    <a:pt x="2449995" y="1652624"/>
                    <a:pt x="2383759" y="1757486"/>
                  </a:cubicBezTo>
                  <a:lnTo>
                    <a:pt x="2113629" y="1757486"/>
                  </a:lnTo>
                  <a:cubicBezTo>
                    <a:pt x="2173160" y="1651445"/>
                    <a:pt x="2214724" y="1537367"/>
                    <a:pt x="2237694" y="1417021"/>
                  </a:cubicBezTo>
                  <a:lnTo>
                    <a:pt x="2521567" y="1417021"/>
                  </a:lnTo>
                  <a:close/>
                  <a:moveTo>
                    <a:pt x="2618487" y="1417021"/>
                  </a:moveTo>
                  <a:lnTo>
                    <a:pt x="2907800" y="1417021"/>
                  </a:lnTo>
                  <a:cubicBezTo>
                    <a:pt x="2882443" y="1538441"/>
                    <a:pt x="2836209" y="1652634"/>
                    <a:pt x="2769992" y="1757486"/>
                  </a:cubicBezTo>
                  <a:lnTo>
                    <a:pt x="2494422" y="1757486"/>
                  </a:lnTo>
                  <a:cubicBezTo>
                    <a:pt x="2553962" y="1651445"/>
                    <a:pt x="2595517" y="1537367"/>
                    <a:pt x="2618487" y="1417021"/>
                  </a:cubicBezTo>
                  <a:close/>
                  <a:moveTo>
                    <a:pt x="2923199" y="1321908"/>
                  </a:moveTo>
                  <a:lnTo>
                    <a:pt x="2632716" y="1321908"/>
                  </a:lnTo>
                  <a:cubicBezTo>
                    <a:pt x="2650701" y="1154044"/>
                    <a:pt x="2631441" y="986113"/>
                    <a:pt x="2577331" y="829120"/>
                  </a:cubicBezTo>
                  <a:lnTo>
                    <a:pt x="2648095" y="899000"/>
                  </a:lnTo>
                  <a:cubicBezTo>
                    <a:pt x="2666785" y="917452"/>
                    <a:pt x="2696888" y="917271"/>
                    <a:pt x="2715349" y="898581"/>
                  </a:cubicBezTo>
                  <a:cubicBezTo>
                    <a:pt x="2733801" y="879892"/>
                    <a:pt x="2733620" y="849788"/>
                    <a:pt x="2714931" y="831327"/>
                  </a:cubicBezTo>
                  <a:lnTo>
                    <a:pt x="2525619" y="644374"/>
                  </a:lnTo>
                  <a:lnTo>
                    <a:pt x="2770144" y="644374"/>
                  </a:lnTo>
                  <a:cubicBezTo>
                    <a:pt x="2897271" y="846079"/>
                    <a:pt x="2950962" y="1084288"/>
                    <a:pt x="2923199" y="1321908"/>
                  </a:cubicBezTo>
                  <a:close/>
                  <a:moveTo>
                    <a:pt x="2492891" y="328258"/>
                  </a:moveTo>
                  <a:cubicBezTo>
                    <a:pt x="2497979" y="289366"/>
                    <a:pt x="2527274" y="258207"/>
                    <a:pt x="2565775" y="250741"/>
                  </a:cubicBezTo>
                  <a:cubicBezTo>
                    <a:pt x="2614987" y="241192"/>
                    <a:pt x="2662876" y="273482"/>
                    <a:pt x="2672435" y="322732"/>
                  </a:cubicBezTo>
                  <a:cubicBezTo>
                    <a:pt x="2679901" y="361243"/>
                    <a:pt x="2661953" y="400058"/>
                    <a:pt x="2627798" y="419319"/>
                  </a:cubicBezTo>
                  <a:lnTo>
                    <a:pt x="2469274" y="508686"/>
                  </a:lnTo>
                  <a:lnTo>
                    <a:pt x="2492891" y="328258"/>
                  </a:lnTo>
                  <a:close/>
                  <a:moveTo>
                    <a:pt x="2026706" y="212496"/>
                  </a:moveTo>
                  <a:cubicBezTo>
                    <a:pt x="2034077" y="174489"/>
                    <a:pt x="2055810" y="141637"/>
                    <a:pt x="2087892" y="119980"/>
                  </a:cubicBezTo>
                  <a:cubicBezTo>
                    <a:pt x="2112127" y="103621"/>
                    <a:pt x="2140071" y="95127"/>
                    <a:pt x="2168671" y="95127"/>
                  </a:cubicBezTo>
                  <a:cubicBezTo>
                    <a:pt x="2177935" y="95127"/>
                    <a:pt x="2187275" y="96021"/>
                    <a:pt x="2196567" y="97829"/>
                  </a:cubicBezTo>
                  <a:cubicBezTo>
                    <a:pt x="2257906" y="109727"/>
                    <a:pt x="2304558" y="159347"/>
                    <a:pt x="2312671" y="221294"/>
                  </a:cubicBezTo>
                  <a:lnTo>
                    <a:pt x="2350288" y="508686"/>
                  </a:lnTo>
                  <a:lnTo>
                    <a:pt x="2097803" y="366341"/>
                  </a:lnTo>
                  <a:cubicBezTo>
                    <a:pt x="2043379" y="335657"/>
                    <a:pt x="2014807" y="273834"/>
                    <a:pt x="2026706" y="212496"/>
                  </a:cubicBezTo>
                  <a:close/>
                  <a:moveTo>
                    <a:pt x="2003118" y="644383"/>
                  </a:moveTo>
                  <a:cubicBezTo>
                    <a:pt x="2130245" y="846089"/>
                    <a:pt x="2183937" y="1084288"/>
                    <a:pt x="2156173" y="1321908"/>
                  </a:cubicBezTo>
                  <a:lnTo>
                    <a:pt x="926653" y="1321908"/>
                  </a:lnTo>
                  <a:cubicBezTo>
                    <a:pt x="929564" y="1319188"/>
                    <a:pt x="932484" y="1316506"/>
                    <a:pt x="935318" y="1313671"/>
                  </a:cubicBezTo>
                  <a:cubicBezTo>
                    <a:pt x="983730" y="1265259"/>
                    <a:pt x="1018960" y="1207859"/>
                    <a:pt x="1040027" y="1143049"/>
                  </a:cubicBezTo>
                  <a:cubicBezTo>
                    <a:pt x="1040027" y="1143040"/>
                    <a:pt x="1040027" y="1143030"/>
                    <a:pt x="1040037" y="1143021"/>
                  </a:cubicBezTo>
                  <a:cubicBezTo>
                    <a:pt x="1091093" y="987673"/>
                    <a:pt x="1050956" y="819333"/>
                    <a:pt x="935318" y="703686"/>
                  </a:cubicBezTo>
                  <a:cubicBezTo>
                    <a:pt x="913100" y="681468"/>
                    <a:pt x="889302" y="661808"/>
                    <a:pt x="864402" y="644393"/>
                  </a:cubicBezTo>
                  <a:lnTo>
                    <a:pt x="2003118" y="644393"/>
                  </a:lnTo>
                  <a:close/>
                  <a:moveTo>
                    <a:pt x="868064" y="1246417"/>
                  </a:moveTo>
                  <a:cubicBezTo>
                    <a:pt x="766950" y="1347541"/>
                    <a:pt x="602291" y="1347541"/>
                    <a:pt x="501043" y="1246417"/>
                  </a:cubicBezTo>
                  <a:cubicBezTo>
                    <a:pt x="480889" y="1226253"/>
                    <a:pt x="465443" y="1202066"/>
                    <a:pt x="455580" y="1175720"/>
                  </a:cubicBezTo>
                  <a:lnTo>
                    <a:pt x="922183" y="1175720"/>
                  </a:lnTo>
                  <a:cubicBezTo>
                    <a:pt x="907545" y="1201382"/>
                    <a:pt x="889464" y="1225017"/>
                    <a:pt x="868064" y="1246417"/>
                  </a:cubicBezTo>
                  <a:close/>
                  <a:moveTo>
                    <a:pt x="256861" y="1551748"/>
                  </a:moveTo>
                  <a:cubicBezTo>
                    <a:pt x="152561" y="1447447"/>
                    <a:pt x="95113" y="1308792"/>
                    <a:pt x="95113" y="1161339"/>
                  </a:cubicBezTo>
                  <a:cubicBezTo>
                    <a:pt x="95113" y="1013886"/>
                    <a:pt x="152561" y="875231"/>
                    <a:pt x="256861" y="770931"/>
                  </a:cubicBezTo>
                  <a:cubicBezTo>
                    <a:pt x="425372" y="602420"/>
                    <a:pt x="699553" y="602420"/>
                    <a:pt x="868064" y="770931"/>
                  </a:cubicBezTo>
                  <a:cubicBezTo>
                    <a:pt x="950127" y="852994"/>
                    <a:pt x="983397" y="969098"/>
                    <a:pt x="958668" y="1080608"/>
                  </a:cubicBezTo>
                  <a:lnTo>
                    <a:pt x="396448" y="1080608"/>
                  </a:lnTo>
                  <a:cubicBezTo>
                    <a:pt x="383104" y="1080608"/>
                    <a:pt x="370378" y="1086210"/>
                    <a:pt x="361371" y="1096054"/>
                  </a:cubicBezTo>
                  <a:cubicBezTo>
                    <a:pt x="352364" y="1105898"/>
                    <a:pt x="347903" y="1119071"/>
                    <a:pt x="349082" y="1132358"/>
                  </a:cubicBezTo>
                  <a:cubicBezTo>
                    <a:pt x="355131" y="1200706"/>
                    <a:pt x="385215" y="1265098"/>
                    <a:pt x="433808" y="1313690"/>
                  </a:cubicBezTo>
                  <a:cubicBezTo>
                    <a:pt x="499056" y="1378862"/>
                    <a:pt x="583592" y="1413264"/>
                    <a:pt x="669193" y="1416945"/>
                  </a:cubicBezTo>
                  <a:lnTo>
                    <a:pt x="672103" y="1417011"/>
                  </a:lnTo>
                  <a:cubicBezTo>
                    <a:pt x="680435" y="1417306"/>
                    <a:pt x="2140784" y="1417011"/>
                    <a:pt x="2140784" y="1417011"/>
                  </a:cubicBezTo>
                  <a:cubicBezTo>
                    <a:pt x="2115427" y="1538422"/>
                    <a:pt x="2069202" y="1652624"/>
                    <a:pt x="2002975" y="1757476"/>
                  </a:cubicBezTo>
                  <a:lnTo>
                    <a:pt x="753282" y="1757476"/>
                  </a:lnTo>
                  <a:cubicBezTo>
                    <a:pt x="565825" y="1757486"/>
                    <a:pt x="389524" y="1684420"/>
                    <a:pt x="256861" y="1551748"/>
                  </a:cubicBezTo>
                  <a:close/>
                  <a:moveTo>
                    <a:pt x="3524215" y="1619011"/>
                  </a:moveTo>
                  <a:cubicBezTo>
                    <a:pt x="3579865" y="1674661"/>
                    <a:pt x="3642288" y="1721076"/>
                    <a:pt x="3709599" y="1757486"/>
                  </a:cubicBezTo>
                  <a:lnTo>
                    <a:pt x="2880646" y="1757486"/>
                  </a:lnTo>
                  <a:cubicBezTo>
                    <a:pt x="2940177" y="1651454"/>
                    <a:pt x="2981741" y="1537376"/>
                    <a:pt x="3004720" y="1417021"/>
                  </a:cubicBezTo>
                  <a:lnTo>
                    <a:pt x="3007450" y="1417021"/>
                  </a:lnTo>
                  <a:lnTo>
                    <a:pt x="3387168" y="1417021"/>
                  </a:lnTo>
                  <a:cubicBezTo>
                    <a:pt x="3419411" y="1492331"/>
                    <a:pt x="3465388" y="1560175"/>
                    <a:pt x="3524215" y="1619011"/>
                  </a:cubicBezTo>
                  <a:close/>
                  <a:moveTo>
                    <a:pt x="4284241" y="1113479"/>
                  </a:moveTo>
                  <a:cubicBezTo>
                    <a:pt x="4267853" y="1163936"/>
                    <a:pt x="4240422" y="1208667"/>
                    <a:pt x="4202634" y="1246455"/>
                  </a:cubicBezTo>
                  <a:cubicBezTo>
                    <a:pt x="4157741" y="1291462"/>
                    <a:pt x="4098058" y="1318227"/>
                    <a:pt x="4034504" y="1321908"/>
                  </a:cubicBezTo>
                  <a:lnTo>
                    <a:pt x="3018949" y="1321908"/>
                  </a:lnTo>
                  <a:cubicBezTo>
                    <a:pt x="3044230" y="1086010"/>
                    <a:pt x="2995903" y="849998"/>
                    <a:pt x="2880712" y="644383"/>
                  </a:cubicBezTo>
                  <a:lnTo>
                    <a:pt x="3897075" y="644383"/>
                  </a:lnTo>
                  <a:cubicBezTo>
                    <a:pt x="4012542" y="644383"/>
                    <a:pt x="4121065" y="689324"/>
                    <a:pt x="4202682" y="770940"/>
                  </a:cubicBezTo>
                  <a:cubicBezTo>
                    <a:pt x="4292801" y="861059"/>
                    <a:pt x="4324074" y="992257"/>
                    <a:pt x="4284241" y="11134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0" name="Google Shape;3610;p68"/>
            <p:cNvSpPr/>
            <p:nvPr/>
          </p:nvSpPr>
          <p:spPr>
            <a:xfrm>
              <a:off x="7051443" y="3689713"/>
              <a:ext cx="906232" cy="95112"/>
            </a:xfrm>
            <a:custGeom>
              <a:avLst/>
              <a:gdLst/>
              <a:ahLst/>
              <a:cxnLst/>
              <a:rect l="l" t="t" r="r" b="b"/>
              <a:pathLst>
                <a:path w="906232" h="95112" extrusionOk="0">
                  <a:moveTo>
                    <a:pt x="858676" y="0"/>
                  </a:moveTo>
                  <a:lnTo>
                    <a:pt x="47556" y="0"/>
                  </a:lnTo>
                  <a:cubicBezTo>
                    <a:pt x="21286" y="0"/>
                    <a:pt x="0" y="21296"/>
                    <a:pt x="0" y="47556"/>
                  </a:cubicBezTo>
                  <a:cubicBezTo>
                    <a:pt x="0" y="73817"/>
                    <a:pt x="21286" y="95113"/>
                    <a:pt x="47556" y="95113"/>
                  </a:cubicBezTo>
                  <a:lnTo>
                    <a:pt x="858676" y="95113"/>
                  </a:lnTo>
                  <a:cubicBezTo>
                    <a:pt x="884946" y="95113"/>
                    <a:pt x="906232" y="73817"/>
                    <a:pt x="906232" y="47556"/>
                  </a:cubicBezTo>
                  <a:cubicBezTo>
                    <a:pt x="906232" y="21296"/>
                    <a:pt x="884946" y="0"/>
                    <a:pt x="858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1" name="Google Shape;3611;p68"/>
            <p:cNvSpPr/>
            <p:nvPr/>
          </p:nvSpPr>
          <p:spPr>
            <a:xfrm>
              <a:off x="4932373" y="3689713"/>
              <a:ext cx="419560" cy="95112"/>
            </a:xfrm>
            <a:custGeom>
              <a:avLst/>
              <a:gdLst/>
              <a:ahLst/>
              <a:cxnLst/>
              <a:rect l="l" t="t" r="r" b="b"/>
              <a:pathLst>
                <a:path w="419560" h="95112" extrusionOk="0">
                  <a:moveTo>
                    <a:pt x="0" y="47556"/>
                  </a:moveTo>
                  <a:cubicBezTo>
                    <a:pt x="0" y="73817"/>
                    <a:pt x="21296" y="95113"/>
                    <a:pt x="47556" y="95113"/>
                  </a:cubicBezTo>
                  <a:lnTo>
                    <a:pt x="372004" y="95113"/>
                  </a:lnTo>
                  <a:cubicBezTo>
                    <a:pt x="398265" y="95113"/>
                    <a:pt x="419561" y="73817"/>
                    <a:pt x="419561" y="47556"/>
                  </a:cubicBezTo>
                  <a:cubicBezTo>
                    <a:pt x="419561" y="21296"/>
                    <a:pt x="398265" y="0"/>
                    <a:pt x="372004" y="0"/>
                  </a:cubicBezTo>
                  <a:lnTo>
                    <a:pt x="47556" y="0"/>
                  </a:lnTo>
                  <a:cubicBezTo>
                    <a:pt x="21296" y="0"/>
                    <a:pt x="0" y="21296"/>
                    <a:pt x="0" y="475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2" name="Google Shape;3612;p68"/>
            <p:cNvSpPr/>
            <p:nvPr/>
          </p:nvSpPr>
          <p:spPr>
            <a:xfrm>
              <a:off x="5408906" y="3689713"/>
              <a:ext cx="216780" cy="95112"/>
            </a:xfrm>
            <a:custGeom>
              <a:avLst/>
              <a:gdLst/>
              <a:ahLst/>
              <a:cxnLst/>
              <a:rect l="l" t="t" r="r" b="b"/>
              <a:pathLst>
                <a:path w="216780" h="95112" extrusionOk="0">
                  <a:moveTo>
                    <a:pt x="47556" y="95113"/>
                  </a:moveTo>
                  <a:lnTo>
                    <a:pt x="169224" y="95113"/>
                  </a:lnTo>
                  <a:cubicBezTo>
                    <a:pt x="195485" y="95113"/>
                    <a:pt x="216781" y="73817"/>
                    <a:pt x="216781" y="47556"/>
                  </a:cubicBezTo>
                  <a:cubicBezTo>
                    <a:pt x="216781" y="21296"/>
                    <a:pt x="195485" y="0"/>
                    <a:pt x="169224" y="0"/>
                  </a:cubicBezTo>
                  <a:lnTo>
                    <a:pt x="47556" y="0"/>
                  </a:lnTo>
                  <a:cubicBezTo>
                    <a:pt x="21296" y="0"/>
                    <a:pt x="0" y="21296"/>
                    <a:pt x="0" y="47556"/>
                  </a:cubicBezTo>
                  <a:cubicBezTo>
                    <a:pt x="0" y="73817"/>
                    <a:pt x="21296" y="95113"/>
                    <a:pt x="47556" y="951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3" name="Google Shape;3613;p68"/>
          <p:cNvSpPr/>
          <p:nvPr/>
        </p:nvSpPr>
        <p:spPr>
          <a:xfrm>
            <a:off x="6011836" y="1144160"/>
            <a:ext cx="1246280" cy="885190"/>
          </a:xfrm>
          <a:custGeom>
            <a:avLst/>
            <a:gdLst/>
            <a:ahLst/>
            <a:cxnLst/>
            <a:rect l="l" t="t" r="r" b="b"/>
            <a:pathLst>
              <a:path w="2176822" h="1795827" extrusionOk="0">
                <a:moveTo>
                  <a:pt x="492698" y="1376074"/>
                </a:moveTo>
                <a:cubicBezTo>
                  <a:pt x="478239" y="1330086"/>
                  <a:pt x="498947" y="1280526"/>
                  <a:pt x="524741" y="1239807"/>
                </a:cubicBezTo>
                <a:cubicBezTo>
                  <a:pt x="586950" y="1141134"/>
                  <a:pt x="681826" y="1063356"/>
                  <a:pt x="790804" y="1021744"/>
                </a:cubicBezTo>
                <a:cubicBezTo>
                  <a:pt x="654782" y="1055320"/>
                  <a:pt x="477079" y="1092646"/>
                  <a:pt x="340343" y="1054159"/>
                </a:cubicBezTo>
                <a:cubicBezTo>
                  <a:pt x="314460" y="1046836"/>
                  <a:pt x="286434" y="1035853"/>
                  <a:pt x="274832" y="1011653"/>
                </a:cubicBezTo>
                <a:cubicBezTo>
                  <a:pt x="252608" y="965308"/>
                  <a:pt x="305178" y="919588"/>
                  <a:pt x="350161" y="894763"/>
                </a:cubicBezTo>
                <a:cubicBezTo>
                  <a:pt x="398626" y="868064"/>
                  <a:pt x="447090" y="841275"/>
                  <a:pt x="495555" y="814575"/>
                </a:cubicBezTo>
                <a:cubicBezTo>
                  <a:pt x="350072" y="788411"/>
                  <a:pt x="185132" y="748674"/>
                  <a:pt x="115871" y="618032"/>
                </a:cubicBezTo>
                <a:cubicBezTo>
                  <a:pt x="108195" y="603566"/>
                  <a:pt x="101859" y="586779"/>
                  <a:pt x="106321" y="570973"/>
                </a:cubicBezTo>
                <a:cubicBezTo>
                  <a:pt x="111140" y="553739"/>
                  <a:pt x="127385" y="542488"/>
                  <a:pt x="143272" y="534272"/>
                </a:cubicBezTo>
                <a:cubicBezTo>
                  <a:pt x="217531" y="495874"/>
                  <a:pt x="309908" y="496499"/>
                  <a:pt x="384881" y="532933"/>
                </a:cubicBezTo>
                <a:cubicBezTo>
                  <a:pt x="243593" y="447476"/>
                  <a:pt x="103822" y="349785"/>
                  <a:pt x="27778" y="204588"/>
                </a:cubicBezTo>
                <a:cubicBezTo>
                  <a:pt x="10642" y="171816"/>
                  <a:pt x="-3193" y="135472"/>
                  <a:pt x="645" y="98682"/>
                </a:cubicBezTo>
                <a:cubicBezTo>
                  <a:pt x="4483" y="61892"/>
                  <a:pt x="30367" y="25369"/>
                  <a:pt x="66871" y="19743"/>
                </a:cubicBezTo>
                <a:cubicBezTo>
                  <a:pt x="89720" y="16261"/>
                  <a:pt x="112569" y="24833"/>
                  <a:pt x="133900" y="33763"/>
                </a:cubicBezTo>
                <a:cubicBezTo>
                  <a:pt x="320440" y="111630"/>
                  <a:pt x="492342" y="224412"/>
                  <a:pt x="638181" y="364430"/>
                </a:cubicBezTo>
                <a:cubicBezTo>
                  <a:pt x="566957" y="282723"/>
                  <a:pt x="517332" y="182353"/>
                  <a:pt x="495644" y="76179"/>
                </a:cubicBezTo>
                <a:cubicBezTo>
                  <a:pt x="492253" y="59570"/>
                  <a:pt x="489664" y="41621"/>
                  <a:pt x="496626" y="26173"/>
                </a:cubicBezTo>
                <a:cubicBezTo>
                  <a:pt x="518226" y="-21869"/>
                  <a:pt x="591234" y="4563"/>
                  <a:pt x="631041" y="38942"/>
                </a:cubicBezTo>
                <a:cubicBezTo>
                  <a:pt x="767956" y="157171"/>
                  <a:pt x="885413" y="297993"/>
                  <a:pt x="977255" y="453994"/>
                </a:cubicBezTo>
                <a:cubicBezTo>
                  <a:pt x="935752" y="364072"/>
                  <a:pt x="904157" y="269596"/>
                  <a:pt x="883271" y="172888"/>
                </a:cubicBezTo>
                <a:cubicBezTo>
                  <a:pt x="873364" y="126989"/>
                  <a:pt x="869526" y="70375"/>
                  <a:pt x="906923" y="41978"/>
                </a:cubicBezTo>
                <a:cubicBezTo>
                  <a:pt x="962706" y="-348"/>
                  <a:pt x="1028307" y="52783"/>
                  <a:pt x="1067758" y="91806"/>
                </a:cubicBezTo>
                <a:cubicBezTo>
                  <a:pt x="1206636" y="229234"/>
                  <a:pt x="1308028" y="401309"/>
                  <a:pt x="1378984" y="583385"/>
                </a:cubicBezTo>
                <a:cubicBezTo>
                  <a:pt x="1352118" y="511412"/>
                  <a:pt x="1324808" y="436581"/>
                  <a:pt x="1331234" y="360054"/>
                </a:cubicBezTo>
                <a:cubicBezTo>
                  <a:pt x="1337659" y="283527"/>
                  <a:pt x="1388088" y="204945"/>
                  <a:pt x="1463774" y="192354"/>
                </a:cubicBezTo>
                <a:cubicBezTo>
                  <a:pt x="1540621" y="179585"/>
                  <a:pt x="1611756" y="236467"/>
                  <a:pt x="1658525" y="298707"/>
                </a:cubicBezTo>
                <a:cubicBezTo>
                  <a:pt x="1786693" y="469442"/>
                  <a:pt x="1813201" y="693399"/>
                  <a:pt x="1835425" y="905837"/>
                </a:cubicBezTo>
                <a:cubicBezTo>
                  <a:pt x="1833373" y="851276"/>
                  <a:pt x="1835693" y="796537"/>
                  <a:pt x="1842477" y="742423"/>
                </a:cubicBezTo>
                <a:cubicBezTo>
                  <a:pt x="1845600" y="717420"/>
                  <a:pt x="1850331" y="691167"/>
                  <a:pt x="1866485" y="671879"/>
                </a:cubicBezTo>
                <a:cubicBezTo>
                  <a:pt x="1897277" y="635088"/>
                  <a:pt x="1958773" y="639910"/>
                  <a:pt x="1996171" y="669914"/>
                </a:cubicBezTo>
                <a:cubicBezTo>
                  <a:pt x="2033567" y="699918"/>
                  <a:pt x="2052133" y="747067"/>
                  <a:pt x="2066858" y="792697"/>
                </a:cubicBezTo>
                <a:cubicBezTo>
                  <a:pt x="2109969" y="934411"/>
                  <a:pt x="2135584" y="1078626"/>
                  <a:pt x="2148794" y="1226055"/>
                </a:cubicBezTo>
                <a:cubicBezTo>
                  <a:pt x="2160753" y="1359286"/>
                  <a:pt x="2182800" y="1501089"/>
                  <a:pt x="2175302" y="1633427"/>
                </a:cubicBezTo>
                <a:cubicBezTo>
                  <a:pt x="2174767" y="1642268"/>
                  <a:pt x="2174052" y="1651733"/>
                  <a:pt x="2168518" y="1658609"/>
                </a:cubicBezTo>
                <a:cubicBezTo>
                  <a:pt x="2163074" y="1665396"/>
                  <a:pt x="2154149" y="1668253"/>
                  <a:pt x="2145670" y="1670664"/>
                </a:cubicBezTo>
                <a:cubicBezTo>
                  <a:pt x="2038655" y="1701739"/>
                  <a:pt x="1931551" y="1732815"/>
                  <a:pt x="1823466" y="1759872"/>
                </a:cubicBezTo>
                <a:cubicBezTo>
                  <a:pt x="1720735" y="1785589"/>
                  <a:pt x="1613720" y="1807735"/>
                  <a:pt x="1509561" y="1788625"/>
                </a:cubicBezTo>
                <a:cubicBezTo>
                  <a:pt x="1482428" y="1783625"/>
                  <a:pt x="1453689" y="1774427"/>
                  <a:pt x="1437623" y="1751925"/>
                </a:cubicBezTo>
                <a:cubicBezTo>
                  <a:pt x="1410490" y="1713705"/>
                  <a:pt x="1433696" y="1660484"/>
                  <a:pt x="1462257" y="1623337"/>
                </a:cubicBezTo>
                <a:cubicBezTo>
                  <a:pt x="1474842" y="1606995"/>
                  <a:pt x="1488408" y="1591458"/>
                  <a:pt x="1502867" y="1576724"/>
                </a:cubicBezTo>
                <a:cubicBezTo>
                  <a:pt x="1441461" y="1626105"/>
                  <a:pt x="1377289" y="1671736"/>
                  <a:pt x="1305529" y="1703704"/>
                </a:cubicBezTo>
                <a:cubicBezTo>
                  <a:pt x="1203422" y="1749156"/>
                  <a:pt x="1082127" y="1763979"/>
                  <a:pt x="980646" y="1717099"/>
                </a:cubicBezTo>
                <a:cubicBezTo>
                  <a:pt x="946463" y="1701293"/>
                  <a:pt x="914332" y="1677540"/>
                  <a:pt x="895409" y="1645482"/>
                </a:cubicBezTo>
                <a:cubicBezTo>
                  <a:pt x="892285" y="1640125"/>
                  <a:pt x="889430" y="1634588"/>
                  <a:pt x="887109" y="1628694"/>
                </a:cubicBezTo>
                <a:cubicBezTo>
                  <a:pt x="865599" y="1575831"/>
                  <a:pt x="883360" y="1513412"/>
                  <a:pt x="917722" y="1467782"/>
                </a:cubicBezTo>
                <a:cubicBezTo>
                  <a:pt x="934235" y="1445815"/>
                  <a:pt x="954138" y="1426973"/>
                  <a:pt x="975559" y="1409828"/>
                </a:cubicBezTo>
                <a:cubicBezTo>
                  <a:pt x="948158" y="1424919"/>
                  <a:pt x="920043" y="1438403"/>
                  <a:pt x="890858" y="1449744"/>
                </a:cubicBezTo>
                <a:cubicBezTo>
                  <a:pt x="796963" y="1486177"/>
                  <a:pt x="690573" y="1498500"/>
                  <a:pt x="595518" y="1465460"/>
                </a:cubicBezTo>
                <a:cubicBezTo>
                  <a:pt x="551159" y="1450011"/>
                  <a:pt x="506890" y="1421079"/>
                  <a:pt x="492698" y="13760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459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15" name="Google Shape;3615;p68"/>
          <p:cNvGrpSpPr/>
          <p:nvPr/>
        </p:nvGrpSpPr>
        <p:grpSpPr>
          <a:xfrm>
            <a:off x="6408405" y="1207691"/>
            <a:ext cx="618767" cy="593525"/>
            <a:chOff x="5097294" y="5553314"/>
            <a:chExt cx="1770434" cy="1698213"/>
          </a:xfrm>
        </p:grpSpPr>
        <p:sp>
          <p:nvSpPr>
            <p:cNvPr id="3616" name="Google Shape;3616;p68"/>
            <p:cNvSpPr/>
            <p:nvPr/>
          </p:nvSpPr>
          <p:spPr>
            <a:xfrm>
              <a:off x="5097294" y="6734818"/>
              <a:ext cx="1770434" cy="516709"/>
            </a:xfrm>
            <a:custGeom>
              <a:avLst/>
              <a:gdLst/>
              <a:ahLst/>
              <a:cxnLst/>
              <a:rect l="l" t="t" r="r" b="b"/>
              <a:pathLst>
                <a:path w="1770434" h="516709" extrusionOk="0">
                  <a:moveTo>
                    <a:pt x="1733711" y="349390"/>
                  </a:moveTo>
                  <a:lnTo>
                    <a:pt x="1620708" y="349390"/>
                  </a:lnTo>
                  <a:cubicBezTo>
                    <a:pt x="1626254" y="347436"/>
                    <a:pt x="1631704" y="345309"/>
                    <a:pt x="1637039" y="343010"/>
                  </a:cubicBezTo>
                  <a:cubicBezTo>
                    <a:pt x="1681373" y="323888"/>
                    <a:pt x="1716785" y="293728"/>
                    <a:pt x="1739438" y="255788"/>
                  </a:cubicBezTo>
                  <a:cubicBezTo>
                    <a:pt x="1745212" y="246117"/>
                    <a:pt x="1746668" y="234384"/>
                    <a:pt x="1743425" y="223599"/>
                  </a:cubicBezTo>
                  <a:cubicBezTo>
                    <a:pt x="1740191" y="212841"/>
                    <a:pt x="1732536" y="203875"/>
                    <a:pt x="1722415" y="199003"/>
                  </a:cubicBezTo>
                  <a:lnTo>
                    <a:pt x="1653430" y="165794"/>
                  </a:lnTo>
                  <a:cubicBezTo>
                    <a:pt x="1635950" y="157370"/>
                    <a:pt x="1614885" y="162799"/>
                    <a:pt x="1603342" y="178702"/>
                  </a:cubicBezTo>
                  <a:cubicBezTo>
                    <a:pt x="1586209" y="202309"/>
                    <a:pt x="1545447" y="211579"/>
                    <a:pt x="1514039" y="208533"/>
                  </a:cubicBezTo>
                  <a:cubicBezTo>
                    <a:pt x="1400994" y="197502"/>
                    <a:pt x="1280124" y="77822"/>
                    <a:pt x="1118278" y="92549"/>
                  </a:cubicBezTo>
                  <a:cubicBezTo>
                    <a:pt x="1080366" y="95975"/>
                    <a:pt x="1025261" y="108815"/>
                    <a:pt x="967518" y="148805"/>
                  </a:cubicBezTo>
                  <a:cubicBezTo>
                    <a:pt x="997854" y="108012"/>
                    <a:pt x="1037824" y="78458"/>
                    <a:pt x="1084470" y="64028"/>
                  </a:cubicBezTo>
                  <a:cubicBezTo>
                    <a:pt x="1258021" y="10358"/>
                    <a:pt x="1470145" y="159770"/>
                    <a:pt x="1652230" y="58129"/>
                  </a:cubicBezTo>
                  <a:cubicBezTo>
                    <a:pt x="1664737" y="51148"/>
                    <a:pt x="1669215" y="35348"/>
                    <a:pt x="1662237" y="22841"/>
                  </a:cubicBezTo>
                  <a:cubicBezTo>
                    <a:pt x="1655256" y="10338"/>
                    <a:pt x="1639450" y="5860"/>
                    <a:pt x="1626953" y="12838"/>
                  </a:cubicBezTo>
                  <a:cubicBezTo>
                    <a:pt x="1467773" y="101691"/>
                    <a:pt x="1257254" y="-43699"/>
                    <a:pt x="1069149" y="14477"/>
                  </a:cubicBezTo>
                  <a:cubicBezTo>
                    <a:pt x="986695" y="39979"/>
                    <a:pt x="921670" y="103005"/>
                    <a:pt x="885224" y="189421"/>
                  </a:cubicBezTo>
                  <a:cubicBezTo>
                    <a:pt x="848778" y="103005"/>
                    <a:pt x="783752" y="39979"/>
                    <a:pt x="701296" y="14477"/>
                  </a:cubicBezTo>
                  <a:cubicBezTo>
                    <a:pt x="604109" y="-15583"/>
                    <a:pt x="504266" y="7530"/>
                    <a:pt x="405751" y="26565"/>
                  </a:cubicBezTo>
                  <a:cubicBezTo>
                    <a:pt x="314051" y="44287"/>
                    <a:pt x="218808" y="54885"/>
                    <a:pt x="143488" y="12841"/>
                  </a:cubicBezTo>
                  <a:cubicBezTo>
                    <a:pt x="130981" y="5860"/>
                    <a:pt x="115182" y="10341"/>
                    <a:pt x="108200" y="22845"/>
                  </a:cubicBezTo>
                  <a:cubicBezTo>
                    <a:pt x="101219" y="35352"/>
                    <a:pt x="105697" y="51151"/>
                    <a:pt x="118204" y="58132"/>
                  </a:cubicBezTo>
                  <a:cubicBezTo>
                    <a:pt x="208061" y="108289"/>
                    <a:pt x="314238" y="97079"/>
                    <a:pt x="415589" y="77493"/>
                  </a:cubicBezTo>
                  <a:cubicBezTo>
                    <a:pt x="504280" y="60352"/>
                    <a:pt x="600824" y="37693"/>
                    <a:pt x="685967" y="64032"/>
                  </a:cubicBezTo>
                  <a:cubicBezTo>
                    <a:pt x="732614" y="78458"/>
                    <a:pt x="772587" y="108016"/>
                    <a:pt x="802923" y="148808"/>
                  </a:cubicBezTo>
                  <a:cubicBezTo>
                    <a:pt x="745169" y="108811"/>
                    <a:pt x="690047" y="95975"/>
                    <a:pt x="652142" y="92556"/>
                  </a:cubicBezTo>
                  <a:cubicBezTo>
                    <a:pt x="562140" y="84347"/>
                    <a:pt x="480638" y="118725"/>
                    <a:pt x="400260" y="157501"/>
                  </a:cubicBezTo>
                  <a:cubicBezTo>
                    <a:pt x="350069" y="181423"/>
                    <a:pt x="302665" y="204020"/>
                    <a:pt x="256374" y="208533"/>
                  </a:cubicBezTo>
                  <a:cubicBezTo>
                    <a:pt x="224952" y="211579"/>
                    <a:pt x="184191" y="202312"/>
                    <a:pt x="167061" y="178705"/>
                  </a:cubicBezTo>
                  <a:cubicBezTo>
                    <a:pt x="155522" y="162802"/>
                    <a:pt x="134453" y="157377"/>
                    <a:pt x="116966" y="165797"/>
                  </a:cubicBezTo>
                  <a:lnTo>
                    <a:pt x="48013" y="199006"/>
                  </a:lnTo>
                  <a:cubicBezTo>
                    <a:pt x="37898" y="203879"/>
                    <a:pt x="30239" y="212841"/>
                    <a:pt x="27009" y="223602"/>
                  </a:cubicBezTo>
                  <a:cubicBezTo>
                    <a:pt x="23769" y="234384"/>
                    <a:pt x="25225" y="246113"/>
                    <a:pt x="31000" y="255788"/>
                  </a:cubicBezTo>
                  <a:cubicBezTo>
                    <a:pt x="53652" y="293721"/>
                    <a:pt x="89047" y="323877"/>
                    <a:pt x="133360" y="343006"/>
                  </a:cubicBezTo>
                  <a:cubicBezTo>
                    <a:pt x="138696" y="345309"/>
                    <a:pt x="144149" y="347436"/>
                    <a:pt x="149695" y="349390"/>
                  </a:cubicBezTo>
                  <a:lnTo>
                    <a:pt x="36726" y="349390"/>
                  </a:lnTo>
                  <a:cubicBezTo>
                    <a:pt x="16477" y="349390"/>
                    <a:pt x="0" y="365863"/>
                    <a:pt x="0" y="386112"/>
                  </a:cubicBezTo>
                  <a:lnTo>
                    <a:pt x="0" y="479983"/>
                  </a:lnTo>
                  <a:cubicBezTo>
                    <a:pt x="0" y="500233"/>
                    <a:pt x="16477" y="516709"/>
                    <a:pt x="36726" y="516709"/>
                  </a:cubicBezTo>
                  <a:lnTo>
                    <a:pt x="274113" y="516709"/>
                  </a:lnTo>
                  <a:cubicBezTo>
                    <a:pt x="288436" y="516709"/>
                    <a:pt x="300047" y="505098"/>
                    <a:pt x="300047" y="490775"/>
                  </a:cubicBezTo>
                  <a:cubicBezTo>
                    <a:pt x="300047" y="476453"/>
                    <a:pt x="288436" y="464841"/>
                    <a:pt x="274113" y="464841"/>
                  </a:cubicBezTo>
                  <a:lnTo>
                    <a:pt x="51868" y="464841"/>
                  </a:lnTo>
                  <a:lnTo>
                    <a:pt x="51868" y="401258"/>
                  </a:lnTo>
                  <a:lnTo>
                    <a:pt x="859276" y="401258"/>
                  </a:lnTo>
                  <a:lnTo>
                    <a:pt x="859276" y="464841"/>
                  </a:lnTo>
                  <a:lnTo>
                    <a:pt x="395135" y="464841"/>
                  </a:lnTo>
                  <a:cubicBezTo>
                    <a:pt x="380813" y="464841"/>
                    <a:pt x="369201" y="476453"/>
                    <a:pt x="369201" y="490775"/>
                  </a:cubicBezTo>
                  <a:cubicBezTo>
                    <a:pt x="369201" y="505098"/>
                    <a:pt x="380813" y="516709"/>
                    <a:pt x="395135" y="516709"/>
                  </a:cubicBezTo>
                  <a:lnTo>
                    <a:pt x="1733711" y="516709"/>
                  </a:lnTo>
                  <a:cubicBezTo>
                    <a:pt x="1753957" y="516709"/>
                    <a:pt x="1770434" y="500233"/>
                    <a:pt x="1770434" y="479983"/>
                  </a:cubicBezTo>
                  <a:lnTo>
                    <a:pt x="1770434" y="386112"/>
                  </a:lnTo>
                  <a:cubicBezTo>
                    <a:pt x="1770434" y="365863"/>
                    <a:pt x="1753957" y="349390"/>
                    <a:pt x="1733711" y="349390"/>
                  </a:cubicBezTo>
                  <a:close/>
                  <a:moveTo>
                    <a:pt x="977010" y="206545"/>
                  </a:moveTo>
                  <a:cubicBezTo>
                    <a:pt x="1032830" y="160883"/>
                    <a:pt x="1087181" y="147446"/>
                    <a:pt x="1122970" y="144209"/>
                  </a:cubicBezTo>
                  <a:cubicBezTo>
                    <a:pt x="1194818" y="137653"/>
                    <a:pt x="1264557" y="164953"/>
                    <a:pt x="1329188" y="195438"/>
                  </a:cubicBezTo>
                  <a:cubicBezTo>
                    <a:pt x="1387183" y="222759"/>
                    <a:pt x="1446220" y="254035"/>
                    <a:pt x="1509022" y="260159"/>
                  </a:cubicBezTo>
                  <a:cubicBezTo>
                    <a:pt x="1552318" y="264364"/>
                    <a:pt x="1607831" y="252278"/>
                    <a:pt x="1639367" y="216590"/>
                  </a:cubicBezTo>
                  <a:lnTo>
                    <a:pt x="1687836" y="239923"/>
                  </a:lnTo>
                  <a:cubicBezTo>
                    <a:pt x="1670778" y="263475"/>
                    <a:pt x="1646352" y="282507"/>
                    <a:pt x="1616496" y="295384"/>
                  </a:cubicBezTo>
                  <a:cubicBezTo>
                    <a:pt x="1582450" y="310077"/>
                    <a:pt x="1542463" y="316097"/>
                    <a:pt x="1503928" y="312338"/>
                  </a:cubicBezTo>
                  <a:cubicBezTo>
                    <a:pt x="1431610" y="305302"/>
                    <a:pt x="1368587" y="271753"/>
                    <a:pt x="1306781" y="242870"/>
                  </a:cubicBezTo>
                  <a:cubicBezTo>
                    <a:pt x="1252893" y="217430"/>
                    <a:pt x="1190181" y="190777"/>
                    <a:pt x="1127725" y="196430"/>
                  </a:cubicBezTo>
                  <a:cubicBezTo>
                    <a:pt x="1099208" y="199027"/>
                    <a:pt x="1055670" y="209933"/>
                    <a:pt x="1010216" y="247140"/>
                  </a:cubicBezTo>
                  <a:cubicBezTo>
                    <a:pt x="979074" y="272600"/>
                    <a:pt x="951238" y="306941"/>
                    <a:pt x="927320" y="349372"/>
                  </a:cubicBezTo>
                  <a:lnTo>
                    <a:pt x="911144" y="349372"/>
                  </a:lnTo>
                  <a:lnTo>
                    <a:pt x="911144" y="284153"/>
                  </a:lnTo>
                  <a:cubicBezTo>
                    <a:pt x="911687" y="281138"/>
                    <a:pt x="912247" y="278136"/>
                    <a:pt x="912856" y="275163"/>
                  </a:cubicBezTo>
                  <a:cubicBezTo>
                    <a:pt x="932438" y="248458"/>
                    <a:pt x="953974" y="225383"/>
                    <a:pt x="977010" y="206545"/>
                  </a:cubicBezTo>
                  <a:close/>
                  <a:moveTo>
                    <a:pt x="1426258" y="349390"/>
                  </a:moveTo>
                  <a:lnTo>
                    <a:pt x="988110" y="349390"/>
                  </a:lnTo>
                  <a:cubicBezTo>
                    <a:pt x="1004870" y="324279"/>
                    <a:pt x="1023259" y="303472"/>
                    <a:pt x="1043055" y="287290"/>
                  </a:cubicBezTo>
                  <a:cubicBezTo>
                    <a:pt x="1078346" y="258402"/>
                    <a:pt x="1111134" y="250027"/>
                    <a:pt x="1132417" y="248088"/>
                  </a:cubicBezTo>
                  <a:cubicBezTo>
                    <a:pt x="1191170" y="242755"/>
                    <a:pt x="1254996" y="276159"/>
                    <a:pt x="1302742" y="298362"/>
                  </a:cubicBezTo>
                  <a:cubicBezTo>
                    <a:pt x="1342335" y="316771"/>
                    <a:pt x="1382463" y="336340"/>
                    <a:pt x="1426258" y="349390"/>
                  </a:cubicBezTo>
                  <a:close/>
                  <a:moveTo>
                    <a:pt x="82595" y="239920"/>
                  </a:moveTo>
                  <a:lnTo>
                    <a:pt x="131033" y="216590"/>
                  </a:lnTo>
                  <a:cubicBezTo>
                    <a:pt x="162576" y="252282"/>
                    <a:pt x="218075" y="264353"/>
                    <a:pt x="261391" y="260156"/>
                  </a:cubicBezTo>
                  <a:cubicBezTo>
                    <a:pt x="324076" y="254042"/>
                    <a:pt x="382680" y="223018"/>
                    <a:pt x="441260" y="195428"/>
                  </a:cubicBezTo>
                  <a:cubicBezTo>
                    <a:pt x="505850" y="164950"/>
                    <a:pt x="575536" y="137643"/>
                    <a:pt x="647446" y="144209"/>
                  </a:cubicBezTo>
                  <a:cubicBezTo>
                    <a:pt x="734236" y="152048"/>
                    <a:pt x="806153" y="204971"/>
                    <a:pt x="857578" y="275184"/>
                  </a:cubicBezTo>
                  <a:cubicBezTo>
                    <a:pt x="858180" y="278126"/>
                    <a:pt x="858737" y="281096"/>
                    <a:pt x="859273" y="284081"/>
                  </a:cubicBezTo>
                  <a:lnTo>
                    <a:pt x="859273" y="349386"/>
                  </a:lnTo>
                  <a:lnTo>
                    <a:pt x="843062" y="349386"/>
                  </a:lnTo>
                  <a:cubicBezTo>
                    <a:pt x="819210" y="307027"/>
                    <a:pt x="791398" y="272663"/>
                    <a:pt x="760222" y="247144"/>
                  </a:cubicBezTo>
                  <a:cubicBezTo>
                    <a:pt x="714716" y="209930"/>
                    <a:pt x="671181" y="199024"/>
                    <a:pt x="642664" y="196430"/>
                  </a:cubicBezTo>
                  <a:cubicBezTo>
                    <a:pt x="567203" y="189563"/>
                    <a:pt x="492495" y="229667"/>
                    <a:pt x="445316" y="251545"/>
                  </a:cubicBezTo>
                  <a:cubicBezTo>
                    <a:pt x="388863" y="277725"/>
                    <a:pt x="331078" y="306052"/>
                    <a:pt x="266464" y="312338"/>
                  </a:cubicBezTo>
                  <a:cubicBezTo>
                    <a:pt x="227916" y="316094"/>
                    <a:pt x="187943" y="310070"/>
                    <a:pt x="153903" y="295384"/>
                  </a:cubicBezTo>
                  <a:cubicBezTo>
                    <a:pt x="124069" y="282504"/>
                    <a:pt x="99649" y="263468"/>
                    <a:pt x="82595" y="239920"/>
                  </a:cubicBezTo>
                  <a:close/>
                  <a:moveTo>
                    <a:pt x="467581" y="298393"/>
                  </a:moveTo>
                  <a:cubicBezTo>
                    <a:pt x="510864" y="278264"/>
                    <a:pt x="577732" y="242617"/>
                    <a:pt x="637972" y="248088"/>
                  </a:cubicBezTo>
                  <a:cubicBezTo>
                    <a:pt x="659259" y="250024"/>
                    <a:pt x="692053" y="258399"/>
                    <a:pt x="727375" y="287290"/>
                  </a:cubicBezTo>
                  <a:cubicBezTo>
                    <a:pt x="747189" y="303507"/>
                    <a:pt x="765571" y="324313"/>
                    <a:pt x="782304" y="349390"/>
                  </a:cubicBezTo>
                  <a:lnTo>
                    <a:pt x="344145" y="349390"/>
                  </a:lnTo>
                  <a:cubicBezTo>
                    <a:pt x="387933" y="336343"/>
                    <a:pt x="428040" y="316782"/>
                    <a:pt x="467581" y="298393"/>
                  </a:cubicBezTo>
                  <a:close/>
                  <a:moveTo>
                    <a:pt x="1718566" y="464841"/>
                  </a:moveTo>
                  <a:lnTo>
                    <a:pt x="911144" y="464841"/>
                  </a:lnTo>
                  <a:lnTo>
                    <a:pt x="911144" y="401258"/>
                  </a:lnTo>
                  <a:lnTo>
                    <a:pt x="1718566" y="4012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7" name="Google Shape;3617;p68"/>
            <p:cNvSpPr/>
            <p:nvPr/>
          </p:nvSpPr>
          <p:spPr>
            <a:xfrm>
              <a:off x="5710421" y="5553314"/>
              <a:ext cx="956972" cy="1094350"/>
            </a:xfrm>
            <a:custGeom>
              <a:avLst/>
              <a:gdLst/>
              <a:ahLst/>
              <a:cxnLst/>
              <a:rect l="l" t="t" r="r" b="b"/>
              <a:pathLst>
                <a:path w="956973" h="1094350" extrusionOk="0">
                  <a:moveTo>
                    <a:pt x="24273" y="1078334"/>
                  </a:moveTo>
                  <a:cubicBezTo>
                    <a:pt x="36929" y="1088953"/>
                    <a:pt x="52137" y="1094351"/>
                    <a:pt x="67486" y="1094351"/>
                  </a:cubicBezTo>
                  <a:cubicBezTo>
                    <a:pt x="79731" y="1094351"/>
                    <a:pt x="92065" y="1090917"/>
                    <a:pt x="103258" y="1083960"/>
                  </a:cubicBezTo>
                  <a:cubicBezTo>
                    <a:pt x="414554" y="890540"/>
                    <a:pt x="399505" y="900599"/>
                    <a:pt x="403385" y="895972"/>
                  </a:cubicBezTo>
                  <a:lnTo>
                    <a:pt x="916441" y="284536"/>
                  </a:lnTo>
                  <a:cubicBezTo>
                    <a:pt x="946178" y="249096"/>
                    <a:pt x="960332" y="204199"/>
                    <a:pt x="956300" y="158113"/>
                  </a:cubicBezTo>
                  <a:cubicBezTo>
                    <a:pt x="952268" y="112026"/>
                    <a:pt x="930532" y="70269"/>
                    <a:pt x="895095" y="40535"/>
                  </a:cubicBezTo>
                  <a:cubicBezTo>
                    <a:pt x="859652" y="10797"/>
                    <a:pt x="814755" y="-3353"/>
                    <a:pt x="768668" y="672"/>
                  </a:cubicBezTo>
                  <a:cubicBezTo>
                    <a:pt x="722582" y="4704"/>
                    <a:pt x="680828" y="26440"/>
                    <a:pt x="651090" y="61880"/>
                  </a:cubicBezTo>
                  <a:lnTo>
                    <a:pt x="534169" y="201219"/>
                  </a:lnTo>
                  <a:cubicBezTo>
                    <a:pt x="524960" y="212191"/>
                    <a:pt x="526392" y="228546"/>
                    <a:pt x="537364" y="237755"/>
                  </a:cubicBezTo>
                  <a:cubicBezTo>
                    <a:pt x="548336" y="246963"/>
                    <a:pt x="564691" y="245531"/>
                    <a:pt x="573900" y="234560"/>
                  </a:cubicBezTo>
                  <a:lnTo>
                    <a:pt x="631733" y="165637"/>
                  </a:lnTo>
                  <a:lnTo>
                    <a:pt x="817618" y="321615"/>
                  </a:lnTo>
                  <a:lnTo>
                    <a:pt x="380324" y="842766"/>
                  </a:lnTo>
                  <a:lnTo>
                    <a:pt x="194436" y="686791"/>
                  </a:lnTo>
                  <a:lnTo>
                    <a:pt x="494728" y="328915"/>
                  </a:lnTo>
                  <a:cubicBezTo>
                    <a:pt x="503937" y="317943"/>
                    <a:pt x="502505" y="301584"/>
                    <a:pt x="491533" y="292379"/>
                  </a:cubicBezTo>
                  <a:cubicBezTo>
                    <a:pt x="480561" y="283170"/>
                    <a:pt x="464202" y="284602"/>
                    <a:pt x="454997" y="295574"/>
                  </a:cubicBezTo>
                  <a:cubicBezTo>
                    <a:pt x="117346" y="698116"/>
                    <a:pt x="136322" y="674180"/>
                    <a:pt x="133864" y="680266"/>
                  </a:cubicBezTo>
                  <a:lnTo>
                    <a:pt x="5020" y="1001528"/>
                  </a:lnTo>
                  <a:cubicBezTo>
                    <a:pt x="-6038" y="1029097"/>
                    <a:pt x="1521" y="1059243"/>
                    <a:pt x="24273" y="1078334"/>
                  </a:cubicBezTo>
                  <a:close/>
                  <a:moveTo>
                    <a:pt x="168650" y="732861"/>
                  </a:moveTo>
                  <a:lnTo>
                    <a:pt x="339435" y="876166"/>
                  </a:lnTo>
                  <a:lnTo>
                    <a:pt x="226041" y="946620"/>
                  </a:lnTo>
                  <a:lnTo>
                    <a:pt x="118960" y="856770"/>
                  </a:lnTo>
                  <a:close/>
                  <a:moveTo>
                    <a:pt x="665077" y="125906"/>
                  </a:moveTo>
                  <a:lnTo>
                    <a:pt x="690825" y="95221"/>
                  </a:lnTo>
                  <a:cubicBezTo>
                    <a:pt x="711655" y="70397"/>
                    <a:pt x="740905" y="55168"/>
                    <a:pt x="773191" y="52343"/>
                  </a:cubicBezTo>
                  <a:cubicBezTo>
                    <a:pt x="805453" y="49515"/>
                    <a:pt x="836927" y="59432"/>
                    <a:pt x="861751" y="80269"/>
                  </a:cubicBezTo>
                  <a:cubicBezTo>
                    <a:pt x="886578" y="101099"/>
                    <a:pt x="901803" y="130349"/>
                    <a:pt x="904629" y="162636"/>
                  </a:cubicBezTo>
                  <a:cubicBezTo>
                    <a:pt x="907450" y="194918"/>
                    <a:pt x="897537" y="226371"/>
                    <a:pt x="876706" y="251199"/>
                  </a:cubicBezTo>
                  <a:lnTo>
                    <a:pt x="850959" y="281884"/>
                  </a:lnTo>
                  <a:close/>
                  <a:moveTo>
                    <a:pt x="53160" y="1020833"/>
                  </a:moveTo>
                  <a:lnTo>
                    <a:pt x="98642" y="907425"/>
                  </a:lnTo>
                  <a:lnTo>
                    <a:pt x="179677" y="975420"/>
                  </a:lnTo>
                  <a:lnTo>
                    <a:pt x="75889" y="1039903"/>
                  </a:lnTo>
                  <a:cubicBezTo>
                    <a:pt x="67220" y="1045284"/>
                    <a:pt x="60221" y="1040785"/>
                    <a:pt x="57614" y="1038603"/>
                  </a:cubicBezTo>
                  <a:cubicBezTo>
                    <a:pt x="55010" y="1036418"/>
                    <a:pt x="49360" y="1030311"/>
                    <a:pt x="53160" y="1020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9" name="Google Shape;3619;p68"/>
          <p:cNvSpPr txBox="1"/>
          <p:nvPr/>
        </p:nvSpPr>
        <p:spPr>
          <a:xfrm>
            <a:off x="1309689" y="2914163"/>
            <a:ext cx="2489951" cy="11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Analisa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kebutuhan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input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Analisa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kebutuhan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proses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Analisa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kebutuhan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output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20" name="Google Shape;3620;p68"/>
          <p:cNvSpPr txBox="1"/>
          <p:nvPr/>
        </p:nvSpPr>
        <p:spPr>
          <a:xfrm>
            <a:off x="1815888" y="2210624"/>
            <a:ext cx="1755828" cy="61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</a:t>
            </a:r>
            <a:r>
              <a:rPr lang="en-US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alisa</a:t>
            </a:r>
            <a:r>
              <a:rPr lang="en-US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Kebutuhan</a:t>
            </a:r>
            <a:r>
              <a:rPr lang="en-US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Fungsional</a:t>
            </a:r>
            <a:endParaRPr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24" name="Google Shape;3624;p68"/>
          <p:cNvSpPr txBox="1"/>
          <p:nvPr/>
        </p:nvSpPr>
        <p:spPr>
          <a:xfrm>
            <a:off x="5910448" y="2060199"/>
            <a:ext cx="1790659" cy="68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Analisa </a:t>
            </a:r>
            <a:r>
              <a:rPr lang="en-ID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Kebutuhan</a:t>
            </a:r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Non-</a:t>
            </a:r>
            <a:r>
              <a:rPr lang="en-ID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Fungsional</a:t>
            </a:r>
            <a:endParaRPr lang="en-ID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25" name="Google Shape;3625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Analisa </a:t>
            </a:r>
            <a:r>
              <a:rPr lang="en-ID" dirty="0" err="1"/>
              <a:t>Spesifikasi</a:t>
            </a:r>
            <a:r>
              <a:rPr lang="en-ID" dirty="0"/>
              <a:t> </a:t>
            </a:r>
            <a:r>
              <a:rPr lang="en-ID" dirty="0" err="1"/>
              <a:t>Kebutuhan</a:t>
            </a:r>
            <a:endParaRPr dirty="0"/>
          </a:p>
        </p:txBody>
      </p:sp>
      <p:sp>
        <p:nvSpPr>
          <p:cNvPr id="7" name="Google Shape;3619;p68">
            <a:extLst>
              <a:ext uri="{FF2B5EF4-FFF2-40B4-BE49-F238E27FC236}">
                <a16:creationId xmlns:a16="http://schemas.microsoft.com/office/drawing/2014/main" id="{4A5B46DE-6B9A-407A-7943-7B9C327482D0}"/>
              </a:ext>
            </a:extLst>
          </p:cNvPr>
          <p:cNvSpPr txBox="1"/>
          <p:nvPr/>
        </p:nvSpPr>
        <p:spPr>
          <a:xfrm>
            <a:off x="5782196" y="3021199"/>
            <a:ext cx="2052115" cy="68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angkat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Keras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Perangkat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lunak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ACAD-AA4B-0FE8-0936-868D822B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T</a:t>
            </a:r>
            <a:r>
              <a:rPr lang="en-US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ahapan</a:t>
            </a:r>
            <a:r>
              <a:rPr lang="en-US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Penelitian</a:t>
            </a:r>
            <a:endParaRPr lang="en-ID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355769-BBCE-455C-919E-2A88C84D50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2" t="1146" r="29171" b="31805"/>
          <a:stretch/>
        </p:blipFill>
        <p:spPr bwMode="auto">
          <a:xfrm>
            <a:off x="5110685" y="539500"/>
            <a:ext cx="1853640" cy="42959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840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DB72E6-CEAA-B529-75D4-F83AD882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</a:p>
        </p:txBody>
      </p:sp>
      <p:sp>
        <p:nvSpPr>
          <p:cNvPr id="5" name="Google Shape;2588;p54">
            <a:extLst>
              <a:ext uri="{FF2B5EF4-FFF2-40B4-BE49-F238E27FC236}">
                <a16:creationId xmlns:a16="http://schemas.microsoft.com/office/drawing/2014/main" id="{0A642F0E-CCA7-B4B4-F319-D897435816F8}"/>
              </a:ext>
            </a:extLst>
          </p:cNvPr>
          <p:cNvSpPr/>
          <p:nvPr/>
        </p:nvSpPr>
        <p:spPr>
          <a:xfrm>
            <a:off x="1085364" y="2253284"/>
            <a:ext cx="267600" cy="26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588;p54">
            <a:extLst>
              <a:ext uri="{FF2B5EF4-FFF2-40B4-BE49-F238E27FC236}">
                <a16:creationId xmlns:a16="http://schemas.microsoft.com/office/drawing/2014/main" id="{51D0A6A1-ACE8-CADD-A958-7862444BB155}"/>
              </a:ext>
            </a:extLst>
          </p:cNvPr>
          <p:cNvSpPr/>
          <p:nvPr/>
        </p:nvSpPr>
        <p:spPr>
          <a:xfrm>
            <a:off x="4944114" y="2253284"/>
            <a:ext cx="267600" cy="26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6A0DC-D6CF-C6E4-E086-DF5538895293}"/>
              </a:ext>
            </a:extLst>
          </p:cNvPr>
          <p:cNvSpPr txBox="1"/>
          <p:nvPr/>
        </p:nvSpPr>
        <p:spPr>
          <a:xfrm flipH="1">
            <a:off x="1598073" y="2202418"/>
            <a:ext cx="181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dirty="0" err="1">
                <a:solidFill>
                  <a:schemeClr val="tx1"/>
                </a:solidFill>
                <a:latin typeface="Barlow" panose="00000500000000000000" pitchFamily="2" charset="0"/>
              </a:rPr>
              <a:t>Analisis</a:t>
            </a:r>
            <a:r>
              <a:rPr lang="en-ID" sz="1800" dirty="0">
                <a:solidFill>
                  <a:schemeClr val="tx1"/>
                </a:solidFill>
                <a:latin typeface="Barlow" panose="00000500000000000000" pitchFamily="2" charset="0"/>
              </a:rPr>
              <a:t>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ABD1F-9A12-DC81-C5B1-FB4BFC52C9A0}"/>
              </a:ext>
            </a:extLst>
          </p:cNvPr>
          <p:cNvSpPr txBox="1"/>
          <p:nvPr/>
        </p:nvSpPr>
        <p:spPr>
          <a:xfrm flipH="1">
            <a:off x="5365543" y="2151552"/>
            <a:ext cx="181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dirty="0" err="1">
                <a:solidFill>
                  <a:schemeClr val="tx1"/>
                </a:solidFill>
                <a:latin typeface="Barlow" panose="00000500000000000000" pitchFamily="2" charset="0"/>
              </a:rPr>
              <a:t>Analisis</a:t>
            </a:r>
            <a:r>
              <a:rPr lang="en-ID" sz="18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Barlow" panose="00000500000000000000" pitchFamily="2" charset="0"/>
              </a:rPr>
              <a:t>Sistem</a:t>
            </a:r>
            <a:endParaRPr lang="en-ID" sz="1800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4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590;p54">
            <a:extLst>
              <a:ext uri="{FF2B5EF4-FFF2-40B4-BE49-F238E27FC236}">
                <a16:creationId xmlns:a16="http://schemas.microsoft.com/office/drawing/2014/main" id="{B2B23B22-10BB-BFCC-D3DC-C1F38012B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Pembu</a:t>
            </a:r>
            <a:r>
              <a:rPr lang="en" sz="3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atan Sistem Data Mining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A28EC0-5EE2-2D75-0BF4-75D4BD7CA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190" y="1209970"/>
            <a:ext cx="2147570" cy="3765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3945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FA0C847-E382-3B03-CDAB-293C35852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487" y="1608934"/>
            <a:ext cx="2221176" cy="347653"/>
          </a:xfrm>
        </p:spPr>
        <p:txBody>
          <a:bodyPr/>
          <a:lstStyle/>
          <a:p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lur Keputusa</a:t>
            </a:r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667A97-9979-5F53-053E-4558EBF7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287" y="1401745"/>
            <a:ext cx="1021175" cy="948900"/>
          </a:xfrm>
        </p:spPr>
        <p:txBody>
          <a:bodyPr/>
          <a:lstStyle/>
          <a:p>
            <a:pPr algn="l"/>
            <a:r>
              <a:rPr lang="en-ID" dirty="0"/>
              <a:t>01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6A626C-27D1-7781-C865-F45166F7062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231487" y="2711423"/>
            <a:ext cx="2832619" cy="295381"/>
          </a:xfrm>
        </p:spPr>
        <p:txBody>
          <a:bodyPr/>
          <a:lstStyle/>
          <a:p>
            <a:r>
              <a:rPr lang="en-ID" dirty="0" err="1"/>
              <a:t>Pemodel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 D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endParaRPr lang="en-ID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7B0DA9B-82D4-11A4-C7D2-2AF637946E7D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053287" y="2485166"/>
            <a:ext cx="1021176" cy="948900"/>
          </a:xfrm>
        </p:spPr>
        <p:txBody>
          <a:bodyPr/>
          <a:lstStyle/>
          <a:p>
            <a:r>
              <a:rPr lang="en-ID" dirty="0"/>
              <a:t>02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B39870C-6F34-68B8-2445-19A43AAE5B61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124487" y="3185873"/>
            <a:ext cx="3921189" cy="948901"/>
          </a:xfrm>
        </p:spPr>
        <p:txBody>
          <a:bodyPr/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tx1"/>
                </a:solidFill>
              </a:rPr>
              <a:t>Teknik Per</a:t>
            </a:r>
            <a:r>
              <a:rPr lang="en" sz="1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ID" sz="1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nc</a:t>
            </a:r>
            <a:r>
              <a:rPr lang="en" sz="1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ID" sz="1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ng</a:t>
            </a:r>
            <a:r>
              <a:rPr lang="en" sz="1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ID" sz="1400" dirty="0">
                <a:solidFill>
                  <a:schemeClr val="tx1"/>
                </a:solidFill>
              </a:rPr>
              <a:t>n b</a:t>
            </a:r>
            <a:r>
              <a:rPr lang="en" sz="1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ID" sz="1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sis d</a:t>
            </a:r>
            <a:r>
              <a:rPr lang="en" sz="1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ID" sz="1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t</a:t>
            </a:r>
            <a:r>
              <a:rPr lang="en" sz="1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endParaRPr lang="en-ID" sz="1400" dirty="0">
              <a:solidFill>
                <a:schemeClr val="tx1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tx1"/>
                </a:solidFill>
              </a:rPr>
              <a:t>Entity </a:t>
            </a:r>
            <a:r>
              <a:rPr lang="en-ID" sz="1400" dirty="0" err="1">
                <a:solidFill>
                  <a:schemeClr val="tx1"/>
                </a:solidFill>
              </a:rPr>
              <a:t>Rel</a:t>
            </a:r>
            <a:r>
              <a:rPr lang="en" sz="1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ID" sz="1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tionship</a:t>
            </a:r>
            <a:r>
              <a:rPr lang="en-ID" sz="1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Di</a:t>
            </a:r>
            <a:r>
              <a:rPr lang="en" sz="1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ID" sz="1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gr</a:t>
            </a:r>
            <a:r>
              <a:rPr lang="en" sz="1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ID" sz="1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m (ERD)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tx1"/>
                </a:solidFill>
              </a:rPr>
              <a:t>Per</a:t>
            </a:r>
            <a:r>
              <a:rPr lang="en" sz="1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ID" sz="1400" dirty="0" err="1">
                <a:solidFill>
                  <a:schemeClr val="tx1"/>
                </a:solidFill>
              </a:rPr>
              <a:t>nc</a:t>
            </a:r>
            <a:r>
              <a:rPr lang="en" sz="1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ID" sz="1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ng</a:t>
            </a:r>
            <a:r>
              <a:rPr lang="en" sz="1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ID" sz="1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n prototype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DE69BDC-2D36-6AC1-85F4-BA6FB4FA31AD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" b="1" dirty="0"/>
              <a:t>Pembu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atan Sistem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2507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585;p54">
            <a:extLst>
              <a:ext uri="{FF2B5EF4-FFF2-40B4-BE49-F238E27FC236}">
                <a16:creationId xmlns:a16="http://schemas.microsoft.com/office/drawing/2014/main" id="{AD1E8739-6411-7872-B8F6-D086BBEA934C}"/>
              </a:ext>
            </a:extLst>
          </p:cNvPr>
          <p:cNvSpPr txBox="1"/>
          <p:nvPr/>
        </p:nvSpPr>
        <p:spPr>
          <a:xfrm>
            <a:off x="1057824" y="1791144"/>
            <a:ext cx="2668969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ID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</a:t>
            </a:r>
            <a:r>
              <a:rPr lang="en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ID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ck box</a:t>
            </a:r>
            <a:endParaRPr lang="en-ID" sz="2000" b="1" dirty="0"/>
          </a:p>
        </p:txBody>
      </p:sp>
      <p:sp>
        <p:nvSpPr>
          <p:cNvPr id="18" name="Google Shape;2590;p54">
            <a:extLst>
              <a:ext uri="{FF2B5EF4-FFF2-40B4-BE49-F238E27FC236}">
                <a16:creationId xmlns:a16="http://schemas.microsoft.com/office/drawing/2014/main" id="{B2B23B22-10BB-BFCC-D3DC-C1F38012B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 err="1"/>
              <a:t>Penguji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 </a:t>
            </a:r>
            <a:r>
              <a:rPr lang="en-ID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Sistem</a:t>
            </a:r>
            <a:endParaRPr dirty="0"/>
          </a:p>
        </p:txBody>
      </p:sp>
      <p:sp>
        <p:nvSpPr>
          <p:cNvPr id="37" name="Google Shape;2588;p54">
            <a:extLst>
              <a:ext uri="{FF2B5EF4-FFF2-40B4-BE49-F238E27FC236}">
                <a16:creationId xmlns:a16="http://schemas.microsoft.com/office/drawing/2014/main" id="{0C8866EC-D4B4-E162-B96B-6C47C4213ECE}"/>
              </a:ext>
            </a:extLst>
          </p:cNvPr>
          <p:cNvSpPr/>
          <p:nvPr/>
        </p:nvSpPr>
        <p:spPr>
          <a:xfrm>
            <a:off x="713225" y="1941650"/>
            <a:ext cx="267600" cy="26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588;p54">
            <a:extLst>
              <a:ext uri="{FF2B5EF4-FFF2-40B4-BE49-F238E27FC236}">
                <a16:creationId xmlns:a16="http://schemas.microsoft.com/office/drawing/2014/main" id="{F18FE5F9-C37D-AEB7-3641-EA7181760326}"/>
              </a:ext>
            </a:extLst>
          </p:cNvPr>
          <p:cNvSpPr/>
          <p:nvPr/>
        </p:nvSpPr>
        <p:spPr>
          <a:xfrm>
            <a:off x="4473848" y="1977856"/>
            <a:ext cx="267600" cy="26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2582;p54">
            <a:extLst>
              <a:ext uri="{FF2B5EF4-FFF2-40B4-BE49-F238E27FC236}">
                <a16:creationId xmlns:a16="http://schemas.microsoft.com/office/drawing/2014/main" id="{ABB0767A-D1F3-185D-EE42-4A1140C017AA}"/>
              </a:ext>
            </a:extLst>
          </p:cNvPr>
          <p:cNvSpPr txBox="1"/>
          <p:nvPr/>
        </p:nvSpPr>
        <p:spPr>
          <a:xfrm>
            <a:off x="4817122" y="1812128"/>
            <a:ext cx="2457450" cy="59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System Usability Sca</a:t>
            </a:r>
            <a:r>
              <a:rPr lang="en-ID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le</a:t>
            </a:r>
            <a:endParaRPr lang="en-ID" sz="20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15657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590;p54">
            <a:extLst>
              <a:ext uri="{FF2B5EF4-FFF2-40B4-BE49-F238E27FC236}">
                <a16:creationId xmlns:a16="http://schemas.microsoft.com/office/drawing/2014/main" id="{B2B23B22-10BB-BFCC-D3DC-C1F38012B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986068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 err="1"/>
              <a:t>Pembu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atan </a:t>
            </a:r>
            <a:r>
              <a:rPr lang="en-ID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Sistem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304FB0-2750-1BE4-D7A4-743EEFFEFDB6}"/>
              </a:ext>
            </a:extLst>
          </p:cNvPr>
          <p:cNvSpPr txBox="1"/>
          <p:nvPr/>
        </p:nvSpPr>
        <p:spPr>
          <a:xfrm>
            <a:off x="713250" y="1924907"/>
            <a:ext cx="7208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yang </a:t>
            </a:r>
            <a:r>
              <a:rPr lang="en-ID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digunakan</a:t>
            </a:r>
            <a:r>
              <a:rPr lang="en-ID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adalah</a:t>
            </a:r>
            <a:r>
              <a:rPr lang="en-ID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data </a:t>
            </a:r>
            <a:r>
              <a:rPr lang="en-ID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yudisium</a:t>
            </a:r>
            <a:r>
              <a:rPr lang="en-ID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Fakultas</a:t>
            </a:r>
            <a:r>
              <a:rPr lang="en-ID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Teknologi</a:t>
            </a:r>
            <a:r>
              <a:rPr lang="en-ID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Industri</a:t>
            </a:r>
            <a:r>
              <a:rPr lang="en-ID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4 </a:t>
            </a:r>
            <a:r>
              <a:rPr lang="en-ID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tahun</a:t>
            </a:r>
            <a:r>
              <a:rPr lang="en-ID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terakhir</a:t>
            </a:r>
            <a:r>
              <a:rPr lang="en-ID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memiliki</a:t>
            </a:r>
            <a:r>
              <a:rPr lang="en-ID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20 </a:t>
            </a:r>
            <a:r>
              <a:rPr lang="en-ID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variabel</a:t>
            </a:r>
            <a:r>
              <a:rPr lang="en-ID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</a:t>
            </a:r>
            <a:r>
              <a:rPr lang="en-ID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ile “informatika.xlsx” data </a:t>
            </a:r>
            <a:r>
              <a:rPr lang="en-ID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berjumlah</a:t>
            </a:r>
            <a:r>
              <a:rPr lang="en-ID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458.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</a:t>
            </a:r>
            <a:r>
              <a:rPr lang="en-ID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ile “Teknik Industri.xlsx” data </a:t>
            </a:r>
            <a:r>
              <a:rPr lang="en-ID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berjumlah</a:t>
            </a:r>
            <a:r>
              <a:rPr lang="en-ID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322.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</a:t>
            </a:r>
            <a:r>
              <a:rPr lang="en-ID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ile “Teknik Elektro.xlsx” data </a:t>
            </a:r>
            <a:r>
              <a:rPr lang="en-ID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berjumlah</a:t>
            </a:r>
            <a:r>
              <a:rPr lang="en-ID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188.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</a:t>
            </a:r>
            <a:r>
              <a:rPr lang="en-ID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ile “Teknik </a:t>
            </a:r>
            <a:r>
              <a:rPr lang="en-ID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Kimia</a:t>
            </a:r>
            <a:r>
              <a:rPr lang="en-ID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.xlsx” </a:t>
            </a:r>
            <a:r>
              <a:rPr lang="en-ID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berjumlah</a:t>
            </a:r>
            <a:r>
              <a:rPr lang="en-ID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319. 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36668-CB09-604F-AB69-092525394941}"/>
              </a:ext>
            </a:extLst>
          </p:cNvPr>
          <p:cNvSpPr txBox="1"/>
          <p:nvPr/>
        </p:nvSpPr>
        <p:spPr>
          <a:xfrm>
            <a:off x="3530008" y="404037"/>
            <a:ext cx="298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chemeClr val="tx1"/>
                </a:solidFill>
              </a:rPr>
              <a:t>BAB IV Hasil Dan </a:t>
            </a:r>
            <a:r>
              <a:rPr lang="en-ID" b="1" dirty="0" err="1">
                <a:solidFill>
                  <a:schemeClr val="tx1"/>
                </a:solidFill>
              </a:rPr>
              <a:t>Pembahasan</a:t>
            </a:r>
            <a:endParaRPr lang="en-ID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32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590;p54">
            <a:extLst>
              <a:ext uri="{FF2B5EF4-FFF2-40B4-BE49-F238E27FC236}">
                <a16:creationId xmlns:a16="http://schemas.microsoft.com/office/drawing/2014/main" id="{B2B23B22-10BB-BFCC-D3DC-C1F38012B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087" y="289901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 err="1"/>
              <a:t>Pengol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ahan </a:t>
            </a:r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F154D-3F2C-D1A6-A3DC-DFC6BD9648D8}"/>
              </a:ext>
            </a:extLst>
          </p:cNvPr>
          <p:cNvSpPr txBox="1"/>
          <p:nvPr/>
        </p:nvSpPr>
        <p:spPr>
          <a:xfrm>
            <a:off x="797441" y="768101"/>
            <a:ext cx="7442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200" b="1" dirty="0">
                <a:solidFill>
                  <a:schemeClr val="tx1"/>
                </a:solidFill>
                <a:latin typeface="Barlow" panose="00000500000000000000" pitchFamily="2" charset="0"/>
              </a:rPr>
              <a:t>A</a:t>
            </a:r>
            <a:r>
              <a:rPr lang="en" sz="2200" b="1" dirty="0">
                <a:solidFill>
                  <a:schemeClr val="tx1"/>
                </a:solidFill>
                <a:latin typeface="Barlow"/>
                <a:sym typeface="Barlow"/>
              </a:rPr>
              <a:t>RIM</a:t>
            </a:r>
            <a:r>
              <a:rPr lang="en-ID" sz="2200" b="1" dirty="0">
                <a:solidFill>
                  <a:schemeClr val="tx1"/>
                </a:solidFill>
                <a:latin typeface="Barlow"/>
                <a:sym typeface="Barlow"/>
              </a:rPr>
              <a:t>A</a:t>
            </a:r>
            <a:endParaRPr lang="en-ID" sz="2200" b="1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05CF-1222-F44A-2C5F-032D0CEBFC09}"/>
              </a:ext>
            </a:extLst>
          </p:cNvPr>
          <p:cNvSpPr txBox="1"/>
          <p:nvPr/>
        </p:nvSpPr>
        <p:spPr>
          <a:xfrm>
            <a:off x="660087" y="1314169"/>
            <a:ext cx="81658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500" b="1" dirty="0">
                <a:solidFill>
                  <a:schemeClr val="tx1"/>
                </a:solidFill>
                <a:latin typeface="Barlow" panose="00000500000000000000" pitchFamily="2" charset="0"/>
              </a:rPr>
              <a:t>Load Data</a:t>
            </a:r>
          </a:p>
          <a:p>
            <a:r>
              <a:rPr lang="en-ID" sz="1500" b="1" dirty="0">
                <a:solidFill>
                  <a:schemeClr val="tx1"/>
                </a:solidFill>
                <a:latin typeface="Barlow" panose="00000500000000000000" pitchFamily="2" charset="0"/>
              </a:rPr>
              <a:t>       </a:t>
            </a:r>
            <a:r>
              <a:rPr lang="fi-FI" b="0" dirty="0">
                <a:solidFill>
                  <a:schemeClr val="tx1"/>
                </a:solidFill>
                <a:latin typeface="Barlow" panose="00000500000000000000" pitchFamily="2" charset="0"/>
              </a:rPr>
              <a:t>Merupakan tahapan pertama untuk memproses dataset.</a:t>
            </a:r>
          </a:p>
          <a:p>
            <a:endParaRPr lang="en-ID" b="1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500" b="1" dirty="0" err="1">
                <a:solidFill>
                  <a:schemeClr val="tx1"/>
                </a:solidFill>
                <a:latin typeface="Barlow" panose="00000500000000000000" pitchFamily="2" charset="0"/>
              </a:rPr>
              <a:t>Pembersihan</a:t>
            </a:r>
            <a:r>
              <a:rPr lang="en-ID" sz="1500" b="1" dirty="0">
                <a:solidFill>
                  <a:schemeClr val="tx1"/>
                </a:solidFill>
                <a:latin typeface="Barlow" panose="00000500000000000000" pitchFamily="2" charset="0"/>
              </a:rPr>
              <a:t> Data</a:t>
            </a:r>
          </a:p>
          <a:p>
            <a:r>
              <a:rPr lang="en-ID" b="1" dirty="0">
                <a:solidFill>
                  <a:schemeClr val="tx1"/>
                </a:solidFill>
                <a:latin typeface="Barlow" panose="00000500000000000000" pitchFamily="2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Proses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pembersihan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untuk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memeriksa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data yang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tidak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konsisten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serta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memperbaiki</a:t>
            </a:r>
            <a:endParaRPr lang="en-US" dirty="0">
              <a:solidFill>
                <a:schemeClr val="tx1"/>
              </a:solidFill>
              <a:latin typeface="Barlow" panose="00000500000000000000" pitchFamily="2" charset="0"/>
              <a:sym typeface="Delius Swash Caps"/>
            </a:endParaRPr>
          </a:p>
          <a:p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kesalahan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pada data. Pada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tahapan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ini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data yang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kosong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(Nan)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akan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diubah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menjadi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0.</a:t>
            </a:r>
          </a:p>
          <a:p>
            <a:endParaRPr lang="en-ID" sz="1500" b="1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500" b="1" dirty="0" err="1">
                <a:solidFill>
                  <a:schemeClr val="tx1"/>
                </a:solidFill>
                <a:latin typeface="Barlow" panose="00000500000000000000" pitchFamily="2" charset="0"/>
              </a:rPr>
              <a:t>Seleksi</a:t>
            </a:r>
            <a:r>
              <a:rPr lang="en-ID" sz="1500" b="1" dirty="0">
                <a:solidFill>
                  <a:schemeClr val="tx1"/>
                </a:solidFill>
                <a:latin typeface="Barlow" panose="00000500000000000000" pitchFamily="2" charset="0"/>
              </a:rPr>
              <a:t> Data</a:t>
            </a:r>
          </a:p>
          <a:p>
            <a:r>
              <a:rPr lang="en-ID" b="1" dirty="0">
                <a:solidFill>
                  <a:schemeClr val="tx1"/>
                </a:solidFill>
                <a:latin typeface="Barlow" panose="00000500000000000000" pitchFamily="2" charset="0"/>
              </a:rPr>
              <a:t>        </a:t>
            </a:r>
            <a:r>
              <a:rPr lang="en-ID" dirty="0">
                <a:solidFill>
                  <a:schemeClr val="tx1"/>
                </a:solidFill>
                <a:latin typeface="Barlow" panose="00000500000000000000" pitchFamily="2" charset="0"/>
              </a:rPr>
              <a:t>Proses </a:t>
            </a:r>
            <a:r>
              <a:rPr lang="en-ID" dirty="0" err="1">
                <a:solidFill>
                  <a:schemeClr val="tx1"/>
                </a:solidFill>
                <a:latin typeface="Barlow" panose="00000500000000000000" pitchFamily="2" charset="0"/>
              </a:rPr>
              <a:t>seleksi</a:t>
            </a:r>
            <a:r>
              <a:rPr lang="en-ID" dirty="0">
                <a:solidFill>
                  <a:schemeClr val="tx1"/>
                </a:solidFill>
                <a:latin typeface="Barlow" panose="00000500000000000000" pitchFamily="2" charset="0"/>
              </a:rPr>
              <a:t> d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ata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seleksi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sampling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yaitu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mengambil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variable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yaitu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tahun</a:t>
            </a:r>
            <a:endParaRPr lang="en-US" dirty="0">
              <a:solidFill>
                <a:schemeClr val="tx1"/>
              </a:solidFill>
              <a:latin typeface="Barlow" panose="00000500000000000000" pitchFamily="2" charset="0"/>
              <a:sym typeface="Delius Swash Caps"/>
            </a:endParaRPr>
          </a:p>
          <a:p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masuk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tahun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lulus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yudisium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Selanjutnya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menggunak</a:t>
            </a:r>
            <a:r>
              <a:rPr lang="en-ID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n feature extraction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untuk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mendapatkan</a:t>
            </a:r>
            <a:endParaRPr lang="en-US" dirty="0">
              <a:solidFill>
                <a:schemeClr val="tx1"/>
              </a:solidFill>
              <a:latin typeface="Barlow" panose="00000500000000000000" pitchFamily="2" charset="0"/>
              <a:sym typeface="Delius Swash Caps"/>
            </a:endParaRPr>
          </a:p>
          <a:p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variabel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masa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studi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.</a:t>
            </a:r>
          </a:p>
          <a:p>
            <a:endParaRPr lang="en-ID" b="1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500" b="1" dirty="0">
                <a:solidFill>
                  <a:schemeClr val="tx1"/>
                </a:solidFill>
                <a:latin typeface="Barlow" panose="00000500000000000000" pitchFamily="2" charset="0"/>
              </a:rPr>
              <a:t>Value Counts</a:t>
            </a:r>
          </a:p>
          <a:p>
            <a:pPr algn="just"/>
            <a:r>
              <a:rPr lang="en-ID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        </a:t>
            </a:r>
            <a:r>
              <a:rPr lang="en-ID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menghitung</a:t>
            </a:r>
            <a:r>
              <a:rPr lang="en-ID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jumlah</a:t>
            </a:r>
            <a:r>
              <a:rPr lang="en-ID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dari</a:t>
            </a:r>
            <a:r>
              <a:rPr lang="en-ID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nilai</a:t>
            </a:r>
            <a:r>
              <a:rPr lang="en-ID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kolom</a:t>
            </a:r>
            <a:r>
              <a:rPr lang="en-ID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tertentu</a:t>
            </a:r>
            <a:r>
              <a:rPr lang="en-ID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. Pada </a:t>
            </a:r>
            <a:r>
              <a:rPr lang="en-ID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tahapan</a:t>
            </a:r>
            <a:r>
              <a:rPr lang="en-ID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ini</a:t>
            </a:r>
            <a:r>
              <a:rPr lang="en-ID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menghitung</a:t>
            </a:r>
            <a:r>
              <a:rPr lang="en-ID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jumlah</a:t>
            </a:r>
            <a:r>
              <a:rPr lang="en-ID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mahasiswa</a:t>
            </a:r>
            <a:r>
              <a:rPr lang="en-ID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yang</a:t>
            </a:r>
          </a:p>
          <a:p>
            <a:pPr algn="just"/>
            <a:r>
              <a:rPr lang="en-ID" dirty="0">
                <a:solidFill>
                  <a:schemeClr val="tx1"/>
                </a:solidFill>
                <a:latin typeface="Barlow" panose="00000500000000000000" pitchFamily="2" charset="0"/>
                <a:ea typeface="Calibri" panose="020F0502020204030204" pitchFamily="34" charset="0"/>
              </a:rPr>
              <a:t>         </a:t>
            </a:r>
            <a:r>
              <a:rPr lang="en-ID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lulus </a:t>
            </a:r>
            <a:r>
              <a:rPr lang="en-ID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tepat</a:t>
            </a:r>
            <a:r>
              <a:rPr lang="en-ID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waktu</a:t>
            </a:r>
            <a:r>
              <a:rPr lang="en-ID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pada </a:t>
            </a:r>
            <a:r>
              <a:rPr lang="en-ID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setiap</a:t>
            </a:r>
            <a:r>
              <a:rPr lang="en-ID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tahun</a:t>
            </a:r>
            <a:r>
              <a:rPr lang="en-ID" b="1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.</a:t>
            </a:r>
            <a:endParaRPr lang="en-ID" b="1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27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590;p54">
            <a:extLst>
              <a:ext uri="{FF2B5EF4-FFF2-40B4-BE49-F238E27FC236}">
                <a16:creationId xmlns:a16="http://schemas.microsoft.com/office/drawing/2014/main" id="{B2B23B22-10BB-BFCC-D3DC-C1F38012B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087" y="289901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 err="1"/>
              <a:t>Pengol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ahan </a:t>
            </a:r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F154D-3F2C-D1A6-A3DC-DFC6BD9648D8}"/>
              </a:ext>
            </a:extLst>
          </p:cNvPr>
          <p:cNvSpPr txBox="1"/>
          <p:nvPr/>
        </p:nvSpPr>
        <p:spPr>
          <a:xfrm>
            <a:off x="797440" y="823665"/>
            <a:ext cx="7442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200" b="1" dirty="0">
                <a:solidFill>
                  <a:schemeClr val="tx1"/>
                </a:solidFill>
                <a:latin typeface="Barlow" panose="00000500000000000000" pitchFamily="2" charset="0"/>
              </a:rPr>
              <a:t>A</a:t>
            </a:r>
            <a:r>
              <a:rPr lang="en" sz="2200" b="1" dirty="0">
                <a:solidFill>
                  <a:schemeClr val="tx1"/>
                </a:solidFill>
                <a:latin typeface="Barlow"/>
                <a:sym typeface="Barlow"/>
              </a:rPr>
              <a:t>RIM</a:t>
            </a:r>
            <a:r>
              <a:rPr lang="en-ID" sz="2200" b="1" dirty="0">
                <a:solidFill>
                  <a:schemeClr val="tx1"/>
                </a:solidFill>
                <a:latin typeface="Barlow"/>
                <a:sym typeface="Barlow"/>
              </a:rPr>
              <a:t>A</a:t>
            </a:r>
            <a:endParaRPr lang="en-ID" sz="2200" b="1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258C0-9338-EAA1-83B1-E476C3B27CC8}"/>
              </a:ext>
            </a:extLst>
          </p:cNvPr>
          <p:cNvSpPr txBox="1"/>
          <p:nvPr/>
        </p:nvSpPr>
        <p:spPr>
          <a:xfrm>
            <a:off x="588871" y="1310116"/>
            <a:ext cx="2550945" cy="140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D" b="1" dirty="0">
                <a:solidFill>
                  <a:schemeClr val="tx1"/>
                </a:solidFill>
                <a:latin typeface="Barlow"/>
                <a:sym typeface="Barlow"/>
              </a:rPr>
              <a:t>Model </a:t>
            </a:r>
            <a:r>
              <a:rPr lang="en-ID" b="1" dirty="0" err="1">
                <a:solidFill>
                  <a:schemeClr val="tx1"/>
                </a:solidFill>
                <a:latin typeface="Barlow"/>
                <a:sym typeface="Barlow"/>
              </a:rPr>
              <a:t>identifik</a:t>
            </a:r>
            <a:r>
              <a:rPr lang="en-ID" b="1" dirty="0" err="1">
                <a:solidFill>
                  <a:schemeClr val="tx1"/>
                </a:solidFill>
                <a:latin typeface="Barlow" panose="00000500000000000000" pitchFamily="2" charset="0"/>
              </a:rPr>
              <a:t>asi</a:t>
            </a:r>
            <a:endParaRPr lang="en-ID" b="1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algn="just"/>
            <a:r>
              <a:rPr lang="en-ID" dirty="0" err="1">
                <a:solidFill>
                  <a:schemeClr val="tx1"/>
                </a:solidFill>
                <a:latin typeface="Barlow" panose="00000500000000000000" pitchFamily="2" charset="0"/>
              </a:rPr>
              <a:t>Menentuk</a:t>
            </a:r>
            <a:r>
              <a:rPr lang="en-ID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an</a:t>
            </a:r>
            <a:r>
              <a:rPr lang="en-ID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data time series </a:t>
            </a:r>
            <a:r>
              <a:rPr lang="en-ID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bersifat</a:t>
            </a:r>
            <a:r>
              <a:rPr lang="en-ID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stationer.</a:t>
            </a:r>
            <a:endParaRPr lang="en-ID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algn="just"/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  <a:cs typeface="Calibri" panose="020F0502020204030204" pitchFamily="34" charset="0"/>
              </a:rPr>
              <a:t>Karena </a:t>
            </a:r>
            <a:r>
              <a:rPr lang="en-ID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497.73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  <a:cs typeface="Calibri" panose="020F0502020204030204" pitchFamily="34" charset="0"/>
              </a:rPr>
              <a:t> &lt; 18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  <a:cs typeface="Calibri" panose="020F0502020204030204" pitchFamily="34" charset="0"/>
              </a:rPr>
              <a:t>tabel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  <a:cs typeface="Calibri" panose="020F0502020204030204" pitchFamily="34" charset="0"/>
              </a:rPr>
              <a:t>  stationer.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5255A-385F-2A43-1D94-6C944EB5D107}"/>
              </a:ext>
            </a:extLst>
          </p:cNvPr>
          <p:cNvSpPr txBox="1"/>
          <p:nvPr/>
        </p:nvSpPr>
        <p:spPr>
          <a:xfrm>
            <a:off x="3256772" y="1310116"/>
            <a:ext cx="29549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400" b="1" dirty="0" err="1">
                <a:solidFill>
                  <a:schemeClr val="tx1"/>
                </a:solidFill>
                <a:latin typeface="Barlow" panose="00000500000000000000" pitchFamily="2" charset="0"/>
              </a:rPr>
              <a:t>Autokorelasi</a:t>
            </a:r>
            <a:r>
              <a:rPr lang="en-ID" sz="1400" b="1" dirty="0">
                <a:solidFill>
                  <a:schemeClr val="tx1"/>
                </a:solidFill>
                <a:latin typeface="Barlow" panose="00000500000000000000" pitchFamily="2" charset="0"/>
              </a:rPr>
              <a:t> dan </a:t>
            </a:r>
            <a:r>
              <a:rPr lang="en-ID" sz="1400" b="1" dirty="0" err="1">
                <a:solidFill>
                  <a:schemeClr val="tx1"/>
                </a:solidFill>
                <a:latin typeface="Barlow" panose="00000500000000000000" pitchFamily="2" charset="0"/>
              </a:rPr>
              <a:t>autokorelasi</a:t>
            </a:r>
            <a:r>
              <a:rPr lang="en-ID" sz="1400" b="1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400" b="1" dirty="0" err="1">
                <a:solidFill>
                  <a:schemeClr val="tx1"/>
                </a:solidFill>
                <a:latin typeface="Barlow" panose="00000500000000000000" pitchFamily="2" charset="0"/>
              </a:rPr>
              <a:t>p</a:t>
            </a:r>
            <a:r>
              <a:rPr lang="en-ID" sz="1400" b="1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arsial</a:t>
            </a:r>
            <a:endParaRPr lang="en-ID" sz="1400" b="1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r>
              <a:rPr lang="en-ID" sz="1400" dirty="0" err="1">
                <a:solidFill>
                  <a:schemeClr val="tx1"/>
                </a:solidFill>
                <a:latin typeface="Barlow" panose="00000500000000000000" pitchFamily="2" charset="0"/>
              </a:rPr>
              <a:t>Menentuka</a:t>
            </a:r>
            <a:r>
              <a:rPr lang="en-ID" dirty="0" err="1">
                <a:solidFill>
                  <a:schemeClr val="tx1"/>
                </a:solidFill>
                <a:latin typeface="Barlow" panose="00000500000000000000" pitchFamily="2" charset="0"/>
              </a:rPr>
              <a:t>n</a:t>
            </a:r>
            <a:r>
              <a:rPr lang="en-ID" dirty="0">
                <a:solidFill>
                  <a:schemeClr val="tx1"/>
                </a:solidFill>
                <a:latin typeface="Barlow" panose="00000500000000000000" pitchFamily="2" charset="0"/>
              </a:rPr>
              <a:t>  </a:t>
            </a:r>
            <a:r>
              <a:rPr lang="en-ID" dirty="0" err="1">
                <a:solidFill>
                  <a:schemeClr val="tx1"/>
                </a:solidFill>
                <a:latin typeface="Barlow" panose="00000500000000000000" pitchFamily="2" charset="0"/>
              </a:rPr>
              <a:t>tingk</a:t>
            </a:r>
            <a:r>
              <a:rPr lang="en-ID" sz="1400" dirty="0" err="1">
                <a:solidFill>
                  <a:schemeClr val="tx1"/>
                </a:solidFill>
                <a:latin typeface="Barlow" panose="00000500000000000000" pitchFamily="2" charset="0"/>
              </a:rPr>
              <a:t>a</a:t>
            </a:r>
            <a:r>
              <a:rPr lang="en-ID" dirty="0" err="1">
                <a:solidFill>
                  <a:schemeClr val="tx1"/>
                </a:solidFill>
                <a:latin typeface="Barlow" panose="00000500000000000000" pitchFamily="2" charset="0"/>
              </a:rPr>
              <a:t>t</a:t>
            </a:r>
            <a:r>
              <a:rPr lang="en-ID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Barlow" panose="00000500000000000000" pitchFamily="2" charset="0"/>
              </a:rPr>
              <a:t>deferensi</a:t>
            </a:r>
            <a:r>
              <a:rPr lang="en-ID" sz="1400" dirty="0" err="1">
                <a:solidFill>
                  <a:schemeClr val="tx1"/>
                </a:solidFill>
                <a:latin typeface="Barlow" panose="00000500000000000000" pitchFamily="2" charset="0"/>
              </a:rPr>
              <a:t>a</a:t>
            </a:r>
            <a:r>
              <a:rPr lang="en-ID" dirty="0" err="1">
                <a:solidFill>
                  <a:schemeClr val="tx1"/>
                </a:solidFill>
                <a:latin typeface="Barlow" panose="00000500000000000000" pitchFamily="2" charset="0"/>
              </a:rPr>
              <a:t>si</a:t>
            </a:r>
            <a:r>
              <a:rPr lang="en-ID" dirty="0">
                <a:solidFill>
                  <a:schemeClr val="tx1"/>
                </a:solidFill>
                <a:latin typeface="Barlow" panose="00000500000000000000" pitchFamily="2" charset="0"/>
              </a:rPr>
              <a:t> y</a:t>
            </a:r>
            <a:r>
              <a:rPr lang="en-ID" sz="1400" dirty="0">
                <a:solidFill>
                  <a:schemeClr val="tx1"/>
                </a:solidFill>
                <a:latin typeface="Barlow" panose="00000500000000000000" pitchFamily="2" charset="0"/>
              </a:rPr>
              <a:t>ang </a:t>
            </a:r>
            <a:r>
              <a:rPr lang="en-ID" sz="1400" dirty="0" err="1">
                <a:solidFill>
                  <a:schemeClr val="tx1"/>
                </a:solidFill>
                <a:latin typeface="Barlow" panose="00000500000000000000" pitchFamily="2" charset="0"/>
              </a:rPr>
              <a:t>baik</a:t>
            </a:r>
            <a:r>
              <a:rPr lang="en-ID" sz="1400" dirty="0">
                <a:solidFill>
                  <a:schemeClr val="tx1"/>
                </a:solidFill>
                <a:latin typeface="Barlow" panose="00000500000000000000" pitchFamily="2" charset="0"/>
              </a:rPr>
              <a:t>.</a:t>
            </a:r>
          </a:p>
          <a:p>
            <a:endParaRPr lang="en-ID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AD774D-72AF-ED2B-F609-C5CBBCAD3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200" y="2221077"/>
            <a:ext cx="2524125" cy="99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68989C-3231-9E7B-7B4E-B896DD17DC7B}"/>
                  </a:ext>
                </a:extLst>
              </p:cNvPr>
              <p:cNvSpPr txBox="1"/>
              <p:nvPr/>
            </p:nvSpPr>
            <p:spPr>
              <a:xfrm>
                <a:off x="3256772" y="3193459"/>
                <a:ext cx="295498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pada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batas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nilai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− 0,11≤0,11 </m:t>
                    </m:r>
                  </m:oMath>
                </a14:m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.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Terlihat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bahwa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data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tidak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stationer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karena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nilai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batas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lebih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dari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0,05.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Sehingga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menggunakan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arima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(0,1,0)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yaitu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random walk. </a:t>
                </a:r>
                <a:endParaRPr lang="en-ID" dirty="0">
                  <a:solidFill>
                    <a:schemeClr val="tx1"/>
                  </a:solidFill>
                  <a:latin typeface="Barlow 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68989C-3231-9E7B-7B4E-B896DD17D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772" y="3193459"/>
                <a:ext cx="2954983" cy="1169551"/>
              </a:xfrm>
              <a:prstGeom prst="rect">
                <a:avLst/>
              </a:prstGeom>
              <a:blipFill>
                <a:blip r:embed="rId4"/>
                <a:stretch>
                  <a:fillRect l="-619" t="-1042" r="-619" b="-41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89E3704-ECCF-F864-4AD3-A4AF3B6CA959}"/>
              </a:ext>
            </a:extLst>
          </p:cNvPr>
          <p:cNvSpPr txBox="1"/>
          <p:nvPr/>
        </p:nvSpPr>
        <p:spPr>
          <a:xfrm>
            <a:off x="6124354" y="1254552"/>
            <a:ext cx="2530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D" b="1" dirty="0">
                <a:solidFill>
                  <a:schemeClr val="tx1"/>
                </a:solidFill>
                <a:latin typeface="Barlow "/>
              </a:rPr>
              <a:t>Nilai </a:t>
            </a:r>
            <a:r>
              <a:rPr lang="en-ID" b="1" dirty="0" err="1">
                <a:solidFill>
                  <a:schemeClr val="tx1"/>
                </a:solidFill>
                <a:latin typeface="Barlow "/>
              </a:rPr>
              <a:t>estimasi</a:t>
            </a:r>
            <a:r>
              <a:rPr lang="en-ID" b="1" dirty="0">
                <a:solidFill>
                  <a:schemeClr val="tx1"/>
                </a:solidFill>
                <a:latin typeface="Barlow "/>
              </a:rPr>
              <a:t> </a:t>
            </a:r>
            <a:r>
              <a:rPr lang="en-ID" b="1" dirty="0" err="1">
                <a:solidFill>
                  <a:schemeClr val="tx1"/>
                </a:solidFill>
                <a:latin typeface="Barlow "/>
              </a:rPr>
              <a:t>terbaik</a:t>
            </a:r>
            <a:endParaRPr lang="en-ID" b="1" dirty="0">
              <a:solidFill>
                <a:schemeClr val="tx1"/>
              </a:solidFill>
              <a:latin typeface="Barlow "/>
              <a:sym typeface="Barlow"/>
            </a:endParaRPr>
          </a:p>
          <a:p>
            <a:pPr algn="just"/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T</a:t>
            </a:r>
            <a:r>
              <a:rPr lang="id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a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h</a:t>
            </a:r>
            <a:r>
              <a:rPr lang="id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a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p</a:t>
            </a:r>
            <a:r>
              <a:rPr lang="id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a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n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ini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menggun</a:t>
            </a:r>
            <a:r>
              <a:rPr lang="id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a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k</a:t>
            </a:r>
            <a:r>
              <a:rPr lang="id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a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n model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arima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(0,1,0)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sebagai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model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estimasi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parameter.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Sehingga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didapatkan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hasil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0,83. </a:t>
            </a:r>
            <a:endParaRPr lang="en-ID" b="1" dirty="0">
              <a:solidFill>
                <a:schemeClr val="tx1"/>
              </a:solidFill>
              <a:effectLst/>
              <a:latin typeface="Barlow 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430F7-398D-7CA2-5CD3-7B1A60DD65F1}"/>
              </a:ext>
            </a:extLst>
          </p:cNvPr>
          <p:cNvSpPr txBox="1"/>
          <p:nvPr/>
        </p:nvSpPr>
        <p:spPr>
          <a:xfrm>
            <a:off x="6211753" y="2890727"/>
            <a:ext cx="25509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D" b="1" dirty="0" err="1">
                <a:solidFill>
                  <a:schemeClr val="tx1"/>
                </a:solidFill>
                <a:latin typeface="Barlow"/>
                <a:sym typeface="Barlow"/>
              </a:rPr>
              <a:t>Prediksi</a:t>
            </a:r>
            <a:endParaRPr lang="en-ID" b="1" dirty="0">
              <a:solidFill>
                <a:schemeClr val="tx1"/>
              </a:solidFill>
              <a:latin typeface="Barlow"/>
              <a:sym typeface="Barlow"/>
            </a:endParaRPr>
          </a:p>
          <a:p>
            <a:pPr algn="just"/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prediksi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dari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model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arima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(0,1,0)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bisa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digunakan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untuk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meramalkan</a:t>
            </a:r>
            <a:r>
              <a:rPr lang="en-ID" dirty="0">
                <a:solidFill>
                  <a:schemeClr val="tx1"/>
                </a:solidFill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periode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kedepan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yaitu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14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mahasiswa</a:t>
            </a:r>
            <a:r>
              <a:rPr lang="en-ID" dirty="0">
                <a:solidFill>
                  <a:schemeClr val="tx1"/>
                </a:solidFill>
                <a:latin typeface="Barlow "/>
                <a:ea typeface="Calibri" panose="020F0502020204030204" pitchFamily="34" charset="0"/>
              </a:rPr>
              <a:t>.</a:t>
            </a:r>
            <a:endParaRPr lang="en-ID" b="1" dirty="0">
              <a:solidFill>
                <a:schemeClr val="tx1"/>
              </a:solidFill>
              <a:latin typeface="Barlow "/>
            </a:endParaRPr>
          </a:p>
        </p:txBody>
      </p:sp>
    </p:spTree>
    <p:extLst>
      <p:ext uri="{BB962C8B-B14F-4D97-AF65-F5344CB8AC3E}">
        <p14:creationId xmlns:p14="http://schemas.microsoft.com/office/powerpoint/2010/main" val="2314448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590;p54">
            <a:extLst>
              <a:ext uri="{FF2B5EF4-FFF2-40B4-BE49-F238E27FC236}">
                <a16:creationId xmlns:a16="http://schemas.microsoft.com/office/drawing/2014/main" id="{B2B23B22-10BB-BFCC-D3DC-C1F38012B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087" y="289901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 err="1"/>
              <a:t>Pengol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ahan </a:t>
            </a:r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F154D-3F2C-D1A6-A3DC-DFC6BD9648D8}"/>
              </a:ext>
            </a:extLst>
          </p:cNvPr>
          <p:cNvSpPr txBox="1"/>
          <p:nvPr/>
        </p:nvSpPr>
        <p:spPr>
          <a:xfrm>
            <a:off x="797441" y="768101"/>
            <a:ext cx="7442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200" b="1" dirty="0">
                <a:solidFill>
                  <a:schemeClr val="tx1"/>
                </a:solidFill>
                <a:latin typeface="Barlow" panose="00000500000000000000" pitchFamily="2" charset="0"/>
              </a:rPr>
              <a:t>SVM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05CF-1222-F44A-2C5F-032D0CEBFC09}"/>
              </a:ext>
            </a:extLst>
          </p:cNvPr>
          <p:cNvSpPr txBox="1"/>
          <p:nvPr/>
        </p:nvSpPr>
        <p:spPr>
          <a:xfrm>
            <a:off x="660087" y="1314169"/>
            <a:ext cx="8165805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500" b="1" dirty="0">
                <a:solidFill>
                  <a:schemeClr val="tx1"/>
                </a:solidFill>
                <a:latin typeface="Barlow" panose="00000500000000000000" pitchFamily="2" charset="0"/>
              </a:rPr>
              <a:t>Load Data</a:t>
            </a:r>
          </a:p>
          <a:p>
            <a:r>
              <a:rPr lang="en-ID" sz="1500" b="1" dirty="0">
                <a:solidFill>
                  <a:schemeClr val="tx1"/>
                </a:solidFill>
                <a:latin typeface="Barlow" panose="00000500000000000000" pitchFamily="2" charset="0"/>
              </a:rPr>
              <a:t>       </a:t>
            </a:r>
            <a:r>
              <a:rPr lang="fi-FI" b="0" dirty="0">
                <a:solidFill>
                  <a:schemeClr val="tx1"/>
                </a:solidFill>
                <a:latin typeface="Barlow" panose="00000500000000000000" pitchFamily="2" charset="0"/>
              </a:rPr>
              <a:t>Merupakan tahapan pertama untuk memproses dataset.</a:t>
            </a:r>
          </a:p>
          <a:p>
            <a:endParaRPr lang="en-ID" b="1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500" b="1" dirty="0" err="1">
                <a:solidFill>
                  <a:schemeClr val="tx1"/>
                </a:solidFill>
                <a:latin typeface="Barlow" panose="00000500000000000000" pitchFamily="2" charset="0"/>
              </a:rPr>
              <a:t>Pembersihan</a:t>
            </a:r>
            <a:r>
              <a:rPr lang="en-ID" sz="1500" b="1" dirty="0">
                <a:solidFill>
                  <a:schemeClr val="tx1"/>
                </a:solidFill>
                <a:latin typeface="Barlow" panose="00000500000000000000" pitchFamily="2" charset="0"/>
              </a:rPr>
              <a:t> Data</a:t>
            </a:r>
          </a:p>
          <a:p>
            <a:r>
              <a:rPr lang="en-ID" b="1" dirty="0">
                <a:solidFill>
                  <a:schemeClr val="tx1"/>
                </a:solidFill>
                <a:latin typeface="Barlow" panose="00000500000000000000" pitchFamily="2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Proses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pembersihan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untuk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memeriksa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data yang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tidak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konsisten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serta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memperbaiki</a:t>
            </a:r>
            <a:endParaRPr lang="en-US" dirty="0">
              <a:solidFill>
                <a:schemeClr val="tx1"/>
              </a:solidFill>
              <a:latin typeface="Barlow" panose="00000500000000000000" pitchFamily="2" charset="0"/>
              <a:sym typeface="Delius Swash Caps"/>
            </a:endParaRPr>
          </a:p>
          <a:p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kesalahan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pada data. Pada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tahapan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ini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data yang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kosong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(Nan)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akan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diubah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menjadi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0.</a:t>
            </a:r>
          </a:p>
          <a:p>
            <a:endParaRPr lang="en-ID" sz="1500" b="1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500" b="1" dirty="0" err="1">
                <a:solidFill>
                  <a:schemeClr val="tx1"/>
                </a:solidFill>
                <a:latin typeface="Barlow" panose="00000500000000000000" pitchFamily="2" charset="0"/>
              </a:rPr>
              <a:t>Seleksi</a:t>
            </a:r>
            <a:r>
              <a:rPr lang="en-ID" sz="1500" b="1" dirty="0">
                <a:solidFill>
                  <a:schemeClr val="tx1"/>
                </a:solidFill>
                <a:latin typeface="Barlow" panose="00000500000000000000" pitchFamily="2" charset="0"/>
              </a:rPr>
              <a:t> Data</a:t>
            </a:r>
          </a:p>
          <a:p>
            <a:r>
              <a:rPr lang="en-ID" b="1" dirty="0">
                <a:solidFill>
                  <a:schemeClr val="tx1"/>
                </a:solidFill>
                <a:latin typeface="Barlow" panose="00000500000000000000" pitchFamily="2" charset="0"/>
              </a:rPr>
              <a:t>        </a:t>
            </a:r>
            <a:r>
              <a:rPr lang="en-ID" dirty="0">
                <a:solidFill>
                  <a:schemeClr val="tx1"/>
                </a:solidFill>
                <a:latin typeface="Barlow" panose="00000500000000000000" pitchFamily="2" charset="0"/>
              </a:rPr>
              <a:t>Proses </a:t>
            </a:r>
            <a:r>
              <a:rPr lang="en-ID" dirty="0" err="1">
                <a:solidFill>
                  <a:schemeClr val="tx1"/>
                </a:solidFill>
                <a:latin typeface="Barlow" panose="00000500000000000000" pitchFamily="2" charset="0"/>
              </a:rPr>
              <a:t>seleksi</a:t>
            </a:r>
            <a:r>
              <a:rPr lang="en-ID" dirty="0">
                <a:solidFill>
                  <a:schemeClr val="tx1"/>
                </a:solidFill>
                <a:latin typeface="Barlow" panose="00000500000000000000" pitchFamily="2" charset="0"/>
              </a:rPr>
              <a:t> d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ata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seleksi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sampling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yaitu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mengambil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variable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yaitu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tahun</a:t>
            </a:r>
            <a:endParaRPr lang="en-US" dirty="0">
              <a:solidFill>
                <a:schemeClr val="tx1"/>
              </a:solidFill>
              <a:latin typeface="Barlow" panose="00000500000000000000" pitchFamily="2" charset="0"/>
              <a:sym typeface="Delius Swash Caps"/>
            </a:endParaRPr>
          </a:p>
          <a:p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masuk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tahun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lulus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yudisium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, SKS, IPK,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Toefl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Selanjutnya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feature extraction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untuk</a:t>
            </a:r>
            <a:endParaRPr lang="en-US" dirty="0">
              <a:solidFill>
                <a:schemeClr val="tx1"/>
              </a:solidFill>
              <a:latin typeface="Barlow" panose="00000500000000000000" pitchFamily="2" charset="0"/>
              <a:sym typeface="Delius Swash Caps"/>
            </a:endParaRPr>
          </a:p>
          <a:p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mendapatkan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variabel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 masa </a:t>
            </a:r>
            <a:r>
              <a:rPr lang="en-US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studi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.</a:t>
            </a:r>
          </a:p>
          <a:p>
            <a:endParaRPr lang="en-ID" b="1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1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62FF23-0993-DB8E-3061-9C6E8C977284}"/>
              </a:ext>
            </a:extLst>
          </p:cNvPr>
          <p:cNvSpPr txBox="1"/>
          <p:nvPr/>
        </p:nvSpPr>
        <p:spPr>
          <a:xfrm>
            <a:off x="808074" y="1017700"/>
            <a:ext cx="7622651" cy="360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0510" algn="just">
              <a:lnSpc>
                <a:spcPct val="150000"/>
              </a:lnSpc>
              <a:spcAft>
                <a:spcPts val="800"/>
              </a:spcAft>
            </a:pP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D" sz="1200" dirty="0" err="1">
                <a:solidFill>
                  <a:schemeClr val="tx1"/>
                </a:solidFill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ersentase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yang lulus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tepat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Fakultas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Teknologi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Industri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memenuhi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target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mutu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mencapai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rata-rata 5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tahun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tahun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2020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tingkat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persentase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yang lulus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tepat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33,7%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dianggap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rendah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. Adapun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upaya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percepatan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studi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oleh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Fakultas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Teknologi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Industri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namun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belum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menaikkan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yang lulus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tepat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mencapai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50%.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Sehingg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a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perlu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dilakukan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upaya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mengelola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data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mahasiswa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agar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dapat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meningkatkan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jumah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mahasiswa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yang lulus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tepat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waktu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.</a:t>
            </a:r>
            <a:endParaRPr lang="en-ID" sz="1200" dirty="0">
              <a:solidFill>
                <a:schemeClr val="tx1"/>
              </a:solidFill>
              <a:effectLst/>
              <a:latin typeface="Barlow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0510" algn="just">
              <a:lnSpc>
                <a:spcPct val="150000"/>
              </a:lnSpc>
              <a:spcAft>
                <a:spcPts val="800"/>
              </a:spcAft>
            </a:pP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survei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yudisium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tahun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terakhir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pada program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studi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Teknik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Industri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, Teknik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Elektro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Informatika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, dan Teknik Kimia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tahun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ajaran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2018/2019,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tahun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2019/2020,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tahun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2020/2021, dan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tahun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2021/2022. </a:t>
            </a:r>
            <a:r>
              <a:rPr lang="en-ID" sz="1200" dirty="0" err="1">
                <a:solidFill>
                  <a:schemeClr val="tx1"/>
                </a:solidFill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eberapa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variabel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lain SKS, IPK, TOEFL,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Tahun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Masuk, dan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Tahun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Lulus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Yudisium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Sehingg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a</a:t>
            </a:r>
            <a:r>
              <a:rPr lang="en-ID" sz="1200" dirty="0">
                <a:solidFill>
                  <a:schemeClr val="tx1"/>
                </a:solidFill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dapat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mengetahui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jumlah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mahasiswa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yang lulus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tepat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waktu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atau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tidak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tepat</a:t>
            </a:r>
            <a:r>
              <a:rPr lang="en-ID" sz="12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waktu</a:t>
            </a:r>
            <a:endParaRPr lang="en-ID" sz="1200" dirty="0">
              <a:solidFill>
                <a:schemeClr val="tx1"/>
              </a:solidFill>
              <a:effectLst/>
              <a:latin typeface="Barlow" panose="00000500000000000000" pitchFamily="2" charset="0"/>
              <a:ea typeface="Calibri" panose="020F0502020204030204" pitchFamily="34" charset="0"/>
            </a:endParaRPr>
          </a:p>
          <a:p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9A7B7-5D58-F593-DC10-E353661BE2E8}"/>
              </a:ext>
            </a:extLst>
          </p:cNvPr>
          <p:cNvSpPr txBox="1"/>
          <p:nvPr/>
        </p:nvSpPr>
        <p:spPr>
          <a:xfrm>
            <a:off x="3583172" y="146512"/>
            <a:ext cx="172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chemeClr val="tx1"/>
                </a:solidFill>
              </a:rPr>
              <a:t>BA</a:t>
            </a:r>
            <a:r>
              <a:rPr lang="en-US" b="1" dirty="0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B I </a:t>
            </a:r>
            <a:r>
              <a:rPr lang="en-US" b="1" dirty="0" err="1">
                <a:solidFill>
                  <a:schemeClr val="tx1"/>
                </a:solidFill>
                <a:latin typeface="Barlow" panose="00000500000000000000" pitchFamily="2" charset="0"/>
                <a:sym typeface="Delius Swash Caps"/>
              </a:rPr>
              <a:t>Pendahuluan</a:t>
            </a:r>
            <a:endParaRPr lang="en-ID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590;p54">
            <a:extLst>
              <a:ext uri="{FF2B5EF4-FFF2-40B4-BE49-F238E27FC236}">
                <a16:creationId xmlns:a16="http://schemas.microsoft.com/office/drawing/2014/main" id="{B2B23B22-10BB-BFCC-D3DC-C1F38012B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087" y="289901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 err="1"/>
              <a:t>Pengol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ahan </a:t>
            </a:r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F154D-3F2C-D1A6-A3DC-DFC6BD9648D8}"/>
              </a:ext>
            </a:extLst>
          </p:cNvPr>
          <p:cNvSpPr txBox="1"/>
          <p:nvPr/>
        </p:nvSpPr>
        <p:spPr>
          <a:xfrm>
            <a:off x="797441" y="768101"/>
            <a:ext cx="7442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200" b="1" dirty="0">
                <a:solidFill>
                  <a:schemeClr val="tx1"/>
                </a:solidFill>
                <a:latin typeface="Barlow" panose="00000500000000000000" pitchFamily="2" charset="0"/>
              </a:rPr>
              <a:t>SVM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05CF-1222-F44A-2C5F-032D0CEBFC09}"/>
              </a:ext>
            </a:extLst>
          </p:cNvPr>
          <p:cNvSpPr txBox="1"/>
          <p:nvPr/>
        </p:nvSpPr>
        <p:spPr>
          <a:xfrm>
            <a:off x="660087" y="1314169"/>
            <a:ext cx="816580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500" b="1" dirty="0" err="1">
                <a:solidFill>
                  <a:schemeClr val="tx1"/>
                </a:solidFill>
                <a:latin typeface="Barlow" panose="00000500000000000000" pitchFamily="2" charset="0"/>
              </a:rPr>
              <a:t>Transformasi</a:t>
            </a:r>
            <a:r>
              <a:rPr lang="en-ID" sz="1500" b="1" dirty="0">
                <a:solidFill>
                  <a:schemeClr val="tx1"/>
                </a:solidFill>
                <a:latin typeface="Barlow" panose="00000500000000000000" pitchFamily="2" charset="0"/>
              </a:rPr>
              <a:t> data</a:t>
            </a:r>
          </a:p>
          <a:p>
            <a:pPr algn="just"/>
            <a:r>
              <a:rPr lang="en-ID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       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Pemberian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bobot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pada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setiap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variabel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.</a:t>
            </a:r>
          </a:p>
          <a:p>
            <a:pPr algn="just"/>
            <a:r>
              <a:rPr lang="en-ID" dirty="0">
                <a:solidFill>
                  <a:schemeClr val="tx1"/>
                </a:solidFill>
                <a:latin typeface="Barlow "/>
                <a:ea typeface="Calibri" panose="020F0502020204030204" pitchFamily="34" charset="0"/>
              </a:rPr>
              <a:t>	</a:t>
            </a:r>
            <a:endParaRPr lang="en-ID" b="1" dirty="0">
              <a:solidFill>
                <a:schemeClr val="tx1"/>
              </a:solidFill>
              <a:latin typeface="Barlow 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83509-051A-8575-6F66-E322AB43303F}"/>
              </a:ext>
            </a:extLst>
          </p:cNvPr>
          <p:cNvSpPr txBox="1"/>
          <p:nvPr/>
        </p:nvSpPr>
        <p:spPr>
          <a:xfrm>
            <a:off x="968432" y="1892596"/>
            <a:ext cx="7622676" cy="263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tx1"/>
              </a:buClr>
              <a:buSzPct val="90000"/>
              <a:buFont typeface="+mj-lt"/>
              <a:buAutoNum type="alphaLcParenR"/>
            </a:pP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Pada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variabel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SKS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akan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diberikan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bobot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1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apabila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mahasiswa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memiliki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lebih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dari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130 SKS,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jika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SKS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kurang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dari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130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maka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diberikan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bobot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0. </a:t>
            </a:r>
          </a:p>
          <a:p>
            <a:pPr marL="342900" indent="-342900" algn="just">
              <a:lnSpc>
                <a:spcPct val="150000"/>
              </a:lnSpc>
              <a:buClr>
                <a:schemeClr val="tx1"/>
              </a:buClr>
              <a:buSzPct val="90000"/>
              <a:buFont typeface="+mj-lt"/>
              <a:buAutoNum type="alphaLcParenR"/>
            </a:pP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Pada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variabel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IPK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akan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diberikan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bobot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1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apabila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IPK 3.51-4.00,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bobot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2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untuk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IPK 3.01-3.50,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bobot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3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untuk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IPK 2,76-3.00 dan 0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untuk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IPK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dibawah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2,76. </a:t>
            </a:r>
          </a:p>
          <a:p>
            <a:pPr marL="342900" indent="-342900" algn="just">
              <a:lnSpc>
                <a:spcPct val="150000"/>
              </a:lnSpc>
              <a:buClr>
                <a:schemeClr val="tx1"/>
              </a:buClr>
              <a:buSzPct val="90000"/>
              <a:buFont typeface="+mj-lt"/>
              <a:buAutoNum type="alphaLcParenR"/>
            </a:pP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Pada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variabel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Toefl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akan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diberikan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bobot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1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apabila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nilai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toefl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lebih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dari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400 dan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diberikan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bobot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0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apabila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nilai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toefl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kurang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dari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400. </a:t>
            </a:r>
          </a:p>
          <a:p>
            <a:pPr marL="342900" indent="-342900" algn="just">
              <a:lnSpc>
                <a:spcPct val="150000"/>
              </a:lnSpc>
              <a:buClr>
                <a:schemeClr val="tx1"/>
              </a:buClr>
              <a:buSzPct val="90000"/>
              <a:buFont typeface="+mj-lt"/>
              <a:buAutoNum type="alphaLcParenR"/>
            </a:pP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Pada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variabel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kelas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bobot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1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akan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diberikan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untuk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mahasiswa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yang lulus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tepat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waktu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dan 0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untuk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mahasiswa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yang lulus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tidak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tepat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waktu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2121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590;p54">
            <a:extLst>
              <a:ext uri="{FF2B5EF4-FFF2-40B4-BE49-F238E27FC236}">
                <a16:creationId xmlns:a16="http://schemas.microsoft.com/office/drawing/2014/main" id="{B2B23B22-10BB-BFCC-D3DC-C1F38012B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087" y="289901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 err="1"/>
              <a:t>Pengol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ahan </a:t>
            </a:r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F154D-3F2C-D1A6-A3DC-DFC6BD9648D8}"/>
              </a:ext>
            </a:extLst>
          </p:cNvPr>
          <p:cNvSpPr txBox="1"/>
          <p:nvPr/>
        </p:nvSpPr>
        <p:spPr>
          <a:xfrm>
            <a:off x="797441" y="768101"/>
            <a:ext cx="7442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200" b="1" dirty="0">
                <a:solidFill>
                  <a:schemeClr val="tx1"/>
                </a:solidFill>
                <a:latin typeface="Barlow" panose="00000500000000000000" pitchFamily="2" charset="0"/>
              </a:rPr>
              <a:t>SVM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05CF-1222-F44A-2C5F-032D0CEBFC09}"/>
              </a:ext>
            </a:extLst>
          </p:cNvPr>
          <p:cNvSpPr txBox="1"/>
          <p:nvPr/>
        </p:nvSpPr>
        <p:spPr>
          <a:xfrm>
            <a:off x="660087" y="1314169"/>
            <a:ext cx="230639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500" b="1" dirty="0">
                <a:solidFill>
                  <a:schemeClr val="tx1"/>
                </a:solidFill>
                <a:latin typeface="Barlow" panose="00000500000000000000" pitchFamily="2" charset="0"/>
              </a:rPr>
              <a:t>Proses SVM</a:t>
            </a:r>
          </a:p>
          <a:p>
            <a:pPr algn="just"/>
            <a:r>
              <a:rPr lang="en-ID" dirty="0">
                <a:solidFill>
                  <a:schemeClr val="tx1"/>
                </a:solidFill>
                <a:latin typeface="Barlow "/>
                <a:ea typeface="Calibri" panose="020F0502020204030204" pitchFamily="34" charset="0"/>
              </a:rPr>
              <a:t>        D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a</a:t>
            </a:r>
            <a:r>
              <a:rPr lang="en-ID" dirty="0">
                <a:solidFill>
                  <a:schemeClr val="tx1"/>
                </a:solidFill>
                <a:latin typeface="Barlow "/>
                <a:ea typeface="Calibri" panose="020F0502020204030204" pitchFamily="34" charset="0"/>
              </a:rPr>
              <a:t>t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a</a:t>
            </a:r>
            <a:r>
              <a:rPr lang="en-ID" dirty="0">
                <a:solidFill>
                  <a:schemeClr val="tx1"/>
                </a:solidFill>
                <a:latin typeface="Barlow "/>
                <a:ea typeface="Calibri" panose="020F0502020204030204" pitchFamily="34" charset="0"/>
              </a:rPr>
              <a:t> Tr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a</a:t>
            </a:r>
            <a:r>
              <a:rPr lang="en-ID" dirty="0">
                <a:solidFill>
                  <a:schemeClr val="tx1"/>
                </a:solidFill>
                <a:latin typeface="Barlow "/>
                <a:ea typeface="Calibri" panose="020F0502020204030204" pitchFamily="34" charset="0"/>
              </a:rPr>
              <a:t>ining</a:t>
            </a:r>
            <a:endParaRPr lang="en-ID" dirty="0">
              <a:solidFill>
                <a:schemeClr val="tx1"/>
              </a:solidFill>
              <a:effectLst/>
              <a:latin typeface="Barlow "/>
              <a:ea typeface="Calibri" panose="020F0502020204030204" pitchFamily="34" charset="0"/>
            </a:endParaRPr>
          </a:p>
          <a:p>
            <a:pPr algn="just"/>
            <a:r>
              <a:rPr lang="en-ID" dirty="0">
                <a:solidFill>
                  <a:schemeClr val="tx1"/>
                </a:solidFill>
                <a:latin typeface="Barlow "/>
                <a:ea typeface="Calibri" panose="020F0502020204030204" pitchFamily="34" charset="0"/>
              </a:rPr>
              <a:t>	</a:t>
            </a:r>
            <a:endParaRPr lang="en-ID" b="1" dirty="0">
              <a:solidFill>
                <a:schemeClr val="tx1"/>
              </a:solidFill>
              <a:latin typeface="Barlow 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96178-3D1C-49E4-3336-DA84CFC40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36" y="1958121"/>
            <a:ext cx="3910787" cy="2389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FDF02F-DE6F-F101-13BE-867A97E38A78}"/>
              </a:ext>
            </a:extLst>
          </p:cNvPr>
          <p:cNvSpPr txBox="1"/>
          <p:nvPr/>
        </p:nvSpPr>
        <p:spPr>
          <a:xfrm>
            <a:off x="5199321" y="1522920"/>
            <a:ext cx="2849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>
                <a:solidFill>
                  <a:schemeClr val="tx1"/>
                </a:solidFill>
                <a:latin typeface="Barlow "/>
                <a:ea typeface="Calibri" panose="020F0502020204030204" pitchFamily="34" charset="0"/>
              </a:rPr>
              <a:t>D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a</a:t>
            </a:r>
            <a:r>
              <a:rPr lang="en-ID" dirty="0">
                <a:solidFill>
                  <a:schemeClr val="tx1"/>
                </a:solidFill>
                <a:latin typeface="Barlow "/>
                <a:ea typeface="Calibri" panose="020F0502020204030204" pitchFamily="34" charset="0"/>
              </a:rPr>
              <a:t>t</a:t>
            </a:r>
            <a:r>
              <a:rPr lang="en-ID" dirty="0">
                <a:solidFill>
                  <a:schemeClr val="tx1"/>
                </a:solidFill>
                <a:effectLst/>
                <a:latin typeface="Barlow "/>
                <a:ea typeface="Calibri" panose="020F0502020204030204" pitchFamily="34" charset="0"/>
              </a:rPr>
              <a:t>a</a:t>
            </a:r>
            <a:r>
              <a:rPr lang="en-ID" dirty="0">
                <a:solidFill>
                  <a:schemeClr val="tx1"/>
                </a:solidFill>
                <a:latin typeface="Barlow "/>
                <a:ea typeface="Calibri" panose="020F0502020204030204" pitchFamily="34" charset="0"/>
              </a:rPr>
              <a:t> Testing</a:t>
            </a:r>
            <a:endParaRPr lang="en-ID" dirty="0">
              <a:solidFill>
                <a:schemeClr val="tx1"/>
              </a:solidFill>
              <a:effectLst/>
              <a:latin typeface="Barlow "/>
              <a:ea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584B6B-131D-A302-4299-AA5C8171F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321" y="2208015"/>
            <a:ext cx="3721396" cy="110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75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590;p54">
            <a:extLst>
              <a:ext uri="{FF2B5EF4-FFF2-40B4-BE49-F238E27FC236}">
                <a16:creationId xmlns:a16="http://schemas.microsoft.com/office/drawing/2014/main" id="{B2B23B22-10BB-BFCC-D3DC-C1F38012B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087" y="289901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 err="1"/>
              <a:t>Pengol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ahan </a:t>
            </a:r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F154D-3F2C-D1A6-A3DC-DFC6BD9648D8}"/>
              </a:ext>
            </a:extLst>
          </p:cNvPr>
          <p:cNvSpPr txBox="1"/>
          <p:nvPr/>
        </p:nvSpPr>
        <p:spPr>
          <a:xfrm>
            <a:off x="797441" y="768101"/>
            <a:ext cx="7442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200" b="1" dirty="0">
                <a:solidFill>
                  <a:schemeClr val="tx1"/>
                </a:solidFill>
                <a:latin typeface="Barlow" panose="00000500000000000000" pitchFamily="2" charset="0"/>
              </a:rPr>
              <a:t>SVM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05CF-1222-F44A-2C5F-032D0CEBFC09}"/>
              </a:ext>
            </a:extLst>
          </p:cNvPr>
          <p:cNvSpPr txBox="1"/>
          <p:nvPr/>
        </p:nvSpPr>
        <p:spPr>
          <a:xfrm>
            <a:off x="660087" y="1314169"/>
            <a:ext cx="410329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500" b="1" dirty="0">
                <a:solidFill>
                  <a:schemeClr val="tx1"/>
                </a:solidFill>
                <a:latin typeface="Barlow" panose="00000500000000000000" pitchFamily="2" charset="0"/>
              </a:rPr>
              <a:t>Proses SVM</a:t>
            </a:r>
          </a:p>
          <a:p>
            <a:pPr algn="just"/>
            <a:r>
              <a:rPr lang="en-ID" dirty="0">
                <a:solidFill>
                  <a:schemeClr val="tx1"/>
                </a:solidFill>
                <a:latin typeface="Barlow "/>
                <a:ea typeface="Calibri" panose="020F0502020204030204" pitchFamily="34" charset="0"/>
              </a:rPr>
              <a:t>        </a:t>
            </a:r>
            <a:endParaRPr lang="en-ID" dirty="0">
              <a:solidFill>
                <a:schemeClr val="tx1"/>
              </a:solidFill>
              <a:effectLst/>
              <a:latin typeface="Barlow "/>
              <a:ea typeface="Calibri" panose="020F0502020204030204" pitchFamily="34" charset="0"/>
            </a:endParaRPr>
          </a:p>
          <a:p>
            <a:pPr algn="just"/>
            <a:r>
              <a:rPr lang="en-ID" dirty="0">
                <a:solidFill>
                  <a:schemeClr val="tx1"/>
                </a:solidFill>
                <a:latin typeface="Barlow "/>
                <a:ea typeface="Calibri" panose="020F0502020204030204" pitchFamily="34" charset="0"/>
              </a:rPr>
              <a:t>	</a:t>
            </a:r>
            <a:endParaRPr lang="en-ID" b="1" dirty="0">
              <a:solidFill>
                <a:schemeClr val="tx1"/>
              </a:solidFill>
              <a:latin typeface="Barlow 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2517D1-16B1-DE0E-29C8-8C7C0D6CB54F}"/>
                  </a:ext>
                </a:extLst>
              </p:cNvPr>
              <p:cNvSpPr txBox="1"/>
              <p:nvPr/>
            </p:nvSpPr>
            <p:spPr>
              <a:xfrm>
                <a:off x="934796" y="1691195"/>
                <a:ext cx="7442791" cy="318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0385" algn="just">
                  <a:lnSpc>
                    <a:spcPct val="150000"/>
                  </a:lnSpc>
                  <a:spcAft>
                    <a:spcPts val="800"/>
                  </a:spcAft>
                  <a:tabLst>
                    <a:tab pos="1170305" algn="l"/>
                    <a:tab pos="1350645" algn="l"/>
                  </a:tabLst>
                </a:pPr>
                <a:r>
                  <a:rPr lang="en-ID" dirty="0">
                    <a:solidFill>
                      <a:schemeClr val="tx1"/>
                    </a:solidFill>
                    <a:latin typeface="Barlow "/>
                    <a:ea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  <a:cs typeface="Calibri" panose="020F0502020204030204" pitchFamily="34" charset="0"/>
                  </a:rPr>
                  <a:t>encari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  <a:cs typeface="Calibri" panose="020F0502020204030204" pitchFamily="34" charset="0"/>
                  </a:rPr>
                  <a:t> w dan b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  <a:cs typeface="Calibri" panose="020F0502020204030204" pitchFamily="34" charset="0"/>
                  </a:rPr>
                  <a:t>untuk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  <a:cs typeface="Calibri" panose="020F0502020204030204" pitchFamily="34" charset="0"/>
                  </a:rPr>
                  <a:t>mendapatkan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  <a:cs typeface="Calibri" panose="020F0502020204030204" pitchFamily="34" charset="0"/>
                  </a:rPr>
                  <a:t>vektor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  <a:cs typeface="Calibri" panose="020F0502020204030204" pitchFamily="34" charset="0"/>
                  </a:rPr>
                  <a:t>bobot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  <a:cs typeface="Calibri" panose="020F0502020204030204" pitchFamily="34" charset="0"/>
                  </a:rPr>
                  <a:t> w dan bias b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  <a:cs typeface="Calibri" panose="020F0502020204030204" pitchFamily="34" charset="0"/>
                  </a:rPr>
                  <a:t>tertentu</a:t>
                </a:r>
                <a:endParaRPr lang="en-ID" i="1" dirty="0">
                  <a:solidFill>
                    <a:schemeClr val="tx1"/>
                  </a:solidFill>
                  <a:effectLst/>
                  <a:latin typeface="Barlow 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40385" algn="just">
                  <a:lnSpc>
                    <a:spcPct val="150000"/>
                  </a:lnSpc>
                  <a:spcAft>
                    <a:spcPts val="800"/>
                  </a:spcAft>
                  <a:tabLst>
                    <a:tab pos="1170305" algn="l"/>
                    <a:tab pos="135064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−6,94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−1,44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−3,69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−4,56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≥−1…</m:t>
                      </m:r>
                      <m:d>
                        <m:d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ID" dirty="0">
                  <a:solidFill>
                    <a:schemeClr val="tx1"/>
                  </a:solidFill>
                  <a:effectLst/>
                  <a:latin typeface="Barlow "/>
                  <a:ea typeface="Calibri" panose="020F0502020204030204" pitchFamily="34" charset="0"/>
                </a:endParaRPr>
              </a:p>
              <a:p>
                <a:pPr marL="630555" indent="-27051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3,94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+1,44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+3,56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+4,90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≥1      …</m:t>
                      </m:r>
                      <m:d>
                        <m:d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ID" dirty="0">
                  <a:solidFill>
                    <a:schemeClr val="tx1"/>
                  </a:solidFill>
                  <a:effectLst/>
                  <a:latin typeface="Barlow "/>
                  <a:ea typeface="Calibri" panose="020F0502020204030204" pitchFamily="34" charset="0"/>
                </a:endParaRPr>
              </a:p>
              <a:p>
                <a:pPr marL="630555" indent="-27051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−4,97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−1,45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−3,22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−4,54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≥−1…</m:t>
                      </m:r>
                      <m:d>
                        <m:d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ID" dirty="0">
                  <a:solidFill>
                    <a:schemeClr val="tx1"/>
                  </a:solidFill>
                  <a:effectLst/>
                  <a:latin typeface="Barlow "/>
                  <a:ea typeface="Calibri" panose="020F0502020204030204" pitchFamily="34" charset="0"/>
                </a:endParaRPr>
              </a:p>
              <a:p>
                <a:pPr marL="630555" indent="-27051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−4,97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−1,44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−3,41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−5,12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≥−1…</m:t>
                      </m:r>
                      <m:d>
                        <m:d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ID" dirty="0">
                  <a:solidFill>
                    <a:schemeClr val="tx1"/>
                  </a:solidFill>
                  <a:effectLst/>
                  <a:latin typeface="Barlow "/>
                  <a:ea typeface="Calibri" panose="020F0502020204030204" pitchFamily="34" charset="0"/>
                </a:endParaRPr>
              </a:p>
              <a:p>
                <a:pPr marL="630555" indent="-27051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3,94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+1,44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+3,47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+4,85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≥1   …</m:t>
                      </m:r>
                      <m:d>
                        <m:d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ID" dirty="0">
                  <a:solidFill>
                    <a:schemeClr val="tx1"/>
                  </a:solidFill>
                  <a:effectLst/>
                  <a:latin typeface="Barlow 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Times New Roman" panose="02020603050405020304" pitchFamily="18" charset="0"/>
                    <a:cs typeface="Calibri" panose="020F0502020204030204" pitchFamily="34" charset="0"/>
                  </a:rPr>
                  <a:t>Sehingga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Times New Roman" panose="02020603050405020304" pitchFamily="18" charset="0"/>
                    <a:cs typeface="Calibri" panose="020F0502020204030204" pitchFamily="34" charset="0"/>
                  </a:rPr>
                  <a:t>didapatkan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Times New Roman" panose="02020603050405020304" pitchFamily="18" charset="0"/>
                    <a:cs typeface="Calibri" panose="020F0502020204030204" pitchFamily="34" charset="0"/>
                  </a:rPr>
                  <a:t>nilai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ID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=−0,033</m:t>
                    </m:r>
                  </m:oMath>
                </a14:m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Times New Roman" panose="02020603050405020304" pitchFamily="18" charset="0"/>
                    <a:cs typeface="Calibri" panose="020F0502020204030204" pitchFamily="34" charset="0"/>
                  </a:rPr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ID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=1,121; </m:t>
                    </m:r>
                  </m:oMath>
                </a14:m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ID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=0,167</m:t>
                    </m:r>
                  </m:oMath>
                </a14:m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Times New Roman" panose="02020603050405020304" pitchFamily="18" charset="0"/>
                    <a:cs typeface="Calibri" panose="020F0502020204030204" pitchFamily="34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en-ID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=0,21</m:t>
                    </m:r>
                  </m:oMath>
                </a14:m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Times New Roman" panose="02020603050405020304" pitchFamily="18" charset="0"/>
                    <a:cs typeface="Calibri" panose="020F0502020204030204" pitchFamily="34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D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ID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=0,045</m:t>
                    </m:r>
                  </m:oMath>
                </a14:m>
                <a:endParaRPr lang="en-ID" dirty="0">
                  <a:solidFill>
                    <a:schemeClr val="tx1"/>
                  </a:solidFill>
                  <a:effectLst/>
                  <a:latin typeface="Barlow "/>
                  <a:ea typeface="Calibri" panose="020F0502020204030204" pitchFamily="34" charset="0"/>
                </a:endParaRPr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2517D1-16B1-DE0E-29C8-8C7C0D6CB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96" y="1691195"/>
                <a:ext cx="7442791" cy="3185487"/>
              </a:xfrm>
              <a:prstGeom prst="rect">
                <a:avLst/>
              </a:prstGeom>
              <a:blipFill>
                <a:blip r:embed="rId3"/>
                <a:stretch>
                  <a:fillRect l="-24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330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590;p54">
            <a:extLst>
              <a:ext uri="{FF2B5EF4-FFF2-40B4-BE49-F238E27FC236}">
                <a16:creationId xmlns:a16="http://schemas.microsoft.com/office/drawing/2014/main" id="{B2B23B22-10BB-BFCC-D3DC-C1F38012B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087" y="289901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 err="1"/>
              <a:t>Pengol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ahan </a:t>
            </a:r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F154D-3F2C-D1A6-A3DC-DFC6BD9648D8}"/>
              </a:ext>
            </a:extLst>
          </p:cNvPr>
          <p:cNvSpPr txBox="1"/>
          <p:nvPr/>
        </p:nvSpPr>
        <p:spPr>
          <a:xfrm>
            <a:off x="797441" y="768101"/>
            <a:ext cx="7442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200" b="1" dirty="0">
                <a:solidFill>
                  <a:schemeClr val="tx1"/>
                </a:solidFill>
                <a:latin typeface="Barlow" panose="00000500000000000000" pitchFamily="2" charset="0"/>
              </a:rPr>
              <a:t>SVM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05CF-1222-F44A-2C5F-032D0CEBFC09}"/>
              </a:ext>
            </a:extLst>
          </p:cNvPr>
          <p:cNvSpPr txBox="1"/>
          <p:nvPr/>
        </p:nvSpPr>
        <p:spPr>
          <a:xfrm>
            <a:off x="660087" y="1314169"/>
            <a:ext cx="410329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500" b="1" dirty="0">
                <a:solidFill>
                  <a:schemeClr val="tx1"/>
                </a:solidFill>
                <a:latin typeface="Barlow" panose="00000500000000000000" pitchFamily="2" charset="0"/>
              </a:rPr>
              <a:t>Proses SVM</a:t>
            </a:r>
          </a:p>
          <a:p>
            <a:pPr algn="just"/>
            <a:r>
              <a:rPr lang="en-ID" dirty="0">
                <a:solidFill>
                  <a:schemeClr val="tx1"/>
                </a:solidFill>
                <a:latin typeface="Barlow "/>
                <a:ea typeface="Calibri" panose="020F0502020204030204" pitchFamily="34" charset="0"/>
              </a:rPr>
              <a:t>        </a:t>
            </a:r>
            <a:endParaRPr lang="en-ID" dirty="0">
              <a:solidFill>
                <a:schemeClr val="tx1"/>
              </a:solidFill>
              <a:effectLst/>
              <a:latin typeface="Barlow "/>
              <a:ea typeface="Calibri" panose="020F0502020204030204" pitchFamily="34" charset="0"/>
            </a:endParaRPr>
          </a:p>
          <a:p>
            <a:pPr algn="just"/>
            <a:r>
              <a:rPr lang="en-ID" dirty="0">
                <a:solidFill>
                  <a:schemeClr val="tx1"/>
                </a:solidFill>
                <a:latin typeface="Barlow "/>
                <a:ea typeface="Calibri" panose="020F0502020204030204" pitchFamily="34" charset="0"/>
              </a:rPr>
              <a:t>	</a:t>
            </a:r>
            <a:endParaRPr lang="en-ID" b="1" dirty="0">
              <a:solidFill>
                <a:schemeClr val="tx1"/>
              </a:solidFill>
              <a:latin typeface="Barlow 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2517D1-16B1-DE0E-29C8-8C7C0D6CB54F}"/>
                  </a:ext>
                </a:extLst>
              </p:cNvPr>
              <p:cNvSpPr txBox="1"/>
              <p:nvPr/>
            </p:nvSpPr>
            <p:spPr>
              <a:xfrm>
                <a:off x="934796" y="1869314"/>
                <a:ext cx="7442791" cy="140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Times New Roman" panose="02020603050405020304" pitchFamily="18" charset="0"/>
                    <a:cs typeface="Calibri" panose="020F0502020204030204" pitchFamily="34" charset="0"/>
                  </a:rPr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D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ata</m:t>
                    </m:r>
                    <m:r>
                      <a:rPr lang="en-ID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6 </m:t>
                    </m:r>
                  </m:oMath>
                </a14:m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Times New Roman" panose="02020603050405020304" pitchFamily="18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D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3,016</m:t>
                    </m:r>
                  </m:oMath>
                </a14:m>
                <a:endParaRPr lang="en-ID" i="1" dirty="0">
                  <a:solidFill>
                    <a:schemeClr val="tx1"/>
                  </a:solidFill>
                  <a:effectLst/>
                  <a:latin typeface="Barlow 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D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ID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ata</m:t>
                      </m:r>
                      <m:r>
                        <a:rPr lang="en-ID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7=</m:t>
                      </m:r>
                      <m:r>
                        <a:rPr lang="en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−2,487</m:t>
                      </m:r>
                    </m:oMath>
                  </m:oMathPara>
                </a14:m>
                <a:endParaRPr lang="en-ID" dirty="0">
                  <a:solidFill>
                    <a:schemeClr val="tx1"/>
                  </a:solidFill>
                  <a:effectLst/>
                  <a:latin typeface="Barlow "/>
                  <a:ea typeface="Calibri" panose="020F0502020204030204" pitchFamily="34" charset="0"/>
                </a:endParaRPr>
              </a:p>
              <a:p>
                <a:pPr algn="just"/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Times New Roman" panose="02020603050405020304" pitchFamily="18" charset="0"/>
                  </a:rPr>
                  <a:t>H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asil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perhitungan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data testing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dapat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disimpulkan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bahwa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apabila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dihasilkan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nilai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negatif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merupakan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tidak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lulus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tapat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waktu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dan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apabila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menghasilkan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nilai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positif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adalah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lulus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tepat</a:t>
                </a:r>
                <a:r>
                  <a:rPr lang="en-ID" dirty="0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  <a:effectLst/>
                    <a:latin typeface="Barlow "/>
                    <a:ea typeface="Calibri" panose="020F0502020204030204" pitchFamily="34" charset="0"/>
                  </a:rPr>
                  <a:t>waktu</a:t>
                </a:r>
                <a:endParaRPr lang="en-ID" dirty="0">
                  <a:solidFill>
                    <a:schemeClr val="tx1"/>
                  </a:solidFill>
                  <a:latin typeface="Barlow 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2517D1-16B1-DE0E-29C8-8C7C0D6CB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96" y="1869314"/>
                <a:ext cx="7442791" cy="1404872"/>
              </a:xfrm>
              <a:prstGeom prst="rect">
                <a:avLst/>
              </a:prstGeom>
              <a:blipFill>
                <a:blip r:embed="rId3"/>
                <a:stretch>
                  <a:fillRect l="-246" t="-1304" r="-246" b="-34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363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590;p54">
            <a:extLst>
              <a:ext uri="{FF2B5EF4-FFF2-40B4-BE49-F238E27FC236}">
                <a16:creationId xmlns:a16="http://schemas.microsoft.com/office/drawing/2014/main" id="{B2B23B22-10BB-BFCC-D3DC-C1F38012B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087" y="289901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ID" b="1" dirty="0">
                <a:latin typeface="Barlow"/>
                <a:ea typeface="Barlow"/>
                <a:cs typeface="Barlow"/>
                <a:sym typeface="Barlow"/>
              </a:rPr>
              <a:t>n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alisis Sistem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05CF-1222-F44A-2C5F-032D0CEBFC09}"/>
              </a:ext>
            </a:extLst>
          </p:cNvPr>
          <p:cNvSpPr txBox="1"/>
          <p:nvPr/>
        </p:nvSpPr>
        <p:spPr>
          <a:xfrm>
            <a:off x="660088" y="1314169"/>
            <a:ext cx="33271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500" b="1" dirty="0" err="1">
                <a:solidFill>
                  <a:schemeClr val="tx1"/>
                </a:solidFill>
                <a:latin typeface="Barlow" panose="00000500000000000000" pitchFamily="2" charset="0"/>
                <a:ea typeface="Calibri" panose="020F0502020204030204" pitchFamily="34" charset="0"/>
              </a:rPr>
              <a:t>Kebutuh</a:t>
            </a:r>
            <a:r>
              <a:rPr lang="en-ID" sz="1400" b="1" dirty="0" err="1">
                <a:solidFill>
                  <a:schemeClr val="tx1"/>
                </a:solidFill>
                <a:latin typeface="Barlow" panose="00000500000000000000" pitchFamily="2" charset="0"/>
              </a:rPr>
              <a:t>a</a:t>
            </a:r>
            <a:r>
              <a:rPr lang="en-ID" b="1" dirty="0" err="1">
                <a:solidFill>
                  <a:schemeClr val="tx1"/>
                </a:solidFill>
                <a:latin typeface="Barlow" panose="00000500000000000000" pitchFamily="2" charset="0"/>
              </a:rPr>
              <a:t>n</a:t>
            </a:r>
            <a:r>
              <a:rPr lang="en-ID" b="1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b="1" dirty="0" err="1">
                <a:solidFill>
                  <a:schemeClr val="tx1"/>
                </a:solidFill>
                <a:latin typeface="Barlow" panose="00000500000000000000" pitchFamily="2" charset="0"/>
              </a:rPr>
              <a:t>sistem</a:t>
            </a:r>
            <a:endParaRPr lang="en-ID" b="1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1A410-8B1F-32FD-6769-7BCCB4395CED}"/>
              </a:ext>
            </a:extLst>
          </p:cNvPr>
          <p:cNvSpPr txBox="1"/>
          <p:nvPr/>
        </p:nvSpPr>
        <p:spPr>
          <a:xfrm>
            <a:off x="660087" y="2202493"/>
            <a:ext cx="3136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b="1" dirty="0" err="1">
                <a:solidFill>
                  <a:schemeClr val="tx1"/>
                </a:solidFill>
                <a:latin typeface="Barlow" panose="00000500000000000000" pitchFamily="2" charset="0"/>
                <a:ea typeface="Calibri" panose="020F0502020204030204" pitchFamily="34" charset="0"/>
              </a:rPr>
              <a:t>Kebutuh</a:t>
            </a:r>
            <a:r>
              <a:rPr lang="en-ID" sz="1400" b="1" dirty="0" err="1">
                <a:solidFill>
                  <a:schemeClr val="tx1"/>
                </a:solidFill>
                <a:latin typeface="Barlow" panose="00000500000000000000" pitchFamily="2" charset="0"/>
              </a:rPr>
              <a:t>a</a:t>
            </a:r>
            <a:r>
              <a:rPr lang="en-ID" b="1" dirty="0" err="1">
                <a:solidFill>
                  <a:schemeClr val="tx1"/>
                </a:solidFill>
                <a:latin typeface="Barlow" panose="00000500000000000000" pitchFamily="2" charset="0"/>
              </a:rPr>
              <a:t>n</a:t>
            </a:r>
            <a:r>
              <a:rPr lang="en-ID" b="1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b="1" dirty="0" err="1">
                <a:solidFill>
                  <a:schemeClr val="tx1"/>
                </a:solidFill>
                <a:latin typeface="Barlow" panose="00000500000000000000" pitchFamily="2" charset="0"/>
              </a:rPr>
              <a:t>fungsion</a:t>
            </a:r>
            <a:r>
              <a:rPr lang="en-ID" sz="1400" b="1" dirty="0" err="1">
                <a:solidFill>
                  <a:schemeClr val="tx1"/>
                </a:solidFill>
                <a:latin typeface="Barlow" panose="00000500000000000000" pitchFamily="2" charset="0"/>
              </a:rPr>
              <a:t>a</a:t>
            </a:r>
            <a:r>
              <a:rPr lang="en-ID" b="1" dirty="0" err="1">
                <a:solidFill>
                  <a:schemeClr val="tx1"/>
                </a:solidFill>
                <a:latin typeface="Barlow" panose="00000500000000000000" pitchFamily="2" charset="0"/>
              </a:rPr>
              <a:t>l</a:t>
            </a:r>
            <a:endParaRPr lang="en-ID" b="1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b="1" dirty="0" err="1">
                <a:solidFill>
                  <a:schemeClr val="tx1"/>
                </a:solidFill>
                <a:latin typeface="Barlow" panose="00000500000000000000" pitchFamily="2" charset="0"/>
                <a:ea typeface="Calibri" panose="020F0502020204030204" pitchFamily="34" charset="0"/>
              </a:rPr>
              <a:t>Kebutuh</a:t>
            </a:r>
            <a:r>
              <a:rPr lang="en-ID" sz="1400" b="1" dirty="0" err="1">
                <a:solidFill>
                  <a:schemeClr val="tx1"/>
                </a:solidFill>
                <a:latin typeface="Barlow" panose="00000500000000000000" pitchFamily="2" charset="0"/>
              </a:rPr>
              <a:t>a</a:t>
            </a:r>
            <a:r>
              <a:rPr lang="en-ID" b="1" dirty="0" err="1">
                <a:solidFill>
                  <a:schemeClr val="tx1"/>
                </a:solidFill>
                <a:latin typeface="Barlow" panose="00000500000000000000" pitchFamily="2" charset="0"/>
              </a:rPr>
              <a:t>n</a:t>
            </a:r>
            <a:r>
              <a:rPr lang="en-ID" b="1" dirty="0">
                <a:solidFill>
                  <a:schemeClr val="tx1"/>
                </a:solidFill>
                <a:latin typeface="Barlow" panose="00000500000000000000" pitchFamily="2" charset="0"/>
              </a:rPr>
              <a:t> non-</a:t>
            </a:r>
            <a:r>
              <a:rPr lang="en-ID" b="1" dirty="0" err="1">
                <a:solidFill>
                  <a:schemeClr val="tx1"/>
                </a:solidFill>
                <a:latin typeface="Barlow" panose="00000500000000000000" pitchFamily="2" charset="0"/>
              </a:rPr>
              <a:t>fungsion</a:t>
            </a:r>
            <a:r>
              <a:rPr lang="en-ID" sz="1400" b="1" dirty="0" err="1">
                <a:solidFill>
                  <a:schemeClr val="tx1"/>
                </a:solidFill>
                <a:latin typeface="Barlow" panose="00000500000000000000" pitchFamily="2" charset="0"/>
              </a:rPr>
              <a:t>a</a:t>
            </a:r>
            <a:r>
              <a:rPr lang="en-ID" b="1" dirty="0" err="1">
                <a:solidFill>
                  <a:schemeClr val="tx1"/>
                </a:solidFill>
                <a:latin typeface="Barlow" panose="00000500000000000000" pitchFamily="2" charset="0"/>
              </a:rPr>
              <a:t>l</a:t>
            </a:r>
            <a:r>
              <a:rPr lang="en-ID" dirty="0">
                <a:solidFill>
                  <a:schemeClr val="tx1"/>
                </a:solidFill>
                <a:latin typeface="Barlow "/>
                <a:ea typeface="Calibri" panose="020F0502020204030204" pitchFamily="34" charset="0"/>
              </a:rPr>
              <a:t>        </a:t>
            </a:r>
            <a:endParaRPr lang="en-ID" dirty="0">
              <a:solidFill>
                <a:schemeClr val="tx1"/>
              </a:solidFill>
              <a:effectLst/>
              <a:latin typeface="Barlow "/>
              <a:ea typeface="Calibri" panose="020F0502020204030204" pitchFamily="34" charset="0"/>
            </a:endParaRPr>
          </a:p>
          <a:p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D5269-DA40-BB73-BD5A-58873DE47196}"/>
              </a:ext>
            </a:extLst>
          </p:cNvPr>
          <p:cNvSpPr txBox="1"/>
          <p:nvPr/>
        </p:nvSpPr>
        <p:spPr>
          <a:xfrm>
            <a:off x="935666" y="1637334"/>
            <a:ext cx="313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en-ID" dirty="0">
                <a:solidFill>
                  <a:schemeClr val="tx1"/>
                </a:solidFill>
              </a:rPr>
              <a:t>B</a:t>
            </a:r>
            <a:r>
              <a:rPr lang="en-ID" sz="1400" dirty="0">
                <a:solidFill>
                  <a:schemeClr val="tx1"/>
                </a:solidFill>
                <a:latin typeface="Barlow" panose="00000500000000000000" pitchFamily="2" charset="0"/>
              </a:rPr>
              <a:t>agian admin tata </a:t>
            </a:r>
            <a:r>
              <a:rPr lang="en-ID" sz="1400" dirty="0" err="1">
                <a:solidFill>
                  <a:schemeClr val="tx1"/>
                </a:solidFill>
                <a:latin typeface="Barlow" panose="00000500000000000000" pitchFamily="2" charset="0"/>
              </a:rPr>
              <a:t>usaha</a:t>
            </a:r>
            <a:endParaRPr lang="en-ID" sz="140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en-ID" dirty="0">
                <a:solidFill>
                  <a:schemeClr val="tx1"/>
                </a:solidFill>
                <a:latin typeface="Barlow" panose="00000500000000000000" pitchFamily="2" charset="0"/>
              </a:rPr>
              <a:t>B</a:t>
            </a:r>
            <a:r>
              <a:rPr lang="en-ID" sz="1400" dirty="0">
                <a:solidFill>
                  <a:schemeClr val="tx1"/>
                </a:solidFill>
                <a:latin typeface="Barlow" panose="00000500000000000000" pitchFamily="2" charset="0"/>
              </a:rPr>
              <a:t>a</a:t>
            </a:r>
            <a:r>
              <a:rPr lang="en-ID" dirty="0">
                <a:solidFill>
                  <a:schemeClr val="tx1"/>
                </a:solidFill>
                <a:latin typeface="Barlow" panose="00000500000000000000" pitchFamily="2" charset="0"/>
              </a:rPr>
              <a:t>gi</a:t>
            </a:r>
            <a:r>
              <a:rPr lang="en-ID" sz="1400" dirty="0">
                <a:solidFill>
                  <a:schemeClr val="tx1"/>
                </a:solidFill>
                <a:latin typeface="Barlow" panose="00000500000000000000" pitchFamily="2" charset="0"/>
              </a:rPr>
              <a:t>a</a:t>
            </a:r>
            <a:r>
              <a:rPr lang="en-ID" dirty="0">
                <a:solidFill>
                  <a:schemeClr val="tx1"/>
                </a:solidFill>
                <a:latin typeface="Barlow" panose="00000500000000000000" pitchFamily="2" charset="0"/>
              </a:rPr>
              <a:t>n </a:t>
            </a:r>
            <a:r>
              <a:rPr lang="en-ID" sz="1400" dirty="0">
                <a:solidFill>
                  <a:schemeClr val="tx1"/>
                </a:solidFill>
                <a:latin typeface="Barlow" panose="00000500000000000000" pitchFamily="2" charset="0"/>
              </a:rPr>
              <a:t>a</a:t>
            </a:r>
            <a:r>
              <a:rPr lang="en-ID" dirty="0">
                <a:solidFill>
                  <a:schemeClr val="tx1"/>
                </a:solidFill>
                <a:latin typeface="Barlow" panose="00000500000000000000" pitchFamily="2" charset="0"/>
              </a:rPr>
              <a:t>dmin progr</a:t>
            </a:r>
            <a:r>
              <a:rPr lang="en-ID" sz="1400" dirty="0">
                <a:solidFill>
                  <a:schemeClr val="tx1"/>
                </a:solidFill>
                <a:latin typeface="Barlow" panose="00000500000000000000" pitchFamily="2" charset="0"/>
              </a:rPr>
              <a:t>am </a:t>
            </a:r>
            <a:r>
              <a:rPr lang="en-ID" sz="1400" dirty="0" err="1">
                <a:solidFill>
                  <a:schemeClr val="tx1"/>
                </a:solidFill>
                <a:latin typeface="Barlow" panose="00000500000000000000" pitchFamily="2" charset="0"/>
              </a:rPr>
              <a:t>studi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88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E2A04A-578B-8B2E-620D-6428D22B1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2389489"/>
            <a:ext cx="3592961" cy="478200"/>
          </a:xfrm>
        </p:spPr>
        <p:txBody>
          <a:bodyPr/>
          <a:lstStyle/>
          <a:p>
            <a:r>
              <a:rPr lang="en-ID" sz="1500" dirty="0"/>
              <a:t>Flowchart ARIMA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C35EF3-C930-D38A-D9CA-84904FAA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Per</a:t>
            </a:r>
            <a:r>
              <a:rPr lang="en-ID" b="0" dirty="0" err="1">
                <a:solidFill>
                  <a:schemeClr val="tx1"/>
                </a:solidFill>
                <a:effectLst/>
                <a:latin typeface="Overpass ExtraBold" panose="020B0604020202020204" charset="0"/>
              </a:rPr>
              <a:t>a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nc</a:t>
            </a:r>
            <a:r>
              <a:rPr lang="en-ID" b="0" dirty="0" err="1">
                <a:solidFill>
                  <a:schemeClr val="tx1"/>
                </a:solidFill>
                <a:effectLst/>
                <a:latin typeface="Overpass ExtraBold" panose="020B0604020202020204" charset="0"/>
              </a:rPr>
              <a:t>a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ng</a:t>
            </a:r>
            <a:r>
              <a:rPr lang="en-ID" b="0" dirty="0" err="1">
                <a:solidFill>
                  <a:schemeClr val="tx1"/>
                </a:solidFill>
                <a:effectLst/>
                <a:latin typeface="Overpass ExtraBold" panose="020B0604020202020204" charset="0"/>
              </a:rPr>
              <a:t>a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n</a:t>
            </a:r>
            <a:r>
              <a:rPr lang="en-ID" dirty="0">
                <a:solidFill>
                  <a:schemeClr val="tx1"/>
                </a:solidFill>
                <a:latin typeface="Overpass ExtraBol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Sistem</a:t>
            </a:r>
            <a:endParaRPr lang="en-ID" dirty="0">
              <a:solidFill>
                <a:schemeClr val="tx1"/>
              </a:solidFill>
              <a:latin typeface="Overpass ExtraBold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9C101-ED2E-C5E9-32CB-797108EDB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62" y="539500"/>
            <a:ext cx="903768" cy="41781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7B3681-C60D-D816-4530-EFC7DE905E8A}"/>
              </a:ext>
            </a:extLst>
          </p:cNvPr>
          <p:cNvSpPr txBox="1"/>
          <p:nvPr/>
        </p:nvSpPr>
        <p:spPr>
          <a:xfrm>
            <a:off x="713224" y="1180374"/>
            <a:ext cx="3858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D" sz="1600" b="1" dirty="0" err="1">
                <a:solidFill>
                  <a:schemeClr val="tx1"/>
                </a:solidFill>
                <a:latin typeface="Barlow" panose="00000500000000000000" pitchFamily="2" charset="0"/>
              </a:rPr>
              <a:t>Perancangan</a:t>
            </a:r>
            <a:r>
              <a:rPr lang="en-ID" sz="1600" b="1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Barlow" panose="00000500000000000000" pitchFamily="2" charset="0"/>
              </a:rPr>
              <a:t>alur</a:t>
            </a:r>
            <a:r>
              <a:rPr lang="en-ID" sz="1600" b="1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Barlow" panose="00000500000000000000" pitchFamily="2" charset="0"/>
              </a:rPr>
              <a:t>keputusan</a:t>
            </a:r>
            <a:r>
              <a:rPr lang="en-ID" sz="1600" b="1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Barlow" panose="00000500000000000000" pitchFamily="2" charset="0"/>
              </a:rPr>
              <a:t>sistem</a:t>
            </a:r>
            <a:endParaRPr lang="en-ID" sz="1600" b="1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endParaRPr lang="en-ID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398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E2A04A-578B-8B2E-620D-6428D22B1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2413764"/>
            <a:ext cx="3646124" cy="478200"/>
          </a:xfrm>
        </p:spPr>
        <p:txBody>
          <a:bodyPr/>
          <a:lstStyle/>
          <a:p>
            <a:r>
              <a:rPr lang="en-ID" sz="1500" dirty="0"/>
              <a:t>Flowchart SVM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C35EF3-C930-D38A-D9CA-84904FAA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Per</a:t>
            </a:r>
            <a:r>
              <a:rPr lang="en-ID" b="0" dirty="0" err="1">
                <a:solidFill>
                  <a:schemeClr val="tx1"/>
                </a:solidFill>
                <a:effectLst/>
                <a:latin typeface="Overpass ExtraBold" panose="020B0604020202020204" charset="0"/>
              </a:rPr>
              <a:t>a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nc</a:t>
            </a:r>
            <a:r>
              <a:rPr lang="en-ID" b="0" dirty="0" err="1">
                <a:solidFill>
                  <a:schemeClr val="tx1"/>
                </a:solidFill>
                <a:effectLst/>
                <a:latin typeface="Overpass ExtraBold" panose="020B0604020202020204" charset="0"/>
              </a:rPr>
              <a:t>a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ng</a:t>
            </a:r>
            <a:r>
              <a:rPr lang="en-ID" b="0" dirty="0" err="1">
                <a:solidFill>
                  <a:schemeClr val="tx1"/>
                </a:solidFill>
                <a:effectLst/>
                <a:latin typeface="Overpass ExtraBold" panose="020B0604020202020204" charset="0"/>
              </a:rPr>
              <a:t>a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n</a:t>
            </a:r>
            <a:r>
              <a:rPr lang="en-ID" dirty="0">
                <a:solidFill>
                  <a:schemeClr val="tx1"/>
                </a:solidFill>
                <a:latin typeface="Overpass ExtraBol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Sistem</a:t>
            </a:r>
            <a:endParaRPr lang="en-ID" dirty="0">
              <a:solidFill>
                <a:schemeClr val="tx1"/>
              </a:solidFill>
              <a:latin typeface="Overpass ExtraBold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8774E-5D39-8B45-9C8E-6220F8CD7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928" y="641555"/>
            <a:ext cx="2041476" cy="4291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800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E2A04A-578B-8B2E-620D-6428D22B1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248945"/>
            <a:ext cx="2763622" cy="478200"/>
          </a:xfrm>
        </p:spPr>
        <p:txBody>
          <a:bodyPr/>
          <a:lstStyle/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en-ID" sz="1500" b="1" dirty="0">
                <a:solidFill>
                  <a:schemeClr val="tx1"/>
                </a:solidFill>
              </a:rPr>
              <a:t>Use case diagram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C35EF3-C930-D38A-D9CA-84904FAA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Per</a:t>
            </a:r>
            <a:r>
              <a:rPr lang="en-ID" b="0" dirty="0" err="1">
                <a:solidFill>
                  <a:schemeClr val="tx1"/>
                </a:solidFill>
                <a:effectLst/>
                <a:latin typeface="Overpass ExtraBold" panose="020B0604020202020204" charset="0"/>
              </a:rPr>
              <a:t>a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nc</a:t>
            </a:r>
            <a:r>
              <a:rPr lang="en-ID" b="0" dirty="0" err="1">
                <a:solidFill>
                  <a:schemeClr val="tx1"/>
                </a:solidFill>
                <a:effectLst/>
                <a:latin typeface="Overpass ExtraBold" panose="020B0604020202020204" charset="0"/>
              </a:rPr>
              <a:t>a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ng</a:t>
            </a:r>
            <a:r>
              <a:rPr lang="en-ID" b="0" dirty="0" err="1">
                <a:solidFill>
                  <a:schemeClr val="tx1"/>
                </a:solidFill>
                <a:effectLst/>
                <a:latin typeface="Overpass ExtraBold" panose="020B0604020202020204" charset="0"/>
              </a:rPr>
              <a:t>a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n</a:t>
            </a:r>
            <a:r>
              <a:rPr lang="en-ID" dirty="0">
                <a:solidFill>
                  <a:schemeClr val="tx1"/>
                </a:solidFill>
                <a:latin typeface="Overpass ExtraBol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Sistem</a:t>
            </a:r>
            <a:endParaRPr lang="en-ID" dirty="0">
              <a:solidFill>
                <a:schemeClr val="tx1"/>
              </a:solidFill>
              <a:latin typeface="Overpass ExtraBold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56C1C-55AC-A7AE-6859-0F1B0F2218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" t="15944" b="27595"/>
          <a:stretch/>
        </p:blipFill>
        <p:spPr bwMode="auto">
          <a:xfrm>
            <a:off x="3576430" y="1248945"/>
            <a:ext cx="4057746" cy="32860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3200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E2A04A-578B-8B2E-620D-6428D22B1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248945"/>
            <a:ext cx="2763622" cy="478200"/>
          </a:xfrm>
        </p:spPr>
        <p:txBody>
          <a:bodyPr/>
          <a:lstStyle/>
          <a:p>
            <a:pPr>
              <a:buClr>
                <a:schemeClr val="tx1"/>
              </a:buClr>
              <a:buFont typeface="+mj-lt"/>
              <a:buAutoNum type="arabicPeriod" startAt="3"/>
            </a:pPr>
            <a:r>
              <a:rPr lang="en-ID" sz="1500" b="1" dirty="0">
                <a:solidFill>
                  <a:schemeClr val="tx1"/>
                </a:solidFill>
              </a:rPr>
              <a:t>Activity  diagram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C35EF3-C930-D38A-D9CA-84904FAA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Per</a:t>
            </a:r>
            <a:r>
              <a:rPr lang="en-ID" b="0" dirty="0" err="1">
                <a:solidFill>
                  <a:schemeClr val="tx1"/>
                </a:solidFill>
                <a:effectLst/>
                <a:latin typeface="Overpass ExtraBold" panose="020B0604020202020204" charset="0"/>
              </a:rPr>
              <a:t>a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nc</a:t>
            </a:r>
            <a:r>
              <a:rPr lang="en-ID" b="0" dirty="0" err="1">
                <a:solidFill>
                  <a:schemeClr val="tx1"/>
                </a:solidFill>
                <a:effectLst/>
                <a:latin typeface="Overpass ExtraBold" panose="020B0604020202020204" charset="0"/>
              </a:rPr>
              <a:t>a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ng</a:t>
            </a:r>
            <a:r>
              <a:rPr lang="en-ID" b="0" dirty="0" err="1">
                <a:solidFill>
                  <a:schemeClr val="tx1"/>
                </a:solidFill>
                <a:effectLst/>
                <a:latin typeface="Overpass ExtraBold" panose="020B0604020202020204" charset="0"/>
              </a:rPr>
              <a:t>a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n</a:t>
            </a:r>
            <a:r>
              <a:rPr lang="en-ID" dirty="0">
                <a:solidFill>
                  <a:schemeClr val="tx1"/>
                </a:solidFill>
                <a:latin typeface="Overpass ExtraBol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Sistem</a:t>
            </a:r>
            <a:endParaRPr lang="en-ID" dirty="0">
              <a:solidFill>
                <a:schemeClr val="tx1"/>
              </a:solidFill>
              <a:latin typeface="Overpass ExtraBold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DFCA4-992F-59C1-80FB-DFF9EBBCBE6C}"/>
              </a:ext>
            </a:extLst>
          </p:cNvPr>
          <p:cNvSpPr txBox="1"/>
          <p:nvPr/>
        </p:nvSpPr>
        <p:spPr>
          <a:xfrm>
            <a:off x="818707" y="1860698"/>
            <a:ext cx="71769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ID" sz="1400" b="1" dirty="0">
                <a:solidFill>
                  <a:schemeClr val="tx1"/>
                </a:solidFill>
              </a:rPr>
              <a:t>Activity diagram login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ID" sz="1400" b="1" dirty="0">
                <a:solidFill>
                  <a:schemeClr val="tx1"/>
                </a:solidFill>
              </a:rPr>
              <a:t>A</a:t>
            </a:r>
            <a:r>
              <a:rPr lang="en-ID" b="1" dirty="0">
                <a:solidFill>
                  <a:schemeClr val="tx1"/>
                </a:solidFill>
              </a:rPr>
              <a:t>ctivity di</a:t>
            </a:r>
            <a:r>
              <a:rPr lang="en-ID" sz="1400" b="1" dirty="0">
                <a:solidFill>
                  <a:schemeClr val="tx1"/>
                </a:solidFill>
              </a:rPr>
              <a:t>a</a:t>
            </a:r>
            <a:r>
              <a:rPr lang="en-ID" b="1" dirty="0">
                <a:solidFill>
                  <a:schemeClr val="tx1"/>
                </a:solidFill>
              </a:rPr>
              <a:t>gr</a:t>
            </a:r>
            <a:r>
              <a:rPr lang="en-ID" sz="1400" b="1" dirty="0">
                <a:solidFill>
                  <a:schemeClr val="tx1"/>
                </a:solidFill>
              </a:rPr>
              <a:t>a</a:t>
            </a:r>
            <a:r>
              <a:rPr lang="en-ID" b="1" dirty="0">
                <a:solidFill>
                  <a:schemeClr val="tx1"/>
                </a:solidFill>
              </a:rPr>
              <a:t>m register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ID" sz="1400" b="1" dirty="0">
                <a:solidFill>
                  <a:schemeClr val="tx1"/>
                </a:solidFill>
              </a:rPr>
              <a:t>Activity dia</a:t>
            </a:r>
            <a:r>
              <a:rPr lang="en-ID" b="1" dirty="0">
                <a:solidFill>
                  <a:schemeClr val="tx1"/>
                </a:solidFill>
              </a:rPr>
              <a:t>gr</a:t>
            </a:r>
            <a:r>
              <a:rPr lang="en-ID" sz="1400" b="1" dirty="0">
                <a:solidFill>
                  <a:schemeClr val="tx1"/>
                </a:solidFill>
              </a:rPr>
              <a:t>a</a:t>
            </a:r>
            <a:r>
              <a:rPr lang="en-ID" b="1" dirty="0">
                <a:solidFill>
                  <a:schemeClr val="tx1"/>
                </a:solidFill>
              </a:rPr>
              <a:t>m proses </a:t>
            </a:r>
            <a:r>
              <a:rPr lang="en-ID" b="1" dirty="0" err="1">
                <a:solidFill>
                  <a:schemeClr val="tx1"/>
                </a:solidFill>
              </a:rPr>
              <a:t>kl</a:t>
            </a:r>
            <a:r>
              <a:rPr lang="en-ID" sz="1400" b="1" dirty="0" err="1">
                <a:solidFill>
                  <a:schemeClr val="tx1"/>
                </a:solidFill>
              </a:rPr>
              <a:t>a</a:t>
            </a:r>
            <a:r>
              <a:rPr lang="en-ID" b="1" dirty="0" err="1">
                <a:solidFill>
                  <a:schemeClr val="tx1"/>
                </a:solidFill>
              </a:rPr>
              <a:t>sifik</a:t>
            </a:r>
            <a:r>
              <a:rPr lang="en-ID" sz="1400" b="1" dirty="0" err="1">
                <a:solidFill>
                  <a:schemeClr val="tx1"/>
                </a:solidFill>
              </a:rPr>
              <a:t>a</a:t>
            </a:r>
            <a:r>
              <a:rPr lang="en-ID" b="1" dirty="0" err="1">
                <a:solidFill>
                  <a:schemeClr val="tx1"/>
                </a:solidFill>
              </a:rPr>
              <a:t>si</a:t>
            </a:r>
            <a:endParaRPr lang="en-ID" b="1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ID" sz="1400" b="1" dirty="0">
                <a:solidFill>
                  <a:schemeClr val="tx1"/>
                </a:solidFill>
              </a:rPr>
              <a:t>Activity diagram proses </a:t>
            </a:r>
            <a:r>
              <a:rPr lang="en-ID" sz="1400" b="1" dirty="0" err="1">
                <a:solidFill>
                  <a:schemeClr val="tx1"/>
                </a:solidFill>
              </a:rPr>
              <a:t>prediksi</a:t>
            </a:r>
            <a:endParaRPr lang="en-ID" sz="1400" b="1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ID" sz="1400" b="1" dirty="0">
                <a:solidFill>
                  <a:schemeClr val="tx1"/>
                </a:solidFill>
              </a:rPr>
              <a:t>A</a:t>
            </a:r>
            <a:r>
              <a:rPr lang="en-ID" b="1" dirty="0">
                <a:solidFill>
                  <a:schemeClr val="tx1"/>
                </a:solidFill>
              </a:rPr>
              <a:t>ctivity di</a:t>
            </a:r>
            <a:r>
              <a:rPr lang="en-ID" sz="1400" b="1" dirty="0">
                <a:solidFill>
                  <a:schemeClr val="tx1"/>
                </a:solidFill>
              </a:rPr>
              <a:t>a</a:t>
            </a:r>
            <a:r>
              <a:rPr lang="en-ID" b="1" dirty="0">
                <a:solidFill>
                  <a:schemeClr val="tx1"/>
                </a:solidFill>
              </a:rPr>
              <a:t>gr</a:t>
            </a:r>
            <a:r>
              <a:rPr lang="en-ID" sz="1400" b="1" dirty="0">
                <a:solidFill>
                  <a:schemeClr val="tx1"/>
                </a:solidFill>
              </a:rPr>
              <a:t>a</a:t>
            </a:r>
            <a:r>
              <a:rPr lang="en-ID" b="1" dirty="0">
                <a:solidFill>
                  <a:schemeClr val="tx1"/>
                </a:solidFill>
              </a:rPr>
              <a:t>m </a:t>
            </a:r>
            <a:r>
              <a:rPr lang="en-ID" b="1" dirty="0" err="1">
                <a:solidFill>
                  <a:schemeClr val="tx1"/>
                </a:solidFill>
              </a:rPr>
              <a:t>t</a:t>
            </a:r>
            <a:r>
              <a:rPr lang="en-ID" sz="1400" b="1" dirty="0" err="1">
                <a:solidFill>
                  <a:schemeClr val="tx1"/>
                </a:solidFill>
              </a:rPr>
              <a:t>a</a:t>
            </a:r>
            <a:r>
              <a:rPr lang="en-ID" b="1" dirty="0" err="1">
                <a:solidFill>
                  <a:schemeClr val="tx1"/>
                </a:solidFill>
              </a:rPr>
              <a:t>mpil</a:t>
            </a:r>
            <a:r>
              <a:rPr lang="en-ID" b="1" dirty="0">
                <a:solidFill>
                  <a:schemeClr val="tx1"/>
                </a:solidFill>
              </a:rPr>
              <a:t> user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ID" sz="1400" b="1" dirty="0">
                <a:solidFill>
                  <a:schemeClr val="tx1"/>
                </a:solidFill>
              </a:rPr>
              <a:t>Activity diagram edit user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ID" sz="1400" b="1" dirty="0">
                <a:solidFill>
                  <a:schemeClr val="tx1"/>
                </a:solidFill>
              </a:rPr>
              <a:t>A</a:t>
            </a:r>
            <a:r>
              <a:rPr lang="en-ID" b="1" dirty="0">
                <a:solidFill>
                  <a:schemeClr val="tx1"/>
                </a:solidFill>
              </a:rPr>
              <a:t>ctivity di</a:t>
            </a:r>
            <a:r>
              <a:rPr lang="en-ID" sz="1400" b="1" dirty="0">
                <a:solidFill>
                  <a:schemeClr val="tx1"/>
                </a:solidFill>
              </a:rPr>
              <a:t>a</a:t>
            </a:r>
            <a:r>
              <a:rPr lang="en-ID" b="1" dirty="0">
                <a:solidFill>
                  <a:schemeClr val="tx1"/>
                </a:solidFill>
              </a:rPr>
              <a:t>gr</a:t>
            </a:r>
            <a:r>
              <a:rPr lang="en-ID" sz="1400" b="1" dirty="0">
                <a:solidFill>
                  <a:schemeClr val="tx1"/>
                </a:solidFill>
              </a:rPr>
              <a:t>a</a:t>
            </a:r>
            <a:r>
              <a:rPr lang="en-ID" b="1" dirty="0">
                <a:solidFill>
                  <a:schemeClr val="tx1"/>
                </a:solidFill>
              </a:rPr>
              <a:t>m </a:t>
            </a:r>
            <a:r>
              <a:rPr lang="en-ID" b="1" dirty="0" err="1">
                <a:solidFill>
                  <a:schemeClr val="tx1"/>
                </a:solidFill>
              </a:rPr>
              <a:t>h</a:t>
            </a:r>
            <a:r>
              <a:rPr lang="en-ID" sz="1400" b="1" dirty="0" err="1">
                <a:solidFill>
                  <a:schemeClr val="tx1"/>
                </a:solidFill>
              </a:rPr>
              <a:t>apus</a:t>
            </a:r>
            <a:r>
              <a:rPr lang="en-ID" sz="1400" b="1" dirty="0">
                <a:solidFill>
                  <a:schemeClr val="tx1"/>
                </a:solidFill>
              </a:rPr>
              <a:t> user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3972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E2A04A-578B-8B2E-620D-6428D22B1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086377"/>
            <a:ext cx="2763622" cy="478200"/>
          </a:xfrm>
        </p:spPr>
        <p:txBody>
          <a:bodyPr/>
          <a:lstStyle/>
          <a:p>
            <a:pPr>
              <a:buClr>
                <a:schemeClr val="tx1"/>
              </a:buClr>
              <a:buFont typeface="+mj-lt"/>
              <a:buAutoNum type="arabicPeriod" startAt="4"/>
            </a:pPr>
            <a:r>
              <a:rPr lang="en-ID" sz="1500" b="1" dirty="0" err="1">
                <a:solidFill>
                  <a:schemeClr val="tx1"/>
                </a:solidFill>
              </a:rPr>
              <a:t>Perancangan</a:t>
            </a:r>
            <a:r>
              <a:rPr lang="en-ID" sz="1500" b="1" dirty="0">
                <a:solidFill>
                  <a:schemeClr val="tx1"/>
                </a:solidFill>
              </a:rPr>
              <a:t> Basis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C35EF3-C930-D38A-D9CA-84904FAA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Per</a:t>
            </a:r>
            <a:r>
              <a:rPr lang="en-ID" b="0" dirty="0" err="1">
                <a:solidFill>
                  <a:schemeClr val="tx1"/>
                </a:solidFill>
                <a:effectLst/>
                <a:latin typeface="Overpass ExtraBold" panose="020B0604020202020204" charset="0"/>
              </a:rPr>
              <a:t>a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nc</a:t>
            </a:r>
            <a:r>
              <a:rPr lang="en-ID" b="0" dirty="0" err="1">
                <a:solidFill>
                  <a:schemeClr val="tx1"/>
                </a:solidFill>
                <a:effectLst/>
                <a:latin typeface="Overpass ExtraBold" panose="020B0604020202020204" charset="0"/>
              </a:rPr>
              <a:t>a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ng</a:t>
            </a:r>
            <a:r>
              <a:rPr lang="en-ID" b="0" dirty="0" err="1">
                <a:solidFill>
                  <a:schemeClr val="tx1"/>
                </a:solidFill>
                <a:effectLst/>
                <a:latin typeface="Overpass ExtraBold" panose="020B0604020202020204" charset="0"/>
              </a:rPr>
              <a:t>a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n</a:t>
            </a:r>
            <a:r>
              <a:rPr lang="en-ID" dirty="0">
                <a:solidFill>
                  <a:schemeClr val="tx1"/>
                </a:solidFill>
                <a:latin typeface="Overpass ExtraBol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Sistem</a:t>
            </a:r>
            <a:endParaRPr lang="en-ID" dirty="0">
              <a:solidFill>
                <a:schemeClr val="tx1"/>
              </a:solidFill>
              <a:latin typeface="Overpass ExtraBold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DFCA4-992F-59C1-80FB-DFF9EBBCBE6C}"/>
              </a:ext>
            </a:extLst>
          </p:cNvPr>
          <p:cNvSpPr txBox="1"/>
          <p:nvPr/>
        </p:nvSpPr>
        <p:spPr>
          <a:xfrm>
            <a:off x="983486" y="1410688"/>
            <a:ext cx="717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</a:pPr>
            <a:r>
              <a:rPr lang="en-ID" b="1" dirty="0" err="1">
                <a:solidFill>
                  <a:schemeClr val="tx1"/>
                </a:solidFill>
                <a:latin typeface="Barlow" panose="00000500000000000000" pitchFamily="2" charset="0"/>
              </a:rPr>
              <a:t>Per</a:t>
            </a:r>
            <a:r>
              <a:rPr lang="en-ID" sz="1400" b="1" dirty="0" err="1">
                <a:solidFill>
                  <a:schemeClr val="tx1"/>
                </a:solidFill>
                <a:latin typeface="Barlow" panose="00000500000000000000" pitchFamily="2" charset="0"/>
              </a:rPr>
              <a:t>ancangan</a:t>
            </a:r>
            <a:r>
              <a:rPr lang="en-ID" sz="1400" b="1" dirty="0">
                <a:solidFill>
                  <a:schemeClr val="tx1"/>
                </a:solidFill>
                <a:latin typeface="Barlow" panose="00000500000000000000" pitchFamily="2" charset="0"/>
              </a:rPr>
              <a:t> model </a:t>
            </a:r>
            <a:r>
              <a:rPr lang="en-ID" sz="1400" b="1" dirty="0" err="1">
                <a:solidFill>
                  <a:schemeClr val="tx1"/>
                </a:solidFill>
                <a:latin typeface="Barlow" panose="00000500000000000000" pitchFamily="2" charset="0"/>
              </a:rPr>
              <a:t>konseptual</a:t>
            </a:r>
            <a:endParaRPr lang="en-ID" b="1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2F937-BD5E-41BC-0621-D6CDB329E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234" y="1739731"/>
            <a:ext cx="3520463" cy="30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2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44"/>
          <p:cNvSpPr/>
          <p:nvPr/>
        </p:nvSpPr>
        <p:spPr>
          <a:xfrm>
            <a:off x="1014039" y="2080703"/>
            <a:ext cx="731540" cy="621819"/>
          </a:xfrm>
          <a:custGeom>
            <a:avLst/>
            <a:gdLst/>
            <a:ahLst/>
            <a:cxnLst/>
            <a:rect l="l" t="t" r="r" b="b"/>
            <a:pathLst>
              <a:path w="1009020" h="857682" extrusionOk="0">
                <a:moveTo>
                  <a:pt x="105127" y="773623"/>
                </a:moveTo>
                <a:cubicBezTo>
                  <a:pt x="2753" y="704507"/>
                  <a:pt x="-31609" y="545737"/>
                  <a:pt x="32296" y="437331"/>
                </a:cubicBezTo>
                <a:cubicBezTo>
                  <a:pt x="50058" y="407238"/>
                  <a:pt x="73978" y="381074"/>
                  <a:pt x="88347" y="349016"/>
                </a:cubicBezTo>
                <a:cubicBezTo>
                  <a:pt x="123335" y="271060"/>
                  <a:pt x="96112" y="171226"/>
                  <a:pt x="141275" y="99164"/>
                </a:cubicBezTo>
                <a:cubicBezTo>
                  <a:pt x="168497" y="55855"/>
                  <a:pt x="217497" y="31923"/>
                  <a:pt x="266497" y="23619"/>
                </a:cubicBezTo>
                <a:cubicBezTo>
                  <a:pt x="315497" y="15403"/>
                  <a:pt x="365479" y="20582"/>
                  <a:pt x="415014" y="23619"/>
                </a:cubicBezTo>
                <a:cubicBezTo>
                  <a:pt x="494807" y="28440"/>
                  <a:pt x="575224" y="27190"/>
                  <a:pt x="654035" y="13349"/>
                </a:cubicBezTo>
                <a:cubicBezTo>
                  <a:pt x="702499" y="4777"/>
                  <a:pt x="753017" y="-8350"/>
                  <a:pt x="799785" y="7277"/>
                </a:cubicBezTo>
                <a:cubicBezTo>
                  <a:pt x="867796" y="29959"/>
                  <a:pt x="905015" y="104522"/>
                  <a:pt x="932773" y="173191"/>
                </a:cubicBezTo>
                <a:cubicBezTo>
                  <a:pt x="979006" y="287312"/>
                  <a:pt x="1019705" y="409470"/>
                  <a:pt x="1006496" y="532700"/>
                </a:cubicBezTo>
                <a:cubicBezTo>
                  <a:pt x="993287" y="655930"/>
                  <a:pt x="911174" y="779070"/>
                  <a:pt x="793805" y="797644"/>
                </a:cubicBezTo>
                <a:cubicBezTo>
                  <a:pt x="754445" y="803805"/>
                  <a:pt x="714102" y="798180"/>
                  <a:pt x="674652" y="803805"/>
                </a:cubicBezTo>
                <a:cubicBezTo>
                  <a:pt x="600304" y="814342"/>
                  <a:pt x="531668" y="864349"/>
                  <a:pt x="456963" y="856937"/>
                </a:cubicBezTo>
                <a:cubicBezTo>
                  <a:pt x="409124" y="852204"/>
                  <a:pt x="366550" y="824433"/>
                  <a:pt x="327457" y="795322"/>
                </a:cubicBezTo>
                <a:cubicBezTo>
                  <a:pt x="289524" y="767015"/>
                  <a:pt x="243113" y="735136"/>
                  <a:pt x="200003" y="753531"/>
                </a:cubicBezTo>
                <a:cubicBezTo>
                  <a:pt x="188757" y="758353"/>
                  <a:pt x="178672" y="766301"/>
                  <a:pt x="166801" y="769069"/>
                </a:cubicBezTo>
                <a:cubicBezTo>
                  <a:pt x="139132" y="775320"/>
                  <a:pt x="106377" y="752102"/>
                  <a:pt x="84152" y="77040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59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6" name="Google Shape;2016;p44"/>
          <p:cNvSpPr/>
          <p:nvPr/>
        </p:nvSpPr>
        <p:spPr>
          <a:xfrm>
            <a:off x="1058483" y="3368213"/>
            <a:ext cx="687096" cy="705827"/>
          </a:xfrm>
          <a:custGeom>
            <a:avLst/>
            <a:gdLst/>
            <a:ahLst/>
            <a:cxnLst/>
            <a:rect l="l" t="t" r="r" b="b"/>
            <a:pathLst>
              <a:path w="947718" h="1216763" extrusionOk="0">
                <a:moveTo>
                  <a:pt x="881620" y="861301"/>
                </a:moveTo>
                <a:cubicBezTo>
                  <a:pt x="867428" y="764682"/>
                  <a:pt x="775944" y="668420"/>
                  <a:pt x="824766" y="583766"/>
                </a:cubicBezTo>
                <a:cubicBezTo>
                  <a:pt x="855915" y="529742"/>
                  <a:pt x="935975" y="507953"/>
                  <a:pt x="946596" y="446428"/>
                </a:cubicBezTo>
                <a:cubicBezTo>
                  <a:pt x="950166" y="425978"/>
                  <a:pt x="944633" y="405083"/>
                  <a:pt x="938207" y="385348"/>
                </a:cubicBezTo>
                <a:cubicBezTo>
                  <a:pt x="915269" y="315161"/>
                  <a:pt x="876889" y="246760"/>
                  <a:pt x="815037" y="206487"/>
                </a:cubicBezTo>
                <a:cubicBezTo>
                  <a:pt x="768447" y="176126"/>
                  <a:pt x="706594" y="166035"/>
                  <a:pt x="655184" y="183627"/>
                </a:cubicBezTo>
                <a:cubicBezTo>
                  <a:pt x="576552" y="141479"/>
                  <a:pt x="512200" y="73524"/>
                  <a:pt x="431516" y="34233"/>
                </a:cubicBezTo>
                <a:cubicBezTo>
                  <a:pt x="332444" y="-14076"/>
                  <a:pt x="207668" y="-12915"/>
                  <a:pt x="116094" y="48342"/>
                </a:cubicBezTo>
                <a:cubicBezTo>
                  <a:pt x="24520" y="109689"/>
                  <a:pt x="-24390" y="233454"/>
                  <a:pt x="12204" y="337485"/>
                </a:cubicBezTo>
                <a:cubicBezTo>
                  <a:pt x="48441" y="440445"/>
                  <a:pt x="156704" y="513400"/>
                  <a:pt x="167326" y="621985"/>
                </a:cubicBezTo>
                <a:cubicBezTo>
                  <a:pt x="173663" y="686368"/>
                  <a:pt x="143406" y="748072"/>
                  <a:pt x="132160" y="811830"/>
                </a:cubicBezTo>
                <a:cubicBezTo>
                  <a:pt x="103064" y="977030"/>
                  <a:pt x="218825" y="1150980"/>
                  <a:pt x="379035" y="1200718"/>
                </a:cubicBezTo>
                <a:cubicBezTo>
                  <a:pt x="539155" y="1250457"/>
                  <a:pt x="724891" y="1180626"/>
                  <a:pt x="824409" y="1045610"/>
                </a:cubicBezTo>
                <a:cubicBezTo>
                  <a:pt x="863501" y="992478"/>
                  <a:pt x="891170" y="926666"/>
                  <a:pt x="881620" y="8613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59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7" name="Google Shape;2017;p44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Rumus</a:t>
            </a:r>
            <a:r>
              <a:rPr lang="en-ID" sz="3000" dirty="0"/>
              <a:t>a</a:t>
            </a:r>
            <a:r>
              <a:rPr lang="en" sz="3000" dirty="0"/>
              <a:t>n M</a:t>
            </a:r>
            <a:r>
              <a:rPr lang="en-ID" sz="3000" dirty="0"/>
              <a:t>a</a:t>
            </a:r>
            <a:r>
              <a:rPr lang="en" sz="3000" dirty="0"/>
              <a:t>s</a:t>
            </a:r>
            <a:r>
              <a:rPr lang="en-ID" sz="3000" dirty="0"/>
              <a:t>a</a:t>
            </a:r>
            <a:r>
              <a:rPr lang="en" sz="3000" dirty="0"/>
              <a:t>l</a:t>
            </a:r>
            <a:r>
              <a:rPr lang="en-ID" sz="3000" dirty="0"/>
              <a:t>a</a:t>
            </a:r>
            <a:r>
              <a:rPr lang="en" sz="3000" dirty="0"/>
              <a:t>h </a:t>
            </a:r>
            <a:endParaRPr sz="3000" dirty="0"/>
          </a:p>
        </p:txBody>
      </p:sp>
      <p:sp>
        <p:nvSpPr>
          <p:cNvPr id="2018" name="Google Shape;2018;p44"/>
          <p:cNvSpPr txBox="1">
            <a:spLocks noGrp="1"/>
          </p:cNvSpPr>
          <p:nvPr>
            <p:ph type="title"/>
          </p:nvPr>
        </p:nvSpPr>
        <p:spPr>
          <a:xfrm>
            <a:off x="713225" y="1734958"/>
            <a:ext cx="1317600" cy="949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20" name="Google Shape;2020;p44"/>
          <p:cNvSpPr txBox="1">
            <a:spLocks noGrp="1"/>
          </p:cNvSpPr>
          <p:nvPr>
            <p:ph type="subTitle" idx="2"/>
          </p:nvPr>
        </p:nvSpPr>
        <p:spPr>
          <a:xfrm>
            <a:off x="2030413" y="1539610"/>
            <a:ext cx="6560694" cy="1475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600" dirty="0" err="1"/>
              <a:t>Bagaimana</a:t>
            </a:r>
            <a:r>
              <a:rPr lang="en-ID" sz="1600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dibangun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kelulusan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berd</a:t>
            </a:r>
            <a:r>
              <a:rPr lang="en-ID" sz="16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asarkan</a:t>
            </a:r>
            <a:r>
              <a:rPr lang="en-ID" sz="16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/>
              <a:t>variabel</a:t>
            </a:r>
            <a:r>
              <a:rPr lang="en-ID" dirty="0"/>
              <a:t> SKS, IPK, </a:t>
            </a:r>
            <a:r>
              <a:rPr lang="en-ID" dirty="0" err="1"/>
              <a:t>Toefl</a:t>
            </a:r>
            <a:r>
              <a:rPr lang="en-ID" dirty="0"/>
              <a:t>, Masa </a:t>
            </a:r>
            <a:r>
              <a:rPr lang="en-ID" dirty="0" err="1"/>
              <a:t>Studi</a:t>
            </a:r>
            <a:r>
              <a:rPr lang="en-ID" dirty="0"/>
              <a:t> 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forecasting time series dan </a:t>
            </a:r>
            <a:r>
              <a:rPr lang="en-ID" dirty="0" err="1"/>
              <a:t>metode</a:t>
            </a:r>
            <a:r>
              <a:rPr lang="en-ID" dirty="0"/>
              <a:t> Support Vector Machine</a:t>
            </a:r>
            <a:endParaRPr sz="1600" dirty="0"/>
          </a:p>
        </p:txBody>
      </p:sp>
      <p:sp>
        <p:nvSpPr>
          <p:cNvPr id="2023" name="Google Shape;2023;p44"/>
          <p:cNvSpPr txBox="1">
            <a:spLocks noGrp="1"/>
          </p:cNvSpPr>
          <p:nvPr>
            <p:ph type="subTitle" idx="5"/>
          </p:nvPr>
        </p:nvSpPr>
        <p:spPr>
          <a:xfrm>
            <a:off x="2091273" y="3124715"/>
            <a:ext cx="6499833" cy="94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 err="1"/>
              <a:t>B</a:t>
            </a:r>
            <a:r>
              <a:rPr lang="en-ID" sz="1600" dirty="0" err="1"/>
              <a:t>agaimana</a:t>
            </a:r>
            <a:r>
              <a:rPr lang="en-ID" sz="1600" dirty="0"/>
              <a:t> </a:t>
            </a:r>
            <a:r>
              <a:rPr lang="en-ID" sz="1600" dirty="0" err="1"/>
              <a:t>menerapkan</a:t>
            </a:r>
            <a:r>
              <a:rPr lang="en-ID" sz="1600" dirty="0"/>
              <a:t>  </a:t>
            </a:r>
            <a:r>
              <a:rPr lang="en-ID" sz="1600" dirty="0" err="1"/>
              <a:t>metode</a:t>
            </a:r>
            <a:r>
              <a:rPr lang="en-ID" sz="1600" dirty="0"/>
              <a:t> forecasting time series dan support vector machine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memprediksi</a:t>
            </a:r>
            <a:r>
              <a:rPr lang="en-ID" sz="1600" dirty="0"/>
              <a:t> </a:t>
            </a:r>
            <a:r>
              <a:rPr lang="en-ID" sz="1600" dirty="0" err="1"/>
              <a:t>kelulusan</a:t>
            </a:r>
            <a:r>
              <a:rPr lang="en-ID" sz="1600" dirty="0"/>
              <a:t> </a:t>
            </a:r>
            <a:r>
              <a:rPr lang="en-ID" sz="1600" dirty="0" err="1"/>
              <a:t>mahasiswa</a:t>
            </a:r>
            <a:r>
              <a:rPr lang="en-ID" sz="1600" dirty="0"/>
              <a:t> </a:t>
            </a:r>
            <a:r>
              <a:rPr lang="en-ID" sz="1600" dirty="0" err="1"/>
              <a:t>Fakultas</a:t>
            </a:r>
            <a:r>
              <a:rPr lang="en-ID" sz="1600" dirty="0"/>
              <a:t> </a:t>
            </a:r>
            <a:r>
              <a:rPr lang="en-ID" sz="1600" dirty="0" err="1"/>
              <a:t>Teknologi</a:t>
            </a:r>
            <a:r>
              <a:rPr lang="en-ID" sz="1600" dirty="0"/>
              <a:t> </a:t>
            </a:r>
            <a:r>
              <a:rPr lang="en-ID" sz="1600" dirty="0" err="1"/>
              <a:t>Industri</a:t>
            </a:r>
            <a:endParaRPr dirty="0"/>
          </a:p>
        </p:txBody>
      </p:sp>
      <p:sp>
        <p:nvSpPr>
          <p:cNvPr id="7" name="Google Shape;2025;p44">
            <a:extLst>
              <a:ext uri="{FF2B5EF4-FFF2-40B4-BE49-F238E27FC236}">
                <a16:creationId xmlns:a16="http://schemas.microsoft.com/office/drawing/2014/main" id="{1C7F22B7-CD6D-26C9-8CB1-09DE8B71A202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12788" y="3070159"/>
            <a:ext cx="1317625" cy="949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E2A04A-578B-8B2E-620D-6428D22B1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163071"/>
            <a:ext cx="2763622" cy="478200"/>
          </a:xfrm>
        </p:spPr>
        <p:txBody>
          <a:bodyPr/>
          <a:lstStyle/>
          <a:p>
            <a:pPr>
              <a:buClr>
                <a:schemeClr val="tx1"/>
              </a:buClr>
              <a:buFont typeface="+mj-lt"/>
              <a:buAutoNum type="arabicPeriod" startAt="4"/>
            </a:pPr>
            <a:r>
              <a:rPr lang="en-ID" sz="1500" b="1" dirty="0" err="1">
                <a:solidFill>
                  <a:schemeClr val="tx1"/>
                </a:solidFill>
              </a:rPr>
              <a:t>Perancangan</a:t>
            </a:r>
            <a:r>
              <a:rPr lang="en-ID" sz="1500" b="1" dirty="0">
                <a:solidFill>
                  <a:schemeClr val="tx1"/>
                </a:solidFill>
              </a:rPr>
              <a:t> Basis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C35EF3-C930-D38A-D9CA-84904FAA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Per</a:t>
            </a:r>
            <a:r>
              <a:rPr lang="en-ID" b="0" dirty="0" err="1">
                <a:solidFill>
                  <a:schemeClr val="tx1"/>
                </a:solidFill>
                <a:effectLst/>
                <a:latin typeface="Overpass ExtraBold" panose="020B0604020202020204" charset="0"/>
              </a:rPr>
              <a:t>a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nc</a:t>
            </a:r>
            <a:r>
              <a:rPr lang="en-ID" b="0" dirty="0" err="1">
                <a:solidFill>
                  <a:schemeClr val="tx1"/>
                </a:solidFill>
                <a:effectLst/>
                <a:latin typeface="Overpass ExtraBold" panose="020B0604020202020204" charset="0"/>
              </a:rPr>
              <a:t>a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ng</a:t>
            </a:r>
            <a:r>
              <a:rPr lang="en-ID" b="0" dirty="0" err="1">
                <a:solidFill>
                  <a:schemeClr val="tx1"/>
                </a:solidFill>
                <a:effectLst/>
                <a:latin typeface="Overpass ExtraBold" panose="020B0604020202020204" charset="0"/>
              </a:rPr>
              <a:t>a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n</a:t>
            </a:r>
            <a:r>
              <a:rPr lang="en-ID" dirty="0">
                <a:solidFill>
                  <a:schemeClr val="tx1"/>
                </a:solidFill>
                <a:latin typeface="Overpass ExtraBol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Sistem</a:t>
            </a:r>
            <a:endParaRPr lang="en-ID" dirty="0">
              <a:solidFill>
                <a:schemeClr val="tx1"/>
              </a:solidFill>
              <a:latin typeface="Overpass ExtraBold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DFCA4-992F-59C1-80FB-DFF9EBBCBE6C}"/>
              </a:ext>
            </a:extLst>
          </p:cNvPr>
          <p:cNvSpPr txBox="1"/>
          <p:nvPr/>
        </p:nvSpPr>
        <p:spPr>
          <a:xfrm>
            <a:off x="818707" y="1577164"/>
            <a:ext cx="717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</a:pPr>
            <a:r>
              <a:rPr lang="en-ID" b="1" dirty="0">
                <a:solidFill>
                  <a:schemeClr val="tx1"/>
                </a:solidFill>
                <a:latin typeface="Barlow" panose="00000500000000000000" pitchFamily="2" charset="0"/>
              </a:rPr>
              <a:t>Entity Relationship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9DB7F-CCC1-1EEB-0184-71299DC4E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345" y="1959671"/>
            <a:ext cx="4173260" cy="2929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4794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E2A04A-578B-8B2E-620D-6428D22B1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163071"/>
            <a:ext cx="2763622" cy="478200"/>
          </a:xfrm>
        </p:spPr>
        <p:txBody>
          <a:bodyPr/>
          <a:lstStyle/>
          <a:p>
            <a:pPr>
              <a:buClr>
                <a:schemeClr val="tx1"/>
              </a:buClr>
              <a:buFont typeface="+mj-lt"/>
              <a:buAutoNum type="arabicPeriod" startAt="4"/>
            </a:pPr>
            <a:r>
              <a:rPr lang="en-ID" sz="1500" b="1" dirty="0" err="1">
                <a:solidFill>
                  <a:schemeClr val="tx1"/>
                </a:solidFill>
              </a:rPr>
              <a:t>Perancangan</a:t>
            </a:r>
            <a:r>
              <a:rPr lang="en-ID" sz="1500" b="1" dirty="0">
                <a:solidFill>
                  <a:schemeClr val="tx1"/>
                </a:solidFill>
              </a:rPr>
              <a:t> Basis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C35EF3-C930-D38A-D9CA-84904FAA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Per</a:t>
            </a:r>
            <a:r>
              <a:rPr lang="en-ID" b="0" dirty="0" err="1">
                <a:solidFill>
                  <a:schemeClr val="tx1"/>
                </a:solidFill>
                <a:effectLst/>
                <a:latin typeface="Overpass ExtraBold" panose="020B0604020202020204" charset="0"/>
              </a:rPr>
              <a:t>a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nc</a:t>
            </a:r>
            <a:r>
              <a:rPr lang="en-ID" b="0" dirty="0" err="1">
                <a:solidFill>
                  <a:schemeClr val="tx1"/>
                </a:solidFill>
                <a:effectLst/>
                <a:latin typeface="Overpass ExtraBold" panose="020B0604020202020204" charset="0"/>
              </a:rPr>
              <a:t>a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ng</a:t>
            </a:r>
            <a:r>
              <a:rPr lang="en-ID" b="0" dirty="0" err="1">
                <a:solidFill>
                  <a:schemeClr val="tx1"/>
                </a:solidFill>
                <a:effectLst/>
                <a:latin typeface="Overpass ExtraBold" panose="020B0604020202020204" charset="0"/>
              </a:rPr>
              <a:t>a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n</a:t>
            </a:r>
            <a:r>
              <a:rPr lang="en-ID" dirty="0">
                <a:solidFill>
                  <a:schemeClr val="tx1"/>
                </a:solidFill>
                <a:latin typeface="Overpass ExtraBol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Overpass ExtraBold" panose="020B0604020202020204" charset="0"/>
              </a:rPr>
              <a:t>Sistem</a:t>
            </a:r>
            <a:endParaRPr lang="en-ID" dirty="0">
              <a:solidFill>
                <a:schemeClr val="tx1"/>
              </a:solidFill>
              <a:latin typeface="Overpass ExtraBold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DFCA4-992F-59C1-80FB-DFF9EBBCBE6C}"/>
              </a:ext>
            </a:extLst>
          </p:cNvPr>
          <p:cNvSpPr txBox="1"/>
          <p:nvPr/>
        </p:nvSpPr>
        <p:spPr>
          <a:xfrm>
            <a:off x="818707" y="1577164"/>
            <a:ext cx="7176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</a:pPr>
            <a:r>
              <a:rPr lang="en-ID" sz="1500" b="1" dirty="0" err="1">
                <a:solidFill>
                  <a:schemeClr val="tx1"/>
                </a:solidFill>
                <a:latin typeface="Barlow" panose="00000500000000000000" pitchFamily="2" charset="0"/>
              </a:rPr>
              <a:t>Perancangan</a:t>
            </a:r>
            <a:r>
              <a:rPr lang="en-ID" sz="1500" b="1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500" b="1" dirty="0" err="1">
                <a:solidFill>
                  <a:schemeClr val="tx1"/>
                </a:solidFill>
                <a:latin typeface="Barlow" panose="00000500000000000000" pitchFamily="2" charset="0"/>
              </a:rPr>
              <a:t>Struktur</a:t>
            </a:r>
            <a:r>
              <a:rPr lang="en-ID" sz="1500" b="1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500" b="1" dirty="0" err="1">
                <a:solidFill>
                  <a:schemeClr val="tx1"/>
                </a:solidFill>
                <a:latin typeface="Barlow" panose="00000500000000000000" pitchFamily="2" charset="0"/>
              </a:rPr>
              <a:t>Tabel</a:t>
            </a:r>
            <a:endParaRPr lang="en-ID" sz="1500" b="1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21226-C5F0-092B-BEB5-6206BD613261}"/>
              </a:ext>
            </a:extLst>
          </p:cNvPr>
          <p:cNvSpPr txBox="1"/>
          <p:nvPr/>
        </p:nvSpPr>
        <p:spPr>
          <a:xfrm>
            <a:off x="1132368" y="2015557"/>
            <a:ext cx="3274827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1500" dirty="0" err="1">
                <a:solidFill>
                  <a:schemeClr val="tx1"/>
                </a:solidFill>
              </a:rPr>
              <a:t>Struktur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t</a:t>
            </a:r>
            <a:r>
              <a:rPr lang="en-ID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abel</a:t>
            </a:r>
            <a:r>
              <a:rPr lang="en-ID" sz="1500" dirty="0">
                <a:solidFill>
                  <a:schemeClr val="tx1"/>
                </a:solidFill>
                <a:latin typeface="Barlow" panose="00000500000000000000" pitchFamily="2" charset="0"/>
              </a:rPr>
              <a:t> user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1500" dirty="0" err="1">
                <a:solidFill>
                  <a:schemeClr val="tx1"/>
                </a:solidFill>
              </a:rPr>
              <a:t>Struktur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t</a:t>
            </a:r>
            <a:r>
              <a:rPr lang="en-ID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abel</a:t>
            </a:r>
            <a:r>
              <a:rPr lang="en-ID" sz="15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informatika</a:t>
            </a:r>
            <a:endParaRPr lang="en-ID" sz="150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Struktur</a:t>
            </a:r>
            <a:r>
              <a:rPr lang="en-ID" sz="15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tabel</a:t>
            </a:r>
            <a:r>
              <a:rPr lang="en-ID" sz="15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industri</a:t>
            </a:r>
            <a:endParaRPr lang="en-ID" sz="150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Struktur</a:t>
            </a:r>
            <a:r>
              <a:rPr lang="en-ID" sz="15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tabel</a:t>
            </a:r>
            <a:r>
              <a:rPr lang="en-ID" sz="15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elektro</a:t>
            </a:r>
            <a:endParaRPr lang="en-ID" sz="150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Struktur</a:t>
            </a:r>
            <a:r>
              <a:rPr lang="en-ID" sz="15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tabel</a:t>
            </a:r>
            <a:r>
              <a:rPr lang="en-ID" sz="15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kimia</a:t>
            </a:r>
            <a:endParaRPr lang="en-ID" sz="1500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3753E-1AD5-2028-4194-B8DC98CE136D}"/>
              </a:ext>
            </a:extLst>
          </p:cNvPr>
          <p:cNvSpPr txBox="1"/>
          <p:nvPr/>
        </p:nvSpPr>
        <p:spPr>
          <a:xfrm>
            <a:off x="4571975" y="2015557"/>
            <a:ext cx="3561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1400" dirty="0" err="1">
                <a:solidFill>
                  <a:schemeClr val="tx1"/>
                </a:solidFill>
                <a:latin typeface="Barlow" panose="00000500000000000000" pitchFamily="2" charset="0"/>
              </a:rPr>
              <a:t>Struktur</a:t>
            </a:r>
            <a:r>
              <a:rPr lang="en-ID" sz="14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Barlow" panose="00000500000000000000" pitchFamily="2" charset="0"/>
              </a:rPr>
              <a:t>tabel</a:t>
            </a:r>
            <a:r>
              <a:rPr lang="en-ID" sz="14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Barlow" panose="00000500000000000000" pitchFamily="2" charset="0"/>
              </a:rPr>
              <a:t>prediksi</a:t>
            </a:r>
            <a:r>
              <a:rPr lang="en-ID" sz="14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Barlow" panose="00000500000000000000" pitchFamily="2" charset="0"/>
              </a:rPr>
              <a:t>informatika</a:t>
            </a:r>
            <a:endParaRPr lang="en-ID" sz="140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1400" dirty="0" err="1">
                <a:solidFill>
                  <a:schemeClr val="tx1"/>
                </a:solidFill>
                <a:latin typeface="Barlow" panose="00000500000000000000" pitchFamily="2" charset="0"/>
              </a:rPr>
              <a:t>Struktur</a:t>
            </a:r>
            <a:r>
              <a:rPr lang="en-ID" sz="14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Barlow" panose="00000500000000000000" pitchFamily="2" charset="0"/>
              </a:rPr>
              <a:t>tabel</a:t>
            </a:r>
            <a:r>
              <a:rPr lang="en-ID" sz="14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Barlow" panose="00000500000000000000" pitchFamily="2" charset="0"/>
              </a:rPr>
              <a:t>prediksi</a:t>
            </a:r>
            <a:r>
              <a:rPr lang="en-ID" sz="14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Barlow" panose="00000500000000000000" pitchFamily="2" charset="0"/>
              </a:rPr>
              <a:t>industri</a:t>
            </a:r>
            <a:endParaRPr lang="en-ID" sz="140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1400" dirty="0" err="1">
                <a:solidFill>
                  <a:schemeClr val="tx1"/>
                </a:solidFill>
                <a:latin typeface="Barlow" panose="00000500000000000000" pitchFamily="2" charset="0"/>
              </a:rPr>
              <a:t>Stuktur</a:t>
            </a:r>
            <a:r>
              <a:rPr lang="en-ID" sz="14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Barlow" panose="00000500000000000000" pitchFamily="2" charset="0"/>
              </a:rPr>
              <a:t>tabel</a:t>
            </a:r>
            <a:r>
              <a:rPr lang="en-ID" sz="14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Barlow" panose="00000500000000000000" pitchFamily="2" charset="0"/>
              </a:rPr>
              <a:t>prediksi</a:t>
            </a:r>
            <a:r>
              <a:rPr lang="en-ID" sz="14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Barlow" panose="00000500000000000000" pitchFamily="2" charset="0"/>
              </a:rPr>
              <a:t>elektro</a:t>
            </a:r>
            <a:endParaRPr lang="en-ID" sz="140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1400" dirty="0" err="1">
                <a:solidFill>
                  <a:schemeClr val="tx1"/>
                </a:solidFill>
                <a:latin typeface="Barlow" panose="00000500000000000000" pitchFamily="2" charset="0"/>
              </a:rPr>
              <a:t>Struktur</a:t>
            </a:r>
            <a:r>
              <a:rPr lang="en-ID" sz="14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Barlow" panose="00000500000000000000" pitchFamily="2" charset="0"/>
              </a:rPr>
              <a:t>tabel</a:t>
            </a:r>
            <a:r>
              <a:rPr lang="en-ID" sz="14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Barlow" panose="00000500000000000000" pitchFamily="2" charset="0"/>
              </a:rPr>
              <a:t>prediksi</a:t>
            </a:r>
            <a:r>
              <a:rPr lang="en-ID" sz="14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Barlow" panose="00000500000000000000" pitchFamily="2" charset="0"/>
              </a:rPr>
              <a:t>kimia</a:t>
            </a:r>
            <a:endParaRPr lang="en-ID" sz="140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30213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6" name="Google Shape;2596;p55"/>
          <p:cNvGrpSpPr/>
          <p:nvPr/>
        </p:nvGrpSpPr>
        <p:grpSpPr>
          <a:xfrm>
            <a:off x="1258110" y="1504950"/>
            <a:ext cx="1723215" cy="2069431"/>
            <a:chOff x="5074049" y="1850383"/>
            <a:chExt cx="2043924" cy="2443037"/>
          </a:xfrm>
        </p:grpSpPr>
        <p:sp>
          <p:nvSpPr>
            <p:cNvPr id="2597" name="Google Shape;2597;p55"/>
            <p:cNvSpPr/>
            <p:nvPr/>
          </p:nvSpPr>
          <p:spPr>
            <a:xfrm>
              <a:off x="5274535" y="1929763"/>
              <a:ext cx="1843438" cy="1708435"/>
            </a:xfrm>
            <a:custGeom>
              <a:avLst/>
              <a:gdLst/>
              <a:ahLst/>
              <a:cxnLst/>
              <a:rect l="l" t="t" r="r" b="b"/>
              <a:pathLst>
                <a:path w="1843438" h="1708435" extrusionOk="0">
                  <a:moveTo>
                    <a:pt x="1384653" y="1648095"/>
                  </a:moveTo>
                  <a:cubicBezTo>
                    <a:pt x="1576101" y="1701316"/>
                    <a:pt x="1767103" y="1541206"/>
                    <a:pt x="1824583" y="1365291"/>
                  </a:cubicBezTo>
                  <a:cubicBezTo>
                    <a:pt x="1885275" y="1179554"/>
                    <a:pt x="1792540" y="958901"/>
                    <a:pt x="1645272" y="839065"/>
                  </a:cubicBezTo>
                  <a:cubicBezTo>
                    <a:pt x="1592702" y="796292"/>
                    <a:pt x="1518622" y="760751"/>
                    <a:pt x="1485956" y="698601"/>
                  </a:cubicBezTo>
                  <a:cubicBezTo>
                    <a:pt x="1456145" y="641808"/>
                    <a:pt x="1451415" y="566174"/>
                    <a:pt x="1449451" y="503398"/>
                  </a:cubicBezTo>
                  <a:cubicBezTo>
                    <a:pt x="1445434" y="370882"/>
                    <a:pt x="1468819" y="220327"/>
                    <a:pt x="1386617" y="105402"/>
                  </a:cubicBezTo>
                  <a:cubicBezTo>
                    <a:pt x="1328959" y="24856"/>
                    <a:pt x="1235868" y="-13095"/>
                    <a:pt x="1138224" y="4050"/>
                  </a:cubicBezTo>
                  <a:cubicBezTo>
                    <a:pt x="1046829" y="20123"/>
                    <a:pt x="971232" y="83524"/>
                    <a:pt x="884031" y="115314"/>
                  </a:cubicBezTo>
                  <a:cubicBezTo>
                    <a:pt x="786120" y="151033"/>
                    <a:pt x="678749" y="145228"/>
                    <a:pt x="575126" y="156926"/>
                  </a:cubicBezTo>
                  <a:cubicBezTo>
                    <a:pt x="546832" y="160141"/>
                    <a:pt x="517825" y="164963"/>
                    <a:pt x="493369" y="179697"/>
                  </a:cubicBezTo>
                  <a:cubicBezTo>
                    <a:pt x="355384" y="262743"/>
                    <a:pt x="464451" y="470447"/>
                    <a:pt x="385998" y="586801"/>
                  </a:cubicBezTo>
                  <a:cubicBezTo>
                    <a:pt x="337176" y="659221"/>
                    <a:pt x="245870" y="686635"/>
                    <a:pt x="172326" y="733516"/>
                  </a:cubicBezTo>
                  <a:cubicBezTo>
                    <a:pt x="97621" y="781201"/>
                    <a:pt x="37731" y="854067"/>
                    <a:pt x="12651" y="939077"/>
                  </a:cubicBezTo>
                  <a:cubicBezTo>
                    <a:pt x="-12429" y="1024088"/>
                    <a:pt x="-469" y="1120975"/>
                    <a:pt x="50763" y="1193306"/>
                  </a:cubicBezTo>
                  <a:cubicBezTo>
                    <a:pt x="79591" y="1234025"/>
                    <a:pt x="120648" y="1268226"/>
                    <a:pt x="134839" y="1316000"/>
                  </a:cubicBezTo>
                  <a:cubicBezTo>
                    <a:pt x="145817" y="1352790"/>
                    <a:pt x="139123" y="1392616"/>
                    <a:pt x="146353" y="1430300"/>
                  </a:cubicBezTo>
                  <a:cubicBezTo>
                    <a:pt x="157509" y="1488075"/>
                    <a:pt x="199905" y="1534598"/>
                    <a:pt x="244889" y="1572549"/>
                  </a:cubicBezTo>
                  <a:cubicBezTo>
                    <a:pt x="330482" y="1644791"/>
                    <a:pt x="435087" y="1698726"/>
                    <a:pt x="546743" y="1707209"/>
                  </a:cubicBezTo>
                  <a:cubicBezTo>
                    <a:pt x="781925" y="1724979"/>
                    <a:pt x="1009075" y="1542814"/>
                    <a:pt x="1238099" y="1598892"/>
                  </a:cubicBezTo>
                  <a:cubicBezTo>
                    <a:pt x="1288349" y="1611036"/>
                    <a:pt x="1335028" y="1634254"/>
                    <a:pt x="1384653" y="1648095"/>
                  </a:cubicBezTo>
                  <a:close/>
                </a:path>
              </a:pathLst>
            </a:custGeom>
            <a:solidFill>
              <a:srgbClr val="8752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8" name="Google Shape;2598;p55"/>
            <p:cNvSpPr/>
            <p:nvPr/>
          </p:nvSpPr>
          <p:spPr>
            <a:xfrm>
              <a:off x="5651683" y="2795617"/>
              <a:ext cx="1220552" cy="1325076"/>
            </a:xfrm>
            <a:custGeom>
              <a:avLst/>
              <a:gdLst/>
              <a:ahLst/>
              <a:cxnLst/>
              <a:rect l="l" t="t" r="r" b="b"/>
              <a:pathLst>
                <a:path w="1220552" h="1325076" extrusionOk="0">
                  <a:moveTo>
                    <a:pt x="490996" y="52417"/>
                  </a:moveTo>
                  <a:lnTo>
                    <a:pt x="480286" y="311200"/>
                  </a:lnTo>
                  <a:cubicBezTo>
                    <a:pt x="480286" y="311200"/>
                    <a:pt x="57671" y="236726"/>
                    <a:pt x="13759" y="522119"/>
                  </a:cubicBezTo>
                  <a:cubicBezTo>
                    <a:pt x="-30153" y="807512"/>
                    <a:pt x="45087" y="614362"/>
                    <a:pt x="45087" y="614362"/>
                  </a:cubicBezTo>
                  <a:lnTo>
                    <a:pt x="442085" y="1144875"/>
                  </a:lnTo>
                  <a:lnTo>
                    <a:pt x="858630" y="1325076"/>
                  </a:lnTo>
                  <a:lnTo>
                    <a:pt x="1020269" y="835194"/>
                  </a:lnTo>
                  <a:lnTo>
                    <a:pt x="1220553" y="662494"/>
                  </a:lnTo>
                  <a:cubicBezTo>
                    <a:pt x="1220553" y="662494"/>
                    <a:pt x="1188422" y="333792"/>
                    <a:pt x="888798" y="319236"/>
                  </a:cubicBezTo>
                  <a:lnTo>
                    <a:pt x="721984" y="298877"/>
                  </a:lnTo>
                  <a:lnTo>
                    <a:pt x="710916" y="0"/>
                  </a:lnTo>
                  <a:lnTo>
                    <a:pt x="490996" y="52417"/>
                  </a:lnTo>
                  <a:close/>
                </a:path>
              </a:pathLst>
            </a:custGeom>
            <a:solidFill>
              <a:srgbClr val="EE76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55"/>
            <p:cNvSpPr/>
            <p:nvPr/>
          </p:nvSpPr>
          <p:spPr>
            <a:xfrm>
              <a:off x="5890741" y="3098244"/>
              <a:ext cx="810217" cy="958536"/>
            </a:xfrm>
            <a:custGeom>
              <a:avLst/>
              <a:gdLst/>
              <a:ahLst/>
              <a:cxnLst/>
              <a:rect l="l" t="t" r="r" b="b"/>
              <a:pathLst>
                <a:path w="810217" h="958536" extrusionOk="0">
                  <a:moveTo>
                    <a:pt x="798615" y="390406"/>
                  </a:moveTo>
                  <a:cubicBezTo>
                    <a:pt x="795758" y="367903"/>
                    <a:pt x="791028" y="342811"/>
                    <a:pt x="772374" y="329952"/>
                  </a:cubicBezTo>
                  <a:cubicBezTo>
                    <a:pt x="761664" y="322540"/>
                    <a:pt x="748187" y="320665"/>
                    <a:pt x="735245" y="319147"/>
                  </a:cubicBezTo>
                  <a:cubicBezTo>
                    <a:pt x="687852" y="313343"/>
                    <a:pt x="640369" y="308253"/>
                    <a:pt x="592797" y="303788"/>
                  </a:cubicBezTo>
                  <a:cubicBezTo>
                    <a:pt x="594582" y="253157"/>
                    <a:pt x="600562" y="202972"/>
                    <a:pt x="614128" y="154127"/>
                  </a:cubicBezTo>
                  <a:cubicBezTo>
                    <a:pt x="627249" y="106710"/>
                    <a:pt x="647241" y="61794"/>
                    <a:pt x="669555" y="17859"/>
                  </a:cubicBezTo>
                  <a:cubicBezTo>
                    <a:pt x="663039" y="17324"/>
                    <a:pt x="656524" y="16788"/>
                    <a:pt x="649830" y="16609"/>
                  </a:cubicBezTo>
                  <a:lnTo>
                    <a:pt x="584139" y="8573"/>
                  </a:lnTo>
                  <a:cubicBezTo>
                    <a:pt x="548170" y="101441"/>
                    <a:pt x="521929" y="198061"/>
                    <a:pt x="505953" y="296376"/>
                  </a:cubicBezTo>
                  <a:cubicBezTo>
                    <a:pt x="376715" y="286643"/>
                    <a:pt x="247029" y="282000"/>
                    <a:pt x="117433" y="282535"/>
                  </a:cubicBezTo>
                  <a:cubicBezTo>
                    <a:pt x="110472" y="282535"/>
                    <a:pt x="103153" y="282714"/>
                    <a:pt x="97173" y="286375"/>
                  </a:cubicBezTo>
                  <a:cubicBezTo>
                    <a:pt x="96192" y="286911"/>
                    <a:pt x="95477" y="287715"/>
                    <a:pt x="94674" y="288429"/>
                  </a:cubicBezTo>
                  <a:cubicBezTo>
                    <a:pt x="97351" y="190649"/>
                    <a:pt x="108419" y="93940"/>
                    <a:pt x="133053" y="0"/>
                  </a:cubicBezTo>
                  <a:cubicBezTo>
                    <a:pt x="111722" y="357"/>
                    <a:pt x="89051" y="1518"/>
                    <a:pt x="65935" y="3840"/>
                  </a:cubicBezTo>
                  <a:cubicBezTo>
                    <a:pt x="24610" y="192078"/>
                    <a:pt x="-7164" y="382816"/>
                    <a:pt x="1404" y="572750"/>
                  </a:cubicBezTo>
                  <a:lnTo>
                    <a:pt x="111007" y="719197"/>
                  </a:lnTo>
                  <a:lnTo>
                    <a:pt x="111007" y="719197"/>
                  </a:lnTo>
                  <a:lnTo>
                    <a:pt x="203117" y="842248"/>
                  </a:lnTo>
                  <a:lnTo>
                    <a:pt x="452401" y="950119"/>
                  </a:lnTo>
                  <a:cubicBezTo>
                    <a:pt x="515146" y="955209"/>
                    <a:pt x="577891" y="958870"/>
                    <a:pt x="640726" y="958513"/>
                  </a:cubicBezTo>
                  <a:lnTo>
                    <a:pt x="781299" y="532567"/>
                  </a:lnTo>
                  <a:lnTo>
                    <a:pt x="810218" y="507653"/>
                  </a:lnTo>
                  <a:cubicBezTo>
                    <a:pt x="807362" y="468452"/>
                    <a:pt x="803524" y="429429"/>
                    <a:pt x="798615" y="390406"/>
                  </a:cubicBezTo>
                  <a:close/>
                </a:path>
              </a:pathLst>
            </a:custGeom>
            <a:solidFill>
              <a:srgbClr val="FFD3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55"/>
            <p:cNvSpPr/>
            <p:nvPr/>
          </p:nvSpPr>
          <p:spPr>
            <a:xfrm>
              <a:off x="5108233" y="3067169"/>
              <a:ext cx="492139" cy="393424"/>
            </a:xfrm>
            <a:custGeom>
              <a:avLst/>
              <a:gdLst/>
              <a:ahLst/>
              <a:cxnLst/>
              <a:rect l="l" t="t" r="r" b="b"/>
              <a:pathLst>
                <a:path w="492139" h="393424" extrusionOk="0">
                  <a:moveTo>
                    <a:pt x="0" y="90636"/>
                  </a:moveTo>
                  <a:lnTo>
                    <a:pt x="125758" y="0"/>
                  </a:lnTo>
                  <a:cubicBezTo>
                    <a:pt x="125758" y="0"/>
                    <a:pt x="478487" y="273070"/>
                    <a:pt x="491875" y="376029"/>
                  </a:cubicBezTo>
                  <a:cubicBezTo>
                    <a:pt x="505352" y="479078"/>
                    <a:pt x="0" y="90636"/>
                    <a:pt x="0" y="906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55"/>
            <p:cNvSpPr/>
            <p:nvPr/>
          </p:nvSpPr>
          <p:spPr>
            <a:xfrm>
              <a:off x="5508088" y="3174236"/>
              <a:ext cx="823450" cy="345936"/>
            </a:xfrm>
            <a:custGeom>
              <a:avLst/>
              <a:gdLst/>
              <a:ahLst/>
              <a:cxnLst/>
              <a:rect l="l" t="t" r="r" b="b"/>
              <a:pathLst>
                <a:path w="823450" h="345936" extrusionOk="0">
                  <a:moveTo>
                    <a:pt x="0" y="246459"/>
                  </a:moveTo>
                  <a:cubicBezTo>
                    <a:pt x="0" y="246459"/>
                    <a:pt x="32934" y="133052"/>
                    <a:pt x="244732" y="126444"/>
                  </a:cubicBezTo>
                  <a:cubicBezTo>
                    <a:pt x="456441" y="119837"/>
                    <a:pt x="757403" y="0"/>
                    <a:pt x="757403" y="0"/>
                  </a:cubicBezTo>
                  <a:lnTo>
                    <a:pt x="823451" y="118229"/>
                  </a:lnTo>
                  <a:lnTo>
                    <a:pt x="138521" y="345936"/>
                  </a:lnTo>
                  <a:lnTo>
                    <a:pt x="0" y="2464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55"/>
            <p:cNvSpPr/>
            <p:nvPr/>
          </p:nvSpPr>
          <p:spPr>
            <a:xfrm>
              <a:off x="5074049" y="3129498"/>
              <a:ext cx="1278553" cy="1150514"/>
            </a:xfrm>
            <a:custGeom>
              <a:avLst/>
              <a:gdLst/>
              <a:ahLst/>
              <a:cxnLst/>
              <a:rect l="l" t="t" r="r" b="b"/>
              <a:pathLst>
                <a:path w="1278553" h="1150514" extrusionOk="0">
                  <a:moveTo>
                    <a:pt x="0" y="0"/>
                  </a:moveTo>
                  <a:lnTo>
                    <a:pt x="425470" y="244852"/>
                  </a:lnTo>
                  <a:cubicBezTo>
                    <a:pt x="425470" y="244852"/>
                    <a:pt x="509190" y="284500"/>
                    <a:pt x="616473" y="261015"/>
                  </a:cubicBezTo>
                  <a:lnTo>
                    <a:pt x="1278554" y="126802"/>
                  </a:lnTo>
                  <a:lnTo>
                    <a:pt x="1237854" y="1029861"/>
                  </a:lnTo>
                  <a:lnTo>
                    <a:pt x="611117" y="1132731"/>
                  </a:lnTo>
                  <a:cubicBezTo>
                    <a:pt x="611117" y="1132731"/>
                    <a:pt x="456084" y="1190863"/>
                    <a:pt x="383700" y="1096923"/>
                  </a:cubicBezTo>
                  <a:lnTo>
                    <a:pt x="2499" y="9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868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2603;p55"/>
            <p:cNvSpPr/>
            <p:nvPr/>
          </p:nvSpPr>
          <p:spPr>
            <a:xfrm>
              <a:off x="5454625" y="3368010"/>
              <a:ext cx="243215" cy="912194"/>
            </a:xfrm>
            <a:custGeom>
              <a:avLst/>
              <a:gdLst/>
              <a:ahLst/>
              <a:cxnLst/>
              <a:rect l="l" t="t" r="r" b="b"/>
              <a:pathLst>
                <a:path w="243215" h="912194" extrusionOk="0">
                  <a:moveTo>
                    <a:pt x="243215" y="21074"/>
                  </a:moveTo>
                  <a:lnTo>
                    <a:pt x="235896" y="22592"/>
                  </a:lnTo>
                  <a:cubicBezTo>
                    <a:pt x="128524" y="46077"/>
                    <a:pt x="44894" y="6429"/>
                    <a:pt x="44894" y="6429"/>
                  </a:cubicBezTo>
                  <a:lnTo>
                    <a:pt x="33648" y="0"/>
                  </a:lnTo>
                  <a:lnTo>
                    <a:pt x="0" y="857071"/>
                  </a:lnTo>
                  <a:lnTo>
                    <a:pt x="3124" y="858589"/>
                  </a:lnTo>
                  <a:cubicBezTo>
                    <a:pt x="60513" y="933063"/>
                    <a:pt x="169759" y="911989"/>
                    <a:pt x="212601" y="900023"/>
                  </a:cubicBezTo>
                  <a:lnTo>
                    <a:pt x="243215" y="21074"/>
                  </a:lnTo>
                  <a:close/>
                </a:path>
              </a:pathLst>
            </a:custGeom>
            <a:solidFill>
              <a:srgbClr val="4C70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4" name="Google Shape;2604;p55"/>
            <p:cNvSpPr/>
            <p:nvPr/>
          </p:nvSpPr>
          <p:spPr>
            <a:xfrm>
              <a:off x="5713996" y="3309074"/>
              <a:ext cx="603084" cy="911363"/>
            </a:xfrm>
            <a:custGeom>
              <a:avLst/>
              <a:gdLst/>
              <a:ahLst/>
              <a:cxnLst/>
              <a:rect l="l" t="t" r="r" b="b"/>
              <a:pathLst>
                <a:path w="603084" h="911363" extrusionOk="0">
                  <a:moveTo>
                    <a:pt x="0" y="911364"/>
                  </a:moveTo>
                  <a:lnTo>
                    <a:pt x="23028" y="107335"/>
                  </a:lnTo>
                  <a:lnTo>
                    <a:pt x="25080" y="106977"/>
                  </a:lnTo>
                  <a:lnTo>
                    <a:pt x="603085" y="0"/>
                  </a:lnTo>
                  <a:lnTo>
                    <a:pt x="560421" y="813852"/>
                  </a:lnTo>
                  <a:lnTo>
                    <a:pt x="0" y="911364"/>
                  </a:lnTo>
                  <a:close/>
                  <a:moveTo>
                    <a:pt x="27936" y="111621"/>
                  </a:moveTo>
                  <a:lnTo>
                    <a:pt x="5266" y="905292"/>
                  </a:lnTo>
                  <a:lnTo>
                    <a:pt x="555512" y="809476"/>
                  </a:lnTo>
                  <a:lnTo>
                    <a:pt x="597640" y="6251"/>
                  </a:lnTo>
                  <a:lnTo>
                    <a:pt x="27936" y="111621"/>
                  </a:lnTo>
                  <a:close/>
                </a:path>
              </a:pathLst>
            </a:custGeom>
            <a:solidFill>
              <a:srgbClr val="68B5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5" name="Google Shape;2605;p55"/>
            <p:cNvSpPr/>
            <p:nvPr/>
          </p:nvSpPr>
          <p:spPr>
            <a:xfrm>
              <a:off x="5471048" y="3740646"/>
              <a:ext cx="214565" cy="64115"/>
            </a:xfrm>
            <a:custGeom>
              <a:avLst/>
              <a:gdLst/>
              <a:ahLst/>
              <a:cxnLst/>
              <a:rect l="l" t="t" r="r" b="b"/>
              <a:pathLst>
                <a:path w="214565" h="64115" extrusionOk="0">
                  <a:moveTo>
                    <a:pt x="0" y="64115"/>
                  </a:moveTo>
                  <a:lnTo>
                    <a:pt x="212869" y="48220"/>
                  </a:lnTo>
                  <a:lnTo>
                    <a:pt x="214565" y="0"/>
                  </a:lnTo>
                  <a:lnTo>
                    <a:pt x="1964" y="15895"/>
                  </a:lnTo>
                  <a:close/>
                </a:path>
              </a:pathLst>
            </a:custGeom>
            <a:solidFill>
              <a:srgbClr val="68B5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6" name="Google Shape;2606;p55"/>
            <p:cNvSpPr/>
            <p:nvPr/>
          </p:nvSpPr>
          <p:spPr>
            <a:xfrm>
              <a:off x="5464800" y="3839408"/>
              <a:ext cx="217331" cy="125551"/>
            </a:xfrm>
            <a:custGeom>
              <a:avLst/>
              <a:gdLst/>
              <a:ahLst/>
              <a:cxnLst/>
              <a:rect l="l" t="t" r="r" b="b"/>
              <a:pathLst>
                <a:path w="217331" h="125551" extrusionOk="0">
                  <a:moveTo>
                    <a:pt x="0" y="125551"/>
                  </a:moveTo>
                  <a:lnTo>
                    <a:pt x="213494" y="109567"/>
                  </a:lnTo>
                  <a:lnTo>
                    <a:pt x="217332" y="0"/>
                  </a:lnTo>
                  <a:lnTo>
                    <a:pt x="4284" y="15895"/>
                  </a:lnTo>
                  <a:close/>
                </a:path>
              </a:pathLst>
            </a:custGeom>
            <a:solidFill>
              <a:srgbClr val="68B5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7" name="Google Shape;2607;p55"/>
            <p:cNvSpPr/>
            <p:nvPr/>
          </p:nvSpPr>
          <p:spPr>
            <a:xfrm>
              <a:off x="5506392" y="4069526"/>
              <a:ext cx="118171" cy="153769"/>
            </a:xfrm>
            <a:custGeom>
              <a:avLst/>
              <a:gdLst/>
              <a:ahLst/>
              <a:cxnLst/>
              <a:rect l="l" t="t" r="r" b="b"/>
              <a:pathLst>
                <a:path w="118171" h="153769" extrusionOk="0">
                  <a:moveTo>
                    <a:pt x="118171" y="76884"/>
                  </a:moveTo>
                  <a:cubicBezTo>
                    <a:pt x="118171" y="119300"/>
                    <a:pt x="91663" y="153769"/>
                    <a:pt x="59086" y="153769"/>
                  </a:cubicBezTo>
                  <a:cubicBezTo>
                    <a:pt x="26419" y="153769"/>
                    <a:pt x="0" y="119390"/>
                    <a:pt x="0" y="76884"/>
                  </a:cubicBezTo>
                  <a:cubicBezTo>
                    <a:pt x="0" y="34379"/>
                    <a:pt x="26508" y="0"/>
                    <a:pt x="59086" y="0"/>
                  </a:cubicBezTo>
                  <a:cubicBezTo>
                    <a:pt x="91663" y="0"/>
                    <a:pt x="118171" y="34468"/>
                    <a:pt x="118171" y="76884"/>
                  </a:cubicBezTo>
                  <a:close/>
                </a:path>
              </a:pathLst>
            </a:custGeom>
            <a:solidFill>
              <a:srgbClr val="FFD3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8" name="Google Shape;2608;p55"/>
            <p:cNvSpPr/>
            <p:nvPr/>
          </p:nvSpPr>
          <p:spPr>
            <a:xfrm>
              <a:off x="6134736" y="2795617"/>
              <a:ext cx="236521" cy="247660"/>
            </a:xfrm>
            <a:custGeom>
              <a:avLst/>
              <a:gdLst/>
              <a:ahLst/>
              <a:cxnLst/>
              <a:rect l="l" t="t" r="r" b="b"/>
              <a:pathLst>
                <a:path w="236521" h="247660" extrusionOk="0">
                  <a:moveTo>
                    <a:pt x="236521" y="233601"/>
                  </a:moveTo>
                  <a:lnTo>
                    <a:pt x="227863" y="0"/>
                  </a:lnTo>
                  <a:lnTo>
                    <a:pt x="7943" y="52417"/>
                  </a:lnTo>
                  <a:lnTo>
                    <a:pt x="0" y="244673"/>
                  </a:lnTo>
                  <a:cubicBezTo>
                    <a:pt x="77829" y="251549"/>
                    <a:pt x="157621" y="246013"/>
                    <a:pt x="236521" y="233601"/>
                  </a:cubicBezTo>
                  <a:close/>
                </a:path>
              </a:pathLst>
            </a:custGeom>
            <a:solidFill>
              <a:srgbClr val="EE76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9" name="Google Shape;2609;p55"/>
            <p:cNvSpPr/>
            <p:nvPr/>
          </p:nvSpPr>
          <p:spPr>
            <a:xfrm>
              <a:off x="5750678" y="1888152"/>
              <a:ext cx="835051" cy="1036643"/>
            </a:xfrm>
            <a:custGeom>
              <a:avLst/>
              <a:gdLst/>
              <a:ahLst/>
              <a:cxnLst/>
              <a:rect l="l" t="t" r="r" b="b"/>
              <a:pathLst>
                <a:path w="835051" h="1036643" extrusionOk="0">
                  <a:moveTo>
                    <a:pt x="507941" y="3334"/>
                  </a:moveTo>
                  <a:cubicBezTo>
                    <a:pt x="351212" y="-11757"/>
                    <a:pt x="142181" y="21015"/>
                    <a:pt x="57034" y="171391"/>
                  </a:cubicBezTo>
                  <a:cubicBezTo>
                    <a:pt x="14549" y="246400"/>
                    <a:pt x="5267" y="335340"/>
                    <a:pt x="1697" y="421511"/>
                  </a:cubicBezTo>
                  <a:cubicBezTo>
                    <a:pt x="-3837" y="555546"/>
                    <a:pt x="2857" y="691634"/>
                    <a:pt x="41415" y="820043"/>
                  </a:cubicBezTo>
                  <a:cubicBezTo>
                    <a:pt x="75241" y="932647"/>
                    <a:pt x="168422" y="1008460"/>
                    <a:pt x="284630" y="1023551"/>
                  </a:cubicBezTo>
                  <a:cubicBezTo>
                    <a:pt x="377096" y="1035606"/>
                    <a:pt x="466617" y="1044803"/>
                    <a:pt x="558816" y="1025515"/>
                  </a:cubicBezTo>
                  <a:cubicBezTo>
                    <a:pt x="784359" y="978456"/>
                    <a:pt x="817918" y="734050"/>
                    <a:pt x="823987" y="540990"/>
                  </a:cubicBezTo>
                  <a:cubicBezTo>
                    <a:pt x="827558" y="428655"/>
                    <a:pt x="855494" y="330339"/>
                    <a:pt x="805958" y="222379"/>
                  </a:cubicBezTo>
                  <a:cubicBezTo>
                    <a:pt x="756958" y="115669"/>
                    <a:pt x="659672" y="32266"/>
                    <a:pt x="543732" y="8692"/>
                  </a:cubicBezTo>
                  <a:cubicBezTo>
                    <a:pt x="531950" y="6281"/>
                    <a:pt x="519991" y="4495"/>
                    <a:pt x="507941" y="3334"/>
                  </a:cubicBezTo>
                  <a:close/>
                </a:path>
              </a:pathLst>
            </a:custGeom>
            <a:solidFill>
              <a:srgbClr val="EE76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0" name="Google Shape;2610;p55"/>
            <p:cNvSpPr/>
            <p:nvPr/>
          </p:nvSpPr>
          <p:spPr>
            <a:xfrm>
              <a:off x="5862602" y="2442715"/>
              <a:ext cx="49267" cy="113942"/>
            </a:xfrm>
            <a:custGeom>
              <a:avLst/>
              <a:gdLst/>
              <a:ahLst/>
              <a:cxnLst/>
              <a:rect l="l" t="t" r="r" b="b"/>
              <a:pathLst>
                <a:path w="49267" h="113942" extrusionOk="0">
                  <a:moveTo>
                    <a:pt x="49268" y="56971"/>
                  </a:moveTo>
                  <a:cubicBezTo>
                    <a:pt x="49268" y="88493"/>
                    <a:pt x="38201" y="113943"/>
                    <a:pt x="24634" y="113943"/>
                  </a:cubicBezTo>
                  <a:cubicBezTo>
                    <a:pt x="10979" y="113943"/>
                    <a:pt x="0" y="88404"/>
                    <a:pt x="0" y="56971"/>
                  </a:cubicBezTo>
                  <a:cubicBezTo>
                    <a:pt x="0" y="25539"/>
                    <a:pt x="11068" y="0"/>
                    <a:pt x="24634" y="0"/>
                  </a:cubicBezTo>
                  <a:cubicBezTo>
                    <a:pt x="38201" y="0"/>
                    <a:pt x="49268" y="25539"/>
                    <a:pt x="49268" y="56971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1" name="Google Shape;2611;p55"/>
            <p:cNvSpPr/>
            <p:nvPr/>
          </p:nvSpPr>
          <p:spPr>
            <a:xfrm>
              <a:off x="6234788" y="2442715"/>
              <a:ext cx="49267" cy="113942"/>
            </a:xfrm>
            <a:custGeom>
              <a:avLst/>
              <a:gdLst/>
              <a:ahLst/>
              <a:cxnLst/>
              <a:rect l="l" t="t" r="r" b="b"/>
              <a:pathLst>
                <a:path w="49267" h="113942" extrusionOk="0">
                  <a:moveTo>
                    <a:pt x="49268" y="56971"/>
                  </a:moveTo>
                  <a:cubicBezTo>
                    <a:pt x="49268" y="88493"/>
                    <a:pt x="38201" y="113943"/>
                    <a:pt x="24634" y="113943"/>
                  </a:cubicBezTo>
                  <a:cubicBezTo>
                    <a:pt x="10979" y="113943"/>
                    <a:pt x="0" y="88404"/>
                    <a:pt x="0" y="56971"/>
                  </a:cubicBezTo>
                  <a:cubicBezTo>
                    <a:pt x="0" y="25539"/>
                    <a:pt x="11067" y="0"/>
                    <a:pt x="24634" y="0"/>
                  </a:cubicBezTo>
                  <a:cubicBezTo>
                    <a:pt x="38201" y="0"/>
                    <a:pt x="49268" y="25539"/>
                    <a:pt x="49268" y="56971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2" name="Google Shape;2612;p55"/>
            <p:cNvSpPr/>
            <p:nvPr/>
          </p:nvSpPr>
          <p:spPr>
            <a:xfrm>
              <a:off x="5788013" y="2254009"/>
              <a:ext cx="178381" cy="96128"/>
            </a:xfrm>
            <a:custGeom>
              <a:avLst/>
              <a:gdLst/>
              <a:ahLst/>
              <a:cxnLst/>
              <a:rect l="l" t="t" r="r" b="b"/>
              <a:pathLst>
                <a:path w="178381" h="96128" extrusionOk="0">
                  <a:moveTo>
                    <a:pt x="108238" y="83068"/>
                  </a:moveTo>
                  <a:cubicBezTo>
                    <a:pt x="127695" y="78782"/>
                    <a:pt x="168394" y="67799"/>
                    <a:pt x="176249" y="47171"/>
                  </a:cubicBezTo>
                  <a:cubicBezTo>
                    <a:pt x="183478" y="28151"/>
                    <a:pt x="171429" y="9398"/>
                    <a:pt x="153668" y="3594"/>
                  </a:cubicBezTo>
                  <a:cubicBezTo>
                    <a:pt x="119751" y="-7389"/>
                    <a:pt x="74411" y="9131"/>
                    <a:pt x="42815" y="21900"/>
                  </a:cubicBezTo>
                  <a:cubicBezTo>
                    <a:pt x="27018" y="28240"/>
                    <a:pt x="8185" y="41277"/>
                    <a:pt x="2115" y="57976"/>
                  </a:cubicBezTo>
                  <a:cubicBezTo>
                    <a:pt x="-6274" y="80836"/>
                    <a:pt x="11666" y="93248"/>
                    <a:pt x="31748" y="95480"/>
                  </a:cubicBezTo>
                  <a:cubicBezTo>
                    <a:pt x="61023" y="98695"/>
                    <a:pt x="80569" y="89230"/>
                    <a:pt x="108238" y="83068"/>
                  </a:cubicBezTo>
                  <a:close/>
                </a:path>
              </a:pathLst>
            </a:custGeom>
            <a:solidFill>
              <a:srgbClr val="9940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3" name="Google Shape;2613;p55"/>
            <p:cNvSpPr/>
            <p:nvPr/>
          </p:nvSpPr>
          <p:spPr>
            <a:xfrm>
              <a:off x="6202756" y="2254009"/>
              <a:ext cx="178381" cy="96128"/>
            </a:xfrm>
            <a:custGeom>
              <a:avLst/>
              <a:gdLst/>
              <a:ahLst/>
              <a:cxnLst/>
              <a:rect l="l" t="t" r="r" b="b"/>
              <a:pathLst>
                <a:path w="178381" h="96128" extrusionOk="0">
                  <a:moveTo>
                    <a:pt x="70144" y="83068"/>
                  </a:moveTo>
                  <a:cubicBezTo>
                    <a:pt x="50687" y="78782"/>
                    <a:pt x="9987" y="67799"/>
                    <a:pt x="2133" y="47171"/>
                  </a:cubicBezTo>
                  <a:cubicBezTo>
                    <a:pt x="-5097" y="28151"/>
                    <a:pt x="6952" y="9398"/>
                    <a:pt x="24714" y="3594"/>
                  </a:cubicBezTo>
                  <a:cubicBezTo>
                    <a:pt x="58630" y="-7389"/>
                    <a:pt x="103971" y="9131"/>
                    <a:pt x="135567" y="21900"/>
                  </a:cubicBezTo>
                  <a:cubicBezTo>
                    <a:pt x="151364" y="28240"/>
                    <a:pt x="170197" y="41277"/>
                    <a:pt x="176266" y="57976"/>
                  </a:cubicBezTo>
                  <a:cubicBezTo>
                    <a:pt x="184656" y="80836"/>
                    <a:pt x="166716" y="93248"/>
                    <a:pt x="146634" y="95480"/>
                  </a:cubicBezTo>
                  <a:cubicBezTo>
                    <a:pt x="117359" y="98695"/>
                    <a:pt x="97902" y="89230"/>
                    <a:pt x="70144" y="83068"/>
                  </a:cubicBezTo>
                  <a:close/>
                </a:path>
              </a:pathLst>
            </a:custGeom>
            <a:solidFill>
              <a:srgbClr val="9940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4" name="Google Shape;2614;p55"/>
            <p:cNvSpPr/>
            <p:nvPr/>
          </p:nvSpPr>
          <p:spPr>
            <a:xfrm>
              <a:off x="6430529" y="2161430"/>
              <a:ext cx="230399" cy="388971"/>
            </a:xfrm>
            <a:custGeom>
              <a:avLst/>
              <a:gdLst/>
              <a:ahLst/>
              <a:cxnLst/>
              <a:rect l="l" t="t" r="r" b="b"/>
              <a:pathLst>
                <a:path w="230399" h="388971" extrusionOk="0">
                  <a:moveTo>
                    <a:pt x="39531" y="0"/>
                  </a:moveTo>
                  <a:cubicBezTo>
                    <a:pt x="5793" y="67419"/>
                    <a:pt x="-6881" y="145286"/>
                    <a:pt x="3562" y="219938"/>
                  </a:cubicBezTo>
                  <a:cubicBezTo>
                    <a:pt x="10345" y="268248"/>
                    <a:pt x="28642" y="338256"/>
                    <a:pt x="67646" y="370136"/>
                  </a:cubicBezTo>
                  <a:cubicBezTo>
                    <a:pt x="135835" y="425768"/>
                    <a:pt x="184300" y="346025"/>
                    <a:pt x="206970" y="288072"/>
                  </a:cubicBezTo>
                  <a:cubicBezTo>
                    <a:pt x="220269" y="254228"/>
                    <a:pt x="237048" y="215116"/>
                    <a:pt x="227677" y="179219"/>
                  </a:cubicBezTo>
                  <a:cubicBezTo>
                    <a:pt x="214289" y="127962"/>
                    <a:pt x="182783" y="84118"/>
                    <a:pt x="157345" y="38576"/>
                  </a:cubicBezTo>
                </a:path>
              </a:pathLst>
            </a:custGeom>
            <a:solidFill>
              <a:srgbClr val="8752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5" name="Google Shape;2615;p55"/>
            <p:cNvSpPr/>
            <p:nvPr/>
          </p:nvSpPr>
          <p:spPr>
            <a:xfrm>
              <a:off x="6496390" y="2428285"/>
              <a:ext cx="253104" cy="289372"/>
            </a:xfrm>
            <a:custGeom>
              <a:avLst/>
              <a:gdLst/>
              <a:ahLst/>
              <a:cxnLst/>
              <a:rect l="l" t="t" r="r" b="b"/>
              <a:pathLst>
                <a:path w="253104" h="289372" extrusionOk="0">
                  <a:moveTo>
                    <a:pt x="0" y="147483"/>
                  </a:moveTo>
                  <a:cubicBezTo>
                    <a:pt x="9104" y="64526"/>
                    <a:pt x="115048" y="-33522"/>
                    <a:pt x="201713" y="11216"/>
                  </a:cubicBezTo>
                  <a:cubicBezTo>
                    <a:pt x="229292" y="25504"/>
                    <a:pt x="245804" y="55686"/>
                    <a:pt x="251070" y="86315"/>
                  </a:cubicBezTo>
                  <a:cubicBezTo>
                    <a:pt x="261155" y="145429"/>
                    <a:pt x="232862" y="207669"/>
                    <a:pt x="185736" y="244727"/>
                  </a:cubicBezTo>
                  <a:cubicBezTo>
                    <a:pt x="138611" y="281786"/>
                    <a:pt x="75330" y="295002"/>
                    <a:pt x="15887" y="287233"/>
                  </a:cubicBezTo>
                  <a:cubicBezTo>
                    <a:pt x="14281" y="287054"/>
                    <a:pt x="12406" y="286518"/>
                    <a:pt x="12138" y="285000"/>
                  </a:cubicBezTo>
                  <a:cubicBezTo>
                    <a:pt x="11782" y="283482"/>
                    <a:pt x="15084" y="283036"/>
                    <a:pt x="14548" y="284465"/>
                  </a:cubicBezTo>
                </a:path>
              </a:pathLst>
            </a:custGeom>
            <a:solidFill>
              <a:srgbClr val="EE76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16" name="Google Shape;2616;p55"/>
            <p:cNvGrpSpPr/>
            <p:nvPr/>
          </p:nvGrpSpPr>
          <p:grpSpPr>
            <a:xfrm>
              <a:off x="5998533" y="2464413"/>
              <a:ext cx="673582" cy="224728"/>
              <a:chOff x="5998533" y="2464413"/>
              <a:chExt cx="673582" cy="224728"/>
            </a:xfrm>
          </p:grpSpPr>
          <p:sp>
            <p:nvSpPr>
              <p:cNvPr id="2617" name="Google Shape;2617;p55"/>
              <p:cNvSpPr/>
              <p:nvPr/>
            </p:nvSpPr>
            <p:spPr>
              <a:xfrm>
                <a:off x="5998533" y="2464413"/>
                <a:ext cx="83338" cy="106644"/>
              </a:xfrm>
              <a:custGeom>
                <a:avLst/>
                <a:gdLst/>
                <a:ahLst/>
                <a:cxnLst/>
                <a:rect l="l" t="t" r="r" b="b"/>
                <a:pathLst>
                  <a:path w="83338" h="106644" extrusionOk="0">
                    <a:moveTo>
                      <a:pt x="79616" y="1163"/>
                    </a:moveTo>
                    <a:cubicBezTo>
                      <a:pt x="44004" y="-4106"/>
                      <a:pt x="448" y="7860"/>
                      <a:pt x="2" y="50901"/>
                    </a:cubicBezTo>
                    <a:cubicBezTo>
                      <a:pt x="-355" y="89567"/>
                      <a:pt x="44986" y="112427"/>
                      <a:pt x="78099" y="105372"/>
                    </a:cubicBezTo>
                    <a:cubicBezTo>
                      <a:pt x="84525" y="104033"/>
                      <a:pt x="81847" y="94121"/>
                      <a:pt x="75421" y="95549"/>
                    </a:cubicBezTo>
                    <a:cubicBezTo>
                      <a:pt x="45521" y="101890"/>
                      <a:pt x="14372" y="82155"/>
                      <a:pt x="10266" y="50990"/>
                    </a:cubicBezTo>
                    <a:cubicBezTo>
                      <a:pt x="5625" y="14914"/>
                      <a:pt x="51680" y="7324"/>
                      <a:pt x="76938" y="11075"/>
                    </a:cubicBezTo>
                    <a:cubicBezTo>
                      <a:pt x="83364" y="11968"/>
                      <a:pt x="86131" y="2056"/>
                      <a:pt x="79616" y="1163"/>
                    </a:cubicBezTo>
                    <a:lnTo>
                      <a:pt x="79616" y="1163"/>
                    </a:lnTo>
                    <a:close/>
                  </a:path>
                </a:pathLst>
              </a:custGeom>
              <a:solidFill>
                <a:srgbClr val="AA4A4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8" name="Google Shape;2618;p55"/>
              <p:cNvSpPr/>
              <p:nvPr/>
            </p:nvSpPr>
            <p:spPr>
              <a:xfrm>
                <a:off x="6014866" y="2562877"/>
                <a:ext cx="153029" cy="63893"/>
              </a:xfrm>
              <a:custGeom>
                <a:avLst/>
                <a:gdLst/>
                <a:ahLst/>
                <a:cxnLst/>
                <a:rect l="l" t="t" r="r" b="b"/>
                <a:pathLst>
                  <a:path w="153029" h="63893" extrusionOk="0">
                    <a:moveTo>
                      <a:pt x="984" y="32358"/>
                    </a:moveTo>
                    <a:cubicBezTo>
                      <a:pt x="44897" y="89776"/>
                      <a:pt x="120316" y="61112"/>
                      <a:pt x="152268" y="7623"/>
                    </a:cubicBezTo>
                    <a:cubicBezTo>
                      <a:pt x="155660" y="1908"/>
                      <a:pt x="146824" y="-3182"/>
                      <a:pt x="143432" y="2443"/>
                    </a:cubicBezTo>
                    <a:cubicBezTo>
                      <a:pt x="115943" y="48342"/>
                      <a:pt x="49270" y="78971"/>
                      <a:pt x="9731" y="27179"/>
                    </a:cubicBezTo>
                    <a:cubicBezTo>
                      <a:pt x="5893" y="22089"/>
                      <a:pt x="-2943" y="27179"/>
                      <a:pt x="984" y="32358"/>
                    </a:cubicBezTo>
                    <a:lnTo>
                      <a:pt x="984" y="32358"/>
                    </a:lnTo>
                    <a:close/>
                  </a:path>
                </a:pathLst>
              </a:custGeom>
              <a:solidFill>
                <a:srgbClr val="AA4A4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9" name="Google Shape;2619;p55"/>
              <p:cNvSpPr/>
              <p:nvPr/>
            </p:nvSpPr>
            <p:spPr>
              <a:xfrm>
                <a:off x="6531288" y="2497329"/>
                <a:ext cx="140827" cy="191812"/>
              </a:xfrm>
              <a:custGeom>
                <a:avLst/>
                <a:gdLst/>
                <a:ahLst/>
                <a:cxnLst/>
                <a:rect l="l" t="t" r="r" b="b"/>
                <a:pathLst>
                  <a:path w="140827" h="191812" extrusionOk="0">
                    <a:moveTo>
                      <a:pt x="10264" y="186845"/>
                    </a:moveTo>
                    <a:cubicBezTo>
                      <a:pt x="10710" y="105585"/>
                      <a:pt x="60335" y="36201"/>
                      <a:pt x="137272" y="10126"/>
                    </a:cubicBezTo>
                    <a:cubicBezTo>
                      <a:pt x="143519" y="7983"/>
                      <a:pt x="140841" y="-1839"/>
                      <a:pt x="134594" y="304"/>
                    </a:cubicBezTo>
                    <a:cubicBezTo>
                      <a:pt x="53284" y="27807"/>
                      <a:pt x="535" y="100941"/>
                      <a:pt x="0" y="186934"/>
                    </a:cubicBezTo>
                    <a:cubicBezTo>
                      <a:pt x="0" y="193453"/>
                      <a:pt x="10174" y="193453"/>
                      <a:pt x="10264" y="186845"/>
                    </a:cubicBezTo>
                    <a:lnTo>
                      <a:pt x="10264" y="186845"/>
                    </a:lnTo>
                    <a:close/>
                  </a:path>
                </a:pathLst>
              </a:custGeom>
              <a:solidFill>
                <a:srgbClr val="AA4A4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0" name="Google Shape;2620;p55"/>
              <p:cNvSpPr/>
              <p:nvPr/>
            </p:nvSpPr>
            <p:spPr>
              <a:xfrm>
                <a:off x="6575048" y="2537655"/>
                <a:ext cx="44885" cy="122082"/>
              </a:xfrm>
              <a:custGeom>
                <a:avLst/>
                <a:gdLst/>
                <a:ahLst/>
                <a:cxnLst/>
                <a:rect l="l" t="t" r="r" b="b"/>
                <a:pathLst>
                  <a:path w="44885" h="122082" extrusionOk="0">
                    <a:moveTo>
                      <a:pt x="25500" y="7662"/>
                    </a:moveTo>
                    <a:cubicBezTo>
                      <a:pt x="47010" y="45346"/>
                      <a:pt x="27731" y="84279"/>
                      <a:pt x="1402" y="113211"/>
                    </a:cubicBezTo>
                    <a:cubicBezTo>
                      <a:pt x="-3061" y="118122"/>
                      <a:pt x="4168" y="125355"/>
                      <a:pt x="8631" y="120444"/>
                    </a:cubicBezTo>
                    <a:cubicBezTo>
                      <a:pt x="38174" y="87940"/>
                      <a:pt x="58167" y="44095"/>
                      <a:pt x="34336" y="2483"/>
                    </a:cubicBezTo>
                    <a:cubicBezTo>
                      <a:pt x="31034" y="-3232"/>
                      <a:pt x="22287" y="1947"/>
                      <a:pt x="25500" y="7662"/>
                    </a:cubicBezTo>
                    <a:lnTo>
                      <a:pt x="25500" y="7662"/>
                    </a:lnTo>
                    <a:close/>
                  </a:path>
                </a:pathLst>
              </a:custGeom>
              <a:solidFill>
                <a:srgbClr val="AA4A4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21" name="Google Shape;2621;p55"/>
            <p:cNvSpPr/>
            <p:nvPr/>
          </p:nvSpPr>
          <p:spPr>
            <a:xfrm>
              <a:off x="6532805" y="2505500"/>
              <a:ext cx="160946" cy="189010"/>
            </a:xfrm>
            <a:custGeom>
              <a:avLst/>
              <a:gdLst/>
              <a:ahLst/>
              <a:cxnLst/>
              <a:rect l="l" t="t" r="r" b="b"/>
              <a:pathLst>
                <a:path w="160946" h="189010" extrusionOk="0">
                  <a:moveTo>
                    <a:pt x="1875" y="182514"/>
                  </a:moveTo>
                  <a:cubicBezTo>
                    <a:pt x="9371" y="115988"/>
                    <a:pt x="45519" y="53212"/>
                    <a:pt x="99339" y="13475"/>
                  </a:cubicBezTo>
                  <a:cubicBezTo>
                    <a:pt x="113709" y="2849"/>
                    <a:pt x="134415" y="-5992"/>
                    <a:pt x="148339" y="5171"/>
                  </a:cubicBezTo>
                  <a:cubicBezTo>
                    <a:pt x="153962" y="9725"/>
                    <a:pt x="156997" y="16690"/>
                    <a:pt x="158781" y="23744"/>
                  </a:cubicBezTo>
                  <a:cubicBezTo>
                    <a:pt x="167529" y="58481"/>
                    <a:pt x="148250" y="93753"/>
                    <a:pt x="128168" y="123399"/>
                  </a:cubicBezTo>
                  <a:cubicBezTo>
                    <a:pt x="117100" y="139652"/>
                    <a:pt x="105229" y="155904"/>
                    <a:pt x="88807" y="166798"/>
                  </a:cubicBezTo>
                  <a:cubicBezTo>
                    <a:pt x="68725" y="180192"/>
                    <a:pt x="44002" y="184122"/>
                    <a:pt x="20171" y="187782"/>
                  </a:cubicBezTo>
                  <a:cubicBezTo>
                    <a:pt x="13477" y="188765"/>
                    <a:pt x="6515" y="189836"/>
                    <a:pt x="0" y="188051"/>
                  </a:cubicBezTo>
                </a:path>
              </a:pathLst>
            </a:custGeom>
            <a:solidFill>
              <a:srgbClr val="EE76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55"/>
            <p:cNvSpPr/>
            <p:nvPr/>
          </p:nvSpPr>
          <p:spPr>
            <a:xfrm>
              <a:off x="6012865" y="2469415"/>
              <a:ext cx="88640" cy="93794"/>
            </a:xfrm>
            <a:custGeom>
              <a:avLst/>
              <a:gdLst/>
              <a:ahLst/>
              <a:cxnLst/>
              <a:rect l="l" t="t" r="r" b="b"/>
              <a:pathLst>
                <a:path w="88640" h="93794" extrusionOk="0">
                  <a:moveTo>
                    <a:pt x="73049" y="0"/>
                  </a:moveTo>
                  <a:cubicBezTo>
                    <a:pt x="51896" y="89"/>
                    <a:pt x="29493" y="4465"/>
                    <a:pt x="14231" y="18931"/>
                  </a:cubicBezTo>
                  <a:cubicBezTo>
                    <a:pt x="-1120" y="33486"/>
                    <a:pt x="-5762" y="60454"/>
                    <a:pt x="8876" y="75634"/>
                  </a:cubicBezTo>
                  <a:cubicBezTo>
                    <a:pt x="15481" y="82510"/>
                    <a:pt x="24852" y="85993"/>
                    <a:pt x="34045" y="88493"/>
                  </a:cubicBezTo>
                  <a:cubicBezTo>
                    <a:pt x="49129" y="92511"/>
                    <a:pt x="64838" y="94297"/>
                    <a:pt x="80368" y="93672"/>
                  </a:cubicBezTo>
                  <a:cubicBezTo>
                    <a:pt x="83492" y="78135"/>
                    <a:pt x="85991" y="62418"/>
                    <a:pt x="87687" y="46702"/>
                  </a:cubicBezTo>
                  <a:cubicBezTo>
                    <a:pt x="89472" y="30718"/>
                    <a:pt x="89829" y="12680"/>
                    <a:pt x="78851" y="893"/>
                  </a:cubicBezTo>
                </a:path>
              </a:pathLst>
            </a:custGeom>
            <a:solidFill>
              <a:srgbClr val="EE76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3" name="Google Shape;2623;p55"/>
            <p:cNvSpPr/>
            <p:nvPr/>
          </p:nvSpPr>
          <p:spPr>
            <a:xfrm>
              <a:off x="5785592" y="3138387"/>
              <a:ext cx="1185686" cy="1155033"/>
            </a:xfrm>
            <a:custGeom>
              <a:avLst/>
              <a:gdLst/>
              <a:ahLst/>
              <a:cxnLst/>
              <a:rect l="l" t="t" r="r" b="b"/>
              <a:pathLst>
                <a:path w="1185686" h="1155033" extrusionOk="0">
                  <a:moveTo>
                    <a:pt x="906888" y="19239"/>
                  </a:moveTo>
                  <a:cubicBezTo>
                    <a:pt x="892160" y="8970"/>
                    <a:pt x="838162" y="-5049"/>
                    <a:pt x="821561" y="1827"/>
                  </a:cubicBezTo>
                  <a:cubicBezTo>
                    <a:pt x="769883" y="23347"/>
                    <a:pt x="719812" y="115412"/>
                    <a:pt x="754889" y="388571"/>
                  </a:cubicBezTo>
                  <a:cubicBezTo>
                    <a:pt x="801033" y="748170"/>
                    <a:pt x="833789" y="815500"/>
                    <a:pt x="833789" y="815500"/>
                  </a:cubicBezTo>
                  <a:lnTo>
                    <a:pt x="308622" y="751653"/>
                  </a:lnTo>
                  <a:cubicBezTo>
                    <a:pt x="294431" y="748259"/>
                    <a:pt x="280865" y="742991"/>
                    <a:pt x="269619" y="733793"/>
                  </a:cubicBezTo>
                  <a:cubicBezTo>
                    <a:pt x="263550" y="728793"/>
                    <a:pt x="258373" y="722810"/>
                    <a:pt x="253196" y="716916"/>
                  </a:cubicBezTo>
                  <a:cubicBezTo>
                    <a:pt x="246949" y="709772"/>
                    <a:pt x="240968" y="702629"/>
                    <a:pt x="235167" y="695128"/>
                  </a:cubicBezTo>
                  <a:cubicBezTo>
                    <a:pt x="217048" y="671464"/>
                    <a:pt x="191255" y="621190"/>
                    <a:pt x="159569" y="614671"/>
                  </a:cubicBezTo>
                  <a:cubicBezTo>
                    <a:pt x="134578" y="609492"/>
                    <a:pt x="142790" y="641549"/>
                    <a:pt x="149752" y="655301"/>
                  </a:cubicBezTo>
                  <a:cubicBezTo>
                    <a:pt x="163050" y="681554"/>
                    <a:pt x="179027" y="706379"/>
                    <a:pt x="197413" y="729328"/>
                  </a:cubicBezTo>
                  <a:cubicBezTo>
                    <a:pt x="170994" y="724774"/>
                    <a:pt x="144218" y="721917"/>
                    <a:pt x="117442" y="720756"/>
                  </a:cubicBezTo>
                  <a:cubicBezTo>
                    <a:pt x="103250" y="720131"/>
                    <a:pt x="89059" y="720309"/>
                    <a:pt x="74957" y="721649"/>
                  </a:cubicBezTo>
                  <a:cubicBezTo>
                    <a:pt x="62730" y="722899"/>
                    <a:pt x="48360" y="723256"/>
                    <a:pt x="37739" y="729954"/>
                  </a:cubicBezTo>
                  <a:cubicBezTo>
                    <a:pt x="34793" y="731829"/>
                    <a:pt x="32116" y="734061"/>
                    <a:pt x="30509" y="737097"/>
                  </a:cubicBezTo>
                  <a:cubicBezTo>
                    <a:pt x="28903" y="740133"/>
                    <a:pt x="28545" y="743973"/>
                    <a:pt x="30241" y="747009"/>
                  </a:cubicBezTo>
                  <a:cubicBezTo>
                    <a:pt x="33098" y="751831"/>
                    <a:pt x="43629" y="755939"/>
                    <a:pt x="48896" y="757993"/>
                  </a:cubicBezTo>
                  <a:cubicBezTo>
                    <a:pt x="58624" y="761832"/>
                    <a:pt x="71387" y="761743"/>
                    <a:pt x="81741" y="762993"/>
                  </a:cubicBezTo>
                  <a:cubicBezTo>
                    <a:pt x="105214" y="765940"/>
                    <a:pt x="128777" y="767458"/>
                    <a:pt x="152340" y="769512"/>
                  </a:cubicBezTo>
                  <a:cubicBezTo>
                    <a:pt x="142879" y="771744"/>
                    <a:pt x="134757" y="770048"/>
                    <a:pt x="125296" y="770762"/>
                  </a:cubicBezTo>
                  <a:cubicBezTo>
                    <a:pt x="96021" y="772905"/>
                    <a:pt x="68620" y="783978"/>
                    <a:pt x="39524" y="788443"/>
                  </a:cubicBezTo>
                  <a:cubicBezTo>
                    <a:pt x="26225" y="790497"/>
                    <a:pt x="15068" y="794069"/>
                    <a:pt x="4983" y="803802"/>
                  </a:cubicBezTo>
                  <a:cubicBezTo>
                    <a:pt x="1413" y="807195"/>
                    <a:pt x="-908" y="812374"/>
                    <a:pt x="342" y="817196"/>
                  </a:cubicBezTo>
                  <a:cubicBezTo>
                    <a:pt x="1502" y="821483"/>
                    <a:pt x="5161" y="824608"/>
                    <a:pt x="9178" y="826573"/>
                  </a:cubicBezTo>
                  <a:cubicBezTo>
                    <a:pt x="16764" y="830323"/>
                    <a:pt x="25601" y="830769"/>
                    <a:pt x="34079" y="830859"/>
                  </a:cubicBezTo>
                  <a:cubicBezTo>
                    <a:pt x="80134" y="831573"/>
                    <a:pt x="125207" y="823269"/>
                    <a:pt x="171083" y="820143"/>
                  </a:cubicBezTo>
                  <a:cubicBezTo>
                    <a:pt x="123600" y="833806"/>
                    <a:pt x="74422" y="844879"/>
                    <a:pt x="29081" y="864881"/>
                  </a:cubicBezTo>
                  <a:cubicBezTo>
                    <a:pt x="26136" y="866220"/>
                    <a:pt x="23012" y="867649"/>
                    <a:pt x="21316" y="870417"/>
                  </a:cubicBezTo>
                  <a:cubicBezTo>
                    <a:pt x="18728" y="874614"/>
                    <a:pt x="20691" y="880419"/>
                    <a:pt x="24440" y="883633"/>
                  </a:cubicBezTo>
                  <a:cubicBezTo>
                    <a:pt x="28189" y="886848"/>
                    <a:pt x="33187" y="888009"/>
                    <a:pt x="38096" y="888902"/>
                  </a:cubicBezTo>
                  <a:cubicBezTo>
                    <a:pt x="87810" y="897474"/>
                    <a:pt x="137703" y="878543"/>
                    <a:pt x="187863" y="873096"/>
                  </a:cubicBezTo>
                  <a:cubicBezTo>
                    <a:pt x="151894" y="890241"/>
                    <a:pt x="110302" y="894349"/>
                    <a:pt x="76296" y="915066"/>
                  </a:cubicBezTo>
                  <a:cubicBezTo>
                    <a:pt x="72459" y="917388"/>
                    <a:pt x="68353" y="920692"/>
                    <a:pt x="68442" y="925156"/>
                  </a:cubicBezTo>
                  <a:cubicBezTo>
                    <a:pt x="68531" y="929711"/>
                    <a:pt x="73083" y="932836"/>
                    <a:pt x="77278" y="934532"/>
                  </a:cubicBezTo>
                  <a:cubicBezTo>
                    <a:pt x="106821" y="946320"/>
                    <a:pt x="137703" y="927835"/>
                    <a:pt x="167692" y="928192"/>
                  </a:cubicBezTo>
                  <a:cubicBezTo>
                    <a:pt x="182418" y="928371"/>
                    <a:pt x="191255" y="932747"/>
                    <a:pt x="201965" y="941855"/>
                  </a:cubicBezTo>
                  <a:cubicBezTo>
                    <a:pt x="215621" y="953464"/>
                    <a:pt x="233293" y="961411"/>
                    <a:pt x="249091" y="969715"/>
                  </a:cubicBezTo>
                  <a:cubicBezTo>
                    <a:pt x="270065" y="980610"/>
                    <a:pt x="293628" y="986414"/>
                    <a:pt x="316566" y="993379"/>
                  </a:cubicBezTo>
                  <a:cubicBezTo>
                    <a:pt x="340397" y="1002041"/>
                    <a:pt x="366459" y="1011149"/>
                    <a:pt x="394484" y="1020347"/>
                  </a:cubicBezTo>
                  <a:cubicBezTo>
                    <a:pt x="397876" y="1021418"/>
                    <a:pt x="401178" y="1022669"/>
                    <a:pt x="404570" y="1023740"/>
                  </a:cubicBezTo>
                  <a:lnTo>
                    <a:pt x="404570" y="1023651"/>
                  </a:lnTo>
                  <a:cubicBezTo>
                    <a:pt x="571741" y="1078033"/>
                    <a:pt x="807370" y="1137147"/>
                    <a:pt x="1078165" y="1154828"/>
                  </a:cubicBezTo>
                  <a:cubicBezTo>
                    <a:pt x="1131538" y="1158311"/>
                    <a:pt x="1177592" y="1117145"/>
                    <a:pt x="1180092" y="1063656"/>
                  </a:cubicBezTo>
                  <a:cubicBezTo>
                    <a:pt x="1191427" y="827376"/>
                    <a:pt x="1214990" y="234534"/>
                    <a:pt x="906888" y="19239"/>
                  </a:cubicBezTo>
                  <a:close/>
                </a:path>
              </a:pathLst>
            </a:custGeom>
            <a:solidFill>
              <a:srgbClr val="EE76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4" name="Google Shape;2624;p55"/>
            <p:cNvSpPr/>
            <p:nvPr/>
          </p:nvSpPr>
          <p:spPr>
            <a:xfrm>
              <a:off x="5114481" y="3201382"/>
              <a:ext cx="335502" cy="972353"/>
            </a:xfrm>
            <a:custGeom>
              <a:avLst/>
              <a:gdLst/>
              <a:ahLst/>
              <a:cxnLst/>
              <a:rect l="l" t="t" r="r" b="b"/>
              <a:pathLst>
                <a:path w="335502" h="972353" extrusionOk="0">
                  <a:moveTo>
                    <a:pt x="306585" y="972354"/>
                  </a:moveTo>
                  <a:lnTo>
                    <a:pt x="0" y="812780"/>
                  </a:lnTo>
                  <a:lnTo>
                    <a:pt x="0" y="811262"/>
                  </a:lnTo>
                  <a:lnTo>
                    <a:pt x="4195" y="0"/>
                  </a:lnTo>
                  <a:lnTo>
                    <a:pt x="335503" y="190202"/>
                  </a:lnTo>
                  <a:lnTo>
                    <a:pt x="335414" y="191720"/>
                  </a:lnTo>
                  <a:lnTo>
                    <a:pt x="306585" y="972354"/>
                  </a:lnTo>
                  <a:close/>
                  <a:moveTo>
                    <a:pt x="5176" y="809655"/>
                  </a:moveTo>
                  <a:lnTo>
                    <a:pt x="301765" y="964049"/>
                  </a:lnTo>
                  <a:lnTo>
                    <a:pt x="330237" y="193060"/>
                  </a:lnTo>
                  <a:lnTo>
                    <a:pt x="9193" y="8751"/>
                  </a:lnTo>
                  <a:lnTo>
                    <a:pt x="5176" y="809655"/>
                  </a:lnTo>
                  <a:close/>
                </a:path>
              </a:pathLst>
            </a:custGeom>
            <a:solidFill>
              <a:srgbClr val="68B5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55"/>
            <p:cNvSpPr/>
            <p:nvPr/>
          </p:nvSpPr>
          <p:spPr>
            <a:xfrm>
              <a:off x="5603232" y="1850383"/>
              <a:ext cx="769690" cy="498907"/>
            </a:xfrm>
            <a:custGeom>
              <a:avLst/>
              <a:gdLst/>
              <a:ahLst/>
              <a:cxnLst/>
              <a:rect l="l" t="t" r="r" b="b"/>
              <a:pathLst>
                <a:path w="769690" h="498907" extrusionOk="0">
                  <a:moveTo>
                    <a:pt x="768649" y="21636"/>
                  </a:moveTo>
                  <a:cubicBezTo>
                    <a:pt x="626023" y="-4082"/>
                    <a:pt x="479290" y="-6939"/>
                    <a:pt x="335771" y="13421"/>
                  </a:cubicBezTo>
                  <a:cubicBezTo>
                    <a:pt x="268295" y="22975"/>
                    <a:pt x="197964" y="39317"/>
                    <a:pt x="147803" y="85483"/>
                  </a:cubicBezTo>
                  <a:cubicBezTo>
                    <a:pt x="98982" y="130310"/>
                    <a:pt x="76579" y="196390"/>
                    <a:pt x="58015" y="259969"/>
                  </a:cubicBezTo>
                  <a:cubicBezTo>
                    <a:pt x="35523" y="337301"/>
                    <a:pt x="16244" y="415525"/>
                    <a:pt x="0" y="494374"/>
                  </a:cubicBezTo>
                  <a:cubicBezTo>
                    <a:pt x="98357" y="508750"/>
                    <a:pt x="199303" y="487587"/>
                    <a:pt x="291234" y="449904"/>
                  </a:cubicBezTo>
                  <a:cubicBezTo>
                    <a:pt x="383164" y="412131"/>
                    <a:pt x="467509" y="358375"/>
                    <a:pt x="551228" y="304707"/>
                  </a:cubicBezTo>
                  <a:cubicBezTo>
                    <a:pt x="606209" y="269435"/>
                    <a:pt x="661903" y="233448"/>
                    <a:pt x="704923" y="184335"/>
                  </a:cubicBezTo>
                  <a:cubicBezTo>
                    <a:pt x="747943" y="135222"/>
                    <a:pt x="776236" y="100932"/>
                    <a:pt x="768382" y="36102"/>
                  </a:cubicBezTo>
                  <a:lnTo>
                    <a:pt x="768649" y="21636"/>
                  </a:lnTo>
                  <a:close/>
                </a:path>
              </a:pathLst>
            </a:custGeom>
            <a:solidFill>
              <a:srgbClr val="8752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55"/>
            <p:cNvSpPr/>
            <p:nvPr/>
          </p:nvSpPr>
          <p:spPr>
            <a:xfrm>
              <a:off x="6352496" y="1870948"/>
              <a:ext cx="318987" cy="497765"/>
            </a:xfrm>
            <a:custGeom>
              <a:avLst/>
              <a:gdLst/>
              <a:ahLst/>
              <a:cxnLst/>
              <a:rect l="l" t="t" r="r" b="b"/>
              <a:pathLst>
                <a:path w="318987" h="497765" extrusionOk="0">
                  <a:moveTo>
                    <a:pt x="19118" y="0"/>
                  </a:moveTo>
                  <a:lnTo>
                    <a:pt x="12067" y="23485"/>
                  </a:lnTo>
                  <a:cubicBezTo>
                    <a:pt x="-8104" y="117604"/>
                    <a:pt x="-2928" y="216991"/>
                    <a:pt x="27151" y="308431"/>
                  </a:cubicBezTo>
                  <a:cubicBezTo>
                    <a:pt x="42234" y="354419"/>
                    <a:pt x="63923" y="399068"/>
                    <a:pt x="96947" y="434429"/>
                  </a:cubicBezTo>
                  <a:cubicBezTo>
                    <a:pt x="129971" y="469791"/>
                    <a:pt x="175311" y="495241"/>
                    <a:pt x="223597" y="497651"/>
                  </a:cubicBezTo>
                  <a:cubicBezTo>
                    <a:pt x="230738" y="498009"/>
                    <a:pt x="238413" y="497741"/>
                    <a:pt x="244215" y="493633"/>
                  </a:cubicBezTo>
                  <a:cubicBezTo>
                    <a:pt x="251623" y="488365"/>
                    <a:pt x="254033" y="478542"/>
                    <a:pt x="255639" y="469612"/>
                  </a:cubicBezTo>
                  <a:cubicBezTo>
                    <a:pt x="269473" y="392728"/>
                    <a:pt x="342036" y="272088"/>
                    <a:pt x="311601" y="200204"/>
                  </a:cubicBezTo>
                  <a:cubicBezTo>
                    <a:pt x="295625" y="162520"/>
                    <a:pt x="264832" y="135017"/>
                    <a:pt x="239752" y="102691"/>
                  </a:cubicBezTo>
                  <a:cubicBezTo>
                    <a:pt x="192091" y="41166"/>
                    <a:pt x="116672" y="20628"/>
                    <a:pt x="39736" y="5179"/>
                  </a:cubicBezTo>
                  <a:lnTo>
                    <a:pt x="19118" y="0"/>
                  </a:lnTo>
                  <a:close/>
                </a:path>
              </a:pathLst>
            </a:custGeom>
            <a:solidFill>
              <a:srgbClr val="8752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0" name="Google Shape;2630;p5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Imple</a:t>
            </a:r>
            <a:r>
              <a:rPr lang="en" b="1" dirty="0">
                <a:latin typeface="Barlow"/>
                <a:ea typeface="Barlow"/>
                <a:cs typeface="Barlow"/>
                <a:sym typeface="Barlow"/>
              </a:rPr>
              <a:t>ment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asi</a:t>
            </a:r>
            <a:endParaRPr b="1" dirty="0"/>
          </a:p>
        </p:txBody>
      </p:sp>
      <p:sp>
        <p:nvSpPr>
          <p:cNvPr id="2644" name="Google Shape;2644;p55"/>
          <p:cNvSpPr txBox="1"/>
          <p:nvPr/>
        </p:nvSpPr>
        <p:spPr>
          <a:xfrm>
            <a:off x="3355499" y="1811639"/>
            <a:ext cx="3578788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D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</a:t>
            </a:r>
            <a:r>
              <a:rPr lang="en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mplement</a:t>
            </a:r>
            <a:r>
              <a:rPr lang="en-ID" sz="20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asi</a:t>
            </a:r>
            <a:r>
              <a:rPr lang="en-ID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Database</a:t>
            </a:r>
          </a:p>
        </p:txBody>
      </p:sp>
      <p:sp>
        <p:nvSpPr>
          <p:cNvPr id="2645" name="Google Shape;2645;p55"/>
          <p:cNvSpPr txBox="1"/>
          <p:nvPr/>
        </p:nvSpPr>
        <p:spPr>
          <a:xfrm>
            <a:off x="3374041" y="2681382"/>
            <a:ext cx="4820938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D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</a:t>
            </a:r>
            <a:r>
              <a:rPr lang="en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mplement</a:t>
            </a:r>
            <a:r>
              <a:rPr lang="en-ID" sz="20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asi</a:t>
            </a:r>
            <a:r>
              <a:rPr lang="en-ID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20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koding</a:t>
            </a:r>
            <a:r>
              <a:rPr lang="en-ID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20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</a:t>
            </a:r>
            <a:r>
              <a:rPr lang="en-ID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Bahasa </a:t>
            </a:r>
            <a:r>
              <a:rPr lang="en-ID" sz="20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Pemrograman</a:t>
            </a:r>
            <a:endParaRPr lang="en-ID" sz="20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F9ACA1-77C4-EA4F-4AE8-0FFAD413BE14}"/>
              </a:ext>
            </a:extLst>
          </p:cNvPr>
          <p:cNvSpPr txBox="1"/>
          <p:nvPr/>
        </p:nvSpPr>
        <p:spPr>
          <a:xfrm>
            <a:off x="3827721" y="3449853"/>
            <a:ext cx="3859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Sistem</a:t>
            </a:r>
            <a:r>
              <a:rPr lang="en-ID" sz="15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prediksi</a:t>
            </a:r>
            <a:r>
              <a:rPr lang="en-ID" sz="15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kelulusan</a:t>
            </a:r>
            <a:r>
              <a:rPr lang="en-ID" sz="15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ini</a:t>
            </a:r>
            <a:r>
              <a:rPr lang="en-ID" sz="15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berbasis</a:t>
            </a:r>
            <a:r>
              <a:rPr lang="en-ID" sz="15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website yang </a:t>
            </a:r>
            <a:r>
              <a:rPr lang="en-ID" sz="1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menggunakan</a:t>
            </a:r>
            <a:r>
              <a:rPr lang="en-ID" sz="15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bahasa</a:t>
            </a:r>
            <a:r>
              <a:rPr lang="en-ID" sz="15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pemrograman</a:t>
            </a:r>
            <a:r>
              <a:rPr lang="en-ID" sz="15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500" i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python, HTML, CSS, template Bootstrap 4</a:t>
            </a:r>
            <a:r>
              <a:rPr lang="en-ID" sz="15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, dan </a:t>
            </a:r>
            <a:r>
              <a:rPr lang="en-ID" sz="1500" i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framework Flask</a:t>
            </a:r>
            <a:r>
              <a:rPr lang="en-ID" sz="15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.</a:t>
            </a:r>
            <a:endParaRPr lang="en-ID" sz="1500" dirty="0">
              <a:solidFill>
                <a:schemeClr val="accent6">
                  <a:lumMod val="60000"/>
                  <a:lumOff val="40000"/>
                </a:schemeClr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994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p55"/>
          <p:cNvSpPr txBox="1"/>
          <p:nvPr/>
        </p:nvSpPr>
        <p:spPr>
          <a:xfrm>
            <a:off x="799179" y="773151"/>
            <a:ext cx="8025843" cy="378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Me</a:t>
            </a:r>
            <a:r>
              <a:rPr lang="en-ID" sz="15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an absolute Percentage Error (MAPE)</a:t>
            </a:r>
            <a:endParaRPr lang="en-US" sz="1500" dirty="0">
              <a:solidFill>
                <a:schemeClr val="tx1"/>
              </a:solidFill>
              <a:latin typeface="Barlow" panose="00000500000000000000" pitchFamily="2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SzPct val="100000"/>
            </a:pPr>
            <a:r>
              <a:rPr lang="en-US" sz="15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	</a:t>
            </a:r>
            <a:r>
              <a:rPr lang="en-ID" sz="15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Hasil </a:t>
            </a:r>
            <a:r>
              <a:rPr lang="en-ID" sz="15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peramalan</a:t>
            </a:r>
            <a:r>
              <a:rPr lang="en-ID" sz="15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yang </a:t>
            </a:r>
            <a:r>
              <a:rPr lang="en-ID" sz="15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didapatkan</a:t>
            </a:r>
            <a:r>
              <a:rPr lang="en-ID" sz="15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memiliki</a:t>
            </a:r>
            <a:r>
              <a:rPr lang="en-ID" sz="15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nilai</a:t>
            </a:r>
            <a:r>
              <a:rPr lang="en-ID" sz="15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4.38% yang </a:t>
            </a:r>
            <a:r>
              <a:rPr lang="en-ID" sz="15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menyatakan</a:t>
            </a:r>
            <a:r>
              <a:rPr lang="en-ID" sz="15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bahwa</a:t>
            </a:r>
            <a:r>
              <a:rPr lang="en-ID" sz="15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	</a:t>
            </a:r>
            <a:r>
              <a:rPr lang="en-ID" sz="15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penggunaan</a:t>
            </a:r>
            <a:r>
              <a:rPr lang="en-ID" sz="15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metode</a:t>
            </a:r>
            <a:r>
              <a:rPr lang="en-ID" sz="15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ini</a:t>
            </a:r>
            <a:r>
              <a:rPr lang="en-ID" sz="15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sangat </a:t>
            </a:r>
            <a:r>
              <a:rPr lang="en-ID" sz="15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baik</a:t>
            </a:r>
            <a:r>
              <a:rPr lang="en-ID" sz="15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dalam</a:t>
            </a:r>
            <a:r>
              <a:rPr lang="en-ID" sz="15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prediksi</a:t>
            </a:r>
            <a:r>
              <a:rPr lang="en-ID" sz="15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mahasiswa</a:t>
            </a:r>
            <a:r>
              <a:rPr lang="en-ID" sz="15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lulus </a:t>
            </a:r>
            <a:r>
              <a:rPr lang="en-ID" sz="15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tepat</a:t>
            </a:r>
            <a:r>
              <a:rPr lang="en-ID" sz="15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waktu</a:t>
            </a:r>
            <a:r>
              <a:rPr lang="en-ID" sz="15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	</a:t>
            </a:r>
            <a:r>
              <a:rPr lang="en-ID" sz="15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selama</a:t>
            </a:r>
            <a:r>
              <a:rPr lang="en-ID" sz="15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30 </a:t>
            </a:r>
            <a:r>
              <a:rPr lang="en-ID" sz="15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periode</a:t>
            </a:r>
            <a:r>
              <a:rPr lang="en-ID" sz="15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kedepan</a:t>
            </a:r>
            <a:r>
              <a:rPr lang="en-ID" sz="15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.</a:t>
            </a:r>
            <a:endParaRPr lang="en-US" sz="150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342900" indent="-342900" algn="just">
              <a:lnSpc>
                <a:spcPct val="150000"/>
              </a:lnSpc>
              <a:buSzPct val="100000"/>
              <a:buFont typeface="+mj-lt"/>
              <a:buAutoNum type="arabicPeriod" startAt="2"/>
            </a:pP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Confusion Matrix</a:t>
            </a:r>
          </a:p>
          <a:p>
            <a:pPr algn="just">
              <a:lnSpc>
                <a:spcPct val="150000"/>
              </a:lnSpc>
              <a:buSzPct val="100000"/>
            </a:pP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	</a:t>
            </a:r>
            <a:r>
              <a:rPr lang="en-US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Menghasilkan</a:t>
            </a: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nilai</a:t>
            </a: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 rata-rata </a:t>
            </a:r>
            <a:r>
              <a:rPr lang="en-US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akurasi</a:t>
            </a: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yaitu</a:t>
            </a: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5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73.5%</a:t>
            </a:r>
          </a:p>
          <a:p>
            <a:pPr marL="342900" indent="-342900" algn="just">
              <a:lnSpc>
                <a:spcPct val="150000"/>
              </a:lnSpc>
              <a:buSzPct val="100000"/>
              <a:buFont typeface="+mj-lt"/>
              <a:buAutoNum type="arabicPeriod" startAt="3"/>
            </a:pP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Blackbox </a:t>
            </a:r>
          </a:p>
          <a:p>
            <a:pPr algn="just">
              <a:lnSpc>
                <a:spcPct val="150000"/>
              </a:lnSpc>
              <a:buSzPct val="100000"/>
            </a:pP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	Hasil </a:t>
            </a:r>
            <a:r>
              <a:rPr lang="en-US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blackbox</a:t>
            </a: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menunjukan</a:t>
            </a: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bahwa</a:t>
            </a: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sistem</a:t>
            </a: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berjalan</a:t>
            </a: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sesuai</a:t>
            </a: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dengan</a:t>
            </a: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fungsinya</a:t>
            </a: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SzPct val="100000"/>
              <a:buFont typeface="+mj-lt"/>
              <a:buAutoNum type="arabicPeriod" startAt="4"/>
            </a:pP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System Usability Scale (SUS)</a:t>
            </a:r>
          </a:p>
          <a:p>
            <a:pPr algn="just">
              <a:lnSpc>
                <a:spcPct val="150000"/>
              </a:lnSpc>
              <a:buSzPct val="100000"/>
            </a:pP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	Hasil </a:t>
            </a:r>
            <a:r>
              <a:rPr lang="en-US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pengujian</a:t>
            </a: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 SUS </a:t>
            </a:r>
            <a:r>
              <a:rPr lang="en-US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yaitu</a:t>
            </a: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ID" sz="15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76.25%</a:t>
            </a: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 yang </a:t>
            </a:r>
            <a:r>
              <a:rPr lang="en-US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berarti</a:t>
            </a: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sistem</a:t>
            </a: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Barlow" panose="00000500000000000000" pitchFamily="2" charset="0"/>
              </a:rPr>
              <a:t>dinyatakan</a:t>
            </a:r>
            <a:r>
              <a:rPr lang="en-US" sz="1500" dirty="0">
                <a:solidFill>
                  <a:schemeClr val="tx1"/>
                </a:solidFill>
                <a:latin typeface="Barlow" panose="00000500000000000000" pitchFamily="2" charset="0"/>
              </a:rPr>
              <a:t> acceptable</a:t>
            </a:r>
          </a:p>
          <a:p>
            <a:pPr marL="127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30" name="Google Shape;2630;p55"/>
          <p:cNvSpPr txBox="1">
            <a:spLocks noGrp="1"/>
          </p:cNvSpPr>
          <p:nvPr>
            <p:ph type="title"/>
          </p:nvPr>
        </p:nvSpPr>
        <p:spPr>
          <a:xfrm>
            <a:off x="713225" y="294951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dirty="0"/>
              <a:t>Penguji</a:t>
            </a:r>
            <a:r>
              <a:rPr lang="en-ID" sz="3200" b="1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</a:rPr>
              <a:t>an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723093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67D12A4-0CD4-0BB1-367E-B61DFDED0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531262"/>
            <a:ext cx="7717500" cy="3472200"/>
          </a:xfrm>
        </p:spPr>
        <p:txBody>
          <a:bodyPr/>
          <a:lstStyle/>
          <a:p>
            <a:pPr marL="342900" lvl="0" indent="-342900" algn="just">
              <a:buClrTx/>
              <a:buFont typeface="+mj-lt"/>
              <a:buAutoNum type="arabicPeriod"/>
            </a:pP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Dihasilkan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prediksi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kelulusan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Fakultas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Teknologi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Universitas Ahmad Dahlan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forecasting time series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mengolah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dataset pada program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Informatika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Teknik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Teknik Kimia, dan Teknik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Elektro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Prediksi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selama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30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periode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kedepan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 algn="just">
              <a:buFont typeface="+mj-lt"/>
              <a:buAutoNum type="arabicPeriod"/>
            </a:pPr>
            <a:endParaRPr lang="en-ID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spcAft>
                <a:spcPts val="800"/>
              </a:spcAft>
              <a:buClrTx/>
              <a:buFont typeface="+mj-lt"/>
              <a:buAutoNum type="arabicPeriod"/>
            </a:pP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Telah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dihasilkan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klasifikasi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lulus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tepat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lulus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tepat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Support Vector Machine.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mengolah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dataset pada program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Informatika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Teknik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Teknik Kimia, dan Teknik </a:t>
            </a:r>
            <a:r>
              <a:rPr lang="en-ID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Elektro</a:t>
            </a:r>
            <a:r>
              <a:rPr lang="en-ID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8B8DDC-73F0-F0B6-8A8A-B0FAA2CE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920023"/>
            <a:ext cx="7717500" cy="478200"/>
          </a:xfrm>
        </p:spPr>
        <p:txBody>
          <a:bodyPr/>
          <a:lstStyle/>
          <a:p>
            <a:r>
              <a:rPr lang="en-ID" dirty="0" err="1"/>
              <a:t>Kesimpul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85717-8E18-7A61-67AF-7047B5EFC2AC}"/>
              </a:ext>
            </a:extLst>
          </p:cNvPr>
          <p:cNvSpPr txBox="1"/>
          <p:nvPr/>
        </p:nvSpPr>
        <p:spPr>
          <a:xfrm>
            <a:off x="3668208" y="245290"/>
            <a:ext cx="180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chemeClr val="tx1"/>
                </a:solidFill>
              </a:rPr>
              <a:t>BAB V PENUTUP</a:t>
            </a:r>
          </a:p>
        </p:txBody>
      </p:sp>
    </p:spTree>
    <p:extLst>
      <p:ext uri="{BB962C8B-B14F-4D97-AF65-F5344CB8AC3E}">
        <p14:creationId xmlns:p14="http://schemas.microsoft.com/office/powerpoint/2010/main" val="809111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67D12A4-0CD4-0BB1-367E-B61DFDED0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254815"/>
            <a:ext cx="7717500" cy="3472200"/>
          </a:xfrm>
        </p:spPr>
        <p:txBody>
          <a:bodyPr/>
          <a:lstStyle/>
          <a:p>
            <a:pPr marL="342900" lvl="0" indent="-342900" algn="just">
              <a:buClrTx/>
              <a:buFont typeface="+mj-lt"/>
              <a:buAutoNum type="arabicPeriod" startAt="3"/>
            </a:pP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Pada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forecasting time series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arima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peramalan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didapatkan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4.38% yang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menyatakan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penggunaan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sangat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prediksi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lulus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tepat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selama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30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periode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kedepan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 algn="just">
              <a:buFont typeface="+mj-lt"/>
              <a:buAutoNum type="arabicPeriod" startAt="3"/>
            </a:pP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ClrTx/>
              <a:buFont typeface="+mj-lt"/>
              <a:buAutoNum type="arabicPeriod" startAt="3"/>
            </a:pP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Pada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confusion matrix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menghasilkan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dataset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Informatika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83%, dataset Teknik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79%, dataset pada Teknik Kimia 44%, dan dataset pada Teknik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Elektro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73.5%.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rata-rata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4 dataset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73.5%.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disimpulkan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layak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klasifikasi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lulus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tepat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lulus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tepat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Fakultas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Teknologi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Universitas Ahmad Dahlan.</a:t>
            </a:r>
          </a:p>
          <a:p>
            <a:pPr marL="342900" lvl="0" indent="-342900" algn="just">
              <a:buFont typeface="+mj-lt"/>
              <a:buAutoNum type="arabicPeriod" startAt="3"/>
            </a:pP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spcAft>
                <a:spcPts val="800"/>
              </a:spcAft>
              <a:buClrTx/>
              <a:buFont typeface="+mj-lt"/>
              <a:buAutoNum type="arabicPeriod" startAt="3"/>
            </a:pP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Hasil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SUS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mendapatkan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Skor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akhir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rata-rata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76.25 yang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berarti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dinyatakan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diterima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(acceptable).</a:t>
            </a:r>
          </a:p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8B8DDC-73F0-F0B6-8A8A-B0FAA2CE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Kesimpul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40758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67D12A4-0CD4-0BB1-367E-B61DFDED0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254815"/>
            <a:ext cx="7717500" cy="34722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Peneliti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menyadari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bahwa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penelitian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masih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memiliki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beberapa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kekurangan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Beberapa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saran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dijadikan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dasar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pengembangan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lebih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lanjut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yaitu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menambahkan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program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studi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lainnya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di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Fakultas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Teknologi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Industri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Universitas Ahmad Dahlan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yaitu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program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studi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teknologi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magister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informatika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magister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teknik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kimia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magister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teknik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elektro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menggunakan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metode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pada data mining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lainnya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8B8DDC-73F0-F0B6-8A8A-B0FAA2CE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aran</a:t>
            </a:r>
            <a:endParaRPr lang="en-ID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2DB64975-6075-7107-36FE-780359A5FB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0816318"/>
                  </p:ext>
                </p:extLst>
              </p:nvPr>
            </p:nvGraphicFramePr>
            <p:xfrm>
              <a:off x="-1951074" y="-483531"/>
              <a:ext cx="2286000" cy="1285875"/>
            </p:xfrm>
            <a:graphic>
              <a:graphicData uri="http://schemas.microsoft.com/office/powerpoint/2016/slidezoom">
                <pslz:sldZm>
                  <pslz:sldZmObj sldId="342" cId="1489323679">
                    <pslz:zmPr id="{F60E5E67-DDDB-4F01-A18B-0E46943BDCD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DB64975-6075-7107-36FE-780359A5FB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951074" y="-483531"/>
                <a:ext cx="2286000" cy="12858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5340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45"/>
          <p:cNvSpPr txBox="1">
            <a:spLocks noGrp="1"/>
          </p:cNvSpPr>
          <p:nvPr>
            <p:ph type="title"/>
          </p:nvPr>
        </p:nvSpPr>
        <p:spPr>
          <a:xfrm>
            <a:off x="3551035" y="2837644"/>
            <a:ext cx="2041929" cy="4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/>
              <a:t>Rini</a:t>
            </a:r>
            <a:r>
              <a:rPr lang="en-ID" sz="1500" dirty="0"/>
              <a:t> f</a:t>
            </a:r>
            <a:r>
              <a:rPr lang="en" sz="1500" dirty="0"/>
              <a:t>ajarwati</a:t>
            </a:r>
            <a:br>
              <a:rPr lang="en" sz="1500" dirty="0"/>
            </a:br>
            <a:r>
              <a:rPr lang="en" sz="1500" dirty="0"/>
              <a:t>1800018350</a:t>
            </a:r>
            <a:endParaRPr lang="en-ID" sz="1500" dirty="0"/>
          </a:p>
        </p:txBody>
      </p:sp>
      <p:sp>
        <p:nvSpPr>
          <p:cNvPr id="2035" name="Google Shape;2035;p45"/>
          <p:cNvSpPr txBox="1">
            <a:spLocks noGrp="1"/>
          </p:cNvSpPr>
          <p:nvPr>
            <p:ph type="subTitle" idx="1"/>
          </p:nvPr>
        </p:nvSpPr>
        <p:spPr>
          <a:xfrm>
            <a:off x="2359950" y="1953691"/>
            <a:ext cx="4424100" cy="88395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4000" dirty="0"/>
              <a:t>Thank You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748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44"/>
          <p:cNvSpPr/>
          <p:nvPr/>
        </p:nvSpPr>
        <p:spPr>
          <a:xfrm>
            <a:off x="1014039" y="2080703"/>
            <a:ext cx="731540" cy="621819"/>
          </a:xfrm>
          <a:custGeom>
            <a:avLst/>
            <a:gdLst/>
            <a:ahLst/>
            <a:cxnLst/>
            <a:rect l="l" t="t" r="r" b="b"/>
            <a:pathLst>
              <a:path w="1009020" h="857682" extrusionOk="0">
                <a:moveTo>
                  <a:pt x="105127" y="773623"/>
                </a:moveTo>
                <a:cubicBezTo>
                  <a:pt x="2753" y="704507"/>
                  <a:pt x="-31609" y="545737"/>
                  <a:pt x="32296" y="437331"/>
                </a:cubicBezTo>
                <a:cubicBezTo>
                  <a:pt x="50058" y="407238"/>
                  <a:pt x="73978" y="381074"/>
                  <a:pt x="88347" y="349016"/>
                </a:cubicBezTo>
                <a:cubicBezTo>
                  <a:pt x="123335" y="271060"/>
                  <a:pt x="96112" y="171226"/>
                  <a:pt x="141275" y="99164"/>
                </a:cubicBezTo>
                <a:cubicBezTo>
                  <a:pt x="168497" y="55855"/>
                  <a:pt x="217497" y="31923"/>
                  <a:pt x="266497" y="23619"/>
                </a:cubicBezTo>
                <a:cubicBezTo>
                  <a:pt x="315497" y="15403"/>
                  <a:pt x="365479" y="20582"/>
                  <a:pt x="415014" y="23619"/>
                </a:cubicBezTo>
                <a:cubicBezTo>
                  <a:pt x="494807" y="28440"/>
                  <a:pt x="575224" y="27190"/>
                  <a:pt x="654035" y="13349"/>
                </a:cubicBezTo>
                <a:cubicBezTo>
                  <a:pt x="702499" y="4777"/>
                  <a:pt x="753017" y="-8350"/>
                  <a:pt x="799785" y="7277"/>
                </a:cubicBezTo>
                <a:cubicBezTo>
                  <a:pt x="867796" y="29959"/>
                  <a:pt x="905015" y="104522"/>
                  <a:pt x="932773" y="173191"/>
                </a:cubicBezTo>
                <a:cubicBezTo>
                  <a:pt x="979006" y="287312"/>
                  <a:pt x="1019705" y="409470"/>
                  <a:pt x="1006496" y="532700"/>
                </a:cubicBezTo>
                <a:cubicBezTo>
                  <a:pt x="993287" y="655930"/>
                  <a:pt x="911174" y="779070"/>
                  <a:pt x="793805" y="797644"/>
                </a:cubicBezTo>
                <a:cubicBezTo>
                  <a:pt x="754445" y="803805"/>
                  <a:pt x="714102" y="798180"/>
                  <a:pt x="674652" y="803805"/>
                </a:cubicBezTo>
                <a:cubicBezTo>
                  <a:pt x="600304" y="814342"/>
                  <a:pt x="531668" y="864349"/>
                  <a:pt x="456963" y="856937"/>
                </a:cubicBezTo>
                <a:cubicBezTo>
                  <a:pt x="409124" y="852204"/>
                  <a:pt x="366550" y="824433"/>
                  <a:pt x="327457" y="795322"/>
                </a:cubicBezTo>
                <a:cubicBezTo>
                  <a:pt x="289524" y="767015"/>
                  <a:pt x="243113" y="735136"/>
                  <a:pt x="200003" y="753531"/>
                </a:cubicBezTo>
                <a:cubicBezTo>
                  <a:pt x="188757" y="758353"/>
                  <a:pt x="178672" y="766301"/>
                  <a:pt x="166801" y="769069"/>
                </a:cubicBezTo>
                <a:cubicBezTo>
                  <a:pt x="139132" y="775320"/>
                  <a:pt x="106377" y="752102"/>
                  <a:pt x="84152" y="77040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59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6" name="Google Shape;2016;p44"/>
          <p:cNvSpPr/>
          <p:nvPr/>
        </p:nvSpPr>
        <p:spPr>
          <a:xfrm>
            <a:off x="1058483" y="3527707"/>
            <a:ext cx="687096" cy="705827"/>
          </a:xfrm>
          <a:custGeom>
            <a:avLst/>
            <a:gdLst/>
            <a:ahLst/>
            <a:cxnLst/>
            <a:rect l="l" t="t" r="r" b="b"/>
            <a:pathLst>
              <a:path w="947718" h="1216763" extrusionOk="0">
                <a:moveTo>
                  <a:pt x="881620" y="861301"/>
                </a:moveTo>
                <a:cubicBezTo>
                  <a:pt x="867428" y="764682"/>
                  <a:pt x="775944" y="668420"/>
                  <a:pt x="824766" y="583766"/>
                </a:cubicBezTo>
                <a:cubicBezTo>
                  <a:pt x="855915" y="529742"/>
                  <a:pt x="935975" y="507953"/>
                  <a:pt x="946596" y="446428"/>
                </a:cubicBezTo>
                <a:cubicBezTo>
                  <a:pt x="950166" y="425978"/>
                  <a:pt x="944633" y="405083"/>
                  <a:pt x="938207" y="385348"/>
                </a:cubicBezTo>
                <a:cubicBezTo>
                  <a:pt x="915269" y="315161"/>
                  <a:pt x="876889" y="246760"/>
                  <a:pt x="815037" y="206487"/>
                </a:cubicBezTo>
                <a:cubicBezTo>
                  <a:pt x="768447" y="176126"/>
                  <a:pt x="706594" y="166035"/>
                  <a:pt x="655184" y="183627"/>
                </a:cubicBezTo>
                <a:cubicBezTo>
                  <a:pt x="576552" y="141479"/>
                  <a:pt x="512200" y="73524"/>
                  <a:pt x="431516" y="34233"/>
                </a:cubicBezTo>
                <a:cubicBezTo>
                  <a:pt x="332444" y="-14076"/>
                  <a:pt x="207668" y="-12915"/>
                  <a:pt x="116094" y="48342"/>
                </a:cubicBezTo>
                <a:cubicBezTo>
                  <a:pt x="24520" y="109689"/>
                  <a:pt x="-24390" y="233454"/>
                  <a:pt x="12204" y="337485"/>
                </a:cubicBezTo>
                <a:cubicBezTo>
                  <a:pt x="48441" y="440445"/>
                  <a:pt x="156704" y="513400"/>
                  <a:pt x="167326" y="621985"/>
                </a:cubicBezTo>
                <a:cubicBezTo>
                  <a:pt x="173663" y="686368"/>
                  <a:pt x="143406" y="748072"/>
                  <a:pt x="132160" y="811830"/>
                </a:cubicBezTo>
                <a:cubicBezTo>
                  <a:pt x="103064" y="977030"/>
                  <a:pt x="218825" y="1150980"/>
                  <a:pt x="379035" y="1200718"/>
                </a:cubicBezTo>
                <a:cubicBezTo>
                  <a:pt x="539155" y="1250457"/>
                  <a:pt x="724891" y="1180626"/>
                  <a:pt x="824409" y="1045610"/>
                </a:cubicBezTo>
                <a:cubicBezTo>
                  <a:pt x="863501" y="992478"/>
                  <a:pt x="891170" y="926666"/>
                  <a:pt x="881620" y="8613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59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7" name="Google Shape;2017;p44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</a:t>
            </a:r>
            <a:r>
              <a:rPr lang="en-ID" sz="3200" dirty="0"/>
              <a:t>a</a:t>
            </a:r>
            <a:r>
              <a:rPr lang="en" sz="3000" dirty="0"/>
              <a:t>t</a:t>
            </a:r>
            <a:r>
              <a:rPr lang="en-ID" sz="3200" dirty="0"/>
              <a:t>a</a:t>
            </a:r>
            <a:r>
              <a:rPr lang="en" sz="3000" dirty="0"/>
              <a:t>s</a:t>
            </a:r>
            <a:r>
              <a:rPr lang="en-ID" sz="3200" dirty="0"/>
              <a:t>a</a:t>
            </a:r>
            <a:r>
              <a:rPr lang="en" sz="3000" dirty="0"/>
              <a:t>n M</a:t>
            </a:r>
            <a:r>
              <a:rPr lang="en-ID" sz="3200" dirty="0"/>
              <a:t>a</a:t>
            </a:r>
            <a:r>
              <a:rPr lang="en" sz="3000" dirty="0"/>
              <a:t>s</a:t>
            </a:r>
            <a:r>
              <a:rPr lang="en-ID" sz="3200" dirty="0"/>
              <a:t>a</a:t>
            </a:r>
            <a:r>
              <a:rPr lang="en" sz="3000" dirty="0"/>
              <a:t>l</a:t>
            </a:r>
            <a:r>
              <a:rPr lang="en-ID" sz="3200" dirty="0"/>
              <a:t>a</a:t>
            </a:r>
            <a:r>
              <a:rPr lang="en" sz="3000" dirty="0"/>
              <a:t>h</a:t>
            </a:r>
            <a:endParaRPr sz="3000" dirty="0"/>
          </a:p>
        </p:txBody>
      </p:sp>
      <p:sp>
        <p:nvSpPr>
          <p:cNvPr id="2018" name="Google Shape;2018;p44"/>
          <p:cNvSpPr txBox="1">
            <a:spLocks noGrp="1"/>
          </p:cNvSpPr>
          <p:nvPr>
            <p:ph type="title"/>
          </p:nvPr>
        </p:nvSpPr>
        <p:spPr>
          <a:xfrm>
            <a:off x="713225" y="1724750"/>
            <a:ext cx="1317600" cy="9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20" name="Google Shape;2020;p44"/>
          <p:cNvSpPr txBox="1">
            <a:spLocks noGrp="1"/>
          </p:cNvSpPr>
          <p:nvPr>
            <p:ph type="subTitle" idx="2"/>
          </p:nvPr>
        </p:nvSpPr>
        <p:spPr>
          <a:xfrm>
            <a:off x="2030413" y="1620337"/>
            <a:ext cx="6560694" cy="1082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600" dirty="0"/>
              <a:t>Data yang </a:t>
            </a:r>
            <a:r>
              <a:rPr lang="en-ID" sz="1600" dirty="0" err="1"/>
              <a:t>dipakai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data </a:t>
            </a:r>
            <a:r>
              <a:rPr lang="en-ID" sz="1600" dirty="0" err="1"/>
              <a:t>yudisium</a:t>
            </a:r>
            <a:r>
              <a:rPr lang="en-ID" sz="1600" dirty="0"/>
              <a:t> </a:t>
            </a:r>
            <a:r>
              <a:rPr lang="en-ID" sz="1600" dirty="0" err="1"/>
              <a:t>mahasiswa</a:t>
            </a:r>
            <a:r>
              <a:rPr lang="en-ID" sz="1600" dirty="0"/>
              <a:t> 4 </a:t>
            </a:r>
            <a:r>
              <a:rPr lang="en-ID" sz="1600" dirty="0" err="1"/>
              <a:t>tahun</a:t>
            </a:r>
            <a:r>
              <a:rPr lang="en-ID" dirty="0"/>
              <a:t>, </a:t>
            </a:r>
            <a:r>
              <a:rPr lang="en-ID" dirty="0" err="1"/>
              <a:t>y</a:t>
            </a:r>
            <a:r>
              <a:rPr lang="en-ID" sz="1600" dirty="0" err="1"/>
              <a:t>a</a:t>
            </a:r>
            <a:r>
              <a:rPr lang="en-ID" dirty="0" err="1"/>
              <a:t>itu</a:t>
            </a:r>
            <a:r>
              <a:rPr lang="en-ID" dirty="0"/>
              <a:t> d</a:t>
            </a:r>
            <a:r>
              <a:rPr lang="en-ID" sz="1600" dirty="0"/>
              <a:t>ata </a:t>
            </a:r>
            <a:r>
              <a:rPr lang="en-ID" sz="1600" dirty="0" err="1"/>
              <a:t>mahasiswa</a:t>
            </a:r>
            <a:r>
              <a:rPr lang="en-ID" sz="1600" dirty="0"/>
              <a:t> </a:t>
            </a:r>
            <a:r>
              <a:rPr lang="en-ID" sz="1600" dirty="0" err="1"/>
              <a:t>tahun</a:t>
            </a:r>
            <a:r>
              <a:rPr lang="en-ID" sz="1600" dirty="0"/>
              <a:t> </a:t>
            </a:r>
            <a:r>
              <a:rPr lang="en-ID" sz="1600" dirty="0" err="1"/>
              <a:t>ajaran</a:t>
            </a:r>
            <a:r>
              <a:rPr lang="en-ID" sz="1600" dirty="0"/>
              <a:t> 2018/2019, </a:t>
            </a:r>
            <a:r>
              <a:rPr lang="en-ID" sz="1600" dirty="0" err="1"/>
              <a:t>tahun</a:t>
            </a:r>
            <a:r>
              <a:rPr lang="en-ID" sz="1600" dirty="0"/>
              <a:t> </a:t>
            </a:r>
            <a:r>
              <a:rPr lang="en-ID" sz="1600" dirty="0" err="1"/>
              <a:t>ajaran</a:t>
            </a:r>
            <a:r>
              <a:rPr lang="en-ID" sz="1600" dirty="0"/>
              <a:t> 2019/2020, </a:t>
            </a:r>
            <a:r>
              <a:rPr lang="en-ID" sz="1600" dirty="0" err="1"/>
              <a:t>tahun</a:t>
            </a:r>
            <a:r>
              <a:rPr lang="en-ID" sz="1600" dirty="0"/>
              <a:t> </a:t>
            </a:r>
            <a:r>
              <a:rPr lang="en-ID" sz="1600" dirty="0" err="1"/>
              <a:t>ajaran</a:t>
            </a:r>
            <a:r>
              <a:rPr lang="en-ID" sz="1600" dirty="0"/>
              <a:t> 2020/2021, dan </a:t>
            </a:r>
            <a:r>
              <a:rPr lang="en-ID" sz="1600" dirty="0" err="1"/>
              <a:t>tahun</a:t>
            </a:r>
            <a:r>
              <a:rPr lang="en-ID" sz="1600" dirty="0"/>
              <a:t> </a:t>
            </a:r>
            <a:r>
              <a:rPr lang="en-ID" sz="1600" dirty="0" err="1"/>
              <a:t>ajaran</a:t>
            </a:r>
            <a:r>
              <a:rPr lang="en-ID" sz="1600" dirty="0"/>
              <a:t> 2021/2022.</a:t>
            </a:r>
            <a:endParaRPr sz="1600" dirty="0"/>
          </a:p>
        </p:txBody>
      </p:sp>
      <p:sp>
        <p:nvSpPr>
          <p:cNvPr id="2023" name="Google Shape;2023;p44"/>
          <p:cNvSpPr txBox="1">
            <a:spLocks noGrp="1"/>
          </p:cNvSpPr>
          <p:nvPr>
            <p:ph type="subTitle" idx="5"/>
          </p:nvPr>
        </p:nvSpPr>
        <p:spPr>
          <a:xfrm>
            <a:off x="2091273" y="3050283"/>
            <a:ext cx="6560694" cy="1479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 err="1"/>
              <a:t>Sistem</a:t>
            </a:r>
            <a:r>
              <a:rPr lang="en-ID" dirty="0"/>
              <a:t> y</a:t>
            </a:r>
            <a:r>
              <a:rPr lang="en-ID" sz="1600" dirty="0"/>
              <a:t>ang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dibangun</a:t>
            </a:r>
            <a:r>
              <a:rPr lang="en-ID" sz="1600" dirty="0"/>
              <a:t> </a:t>
            </a:r>
            <a:r>
              <a:rPr lang="en-ID" sz="1600" dirty="0" err="1"/>
              <a:t>mencakup</a:t>
            </a:r>
            <a:r>
              <a:rPr lang="en-ID" sz="1600" dirty="0"/>
              <a:t> </a:t>
            </a:r>
            <a:r>
              <a:rPr lang="en-ID" sz="1600" dirty="0" err="1"/>
              <a:t>jumlah</a:t>
            </a:r>
            <a:r>
              <a:rPr lang="en-ID" sz="1600" dirty="0"/>
              <a:t> </a:t>
            </a:r>
            <a:r>
              <a:rPr lang="en-ID" sz="1600" dirty="0" err="1"/>
              <a:t>mahasiswa</a:t>
            </a:r>
            <a:r>
              <a:rPr lang="en-ID" sz="1600" dirty="0"/>
              <a:t> yang lulus </a:t>
            </a:r>
            <a:r>
              <a:rPr lang="en-ID" sz="1600" dirty="0" err="1"/>
              <a:t>tepat</a:t>
            </a:r>
            <a:r>
              <a:rPr lang="en-ID" sz="1600" dirty="0"/>
              <a:t> </a:t>
            </a:r>
            <a:r>
              <a:rPr lang="en-ID" sz="1600" dirty="0" err="1"/>
              <a:t>waktu</a:t>
            </a:r>
            <a:r>
              <a:rPr lang="en-ID" sz="1600" dirty="0"/>
              <a:t> dan </a:t>
            </a:r>
            <a:r>
              <a:rPr lang="en-ID" sz="1600" dirty="0" err="1"/>
              <a:t>mahasiswa</a:t>
            </a:r>
            <a:r>
              <a:rPr lang="en-ID" sz="1600" dirty="0"/>
              <a:t> yang </a:t>
            </a:r>
            <a:r>
              <a:rPr lang="en-ID" sz="1600" dirty="0" err="1"/>
              <a:t>tidak</a:t>
            </a:r>
            <a:r>
              <a:rPr lang="en-ID" sz="1600" dirty="0"/>
              <a:t> lulus </a:t>
            </a:r>
            <a:r>
              <a:rPr lang="en-ID" sz="1600" dirty="0" err="1"/>
              <a:t>tep</a:t>
            </a:r>
            <a:r>
              <a:rPr lang="en-ID" sz="16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en-ID" sz="1600" dirty="0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1600" dirty="0"/>
              <a:t> di </a:t>
            </a:r>
            <a:r>
              <a:rPr lang="en-ID" sz="1600" dirty="0" err="1"/>
              <a:t>Fakultas</a:t>
            </a:r>
            <a:r>
              <a:rPr lang="en-ID" sz="1600" dirty="0"/>
              <a:t> </a:t>
            </a:r>
            <a:r>
              <a:rPr lang="en-ID" sz="1600" dirty="0" err="1"/>
              <a:t>Teknologi</a:t>
            </a:r>
            <a:r>
              <a:rPr lang="en-ID" sz="1600" dirty="0"/>
              <a:t> </a:t>
            </a:r>
            <a:r>
              <a:rPr lang="en-ID" sz="1600" dirty="0" err="1"/>
              <a:t>Industri</a:t>
            </a:r>
            <a:r>
              <a:rPr lang="en-ID" sz="1600" dirty="0"/>
              <a:t> pada program </a:t>
            </a:r>
            <a:r>
              <a:rPr lang="en-ID" sz="1600" dirty="0" err="1"/>
              <a:t>studi</a:t>
            </a:r>
            <a:r>
              <a:rPr lang="en-ID" sz="1600" dirty="0"/>
              <a:t> Teknik </a:t>
            </a:r>
            <a:r>
              <a:rPr lang="en-ID" sz="1600" dirty="0" err="1"/>
              <a:t>Industri</a:t>
            </a:r>
            <a:r>
              <a:rPr lang="en-ID" dirty="0"/>
              <a:t>, Teknik Kimi</a:t>
            </a:r>
            <a:r>
              <a:rPr lang="en-ID" sz="1600" dirty="0"/>
              <a:t>a, Teknik </a:t>
            </a:r>
            <a:r>
              <a:rPr lang="en-ID" sz="1600" dirty="0" err="1"/>
              <a:t>Elektro</a:t>
            </a:r>
            <a:r>
              <a:rPr lang="en-ID" sz="1600" dirty="0"/>
              <a:t>, dan </a:t>
            </a:r>
            <a:r>
              <a:rPr lang="en-ID" sz="1600" dirty="0" err="1"/>
              <a:t>Informatika</a:t>
            </a:r>
            <a:r>
              <a:rPr lang="en-ID" sz="1600" dirty="0"/>
              <a:t>.</a:t>
            </a:r>
            <a:endParaRPr dirty="0"/>
          </a:p>
        </p:txBody>
      </p:sp>
      <p:sp>
        <p:nvSpPr>
          <p:cNvPr id="7" name="Google Shape;2025;p44">
            <a:extLst>
              <a:ext uri="{FF2B5EF4-FFF2-40B4-BE49-F238E27FC236}">
                <a16:creationId xmlns:a16="http://schemas.microsoft.com/office/drawing/2014/main" id="{1C7F22B7-CD6D-26C9-8CB1-09DE8B71A202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12788" y="3229653"/>
            <a:ext cx="1317625" cy="949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258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44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Tuju</a:t>
            </a:r>
            <a:r>
              <a:rPr lang="en-ID" sz="3200" dirty="0"/>
              <a:t>a</a:t>
            </a:r>
            <a:r>
              <a:rPr lang="en" sz="3000" dirty="0"/>
              <a:t>n Peneliti</a:t>
            </a:r>
            <a:r>
              <a:rPr lang="en-ID" sz="3200" dirty="0"/>
              <a:t>a</a:t>
            </a:r>
            <a:r>
              <a:rPr lang="en" sz="3000" dirty="0"/>
              <a:t>n</a:t>
            </a:r>
            <a:endParaRPr sz="3000" dirty="0"/>
          </a:p>
        </p:txBody>
      </p:sp>
      <p:sp>
        <p:nvSpPr>
          <p:cNvPr id="2024" name="Google Shape;2015;p44">
            <a:extLst>
              <a:ext uri="{FF2B5EF4-FFF2-40B4-BE49-F238E27FC236}">
                <a16:creationId xmlns:a16="http://schemas.microsoft.com/office/drawing/2014/main" id="{1653DA3B-F658-76ED-757F-A1A4E60E6F71}"/>
              </a:ext>
            </a:extLst>
          </p:cNvPr>
          <p:cNvSpPr/>
          <p:nvPr/>
        </p:nvSpPr>
        <p:spPr>
          <a:xfrm>
            <a:off x="1014039" y="1610535"/>
            <a:ext cx="731540" cy="621819"/>
          </a:xfrm>
          <a:custGeom>
            <a:avLst/>
            <a:gdLst/>
            <a:ahLst/>
            <a:cxnLst/>
            <a:rect l="l" t="t" r="r" b="b"/>
            <a:pathLst>
              <a:path w="1009020" h="857682" extrusionOk="0">
                <a:moveTo>
                  <a:pt x="105127" y="773623"/>
                </a:moveTo>
                <a:cubicBezTo>
                  <a:pt x="2753" y="704507"/>
                  <a:pt x="-31609" y="545737"/>
                  <a:pt x="32296" y="437331"/>
                </a:cubicBezTo>
                <a:cubicBezTo>
                  <a:pt x="50058" y="407238"/>
                  <a:pt x="73978" y="381074"/>
                  <a:pt x="88347" y="349016"/>
                </a:cubicBezTo>
                <a:cubicBezTo>
                  <a:pt x="123335" y="271060"/>
                  <a:pt x="96112" y="171226"/>
                  <a:pt x="141275" y="99164"/>
                </a:cubicBezTo>
                <a:cubicBezTo>
                  <a:pt x="168497" y="55855"/>
                  <a:pt x="217497" y="31923"/>
                  <a:pt x="266497" y="23619"/>
                </a:cubicBezTo>
                <a:cubicBezTo>
                  <a:pt x="315497" y="15403"/>
                  <a:pt x="365479" y="20582"/>
                  <a:pt x="415014" y="23619"/>
                </a:cubicBezTo>
                <a:cubicBezTo>
                  <a:pt x="494807" y="28440"/>
                  <a:pt x="575224" y="27190"/>
                  <a:pt x="654035" y="13349"/>
                </a:cubicBezTo>
                <a:cubicBezTo>
                  <a:pt x="702499" y="4777"/>
                  <a:pt x="753017" y="-8350"/>
                  <a:pt x="799785" y="7277"/>
                </a:cubicBezTo>
                <a:cubicBezTo>
                  <a:pt x="867796" y="29959"/>
                  <a:pt x="905015" y="104522"/>
                  <a:pt x="932773" y="173191"/>
                </a:cubicBezTo>
                <a:cubicBezTo>
                  <a:pt x="979006" y="287312"/>
                  <a:pt x="1019705" y="409470"/>
                  <a:pt x="1006496" y="532700"/>
                </a:cubicBezTo>
                <a:cubicBezTo>
                  <a:pt x="993287" y="655930"/>
                  <a:pt x="911174" y="779070"/>
                  <a:pt x="793805" y="797644"/>
                </a:cubicBezTo>
                <a:cubicBezTo>
                  <a:pt x="754445" y="803805"/>
                  <a:pt x="714102" y="798180"/>
                  <a:pt x="674652" y="803805"/>
                </a:cubicBezTo>
                <a:cubicBezTo>
                  <a:pt x="600304" y="814342"/>
                  <a:pt x="531668" y="864349"/>
                  <a:pt x="456963" y="856937"/>
                </a:cubicBezTo>
                <a:cubicBezTo>
                  <a:pt x="409124" y="852204"/>
                  <a:pt x="366550" y="824433"/>
                  <a:pt x="327457" y="795322"/>
                </a:cubicBezTo>
                <a:cubicBezTo>
                  <a:pt x="289524" y="767015"/>
                  <a:pt x="243113" y="735136"/>
                  <a:pt x="200003" y="753531"/>
                </a:cubicBezTo>
                <a:cubicBezTo>
                  <a:pt x="188757" y="758353"/>
                  <a:pt x="178672" y="766301"/>
                  <a:pt x="166801" y="769069"/>
                </a:cubicBezTo>
                <a:cubicBezTo>
                  <a:pt x="139132" y="775320"/>
                  <a:pt x="106377" y="752102"/>
                  <a:pt x="84152" y="77040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59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5" name="Google Shape;2016;p44">
            <a:extLst>
              <a:ext uri="{FF2B5EF4-FFF2-40B4-BE49-F238E27FC236}">
                <a16:creationId xmlns:a16="http://schemas.microsoft.com/office/drawing/2014/main" id="{01A3775A-8846-D5F1-196B-1407589DA6E3}"/>
              </a:ext>
            </a:extLst>
          </p:cNvPr>
          <p:cNvSpPr/>
          <p:nvPr/>
        </p:nvSpPr>
        <p:spPr>
          <a:xfrm>
            <a:off x="1265273" y="4008334"/>
            <a:ext cx="480305" cy="510763"/>
          </a:xfrm>
          <a:custGeom>
            <a:avLst/>
            <a:gdLst/>
            <a:ahLst/>
            <a:cxnLst/>
            <a:rect l="l" t="t" r="r" b="b"/>
            <a:pathLst>
              <a:path w="947718" h="1216763" extrusionOk="0">
                <a:moveTo>
                  <a:pt x="881620" y="861301"/>
                </a:moveTo>
                <a:cubicBezTo>
                  <a:pt x="867428" y="764682"/>
                  <a:pt x="775944" y="668420"/>
                  <a:pt x="824766" y="583766"/>
                </a:cubicBezTo>
                <a:cubicBezTo>
                  <a:pt x="855915" y="529742"/>
                  <a:pt x="935975" y="507953"/>
                  <a:pt x="946596" y="446428"/>
                </a:cubicBezTo>
                <a:cubicBezTo>
                  <a:pt x="950166" y="425978"/>
                  <a:pt x="944633" y="405083"/>
                  <a:pt x="938207" y="385348"/>
                </a:cubicBezTo>
                <a:cubicBezTo>
                  <a:pt x="915269" y="315161"/>
                  <a:pt x="876889" y="246760"/>
                  <a:pt x="815037" y="206487"/>
                </a:cubicBezTo>
                <a:cubicBezTo>
                  <a:pt x="768447" y="176126"/>
                  <a:pt x="706594" y="166035"/>
                  <a:pt x="655184" y="183627"/>
                </a:cubicBezTo>
                <a:cubicBezTo>
                  <a:pt x="576552" y="141479"/>
                  <a:pt x="512200" y="73524"/>
                  <a:pt x="431516" y="34233"/>
                </a:cubicBezTo>
                <a:cubicBezTo>
                  <a:pt x="332444" y="-14076"/>
                  <a:pt x="207668" y="-12915"/>
                  <a:pt x="116094" y="48342"/>
                </a:cubicBezTo>
                <a:cubicBezTo>
                  <a:pt x="24520" y="109689"/>
                  <a:pt x="-24390" y="233454"/>
                  <a:pt x="12204" y="337485"/>
                </a:cubicBezTo>
                <a:cubicBezTo>
                  <a:pt x="48441" y="440445"/>
                  <a:pt x="156704" y="513400"/>
                  <a:pt x="167326" y="621985"/>
                </a:cubicBezTo>
                <a:cubicBezTo>
                  <a:pt x="173663" y="686368"/>
                  <a:pt x="143406" y="748072"/>
                  <a:pt x="132160" y="811830"/>
                </a:cubicBezTo>
                <a:cubicBezTo>
                  <a:pt x="103064" y="977030"/>
                  <a:pt x="218825" y="1150980"/>
                  <a:pt x="379035" y="1200718"/>
                </a:cubicBezTo>
                <a:cubicBezTo>
                  <a:pt x="539155" y="1250457"/>
                  <a:pt x="724891" y="1180626"/>
                  <a:pt x="824409" y="1045610"/>
                </a:cubicBezTo>
                <a:cubicBezTo>
                  <a:pt x="863501" y="992478"/>
                  <a:pt x="891170" y="926666"/>
                  <a:pt x="881620" y="8613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459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6" name="Google Shape;2018;p44">
            <a:extLst>
              <a:ext uri="{FF2B5EF4-FFF2-40B4-BE49-F238E27FC236}">
                <a16:creationId xmlns:a16="http://schemas.microsoft.com/office/drawing/2014/main" id="{5AE11D24-DE1F-2EEC-EB0A-981FED4FD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254582"/>
            <a:ext cx="1317600" cy="9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30" name="Google Shape;2022;p44">
            <a:extLst>
              <a:ext uri="{FF2B5EF4-FFF2-40B4-BE49-F238E27FC236}">
                <a16:creationId xmlns:a16="http://schemas.microsoft.com/office/drawing/2014/main" id="{6DD4F05B-A5CD-E8AB-21FF-5DD33A9F6C9E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13225" y="3639224"/>
            <a:ext cx="1317600" cy="9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31" name="Google Shape;2023;p44">
            <a:extLst>
              <a:ext uri="{FF2B5EF4-FFF2-40B4-BE49-F238E27FC236}">
                <a16:creationId xmlns:a16="http://schemas.microsoft.com/office/drawing/2014/main" id="{4FE27DB7-7739-4308-544E-0389E7C79BBD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2080899" y="3773810"/>
            <a:ext cx="5563909" cy="649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 err="1"/>
              <a:t>Mel</a:t>
            </a:r>
            <a:r>
              <a:rPr lang="en-ID" sz="1600" dirty="0" err="1"/>
              <a:t>akukan</a:t>
            </a:r>
            <a:r>
              <a:rPr lang="en-ID" sz="1600" dirty="0"/>
              <a:t> </a:t>
            </a:r>
            <a:r>
              <a:rPr lang="en-ID" sz="1600" dirty="0" err="1"/>
              <a:t>pengujian</a:t>
            </a:r>
            <a:r>
              <a:rPr lang="en-ID" sz="1600" dirty="0"/>
              <a:t> </a:t>
            </a:r>
            <a:r>
              <a:rPr lang="en-ID" sz="1600" dirty="0" err="1"/>
              <a:t>terhadap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yang </a:t>
            </a:r>
            <a:r>
              <a:rPr lang="en-ID" sz="1600" dirty="0" err="1"/>
              <a:t>memprediksi</a:t>
            </a:r>
            <a:r>
              <a:rPr lang="en-ID" sz="1600" dirty="0"/>
              <a:t> </a:t>
            </a:r>
            <a:r>
              <a:rPr lang="en-ID" sz="1600" dirty="0" err="1"/>
              <a:t>mahasiswa</a:t>
            </a:r>
            <a:r>
              <a:rPr lang="en-ID" b="1" dirty="0"/>
              <a:t> </a:t>
            </a:r>
            <a:r>
              <a:rPr lang="en-ID" dirty="0"/>
              <a:t>lulus </a:t>
            </a:r>
            <a:r>
              <a:rPr lang="en-ID" dirty="0" err="1"/>
              <a:t>tep</a:t>
            </a:r>
            <a:r>
              <a:rPr lang="en-ID" sz="1600" dirty="0" err="1"/>
              <a:t>at</a:t>
            </a:r>
            <a:r>
              <a:rPr lang="en-ID" sz="1600" dirty="0"/>
              <a:t> </a:t>
            </a:r>
            <a:r>
              <a:rPr lang="en-ID" sz="1600" dirty="0" err="1"/>
              <a:t>waktu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tepat</a:t>
            </a:r>
            <a:r>
              <a:rPr lang="en-ID" sz="1600" dirty="0"/>
              <a:t> </a:t>
            </a:r>
            <a:r>
              <a:rPr lang="en-ID" sz="1600" dirty="0" err="1"/>
              <a:t>waktu</a:t>
            </a:r>
            <a:endParaRPr dirty="0"/>
          </a:p>
        </p:txBody>
      </p:sp>
      <p:sp>
        <p:nvSpPr>
          <p:cNvPr id="2033" name="Google Shape;2025;p44">
            <a:extLst>
              <a:ext uri="{FF2B5EF4-FFF2-40B4-BE49-F238E27FC236}">
                <a16:creationId xmlns:a16="http://schemas.microsoft.com/office/drawing/2014/main" id="{41BEE88E-8669-9282-6135-5566A706CA3E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713225" y="2556756"/>
            <a:ext cx="1317600" cy="9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34" name="Google Shape;2026;p44">
            <a:extLst>
              <a:ext uri="{FF2B5EF4-FFF2-40B4-BE49-F238E27FC236}">
                <a16:creationId xmlns:a16="http://schemas.microsoft.com/office/drawing/2014/main" id="{88173AB6-7659-068F-5813-688E2F976D65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1988289" y="1339702"/>
            <a:ext cx="5656520" cy="863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600"/>
              </a:spcAft>
            </a:pPr>
            <a:r>
              <a:rPr lang="en-ID" sz="1500" dirty="0" err="1"/>
              <a:t>Sistem</a:t>
            </a:r>
            <a:r>
              <a:rPr lang="en-ID" sz="1500" dirty="0"/>
              <a:t> yang </a:t>
            </a:r>
            <a:r>
              <a:rPr lang="en-ID" sz="1500" dirty="0" err="1"/>
              <a:t>dibangun</a:t>
            </a:r>
            <a:r>
              <a:rPr lang="en-ID" sz="1500" dirty="0"/>
              <a:t>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memprediksi</a:t>
            </a:r>
            <a:r>
              <a:rPr lang="en-ID" sz="1500" dirty="0"/>
              <a:t> </a:t>
            </a:r>
            <a:r>
              <a:rPr lang="en-ID" sz="1500" dirty="0" err="1"/>
              <a:t>kelulusan</a:t>
            </a:r>
            <a:r>
              <a:rPr lang="en-ID" sz="1500" dirty="0"/>
              <a:t> </a:t>
            </a:r>
            <a:r>
              <a:rPr lang="en-ID" sz="1500" dirty="0" err="1"/>
              <a:t>mahasiswa</a:t>
            </a:r>
            <a:r>
              <a:rPr lang="en-ID" sz="1500" dirty="0"/>
              <a:t> </a:t>
            </a:r>
            <a:r>
              <a:rPr lang="en-ID" sz="1500" dirty="0" err="1"/>
              <a:t>berdasarkan</a:t>
            </a:r>
            <a:r>
              <a:rPr lang="en-ID" sz="1500" dirty="0"/>
              <a:t> masa </a:t>
            </a:r>
            <a:r>
              <a:rPr lang="en-ID" sz="1500" dirty="0" err="1"/>
              <a:t>studi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menggunakan</a:t>
            </a:r>
            <a:r>
              <a:rPr lang="en-ID" sz="1500" dirty="0"/>
              <a:t> </a:t>
            </a:r>
            <a:r>
              <a:rPr lang="en-ID" sz="1500" dirty="0" err="1"/>
              <a:t>metode</a:t>
            </a:r>
            <a:r>
              <a:rPr lang="en-ID" sz="1500" dirty="0"/>
              <a:t> forecasting time series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1988" name="Google Shape;2026;p44">
            <a:extLst>
              <a:ext uri="{FF2B5EF4-FFF2-40B4-BE49-F238E27FC236}">
                <a16:creationId xmlns:a16="http://schemas.microsoft.com/office/drawing/2014/main" id="{18620283-C47F-A842-9A5F-89CD2D5CF805}"/>
              </a:ext>
            </a:extLst>
          </p:cNvPr>
          <p:cNvSpPr txBox="1">
            <a:spLocks/>
          </p:cNvSpPr>
          <p:nvPr/>
        </p:nvSpPr>
        <p:spPr>
          <a:xfrm>
            <a:off x="1988289" y="2556756"/>
            <a:ext cx="5656520" cy="863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ID" sz="1500" dirty="0" err="1"/>
              <a:t>Sistem</a:t>
            </a:r>
            <a:r>
              <a:rPr lang="en-ID" sz="1500" dirty="0"/>
              <a:t> y</a:t>
            </a:r>
            <a:r>
              <a:rPr lang="en-ID" sz="1600" dirty="0"/>
              <a:t>a</a:t>
            </a:r>
            <a:r>
              <a:rPr lang="en-ID" sz="1500" dirty="0"/>
              <a:t>ng </a:t>
            </a:r>
            <a:r>
              <a:rPr lang="en-ID" sz="1500" dirty="0" err="1"/>
              <a:t>dib</a:t>
            </a:r>
            <a:r>
              <a:rPr lang="en-ID" sz="1600" dirty="0" err="1"/>
              <a:t>a</a:t>
            </a:r>
            <a:r>
              <a:rPr lang="en-ID" sz="1500" dirty="0" err="1"/>
              <a:t>ngun</a:t>
            </a:r>
            <a:r>
              <a:rPr lang="en-ID" sz="1500" dirty="0"/>
              <a:t> </a:t>
            </a:r>
            <a:r>
              <a:rPr lang="en-ID" sz="1500" dirty="0" err="1"/>
              <a:t>d</a:t>
            </a:r>
            <a:r>
              <a:rPr lang="en-ID" sz="1600" dirty="0" err="1"/>
              <a:t>a</a:t>
            </a:r>
            <a:r>
              <a:rPr lang="en-ID" sz="1500" dirty="0" err="1"/>
              <a:t>p</a:t>
            </a:r>
            <a:r>
              <a:rPr lang="en-ID" sz="1600" dirty="0" err="1"/>
              <a:t>a</a:t>
            </a:r>
            <a:r>
              <a:rPr lang="en-ID" sz="1500" dirty="0" err="1"/>
              <a:t>t</a:t>
            </a:r>
            <a:r>
              <a:rPr lang="en-ID" sz="1500" dirty="0"/>
              <a:t> </a:t>
            </a:r>
            <a:r>
              <a:rPr lang="en-ID" sz="1500" dirty="0" err="1"/>
              <a:t>memprediksi</a:t>
            </a:r>
            <a:r>
              <a:rPr lang="en-ID" sz="1500" dirty="0"/>
              <a:t> </a:t>
            </a:r>
            <a:r>
              <a:rPr lang="en-ID" sz="1500" dirty="0" err="1"/>
              <a:t>jumlah</a:t>
            </a:r>
            <a:r>
              <a:rPr lang="en-ID" sz="1500" dirty="0"/>
              <a:t> </a:t>
            </a:r>
            <a:r>
              <a:rPr lang="en-ID" sz="1500" dirty="0" err="1"/>
              <a:t>mahasiswa</a:t>
            </a:r>
            <a:r>
              <a:rPr lang="en-ID" sz="1500" dirty="0"/>
              <a:t> yang lulus </a:t>
            </a:r>
            <a:r>
              <a:rPr lang="en-ID" sz="1500" dirty="0" err="1"/>
              <a:t>tepat</a:t>
            </a:r>
            <a:r>
              <a:rPr lang="en-ID" sz="1500" dirty="0"/>
              <a:t> </a:t>
            </a:r>
            <a:r>
              <a:rPr lang="en-ID" sz="1500" dirty="0" err="1"/>
              <a:t>waktu</a:t>
            </a:r>
            <a:r>
              <a:rPr lang="en-ID" sz="1500" dirty="0"/>
              <a:t> </a:t>
            </a:r>
            <a:r>
              <a:rPr lang="en-ID" sz="1500" dirty="0" err="1"/>
              <a:t>atau</a:t>
            </a:r>
            <a:r>
              <a:rPr lang="en-ID" sz="1500" dirty="0"/>
              <a:t> </a:t>
            </a:r>
            <a:r>
              <a:rPr lang="en-ID" sz="1500" dirty="0" err="1"/>
              <a:t>tidak</a:t>
            </a:r>
            <a:r>
              <a:rPr lang="en-ID" sz="1500" dirty="0"/>
              <a:t> </a:t>
            </a:r>
            <a:r>
              <a:rPr lang="en-ID" sz="1500" dirty="0" err="1"/>
              <a:t>tepat</a:t>
            </a:r>
            <a:r>
              <a:rPr lang="en-ID" sz="1500" dirty="0"/>
              <a:t> </a:t>
            </a:r>
            <a:r>
              <a:rPr lang="en-ID" sz="1500" dirty="0" err="1"/>
              <a:t>waktu</a:t>
            </a:r>
            <a:r>
              <a:rPr lang="en-ID" sz="1500" dirty="0"/>
              <a:t> </a:t>
            </a:r>
            <a:r>
              <a:rPr lang="en-ID" sz="1500" dirty="0" err="1"/>
              <a:t>berdasarkan</a:t>
            </a:r>
            <a:r>
              <a:rPr lang="en-ID" sz="1500" dirty="0"/>
              <a:t> SKS, IPK, </a:t>
            </a:r>
            <a:r>
              <a:rPr lang="en-ID" sz="1500" dirty="0" err="1"/>
              <a:t>Toefl</a:t>
            </a:r>
            <a:r>
              <a:rPr lang="en-ID" sz="1500" dirty="0"/>
              <a:t>, dan Masa </a:t>
            </a:r>
            <a:r>
              <a:rPr lang="en-ID" sz="1500" dirty="0" err="1"/>
              <a:t>Studi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Support Vector Machine 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164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Google Shape;3418;p67"/>
          <p:cNvSpPr/>
          <p:nvPr/>
        </p:nvSpPr>
        <p:spPr>
          <a:xfrm flipV="1">
            <a:off x="3586265" y="2999030"/>
            <a:ext cx="371522" cy="45719"/>
          </a:xfrm>
          <a:custGeom>
            <a:avLst/>
            <a:gdLst/>
            <a:ahLst/>
            <a:cxnLst/>
            <a:rect l="l" t="t" r="r" b="b"/>
            <a:pathLst>
              <a:path w="519543" h="8929" extrusionOk="0">
                <a:moveTo>
                  <a:pt x="0" y="0"/>
                </a:moveTo>
                <a:lnTo>
                  <a:pt x="519543" y="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59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21" name="Google Shape;3421;p67"/>
          <p:cNvGrpSpPr/>
          <p:nvPr/>
        </p:nvGrpSpPr>
        <p:grpSpPr>
          <a:xfrm>
            <a:off x="4034033" y="2605512"/>
            <a:ext cx="1259685" cy="978499"/>
            <a:chOff x="3703644" y="1605213"/>
            <a:chExt cx="1488327" cy="1189371"/>
          </a:xfrm>
        </p:grpSpPr>
        <p:sp>
          <p:nvSpPr>
            <p:cNvPr id="3422" name="Google Shape;3422;p67"/>
            <p:cNvSpPr/>
            <p:nvPr/>
          </p:nvSpPr>
          <p:spPr>
            <a:xfrm>
              <a:off x="3703644" y="2459862"/>
              <a:ext cx="1488327" cy="334722"/>
            </a:xfrm>
            <a:custGeom>
              <a:avLst/>
              <a:gdLst/>
              <a:ahLst/>
              <a:cxnLst/>
              <a:rect l="l" t="t" r="r" b="b"/>
              <a:pathLst>
                <a:path w="3942587" h="886682" extrusionOk="0">
                  <a:moveTo>
                    <a:pt x="141542" y="478726"/>
                  </a:moveTo>
                  <a:lnTo>
                    <a:pt x="0" y="574453"/>
                  </a:lnTo>
                  <a:lnTo>
                    <a:pt x="445484" y="886682"/>
                  </a:lnTo>
                  <a:lnTo>
                    <a:pt x="2027491" y="253841"/>
                  </a:lnTo>
                  <a:lnTo>
                    <a:pt x="2489645" y="449485"/>
                  </a:lnTo>
                  <a:cubicBezTo>
                    <a:pt x="2489645" y="449485"/>
                    <a:pt x="2681192" y="703421"/>
                    <a:pt x="2905982" y="724281"/>
                  </a:cubicBezTo>
                  <a:cubicBezTo>
                    <a:pt x="3130772" y="745141"/>
                    <a:pt x="3243167" y="690944"/>
                    <a:pt x="3280696" y="657701"/>
                  </a:cubicBezTo>
                  <a:cubicBezTo>
                    <a:pt x="3318129" y="624364"/>
                    <a:pt x="3517964" y="707707"/>
                    <a:pt x="3517964" y="707707"/>
                  </a:cubicBezTo>
                  <a:lnTo>
                    <a:pt x="3942588" y="337185"/>
                  </a:lnTo>
                  <a:lnTo>
                    <a:pt x="3830193" y="79057"/>
                  </a:lnTo>
                  <a:lnTo>
                    <a:pt x="281435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23" name="Google Shape;3423;p67"/>
            <p:cNvGrpSpPr/>
            <p:nvPr/>
          </p:nvGrpSpPr>
          <p:grpSpPr>
            <a:xfrm>
              <a:off x="3962354" y="1773933"/>
              <a:ext cx="435364" cy="859723"/>
              <a:chOff x="4825841" y="2765851"/>
              <a:chExt cx="1152670" cy="2276207"/>
            </a:xfrm>
          </p:grpSpPr>
          <p:sp>
            <p:nvSpPr>
              <p:cNvPr id="3424" name="Google Shape;3424;p67"/>
              <p:cNvSpPr/>
              <p:nvPr/>
            </p:nvSpPr>
            <p:spPr>
              <a:xfrm>
                <a:off x="4830699" y="2770727"/>
                <a:ext cx="1139856" cy="2269997"/>
              </a:xfrm>
              <a:custGeom>
                <a:avLst/>
                <a:gdLst/>
                <a:ahLst/>
                <a:cxnLst/>
                <a:rect l="l" t="t" r="r" b="b"/>
                <a:pathLst>
                  <a:path w="1139856" h="2269997" extrusionOk="0">
                    <a:moveTo>
                      <a:pt x="1139857" y="0"/>
                    </a:moveTo>
                    <a:lnTo>
                      <a:pt x="0" y="211265"/>
                    </a:lnTo>
                    <a:lnTo>
                      <a:pt x="0" y="2269998"/>
                    </a:lnTo>
                    <a:lnTo>
                      <a:pt x="1139857" y="1862138"/>
                    </a:lnTo>
                    <a:close/>
                  </a:path>
                </a:pathLst>
              </a:custGeom>
              <a:solidFill>
                <a:srgbClr val="F5BAC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25" name="Google Shape;3425;p67"/>
              <p:cNvGrpSpPr/>
              <p:nvPr/>
            </p:nvGrpSpPr>
            <p:grpSpPr>
              <a:xfrm>
                <a:off x="4829079" y="3890000"/>
                <a:ext cx="1143095" cy="1015405"/>
                <a:chOff x="4829079" y="3890000"/>
                <a:chExt cx="1143095" cy="1015405"/>
              </a:xfrm>
            </p:grpSpPr>
            <p:sp>
              <p:nvSpPr>
                <p:cNvPr id="3426" name="Google Shape;3426;p67"/>
                <p:cNvSpPr/>
                <p:nvPr/>
              </p:nvSpPr>
              <p:spPr>
                <a:xfrm>
                  <a:off x="4830699" y="3890772"/>
                  <a:ext cx="1139856" cy="1013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856" h="1013936" extrusionOk="0">
                      <a:moveTo>
                        <a:pt x="1139857" y="0"/>
                      </a:moveTo>
                      <a:cubicBezTo>
                        <a:pt x="1103757" y="952"/>
                        <a:pt x="1068514" y="11239"/>
                        <a:pt x="1038606" y="32671"/>
                      </a:cubicBezTo>
                      <a:cubicBezTo>
                        <a:pt x="988219" y="68771"/>
                        <a:pt x="959930" y="127159"/>
                        <a:pt x="924306" y="177832"/>
                      </a:cubicBezTo>
                      <a:cubicBezTo>
                        <a:pt x="888683" y="228505"/>
                        <a:pt x="835628" y="276415"/>
                        <a:pt x="773811" y="272129"/>
                      </a:cubicBezTo>
                      <a:cubicBezTo>
                        <a:pt x="744474" y="270129"/>
                        <a:pt x="716280" y="256318"/>
                        <a:pt x="687038" y="258794"/>
                      </a:cubicBezTo>
                      <a:cubicBezTo>
                        <a:pt x="594074" y="266795"/>
                        <a:pt x="574643" y="418433"/>
                        <a:pt x="483203" y="436816"/>
                      </a:cubicBezTo>
                      <a:cubicBezTo>
                        <a:pt x="413480" y="450818"/>
                        <a:pt x="349091" y="375952"/>
                        <a:pt x="279273" y="389096"/>
                      </a:cubicBezTo>
                      <a:cubicBezTo>
                        <a:pt x="193358" y="405289"/>
                        <a:pt x="180308" y="520637"/>
                        <a:pt x="102298" y="549021"/>
                      </a:cubicBezTo>
                      <a:cubicBezTo>
                        <a:pt x="66199" y="562070"/>
                        <a:pt x="32575" y="554164"/>
                        <a:pt x="0" y="543401"/>
                      </a:cubicBezTo>
                      <a:lnTo>
                        <a:pt x="0" y="1013936"/>
                      </a:lnTo>
                      <a:cubicBezTo>
                        <a:pt x="13430" y="1008316"/>
                        <a:pt x="26670" y="1002506"/>
                        <a:pt x="39624" y="996791"/>
                      </a:cubicBezTo>
                      <a:cubicBezTo>
                        <a:pt x="280321" y="888587"/>
                        <a:pt x="529018" y="798195"/>
                        <a:pt x="782955" y="726662"/>
                      </a:cubicBezTo>
                      <a:cubicBezTo>
                        <a:pt x="888873" y="696754"/>
                        <a:pt x="996505" y="669893"/>
                        <a:pt x="1095756" y="622363"/>
                      </a:cubicBezTo>
                      <a:cubicBezTo>
                        <a:pt x="1110710" y="615220"/>
                        <a:pt x="1125379" y="607505"/>
                        <a:pt x="1139857" y="599313"/>
                      </a:cubicBezTo>
                      <a:lnTo>
                        <a:pt x="1139857" y="0"/>
                      </a:lnTo>
                      <a:close/>
                    </a:path>
                  </a:pathLst>
                </a:custGeom>
                <a:solidFill>
                  <a:srgbClr val="F3AA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7" name="Google Shape;3427;p67"/>
                <p:cNvSpPr/>
                <p:nvPr/>
              </p:nvSpPr>
              <p:spPr>
                <a:xfrm>
                  <a:off x="4829079" y="3890000"/>
                  <a:ext cx="1143095" cy="1015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95" h="1015405" extrusionOk="0">
                      <a:moveTo>
                        <a:pt x="1139000" y="172031"/>
                      </a:moveTo>
                      <a:cubicBezTo>
                        <a:pt x="1140809" y="172221"/>
                        <a:pt x="1139000" y="160601"/>
                        <a:pt x="1139000" y="168792"/>
                      </a:cubicBezTo>
                      <a:cubicBezTo>
                        <a:pt x="1139095" y="169745"/>
                        <a:pt x="1139095" y="170983"/>
                        <a:pt x="1139000" y="172031"/>
                      </a:cubicBezTo>
                      <a:close/>
                      <a:moveTo>
                        <a:pt x="773811" y="727624"/>
                      </a:moveTo>
                      <a:cubicBezTo>
                        <a:pt x="774097" y="729434"/>
                        <a:pt x="784860" y="724481"/>
                        <a:pt x="776859" y="726767"/>
                      </a:cubicBezTo>
                      <a:cubicBezTo>
                        <a:pt x="775907" y="726957"/>
                        <a:pt x="774764" y="727338"/>
                        <a:pt x="773811" y="727624"/>
                      </a:cubicBezTo>
                      <a:close/>
                      <a:moveTo>
                        <a:pt x="696944" y="751151"/>
                      </a:moveTo>
                      <a:cubicBezTo>
                        <a:pt x="696944" y="751151"/>
                        <a:pt x="699802" y="750770"/>
                        <a:pt x="700088" y="750674"/>
                      </a:cubicBezTo>
                      <a:cubicBezTo>
                        <a:pt x="702374" y="750008"/>
                        <a:pt x="703421" y="749055"/>
                        <a:pt x="703040" y="748960"/>
                      </a:cubicBezTo>
                      <a:cubicBezTo>
                        <a:pt x="700754" y="749627"/>
                        <a:pt x="696849" y="750770"/>
                        <a:pt x="696944" y="751151"/>
                      </a:cubicBezTo>
                      <a:close/>
                      <a:moveTo>
                        <a:pt x="111823" y="969940"/>
                      </a:moveTo>
                      <a:cubicBezTo>
                        <a:pt x="113824" y="969464"/>
                        <a:pt x="116586" y="968225"/>
                        <a:pt x="119539" y="966892"/>
                      </a:cubicBezTo>
                      <a:cubicBezTo>
                        <a:pt x="119444" y="966511"/>
                        <a:pt x="119063" y="966606"/>
                        <a:pt x="116491" y="967749"/>
                      </a:cubicBezTo>
                      <a:cubicBezTo>
                        <a:pt x="116110" y="967845"/>
                        <a:pt x="110681" y="970130"/>
                        <a:pt x="111823" y="969940"/>
                      </a:cubicBezTo>
                      <a:close/>
                      <a:moveTo>
                        <a:pt x="381" y="837257"/>
                      </a:moveTo>
                      <a:cubicBezTo>
                        <a:pt x="381" y="841353"/>
                        <a:pt x="1238" y="842114"/>
                        <a:pt x="1238" y="837352"/>
                      </a:cubicBezTo>
                      <a:cubicBezTo>
                        <a:pt x="1143" y="833066"/>
                        <a:pt x="381" y="833828"/>
                        <a:pt x="381" y="837257"/>
                      </a:cubicBezTo>
                      <a:close/>
                      <a:moveTo>
                        <a:pt x="0" y="817921"/>
                      </a:moveTo>
                      <a:cubicBezTo>
                        <a:pt x="286" y="819921"/>
                        <a:pt x="381" y="822017"/>
                        <a:pt x="857" y="821255"/>
                      </a:cubicBezTo>
                      <a:cubicBezTo>
                        <a:pt x="857" y="814873"/>
                        <a:pt x="572" y="813825"/>
                        <a:pt x="0" y="817921"/>
                      </a:cubicBezTo>
                      <a:close/>
                      <a:moveTo>
                        <a:pt x="1140619" y="112499"/>
                      </a:moveTo>
                      <a:cubicBezTo>
                        <a:pt x="1140238" y="110690"/>
                        <a:pt x="1140428" y="107546"/>
                        <a:pt x="1140428" y="104784"/>
                      </a:cubicBezTo>
                      <a:cubicBezTo>
                        <a:pt x="1140714" y="104784"/>
                        <a:pt x="1141286" y="104689"/>
                        <a:pt x="1141286" y="108118"/>
                      </a:cubicBezTo>
                      <a:cubicBezTo>
                        <a:pt x="1141190" y="111071"/>
                        <a:pt x="1141095" y="114881"/>
                        <a:pt x="1140619" y="112499"/>
                      </a:cubicBezTo>
                      <a:close/>
                      <a:moveTo>
                        <a:pt x="1141667" y="205749"/>
                      </a:moveTo>
                      <a:cubicBezTo>
                        <a:pt x="1141286" y="203939"/>
                        <a:pt x="1141476" y="200796"/>
                        <a:pt x="1141476" y="198034"/>
                      </a:cubicBezTo>
                      <a:cubicBezTo>
                        <a:pt x="1141762" y="198034"/>
                        <a:pt x="1142333" y="197939"/>
                        <a:pt x="1142333" y="201368"/>
                      </a:cubicBezTo>
                      <a:cubicBezTo>
                        <a:pt x="1142333" y="204225"/>
                        <a:pt x="1142143" y="208130"/>
                        <a:pt x="1141667" y="205749"/>
                      </a:cubicBezTo>
                      <a:close/>
                      <a:moveTo>
                        <a:pt x="1061466" y="638661"/>
                      </a:moveTo>
                      <a:cubicBezTo>
                        <a:pt x="1063181" y="637613"/>
                        <a:pt x="1064228" y="636851"/>
                        <a:pt x="1067181" y="635708"/>
                      </a:cubicBezTo>
                      <a:cubicBezTo>
                        <a:pt x="1067276" y="635994"/>
                        <a:pt x="1067657" y="636374"/>
                        <a:pt x="1064514" y="637803"/>
                      </a:cubicBezTo>
                      <a:lnTo>
                        <a:pt x="1061466" y="638661"/>
                      </a:lnTo>
                      <a:close/>
                      <a:moveTo>
                        <a:pt x="857726" y="706859"/>
                      </a:moveTo>
                      <a:cubicBezTo>
                        <a:pt x="862489" y="705431"/>
                        <a:pt x="863918" y="705336"/>
                        <a:pt x="864013" y="706002"/>
                      </a:cubicBezTo>
                      <a:lnTo>
                        <a:pt x="860965" y="706859"/>
                      </a:lnTo>
                      <a:cubicBezTo>
                        <a:pt x="859346" y="707050"/>
                        <a:pt x="857726" y="707145"/>
                        <a:pt x="857726" y="706859"/>
                      </a:cubicBezTo>
                      <a:close/>
                      <a:moveTo>
                        <a:pt x="377381" y="858402"/>
                      </a:moveTo>
                      <a:cubicBezTo>
                        <a:pt x="381857" y="856783"/>
                        <a:pt x="381381" y="857831"/>
                        <a:pt x="377571" y="859164"/>
                      </a:cubicBezTo>
                      <a:cubicBezTo>
                        <a:pt x="375476" y="859736"/>
                        <a:pt x="372428" y="860403"/>
                        <a:pt x="377381" y="858402"/>
                      </a:cubicBezTo>
                      <a:close/>
                      <a:moveTo>
                        <a:pt x="293656" y="891359"/>
                      </a:moveTo>
                      <a:cubicBezTo>
                        <a:pt x="291465" y="892502"/>
                        <a:pt x="288703" y="893359"/>
                        <a:pt x="291560" y="891930"/>
                      </a:cubicBezTo>
                      <a:cubicBezTo>
                        <a:pt x="293275" y="891073"/>
                        <a:pt x="294799" y="890311"/>
                        <a:pt x="296418" y="889358"/>
                      </a:cubicBezTo>
                      <a:cubicBezTo>
                        <a:pt x="296513" y="889739"/>
                        <a:pt x="296799" y="890121"/>
                        <a:pt x="293656" y="891359"/>
                      </a:cubicBezTo>
                      <a:cubicBezTo>
                        <a:pt x="290703" y="892978"/>
                        <a:pt x="296609" y="890216"/>
                        <a:pt x="293656" y="891359"/>
                      </a:cubicBezTo>
                      <a:close/>
                      <a:moveTo>
                        <a:pt x="174593" y="939555"/>
                      </a:moveTo>
                      <a:lnTo>
                        <a:pt x="183452" y="935840"/>
                      </a:lnTo>
                      <a:cubicBezTo>
                        <a:pt x="183547" y="936222"/>
                        <a:pt x="183166" y="936412"/>
                        <a:pt x="180594" y="937460"/>
                      </a:cubicBezTo>
                      <a:cubicBezTo>
                        <a:pt x="178498" y="938412"/>
                        <a:pt x="174689" y="939936"/>
                        <a:pt x="174593" y="939555"/>
                      </a:cubicBezTo>
                      <a:close/>
                      <a:moveTo>
                        <a:pt x="2572" y="782869"/>
                      </a:moveTo>
                      <a:cubicBezTo>
                        <a:pt x="2572" y="786203"/>
                        <a:pt x="2667" y="789346"/>
                        <a:pt x="2191" y="789251"/>
                      </a:cubicBezTo>
                      <a:lnTo>
                        <a:pt x="2191" y="786012"/>
                      </a:lnTo>
                      <a:lnTo>
                        <a:pt x="2572" y="782869"/>
                      </a:lnTo>
                      <a:close/>
                      <a:moveTo>
                        <a:pt x="2286" y="545506"/>
                      </a:moveTo>
                      <a:cubicBezTo>
                        <a:pt x="2096" y="548173"/>
                        <a:pt x="2381" y="555126"/>
                        <a:pt x="1715" y="554936"/>
                      </a:cubicBezTo>
                      <a:cubicBezTo>
                        <a:pt x="1619" y="557698"/>
                        <a:pt x="1905" y="564556"/>
                        <a:pt x="1238" y="564556"/>
                      </a:cubicBezTo>
                      <a:cubicBezTo>
                        <a:pt x="1524" y="564937"/>
                        <a:pt x="2572" y="561222"/>
                        <a:pt x="2667" y="565318"/>
                      </a:cubicBezTo>
                      <a:cubicBezTo>
                        <a:pt x="2667" y="568747"/>
                        <a:pt x="1619" y="574462"/>
                        <a:pt x="1905" y="578272"/>
                      </a:cubicBezTo>
                      <a:cubicBezTo>
                        <a:pt x="2000" y="579605"/>
                        <a:pt x="2381" y="577986"/>
                        <a:pt x="2477" y="577605"/>
                      </a:cubicBezTo>
                      <a:cubicBezTo>
                        <a:pt x="2953" y="577700"/>
                        <a:pt x="2858" y="581701"/>
                        <a:pt x="2858" y="584082"/>
                      </a:cubicBezTo>
                      <a:cubicBezTo>
                        <a:pt x="2858" y="587321"/>
                        <a:pt x="2667" y="593703"/>
                        <a:pt x="2096" y="591131"/>
                      </a:cubicBezTo>
                      <a:cubicBezTo>
                        <a:pt x="1619" y="589035"/>
                        <a:pt x="1619" y="578844"/>
                        <a:pt x="952" y="581225"/>
                      </a:cubicBezTo>
                      <a:cubicBezTo>
                        <a:pt x="191" y="583987"/>
                        <a:pt x="381" y="588749"/>
                        <a:pt x="952" y="590464"/>
                      </a:cubicBezTo>
                      <a:cubicBezTo>
                        <a:pt x="1810" y="592845"/>
                        <a:pt x="1524" y="609609"/>
                        <a:pt x="572" y="609514"/>
                      </a:cubicBezTo>
                      <a:cubicBezTo>
                        <a:pt x="762" y="609514"/>
                        <a:pt x="1524" y="608562"/>
                        <a:pt x="1524" y="610943"/>
                      </a:cubicBezTo>
                      <a:cubicBezTo>
                        <a:pt x="1524" y="613896"/>
                        <a:pt x="1619" y="619230"/>
                        <a:pt x="2096" y="619325"/>
                      </a:cubicBezTo>
                      <a:cubicBezTo>
                        <a:pt x="1048" y="619230"/>
                        <a:pt x="1048" y="643518"/>
                        <a:pt x="1048" y="648947"/>
                      </a:cubicBezTo>
                      <a:cubicBezTo>
                        <a:pt x="1048" y="659711"/>
                        <a:pt x="1715" y="666473"/>
                        <a:pt x="2667" y="673998"/>
                      </a:cubicBezTo>
                      <a:cubicBezTo>
                        <a:pt x="2572" y="672950"/>
                        <a:pt x="1619" y="666283"/>
                        <a:pt x="1333" y="668855"/>
                      </a:cubicBezTo>
                      <a:cubicBezTo>
                        <a:pt x="1333" y="668950"/>
                        <a:pt x="1429" y="672855"/>
                        <a:pt x="1429" y="672855"/>
                      </a:cubicBezTo>
                      <a:cubicBezTo>
                        <a:pt x="1429" y="674760"/>
                        <a:pt x="1429" y="673236"/>
                        <a:pt x="1143" y="674284"/>
                      </a:cubicBezTo>
                      <a:cubicBezTo>
                        <a:pt x="667" y="675808"/>
                        <a:pt x="381" y="679713"/>
                        <a:pt x="1143" y="680189"/>
                      </a:cubicBezTo>
                      <a:cubicBezTo>
                        <a:pt x="1619" y="680475"/>
                        <a:pt x="1810" y="679713"/>
                        <a:pt x="1810" y="683999"/>
                      </a:cubicBezTo>
                      <a:cubicBezTo>
                        <a:pt x="1810" y="686190"/>
                        <a:pt x="1810" y="688953"/>
                        <a:pt x="1715" y="691143"/>
                      </a:cubicBezTo>
                      <a:cubicBezTo>
                        <a:pt x="1619" y="692858"/>
                        <a:pt x="1333" y="692477"/>
                        <a:pt x="1333" y="693620"/>
                      </a:cubicBezTo>
                      <a:lnTo>
                        <a:pt x="1333" y="704859"/>
                      </a:lnTo>
                      <a:cubicBezTo>
                        <a:pt x="1333" y="711431"/>
                        <a:pt x="2762" y="709146"/>
                        <a:pt x="2762" y="707336"/>
                      </a:cubicBezTo>
                      <a:cubicBezTo>
                        <a:pt x="2762" y="710670"/>
                        <a:pt x="1429" y="718099"/>
                        <a:pt x="1143" y="721338"/>
                      </a:cubicBezTo>
                      <a:cubicBezTo>
                        <a:pt x="857" y="724766"/>
                        <a:pt x="857" y="727719"/>
                        <a:pt x="1429" y="724100"/>
                      </a:cubicBezTo>
                      <a:cubicBezTo>
                        <a:pt x="1715" y="722004"/>
                        <a:pt x="2572" y="718575"/>
                        <a:pt x="2191" y="724862"/>
                      </a:cubicBezTo>
                      <a:cubicBezTo>
                        <a:pt x="2000" y="728291"/>
                        <a:pt x="1715" y="731244"/>
                        <a:pt x="1429" y="733815"/>
                      </a:cubicBezTo>
                      <a:cubicBezTo>
                        <a:pt x="1429" y="734101"/>
                        <a:pt x="1048" y="736101"/>
                        <a:pt x="1048" y="736863"/>
                      </a:cubicBezTo>
                      <a:cubicBezTo>
                        <a:pt x="1048" y="735625"/>
                        <a:pt x="2096" y="734482"/>
                        <a:pt x="2286" y="735339"/>
                      </a:cubicBezTo>
                      <a:cubicBezTo>
                        <a:pt x="2477" y="736387"/>
                        <a:pt x="1238" y="743721"/>
                        <a:pt x="1143" y="744388"/>
                      </a:cubicBezTo>
                      <a:cubicBezTo>
                        <a:pt x="-286" y="754580"/>
                        <a:pt x="2286" y="742197"/>
                        <a:pt x="2381" y="742578"/>
                      </a:cubicBezTo>
                      <a:cubicBezTo>
                        <a:pt x="2572" y="744293"/>
                        <a:pt x="1048" y="754104"/>
                        <a:pt x="1905" y="754199"/>
                      </a:cubicBezTo>
                      <a:cubicBezTo>
                        <a:pt x="1143" y="754104"/>
                        <a:pt x="1333" y="777154"/>
                        <a:pt x="1429" y="781250"/>
                      </a:cubicBezTo>
                      <a:cubicBezTo>
                        <a:pt x="1429" y="786584"/>
                        <a:pt x="1715" y="790298"/>
                        <a:pt x="1810" y="795061"/>
                      </a:cubicBezTo>
                      <a:cubicBezTo>
                        <a:pt x="1905" y="798490"/>
                        <a:pt x="1143" y="800871"/>
                        <a:pt x="1429" y="803633"/>
                      </a:cubicBezTo>
                      <a:cubicBezTo>
                        <a:pt x="1619" y="805157"/>
                        <a:pt x="2286" y="808777"/>
                        <a:pt x="2286" y="810872"/>
                      </a:cubicBezTo>
                      <a:cubicBezTo>
                        <a:pt x="2286" y="810491"/>
                        <a:pt x="191" y="802586"/>
                        <a:pt x="952" y="809825"/>
                      </a:cubicBezTo>
                      <a:cubicBezTo>
                        <a:pt x="1238" y="812873"/>
                        <a:pt x="1143" y="818016"/>
                        <a:pt x="1810" y="818397"/>
                      </a:cubicBezTo>
                      <a:cubicBezTo>
                        <a:pt x="2381" y="818683"/>
                        <a:pt x="1619" y="824874"/>
                        <a:pt x="2191" y="824874"/>
                      </a:cubicBezTo>
                      <a:cubicBezTo>
                        <a:pt x="1524" y="824779"/>
                        <a:pt x="1143" y="825731"/>
                        <a:pt x="952" y="831065"/>
                      </a:cubicBezTo>
                      <a:cubicBezTo>
                        <a:pt x="857" y="834590"/>
                        <a:pt x="2477" y="836019"/>
                        <a:pt x="2762" y="839924"/>
                      </a:cubicBezTo>
                      <a:cubicBezTo>
                        <a:pt x="3524" y="850115"/>
                        <a:pt x="1048" y="850497"/>
                        <a:pt x="381" y="850401"/>
                      </a:cubicBezTo>
                      <a:cubicBezTo>
                        <a:pt x="1143" y="854497"/>
                        <a:pt x="1810" y="858307"/>
                        <a:pt x="2381" y="863450"/>
                      </a:cubicBezTo>
                      <a:cubicBezTo>
                        <a:pt x="1905" y="865355"/>
                        <a:pt x="1524" y="866784"/>
                        <a:pt x="1143" y="869737"/>
                      </a:cubicBezTo>
                      <a:cubicBezTo>
                        <a:pt x="1715" y="869832"/>
                        <a:pt x="1524" y="875547"/>
                        <a:pt x="1619" y="878214"/>
                      </a:cubicBezTo>
                      <a:cubicBezTo>
                        <a:pt x="1715" y="879643"/>
                        <a:pt x="2381" y="886501"/>
                        <a:pt x="2572" y="885644"/>
                      </a:cubicBezTo>
                      <a:cubicBezTo>
                        <a:pt x="2000" y="888406"/>
                        <a:pt x="857" y="883548"/>
                        <a:pt x="1429" y="893169"/>
                      </a:cubicBezTo>
                      <a:cubicBezTo>
                        <a:pt x="1810" y="900027"/>
                        <a:pt x="1524" y="901931"/>
                        <a:pt x="762" y="901741"/>
                      </a:cubicBezTo>
                      <a:cubicBezTo>
                        <a:pt x="762" y="905551"/>
                        <a:pt x="1143" y="904027"/>
                        <a:pt x="1429" y="905551"/>
                      </a:cubicBezTo>
                      <a:cubicBezTo>
                        <a:pt x="1810" y="907837"/>
                        <a:pt x="1524" y="913076"/>
                        <a:pt x="1715" y="915933"/>
                      </a:cubicBezTo>
                      <a:cubicBezTo>
                        <a:pt x="1905" y="918886"/>
                        <a:pt x="2381" y="916695"/>
                        <a:pt x="2667" y="918505"/>
                      </a:cubicBezTo>
                      <a:cubicBezTo>
                        <a:pt x="2953" y="920315"/>
                        <a:pt x="2667" y="924411"/>
                        <a:pt x="2953" y="924411"/>
                      </a:cubicBezTo>
                      <a:cubicBezTo>
                        <a:pt x="2381" y="924315"/>
                        <a:pt x="2381" y="923553"/>
                        <a:pt x="2381" y="928030"/>
                      </a:cubicBezTo>
                      <a:lnTo>
                        <a:pt x="2381" y="937174"/>
                      </a:lnTo>
                      <a:cubicBezTo>
                        <a:pt x="2096" y="937174"/>
                        <a:pt x="1524" y="937269"/>
                        <a:pt x="1524" y="933840"/>
                      </a:cubicBezTo>
                      <a:cubicBezTo>
                        <a:pt x="1333" y="932602"/>
                        <a:pt x="1524" y="930602"/>
                        <a:pt x="1143" y="930602"/>
                      </a:cubicBezTo>
                      <a:cubicBezTo>
                        <a:pt x="1143" y="939365"/>
                        <a:pt x="2000" y="940603"/>
                        <a:pt x="2477" y="947461"/>
                      </a:cubicBezTo>
                      <a:cubicBezTo>
                        <a:pt x="2953" y="954414"/>
                        <a:pt x="1715" y="947747"/>
                        <a:pt x="1619" y="947842"/>
                      </a:cubicBezTo>
                      <a:cubicBezTo>
                        <a:pt x="1619" y="948128"/>
                        <a:pt x="1905" y="953081"/>
                        <a:pt x="1905" y="953176"/>
                      </a:cubicBezTo>
                      <a:cubicBezTo>
                        <a:pt x="2286" y="956033"/>
                        <a:pt x="2286" y="956796"/>
                        <a:pt x="1905" y="959558"/>
                      </a:cubicBezTo>
                      <a:cubicBezTo>
                        <a:pt x="1429" y="963368"/>
                        <a:pt x="1238" y="973179"/>
                        <a:pt x="2286" y="969273"/>
                      </a:cubicBezTo>
                      <a:cubicBezTo>
                        <a:pt x="2191" y="971369"/>
                        <a:pt x="2381" y="972036"/>
                        <a:pt x="2477" y="972988"/>
                      </a:cubicBezTo>
                      <a:cubicBezTo>
                        <a:pt x="2572" y="974131"/>
                        <a:pt x="1619" y="972416"/>
                        <a:pt x="1429" y="972512"/>
                      </a:cubicBezTo>
                      <a:cubicBezTo>
                        <a:pt x="1048" y="972797"/>
                        <a:pt x="1238" y="975083"/>
                        <a:pt x="1333" y="976703"/>
                      </a:cubicBezTo>
                      <a:cubicBezTo>
                        <a:pt x="1810" y="984513"/>
                        <a:pt x="3143" y="983180"/>
                        <a:pt x="3143" y="991847"/>
                      </a:cubicBezTo>
                      <a:cubicBezTo>
                        <a:pt x="2667" y="991752"/>
                        <a:pt x="2191" y="991371"/>
                        <a:pt x="1810" y="993086"/>
                      </a:cubicBezTo>
                      <a:cubicBezTo>
                        <a:pt x="1143" y="995943"/>
                        <a:pt x="1524" y="1001372"/>
                        <a:pt x="2191" y="1001372"/>
                      </a:cubicBezTo>
                      <a:cubicBezTo>
                        <a:pt x="1715" y="1001277"/>
                        <a:pt x="1048" y="1002801"/>
                        <a:pt x="1048" y="1007659"/>
                      </a:cubicBezTo>
                      <a:cubicBezTo>
                        <a:pt x="1333" y="1007659"/>
                        <a:pt x="3048" y="1005468"/>
                        <a:pt x="2286" y="1010612"/>
                      </a:cubicBezTo>
                      <a:cubicBezTo>
                        <a:pt x="2000" y="1011850"/>
                        <a:pt x="1810" y="1012993"/>
                        <a:pt x="1619" y="1014136"/>
                      </a:cubicBezTo>
                      <a:cubicBezTo>
                        <a:pt x="762" y="1016517"/>
                        <a:pt x="2762" y="1014993"/>
                        <a:pt x="5525" y="1014041"/>
                      </a:cubicBezTo>
                      <a:cubicBezTo>
                        <a:pt x="9049" y="1012517"/>
                        <a:pt x="9620" y="1011850"/>
                        <a:pt x="13049" y="1010421"/>
                      </a:cubicBezTo>
                      <a:cubicBezTo>
                        <a:pt x="13240" y="1010993"/>
                        <a:pt x="26765" y="1004992"/>
                        <a:pt x="29337" y="1003754"/>
                      </a:cubicBezTo>
                      <a:cubicBezTo>
                        <a:pt x="33623" y="1001754"/>
                        <a:pt x="27337" y="1003658"/>
                        <a:pt x="28670" y="1002897"/>
                      </a:cubicBezTo>
                      <a:cubicBezTo>
                        <a:pt x="32099" y="1000896"/>
                        <a:pt x="36100" y="1000801"/>
                        <a:pt x="36576" y="1000801"/>
                      </a:cubicBezTo>
                      <a:cubicBezTo>
                        <a:pt x="37529" y="1000801"/>
                        <a:pt x="44101" y="997848"/>
                        <a:pt x="46006" y="996991"/>
                      </a:cubicBezTo>
                      <a:cubicBezTo>
                        <a:pt x="51435" y="994514"/>
                        <a:pt x="56864" y="992038"/>
                        <a:pt x="62008" y="989466"/>
                      </a:cubicBezTo>
                      <a:cubicBezTo>
                        <a:pt x="63532" y="988704"/>
                        <a:pt x="72676" y="983847"/>
                        <a:pt x="73628" y="983561"/>
                      </a:cubicBezTo>
                      <a:cubicBezTo>
                        <a:pt x="75057" y="983180"/>
                        <a:pt x="65818" y="988895"/>
                        <a:pt x="69533" y="986990"/>
                      </a:cubicBezTo>
                      <a:cubicBezTo>
                        <a:pt x="72581" y="985466"/>
                        <a:pt x="86582" y="978322"/>
                        <a:pt x="86487" y="977941"/>
                      </a:cubicBezTo>
                      <a:cubicBezTo>
                        <a:pt x="86677" y="978513"/>
                        <a:pt x="89440" y="977560"/>
                        <a:pt x="93345" y="975941"/>
                      </a:cubicBezTo>
                      <a:cubicBezTo>
                        <a:pt x="96488" y="974607"/>
                        <a:pt x="99822" y="973179"/>
                        <a:pt x="102775" y="971750"/>
                      </a:cubicBezTo>
                      <a:cubicBezTo>
                        <a:pt x="105156" y="970607"/>
                        <a:pt x="105727" y="969940"/>
                        <a:pt x="108204" y="968797"/>
                      </a:cubicBezTo>
                      <a:cubicBezTo>
                        <a:pt x="115157" y="965368"/>
                        <a:pt x="120206" y="964130"/>
                        <a:pt x="126302" y="961844"/>
                      </a:cubicBezTo>
                      <a:cubicBezTo>
                        <a:pt x="128111" y="961177"/>
                        <a:pt x="128016" y="960987"/>
                        <a:pt x="127921" y="960796"/>
                      </a:cubicBezTo>
                      <a:cubicBezTo>
                        <a:pt x="130111" y="959844"/>
                        <a:pt x="132398" y="958891"/>
                        <a:pt x="134588" y="957938"/>
                      </a:cubicBezTo>
                      <a:cubicBezTo>
                        <a:pt x="138398" y="956224"/>
                        <a:pt x="142018" y="954509"/>
                        <a:pt x="146304" y="952509"/>
                      </a:cubicBezTo>
                      <a:cubicBezTo>
                        <a:pt x="150209" y="950795"/>
                        <a:pt x="152686" y="949938"/>
                        <a:pt x="156401" y="948509"/>
                      </a:cubicBezTo>
                      <a:cubicBezTo>
                        <a:pt x="158210" y="947842"/>
                        <a:pt x="161639" y="946508"/>
                        <a:pt x="162973" y="945651"/>
                      </a:cubicBezTo>
                      <a:cubicBezTo>
                        <a:pt x="165164" y="944318"/>
                        <a:pt x="176784" y="939650"/>
                        <a:pt x="180880" y="937936"/>
                      </a:cubicBezTo>
                      <a:cubicBezTo>
                        <a:pt x="182594" y="937174"/>
                        <a:pt x="193929" y="931935"/>
                        <a:pt x="194501" y="931649"/>
                      </a:cubicBezTo>
                      <a:cubicBezTo>
                        <a:pt x="195263" y="931459"/>
                        <a:pt x="193072" y="932888"/>
                        <a:pt x="192786" y="933078"/>
                      </a:cubicBezTo>
                      <a:lnTo>
                        <a:pt x="198596" y="930221"/>
                      </a:lnTo>
                      <a:cubicBezTo>
                        <a:pt x="199168" y="929840"/>
                        <a:pt x="202978" y="927458"/>
                        <a:pt x="204026" y="927078"/>
                      </a:cubicBezTo>
                      <a:cubicBezTo>
                        <a:pt x="204597" y="926792"/>
                        <a:pt x="204311" y="927649"/>
                        <a:pt x="205550" y="927268"/>
                      </a:cubicBezTo>
                      <a:cubicBezTo>
                        <a:pt x="207645" y="926601"/>
                        <a:pt x="211265" y="925077"/>
                        <a:pt x="213551" y="924125"/>
                      </a:cubicBezTo>
                      <a:cubicBezTo>
                        <a:pt x="216789" y="922505"/>
                        <a:pt x="222314" y="919838"/>
                        <a:pt x="222504" y="920696"/>
                      </a:cubicBezTo>
                      <a:cubicBezTo>
                        <a:pt x="222409" y="920505"/>
                        <a:pt x="225743" y="918696"/>
                        <a:pt x="225266" y="918791"/>
                      </a:cubicBezTo>
                      <a:cubicBezTo>
                        <a:pt x="227457" y="918505"/>
                        <a:pt x="229362" y="917743"/>
                        <a:pt x="234410" y="915743"/>
                      </a:cubicBezTo>
                      <a:cubicBezTo>
                        <a:pt x="236696" y="914790"/>
                        <a:pt x="240316" y="913457"/>
                        <a:pt x="242316" y="912504"/>
                      </a:cubicBezTo>
                      <a:cubicBezTo>
                        <a:pt x="243650" y="911838"/>
                        <a:pt x="242411" y="912123"/>
                        <a:pt x="244126" y="911456"/>
                      </a:cubicBezTo>
                      <a:cubicBezTo>
                        <a:pt x="249269" y="909456"/>
                        <a:pt x="251174" y="909075"/>
                        <a:pt x="256603" y="906980"/>
                      </a:cubicBezTo>
                      <a:cubicBezTo>
                        <a:pt x="258985" y="906027"/>
                        <a:pt x="270129" y="901360"/>
                        <a:pt x="270319" y="901931"/>
                      </a:cubicBezTo>
                      <a:cubicBezTo>
                        <a:pt x="276130" y="899741"/>
                        <a:pt x="270605" y="900979"/>
                        <a:pt x="274415" y="899264"/>
                      </a:cubicBezTo>
                      <a:cubicBezTo>
                        <a:pt x="276415" y="898407"/>
                        <a:pt x="278511" y="898122"/>
                        <a:pt x="279178" y="898122"/>
                      </a:cubicBezTo>
                      <a:cubicBezTo>
                        <a:pt x="280702" y="897645"/>
                        <a:pt x="282226" y="897169"/>
                        <a:pt x="283750" y="896597"/>
                      </a:cubicBezTo>
                      <a:cubicBezTo>
                        <a:pt x="287560" y="895264"/>
                        <a:pt x="302895" y="888120"/>
                        <a:pt x="303086" y="888787"/>
                      </a:cubicBezTo>
                      <a:cubicBezTo>
                        <a:pt x="302800" y="888692"/>
                        <a:pt x="303657" y="887072"/>
                        <a:pt x="305943" y="886120"/>
                      </a:cubicBezTo>
                      <a:cubicBezTo>
                        <a:pt x="307181" y="885644"/>
                        <a:pt x="308419" y="885644"/>
                        <a:pt x="308801" y="885644"/>
                      </a:cubicBezTo>
                      <a:cubicBezTo>
                        <a:pt x="309658" y="885358"/>
                        <a:pt x="311468" y="884787"/>
                        <a:pt x="312230" y="884501"/>
                      </a:cubicBezTo>
                      <a:cubicBezTo>
                        <a:pt x="315468" y="883453"/>
                        <a:pt x="316992" y="882881"/>
                        <a:pt x="320135" y="881548"/>
                      </a:cubicBezTo>
                      <a:cubicBezTo>
                        <a:pt x="321183" y="881072"/>
                        <a:pt x="322707" y="880500"/>
                        <a:pt x="323469" y="880405"/>
                      </a:cubicBezTo>
                      <a:cubicBezTo>
                        <a:pt x="324993" y="880214"/>
                        <a:pt x="321278" y="882310"/>
                        <a:pt x="322326" y="882024"/>
                      </a:cubicBezTo>
                      <a:cubicBezTo>
                        <a:pt x="323564" y="881738"/>
                        <a:pt x="329660" y="878690"/>
                        <a:pt x="331565" y="877929"/>
                      </a:cubicBezTo>
                      <a:cubicBezTo>
                        <a:pt x="337090" y="875738"/>
                        <a:pt x="343281" y="873928"/>
                        <a:pt x="348615" y="872023"/>
                      </a:cubicBezTo>
                      <a:cubicBezTo>
                        <a:pt x="354521" y="870023"/>
                        <a:pt x="348710" y="869832"/>
                        <a:pt x="357188" y="867641"/>
                      </a:cubicBezTo>
                      <a:cubicBezTo>
                        <a:pt x="361569" y="866498"/>
                        <a:pt x="363188" y="866403"/>
                        <a:pt x="369665" y="863831"/>
                      </a:cubicBezTo>
                      <a:cubicBezTo>
                        <a:pt x="371856" y="862974"/>
                        <a:pt x="376904" y="859736"/>
                        <a:pt x="378143" y="860307"/>
                      </a:cubicBezTo>
                      <a:cubicBezTo>
                        <a:pt x="379571" y="860974"/>
                        <a:pt x="386239" y="857545"/>
                        <a:pt x="389287" y="856021"/>
                      </a:cubicBezTo>
                      <a:cubicBezTo>
                        <a:pt x="394907" y="853259"/>
                        <a:pt x="397288" y="853449"/>
                        <a:pt x="402812" y="851544"/>
                      </a:cubicBezTo>
                      <a:cubicBezTo>
                        <a:pt x="408623" y="849544"/>
                        <a:pt x="404051" y="849925"/>
                        <a:pt x="405194" y="849068"/>
                      </a:cubicBezTo>
                      <a:cubicBezTo>
                        <a:pt x="406336" y="848211"/>
                        <a:pt x="413004" y="847544"/>
                        <a:pt x="414814" y="846401"/>
                      </a:cubicBezTo>
                      <a:cubicBezTo>
                        <a:pt x="415385" y="846115"/>
                        <a:pt x="412814" y="846687"/>
                        <a:pt x="414338" y="845924"/>
                      </a:cubicBezTo>
                      <a:cubicBezTo>
                        <a:pt x="415100" y="845544"/>
                        <a:pt x="418814" y="844210"/>
                        <a:pt x="419672" y="844020"/>
                      </a:cubicBezTo>
                      <a:cubicBezTo>
                        <a:pt x="423101" y="843257"/>
                        <a:pt x="417957" y="845734"/>
                        <a:pt x="424720" y="843543"/>
                      </a:cubicBezTo>
                      <a:cubicBezTo>
                        <a:pt x="433578" y="840686"/>
                        <a:pt x="444722" y="836590"/>
                        <a:pt x="453295" y="833161"/>
                      </a:cubicBezTo>
                      <a:cubicBezTo>
                        <a:pt x="456152" y="832018"/>
                        <a:pt x="456533" y="831732"/>
                        <a:pt x="459581" y="830684"/>
                      </a:cubicBezTo>
                      <a:cubicBezTo>
                        <a:pt x="464534" y="828208"/>
                        <a:pt x="461486" y="831161"/>
                        <a:pt x="462058" y="830875"/>
                      </a:cubicBezTo>
                      <a:cubicBezTo>
                        <a:pt x="467297" y="829065"/>
                        <a:pt x="464439" y="828398"/>
                        <a:pt x="471773" y="826874"/>
                      </a:cubicBezTo>
                      <a:cubicBezTo>
                        <a:pt x="473011" y="826398"/>
                        <a:pt x="474821" y="825731"/>
                        <a:pt x="476060" y="825350"/>
                      </a:cubicBezTo>
                      <a:cubicBezTo>
                        <a:pt x="479203" y="824207"/>
                        <a:pt x="501872" y="815254"/>
                        <a:pt x="501968" y="816016"/>
                      </a:cubicBezTo>
                      <a:lnTo>
                        <a:pt x="510826" y="811730"/>
                      </a:lnTo>
                      <a:cubicBezTo>
                        <a:pt x="511016" y="812397"/>
                        <a:pt x="515588" y="810968"/>
                        <a:pt x="519303" y="809730"/>
                      </a:cubicBezTo>
                      <a:cubicBezTo>
                        <a:pt x="523494" y="808396"/>
                        <a:pt x="523303" y="808967"/>
                        <a:pt x="525399" y="808682"/>
                      </a:cubicBezTo>
                      <a:cubicBezTo>
                        <a:pt x="527018" y="808491"/>
                        <a:pt x="531114" y="805348"/>
                        <a:pt x="535305" y="803919"/>
                      </a:cubicBezTo>
                      <a:cubicBezTo>
                        <a:pt x="535400" y="804110"/>
                        <a:pt x="533781" y="805920"/>
                        <a:pt x="535210" y="805538"/>
                      </a:cubicBezTo>
                      <a:cubicBezTo>
                        <a:pt x="538639" y="804586"/>
                        <a:pt x="544354" y="802109"/>
                        <a:pt x="544544" y="801633"/>
                      </a:cubicBezTo>
                      <a:cubicBezTo>
                        <a:pt x="544640" y="801252"/>
                        <a:pt x="541687" y="801919"/>
                        <a:pt x="545306" y="800586"/>
                      </a:cubicBezTo>
                      <a:cubicBezTo>
                        <a:pt x="547688" y="799728"/>
                        <a:pt x="548354" y="799633"/>
                        <a:pt x="549688" y="799442"/>
                      </a:cubicBezTo>
                      <a:cubicBezTo>
                        <a:pt x="551974" y="799157"/>
                        <a:pt x="549116" y="800776"/>
                        <a:pt x="551117" y="800586"/>
                      </a:cubicBezTo>
                      <a:cubicBezTo>
                        <a:pt x="551498" y="800586"/>
                        <a:pt x="553879" y="799062"/>
                        <a:pt x="553784" y="799062"/>
                      </a:cubicBezTo>
                      <a:cubicBezTo>
                        <a:pt x="555593" y="798204"/>
                        <a:pt x="557879" y="797347"/>
                        <a:pt x="560546" y="796395"/>
                      </a:cubicBezTo>
                      <a:cubicBezTo>
                        <a:pt x="562928" y="795632"/>
                        <a:pt x="563213" y="795823"/>
                        <a:pt x="564737" y="795156"/>
                      </a:cubicBezTo>
                      <a:cubicBezTo>
                        <a:pt x="567023" y="794204"/>
                        <a:pt x="567881" y="793632"/>
                        <a:pt x="569214" y="792870"/>
                      </a:cubicBezTo>
                      <a:cubicBezTo>
                        <a:pt x="571119" y="791822"/>
                        <a:pt x="572834" y="792584"/>
                        <a:pt x="576167" y="791061"/>
                      </a:cubicBezTo>
                      <a:cubicBezTo>
                        <a:pt x="577786" y="790394"/>
                        <a:pt x="577882" y="790013"/>
                        <a:pt x="579787" y="789251"/>
                      </a:cubicBezTo>
                      <a:cubicBezTo>
                        <a:pt x="581692" y="788489"/>
                        <a:pt x="583978" y="787822"/>
                        <a:pt x="585978" y="787155"/>
                      </a:cubicBezTo>
                      <a:cubicBezTo>
                        <a:pt x="580835" y="788774"/>
                        <a:pt x="573881" y="791918"/>
                        <a:pt x="582263" y="789346"/>
                      </a:cubicBezTo>
                      <a:cubicBezTo>
                        <a:pt x="586073" y="788108"/>
                        <a:pt x="593312" y="785631"/>
                        <a:pt x="593122" y="784964"/>
                      </a:cubicBezTo>
                      <a:cubicBezTo>
                        <a:pt x="593312" y="786107"/>
                        <a:pt x="617411" y="778011"/>
                        <a:pt x="623602" y="776106"/>
                      </a:cubicBezTo>
                      <a:cubicBezTo>
                        <a:pt x="629222" y="774297"/>
                        <a:pt x="626840" y="774487"/>
                        <a:pt x="626745" y="773820"/>
                      </a:cubicBezTo>
                      <a:cubicBezTo>
                        <a:pt x="629222" y="772296"/>
                        <a:pt x="630079" y="772011"/>
                        <a:pt x="632841" y="771915"/>
                      </a:cubicBezTo>
                      <a:cubicBezTo>
                        <a:pt x="633127" y="773154"/>
                        <a:pt x="647224" y="769153"/>
                        <a:pt x="654177" y="767057"/>
                      </a:cubicBezTo>
                      <a:cubicBezTo>
                        <a:pt x="657987" y="765914"/>
                        <a:pt x="662369" y="764581"/>
                        <a:pt x="664940" y="763343"/>
                      </a:cubicBezTo>
                      <a:cubicBezTo>
                        <a:pt x="668655" y="761533"/>
                        <a:pt x="670846" y="760676"/>
                        <a:pt x="677132" y="758771"/>
                      </a:cubicBezTo>
                      <a:cubicBezTo>
                        <a:pt x="670560" y="760771"/>
                        <a:pt x="668084" y="762390"/>
                        <a:pt x="676180" y="759914"/>
                      </a:cubicBezTo>
                      <a:lnTo>
                        <a:pt x="694849" y="754199"/>
                      </a:lnTo>
                      <a:cubicBezTo>
                        <a:pt x="702278" y="752008"/>
                        <a:pt x="705612" y="750960"/>
                        <a:pt x="708851" y="749055"/>
                      </a:cubicBezTo>
                      <a:cubicBezTo>
                        <a:pt x="707422" y="749913"/>
                        <a:pt x="705898" y="750674"/>
                        <a:pt x="707136" y="750770"/>
                      </a:cubicBezTo>
                      <a:cubicBezTo>
                        <a:pt x="707803" y="750865"/>
                        <a:pt x="712661" y="749627"/>
                        <a:pt x="712851" y="749150"/>
                      </a:cubicBezTo>
                      <a:cubicBezTo>
                        <a:pt x="713137" y="748579"/>
                        <a:pt x="717614" y="747531"/>
                        <a:pt x="720757" y="746579"/>
                      </a:cubicBezTo>
                      <a:cubicBezTo>
                        <a:pt x="722376" y="746103"/>
                        <a:pt x="722281" y="745626"/>
                        <a:pt x="723805" y="745055"/>
                      </a:cubicBezTo>
                      <a:cubicBezTo>
                        <a:pt x="725996" y="744102"/>
                        <a:pt x="728282" y="744102"/>
                        <a:pt x="730377" y="743531"/>
                      </a:cubicBezTo>
                      <a:cubicBezTo>
                        <a:pt x="732473" y="743055"/>
                        <a:pt x="734854" y="742388"/>
                        <a:pt x="737045" y="741626"/>
                      </a:cubicBezTo>
                      <a:cubicBezTo>
                        <a:pt x="739426" y="740959"/>
                        <a:pt x="742378" y="739911"/>
                        <a:pt x="743236" y="739340"/>
                      </a:cubicBezTo>
                      <a:cubicBezTo>
                        <a:pt x="744093" y="738768"/>
                        <a:pt x="746855" y="738102"/>
                        <a:pt x="749618" y="737339"/>
                      </a:cubicBezTo>
                      <a:cubicBezTo>
                        <a:pt x="749903" y="737816"/>
                        <a:pt x="748284" y="738482"/>
                        <a:pt x="753332" y="736768"/>
                      </a:cubicBezTo>
                      <a:cubicBezTo>
                        <a:pt x="756190" y="735815"/>
                        <a:pt x="759143" y="734768"/>
                        <a:pt x="762000" y="733815"/>
                      </a:cubicBezTo>
                      <a:cubicBezTo>
                        <a:pt x="761619" y="734006"/>
                        <a:pt x="767239" y="731910"/>
                        <a:pt x="766286" y="732482"/>
                      </a:cubicBezTo>
                      <a:cubicBezTo>
                        <a:pt x="766001" y="732672"/>
                        <a:pt x="764381" y="733244"/>
                        <a:pt x="765143" y="733339"/>
                      </a:cubicBezTo>
                      <a:cubicBezTo>
                        <a:pt x="769811" y="732005"/>
                        <a:pt x="769049" y="732101"/>
                        <a:pt x="771811" y="730958"/>
                      </a:cubicBezTo>
                      <a:cubicBezTo>
                        <a:pt x="773621" y="730196"/>
                        <a:pt x="778383" y="728481"/>
                        <a:pt x="780098" y="728481"/>
                      </a:cubicBezTo>
                      <a:cubicBezTo>
                        <a:pt x="782384" y="728481"/>
                        <a:pt x="779145" y="729529"/>
                        <a:pt x="785336" y="728005"/>
                      </a:cubicBezTo>
                      <a:cubicBezTo>
                        <a:pt x="788670" y="727243"/>
                        <a:pt x="793432" y="726195"/>
                        <a:pt x="796861" y="725243"/>
                      </a:cubicBezTo>
                      <a:cubicBezTo>
                        <a:pt x="800672" y="724195"/>
                        <a:pt x="798005" y="724481"/>
                        <a:pt x="798290" y="724195"/>
                      </a:cubicBezTo>
                      <a:cubicBezTo>
                        <a:pt x="798767" y="723719"/>
                        <a:pt x="801815" y="722671"/>
                        <a:pt x="803910" y="722290"/>
                      </a:cubicBezTo>
                      <a:cubicBezTo>
                        <a:pt x="805339" y="722099"/>
                        <a:pt x="811435" y="720766"/>
                        <a:pt x="811340" y="720290"/>
                      </a:cubicBezTo>
                      <a:cubicBezTo>
                        <a:pt x="811530" y="721433"/>
                        <a:pt x="826199" y="716480"/>
                        <a:pt x="829818" y="715432"/>
                      </a:cubicBezTo>
                      <a:cubicBezTo>
                        <a:pt x="833342" y="714384"/>
                        <a:pt x="832676" y="714765"/>
                        <a:pt x="835724" y="714098"/>
                      </a:cubicBezTo>
                      <a:cubicBezTo>
                        <a:pt x="839153" y="713241"/>
                        <a:pt x="842867" y="712289"/>
                        <a:pt x="846392" y="711241"/>
                      </a:cubicBezTo>
                      <a:cubicBezTo>
                        <a:pt x="849059" y="710479"/>
                        <a:pt x="867061" y="705336"/>
                        <a:pt x="867156" y="705907"/>
                      </a:cubicBezTo>
                      <a:cubicBezTo>
                        <a:pt x="871823" y="704573"/>
                        <a:pt x="873061" y="704097"/>
                        <a:pt x="873252" y="703430"/>
                      </a:cubicBezTo>
                      <a:cubicBezTo>
                        <a:pt x="873347" y="703145"/>
                        <a:pt x="876586" y="701621"/>
                        <a:pt x="878872" y="700954"/>
                      </a:cubicBezTo>
                      <a:cubicBezTo>
                        <a:pt x="878491" y="701049"/>
                        <a:pt x="880777" y="701430"/>
                        <a:pt x="881729" y="701240"/>
                      </a:cubicBezTo>
                      <a:cubicBezTo>
                        <a:pt x="884587" y="700763"/>
                        <a:pt x="888682" y="699525"/>
                        <a:pt x="891826" y="698478"/>
                      </a:cubicBezTo>
                      <a:cubicBezTo>
                        <a:pt x="894588" y="697525"/>
                        <a:pt x="897636" y="696382"/>
                        <a:pt x="900779" y="695525"/>
                      </a:cubicBezTo>
                      <a:cubicBezTo>
                        <a:pt x="901256" y="695430"/>
                        <a:pt x="903256" y="695334"/>
                        <a:pt x="904208" y="695048"/>
                      </a:cubicBezTo>
                      <a:cubicBezTo>
                        <a:pt x="909257" y="693905"/>
                        <a:pt x="908876" y="692286"/>
                        <a:pt x="913162" y="690953"/>
                      </a:cubicBezTo>
                      <a:cubicBezTo>
                        <a:pt x="919544" y="689048"/>
                        <a:pt x="913257" y="692191"/>
                        <a:pt x="917448" y="691143"/>
                      </a:cubicBezTo>
                      <a:cubicBezTo>
                        <a:pt x="924687" y="689333"/>
                        <a:pt x="931831" y="685905"/>
                        <a:pt x="937736" y="683809"/>
                      </a:cubicBezTo>
                      <a:cubicBezTo>
                        <a:pt x="938879" y="683428"/>
                        <a:pt x="952595" y="678761"/>
                        <a:pt x="946976" y="681142"/>
                      </a:cubicBezTo>
                      <a:cubicBezTo>
                        <a:pt x="940689" y="683142"/>
                        <a:pt x="939165" y="684095"/>
                        <a:pt x="945642" y="682380"/>
                      </a:cubicBezTo>
                      <a:cubicBezTo>
                        <a:pt x="947833" y="681809"/>
                        <a:pt x="955262" y="679332"/>
                        <a:pt x="954310" y="679142"/>
                      </a:cubicBezTo>
                      <a:cubicBezTo>
                        <a:pt x="954024" y="679047"/>
                        <a:pt x="950214" y="679713"/>
                        <a:pt x="951833" y="679047"/>
                      </a:cubicBezTo>
                      <a:cubicBezTo>
                        <a:pt x="952119" y="678951"/>
                        <a:pt x="963835" y="677046"/>
                        <a:pt x="965073" y="675998"/>
                      </a:cubicBezTo>
                      <a:cubicBezTo>
                        <a:pt x="965835" y="675427"/>
                        <a:pt x="964692" y="675332"/>
                        <a:pt x="965740" y="674665"/>
                      </a:cubicBezTo>
                      <a:cubicBezTo>
                        <a:pt x="966692" y="673998"/>
                        <a:pt x="969264" y="672950"/>
                        <a:pt x="970978" y="672188"/>
                      </a:cubicBezTo>
                      <a:cubicBezTo>
                        <a:pt x="971169" y="673046"/>
                        <a:pt x="970598" y="673617"/>
                        <a:pt x="977551" y="671331"/>
                      </a:cubicBezTo>
                      <a:cubicBezTo>
                        <a:pt x="979361" y="670760"/>
                        <a:pt x="989457" y="666855"/>
                        <a:pt x="986219" y="667521"/>
                      </a:cubicBezTo>
                      <a:lnTo>
                        <a:pt x="992315" y="665426"/>
                      </a:lnTo>
                      <a:cubicBezTo>
                        <a:pt x="992696" y="665616"/>
                        <a:pt x="991267" y="666473"/>
                        <a:pt x="992696" y="666283"/>
                      </a:cubicBezTo>
                      <a:cubicBezTo>
                        <a:pt x="994505" y="665997"/>
                        <a:pt x="998411" y="664759"/>
                        <a:pt x="1001078" y="663711"/>
                      </a:cubicBezTo>
                      <a:cubicBezTo>
                        <a:pt x="1007269" y="661235"/>
                        <a:pt x="1008602" y="659139"/>
                        <a:pt x="1013651" y="658758"/>
                      </a:cubicBezTo>
                      <a:cubicBezTo>
                        <a:pt x="1014032" y="660092"/>
                        <a:pt x="1018413" y="656758"/>
                        <a:pt x="1022985" y="654948"/>
                      </a:cubicBezTo>
                      <a:cubicBezTo>
                        <a:pt x="1026128" y="653710"/>
                        <a:pt x="1030700" y="652853"/>
                        <a:pt x="1032986" y="651710"/>
                      </a:cubicBezTo>
                      <a:cubicBezTo>
                        <a:pt x="1033558" y="651424"/>
                        <a:pt x="1037463" y="649138"/>
                        <a:pt x="1037273" y="649138"/>
                      </a:cubicBezTo>
                      <a:cubicBezTo>
                        <a:pt x="1039463" y="648757"/>
                        <a:pt x="1036796" y="650090"/>
                        <a:pt x="1041654" y="648471"/>
                      </a:cubicBezTo>
                      <a:cubicBezTo>
                        <a:pt x="1043845" y="647709"/>
                        <a:pt x="1048322" y="646090"/>
                        <a:pt x="1049369" y="645138"/>
                      </a:cubicBezTo>
                      <a:cubicBezTo>
                        <a:pt x="1050322" y="644375"/>
                        <a:pt x="1054513" y="642756"/>
                        <a:pt x="1057561" y="641518"/>
                      </a:cubicBezTo>
                      <a:cubicBezTo>
                        <a:pt x="1059466" y="640756"/>
                        <a:pt x="1060037" y="639613"/>
                        <a:pt x="1064133" y="637803"/>
                      </a:cubicBezTo>
                      <a:lnTo>
                        <a:pt x="1064419" y="638565"/>
                      </a:lnTo>
                      <a:cubicBezTo>
                        <a:pt x="1066610" y="637613"/>
                        <a:pt x="1070324" y="635994"/>
                        <a:pt x="1070229" y="635613"/>
                      </a:cubicBezTo>
                      <a:cubicBezTo>
                        <a:pt x="1072706" y="634184"/>
                        <a:pt x="1073372" y="633803"/>
                        <a:pt x="1076135" y="633041"/>
                      </a:cubicBezTo>
                      <a:cubicBezTo>
                        <a:pt x="1078706" y="631898"/>
                        <a:pt x="1079087" y="631707"/>
                        <a:pt x="1078992" y="631326"/>
                      </a:cubicBezTo>
                      <a:cubicBezTo>
                        <a:pt x="1078897" y="630945"/>
                        <a:pt x="1082516" y="629231"/>
                        <a:pt x="1084707" y="628278"/>
                      </a:cubicBezTo>
                      <a:lnTo>
                        <a:pt x="1085183" y="629612"/>
                      </a:lnTo>
                      <a:cubicBezTo>
                        <a:pt x="1084993" y="629040"/>
                        <a:pt x="1094232" y="624659"/>
                        <a:pt x="1097185" y="623421"/>
                      </a:cubicBezTo>
                      <a:cubicBezTo>
                        <a:pt x="1101185" y="621325"/>
                        <a:pt x="1101185" y="621801"/>
                        <a:pt x="1104043" y="620468"/>
                      </a:cubicBezTo>
                      <a:cubicBezTo>
                        <a:pt x="1110329" y="617515"/>
                        <a:pt x="1116711" y="614277"/>
                        <a:pt x="1123188" y="610943"/>
                      </a:cubicBezTo>
                      <a:lnTo>
                        <a:pt x="1132808" y="605895"/>
                      </a:lnTo>
                      <a:lnTo>
                        <a:pt x="1137571" y="603418"/>
                      </a:lnTo>
                      <a:lnTo>
                        <a:pt x="1139952" y="602180"/>
                      </a:lnTo>
                      <a:lnTo>
                        <a:pt x="1141476" y="601322"/>
                      </a:lnTo>
                      <a:cubicBezTo>
                        <a:pt x="1141952" y="601037"/>
                        <a:pt x="1142810" y="600846"/>
                        <a:pt x="1142524" y="600084"/>
                      </a:cubicBezTo>
                      <a:cubicBezTo>
                        <a:pt x="1142524" y="600180"/>
                        <a:pt x="1142619" y="599989"/>
                        <a:pt x="1142714" y="599227"/>
                      </a:cubicBezTo>
                      <a:cubicBezTo>
                        <a:pt x="1142810" y="598370"/>
                        <a:pt x="1142905" y="597322"/>
                        <a:pt x="1142905" y="596084"/>
                      </a:cubicBezTo>
                      <a:lnTo>
                        <a:pt x="1142905" y="588940"/>
                      </a:lnTo>
                      <a:lnTo>
                        <a:pt x="1142619" y="566175"/>
                      </a:lnTo>
                      <a:cubicBezTo>
                        <a:pt x="1142429" y="555983"/>
                        <a:pt x="1142333" y="545220"/>
                        <a:pt x="1142143" y="535124"/>
                      </a:cubicBezTo>
                      <a:cubicBezTo>
                        <a:pt x="1142048" y="531028"/>
                        <a:pt x="1141952" y="526932"/>
                        <a:pt x="1141571" y="524741"/>
                      </a:cubicBezTo>
                      <a:cubicBezTo>
                        <a:pt x="1141286" y="523217"/>
                        <a:pt x="1141381" y="519598"/>
                        <a:pt x="1141381" y="517503"/>
                      </a:cubicBezTo>
                      <a:cubicBezTo>
                        <a:pt x="1141381" y="519503"/>
                        <a:pt x="1141667" y="521313"/>
                        <a:pt x="1141762" y="518455"/>
                      </a:cubicBezTo>
                      <a:cubicBezTo>
                        <a:pt x="1141952" y="512645"/>
                        <a:pt x="1141857" y="506168"/>
                        <a:pt x="1141857" y="500262"/>
                      </a:cubicBezTo>
                      <a:cubicBezTo>
                        <a:pt x="1141857" y="497786"/>
                        <a:pt x="1141952" y="490832"/>
                        <a:pt x="1141667" y="489118"/>
                      </a:cubicBezTo>
                      <a:cubicBezTo>
                        <a:pt x="1141381" y="487880"/>
                        <a:pt x="1140524" y="489785"/>
                        <a:pt x="1140238" y="489785"/>
                      </a:cubicBezTo>
                      <a:cubicBezTo>
                        <a:pt x="1140238" y="485022"/>
                        <a:pt x="1141095" y="483879"/>
                        <a:pt x="1141476" y="483594"/>
                      </a:cubicBezTo>
                      <a:cubicBezTo>
                        <a:pt x="1142143" y="483213"/>
                        <a:pt x="1141857" y="478164"/>
                        <a:pt x="1141857" y="473402"/>
                      </a:cubicBezTo>
                      <a:cubicBezTo>
                        <a:pt x="1141857" y="467211"/>
                        <a:pt x="1141762" y="460162"/>
                        <a:pt x="1142048" y="454161"/>
                      </a:cubicBezTo>
                      <a:cubicBezTo>
                        <a:pt x="1142143" y="453209"/>
                        <a:pt x="1142333" y="451399"/>
                        <a:pt x="1142333" y="450923"/>
                      </a:cubicBezTo>
                      <a:cubicBezTo>
                        <a:pt x="1142238" y="447684"/>
                        <a:pt x="1141952" y="445970"/>
                        <a:pt x="1141762" y="443398"/>
                      </a:cubicBezTo>
                      <a:cubicBezTo>
                        <a:pt x="1141286" y="437969"/>
                        <a:pt x="1142143" y="430634"/>
                        <a:pt x="1142238" y="425110"/>
                      </a:cubicBezTo>
                      <a:cubicBezTo>
                        <a:pt x="1142333" y="419014"/>
                        <a:pt x="1141857" y="417680"/>
                        <a:pt x="1141286" y="414728"/>
                      </a:cubicBezTo>
                      <a:cubicBezTo>
                        <a:pt x="1140333" y="409298"/>
                        <a:pt x="1141857" y="411013"/>
                        <a:pt x="1142048" y="410537"/>
                      </a:cubicBezTo>
                      <a:cubicBezTo>
                        <a:pt x="1142714" y="409394"/>
                        <a:pt x="1141476" y="402631"/>
                        <a:pt x="1141476" y="401869"/>
                      </a:cubicBezTo>
                      <a:cubicBezTo>
                        <a:pt x="1141000" y="396630"/>
                        <a:pt x="1142048" y="395297"/>
                        <a:pt x="1142238" y="391772"/>
                      </a:cubicBezTo>
                      <a:cubicBezTo>
                        <a:pt x="1142524" y="387486"/>
                        <a:pt x="1142333" y="381581"/>
                        <a:pt x="1142238" y="377104"/>
                      </a:cubicBezTo>
                      <a:cubicBezTo>
                        <a:pt x="1142143" y="374342"/>
                        <a:pt x="1141762" y="358340"/>
                        <a:pt x="1142524" y="358435"/>
                      </a:cubicBezTo>
                      <a:cubicBezTo>
                        <a:pt x="1142714" y="354911"/>
                        <a:pt x="1142429" y="350624"/>
                        <a:pt x="1142333" y="347100"/>
                      </a:cubicBezTo>
                      <a:cubicBezTo>
                        <a:pt x="1142143" y="333861"/>
                        <a:pt x="1141952" y="320525"/>
                        <a:pt x="1141762" y="307286"/>
                      </a:cubicBezTo>
                      <a:cubicBezTo>
                        <a:pt x="1141667" y="302714"/>
                        <a:pt x="1141381" y="297284"/>
                        <a:pt x="1140714" y="297284"/>
                      </a:cubicBezTo>
                      <a:cubicBezTo>
                        <a:pt x="1141095" y="297284"/>
                        <a:pt x="1141667" y="298237"/>
                        <a:pt x="1141952" y="295380"/>
                      </a:cubicBezTo>
                      <a:cubicBezTo>
                        <a:pt x="1142143" y="292998"/>
                        <a:pt x="1141857" y="291665"/>
                        <a:pt x="1141857" y="289093"/>
                      </a:cubicBezTo>
                      <a:lnTo>
                        <a:pt x="1142048" y="284521"/>
                      </a:lnTo>
                      <a:cubicBezTo>
                        <a:pt x="1142333" y="278139"/>
                        <a:pt x="1142238" y="271948"/>
                        <a:pt x="1142333" y="265280"/>
                      </a:cubicBezTo>
                      <a:cubicBezTo>
                        <a:pt x="1142143" y="263852"/>
                        <a:pt x="1142048" y="260042"/>
                        <a:pt x="1142048" y="256517"/>
                      </a:cubicBezTo>
                      <a:cubicBezTo>
                        <a:pt x="1142048" y="252993"/>
                        <a:pt x="1142048" y="249945"/>
                        <a:pt x="1142048" y="249755"/>
                      </a:cubicBezTo>
                      <a:cubicBezTo>
                        <a:pt x="1141286" y="247278"/>
                        <a:pt x="1140428" y="249183"/>
                        <a:pt x="1139666" y="246040"/>
                      </a:cubicBezTo>
                      <a:cubicBezTo>
                        <a:pt x="1139476" y="245183"/>
                        <a:pt x="1140333" y="236515"/>
                        <a:pt x="1141000" y="241278"/>
                      </a:cubicBezTo>
                      <a:cubicBezTo>
                        <a:pt x="1141667" y="246326"/>
                        <a:pt x="1142048" y="242802"/>
                        <a:pt x="1142048" y="236420"/>
                      </a:cubicBezTo>
                      <a:cubicBezTo>
                        <a:pt x="1142048" y="233848"/>
                        <a:pt x="1142143" y="229181"/>
                        <a:pt x="1141857" y="227276"/>
                      </a:cubicBezTo>
                      <a:cubicBezTo>
                        <a:pt x="1141571" y="225656"/>
                        <a:pt x="1141476" y="226514"/>
                        <a:pt x="1141571" y="223180"/>
                      </a:cubicBezTo>
                      <a:cubicBezTo>
                        <a:pt x="1141667" y="220608"/>
                        <a:pt x="1142714" y="209273"/>
                        <a:pt x="1143095" y="210988"/>
                      </a:cubicBezTo>
                      <a:cubicBezTo>
                        <a:pt x="1142524" y="208702"/>
                        <a:pt x="1142524" y="206797"/>
                        <a:pt x="1142524" y="201177"/>
                      </a:cubicBezTo>
                      <a:cubicBezTo>
                        <a:pt x="1142524" y="196320"/>
                        <a:pt x="1142524" y="192033"/>
                        <a:pt x="1142238" y="187556"/>
                      </a:cubicBezTo>
                      <a:cubicBezTo>
                        <a:pt x="1142143" y="186413"/>
                        <a:pt x="1141667" y="182127"/>
                        <a:pt x="1141762" y="181461"/>
                      </a:cubicBezTo>
                      <a:cubicBezTo>
                        <a:pt x="1141952" y="180222"/>
                        <a:pt x="1142429" y="178603"/>
                        <a:pt x="1142429" y="176984"/>
                      </a:cubicBezTo>
                      <a:cubicBezTo>
                        <a:pt x="1142524" y="173555"/>
                        <a:pt x="1142143" y="170792"/>
                        <a:pt x="1142143" y="167459"/>
                      </a:cubicBezTo>
                      <a:lnTo>
                        <a:pt x="1142143" y="156219"/>
                      </a:lnTo>
                      <a:cubicBezTo>
                        <a:pt x="1142810" y="151362"/>
                        <a:pt x="1141762" y="150123"/>
                        <a:pt x="1141381" y="149456"/>
                      </a:cubicBezTo>
                      <a:cubicBezTo>
                        <a:pt x="1141000" y="148695"/>
                        <a:pt x="1140905" y="146123"/>
                        <a:pt x="1140905" y="143265"/>
                      </a:cubicBezTo>
                      <a:cubicBezTo>
                        <a:pt x="1141762" y="143361"/>
                        <a:pt x="1142048" y="144313"/>
                        <a:pt x="1142143" y="137455"/>
                      </a:cubicBezTo>
                      <a:cubicBezTo>
                        <a:pt x="1142143" y="125168"/>
                        <a:pt x="1142238" y="112690"/>
                        <a:pt x="1142238" y="100403"/>
                      </a:cubicBezTo>
                      <a:cubicBezTo>
                        <a:pt x="1142238" y="99546"/>
                        <a:pt x="1142333" y="86306"/>
                        <a:pt x="1141952" y="88211"/>
                      </a:cubicBezTo>
                      <a:cubicBezTo>
                        <a:pt x="1141381" y="91545"/>
                        <a:pt x="1141381" y="83924"/>
                        <a:pt x="1141476" y="81257"/>
                      </a:cubicBezTo>
                      <a:cubicBezTo>
                        <a:pt x="1141571" y="78495"/>
                        <a:pt x="1141952" y="80210"/>
                        <a:pt x="1142143" y="78209"/>
                      </a:cubicBezTo>
                      <a:cubicBezTo>
                        <a:pt x="1142238" y="76686"/>
                        <a:pt x="1142238" y="74304"/>
                        <a:pt x="1142238" y="72590"/>
                      </a:cubicBezTo>
                      <a:cubicBezTo>
                        <a:pt x="1142238" y="69351"/>
                        <a:pt x="1142429" y="59826"/>
                        <a:pt x="1142048" y="57254"/>
                      </a:cubicBezTo>
                      <a:cubicBezTo>
                        <a:pt x="1141667" y="54969"/>
                        <a:pt x="1141952" y="52111"/>
                        <a:pt x="1141762" y="48301"/>
                      </a:cubicBezTo>
                      <a:cubicBezTo>
                        <a:pt x="1141667" y="46015"/>
                        <a:pt x="1141095" y="43443"/>
                        <a:pt x="1141095" y="42205"/>
                      </a:cubicBezTo>
                      <a:cubicBezTo>
                        <a:pt x="1141095" y="40967"/>
                        <a:pt x="1141476" y="40014"/>
                        <a:pt x="1141571" y="38776"/>
                      </a:cubicBezTo>
                      <a:cubicBezTo>
                        <a:pt x="1141857" y="35347"/>
                        <a:pt x="1141952" y="30870"/>
                        <a:pt x="1141952" y="26679"/>
                      </a:cubicBezTo>
                      <a:cubicBezTo>
                        <a:pt x="1141857" y="20297"/>
                        <a:pt x="1141857" y="13058"/>
                        <a:pt x="1141762" y="6677"/>
                      </a:cubicBezTo>
                      <a:cubicBezTo>
                        <a:pt x="1141667" y="3343"/>
                        <a:pt x="1141381" y="2105"/>
                        <a:pt x="1141000" y="2009"/>
                      </a:cubicBezTo>
                      <a:cubicBezTo>
                        <a:pt x="1140143" y="-5134"/>
                        <a:pt x="1138428" y="17726"/>
                        <a:pt x="1140524" y="14773"/>
                      </a:cubicBezTo>
                      <a:cubicBezTo>
                        <a:pt x="1139952" y="14678"/>
                        <a:pt x="1140047" y="30584"/>
                        <a:pt x="1139476" y="33442"/>
                      </a:cubicBezTo>
                      <a:cubicBezTo>
                        <a:pt x="1139000" y="35442"/>
                        <a:pt x="1139381" y="36204"/>
                        <a:pt x="1139571" y="38966"/>
                      </a:cubicBezTo>
                      <a:cubicBezTo>
                        <a:pt x="1139762" y="41919"/>
                        <a:pt x="1139666" y="45158"/>
                        <a:pt x="1139762" y="48206"/>
                      </a:cubicBezTo>
                      <a:cubicBezTo>
                        <a:pt x="1140143" y="62874"/>
                        <a:pt x="1140047" y="78876"/>
                        <a:pt x="1139857" y="93640"/>
                      </a:cubicBezTo>
                      <a:cubicBezTo>
                        <a:pt x="1139762" y="102974"/>
                        <a:pt x="1138809" y="123453"/>
                        <a:pt x="1140619" y="124025"/>
                      </a:cubicBezTo>
                      <a:cubicBezTo>
                        <a:pt x="1140714" y="124025"/>
                        <a:pt x="1141952" y="126120"/>
                        <a:pt x="1141571" y="127549"/>
                      </a:cubicBezTo>
                      <a:cubicBezTo>
                        <a:pt x="1141190" y="128787"/>
                        <a:pt x="1140809" y="130406"/>
                        <a:pt x="1140428" y="130406"/>
                      </a:cubicBezTo>
                      <a:cubicBezTo>
                        <a:pt x="1140238" y="130406"/>
                        <a:pt x="1138047" y="132597"/>
                        <a:pt x="1138142" y="133169"/>
                      </a:cubicBezTo>
                      <a:cubicBezTo>
                        <a:pt x="1138238" y="134407"/>
                        <a:pt x="1138428" y="133454"/>
                        <a:pt x="1138523" y="135740"/>
                      </a:cubicBezTo>
                      <a:cubicBezTo>
                        <a:pt x="1138619" y="138027"/>
                        <a:pt x="1138619" y="140598"/>
                        <a:pt x="1138619" y="143075"/>
                      </a:cubicBezTo>
                      <a:cubicBezTo>
                        <a:pt x="1138619" y="146789"/>
                        <a:pt x="1138619" y="152695"/>
                        <a:pt x="1138047" y="152600"/>
                      </a:cubicBezTo>
                      <a:cubicBezTo>
                        <a:pt x="1139095" y="152695"/>
                        <a:pt x="1138333" y="160505"/>
                        <a:pt x="1139190" y="162125"/>
                      </a:cubicBezTo>
                      <a:cubicBezTo>
                        <a:pt x="1139666" y="162982"/>
                        <a:pt x="1140714" y="165935"/>
                        <a:pt x="1139857" y="170602"/>
                      </a:cubicBezTo>
                      <a:cubicBezTo>
                        <a:pt x="1139476" y="172793"/>
                        <a:pt x="1139000" y="171459"/>
                        <a:pt x="1138714" y="174793"/>
                      </a:cubicBezTo>
                      <a:cubicBezTo>
                        <a:pt x="1138523" y="177079"/>
                        <a:pt x="1138523" y="180317"/>
                        <a:pt x="1138904" y="181270"/>
                      </a:cubicBezTo>
                      <a:cubicBezTo>
                        <a:pt x="1139285" y="182318"/>
                        <a:pt x="1139190" y="183080"/>
                        <a:pt x="1139190" y="187080"/>
                      </a:cubicBezTo>
                      <a:cubicBezTo>
                        <a:pt x="1139190" y="189080"/>
                        <a:pt x="1138904" y="187842"/>
                        <a:pt x="1138714" y="188604"/>
                      </a:cubicBezTo>
                      <a:cubicBezTo>
                        <a:pt x="1137952" y="191366"/>
                        <a:pt x="1139476" y="201749"/>
                        <a:pt x="1138714" y="207273"/>
                      </a:cubicBezTo>
                      <a:cubicBezTo>
                        <a:pt x="1138714" y="211369"/>
                        <a:pt x="1139857" y="216894"/>
                        <a:pt x="1139571" y="218132"/>
                      </a:cubicBezTo>
                      <a:cubicBezTo>
                        <a:pt x="1139476" y="218703"/>
                        <a:pt x="1138714" y="220322"/>
                        <a:pt x="1138809" y="221751"/>
                      </a:cubicBezTo>
                      <a:cubicBezTo>
                        <a:pt x="1139000" y="224323"/>
                        <a:pt x="1139476" y="222799"/>
                        <a:pt x="1139762" y="225466"/>
                      </a:cubicBezTo>
                      <a:cubicBezTo>
                        <a:pt x="1139762" y="225561"/>
                        <a:pt x="1138428" y="229466"/>
                        <a:pt x="1138428" y="229562"/>
                      </a:cubicBezTo>
                      <a:cubicBezTo>
                        <a:pt x="1139095" y="232133"/>
                        <a:pt x="1139476" y="236324"/>
                        <a:pt x="1139095" y="242611"/>
                      </a:cubicBezTo>
                      <a:cubicBezTo>
                        <a:pt x="1138904" y="245469"/>
                        <a:pt x="1138714" y="249088"/>
                        <a:pt x="1138809" y="252422"/>
                      </a:cubicBezTo>
                      <a:cubicBezTo>
                        <a:pt x="1138809" y="253660"/>
                        <a:pt x="1139095" y="257470"/>
                        <a:pt x="1139095" y="254136"/>
                      </a:cubicBezTo>
                      <a:lnTo>
                        <a:pt x="1139095" y="261756"/>
                      </a:lnTo>
                      <a:cubicBezTo>
                        <a:pt x="1139095" y="266995"/>
                        <a:pt x="1139095" y="262899"/>
                        <a:pt x="1139476" y="265566"/>
                      </a:cubicBezTo>
                      <a:cubicBezTo>
                        <a:pt x="1139666" y="267471"/>
                        <a:pt x="1139190" y="276044"/>
                        <a:pt x="1139095" y="278425"/>
                      </a:cubicBezTo>
                      <a:cubicBezTo>
                        <a:pt x="1139000" y="281568"/>
                        <a:pt x="1138809" y="287950"/>
                        <a:pt x="1139095" y="290617"/>
                      </a:cubicBezTo>
                      <a:cubicBezTo>
                        <a:pt x="1139381" y="292903"/>
                        <a:pt x="1140238" y="291284"/>
                        <a:pt x="1139381" y="297284"/>
                      </a:cubicBezTo>
                      <a:cubicBezTo>
                        <a:pt x="1138809" y="299380"/>
                        <a:pt x="1138428" y="307095"/>
                        <a:pt x="1139381" y="303666"/>
                      </a:cubicBezTo>
                      <a:cubicBezTo>
                        <a:pt x="1140143" y="303762"/>
                        <a:pt x="1140333" y="308333"/>
                        <a:pt x="1139857" y="312810"/>
                      </a:cubicBezTo>
                      <a:cubicBezTo>
                        <a:pt x="1139476" y="315954"/>
                        <a:pt x="1138904" y="315668"/>
                        <a:pt x="1139285" y="321954"/>
                      </a:cubicBezTo>
                      <a:cubicBezTo>
                        <a:pt x="1139285" y="322716"/>
                        <a:pt x="1140238" y="331194"/>
                        <a:pt x="1140047" y="331574"/>
                      </a:cubicBezTo>
                      <a:cubicBezTo>
                        <a:pt x="1139952" y="331860"/>
                        <a:pt x="1139381" y="325859"/>
                        <a:pt x="1139190" y="328622"/>
                      </a:cubicBezTo>
                      <a:cubicBezTo>
                        <a:pt x="1139000" y="331003"/>
                        <a:pt x="1139666" y="337385"/>
                        <a:pt x="1139762" y="339099"/>
                      </a:cubicBezTo>
                      <a:cubicBezTo>
                        <a:pt x="1139762" y="342909"/>
                        <a:pt x="1139762" y="347291"/>
                        <a:pt x="1139476" y="350529"/>
                      </a:cubicBezTo>
                      <a:cubicBezTo>
                        <a:pt x="1139190" y="353577"/>
                        <a:pt x="1139000" y="355768"/>
                        <a:pt x="1139000" y="359769"/>
                      </a:cubicBezTo>
                      <a:cubicBezTo>
                        <a:pt x="1139000" y="364055"/>
                        <a:pt x="1139000" y="368627"/>
                        <a:pt x="1139190" y="372627"/>
                      </a:cubicBezTo>
                      <a:cubicBezTo>
                        <a:pt x="1139381" y="376723"/>
                        <a:pt x="1139952" y="378723"/>
                        <a:pt x="1139476" y="381390"/>
                      </a:cubicBezTo>
                      <a:cubicBezTo>
                        <a:pt x="1138904" y="384248"/>
                        <a:pt x="1138809" y="389677"/>
                        <a:pt x="1138904" y="394439"/>
                      </a:cubicBezTo>
                      <a:cubicBezTo>
                        <a:pt x="1139000" y="397773"/>
                        <a:pt x="1139476" y="396916"/>
                        <a:pt x="1139857" y="396916"/>
                      </a:cubicBezTo>
                      <a:cubicBezTo>
                        <a:pt x="1138619" y="396821"/>
                        <a:pt x="1139000" y="410346"/>
                        <a:pt x="1139476" y="414252"/>
                      </a:cubicBezTo>
                      <a:cubicBezTo>
                        <a:pt x="1139762" y="416442"/>
                        <a:pt x="1139762" y="420824"/>
                        <a:pt x="1139381" y="422253"/>
                      </a:cubicBezTo>
                      <a:cubicBezTo>
                        <a:pt x="1139095" y="423205"/>
                        <a:pt x="1139000" y="419776"/>
                        <a:pt x="1138714" y="421681"/>
                      </a:cubicBezTo>
                      <a:cubicBezTo>
                        <a:pt x="1138428" y="423491"/>
                        <a:pt x="1138809" y="425872"/>
                        <a:pt x="1139000" y="427301"/>
                      </a:cubicBezTo>
                      <a:cubicBezTo>
                        <a:pt x="1139285" y="430730"/>
                        <a:pt x="1139190" y="435778"/>
                        <a:pt x="1138809" y="438540"/>
                      </a:cubicBezTo>
                      <a:cubicBezTo>
                        <a:pt x="1138047" y="438445"/>
                        <a:pt x="1139095" y="444541"/>
                        <a:pt x="1139190" y="446637"/>
                      </a:cubicBezTo>
                      <a:cubicBezTo>
                        <a:pt x="1139381" y="451971"/>
                        <a:pt x="1139000" y="458162"/>
                        <a:pt x="1139381" y="462734"/>
                      </a:cubicBezTo>
                      <a:cubicBezTo>
                        <a:pt x="1139762" y="466830"/>
                        <a:pt x="1139666" y="472830"/>
                        <a:pt x="1139476" y="477212"/>
                      </a:cubicBezTo>
                      <a:cubicBezTo>
                        <a:pt x="1139381" y="482355"/>
                        <a:pt x="1138904" y="491023"/>
                        <a:pt x="1139476" y="495690"/>
                      </a:cubicBezTo>
                      <a:cubicBezTo>
                        <a:pt x="1139666" y="497405"/>
                        <a:pt x="1139000" y="500167"/>
                        <a:pt x="1138904" y="501881"/>
                      </a:cubicBezTo>
                      <a:cubicBezTo>
                        <a:pt x="1138714" y="504739"/>
                        <a:pt x="1139095" y="506072"/>
                        <a:pt x="1139095" y="509597"/>
                      </a:cubicBezTo>
                      <a:cubicBezTo>
                        <a:pt x="1139095" y="513502"/>
                        <a:pt x="1139095" y="517693"/>
                        <a:pt x="1139095" y="521598"/>
                      </a:cubicBezTo>
                      <a:cubicBezTo>
                        <a:pt x="1139190" y="525884"/>
                        <a:pt x="1139666" y="524551"/>
                        <a:pt x="1139285" y="529313"/>
                      </a:cubicBezTo>
                      <a:cubicBezTo>
                        <a:pt x="1138904" y="533790"/>
                        <a:pt x="1138333" y="544363"/>
                        <a:pt x="1139571" y="544554"/>
                      </a:cubicBezTo>
                      <a:cubicBezTo>
                        <a:pt x="1138238" y="544363"/>
                        <a:pt x="1138619" y="570080"/>
                        <a:pt x="1139190" y="575319"/>
                      </a:cubicBezTo>
                      <a:cubicBezTo>
                        <a:pt x="1139666" y="579701"/>
                        <a:pt x="1137571" y="585225"/>
                        <a:pt x="1138714" y="590655"/>
                      </a:cubicBezTo>
                      <a:cubicBezTo>
                        <a:pt x="1139000" y="591893"/>
                        <a:pt x="1139285" y="592750"/>
                        <a:pt x="1139476" y="593988"/>
                      </a:cubicBezTo>
                      <a:cubicBezTo>
                        <a:pt x="1139571" y="594560"/>
                        <a:pt x="1139571" y="595227"/>
                        <a:pt x="1139571" y="596084"/>
                      </a:cubicBezTo>
                      <a:cubicBezTo>
                        <a:pt x="1139571" y="596750"/>
                        <a:pt x="1139476" y="598274"/>
                        <a:pt x="1139285" y="598465"/>
                      </a:cubicBezTo>
                      <a:cubicBezTo>
                        <a:pt x="1139285" y="598655"/>
                        <a:pt x="1139381" y="599037"/>
                        <a:pt x="1138809" y="599227"/>
                      </a:cubicBezTo>
                      <a:cubicBezTo>
                        <a:pt x="1137952" y="599703"/>
                        <a:pt x="1136809" y="600275"/>
                        <a:pt x="1135761" y="600846"/>
                      </a:cubicBezTo>
                      <a:cubicBezTo>
                        <a:pt x="1133475" y="602084"/>
                        <a:pt x="1131380" y="603228"/>
                        <a:pt x="1131761" y="603037"/>
                      </a:cubicBezTo>
                      <a:cubicBezTo>
                        <a:pt x="1131380" y="603228"/>
                        <a:pt x="1134142" y="601418"/>
                        <a:pt x="1131951" y="602370"/>
                      </a:cubicBezTo>
                      <a:cubicBezTo>
                        <a:pt x="1130141" y="603132"/>
                        <a:pt x="1127474" y="604656"/>
                        <a:pt x="1125569" y="605609"/>
                      </a:cubicBezTo>
                      <a:cubicBezTo>
                        <a:pt x="1120426" y="608276"/>
                        <a:pt x="1114520" y="610752"/>
                        <a:pt x="1109758" y="613324"/>
                      </a:cubicBezTo>
                      <a:cubicBezTo>
                        <a:pt x="1114425" y="611229"/>
                        <a:pt x="1116997" y="611229"/>
                        <a:pt x="1113377" y="613800"/>
                      </a:cubicBezTo>
                      <a:cubicBezTo>
                        <a:pt x="1108710" y="616277"/>
                        <a:pt x="1111091" y="613991"/>
                        <a:pt x="1111282" y="613610"/>
                      </a:cubicBezTo>
                      <a:cubicBezTo>
                        <a:pt x="1111568" y="612943"/>
                        <a:pt x="1105091" y="616753"/>
                        <a:pt x="1102995" y="617705"/>
                      </a:cubicBezTo>
                      <a:cubicBezTo>
                        <a:pt x="1101090" y="618658"/>
                        <a:pt x="1097090" y="619896"/>
                        <a:pt x="1096137" y="620563"/>
                      </a:cubicBezTo>
                      <a:cubicBezTo>
                        <a:pt x="1094899" y="621420"/>
                        <a:pt x="1094518" y="622087"/>
                        <a:pt x="1091375" y="623325"/>
                      </a:cubicBezTo>
                      <a:cubicBezTo>
                        <a:pt x="1086612" y="625230"/>
                        <a:pt x="1083469" y="626278"/>
                        <a:pt x="1078230" y="628659"/>
                      </a:cubicBezTo>
                      <a:cubicBezTo>
                        <a:pt x="1081754" y="627707"/>
                        <a:pt x="1059656" y="637137"/>
                        <a:pt x="1057370" y="638184"/>
                      </a:cubicBezTo>
                      <a:cubicBezTo>
                        <a:pt x="1055846" y="638851"/>
                        <a:pt x="1059466" y="638184"/>
                        <a:pt x="1056894" y="639613"/>
                      </a:cubicBezTo>
                      <a:cubicBezTo>
                        <a:pt x="1053560" y="641328"/>
                        <a:pt x="1052036" y="640756"/>
                        <a:pt x="1051941" y="640565"/>
                      </a:cubicBezTo>
                      <a:cubicBezTo>
                        <a:pt x="1052036" y="640851"/>
                        <a:pt x="1050417" y="641994"/>
                        <a:pt x="1047940" y="642756"/>
                      </a:cubicBezTo>
                      <a:cubicBezTo>
                        <a:pt x="1045655" y="643423"/>
                        <a:pt x="1046702" y="642471"/>
                        <a:pt x="1044416" y="643232"/>
                      </a:cubicBezTo>
                      <a:cubicBezTo>
                        <a:pt x="1042988" y="643709"/>
                        <a:pt x="1041273" y="645709"/>
                        <a:pt x="1037273" y="647138"/>
                      </a:cubicBezTo>
                      <a:cubicBezTo>
                        <a:pt x="1036130" y="647519"/>
                        <a:pt x="1029748" y="648947"/>
                        <a:pt x="1029938" y="649329"/>
                      </a:cubicBezTo>
                      <a:cubicBezTo>
                        <a:pt x="1030034" y="649519"/>
                        <a:pt x="1032796" y="648757"/>
                        <a:pt x="1029843" y="650090"/>
                      </a:cubicBezTo>
                      <a:cubicBezTo>
                        <a:pt x="1028890" y="650567"/>
                        <a:pt x="1027557" y="651043"/>
                        <a:pt x="1026605" y="651329"/>
                      </a:cubicBezTo>
                      <a:cubicBezTo>
                        <a:pt x="1023938" y="652091"/>
                        <a:pt x="1026986" y="649995"/>
                        <a:pt x="1023271" y="651329"/>
                      </a:cubicBezTo>
                      <a:cubicBezTo>
                        <a:pt x="1020794" y="652281"/>
                        <a:pt x="1017365" y="653424"/>
                        <a:pt x="1014889" y="654472"/>
                      </a:cubicBezTo>
                      <a:cubicBezTo>
                        <a:pt x="1013936" y="654853"/>
                        <a:pt x="1012984" y="655520"/>
                        <a:pt x="1012889" y="655615"/>
                      </a:cubicBezTo>
                      <a:cubicBezTo>
                        <a:pt x="1008221" y="657330"/>
                        <a:pt x="1003364" y="659044"/>
                        <a:pt x="998696" y="660854"/>
                      </a:cubicBezTo>
                      <a:cubicBezTo>
                        <a:pt x="993172" y="662949"/>
                        <a:pt x="992505" y="663521"/>
                        <a:pt x="998315" y="661806"/>
                      </a:cubicBezTo>
                      <a:cubicBezTo>
                        <a:pt x="993934" y="663330"/>
                        <a:pt x="989552" y="664854"/>
                        <a:pt x="986123" y="665616"/>
                      </a:cubicBezTo>
                      <a:cubicBezTo>
                        <a:pt x="983361" y="666188"/>
                        <a:pt x="978884" y="667045"/>
                        <a:pt x="974979" y="668759"/>
                      </a:cubicBezTo>
                      <a:cubicBezTo>
                        <a:pt x="972122" y="669998"/>
                        <a:pt x="972026" y="670283"/>
                        <a:pt x="967835" y="671712"/>
                      </a:cubicBezTo>
                      <a:cubicBezTo>
                        <a:pt x="966311" y="672188"/>
                        <a:pt x="963263" y="673236"/>
                        <a:pt x="961739" y="673713"/>
                      </a:cubicBezTo>
                      <a:cubicBezTo>
                        <a:pt x="961739" y="673808"/>
                        <a:pt x="961930" y="673998"/>
                        <a:pt x="961073" y="674284"/>
                      </a:cubicBezTo>
                      <a:cubicBezTo>
                        <a:pt x="957453" y="675713"/>
                        <a:pt x="951452" y="677332"/>
                        <a:pt x="947357" y="678761"/>
                      </a:cubicBezTo>
                      <a:cubicBezTo>
                        <a:pt x="943261" y="680285"/>
                        <a:pt x="939927" y="681713"/>
                        <a:pt x="936879" y="682095"/>
                      </a:cubicBezTo>
                      <a:cubicBezTo>
                        <a:pt x="934974" y="682380"/>
                        <a:pt x="925925" y="685142"/>
                        <a:pt x="924211" y="686000"/>
                      </a:cubicBezTo>
                      <a:cubicBezTo>
                        <a:pt x="922211" y="686952"/>
                        <a:pt x="929069" y="685142"/>
                        <a:pt x="930402" y="684762"/>
                      </a:cubicBezTo>
                      <a:cubicBezTo>
                        <a:pt x="927354" y="685714"/>
                        <a:pt x="924211" y="686666"/>
                        <a:pt x="921449" y="687333"/>
                      </a:cubicBezTo>
                      <a:cubicBezTo>
                        <a:pt x="918877" y="687905"/>
                        <a:pt x="917353" y="688000"/>
                        <a:pt x="914400" y="688762"/>
                      </a:cubicBezTo>
                      <a:cubicBezTo>
                        <a:pt x="909352" y="690096"/>
                        <a:pt x="907923" y="691143"/>
                        <a:pt x="903161" y="692191"/>
                      </a:cubicBezTo>
                      <a:cubicBezTo>
                        <a:pt x="901160" y="692667"/>
                        <a:pt x="895445" y="693048"/>
                        <a:pt x="894493" y="694191"/>
                      </a:cubicBezTo>
                      <a:cubicBezTo>
                        <a:pt x="893921" y="694858"/>
                        <a:pt x="893255" y="695906"/>
                        <a:pt x="887921" y="696858"/>
                      </a:cubicBezTo>
                      <a:cubicBezTo>
                        <a:pt x="884682" y="697430"/>
                        <a:pt x="884587" y="697144"/>
                        <a:pt x="880301" y="698192"/>
                      </a:cubicBezTo>
                      <a:cubicBezTo>
                        <a:pt x="878967" y="698478"/>
                        <a:pt x="868585" y="701240"/>
                        <a:pt x="868394" y="701621"/>
                      </a:cubicBezTo>
                      <a:cubicBezTo>
                        <a:pt x="868204" y="701906"/>
                        <a:pt x="872014" y="701811"/>
                        <a:pt x="866203" y="703335"/>
                      </a:cubicBezTo>
                      <a:cubicBezTo>
                        <a:pt x="861917" y="704478"/>
                        <a:pt x="864775" y="703049"/>
                        <a:pt x="863156" y="703145"/>
                      </a:cubicBezTo>
                      <a:cubicBezTo>
                        <a:pt x="863251" y="703145"/>
                        <a:pt x="859155" y="705050"/>
                        <a:pt x="858584" y="705240"/>
                      </a:cubicBezTo>
                      <a:cubicBezTo>
                        <a:pt x="855631" y="706383"/>
                        <a:pt x="854964" y="706383"/>
                        <a:pt x="853440" y="706479"/>
                      </a:cubicBezTo>
                      <a:cubicBezTo>
                        <a:pt x="851249" y="706574"/>
                        <a:pt x="841153" y="709050"/>
                        <a:pt x="837533" y="710288"/>
                      </a:cubicBezTo>
                      <a:cubicBezTo>
                        <a:pt x="833247" y="711717"/>
                        <a:pt x="838200" y="711813"/>
                        <a:pt x="836200" y="712384"/>
                      </a:cubicBezTo>
                      <a:cubicBezTo>
                        <a:pt x="833247" y="713241"/>
                        <a:pt x="832866" y="712860"/>
                        <a:pt x="831247" y="713146"/>
                      </a:cubicBezTo>
                      <a:cubicBezTo>
                        <a:pt x="828961" y="713432"/>
                        <a:pt x="825722" y="714289"/>
                        <a:pt x="822770" y="714956"/>
                      </a:cubicBezTo>
                      <a:cubicBezTo>
                        <a:pt x="818674" y="716004"/>
                        <a:pt x="810673" y="717242"/>
                        <a:pt x="807625" y="718289"/>
                      </a:cubicBezTo>
                      <a:cubicBezTo>
                        <a:pt x="806101" y="718861"/>
                        <a:pt x="803529" y="720290"/>
                        <a:pt x="802005" y="720480"/>
                      </a:cubicBezTo>
                      <a:cubicBezTo>
                        <a:pt x="800672" y="720575"/>
                        <a:pt x="800576" y="720385"/>
                        <a:pt x="797814" y="721147"/>
                      </a:cubicBezTo>
                      <a:cubicBezTo>
                        <a:pt x="791242" y="722862"/>
                        <a:pt x="788765" y="724862"/>
                        <a:pt x="782479" y="726767"/>
                      </a:cubicBezTo>
                      <a:cubicBezTo>
                        <a:pt x="775907" y="728672"/>
                        <a:pt x="772668" y="728196"/>
                        <a:pt x="767810" y="729624"/>
                      </a:cubicBezTo>
                      <a:cubicBezTo>
                        <a:pt x="766096" y="730100"/>
                        <a:pt x="768858" y="730005"/>
                        <a:pt x="769430" y="729815"/>
                      </a:cubicBezTo>
                      <a:cubicBezTo>
                        <a:pt x="765524" y="730958"/>
                        <a:pt x="764667" y="730481"/>
                        <a:pt x="761238" y="731529"/>
                      </a:cubicBezTo>
                      <a:cubicBezTo>
                        <a:pt x="756857" y="732863"/>
                        <a:pt x="753523" y="733911"/>
                        <a:pt x="748856" y="735339"/>
                      </a:cubicBezTo>
                      <a:cubicBezTo>
                        <a:pt x="751142" y="734672"/>
                        <a:pt x="745617" y="736292"/>
                        <a:pt x="743998" y="736958"/>
                      </a:cubicBezTo>
                      <a:cubicBezTo>
                        <a:pt x="741807" y="737911"/>
                        <a:pt x="740188" y="738197"/>
                        <a:pt x="737807" y="738768"/>
                      </a:cubicBezTo>
                      <a:cubicBezTo>
                        <a:pt x="733235" y="739816"/>
                        <a:pt x="727139" y="741721"/>
                        <a:pt x="722757" y="743245"/>
                      </a:cubicBezTo>
                      <a:cubicBezTo>
                        <a:pt x="721043" y="743816"/>
                        <a:pt x="715518" y="746388"/>
                        <a:pt x="715232" y="746103"/>
                      </a:cubicBezTo>
                      <a:cubicBezTo>
                        <a:pt x="714565" y="745531"/>
                        <a:pt x="714470" y="744674"/>
                        <a:pt x="707993" y="747436"/>
                      </a:cubicBezTo>
                      <a:cubicBezTo>
                        <a:pt x="703898" y="749150"/>
                        <a:pt x="699135" y="751722"/>
                        <a:pt x="693039" y="752865"/>
                      </a:cubicBezTo>
                      <a:cubicBezTo>
                        <a:pt x="689705" y="753437"/>
                        <a:pt x="687038" y="753722"/>
                        <a:pt x="682752" y="754865"/>
                      </a:cubicBezTo>
                      <a:cubicBezTo>
                        <a:pt x="678656" y="756008"/>
                        <a:pt x="678180" y="756485"/>
                        <a:pt x="675132" y="757437"/>
                      </a:cubicBezTo>
                      <a:cubicBezTo>
                        <a:pt x="672465" y="758295"/>
                        <a:pt x="669893" y="758390"/>
                        <a:pt x="666560" y="759438"/>
                      </a:cubicBezTo>
                      <a:cubicBezTo>
                        <a:pt x="665988" y="759628"/>
                        <a:pt x="665226" y="760295"/>
                        <a:pt x="664559" y="760580"/>
                      </a:cubicBezTo>
                      <a:cubicBezTo>
                        <a:pt x="659511" y="762771"/>
                        <a:pt x="655320" y="762581"/>
                        <a:pt x="651510" y="763724"/>
                      </a:cubicBezTo>
                      <a:cubicBezTo>
                        <a:pt x="653510" y="763057"/>
                        <a:pt x="654844" y="764676"/>
                        <a:pt x="647128" y="766200"/>
                      </a:cubicBezTo>
                      <a:cubicBezTo>
                        <a:pt x="642842" y="767057"/>
                        <a:pt x="644176" y="766581"/>
                        <a:pt x="638175" y="768486"/>
                      </a:cubicBezTo>
                      <a:cubicBezTo>
                        <a:pt x="635413" y="769248"/>
                        <a:pt x="635032" y="769153"/>
                        <a:pt x="634936" y="768772"/>
                      </a:cubicBezTo>
                      <a:cubicBezTo>
                        <a:pt x="635127" y="769915"/>
                        <a:pt x="619697" y="773820"/>
                        <a:pt x="619887" y="774868"/>
                      </a:cubicBezTo>
                      <a:cubicBezTo>
                        <a:pt x="619792" y="774201"/>
                        <a:pt x="608933" y="777821"/>
                        <a:pt x="605981" y="778773"/>
                      </a:cubicBezTo>
                      <a:cubicBezTo>
                        <a:pt x="603409" y="779630"/>
                        <a:pt x="600742" y="780583"/>
                        <a:pt x="598456" y="781440"/>
                      </a:cubicBezTo>
                      <a:cubicBezTo>
                        <a:pt x="598551" y="781440"/>
                        <a:pt x="596170" y="782869"/>
                        <a:pt x="595789" y="782964"/>
                      </a:cubicBezTo>
                      <a:cubicBezTo>
                        <a:pt x="594265" y="783155"/>
                        <a:pt x="595313" y="782012"/>
                        <a:pt x="595217" y="781631"/>
                      </a:cubicBezTo>
                      <a:cubicBezTo>
                        <a:pt x="593027" y="782679"/>
                        <a:pt x="589978" y="783822"/>
                        <a:pt x="589502" y="784488"/>
                      </a:cubicBezTo>
                      <a:cubicBezTo>
                        <a:pt x="588931" y="785155"/>
                        <a:pt x="588455" y="786012"/>
                        <a:pt x="583406" y="787631"/>
                      </a:cubicBezTo>
                      <a:cubicBezTo>
                        <a:pt x="583311" y="787346"/>
                        <a:pt x="584835" y="785822"/>
                        <a:pt x="583311" y="786203"/>
                      </a:cubicBezTo>
                      <a:cubicBezTo>
                        <a:pt x="580835" y="786774"/>
                        <a:pt x="577882" y="788394"/>
                        <a:pt x="577120" y="788870"/>
                      </a:cubicBezTo>
                      <a:cubicBezTo>
                        <a:pt x="574739" y="789632"/>
                        <a:pt x="572357" y="790394"/>
                        <a:pt x="570262" y="790965"/>
                      </a:cubicBezTo>
                      <a:cubicBezTo>
                        <a:pt x="568833" y="791346"/>
                        <a:pt x="566547" y="791537"/>
                        <a:pt x="564832" y="792204"/>
                      </a:cubicBezTo>
                      <a:cubicBezTo>
                        <a:pt x="561689" y="793251"/>
                        <a:pt x="561594" y="794299"/>
                        <a:pt x="559403" y="794871"/>
                      </a:cubicBezTo>
                      <a:cubicBezTo>
                        <a:pt x="558927" y="794966"/>
                        <a:pt x="557213" y="795252"/>
                        <a:pt x="556165" y="795442"/>
                      </a:cubicBezTo>
                      <a:cubicBezTo>
                        <a:pt x="554641" y="795823"/>
                        <a:pt x="552831" y="796395"/>
                        <a:pt x="551212" y="796871"/>
                      </a:cubicBezTo>
                      <a:cubicBezTo>
                        <a:pt x="546735" y="798299"/>
                        <a:pt x="543687" y="799633"/>
                        <a:pt x="539401" y="801157"/>
                      </a:cubicBezTo>
                      <a:cubicBezTo>
                        <a:pt x="535781" y="802395"/>
                        <a:pt x="534448" y="802300"/>
                        <a:pt x="531495" y="803538"/>
                      </a:cubicBezTo>
                      <a:cubicBezTo>
                        <a:pt x="529400" y="804396"/>
                        <a:pt x="528542" y="804872"/>
                        <a:pt x="528542" y="805157"/>
                      </a:cubicBezTo>
                      <a:cubicBezTo>
                        <a:pt x="528352" y="804396"/>
                        <a:pt x="528447" y="804014"/>
                        <a:pt x="522256" y="806110"/>
                      </a:cubicBezTo>
                      <a:cubicBezTo>
                        <a:pt x="522351" y="806110"/>
                        <a:pt x="522351" y="806586"/>
                        <a:pt x="522351" y="806491"/>
                      </a:cubicBezTo>
                      <a:cubicBezTo>
                        <a:pt x="518636" y="807729"/>
                        <a:pt x="505301" y="811920"/>
                        <a:pt x="503111" y="813063"/>
                      </a:cubicBezTo>
                      <a:cubicBezTo>
                        <a:pt x="502920" y="813158"/>
                        <a:pt x="506063" y="813063"/>
                        <a:pt x="503015" y="814016"/>
                      </a:cubicBezTo>
                      <a:cubicBezTo>
                        <a:pt x="500539" y="814682"/>
                        <a:pt x="496919" y="815635"/>
                        <a:pt x="494157" y="816302"/>
                      </a:cubicBezTo>
                      <a:cubicBezTo>
                        <a:pt x="487109" y="818397"/>
                        <a:pt x="478727" y="821064"/>
                        <a:pt x="471297" y="823731"/>
                      </a:cubicBezTo>
                      <a:cubicBezTo>
                        <a:pt x="467297" y="825160"/>
                        <a:pt x="465106" y="826398"/>
                        <a:pt x="460915" y="827922"/>
                      </a:cubicBezTo>
                      <a:cubicBezTo>
                        <a:pt x="454438" y="830208"/>
                        <a:pt x="455009" y="830304"/>
                        <a:pt x="452723" y="831828"/>
                      </a:cubicBezTo>
                      <a:cubicBezTo>
                        <a:pt x="453485" y="831256"/>
                        <a:pt x="443579" y="833352"/>
                        <a:pt x="442246" y="834590"/>
                      </a:cubicBezTo>
                      <a:cubicBezTo>
                        <a:pt x="441389" y="835352"/>
                        <a:pt x="452247" y="832399"/>
                        <a:pt x="451199" y="833256"/>
                      </a:cubicBezTo>
                      <a:cubicBezTo>
                        <a:pt x="451104" y="833256"/>
                        <a:pt x="442817" y="835352"/>
                        <a:pt x="442151" y="835542"/>
                      </a:cubicBezTo>
                      <a:cubicBezTo>
                        <a:pt x="439007" y="836209"/>
                        <a:pt x="434340" y="837257"/>
                        <a:pt x="434245" y="836685"/>
                      </a:cubicBezTo>
                      <a:cubicBezTo>
                        <a:pt x="434531" y="837733"/>
                        <a:pt x="426339" y="840114"/>
                        <a:pt x="422434" y="842114"/>
                      </a:cubicBezTo>
                      <a:cubicBezTo>
                        <a:pt x="416909" y="844115"/>
                        <a:pt x="417005" y="843924"/>
                        <a:pt x="417481" y="843162"/>
                      </a:cubicBezTo>
                      <a:cubicBezTo>
                        <a:pt x="417862" y="842496"/>
                        <a:pt x="413194" y="844400"/>
                        <a:pt x="413099" y="844020"/>
                      </a:cubicBezTo>
                      <a:lnTo>
                        <a:pt x="413576" y="845829"/>
                      </a:lnTo>
                      <a:cubicBezTo>
                        <a:pt x="408432" y="847639"/>
                        <a:pt x="406241" y="846877"/>
                        <a:pt x="405765" y="847163"/>
                      </a:cubicBezTo>
                      <a:cubicBezTo>
                        <a:pt x="402622" y="848591"/>
                        <a:pt x="397859" y="851449"/>
                        <a:pt x="393478" y="852497"/>
                      </a:cubicBezTo>
                      <a:cubicBezTo>
                        <a:pt x="390239" y="853259"/>
                        <a:pt x="376809" y="857259"/>
                        <a:pt x="374332" y="859164"/>
                      </a:cubicBezTo>
                      <a:cubicBezTo>
                        <a:pt x="373190" y="860022"/>
                        <a:pt x="365284" y="862403"/>
                        <a:pt x="362617" y="863831"/>
                      </a:cubicBezTo>
                      <a:cubicBezTo>
                        <a:pt x="357854" y="866498"/>
                        <a:pt x="356997" y="865355"/>
                        <a:pt x="353759" y="866403"/>
                      </a:cubicBezTo>
                      <a:cubicBezTo>
                        <a:pt x="350044" y="867641"/>
                        <a:pt x="348520" y="868880"/>
                        <a:pt x="344900" y="870213"/>
                      </a:cubicBezTo>
                      <a:cubicBezTo>
                        <a:pt x="340614" y="871832"/>
                        <a:pt x="341662" y="871166"/>
                        <a:pt x="342138" y="870594"/>
                      </a:cubicBezTo>
                      <a:cubicBezTo>
                        <a:pt x="342710" y="869928"/>
                        <a:pt x="336518" y="872690"/>
                        <a:pt x="336137" y="872880"/>
                      </a:cubicBezTo>
                      <a:cubicBezTo>
                        <a:pt x="333851" y="874023"/>
                        <a:pt x="332994" y="874119"/>
                        <a:pt x="331470" y="874690"/>
                      </a:cubicBezTo>
                      <a:cubicBezTo>
                        <a:pt x="326517" y="876309"/>
                        <a:pt x="332232" y="876786"/>
                        <a:pt x="325660" y="877738"/>
                      </a:cubicBezTo>
                      <a:cubicBezTo>
                        <a:pt x="322136" y="878214"/>
                        <a:pt x="315944" y="880596"/>
                        <a:pt x="312230" y="882691"/>
                      </a:cubicBezTo>
                      <a:cubicBezTo>
                        <a:pt x="308134" y="884977"/>
                        <a:pt x="305181" y="886311"/>
                        <a:pt x="301847" y="886501"/>
                      </a:cubicBezTo>
                      <a:cubicBezTo>
                        <a:pt x="299847" y="886596"/>
                        <a:pt x="289655" y="891930"/>
                        <a:pt x="286988" y="892216"/>
                      </a:cubicBezTo>
                      <a:cubicBezTo>
                        <a:pt x="289084" y="892025"/>
                        <a:pt x="273748" y="899360"/>
                        <a:pt x="278225" y="896216"/>
                      </a:cubicBezTo>
                      <a:cubicBezTo>
                        <a:pt x="277940" y="894978"/>
                        <a:pt x="271558" y="898598"/>
                        <a:pt x="266986" y="900407"/>
                      </a:cubicBezTo>
                      <a:cubicBezTo>
                        <a:pt x="264319" y="901550"/>
                        <a:pt x="260604" y="903074"/>
                        <a:pt x="258127" y="903837"/>
                      </a:cubicBezTo>
                      <a:cubicBezTo>
                        <a:pt x="256603" y="904313"/>
                        <a:pt x="257365" y="903837"/>
                        <a:pt x="255270" y="904598"/>
                      </a:cubicBezTo>
                      <a:cubicBezTo>
                        <a:pt x="252127" y="905837"/>
                        <a:pt x="242316" y="909932"/>
                        <a:pt x="242506" y="910504"/>
                      </a:cubicBezTo>
                      <a:cubicBezTo>
                        <a:pt x="242411" y="910028"/>
                        <a:pt x="242888" y="909361"/>
                        <a:pt x="238506" y="911075"/>
                      </a:cubicBezTo>
                      <a:cubicBezTo>
                        <a:pt x="235839" y="912123"/>
                        <a:pt x="231743" y="914600"/>
                        <a:pt x="230410" y="914600"/>
                      </a:cubicBezTo>
                      <a:cubicBezTo>
                        <a:pt x="230505" y="914600"/>
                        <a:pt x="227648" y="915933"/>
                        <a:pt x="227552" y="916124"/>
                      </a:cubicBezTo>
                      <a:cubicBezTo>
                        <a:pt x="227457" y="916409"/>
                        <a:pt x="224981" y="917172"/>
                        <a:pt x="224123" y="917457"/>
                      </a:cubicBezTo>
                      <a:cubicBezTo>
                        <a:pt x="219265" y="919077"/>
                        <a:pt x="212503" y="921363"/>
                        <a:pt x="212884" y="922601"/>
                      </a:cubicBezTo>
                      <a:cubicBezTo>
                        <a:pt x="212789" y="922410"/>
                        <a:pt x="212598" y="921363"/>
                        <a:pt x="209169" y="923267"/>
                      </a:cubicBezTo>
                      <a:cubicBezTo>
                        <a:pt x="206311" y="924887"/>
                        <a:pt x="207073" y="924696"/>
                        <a:pt x="202692" y="926506"/>
                      </a:cubicBezTo>
                      <a:cubicBezTo>
                        <a:pt x="205359" y="925458"/>
                        <a:pt x="204502" y="924791"/>
                        <a:pt x="200882" y="926220"/>
                      </a:cubicBezTo>
                      <a:cubicBezTo>
                        <a:pt x="198025" y="927363"/>
                        <a:pt x="194977" y="928697"/>
                        <a:pt x="192310" y="929935"/>
                      </a:cubicBezTo>
                      <a:cubicBezTo>
                        <a:pt x="186500" y="932602"/>
                        <a:pt x="186309" y="932888"/>
                        <a:pt x="186214" y="933650"/>
                      </a:cubicBezTo>
                      <a:cubicBezTo>
                        <a:pt x="180785" y="935840"/>
                        <a:pt x="181927" y="935174"/>
                        <a:pt x="179927" y="935459"/>
                      </a:cubicBezTo>
                      <a:cubicBezTo>
                        <a:pt x="179927" y="935459"/>
                        <a:pt x="177260" y="937364"/>
                        <a:pt x="177356" y="937555"/>
                      </a:cubicBezTo>
                      <a:cubicBezTo>
                        <a:pt x="177165" y="936888"/>
                        <a:pt x="175641" y="936888"/>
                        <a:pt x="173831" y="936983"/>
                      </a:cubicBezTo>
                      <a:cubicBezTo>
                        <a:pt x="171164" y="938507"/>
                        <a:pt x="168878" y="939841"/>
                        <a:pt x="166783" y="941270"/>
                      </a:cubicBezTo>
                      <a:cubicBezTo>
                        <a:pt x="163163" y="943556"/>
                        <a:pt x="157258" y="945747"/>
                        <a:pt x="152019" y="947747"/>
                      </a:cubicBezTo>
                      <a:cubicBezTo>
                        <a:pt x="149257" y="948795"/>
                        <a:pt x="139256" y="952605"/>
                        <a:pt x="138875" y="953462"/>
                      </a:cubicBezTo>
                      <a:cubicBezTo>
                        <a:pt x="138589" y="954224"/>
                        <a:pt x="139160" y="954605"/>
                        <a:pt x="139256" y="955176"/>
                      </a:cubicBezTo>
                      <a:cubicBezTo>
                        <a:pt x="134969" y="956986"/>
                        <a:pt x="136017" y="955462"/>
                        <a:pt x="135922" y="955081"/>
                      </a:cubicBezTo>
                      <a:cubicBezTo>
                        <a:pt x="136017" y="955557"/>
                        <a:pt x="129921" y="957272"/>
                        <a:pt x="129826" y="956986"/>
                      </a:cubicBezTo>
                      <a:cubicBezTo>
                        <a:pt x="129731" y="956700"/>
                        <a:pt x="129826" y="956129"/>
                        <a:pt x="126587" y="957462"/>
                      </a:cubicBezTo>
                      <a:lnTo>
                        <a:pt x="127159" y="959177"/>
                      </a:lnTo>
                      <a:cubicBezTo>
                        <a:pt x="126873" y="958224"/>
                        <a:pt x="110681" y="965178"/>
                        <a:pt x="106204" y="967082"/>
                      </a:cubicBezTo>
                      <a:cubicBezTo>
                        <a:pt x="109347" y="965749"/>
                        <a:pt x="109347" y="966321"/>
                        <a:pt x="109442" y="966606"/>
                      </a:cubicBezTo>
                      <a:cubicBezTo>
                        <a:pt x="103442" y="969083"/>
                        <a:pt x="100203" y="968797"/>
                        <a:pt x="94488" y="972131"/>
                      </a:cubicBezTo>
                      <a:cubicBezTo>
                        <a:pt x="94012" y="972512"/>
                        <a:pt x="89154" y="975560"/>
                        <a:pt x="88011" y="975464"/>
                      </a:cubicBezTo>
                      <a:cubicBezTo>
                        <a:pt x="87535" y="975464"/>
                        <a:pt x="91916" y="972512"/>
                        <a:pt x="87630" y="974512"/>
                      </a:cubicBezTo>
                      <a:cubicBezTo>
                        <a:pt x="82963" y="976607"/>
                        <a:pt x="81725" y="977750"/>
                        <a:pt x="75914" y="980132"/>
                      </a:cubicBezTo>
                      <a:cubicBezTo>
                        <a:pt x="71533" y="981941"/>
                        <a:pt x="67913" y="983180"/>
                        <a:pt x="63246" y="985275"/>
                      </a:cubicBezTo>
                      <a:cubicBezTo>
                        <a:pt x="58007" y="987656"/>
                        <a:pt x="54578" y="990133"/>
                        <a:pt x="61151" y="987275"/>
                      </a:cubicBezTo>
                      <a:cubicBezTo>
                        <a:pt x="58198" y="988609"/>
                        <a:pt x="54959" y="989942"/>
                        <a:pt x="52006" y="991276"/>
                      </a:cubicBezTo>
                      <a:cubicBezTo>
                        <a:pt x="49149" y="992419"/>
                        <a:pt x="47720" y="992705"/>
                        <a:pt x="45434" y="993562"/>
                      </a:cubicBezTo>
                      <a:cubicBezTo>
                        <a:pt x="43910" y="994133"/>
                        <a:pt x="42196" y="994991"/>
                        <a:pt x="40862" y="995657"/>
                      </a:cubicBezTo>
                      <a:cubicBezTo>
                        <a:pt x="37624" y="997277"/>
                        <a:pt x="38862" y="997086"/>
                        <a:pt x="38957" y="997563"/>
                      </a:cubicBezTo>
                      <a:cubicBezTo>
                        <a:pt x="41148" y="996229"/>
                        <a:pt x="42767" y="995753"/>
                        <a:pt x="40958" y="996991"/>
                      </a:cubicBezTo>
                      <a:cubicBezTo>
                        <a:pt x="39529" y="997848"/>
                        <a:pt x="36767" y="999372"/>
                        <a:pt x="34290" y="1000325"/>
                      </a:cubicBezTo>
                      <a:cubicBezTo>
                        <a:pt x="29623" y="1002134"/>
                        <a:pt x="37433" y="997563"/>
                        <a:pt x="31814" y="999944"/>
                      </a:cubicBezTo>
                      <a:cubicBezTo>
                        <a:pt x="29337" y="1000991"/>
                        <a:pt x="16669" y="1006897"/>
                        <a:pt x="20288" y="1005945"/>
                      </a:cubicBezTo>
                      <a:cubicBezTo>
                        <a:pt x="23146" y="1005182"/>
                        <a:pt x="24765" y="1004611"/>
                        <a:pt x="21622" y="1006421"/>
                      </a:cubicBezTo>
                      <a:cubicBezTo>
                        <a:pt x="19717" y="1007564"/>
                        <a:pt x="16383" y="1009183"/>
                        <a:pt x="13906" y="1009945"/>
                      </a:cubicBezTo>
                      <a:cubicBezTo>
                        <a:pt x="10192" y="1010993"/>
                        <a:pt x="14859" y="1007278"/>
                        <a:pt x="13526" y="1007754"/>
                      </a:cubicBezTo>
                      <a:cubicBezTo>
                        <a:pt x="11144" y="1008612"/>
                        <a:pt x="6953" y="1010612"/>
                        <a:pt x="5620" y="1011374"/>
                      </a:cubicBezTo>
                      <a:cubicBezTo>
                        <a:pt x="4572" y="1012136"/>
                        <a:pt x="5429" y="1012231"/>
                        <a:pt x="3905" y="1013183"/>
                      </a:cubicBezTo>
                      <a:cubicBezTo>
                        <a:pt x="2858" y="1014041"/>
                        <a:pt x="3239" y="1012898"/>
                        <a:pt x="3239" y="1012517"/>
                      </a:cubicBezTo>
                      <a:cubicBezTo>
                        <a:pt x="3334" y="1012040"/>
                        <a:pt x="3524" y="1011659"/>
                        <a:pt x="3620" y="1011279"/>
                      </a:cubicBezTo>
                      <a:cubicBezTo>
                        <a:pt x="4001" y="1010516"/>
                        <a:pt x="4286" y="1010993"/>
                        <a:pt x="4096" y="1008230"/>
                      </a:cubicBezTo>
                      <a:cubicBezTo>
                        <a:pt x="3715" y="1003754"/>
                        <a:pt x="3143" y="1002134"/>
                        <a:pt x="2572" y="1002039"/>
                      </a:cubicBezTo>
                      <a:cubicBezTo>
                        <a:pt x="3048" y="1002134"/>
                        <a:pt x="3620" y="1003087"/>
                        <a:pt x="4001" y="1001087"/>
                      </a:cubicBezTo>
                      <a:cubicBezTo>
                        <a:pt x="4477" y="998896"/>
                        <a:pt x="5048" y="992895"/>
                        <a:pt x="4763" y="988609"/>
                      </a:cubicBezTo>
                      <a:cubicBezTo>
                        <a:pt x="4667" y="987180"/>
                        <a:pt x="4191" y="991466"/>
                        <a:pt x="3905" y="988419"/>
                      </a:cubicBezTo>
                      <a:cubicBezTo>
                        <a:pt x="3715" y="985942"/>
                        <a:pt x="3715" y="982227"/>
                        <a:pt x="3810" y="979560"/>
                      </a:cubicBezTo>
                      <a:cubicBezTo>
                        <a:pt x="3905" y="976512"/>
                        <a:pt x="4381" y="974131"/>
                        <a:pt x="4381" y="971369"/>
                      </a:cubicBezTo>
                      <a:cubicBezTo>
                        <a:pt x="4381" y="967082"/>
                        <a:pt x="3429" y="967082"/>
                        <a:pt x="3715" y="962701"/>
                      </a:cubicBezTo>
                      <a:cubicBezTo>
                        <a:pt x="3905" y="960415"/>
                        <a:pt x="4858" y="960129"/>
                        <a:pt x="4477" y="956700"/>
                      </a:cubicBezTo>
                      <a:cubicBezTo>
                        <a:pt x="4096" y="953176"/>
                        <a:pt x="3143" y="953652"/>
                        <a:pt x="3143" y="947461"/>
                      </a:cubicBezTo>
                      <a:lnTo>
                        <a:pt x="3620" y="947556"/>
                      </a:lnTo>
                      <a:cubicBezTo>
                        <a:pt x="3810" y="946794"/>
                        <a:pt x="4001" y="947271"/>
                        <a:pt x="4001" y="948890"/>
                      </a:cubicBezTo>
                      <a:cubicBezTo>
                        <a:pt x="4191" y="949556"/>
                        <a:pt x="3715" y="938888"/>
                        <a:pt x="3620" y="937555"/>
                      </a:cubicBezTo>
                      <a:cubicBezTo>
                        <a:pt x="3620" y="934126"/>
                        <a:pt x="4001" y="932507"/>
                        <a:pt x="3905" y="929459"/>
                      </a:cubicBezTo>
                      <a:cubicBezTo>
                        <a:pt x="3810" y="926030"/>
                        <a:pt x="3524" y="925744"/>
                        <a:pt x="3524" y="921839"/>
                      </a:cubicBezTo>
                      <a:cubicBezTo>
                        <a:pt x="3524" y="917743"/>
                        <a:pt x="3524" y="916505"/>
                        <a:pt x="3810" y="913076"/>
                      </a:cubicBezTo>
                      <a:cubicBezTo>
                        <a:pt x="4191" y="907932"/>
                        <a:pt x="3239" y="905741"/>
                        <a:pt x="3334" y="900979"/>
                      </a:cubicBezTo>
                      <a:cubicBezTo>
                        <a:pt x="3334" y="896026"/>
                        <a:pt x="4286" y="894502"/>
                        <a:pt x="4286" y="889835"/>
                      </a:cubicBezTo>
                      <a:cubicBezTo>
                        <a:pt x="4286" y="886025"/>
                        <a:pt x="3620" y="884024"/>
                        <a:pt x="3429" y="880691"/>
                      </a:cubicBezTo>
                      <a:cubicBezTo>
                        <a:pt x="3239" y="875642"/>
                        <a:pt x="4572" y="877071"/>
                        <a:pt x="4953" y="877071"/>
                      </a:cubicBezTo>
                      <a:cubicBezTo>
                        <a:pt x="4572" y="874119"/>
                        <a:pt x="4286" y="871261"/>
                        <a:pt x="3810" y="869165"/>
                      </a:cubicBezTo>
                      <a:cubicBezTo>
                        <a:pt x="2762" y="864308"/>
                        <a:pt x="3715" y="864117"/>
                        <a:pt x="4381" y="864213"/>
                      </a:cubicBezTo>
                      <a:cubicBezTo>
                        <a:pt x="3334" y="864117"/>
                        <a:pt x="4096" y="851354"/>
                        <a:pt x="3334" y="851258"/>
                      </a:cubicBezTo>
                      <a:cubicBezTo>
                        <a:pt x="3715" y="848591"/>
                        <a:pt x="4096" y="845829"/>
                        <a:pt x="4191" y="841733"/>
                      </a:cubicBezTo>
                      <a:cubicBezTo>
                        <a:pt x="3620" y="841638"/>
                        <a:pt x="3810" y="839543"/>
                        <a:pt x="3810" y="836114"/>
                      </a:cubicBezTo>
                      <a:cubicBezTo>
                        <a:pt x="3810" y="831351"/>
                        <a:pt x="3143" y="828589"/>
                        <a:pt x="3143" y="824398"/>
                      </a:cubicBezTo>
                      <a:cubicBezTo>
                        <a:pt x="3143" y="823350"/>
                        <a:pt x="5048" y="815063"/>
                        <a:pt x="4286" y="812301"/>
                      </a:cubicBezTo>
                      <a:cubicBezTo>
                        <a:pt x="4001" y="811349"/>
                        <a:pt x="2381" y="816683"/>
                        <a:pt x="2953" y="810872"/>
                      </a:cubicBezTo>
                      <a:cubicBezTo>
                        <a:pt x="3334" y="807253"/>
                        <a:pt x="3620" y="806967"/>
                        <a:pt x="3143" y="803157"/>
                      </a:cubicBezTo>
                      <a:cubicBezTo>
                        <a:pt x="3143" y="803253"/>
                        <a:pt x="2477" y="800490"/>
                        <a:pt x="2572" y="800109"/>
                      </a:cubicBezTo>
                      <a:cubicBezTo>
                        <a:pt x="2953" y="798109"/>
                        <a:pt x="3905" y="803824"/>
                        <a:pt x="4191" y="802014"/>
                      </a:cubicBezTo>
                      <a:cubicBezTo>
                        <a:pt x="4286" y="801443"/>
                        <a:pt x="3905" y="798680"/>
                        <a:pt x="3810" y="798490"/>
                      </a:cubicBezTo>
                      <a:cubicBezTo>
                        <a:pt x="3524" y="796299"/>
                        <a:pt x="3620" y="795156"/>
                        <a:pt x="3620" y="792204"/>
                      </a:cubicBezTo>
                      <a:cubicBezTo>
                        <a:pt x="3620" y="794680"/>
                        <a:pt x="3905" y="793537"/>
                        <a:pt x="4191" y="793537"/>
                      </a:cubicBezTo>
                      <a:cubicBezTo>
                        <a:pt x="3810" y="793537"/>
                        <a:pt x="4096" y="789251"/>
                        <a:pt x="4001" y="787060"/>
                      </a:cubicBezTo>
                      <a:cubicBezTo>
                        <a:pt x="3905" y="787060"/>
                        <a:pt x="3715" y="787250"/>
                        <a:pt x="3620" y="786203"/>
                      </a:cubicBezTo>
                      <a:cubicBezTo>
                        <a:pt x="3429" y="782869"/>
                        <a:pt x="3429" y="777535"/>
                        <a:pt x="3905" y="777345"/>
                      </a:cubicBezTo>
                      <a:cubicBezTo>
                        <a:pt x="4572" y="777059"/>
                        <a:pt x="4667" y="767820"/>
                        <a:pt x="4001" y="767820"/>
                      </a:cubicBezTo>
                      <a:cubicBezTo>
                        <a:pt x="3905" y="765153"/>
                        <a:pt x="4286" y="758199"/>
                        <a:pt x="3620" y="758104"/>
                      </a:cubicBezTo>
                      <a:cubicBezTo>
                        <a:pt x="4096" y="751055"/>
                        <a:pt x="5525" y="735149"/>
                        <a:pt x="4096" y="729243"/>
                      </a:cubicBezTo>
                      <a:cubicBezTo>
                        <a:pt x="6763" y="730291"/>
                        <a:pt x="3143" y="718766"/>
                        <a:pt x="3620" y="715432"/>
                      </a:cubicBezTo>
                      <a:cubicBezTo>
                        <a:pt x="4001" y="712574"/>
                        <a:pt x="4953" y="711146"/>
                        <a:pt x="4381" y="705336"/>
                      </a:cubicBezTo>
                      <a:cubicBezTo>
                        <a:pt x="4191" y="703907"/>
                        <a:pt x="2762" y="696858"/>
                        <a:pt x="2762" y="697239"/>
                      </a:cubicBezTo>
                      <a:cubicBezTo>
                        <a:pt x="3334" y="694667"/>
                        <a:pt x="4001" y="698573"/>
                        <a:pt x="3810" y="690191"/>
                      </a:cubicBezTo>
                      <a:cubicBezTo>
                        <a:pt x="3715" y="685428"/>
                        <a:pt x="2953" y="689619"/>
                        <a:pt x="2953" y="684190"/>
                      </a:cubicBezTo>
                      <a:cubicBezTo>
                        <a:pt x="3334" y="684190"/>
                        <a:pt x="4286" y="685714"/>
                        <a:pt x="4572" y="683047"/>
                      </a:cubicBezTo>
                      <a:cubicBezTo>
                        <a:pt x="4763" y="680856"/>
                        <a:pt x="4667" y="674760"/>
                        <a:pt x="4286" y="674760"/>
                      </a:cubicBezTo>
                      <a:cubicBezTo>
                        <a:pt x="3905" y="674760"/>
                        <a:pt x="3905" y="664378"/>
                        <a:pt x="3810" y="662663"/>
                      </a:cubicBezTo>
                      <a:cubicBezTo>
                        <a:pt x="3810" y="659520"/>
                        <a:pt x="3715" y="650662"/>
                        <a:pt x="4191" y="649138"/>
                      </a:cubicBezTo>
                      <a:cubicBezTo>
                        <a:pt x="4858" y="647233"/>
                        <a:pt x="5239" y="643328"/>
                        <a:pt x="4858" y="637327"/>
                      </a:cubicBezTo>
                      <a:cubicBezTo>
                        <a:pt x="4667" y="634470"/>
                        <a:pt x="4191" y="634279"/>
                        <a:pt x="4096" y="630469"/>
                      </a:cubicBezTo>
                      <a:cubicBezTo>
                        <a:pt x="4001" y="627040"/>
                        <a:pt x="4191" y="623230"/>
                        <a:pt x="4381" y="620087"/>
                      </a:cubicBezTo>
                      <a:cubicBezTo>
                        <a:pt x="4381" y="619325"/>
                        <a:pt x="4858" y="605228"/>
                        <a:pt x="4572" y="606180"/>
                      </a:cubicBezTo>
                      <a:cubicBezTo>
                        <a:pt x="3524" y="609800"/>
                        <a:pt x="4286" y="596655"/>
                        <a:pt x="4286" y="592274"/>
                      </a:cubicBezTo>
                      <a:cubicBezTo>
                        <a:pt x="4286" y="588845"/>
                        <a:pt x="4286" y="585225"/>
                        <a:pt x="4286" y="581796"/>
                      </a:cubicBezTo>
                      <a:cubicBezTo>
                        <a:pt x="4191" y="578272"/>
                        <a:pt x="4191" y="579129"/>
                        <a:pt x="4001" y="579701"/>
                      </a:cubicBezTo>
                      <a:cubicBezTo>
                        <a:pt x="3810" y="580367"/>
                        <a:pt x="4096" y="573890"/>
                        <a:pt x="4096" y="573319"/>
                      </a:cubicBezTo>
                      <a:lnTo>
                        <a:pt x="4001" y="566366"/>
                      </a:lnTo>
                      <a:cubicBezTo>
                        <a:pt x="3905" y="563889"/>
                        <a:pt x="3334" y="556079"/>
                        <a:pt x="3905" y="555888"/>
                      </a:cubicBezTo>
                      <a:cubicBezTo>
                        <a:pt x="4572" y="555888"/>
                        <a:pt x="4667" y="547887"/>
                        <a:pt x="4477" y="548554"/>
                      </a:cubicBezTo>
                      <a:cubicBezTo>
                        <a:pt x="4858" y="548459"/>
                        <a:pt x="4858" y="548363"/>
                        <a:pt x="4763" y="548173"/>
                      </a:cubicBezTo>
                      <a:cubicBezTo>
                        <a:pt x="4763" y="547982"/>
                        <a:pt x="4572" y="547792"/>
                        <a:pt x="6287" y="548363"/>
                      </a:cubicBezTo>
                      <a:cubicBezTo>
                        <a:pt x="6096" y="548745"/>
                        <a:pt x="4953" y="548840"/>
                        <a:pt x="9049" y="550078"/>
                      </a:cubicBezTo>
                      <a:cubicBezTo>
                        <a:pt x="15240" y="551412"/>
                        <a:pt x="4096" y="545506"/>
                        <a:pt x="2286" y="545506"/>
                      </a:cubicBezTo>
                      <a:close/>
                      <a:moveTo>
                        <a:pt x="187738" y="472449"/>
                      </a:moveTo>
                      <a:cubicBezTo>
                        <a:pt x="184976" y="475497"/>
                        <a:pt x="183737" y="477497"/>
                        <a:pt x="184404" y="477974"/>
                      </a:cubicBezTo>
                      <a:lnTo>
                        <a:pt x="186214" y="475307"/>
                      </a:lnTo>
                      <a:lnTo>
                        <a:pt x="187738" y="472449"/>
                      </a:lnTo>
                      <a:close/>
                      <a:moveTo>
                        <a:pt x="227743" y="417490"/>
                      </a:moveTo>
                      <a:cubicBezTo>
                        <a:pt x="224504" y="420729"/>
                        <a:pt x="221075" y="424253"/>
                        <a:pt x="217932" y="427587"/>
                      </a:cubicBezTo>
                      <a:cubicBezTo>
                        <a:pt x="214503" y="431587"/>
                        <a:pt x="213646" y="432921"/>
                        <a:pt x="212312" y="435206"/>
                      </a:cubicBezTo>
                      <a:cubicBezTo>
                        <a:pt x="210788" y="437873"/>
                        <a:pt x="206311" y="442064"/>
                        <a:pt x="207169" y="442827"/>
                      </a:cubicBezTo>
                      <a:cubicBezTo>
                        <a:pt x="206502" y="442160"/>
                        <a:pt x="198596" y="452256"/>
                        <a:pt x="195453" y="456638"/>
                      </a:cubicBezTo>
                      <a:cubicBezTo>
                        <a:pt x="194310" y="458162"/>
                        <a:pt x="191929" y="461400"/>
                        <a:pt x="190881" y="462543"/>
                      </a:cubicBezTo>
                      <a:cubicBezTo>
                        <a:pt x="190595" y="462257"/>
                        <a:pt x="188405" y="464544"/>
                        <a:pt x="186595" y="467306"/>
                      </a:cubicBezTo>
                      <a:lnTo>
                        <a:pt x="187261" y="467877"/>
                      </a:lnTo>
                      <a:cubicBezTo>
                        <a:pt x="184404" y="471973"/>
                        <a:pt x="183547" y="472068"/>
                        <a:pt x="180880" y="476259"/>
                      </a:cubicBezTo>
                      <a:cubicBezTo>
                        <a:pt x="178689" y="479688"/>
                        <a:pt x="176117" y="483784"/>
                        <a:pt x="175260" y="485975"/>
                      </a:cubicBezTo>
                      <a:cubicBezTo>
                        <a:pt x="174879" y="486927"/>
                        <a:pt x="175546" y="486261"/>
                        <a:pt x="174307" y="487880"/>
                      </a:cubicBezTo>
                      <a:cubicBezTo>
                        <a:pt x="172974" y="489785"/>
                        <a:pt x="171545" y="491690"/>
                        <a:pt x="170212" y="493214"/>
                      </a:cubicBezTo>
                      <a:cubicBezTo>
                        <a:pt x="167545" y="496166"/>
                        <a:pt x="164306" y="499691"/>
                        <a:pt x="162211" y="503215"/>
                      </a:cubicBezTo>
                      <a:cubicBezTo>
                        <a:pt x="159925" y="506549"/>
                        <a:pt x="155924" y="511692"/>
                        <a:pt x="152590" y="515312"/>
                      </a:cubicBezTo>
                      <a:cubicBezTo>
                        <a:pt x="150971" y="516836"/>
                        <a:pt x="148876" y="517693"/>
                        <a:pt x="147256" y="519598"/>
                      </a:cubicBezTo>
                      <a:cubicBezTo>
                        <a:pt x="143732" y="523980"/>
                        <a:pt x="151067" y="517693"/>
                        <a:pt x="144685" y="524170"/>
                      </a:cubicBezTo>
                      <a:cubicBezTo>
                        <a:pt x="139065" y="529695"/>
                        <a:pt x="145828" y="521027"/>
                        <a:pt x="138970" y="527218"/>
                      </a:cubicBezTo>
                      <a:cubicBezTo>
                        <a:pt x="135065" y="530456"/>
                        <a:pt x="138398" y="528552"/>
                        <a:pt x="136112" y="530647"/>
                      </a:cubicBezTo>
                      <a:cubicBezTo>
                        <a:pt x="134207" y="532362"/>
                        <a:pt x="131921" y="534552"/>
                        <a:pt x="129254" y="536267"/>
                      </a:cubicBezTo>
                      <a:cubicBezTo>
                        <a:pt x="126587" y="537886"/>
                        <a:pt x="123920" y="539505"/>
                        <a:pt x="121730" y="540934"/>
                      </a:cubicBezTo>
                      <a:cubicBezTo>
                        <a:pt x="120491" y="541696"/>
                        <a:pt x="119253" y="542458"/>
                        <a:pt x="117919" y="543220"/>
                      </a:cubicBezTo>
                      <a:cubicBezTo>
                        <a:pt x="116491" y="543791"/>
                        <a:pt x="115062" y="544458"/>
                        <a:pt x="113633" y="545030"/>
                      </a:cubicBezTo>
                      <a:cubicBezTo>
                        <a:pt x="110681" y="546268"/>
                        <a:pt x="107728" y="547506"/>
                        <a:pt x="104680" y="548745"/>
                      </a:cubicBezTo>
                      <a:cubicBezTo>
                        <a:pt x="98584" y="550840"/>
                        <a:pt x="92202" y="552555"/>
                        <a:pt x="86487" y="553697"/>
                      </a:cubicBezTo>
                      <a:cubicBezTo>
                        <a:pt x="82868" y="554555"/>
                        <a:pt x="82391" y="554840"/>
                        <a:pt x="79724" y="555507"/>
                      </a:cubicBezTo>
                      <a:cubicBezTo>
                        <a:pt x="73628" y="556936"/>
                        <a:pt x="77438" y="555507"/>
                        <a:pt x="75724" y="555507"/>
                      </a:cubicBezTo>
                      <a:cubicBezTo>
                        <a:pt x="73343" y="555507"/>
                        <a:pt x="65342" y="556174"/>
                        <a:pt x="63341" y="556364"/>
                      </a:cubicBezTo>
                      <a:cubicBezTo>
                        <a:pt x="59722" y="557127"/>
                        <a:pt x="59436" y="556841"/>
                        <a:pt x="56960" y="555983"/>
                      </a:cubicBezTo>
                      <a:cubicBezTo>
                        <a:pt x="56674" y="555888"/>
                        <a:pt x="51626" y="557127"/>
                        <a:pt x="52959" y="557222"/>
                      </a:cubicBezTo>
                      <a:cubicBezTo>
                        <a:pt x="50578" y="557031"/>
                        <a:pt x="50483" y="556079"/>
                        <a:pt x="49911" y="555888"/>
                      </a:cubicBezTo>
                      <a:cubicBezTo>
                        <a:pt x="48387" y="555317"/>
                        <a:pt x="43148" y="554936"/>
                        <a:pt x="40958" y="554650"/>
                      </a:cubicBezTo>
                      <a:cubicBezTo>
                        <a:pt x="38386" y="554459"/>
                        <a:pt x="24765" y="551983"/>
                        <a:pt x="27813" y="551697"/>
                      </a:cubicBezTo>
                      <a:cubicBezTo>
                        <a:pt x="31433" y="551507"/>
                        <a:pt x="18193" y="549411"/>
                        <a:pt x="15431" y="548649"/>
                      </a:cubicBezTo>
                      <a:cubicBezTo>
                        <a:pt x="11906" y="547697"/>
                        <a:pt x="10668" y="546744"/>
                        <a:pt x="9620" y="545982"/>
                      </a:cubicBezTo>
                      <a:cubicBezTo>
                        <a:pt x="8382" y="545125"/>
                        <a:pt x="7906" y="544649"/>
                        <a:pt x="3524" y="543601"/>
                      </a:cubicBezTo>
                      <a:cubicBezTo>
                        <a:pt x="4477" y="544839"/>
                        <a:pt x="12764" y="548840"/>
                        <a:pt x="16954" y="550554"/>
                      </a:cubicBezTo>
                      <a:cubicBezTo>
                        <a:pt x="17335" y="550745"/>
                        <a:pt x="24479" y="553697"/>
                        <a:pt x="24575" y="553316"/>
                      </a:cubicBezTo>
                      <a:cubicBezTo>
                        <a:pt x="27051" y="553697"/>
                        <a:pt x="28385" y="553888"/>
                        <a:pt x="31433" y="554745"/>
                      </a:cubicBezTo>
                      <a:cubicBezTo>
                        <a:pt x="35338" y="555888"/>
                        <a:pt x="40577" y="557317"/>
                        <a:pt x="45244" y="557603"/>
                      </a:cubicBezTo>
                      <a:cubicBezTo>
                        <a:pt x="49244" y="557698"/>
                        <a:pt x="49435" y="557507"/>
                        <a:pt x="53435" y="558365"/>
                      </a:cubicBezTo>
                      <a:cubicBezTo>
                        <a:pt x="59341" y="559127"/>
                        <a:pt x="69818" y="557603"/>
                        <a:pt x="69723" y="559031"/>
                      </a:cubicBezTo>
                      <a:cubicBezTo>
                        <a:pt x="69818" y="558174"/>
                        <a:pt x="82201" y="557888"/>
                        <a:pt x="86392" y="556746"/>
                      </a:cubicBezTo>
                      <a:cubicBezTo>
                        <a:pt x="91154" y="555698"/>
                        <a:pt x="87154" y="555983"/>
                        <a:pt x="90392" y="555031"/>
                      </a:cubicBezTo>
                      <a:cubicBezTo>
                        <a:pt x="93154" y="554079"/>
                        <a:pt x="95441" y="554269"/>
                        <a:pt x="95441" y="554555"/>
                      </a:cubicBezTo>
                      <a:cubicBezTo>
                        <a:pt x="95631" y="555793"/>
                        <a:pt x="102679" y="552936"/>
                        <a:pt x="107252" y="550745"/>
                      </a:cubicBezTo>
                      <a:cubicBezTo>
                        <a:pt x="108299" y="550269"/>
                        <a:pt x="112776" y="548363"/>
                        <a:pt x="116777" y="546554"/>
                      </a:cubicBezTo>
                      <a:cubicBezTo>
                        <a:pt x="120872" y="544839"/>
                        <a:pt x="124015" y="542363"/>
                        <a:pt x="123635" y="542934"/>
                      </a:cubicBezTo>
                      <a:cubicBezTo>
                        <a:pt x="124777" y="541982"/>
                        <a:pt x="120968" y="544649"/>
                        <a:pt x="122873" y="542934"/>
                      </a:cubicBezTo>
                      <a:cubicBezTo>
                        <a:pt x="123825" y="542077"/>
                        <a:pt x="126302" y="540553"/>
                        <a:pt x="127826" y="539600"/>
                      </a:cubicBezTo>
                      <a:cubicBezTo>
                        <a:pt x="128969" y="538838"/>
                        <a:pt x="130493" y="537886"/>
                        <a:pt x="131921" y="536933"/>
                      </a:cubicBezTo>
                      <a:cubicBezTo>
                        <a:pt x="133255" y="535886"/>
                        <a:pt x="134588" y="534838"/>
                        <a:pt x="135446" y="534362"/>
                      </a:cubicBezTo>
                      <a:cubicBezTo>
                        <a:pt x="137065" y="533409"/>
                        <a:pt x="136969" y="533886"/>
                        <a:pt x="140113" y="531028"/>
                      </a:cubicBezTo>
                      <a:cubicBezTo>
                        <a:pt x="142303" y="528932"/>
                        <a:pt x="142303" y="528361"/>
                        <a:pt x="143827" y="526647"/>
                      </a:cubicBezTo>
                      <a:cubicBezTo>
                        <a:pt x="146399" y="523598"/>
                        <a:pt x="151067" y="519884"/>
                        <a:pt x="153543" y="517598"/>
                      </a:cubicBezTo>
                      <a:cubicBezTo>
                        <a:pt x="156401" y="514740"/>
                        <a:pt x="159258" y="511406"/>
                        <a:pt x="162115" y="508073"/>
                      </a:cubicBezTo>
                      <a:cubicBezTo>
                        <a:pt x="164973" y="504739"/>
                        <a:pt x="167354" y="501120"/>
                        <a:pt x="169545" y="497881"/>
                      </a:cubicBezTo>
                      <a:cubicBezTo>
                        <a:pt x="170593" y="496262"/>
                        <a:pt x="172307" y="492928"/>
                        <a:pt x="173450" y="491309"/>
                      </a:cubicBezTo>
                      <a:cubicBezTo>
                        <a:pt x="173165" y="491690"/>
                        <a:pt x="172593" y="493690"/>
                        <a:pt x="173069" y="493404"/>
                      </a:cubicBezTo>
                      <a:cubicBezTo>
                        <a:pt x="173927" y="492738"/>
                        <a:pt x="178308" y="486261"/>
                        <a:pt x="179261" y="484832"/>
                      </a:cubicBezTo>
                      <a:cubicBezTo>
                        <a:pt x="180880" y="482355"/>
                        <a:pt x="179642" y="483403"/>
                        <a:pt x="181737" y="480260"/>
                      </a:cubicBezTo>
                      <a:cubicBezTo>
                        <a:pt x="183356" y="477783"/>
                        <a:pt x="185261" y="475212"/>
                        <a:pt x="186976" y="472925"/>
                      </a:cubicBezTo>
                      <a:cubicBezTo>
                        <a:pt x="191834" y="466448"/>
                        <a:pt x="192405" y="466925"/>
                        <a:pt x="196977" y="459495"/>
                      </a:cubicBezTo>
                      <a:cubicBezTo>
                        <a:pt x="198692" y="456257"/>
                        <a:pt x="200787" y="453304"/>
                        <a:pt x="203644" y="449684"/>
                      </a:cubicBezTo>
                      <a:cubicBezTo>
                        <a:pt x="204883" y="448065"/>
                        <a:pt x="204788" y="446827"/>
                        <a:pt x="207455" y="443207"/>
                      </a:cubicBezTo>
                      <a:cubicBezTo>
                        <a:pt x="207836" y="443207"/>
                        <a:pt x="206788" y="446255"/>
                        <a:pt x="209455" y="442255"/>
                      </a:cubicBezTo>
                      <a:cubicBezTo>
                        <a:pt x="211265" y="439779"/>
                        <a:pt x="212217" y="437873"/>
                        <a:pt x="213551" y="435873"/>
                      </a:cubicBezTo>
                      <a:cubicBezTo>
                        <a:pt x="210312" y="441017"/>
                        <a:pt x="218694" y="430063"/>
                        <a:pt x="220694" y="428444"/>
                      </a:cubicBezTo>
                      <a:cubicBezTo>
                        <a:pt x="223933" y="425396"/>
                        <a:pt x="221361" y="428825"/>
                        <a:pt x="225076" y="425110"/>
                      </a:cubicBezTo>
                      <a:cubicBezTo>
                        <a:pt x="228695" y="421490"/>
                        <a:pt x="227552" y="419586"/>
                        <a:pt x="222885" y="424443"/>
                      </a:cubicBezTo>
                      <a:lnTo>
                        <a:pt x="226028" y="421205"/>
                      </a:lnTo>
                      <a:cubicBezTo>
                        <a:pt x="228886" y="417490"/>
                        <a:pt x="232886" y="413585"/>
                        <a:pt x="227743" y="417490"/>
                      </a:cubicBezTo>
                      <a:close/>
                      <a:moveTo>
                        <a:pt x="474155" y="437969"/>
                      </a:moveTo>
                      <a:cubicBezTo>
                        <a:pt x="470154" y="437969"/>
                        <a:pt x="467868" y="437588"/>
                        <a:pt x="467773" y="438636"/>
                      </a:cubicBezTo>
                      <a:lnTo>
                        <a:pt x="470916" y="438731"/>
                      </a:lnTo>
                      <a:cubicBezTo>
                        <a:pt x="471964" y="438636"/>
                        <a:pt x="473011" y="438255"/>
                        <a:pt x="474155" y="437969"/>
                      </a:cubicBezTo>
                      <a:close/>
                      <a:moveTo>
                        <a:pt x="788765" y="272805"/>
                      </a:moveTo>
                      <a:cubicBezTo>
                        <a:pt x="781717" y="272138"/>
                        <a:pt x="780478" y="273186"/>
                        <a:pt x="785527" y="273377"/>
                      </a:cubicBezTo>
                      <a:cubicBezTo>
                        <a:pt x="786670" y="273186"/>
                        <a:pt x="787718" y="272996"/>
                        <a:pt x="788765" y="272805"/>
                      </a:cubicBezTo>
                      <a:close/>
                      <a:moveTo>
                        <a:pt x="265652" y="395297"/>
                      </a:moveTo>
                      <a:cubicBezTo>
                        <a:pt x="261366" y="397202"/>
                        <a:pt x="261747" y="396154"/>
                        <a:pt x="265462" y="394439"/>
                      </a:cubicBezTo>
                      <a:cubicBezTo>
                        <a:pt x="267557" y="394154"/>
                        <a:pt x="270701" y="393773"/>
                        <a:pt x="265652" y="395297"/>
                      </a:cubicBezTo>
                      <a:close/>
                      <a:moveTo>
                        <a:pt x="379286" y="412537"/>
                      </a:moveTo>
                      <a:cubicBezTo>
                        <a:pt x="379095" y="412918"/>
                        <a:pt x="375666" y="411775"/>
                        <a:pt x="373190" y="410251"/>
                      </a:cubicBezTo>
                      <a:cubicBezTo>
                        <a:pt x="369856" y="408155"/>
                        <a:pt x="369665" y="406727"/>
                        <a:pt x="376714" y="410537"/>
                      </a:cubicBezTo>
                      <a:cubicBezTo>
                        <a:pt x="378143" y="411299"/>
                        <a:pt x="379476" y="412251"/>
                        <a:pt x="379286" y="412537"/>
                      </a:cubicBezTo>
                      <a:close/>
                      <a:moveTo>
                        <a:pt x="549878" y="395392"/>
                      </a:moveTo>
                      <a:lnTo>
                        <a:pt x="549021" y="394439"/>
                      </a:lnTo>
                      <a:cubicBezTo>
                        <a:pt x="551021" y="392725"/>
                        <a:pt x="553784" y="390820"/>
                        <a:pt x="549878" y="395392"/>
                      </a:cubicBezTo>
                      <a:close/>
                      <a:moveTo>
                        <a:pt x="608171" y="314811"/>
                      </a:moveTo>
                      <a:cubicBezTo>
                        <a:pt x="605314" y="318621"/>
                        <a:pt x="605123" y="317478"/>
                        <a:pt x="607600" y="314239"/>
                      </a:cubicBezTo>
                      <a:cubicBezTo>
                        <a:pt x="609124" y="312715"/>
                        <a:pt x="611410" y="310524"/>
                        <a:pt x="608171" y="314811"/>
                      </a:cubicBezTo>
                      <a:close/>
                      <a:moveTo>
                        <a:pt x="636365" y="284426"/>
                      </a:moveTo>
                      <a:cubicBezTo>
                        <a:pt x="632841" y="287569"/>
                        <a:pt x="632841" y="286426"/>
                        <a:pt x="635889" y="283759"/>
                      </a:cubicBezTo>
                      <a:cubicBezTo>
                        <a:pt x="641699" y="278996"/>
                        <a:pt x="642366" y="279568"/>
                        <a:pt x="636365" y="284426"/>
                      </a:cubicBezTo>
                      <a:close/>
                      <a:moveTo>
                        <a:pt x="1137476" y="3248"/>
                      </a:moveTo>
                      <a:cubicBezTo>
                        <a:pt x="1141762" y="3057"/>
                        <a:pt x="1143953" y="-86"/>
                        <a:pt x="1137380" y="9"/>
                      </a:cubicBezTo>
                      <a:cubicBezTo>
                        <a:pt x="1135094" y="-86"/>
                        <a:pt x="1126141" y="581"/>
                        <a:pt x="1125093" y="1057"/>
                      </a:cubicBezTo>
                      <a:cubicBezTo>
                        <a:pt x="1122712" y="1914"/>
                        <a:pt x="1122902" y="2390"/>
                        <a:pt x="1115282" y="3057"/>
                      </a:cubicBezTo>
                      <a:cubicBezTo>
                        <a:pt x="1108805" y="3914"/>
                        <a:pt x="1101757" y="5153"/>
                        <a:pt x="1095185" y="7058"/>
                      </a:cubicBezTo>
                      <a:cubicBezTo>
                        <a:pt x="1091089" y="8296"/>
                        <a:pt x="1088136" y="10106"/>
                        <a:pt x="1085088" y="11058"/>
                      </a:cubicBezTo>
                      <a:cubicBezTo>
                        <a:pt x="1079849" y="12582"/>
                        <a:pt x="1078992" y="11630"/>
                        <a:pt x="1072896" y="13916"/>
                      </a:cubicBezTo>
                      <a:cubicBezTo>
                        <a:pt x="1069372" y="15249"/>
                        <a:pt x="1072229" y="14963"/>
                        <a:pt x="1072039" y="15345"/>
                      </a:cubicBezTo>
                      <a:cubicBezTo>
                        <a:pt x="1068991" y="16583"/>
                        <a:pt x="1067181" y="16297"/>
                        <a:pt x="1064228" y="18012"/>
                      </a:cubicBezTo>
                      <a:cubicBezTo>
                        <a:pt x="1063371" y="18488"/>
                        <a:pt x="1063181" y="20964"/>
                        <a:pt x="1058228" y="22774"/>
                      </a:cubicBezTo>
                      <a:cubicBezTo>
                        <a:pt x="1055942" y="23631"/>
                        <a:pt x="1058037" y="21917"/>
                        <a:pt x="1053941" y="23917"/>
                      </a:cubicBezTo>
                      <a:cubicBezTo>
                        <a:pt x="1052227" y="24679"/>
                        <a:pt x="1049369" y="26489"/>
                        <a:pt x="1047750" y="27632"/>
                      </a:cubicBezTo>
                      <a:cubicBezTo>
                        <a:pt x="1043464" y="30584"/>
                        <a:pt x="1049465" y="27822"/>
                        <a:pt x="1041654" y="33156"/>
                      </a:cubicBezTo>
                      <a:cubicBezTo>
                        <a:pt x="1041749" y="32585"/>
                        <a:pt x="1040702" y="32585"/>
                        <a:pt x="1038415" y="33918"/>
                      </a:cubicBezTo>
                      <a:cubicBezTo>
                        <a:pt x="1035368" y="35919"/>
                        <a:pt x="1030415" y="39252"/>
                        <a:pt x="1030891" y="40014"/>
                      </a:cubicBezTo>
                      <a:cubicBezTo>
                        <a:pt x="1030319" y="39062"/>
                        <a:pt x="1026509" y="42586"/>
                        <a:pt x="1023366" y="46110"/>
                      </a:cubicBezTo>
                      <a:cubicBezTo>
                        <a:pt x="1022604" y="45253"/>
                        <a:pt x="1007936" y="60874"/>
                        <a:pt x="1006316" y="62874"/>
                      </a:cubicBezTo>
                      <a:cubicBezTo>
                        <a:pt x="1013079" y="55730"/>
                        <a:pt x="1012984" y="57445"/>
                        <a:pt x="1006031" y="64208"/>
                      </a:cubicBezTo>
                      <a:cubicBezTo>
                        <a:pt x="1001554" y="68875"/>
                        <a:pt x="996982" y="74019"/>
                        <a:pt x="992886" y="79257"/>
                      </a:cubicBezTo>
                      <a:cubicBezTo>
                        <a:pt x="993457" y="79829"/>
                        <a:pt x="1004507" y="66779"/>
                        <a:pt x="1008317" y="63160"/>
                      </a:cubicBezTo>
                      <a:cubicBezTo>
                        <a:pt x="1004792" y="66970"/>
                        <a:pt x="1001363" y="70971"/>
                        <a:pt x="998030" y="74876"/>
                      </a:cubicBezTo>
                      <a:cubicBezTo>
                        <a:pt x="995839" y="77543"/>
                        <a:pt x="992315" y="81638"/>
                        <a:pt x="990981" y="82591"/>
                      </a:cubicBezTo>
                      <a:cubicBezTo>
                        <a:pt x="989743" y="83544"/>
                        <a:pt x="991743" y="80400"/>
                        <a:pt x="988981" y="83639"/>
                      </a:cubicBezTo>
                      <a:cubicBezTo>
                        <a:pt x="983171" y="90211"/>
                        <a:pt x="982599" y="92973"/>
                        <a:pt x="977932" y="99546"/>
                      </a:cubicBezTo>
                      <a:cubicBezTo>
                        <a:pt x="973931" y="105451"/>
                        <a:pt x="970788" y="108975"/>
                        <a:pt x="967740" y="112595"/>
                      </a:cubicBezTo>
                      <a:cubicBezTo>
                        <a:pt x="968121" y="112976"/>
                        <a:pt x="965740" y="117833"/>
                        <a:pt x="964025" y="120881"/>
                      </a:cubicBezTo>
                      <a:cubicBezTo>
                        <a:pt x="961358" y="125549"/>
                        <a:pt x="962025" y="122882"/>
                        <a:pt x="961168" y="124311"/>
                      </a:cubicBezTo>
                      <a:cubicBezTo>
                        <a:pt x="959263" y="127263"/>
                        <a:pt x="960120" y="127073"/>
                        <a:pt x="960311" y="127263"/>
                      </a:cubicBezTo>
                      <a:cubicBezTo>
                        <a:pt x="960120" y="127073"/>
                        <a:pt x="960692" y="124501"/>
                        <a:pt x="959453" y="126025"/>
                      </a:cubicBezTo>
                      <a:cubicBezTo>
                        <a:pt x="957548" y="128406"/>
                        <a:pt x="954024" y="134216"/>
                        <a:pt x="952310" y="136979"/>
                      </a:cubicBezTo>
                      <a:cubicBezTo>
                        <a:pt x="950405" y="140122"/>
                        <a:pt x="946880" y="145742"/>
                        <a:pt x="945928" y="147932"/>
                      </a:cubicBezTo>
                      <a:cubicBezTo>
                        <a:pt x="945356" y="149361"/>
                        <a:pt x="945356" y="149647"/>
                        <a:pt x="943451" y="152504"/>
                      </a:cubicBezTo>
                      <a:cubicBezTo>
                        <a:pt x="942308" y="154124"/>
                        <a:pt x="941165" y="155648"/>
                        <a:pt x="940594" y="156029"/>
                      </a:cubicBezTo>
                      <a:cubicBezTo>
                        <a:pt x="939832" y="156505"/>
                        <a:pt x="939546" y="157172"/>
                        <a:pt x="938022" y="159458"/>
                      </a:cubicBezTo>
                      <a:cubicBezTo>
                        <a:pt x="935927" y="162601"/>
                        <a:pt x="934403" y="165744"/>
                        <a:pt x="932212" y="169078"/>
                      </a:cubicBezTo>
                      <a:cubicBezTo>
                        <a:pt x="930116" y="172316"/>
                        <a:pt x="927735" y="175841"/>
                        <a:pt x="925449" y="178984"/>
                      </a:cubicBezTo>
                      <a:cubicBezTo>
                        <a:pt x="923925" y="180984"/>
                        <a:pt x="921449" y="183556"/>
                        <a:pt x="920496" y="184794"/>
                      </a:cubicBezTo>
                      <a:cubicBezTo>
                        <a:pt x="919925" y="185556"/>
                        <a:pt x="920972" y="184604"/>
                        <a:pt x="920306" y="185556"/>
                      </a:cubicBezTo>
                      <a:lnTo>
                        <a:pt x="918401" y="188223"/>
                      </a:lnTo>
                      <a:cubicBezTo>
                        <a:pt x="915162" y="192319"/>
                        <a:pt x="912114" y="196510"/>
                        <a:pt x="908685" y="200415"/>
                      </a:cubicBezTo>
                      <a:cubicBezTo>
                        <a:pt x="905447" y="204511"/>
                        <a:pt x="897827" y="212321"/>
                        <a:pt x="898493" y="213083"/>
                      </a:cubicBezTo>
                      <a:cubicBezTo>
                        <a:pt x="898112" y="212607"/>
                        <a:pt x="890492" y="220322"/>
                        <a:pt x="887444" y="223371"/>
                      </a:cubicBezTo>
                      <a:cubicBezTo>
                        <a:pt x="883063" y="227466"/>
                        <a:pt x="882872" y="228323"/>
                        <a:pt x="878586" y="232133"/>
                      </a:cubicBezTo>
                      <a:cubicBezTo>
                        <a:pt x="876776" y="233657"/>
                        <a:pt x="877729" y="232038"/>
                        <a:pt x="875824" y="233467"/>
                      </a:cubicBezTo>
                      <a:cubicBezTo>
                        <a:pt x="874014" y="234705"/>
                        <a:pt x="871728" y="236705"/>
                        <a:pt x="869918" y="238229"/>
                      </a:cubicBezTo>
                      <a:cubicBezTo>
                        <a:pt x="867537" y="240134"/>
                        <a:pt x="864775" y="242230"/>
                        <a:pt x="862870" y="244040"/>
                      </a:cubicBezTo>
                      <a:cubicBezTo>
                        <a:pt x="861632" y="245183"/>
                        <a:pt x="862489" y="244992"/>
                        <a:pt x="862584" y="245183"/>
                      </a:cubicBezTo>
                      <a:cubicBezTo>
                        <a:pt x="862108" y="244421"/>
                        <a:pt x="856393" y="249183"/>
                        <a:pt x="853345" y="251088"/>
                      </a:cubicBezTo>
                      <a:cubicBezTo>
                        <a:pt x="849630" y="253374"/>
                        <a:pt x="853345" y="249279"/>
                        <a:pt x="848106" y="252612"/>
                      </a:cubicBezTo>
                      <a:cubicBezTo>
                        <a:pt x="841629" y="256613"/>
                        <a:pt x="844963" y="256232"/>
                        <a:pt x="842963" y="258137"/>
                      </a:cubicBezTo>
                      <a:cubicBezTo>
                        <a:pt x="841343" y="259851"/>
                        <a:pt x="834581" y="261185"/>
                        <a:pt x="834866" y="260994"/>
                      </a:cubicBezTo>
                      <a:cubicBezTo>
                        <a:pt x="833819" y="261852"/>
                        <a:pt x="834961" y="261566"/>
                        <a:pt x="831342" y="263280"/>
                      </a:cubicBezTo>
                      <a:cubicBezTo>
                        <a:pt x="830390" y="263756"/>
                        <a:pt x="827342" y="264709"/>
                        <a:pt x="826580" y="265185"/>
                      </a:cubicBezTo>
                      <a:cubicBezTo>
                        <a:pt x="825532" y="265757"/>
                        <a:pt x="826770" y="265566"/>
                        <a:pt x="825818" y="266138"/>
                      </a:cubicBezTo>
                      <a:cubicBezTo>
                        <a:pt x="824675" y="266805"/>
                        <a:pt x="822007" y="267757"/>
                        <a:pt x="820293" y="268424"/>
                      </a:cubicBezTo>
                      <a:cubicBezTo>
                        <a:pt x="820484" y="267852"/>
                        <a:pt x="819722" y="267662"/>
                        <a:pt x="815435" y="269090"/>
                      </a:cubicBezTo>
                      <a:cubicBezTo>
                        <a:pt x="809530" y="270996"/>
                        <a:pt x="808482" y="271472"/>
                        <a:pt x="807625" y="270710"/>
                      </a:cubicBezTo>
                      <a:cubicBezTo>
                        <a:pt x="807339" y="270424"/>
                        <a:pt x="799338" y="271948"/>
                        <a:pt x="798481" y="272329"/>
                      </a:cubicBezTo>
                      <a:cubicBezTo>
                        <a:pt x="797243" y="272805"/>
                        <a:pt x="799910" y="272710"/>
                        <a:pt x="796195" y="273091"/>
                      </a:cubicBezTo>
                      <a:cubicBezTo>
                        <a:pt x="792099" y="273472"/>
                        <a:pt x="787432" y="274139"/>
                        <a:pt x="783336" y="273758"/>
                      </a:cubicBezTo>
                      <a:cubicBezTo>
                        <a:pt x="778955" y="273567"/>
                        <a:pt x="778383" y="273186"/>
                        <a:pt x="774764" y="272805"/>
                      </a:cubicBezTo>
                      <a:cubicBezTo>
                        <a:pt x="771430" y="272329"/>
                        <a:pt x="766001" y="271662"/>
                        <a:pt x="763048" y="271472"/>
                      </a:cubicBezTo>
                      <a:cubicBezTo>
                        <a:pt x="759047" y="271377"/>
                        <a:pt x="750380" y="268519"/>
                        <a:pt x="751046" y="268614"/>
                      </a:cubicBezTo>
                      <a:cubicBezTo>
                        <a:pt x="746189" y="268138"/>
                        <a:pt x="755714" y="270996"/>
                        <a:pt x="755618" y="271281"/>
                      </a:cubicBezTo>
                      <a:cubicBezTo>
                        <a:pt x="755618" y="271281"/>
                        <a:pt x="754285" y="271091"/>
                        <a:pt x="752951" y="270805"/>
                      </a:cubicBezTo>
                      <a:cubicBezTo>
                        <a:pt x="751618" y="270519"/>
                        <a:pt x="750284" y="270138"/>
                        <a:pt x="750189" y="269948"/>
                      </a:cubicBezTo>
                      <a:cubicBezTo>
                        <a:pt x="749903" y="269471"/>
                        <a:pt x="744379" y="268329"/>
                        <a:pt x="741617" y="267852"/>
                      </a:cubicBezTo>
                      <a:cubicBezTo>
                        <a:pt x="735711" y="266805"/>
                        <a:pt x="738473" y="266709"/>
                        <a:pt x="735330" y="265376"/>
                      </a:cubicBezTo>
                      <a:cubicBezTo>
                        <a:pt x="733235" y="264519"/>
                        <a:pt x="732377" y="264899"/>
                        <a:pt x="731615" y="264804"/>
                      </a:cubicBezTo>
                      <a:cubicBezTo>
                        <a:pt x="731425" y="265185"/>
                        <a:pt x="727234" y="264138"/>
                        <a:pt x="724948" y="263756"/>
                      </a:cubicBezTo>
                      <a:cubicBezTo>
                        <a:pt x="718852" y="262423"/>
                        <a:pt x="717899" y="261947"/>
                        <a:pt x="712565" y="261852"/>
                      </a:cubicBezTo>
                      <a:cubicBezTo>
                        <a:pt x="712089" y="261756"/>
                        <a:pt x="708089" y="261566"/>
                        <a:pt x="707327" y="261375"/>
                      </a:cubicBezTo>
                      <a:cubicBezTo>
                        <a:pt x="705612" y="260994"/>
                        <a:pt x="713327" y="260804"/>
                        <a:pt x="707136" y="259946"/>
                      </a:cubicBezTo>
                      <a:cubicBezTo>
                        <a:pt x="701040" y="259089"/>
                        <a:pt x="693611" y="258994"/>
                        <a:pt x="687229" y="259661"/>
                      </a:cubicBezTo>
                      <a:cubicBezTo>
                        <a:pt x="687896" y="259470"/>
                        <a:pt x="692849" y="259280"/>
                        <a:pt x="692468" y="259661"/>
                      </a:cubicBezTo>
                      <a:cubicBezTo>
                        <a:pt x="692277" y="259661"/>
                        <a:pt x="682371" y="260613"/>
                        <a:pt x="682371" y="261089"/>
                      </a:cubicBezTo>
                      <a:cubicBezTo>
                        <a:pt x="682371" y="260899"/>
                        <a:pt x="690277" y="260423"/>
                        <a:pt x="688467" y="260708"/>
                      </a:cubicBezTo>
                      <a:cubicBezTo>
                        <a:pt x="683990" y="261375"/>
                        <a:pt x="677799" y="263280"/>
                        <a:pt x="677704" y="262423"/>
                      </a:cubicBezTo>
                      <a:cubicBezTo>
                        <a:pt x="678752" y="261852"/>
                        <a:pt x="680657" y="260994"/>
                        <a:pt x="677132" y="261756"/>
                      </a:cubicBezTo>
                      <a:cubicBezTo>
                        <a:pt x="671989" y="262709"/>
                        <a:pt x="664655" y="264995"/>
                        <a:pt x="660082" y="267566"/>
                      </a:cubicBezTo>
                      <a:cubicBezTo>
                        <a:pt x="656368" y="269376"/>
                        <a:pt x="660178" y="268424"/>
                        <a:pt x="659797" y="268995"/>
                      </a:cubicBezTo>
                      <a:cubicBezTo>
                        <a:pt x="657130" y="269948"/>
                        <a:pt x="648462" y="274615"/>
                        <a:pt x="647128" y="275282"/>
                      </a:cubicBezTo>
                      <a:cubicBezTo>
                        <a:pt x="646462" y="275567"/>
                        <a:pt x="647890" y="274424"/>
                        <a:pt x="649605" y="273186"/>
                      </a:cubicBezTo>
                      <a:cubicBezTo>
                        <a:pt x="651415" y="272138"/>
                        <a:pt x="653415" y="270900"/>
                        <a:pt x="653891" y="270614"/>
                      </a:cubicBezTo>
                      <a:cubicBezTo>
                        <a:pt x="650462" y="272329"/>
                        <a:pt x="643890" y="277091"/>
                        <a:pt x="641318" y="278615"/>
                      </a:cubicBezTo>
                      <a:cubicBezTo>
                        <a:pt x="639318" y="279758"/>
                        <a:pt x="639699" y="278520"/>
                        <a:pt x="639509" y="278234"/>
                      </a:cubicBezTo>
                      <a:cubicBezTo>
                        <a:pt x="637794" y="280521"/>
                        <a:pt x="636556" y="282140"/>
                        <a:pt x="633889" y="285378"/>
                      </a:cubicBezTo>
                      <a:cubicBezTo>
                        <a:pt x="632460" y="286997"/>
                        <a:pt x="629507" y="289474"/>
                        <a:pt x="627602" y="291665"/>
                      </a:cubicBezTo>
                      <a:cubicBezTo>
                        <a:pt x="626650" y="292808"/>
                        <a:pt x="625507" y="294808"/>
                        <a:pt x="623792" y="296046"/>
                      </a:cubicBezTo>
                      <a:cubicBezTo>
                        <a:pt x="621697" y="297570"/>
                        <a:pt x="625126" y="292903"/>
                        <a:pt x="623602" y="293760"/>
                      </a:cubicBezTo>
                      <a:cubicBezTo>
                        <a:pt x="622268" y="294522"/>
                        <a:pt x="619125" y="298618"/>
                        <a:pt x="618173" y="300047"/>
                      </a:cubicBezTo>
                      <a:cubicBezTo>
                        <a:pt x="616839" y="301856"/>
                        <a:pt x="617030" y="302142"/>
                        <a:pt x="615125" y="304523"/>
                      </a:cubicBezTo>
                      <a:cubicBezTo>
                        <a:pt x="613029" y="307095"/>
                        <a:pt x="610934" y="309762"/>
                        <a:pt x="608933" y="312429"/>
                      </a:cubicBezTo>
                      <a:cubicBezTo>
                        <a:pt x="604076" y="318621"/>
                        <a:pt x="597313" y="327574"/>
                        <a:pt x="593503" y="333956"/>
                      </a:cubicBezTo>
                      <a:cubicBezTo>
                        <a:pt x="592550" y="335480"/>
                        <a:pt x="592741" y="336146"/>
                        <a:pt x="591312" y="337861"/>
                      </a:cubicBezTo>
                      <a:cubicBezTo>
                        <a:pt x="589502" y="340147"/>
                        <a:pt x="588836" y="340338"/>
                        <a:pt x="586931" y="342719"/>
                      </a:cubicBezTo>
                      <a:cubicBezTo>
                        <a:pt x="583025" y="347672"/>
                        <a:pt x="577215" y="356054"/>
                        <a:pt x="573786" y="361673"/>
                      </a:cubicBezTo>
                      <a:cubicBezTo>
                        <a:pt x="573119" y="362816"/>
                        <a:pt x="572072" y="365293"/>
                        <a:pt x="571595" y="365864"/>
                      </a:cubicBezTo>
                      <a:cubicBezTo>
                        <a:pt x="569976" y="367865"/>
                        <a:pt x="570738" y="365388"/>
                        <a:pt x="568357" y="368817"/>
                      </a:cubicBezTo>
                      <a:cubicBezTo>
                        <a:pt x="568357" y="368817"/>
                        <a:pt x="568166" y="370246"/>
                        <a:pt x="566261" y="372913"/>
                      </a:cubicBezTo>
                      <a:cubicBezTo>
                        <a:pt x="564928" y="374818"/>
                        <a:pt x="563309" y="376913"/>
                        <a:pt x="563309" y="377580"/>
                      </a:cubicBezTo>
                      <a:cubicBezTo>
                        <a:pt x="563309" y="378914"/>
                        <a:pt x="562547" y="379866"/>
                        <a:pt x="560356" y="383676"/>
                      </a:cubicBezTo>
                      <a:cubicBezTo>
                        <a:pt x="559403" y="384533"/>
                        <a:pt x="555974" y="386724"/>
                        <a:pt x="557022" y="385581"/>
                      </a:cubicBezTo>
                      <a:cubicBezTo>
                        <a:pt x="557879" y="384629"/>
                        <a:pt x="559880" y="382533"/>
                        <a:pt x="560832" y="380533"/>
                      </a:cubicBezTo>
                      <a:cubicBezTo>
                        <a:pt x="561499" y="379295"/>
                        <a:pt x="560642" y="380247"/>
                        <a:pt x="559689" y="381390"/>
                      </a:cubicBezTo>
                      <a:cubicBezTo>
                        <a:pt x="557784" y="383676"/>
                        <a:pt x="553022" y="390820"/>
                        <a:pt x="551021" y="392058"/>
                      </a:cubicBezTo>
                      <a:cubicBezTo>
                        <a:pt x="549688" y="393201"/>
                        <a:pt x="539686" y="405298"/>
                        <a:pt x="535781" y="408822"/>
                      </a:cubicBezTo>
                      <a:cubicBezTo>
                        <a:pt x="536162" y="409394"/>
                        <a:pt x="538448" y="407108"/>
                        <a:pt x="538829" y="407584"/>
                      </a:cubicBezTo>
                      <a:cubicBezTo>
                        <a:pt x="536257" y="410251"/>
                        <a:pt x="533400" y="411680"/>
                        <a:pt x="532257" y="412823"/>
                      </a:cubicBezTo>
                      <a:cubicBezTo>
                        <a:pt x="530066" y="415013"/>
                        <a:pt x="528733" y="416919"/>
                        <a:pt x="527018" y="418633"/>
                      </a:cubicBezTo>
                      <a:cubicBezTo>
                        <a:pt x="526352" y="418823"/>
                        <a:pt x="522161" y="421205"/>
                        <a:pt x="518065" y="423205"/>
                      </a:cubicBezTo>
                      <a:cubicBezTo>
                        <a:pt x="514064" y="425396"/>
                        <a:pt x="509873" y="427015"/>
                        <a:pt x="510254" y="427777"/>
                      </a:cubicBezTo>
                      <a:cubicBezTo>
                        <a:pt x="512159" y="426824"/>
                        <a:pt x="512636" y="426253"/>
                        <a:pt x="513398" y="425777"/>
                      </a:cubicBezTo>
                      <a:cubicBezTo>
                        <a:pt x="514922" y="424824"/>
                        <a:pt x="513112" y="426920"/>
                        <a:pt x="512540" y="427301"/>
                      </a:cubicBezTo>
                      <a:cubicBezTo>
                        <a:pt x="511302" y="428253"/>
                        <a:pt x="509016" y="429777"/>
                        <a:pt x="506921" y="430539"/>
                      </a:cubicBezTo>
                      <a:cubicBezTo>
                        <a:pt x="501682" y="432730"/>
                        <a:pt x="507016" y="429206"/>
                        <a:pt x="501015" y="431682"/>
                      </a:cubicBezTo>
                      <a:cubicBezTo>
                        <a:pt x="498253" y="432539"/>
                        <a:pt x="494157" y="434159"/>
                        <a:pt x="491395" y="435016"/>
                      </a:cubicBezTo>
                      <a:cubicBezTo>
                        <a:pt x="487966" y="436064"/>
                        <a:pt x="490538" y="435969"/>
                        <a:pt x="485680" y="437207"/>
                      </a:cubicBezTo>
                      <a:cubicBezTo>
                        <a:pt x="482346" y="437873"/>
                        <a:pt x="480155" y="438064"/>
                        <a:pt x="480155" y="437588"/>
                      </a:cubicBezTo>
                      <a:cubicBezTo>
                        <a:pt x="480632" y="437397"/>
                        <a:pt x="482346" y="436826"/>
                        <a:pt x="481965" y="436730"/>
                      </a:cubicBezTo>
                      <a:cubicBezTo>
                        <a:pt x="481679" y="436635"/>
                        <a:pt x="478060" y="437492"/>
                        <a:pt x="474155" y="438350"/>
                      </a:cubicBezTo>
                      <a:cubicBezTo>
                        <a:pt x="470249" y="439397"/>
                        <a:pt x="465963" y="439112"/>
                        <a:pt x="464820" y="438921"/>
                      </a:cubicBezTo>
                      <a:cubicBezTo>
                        <a:pt x="463010" y="438445"/>
                        <a:pt x="464534" y="437969"/>
                        <a:pt x="458724" y="437778"/>
                      </a:cubicBezTo>
                      <a:cubicBezTo>
                        <a:pt x="457390" y="437588"/>
                        <a:pt x="451390" y="436826"/>
                        <a:pt x="450247" y="436826"/>
                      </a:cubicBezTo>
                      <a:cubicBezTo>
                        <a:pt x="451199" y="436921"/>
                        <a:pt x="462248" y="439683"/>
                        <a:pt x="457010" y="438826"/>
                      </a:cubicBezTo>
                      <a:cubicBezTo>
                        <a:pt x="452628" y="438064"/>
                        <a:pt x="448818" y="437588"/>
                        <a:pt x="444436" y="436635"/>
                      </a:cubicBezTo>
                      <a:lnTo>
                        <a:pt x="437674" y="435016"/>
                      </a:lnTo>
                      <a:cubicBezTo>
                        <a:pt x="436245" y="434635"/>
                        <a:pt x="435483" y="434445"/>
                        <a:pt x="435388" y="434635"/>
                      </a:cubicBezTo>
                      <a:cubicBezTo>
                        <a:pt x="433578" y="434254"/>
                        <a:pt x="437198" y="434063"/>
                        <a:pt x="437007" y="433968"/>
                      </a:cubicBezTo>
                      <a:cubicBezTo>
                        <a:pt x="436340" y="433397"/>
                        <a:pt x="432149" y="432825"/>
                        <a:pt x="431292" y="432635"/>
                      </a:cubicBezTo>
                      <a:cubicBezTo>
                        <a:pt x="430149" y="432444"/>
                        <a:pt x="427577" y="432158"/>
                        <a:pt x="425196" y="431206"/>
                      </a:cubicBezTo>
                      <a:cubicBezTo>
                        <a:pt x="423005" y="430254"/>
                        <a:pt x="424910" y="430444"/>
                        <a:pt x="424053" y="429872"/>
                      </a:cubicBezTo>
                      <a:cubicBezTo>
                        <a:pt x="425291" y="430825"/>
                        <a:pt x="416338" y="428253"/>
                        <a:pt x="414147" y="427396"/>
                      </a:cubicBezTo>
                      <a:cubicBezTo>
                        <a:pt x="411861" y="426634"/>
                        <a:pt x="409003" y="425681"/>
                        <a:pt x="406908" y="424538"/>
                      </a:cubicBezTo>
                      <a:cubicBezTo>
                        <a:pt x="405003" y="423586"/>
                        <a:pt x="406146" y="423872"/>
                        <a:pt x="404146" y="422824"/>
                      </a:cubicBezTo>
                      <a:cubicBezTo>
                        <a:pt x="402336" y="421967"/>
                        <a:pt x="394621" y="418442"/>
                        <a:pt x="394144" y="418633"/>
                      </a:cubicBezTo>
                      <a:cubicBezTo>
                        <a:pt x="393764" y="418823"/>
                        <a:pt x="393097" y="418728"/>
                        <a:pt x="390144" y="417490"/>
                      </a:cubicBezTo>
                      <a:cubicBezTo>
                        <a:pt x="390144" y="417490"/>
                        <a:pt x="385763" y="415585"/>
                        <a:pt x="385858" y="415490"/>
                      </a:cubicBezTo>
                      <a:cubicBezTo>
                        <a:pt x="385953" y="415395"/>
                        <a:pt x="394335" y="418062"/>
                        <a:pt x="389096" y="415585"/>
                      </a:cubicBezTo>
                      <a:cubicBezTo>
                        <a:pt x="384715" y="413394"/>
                        <a:pt x="382619" y="413394"/>
                        <a:pt x="378333" y="411108"/>
                      </a:cubicBezTo>
                      <a:cubicBezTo>
                        <a:pt x="373475" y="408441"/>
                        <a:pt x="369951" y="407298"/>
                        <a:pt x="365665" y="405870"/>
                      </a:cubicBezTo>
                      <a:cubicBezTo>
                        <a:pt x="362331" y="404727"/>
                        <a:pt x="363188" y="404917"/>
                        <a:pt x="361474" y="404060"/>
                      </a:cubicBezTo>
                      <a:cubicBezTo>
                        <a:pt x="360140" y="403393"/>
                        <a:pt x="357473" y="402440"/>
                        <a:pt x="355949" y="401964"/>
                      </a:cubicBezTo>
                      <a:cubicBezTo>
                        <a:pt x="354330" y="401774"/>
                        <a:pt x="348425" y="400059"/>
                        <a:pt x="347091" y="398821"/>
                      </a:cubicBezTo>
                      <a:cubicBezTo>
                        <a:pt x="346805" y="398440"/>
                        <a:pt x="344900" y="396154"/>
                        <a:pt x="341567" y="395868"/>
                      </a:cubicBezTo>
                      <a:cubicBezTo>
                        <a:pt x="339947" y="395773"/>
                        <a:pt x="340138" y="396154"/>
                        <a:pt x="336137" y="394725"/>
                      </a:cubicBezTo>
                      <a:cubicBezTo>
                        <a:pt x="333947" y="393963"/>
                        <a:pt x="335566" y="394058"/>
                        <a:pt x="334613" y="393487"/>
                      </a:cubicBezTo>
                      <a:cubicBezTo>
                        <a:pt x="333565" y="392820"/>
                        <a:pt x="330708" y="392154"/>
                        <a:pt x="328994" y="391772"/>
                      </a:cubicBezTo>
                      <a:lnTo>
                        <a:pt x="328708" y="392534"/>
                      </a:lnTo>
                      <a:cubicBezTo>
                        <a:pt x="330136" y="393011"/>
                        <a:pt x="332613" y="393678"/>
                        <a:pt x="333089" y="394154"/>
                      </a:cubicBezTo>
                      <a:cubicBezTo>
                        <a:pt x="334042" y="394725"/>
                        <a:pt x="326517" y="392820"/>
                        <a:pt x="325469" y="392534"/>
                      </a:cubicBezTo>
                      <a:cubicBezTo>
                        <a:pt x="320231" y="391296"/>
                        <a:pt x="323088" y="391296"/>
                        <a:pt x="318516" y="390153"/>
                      </a:cubicBezTo>
                      <a:cubicBezTo>
                        <a:pt x="317659" y="389963"/>
                        <a:pt x="310801" y="388534"/>
                        <a:pt x="310134" y="388534"/>
                      </a:cubicBezTo>
                      <a:cubicBezTo>
                        <a:pt x="308324" y="388629"/>
                        <a:pt x="310420" y="389105"/>
                        <a:pt x="305753" y="388724"/>
                      </a:cubicBezTo>
                      <a:cubicBezTo>
                        <a:pt x="303467" y="388724"/>
                        <a:pt x="300990" y="388439"/>
                        <a:pt x="299942" y="388724"/>
                      </a:cubicBezTo>
                      <a:cubicBezTo>
                        <a:pt x="297466" y="388724"/>
                        <a:pt x="282702" y="389772"/>
                        <a:pt x="278987" y="390915"/>
                      </a:cubicBezTo>
                      <a:cubicBezTo>
                        <a:pt x="275177" y="391868"/>
                        <a:pt x="275939" y="391582"/>
                        <a:pt x="274511" y="391487"/>
                      </a:cubicBezTo>
                      <a:cubicBezTo>
                        <a:pt x="273177" y="391487"/>
                        <a:pt x="267557" y="393106"/>
                        <a:pt x="265367" y="393773"/>
                      </a:cubicBezTo>
                      <a:cubicBezTo>
                        <a:pt x="262604" y="394821"/>
                        <a:pt x="258032" y="396725"/>
                        <a:pt x="256889" y="397773"/>
                      </a:cubicBezTo>
                      <a:cubicBezTo>
                        <a:pt x="256223" y="398440"/>
                        <a:pt x="254222" y="399202"/>
                        <a:pt x="251746" y="400345"/>
                      </a:cubicBezTo>
                      <a:cubicBezTo>
                        <a:pt x="250222" y="401297"/>
                        <a:pt x="250031" y="401774"/>
                        <a:pt x="248031" y="403107"/>
                      </a:cubicBezTo>
                      <a:cubicBezTo>
                        <a:pt x="244697" y="405393"/>
                        <a:pt x="242506" y="406441"/>
                        <a:pt x="239363" y="408537"/>
                      </a:cubicBezTo>
                      <a:cubicBezTo>
                        <a:pt x="236030" y="411299"/>
                        <a:pt x="229362" y="419014"/>
                        <a:pt x="232315" y="417014"/>
                      </a:cubicBezTo>
                      <a:cubicBezTo>
                        <a:pt x="232601" y="416823"/>
                        <a:pt x="235458" y="414252"/>
                        <a:pt x="235934" y="413775"/>
                      </a:cubicBezTo>
                      <a:cubicBezTo>
                        <a:pt x="237839" y="412346"/>
                        <a:pt x="239840" y="410632"/>
                        <a:pt x="241364" y="409870"/>
                      </a:cubicBezTo>
                      <a:cubicBezTo>
                        <a:pt x="246126" y="407489"/>
                        <a:pt x="250698" y="403964"/>
                        <a:pt x="256032" y="401488"/>
                      </a:cubicBezTo>
                      <a:cubicBezTo>
                        <a:pt x="259652" y="399773"/>
                        <a:pt x="255746" y="400536"/>
                        <a:pt x="260699" y="398154"/>
                      </a:cubicBezTo>
                      <a:cubicBezTo>
                        <a:pt x="264033" y="396630"/>
                        <a:pt x="266414" y="395487"/>
                        <a:pt x="269081" y="395297"/>
                      </a:cubicBezTo>
                      <a:cubicBezTo>
                        <a:pt x="269177" y="395678"/>
                        <a:pt x="269557" y="395582"/>
                        <a:pt x="272225" y="394916"/>
                      </a:cubicBezTo>
                      <a:cubicBezTo>
                        <a:pt x="276797" y="393678"/>
                        <a:pt x="274320" y="394344"/>
                        <a:pt x="275558" y="393392"/>
                      </a:cubicBezTo>
                      <a:cubicBezTo>
                        <a:pt x="276130" y="393011"/>
                        <a:pt x="279368" y="391963"/>
                        <a:pt x="280892" y="391772"/>
                      </a:cubicBezTo>
                      <a:cubicBezTo>
                        <a:pt x="284131" y="391677"/>
                        <a:pt x="278416" y="393201"/>
                        <a:pt x="285464" y="392344"/>
                      </a:cubicBezTo>
                      <a:cubicBezTo>
                        <a:pt x="287941" y="392058"/>
                        <a:pt x="293656" y="391011"/>
                        <a:pt x="293751" y="390630"/>
                      </a:cubicBezTo>
                      <a:cubicBezTo>
                        <a:pt x="294989" y="390439"/>
                        <a:pt x="297275" y="390725"/>
                        <a:pt x="298704" y="390630"/>
                      </a:cubicBezTo>
                      <a:cubicBezTo>
                        <a:pt x="299561" y="390630"/>
                        <a:pt x="303371" y="390534"/>
                        <a:pt x="307086" y="390439"/>
                      </a:cubicBezTo>
                      <a:cubicBezTo>
                        <a:pt x="310706" y="390820"/>
                        <a:pt x="314325" y="391201"/>
                        <a:pt x="314706" y="391296"/>
                      </a:cubicBezTo>
                      <a:cubicBezTo>
                        <a:pt x="316992" y="391963"/>
                        <a:pt x="307753" y="391391"/>
                        <a:pt x="307753" y="391677"/>
                      </a:cubicBezTo>
                      <a:cubicBezTo>
                        <a:pt x="307753" y="391582"/>
                        <a:pt x="308801" y="391677"/>
                        <a:pt x="310420" y="391868"/>
                      </a:cubicBezTo>
                      <a:cubicBezTo>
                        <a:pt x="312039" y="392058"/>
                        <a:pt x="314135" y="392249"/>
                        <a:pt x="316325" y="392534"/>
                      </a:cubicBezTo>
                      <a:cubicBezTo>
                        <a:pt x="320707" y="392820"/>
                        <a:pt x="325279" y="394249"/>
                        <a:pt x="326327" y="394249"/>
                      </a:cubicBezTo>
                      <a:cubicBezTo>
                        <a:pt x="329279" y="394725"/>
                        <a:pt x="331470" y="395106"/>
                        <a:pt x="334232" y="396535"/>
                      </a:cubicBezTo>
                      <a:cubicBezTo>
                        <a:pt x="338423" y="398535"/>
                        <a:pt x="338233" y="397869"/>
                        <a:pt x="341186" y="398821"/>
                      </a:cubicBezTo>
                      <a:cubicBezTo>
                        <a:pt x="344424" y="399869"/>
                        <a:pt x="345281" y="400155"/>
                        <a:pt x="347377" y="401297"/>
                      </a:cubicBezTo>
                      <a:cubicBezTo>
                        <a:pt x="348139" y="401679"/>
                        <a:pt x="348996" y="402059"/>
                        <a:pt x="350044" y="402440"/>
                      </a:cubicBezTo>
                      <a:cubicBezTo>
                        <a:pt x="352330" y="403203"/>
                        <a:pt x="354044" y="403488"/>
                        <a:pt x="352330" y="402536"/>
                      </a:cubicBezTo>
                      <a:cubicBezTo>
                        <a:pt x="351568" y="401964"/>
                        <a:pt x="351377" y="401297"/>
                        <a:pt x="354616" y="402821"/>
                      </a:cubicBezTo>
                      <a:cubicBezTo>
                        <a:pt x="357569" y="404155"/>
                        <a:pt x="357854" y="404822"/>
                        <a:pt x="360712" y="406250"/>
                      </a:cubicBezTo>
                      <a:cubicBezTo>
                        <a:pt x="363665" y="407679"/>
                        <a:pt x="367189" y="409013"/>
                        <a:pt x="369951" y="409965"/>
                      </a:cubicBezTo>
                      <a:cubicBezTo>
                        <a:pt x="372237" y="411013"/>
                        <a:pt x="374428" y="412061"/>
                        <a:pt x="376428" y="413108"/>
                      </a:cubicBezTo>
                      <a:cubicBezTo>
                        <a:pt x="376904" y="413489"/>
                        <a:pt x="377666" y="413966"/>
                        <a:pt x="378619" y="414347"/>
                      </a:cubicBezTo>
                      <a:cubicBezTo>
                        <a:pt x="382334" y="416061"/>
                        <a:pt x="381572" y="415299"/>
                        <a:pt x="385382" y="416919"/>
                      </a:cubicBezTo>
                      <a:cubicBezTo>
                        <a:pt x="387858" y="418062"/>
                        <a:pt x="389382" y="418919"/>
                        <a:pt x="391859" y="420157"/>
                      </a:cubicBezTo>
                      <a:cubicBezTo>
                        <a:pt x="397573" y="422824"/>
                        <a:pt x="404813" y="425872"/>
                        <a:pt x="409956" y="427396"/>
                      </a:cubicBezTo>
                      <a:cubicBezTo>
                        <a:pt x="413480" y="428444"/>
                        <a:pt x="414433" y="428730"/>
                        <a:pt x="414147" y="429301"/>
                      </a:cubicBezTo>
                      <a:cubicBezTo>
                        <a:pt x="411099" y="428539"/>
                        <a:pt x="415004" y="430063"/>
                        <a:pt x="417195" y="430920"/>
                      </a:cubicBezTo>
                      <a:cubicBezTo>
                        <a:pt x="420338" y="432254"/>
                        <a:pt x="424434" y="433492"/>
                        <a:pt x="427482" y="434349"/>
                      </a:cubicBezTo>
                      <a:cubicBezTo>
                        <a:pt x="429863" y="434921"/>
                        <a:pt x="431959" y="435492"/>
                        <a:pt x="435483" y="436445"/>
                      </a:cubicBezTo>
                      <a:cubicBezTo>
                        <a:pt x="435197" y="437016"/>
                        <a:pt x="444151" y="439207"/>
                        <a:pt x="447103" y="439493"/>
                      </a:cubicBezTo>
                      <a:cubicBezTo>
                        <a:pt x="450152" y="439779"/>
                        <a:pt x="454628" y="439397"/>
                        <a:pt x="455867" y="439874"/>
                      </a:cubicBezTo>
                      <a:cubicBezTo>
                        <a:pt x="458915" y="441017"/>
                        <a:pt x="459867" y="441207"/>
                        <a:pt x="465868" y="441303"/>
                      </a:cubicBezTo>
                      <a:cubicBezTo>
                        <a:pt x="468059" y="441303"/>
                        <a:pt x="470249" y="441493"/>
                        <a:pt x="472535" y="441398"/>
                      </a:cubicBezTo>
                      <a:lnTo>
                        <a:pt x="479203" y="440540"/>
                      </a:lnTo>
                      <a:cubicBezTo>
                        <a:pt x="481394" y="440255"/>
                        <a:pt x="483680" y="439969"/>
                        <a:pt x="485870" y="439588"/>
                      </a:cubicBezTo>
                      <a:cubicBezTo>
                        <a:pt x="488061" y="439016"/>
                        <a:pt x="490157" y="438445"/>
                        <a:pt x="492252" y="437873"/>
                      </a:cubicBezTo>
                      <a:cubicBezTo>
                        <a:pt x="495395" y="437112"/>
                        <a:pt x="498253" y="435683"/>
                        <a:pt x="501206" y="434635"/>
                      </a:cubicBezTo>
                      <a:cubicBezTo>
                        <a:pt x="503015" y="433968"/>
                        <a:pt x="504063" y="432921"/>
                        <a:pt x="505682" y="432254"/>
                      </a:cubicBezTo>
                      <a:cubicBezTo>
                        <a:pt x="507873" y="431206"/>
                        <a:pt x="510159" y="430920"/>
                        <a:pt x="511873" y="430063"/>
                      </a:cubicBezTo>
                      <a:cubicBezTo>
                        <a:pt x="514160" y="428920"/>
                        <a:pt x="517017" y="427777"/>
                        <a:pt x="519494" y="425967"/>
                      </a:cubicBezTo>
                      <a:cubicBezTo>
                        <a:pt x="522923" y="423777"/>
                        <a:pt x="525875" y="421586"/>
                        <a:pt x="525590" y="421014"/>
                      </a:cubicBezTo>
                      <a:cubicBezTo>
                        <a:pt x="525780" y="421395"/>
                        <a:pt x="532543" y="415204"/>
                        <a:pt x="533876" y="413680"/>
                      </a:cubicBezTo>
                      <a:cubicBezTo>
                        <a:pt x="534734" y="412918"/>
                        <a:pt x="538829" y="410156"/>
                        <a:pt x="540544" y="408441"/>
                      </a:cubicBezTo>
                      <a:cubicBezTo>
                        <a:pt x="543115" y="406155"/>
                        <a:pt x="546164" y="403012"/>
                        <a:pt x="548354" y="400345"/>
                      </a:cubicBezTo>
                      <a:cubicBezTo>
                        <a:pt x="550355" y="397964"/>
                        <a:pt x="549021" y="398535"/>
                        <a:pt x="548831" y="398345"/>
                      </a:cubicBezTo>
                      <a:cubicBezTo>
                        <a:pt x="549783" y="397202"/>
                        <a:pt x="551974" y="394630"/>
                        <a:pt x="553022" y="393487"/>
                      </a:cubicBezTo>
                      <a:cubicBezTo>
                        <a:pt x="553022" y="393678"/>
                        <a:pt x="553212" y="393678"/>
                        <a:pt x="553498" y="393487"/>
                      </a:cubicBezTo>
                      <a:cubicBezTo>
                        <a:pt x="554165" y="392820"/>
                        <a:pt x="556070" y="390534"/>
                        <a:pt x="556832" y="389487"/>
                      </a:cubicBezTo>
                      <a:cubicBezTo>
                        <a:pt x="557594" y="388534"/>
                        <a:pt x="558165" y="388344"/>
                        <a:pt x="559403" y="386820"/>
                      </a:cubicBezTo>
                      <a:cubicBezTo>
                        <a:pt x="560737" y="385296"/>
                        <a:pt x="562165" y="383486"/>
                        <a:pt x="563404" y="381676"/>
                      </a:cubicBezTo>
                      <a:cubicBezTo>
                        <a:pt x="567309" y="376247"/>
                        <a:pt x="568547" y="373865"/>
                        <a:pt x="571405" y="369198"/>
                      </a:cubicBezTo>
                      <a:cubicBezTo>
                        <a:pt x="574929" y="363293"/>
                        <a:pt x="574262" y="365103"/>
                        <a:pt x="574739" y="365579"/>
                      </a:cubicBezTo>
                      <a:cubicBezTo>
                        <a:pt x="574453" y="365293"/>
                        <a:pt x="577025" y="362245"/>
                        <a:pt x="577882" y="360530"/>
                      </a:cubicBezTo>
                      <a:cubicBezTo>
                        <a:pt x="578072" y="360245"/>
                        <a:pt x="577786" y="359769"/>
                        <a:pt x="577977" y="359388"/>
                      </a:cubicBezTo>
                      <a:cubicBezTo>
                        <a:pt x="579596" y="357006"/>
                        <a:pt x="579787" y="357863"/>
                        <a:pt x="581215" y="355863"/>
                      </a:cubicBezTo>
                      <a:cubicBezTo>
                        <a:pt x="583121" y="353006"/>
                        <a:pt x="583978" y="350815"/>
                        <a:pt x="585692" y="348148"/>
                      </a:cubicBezTo>
                      <a:cubicBezTo>
                        <a:pt x="588455" y="343671"/>
                        <a:pt x="587026" y="346529"/>
                        <a:pt x="586073" y="348338"/>
                      </a:cubicBezTo>
                      <a:cubicBezTo>
                        <a:pt x="584645" y="351005"/>
                        <a:pt x="585597" y="350815"/>
                        <a:pt x="587978" y="347100"/>
                      </a:cubicBezTo>
                      <a:cubicBezTo>
                        <a:pt x="590264" y="343386"/>
                        <a:pt x="592741" y="339099"/>
                        <a:pt x="592265" y="338718"/>
                      </a:cubicBezTo>
                      <a:cubicBezTo>
                        <a:pt x="593312" y="339575"/>
                        <a:pt x="608838" y="315191"/>
                        <a:pt x="609790" y="316049"/>
                      </a:cubicBezTo>
                      <a:cubicBezTo>
                        <a:pt x="613696" y="312239"/>
                        <a:pt x="616077" y="307667"/>
                        <a:pt x="619887" y="302999"/>
                      </a:cubicBezTo>
                      <a:cubicBezTo>
                        <a:pt x="622840" y="299571"/>
                        <a:pt x="625793" y="296141"/>
                        <a:pt x="629031" y="292998"/>
                      </a:cubicBezTo>
                      <a:cubicBezTo>
                        <a:pt x="633317" y="288617"/>
                        <a:pt x="637318" y="284426"/>
                        <a:pt x="641795" y="281092"/>
                      </a:cubicBezTo>
                      <a:cubicBezTo>
                        <a:pt x="645319" y="278234"/>
                        <a:pt x="646557" y="278139"/>
                        <a:pt x="651224" y="274901"/>
                      </a:cubicBezTo>
                      <a:cubicBezTo>
                        <a:pt x="653034" y="273853"/>
                        <a:pt x="656082" y="272138"/>
                        <a:pt x="657320" y="271186"/>
                      </a:cubicBezTo>
                      <a:cubicBezTo>
                        <a:pt x="657987" y="270710"/>
                        <a:pt x="657225" y="270614"/>
                        <a:pt x="658940" y="269853"/>
                      </a:cubicBezTo>
                      <a:cubicBezTo>
                        <a:pt x="662940" y="268043"/>
                        <a:pt x="663607" y="268709"/>
                        <a:pt x="663702" y="269090"/>
                      </a:cubicBezTo>
                      <a:cubicBezTo>
                        <a:pt x="663511" y="268614"/>
                        <a:pt x="671989" y="264899"/>
                        <a:pt x="681609" y="263090"/>
                      </a:cubicBezTo>
                      <a:cubicBezTo>
                        <a:pt x="691229" y="261185"/>
                        <a:pt x="701707" y="262042"/>
                        <a:pt x="704183" y="262232"/>
                      </a:cubicBezTo>
                      <a:cubicBezTo>
                        <a:pt x="709232" y="262709"/>
                        <a:pt x="715137" y="263947"/>
                        <a:pt x="719804" y="264899"/>
                      </a:cubicBezTo>
                      <a:cubicBezTo>
                        <a:pt x="724281" y="265757"/>
                        <a:pt x="729044" y="266614"/>
                        <a:pt x="733425" y="267376"/>
                      </a:cubicBezTo>
                      <a:cubicBezTo>
                        <a:pt x="734854" y="267662"/>
                        <a:pt x="740664" y="268043"/>
                        <a:pt x="738188" y="267471"/>
                      </a:cubicBezTo>
                      <a:cubicBezTo>
                        <a:pt x="741712" y="268329"/>
                        <a:pt x="738854" y="268900"/>
                        <a:pt x="744569" y="269853"/>
                      </a:cubicBezTo>
                      <a:cubicBezTo>
                        <a:pt x="745331" y="269948"/>
                        <a:pt x="750951" y="270710"/>
                        <a:pt x="752189" y="271091"/>
                      </a:cubicBezTo>
                      <a:cubicBezTo>
                        <a:pt x="752856" y="271281"/>
                        <a:pt x="747713" y="271186"/>
                        <a:pt x="751046" y="271853"/>
                      </a:cubicBezTo>
                      <a:cubicBezTo>
                        <a:pt x="755142" y="272710"/>
                        <a:pt x="762762" y="273758"/>
                        <a:pt x="762953" y="273091"/>
                      </a:cubicBezTo>
                      <a:cubicBezTo>
                        <a:pt x="765524" y="273472"/>
                        <a:pt x="768477" y="274520"/>
                        <a:pt x="769144" y="274805"/>
                      </a:cubicBezTo>
                      <a:cubicBezTo>
                        <a:pt x="769906" y="274996"/>
                        <a:pt x="778002" y="276234"/>
                        <a:pt x="778574" y="275948"/>
                      </a:cubicBezTo>
                      <a:cubicBezTo>
                        <a:pt x="780098" y="275663"/>
                        <a:pt x="779526" y="274996"/>
                        <a:pt x="784098" y="274996"/>
                      </a:cubicBezTo>
                      <a:cubicBezTo>
                        <a:pt x="787527" y="275091"/>
                        <a:pt x="789908" y="274996"/>
                        <a:pt x="793718" y="274615"/>
                      </a:cubicBezTo>
                      <a:cubicBezTo>
                        <a:pt x="797243" y="274139"/>
                        <a:pt x="797814" y="274044"/>
                        <a:pt x="801719" y="273281"/>
                      </a:cubicBezTo>
                      <a:cubicBezTo>
                        <a:pt x="806291" y="272329"/>
                        <a:pt x="807720" y="272900"/>
                        <a:pt x="812482" y="271662"/>
                      </a:cubicBezTo>
                      <a:cubicBezTo>
                        <a:pt x="815721" y="270805"/>
                        <a:pt x="820960" y="269281"/>
                        <a:pt x="820865" y="268709"/>
                      </a:cubicBezTo>
                      <a:cubicBezTo>
                        <a:pt x="821722" y="268519"/>
                        <a:pt x="828770" y="266614"/>
                        <a:pt x="828389" y="266614"/>
                      </a:cubicBezTo>
                      <a:cubicBezTo>
                        <a:pt x="827818" y="266519"/>
                        <a:pt x="823627" y="267376"/>
                        <a:pt x="828961" y="265471"/>
                      </a:cubicBezTo>
                      <a:cubicBezTo>
                        <a:pt x="831628" y="264614"/>
                        <a:pt x="832961" y="264233"/>
                        <a:pt x="835247" y="263280"/>
                      </a:cubicBezTo>
                      <a:cubicBezTo>
                        <a:pt x="840010" y="261566"/>
                        <a:pt x="848487" y="256898"/>
                        <a:pt x="850392" y="255089"/>
                      </a:cubicBezTo>
                      <a:cubicBezTo>
                        <a:pt x="849344" y="256232"/>
                        <a:pt x="857155" y="252041"/>
                        <a:pt x="859060" y="250803"/>
                      </a:cubicBezTo>
                      <a:cubicBezTo>
                        <a:pt x="858774" y="250231"/>
                        <a:pt x="861251" y="249088"/>
                        <a:pt x="864108" y="246802"/>
                      </a:cubicBezTo>
                      <a:cubicBezTo>
                        <a:pt x="867442" y="244325"/>
                        <a:pt x="865918" y="245469"/>
                        <a:pt x="866870" y="244421"/>
                      </a:cubicBezTo>
                      <a:cubicBezTo>
                        <a:pt x="868299" y="242992"/>
                        <a:pt x="876205" y="237563"/>
                        <a:pt x="878491" y="235563"/>
                      </a:cubicBezTo>
                      <a:cubicBezTo>
                        <a:pt x="880205" y="234134"/>
                        <a:pt x="880396" y="233657"/>
                        <a:pt x="882396" y="231753"/>
                      </a:cubicBezTo>
                      <a:cubicBezTo>
                        <a:pt x="885253" y="228990"/>
                        <a:pt x="888397" y="226323"/>
                        <a:pt x="891254" y="223466"/>
                      </a:cubicBezTo>
                      <a:cubicBezTo>
                        <a:pt x="896779" y="218037"/>
                        <a:pt x="899541" y="214893"/>
                        <a:pt x="901256" y="211655"/>
                      </a:cubicBezTo>
                      <a:cubicBezTo>
                        <a:pt x="900684" y="212703"/>
                        <a:pt x="899160" y="215084"/>
                        <a:pt x="899827" y="214893"/>
                      </a:cubicBezTo>
                      <a:cubicBezTo>
                        <a:pt x="900684" y="214607"/>
                        <a:pt x="903256" y="211083"/>
                        <a:pt x="903732" y="210321"/>
                      </a:cubicBezTo>
                      <a:cubicBezTo>
                        <a:pt x="906590" y="206130"/>
                        <a:pt x="908685" y="203749"/>
                        <a:pt x="911352" y="202034"/>
                      </a:cubicBezTo>
                      <a:cubicBezTo>
                        <a:pt x="913257" y="200796"/>
                        <a:pt x="916115" y="193557"/>
                        <a:pt x="916877" y="194319"/>
                      </a:cubicBezTo>
                      <a:cubicBezTo>
                        <a:pt x="917448" y="194891"/>
                        <a:pt x="925259" y="184508"/>
                        <a:pt x="924497" y="183842"/>
                      </a:cubicBezTo>
                      <a:cubicBezTo>
                        <a:pt x="924782" y="184128"/>
                        <a:pt x="926116" y="182699"/>
                        <a:pt x="927735" y="180794"/>
                      </a:cubicBezTo>
                      <a:cubicBezTo>
                        <a:pt x="928592" y="179841"/>
                        <a:pt x="929354" y="178317"/>
                        <a:pt x="930593" y="176507"/>
                      </a:cubicBezTo>
                      <a:cubicBezTo>
                        <a:pt x="932688" y="173745"/>
                        <a:pt x="933736" y="172221"/>
                        <a:pt x="935831" y="169459"/>
                      </a:cubicBezTo>
                      <a:cubicBezTo>
                        <a:pt x="937832" y="166506"/>
                        <a:pt x="938784" y="164506"/>
                        <a:pt x="940499" y="161934"/>
                      </a:cubicBezTo>
                      <a:lnTo>
                        <a:pt x="946499" y="152981"/>
                      </a:lnTo>
                      <a:cubicBezTo>
                        <a:pt x="949547" y="148599"/>
                        <a:pt x="951738" y="145551"/>
                        <a:pt x="954691" y="140694"/>
                      </a:cubicBezTo>
                      <a:cubicBezTo>
                        <a:pt x="956120" y="138312"/>
                        <a:pt x="957167" y="135645"/>
                        <a:pt x="957834" y="134502"/>
                      </a:cubicBezTo>
                      <a:cubicBezTo>
                        <a:pt x="958786" y="133073"/>
                        <a:pt x="959930" y="132597"/>
                        <a:pt x="961073" y="130978"/>
                      </a:cubicBezTo>
                      <a:cubicBezTo>
                        <a:pt x="962692" y="128882"/>
                        <a:pt x="963263" y="126882"/>
                        <a:pt x="963549" y="126120"/>
                      </a:cubicBezTo>
                      <a:cubicBezTo>
                        <a:pt x="963740" y="125358"/>
                        <a:pt x="963073" y="124406"/>
                        <a:pt x="965454" y="121548"/>
                      </a:cubicBezTo>
                      <a:cubicBezTo>
                        <a:pt x="967454" y="119167"/>
                        <a:pt x="968502" y="118500"/>
                        <a:pt x="971074" y="114976"/>
                      </a:cubicBezTo>
                      <a:cubicBezTo>
                        <a:pt x="974503" y="110309"/>
                        <a:pt x="974789" y="107165"/>
                        <a:pt x="978218" y="103546"/>
                      </a:cubicBezTo>
                      <a:cubicBezTo>
                        <a:pt x="980313" y="101355"/>
                        <a:pt x="986790" y="91735"/>
                        <a:pt x="989171" y="88687"/>
                      </a:cubicBezTo>
                      <a:cubicBezTo>
                        <a:pt x="991553" y="85448"/>
                        <a:pt x="993457" y="82496"/>
                        <a:pt x="996220" y="79448"/>
                      </a:cubicBezTo>
                      <a:cubicBezTo>
                        <a:pt x="996886" y="78781"/>
                        <a:pt x="1001935" y="73352"/>
                        <a:pt x="1002506" y="72780"/>
                      </a:cubicBezTo>
                      <a:cubicBezTo>
                        <a:pt x="1002030" y="72971"/>
                        <a:pt x="1000030" y="74876"/>
                        <a:pt x="1001744" y="72495"/>
                      </a:cubicBezTo>
                      <a:cubicBezTo>
                        <a:pt x="1002697" y="71256"/>
                        <a:pt x="1004030" y="69637"/>
                        <a:pt x="1005269" y="68304"/>
                      </a:cubicBezTo>
                      <a:cubicBezTo>
                        <a:pt x="1007555" y="65541"/>
                        <a:pt x="1011841" y="61446"/>
                        <a:pt x="1012222" y="61922"/>
                      </a:cubicBezTo>
                      <a:cubicBezTo>
                        <a:pt x="1011079" y="60588"/>
                        <a:pt x="1016413" y="57731"/>
                        <a:pt x="1020128" y="54111"/>
                      </a:cubicBezTo>
                      <a:cubicBezTo>
                        <a:pt x="1023366" y="50873"/>
                        <a:pt x="1023080" y="49730"/>
                        <a:pt x="1027271" y="46110"/>
                      </a:cubicBezTo>
                      <a:cubicBezTo>
                        <a:pt x="1028414" y="45063"/>
                        <a:pt x="1031843" y="42586"/>
                        <a:pt x="1033367" y="41538"/>
                      </a:cubicBezTo>
                      <a:cubicBezTo>
                        <a:pt x="1039844" y="37062"/>
                        <a:pt x="1036892" y="38014"/>
                        <a:pt x="1043654" y="33442"/>
                      </a:cubicBezTo>
                      <a:cubicBezTo>
                        <a:pt x="1048131" y="30584"/>
                        <a:pt x="1051179" y="28775"/>
                        <a:pt x="1056037" y="25917"/>
                      </a:cubicBezTo>
                      <a:cubicBezTo>
                        <a:pt x="1057466" y="25060"/>
                        <a:pt x="1061657" y="22393"/>
                        <a:pt x="1061942" y="22298"/>
                      </a:cubicBezTo>
                      <a:cubicBezTo>
                        <a:pt x="1069372" y="18583"/>
                        <a:pt x="1078230" y="16297"/>
                        <a:pt x="1086041" y="13058"/>
                      </a:cubicBezTo>
                      <a:cubicBezTo>
                        <a:pt x="1089851" y="11534"/>
                        <a:pt x="1086136" y="12392"/>
                        <a:pt x="1091184" y="10868"/>
                      </a:cubicBezTo>
                      <a:cubicBezTo>
                        <a:pt x="1092708" y="10677"/>
                        <a:pt x="1094708" y="10201"/>
                        <a:pt x="1096804" y="9629"/>
                      </a:cubicBezTo>
                      <a:cubicBezTo>
                        <a:pt x="1097947" y="9344"/>
                        <a:pt x="1097566" y="9153"/>
                        <a:pt x="1099185" y="8677"/>
                      </a:cubicBezTo>
                      <a:cubicBezTo>
                        <a:pt x="1108615" y="5629"/>
                        <a:pt x="1128617" y="4486"/>
                        <a:pt x="1137476" y="3248"/>
                      </a:cubicBezTo>
                      <a:cubicBezTo>
                        <a:pt x="1140619" y="3057"/>
                        <a:pt x="1134332" y="3724"/>
                        <a:pt x="1137476" y="3248"/>
                      </a:cubicBezTo>
                      <a:close/>
                    </a:path>
                  </a:pathLst>
                </a:custGeom>
                <a:solidFill>
                  <a:srgbClr val="F3AA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28" name="Google Shape;3428;p67"/>
              <p:cNvGrpSpPr/>
              <p:nvPr/>
            </p:nvGrpSpPr>
            <p:grpSpPr>
              <a:xfrm>
                <a:off x="4829079" y="4444744"/>
                <a:ext cx="1143666" cy="597314"/>
                <a:chOff x="4829079" y="4444744"/>
                <a:chExt cx="1143666" cy="597314"/>
              </a:xfrm>
            </p:grpSpPr>
            <p:sp>
              <p:nvSpPr>
                <p:cNvPr id="3429" name="Google Shape;3429;p67"/>
                <p:cNvSpPr/>
                <p:nvPr/>
              </p:nvSpPr>
              <p:spPr>
                <a:xfrm>
                  <a:off x="4830603" y="4445508"/>
                  <a:ext cx="1139952" cy="595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52" h="595122" extrusionOk="0">
                      <a:moveTo>
                        <a:pt x="1139952" y="0"/>
                      </a:moveTo>
                      <a:lnTo>
                        <a:pt x="1125188" y="667"/>
                      </a:lnTo>
                      <a:cubicBezTo>
                        <a:pt x="719995" y="22479"/>
                        <a:pt x="62865" y="251841"/>
                        <a:pt x="0" y="274034"/>
                      </a:cubicBezTo>
                      <a:lnTo>
                        <a:pt x="0" y="595122"/>
                      </a:lnTo>
                      <a:lnTo>
                        <a:pt x="1139857" y="187357"/>
                      </a:lnTo>
                      <a:lnTo>
                        <a:pt x="1139857" y="0"/>
                      </a:lnTo>
                      <a:close/>
                    </a:path>
                  </a:pathLst>
                </a:custGeom>
                <a:solidFill>
                  <a:srgbClr val="EF6C9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0" name="Google Shape;3430;p67"/>
                <p:cNvSpPr/>
                <p:nvPr/>
              </p:nvSpPr>
              <p:spPr>
                <a:xfrm>
                  <a:off x="4829079" y="4444744"/>
                  <a:ext cx="1143666" cy="597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666" h="597314" extrusionOk="0">
                      <a:moveTo>
                        <a:pt x="1139000" y="135067"/>
                      </a:moveTo>
                      <a:cubicBezTo>
                        <a:pt x="1140809" y="135257"/>
                        <a:pt x="1139000" y="126113"/>
                        <a:pt x="1139000" y="132590"/>
                      </a:cubicBezTo>
                      <a:cubicBezTo>
                        <a:pt x="1139095" y="133257"/>
                        <a:pt x="1139095" y="134209"/>
                        <a:pt x="1139000" y="135067"/>
                      </a:cubicBezTo>
                      <a:close/>
                      <a:moveTo>
                        <a:pt x="586645" y="383764"/>
                      </a:moveTo>
                      <a:cubicBezTo>
                        <a:pt x="587121" y="385479"/>
                        <a:pt x="595122" y="380716"/>
                        <a:pt x="589026" y="382907"/>
                      </a:cubicBezTo>
                      <a:cubicBezTo>
                        <a:pt x="588264" y="383193"/>
                        <a:pt x="587311" y="383478"/>
                        <a:pt x="586645" y="383764"/>
                      </a:cubicBezTo>
                      <a:close/>
                      <a:moveTo>
                        <a:pt x="527685" y="406053"/>
                      </a:moveTo>
                      <a:cubicBezTo>
                        <a:pt x="527685" y="406053"/>
                        <a:pt x="529876" y="405672"/>
                        <a:pt x="530161" y="405576"/>
                      </a:cubicBezTo>
                      <a:cubicBezTo>
                        <a:pt x="531971" y="404910"/>
                        <a:pt x="532733" y="404052"/>
                        <a:pt x="532352" y="403957"/>
                      </a:cubicBezTo>
                      <a:cubicBezTo>
                        <a:pt x="530543" y="404529"/>
                        <a:pt x="527590" y="405576"/>
                        <a:pt x="527685" y="406053"/>
                      </a:cubicBezTo>
                      <a:close/>
                      <a:moveTo>
                        <a:pt x="68008" y="575598"/>
                      </a:moveTo>
                      <a:cubicBezTo>
                        <a:pt x="69628" y="575407"/>
                        <a:pt x="71819" y="574550"/>
                        <a:pt x="74200" y="573693"/>
                      </a:cubicBezTo>
                      <a:cubicBezTo>
                        <a:pt x="74104" y="573312"/>
                        <a:pt x="73819" y="573407"/>
                        <a:pt x="71723" y="574169"/>
                      </a:cubicBezTo>
                      <a:cubicBezTo>
                        <a:pt x="71438" y="574169"/>
                        <a:pt x="67056" y="575693"/>
                        <a:pt x="68008" y="575598"/>
                      </a:cubicBezTo>
                      <a:close/>
                      <a:moveTo>
                        <a:pt x="381" y="433008"/>
                      </a:moveTo>
                      <a:cubicBezTo>
                        <a:pt x="381" y="436247"/>
                        <a:pt x="1238" y="436818"/>
                        <a:pt x="1238" y="433104"/>
                      </a:cubicBezTo>
                      <a:cubicBezTo>
                        <a:pt x="1143" y="429675"/>
                        <a:pt x="381" y="430246"/>
                        <a:pt x="381" y="433008"/>
                      </a:cubicBezTo>
                      <a:close/>
                      <a:moveTo>
                        <a:pt x="0" y="417864"/>
                      </a:moveTo>
                      <a:cubicBezTo>
                        <a:pt x="286" y="419483"/>
                        <a:pt x="381" y="421102"/>
                        <a:pt x="857" y="420435"/>
                      </a:cubicBezTo>
                      <a:cubicBezTo>
                        <a:pt x="857" y="415387"/>
                        <a:pt x="572" y="414625"/>
                        <a:pt x="0" y="417864"/>
                      </a:cubicBezTo>
                      <a:close/>
                      <a:moveTo>
                        <a:pt x="1140619" y="88394"/>
                      </a:moveTo>
                      <a:cubicBezTo>
                        <a:pt x="1140238" y="86965"/>
                        <a:pt x="1140428" y="84489"/>
                        <a:pt x="1140428" y="82298"/>
                      </a:cubicBezTo>
                      <a:cubicBezTo>
                        <a:pt x="1140714" y="82298"/>
                        <a:pt x="1141286" y="82203"/>
                        <a:pt x="1141286" y="84870"/>
                      </a:cubicBezTo>
                      <a:cubicBezTo>
                        <a:pt x="1141190" y="87251"/>
                        <a:pt x="1141095" y="90299"/>
                        <a:pt x="1140619" y="88394"/>
                      </a:cubicBezTo>
                      <a:close/>
                      <a:moveTo>
                        <a:pt x="1141667" y="161451"/>
                      </a:moveTo>
                      <a:cubicBezTo>
                        <a:pt x="1141286" y="160022"/>
                        <a:pt x="1141476" y="157545"/>
                        <a:pt x="1141476" y="155355"/>
                      </a:cubicBezTo>
                      <a:cubicBezTo>
                        <a:pt x="1141762" y="155355"/>
                        <a:pt x="1142333" y="155259"/>
                        <a:pt x="1142333" y="157926"/>
                      </a:cubicBezTo>
                      <a:cubicBezTo>
                        <a:pt x="1142333" y="160308"/>
                        <a:pt x="1142143" y="163356"/>
                        <a:pt x="1141667" y="161451"/>
                      </a:cubicBezTo>
                      <a:close/>
                      <a:moveTo>
                        <a:pt x="809815" y="306231"/>
                      </a:moveTo>
                      <a:cubicBezTo>
                        <a:pt x="811244" y="305469"/>
                        <a:pt x="812102" y="304897"/>
                        <a:pt x="814483" y="304135"/>
                      </a:cubicBezTo>
                      <a:cubicBezTo>
                        <a:pt x="814578" y="304421"/>
                        <a:pt x="814864" y="304897"/>
                        <a:pt x="812292" y="305754"/>
                      </a:cubicBezTo>
                      <a:lnTo>
                        <a:pt x="809815" y="306231"/>
                      </a:lnTo>
                      <a:close/>
                      <a:moveTo>
                        <a:pt x="651224" y="363476"/>
                      </a:moveTo>
                      <a:cubicBezTo>
                        <a:pt x="654844" y="362142"/>
                        <a:pt x="655987" y="361952"/>
                        <a:pt x="656177" y="362619"/>
                      </a:cubicBezTo>
                      <a:lnTo>
                        <a:pt x="653796" y="363476"/>
                      </a:lnTo>
                      <a:cubicBezTo>
                        <a:pt x="652558" y="363667"/>
                        <a:pt x="651320" y="363762"/>
                        <a:pt x="651224" y="363476"/>
                      </a:cubicBezTo>
                      <a:close/>
                      <a:moveTo>
                        <a:pt x="278987" y="495207"/>
                      </a:moveTo>
                      <a:cubicBezTo>
                        <a:pt x="282511" y="493968"/>
                        <a:pt x="282226" y="494921"/>
                        <a:pt x="279178" y="495969"/>
                      </a:cubicBezTo>
                      <a:cubicBezTo>
                        <a:pt x="277559" y="496350"/>
                        <a:pt x="275082" y="496731"/>
                        <a:pt x="278987" y="495207"/>
                      </a:cubicBezTo>
                      <a:close/>
                      <a:moveTo>
                        <a:pt x="212979" y="519972"/>
                      </a:moveTo>
                      <a:cubicBezTo>
                        <a:pt x="211265" y="520924"/>
                        <a:pt x="209074" y="521400"/>
                        <a:pt x="211265" y="520353"/>
                      </a:cubicBezTo>
                      <a:cubicBezTo>
                        <a:pt x="212598" y="519686"/>
                        <a:pt x="213741" y="519019"/>
                        <a:pt x="215075" y="518352"/>
                      </a:cubicBezTo>
                      <a:cubicBezTo>
                        <a:pt x="215170" y="518638"/>
                        <a:pt x="215551" y="519115"/>
                        <a:pt x="212979" y="519972"/>
                      </a:cubicBezTo>
                      <a:cubicBezTo>
                        <a:pt x="210693" y="521210"/>
                        <a:pt x="215360" y="519115"/>
                        <a:pt x="212979" y="519972"/>
                      </a:cubicBezTo>
                      <a:close/>
                      <a:moveTo>
                        <a:pt x="118301" y="554071"/>
                      </a:moveTo>
                      <a:lnTo>
                        <a:pt x="125444" y="551500"/>
                      </a:lnTo>
                      <a:cubicBezTo>
                        <a:pt x="125540" y="551880"/>
                        <a:pt x="125254" y="551976"/>
                        <a:pt x="123158" y="552738"/>
                      </a:cubicBezTo>
                      <a:cubicBezTo>
                        <a:pt x="121348" y="553404"/>
                        <a:pt x="118396" y="554452"/>
                        <a:pt x="118301" y="554071"/>
                      </a:cubicBezTo>
                      <a:close/>
                      <a:moveTo>
                        <a:pt x="2572" y="390432"/>
                      </a:moveTo>
                      <a:cubicBezTo>
                        <a:pt x="2572" y="393099"/>
                        <a:pt x="2667" y="395480"/>
                        <a:pt x="2191" y="395385"/>
                      </a:cubicBezTo>
                      <a:lnTo>
                        <a:pt x="2191" y="392908"/>
                      </a:lnTo>
                      <a:lnTo>
                        <a:pt x="2572" y="390432"/>
                      </a:lnTo>
                      <a:close/>
                      <a:moveTo>
                        <a:pt x="69152" y="252319"/>
                      </a:moveTo>
                      <a:cubicBezTo>
                        <a:pt x="66199" y="253176"/>
                        <a:pt x="61531" y="255082"/>
                        <a:pt x="61341" y="254415"/>
                      </a:cubicBezTo>
                      <a:cubicBezTo>
                        <a:pt x="59246" y="254986"/>
                        <a:pt x="54197" y="257082"/>
                        <a:pt x="54102" y="256415"/>
                      </a:cubicBezTo>
                      <a:cubicBezTo>
                        <a:pt x="53912" y="256796"/>
                        <a:pt x="57055" y="256891"/>
                        <a:pt x="54007" y="257939"/>
                      </a:cubicBezTo>
                      <a:cubicBezTo>
                        <a:pt x="51435" y="258796"/>
                        <a:pt x="46863" y="259272"/>
                        <a:pt x="44196" y="260511"/>
                      </a:cubicBezTo>
                      <a:cubicBezTo>
                        <a:pt x="43244" y="260987"/>
                        <a:pt x="44577" y="260892"/>
                        <a:pt x="44958" y="260892"/>
                      </a:cubicBezTo>
                      <a:cubicBezTo>
                        <a:pt x="45053" y="261368"/>
                        <a:pt x="42005" y="262320"/>
                        <a:pt x="40291" y="262892"/>
                      </a:cubicBezTo>
                      <a:cubicBezTo>
                        <a:pt x="37910" y="263749"/>
                        <a:pt x="33052" y="265178"/>
                        <a:pt x="34766" y="263940"/>
                      </a:cubicBezTo>
                      <a:cubicBezTo>
                        <a:pt x="36195" y="262987"/>
                        <a:pt x="43720" y="260320"/>
                        <a:pt x="41815" y="260320"/>
                      </a:cubicBezTo>
                      <a:cubicBezTo>
                        <a:pt x="39529" y="260320"/>
                        <a:pt x="36004" y="261654"/>
                        <a:pt x="34957" y="262701"/>
                      </a:cubicBezTo>
                      <a:cubicBezTo>
                        <a:pt x="33433" y="264130"/>
                        <a:pt x="20955" y="268035"/>
                        <a:pt x="20765" y="267178"/>
                      </a:cubicBezTo>
                      <a:cubicBezTo>
                        <a:pt x="20860" y="267369"/>
                        <a:pt x="21812" y="267845"/>
                        <a:pt x="20002" y="268512"/>
                      </a:cubicBezTo>
                      <a:cubicBezTo>
                        <a:pt x="17907" y="269274"/>
                        <a:pt x="13906" y="270702"/>
                        <a:pt x="14002" y="271179"/>
                      </a:cubicBezTo>
                      <a:cubicBezTo>
                        <a:pt x="13716" y="270607"/>
                        <a:pt x="7810" y="272417"/>
                        <a:pt x="1333" y="274608"/>
                      </a:cubicBezTo>
                      <a:cubicBezTo>
                        <a:pt x="1333" y="279180"/>
                        <a:pt x="1333" y="283561"/>
                        <a:pt x="1238" y="285371"/>
                      </a:cubicBezTo>
                      <a:cubicBezTo>
                        <a:pt x="1238" y="293753"/>
                        <a:pt x="1905" y="299087"/>
                        <a:pt x="2858" y="304992"/>
                      </a:cubicBezTo>
                      <a:cubicBezTo>
                        <a:pt x="2762" y="304230"/>
                        <a:pt x="1810" y="298896"/>
                        <a:pt x="1524" y="300992"/>
                      </a:cubicBezTo>
                      <a:cubicBezTo>
                        <a:pt x="1524" y="301087"/>
                        <a:pt x="1619" y="304135"/>
                        <a:pt x="1619" y="304135"/>
                      </a:cubicBezTo>
                      <a:cubicBezTo>
                        <a:pt x="1619" y="305564"/>
                        <a:pt x="1619" y="304421"/>
                        <a:pt x="1333" y="305278"/>
                      </a:cubicBezTo>
                      <a:cubicBezTo>
                        <a:pt x="857" y="306517"/>
                        <a:pt x="572" y="309469"/>
                        <a:pt x="1333" y="309850"/>
                      </a:cubicBezTo>
                      <a:cubicBezTo>
                        <a:pt x="1810" y="310041"/>
                        <a:pt x="2000" y="309469"/>
                        <a:pt x="2000" y="312898"/>
                      </a:cubicBezTo>
                      <a:cubicBezTo>
                        <a:pt x="2000" y="314613"/>
                        <a:pt x="2000" y="316803"/>
                        <a:pt x="1905" y="318518"/>
                      </a:cubicBezTo>
                      <a:cubicBezTo>
                        <a:pt x="1810" y="319851"/>
                        <a:pt x="1524" y="319566"/>
                        <a:pt x="1524" y="320423"/>
                      </a:cubicBezTo>
                      <a:lnTo>
                        <a:pt x="1524" y="329281"/>
                      </a:lnTo>
                      <a:cubicBezTo>
                        <a:pt x="1524" y="334425"/>
                        <a:pt x="2953" y="332710"/>
                        <a:pt x="2953" y="331186"/>
                      </a:cubicBezTo>
                      <a:cubicBezTo>
                        <a:pt x="2953" y="333758"/>
                        <a:pt x="1619" y="339568"/>
                        <a:pt x="1333" y="342140"/>
                      </a:cubicBezTo>
                      <a:cubicBezTo>
                        <a:pt x="1048" y="344807"/>
                        <a:pt x="1048" y="347093"/>
                        <a:pt x="1619" y="344331"/>
                      </a:cubicBezTo>
                      <a:cubicBezTo>
                        <a:pt x="1905" y="342711"/>
                        <a:pt x="2762" y="339949"/>
                        <a:pt x="2381" y="344902"/>
                      </a:cubicBezTo>
                      <a:cubicBezTo>
                        <a:pt x="2191" y="347569"/>
                        <a:pt x="1905" y="349855"/>
                        <a:pt x="1619" y="351951"/>
                      </a:cubicBezTo>
                      <a:cubicBezTo>
                        <a:pt x="1619" y="352236"/>
                        <a:pt x="1238" y="353760"/>
                        <a:pt x="1238" y="354332"/>
                      </a:cubicBezTo>
                      <a:cubicBezTo>
                        <a:pt x="1238" y="353379"/>
                        <a:pt x="2286" y="352427"/>
                        <a:pt x="2477" y="353094"/>
                      </a:cubicBezTo>
                      <a:cubicBezTo>
                        <a:pt x="2667" y="353951"/>
                        <a:pt x="1429" y="359666"/>
                        <a:pt x="1333" y="360237"/>
                      </a:cubicBezTo>
                      <a:cubicBezTo>
                        <a:pt x="-95" y="368238"/>
                        <a:pt x="2477" y="358523"/>
                        <a:pt x="2572" y="358809"/>
                      </a:cubicBezTo>
                      <a:cubicBezTo>
                        <a:pt x="2762" y="360142"/>
                        <a:pt x="1238" y="367858"/>
                        <a:pt x="2096" y="367858"/>
                      </a:cubicBezTo>
                      <a:cubicBezTo>
                        <a:pt x="1333" y="367762"/>
                        <a:pt x="1524" y="385860"/>
                        <a:pt x="1619" y="389098"/>
                      </a:cubicBezTo>
                      <a:cubicBezTo>
                        <a:pt x="1619" y="393289"/>
                        <a:pt x="1905" y="396242"/>
                        <a:pt x="2000" y="399957"/>
                      </a:cubicBezTo>
                      <a:cubicBezTo>
                        <a:pt x="2096" y="402624"/>
                        <a:pt x="1333" y="404529"/>
                        <a:pt x="1619" y="406624"/>
                      </a:cubicBezTo>
                      <a:cubicBezTo>
                        <a:pt x="1810" y="407767"/>
                        <a:pt x="2477" y="410625"/>
                        <a:pt x="2477" y="412244"/>
                      </a:cubicBezTo>
                      <a:cubicBezTo>
                        <a:pt x="2477" y="411958"/>
                        <a:pt x="381" y="405767"/>
                        <a:pt x="1143" y="411387"/>
                      </a:cubicBezTo>
                      <a:cubicBezTo>
                        <a:pt x="1429" y="413768"/>
                        <a:pt x="1333" y="417864"/>
                        <a:pt x="2000" y="418150"/>
                      </a:cubicBezTo>
                      <a:cubicBezTo>
                        <a:pt x="2572" y="418435"/>
                        <a:pt x="1810" y="423198"/>
                        <a:pt x="2381" y="423198"/>
                      </a:cubicBezTo>
                      <a:cubicBezTo>
                        <a:pt x="1715" y="423102"/>
                        <a:pt x="1333" y="423865"/>
                        <a:pt x="1143" y="428055"/>
                      </a:cubicBezTo>
                      <a:cubicBezTo>
                        <a:pt x="1048" y="430818"/>
                        <a:pt x="2667" y="431866"/>
                        <a:pt x="2953" y="435009"/>
                      </a:cubicBezTo>
                      <a:cubicBezTo>
                        <a:pt x="3715" y="443010"/>
                        <a:pt x="1238" y="443295"/>
                        <a:pt x="572" y="443200"/>
                      </a:cubicBezTo>
                      <a:cubicBezTo>
                        <a:pt x="1333" y="446439"/>
                        <a:pt x="2000" y="449392"/>
                        <a:pt x="2572" y="453392"/>
                      </a:cubicBezTo>
                      <a:cubicBezTo>
                        <a:pt x="2096" y="454821"/>
                        <a:pt x="1715" y="455964"/>
                        <a:pt x="1333" y="458345"/>
                      </a:cubicBezTo>
                      <a:cubicBezTo>
                        <a:pt x="1905" y="458345"/>
                        <a:pt x="1715" y="462917"/>
                        <a:pt x="1810" y="465012"/>
                      </a:cubicBezTo>
                      <a:cubicBezTo>
                        <a:pt x="1905" y="466155"/>
                        <a:pt x="2572" y="471490"/>
                        <a:pt x="2762" y="470918"/>
                      </a:cubicBezTo>
                      <a:cubicBezTo>
                        <a:pt x="2191" y="473109"/>
                        <a:pt x="1048" y="469299"/>
                        <a:pt x="1619" y="476824"/>
                      </a:cubicBezTo>
                      <a:cubicBezTo>
                        <a:pt x="2000" y="482158"/>
                        <a:pt x="1715" y="483682"/>
                        <a:pt x="952" y="483586"/>
                      </a:cubicBezTo>
                      <a:cubicBezTo>
                        <a:pt x="952" y="486539"/>
                        <a:pt x="1333" y="485396"/>
                        <a:pt x="1619" y="486634"/>
                      </a:cubicBezTo>
                      <a:cubicBezTo>
                        <a:pt x="2000" y="488349"/>
                        <a:pt x="1715" y="492540"/>
                        <a:pt x="1905" y="494826"/>
                      </a:cubicBezTo>
                      <a:cubicBezTo>
                        <a:pt x="2096" y="497112"/>
                        <a:pt x="2572" y="495492"/>
                        <a:pt x="2858" y="496826"/>
                      </a:cubicBezTo>
                      <a:cubicBezTo>
                        <a:pt x="3143" y="498255"/>
                        <a:pt x="2858" y="501398"/>
                        <a:pt x="3143" y="501493"/>
                      </a:cubicBezTo>
                      <a:cubicBezTo>
                        <a:pt x="2572" y="501398"/>
                        <a:pt x="2572" y="500826"/>
                        <a:pt x="2572" y="504351"/>
                      </a:cubicBezTo>
                      <a:lnTo>
                        <a:pt x="2572" y="511494"/>
                      </a:lnTo>
                      <a:cubicBezTo>
                        <a:pt x="2286" y="511494"/>
                        <a:pt x="1715" y="511590"/>
                        <a:pt x="1715" y="508923"/>
                      </a:cubicBezTo>
                      <a:cubicBezTo>
                        <a:pt x="1524" y="507970"/>
                        <a:pt x="1715" y="506446"/>
                        <a:pt x="1333" y="506351"/>
                      </a:cubicBezTo>
                      <a:cubicBezTo>
                        <a:pt x="1333" y="513209"/>
                        <a:pt x="2191" y="514161"/>
                        <a:pt x="2667" y="519591"/>
                      </a:cubicBezTo>
                      <a:cubicBezTo>
                        <a:pt x="3143" y="525020"/>
                        <a:pt x="1810" y="519876"/>
                        <a:pt x="1810" y="519876"/>
                      </a:cubicBezTo>
                      <a:cubicBezTo>
                        <a:pt x="1810" y="520162"/>
                        <a:pt x="2096" y="523972"/>
                        <a:pt x="2096" y="524067"/>
                      </a:cubicBezTo>
                      <a:cubicBezTo>
                        <a:pt x="2477" y="526353"/>
                        <a:pt x="2477" y="526925"/>
                        <a:pt x="2096" y="529116"/>
                      </a:cubicBezTo>
                      <a:cubicBezTo>
                        <a:pt x="1619" y="532164"/>
                        <a:pt x="1429" y="539784"/>
                        <a:pt x="2477" y="536736"/>
                      </a:cubicBezTo>
                      <a:cubicBezTo>
                        <a:pt x="2381" y="538450"/>
                        <a:pt x="2572" y="538926"/>
                        <a:pt x="2667" y="539593"/>
                      </a:cubicBezTo>
                      <a:cubicBezTo>
                        <a:pt x="2762" y="540451"/>
                        <a:pt x="1810" y="539117"/>
                        <a:pt x="1619" y="539212"/>
                      </a:cubicBezTo>
                      <a:cubicBezTo>
                        <a:pt x="1238" y="539403"/>
                        <a:pt x="1429" y="541212"/>
                        <a:pt x="1524" y="542451"/>
                      </a:cubicBezTo>
                      <a:cubicBezTo>
                        <a:pt x="2000" y="548547"/>
                        <a:pt x="3334" y="547499"/>
                        <a:pt x="3334" y="554357"/>
                      </a:cubicBezTo>
                      <a:cubicBezTo>
                        <a:pt x="2858" y="554262"/>
                        <a:pt x="2381" y="553976"/>
                        <a:pt x="2000" y="555309"/>
                      </a:cubicBezTo>
                      <a:cubicBezTo>
                        <a:pt x="1333" y="557595"/>
                        <a:pt x="1715" y="561786"/>
                        <a:pt x="2381" y="561786"/>
                      </a:cubicBezTo>
                      <a:cubicBezTo>
                        <a:pt x="1905" y="561786"/>
                        <a:pt x="1238" y="562929"/>
                        <a:pt x="1238" y="566740"/>
                      </a:cubicBezTo>
                      <a:cubicBezTo>
                        <a:pt x="1524" y="566740"/>
                        <a:pt x="3239" y="564930"/>
                        <a:pt x="2477" y="569216"/>
                      </a:cubicBezTo>
                      <a:cubicBezTo>
                        <a:pt x="2096" y="571407"/>
                        <a:pt x="1333" y="571407"/>
                        <a:pt x="1333" y="575598"/>
                      </a:cubicBezTo>
                      <a:cubicBezTo>
                        <a:pt x="1333" y="578169"/>
                        <a:pt x="1715" y="579122"/>
                        <a:pt x="1619" y="581884"/>
                      </a:cubicBezTo>
                      <a:cubicBezTo>
                        <a:pt x="952" y="581884"/>
                        <a:pt x="1143" y="593124"/>
                        <a:pt x="1238" y="596553"/>
                      </a:cubicBezTo>
                      <a:cubicBezTo>
                        <a:pt x="1238" y="596838"/>
                        <a:pt x="1238" y="597124"/>
                        <a:pt x="1238" y="597315"/>
                      </a:cubicBezTo>
                      <a:cubicBezTo>
                        <a:pt x="2572" y="596743"/>
                        <a:pt x="2191" y="596648"/>
                        <a:pt x="1715" y="596553"/>
                      </a:cubicBezTo>
                      <a:cubicBezTo>
                        <a:pt x="1905" y="595600"/>
                        <a:pt x="2096" y="594648"/>
                        <a:pt x="2191" y="595029"/>
                      </a:cubicBezTo>
                      <a:cubicBezTo>
                        <a:pt x="2286" y="595219"/>
                        <a:pt x="2286" y="595505"/>
                        <a:pt x="2286" y="595695"/>
                      </a:cubicBezTo>
                      <a:cubicBezTo>
                        <a:pt x="3429" y="595219"/>
                        <a:pt x="4286" y="595219"/>
                        <a:pt x="5334" y="595219"/>
                      </a:cubicBezTo>
                      <a:cubicBezTo>
                        <a:pt x="6287" y="595219"/>
                        <a:pt x="7239" y="595315"/>
                        <a:pt x="7429" y="595315"/>
                      </a:cubicBezTo>
                      <a:cubicBezTo>
                        <a:pt x="8192" y="595410"/>
                        <a:pt x="13430" y="593505"/>
                        <a:pt x="15050" y="592933"/>
                      </a:cubicBezTo>
                      <a:cubicBezTo>
                        <a:pt x="19431" y="591314"/>
                        <a:pt x="23813" y="589600"/>
                        <a:pt x="27908" y="587885"/>
                      </a:cubicBezTo>
                      <a:cubicBezTo>
                        <a:pt x="29147" y="587409"/>
                        <a:pt x="36576" y="583980"/>
                        <a:pt x="37243" y="583789"/>
                      </a:cubicBezTo>
                      <a:cubicBezTo>
                        <a:pt x="38386" y="583599"/>
                        <a:pt x="30956" y="587790"/>
                        <a:pt x="34004" y="586551"/>
                      </a:cubicBezTo>
                      <a:cubicBezTo>
                        <a:pt x="36481" y="585504"/>
                        <a:pt x="47816" y="580551"/>
                        <a:pt x="47625" y="580170"/>
                      </a:cubicBezTo>
                      <a:cubicBezTo>
                        <a:pt x="47816" y="580741"/>
                        <a:pt x="50006" y="580170"/>
                        <a:pt x="53150" y="579122"/>
                      </a:cubicBezTo>
                      <a:cubicBezTo>
                        <a:pt x="55721" y="578265"/>
                        <a:pt x="58388" y="577217"/>
                        <a:pt x="60674" y="576265"/>
                      </a:cubicBezTo>
                      <a:cubicBezTo>
                        <a:pt x="62579" y="575407"/>
                        <a:pt x="63056" y="574931"/>
                        <a:pt x="65056" y="574074"/>
                      </a:cubicBezTo>
                      <a:cubicBezTo>
                        <a:pt x="70676" y="571597"/>
                        <a:pt x="74676" y="571121"/>
                        <a:pt x="79629" y="569787"/>
                      </a:cubicBezTo>
                      <a:cubicBezTo>
                        <a:pt x="81058" y="569407"/>
                        <a:pt x="81058" y="569216"/>
                        <a:pt x="80963" y="569026"/>
                      </a:cubicBezTo>
                      <a:cubicBezTo>
                        <a:pt x="82677" y="568454"/>
                        <a:pt x="84582" y="567692"/>
                        <a:pt x="86297" y="567120"/>
                      </a:cubicBezTo>
                      <a:cubicBezTo>
                        <a:pt x="89249" y="565882"/>
                        <a:pt x="92297" y="564739"/>
                        <a:pt x="95726" y="563310"/>
                      </a:cubicBezTo>
                      <a:cubicBezTo>
                        <a:pt x="98870" y="562167"/>
                        <a:pt x="100775" y="561596"/>
                        <a:pt x="103823" y="560739"/>
                      </a:cubicBezTo>
                      <a:cubicBezTo>
                        <a:pt x="105251" y="560262"/>
                        <a:pt x="108014" y="559405"/>
                        <a:pt x="109061" y="558738"/>
                      </a:cubicBezTo>
                      <a:cubicBezTo>
                        <a:pt x="110776" y="557691"/>
                        <a:pt x="120206" y="554643"/>
                        <a:pt x="123444" y="553500"/>
                      </a:cubicBezTo>
                      <a:cubicBezTo>
                        <a:pt x="124777" y="552928"/>
                        <a:pt x="133826" y="549118"/>
                        <a:pt x="134302" y="548928"/>
                      </a:cubicBezTo>
                      <a:cubicBezTo>
                        <a:pt x="134874" y="548833"/>
                        <a:pt x="133160" y="549976"/>
                        <a:pt x="132969" y="550071"/>
                      </a:cubicBezTo>
                      <a:lnTo>
                        <a:pt x="137636" y="547975"/>
                      </a:lnTo>
                      <a:cubicBezTo>
                        <a:pt x="138113" y="547690"/>
                        <a:pt x="141065" y="545784"/>
                        <a:pt x="141923" y="545499"/>
                      </a:cubicBezTo>
                      <a:cubicBezTo>
                        <a:pt x="142399" y="545308"/>
                        <a:pt x="142113" y="546070"/>
                        <a:pt x="143161" y="545880"/>
                      </a:cubicBezTo>
                      <a:cubicBezTo>
                        <a:pt x="144875" y="545499"/>
                        <a:pt x="147733" y="544356"/>
                        <a:pt x="149543" y="543784"/>
                      </a:cubicBezTo>
                      <a:cubicBezTo>
                        <a:pt x="152114" y="542641"/>
                        <a:pt x="156496" y="540641"/>
                        <a:pt x="156686" y="541403"/>
                      </a:cubicBezTo>
                      <a:cubicBezTo>
                        <a:pt x="156591" y="541212"/>
                        <a:pt x="159258" y="539879"/>
                        <a:pt x="158782" y="539879"/>
                      </a:cubicBezTo>
                      <a:cubicBezTo>
                        <a:pt x="160592" y="539879"/>
                        <a:pt x="162115" y="539308"/>
                        <a:pt x="166116" y="537879"/>
                      </a:cubicBezTo>
                      <a:cubicBezTo>
                        <a:pt x="167926" y="537212"/>
                        <a:pt x="170783" y="536259"/>
                        <a:pt x="172402" y="535497"/>
                      </a:cubicBezTo>
                      <a:cubicBezTo>
                        <a:pt x="173450" y="535021"/>
                        <a:pt x="172402" y="535212"/>
                        <a:pt x="173831" y="534640"/>
                      </a:cubicBezTo>
                      <a:cubicBezTo>
                        <a:pt x="177927" y="533211"/>
                        <a:pt x="179451" y="533021"/>
                        <a:pt x="183737" y="531592"/>
                      </a:cubicBezTo>
                      <a:cubicBezTo>
                        <a:pt x="185642" y="530926"/>
                        <a:pt x="194501" y="527592"/>
                        <a:pt x="194691" y="528163"/>
                      </a:cubicBezTo>
                      <a:cubicBezTo>
                        <a:pt x="199263" y="526544"/>
                        <a:pt x="194881" y="527306"/>
                        <a:pt x="197930" y="525972"/>
                      </a:cubicBezTo>
                      <a:cubicBezTo>
                        <a:pt x="199453" y="525306"/>
                        <a:pt x="201263" y="525306"/>
                        <a:pt x="201740" y="525306"/>
                      </a:cubicBezTo>
                      <a:cubicBezTo>
                        <a:pt x="202978" y="524925"/>
                        <a:pt x="204216" y="524639"/>
                        <a:pt x="205454" y="524258"/>
                      </a:cubicBezTo>
                      <a:cubicBezTo>
                        <a:pt x="208502" y="523305"/>
                        <a:pt x="220599" y="517781"/>
                        <a:pt x="220790" y="518543"/>
                      </a:cubicBezTo>
                      <a:cubicBezTo>
                        <a:pt x="220599" y="518448"/>
                        <a:pt x="221171" y="516924"/>
                        <a:pt x="222980" y="516257"/>
                      </a:cubicBezTo>
                      <a:cubicBezTo>
                        <a:pt x="223933" y="515971"/>
                        <a:pt x="224981" y="516067"/>
                        <a:pt x="225266" y="516067"/>
                      </a:cubicBezTo>
                      <a:cubicBezTo>
                        <a:pt x="225838" y="515971"/>
                        <a:pt x="227362" y="515495"/>
                        <a:pt x="228028" y="515304"/>
                      </a:cubicBezTo>
                      <a:cubicBezTo>
                        <a:pt x="230600" y="514542"/>
                        <a:pt x="231743" y="514161"/>
                        <a:pt x="234220" y="513209"/>
                      </a:cubicBezTo>
                      <a:cubicBezTo>
                        <a:pt x="235077" y="512828"/>
                        <a:pt x="236220" y="512352"/>
                        <a:pt x="236887" y="512352"/>
                      </a:cubicBezTo>
                      <a:cubicBezTo>
                        <a:pt x="238125" y="512257"/>
                        <a:pt x="235172" y="513971"/>
                        <a:pt x="236030" y="513876"/>
                      </a:cubicBezTo>
                      <a:cubicBezTo>
                        <a:pt x="236982" y="513685"/>
                        <a:pt x="241840" y="511209"/>
                        <a:pt x="243269" y="510733"/>
                      </a:cubicBezTo>
                      <a:cubicBezTo>
                        <a:pt x="247650" y="509113"/>
                        <a:pt x="252508" y="507875"/>
                        <a:pt x="256794" y="506542"/>
                      </a:cubicBezTo>
                      <a:cubicBezTo>
                        <a:pt x="261461" y="505113"/>
                        <a:pt x="256794" y="504446"/>
                        <a:pt x="263557" y="503017"/>
                      </a:cubicBezTo>
                      <a:cubicBezTo>
                        <a:pt x="266986" y="502255"/>
                        <a:pt x="268415" y="502350"/>
                        <a:pt x="273368" y="500350"/>
                      </a:cubicBezTo>
                      <a:cubicBezTo>
                        <a:pt x="275082" y="499683"/>
                        <a:pt x="278987" y="496921"/>
                        <a:pt x="280035" y="497588"/>
                      </a:cubicBezTo>
                      <a:cubicBezTo>
                        <a:pt x="281273" y="498350"/>
                        <a:pt x="286417" y="495588"/>
                        <a:pt x="288798" y="494350"/>
                      </a:cubicBezTo>
                      <a:cubicBezTo>
                        <a:pt x="293180" y="492063"/>
                        <a:pt x="295085" y="492444"/>
                        <a:pt x="299466" y="491016"/>
                      </a:cubicBezTo>
                      <a:cubicBezTo>
                        <a:pt x="304038" y="489492"/>
                        <a:pt x="300323" y="489492"/>
                        <a:pt x="301276" y="488825"/>
                      </a:cubicBezTo>
                      <a:cubicBezTo>
                        <a:pt x="302133" y="488158"/>
                        <a:pt x="307467" y="487872"/>
                        <a:pt x="308896" y="486920"/>
                      </a:cubicBezTo>
                      <a:cubicBezTo>
                        <a:pt x="309277" y="486634"/>
                        <a:pt x="307277" y="487110"/>
                        <a:pt x="308419" y="486444"/>
                      </a:cubicBezTo>
                      <a:cubicBezTo>
                        <a:pt x="308991" y="486158"/>
                        <a:pt x="311944" y="485110"/>
                        <a:pt x="312611" y="485015"/>
                      </a:cubicBezTo>
                      <a:cubicBezTo>
                        <a:pt x="315278" y="484539"/>
                        <a:pt x="311372" y="486539"/>
                        <a:pt x="316611" y="484920"/>
                      </a:cubicBezTo>
                      <a:cubicBezTo>
                        <a:pt x="323564" y="482729"/>
                        <a:pt x="332327" y="479491"/>
                        <a:pt x="338995" y="476728"/>
                      </a:cubicBezTo>
                      <a:cubicBezTo>
                        <a:pt x="341186" y="475776"/>
                        <a:pt x="341471" y="475585"/>
                        <a:pt x="343853" y="474728"/>
                      </a:cubicBezTo>
                      <a:cubicBezTo>
                        <a:pt x="347663" y="472633"/>
                        <a:pt x="345472" y="475300"/>
                        <a:pt x="345853" y="475109"/>
                      </a:cubicBezTo>
                      <a:cubicBezTo>
                        <a:pt x="349948" y="473680"/>
                        <a:pt x="347567" y="472823"/>
                        <a:pt x="353378" y="471775"/>
                      </a:cubicBezTo>
                      <a:cubicBezTo>
                        <a:pt x="354425" y="471490"/>
                        <a:pt x="355759" y="470918"/>
                        <a:pt x="356711" y="470537"/>
                      </a:cubicBezTo>
                      <a:cubicBezTo>
                        <a:pt x="359188" y="469584"/>
                        <a:pt x="376809" y="462250"/>
                        <a:pt x="377000" y="463012"/>
                      </a:cubicBezTo>
                      <a:lnTo>
                        <a:pt x="383762" y="459297"/>
                      </a:lnTo>
                      <a:cubicBezTo>
                        <a:pt x="383953" y="459964"/>
                        <a:pt x="387572" y="458821"/>
                        <a:pt x="390430" y="457774"/>
                      </a:cubicBezTo>
                      <a:cubicBezTo>
                        <a:pt x="393668" y="456630"/>
                        <a:pt x="393573" y="457202"/>
                        <a:pt x="395192" y="457011"/>
                      </a:cubicBezTo>
                      <a:cubicBezTo>
                        <a:pt x="396526" y="456916"/>
                        <a:pt x="399478" y="454059"/>
                        <a:pt x="402812" y="452916"/>
                      </a:cubicBezTo>
                      <a:cubicBezTo>
                        <a:pt x="402907" y="453106"/>
                        <a:pt x="401765" y="454821"/>
                        <a:pt x="402907" y="454440"/>
                      </a:cubicBezTo>
                      <a:cubicBezTo>
                        <a:pt x="405575" y="453678"/>
                        <a:pt x="410051" y="451582"/>
                        <a:pt x="410051" y="451106"/>
                      </a:cubicBezTo>
                      <a:cubicBezTo>
                        <a:pt x="410051" y="450725"/>
                        <a:pt x="407765" y="451201"/>
                        <a:pt x="410528" y="450153"/>
                      </a:cubicBezTo>
                      <a:cubicBezTo>
                        <a:pt x="412432" y="449487"/>
                        <a:pt x="412909" y="449392"/>
                        <a:pt x="413957" y="449296"/>
                      </a:cubicBezTo>
                      <a:cubicBezTo>
                        <a:pt x="415766" y="449106"/>
                        <a:pt x="413671" y="450630"/>
                        <a:pt x="415195" y="450439"/>
                      </a:cubicBezTo>
                      <a:cubicBezTo>
                        <a:pt x="415481" y="450439"/>
                        <a:pt x="417290" y="449010"/>
                        <a:pt x="417195" y="449106"/>
                      </a:cubicBezTo>
                      <a:cubicBezTo>
                        <a:pt x="418624" y="448344"/>
                        <a:pt x="420338" y="447582"/>
                        <a:pt x="422434" y="446820"/>
                      </a:cubicBezTo>
                      <a:cubicBezTo>
                        <a:pt x="424244" y="446153"/>
                        <a:pt x="424529" y="446343"/>
                        <a:pt x="425672" y="445772"/>
                      </a:cubicBezTo>
                      <a:cubicBezTo>
                        <a:pt x="427482" y="444915"/>
                        <a:pt x="428053" y="444438"/>
                        <a:pt x="429101" y="443772"/>
                      </a:cubicBezTo>
                      <a:cubicBezTo>
                        <a:pt x="430530" y="442819"/>
                        <a:pt x="432054" y="443581"/>
                        <a:pt x="434531" y="442343"/>
                      </a:cubicBezTo>
                      <a:cubicBezTo>
                        <a:pt x="435769" y="441676"/>
                        <a:pt x="435769" y="441391"/>
                        <a:pt x="437293" y="440724"/>
                      </a:cubicBezTo>
                      <a:cubicBezTo>
                        <a:pt x="438817" y="440057"/>
                        <a:pt x="440531" y="439485"/>
                        <a:pt x="442151" y="438914"/>
                      </a:cubicBezTo>
                      <a:cubicBezTo>
                        <a:pt x="438150" y="440343"/>
                        <a:pt x="432816" y="443105"/>
                        <a:pt x="439293" y="440819"/>
                      </a:cubicBezTo>
                      <a:cubicBezTo>
                        <a:pt x="442246" y="439771"/>
                        <a:pt x="447865" y="437676"/>
                        <a:pt x="447675" y="437009"/>
                      </a:cubicBezTo>
                      <a:cubicBezTo>
                        <a:pt x="447961" y="438152"/>
                        <a:pt x="466630" y="431008"/>
                        <a:pt x="471297" y="429389"/>
                      </a:cubicBezTo>
                      <a:cubicBezTo>
                        <a:pt x="475678" y="427865"/>
                        <a:pt x="473773" y="427960"/>
                        <a:pt x="473583" y="427293"/>
                      </a:cubicBezTo>
                      <a:cubicBezTo>
                        <a:pt x="475488" y="425865"/>
                        <a:pt x="476060" y="425674"/>
                        <a:pt x="478346" y="425579"/>
                      </a:cubicBezTo>
                      <a:cubicBezTo>
                        <a:pt x="478631" y="426817"/>
                        <a:pt x="489680" y="423293"/>
                        <a:pt x="495014" y="421388"/>
                      </a:cubicBezTo>
                      <a:cubicBezTo>
                        <a:pt x="497967" y="420340"/>
                        <a:pt x="501301" y="419102"/>
                        <a:pt x="503301" y="417959"/>
                      </a:cubicBezTo>
                      <a:cubicBezTo>
                        <a:pt x="506159" y="416340"/>
                        <a:pt x="507778" y="415483"/>
                        <a:pt x="512636" y="413768"/>
                      </a:cubicBezTo>
                      <a:cubicBezTo>
                        <a:pt x="507587" y="415578"/>
                        <a:pt x="505778" y="417102"/>
                        <a:pt x="511969" y="414911"/>
                      </a:cubicBezTo>
                      <a:lnTo>
                        <a:pt x="526447" y="409767"/>
                      </a:lnTo>
                      <a:cubicBezTo>
                        <a:pt x="532162" y="407672"/>
                        <a:pt x="534734" y="406719"/>
                        <a:pt x="537115" y="404910"/>
                      </a:cubicBezTo>
                      <a:cubicBezTo>
                        <a:pt x="536067" y="405672"/>
                        <a:pt x="534924" y="406434"/>
                        <a:pt x="535972" y="406624"/>
                      </a:cubicBezTo>
                      <a:cubicBezTo>
                        <a:pt x="536543" y="406719"/>
                        <a:pt x="540258" y="405576"/>
                        <a:pt x="540353" y="405100"/>
                      </a:cubicBezTo>
                      <a:cubicBezTo>
                        <a:pt x="540544" y="404529"/>
                        <a:pt x="544068" y="403576"/>
                        <a:pt x="546449" y="402719"/>
                      </a:cubicBezTo>
                      <a:cubicBezTo>
                        <a:pt x="547688" y="402243"/>
                        <a:pt x="547592" y="401767"/>
                        <a:pt x="548735" y="401290"/>
                      </a:cubicBezTo>
                      <a:cubicBezTo>
                        <a:pt x="550450" y="400433"/>
                        <a:pt x="552164" y="400338"/>
                        <a:pt x="553879" y="399861"/>
                      </a:cubicBezTo>
                      <a:cubicBezTo>
                        <a:pt x="555498" y="399385"/>
                        <a:pt x="557308" y="398718"/>
                        <a:pt x="559022" y="398147"/>
                      </a:cubicBezTo>
                      <a:cubicBezTo>
                        <a:pt x="560832" y="397480"/>
                        <a:pt x="563118" y="396528"/>
                        <a:pt x="563785" y="395956"/>
                      </a:cubicBezTo>
                      <a:cubicBezTo>
                        <a:pt x="564452" y="395385"/>
                        <a:pt x="566547" y="394813"/>
                        <a:pt x="568643" y="394051"/>
                      </a:cubicBezTo>
                      <a:cubicBezTo>
                        <a:pt x="568928" y="394527"/>
                        <a:pt x="567690" y="395099"/>
                        <a:pt x="571595" y="393480"/>
                      </a:cubicBezTo>
                      <a:cubicBezTo>
                        <a:pt x="573786" y="392527"/>
                        <a:pt x="575977" y="391575"/>
                        <a:pt x="578168" y="390622"/>
                      </a:cubicBezTo>
                      <a:cubicBezTo>
                        <a:pt x="577882" y="390813"/>
                        <a:pt x="582168" y="388812"/>
                        <a:pt x="581501" y="389384"/>
                      </a:cubicBezTo>
                      <a:cubicBezTo>
                        <a:pt x="581311" y="389575"/>
                        <a:pt x="580073" y="390146"/>
                        <a:pt x="580644" y="390146"/>
                      </a:cubicBezTo>
                      <a:cubicBezTo>
                        <a:pt x="584264" y="388908"/>
                        <a:pt x="583597" y="388908"/>
                        <a:pt x="585692" y="387860"/>
                      </a:cubicBezTo>
                      <a:cubicBezTo>
                        <a:pt x="587121" y="387098"/>
                        <a:pt x="590645" y="385479"/>
                        <a:pt x="592074" y="385479"/>
                      </a:cubicBezTo>
                      <a:cubicBezTo>
                        <a:pt x="593884" y="385479"/>
                        <a:pt x="591407" y="386431"/>
                        <a:pt x="596265" y="385002"/>
                      </a:cubicBezTo>
                      <a:cubicBezTo>
                        <a:pt x="598837" y="384241"/>
                        <a:pt x="602552" y="383193"/>
                        <a:pt x="605219" y="382240"/>
                      </a:cubicBezTo>
                      <a:cubicBezTo>
                        <a:pt x="608076" y="381192"/>
                        <a:pt x="605981" y="381478"/>
                        <a:pt x="606266" y="381192"/>
                      </a:cubicBezTo>
                      <a:cubicBezTo>
                        <a:pt x="606552" y="380716"/>
                        <a:pt x="608838" y="379668"/>
                        <a:pt x="610553" y="379383"/>
                      </a:cubicBezTo>
                      <a:cubicBezTo>
                        <a:pt x="611600" y="379192"/>
                        <a:pt x="616363" y="377859"/>
                        <a:pt x="616268" y="377383"/>
                      </a:cubicBezTo>
                      <a:cubicBezTo>
                        <a:pt x="616553" y="378525"/>
                        <a:pt x="627698" y="373572"/>
                        <a:pt x="630460" y="372525"/>
                      </a:cubicBezTo>
                      <a:cubicBezTo>
                        <a:pt x="633127" y="371477"/>
                        <a:pt x="632746" y="371858"/>
                        <a:pt x="635032" y="371191"/>
                      </a:cubicBezTo>
                      <a:cubicBezTo>
                        <a:pt x="637699" y="370429"/>
                        <a:pt x="640556" y="369382"/>
                        <a:pt x="643223" y="368429"/>
                      </a:cubicBezTo>
                      <a:cubicBezTo>
                        <a:pt x="645224" y="367762"/>
                        <a:pt x="659035" y="362619"/>
                        <a:pt x="659225" y="363190"/>
                      </a:cubicBezTo>
                      <a:cubicBezTo>
                        <a:pt x="662845" y="361952"/>
                        <a:pt x="663702" y="361476"/>
                        <a:pt x="663797" y="360809"/>
                      </a:cubicBezTo>
                      <a:cubicBezTo>
                        <a:pt x="663797" y="360523"/>
                        <a:pt x="666274" y="359094"/>
                        <a:pt x="667988" y="358428"/>
                      </a:cubicBezTo>
                      <a:cubicBezTo>
                        <a:pt x="667703" y="358523"/>
                        <a:pt x="669607" y="358904"/>
                        <a:pt x="670274" y="358713"/>
                      </a:cubicBezTo>
                      <a:cubicBezTo>
                        <a:pt x="672465" y="358333"/>
                        <a:pt x="675703" y="357094"/>
                        <a:pt x="677990" y="356046"/>
                      </a:cubicBezTo>
                      <a:cubicBezTo>
                        <a:pt x="680085" y="355094"/>
                        <a:pt x="682371" y="354046"/>
                        <a:pt x="684752" y="353189"/>
                      </a:cubicBezTo>
                      <a:cubicBezTo>
                        <a:pt x="685133" y="353094"/>
                        <a:pt x="686753" y="352999"/>
                        <a:pt x="687419" y="352808"/>
                      </a:cubicBezTo>
                      <a:cubicBezTo>
                        <a:pt x="691420" y="351760"/>
                        <a:pt x="690848" y="350141"/>
                        <a:pt x="694182" y="348998"/>
                      </a:cubicBezTo>
                      <a:cubicBezTo>
                        <a:pt x="699040" y="347283"/>
                        <a:pt x="694373" y="350236"/>
                        <a:pt x="697706" y="349188"/>
                      </a:cubicBezTo>
                      <a:cubicBezTo>
                        <a:pt x="703326" y="347474"/>
                        <a:pt x="708660" y="344426"/>
                        <a:pt x="713232" y="342426"/>
                      </a:cubicBezTo>
                      <a:cubicBezTo>
                        <a:pt x="714089" y="342045"/>
                        <a:pt x="724662" y="337854"/>
                        <a:pt x="720376" y="340044"/>
                      </a:cubicBezTo>
                      <a:cubicBezTo>
                        <a:pt x="715518" y="341759"/>
                        <a:pt x="714375" y="342711"/>
                        <a:pt x="719423" y="341187"/>
                      </a:cubicBezTo>
                      <a:cubicBezTo>
                        <a:pt x="721138" y="340711"/>
                        <a:pt x="726853" y="338616"/>
                        <a:pt x="726091" y="338235"/>
                      </a:cubicBezTo>
                      <a:cubicBezTo>
                        <a:pt x="725900" y="338140"/>
                        <a:pt x="722852" y="338711"/>
                        <a:pt x="724090" y="338044"/>
                      </a:cubicBezTo>
                      <a:cubicBezTo>
                        <a:pt x="724281" y="337949"/>
                        <a:pt x="733520" y="336425"/>
                        <a:pt x="734473" y="335568"/>
                      </a:cubicBezTo>
                      <a:cubicBezTo>
                        <a:pt x="735044" y="334996"/>
                        <a:pt x="734092" y="334901"/>
                        <a:pt x="734949" y="334329"/>
                      </a:cubicBezTo>
                      <a:cubicBezTo>
                        <a:pt x="735711" y="333758"/>
                        <a:pt x="737711" y="332901"/>
                        <a:pt x="738950" y="332139"/>
                      </a:cubicBezTo>
                      <a:cubicBezTo>
                        <a:pt x="739140" y="332996"/>
                        <a:pt x="738759" y="333472"/>
                        <a:pt x="744188" y="331567"/>
                      </a:cubicBezTo>
                      <a:cubicBezTo>
                        <a:pt x="745522" y="331091"/>
                        <a:pt x="753428" y="327852"/>
                        <a:pt x="750856" y="328329"/>
                      </a:cubicBezTo>
                      <a:lnTo>
                        <a:pt x="755618" y="326614"/>
                      </a:lnTo>
                      <a:cubicBezTo>
                        <a:pt x="755904" y="326805"/>
                        <a:pt x="754856" y="327567"/>
                        <a:pt x="755999" y="327471"/>
                      </a:cubicBezTo>
                      <a:cubicBezTo>
                        <a:pt x="757428" y="327281"/>
                        <a:pt x="760476" y="326328"/>
                        <a:pt x="762572" y="325471"/>
                      </a:cubicBezTo>
                      <a:cubicBezTo>
                        <a:pt x="767334" y="323471"/>
                        <a:pt x="768286" y="321661"/>
                        <a:pt x="772382" y="321566"/>
                      </a:cubicBezTo>
                      <a:cubicBezTo>
                        <a:pt x="772763" y="322995"/>
                        <a:pt x="776097" y="319947"/>
                        <a:pt x="779717" y="318613"/>
                      </a:cubicBezTo>
                      <a:cubicBezTo>
                        <a:pt x="782193" y="317756"/>
                        <a:pt x="785908" y="317280"/>
                        <a:pt x="787622" y="316422"/>
                      </a:cubicBezTo>
                      <a:cubicBezTo>
                        <a:pt x="788003" y="316232"/>
                        <a:pt x="791051" y="314327"/>
                        <a:pt x="790956" y="314327"/>
                      </a:cubicBezTo>
                      <a:cubicBezTo>
                        <a:pt x="792766" y="314136"/>
                        <a:pt x="790575" y="315184"/>
                        <a:pt x="794480" y="314041"/>
                      </a:cubicBezTo>
                      <a:cubicBezTo>
                        <a:pt x="796195" y="313565"/>
                        <a:pt x="799814" y="312422"/>
                        <a:pt x="800672" y="311755"/>
                      </a:cubicBezTo>
                      <a:cubicBezTo>
                        <a:pt x="801434" y="311088"/>
                        <a:pt x="804767" y="310041"/>
                        <a:pt x="807244" y="309183"/>
                      </a:cubicBezTo>
                      <a:cubicBezTo>
                        <a:pt x="808768" y="308612"/>
                        <a:pt x="809149" y="307659"/>
                        <a:pt x="812482" y="306421"/>
                      </a:cubicBezTo>
                      <a:lnTo>
                        <a:pt x="812673" y="307183"/>
                      </a:lnTo>
                      <a:cubicBezTo>
                        <a:pt x="814388" y="306612"/>
                        <a:pt x="817436" y="305564"/>
                        <a:pt x="817340" y="305088"/>
                      </a:cubicBezTo>
                      <a:cubicBezTo>
                        <a:pt x="819340" y="303945"/>
                        <a:pt x="819912" y="303754"/>
                        <a:pt x="822103" y="303373"/>
                      </a:cubicBezTo>
                      <a:cubicBezTo>
                        <a:pt x="824198" y="302611"/>
                        <a:pt x="824484" y="302516"/>
                        <a:pt x="824389" y="302135"/>
                      </a:cubicBezTo>
                      <a:cubicBezTo>
                        <a:pt x="824294" y="301659"/>
                        <a:pt x="827246" y="300706"/>
                        <a:pt x="829056" y="300040"/>
                      </a:cubicBezTo>
                      <a:lnTo>
                        <a:pt x="829437" y="301373"/>
                      </a:lnTo>
                      <a:cubicBezTo>
                        <a:pt x="829342" y="300801"/>
                        <a:pt x="836771" y="298039"/>
                        <a:pt x="839153" y="297277"/>
                      </a:cubicBezTo>
                      <a:cubicBezTo>
                        <a:pt x="842486" y="296134"/>
                        <a:pt x="842486" y="296515"/>
                        <a:pt x="844868" y="295849"/>
                      </a:cubicBezTo>
                      <a:cubicBezTo>
                        <a:pt x="855345" y="292705"/>
                        <a:pt x="866108" y="288705"/>
                        <a:pt x="876681" y="284895"/>
                      </a:cubicBezTo>
                      <a:cubicBezTo>
                        <a:pt x="876586" y="284895"/>
                        <a:pt x="877443" y="285085"/>
                        <a:pt x="879348" y="284418"/>
                      </a:cubicBezTo>
                      <a:lnTo>
                        <a:pt x="884587" y="282513"/>
                      </a:lnTo>
                      <a:lnTo>
                        <a:pt x="901351" y="276227"/>
                      </a:lnTo>
                      <a:cubicBezTo>
                        <a:pt x="908780" y="273369"/>
                        <a:pt x="916686" y="270417"/>
                        <a:pt x="924115" y="267559"/>
                      </a:cubicBezTo>
                      <a:cubicBezTo>
                        <a:pt x="927068" y="266416"/>
                        <a:pt x="930116" y="265273"/>
                        <a:pt x="931545" y="264321"/>
                      </a:cubicBezTo>
                      <a:cubicBezTo>
                        <a:pt x="932593" y="263654"/>
                        <a:pt x="935260" y="262797"/>
                        <a:pt x="936879" y="262225"/>
                      </a:cubicBezTo>
                      <a:cubicBezTo>
                        <a:pt x="935450" y="262701"/>
                        <a:pt x="934212" y="263463"/>
                        <a:pt x="936307" y="262797"/>
                      </a:cubicBezTo>
                      <a:cubicBezTo>
                        <a:pt x="940594" y="261463"/>
                        <a:pt x="945452" y="259653"/>
                        <a:pt x="949738" y="258034"/>
                      </a:cubicBezTo>
                      <a:cubicBezTo>
                        <a:pt x="951548" y="257367"/>
                        <a:pt x="956691" y="255653"/>
                        <a:pt x="957929" y="254891"/>
                      </a:cubicBezTo>
                      <a:cubicBezTo>
                        <a:pt x="958786" y="254319"/>
                        <a:pt x="957072" y="254034"/>
                        <a:pt x="956977" y="253748"/>
                      </a:cubicBezTo>
                      <a:cubicBezTo>
                        <a:pt x="960501" y="252510"/>
                        <a:pt x="961644" y="252986"/>
                        <a:pt x="961930" y="253367"/>
                      </a:cubicBezTo>
                      <a:cubicBezTo>
                        <a:pt x="962406" y="253938"/>
                        <a:pt x="966026" y="252319"/>
                        <a:pt x="969645" y="251081"/>
                      </a:cubicBezTo>
                      <a:cubicBezTo>
                        <a:pt x="974217" y="249462"/>
                        <a:pt x="979361" y="247557"/>
                        <a:pt x="983837" y="246128"/>
                      </a:cubicBezTo>
                      <a:cubicBezTo>
                        <a:pt x="984599" y="245937"/>
                        <a:pt x="986028" y="245652"/>
                        <a:pt x="986314" y="245557"/>
                      </a:cubicBezTo>
                      <a:cubicBezTo>
                        <a:pt x="988695" y="244699"/>
                        <a:pt x="989838" y="243937"/>
                        <a:pt x="991648" y="242985"/>
                      </a:cubicBezTo>
                      <a:cubicBezTo>
                        <a:pt x="995458" y="241175"/>
                        <a:pt x="1001173" y="239937"/>
                        <a:pt x="1005269" y="238603"/>
                      </a:cubicBezTo>
                      <a:cubicBezTo>
                        <a:pt x="1009840" y="237079"/>
                        <a:pt x="1010603" y="236317"/>
                        <a:pt x="1012603" y="234984"/>
                      </a:cubicBezTo>
                      <a:cubicBezTo>
                        <a:pt x="1016318" y="232602"/>
                        <a:pt x="1015556" y="234508"/>
                        <a:pt x="1015936" y="234603"/>
                      </a:cubicBezTo>
                      <a:cubicBezTo>
                        <a:pt x="1016984" y="234888"/>
                        <a:pt x="1021556" y="232031"/>
                        <a:pt x="1022128" y="231745"/>
                      </a:cubicBezTo>
                      <a:cubicBezTo>
                        <a:pt x="1025843" y="229935"/>
                        <a:pt x="1027081" y="230507"/>
                        <a:pt x="1029843" y="229840"/>
                      </a:cubicBezTo>
                      <a:cubicBezTo>
                        <a:pt x="1033177" y="228983"/>
                        <a:pt x="1037368" y="227268"/>
                        <a:pt x="1040702" y="226030"/>
                      </a:cubicBezTo>
                      <a:cubicBezTo>
                        <a:pt x="1042702" y="225268"/>
                        <a:pt x="1054418" y="220601"/>
                        <a:pt x="1054608" y="221363"/>
                      </a:cubicBezTo>
                      <a:cubicBezTo>
                        <a:pt x="1057275" y="220601"/>
                        <a:pt x="1060323" y="219267"/>
                        <a:pt x="1062895" y="218220"/>
                      </a:cubicBezTo>
                      <a:cubicBezTo>
                        <a:pt x="1072610" y="214505"/>
                        <a:pt x="1082326" y="210790"/>
                        <a:pt x="1092137" y="207075"/>
                      </a:cubicBezTo>
                      <a:cubicBezTo>
                        <a:pt x="1095470" y="205742"/>
                        <a:pt x="1099376" y="204123"/>
                        <a:pt x="1099185" y="203456"/>
                      </a:cubicBezTo>
                      <a:cubicBezTo>
                        <a:pt x="1099280" y="203837"/>
                        <a:pt x="1098804" y="204599"/>
                        <a:pt x="1100995" y="204123"/>
                      </a:cubicBezTo>
                      <a:cubicBezTo>
                        <a:pt x="1102805" y="203742"/>
                        <a:pt x="1103662" y="202980"/>
                        <a:pt x="1105567" y="202408"/>
                      </a:cubicBezTo>
                      <a:lnTo>
                        <a:pt x="1108996" y="201360"/>
                      </a:lnTo>
                      <a:cubicBezTo>
                        <a:pt x="1113758" y="199932"/>
                        <a:pt x="1118330" y="198217"/>
                        <a:pt x="1123283" y="196503"/>
                      </a:cubicBezTo>
                      <a:cubicBezTo>
                        <a:pt x="1124236" y="195931"/>
                        <a:pt x="1127093" y="194883"/>
                        <a:pt x="1129665" y="193931"/>
                      </a:cubicBezTo>
                      <a:cubicBezTo>
                        <a:pt x="1132237" y="192978"/>
                        <a:pt x="1134428" y="192121"/>
                        <a:pt x="1134618" y="192121"/>
                      </a:cubicBezTo>
                      <a:cubicBezTo>
                        <a:pt x="1136142" y="190788"/>
                        <a:pt x="1134523" y="190407"/>
                        <a:pt x="1136618" y="188883"/>
                      </a:cubicBezTo>
                      <a:cubicBezTo>
                        <a:pt x="1137571" y="188311"/>
                        <a:pt x="1142619" y="187454"/>
                        <a:pt x="1140524" y="188978"/>
                      </a:cubicBezTo>
                      <a:cubicBezTo>
                        <a:pt x="1138047" y="190502"/>
                        <a:pt x="1138714" y="190597"/>
                        <a:pt x="1142619" y="189264"/>
                      </a:cubicBezTo>
                      <a:cubicBezTo>
                        <a:pt x="1142619" y="188407"/>
                        <a:pt x="1142619" y="187359"/>
                        <a:pt x="1142619" y="186216"/>
                      </a:cubicBezTo>
                      <a:cubicBezTo>
                        <a:pt x="1142619" y="184216"/>
                        <a:pt x="1142714" y="180596"/>
                        <a:pt x="1142429" y="179072"/>
                      </a:cubicBezTo>
                      <a:cubicBezTo>
                        <a:pt x="1142143" y="177834"/>
                        <a:pt x="1142048" y="178500"/>
                        <a:pt x="1142143" y="175833"/>
                      </a:cubicBezTo>
                      <a:cubicBezTo>
                        <a:pt x="1142238" y="173833"/>
                        <a:pt x="1143286" y="164975"/>
                        <a:pt x="1143667" y="166213"/>
                      </a:cubicBezTo>
                      <a:cubicBezTo>
                        <a:pt x="1143095" y="164499"/>
                        <a:pt x="1143095" y="162879"/>
                        <a:pt x="1143095" y="158593"/>
                      </a:cubicBezTo>
                      <a:cubicBezTo>
                        <a:pt x="1143095" y="154783"/>
                        <a:pt x="1143095" y="151450"/>
                        <a:pt x="1142810" y="147925"/>
                      </a:cubicBezTo>
                      <a:cubicBezTo>
                        <a:pt x="1142714" y="147068"/>
                        <a:pt x="1142238" y="143639"/>
                        <a:pt x="1142333" y="143163"/>
                      </a:cubicBezTo>
                      <a:cubicBezTo>
                        <a:pt x="1142524" y="142210"/>
                        <a:pt x="1143000" y="140972"/>
                        <a:pt x="1143000" y="139638"/>
                      </a:cubicBezTo>
                      <a:cubicBezTo>
                        <a:pt x="1143095" y="136971"/>
                        <a:pt x="1142714" y="134781"/>
                        <a:pt x="1142714" y="132209"/>
                      </a:cubicBezTo>
                      <a:lnTo>
                        <a:pt x="1142714" y="123446"/>
                      </a:lnTo>
                      <a:cubicBezTo>
                        <a:pt x="1143381" y="119636"/>
                        <a:pt x="1142333" y="118683"/>
                        <a:pt x="1141952" y="118112"/>
                      </a:cubicBezTo>
                      <a:cubicBezTo>
                        <a:pt x="1141571" y="117541"/>
                        <a:pt x="1141476" y="115540"/>
                        <a:pt x="1141476" y="113254"/>
                      </a:cubicBezTo>
                      <a:cubicBezTo>
                        <a:pt x="1142333" y="113350"/>
                        <a:pt x="1142619" y="114111"/>
                        <a:pt x="1142714" y="108682"/>
                      </a:cubicBezTo>
                      <a:cubicBezTo>
                        <a:pt x="1142714" y="99062"/>
                        <a:pt x="1142810" y="89251"/>
                        <a:pt x="1142810" y="79631"/>
                      </a:cubicBezTo>
                      <a:cubicBezTo>
                        <a:pt x="1142810" y="78964"/>
                        <a:pt x="1142905" y="68582"/>
                        <a:pt x="1142524" y="70106"/>
                      </a:cubicBezTo>
                      <a:cubicBezTo>
                        <a:pt x="1141952" y="72678"/>
                        <a:pt x="1141952" y="66772"/>
                        <a:pt x="1142048" y="64677"/>
                      </a:cubicBezTo>
                      <a:cubicBezTo>
                        <a:pt x="1142143" y="62581"/>
                        <a:pt x="1142524" y="63915"/>
                        <a:pt x="1142714" y="62295"/>
                      </a:cubicBezTo>
                      <a:cubicBezTo>
                        <a:pt x="1142810" y="61152"/>
                        <a:pt x="1142810" y="59247"/>
                        <a:pt x="1142810" y="57914"/>
                      </a:cubicBezTo>
                      <a:cubicBezTo>
                        <a:pt x="1142810" y="55342"/>
                        <a:pt x="1143000" y="47913"/>
                        <a:pt x="1142619" y="45912"/>
                      </a:cubicBezTo>
                      <a:cubicBezTo>
                        <a:pt x="1142238" y="44103"/>
                        <a:pt x="1142524" y="41912"/>
                        <a:pt x="1142333" y="38864"/>
                      </a:cubicBezTo>
                      <a:cubicBezTo>
                        <a:pt x="1142238" y="37150"/>
                        <a:pt x="1141667" y="35054"/>
                        <a:pt x="1141667" y="34101"/>
                      </a:cubicBezTo>
                      <a:cubicBezTo>
                        <a:pt x="1141667" y="33149"/>
                        <a:pt x="1142048" y="32387"/>
                        <a:pt x="1142143" y="31434"/>
                      </a:cubicBezTo>
                      <a:cubicBezTo>
                        <a:pt x="1142429" y="28672"/>
                        <a:pt x="1142524" y="25243"/>
                        <a:pt x="1142524" y="22005"/>
                      </a:cubicBezTo>
                      <a:cubicBezTo>
                        <a:pt x="1142429" y="17052"/>
                        <a:pt x="1142429" y="11337"/>
                        <a:pt x="1142333" y="6288"/>
                      </a:cubicBezTo>
                      <a:cubicBezTo>
                        <a:pt x="1142238" y="3717"/>
                        <a:pt x="1141952" y="2669"/>
                        <a:pt x="1141571" y="2669"/>
                      </a:cubicBezTo>
                      <a:cubicBezTo>
                        <a:pt x="1140714" y="-2856"/>
                        <a:pt x="1139000" y="14956"/>
                        <a:pt x="1141095" y="12670"/>
                      </a:cubicBezTo>
                      <a:cubicBezTo>
                        <a:pt x="1140524" y="12670"/>
                        <a:pt x="1140619" y="25053"/>
                        <a:pt x="1140047" y="27243"/>
                      </a:cubicBezTo>
                      <a:cubicBezTo>
                        <a:pt x="1139571" y="28863"/>
                        <a:pt x="1139952" y="29339"/>
                        <a:pt x="1140143" y="31530"/>
                      </a:cubicBezTo>
                      <a:cubicBezTo>
                        <a:pt x="1140333" y="33816"/>
                        <a:pt x="1140238" y="36387"/>
                        <a:pt x="1140333" y="38769"/>
                      </a:cubicBezTo>
                      <a:cubicBezTo>
                        <a:pt x="1140714" y="50294"/>
                        <a:pt x="1140619" y="62772"/>
                        <a:pt x="1140428" y="74392"/>
                      </a:cubicBezTo>
                      <a:cubicBezTo>
                        <a:pt x="1140333" y="81726"/>
                        <a:pt x="1139381" y="97824"/>
                        <a:pt x="1141190" y="98205"/>
                      </a:cubicBezTo>
                      <a:cubicBezTo>
                        <a:pt x="1141286" y="98205"/>
                        <a:pt x="1142524" y="99919"/>
                        <a:pt x="1142143" y="100967"/>
                      </a:cubicBezTo>
                      <a:cubicBezTo>
                        <a:pt x="1141762" y="101919"/>
                        <a:pt x="1141381" y="103253"/>
                        <a:pt x="1141000" y="103158"/>
                      </a:cubicBezTo>
                      <a:cubicBezTo>
                        <a:pt x="1140809" y="103158"/>
                        <a:pt x="1138619" y="104872"/>
                        <a:pt x="1138714" y="105253"/>
                      </a:cubicBezTo>
                      <a:cubicBezTo>
                        <a:pt x="1138809" y="106206"/>
                        <a:pt x="1139000" y="105444"/>
                        <a:pt x="1139095" y="107253"/>
                      </a:cubicBezTo>
                      <a:cubicBezTo>
                        <a:pt x="1139190" y="109063"/>
                        <a:pt x="1139190" y="111063"/>
                        <a:pt x="1139190" y="112968"/>
                      </a:cubicBezTo>
                      <a:cubicBezTo>
                        <a:pt x="1139190" y="115826"/>
                        <a:pt x="1139190" y="120493"/>
                        <a:pt x="1138619" y="120493"/>
                      </a:cubicBezTo>
                      <a:cubicBezTo>
                        <a:pt x="1139666" y="120588"/>
                        <a:pt x="1138904" y="126684"/>
                        <a:pt x="1139762" y="127923"/>
                      </a:cubicBezTo>
                      <a:cubicBezTo>
                        <a:pt x="1140238" y="128590"/>
                        <a:pt x="1141286" y="130875"/>
                        <a:pt x="1140428" y="134590"/>
                      </a:cubicBezTo>
                      <a:cubicBezTo>
                        <a:pt x="1140047" y="136305"/>
                        <a:pt x="1139571" y="135257"/>
                        <a:pt x="1139285" y="137924"/>
                      </a:cubicBezTo>
                      <a:cubicBezTo>
                        <a:pt x="1139095" y="139734"/>
                        <a:pt x="1139095" y="142210"/>
                        <a:pt x="1139476" y="143067"/>
                      </a:cubicBezTo>
                      <a:cubicBezTo>
                        <a:pt x="1139857" y="143925"/>
                        <a:pt x="1139762" y="144496"/>
                        <a:pt x="1139762" y="147640"/>
                      </a:cubicBezTo>
                      <a:cubicBezTo>
                        <a:pt x="1139762" y="149259"/>
                        <a:pt x="1139476" y="148211"/>
                        <a:pt x="1139285" y="148783"/>
                      </a:cubicBezTo>
                      <a:cubicBezTo>
                        <a:pt x="1138523" y="150973"/>
                        <a:pt x="1140047" y="159069"/>
                        <a:pt x="1139285" y="163451"/>
                      </a:cubicBezTo>
                      <a:cubicBezTo>
                        <a:pt x="1139285" y="166690"/>
                        <a:pt x="1140428" y="170976"/>
                        <a:pt x="1140143" y="171928"/>
                      </a:cubicBezTo>
                      <a:cubicBezTo>
                        <a:pt x="1140047" y="172404"/>
                        <a:pt x="1139285" y="173643"/>
                        <a:pt x="1139381" y="174786"/>
                      </a:cubicBezTo>
                      <a:cubicBezTo>
                        <a:pt x="1139571" y="176786"/>
                        <a:pt x="1140047" y="175548"/>
                        <a:pt x="1140333" y="177738"/>
                      </a:cubicBezTo>
                      <a:cubicBezTo>
                        <a:pt x="1140333" y="177738"/>
                        <a:pt x="1139000" y="180882"/>
                        <a:pt x="1139000" y="180977"/>
                      </a:cubicBezTo>
                      <a:cubicBezTo>
                        <a:pt x="1139285" y="181834"/>
                        <a:pt x="1139476" y="182882"/>
                        <a:pt x="1139666" y="184216"/>
                      </a:cubicBezTo>
                      <a:cubicBezTo>
                        <a:pt x="1139762" y="184882"/>
                        <a:pt x="1139762" y="185549"/>
                        <a:pt x="1139857" y="186406"/>
                      </a:cubicBezTo>
                      <a:cubicBezTo>
                        <a:pt x="1139857" y="186883"/>
                        <a:pt x="1139857" y="187168"/>
                        <a:pt x="1139857" y="187549"/>
                      </a:cubicBezTo>
                      <a:cubicBezTo>
                        <a:pt x="1139571" y="187644"/>
                        <a:pt x="1139285" y="187740"/>
                        <a:pt x="1138904" y="187740"/>
                      </a:cubicBezTo>
                      <a:cubicBezTo>
                        <a:pt x="1136904" y="188216"/>
                        <a:pt x="1134142" y="189073"/>
                        <a:pt x="1131665" y="189930"/>
                      </a:cubicBezTo>
                      <a:cubicBezTo>
                        <a:pt x="1130713" y="190311"/>
                        <a:pt x="1128046" y="191550"/>
                        <a:pt x="1130427" y="190692"/>
                      </a:cubicBezTo>
                      <a:lnTo>
                        <a:pt x="1124807" y="192693"/>
                      </a:lnTo>
                      <a:cubicBezTo>
                        <a:pt x="1120902" y="194026"/>
                        <a:pt x="1123950" y="192978"/>
                        <a:pt x="1122140" y="194026"/>
                      </a:cubicBezTo>
                      <a:cubicBezTo>
                        <a:pt x="1120807" y="194788"/>
                        <a:pt x="1114330" y="196503"/>
                        <a:pt x="1112520" y="197074"/>
                      </a:cubicBezTo>
                      <a:cubicBezTo>
                        <a:pt x="1110234" y="197836"/>
                        <a:pt x="1105472" y="199265"/>
                        <a:pt x="1103471" y="200313"/>
                      </a:cubicBezTo>
                      <a:cubicBezTo>
                        <a:pt x="1101852" y="201170"/>
                        <a:pt x="1103376" y="201551"/>
                        <a:pt x="1098709" y="202408"/>
                      </a:cubicBezTo>
                      <a:cubicBezTo>
                        <a:pt x="1096994" y="202408"/>
                        <a:pt x="1091184" y="204123"/>
                        <a:pt x="1093946" y="204123"/>
                      </a:cubicBezTo>
                      <a:cubicBezTo>
                        <a:pt x="1094137" y="204885"/>
                        <a:pt x="1090803" y="206313"/>
                        <a:pt x="1087374" y="206980"/>
                      </a:cubicBezTo>
                      <a:cubicBezTo>
                        <a:pt x="1084993" y="207457"/>
                        <a:pt x="1084993" y="206790"/>
                        <a:pt x="1080421" y="208790"/>
                      </a:cubicBezTo>
                      <a:cubicBezTo>
                        <a:pt x="1079849" y="209076"/>
                        <a:pt x="1073944" y="212124"/>
                        <a:pt x="1073658" y="212124"/>
                      </a:cubicBezTo>
                      <a:cubicBezTo>
                        <a:pt x="1073372" y="212028"/>
                        <a:pt x="1077659" y="210028"/>
                        <a:pt x="1075563" y="210504"/>
                      </a:cubicBezTo>
                      <a:cubicBezTo>
                        <a:pt x="1073753" y="210885"/>
                        <a:pt x="1069181" y="213267"/>
                        <a:pt x="1068038" y="213838"/>
                      </a:cubicBezTo>
                      <a:cubicBezTo>
                        <a:pt x="1065276" y="214791"/>
                        <a:pt x="1062038" y="216029"/>
                        <a:pt x="1059561" y="216600"/>
                      </a:cubicBezTo>
                      <a:cubicBezTo>
                        <a:pt x="1057180" y="217172"/>
                        <a:pt x="1055561" y="217553"/>
                        <a:pt x="1052608" y="218601"/>
                      </a:cubicBezTo>
                      <a:cubicBezTo>
                        <a:pt x="1049465" y="219649"/>
                        <a:pt x="1046131" y="220887"/>
                        <a:pt x="1043178" y="222220"/>
                      </a:cubicBezTo>
                      <a:cubicBezTo>
                        <a:pt x="1040225" y="223458"/>
                        <a:pt x="1038892" y="224506"/>
                        <a:pt x="1036796" y="224792"/>
                      </a:cubicBezTo>
                      <a:cubicBezTo>
                        <a:pt x="1034510" y="225078"/>
                        <a:pt x="1030415" y="226316"/>
                        <a:pt x="1026986" y="227745"/>
                      </a:cubicBezTo>
                      <a:cubicBezTo>
                        <a:pt x="1024509" y="228697"/>
                        <a:pt x="1025366" y="228983"/>
                        <a:pt x="1025461" y="229269"/>
                      </a:cubicBezTo>
                      <a:cubicBezTo>
                        <a:pt x="1025176" y="228126"/>
                        <a:pt x="1015270" y="231936"/>
                        <a:pt x="1012507" y="233555"/>
                      </a:cubicBezTo>
                      <a:cubicBezTo>
                        <a:pt x="1010984" y="234412"/>
                        <a:pt x="1007745" y="235555"/>
                        <a:pt x="1006602" y="235555"/>
                      </a:cubicBezTo>
                      <a:cubicBezTo>
                        <a:pt x="1005840" y="235555"/>
                        <a:pt x="1008317" y="234508"/>
                        <a:pt x="1006793" y="234793"/>
                      </a:cubicBezTo>
                      <a:cubicBezTo>
                        <a:pt x="1005364" y="235079"/>
                        <a:pt x="1003745" y="236032"/>
                        <a:pt x="1002792" y="236508"/>
                      </a:cubicBezTo>
                      <a:cubicBezTo>
                        <a:pt x="1000315" y="237651"/>
                        <a:pt x="996601" y="238889"/>
                        <a:pt x="994410" y="239365"/>
                      </a:cubicBezTo>
                      <a:cubicBezTo>
                        <a:pt x="994220" y="238699"/>
                        <a:pt x="990124" y="241175"/>
                        <a:pt x="988600" y="241842"/>
                      </a:cubicBezTo>
                      <a:cubicBezTo>
                        <a:pt x="984790" y="243366"/>
                        <a:pt x="980027" y="244699"/>
                        <a:pt x="976789" y="246318"/>
                      </a:cubicBezTo>
                      <a:cubicBezTo>
                        <a:pt x="973931" y="247747"/>
                        <a:pt x="969455" y="249176"/>
                        <a:pt x="966121" y="250224"/>
                      </a:cubicBezTo>
                      <a:cubicBezTo>
                        <a:pt x="962311" y="251462"/>
                        <a:pt x="955739" y="253367"/>
                        <a:pt x="952405" y="255082"/>
                      </a:cubicBezTo>
                      <a:cubicBezTo>
                        <a:pt x="951167" y="255748"/>
                        <a:pt x="948976" y="255843"/>
                        <a:pt x="947642" y="256129"/>
                      </a:cubicBezTo>
                      <a:cubicBezTo>
                        <a:pt x="945452" y="256701"/>
                        <a:pt x="944594" y="257463"/>
                        <a:pt x="942023" y="258320"/>
                      </a:cubicBezTo>
                      <a:cubicBezTo>
                        <a:pt x="939165" y="259368"/>
                        <a:pt x="936117" y="260511"/>
                        <a:pt x="933164" y="261558"/>
                      </a:cubicBezTo>
                      <a:cubicBezTo>
                        <a:pt x="930021" y="262797"/>
                        <a:pt x="931164" y="262892"/>
                        <a:pt x="927545" y="263749"/>
                      </a:cubicBezTo>
                      <a:cubicBezTo>
                        <a:pt x="924115" y="264607"/>
                        <a:pt x="916115" y="266797"/>
                        <a:pt x="916400" y="268035"/>
                      </a:cubicBezTo>
                      <a:cubicBezTo>
                        <a:pt x="916019" y="266702"/>
                        <a:pt x="897255" y="273941"/>
                        <a:pt x="893540" y="275751"/>
                      </a:cubicBezTo>
                      <a:cubicBezTo>
                        <a:pt x="890492" y="277275"/>
                        <a:pt x="885730" y="276799"/>
                        <a:pt x="882015" y="279370"/>
                      </a:cubicBezTo>
                      <a:cubicBezTo>
                        <a:pt x="880396" y="280513"/>
                        <a:pt x="879729" y="281466"/>
                        <a:pt x="876014" y="282133"/>
                      </a:cubicBezTo>
                      <a:cubicBezTo>
                        <a:pt x="874871" y="282513"/>
                        <a:pt x="867537" y="285180"/>
                        <a:pt x="868013" y="285085"/>
                      </a:cubicBezTo>
                      <a:cubicBezTo>
                        <a:pt x="867728" y="285180"/>
                        <a:pt x="870014" y="283942"/>
                        <a:pt x="868204" y="284514"/>
                      </a:cubicBezTo>
                      <a:cubicBezTo>
                        <a:pt x="866680" y="284895"/>
                        <a:pt x="864489" y="285752"/>
                        <a:pt x="862870" y="286324"/>
                      </a:cubicBezTo>
                      <a:cubicBezTo>
                        <a:pt x="858584" y="287847"/>
                        <a:pt x="853631" y="289086"/>
                        <a:pt x="849725" y="290610"/>
                      </a:cubicBezTo>
                      <a:cubicBezTo>
                        <a:pt x="853631" y="289562"/>
                        <a:pt x="855726" y="290038"/>
                        <a:pt x="852583" y="291753"/>
                      </a:cubicBezTo>
                      <a:cubicBezTo>
                        <a:pt x="848678" y="293182"/>
                        <a:pt x="850773" y="291467"/>
                        <a:pt x="850868" y="291181"/>
                      </a:cubicBezTo>
                      <a:cubicBezTo>
                        <a:pt x="851154" y="290610"/>
                        <a:pt x="845630" y="292896"/>
                        <a:pt x="843915" y="293467"/>
                      </a:cubicBezTo>
                      <a:cubicBezTo>
                        <a:pt x="842296" y="293943"/>
                        <a:pt x="839057" y="294325"/>
                        <a:pt x="838200" y="294896"/>
                      </a:cubicBezTo>
                      <a:cubicBezTo>
                        <a:pt x="837152" y="295563"/>
                        <a:pt x="836867" y="296039"/>
                        <a:pt x="834295" y="296801"/>
                      </a:cubicBezTo>
                      <a:cubicBezTo>
                        <a:pt x="830390" y="297944"/>
                        <a:pt x="827818" y="298420"/>
                        <a:pt x="823627" y="299849"/>
                      </a:cubicBezTo>
                      <a:cubicBezTo>
                        <a:pt x="826484" y="299373"/>
                        <a:pt x="808577" y="305564"/>
                        <a:pt x="806768" y="306326"/>
                      </a:cubicBezTo>
                      <a:cubicBezTo>
                        <a:pt x="805625" y="306802"/>
                        <a:pt x="808387" y="306612"/>
                        <a:pt x="806386" y="307659"/>
                      </a:cubicBezTo>
                      <a:cubicBezTo>
                        <a:pt x="803720" y="308993"/>
                        <a:pt x="802481" y="308231"/>
                        <a:pt x="802386" y="307945"/>
                      </a:cubicBezTo>
                      <a:cubicBezTo>
                        <a:pt x="802481" y="308231"/>
                        <a:pt x="801148" y="309183"/>
                        <a:pt x="799148" y="309660"/>
                      </a:cubicBezTo>
                      <a:cubicBezTo>
                        <a:pt x="797338" y="310041"/>
                        <a:pt x="798195" y="309183"/>
                        <a:pt x="796290" y="309660"/>
                      </a:cubicBezTo>
                      <a:cubicBezTo>
                        <a:pt x="795147" y="309945"/>
                        <a:pt x="793814" y="311660"/>
                        <a:pt x="790575" y="312708"/>
                      </a:cubicBezTo>
                      <a:cubicBezTo>
                        <a:pt x="789718" y="312993"/>
                        <a:pt x="784479" y="313755"/>
                        <a:pt x="784670" y="314136"/>
                      </a:cubicBezTo>
                      <a:cubicBezTo>
                        <a:pt x="784765" y="314327"/>
                        <a:pt x="786956" y="313851"/>
                        <a:pt x="784670" y="314899"/>
                      </a:cubicBezTo>
                      <a:cubicBezTo>
                        <a:pt x="783907" y="315279"/>
                        <a:pt x="782860" y="315660"/>
                        <a:pt x="782098" y="315756"/>
                      </a:cubicBezTo>
                      <a:cubicBezTo>
                        <a:pt x="780002" y="316232"/>
                        <a:pt x="782288" y="314517"/>
                        <a:pt x="779431" y="315470"/>
                      </a:cubicBezTo>
                      <a:cubicBezTo>
                        <a:pt x="777431" y="316137"/>
                        <a:pt x="774764" y="317089"/>
                        <a:pt x="772859" y="317851"/>
                      </a:cubicBezTo>
                      <a:cubicBezTo>
                        <a:pt x="772097" y="318137"/>
                        <a:pt x="771335" y="318804"/>
                        <a:pt x="771239" y="318804"/>
                      </a:cubicBezTo>
                      <a:cubicBezTo>
                        <a:pt x="767525" y="320137"/>
                        <a:pt x="763810" y="321471"/>
                        <a:pt x="760095" y="322804"/>
                      </a:cubicBezTo>
                      <a:cubicBezTo>
                        <a:pt x="755714" y="324519"/>
                        <a:pt x="755237" y="325090"/>
                        <a:pt x="759809" y="323757"/>
                      </a:cubicBezTo>
                      <a:cubicBezTo>
                        <a:pt x="756380" y="324995"/>
                        <a:pt x="752951" y="326233"/>
                        <a:pt x="750189" y="326709"/>
                      </a:cubicBezTo>
                      <a:cubicBezTo>
                        <a:pt x="747998" y="327091"/>
                        <a:pt x="744474" y="327757"/>
                        <a:pt x="741426" y="329186"/>
                      </a:cubicBezTo>
                      <a:cubicBezTo>
                        <a:pt x="739235" y="330234"/>
                        <a:pt x="739235" y="330519"/>
                        <a:pt x="735902" y="331758"/>
                      </a:cubicBezTo>
                      <a:cubicBezTo>
                        <a:pt x="734759" y="332139"/>
                        <a:pt x="732282" y="332996"/>
                        <a:pt x="731139" y="333472"/>
                      </a:cubicBezTo>
                      <a:cubicBezTo>
                        <a:pt x="731139" y="333567"/>
                        <a:pt x="731330" y="333758"/>
                        <a:pt x="730663" y="334044"/>
                      </a:cubicBezTo>
                      <a:cubicBezTo>
                        <a:pt x="727805" y="335282"/>
                        <a:pt x="723233" y="336711"/>
                        <a:pt x="720090" y="337949"/>
                      </a:cubicBezTo>
                      <a:cubicBezTo>
                        <a:pt x="716947" y="339283"/>
                        <a:pt x="714375" y="340616"/>
                        <a:pt x="711994" y="340902"/>
                      </a:cubicBezTo>
                      <a:cubicBezTo>
                        <a:pt x="710470" y="341092"/>
                        <a:pt x="703517" y="343569"/>
                        <a:pt x="702183" y="344426"/>
                      </a:cubicBezTo>
                      <a:cubicBezTo>
                        <a:pt x="700754" y="345283"/>
                        <a:pt x="706088" y="343759"/>
                        <a:pt x="707041" y="343378"/>
                      </a:cubicBezTo>
                      <a:cubicBezTo>
                        <a:pt x="704755" y="344235"/>
                        <a:pt x="702278" y="345093"/>
                        <a:pt x="700088" y="345664"/>
                      </a:cubicBezTo>
                      <a:cubicBezTo>
                        <a:pt x="698087" y="346141"/>
                        <a:pt x="696849" y="346236"/>
                        <a:pt x="694563" y="346998"/>
                      </a:cubicBezTo>
                      <a:cubicBezTo>
                        <a:pt x="690658" y="348236"/>
                        <a:pt x="689610" y="349188"/>
                        <a:pt x="685895" y="350236"/>
                      </a:cubicBezTo>
                      <a:cubicBezTo>
                        <a:pt x="684371" y="350617"/>
                        <a:pt x="679799" y="350998"/>
                        <a:pt x="679132" y="352141"/>
                      </a:cubicBezTo>
                      <a:cubicBezTo>
                        <a:pt x="678752" y="352808"/>
                        <a:pt x="678371" y="353856"/>
                        <a:pt x="674180" y="354713"/>
                      </a:cubicBezTo>
                      <a:cubicBezTo>
                        <a:pt x="671608" y="355284"/>
                        <a:pt x="671513" y="354999"/>
                        <a:pt x="668274" y="355951"/>
                      </a:cubicBezTo>
                      <a:cubicBezTo>
                        <a:pt x="667226" y="356237"/>
                        <a:pt x="659321" y="358904"/>
                        <a:pt x="659130" y="359285"/>
                      </a:cubicBezTo>
                      <a:cubicBezTo>
                        <a:pt x="659035" y="359571"/>
                        <a:pt x="662083" y="359475"/>
                        <a:pt x="657606" y="361000"/>
                      </a:cubicBezTo>
                      <a:cubicBezTo>
                        <a:pt x="654272" y="362047"/>
                        <a:pt x="656368" y="360714"/>
                        <a:pt x="655130" y="360809"/>
                      </a:cubicBezTo>
                      <a:cubicBezTo>
                        <a:pt x="655225" y="360809"/>
                        <a:pt x="652177" y="362714"/>
                        <a:pt x="651796" y="362904"/>
                      </a:cubicBezTo>
                      <a:cubicBezTo>
                        <a:pt x="649605" y="364047"/>
                        <a:pt x="649034" y="364047"/>
                        <a:pt x="647795" y="364143"/>
                      </a:cubicBezTo>
                      <a:cubicBezTo>
                        <a:pt x="645986" y="364238"/>
                        <a:pt x="638270" y="366619"/>
                        <a:pt x="635508" y="367858"/>
                      </a:cubicBezTo>
                      <a:cubicBezTo>
                        <a:pt x="632270" y="369286"/>
                        <a:pt x="636175" y="369286"/>
                        <a:pt x="634651" y="369858"/>
                      </a:cubicBezTo>
                      <a:cubicBezTo>
                        <a:pt x="632365" y="370715"/>
                        <a:pt x="631984" y="370334"/>
                        <a:pt x="630746" y="370620"/>
                      </a:cubicBezTo>
                      <a:cubicBezTo>
                        <a:pt x="629031" y="370905"/>
                        <a:pt x="626459" y="371667"/>
                        <a:pt x="624173" y="372429"/>
                      </a:cubicBezTo>
                      <a:cubicBezTo>
                        <a:pt x="621030" y="373477"/>
                        <a:pt x="614744" y="374716"/>
                        <a:pt x="612457" y="375763"/>
                      </a:cubicBezTo>
                      <a:cubicBezTo>
                        <a:pt x="611315" y="376240"/>
                        <a:pt x="609410" y="377763"/>
                        <a:pt x="608267" y="377859"/>
                      </a:cubicBezTo>
                      <a:cubicBezTo>
                        <a:pt x="607219" y="377954"/>
                        <a:pt x="607124" y="377763"/>
                        <a:pt x="604933" y="378525"/>
                      </a:cubicBezTo>
                      <a:cubicBezTo>
                        <a:pt x="599885" y="380240"/>
                        <a:pt x="598170" y="382240"/>
                        <a:pt x="593407" y="383955"/>
                      </a:cubicBezTo>
                      <a:cubicBezTo>
                        <a:pt x="588359" y="385860"/>
                        <a:pt x="585692" y="385288"/>
                        <a:pt x="581978" y="386622"/>
                      </a:cubicBezTo>
                      <a:cubicBezTo>
                        <a:pt x="580644" y="387098"/>
                        <a:pt x="582835" y="387003"/>
                        <a:pt x="583311" y="386812"/>
                      </a:cubicBezTo>
                      <a:cubicBezTo>
                        <a:pt x="580263" y="387860"/>
                        <a:pt x="579596" y="387384"/>
                        <a:pt x="577025" y="388432"/>
                      </a:cubicBezTo>
                      <a:cubicBezTo>
                        <a:pt x="573596" y="389765"/>
                        <a:pt x="571214" y="390813"/>
                        <a:pt x="567595" y="392146"/>
                      </a:cubicBezTo>
                      <a:cubicBezTo>
                        <a:pt x="569309" y="391479"/>
                        <a:pt x="565118" y="393003"/>
                        <a:pt x="563880" y="393766"/>
                      </a:cubicBezTo>
                      <a:cubicBezTo>
                        <a:pt x="562261" y="394623"/>
                        <a:pt x="560927" y="395004"/>
                        <a:pt x="559118" y="395480"/>
                      </a:cubicBezTo>
                      <a:cubicBezTo>
                        <a:pt x="555498" y="396528"/>
                        <a:pt x="550926" y="398242"/>
                        <a:pt x="547497" y="399671"/>
                      </a:cubicBezTo>
                      <a:cubicBezTo>
                        <a:pt x="546164" y="400242"/>
                        <a:pt x="542068" y="402624"/>
                        <a:pt x="541782" y="402338"/>
                      </a:cubicBezTo>
                      <a:cubicBezTo>
                        <a:pt x="541211" y="401767"/>
                        <a:pt x="541020" y="400909"/>
                        <a:pt x="536067" y="403481"/>
                      </a:cubicBezTo>
                      <a:cubicBezTo>
                        <a:pt x="533019" y="405100"/>
                        <a:pt x="529495" y="407577"/>
                        <a:pt x="524637" y="408529"/>
                      </a:cubicBezTo>
                      <a:cubicBezTo>
                        <a:pt x="522065" y="409101"/>
                        <a:pt x="519875" y="409196"/>
                        <a:pt x="516541" y="410244"/>
                      </a:cubicBezTo>
                      <a:cubicBezTo>
                        <a:pt x="513302" y="411196"/>
                        <a:pt x="513017" y="411768"/>
                        <a:pt x="510635" y="412625"/>
                      </a:cubicBezTo>
                      <a:cubicBezTo>
                        <a:pt x="508540" y="413387"/>
                        <a:pt x="506540" y="413387"/>
                        <a:pt x="503968" y="414340"/>
                      </a:cubicBezTo>
                      <a:cubicBezTo>
                        <a:pt x="503492" y="414530"/>
                        <a:pt x="502920" y="415101"/>
                        <a:pt x="502444" y="415387"/>
                      </a:cubicBezTo>
                      <a:cubicBezTo>
                        <a:pt x="498634" y="417387"/>
                        <a:pt x="495205" y="417102"/>
                        <a:pt x="492252" y="418150"/>
                      </a:cubicBezTo>
                      <a:cubicBezTo>
                        <a:pt x="493871" y="417578"/>
                        <a:pt x="495014" y="419102"/>
                        <a:pt x="489014" y="420435"/>
                      </a:cubicBezTo>
                      <a:cubicBezTo>
                        <a:pt x="485680" y="421197"/>
                        <a:pt x="486728" y="420721"/>
                        <a:pt x="482060" y="422436"/>
                      </a:cubicBezTo>
                      <a:cubicBezTo>
                        <a:pt x="479869" y="423007"/>
                        <a:pt x="479584" y="423007"/>
                        <a:pt x="479489" y="422626"/>
                      </a:cubicBezTo>
                      <a:cubicBezTo>
                        <a:pt x="479774" y="423769"/>
                        <a:pt x="467678" y="427103"/>
                        <a:pt x="467963" y="428055"/>
                      </a:cubicBezTo>
                      <a:cubicBezTo>
                        <a:pt x="467773" y="427484"/>
                        <a:pt x="459486" y="430532"/>
                        <a:pt x="457105" y="431389"/>
                      </a:cubicBezTo>
                      <a:cubicBezTo>
                        <a:pt x="455105" y="432151"/>
                        <a:pt x="453104" y="432913"/>
                        <a:pt x="451294" y="433770"/>
                      </a:cubicBezTo>
                      <a:cubicBezTo>
                        <a:pt x="451390" y="433770"/>
                        <a:pt x="449580" y="435104"/>
                        <a:pt x="449294" y="435104"/>
                      </a:cubicBezTo>
                      <a:cubicBezTo>
                        <a:pt x="448056" y="435199"/>
                        <a:pt x="448818" y="434151"/>
                        <a:pt x="448723" y="433770"/>
                      </a:cubicBezTo>
                      <a:cubicBezTo>
                        <a:pt x="447008" y="434723"/>
                        <a:pt x="444722" y="435675"/>
                        <a:pt x="444341" y="436342"/>
                      </a:cubicBezTo>
                      <a:cubicBezTo>
                        <a:pt x="443960" y="437009"/>
                        <a:pt x="443675" y="437771"/>
                        <a:pt x="439769" y="439200"/>
                      </a:cubicBezTo>
                      <a:cubicBezTo>
                        <a:pt x="439674" y="438914"/>
                        <a:pt x="440722" y="437485"/>
                        <a:pt x="439579" y="437771"/>
                      </a:cubicBezTo>
                      <a:cubicBezTo>
                        <a:pt x="437674" y="438247"/>
                        <a:pt x="435388" y="439676"/>
                        <a:pt x="434816" y="440057"/>
                      </a:cubicBezTo>
                      <a:cubicBezTo>
                        <a:pt x="433007" y="440724"/>
                        <a:pt x="431102" y="441391"/>
                        <a:pt x="429482" y="441771"/>
                      </a:cubicBezTo>
                      <a:cubicBezTo>
                        <a:pt x="428339" y="442057"/>
                        <a:pt x="426625" y="442248"/>
                        <a:pt x="425196" y="442724"/>
                      </a:cubicBezTo>
                      <a:cubicBezTo>
                        <a:pt x="422719" y="443581"/>
                        <a:pt x="422815" y="444629"/>
                        <a:pt x="421100" y="445105"/>
                      </a:cubicBezTo>
                      <a:cubicBezTo>
                        <a:pt x="420719" y="445200"/>
                        <a:pt x="419386" y="445296"/>
                        <a:pt x="418528" y="445582"/>
                      </a:cubicBezTo>
                      <a:cubicBezTo>
                        <a:pt x="417290" y="445867"/>
                        <a:pt x="415957" y="446343"/>
                        <a:pt x="414623" y="446820"/>
                      </a:cubicBezTo>
                      <a:cubicBezTo>
                        <a:pt x="411194" y="448058"/>
                        <a:pt x="408813" y="449106"/>
                        <a:pt x="405479" y="450439"/>
                      </a:cubicBezTo>
                      <a:cubicBezTo>
                        <a:pt x="402717" y="451487"/>
                        <a:pt x="401574" y="451296"/>
                        <a:pt x="399288" y="452344"/>
                      </a:cubicBezTo>
                      <a:cubicBezTo>
                        <a:pt x="397669" y="453106"/>
                        <a:pt x="397002" y="453487"/>
                        <a:pt x="397097" y="453773"/>
                      </a:cubicBezTo>
                      <a:cubicBezTo>
                        <a:pt x="396907" y="453011"/>
                        <a:pt x="396907" y="452725"/>
                        <a:pt x="392049" y="454440"/>
                      </a:cubicBezTo>
                      <a:cubicBezTo>
                        <a:pt x="392144" y="454440"/>
                        <a:pt x="392144" y="454916"/>
                        <a:pt x="392144" y="454821"/>
                      </a:cubicBezTo>
                      <a:cubicBezTo>
                        <a:pt x="389287" y="455868"/>
                        <a:pt x="378905" y="459202"/>
                        <a:pt x="377190" y="460250"/>
                      </a:cubicBezTo>
                      <a:cubicBezTo>
                        <a:pt x="377000" y="460345"/>
                        <a:pt x="379571" y="460441"/>
                        <a:pt x="377190" y="461202"/>
                      </a:cubicBezTo>
                      <a:cubicBezTo>
                        <a:pt x="375094" y="461869"/>
                        <a:pt x="372523" y="462250"/>
                        <a:pt x="370237" y="462917"/>
                      </a:cubicBezTo>
                      <a:cubicBezTo>
                        <a:pt x="364712" y="464536"/>
                        <a:pt x="358140" y="466632"/>
                        <a:pt x="352330" y="468822"/>
                      </a:cubicBezTo>
                      <a:cubicBezTo>
                        <a:pt x="349186" y="469966"/>
                        <a:pt x="347472" y="471108"/>
                        <a:pt x="344329" y="472251"/>
                      </a:cubicBezTo>
                      <a:cubicBezTo>
                        <a:pt x="339281" y="474157"/>
                        <a:pt x="339757" y="474252"/>
                        <a:pt x="338042" y="475585"/>
                      </a:cubicBezTo>
                      <a:cubicBezTo>
                        <a:pt x="338614" y="475109"/>
                        <a:pt x="330803" y="476442"/>
                        <a:pt x="329756" y="477585"/>
                      </a:cubicBezTo>
                      <a:cubicBezTo>
                        <a:pt x="329184" y="478252"/>
                        <a:pt x="337661" y="476157"/>
                        <a:pt x="336899" y="476919"/>
                      </a:cubicBezTo>
                      <a:cubicBezTo>
                        <a:pt x="336899" y="476919"/>
                        <a:pt x="330232" y="478443"/>
                        <a:pt x="329756" y="478538"/>
                      </a:cubicBezTo>
                      <a:cubicBezTo>
                        <a:pt x="327279" y="479014"/>
                        <a:pt x="323564" y="479681"/>
                        <a:pt x="323374" y="479109"/>
                      </a:cubicBezTo>
                      <a:cubicBezTo>
                        <a:pt x="323660" y="480157"/>
                        <a:pt x="317182" y="481872"/>
                        <a:pt x="314135" y="483586"/>
                      </a:cubicBezTo>
                      <a:cubicBezTo>
                        <a:pt x="309753" y="485110"/>
                        <a:pt x="309848" y="485015"/>
                        <a:pt x="310134" y="484253"/>
                      </a:cubicBezTo>
                      <a:cubicBezTo>
                        <a:pt x="310420" y="483586"/>
                        <a:pt x="306705" y="485110"/>
                        <a:pt x="306610" y="484729"/>
                      </a:cubicBezTo>
                      <a:lnTo>
                        <a:pt x="307086" y="486539"/>
                      </a:lnTo>
                      <a:cubicBezTo>
                        <a:pt x="303086" y="487968"/>
                        <a:pt x="301276" y="487015"/>
                        <a:pt x="300800" y="487301"/>
                      </a:cubicBezTo>
                      <a:cubicBezTo>
                        <a:pt x="298418" y="488444"/>
                        <a:pt x="294703" y="490825"/>
                        <a:pt x="291179" y="491492"/>
                      </a:cubicBezTo>
                      <a:cubicBezTo>
                        <a:pt x="288607" y="491968"/>
                        <a:pt x="278035" y="494921"/>
                        <a:pt x="276130" y="496540"/>
                      </a:cubicBezTo>
                      <a:cubicBezTo>
                        <a:pt x="275273" y="497302"/>
                        <a:pt x="268986" y="499017"/>
                        <a:pt x="266986" y="500160"/>
                      </a:cubicBezTo>
                      <a:cubicBezTo>
                        <a:pt x="263271" y="502350"/>
                        <a:pt x="262509" y="501112"/>
                        <a:pt x="259937" y="501874"/>
                      </a:cubicBezTo>
                      <a:cubicBezTo>
                        <a:pt x="256985" y="502827"/>
                        <a:pt x="255842" y="503875"/>
                        <a:pt x="252984" y="504827"/>
                      </a:cubicBezTo>
                      <a:cubicBezTo>
                        <a:pt x="249555" y="505970"/>
                        <a:pt x="250412" y="505494"/>
                        <a:pt x="250793" y="504922"/>
                      </a:cubicBezTo>
                      <a:cubicBezTo>
                        <a:pt x="251269" y="504351"/>
                        <a:pt x="246412" y="506542"/>
                        <a:pt x="246031" y="506637"/>
                      </a:cubicBezTo>
                      <a:cubicBezTo>
                        <a:pt x="244221" y="507589"/>
                        <a:pt x="243554" y="507589"/>
                        <a:pt x="242316" y="507970"/>
                      </a:cubicBezTo>
                      <a:cubicBezTo>
                        <a:pt x="238411" y="509113"/>
                        <a:pt x="243078" y="510066"/>
                        <a:pt x="237744" y="510447"/>
                      </a:cubicBezTo>
                      <a:cubicBezTo>
                        <a:pt x="234982" y="510637"/>
                        <a:pt x="230029" y="512447"/>
                        <a:pt x="227171" y="514066"/>
                      </a:cubicBezTo>
                      <a:cubicBezTo>
                        <a:pt x="223933" y="515876"/>
                        <a:pt x="221647" y="516924"/>
                        <a:pt x="218885" y="516733"/>
                      </a:cubicBezTo>
                      <a:cubicBezTo>
                        <a:pt x="217265" y="516638"/>
                        <a:pt x="209264" y="520829"/>
                        <a:pt x="207169" y="520924"/>
                      </a:cubicBezTo>
                      <a:cubicBezTo>
                        <a:pt x="208883" y="520924"/>
                        <a:pt x="196786" y="526639"/>
                        <a:pt x="200215" y="523972"/>
                      </a:cubicBezTo>
                      <a:cubicBezTo>
                        <a:pt x="199930" y="522734"/>
                        <a:pt x="194881" y="525592"/>
                        <a:pt x="191357" y="527020"/>
                      </a:cubicBezTo>
                      <a:cubicBezTo>
                        <a:pt x="189262" y="527782"/>
                        <a:pt x="186309" y="528925"/>
                        <a:pt x="184309" y="529401"/>
                      </a:cubicBezTo>
                      <a:cubicBezTo>
                        <a:pt x="183071" y="529687"/>
                        <a:pt x="183737" y="529306"/>
                        <a:pt x="182023" y="529878"/>
                      </a:cubicBezTo>
                      <a:cubicBezTo>
                        <a:pt x="179546" y="530735"/>
                        <a:pt x="171736" y="533783"/>
                        <a:pt x="171926" y="534259"/>
                      </a:cubicBezTo>
                      <a:cubicBezTo>
                        <a:pt x="171831" y="533783"/>
                        <a:pt x="172212" y="533116"/>
                        <a:pt x="168688" y="534354"/>
                      </a:cubicBezTo>
                      <a:cubicBezTo>
                        <a:pt x="166592" y="535117"/>
                        <a:pt x="163354" y="537021"/>
                        <a:pt x="162211" y="536926"/>
                      </a:cubicBezTo>
                      <a:cubicBezTo>
                        <a:pt x="162306" y="536926"/>
                        <a:pt x="160020" y="537879"/>
                        <a:pt x="159925" y="538069"/>
                      </a:cubicBezTo>
                      <a:cubicBezTo>
                        <a:pt x="159830" y="538355"/>
                        <a:pt x="157925" y="538831"/>
                        <a:pt x="157163" y="539022"/>
                      </a:cubicBezTo>
                      <a:cubicBezTo>
                        <a:pt x="153257" y="540069"/>
                        <a:pt x="147828" y="541498"/>
                        <a:pt x="148209" y="542736"/>
                      </a:cubicBezTo>
                      <a:cubicBezTo>
                        <a:pt x="148114" y="542546"/>
                        <a:pt x="147923" y="541498"/>
                        <a:pt x="145256" y="542927"/>
                      </a:cubicBezTo>
                      <a:cubicBezTo>
                        <a:pt x="142970" y="544165"/>
                        <a:pt x="143637" y="544070"/>
                        <a:pt x="140113" y="545308"/>
                      </a:cubicBezTo>
                      <a:cubicBezTo>
                        <a:pt x="142208" y="544546"/>
                        <a:pt x="141542" y="543879"/>
                        <a:pt x="138589" y="544832"/>
                      </a:cubicBezTo>
                      <a:cubicBezTo>
                        <a:pt x="136303" y="545594"/>
                        <a:pt x="133922" y="546546"/>
                        <a:pt x="131731" y="547404"/>
                      </a:cubicBezTo>
                      <a:cubicBezTo>
                        <a:pt x="127064" y="549309"/>
                        <a:pt x="126968" y="549594"/>
                        <a:pt x="126968" y="550357"/>
                      </a:cubicBezTo>
                      <a:cubicBezTo>
                        <a:pt x="122682" y="551880"/>
                        <a:pt x="123539" y="551404"/>
                        <a:pt x="122015" y="551404"/>
                      </a:cubicBezTo>
                      <a:cubicBezTo>
                        <a:pt x="122015" y="551404"/>
                        <a:pt x="119920" y="552928"/>
                        <a:pt x="120015" y="553119"/>
                      </a:cubicBezTo>
                      <a:cubicBezTo>
                        <a:pt x="119825" y="552452"/>
                        <a:pt x="118586" y="552261"/>
                        <a:pt x="117157" y="552071"/>
                      </a:cubicBezTo>
                      <a:cubicBezTo>
                        <a:pt x="115062" y="553214"/>
                        <a:pt x="113252" y="554262"/>
                        <a:pt x="111538" y="555309"/>
                      </a:cubicBezTo>
                      <a:cubicBezTo>
                        <a:pt x="108680" y="557119"/>
                        <a:pt x="103918" y="558453"/>
                        <a:pt x="99727" y="559786"/>
                      </a:cubicBezTo>
                      <a:cubicBezTo>
                        <a:pt x="97536" y="560453"/>
                        <a:pt x="89440" y="562929"/>
                        <a:pt x="89154" y="563692"/>
                      </a:cubicBezTo>
                      <a:cubicBezTo>
                        <a:pt x="88964" y="564358"/>
                        <a:pt x="89345" y="564834"/>
                        <a:pt x="89535" y="565406"/>
                      </a:cubicBezTo>
                      <a:cubicBezTo>
                        <a:pt x="86106" y="566644"/>
                        <a:pt x="86868" y="565216"/>
                        <a:pt x="86773" y="564834"/>
                      </a:cubicBezTo>
                      <a:cubicBezTo>
                        <a:pt x="86868" y="565311"/>
                        <a:pt x="81915" y="566263"/>
                        <a:pt x="81820" y="565882"/>
                      </a:cubicBezTo>
                      <a:cubicBezTo>
                        <a:pt x="81725" y="565596"/>
                        <a:pt x="81725" y="565025"/>
                        <a:pt x="79248" y="565882"/>
                      </a:cubicBezTo>
                      <a:lnTo>
                        <a:pt x="79724" y="567692"/>
                      </a:lnTo>
                      <a:cubicBezTo>
                        <a:pt x="79439" y="566740"/>
                        <a:pt x="66485" y="571311"/>
                        <a:pt x="62865" y="572645"/>
                      </a:cubicBezTo>
                      <a:cubicBezTo>
                        <a:pt x="65437" y="571788"/>
                        <a:pt x="65342" y="572264"/>
                        <a:pt x="65437" y="572645"/>
                      </a:cubicBezTo>
                      <a:cubicBezTo>
                        <a:pt x="60579" y="574264"/>
                        <a:pt x="58007" y="573502"/>
                        <a:pt x="53340" y="576074"/>
                      </a:cubicBezTo>
                      <a:cubicBezTo>
                        <a:pt x="52959" y="576360"/>
                        <a:pt x="49054" y="578646"/>
                        <a:pt x="48101" y="578455"/>
                      </a:cubicBezTo>
                      <a:cubicBezTo>
                        <a:pt x="47720" y="578360"/>
                        <a:pt x="51245" y="576169"/>
                        <a:pt x="47720" y="577503"/>
                      </a:cubicBezTo>
                      <a:cubicBezTo>
                        <a:pt x="43910" y="578932"/>
                        <a:pt x="42958" y="579884"/>
                        <a:pt x="38291" y="581313"/>
                      </a:cubicBezTo>
                      <a:cubicBezTo>
                        <a:pt x="34766" y="582456"/>
                        <a:pt x="31814" y="583122"/>
                        <a:pt x="28099" y="584456"/>
                      </a:cubicBezTo>
                      <a:cubicBezTo>
                        <a:pt x="23813" y="585980"/>
                        <a:pt x="21146" y="587980"/>
                        <a:pt x="26384" y="586075"/>
                      </a:cubicBezTo>
                      <a:cubicBezTo>
                        <a:pt x="24003" y="586933"/>
                        <a:pt x="21336" y="587885"/>
                        <a:pt x="18955" y="588647"/>
                      </a:cubicBezTo>
                      <a:cubicBezTo>
                        <a:pt x="16669" y="589409"/>
                        <a:pt x="15526" y="589409"/>
                        <a:pt x="13621" y="589885"/>
                      </a:cubicBezTo>
                      <a:cubicBezTo>
                        <a:pt x="12383" y="590171"/>
                        <a:pt x="10954" y="590838"/>
                        <a:pt x="9906" y="591314"/>
                      </a:cubicBezTo>
                      <a:cubicBezTo>
                        <a:pt x="7334" y="592457"/>
                        <a:pt x="8287" y="592457"/>
                        <a:pt x="8382" y="592933"/>
                      </a:cubicBezTo>
                      <a:cubicBezTo>
                        <a:pt x="10192" y="591981"/>
                        <a:pt x="11430" y="591790"/>
                        <a:pt x="10001" y="592647"/>
                      </a:cubicBezTo>
                      <a:cubicBezTo>
                        <a:pt x="8954" y="593314"/>
                        <a:pt x="6382" y="594457"/>
                        <a:pt x="4858" y="594838"/>
                      </a:cubicBezTo>
                      <a:cubicBezTo>
                        <a:pt x="3620" y="595219"/>
                        <a:pt x="4286" y="594552"/>
                        <a:pt x="4572" y="594171"/>
                      </a:cubicBezTo>
                      <a:cubicBezTo>
                        <a:pt x="4858" y="593791"/>
                        <a:pt x="4953" y="593409"/>
                        <a:pt x="4191" y="593695"/>
                      </a:cubicBezTo>
                      <a:cubicBezTo>
                        <a:pt x="4001" y="593791"/>
                        <a:pt x="3715" y="593886"/>
                        <a:pt x="3429" y="594076"/>
                      </a:cubicBezTo>
                      <a:cubicBezTo>
                        <a:pt x="3429" y="593791"/>
                        <a:pt x="3334" y="593409"/>
                        <a:pt x="3334" y="593124"/>
                      </a:cubicBezTo>
                      <a:lnTo>
                        <a:pt x="3239" y="592552"/>
                      </a:lnTo>
                      <a:cubicBezTo>
                        <a:pt x="3239" y="592076"/>
                        <a:pt x="3143" y="591695"/>
                        <a:pt x="3143" y="591219"/>
                      </a:cubicBezTo>
                      <a:cubicBezTo>
                        <a:pt x="2953" y="589504"/>
                        <a:pt x="2762" y="588552"/>
                        <a:pt x="2572" y="589695"/>
                      </a:cubicBezTo>
                      <a:cubicBezTo>
                        <a:pt x="2096" y="591981"/>
                        <a:pt x="2000" y="593409"/>
                        <a:pt x="1619" y="590552"/>
                      </a:cubicBezTo>
                      <a:cubicBezTo>
                        <a:pt x="1333" y="588742"/>
                        <a:pt x="1143" y="585980"/>
                        <a:pt x="1524" y="583980"/>
                      </a:cubicBezTo>
                      <a:cubicBezTo>
                        <a:pt x="2000" y="581027"/>
                        <a:pt x="3620" y="585504"/>
                        <a:pt x="3715" y="584361"/>
                      </a:cubicBezTo>
                      <a:cubicBezTo>
                        <a:pt x="3905" y="582265"/>
                        <a:pt x="3810" y="579027"/>
                        <a:pt x="3524" y="577217"/>
                      </a:cubicBezTo>
                      <a:cubicBezTo>
                        <a:pt x="3239" y="574741"/>
                        <a:pt x="2858" y="576645"/>
                        <a:pt x="2572" y="574455"/>
                      </a:cubicBezTo>
                      <a:cubicBezTo>
                        <a:pt x="2096" y="570359"/>
                        <a:pt x="3810" y="571407"/>
                        <a:pt x="3524" y="567692"/>
                      </a:cubicBezTo>
                      <a:cubicBezTo>
                        <a:pt x="3143" y="564168"/>
                        <a:pt x="2572" y="562929"/>
                        <a:pt x="2000" y="562834"/>
                      </a:cubicBezTo>
                      <a:cubicBezTo>
                        <a:pt x="2477" y="562834"/>
                        <a:pt x="3048" y="563692"/>
                        <a:pt x="3429" y="562072"/>
                      </a:cubicBezTo>
                      <a:cubicBezTo>
                        <a:pt x="3905" y="560358"/>
                        <a:pt x="4477" y="555691"/>
                        <a:pt x="4191" y="552261"/>
                      </a:cubicBezTo>
                      <a:cubicBezTo>
                        <a:pt x="4096" y="551118"/>
                        <a:pt x="3620" y="554547"/>
                        <a:pt x="3334" y="552071"/>
                      </a:cubicBezTo>
                      <a:cubicBezTo>
                        <a:pt x="3143" y="550071"/>
                        <a:pt x="3143" y="547213"/>
                        <a:pt x="3239" y="545118"/>
                      </a:cubicBezTo>
                      <a:cubicBezTo>
                        <a:pt x="3334" y="542736"/>
                        <a:pt x="3810" y="540832"/>
                        <a:pt x="3810" y="538736"/>
                      </a:cubicBezTo>
                      <a:cubicBezTo>
                        <a:pt x="3810" y="535402"/>
                        <a:pt x="2858" y="535402"/>
                        <a:pt x="3143" y="531973"/>
                      </a:cubicBezTo>
                      <a:cubicBezTo>
                        <a:pt x="3334" y="530163"/>
                        <a:pt x="4286" y="529973"/>
                        <a:pt x="3905" y="527211"/>
                      </a:cubicBezTo>
                      <a:cubicBezTo>
                        <a:pt x="3524" y="524449"/>
                        <a:pt x="2572" y="524829"/>
                        <a:pt x="2572" y="519972"/>
                      </a:cubicBezTo>
                      <a:lnTo>
                        <a:pt x="3048" y="519972"/>
                      </a:lnTo>
                      <a:cubicBezTo>
                        <a:pt x="3239" y="519400"/>
                        <a:pt x="3429" y="519781"/>
                        <a:pt x="3429" y="521019"/>
                      </a:cubicBezTo>
                      <a:cubicBezTo>
                        <a:pt x="3620" y="521496"/>
                        <a:pt x="3143" y="513209"/>
                        <a:pt x="3048" y="512161"/>
                      </a:cubicBezTo>
                      <a:cubicBezTo>
                        <a:pt x="3048" y="509494"/>
                        <a:pt x="3429" y="508256"/>
                        <a:pt x="3334" y="505875"/>
                      </a:cubicBezTo>
                      <a:cubicBezTo>
                        <a:pt x="3239" y="503208"/>
                        <a:pt x="2953" y="502922"/>
                        <a:pt x="2953" y="499874"/>
                      </a:cubicBezTo>
                      <a:cubicBezTo>
                        <a:pt x="2953" y="496635"/>
                        <a:pt x="2953" y="495683"/>
                        <a:pt x="3239" y="493016"/>
                      </a:cubicBezTo>
                      <a:cubicBezTo>
                        <a:pt x="3620" y="488920"/>
                        <a:pt x="2667" y="487206"/>
                        <a:pt x="2762" y="483491"/>
                      </a:cubicBezTo>
                      <a:cubicBezTo>
                        <a:pt x="2762" y="479586"/>
                        <a:pt x="3715" y="478347"/>
                        <a:pt x="3715" y="474728"/>
                      </a:cubicBezTo>
                      <a:cubicBezTo>
                        <a:pt x="3715" y="471775"/>
                        <a:pt x="3048" y="470156"/>
                        <a:pt x="2858" y="467489"/>
                      </a:cubicBezTo>
                      <a:cubicBezTo>
                        <a:pt x="2667" y="463584"/>
                        <a:pt x="4001" y="464632"/>
                        <a:pt x="4381" y="464727"/>
                      </a:cubicBezTo>
                      <a:cubicBezTo>
                        <a:pt x="4001" y="462441"/>
                        <a:pt x="3715" y="460155"/>
                        <a:pt x="3239" y="458535"/>
                      </a:cubicBezTo>
                      <a:cubicBezTo>
                        <a:pt x="2191" y="454725"/>
                        <a:pt x="3143" y="454535"/>
                        <a:pt x="3810" y="454630"/>
                      </a:cubicBezTo>
                      <a:cubicBezTo>
                        <a:pt x="2762" y="454535"/>
                        <a:pt x="3524" y="444534"/>
                        <a:pt x="2762" y="444438"/>
                      </a:cubicBezTo>
                      <a:cubicBezTo>
                        <a:pt x="3143" y="442343"/>
                        <a:pt x="3524" y="440247"/>
                        <a:pt x="3620" y="437009"/>
                      </a:cubicBezTo>
                      <a:cubicBezTo>
                        <a:pt x="3048" y="437009"/>
                        <a:pt x="3239" y="435294"/>
                        <a:pt x="3239" y="432532"/>
                      </a:cubicBezTo>
                      <a:cubicBezTo>
                        <a:pt x="3239" y="428817"/>
                        <a:pt x="2572" y="426627"/>
                        <a:pt x="2572" y="423388"/>
                      </a:cubicBezTo>
                      <a:cubicBezTo>
                        <a:pt x="2572" y="422531"/>
                        <a:pt x="4477" y="416054"/>
                        <a:pt x="3715" y="413958"/>
                      </a:cubicBezTo>
                      <a:cubicBezTo>
                        <a:pt x="3429" y="413196"/>
                        <a:pt x="1810" y="417387"/>
                        <a:pt x="2381" y="412816"/>
                      </a:cubicBezTo>
                      <a:cubicBezTo>
                        <a:pt x="2762" y="409958"/>
                        <a:pt x="3048" y="409767"/>
                        <a:pt x="2572" y="406719"/>
                      </a:cubicBezTo>
                      <a:cubicBezTo>
                        <a:pt x="2572" y="406815"/>
                        <a:pt x="1905" y="404624"/>
                        <a:pt x="2000" y="404338"/>
                      </a:cubicBezTo>
                      <a:cubicBezTo>
                        <a:pt x="2381" y="402814"/>
                        <a:pt x="3334" y="407291"/>
                        <a:pt x="3620" y="405862"/>
                      </a:cubicBezTo>
                      <a:cubicBezTo>
                        <a:pt x="3715" y="405386"/>
                        <a:pt x="3334" y="403195"/>
                        <a:pt x="3239" y="403100"/>
                      </a:cubicBezTo>
                      <a:cubicBezTo>
                        <a:pt x="2953" y="401385"/>
                        <a:pt x="3048" y="400528"/>
                        <a:pt x="3048" y="398147"/>
                      </a:cubicBezTo>
                      <a:cubicBezTo>
                        <a:pt x="3048" y="400052"/>
                        <a:pt x="3334" y="399195"/>
                        <a:pt x="3620" y="399195"/>
                      </a:cubicBezTo>
                      <a:cubicBezTo>
                        <a:pt x="3239" y="399195"/>
                        <a:pt x="3524" y="395861"/>
                        <a:pt x="3429" y="394146"/>
                      </a:cubicBezTo>
                      <a:cubicBezTo>
                        <a:pt x="3334" y="394146"/>
                        <a:pt x="3143" y="394242"/>
                        <a:pt x="3048" y="393480"/>
                      </a:cubicBezTo>
                      <a:cubicBezTo>
                        <a:pt x="2858" y="390813"/>
                        <a:pt x="2858" y="386717"/>
                        <a:pt x="3334" y="386526"/>
                      </a:cubicBezTo>
                      <a:cubicBezTo>
                        <a:pt x="4001" y="386336"/>
                        <a:pt x="4096" y="379097"/>
                        <a:pt x="3429" y="379002"/>
                      </a:cubicBezTo>
                      <a:cubicBezTo>
                        <a:pt x="3334" y="376906"/>
                        <a:pt x="3715" y="371477"/>
                        <a:pt x="3048" y="371382"/>
                      </a:cubicBezTo>
                      <a:cubicBezTo>
                        <a:pt x="3524" y="365857"/>
                        <a:pt x="4953" y="353379"/>
                        <a:pt x="3524" y="348808"/>
                      </a:cubicBezTo>
                      <a:cubicBezTo>
                        <a:pt x="6191" y="349665"/>
                        <a:pt x="2572" y="340616"/>
                        <a:pt x="3048" y="337949"/>
                      </a:cubicBezTo>
                      <a:cubicBezTo>
                        <a:pt x="3429" y="335663"/>
                        <a:pt x="4381" y="334520"/>
                        <a:pt x="3810" y="330043"/>
                      </a:cubicBezTo>
                      <a:cubicBezTo>
                        <a:pt x="3620" y="328900"/>
                        <a:pt x="2191" y="323376"/>
                        <a:pt x="2191" y="323661"/>
                      </a:cubicBezTo>
                      <a:cubicBezTo>
                        <a:pt x="2762" y="321661"/>
                        <a:pt x="3429" y="324709"/>
                        <a:pt x="3239" y="318137"/>
                      </a:cubicBezTo>
                      <a:cubicBezTo>
                        <a:pt x="3143" y="314422"/>
                        <a:pt x="2381" y="317661"/>
                        <a:pt x="2381" y="313470"/>
                      </a:cubicBezTo>
                      <a:cubicBezTo>
                        <a:pt x="2762" y="313470"/>
                        <a:pt x="3715" y="314613"/>
                        <a:pt x="4001" y="312517"/>
                      </a:cubicBezTo>
                      <a:cubicBezTo>
                        <a:pt x="4191" y="310803"/>
                        <a:pt x="4096" y="306040"/>
                        <a:pt x="3715" y="306040"/>
                      </a:cubicBezTo>
                      <a:cubicBezTo>
                        <a:pt x="3334" y="306040"/>
                        <a:pt x="3334" y="297944"/>
                        <a:pt x="3239" y="296610"/>
                      </a:cubicBezTo>
                      <a:cubicBezTo>
                        <a:pt x="3239" y="294134"/>
                        <a:pt x="3143" y="287181"/>
                        <a:pt x="3620" y="286038"/>
                      </a:cubicBezTo>
                      <a:cubicBezTo>
                        <a:pt x="4001" y="285276"/>
                        <a:pt x="4191" y="284133"/>
                        <a:pt x="4381" y="282609"/>
                      </a:cubicBezTo>
                      <a:cubicBezTo>
                        <a:pt x="4477" y="281847"/>
                        <a:pt x="4477" y="280990"/>
                        <a:pt x="4477" y="280037"/>
                      </a:cubicBezTo>
                      <a:cubicBezTo>
                        <a:pt x="4477" y="279561"/>
                        <a:pt x="4477" y="279084"/>
                        <a:pt x="4381" y="278513"/>
                      </a:cubicBezTo>
                      <a:cubicBezTo>
                        <a:pt x="4381" y="278227"/>
                        <a:pt x="4286" y="278322"/>
                        <a:pt x="4286" y="278132"/>
                      </a:cubicBezTo>
                      <a:lnTo>
                        <a:pt x="4191" y="277942"/>
                      </a:lnTo>
                      <a:cubicBezTo>
                        <a:pt x="4381" y="277656"/>
                        <a:pt x="3620" y="277560"/>
                        <a:pt x="6287" y="276513"/>
                      </a:cubicBezTo>
                      <a:cubicBezTo>
                        <a:pt x="8858" y="275560"/>
                        <a:pt x="11716" y="274798"/>
                        <a:pt x="14097" y="274036"/>
                      </a:cubicBezTo>
                      <a:cubicBezTo>
                        <a:pt x="14669" y="273846"/>
                        <a:pt x="25241" y="270702"/>
                        <a:pt x="24384" y="270607"/>
                      </a:cubicBezTo>
                      <a:cubicBezTo>
                        <a:pt x="21336" y="270512"/>
                        <a:pt x="31337" y="267845"/>
                        <a:pt x="34576" y="266797"/>
                      </a:cubicBezTo>
                      <a:cubicBezTo>
                        <a:pt x="37148" y="265940"/>
                        <a:pt x="39815" y="265083"/>
                        <a:pt x="42386" y="264130"/>
                      </a:cubicBezTo>
                      <a:cubicBezTo>
                        <a:pt x="44958" y="263178"/>
                        <a:pt x="44387" y="263368"/>
                        <a:pt x="43910" y="263273"/>
                      </a:cubicBezTo>
                      <a:cubicBezTo>
                        <a:pt x="43339" y="263273"/>
                        <a:pt x="48292" y="261844"/>
                        <a:pt x="48673" y="261749"/>
                      </a:cubicBezTo>
                      <a:lnTo>
                        <a:pt x="53816" y="259844"/>
                      </a:lnTo>
                      <a:cubicBezTo>
                        <a:pt x="55626" y="259177"/>
                        <a:pt x="61246" y="256605"/>
                        <a:pt x="61627" y="257177"/>
                      </a:cubicBezTo>
                      <a:cubicBezTo>
                        <a:pt x="62008" y="257749"/>
                        <a:pt x="66770" y="256225"/>
                        <a:pt x="69818" y="255082"/>
                      </a:cubicBezTo>
                      <a:cubicBezTo>
                        <a:pt x="72962" y="253843"/>
                        <a:pt x="69437" y="254415"/>
                        <a:pt x="73533" y="252986"/>
                      </a:cubicBezTo>
                      <a:cubicBezTo>
                        <a:pt x="73628" y="253462"/>
                        <a:pt x="72962" y="254034"/>
                        <a:pt x="76105" y="252986"/>
                      </a:cubicBezTo>
                      <a:cubicBezTo>
                        <a:pt x="81248" y="250319"/>
                        <a:pt x="72104" y="251462"/>
                        <a:pt x="69152" y="252319"/>
                      </a:cubicBezTo>
                      <a:close/>
                      <a:moveTo>
                        <a:pt x="234125" y="200789"/>
                      </a:moveTo>
                      <a:cubicBezTo>
                        <a:pt x="230886" y="201265"/>
                        <a:pt x="229267" y="201837"/>
                        <a:pt x="229362" y="202694"/>
                      </a:cubicBezTo>
                      <a:lnTo>
                        <a:pt x="231743" y="201932"/>
                      </a:lnTo>
                      <a:lnTo>
                        <a:pt x="234125" y="200789"/>
                      </a:lnTo>
                      <a:close/>
                      <a:moveTo>
                        <a:pt x="284321" y="182215"/>
                      </a:moveTo>
                      <a:cubicBezTo>
                        <a:pt x="280892" y="183168"/>
                        <a:pt x="277178" y="184311"/>
                        <a:pt x="273844" y="185454"/>
                      </a:cubicBezTo>
                      <a:cubicBezTo>
                        <a:pt x="269939" y="186787"/>
                        <a:pt x="268796" y="187263"/>
                        <a:pt x="266986" y="188311"/>
                      </a:cubicBezTo>
                      <a:cubicBezTo>
                        <a:pt x="264890" y="189550"/>
                        <a:pt x="260128" y="190216"/>
                        <a:pt x="260318" y="191264"/>
                      </a:cubicBezTo>
                      <a:cubicBezTo>
                        <a:pt x="260128" y="190311"/>
                        <a:pt x="250412" y="193264"/>
                        <a:pt x="246412" y="194312"/>
                      </a:cubicBezTo>
                      <a:cubicBezTo>
                        <a:pt x="244888" y="194693"/>
                        <a:pt x="241935" y="195550"/>
                        <a:pt x="240697" y="195741"/>
                      </a:cubicBezTo>
                      <a:cubicBezTo>
                        <a:pt x="240602" y="195360"/>
                        <a:pt x="238125" y="195645"/>
                        <a:pt x="235744" y="196408"/>
                      </a:cubicBezTo>
                      <a:lnTo>
                        <a:pt x="235934" y="197265"/>
                      </a:lnTo>
                      <a:cubicBezTo>
                        <a:pt x="232219" y="198408"/>
                        <a:pt x="231648" y="197932"/>
                        <a:pt x="227933" y="199265"/>
                      </a:cubicBezTo>
                      <a:cubicBezTo>
                        <a:pt x="224981" y="200313"/>
                        <a:pt x="221361" y="201742"/>
                        <a:pt x="219837" y="202789"/>
                      </a:cubicBezTo>
                      <a:cubicBezTo>
                        <a:pt x="219170" y="203266"/>
                        <a:pt x="219932" y="203170"/>
                        <a:pt x="218313" y="203551"/>
                      </a:cubicBezTo>
                      <a:cubicBezTo>
                        <a:pt x="216598" y="204027"/>
                        <a:pt x="214789" y="204504"/>
                        <a:pt x="213169" y="204885"/>
                      </a:cubicBezTo>
                      <a:cubicBezTo>
                        <a:pt x="210122" y="205456"/>
                        <a:pt x="206407" y="206218"/>
                        <a:pt x="203454" y="207552"/>
                      </a:cubicBezTo>
                      <a:cubicBezTo>
                        <a:pt x="200501" y="208885"/>
                        <a:pt x="195834" y="210600"/>
                        <a:pt x="192024" y="211647"/>
                      </a:cubicBezTo>
                      <a:cubicBezTo>
                        <a:pt x="190310" y="212124"/>
                        <a:pt x="188500" y="211743"/>
                        <a:pt x="186690" y="212505"/>
                      </a:cubicBezTo>
                      <a:cubicBezTo>
                        <a:pt x="182690" y="214410"/>
                        <a:pt x="190119" y="212886"/>
                        <a:pt x="183356" y="214981"/>
                      </a:cubicBezTo>
                      <a:cubicBezTo>
                        <a:pt x="177451" y="216886"/>
                        <a:pt x="185071" y="212695"/>
                        <a:pt x="178213" y="214886"/>
                      </a:cubicBezTo>
                      <a:cubicBezTo>
                        <a:pt x="174403" y="216124"/>
                        <a:pt x="177451" y="215838"/>
                        <a:pt x="175165" y="216696"/>
                      </a:cubicBezTo>
                      <a:cubicBezTo>
                        <a:pt x="171355" y="218125"/>
                        <a:pt x="165830" y="219744"/>
                        <a:pt x="161925" y="220887"/>
                      </a:cubicBezTo>
                      <a:cubicBezTo>
                        <a:pt x="153162" y="223458"/>
                        <a:pt x="142208" y="226221"/>
                        <a:pt x="133445" y="229459"/>
                      </a:cubicBezTo>
                      <a:cubicBezTo>
                        <a:pt x="130683" y="230412"/>
                        <a:pt x="130397" y="230983"/>
                        <a:pt x="128492" y="231841"/>
                      </a:cubicBezTo>
                      <a:cubicBezTo>
                        <a:pt x="124111" y="234031"/>
                        <a:pt x="126682" y="232221"/>
                        <a:pt x="125444" y="232412"/>
                      </a:cubicBezTo>
                      <a:cubicBezTo>
                        <a:pt x="123635" y="232698"/>
                        <a:pt x="117729" y="235079"/>
                        <a:pt x="116300" y="235746"/>
                      </a:cubicBezTo>
                      <a:cubicBezTo>
                        <a:pt x="113824" y="237460"/>
                        <a:pt x="113538" y="237175"/>
                        <a:pt x="111443" y="237175"/>
                      </a:cubicBezTo>
                      <a:cubicBezTo>
                        <a:pt x="111157" y="237175"/>
                        <a:pt x="108014" y="239937"/>
                        <a:pt x="109061" y="239651"/>
                      </a:cubicBezTo>
                      <a:cubicBezTo>
                        <a:pt x="107252" y="240222"/>
                        <a:pt x="106871" y="239460"/>
                        <a:pt x="106394" y="239460"/>
                      </a:cubicBezTo>
                      <a:cubicBezTo>
                        <a:pt x="105061" y="239460"/>
                        <a:pt x="101346" y="240984"/>
                        <a:pt x="99727" y="241746"/>
                      </a:cubicBezTo>
                      <a:cubicBezTo>
                        <a:pt x="97822" y="242413"/>
                        <a:pt x="87725" y="246414"/>
                        <a:pt x="89630" y="244890"/>
                      </a:cubicBezTo>
                      <a:cubicBezTo>
                        <a:pt x="91916" y="242985"/>
                        <a:pt x="82296" y="247557"/>
                        <a:pt x="80201" y="248319"/>
                      </a:cubicBezTo>
                      <a:cubicBezTo>
                        <a:pt x="74771" y="250319"/>
                        <a:pt x="75438" y="247747"/>
                        <a:pt x="70771" y="250128"/>
                      </a:cubicBezTo>
                      <a:cubicBezTo>
                        <a:pt x="70961" y="250986"/>
                        <a:pt x="78772" y="249747"/>
                        <a:pt x="82106" y="249176"/>
                      </a:cubicBezTo>
                      <a:cubicBezTo>
                        <a:pt x="82391" y="249081"/>
                        <a:pt x="88392" y="248128"/>
                        <a:pt x="88297" y="247747"/>
                      </a:cubicBezTo>
                      <a:cubicBezTo>
                        <a:pt x="90011" y="246795"/>
                        <a:pt x="90964" y="246509"/>
                        <a:pt x="93345" y="245842"/>
                      </a:cubicBezTo>
                      <a:cubicBezTo>
                        <a:pt x="96393" y="245080"/>
                        <a:pt x="100584" y="244223"/>
                        <a:pt x="103823" y="242794"/>
                      </a:cubicBezTo>
                      <a:cubicBezTo>
                        <a:pt x="106585" y="241556"/>
                        <a:pt x="106680" y="241175"/>
                        <a:pt x="109728" y="240699"/>
                      </a:cubicBezTo>
                      <a:cubicBezTo>
                        <a:pt x="114110" y="239270"/>
                        <a:pt x="121444" y="235650"/>
                        <a:pt x="121730" y="236984"/>
                      </a:cubicBezTo>
                      <a:cubicBezTo>
                        <a:pt x="121444" y="235936"/>
                        <a:pt x="130778" y="233745"/>
                        <a:pt x="133922" y="232507"/>
                      </a:cubicBezTo>
                      <a:cubicBezTo>
                        <a:pt x="137446" y="231174"/>
                        <a:pt x="134398" y="231745"/>
                        <a:pt x="136779" y="230602"/>
                      </a:cubicBezTo>
                      <a:cubicBezTo>
                        <a:pt x="138875" y="229650"/>
                        <a:pt x="140684" y="229840"/>
                        <a:pt x="140684" y="230126"/>
                      </a:cubicBezTo>
                      <a:cubicBezTo>
                        <a:pt x="140970" y="231364"/>
                        <a:pt x="146114" y="228602"/>
                        <a:pt x="149828" y="227268"/>
                      </a:cubicBezTo>
                      <a:cubicBezTo>
                        <a:pt x="151448" y="226697"/>
                        <a:pt x="164116" y="222982"/>
                        <a:pt x="163259" y="223458"/>
                      </a:cubicBezTo>
                      <a:cubicBezTo>
                        <a:pt x="164306" y="222982"/>
                        <a:pt x="160973" y="224220"/>
                        <a:pt x="162687" y="223268"/>
                      </a:cubicBezTo>
                      <a:cubicBezTo>
                        <a:pt x="163544" y="222792"/>
                        <a:pt x="165735" y="222125"/>
                        <a:pt x="167069" y="221744"/>
                      </a:cubicBezTo>
                      <a:cubicBezTo>
                        <a:pt x="168973" y="221077"/>
                        <a:pt x="172498" y="219934"/>
                        <a:pt x="173927" y="219839"/>
                      </a:cubicBezTo>
                      <a:cubicBezTo>
                        <a:pt x="175355" y="219649"/>
                        <a:pt x="175165" y="220125"/>
                        <a:pt x="178213" y="218886"/>
                      </a:cubicBezTo>
                      <a:cubicBezTo>
                        <a:pt x="180403" y="218029"/>
                        <a:pt x="180499" y="217362"/>
                        <a:pt x="182118" y="216696"/>
                      </a:cubicBezTo>
                      <a:cubicBezTo>
                        <a:pt x="184976" y="215553"/>
                        <a:pt x="189548" y="214791"/>
                        <a:pt x="192119" y="214124"/>
                      </a:cubicBezTo>
                      <a:cubicBezTo>
                        <a:pt x="195167" y="213362"/>
                        <a:pt x="198406" y="212409"/>
                        <a:pt x="201644" y="211362"/>
                      </a:cubicBezTo>
                      <a:cubicBezTo>
                        <a:pt x="204883" y="210314"/>
                        <a:pt x="208026" y="209171"/>
                        <a:pt x="210884" y="207933"/>
                      </a:cubicBezTo>
                      <a:cubicBezTo>
                        <a:pt x="212217" y="207361"/>
                        <a:pt x="214789" y="205837"/>
                        <a:pt x="216313" y="205456"/>
                      </a:cubicBezTo>
                      <a:cubicBezTo>
                        <a:pt x="215932" y="205551"/>
                        <a:pt x="214694" y="206790"/>
                        <a:pt x="215170" y="206790"/>
                      </a:cubicBezTo>
                      <a:cubicBezTo>
                        <a:pt x="216027" y="206790"/>
                        <a:pt x="221837" y="204885"/>
                        <a:pt x="223076" y="204408"/>
                      </a:cubicBezTo>
                      <a:cubicBezTo>
                        <a:pt x="225266" y="203551"/>
                        <a:pt x="223933" y="203551"/>
                        <a:pt x="226790" y="202599"/>
                      </a:cubicBezTo>
                      <a:cubicBezTo>
                        <a:pt x="228981" y="201837"/>
                        <a:pt x="231362" y="201170"/>
                        <a:pt x="233553" y="200694"/>
                      </a:cubicBezTo>
                      <a:cubicBezTo>
                        <a:pt x="239744" y="199170"/>
                        <a:pt x="239935" y="199932"/>
                        <a:pt x="246221" y="197360"/>
                      </a:cubicBezTo>
                      <a:cubicBezTo>
                        <a:pt x="248793" y="196122"/>
                        <a:pt x="251555" y="195265"/>
                        <a:pt x="254984" y="194217"/>
                      </a:cubicBezTo>
                      <a:cubicBezTo>
                        <a:pt x="256508" y="193741"/>
                        <a:pt x="256985" y="192693"/>
                        <a:pt x="260318" y="191740"/>
                      </a:cubicBezTo>
                      <a:cubicBezTo>
                        <a:pt x="260604" y="191931"/>
                        <a:pt x="258604" y="193550"/>
                        <a:pt x="262128" y="192217"/>
                      </a:cubicBezTo>
                      <a:cubicBezTo>
                        <a:pt x="264414" y="191359"/>
                        <a:pt x="265843" y="190311"/>
                        <a:pt x="267557" y="189550"/>
                      </a:cubicBezTo>
                      <a:cubicBezTo>
                        <a:pt x="263271" y="191645"/>
                        <a:pt x="273558" y="188121"/>
                        <a:pt x="275463" y="187549"/>
                      </a:cubicBezTo>
                      <a:cubicBezTo>
                        <a:pt x="278892" y="186692"/>
                        <a:pt x="275844" y="188216"/>
                        <a:pt x="279844" y="186978"/>
                      </a:cubicBezTo>
                      <a:cubicBezTo>
                        <a:pt x="283750" y="185835"/>
                        <a:pt x="283559" y="183739"/>
                        <a:pt x="278416" y="185263"/>
                      </a:cubicBezTo>
                      <a:lnTo>
                        <a:pt x="281845" y="184216"/>
                      </a:lnTo>
                      <a:cubicBezTo>
                        <a:pt x="285178" y="182977"/>
                        <a:pt x="289179" y="180882"/>
                        <a:pt x="284321" y="182215"/>
                      </a:cubicBezTo>
                      <a:close/>
                      <a:moveTo>
                        <a:pt x="481965" y="124303"/>
                      </a:moveTo>
                      <a:cubicBezTo>
                        <a:pt x="478727" y="124589"/>
                        <a:pt x="477012" y="125256"/>
                        <a:pt x="477203" y="126018"/>
                      </a:cubicBezTo>
                      <a:lnTo>
                        <a:pt x="479584" y="125351"/>
                      </a:lnTo>
                      <a:lnTo>
                        <a:pt x="481965" y="124303"/>
                      </a:lnTo>
                      <a:close/>
                      <a:moveTo>
                        <a:pt x="780193" y="51913"/>
                      </a:moveTo>
                      <a:cubicBezTo>
                        <a:pt x="774573" y="52199"/>
                        <a:pt x="773906" y="53723"/>
                        <a:pt x="777811" y="52866"/>
                      </a:cubicBezTo>
                      <a:lnTo>
                        <a:pt x="780193" y="51913"/>
                      </a:lnTo>
                      <a:close/>
                      <a:moveTo>
                        <a:pt x="318040" y="173643"/>
                      </a:moveTo>
                      <a:cubicBezTo>
                        <a:pt x="314420" y="174691"/>
                        <a:pt x="314801" y="173738"/>
                        <a:pt x="317849" y="172785"/>
                      </a:cubicBezTo>
                      <a:cubicBezTo>
                        <a:pt x="319469" y="172595"/>
                        <a:pt x="322040" y="172309"/>
                        <a:pt x="318040" y="173643"/>
                      </a:cubicBezTo>
                      <a:close/>
                      <a:moveTo>
                        <a:pt x="407098" y="146401"/>
                      </a:moveTo>
                      <a:cubicBezTo>
                        <a:pt x="407194" y="146877"/>
                        <a:pt x="404527" y="147925"/>
                        <a:pt x="402336" y="148211"/>
                      </a:cubicBezTo>
                      <a:cubicBezTo>
                        <a:pt x="399288" y="148592"/>
                        <a:pt x="398336" y="147544"/>
                        <a:pt x="404527" y="146306"/>
                      </a:cubicBezTo>
                      <a:cubicBezTo>
                        <a:pt x="405765" y="146116"/>
                        <a:pt x="407003" y="146116"/>
                        <a:pt x="407098" y="146401"/>
                      </a:cubicBezTo>
                      <a:close/>
                      <a:moveTo>
                        <a:pt x="550259" y="107444"/>
                      </a:moveTo>
                      <a:lnTo>
                        <a:pt x="550069" y="106206"/>
                      </a:lnTo>
                      <a:cubicBezTo>
                        <a:pt x="552164" y="106015"/>
                        <a:pt x="554831" y="106301"/>
                        <a:pt x="550259" y="107444"/>
                      </a:cubicBezTo>
                      <a:close/>
                      <a:moveTo>
                        <a:pt x="625888" y="88299"/>
                      </a:moveTo>
                      <a:cubicBezTo>
                        <a:pt x="622268" y="89156"/>
                        <a:pt x="622649" y="88203"/>
                        <a:pt x="625793" y="87441"/>
                      </a:cubicBezTo>
                      <a:cubicBezTo>
                        <a:pt x="627412" y="87441"/>
                        <a:pt x="629888" y="87251"/>
                        <a:pt x="625888" y="88299"/>
                      </a:cubicBezTo>
                      <a:close/>
                      <a:moveTo>
                        <a:pt x="657701" y="81155"/>
                      </a:moveTo>
                      <a:cubicBezTo>
                        <a:pt x="654082" y="82012"/>
                        <a:pt x="654463" y="81060"/>
                        <a:pt x="657606" y="80298"/>
                      </a:cubicBezTo>
                      <a:cubicBezTo>
                        <a:pt x="663321" y="78964"/>
                        <a:pt x="663702" y="79726"/>
                        <a:pt x="657701" y="81155"/>
                      </a:cubicBezTo>
                      <a:close/>
                      <a:moveTo>
                        <a:pt x="1138428" y="3241"/>
                      </a:moveTo>
                      <a:cubicBezTo>
                        <a:pt x="1141857" y="3145"/>
                        <a:pt x="1143476" y="-93"/>
                        <a:pt x="1138333" y="2"/>
                      </a:cubicBezTo>
                      <a:cubicBezTo>
                        <a:pt x="1136523" y="2"/>
                        <a:pt x="1129570" y="192"/>
                        <a:pt x="1128713" y="478"/>
                      </a:cubicBezTo>
                      <a:cubicBezTo>
                        <a:pt x="1126808" y="1145"/>
                        <a:pt x="1126903" y="1716"/>
                        <a:pt x="1120997" y="1716"/>
                      </a:cubicBezTo>
                      <a:cubicBezTo>
                        <a:pt x="1115949" y="1907"/>
                        <a:pt x="1110329" y="2193"/>
                        <a:pt x="1104995" y="2669"/>
                      </a:cubicBezTo>
                      <a:cubicBezTo>
                        <a:pt x="1101662" y="3050"/>
                        <a:pt x="1099185" y="4098"/>
                        <a:pt x="1096613" y="4193"/>
                      </a:cubicBezTo>
                      <a:cubicBezTo>
                        <a:pt x="1092327" y="4288"/>
                        <a:pt x="1091946" y="3145"/>
                        <a:pt x="1086803" y="3336"/>
                      </a:cubicBezTo>
                      <a:cubicBezTo>
                        <a:pt x="1083850" y="3431"/>
                        <a:pt x="1086041" y="4193"/>
                        <a:pt x="1085850" y="4383"/>
                      </a:cubicBezTo>
                      <a:cubicBezTo>
                        <a:pt x="1083278" y="4574"/>
                        <a:pt x="1082040" y="3621"/>
                        <a:pt x="1079373" y="4098"/>
                      </a:cubicBezTo>
                      <a:cubicBezTo>
                        <a:pt x="1078611" y="4288"/>
                        <a:pt x="1077849" y="6479"/>
                        <a:pt x="1073658" y="6098"/>
                      </a:cubicBezTo>
                      <a:cubicBezTo>
                        <a:pt x="1071753" y="5908"/>
                        <a:pt x="1073753" y="5241"/>
                        <a:pt x="1070134" y="5241"/>
                      </a:cubicBezTo>
                      <a:cubicBezTo>
                        <a:pt x="1068705" y="5241"/>
                        <a:pt x="1066038" y="5431"/>
                        <a:pt x="1064514" y="5622"/>
                      </a:cubicBezTo>
                      <a:cubicBezTo>
                        <a:pt x="1060514" y="6193"/>
                        <a:pt x="1065752" y="6765"/>
                        <a:pt x="1058323" y="7336"/>
                      </a:cubicBezTo>
                      <a:cubicBezTo>
                        <a:pt x="1058609" y="6860"/>
                        <a:pt x="1057847" y="6479"/>
                        <a:pt x="1055751" y="6288"/>
                      </a:cubicBezTo>
                      <a:cubicBezTo>
                        <a:pt x="1052894" y="6288"/>
                        <a:pt x="1048226" y="6288"/>
                        <a:pt x="1048226" y="7146"/>
                      </a:cubicBezTo>
                      <a:cubicBezTo>
                        <a:pt x="1048226" y="6003"/>
                        <a:pt x="1044226" y="6765"/>
                        <a:pt x="1040702" y="7812"/>
                      </a:cubicBezTo>
                      <a:cubicBezTo>
                        <a:pt x="1040702" y="7050"/>
                        <a:pt x="1024128" y="9908"/>
                        <a:pt x="1022128" y="10099"/>
                      </a:cubicBezTo>
                      <a:cubicBezTo>
                        <a:pt x="1029748" y="9146"/>
                        <a:pt x="1028890" y="10289"/>
                        <a:pt x="1021271" y="10956"/>
                      </a:cubicBezTo>
                      <a:cubicBezTo>
                        <a:pt x="1016222" y="11337"/>
                        <a:pt x="1010888" y="11908"/>
                        <a:pt x="1005745" y="12575"/>
                      </a:cubicBezTo>
                      <a:cubicBezTo>
                        <a:pt x="1005745" y="13527"/>
                        <a:pt x="1019080" y="12003"/>
                        <a:pt x="1023271" y="11622"/>
                      </a:cubicBezTo>
                      <a:cubicBezTo>
                        <a:pt x="1019270" y="12099"/>
                        <a:pt x="1015175" y="12670"/>
                        <a:pt x="1011079" y="13146"/>
                      </a:cubicBezTo>
                      <a:cubicBezTo>
                        <a:pt x="1008412" y="13432"/>
                        <a:pt x="1004126" y="13908"/>
                        <a:pt x="1002887" y="13623"/>
                      </a:cubicBezTo>
                      <a:cubicBezTo>
                        <a:pt x="1001649" y="13337"/>
                        <a:pt x="1004507" y="12670"/>
                        <a:pt x="1001173" y="12861"/>
                      </a:cubicBezTo>
                      <a:cubicBezTo>
                        <a:pt x="994315" y="13146"/>
                        <a:pt x="992505" y="14480"/>
                        <a:pt x="986219" y="15337"/>
                      </a:cubicBezTo>
                      <a:cubicBezTo>
                        <a:pt x="980694" y="16099"/>
                        <a:pt x="976979" y="16099"/>
                        <a:pt x="973169" y="15909"/>
                      </a:cubicBezTo>
                      <a:cubicBezTo>
                        <a:pt x="973169" y="16480"/>
                        <a:pt x="969074" y="17718"/>
                        <a:pt x="966407" y="18195"/>
                      </a:cubicBezTo>
                      <a:cubicBezTo>
                        <a:pt x="962311" y="19147"/>
                        <a:pt x="964216" y="18004"/>
                        <a:pt x="962882" y="18100"/>
                      </a:cubicBezTo>
                      <a:cubicBezTo>
                        <a:pt x="960120" y="18576"/>
                        <a:pt x="960787" y="19147"/>
                        <a:pt x="960787" y="19433"/>
                      </a:cubicBezTo>
                      <a:cubicBezTo>
                        <a:pt x="960787" y="19147"/>
                        <a:pt x="962597" y="17909"/>
                        <a:pt x="960977" y="18004"/>
                      </a:cubicBezTo>
                      <a:cubicBezTo>
                        <a:pt x="958596" y="18100"/>
                        <a:pt x="953357" y="19147"/>
                        <a:pt x="950786" y="19624"/>
                      </a:cubicBezTo>
                      <a:cubicBezTo>
                        <a:pt x="947928" y="20195"/>
                        <a:pt x="942785" y="21147"/>
                        <a:pt x="941070" y="21814"/>
                      </a:cubicBezTo>
                      <a:cubicBezTo>
                        <a:pt x="939927" y="22291"/>
                        <a:pt x="939832" y="22481"/>
                        <a:pt x="937070" y="22862"/>
                      </a:cubicBezTo>
                      <a:cubicBezTo>
                        <a:pt x="935546" y="23052"/>
                        <a:pt x="934022" y="23148"/>
                        <a:pt x="933545" y="22957"/>
                      </a:cubicBezTo>
                      <a:cubicBezTo>
                        <a:pt x="932878" y="22767"/>
                        <a:pt x="932307" y="22957"/>
                        <a:pt x="930211" y="23243"/>
                      </a:cubicBezTo>
                      <a:cubicBezTo>
                        <a:pt x="927259" y="23719"/>
                        <a:pt x="924687" y="24576"/>
                        <a:pt x="921639" y="25243"/>
                      </a:cubicBezTo>
                      <a:cubicBezTo>
                        <a:pt x="918686" y="25815"/>
                        <a:pt x="915448" y="26386"/>
                        <a:pt x="912400" y="26862"/>
                      </a:cubicBezTo>
                      <a:cubicBezTo>
                        <a:pt x="910495" y="27148"/>
                        <a:pt x="907637" y="27053"/>
                        <a:pt x="906399" y="27243"/>
                      </a:cubicBezTo>
                      <a:cubicBezTo>
                        <a:pt x="905637" y="27339"/>
                        <a:pt x="906780" y="27529"/>
                        <a:pt x="905923" y="27625"/>
                      </a:cubicBezTo>
                      <a:lnTo>
                        <a:pt x="903351" y="28005"/>
                      </a:lnTo>
                      <a:lnTo>
                        <a:pt x="891254" y="30006"/>
                      </a:lnTo>
                      <a:cubicBezTo>
                        <a:pt x="887159" y="30672"/>
                        <a:pt x="878681" y="31816"/>
                        <a:pt x="878777" y="32768"/>
                      </a:cubicBezTo>
                      <a:cubicBezTo>
                        <a:pt x="878681" y="32006"/>
                        <a:pt x="870299" y="33625"/>
                        <a:pt x="867061" y="34197"/>
                      </a:cubicBezTo>
                      <a:cubicBezTo>
                        <a:pt x="862489" y="35054"/>
                        <a:pt x="861917" y="35721"/>
                        <a:pt x="857536" y="36483"/>
                      </a:cubicBezTo>
                      <a:cubicBezTo>
                        <a:pt x="855726" y="36768"/>
                        <a:pt x="856964" y="36007"/>
                        <a:pt x="855155" y="36197"/>
                      </a:cubicBezTo>
                      <a:cubicBezTo>
                        <a:pt x="853440" y="36387"/>
                        <a:pt x="851154" y="36864"/>
                        <a:pt x="849249" y="37245"/>
                      </a:cubicBezTo>
                      <a:cubicBezTo>
                        <a:pt x="846868" y="37721"/>
                        <a:pt x="844201" y="38388"/>
                        <a:pt x="842296" y="38959"/>
                      </a:cubicBezTo>
                      <a:cubicBezTo>
                        <a:pt x="841057" y="39340"/>
                        <a:pt x="841724" y="39626"/>
                        <a:pt x="841724" y="39816"/>
                      </a:cubicBezTo>
                      <a:cubicBezTo>
                        <a:pt x="841629" y="38769"/>
                        <a:pt x="836009" y="40674"/>
                        <a:pt x="833247" y="41150"/>
                      </a:cubicBezTo>
                      <a:cubicBezTo>
                        <a:pt x="829913" y="41721"/>
                        <a:pt x="833628" y="39340"/>
                        <a:pt x="828865" y="40578"/>
                      </a:cubicBezTo>
                      <a:cubicBezTo>
                        <a:pt x="823055" y="42007"/>
                        <a:pt x="825722" y="42769"/>
                        <a:pt x="823722" y="43912"/>
                      </a:cubicBezTo>
                      <a:cubicBezTo>
                        <a:pt x="822103" y="44769"/>
                        <a:pt x="816769" y="44293"/>
                        <a:pt x="816959" y="44198"/>
                      </a:cubicBezTo>
                      <a:cubicBezTo>
                        <a:pt x="816007" y="44769"/>
                        <a:pt x="816959" y="44769"/>
                        <a:pt x="813816" y="45341"/>
                      </a:cubicBezTo>
                      <a:cubicBezTo>
                        <a:pt x="812959" y="45532"/>
                        <a:pt x="810578" y="45912"/>
                        <a:pt x="809815" y="46198"/>
                      </a:cubicBezTo>
                      <a:cubicBezTo>
                        <a:pt x="808958" y="46484"/>
                        <a:pt x="809911" y="46579"/>
                        <a:pt x="809149" y="46960"/>
                      </a:cubicBezTo>
                      <a:cubicBezTo>
                        <a:pt x="808196" y="47341"/>
                        <a:pt x="806006" y="47722"/>
                        <a:pt x="804672" y="48008"/>
                      </a:cubicBezTo>
                      <a:cubicBezTo>
                        <a:pt x="804863" y="47436"/>
                        <a:pt x="804291" y="47246"/>
                        <a:pt x="800862" y="48103"/>
                      </a:cubicBezTo>
                      <a:cubicBezTo>
                        <a:pt x="796195" y="49246"/>
                        <a:pt x="795338" y="49627"/>
                        <a:pt x="794671" y="48865"/>
                      </a:cubicBezTo>
                      <a:cubicBezTo>
                        <a:pt x="794480" y="48579"/>
                        <a:pt x="788099" y="49818"/>
                        <a:pt x="787527" y="50199"/>
                      </a:cubicBezTo>
                      <a:cubicBezTo>
                        <a:pt x="786670" y="50675"/>
                        <a:pt x="788670" y="50389"/>
                        <a:pt x="785908" y="51151"/>
                      </a:cubicBezTo>
                      <a:cubicBezTo>
                        <a:pt x="782765" y="51913"/>
                        <a:pt x="779240" y="52675"/>
                        <a:pt x="776097" y="53247"/>
                      </a:cubicBezTo>
                      <a:cubicBezTo>
                        <a:pt x="772763" y="53818"/>
                        <a:pt x="772192" y="53533"/>
                        <a:pt x="769334" y="53913"/>
                      </a:cubicBezTo>
                      <a:cubicBezTo>
                        <a:pt x="766763" y="54294"/>
                        <a:pt x="762476" y="55152"/>
                        <a:pt x="760286" y="56009"/>
                      </a:cubicBezTo>
                      <a:cubicBezTo>
                        <a:pt x="757428" y="57152"/>
                        <a:pt x="750284" y="57819"/>
                        <a:pt x="750665" y="57628"/>
                      </a:cubicBezTo>
                      <a:cubicBezTo>
                        <a:pt x="747046" y="59057"/>
                        <a:pt x="754856" y="58104"/>
                        <a:pt x="754856" y="58390"/>
                      </a:cubicBezTo>
                      <a:cubicBezTo>
                        <a:pt x="754856" y="58390"/>
                        <a:pt x="750761" y="59438"/>
                        <a:pt x="750570" y="59152"/>
                      </a:cubicBezTo>
                      <a:cubicBezTo>
                        <a:pt x="750189" y="58771"/>
                        <a:pt x="745903" y="59914"/>
                        <a:pt x="743807" y="60581"/>
                      </a:cubicBezTo>
                      <a:cubicBezTo>
                        <a:pt x="739235" y="61915"/>
                        <a:pt x="741140" y="60771"/>
                        <a:pt x="738473" y="60771"/>
                      </a:cubicBezTo>
                      <a:cubicBezTo>
                        <a:pt x="736664" y="60771"/>
                        <a:pt x="736187" y="61533"/>
                        <a:pt x="735711" y="61724"/>
                      </a:cubicBezTo>
                      <a:cubicBezTo>
                        <a:pt x="735806" y="62200"/>
                        <a:pt x="732377" y="62867"/>
                        <a:pt x="730663" y="63248"/>
                      </a:cubicBezTo>
                      <a:cubicBezTo>
                        <a:pt x="725900" y="64296"/>
                        <a:pt x="725043" y="64200"/>
                        <a:pt x="721138" y="65725"/>
                      </a:cubicBezTo>
                      <a:cubicBezTo>
                        <a:pt x="720757" y="65820"/>
                        <a:pt x="717804" y="66867"/>
                        <a:pt x="717137" y="66867"/>
                      </a:cubicBezTo>
                      <a:cubicBezTo>
                        <a:pt x="715804" y="66963"/>
                        <a:pt x="721424" y="64677"/>
                        <a:pt x="716566" y="65534"/>
                      </a:cubicBezTo>
                      <a:cubicBezTo>
                        <a:pt x="711803" y="66391"/>
                        <a:pt x="706184" y="67725"/>
                        <a:pt x="701326" y="68772"/>
                      </a:cubicBezTo>
                      <a:cubicBezTo>
                        <a:pt x="701897" y="68677"/>
                        <a:pt x="705612" y="67820"/>
                        <a:pt x="705422" y="68201"/>
                      </a:cubicBezTo>
                      <a:cubicBezTo>
                        <a:pt x="705326" y="68391"/>
                        <a:pt x="697611" y="69820"/>
                        <a:pt x="697706" y="70392"/>
                      </a:cubicBezTo>
                      <a:cubicBezTo>
                        <a:pt x="697706" y="70106"/>
                        <a:pt x="703898" y="69439"/>
                        <a:pt x="702469" y="69820"/>
                      </a:cubicBezTo>
                      <a:cubicBezTo>
                        <a:pt x="699040" y="70677"/>
                        <a:pt x="694277" y="72773"/>
                        <a:pt x="694087" y="71725"/>
                      </a:cubicBezTo>
                      <a:cubicBezTo>
                        <a:pt x="694849" y="71249"/>
                        <a:pt x="696373" y="70487"/>
                        <a:pt x="693611" y="71058"/>
                      </a:cubicBezTo>
                      <a:cubicBezTo>
                        <a:pt x="689610" y="71916"/>
                        <a:pt x="683800" y="73249"/>
                        <a:pt x="679799" y="74297"/>
                      </a:cubicBezTo>
                      <a:cubicBezTo>
                        <a:pt x="676751" y="75154"/>
                        <a:pt x="679704" y="75154"/>
                        <a:pt x="679418" y="75630"/>
                      </a:cubicBezTo>
                      <a:cubicBezTo>
                        <a:pt x="677228" y="76107"/>
                        <a:pt x="669512" y="77535"/>
                        <a:pt x="668369" y="77440"/>
                      </a:cubicBezTo>
                      <a:cubicBezTo>
                        <a:pt x="667226" y="77345"/>
                        <a:pt x="673703" y="75726"/>
                        <a:pt x="674561" y="75535"/>
                      </a:cubicBezTo>
                      <a:cubicBezTo>
                        <a:pt x="671608" y="76202"/>
                        <a:pt x="665512" y="77916"/>
                        <a:pt x="663131" y="78012"/>
                      </a:cubicBezTo>
                      <a:cubicBezTo>
                        <a:pt x="661321" y="78107"/>
                        <a:pt x="661988" y="77250"/>
                        <a:pt x="661892" y="76774"/>
                      </a:cubicBezTo>
                      <a:cubicBezTo>
                        <a:pt x="659987" y="77916"/>
                        <a:pt x="658654" y="78964"/>
                        <a:pt x="655606" y="80298"/>
                      </a:cubicBezTo>
                      <a:cubicBezTo>
                        <a:pt x="654082" y="80965"/>
                        <a:pt x="651034" y="81441"/>
                        <a:pt x="648938" y="82203"/>
                      </a:cubicBezTo>
                      <a:cubicBezTo>
                        <a:pt x="647890" y="82584"/>
                        <a:pt x="646271" y="83632"/>
                        <a:pt x="644557" y="83632"/>
                      </a:cubicBezTo>
                      <a:cubicBezTo>
                        <a:pt x="642557" y="83632"/>
                        <a:pt x="646748" y="81917"/>
                        <a:pt x="645319" y="81726"/>
                      </a:cubicBezTo>
                      <a:cubicBezTo>
                        <a:pt x="644176" y="81536"/>
                        <a:pt x="640366" y="82869"/>
                        <a:pt x="639032" y="83346"/>
                      </a:cubicBezTo>
                      <a:cubicBezTo>
                        <a:pt x="637413" y="84012"/>
                        <a:pt x="637413" y="84203"/>
                        <a:pt x="635127" y="84870"/>
                      </a:cubicBezTo>
                      <a:cubicBezTo>
                        <a:pt x="632555" y="85536"/>
                        <a:pt x="629984" y="86108"/>
                        <a:pt x="627507" y="86775"/>
                      </a:cubicBezTo>
                      <a:cubicBezTo>
                        <a:pt x="621506" y="88203"/>
                        <a:pt x="612934" y="90013"/>
                        <a:pt x="607409" y="91823"/>
                      </a:cubicBezTo>
                      <a:cubicBezTo>
                        <a:pt x="606076" y="92299"/>
                        <a:pt x="605885" y="92775"/>
                        <a:pt x="604076" y="93061"/>
                      </a:cubicBezTo>
                      <a:cubicBezTo>
                        <a:pt x="601790" y="93442"/>
                        <a:pt x="601313" y="93061"/>
                        <a:pt x="598932" y="93442"/>
                      </a:cubicBezTo>
                      <a:cubicBezTo>
                        <a:pt x="593979" y="94204"/>
                        <a:pt x="586264" y="96109"/>
                        <a:pt x="581406" y="97824"/>
                      </a:cubicBezTo>
                      <a:cubicBezTo>
                        <a:pt x="580453" y="98205"/>
                        <a:pt x="578549" y="99252"/>
                        <a:pt x="577977" y="99348"/>
                      </a:cubicBezTo>
                      <a:cubicBezTo>
                        <a:pt x="575977" y="99729"/>
                        <a:pt x="577691" y="98395"/>
                        <a:pt x="574453" y="99252"/>
                      </a:cubicBezTo>
                      <a:cubicBezTo>
                        <a:pt x="574453" y="99252"/>
                        <a:pt x="573691" y="100205"/>
                        <a:pt x="571214" y="100872"/>
                      </a:cubicBezTo>
                      <a:cubicBezTo>
                        <a:pt x="569500" y="101348"/>
                        <a:pt x="567404" y="101824"/>
                        <a:pt x="567119" y="102300"/>
                      </a:cubicBezTo>
                      <a:cubicBezTo>
                        <a:pt x="566452" y="103253"/>
                        <a:pt x="565595" y="103443"/>
                        <a:pt x="562451" y="104872"/>
                      </a:cubicBezTo>
                      <a:cubicBezTo>
                        <a:pt x="561499" y="104967"/>
                        <a:pt x="558165" y="104396"/>
                        <a:pt x="559403" y="104205"/>
                      </a:cubicBezTo>
                      <a:cubicBezTo>
                        <a:pt x="560356" y="104015"/>
                        <a:pt x="562642" y="103729"/>
                        <a:pt x="564166" y="102967"/>
                      </a:cubicBezTo>
                      <a:cubicBezTo>
                        <a:pt x="565214" y="102491"/>
                        <a:pt x="564166" y="102586"/>
                        <a:pt x="563023" y="102872"/>
                      </a:cubicBezTo>
                      <a:cubicBezTo>
                        <a:pt x="560737" y="103348"/>
                        <a:pt x="554450" y="105634"/>
                        <a:pt x="552545" y="105444"/>
                      </a:cubicBezTo>
                      <a:cubicBezTo>
                        <a:pt x="551117" y="105349"/>
                        <a:pt x="539306" y="109063"/>
                        <a:pt x="535305" y="110111"/>
                      </a:cubicBezTo>
                      <a:cubicBezTo>
                        <a:pt x="535400" y="110778"/>
                        <a:pt x="537877" y="110111"/>
                        <a:pt x="537972" y="110683"/>
                      </a:cubicBezTo>
                      <a:cubicBezTo>
                        <a:pt x="535210" y="111349"/>
                        <a:pt x="532733" y="111254"/>
                        <a:pt x="531495" y="111635"/>
                      </a:cubicBezTo>
                      <a:cubicBezTo>
                        <a:pt x="529114" y="112397"/>
                        <a:pt x="527590" y="113445"/>
                        <a:pt x="525875" y="114207"/>
                      </a:cubicBezTo>
                      <a:cubicBezTo>
                        <a:pt x="524732" y="113921"/>
                        <a:pt x="510731" y="115064"/>
                        <a:pt x="511016" y="116493"/>
                      </a:cubicBezTo>
                      <a:cubicBezTo>
                        <a:pt x="512636" y="116112"/>
                        <a:pt x="513112" y="115826"/>
                        <a:pt x="513778" y="115540"/>
                      </a:cubicBezTo>
                      <a:cubicBezTo>
                        <a:pt x="515112" y="115064"/>
                        <a:pt x="513398" y="116493"/>
                        <a:pt x="512921" y="116778"/>
                      </a:cubicBezTo>
                      <a:cubicBezTo>
                        <a:pt x="511873" y="117350"/>
                        <a:pt x="509778" y="117921"/>
                        <a:pt x="508064" y="118398"/>
                      </a:cubicBezTo>
                      <a:cubicBezTo>
                        <a:pt x="503777" y="119445"/>
                        <a:pt x="508254" y="117064"/>
                        <a:pt x="503301" y="118302"/>
                      </a:cubicBezTo>
                      <a:cubicBezTo>
                        <a:pt x="501015" y="118779"/>
                        <a:pt x="497681" y="119731"/>
                        <a:pt x="495490" y="120398"/>
                      </a:cubicBezTo>
                      <a:cubicBezTo>
                        <a:pt x="492728" y="121255"/>
                        <a:pt x="494824" y="121350"/>
                        <a:pt x="491014" y="122398"/>
                      </a:cubicBezTo>
                      <a:cubicBezTo>
                        <a:pt x="488442" y="123160"/>
                        <a:pt x="486823" y="123636"/>
                        <a:pt x="486728" y="123160"/>
                      </a:cubicBezTo>
                      <a:cubicBezTo>
                        <a:pt x="487013" y="122970"/>
                        <a:pt x="488347" y="122303"/>
                        <a:pt x="488061" y="122208"/>
                      </a:cubicBezTo>
                      <a:cubicBezTo>
                        <a:pt x="487585" y="122112"/>
                        <a:pt x="477107" y="126970"/>
                        <a:pt x="475107" y="126875"/>
                      </a:cubicBezTo>
                      <a:cubicBezTo>
                        <a:pt x="473583" y="126780"/>
                        <a:pt x="474631" y="126018"/>
                        <a:pt x="470154" y="127161"/>
                      </a:cubicBezTo>
                      <a:cubicBezTo>
                        <a:pt x="469106" y="127446"/>
                        <a:pt x="464534" y="128780"/>
                        <a:pt x="463677" y="129161"/>
                      </a:cubicBezTo>
                      <a:cubicBezTo>
                        <a:pt x="464439" y="128875"/>
                        <a:pt x="473297" y="127732"/>
                        <a:pt x="469202" y="128780"/>
                      </a:cubicBezTo>
                      <a:cubicBezTo>
                        <a:pt x="465868" y="129637"/>
                        <a:pt x="462820" y="130304"/>
                        <a:pt x="459486" y="131161"/>
                      </a:cubicBezTo>
                      <a:lnTo>
                        <a:pt x="454247" y="132590"/>
                      </a:lnTo>
                      <a:cubicBezTo>
                        <a:pt x="453104" y="132780"/>
                        <a:pt x="452533" y="133066"/>
                        <a:pt x="452533" y="133257"/>
                      </a:cubicBezTo>
                      <a:cubicBezTo>
                        <a:pt x="451199" y="133733"/>
                        <a:pt x="453485" y="132018"/>
                        <a:pt x="453295" y="131923"/>
                      </a:cubicBezTo>
                      <a:cubicBezTo>
                        <a:pt x="452628" y="131637"/>
                        <a:pt x="449485" y="133066"/>
                        <a:pt x="448913" y="133352"/>
                      </a:cubicBezTo>
                      <a:cubicBezTo>
                        <a:pt x="448056" y="133733"/>
                        <a:pt x="446342" y="134781"/>
                        <a:pt x="444246" y="135162"/>
                      </a:cubicBezTo>
                      <a:cubicBezTo>
                        <a:pt x="442436" y="135447"/>
                        <a:pt x="443675" y="134685"/>
                        <a:pt x="442817" y="134590"/>
                      </a:cubicBezTo>
                      <a:cubicBezTo>
                        <a:pt x="444056" y="134685"/>
                        <a:pt x="437198" y="137257"/>
                        <a:pt x="435483" y="137829"/>
                      </a:cubicBezTo>
                      <a:cubicBezTo>
                        <a:pt x="433673" y="138400"/>
                        <a:pt x="431482" y="139162"/>
                        <a:pt x="429578" y="139543"/>
                      </a:cubicBezTo>
                      <a:cubicBezTo>
                        <a:pt x="427958" y="139924"/>
                        <a:pt x="428815" y="139353"/>
                        <a:pt x="427006" y="139829"/>
                      </a:cubicBezTo>
                      <a:cubicBezTo>
                        <a:pt x="425482" y="140210"/>
                        <a:pt x="419005" y="141829"/>
                        <a:pt x="418910" y="142305"/>
                      </a:cubicBezTo>
                      <a:cubicBezTo>
                        <a:pt x="418814" y="142686"/>
                        <a:pt x="418338" y="143067"/>
                        <a:pt x="415957" y="143734"/>
                      </a:cubicBezTo>
                      <a:cubicBezTo>
                        <a:pt x="415957" y="143734"/>
                        <a:pt x="412337" y="144782"/>
                        <a:pt x="412337" y="144687"/>
                      </a:cubicBezTo>
                      <a:cubicBezTo>
                        <a:pt x="412337" y="144496"/>
                        <a:pt x="418624" y="141734"/>
                        <a:pt x="414242" y="142782"/>
                      </a:cubicBezTo>
                      <a:cubicBezTo>
                        <a:pt x="410528" y="143734"/>
                        <a:pt x="409289" y="144972"/>
                        <a:pt x="405575" y="145639"/>
                      </a:cubicBezTo>
                      <a:cubicBezTo>
                        <a:pt x="401288" y="146401"/>
                        <a:pt x="398717" y="147640"/>
                        <a:pt x="395383" y="148973"/>
                      </a:cubicBezTo>
                      <a:cubicBezTo>
                        <a:pt x="392811" y="150021"/>
                        <a:pt x="393382" y="149640"/>
                        <a:pt x="391859" y="149925"/>
                      </a:cubicBezTo>
                      <a:cubicBezTo>
                        <a:pt x="390715" y="150116"/>
                        <a:pt x="388620" y="151068"/>
                        <a:pt x="387477" y="151354"/>
                      </a:cubicBezTo>
                      <a:cubicBezTo>
                        <a:pt x="386429" y="152116"/>
                        <a:pt x="381953" y="154021"/>
                        <a:pt x="380524" y="153640"/>
                      </a:cubicBezTo>
                      <a:cubicBezTo>
                        <a:pt x="380143" y="153545"/>
                        <a:pt x="377857" y="152592"/>
                        <a:pt x="375571" y="154117"/>
                      </a:cubicBezTo>
                      <a:cubicBezTo>
                        <a:pt x="374523" y="154878"/>
                        <a:pt x="374809" y="155069"/>
                        <a:pt x="371570" y="155926"/>
                      </a:cubicBezTo>
                      <a:cubicBezTo>
                        <a:pt x="369761" y="156402"/>
                        <a:pt x="370903" y="155641"/>
                        <a:pt x="370046" y="155736"/>
                      </a:cubicBezTo>
                      <a:cubicBezTo>
                        <a:pt x="369094" y="155831"/>
                        <a:pt x="366903" y="156498"/>
                        <a:pt x="365569" y="156783"/>
                      </a:cubicBezTo>
                      <a:lnTo>
                        <a:pt x="365760" y="157641"/>
                      </a:lnTo>
                      <a:cubicBezTo>
                        <a:pt x="366903" y="157450"/>
                        <a:pt x="368903" y="156974"/>
                        <a:pt x="369380" y="157069"/>
                      </a:cubicBezTo>
                      <a:cubicBezTo>
                        <a:pt x="370332" y="157260"/>
                        <a:pt x="364427" y="158784"/>
                        <a:pt x="363569" y="159069"/>
                      </a:cubicBezTo>
                      <a:cubicBezTo>
                        <a:pt x="359569" y="160212"/>
                        <a:pt x="361474" y="159165"/>
                        <a:pt x="357854" y="159927"/>
                      </a:cubicBezTo>
                      <a:cubicBezTo>
                        <a:pt x="357188" y="160022"/>
                        <a:pt x="351853" y="161165"/>
                        <a:pt x="351377" y="161451"/>
                      </a:cubicBezTo>
                      <a:cubicBezTo>
                        <a:pt x="350139" y="162213"/>
                        <a:pt x="351853" y="162022"/>
                        <a:pt x="348329" y="163070"/>
                      </a:cubicBezTo>
                      <a:cubicBezTo>
                        <a:pt x="346615" y="163642"/>
                        <a:pt x="344710" y="164022"/>
                        <a:pt x="344043" y="164499"/>
                      </a:cubicBezTo>
                      <a:cubicBezTo>
                        <a:pt x="342328" y="165546"/>
                        <a:pt x="331089" y="168690"/>
                        <a:pt x="328232" y="169547"/>
                      </a:cubicBezTo>
                      <a:cubicBezTo>
                        <a:pt x="325184" y="170404"/>
                        <a:pt x="325755" y="170023"/>
                        <a:pt x="324707" y="170023"/>
                      </a:cubicBezTo>
                      <a:cubicBezTo>
                        <a:pt x="323660" y="169928"/>
                        <a:pt x="319278" y="171357"/>
                        <a:pt x="317659" y="171928"/>
                      </a:cubicBezTo>
                      <a:cubicBezTo>
                        <a:pt x="315373" y="172404"/>
                        <a:pt x="311658" y="173357"/>
                        <a:pt x="310706" y="174214"/>
                      </a:cubicBezTo>
                      <a:cubicBezTo>
                        <a:pt x="310134" y="174691"/>
                        <a:pt x="308515" y="175071"/>
                        <a:pt x="306419" y="175738"/>
                      </a:cubicBezTo>
                      <a:cubicBezTo>
                        <a:pt x="305086" y="176119"/>
                        <a:pt x="304895" y="176500"/>
                        <a:pt x="303086" y="177072"/>
                      </a:cubicBezTo>
                      <a:cubicBezTo>
                        <a:pt x="300133" y="178024"/>
                        <a:pt x="298228" y="178405"/>
                        <a:pt x="295370" y="179262"/>
                      </a:cubicBezTo>
                      <a:cubicBezTo>
                        <a:pt x="292132" y="180215"/>
                        <a:pt x="284988" y="184120"/>
                        <a:pt x="287750" y="183549"/>
                      </a:cubicBezTo>
                      <a:cubicBezTo>
                        <a:pt x="287560" y="183549"/>
                        <a:pt x="290894" y="182501"/>
                        <a:pt x="291465" y="182310"/>
                      </a:cubicBezTo>
                      <a:cubicBezTo>
                        <a:pt x="293275" y="181834"/>
                        <a:pt x="295275" y="181358"/>
                        <a:pt x="296704" y="181167"/>
                      </a:cubicBezTo>
                      <a:cubicBezTo>
                        <a:pt x="300895" y="180215"/>
                        <a:pt x="305372" y="179072"/>
                        <a:pt x="309848" y="177643"/>
                      </a:cubicBezTo>
                      <a:cubicBezTo>
                        <a:pt x="312896" y="176691"/>
                        <a:pt x="309658" y="176595"/>
                        <a:pt x="313849" y="175167"/>
                      </a:cubicBezTo>
                      <a:cubicBezTo>
                        <a:pt x="316611" y="174214"/>
                        <a:pt x="318707" y="173833"/>
                        <a:pt x="320802" y="173452"/>
                      </a:cubicBezTo>
                      <a:cubicBezTo>
                        <a:pt x="320897" y="173833"/>
                        <a:pt x="321183" y="173738"/>
                        <a:pt x="323278" y="173167"/>
                      </a:cubicBezTo>
                      <a:cubicBezTo>
                        <a:pt x="326898" y="172119"/>
                        <a:pt x="324993" y="172595"/>
                        <a:pt x="325850" y="171833"/>
                      </a:cubicBezTo>
                      <a:cubicBezTo>
                        <a:pt x="326231" y="171452"/>
                        <a:pt x="328898" y="170500"/>
                        <a:pt x="330041" y="170404"/>
                      </a:cubicBezTo>
                      <a:cubicBezTo>
                        <a:pt x="332613" y="170118"/>
                        <a:pt x="328327" y="172119"/>
                        <a:pt x="333851" y="170500"/>
                      </a:cubicBezTo>
                      <a:cubicBezTo>
                        <a:pt x="335756" y="169928"/>
                        <a:pt x="340138" y="168213"/>
                        <a:pt x="340138" y="167737"/>
                      </a:cubicBezTo>
                      <a:cubicBezTo>
                        <a:pt x="341186" y="167451"/>
                        <a:pt x="342805" y="166880"/>
                        <a:pt x="343948" y="166594"/>
                      </a:cubicBezTo>
                      <a:cubicBezTo>
                        <a:pt x="345281" y="166118"/>
                        <a:pt x="355282" y="162403"/>
                        <a:pt x="355949" y="162308"/>
                      </a:cubicBezTo>
                      <a:cubicBezTo>
                        <a:pt x="357854" y="162022"/>
                        <a:pt x="351092" y="164880"/>
                        <a:pt x="351092" y="165166"/>
                      </a:cubicBezTo>
                      <a:cubicBezTo>
                        <a:pt x="350996" y="164784"/>
                        <a:pt x="363665" y="160879"/>
                        <a:pt x="365189" y="160212"/>
                      </a:cubicBezTo>
                      <a:cubicBezTo>
                        <a:pt x="367379" y="159260"/>
                        <a:pt x="369094" y="158879"/>
                        <a:pt x="371475" y="158593"/>
                      </a:cubicBezTo>
                      <a:cubicBezTo>
                        <a:pt x="375190" y="158212"/>
                        <a:pt x="374714" y="157641"/>
                        <a:pt x="377000" y="156974"/>
                      </a:cubicBezTo>
                      <a:cubicBezTo>
                        <a:pt x="379667" y="156212"/>
                        <a:pt x="380238" y="156021"/>
                        <a:pt x="382143" y="155736"/>
                      </a:cubicBezTo>
                      <a:cubicBezTo>
                        <a:pt x="382810" y="155641"/>
                        <a:pt x="383572" y="155450"/>
                        <a:pt x="384429" y="155164"/>
                      </a:cubicBezTo>
                      <a:cubicBezTo>
                        <a:pt x="386239" y="154593"/>
                        <a:pt x="387382" y="153831"/>
                        <a:pt x="385858" y="153926"/>
                      </a:cubicBezTo>
                      <a:cubicBezTo>
                        <a:pt x="385096" y="153926"/>
                        <a:pt x="384619" y="153450"/>
                        <a:pt x="387382" y="152878"/>
                      </a:cubicBezTo>
                      <a:cubicBezTo>
                        <a:pt x="389858" y="152402"/>
                        <a:pt x="390430" y="152688"/>
                        <a:pt x="392906" y="152211"/>
                      </a:cubicBezTo>
                      <a:cubicBezTo>
                        <a:pt x="395478" y="151640"/>
                        <a:pt x="398240" y="150592"/>
                        <a:pt x="400431" y="149830"/>
                      </a:cubicBezTo>
                      <a:cubicBezTo>
                        <a:pt x="402336" y="149259"/>
                        <a:pt x="404146" y="148783"/>
                        <a:pt x="405860" y="148401"/>
                      </a:cubicBezTo>
                      <a:cubicBezTo>
                        <a:pt x="406336" y="148401"/>
                        <a:pt x="407003" y="148306"/>
                        <a:pt x="407765" y="148116"/>
                      </a:cubicBezTo>
                      <a:cubicBezTo>
                        <a:pt x="410909" y="147258"/>
                        <a:pt x="409956" y="147068"/>
                        <a:pt x="413099" y="146211"/>
                      </a:cubicBezTo>
                      <a:cubicBezTo>
                        <a:pt x="415100" y="145639"/>
                        <a:pt x="416528" y="145449"/>
                        <a:pt x="418624" y="144877"/>
                      </a:cubicBezTo>
                      <a:cubicBezTo>
                        <a:pt x="423386" y="143639"/>
                        <a:pt x="429292" y="141829"/>
                        <a:pt x="433102" y="140210"/>
                      </a:cubicBezTo>
                      <a:cubicBezTo>
                        <a:pt x="435769" y="139067"/>
                        <a:pt x="436531" y="138781"/>
                        <a:pt x="436626" y="139448"/>
                      </a:cubicBezTo>
                      <a:cubicBezTo>
                        <a:pt x="434340" y="140496"/>
                        <a:pt x="437578" y="139638"/>
                        <a:pt x="439388" y="139162"/>
                      </a:cubicBezTo>
                      <a:cubicBezTo>
                        <a:pt x="441960" y="138495"/>
                        <a:pt x="445103" y="137638"/>
                        <a:pt x="447485" y="136781"/>
                      </a:cubicBezTo>
                      <a:cubicBezTo>
                        <a:pt x="449294" y="136114"/>
                        <a:pt x="450818" y="135352"/>
                        <a:pt x="453676" y="134781"/>
                      </a:cubicBezTo>
                      <a:cubicBezTo>
                        <a:pt x="453771" y="135447"/>
                        <a:pt x="460534" y="133447"/>
                        <a:pt x="462725" y="132685"/>
                      </a:cubicBezTo>
                      <a:cubicBezTo>
                        <a:pt x="465011" y="131923"/>
                        <a:pt x="467963" y="130113"/>
                        <a:pt x="468916" y="130113"/>
                      </a:cubicBezTo>
                      <a:cubicBezTo>
                        <a:pt x="471392" y="130018"/>
                        <a:pt x="472154" y="130113"/>
                        <a:pt x="476631" y="128970"/>
                      </a:cubicBezTo>
                      <a:cubicBezTo>
                        <a:pt x="483108" y="127256"/>
                        <a:pt x="489966" y="125446"/>
                        <a:pt x="496348" y="123541"/>
                      </a:cubicBezTo>
                      <a:lnTo>
                        <a:pt x="503301" y="121446"/>
                      </a:lnTo>
                      <a:cubicBezTo>
                        <a:pt x="504730" y="120969"/>
                        <a:pt x="505682" y="120398"/>
                        <a:pt x="506921" y="120017"/>
                      </a:cubicBezTo>
                      <a:cubicBezTo>
                        <a:pt x="508730" y="119541"/>
                        <a:pt x="510445" y="119636"/>
                        <a:pt x="511969" y="119445"/>
                      </a:cubicBezTo>
                      <a:cubicBezTo>
                        <a:pt x="513874" y="119160"/>
                        <a:pt x="516160" y="118683"/>
                        <a:pt x="518446" y="118112"/>
                      </a:cubicBezTo>
                      <a:cubicBezTo>
                        <a:pt x="521494" y="117350"/>
                        <a:pt x="524161" y="116588"/>
                        <a:pt x="524065" y="116016"/>
                      </a:cubicBezTo>
                      <a:cubicBezTo>
                        <a:pt x="524161" y="116493"/>
                        <a:pt x="530733" y="114016"/>
                        <a:pt x="532257" y="113540"/>
                      </a:cubicBezTo>
                      <a:cubicBezTo>
                        <a:pt x="533114" y="113254"/>
                        <a:pt x="536924" y="112968"/>
                        <a:pt x="538734" y="112587"/>
                      </a:cubicBezTo>
                      <a:cubicBezTo>
                        <a:pt x="541306" y="112016"/>
                        <a:pt x="544640" y="111254"/>
                        <a:pt x="547211" y="110492"/>
                      </a:cubicBezTo>
                      <a:cubicBezTo>
                        <a:pt x="549497" y="109730"/>
                        <a:pt x="548354" y="109444"/>
                        <a:pt x="548354" y="109158"/>
                      </a:cubicBezTo>
                      <a:cubicBezTo>
                        <a:pt x="549497" y="108873"/>
                        <a:pt x="552069" y="108111"/>
                        <a:pt x="553212" y="107920"/>
                      </a:cubicBezTo>
                      <a:cubicBezTo>
                        <a:pt x="553117" y="108111"/>
                        <a:pt x="553212" y="108206"/>
                        <a:pt x="553593" y="108206"/>
                      </a:cubicBezTo>
                      <a:cubicBezTo>
                        <a:pt x="554355" y="108111"/>
                        <a:pt x="556546" y="107444"/>
                        <a:pt x="557498" y="107253"/>
                      </a:cubicBezTo>
                      <a:cubicBezTo>
                        <a:pt x="558356" y="107063"/>
                        <a:pt x="558927" y="107253"/>
                        <a:pt x="560356" y="106968"/>
                      </a:cubicBezTo>
                      <a:cubicBezTo>
                        <a:pt x="561975" y="106682"/>
                        <a:pt x="563690" y="106206"/>
                        <a:pt x="565214" y="105729"/>
                      </a:cubicBezTo>
                      <a:cubicBezTo>
                        <a:pt x="570167" y="104301"/>
                        <a:pt x="572072" y="103443"/>
                        <a:pt x="576167" y="101919"/>
                      </a:cubicBezTo>
                      <a:cubicBezTo>
                        <a:pt x="581215" y="100110"/>
                        <a:pt x="579977" y="100967"/>
                        <a:pt x="580073" y="101538"/>
                      </a:cubicBezTo>
                      <a:cubicBezTo>
                        <a:pt x="579977" y="101158"/>
                        <a:pt x="583121" y="100681"/>
                        <a:pt x="584454" y="100015"/>
                      </a:cubicBezTo>
                      <a:cubicBezTo>
                        <a:pt x="584740" y="99919"/>
                        <a:pt x="584740" y="99348"/>
                        <a:pt x="585121" y="99252"/>
                      </a:cubicBezTo>
                      <a:cubicBezTo>
                        <a:pt x="587311" y="98681"/>
                        <a:pt x="586931" y="99443"/>
                        <a:pt x="588836" y="98967"/>
                      </a:cubicBezTo>
                      <a:cubicBezTo>
                        <a:pt x="591407" y="98300"/>
                        <a:pt x="593027" y="97347"/>
                        <a:pt x="595408" y="96585"/>
                      </a:cubicBezTo>
                      <a:cubicBezTo>
                        <a:pt x="599313" y="95347"/>
                        <a:pt x="597027" y="96395"/>
                        <a:pt x="595598" y="96966"/>
                      </a:cubicBezTo>
                      <a:cubicBezTo>
                        <a:pt x="593407" y="97824"/>
                        <a:pt x="594074" y="98395"/>
                        <a:pt x="597408" y="97443"/>
                      </a:cubicBezTo>
                      <a:cubicBezTo>
                        <a:pt x="600647" y="96490"/>
                        <a:pt x="604361" y="95061"/>
                        <a:pt x="604266" y="94395"/>
                      </a:cubicBezTo>
                      <a:cubicBezTo>
                        <a:pt x="604457" y="95824"/>
                        <a:pt x="626269" y="89061"/>
                        <a:pt x="626459" y="90108"/>
                      </a:cubicBezTo>
                      <a:cubicBezTo>
                        <a:pt x="630746" y="89823"/>
                        <a:pt x="634460" y="87918"/>
                        <a:pt x="639032" y="86775"/>
                      </a:cubicBezTo>
                      <a:cubicBezTo>
                        <a:pt x="642557" y="85917"/>
                        <a:pt x="645986" y="85060"/>
                        <a:pt x="649510" y="84203"/>
                      </a:cubicBezTo>
                      <a:cubicBezTo>
                        <a:pt x="654177" y="82965"/>
                        <a:pt x="658749" y="81726"/>
                        <a:pt x="662940" y="80583"/>
                      </a:cubicBezTo>
                      <a:cubicBezTo>
                        <a:pt x="666464" y="79726"/>
                        <a:pt x="667417" y="79917"/>
                        <a:pt x="671798" y="78869"/>
                      </a:cubicBezTo>
                      <a:cubicBezTo>
                        <a:pt x="673418" y="78488"/>
                        <a:pt x="676180" y="77821"/>
                        <a:pt x="677323" y="77345"/>
                      </a:cubicBezTo>
                      <a:cubicBezTo>
                        <a:pt x="677894" y="77059"/>
                        <a:pt x="677323" y="76869"/>
                        <a:pt x="678752" y="76583"/>
                      </a:cubicBezTo>
                      <a:cubicBezTo>
                        <a:pt x="682181" y="75821"/>
                        <a:pt x="682657" y="76583"/>
                        <a:pt x="682657" y="76964"/>
                      </a:cubicBezTo>
                      <a:cubicBezTo>
                        <a:pt x="682561" y="76011"/>
                        <a:pt x="711327" y="69725"/>
                        <a:pt x="715232" y="69058"/>
                      </a:cubicBezTo>
                      <a:cubicBezTo>
                        <a:pt x="719233" y="68201"/>
                        <a:pt x="723995" y="67534"/>
                        <a:pt x="727710" y="66677"/>
                      </a:cubicBezTo>
                      <a:cubicBezTo>
                        <a:pt x="731330" y="65820"/>
                        <a:pt x="735044" y="64867"/>
                        <a:pt x="738283" y="63819"/>
                      </a:cubicBezTo>
                      <a:cubicBezTo>
                        <a:pt x="739331" y="63534"/>
                        <a:pt x="743522" y="61629"/>
                        <a:pt x="741617" y="62010"/>
                      </a:cubicBezTo>
                      <a:cubicBezTo>
                        <a:pt x="744379" y="61438"/>
                        <a:pt x="742569" y="63058"/>
                        <a:pt x="746951" y="61724"/>
                      </a:cubicBezTo>
                      <a:cubicBezTo>
                        <a:pt x="747522" y="61533"/>
                        <a:pt x="751713" y="60009"/>
                        <a:pt x="752665" y="60009"/>
                      </a:cubicBezTo>
                      <a:cubicBezTo>
                        <a:pt x="753237" y="60009"/>
                        <a:pt x="749618" y="61819"/>
                        <a:pt x="752189" y="61152"/>
                      </a:cubicBezTo>
                      <a:cubicBezTo>
                        <a:pt x="755332" y="60391"/>
                        <a:pt x="761048" y="58771"/>
                        <a:pt x="760952" y="58104"/>
                      </a:cubicBezTo>
                      <a:cubicBezTo>
                        <a:pt x="762953" y="57628"/>
                        <a:pt x="765334" y="57819"/>
                        <a:pt x="766001" y="57819"/>
                      </a:cubicBezTo>
                      <a:cubicBezTo>
                        <a:pt x="766572" y="57724"/>
                        <a:pt x="772859" y="56866"/>
                        <a:pt x="773240" y="56676"/>
                      </a:cubicBezTo>
                      <a:cubicBezTo>
                        <a:pt x="774287" y="56104"/>
                        <a:pt x="773716" y="55628"/>
                        <a:pt x="777145" y="54771"/>
                      </a:cubicBezTo>
                      <a:cubicBezTo>
                        <a:pt x="779717" y="54199"/>
                        <a:pt x="781526" y="54009"/>
                        <a:pt x="784384" y="53342"/>
                      </a:cubicBezTo>
                      <a:cubicBezTo>
                        <a:pt x="787051" y="52675"/>
                        <a:pt x="787432" y="52294"/>
                        <a:pt x="790385" y="51723"/>
                      </a:cubicBezTo>
                      <a:cubicBezTo>
                        <a:pt x="793909" y="51056"/>
                        <a:pt x="794957" y="51342"/>
                        <a:pt x="798671" y="50770"/>
                      </a:cubicBezTo>
                      <a:cubicBezTo>
                        <a:pt x="801148" y="50389"/>
                        <a:pt x="805339" y="49437"/>
                        <a:pt x="805244" y="48865"/>
                      </a:cubicBezTo>
                      <a:cubicBezTo>
                        <a:pt x="805910" y="48865"/>
                        <a:pt x="811625" y="48484"/>
                        <a:pt x="811244" y="48389"/>
                      </a:cubicBezTo>
                      <a:cubicBezTo>
                        <a:pt x="810863" y="48199"/>
                        <a:pt x="807530" y="48103"/>
                        <a:pt x="811816" y="47341"/>
                      </a:cubicBezTo>
                      <a:cubicBezTo>
                        <a:pt x="813911" y="46960"/>
                        <a:pt x="815054" y="47055"/>
                        <a:pt x="816959" y="46770"/>
                      </a:cubicBezTo>
                      <a:cubicBezTo>
                        <a:pt x="820865" y="46293"/>
                        <a:pt x="828199" y="44865"/>
                        <a:pt x="830009" y="43912"/>
                      </a:cubicBezTo>
                      <a:cubicBezTo>
                        <a:pt x="828961" y="44484"/>
                        <a:pt x="835819" y="43817"/>
                        <a:pt x="837438" y="43531"/>
                      </a:cubicBezTo>
                      <a:cubicBezTo>
                        <a:pt x="837343" y="42960"/>
                        <a:pt x="839438" y="42674"/>
                        <a:pt x="842201" y="42198"/>
                      </a:cubicBezTo>
                      <a:cubicBezTo>
                        <a:pt x="845344" y="41626"/>
                        <a:pt x="843915" y="41912"/>
                        <a:pt x="844868" y="41341"/>
                      </a:cubicBezTo>
                      <a:cubicBezTo>
                        <a:pt x="846296" y="40578"/>
                        <a:pt x="853726" y="39912"/>
                        <a:pt x="856012" y="39435"/>
                      </a:cubicBezTo>
                      <a:cubicBezTo>
                        <a:pt x="857726" y="39150"/>
                        <a:pt x="857917" y="38769"/>
                        <a:pt x="860107" y="38292"/>
                      </a:cubicBezTo>
                      <a:cubicBezTo>
                        <a:pt x="863156" y="37721"/>
                        <a:pt x="866299" y="37054"/>
                        <a:pt x="869347" y="36483"/>
                      </a:cubicBezTo>
                      <a:cubicBezTo>
                        <a:pt x="875252" y="35340"/>
                        <a:pt x="878396" y="34578"/>
                        <a:pt x="880967" y="33244"/>
                      </a:cubicBezTo>
                      <a:cubicBezTo>
                        <a:pt x="880110" y="33720"/>
                        <a:pt x="878015" y="34483"/>
                        <a:pt x="878586" y="34768"/>
                      </a:cubicBezTo>
                      <a:cubicBezTo>
                        <a:pt x="879253" y="35054"/>
                        <a:pt x="882491" y="34101"/>
                        <a:pt x="883158" y="33816"/>
                      </a:cubicBezTo>
                      <a:cubicBezTo>
                        <a:pt x="886873" y="32387"/>
                        <a:pt x="889349" y="32292"/>
                        <a:pt x="891826" y="32673"/>
                      </a:cubicBezTo>
                      <a:cubicBezTo>
                        <a:pt x="893636" y="32958"/>
                        <a:pt x="898970" y="29910"/>
                        <a:pt x="899065" y="30863"/>
                      </a:cubicBezTo>
                      <a:cubicBezTo>
                        <a:pt x="899160" y="31530"/>
                        <a:pt x="909066" y="29910"/>
                        <a:pt x="908971" y="28958"/>
                      </a:cubicBezTo>
                      <a:cubicBezTo>
                        <a:pt x="908971" y="29339"/>
                        <a:pt x="910495" y="29339"/>
                        <a:pt x="912400" y="29244"/>
                      </a:cubicBezTo>
                      <a:cubicBezTo>
                        <a:pt x="913352" y="29149"/>
                        <a:pt x="914686" y="28767"/>
                        <a:pt x="916305" y="28482"/>
                      </a:cubicBezTo>
                      <a:cubicBezTo>
                        <a:pt x="919067" y="28005"/>
                        <a:pt x="920401" y="28101"/>
                        <a:pt x="923068" y="27720"/>
                      </a:cubicBezTo>
                      <a:cubicBezTo>
                        <a:pt x="925830" y="27339"/>
                        <a:pt x="927449" y="26672"/>
                        <a:pt x="929831" y="26291"/>
                      </a:cubicBezTo>
                      <a:lnTo>
                        <a:pt x="938213" y="25053"/>
                      </a:lnTo>
                      <a:cubicBezTo>
                        <a:pt x="942308" y="24481"/>
                        <a:pt x="945356" y="24291"/>
                        <a:pt x="949643" y="23433"/>
                      </a:cubicBezTo>
                      <a:cubicBezTo>
                        <a:pt x="951738" y="23052"/>
                        <a:pt x="953929" y="22100"/>
                        <a:pt x="954881" y="21909"/>
                      </a:cubicBezTo>
                      <a:cubicBezTo>
                        <a:pt x="956215" y="21719"/>
                        <a:pt x="957167" y="22291"/>
                        <a:pt x="958691" y="22195"/>
                      </a:cubicBezTo>
                      <a:cubicBezTo>
                        <a:pt x="960787" y="22005"/>
                        <a:pt x="962215" y="21243"/>
                        <a:pt x="962787" y="20957"/>
                      </a:cubicBezTo>
                      <a:cubicBezTo>
                        <a:pt x="963359" y="20671"/>
                        <a:pt x="963549" y="19433"/>
                        <a:pt x="966502" y="19528"/>
                      </a:cubicBezTo>
                      <a:cubicBezTo>
                        <a:pt x="968883" y="19624"/>
                        <a:pt x="969931" y="20004"/>
                        <a:pt x="973360" y="19814"/>
                      </a:cubicBezTo>
                      <a:cubicBezTo>
                        <a:pt x="977836" y="19528"/>
                        <a:pt x="979837" y="17718"/>
                        <a:pt x="983742" y="18004"/>
                      </a:cubicBezTo>
                      <a:cubicBezTo>
                        <a:pt x="986123" y="18195"/>
                        <a:pt x="995172" y="16766"/>
                        <a:pt x="998220" y="16290"/>
                      </a:cubicBezTo>
                      <a:cubicBezTo>
                        <a:pt x="1001363" y="15813"/>
                        <a:pt x="1004030" y="15242"/>
                        <a:pt x="1007269" y="14956"/>
                      </a:cubicBezTo>
                      <a:cubicBezTo>
                        <a:pt x="1008031" y="14861"/>
                        <a:pt x="1014794" y="14766"/>
                        <a:pt x="1014508" y="14670"/>
                      </a:cubicBezTo>
                      <a:cubicBezTo>
                        <a:pt x="1014127" y="14480"/>
                        <a:pt x="1011936" y="14480"/>
                        <a:pt x="1014222" y="14004"/>
                      </a:cubicBezTo>
                      <a:cubicBezTo>
                        <a:pt x="1015460" y="13718"/>
                        <a:pt x="1017080" y="13527"/>
                        <a:pt x="1018508" y="13337"/>
                      </a:cubicBezTo>
                      <a:cubicBezTo>
                        <a:pt x="1021271" y="13051"/>
                        <a:pt x="1026033" y="12670"/>
                        <a:pt x="1026033" y="13242"/>
                      </a:cubicBezTo>
                      <a:cubicBezTo>
                        <a:pt x="1025938" y="11432"/>
                        <a:pt x="1030700" y="12956"/>
                        <a:pt x="1034796" y="12194"/>
                      </a:cubicBezTo>
                      <a:cubicBezTo>
                        <a:pt x="1038415" y="11622"/>
                        <a:pt x="1038701" y="10670"/>
                        <a:pt x="1043083" y="10099"/>
                      </a:cubicBezTo>
                      <a:cubicBezTo>
                        <a:pt x="1044321" y="9908"/>
                        <a:pt x="1047655" y="9908"/>
                        <a:pt x="1049084" y="9813"/>
                      </a:cubicBezTo>
                      <a:cubicBezTo>
                        <a:pt x="1055370" y="9622"/>
                        <a:pt x="1052894" y="8955"/>
                        <a:pt x="1059371" y="8670"/>
                      </a:cubicBezTo>
                      <a:cubicBezTo>
                        <a:pt x="1063562" y="8479"/>
                        <a:pt x="1066419" y="8384"/>
                        <a:pt x="1070801" y="8003"/>
                      </a:cubicBezTo>
                      <a:cubicBezTo>
                        <a:pt x="1071944" y="7812"/>
                        <a:pt x="1076039" y="7241"/>
                        <a:pt x="1076230" y="7241"/>
                      </a:cubicBezTo>
                      <a:cubicBezTo>
                        <a:pt x="1082707" y="6860"/>
                        <a:pt x="1090041" y="7622"/>
                        <a:pt x="1096709" y="6574"/>
                      </a:cubicBezTo>
                      <a:cubicBezTo>
                        <a:pt x="1099947" y="6003"/>
                        <a:pt x="1096899" y="6003"/>
                        <a:pt x="1101090" y="5717"/>
                      </a:cubicBezTo>
                      <a:cubicBezTo>
                        <a:pt x="1102328" y="5812"/>
                        <a:pt x="1103948" y="5812"/>
                        <a:pt x="1105662" y="5717"/>
                      </a:cubicBezTo>
                      <a:cubicBezTo>
                        <a:pt x="1106519" y="5622"/>
                        <a:pt x="1106329" y="5336"/>
                        <a:pt x="1107662" y="5241"/>
                      </a:cubicBezTo>
                      <a:cubicBezTo>
                        <a:pt x="1115473" y="4098"/>
                        <a:pt x="1131284" y="4479"/>
                        <a:pt x="1138428" y="3241"/>
                      </a:cubicBezTo>
                      <a:cubicBezTo>
                        <a:pt x="1140905" y="3145"/>
                        <a:pt x="1135856" y="3717"/>
                        <a:pt x="1138428" y="3241"/>
                      </a:cubicBezTo>
                      <a:close/>
                    </a:path>
                  </a:pathLst>
                </a:custGeom>
                <a:solidFill>
                  <a:srgbClr val="EF6C9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31" name="Google Shape;3431;p67"/>
              <p:cNvGrpSpPr/>
              <p:nvPr/>
            </p:nvGrpSpPr>
            <p:grpSpPr>
              <a:xfrm>
                <a:off x="4829414" y="4653676"/>
                <a:ext cx="780429" cy="387715"/>
                <a:chOff x="4829414" y="4653676"/>
                <a:chExt cx="780429" cy="387715"/>
              </a:xfrm>
            </p:grpSpPr>
            <p:sp>
              <p:nvSpPr>
                <p:cNvPr id="3432" name="Google Shape;3432;p67"/>
                <p:cNvSpPr/>
                <p:nvPr/>
              </p:nvSpPr>
              <p:spPr>
                <a:xfrm>
                  <a:off x="4830699" y="4654105"/>
                  <a:ext cx="775430" cy="386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430" h="386619" extrusionOk="0">
                      <a:moveTo>
                        <a:pt x="196596" y="0"/>
                      </a:moveTo>
                      <a:cubicBezTo>
                        <a:pt x="92392" y="33147"/>
                        <a:pt x="18955" y="58769"/>
                        <a:pt x="0" y="65532"/>
                      </a:cubicBezTo>
                      <a:lnTo>
                        <a:pt x="0" y="386620"/>
                      </a:lnTo>
                      <a:lnTo>
                        <a:pt x="775430" y="109252"/>
                      </a:lnTo>
                      <a:cubicBezTo>
                        <a:pt x="496443" y="133731"/>
                        <a:pt x="310420" y="67342"/>
                        <a:pt x="196596" y="0"/>
                      </a:cubicBezTo>
                      <a:close/>
                    </a:path>
                  </a:pathLst>
                </a:custGeom>
                <a:solidFill>
                  <a:srgbClr val="E663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3" name="Google Shape;3433;p67"/>
                <p:cNvSpPr/>
                <p:nvPr/>
              </p:nvSpPr>
              <p:spPr>
                <a:xfrm>
                  <a:off x="4829414" y="4653676"/>
                  <a:ext cx="780429" cy="387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29" h="387715" extrusionOk="0">
                      <a:moveTo>
                        <a:pt x="277510" y="43673"/>
                      </a:moveTo>
                      <a:cubicBezTo>
                        <a:pt x="278272" y="42053"/>
                        <a:pt x="271890" y="41291"/>
                        <a:pt x="275986" y="43006"/>
                      </a:cubicBezTo>
                      <a:cubicBezTo>
                        <a:pt x="276462" y="43196"/>
                        <a:pt x="276938" y="43387"/>
                        <a:pt x="277510" y="43673"/>
                      </a:cubicBezTo>
                      <a:close/>
                      <a:moveTo>
                        <a:pt x="700991" y="116634"/>
                      </a:moveTo>
                      <a:cubicBezTo>
                        <a:pt x="700991" y="114824"/>
                        <a:pt x="694895" y="116824"/>
                        <a:pt x="699277" y="116729"/>
                      </a:cubicBezTo>
                      <a:cubicBezTo>
                        <a:pt x="699848" y="116729"/>
                        <a:pt x="700515" y="116729"/>
                        <a:pt x="700991" y="116634"/>
                      </a:cubicBezTo>
                      <a:close/>
                      <a:moveTo>
                        <a:pt x="743473" y="113586"/>
                      </a:moveTo>
                      <a:cubicBezTo>
                        <a:pt x="743473" y="113586"/>
                        <a:pt x="741949" y="113300"/>
                        <a:pt x="741758" y="113300"/>
                      </a:cubicBezTo>
                      <a:cubicBezTo>
                        <a:pt x="740520" y="113396"/>
                        <a:pt x="739853" y="114062"/>
                        <a:pt x="740044" y="114253"/>
                      </a:cubicBezTo>
                      <a:cubicBezTo>
                        <a:pt x="741282" y="114062"/>
                        <a:pt x="743473" y="113967"/>
                        <a:pt x="743473" y="113586"/>
                      </a:cubicBezTo>
                      <a:close/>
                      <a:moveTo>
                        <a:pt x="498490" y="212551"/>
                      </a:moveTo>
                      <a:cubicBezTo>
                        <a:pt x="499633" y="212551"/>
                        <a:pt x="501062" y="211884"/>
                        <a:pt x="502681" y="211313"/>
                      </a:cubicBezTo>
                      <a:cubicBezTo>
                        <a:pt x="502586" y="210932"/>
                        <a:pt x="502395" y="211027"/>
                        <a:pt x="500966" y="211503"/>
                      </a:cubicBezTo>
                      <a:cubicBezTo>
                        <a:pt x="500776" y="211598"/>
                        <a:pt x="497823" y="212551"/>
                        <a:pt x="498490" y="212551"/>
                      </a:cubicBezTo>
                      <a:close/>
                      <a:moveTo>
                        <a:pt x="350376" y="263414"/>
                      </a:moveTo>
                      <a:cubicBezTo>
                        <a:pt x="352376" y="262652"/>
                        <a:pt x="352472" y="261795"/>
                        <a:pt x="350186" y="262652"/>
                      </a:cubicBezTo>
                      <a:cubicBezTo>
                        <a:pt x="348090" y="263414"/>
                        <a:pt x="348662" y="263986"/>
                        <a:pt x="350376" y="263414"/>
                      </a:cubicBezTo>
                      <a:close/>
                      <a:moveTo>
                        <a:pt x="340946" y="267224"/>
                      </a:moveTo>
                      <a:cubicBezTo>
                        <a:pt x="341899" y="266653"/>
                        <a:pt x="342851" y="266081"/>
                        <a:pt x="342280" y="265891"/>
                      </a:cubicBezTo>
                      <a:cubicBezTo>
                        <a:pt x="339137" y="267034"/>
                        <a:pt x="338756" y="267415"/>
                        <a:pt x="340946" y="267224"/>
                      </a:cubicBezTo>
                      <a:close/>
                      <a:moveTo>
                        <a:pt x="249506" y="29099"/>
                      </a:moveTo>
                      <a:cubicBezTo>
                        <a:pt x="248459" y="29004"/>
                        <a:pt x="247030" y="28147"/>
                        <a:pt x="245696" y="27480"/>
                      </a:cubicBezTo>
                      <a:cubicBezTo>
                        <a:pt x="245887" y="27194"/>
                        <a:pt x="245982" y="26718"/>
                        <a:pt x="247601" y="27480"/>
                      </a:cubicBezTo>
                      <a:cubicBezTo>
                        <a:pt x="249125" y="28147"/>
                        <a:pt x="250840" y="29195"/>
                        <a:pt x="249506" y="29099"/>
                      </a:cubicBezTo>
                      <a:close/>
                      <a:moveTo>
                        <a:pt x="294845" y="48245"/>
                      </a:moveTo>
                      <a:cubicBezTo>
                        <a:pt x="293893" y="48149"/>
                        <a:pt x="292369" y="47387"/>
                        <a:pt x="291035" y="46816"/>
                      </a:cubicBezTo>
                      <a:cubicBezTo>
                        <a:pt x="291131" y="46530"/>
                        <a:pt x="291321" y="46054"/>
                        <a:pt x="292940" y="46721"/>
                      </a:cubicBezTo>
                      <a:cubicBezTo>
                        <a:pt x="294369" y="47292"/>
                        <a:pt x="296274" y="48245"/>
                        <a:pt x="294845" y="48245"/>
                      </a:cubicBezTo>
                      <a:close/>
                      <a:moveTo>
                        <a:pt x="541924" y="109205"/>
                      </a:moveTo>
                      <a:cubicBezTo>
                        <a:pt x="540876" y="109300"/>
                        <a:pt x="540114" y="109490"/>
                        <a:pt x="538495" y="109205"/>
                      </a:cubicBezTo>
                      <a:cubicBezTo>
                        <a:pt x="538590" y="108919"/>
                        <a:pt x="538495" y="108347"/>
                        <a:pt x="540305" y="108633"/>
                      </a:cubicBezTo>
                      <a:lnTo>
                        <a:pt x="541924" y="109205"/>
                      </a:lnTo>
                      <a:close/>
                      <a:moveTo>
                        <a:pt x="655367" y="114634"/>
                      </a:moveTo>
                      <a:cubicBezTo>
                        <a:pt x="652700" y="114729"/>
                        <a:pt x="652033" y="114443"/>
                        <a:pt x="652033" y="113776"/>
                      </a:cubicBezTo>
                      <a:lnTo>
                        <a:pt x="653747" y="113776"/>
                      </a:lnTo>
                      <a:cubicBezTo>
                        <a:pt x="654509" y="114062"/>
                        <a:pt x="655367" y="114348"/>
                        <a:pt x="655367" y="114634"/>
                      </a:cubicBezTo>
                      <a:close/>
                      <a:moveTo>
                        <a:pt x="640127" y="156925"/>
                      </a:moveTo>
                      <a:cubicBezTo>
                        <a:pt x="642508" y="156067"/>
                        <a:pt x="642413" y="157020"/>
                        <a:pt x="640317" y="157687"/>
                      </a:cubicBezTo>
                      <a:cubicBezTo>
                        <a:pt x="639269" y="157877"/>
                        <a:pt x="637460" y="157973"/>
                        <a:pt x="640127" y="156925"/>
                      </a:cubicBezTo>
                      <a:close/>
                      <a:moveTo>
                        <a:pt x="595740" y="173974"/>
                      </a:moveTo>
                      <a:cubicBezTo>
                        <a:pt x="594597" y="174737"/>
                        <a:pt x="593073" y="175022"/>
                        <a:pt x="594597" y="174165"/>
                      </a:cubicBezTo>
                      <a:cubicBezTo>
                        <a:pt x="595454" y="173689"/>
                        <a:pt x="596216" y="173213"/>
                        <a:pt x="597074" y="172641"/>
                      </a:cubicBezTo>
                      <a:cubicBezTo>
                        <a:pt x="597169" y="172927"/>
                        <a:pt x="597455" y="173403"/>
                        <a:pt x="595740" y="173974"/>
                      </a:cubicBezTo>
                      <a:cubicBezTo>
                        <a:pt x="594311" y="174927"/>
                        <a:pt x="597359" y="173403"/>
                        <a:pt x="595740" y="173974"/>
                      </a:cubicBezTo>
                      <a:close/>
                      <a:moveTo>
                        <a:pt x="531923" y="197025"/>
                      </a:moveTo>
                      <a:lnTo>
                        <a:pt x="536685" y="195310"/>
                      </a:lnTo>
                      <a:cubicBezTo>
                        <a:pt x="536780" y="195691"/>
                        <a:pt x="536590" y="195787"/>
                        <a:pt x="535161" y="196263"/>
                      </a:cubicBezTo>
                      <a:cubicBezTo>
                        <a:pt x="534113" y="196644"/>
                        <a:pt x="532113" y="197406"/>
                        <a:pt x="531923" y="197025"/>
                      </a:cubicBezTo>
                      <a:close/>
                      <a:moveTo>
                        <a:pt x="322658" y="271034"/>
                      </a:moveTo>
                      <a:cubicBezTo>
                        <a:pt x="324373" y="270463"/>
                        <a:pt x="325802" y="269796"/>
                        <a:pt x="325992" y="270272"/>
                      </a:cubicBezTo>
                      <a:lnTo>
                        <a:pt x="324373" y="270844"/>
                      </a:lnTo>
                      <a:lnTo>
                        <a:pt x="322658" y="271034"/>
                      </a:lnTo>
                      <a:close/>
                      <a:moveTo>
                        <a:pt x="204263" y="313706"/>
                      </a:moveTo>
                      <a:cubicBezTo>
                        <a:pt x="206263" y="313135"/>
                        <a:pt x="209311" y="311706"/>
                        <a:pt x="209501" y="312373"/>
                      </a:cubicBezTo>
                      <a:cubicBezTo>
                        <a:pt x="210930" y="311992"/>
                        <a:pt x="214264" y="310468"/>
                        <a:pt x="214454" y="311039"/>
                      </a:cubicBezTo>
                      <a:cubicBezTo>
                        <a:pt x="214550" y="310754"/>
                        <a:pt x="212359" y="310373"/>
                        <a:pt x="214359" y="309610"/>
                      </a:cubicBezTo>
                      <a:cubicBezTo>
                        <a:pt x="216074" y="308944"/>
                        <a:pt x="219312" y="309039"/>
                        <a:pt x="221027" y="308087"/>
                      </a:cubicBezTo>
                      <a:cubicBezTo>
                        <a:pt x="221598" y="307706"/>
                        <a:pt x="220741" y="307706"/>
                        <a:pt x="220455" y="307610"/>
                      </a:cubicBezTo>
                      <a:cubicBezTo>
                        <a:pt x="220360" y="307229"/>
                        <a:pt x="222360" y="306467"/>
                        <a:pt x="223503" y="306086"/>
                      </a:cubicBezTo>
                      <a:cubicBezTo>
                        <a:pt x="225122" y="305515"/>
                        <a:pt x="228361" y="304562"/>
                        <a:pt x="227313" y="305610"/>
                      </a:cubicBezTo>
                      <a:cubicBezTo>
                        <a:pt x="226456" y="306467"/>
                        <a:pt x="221408" y="308277"/>
                        <a:pt x="222741" y="308467"/>
                      </a:cubicBezTo>
                      <a:cubicBezTo>
                        <a:pt x="224360" y="308753"/>
                        <a:pt x="226646" y="307706"/>
                        <a:pt x="227313" y="306753"/>
                      </a:cubicBezTo>
                      <a:cubicBezTo>
                        <a:pt x="228266" y="305515"/>
                        <a:pt x="236648" y="302848"/>
                        <a:pt x="236933" y="303705"/>
                      </a:cubicBezTo>
                      <a:cubicBezTo>
                        <a:pt x="236838" y="303515"/>
                        <a:pt x="236076" y="302943"/>
                        <a:pt x="237314" y="302562"/>
                      </a:cubicBezTo>
                      <a:cubicBezTo>
                        <a:pt x="238743" y="301991"/>
                        <a:pt x="241410" y="301038"/>
                        <a:pt x="241220" y="300562"/>
                      </a:cubicBezTo>
                      <a:cubicBezTo>
                        <a:pt x="241505" y="301609"/>
                        <a:pt x="253602" y="297228"/>
                        <a:pt x="256269" y="296275"/>
                      </a:cubicBezTo>
                      <a:cubicBezTo>
                        <a:pt x="261603" y="294371"/>
                        <a:pt x="264746" y="292561"/>
                        <a:pt x="268175" y="290370"/>
                      </a:cubicBezTo>
                      <a:cubicBezTo>
                        <a:pt x="267699" y="290656"/>
                        <a:pt x="264746" y="292751"/>
                        <a:pt x="266080" y="292561"/>
                      </a:cubicBezTo>
                      <a:cubicBezTo>
                        <a:pt x="266080" y="292561"/>
                        <a:pt x="268080" y="291799"/>
                        <a:pt x="268080" y="291799"/>
                      </a:cubicBezTo>
                      <a:cubicBezTo>
                        <a:pt x="269033" y="291513"/>
                        <a:pt x="268271" y="291704"/>
                        <a:pt x="268937" y="291799"/>
                      </a:cubicBezTo>
                      <a:cubicBezTo>
                        <a:pt x="269890" y="291989"/>
                        <a:pt x="271890" y="291513"/>
                        <a:pt x="271890" y="290751"/>
                      </a:cubicBezTo>
                      <a:cubicBezTo>
                        <a:pt x="271890" y="290275"/>
                        <a:pt x="271414" y="290180"/>
                        <a:pt x="273605" y="289417"/>
                      </a:cubicBezTo>
                      <a:cubicBezTo>
                        <a:pt x="274748" y="289037"/>
                        <a:pt x="276081" y="288465"/>
                        <a:pt x="277129" y="288179"/>
                      </a:cubicBezTo>
                      <a:cubicBezTo>
                        <a:pt x="277986" y="287989"/>
                        <a:pt x="277891" y="288275"/>
                        <a:pt x="278462" y="288084"/>
                      </a:cubicBezTo>
                      <a:lnTo>
                        <a:pt x="284082" y="286084"/>
                      </a:lnTo>
                      <a:cubicBezTo>
                        <a:pt x="287321" y="284941"/>
                        <a:pt x="285797" y="283988"/>
                        <a:pt x="284844" y="284274"/>
                      </a:cubicBezTo>
                      <a:cubicBezTo>
                        <a:pt x="286463" y="283702"/>
                        <a:pt x="290654" y="283607"/>
                        <a:pt x="292274" y="283322"/>
                      </a:cubicBezTo>
                      <a:cubicBezTo>
                        <a:pt x="294083" y="282941"/>
                        <a:pt x="295512" y="282464"/>
                        <a:pt x="293607" y="282559"/>
                      </a:cubicBezTo>
                      <a:cubicBezTo>
                        <a:pt x="292464" y="282655"/>
                        <a:pt x="290464" y="282464"/>
                        <a:pt x="293702" y="281702"/>
                      </a:cubicBezTo>
                      <a:cubicBezTo>
                        <a:pt x="295417" y="281321"/>
                        <a:pt x="297036" y="281035"/>
                        <a:pt x="298465" y="280845"/>
                      </a:cubicBezTo>
                      <a:cubicBezTo>
                        <a:pt x="298655" y="280845"/>
                        <a:pt x="299703" y="280750"/>
                        <a:pt x="300084" y="280655"/>
                      </a:cubicBezTo>
                      <a:cubicBezTo>
                        <a:pt x="299513" y="280845"/>
                        <a:pt x="298560" y="280083"/>
                        <a:pt x="298941" y="279797"/>
                      </a:cubicBezTo>
                      <a:cubicBezTo>
                        <a:pt x="299417" y="279416"/>
                        <a:pt x="303418" y="279226"/>
                        <a:pt x="303799" y="279226"/>
                      </a:cubicBezTo>
                      <a:cubicBezTo>
                        <a:pt x="309323" y="278750"/>
                        <a:pt x="302275" y="278559"/>
                        <a:pt x="302465" y="278464"/>
                      </a:cubicBezTo>
                      <a:cubicBezTo>
                        <a:pt x="303227" y="277988"/>
                        <a:pt x="308657" y="277607"/>
                        <a:pt x="308371" y="276940"/>
                      </a:cubicBezTo>
                      <a:cubicBezTo>
                        <a:pt x="308561" y="277702"/>
                        <a:pt x="319991" y="273320"/>
                        <a:pt x="321992" y="272558"/>
                      </a:cubicBezTo>
                      <a:cubicBezTo>
                        <a:pt x="324659" y="271606"/>
                        <a:pt x="326373" y="270653"/>
                        <a:pt x="328754" y="269701"/>
                      </a:cubicBezTo>
                      <a:cubicBezTo>
                        <a:pt x="330469" y="269034"/>
                        <a:pt x="331898" y="269320"/>
                        <a:pt x="333136" y="268558"/>
                      </a:cubicBezTo>
                      <a:cubicBezTo>
                        <a:pt x="333803" y="268177"/>
                        <a:pt x="335422" y="266843"/>
                        <a:pt x="336470" y="266462"/>
                      </a:cubicBezTo>
                      <a:cubicBezTo>
                        <a:pt x="336279" y="266558"/>
                        <a:pt x="333041" y="269891"/>
                        <a:pt x="336374" y="267891"/>
                      </a:cubicBezTo>
                      <a:cubicBezTo>
                        <a:pt x="337803" y="267034"/>
                        <a:pt x="340375" y="266272"/>
                        <a:pt x="340375" y="265510"/>
                      </a:cubicBezTo>
                      <a:cubicBezTo>
                        <a:pt x="340375" y="264938"/>
                        <a:pt x="343613" y="264557"/>
                        <a:pt x="343518" y="263986"/>
                      </a:cubicBezTo>
                      <a:cubicBezTo>
                        <a:pt x="343709" y="264557"/>
                        <a:pt x="344280" y="264843"/>
                        <a:pt x="347042" y="264081"/>
                      </a:cubicBezTo>
                      <a:cubicBezTo>
                        <a:pt x="348852" y="263605"/>
                        <a:pt x="348947" y="261795"/>
                        <a:pt x="350852" y="260842"/>
                      </a:cubicBezTo>
                      <a:cubicBezTo>
                        <a:pt x="355710" y="258271"/>
                        <a:pt x="356663" y="260557"/>
                        <a:pt x="356853" y="261224"/>
                      </a:cubicBezTo>
                      <a:cubicBezTo>
                        <a:pt x="358663" y="259795"/>
                        <a:pt x="360282" y="258461"/>
                        <a:pt x="362663" y="256937"/>
                      </a:cubicBezTo>
                      <a:cubicBezTo>
                        <a:pt x="363711" y="257033"/>
                        <a:pt x="364568" y="257128"/>
                        <a:pt x="366188" y="257033"/>
                      </a:cubicBezTo>
                      <a:cubicBezTo>
                        <a:pt x="365997" y="256461"/>
                        <a:pt x="368950" y="255699"/>
                        <a:pt x="370283" y="255127"/>
                      </a:cubicBezTo>
                      <a:cubicBezTo>
                        <a:pt x="370950" y="254842"/>
                        <a:pt x="374093" y="252937"/>
                        <a:pt x="373712" y="252937"/>
                      </a:cubicBezTo>
                      <a:cubicBezTo>
                        <a:pt x="375332" y="253032"/>
                        <a:pt x="373236" y="254842"/>
                        <a:pt x="377808" y="252746"/>
                      </a:cubicBezTo>
                      <a:cubicBezTo>
                        <a:pt x="381047" y="251222"/>
                        <a:pt x="382094" y="251127"/>
                        <a:pt x="382285" y="251889"/>
                      </a:cubicBezTo>
                      <a:cubicBezTo>
                        <a:pt x="384190" y="251222"/>
                        <a:pt x="383333" y="251127"/>
                        <a:pt x="383999" y="250556"/>
                      </a:cubicBezTo>
                      <a:cubicBezTo>
                        <a:pt x="384952" y="249793"/>
                        <a:pt x="387714" y="249127"/>
                        <a:pt x="389048" y="248460"/>
                      </a:cubicBezTo>
                      <a:cubicBezTo>
                        <a:pt x="390476" y="247698"/>
                        <a:pt x="389238" y="247698"/>
                        <a:pt x="390000" y="247126"/>
                      </a:cubicBezTo>
                      <a:cubicBezTo>
                        <a:pt x="390857" y="246555"/>
                        <a:pt x="392953" y="246079"/>
                        <a:pt x="392858" y="245793"/>
                      </a:cubicBezTo>
                      <a:cubicBezTo>
                        <a:pt x="393048" y="246365"/>
                        <a:pt x="392572" y="246460"/>
                        <a:pt x="394858" y="245698"/>
                      </a:cubicBezTo>
                      <a:lnTo>
                        <a:pt x="399430" y="244079"/>
                      </a:lnTo>
                      <a:cubicBezTo>
                        <a:pt x="399525" y="244364"/>
                        <a:pt x="399811" y="244841"/>
                        <a:pt x="398096" y="245412"/>
                      </a:cubicBezTo>
                      <a:cubicBezTo>
                        <a:pt x="397525" y="245793"/>
                        <a:pt x="396477" y="245983"/>
                        <a:pt x="396572" y="246365"/>
                      </a:cubicBezTo>
                      <a:cubicBezTo>
                        <a:pt x="400954" y="244841"/>
                        <a:pt x="401240" y="243793"/>
                        <a:pt x="404478" y="242174"/>
                      </a:cubicBezTo>
                      <a:cubicBezTo>
                        <a:pt x="407812" y="240554"/>
                        <a:pt x="404954" y="242840"/>
                        <a:pt x="404954" y="242840"/>
                      </a:cubicBezTo>
                      <a:cubicBezTo>
                        <a:pt x="405050" y="242840"/>
                        <a:pt x="407526" y="241602"/>
                        <a:pt x="407526" y="241602"/>
                      </a:cubicBezTo>
                      <a:cubicBezTo>
                        <a:pt x="408860" y="240745"/>
                        <a:pt x="409241" y="240649"/>
                        <a:pt x="410765" y="240459"/>
                      </a:cubicBezTo>
                      <a:cubicBezTo>
                        <a:pt x="412860" y="240268"/>
                        <a:pt x="417718" y="238649"/>
                        <a:pt x="415432" y="238364"/>
                      </a:cubicBezTo>
                      <a:cubicBezTo>
                        <a:pt x="416575" y="238078"/>
                        <a:pt x="416765" y="237792"/>
                        <a:pt x="417242" y="237601"/>
                      </a:cubicBezTo>
                      <a:cubicBezTo>
                        <a:pt x="417813" y="237316"/>
                        <a:pt x="417242" y="238554"/>
                        <a:pt x="417337" y="238649"/>
                      </a:cubicBezTo>
                      <a:cubicBezTo>
                        <a:pt x="417623" y="238935"/>
                        <a:pt x="418670" y="238364"/>
                        <a:pt x="419432" y="237983"/>
                      </a:cubicBezTo>
                      <a:cubicBezTo>
                        <a:pt x="423147" y="236173"/>
                        <a:pt x="422004" y="235125"/>
                        <a:pt x="426386" y="233601"/>
                      </a:cubicBezTo>
                      <a:cubicBezTo>
                        <a:pt x="426481" y="234077"/>
                        <a:pt x="426481" y="234554"/>
                        <a:pt x="427433" y="234649"/>
                      </a:cubicBezTo>
                      <a:cubicBezTo>
                        <a:pt x="429148" y="234744"/>
                        <a:pt x="431624" y="233410"/>
                        <a:pt x="431434" y="232839"/>
                      </a:cubicBezTo>
                      <a:cubicBezTo>
                        <a:pt x="431529" y="233315"/>
                        <a:pt x="432577" y="233601"/>
                        <a:pt x="434958" y="232744"/>
                      </a:cubicBezTo>
                      <a:cubicBezTo>
                        <a:pt x="434863" y="232458"/>
                        <a:pt x="433148" y="231315"/>
                        <a:pt x="436101" y="231029"/>
                      </a:cubicBezTo>
                      <a:cubicBezTo>
                        <a:pt x="437625" y="230934"/>
                        <a:pt x="437911" y="231601"/>
                        <a:pt x="440483" y="230648"/>
                      </a:cubicBezTo>
                      <a:cubicBezTo>
                        <a:pt x="442102" y="230077"/>
                        <a:pt x="442578" y="229505"/>
                        <a:pt x="444388" y="228934"/>
                      </a:cubicBezTo>
                      <a:cubicBezTo>
                        <a:pt x="444578" y="229505"/>
                        <a:pt x="451913" y="226743"/>
                        <a:pt x="453246" y="226172"/>
                      </a:cubicBezTo>
                      <a:cubicBezTo>
                        <a:pt x="455532" y="225219"/>
                        <a:pt x="452103" y="225695"/>
                        <a:pt x="452770" y="225219"/>
                      </a:cubicBezTo>
                      <a:cubicBezTo>
                        <a:pt x="454580" y="224076"/>
                        <a:pt x="456866" y="224838"/>
                        <a:pt x="457247" y="224933"/>
                      </a:cubicBezTo>
                      <a:cubicBezTo>
                        <a:pt x="457818" y="225124"/>
                        <a:pt x="461342" y="223790"/>
                        <a:pt x="462390" y="223409"/>
                      </a:cubicBezTo>
                      <a:cubicBezTo>
                        <a:pt x="465343" y="222362"/>
                        <a:pt x="468296" y="221123"/>
                        <a:pt x="471058" y="219885"/>
                      </a:cubicBezTo>
                      <a:cubicBezTo>
                        <a:pt x="471915" y="219504"/>
                        <a:pt x="476773" y="217027"/>
                        <a:pt x="477249" y="216932"/>
                      </a:cubicBezTo>
                      <a:cubicBezTo>
                        <a:pt x="478011" y="216837"/>
                        <a:pt x="473153" y="220171"/>
                        <a:pt x="475249" y="219218"/>
                      </a:cubicBezTo>
                      <a:cubicBezTo>
                        <a:pt x="476963" y="218456"/>
                        <a:pt x="484393" y="214932"/>
                        <a:pt x="484298" y="214456"/>
                      </a:cubicBezTo>
                      <a:cubicBezTo>
                        <a:pt x="484488" y="215027"/>
                        <a:pt x="486012" y="214646"/>
                        <a:pt x="488108" y="213980"/>
                      </a:cubicBezTo>
                      <a:cubicBezTo>
                        <a:pt x="489822" y="213408"/>
                        <a:pt x="491632" y="212741"/>
                        <a:pt x="493156" y="211979"/>
                      </a:cubicBezTo>
                      <a:cubicBezTo>
                        <a:pt x="494394" y="211408"/>
                        <a:pt x="494680" y="210932"/>
                        <a:pt x="496013" y="210360"/>
                      </a:cubicBezTo>
                      <a:cubicBezTo>
                        <a:pt x="499728" y="208550"/>
                        <a:pt x="502586" y="208550"/>
                        <a:pt x="505919" y="207693"/>
                      </a:cubicBezTo>
                      <a:cubicBezTo>
                        <a:pt x="506872" y="207407"/>
                        <a:pt x="506872" y="207312"/>
                        <a:pt x="506777" y="207122"/>
                      </a:cubicBezTo>
                      <a:cubicBezTo>
                        <a:pt x="507920" y="206741"/>
                        <a:pt x="509253" y="206264"/>
                        <a:pt x="510396" y="205883"/>
                      </a:cubicBezTo>
                      <a:cubicBezTo>
                        <a:pt x="512492" y="205121"/>
                        <a:pt x="514301" y="204074"/>
                        <a:pt x="516683" y="203216"/>
                      </a:cubicBezTo>
                      <a:cubicBezTo>
                        <a:pt x="518778" y="202454"/>
                        <a:pt x="520112" y="202168"/>
                        <a:pt x="522207" y="201502"/>
                      </a:cubicBezTo>
                      <a:cubicBezTo>
                        <a:pt x="523160" y="201216"/>
                        <a:pt x="525065" y="200645"/>
                        <a:pt x="525731" y="200168"/>
                      </a:cubicBezTo>
                      <a:cubicBezTo>
                        <a:pt x="526874" y="199311"/>
                        <a:pt x="533161" y="197406"/>
                        <a:pt x="535352" y="196549"/>
                      </a:cubicBezTo>
                      <a:cubicBezTo>
                        <a:pt x="536209" y="196168"/>
                        <a:pt x="542210" y="193501"/>
                        <a:pt x="542591" y="193310"/>
                      </a:cubicBezTo>
                      <a:cubicBezTo>
                        <a:pt x="542972" y="193310"/>
                        <a:pt x="541924" y="194167"/>
                        <a:pt x="541829" y="194263"/>
                      </a:cubicBezTo>
                      <a:lnTo>
                        <a:pt x="544877" y="192739"/>
                      </a:lnTo>
                      <a:cubicBezTo>
                        <a:pt x="545162" y="192548"/>
                        <a:pt x="547067" y="191024"/>
                        <a:pt x="547639" y="190834"/>
                      </a:cubicBezTo>
                      <a:cubicBezTo>
                        <a:pt x="547925" y="190739"/>
                        <a:pt x="547829" y="191405"/>
                        <a:pt x="548591" y="191310"/>
                      </a:cubicBezTo>
                      <a:cubicBezTo>
                        <a:pt x="549734" y="191120"/>
                        <a:pt x="551639" y="190358"/>
                        <a:pt x="552878" y="189881"/>
                      </a:cubicBezTo>
                      <a:cubicBezTo>
                        <a:pt x="554592" y="189024"/>
                        <a:pt x="557545" y="187595"/>
                        <a:pt x="557735" y="188357"/>
                      </a:cubicBezTo>
                      <a:cubicBezTo>
                        <a:pt x="557640" y="188167"/>
                        <a:pt x="559355" y="187119"/>
                        <a:pt x="559069" y="187119"/>
                      </a:cubicBezTo>
                      <a:cubicBezTo>
                        <a:pt x="560307" y="187309"/>
                        <a:pt x="561355" y="186929"/>
                        <a:pt x="564022" y="185976"/>
                      </a:cubicBezTo>
                      <a:cubicBezTo>
                        <a:pt x="565260" y="185500"/>
                        <a:pt x="567165" y="184928"/>
                        <a:pt x="568213" y="184357"/>
                      </a:cubicBezTo>
                      <a:cubicBezTo>
                        <a:pt x="568880" y="183976"/>
                        <a:pt x="568213" y="184071"/>
                        <a:pt x="569165" y="183690"/>
                      </a:cubicBezTo>
                      <a:cubicBezTo>
                        <a:pt x="571928" y="182738"/>
                        <a:pt x="572975" y="182738"/>
                        <a:pt x="575928" y="181785"/>
                      </a:cubicBezTo>
                      <a:cubicBezTo>
                        <a:pt x="577166" y="181309"/>
                        <a:pt x="583167" y="179023"/>
                        <a:pt x="583358" y="179594"/>
                      </a:cubicBezTo>
                      <a:cubicBezTo>
                        <a:pt x="586406" y="178547"/>
                        <a:pt x="583358" y="178737"/>
                        <a:pt x="585453" y="177784"/>
                      </a:cubicBezTo>
                      <a:cubicBezTo>
                        <a:pt x="586501" y="177308"/>
                        <a:pt x="587739" y="177499"/>
                        <a:pt x="588025" y="177499"/>
                      </a:cubicBezTo>
                      <a:cubicBezTo>
                        <a:pt x="588882" y="177308"/>
                        <a:pt x="589739" y="177118"/>
                        <a:pt x="590501" y="176927"/>
                      </a:cubicBezTo>
                      <a:cubicBezTo>
                        <a:pt x="592597" y="176356"/>
                        <a:pt x="600598" y="172260"/>
                        <a:pt x="600788" y="173022"/>
                      </a:cubicBezTo>
                      <a:cubicBezTo>
                        <a:pt x="600598" y="172832"/>
                        <a:pt x="600884" y="171498"/>
                        <a:pt x="602122" y="171022"/>
                      </a:cubicBezTo>
                      <a:cubicBezTo>
                        <a:pt x="602789" y="170831"/>
                        <a:pt x="603551" y="171022"/>
                        <a:pt x="603741" y="171022"/>
                      </a:cubicBezTo>
                      <a:cubicBezTo>
                        <a:pt x="604122" y="171022"/>
                        <a:pt x="605170" y="170736"/>
                        <a:pt x="605551" y="170546"/>
                      </a:cubicBezTo>
                      <a:cubicBezTo>
                        <a:pt x="607265" y="170069"/>
                        <a:pt x="608123" y="169879"/>
                        <a:pt x="609742" y="169117"/>
                      </a:cubicBezTo>
                      <a:cubicBezTo>
                        <a:pt x="610313" y="168831"/>
                        <a:pt x="611075" y="168545"/>
                        <a:pt x="611552" y="168545"/>
                      </a:cubicBezTo>
                      <a:cubicBezTo>
                        <a:pt x="612409" y="168641"/>
                        <a:pt x="610504" y="169974"/>
                        <a:pt x="611171" y="169879"/>
                      </a:cubicBezTo>
                      <a:cubicBezTo>
                        <a:pt x="611837" y="169783"/>
                        <a:pt x="614981" y="167974"/>
                        <a:pt x="616028" y="167593"/>
                      </a:cubicBezTo>
                      <a:cubicBezTo>
                        <a:pt x="618981" y="166450"/>
                        <a:pt x="622315" y="165783"/>
                        <a:pt x="625172" y="164926"/>
                      </a:cubicBezTo>
                      <a:cubicBezTo>
                        <a:pt x="628316" y="163973"/>
                        <a:pt x="624982" y="162925"/>
                        <a:pt x="629554" y="162164"/>
                      </a:cubicBezTo>
                      <a:cubicBezTo>
                        <a:pt x="631935" y="161783"/>
                        <a:pt x="632888" y="161973"/>
                        <a:pt x="636317" y="160544"/>
                      </a:cubicBezTo>
                      <a:cubicBezTo>
                        <a:pt x="637460" y="160068"/>
                        <a:pt x="639936" y="157782"/>
                        <a:pt x="640793" y="158544"/>
                      </a:cubicBezTo>
                      <a:cubicBezTo>
                        <a:pt x="641746" y="159401"/>
                        <a:pt x="645080" y="157210"/>
                        <a:pt x="646699" y="156258"/>
                      </a:cubicBezTo>
                      <a:cubicBezTo>
                        <a:pt x="649556" y="154543"/>
                        <a:pt x="650985" y="155115"/>
                        <a:pt x="653938" y="154163"/>
                      </a:cubicBezTo>
                      <a:cubicBezTo>
                        <a:pt x="656986" y="153210"/>
                        <a:pt x="654414" y="152829"/>
                        <a:pt x="654986" y="152162"/>
                      </a:cubicBezTo>
                      <a:cubicBezTo>
                        <a:pt x="655557" y="151591"/>
                        <a:pt x="659272" y="151972"/>
                        <a:pt x="660224" y="151115"/>
                      </a:cubicBezTo>
                      <a:cubicBezTo>
                        <a:pt x="660510" y="150924"/>
                        <a:pt x="659081" y="151115"/>
                        <a:pt x="659843" y="150638"/>
                      </a:cubicBezTo>
                      <a:cubicBezTo>
                        <a:pt x="660224" y="150352"/>
                        <a:pt x="662225" y="149686"/>
                        <a:pt x="662606" y="149686"/>
                      </a:cubicBezTo>
                      <a:cubicBezTo>
                        <a:pt x="664511" y="149495"/>
                        <a:pt x="661844" y="151019"/>
                        <a:pt x="665463" y="149972"/>
                      </a:cubicBezTo>
                      <a:cubicBezTo>
                        <a:pt x="670226" y="148638"/>
                        <a:pt x="676131" y="146352"/>
                        <a:pt x="680513" y="144447"/>
                      </a:cubicBezTo>
                      <a:cubicBezTo>
                        <a:pt x="682037" y="143780"/>
                        <a:pt x="682132" y="143590"/>
                        <a:pt x="683751" y="143018"/>
                      </a:cubicBezTo>
                      <a:cubicBezTo>
                        <a:pt x="686228" y="141399"/>
                        <a:pt x="684894" y="143685"/>
                        <a:pt x="685275" y="143590"/>
                      </a:cubicBezTo>
                      <a:cubicBezTo>
                        <a:pt x="688037" y="142637"/>
                        <a:pt x="686228" y="141590"/>
                        <a:pt x="690323" y="141113"/>
                      </a:cubicBezTo>
                      <a:cubicBezTo>
                        <a:pt x="690990" y="140923"/>
                        <a:pt x="691943" y="140447"/>
                        <a:pt x="692609" y="140256"/>
                      </a:cubicBezTo>
                      <a:cubicBezTo>
                        <a:pt x="694229" y="139589"/>
                        <a:pt x="706040" y="134350"/>
                        <a:pt x="706230" y="135113"/>
                      </a:cubicBezTo>
                      <a:lnTo>
                        <a:pt x="710707" y="132255"/>
                      </a:lnTo>
                      <a:cubicBezTo>
                        <a:pt x="710897" y="132922"/>
                        <a:pt x="713374" y="132160"/>
                        <a:pt x="715279" y="131493"/>
                      </a:cubicBezTo>
                      <a:cubicBezTo>
                        <a:pt x="717470" y="130731"/>
                        <a:pt x="717470" y="131302"/>
                        <a:pt x="718613" y="131302"/>
                      </a:cubicBezTo>
                      <a:cubicBezTo>
                        <a:pt x="719565" y="131302"/>
                        <a:pt x="721375" y="128921"/>
                        <a:pt x="723566" y="128159"/>
                      </a:cubicBezTo>
                      <a:cubicBezTo>
                        <a:pt x="723661" y="128350"/>
                        <a:pt x="722994" y="129874"/>
                        <a:pt x="723756" y="129683"/>
                      </a:cubicBezTo>
                      <a:cubicBezTo>
                        <a:pt x="725566" y="129207"/>
                        <a:pt x="728519" y="127683"/>
                        <a:pt x="728519" y="127207"/>
                      </a:cubicBezTo>
                      <a:cubicBezTo>
                        <a:pt x="728519" y="126826"/>
                        <a:pt x="726899" y="127112"/>
                        <a:pt x="728804" y="126349"/>
                      </a:cubicBezTo>
                      <a:cubicBezTo>
                        <a:pt x="730043" y="125873"/>
                        <a:pt x="730424" y="125873"/>
                        <a:pt x="731186" y="125873"/>
                      </a:cubicBezTo>
                      <a:cubicBezTo>
                        <a:pt x="732424" y="125873"/>
                        <a:pt x="731090" y="127112"/>
                        <a:pt x="732233" y="127112"/>
                      </a:cubicBezTo>
                      <a:cubicBezTo>
                        <a:pt x="732424" y="127112"/>
                        <a:pt x="733567" y="125968"/>
                        <a:pt x="733567" y="125968"/>
                      </a:cubicBezTo>
                      <a:cubicBezTo>
                        <a:pt x="734519" y="125397"/>
                        <a:pt x="735662" y="124825"/>
                        <a:pt x="737091" y="124349"/>
                      </a:cubicBezTo>
                      <a:cubicBezTo>
                        <a:pt x="738329" y="123873"/>
                        <a:pt x="738520" y="124064"/>
                        <a:pt x="739282" y="123683"/>
                      </a:cubicBezTo>
                      <a:cubicBezTo>
                        <a:pt x="740425" y="123016"/>
                        <a:pt x="740806" y="122635"/>
                        <a:pt x="741473" y="122063"/>
                      </a:cubicBezTo>
                      <a:cubicBezTo>
                        <a:pt x="742425" y="121301"/>
                        <a:pt x="743568" y="122254"/>
                        <a:pt x="745187" y="121206"/>
                      </a:cubicBezTo>
                      <a:cubicBezTo>
                        <a:pt x="745949" y="120730"/>
                        <a:pt x="745949" y="120349"/>
                        <a:pt x="746997" y="119968"/>
                      </a:cubicBezTo>
                      <a:cubicBezTo>
                        <a:pt x="747950" y="119491"/>
                        <a:pt x="749188" y="119110"/>
                        <a:pt x="750236" y="118730"/>
                      </a:cubicBezTo>
                      <a:cubicBezTo>
                        <a:pt x="747569" y="119682"/>
                        <a:pt x="744044" y="121777"/>
                        <a:pt x="748426" y="120349"/>
                      </a:cubicBezTo>
                      <a:cubicBezTo>
                        <a:pt x="750426" y="119682"/>
                        <a:pt x="754236" y="118158"/>
                        <a:pt x="753950" y="117587"/>
                      </a:cubicBezTo>
                      <a:cubicBezTo>
                        <a:pt x="754236" y="118730"/>
                        <a:pt x="770048" y="112633"/>
                        <a:pt x="773381" y="111395"/>
                      </a:cubicBezTo>
                      <a:cubicBezTo>
                        <a:pt x="777001" y="110062"/>
                        <a:pt x="772334" y="111205"/>
                        <a:pt x="768619" y="111776"/>
                      </a:cubicBezTo>
                      <a:cubicBezTo>
                        <a:pt x="765761" y="112062"/>
                        <a:pt x="765571" y="112157"/>
                        <a:pt x="771381" y="110824"/>
                      </a:cubicBezTo>
                      <a:cubicBezTo>
                        <a:pt x="773477" y="110443"/>
                        <a:pt x="775572" y="109966"/>
                        <a:pt x="777858" y="109395"/>
                      </a:cubicBezTo>
                      <a:lnTo>
                        <a:pt x="779573" y="108919"/>
                      </a:lnTo>
                      <a:lnTo>
                        <a:pt x="780430" y="108728"/>
                      </a:lnTo>
                      <a:lnTo>
                        <a:pt x="780430" y="108633"/>
                      </a:lnTo>
                      <a:cubicBezTo>
                        <a:pt x="780430" y="108538"/>
                        <a:pt x="780239" y="108442"/>
                        <a:pt x="779954" y="108442"/>
                      </a:cubicBezTo>
                      <a:cubicBezTo>
                        <a:pt x="778715" y="108252"/>
                        <a:pt x="775286" y="108347"/>
                        <a:pt x="772810" y="108538"/>
                      </a:cubicBezTo>
                      <a:cubicBezTo>
                        <a:pt x="770048" y="108728"/>
                        <a:pt x="766714" y="108919"/>
                        <a:pt x="763666" y="109585"/>
                      </a:cubicBezTo>
                      <a:cubicBezTo>
                        <a:pt x="759380" y="110538"/>
                        <a:pt x="758141" y="110824"/>
                        <a:pt x="754617" y="111014"/>
                      </a:cubicBezTo>
                      <a:cubicBezTo>
                        <a:pt x="757951" y="110824"/>
                        <a:pt x="761666" y="109681"/>
                        <a:pt x="756046" y="110062"/>
                      </a:cubicBezTo>
                      <a:lnTo>
                        <a:pt x="744902" y="110824"/>
                      </a:lnTo>
                      <a:cubicBezTo>
                        <a:pt x="740806" y="111109"/>
                        <a:pt x="738996" y="111300"/>
                        <a:pt x="737091" y="112348"/>
                      </a:cubicBezTo>
                      <a:cubicBezTo>
                        <a:pt x="737948" y="111872"/>
                        <a:pt x="738806" y="111491"/>
                        <a:pt x="738139" y="111109"/>
                      </a:cubicBezTo>
                      <a:cubicBezTo>
                        <a:pt x="737758" y="110919"/>
                        <a:pt x="735186" y="110824"/>
                        <a:pt x="734996" y="111205"/>
                      </a:cubicBezTo>
                      <a:cubicBezTo>
                        <a:pt x="734805" y="111681"/>
                        <a:pt x="732329" y="111586"/>
                        <a:pt x="730614" y="111776"/>
                      </a:cubicBezTo>
                      <a:cubicBezTo>
                        <a:pt x="729757" y="111872"/>
                        <a:pt x="729757" y="112348"/>
                        <a:pt x="728900" y="112538"/>
                      </a:cubicBezTo>
                      <a:cubicBezTo>
                        <a:pt x="727661" y="112824"/>
                        <a:pt x="726518" y="112443"/>
                        <a:pt x="725280" y="112348"/>
                      </a:cubicBezTo>
                      <a:cubicBezTo>
                        <a:pt x="724137" y="112252"/>
                        <a:pt x="722804" y="112252"/>
                        <a:pt x="721661" y="112348"/>
                      </a:cubicBezTo>
                      <a:cubicBezTo>
                        <a:pt x="720422" y="112443"/>
                        <a:pt x="718708" y="112538"/>
                        <a:pt x="718232" y="112919"/>
                      </a:cubicBezTo>
                      <a:cubicBezTo>
                        <a:pt x="717755" y="113300"/>
                        <a:pt x="716231" y="113205"/>
                        <a:pt x="714707" y="113205"/>
                      </a:cubicBezTo>
                      <a:cubicBezTo>
                        <a:pt x="714612" y="112633"/>
                        <a:pt x="715565" y="112443"/>
                        <a:pt x="712707" y="112824"/>
                      </a:cubicBezTo>
                      <a:cubicBezTo>
                        <a:pt x="711183" y="113015"/>
                        <a:pt x="709564" y="113205"/>
                        <a:pt x="707945" y="113396"/>
                      </a:cubicBezTo>
                      <a:cubicBezTo>
                        <a:pt x="708135" y="113300"/>
                        <a:pt x="704992" y="113872"/>
                        <a:pt x="705563" y="113491"/>
                      </a:cubicBezTo>
                      <a:cubicBezTo>
                        <a:pt x="705754" y="113396"/>
                        <a:pt x="706611" y="113300"/>
                        <a:pt x="706230" y="113015"/>
                      </a:cubicBezTo>
                      <a:cubicBezTo>
                        <a:pt x="703658" y="113110"/>
                        <a:pt x="704039" y="113205"/>
                        <a:pt x="702515" y="113586"/>
                      </a:cubicBezTo>
                      <a:cubicBezTo>
                        <a:pt x="701468" y="113872"/>
                        <a:pt x="698896" y="114253"/>
                        <a:pt x="697943" y="113872"/>
                      </a:cubicBezTo>
                      <a:cubicBezTo>
                        <a:pt x="696800" y="113300"/>
                        <a:pt x="698610" y="113110"/>
                        <a:pt x="695181" y="113015"/>
                      </a:cubicBezTo>
                      <a:cubicBezTo>
                        <a:pt x="693371" y="112919"/>
                        <a:pt x="690800" y="112729"/>
                        <a:pt x="688895" y="112824"/>
                      </a:cubicBezTo>
                      <a:cubicBezTo>
                        <a:pt x="686799" y="112919"/>
                        <a:pt x="688228" y="113300"/>
                        <a:pt x="688037" y="113491"/>
                      </a:cubicBezTo>
                      <a:cubicBezTo>
                        <a:pt x="687752" y="113872"/>
                        <a:pt x="686037" y="114062"/>
                        <a:pt x="684894" y="113872"/>
                      </a:cubicBezTo>
                      <a:cubicBezTo>
                        <a:pt x="684132" y="113681"/>
                        <a:pt x="680798" y="113491"/>
                        <a:pt x="680798" y="113967"/>
                      </a:cubicBezTo>
                      <a:cubicBezTo>
                        <a:pt x="680894" y="112919"/>
                        <a:pt x="672702" y="113872"/>
                        <a:pt x="670702" y="113872"/>
                      </a:cubicBezTo>
                      <a:cubicBezTo>
                        <a:pt x="668797" y="113872"/>
                        <a:pt x="669178" y="113681"/>
                        <a:pt x="667559" y="113586"/>
                      </a:cubicBezTo>
                      <a:cubicBezTo>
                        <a:pt x="665654" y="113396"/>
                        <a:pt x="663653" y="113396"/>
                        <a:pt x="661748" y="113396"/>
                      </a:cubicBezTo>
                      <a:cubicBezTo>
                        <a:pt x="660320" y="113396"/>
                        <a:pt x="650414" y="113491"/>
                        <a:pt x="650414" y="112824"/>
                      </a:cubicBezTo>
                      <a:cubicBezTo>
                        <a:pt x="647842" y="112824"/>
                        <a:pt x="647175" y="112919"/>
                        <a:pt x="646985" y="113491"/>
                      </a:cubicBezTo>
                      <a:cubicBezTo>
                        <a:pt x="646889" y="113776"/>
                        <a:pt x="645080" y="114348"/>
                        <a:pt x="643746" y="114253"/>
                      </a:cubicBezTo>
                      <a:cubicBezTo>
                        <a:pt x="643937" y="114253"/>
                        <a:pt x="642889" y="113300"/>
                        <a:pt x="642317" y="113205"/>
                      </a:cubicBezTo>
                      <a:cubicBezTo>
                        <a:pt x="640793" y="112824"/>
                        <a:pt x="638507" y="112824"/>
                        <a:pt x="636793" y="113015"/>
                      </a:cubicBezTo>
                      <a:cubicBezTo>
                        <a:pt x="635269" y="113205"/>
                        <a:pt x="633554" y="113396"/>
                        <a:pt x="631840" y="113396"/>
                      </a:cubicBezTo>
                      <a:cubicBezTo>
                        <a:pt x="631554" y="113396"/>
                        <a:pt x="630602" y="112919"/>
                        <a:pt x="630030" y="112824"/>
                      </a:cubicBezTo>
                      <a:cubicBezTo>
                        <a:pt x="627268" y="112348"/>
                        <a:pt x="627268" y="114062"/>
                        <a:pt x="624791" y="113967"/>
                      </a:cubicBezTo>
                      <a:cubicBezTo>
                        <a:pt x="621267" y="113776"/>
                        <a:pt x="624982" y="112729"/>
                        <a:pt x="622696" y="112443"/>
                      </a:cubicBezTo>
                      <a:cubicBezTo>
                        <a:pt x="618791" y="111967"/>
                        <a:pt x="614600" y="112919"/>
                        <a:pt x="611266" y="113015"/>
                      </a:cubicBezTo>
                      <a:cubicBezTo>
                        <a:pt x="610599" y="113015"/>
                        <a:pt x="602979" y="113015"/>
                        <a:pt x="606218" y="112633"/>
                      </a:cubicBezTo>
                      <a:cubicBezTo>
                        <a:pt x="609647" y="112824"/>
                        <a:pt x="610599" y="112348"/>
                        <a:pt x="607075" y="111967"/>
                      </a:cubicBezTo>
                      <a:cubicBezTo>
                        <a:pt x="605932" y="111872"/>
                        <a:pt x="601836" y="111681"/>
                        <a:pt x="602122" y="112252"/>
                      </a:cubicBezTo>
                      <a:cubicBezTo>
                        <a:pt x="602217" y="112443"/>
                        <a:pt x="604217" y="113015"/>
                        <a:pt x="603265" y="113205"/>
                      </a:cubicBezTo>
                      <a:cubicBezTo>
                        <a:pt x="603074" y="113205"/>
                        <a:pt x="596978" y="111205"/>
                        <a:pt x="596216" y="111681"/>
                      </a:cubicBezTo>
                      <a:cubicBezTo>
                        <a:pt x="595740" y="111967"/>
                        <a:pt x="596216" y="112443"/>
                        <a:pt x="595550" y="112729"/>
                      </a:cubicBezTo>
                      <a:cubicBezTo>
                        <a:pt x="594883" y="113015"/>
                        <a:pt x="593454" y="113110"/>
                        <a:pt x="592502" y="113300"/>
                      </a:cubicBezTo>
                      <a:cubicBezTo>
                        <a:pt x="592597" y="112443"/>
                        <a:pt x="592978" y="112062"/>
                        <a:pt x="589073" y="111872"/>
                      </a:cubicBezTo>
                      <a:cubicBezTo>
                        <a:pt x="588120" y="111872"/>
                        <a:pt x="582310" y="111872"/>
                        <a:pt x="584024" y="112443"/>
                      </a:cubicBezTo>
                      <a:lnTo>
                        <a:pt x="580691" y="112157"/>
                      </a:lnTo>
                      <a:cubicBezTo>
                        <a:pt x="580595" y="111872"/>
                        <a:pt x="581453" y="111586"/>
                        <a:pt x="580691" y="111205"/>
                      </a:cubicBezTo>
                      <a:cubicBezTo>
                        <a:pt x="579738" y="110824"/>
                        <a:pt x="577643" y="110538"/>
                        <a:pt x="576119" y="110538"/>
                      </a:cubicBezTo>
                      <a:cubicBezTo>
                        <a:pt x="572594" y="110538"/>
                        <a:pt x="571451" y="111872"/>
                        <a:pt x="568975" y="110348"/>
                      </a:cubicBezTo>
                      <a:cubicBezTo>
                        <a:pt x="569165" y="108919"/>
                        <a:pt x="566213" y="110443"/>
                        <a:pt x="563641" y="110157"/>
                      </a:cubicBezTo>
                      <a:cubicBezTo>
                        <a:pt x="561831" y="109966"/>
                        <a:pt x="559545" y="109014"/>
                        <a:pt x="558212" y="109109"/>
                      </a:cubicBezTo>
                      <a:cubicBezTo>
                        <a:pt x="557926" y="109109"/>
                        <a:pt x="555449" y="109681"/>
                        <a:pt x="555545" y="109681"/>
                      </a:cubicBezTo>
                      <a:cubicBezTo>
                        <a:pt x="554402" y="109109"/>
                        <a:pt x="556021" y="109014"/>
                        <a:pt x="553354" y="108538"/>
                      </a:cubicBezTo>
                      <a:cubicBezTo>
                        <a:pt x="552116" y="108347"/>
                        <a:pt x="549639" y="107871"/>
                        <a:pt x="548972" y="108252"/>
                      </a:cubicBezTo>
                      <a:cubicBezTo>
                        <a:pt x="548306" y="108538"/>
                        <a:pt x="545924" y="108157"/>
                        <a:pt x="544210" y="108062"/>
                      </a:cubicBezTo>
                      <a:cubicBezTo>
                        <a:pt x="543162" y="107966"/>
                        <a:pt x="542591" y="108824"/>
                        <a:pt x="540209" y="108442"/>
                      </a:cubicBezTo>
                      <a:lnTo>
                        <a:pt x="540305" y="107585"/>
                      </a:lnTo>
                      <a:cubicBezTo>
                        <a:pt x="539066" y="107395"/>
                        <a:pt x="536971" y="107109"/>
                        <a:pt x="536876" y="107585"/>
                      </a:cubicBezTo>
                      <a:cubicBezTo>
                        <a:pt x="535352" y="107776"/>
                        <a:pt x="534971" y="107681"/>
                        <a:pt x="533542" y="107109"/>
                      </a:cubicBezTo>
                      <a:cubicBezTo>
                        <a:pt x="532018" y="106918"/>
                        <a:pt x="531827" y="106918"/>
                        <a:pt x="531827" y="107299"/>
                      </a:cubicBezTo>
                      <a:cubicBezTo>
                        <a:pt x="531732" y="107776"/>
                        <a:pt x="529637" y="107395"/>
                        <a:pt x="528398" y="107299"/>
                      </a:cubicBezTo>
                      <a:lnTo>
                        <a:pt x="528684" y="105871"/>
                      </a:lnTo>
                      <a:cubicBezTo>
                        <a:pt x="528589" y="106442"/>
                        <a:pt x="523255" y="105871"/>
                        <a:pt x="521540" y="105585"/>
                      </a:cubicBezTo>
                      <a:cubicBezTo>
                        <a:pt x="519159" y="105299"/>
                        <a:pt x="519350" y="104823"/>
                        <a:pt x="517730" y="104537"/>
                      </a:cubicBezTo>
                      <a:cubicBezTo>
                        <a:pt x="510491" y="103013"/>
                        <a:pt x="502776" y="102442"/>
                        <a:pt x="495347" y="101013"/>
                      </a:cubicBezTo>
                      <a:cubicBezTo>
                        <a:pt x="495442" y="101013"/>
                        <a:pt x="494966" y="100537"/>
                        <a:pt x="493632" y="100346"/>
                      </a:cubicBezTo>
                      <a:lnTo>
                        <a:pt x="489917" y="99775"/>
                      </a:lnTo>
                      <a:lnTo>
                        <a:pt x="478011" y="98060"/>
                      </a:lnTo>
                      <a:cubicBezTo>
                        <a:pt x="472677" y="97298"/>
                        <a:pt x="467248" y="96536"/>
                        <a:pt x="461723" y="95774"/>
                      </a:cubicBezTo>
                      <a:cubicBezTo>
                        <a:pt x="459628" y="95489"/>
                        <a:pt x="457437" y="95108"/>
                        <a:pt x="456294" y="95203"/>
                      </a:cubicBezTo>
                      <a:cubicBezTo>
                        <a:pt x="455437" y="95298"/>
                        <a:pt x="453627" y="94822"/>
                        <a:pt x="452484" y="94536"/>
                      </a:cubicBezTo>
                      <a:cubicBezTo>
                        <a:pt x="453532" y="94726"/>
                        <a:pt x="454484" y="94631"/>
                        <a:pt x="453056" y="94250"/>
                      </a:cubicBezTo>
                      <a:cubicBezTo>
                        <a:pt x="450103" y="93488"/>
                        <a:pt x="446674" y="92822"/>
                        <a:pt x="443721" y="92250"/>
                      </a:cubicBezTo>
                      <a:cubicBezTo>
                        <a:pt x="442388" y="91964"/>
                        <a:pt x="438863" y="91107"/>
                        <a:pt x="437911" y="91298"/>
                      </a:cubicBezTo>
                      <a:cubicBezTo>
                        <a:pt x="437244" y="91393"/>
                        <a:pt x="438006" y="92441"/>
                        <a:pt x="438006" y="92726"/>
                      </a:cubicBezTo>
                      <a:cubicBezTo>
                        <a:pt x="435530" y="92250"/>
                        <a:pt x="435149" y="91298"/>
                        <a:pt x="435053" y="90821"/>
                      </a:cubicBezTo>
                      <a:cubicBezTo>
                        <a:pt x="435053" y="90155"/>
                        <a:pt x="432291" y="89869"/>
                        <a:pt x="429910" y="89297"/>
                      </a:cubicBezTo>
                      <a:cubicBezTo>
                        <a:pt x="426671" y="88631"/>
                        <a:pt x="423052" y="87868"/>
                        <a:pt x="420099" y="86821"/>
                      </a:cubicBezTo>
                      <a:cubicBezTo>
                        <a:pt x="419528" y="86630"/>
                        <a:pt x="418766" y="86154"/>
                        <a:pt x="418480" y="86154"/>
                      </a:cubicBezTo>
                      <a:cubicBezTo>
                        <a:pt x="416861" y="85773"/>
                        <a:pt x="415813" y="85868"/>
                        <a:pt x="414479" y="85773"/>
                      </a:cubicBezTo>
                      <a:cubicBezTo>
                        <a:pt x="411622" y="85487"/>
                        <a:pt x="408002" y="83773"/>
                        <a:pt x="405240" y="83011"/>
                      </a:cubicBezTo>
                      <a:cubicBezTo>
                        <a:pt x="402192" y="82058"/>
                        <a:pt x="401335" y="82439"/>
                        <a:pt x="399716" y="82630"/>
                      </a:cubicBezTo>
                      <a:cubicBezTo>
                        <a:pt x="396668" y="82916"/>
                        <a:pt x="397906" y="81582"/>
                        <a:pt x="397811" y="81296"/>
                      </a:cubicBezTo>
                      <a:cubicBezTo>
                        <a:pt x="397430" y="80534"/>
                        <a:pt x="393620" y="80820"/>
                        <a:pt x="393239" y="80725"/>
                      </a:cubicBezTo>
                      <a:cubicBezTo>
                        <a:pt x="390476" y="80534"/>
                        <a:pt x="390000" y="79391"/>
                        <a:pt x="388286" y="78629"/>
                      </a:cubicBezTo>
                      <a:cubicBezTo>
                        <a:pt x="386190" y="77677"/>
                        <a:pt x="383142" y="77010"/>
                        <a:pt x="380856" y="76439"/>
                      </a:cubicBezTo>
                      <a:cubicBezTo>
                        <a:pt x="379427" y="76058"/>
                        <a:pt x="371236" y="74152"/>
                        <a:pt x="371426" y="73391"/>
                      </a:cubicBezTo>
                      <a:cubicBezTo>
                        <a:pt x="369712" y="72724"/>
                        <a:pt x="367426" y="72248"/>
                        <a:pt x="365711" y="71866"/>
                      </a:cubicBezTo>
                      <a:cubicBezTo>
                        <a:pt x="358949" y="70438"/>
                        <a:pt x="352186" y="67961"/>
                        <a:pt x="345518" y="66056"/>
                      </a:cubicBezTo>
                      <a:cubicBezTo>
                        <a:pt x="343232" y="65390"/>
                        <a:pt x="340470" y="64723"/>
                        <a:pt x="340184" y="65390"/>
                      </a:cubicBezTo>
                      <a:cubicBezTo>
                        <a:pt x="340280" y="65008"/>
                        <a:pt x="340946" y="64627"/>
                        <a:pt x="339613" y="63961"/>
                      </a:cubicBezTo>
                      <a:cubicBezTo>
                        <a:pt x="338470" y="63389"/>
                        <a:pt x="337708" y="63484"/>
                        <a:pt x="336470" y="63008"/>
                      </a:cubicBezTo>
                      <a:cubicBezTo>
                        <a:pt x="335708" y="62723"/>
                        <a:pt x="335041" y="62341"/>
                        <a:pt x="334279" y="62056"/>
                      </a:cubicBezTo>
                      <a:cubicBezTo>
                        <a:pt x="331231" y="60722"/>
                        <a:pt x="328088" y="59770"/>
                        <a:pt x="324754" y="58532"/>
                      </a:cubicBezTo>
                      <a:cubicBezTo>
                        <a:pt x="323230" y="58341"/>
                        <a:pt x="316943" y="55865"/>
                        <a:pt x="316943" y="55865"/>
                      </a:cubicBezTo>
                      <a:cubicBezTo>
                        <a:pt x="315515" y="56150"/>
                        <a:pt x="316086" y="57293"/>
                        <a:pt x="314276" y="57389"/>
                      </a:cubicBezTo>
                      <a:cubicBezTo>
                        <a:pt x="313800" y="57389"/>
                        <a:pt x="309800" y="54912"/>
                        <a:pt x="312371" y="55198"/>
                      </a:cubicBezTo>
                      <a:cubicBezTo>
                        <a:pt x="315134" y="55483"/>
                        <a:pt x="313514" y="54531"/>
                        <a:pt x="310371" y="53293"/>
                      </a:cubicBezTo>
                      <a:cubicBezTo>
                        <a:pt x="309038" y="52816"/>
                        <a:pt x="306847" y="51864"/>
                        <a:pt x="305799" y="51769"/>
                      </a:cubicBezTo>
                      <a:cubicBezTo>
                        <a:pt x="304942" y="51674"/>
                        <a:pt x="305228" y="52055"/>
                        <a:pt x="303704" y="51292"/>
                      </a:cubicBezTo>
                      <a:cubicBezTo>
                        <a:pt x="302465" y="50721"/>
                        <a:pt x="297322" y="47578"/>
                        <a:pt x="298274" y="47578"/>
                      </a:cubicBezTo>
                      <a:cubicBezTo>
                        <a:pt x="296941" y="47673"/>
                        <a:pt x="295988" y="47197"/>
                        <a:pt x="293321" y="46054"/>
                      </a:cubicBezTo>
                      <a:cubicBezTo>
                        <a:pt x="290940" y="45006"/>
                        <a:pt x="288845" y="44149"/>
                        <a:pt x="286559" y="43482"/>
                      </a:cubicBezTo>
                      <a:cubicBezTo>
                        <a:pt x="285987" y="43291"/>
                        <a:pt x="283701" y="42815"/>
                        <a:pt x="283415" y="42625"/>
                      </a:cubicBezTo>
                      <a:cubicBezTo>
                        <a:pt x="282844" y="42244"/>
                        <a:pt x="282272" y="41482"/>
                        <a:pt x="281510" y="41101"/>
                      </a:cubicBezTo>
                      <a:cubicBezTo>
                        <a:pt x="279891" y="40339"/>
                        <a:pt x="278367" y="40053"/>
                        <a:pt x="276748" y="39386"/>
                      </a:cubicBezTo>
                      <a:lnTo>
                        <a:pt x="271319" y="37005"/>
                      </a:lnTo>
                      <a:cubicBezTo>
                        <a:pt x="269223" y="35386"/>
                        <a:pt x="268271" y="36052"/>
                        <a:pt x="267794" y="36243"/>
                      </a:cubicBezTo>
                      <a:cubicBezTo>
                        <a:pt x="267223" y="36433"/>
                        <a:pt x="265985" y="35957"/>
                        <a:pt x="264651" y="35291"/>
                      </a:cubicBezTo>
                      <a:cubicBezTo>
                        <a:pt x="265032" y="34529"/>
                        <a:pt x="265604" y="34529"/>
                        <a:pt x="262365" y="32909"/>
                      </a:cubicBezTo>
                      <a:cubicBezTo>
                        <a:pt x="256460" y="30052"/>
                        <a:pt x="250554" y="27290"/>
                        <a:pt x="244744" y="24432"/>
                      </a:cubicBezTo>
                      <a:cubicBezTo>
                        <a:pt x="244363" y="24241"/>
                        <a:pt x="238172" y="20908"/>
                        <a:pt x="238934" y="21765"/>
                      </a:cubicBezTo>
                      <a:cubicBezTo>
                        <a:pt x="240172" y="23099"/>
                        <a:pt x="236648" y="21289"/>
                        <a:pt x="235505" y="20432"/>
                      </a:cubicBezTo>
                      <a:cubicBezTo>
                        <a:pt x="234266" y="19670"/>
                        <a:pt x="235219" y="19765"/>
                        <a:pt x="234362" y="19098"/>
                      </a:cubicBezTo>
                      <a:cubicBezTo>
                        <a:pt x="233695" y="18622"/>
                        <a:pt x="232552" y="18050"/>
                        <a:pt x="231790" y="17574"/>
                      </a:cubicBezTo>
                      <a:cubicBezTo>
                        <a:pt x="230266" y="16717"/>
                        <a:pt x="225980" y="14240"/>
                        <a:pt x="224551" y="13955"/>
                      </a:cubicBezTo>
                      <a:cubicBezTo>
                        <a:pt x="223313" y="13669"/>
                        <a:pt x="222074" y="12812"/>
                        <a:pt x="220265" y="11954"/>
                      </a:cubicBezTo>
                      <a:cubicBezTo>
                        <a:pt x="219217" y="11478"/>
                        <a:pt x="217693" y="11288"/>
                        <a:pt x="217121" y="10907"/>
                      </a:cubicBezTo>
                      <a:cubicBezTo>
                        <a:pt x="216550" y="10621"/>
                        <a:pt x="216359" y="9954"/>
                        <a:pt x="215788" y="9573"/>
                      </a:cubicBezTo>
                      <a:cubicBezTo>
                        <a:pt x="214359" y="8430"/>
                        <a:pt x="212359" y="7192"/>
                        <a:pt x="210454" y="6049"/>
                      </a:cubicBezTo>
                      <a:cubicBezTo>
                        <a:pt x="207501" y="4430"/>
                        <a:pt x="204167" y="2620"/>
                        <a:pt x="201215" y="1000"/>
                      </a:cubicBezTo>
                      <a:cubicBezTo>
                        <a:pt x="199691" y="239"/>
                        <a:pt x="198929" y="143"/>
                        <a:pt x="198738" y="429"/>
                      </a:cubicBezTo>
                      <a:cubicBezTo>
                        <a:pt x="195023" y="-619"/>
                        <a:pt x="204644" y="6716"/>
                        <a:pt x="204358" y="4144"/>
                      </a:cubicBezTo>
                      <a:cubicBezTo>
                        <a:pt x="204072" y="4620"/>
                        <a:pt x="211406" y="8621"/>
                        <a:pt x="212454" y="9954"/>
                      </a:cubicBezTo>
                      <a:cubicBezTo>
                        <a:pt x="213121" y="10907"/>
                        <a:pt x="213692" y="10716"/>
                        <a:pt x="215026" y="11288"/>
                      </a:cubicBezTo>
                      <a:cubicBezTo>
                        <a:pt x="216455" y="11954"/>
                        <a:pt x="217883" y="12812"/>
                        <a:pt x="219312" y="13574"/>
                      </a:cubicBezTo>
                      <a:cubicBezTo>
                        <a:pt x="226361" y="16812"/>
                        <a:pt x="233790" y="20813"/>
                        <a:pt x="240648" y="24527"/>
                      </a:cubicBezTo>
                      <a:cubicBezTo>
                        <a:pt x="244934" y="26908"/>
                        <a:pt x="254459" y="32338"/>
                        <a:pt x="255412" y="30814"/>
                      </a:cubicBezTo>
                      <a:cubicBezTo>
                        <a:pt x="255507" y="30718"/>
                        <a:pt x="257031" y="30052"/>
                        <a:pt x="257507" y="30718"/>
                      </a:cubicBezTo>
                      <a:cubicBezTo>
                        <a:pt x="257984" y="31290"/>
                        <a:pt x="258555" y="32052"/>
                        <a:pt x="258365" y="32433"/>
                      </a:cubicBezTo>
                      <a:cubicBezTo>
                        <a:pt x="258269" y="32624"/>
                        <a:pt x="258460" y="35100"/>
                        <a:pt x="258650" y="35100"/>
                      </a:cubicBezTo>
                      <a:cubicBezTo>
                        <a:pt x="259317" y="35291"/>
                        <a:pt x="258936" y="34909"/>
                        <a:pt x="260079" y="35291"/>
                      </a:cubicBezTo>
                      <a:cubicBezTo>
                        <a:pt x="261222" y="35767"/>
                        <a:pt x="262460" y="36243"/>
                        <a:pt x="263603" y="36815"/>
                      </a:cubicBezTo>
                      <a:cubicBezTo>
                        <a:pt x="265318" y="37672"/>
                        <a:pt x="268175" y="39005"/>
                        <a:pt x="267890" y="39577"/>
                      </a:cubicBezTo>
                      <a:cubicBezTo>
                        <a:pt x="268366" y="38624"/>
                        <a:pt x="271890" y="41006"/>
                        <a:pt x="272938" y="40529"/>
                      </a:cubicBezTo>
                      <a:cubicBezTo>
                        <a:pt x="273605" y="40243"/>
                        <a:pt x="275414" y="39958"/>
                        <a:pt x="277319" y="41672"/>
                      </a:cubicBezTo>
                      <a:cubicBezTo>
                        <a:pt x="278177" y="42530"/>
                        <a:pt x="277415" y="42625"/>
                        <a:pt x="278939" y="43673"/>
                      </a:cubicBezTo>
                      <a:cubicBezTo>
                        <a:pt x="279986" y="44339"/>
                        <a:pt x="281510" y="45006"/>
                        <a:pt x="282177" y="44816"/>
                      </a:cubicBezTo>
                      <a:cubicBezTo>
                        <a:pt x="282844" y="44625"/>
                        <a:pt x="283130" y="44911"/>
                        <a:pt x="285130" y="45768"/>
                      </a:cubicBezTo>
                      <a:cubicBezTo>
                        <a:pt x="286082" y="46149"/>
                        <a:pt x="285416" y="46149"/>
                        <a:pt x="285701" y="46530"/>
                      </a:cubicBezTo>
                      <a:cubicBezTo>
                        <a:pt x="286749" y="47864"/>
                        <a:pt x="292369" y="48530"/>
                        <a:pt x="294845" y="50435"/>
                      </a:cubicBezTo>
                      <a:cubicBezTo>
                        <a:pt x="296846" y="51292"/>
                        <a:pt x="299989" y="51197"/>
                        <a:pt x="300465" y="51674"/>
                      </a:cubicBezTo>
                      <a:cubicBezTo>
                        <a:pt x="300751" y="51864"/>
                        <a:pt x="301227" y="52912"/>
                        <a:pt x="301989" y="53102"/>
                      </a:cubicBezTo>
                      <a:cubicBezTo>
                        <a:pt x="303323" y="53483"/>
                        <a:pt x="302751" y="52626"/>
                        <a:pt x="304180" y="53007"/>
                      </a:cubicBezTo>
                      <a:cubicBezTo>
                        <a:pt x="304180" y="53007"/>
                        <a:pt x="305704" y="55007"/>
                        <a:pt x="305704" y="55007"/>
                      </a:cubicBezTo>
                      <a:cubicBezTo>
                        <a:pt x="307228" y="54912"/>
                        <a:pt x="309419" y="55293"/>
                        <a:pt x="312371" y="56817"/>
                      </a:cubicBezTo>
                      <a:cubicBezTo>
                        <a:pt x="313705" y="57579"/>
                        <a:pt x="315419" y="58341"/>
                        <a:pt x="317134" y="59008"/>
                      </a:cubicBezTo>
                      <a:cubicBezTo>
                        <a:pt x="317801" y="59198"/>
                        <a:pt x="319706" y="59674"/>
                        <a:pt x="318086" y="59103"/>
                      </a:cubicBezTo>
                      <a:lnTo>
                        <a:pt x="321801" y="60532"/>
                      </a:lnTo>
                      <a:cubicBezTo>
                        <a:pt x="324373" y="61580"/>
                        <a:pt x="322373" y="60722"/>
                        <a:pt x="323801" y="60913"/>
                      </a:cubicBezTo>
                      <a:cubicBezTo>
                        <a:pt x="324754" y="61103"/>
                        <a:pt x="328945" y="63104"/>
                        <a:pt x="330088" y="63484"/>
                      </a:cubicBezTo>
                      <a:cubicBezTo>
                        <a:pt x="331612" y="64056"/>
                        <a:pt x="334755" y="65390"/>
                        <a:pt x="336184" y="65485"/>
                      </a:cubicBezTo>
                      <a:cubicBezTo>
                        <a:pt x="337422" y="65580"/>
                        <a:pt x="336851" y="64532"/>
                        <a:pt x="339613" y="66342"/>
                      </a:cubicBezTo>
                      <a:cubicBezTo>
                        <a:pt x="340470" y="67199"/>
                        <a:pt x="344280" y="68914"/>
                        <a:pt x="342851" y="67485"/>
                      </a:cubicBezTo>
                      <a:cubicBezTo>
                        <a:pt x="343137" y="66723"/>
                        <a:pt x="345518" y="67390"/>
                        <a:pt x="347614" y="68628"/>
                      </a:cubicBezTo>
                      <a:cubicBezTo>
                        <a:pt x="349043" y="69485"/>
                        <a:pt x="348757" y="70057"/>
                        <a:pt x="351995" y="70724"/>
                      </a:cubicBezTo>
                      <a:cubicBezTo>
                        <a:pt x="352376" y="70819"/>
                        <a:pt x="356948" y="71390"/>
                        <a:pt x="357044" y="71581"/>
                      </a:cubicBezTo>
                      <a:cubicBezTo>
                        <a:pt x="357139" y="71771"/>
                        <a:pt x="353996" y="71200"/>
                        <a:pt x="355329" y="71962"/>
                      </a:cubicBezTo>
                      <a:cubicBezTo>
                        <a:pt x="356472" y="72629"/>
                        <a:pt x="359901" y="72914"/>
                        <a:pt x="360758" y="73009"/>
                      </a:cubicBezTo>
                      <a:cubicBezTo>
                        <a:pt x="362663" y="73581"/>
                        <a:pt x="364949" y="74248"/>
                        <a:pt x="366473" y="75010"/>
                      </a:cubicBezTo>
                      <a:cubicBezTo>
                        <a:pt x="367902" y="75772"/>
                        <a:pt x="369045" y="76248"/>
                        <a:pt x="371045" y="76820"/>
                      </a:cubicBezTo>
                      <a:cubicBezTo>
                        <a:pt x="373236" y="77486"/>
                        <a:pt x="375522" y="78153"/>
                        <a:pt x="377618" y="78534"/>
                      </a:cubicBezTo>
                      <a:cubicBezTo>
                        <a:pt x="379808" y="79010"/>
                        <a:pt x="380951" y="78724"/>
                        <a:pt x="382094" y="79582"/>
                      </a:cubicBezTo>
                      <a:cubicBezTo>
                        <a:pt x="383428" y="80534"/>
                        <a:pt x="386095" y="81487"/>
                        <a:pt x="388571" y="82058"/>
                      </a:cubicBezTo>
                      <a:cubicBezTo>
                        <a:pt x="390286" y="82439"/>
                        <a:pt x="390000" y="81868"/>
                        <a:pt x="390095" y="81487"/>
                      </a:cubicBezTo>
                      <a:cubicBezTo>
                        <a:pt x="389714" y="82630"/>
                        <a:pt x="396763" y="84058"/>
                        <a:pt x="398858" y="84058"/>
                      </a:cubicBezTo>
                      <a:cubicBezTo>
                        <a:pt x="400097" y="84058"/>
                        <a:pt x="402287" y="84630"/>
                        <a:pt x="402954" y="85201"/>
                      </a:cubicBezTo>
                      <a:cubicBezTo>
                        <a:pt x="403335" y="85583"/>
                        <a:pt x="401525" y="85297"/>
                        <a:pt x="402478" y="85773"/>
                      </a:cubicBezTo>
                      <a:cubicBezTo>
                        <a:pt x="403335" y="86249"/>
                        <a:pt x="404669" y="86154"/>
                        <a:pt x="405431" y="86249"/>
                      </a:cubicBezTo>
                      <a:cubicBezTo>
                        <a:pt x="407240" y="86440"/>
                        <a:pt x="409812" y="87107"/>
                        <a:pt x="411146" y="87868"/>
                      </a:cubicBezTo>
                      <a:cubicBezTo>
                        <a:pt x="410955" y="88535"/>
                        <a:pt x="414289" y="88345"/>
                        <a:pt x="415337" y="88535"/>
                      </a:cubicBezTo>
                      <a:cubicBezTo>
                        <a:pt x="418099" y="89107"/>
                        <a:pt x="421242" y="90250"/>
                        <a:pt x="423623" y="90440"/>
                      </a:cubicBezTo>
                      <a:cubicBezTo>
                        <a:pt x="425814" y="90631"/>
                        <a:pt x="428862" y="91298"/>
                        <a:pt x="431148" y="91964"/>
                      </a:cubicBezTo>
                      <a:cubicBezTo>
                        <a:pt x="433720" y="92631"/>
                        <a:pt x="438197" y="93965"/>
                        <a:pt x="440768" y="93965"/>
                      </a:cubicBezTo>
                      <a:cubicBezTo>
                        <a:pt x="441721" y="93965"/>
                        <a:pt x="442959" y="94917"/>
                        <a:pt x="443816" y="95203"/>
                      </a:cubicBezTo>
                      <a:cubicBezTo>
                        <a:pt x="445245" y="95679"/>
                        <a:pt x="446007" y="95393"/>
                        <a:pt x="447817" y="95774"/>
                      </a:cubicBezTo>
                      <a:cubicBezTo>
                        <a:pt x="449817" y="96250"/>
                        <a:pt x="452008" y="96727"/>
                        <a:pt x="454103" y="97013"/>
                      </a:cubicBezTo>
                      <a:cubicBezTo>
                        <a:pt x="456294" y="97393"/>
                        <a:pt x="455723" y="96822"/>
                        <a:pt x="458104" y="97679"/>
                      </a:cubicBezTo>
                      <a:cubicBezTo>
                        <a:pt x="460295" y="98537"/>
                        <a:pt x="465819" y="100156"/>
                        <a:pt x="466105" y="98822"/>
                      </a:cubicBezTo>
                      <a:cubicBezTo>
                        <a:pt x="465819" y="100156"/>
                        <a:pt x="479249" y="101966"/>
                        <a:pt x="482107" y="101870"/>
                      </a:cubicBezTo>
                      <a:cubicBezTo>
                        <a:pt x="484393" y="101775"/>
                        <a:pt x="486965" y="104347"/>
                        <a:pt x="490013" y="103680"/>
                      </a:cubicBezTo>
                      <a:cubicBezTo>
                        <a:pt x="491346" y="103394"/>
                        <a:pt x="492108" y="102823"/>
                        <a:pt x="494489" y="103871"/>
                      </a:cubicBezTo>
                      <a:cubicBezTo>
                        <a:pt x="495251" y="103966"/>
                        <a:pt x="500490" y="104823"/>
                        <a:pt x="500204" y="104633"/>
                      </a:cubicBezTo>
                      <a:cubicBezTo>
                        <a:pt x="500395" y="104728"/>
                        <a:pt x="498585" y="104728"/>
                        <a:pt x="499919" y="105109"/>
                      </a:cubicBezTo>
                      <a:cubicBezTo>
                        <a:pt x="500966" y="105395"/>
                        <a:pt x="502586" y="105490"/>
                        <a:pt x="503633" y="105680"/>
                      </a:cubicBezTo>
                      <a:cubicBezTo>
                        <a:pt x="506681" y="106061"/>
                        <a:pt x="510015" y="107014"/>
                        <a:pt x="512873" y="107299"/>
                      </a:cubicBezTo>
                      <a:cubicBezTo>
                        <a:pt x="510206" y="106633"/>
                        <a:pt x="509158" y="105299"/>
                        <a:pt x="511539" y="105014"/>
                      </a:cubicBezTo>
                      <a:cubicBezTo>
                        <a:pt x="514301" y="105395"/>
                        <a:pt x="512492" y="105966"/>
                        <a:pt x="512301" y="106252"/>
                      </a:cubicBezTo>
                      <a:cubicBezTo>
                        <a:pt x="511920" y="106633"/>
                        <a:pt x="515921" y="106823"/>
                        <a:pt x="517159" y="107014"/>
                      </a:cubicBezTo>
                      <a:cubicBezTo>
                        <a:pt x="518302" y="107204"/>
                        <a:pt x="520302" y="108252"/>
                        <a:pt x="520969" y="108157"/>
                      </a:cubicBezTo>
                      <a:cubicBezTo>
                        <a:pt x="521826" y="107966"/>
                        <a:pt x="522207" y="107681"/>
                        <a:pt x="523922" y="108062"/>
                      </a:cubicBezTo>
                      <a:cubicBezTo>
                        <a:pt x="526589" y="108633"/>
                        <a:pt x="528303" y="109300"/>
                        <a:pt x="531256" y="109681"/>
                      </a:cubicBezTo>
                      <a:cubicBezTo>
                        <a:pt x="529446" y="108919"/>
                        <a:pt x="542019" y="110824"/>
                        <a:pt x="543353" y="110633"/>
                      </a:cubicBezTo>
                      <a:cubicBezTo>
                        <a:pt x="544210" y="110633"/>
                        <a:pt x="542400" y="109776"/>
                        <a:pt x="544019" y="109585"/>
                      </a:cubicBezTo>
                      <a:cubicBezTo>
                        <a:pt x="546020" y="109395"/>
                        <a:pt x="546591" y="110633"/>
                        <a:pt x="546496" y="110824"/>
                      </a:cubicBezTo>
                      <a:cubicBezTo>
                        <a:pt x="546496" y="110538"/>
                        <a:pt x="547639" y="110157"/>
                        <a:pt x="548972" y="110538"/>
                      </a:cubicBezTo>
                      <a:cubicBezTo>
                        <a:pt x="550211" y="110919"/>
                        <a:pt x="549449" y="111300"/>
                        <a:pt x="550687" y="111586"/>
                      </a:cubicBezTo>
                      <a:cubicBezTo>
                        <a:pt x="551449" y="111776"/>
                        <a:pt x="552782" y="110729"/>
                        <a:pt x="555068" y="111014"/>
                      </a:cubicBezTo>
                      <a:cubicBezTo>
                        <a:pt x="555735" y="111109"/>
                        <a:pt x="559069" y="112443"/>
                        <a:pt x="559069" y="111967"/>
                      </a:cubicBezTo>
                      <a:cubicBezTo>
                        <a:pt x="559069" y="111681"/>
                        <a:pt x="557640" y="111395"/>
                        <a:pt x="559355" y="111300"/>
                      </a:cubicBezTo>
                      <a:cubicBezTo>
                        <a:pt x="559926" y="111300"/>
                        <a:pt x="560688" y="111300"/>
                        <a:pt x="561164" y="111491"/>
                      </a:cubicBezTo>
                      <a:cubicBezTo>
                        <a:pt x="562593" y="111872"/>
                        <a:pt x="560688" y="112538"/>
                        <a:pt x="562688" y="112824"/>
                      </a:cubicBezTo>
                      <a:cubicBezTo>
                        <a:pt x="564117" y="113015"/>
                        <a:pt x="566022" y="113205"/>
                        <a:pt x="567451" y="113205"/>
                      </a:cubicBezTo>
                      <a:cubicBezTo>
                        <a:pt x="568022" y="113205"/>
                        <a:pt x="568594" y="112919"/>
                        <a:pt x="568689" y="112919"/>
                      </a:cubicBezTo>
                      <a:cubicBezTo>
                        <a:pt x="571356" y="113110"/>
                        <a:pt x="574023" y="113491"/>
                        <a:pt x="576690" y="113586"/>
                      </a:cubicBezTo>
                      <a:cubicBezTo>
                        <a:pt x="579833" y="113776"/>
                        <a:pt x="580310" y="113396"/>
                        <a:pt x="577071" y="112824"/>
                      </a:cubicBezTo>
                      <a:cubicBezTo>
                        <a:pt x="579548" y="113015"/>
                        <a:pt x="581929" y="113205"/>
                        <a:pt x="583739" y="113872"/>
                      </a:cubicBezTo>
                      <a:cubicBezTo>
                        <a:pt x="585167" y="114348"/>
                        <a:pt x="587549" y="115015"/>
                        <a:pt x="589835" y="114729"/>
                      </a:cubicBezTo>
                      <a:cubicBezTo>
                        <a:pt x="591549" y="114539"/>
                        <a:pt x="591549" y="114348"/>
                        <a:pt x="593930" y="114348"/>
                      </a:cubicBezTo>
                      <a:cubicBezTo>
                        <a:pt x="594788" y="114348"/>
                        <a:pt x="596502" y="114539"/>
                        <a:pt x="597359" y="114539"/>
                      </a:cubicBezTo>
                      <a:cubicBezTo>
                        <a:pt x="597359" y="114443"/>
                        <a:pt x="597264" y="114253"/>
                        <a:pt x="597836" y="114158"/>
                      </a:cubicBezTo>
                      <a:cubicBezTo>
                        <a:pt x="599931" y="113967"/>
                        <a:pt x="603170" y="114443"/>
                        <a:pt x="605456" y="114348"/>
                      </a:cubicBezTo>
                      <a:cubicBezTo>
                        <a:pt x="607742" y="114253"/>
                        <a:pt x="609647" y="113967"/>
                        <a:pt x="611266" y="114539"/>
                      </a:cubicBezTo>
                      <a:cubicBezTo>
                        <a:pt x="612218" y="114920"/>
                        <a:pt x="617267" y="115110"/>
                        <a:pt x="618314" y="114824"/>
                      </a:cubicBezTo>
                      <a:cubicBezTo>
                        <a:pt x="619457" y="114539"/>
                        <a:pt x="615743" y="114062"/>
                        <a:pt x="614981" y="114062"/>
                      </a:cubicBezTo>
                      <a:cubicBezTo>
                        <a:pt x="616695" y="114158"/>
                        <a:pt x="618410" y="114158"/>
                        <a:pt x="619934" y="114443"/>
                      </a:cubicBezTo>
                      <a:cubicBezTo>
                        <a:pt x="621267" y="114729"/>
                        <a:pt x="622124" y="115015"/>
                        <a:pt x="623648" y="115205"/>
                      </a:cubicBezTo>
                      <a:cubicBezTo>
                        <a:pt x="626411" y="115491"/>
                        <a:pt x="627268" y="115015"/>
                        <a:pt x="629840" y="115396"/>
                      </a:cubicBezTo>
                      <a:cubicBezTo>
                        <a:pt x="630887" y="115491"/>
                        <a:pt x="633840" y="116729"/>
                        <a:pt x="634507" y="115967"/>
                      </a:cubicBezTo>
                      <a:cubicBezTo>
                        <a:pt x="634888" y="115491"/>
                        <a:pt x="635459" y="114634"/>
                        <a:pt x="638222" y="115205"/>
                      </a:cubicBezTo>
                      <a:cubicBezTo>
                        <a:pt x="639936" y="115586"/>
                        <a:pt x="639936" y="115872"/>
                        <a:pt x="642317" y="116063"/>
                      </a:cubicBezTo>
                      <a:cubicBezTo>
                        <a:pt x="643079" y="116158"/>
                        <a:pt x="648699" y="116348"/>
                        <a:pt x="648890" y="116063"/>
                      </a:cubicBezTo>
                      <a:cubicBezTo>
                        <a:pt x="648985" y="115872"/>
                        <a:pt x="647080" y="114824"/>
                        <a:pt x="650223" y="115015"/>
                      </a:cubicBezTo>
                      <a:cubicBezTo>
                        <a:pt x="652604" y="115110"/>
                        <a:pt x="650890" y="115682"/>
                        <a:pt x="651747" y="116063"/>
                      </a:cubicBezTo>
                      <a:cubicBezTo>
                        <a:pt x="651652" y="116063"/>
                        <a:pt x="654128" y="115300"/>
                        <a:pt x="654414" y="115205"/>
                      </a:cubicBezTo>
                      <a:cubicBezTo>
                        <a:pt x="656033" y="114824"/>
                        <a:pt x="656414" y="115110"/>
                        <a:pt x="657176" y="115396"/>
                      </a:cubicBezTo>
                      <a:cubicBezTo>
                        <a:pt x="658319" y="115872"/>
                        <a:pt x="663749" y="116253"/>
                        <a:pt x="665844" y="116063"/>
                      </a:cubicBezTo>
                      <a:cubicBezTo>
                        <a:pt x="668225" y="115872"/>
                        <a:pt x="665749" y="114443"/>
                        <a:pt x="666797" y="114443"/>
                      </a:cubicBezTo>
                      <a:cubicBezTo>
                        <a:pt x="668416" y="114443"/>
                        <a:pt x="668606" y="114920"/>
                        <a:pt x="669464" y="115110"/>
                      </a:cubicBezTo>
                      <a:cubicBezTo>
                        <a:pt x="670607" y="115396"/>
                        <a:pt x="672416" y="115586"/>
                        <a:pt x="674036" y="115586"/>
                      </a:cubicBezTo>
                      <a:cubicBezTo>
                        <a:pt x="676226" y="115777"/>
                        <a:pt x="680608" y="116443"/>
                        <a:pt x="682227" y="116253"/>
                      </a:cubicBezTo>
                      <a:cubicBezTo>
                        <a:pt x="683084" y="116158"/>
                        <a:pt x="684608" y="115300"/>
                        <a:pt x="685370" y="115586"/>
                      </a:cubicBezTo>
                      <a:cubicBezTo>
                        <a:pt x="686037" y="115777"/>
                        <a:pt x="686037" y="116063"/>
                        <a:pt x="687656" y="116063"/>
                      </a:cubicBezTo>
                      <a:cubicBezTo>
                        <a:pt x="691276" y="116063"/>
                        <a:pt x="692800" y="114729"/>
                        <a:pt x="696229" y="114539"/>
                      </a:cubicBezTo>
                      <a:cubicBezTo>
                        <a:pt x="699848" y="114348"/>
                        <a:pt x="701468" y="115682"/>
                        <a:pt x="704135" y="115586"/>
                      </a:cubicBezTo>
                      <a:cubicBezTo>
                        <a:pt x="705087" y="115586"/>
                        <a:pt x="703658" y="115015"/>
                        <a:pt x="703277" y="115015"/>
                      </a:cubicBezTo>
                      <a:cubicBezTo>
                        <a:pt x="705468" y="114920"/>
                        <a:pt x="705849" y="115586"/>
                        <a:pt x="707659" y="115491"/>
                      </a:cubicBezTo>
                      <a:cubicBezTo>
                        <a:pt x="710135" y="115300"/>
                        <a:pt x="711850" y="115110"/>
                        <a:pt x="714517" y="115015"/>
                      </a:cubicBezTo>
                      <a:cubicBezTo>
                        <a:pt x="713279" y="115015"/>
                        <a:pt x="716231" y="114920"/>
                        <a:pt x="717184" y="114729"/>
                      </a:cubicBezTo>
                      <a:cubicBezTo>
                        <a:pt x="718422" y="114443"/>
                        <a:pt x="719279" y="114539"/>
                        <a:pt x="720613" y="114634"/>
                      </a:cubicBezTo>
                      <a:cubicBezTo>
                        <a:pt x="723089" y="114824"/>
                        <a:pt x="726423" y="114634"/>
                        <a:pt x="728900" y="114253"/>
                      </a:cubicBezTo>
                      <a:cubicBezTo>
                        <a:pt x="729852" y="114062"/>
                        <a:pt x="732995" y="113015"/>
                        <a:pt x="733091" y="113396"/>
                      </a:cubicBezTo>
                      <a:cubicBezTo>
                        <a:pt x="733376" y="114158"/>
                        <a:pt x="733376" y="114920"/>
                        <a:pt x="736996" y="113967"/>
                      </a:cubicBezTo>
                      <a:cubicBezTo>
                        <a:pt x="739282" y="113300"/>
                        <a:pt x="742044" y="112062"/>
                        <a:pt x="745283" y="112443"/>
                      </a:cubicBezTo>
                      <a:cubicBezTo>
                        <a:pt x="747092" y="112633"/>
                        <a:pt x="748521" y="113110"/>
                        <a:pt x="750807" y="113110"/>
                      </a:cubicBezTo>
                      <a:cubicBezTo>
                        <a:pt x="751474" y="113110"/>
                        <a:pt x="751760" y="113110"/>
                        <a:pt x="751760" y="113110"/>
                      </a:cubicBezTo>
                      <a:cubicBezTo>
                        <a:pt x="751855" y="113110"/>
                        <a:pt x="751950" y="113015"/>
                        <a:pt x="752045" y="113015"/>
                      </a:cubicBezTo>
                      <a:cubicBezTo>
                        <a:pt x="752236" y="112919"/>
                        <a:pt x="752522" y="112824"/>
                        <a:pt x="752807" y="112824"/>
                      </a:cubicBezTo>
                      <a:cubicBezTo>
                        <a:pt x="753474" y="112824"/>
                        <a:pt x="752903" y="113491"/>
                        <a:pt x="753093" y="113491"/>
                      </a:cubicBezTo>
                      <a:cubicBezTo>
                        <a:pt x="753284" y="113396"/>
                        <a:pt x="754331" y="113015"/>
                        <a:pt x="754522" y="112919"/>
                      </a:cubicBezTo>
                      <a:cubicBezTo>
                        <a:pt x="755855" y="112538"/>
                        <a:pt x="755855" y="112729"/>
                        <a:pt x="755093" y="113015"/>
                      </a:cubicBezTo>
                      <a:cubicBezTo>
                        <a:pt x="754427" y="113300"/>
                        <a:pt x="752903" y="113776"/>
                        <a:pt x="752998" y="113776"/>
                      </a:cubicBezTo>
                      <a:cubicBezTo>
                        <a:pt x="753379" y="113681"/>
                        <a:pt x="755093" y="113110"/>
                        <a:pt x="756617" y="112729"/>
                      </a:cubicBezTo>
                      <a:cubicBezTo>
                        <a:pt x="758237" y="112252"/>
                        <a:pt x="760142" y="111872"/>
                        <a:pt x="758999" y="112348"/>
                      </a:cubicBezTo>
                      <a:cubicBezTo>
                        <a:pt x="757379" y="112919"/>
                        <a:pt x="756808" y="113015"/>
                        <a:pt x="757665" y="112919"/>
                      </a:cubicBezTo>
                      <a:cubicBezTo>
                        <a:pt x="756998" y="113110"/>
                        <a:pt x="756046" y="113300"/>
                        <a:pt x="752998" y="113967"/>
                      </a:cubicBezTo>
                      <a:cubicBezTo>
                        <a:pt x="757094" y="113110"/>
                        <a:pt x="756903" y="113205"/>
                        <a:pt x="756617" y="113396"/>
                      </a:cubicBezTo>
                      <a:cubicBezTo>
                        <a:pt x="756332" y="113491"/>
                        <a:pt x="756046" y="113681"/>
                        <a:pt x="758427" y="113396"/>
                      </a:cubicBezTo>
                      <a:cubicBezTo>
                        <a:pt x="755284" y="113872"/>
                        <a:pt x="754522" y="114253"/>
                        <a:pt x="754141" y="114443"/>
                      </a:cubicBezTo>
                      <a:cubicBezTo>
                        <a:pt x="753855" y="114539"/>
                        <a:pt x="753665" y="114729"/>
                        <a:pt x="753379" y="115015"/>
                      </a:cubicBezTo>
                      <a:cubicBezTo>
                        <a:pt x="753474" y="115015"/>
                        <a:pt x="753760" y="115586"/>
                        <a:pt x="753474" y="115586"/>
                      </a:cubicBezTo>
                      <a:cubicBezTo>
                        <a:pt x="752807" y="115491"/>
                        <a:pt x="752331" y="114824"/>
                        <a:pt x="751855" y="114634"/>
                      </a:cubicBezTo>
                      <a:cubicBezTo>
                        <a:pt x="751950" y="114920"/>
                        <a:pt x="751950" y="115110"/>
                        <a:pt x="751283" y="115777"/>
                      </a:cubicBezTo>
                      <a:cubicBezTo>
                        <a:pt x="751093" y="116348"/>
                        <a:pt x="750998" y="117110"/>
                        <a:pt x="748331" y="118063"/>
                      </a:cubicBezTo>
                      <a:cubicBezTo>
                        <a:pt x="748235" y="117777"/>
                        <a:pt x="748807" y="116539"/>
                        <a:pt x="748045" y="116634"/>
                      </a:cubicBezTo>
                      <a:cubicBezTo>
                        <a:pt x="746711" y="116824"/>
                        <a:pt x="745283" y="118063"/>
                        <a:pt x="744902" y="118349"/>
                      </a:cubicBezTo>
                      <a:cubicBezTo>
                        <a:pt x="743663" y="118825"/>
                        <a:pt x="742425" y="119206"/>
                        <a:pt x="741282" y="119491"/>
                      </a:cubicBezTo>
                      <a:cubicBezTo>
                        <a:pt x="740520" y="119682"/>
                        <a:pt x="739282" y="119587"/>
                        <a:pt x="738329" y="119968"/>
                      </a:cubicBezTo>
                      <a:cubicBezTo>
                        <a:pt x="736710" y="120539"/>
                        <a:pt x="736805" y="121587"/>
                        <a:pt x="735662" y="121873"/>
                      </a:cubicBezTo>
                      <a:cubicBezTo>
                        <a:pt x="735377" y="121968"/>
                        <a:pt x="734424" y="121873"/>
                        <a:pt x="733853" y="122063"/>
                      </a:cubicBezTo>
                      <a:cubicBezTo>
                        <a:pt x="732995" y="122254"/>
                        <a:pt x="732138" y="122540"/>
                        <a:pt x="731186" y="122825"/>
                      </a:cubicBezTo>
                      <a:cubicBezTo>
                        <a:pt x="728804" y="123587"/>
                        <a:pt x="727280" y="124445"/>
                        <a:pt x="724994" y="125302"/>
                      </a:cubicBezTo>
                      <a:cubicBezTo>
                        <a:pt x="723089" y="125968"/>
                        <a:pt x="722327" y="125778"/>
                        <a:pt x="720803" y="126540"/>
                      </a:cubicBezTo>
                      <a:cubicBezTo>
                        <a:pt x="719756" y="127112"/>
                        <a:pt x="719279" y="127397"/>
                        <a:pt x="719375" y="127683"/>
                      </a:cubicBezTo>
                      <a:cubicBezTo>
                        <a:pt x="719184" y="126921"/>
                        <a:pt x="719089" y="126635"/>
                        <a:pt x="715850" y="127778"/>
                      </a:cubicBezTo>
                      <a:cubicBezTo>
                        <a:pt x="715946" y="127778"/>
                        <a:pt x="715946" y="128255"/>
                        <a:pt x="715946" y="128159"/>
                      </a:cubicBezTo>
                      <a:cubicBezTo>
                        <a:pt x="714041" y="128826"/>
                        <a:pt x="706992" y="131017"/>
                        <a:pt x="705849" y="131874"/>
                      </a:cubicBezTo>
                      <a:cubicBezTo>
                        <a:pt x="705754" y="131969"/>
                        <a:pt x="707564" y="132255"/>
                        <a:pt x="705944" y="132731"/>
                      </a:cubicBezTo>
                      <a:cubicBezTo>
                        <a:pt x="704516" y="133112"/>
                        <a:pt x="702706" y="133303"/>
                        <a:pt x="701182" y="133684"/>
                      </a:cubicBezTo>
                      <a:cubicBezTo>
                        <a:pt x="697372" y="134636"/>
                        <a:pt x="692990" y="135970"/>
                        <a:pt x="689085" y="137494"/>
                      </a:cubicBezTo>
                      <a:cubicBezTo>
                        <a:pt x="686990" y="138351"/>
                        <a:pt x="685847" y="139208"/>
                        <a:pt x="683751" y="139970"/>
                      </a:cubicBezTo>
                      <a:cubicBezTo>
                        <a:pt x="680322" y="141208"/>
                        <a:pt x="680703" y="141399"/>
                        <a:pt x="679655" y="142542"/>
                      </a:cubicBezTo>
                      <a:cubicBezTo>
                        <a:pt x="680036" y="142161"/>
                        <a:pt x="674607" y="142542"/>
                        <a:pt x="673940" y="143590"/>
                      </a:cubicBezTo>
                      <a:cubicBezTo>
                        <a:pt x="673559" y="144161"/>
                        <a:pt x="679465" y="143018"/>
                        <a:pt x="678893" y="143685"/>
                      </a:cubicBezTo>
                      <a:cubicBezTo>
                        <a:pt x="678893" y="143685"/>
                        <a:pt x="674321" y="144447"/>
                        <a:pt x="674036" y="144447"/>
                      </a:cubicBezTo>
                      <a:cubicBezTo>
                        <a:pt x="672321" y="144638"/>
                        <a:pt x="669749" y="144923"/>
                        <a:pt x="669559" y="144257"/>
                      </a:cubicBezTo>
                      <a:cubicBezTo>
                        <a:pt x="669845" y="145209"/>
                        <a:pt x="665463" y="146257"/>
                        <a:pt x="663463" y="147590"/>
                      </a:cubicBezTo>
                      <a:cubicBezTo>
                        <a:pt x="660510" y="148638"/>
                        <a:pt x="660605" y="148448"/>
                        <a:pt x="660701" y="147781"/>
                      </a:cubicBezTo>
                      <a:cubicBezTo>
                        <a:pt x="660796" y="147209"/>
                        <a:pt x="658319" y="148257"/>
                        <a:pt x="658224" y="147876"/>
                      </a:cubicBezTo>
                      <a:lnTo>
                        <a:pt x="658700" y="149591"/>
                      </a:lnTo>
                      <a:cubicBezTo>
                        <a:pt x="655938" y="150543"/>
                        <a:pt x="654605" y="149495"/>
                        <a:pt x="654319" y="149686"/>
                      </a:cubicBezTo>
                      <a:cubicBezTo>
                        <a:pt x="652700" y="150543"/>
                        <a:pt x="650318" y="152448"/>
                        <a:pt x="647937" y="152734"/>
                      </a:cubicBezTo>
                      <a:cubicBezTo>
                        <a:pt x="646127" y="152924"/>
                        <a:pt x="638984" y="154639"/>
                        <a:pt x="637745" y="156067"/>
                      </a:cubicBezTo>
                      <a:cubicBezTo>
                        <a:pt x="637269" y="156734"/>
                        <a:pt x="632888" y="157687"/>
                        <a:pt x="631649" y="158639"/>
                      </a:cubicBezTo>
                      <a:cubicBezTo>
                        <a:pt x="629268" y="160354"/>
                        <a:pt x="628506" y="159116"/>
                        <a:pt x="626792" y="159592"/>
                      </a:cubicBezTo>
                      <a:cubicBezTo>
                        <a:pt x="624791" y="160163"/>
                        <a:pt x="624029" y="161116"/>
                        <a:pt x="622124" y="161687"/>
                      </a:cubicBezTo>
                      <a:cubicBezTo>
                        <a:pt x="619838" y="162449"/>
                        <a:pt x="620315" y="162068"/>
                        <a:pt x="620600" y="161592"/>
                      </a:cubicBezTo>
                      <a:cubicBezTo>
                        <a:pt x="620886" y="161021"/>
                        <a:pt x="617648" y="162640"/>
                        <a:pt x="617457" y="162830"/>
                      </a:cubicBezTo>
                      <a:cubicBezTo>
                        <a:pt x="616314" y="163592"/>
                        <a:pt x="615838" y="163497"/>
                        <a:pt x="614981" y="163688"/>
                      </a:cubicBezTo>
                      <a:cubicBezTo>
                        <a:pt x="612314" y="164354"/>
                        <a:pt x="615743" y="165783"/>
                        <a:pt x="612028" y="165592"/>
                      </a:cubicBezTo>
                      <a:cubicBezTo>
                        <a:pt x="610028" y="165497"/>
                        <a:pt x="606694" y="166735"/>
                        <a:pt x="604884" y="167974"/>
                      </a:cubicBezTo>
                      <a:cubicBezTo>
                        <a:pt x="602789" y="169402"/>
                        <a:pt x="601265" y="170165"/>
                        <a:pt x="599264" y="169688"/>
                      </a:cubicBezTo>
                      <a:cubicBezTo>
                        <a:pt x="598121" y="169402"/>
                        <a:pt x="592883" y="172641"/>
                        <a:pt x="591359" y="172450"/>
                      </a:cubicBezTo>
                      <a:cubicBezTo>
                        <a:pt x="592597" y="172641"/>
                        <a:pt x="584596" y="176832"/>
                        <a:pt x="586787" y="174737"/>
                      </a:cubicBezTo>
                      <a:cubicBezTo>
                        <a:pt x="586406" y="173498"/>
                        <a:pt x="583167" y="175784"/>
                        <a:pt x="580786" y="176737"/>
                      </a:cubicBezTo>
                      <a:cubicBezTo>
                        <a:pt x="579357" y="177308"/>
                        <a:pt x="577357" y="178070"/>
                        <a:pt x="576023" y="178356"/>
                      </a:cubicBezTo>
                      <a:cubicBezTo>
                        <a:pt x="575166" y="178547"/>
                        <a:pt x="575547" y="178166"/>
                        <a:pt x="574404" y="178547"/>
                      </a:cubicBezTo>
                      <a:cubicBezTo>
                        <a:pt x="572690" y="179118"/>
                        <a:pt x="567451" y="181214"/>
                        <a:pt x="567641" y="181690"/>
                      </a:cubicBezTo>
                      <a:cubicBezTo>
                        <a:pt x="567546" y="181214"/>
                        <a:pt x="567737" y="180642"/>
                        <a:pt x="565355" y="181499"/>
                      </a:cubicBezTo>
                      <a:cubicBezTo>
                        <a:pt x="563927" y="181975"/>
                        <a:pt x="561831" y="183499"/>
                        <a:pt x="561069" y="183309"/>
                      </a:cubicBezTo>
                      <a:cubicBezTo>
                        <a:pt x="561164" y="183309"/>
                        <a:pt x="559545" y="183976"/>
                        <a:pt x="559545" y="184166"/>
                      </a:cubicBezTo>
                      <a:cubicBezTo>
                        <a:pt x="559545" y="184452"/>
                        <a:pt x="558212" y="184738"/>
                        <a:pt x="557735" y="184833"/>
                      </a:cubicBezTo>
                      <a:cubicBezTo>
                        <a:pt x="555068" y="185405"/>
                        <a:pt x="551354" y="186262"/>
                        <a:pt x="551735" y="187500"/>
                      </a:cubicBezTo>
                      <a:cubicBezTo>
                        <a:pt x="551639" y="187309"/>
                        <a:pt x="551354" y="186357"/>
                        <a:pt x="549639" y="187405"/>
                      </a:cubicBezTo>
                      <a:cubicBezTo>
                        <a:pt x="548115" y="188357"/>
                        <a:pt x="548591" y="188357"/>
                        <a:pt x="546210" y="189119"/>
                      </a:cubicBezTo>
                      <a:cubicBezTo>
                        <a:pt x="547639" y="188643"/>
                        <a:pt x="547067" y="187881"/>
                        <a:pt x="545067" y="188548"/>
                      </a:cubicBezTo>
                      <a:cubicBezTo>
                        <a:pt x="543543" y="189024"/>
                        <a:pt x="541924" y="189691"/>
                        <a:pt x="540495" y="190358"/>
                      </a:cubicBezTo>
                      <a:cubicBezTo>
                        <a:pt x="537352" y="191786"/>
                        <a:pt x="537352" y="191977"/>
                        <a:pt x="537352" y="192739"/>
                      </a:cubicBezTo>
                      <a:cubicBezTo>
                        <a:pt x="534399" y="193787"/>
                        <a:pt x="535066" y="193406"/>
                        <a:pt x="533923" y="193215"/>
                      </a:cubicBezTo>
                      <a:cubicBezTo>
                        <a:pt x="533923" y="193215"/>
                        <a:pt x="532589" y="194453"/>
                        <a:pt x="532685" y="194644"/>
                      </a:cubicBezTo>
                      <a:cubicBezTo>
                        <a:pt x="532494" y="193977"/>
                        <a:pt x="531637" y="193691"/>
                        <a:pt x="530589" y="193406"/>
                      </a:cubicBezTo>
                      <a:cubicBezTo>
                        <a:pt x="529160" y="194263"/>
                        <a:pt x="528017" y="195120"/>
                        <a:pt x="526970" y="195977"/>
                      </a:cubicBezTo>
                      <a:cubicBezTo>
                        <a:pt x="525160" y="197406"/>
                        <a:pt x="521921" y="198263"/>
                        <a:pt x="519064" y="199025"/>
                      </a:cubicBezTo>
                      <a:cubicBezTo>
                        <a:pt x="517540" y="199406"/>
                        <a:pt x="512111" y="200930"/>
                        <a:pt x="512015" y="201692"/>
                      </a:cubicBezTo>
                      <a:cubicBezTo>
                        <a:pt x="511920" y="202359"/>
                        <a:pt x="512301" y="202835"/>
                        <a:pt x="512492" y="203407"/>
                      </a:cubicBezTo>
                      <a:cubicBezTo>
                        <a:pt x="510206" y="204264"/>
                        <a:pt x="510587" y="202931"/>
                        <a:pt x="510491" y="202645"/>
                      </a:cubicBezTo>
                      <a:cubicBezTo>
                        <a:pt x="510587" y="203121"/>
                        <a:pt x="507253" y="203502"/>
                        <a:pt x="507062" y="203121"/>
                      </a:cubicBezTo>
                      <a:cubicBezTo>
                        <a:pt x="506967" y="202835"/>
                        <a:pt x="506967" y="202264"/>
                        <a:pt x="505253" y="202931"/>
                      </a:cubicBezTo>
                      <a:lnTo>
                        <a:pt x="505729" y="204645"/>
                      </a:lnTo>
                      <a:cubicBezTo>
                        <a:pt x="505443" y="203692"/>
                        <a:pt x="496680" y="206836"/>
                        <a:pt x="494299" y="207693"/>
                      </a:cubicBezTo>
                      <a:cubicBezTo>
                        <a:pt x="496013" y="207122"/>
                        <a:pt x="496013" y="207598"/>
                        <a:pt x="496109" y="207883"/>
                      </a:cubicBezTo>
                      <a:cubicBezTo>
                        <a:pt x="492870" y="208931"/>
                        <a:pt x="490870" y="207979"/>
                        <a:pt x="487917" y="209884"/>
                      </a:cubicBezTo>
                      <a:cubicBezTo>
                        <a:pt x="487631" y="210170"/>
                        <a:pt x="485155" y="211979"/>
                        <a:pt x="484488" y="211598"/>
                      </a:cubicBezTo>
                      <a:cubicBezTo>
                        <a:pt x="484202" y="211408"/>
                        <a:pt x="486488" y="209693"/>
                        <a:pt x="484107" y="210646"/>
                      </a:cubicBezTo>
                      <a:cubicBezTo>
                        <a:pt x="481535" y="211598"/>
                        <a:pt x="480964" y="212360"/>
                        <a:pt x="477821" y="213313"/>
                      </a:cubicBezTo>
                      <a:cubicBezTo>
                        <a:pt x="475439" y="213980"/>
                        <a:pt x="473439" y="214360"/>
                        <a:pt x="470867" y="215313"/>
                      </a:cubicBezTo>
                      <a:cubicBezTo>
                        <a:pt x="468010" y="216361"/>
                        <a:pt x="466295" y="217980"/>
                        <a:pt x="469820" y="216742"/>
                      </a:cubicBezTo>
                      <a:cubicBezTo>
                        <a:pt x="468200" y="217313"/>
                        <a:pt x="466391" y="217980"/>
                        <a:pt x="464771" y="218456"/>
                      </a:cubicBezTo>
                      <a:cubicBezTo>
                        <a:pt x="463247" y="218933"/>
                        <a:pt x="462390" y="218837"/>
                        <a:pt x="461152" y="219123"/>
                      </a:cubicBezTo>
                      <a:cubicBezTo>
                        <a:pt x="460295" y="219314"/>
                        <a:pt x="459342" y="219790"/>
                        <a:pt x="458675" y="220075"/>
                      </a:cubicBezTo>
                      <a:cubicBezTo>
                        <a:pt x="456961" y="220933"/>
                        <a:pt x="457628" y="221028"/>
                        <a:pt x="457723" y="221409"/>
                      </a:cubicBezTo>
                      <a:cubicBezTo>
                        <a:pt x="458866" y="220647"/>
                        <a:pt x="459723" y="220552"/>
                        <a:pt x="458866" y="221218"/>
                      </a:cubicBezTo>
                      <a:cubicBezTo>
                        <a:pt x="458104" y="221790"/>
                        <a:pt x="456675" y="222552"/>
                        <a:pt x="455246" y="222838"/>
                      </a:cubicBezTo>
                      <a:cubicBezTo>
                        <a:pt x="452675" y="223505"/>
                        <a:pt x="456866" y="220933"/>
                        <a:pt x="453818" y="221981"/>
                      </a:cubicBezTo>
                      <a:cubicBezTo>
                        <a:pt x="452484" y="222457"/>
                        <a:pt x="445626" y="225314"/>
                        <a:pt x="447722" y="225124"/>
                      </a:cubicBezTo>
                      <a:cubicBezTo>
                        <a:pt x="449341" y="225029"/>
                        <a:pt x="450198" y="224743"/>
                        <a:pt x="448579" y="225886"/>
                      </a:cubicBezTo>
                      <a:cubicBezTo>
                        <a:pt x="447531" y="226552"/>
                        <a:pt x="445817" y="227410"/>
                        <a:pt x="444388" y="227505"/>
                      </a:cubicBezTo>
                      <a:cubicBezTo>
                        <a:pt x="442292" y="227696"/>
                        <a:pt x="444674" y="225219"/>
                        <a:pt x="443912" y="225314"/>
                      </a:cubicBezTo>
                      <a:cubicBezTo>
                        <a:pt x="442483" y="225600"/>
                        <a:pt x="440483" y="226457"/>
                        <a:pt x="439435" y="227029"/>
                      </a:cubicBezTo>
                      <a:cubicBezTo>
                        <a:pt x="437911" y="227886"/>
                        <a:pt x="439340" y="227791"/>
                        <a:pt x="438006" y="228553"/>
                      </a:cubicBezTo>
                      <a:cubicBezTo>
                        <a:pt x="435625" y="229982"/>
                        <a:pt x="435625" y="227981"/>
                        <a:pt x="433434" y="229220"/>
                      </a:cubicBezTo>
                      <a:cubicBezTo>
                        <a:pt x="431339" y="230363"/>
                        <a:pt x="430672" y="231220"/>
                        <a:pt x="430862" y="231791"/>
                      </a:cubicBezTo>
                      <a:cubicBezTo>
                        <a:pt x="430767" y="231410"/>
                        <a:pt x="431053" y="230648"/>
                        <a:pt x="429910" y="230648"/>
                      </a:cubicBezTo>
                      <a:cubicBezTo>
                        <a:pt x="428672" y="230648"/>
                        <a:pt x="425433" y="231124"/>
                        <a:pt x="423433" y="232077"/>
                      </a:cubicBezTo>
                      <a:cubicBezTo>
                        <a:pt x="422766" y="232458"/>
                        <a:pt x="425052" y="232172"/>
                        <a:pt x="423623" y="232934"/>
                      </a:cubicBezTo>
                      <a:cubicBezTo>
                        <a:pt x="422480" y="233601"/>
                        <a:pt x="420575" y="234173"/>
                        <a:pt x="419242" y="234554"/>
                      </a:cubicBezTo>
                      <a:cubicBezTo>
                        <a:pt x="417718" y="235030"/>
                        <a:pt x="416384" y="234934"/>
                        <a:pt x="414956" y="235506"/>
                      </a:cubicBezTo>
                      <a:cubicBezTo>
                        <a:pt x="412860" y="236268"/>
                        <a:pt x="413146" y="237125"/>
                        <a:pt x="410860" y="237601"/>
                      </a:cubicBezTo>
                      <a:cubicBezTo>
                        <a:pt x="409717" y="237887"/>
                        <a:pt x="409145" y="236935"/>
                        <a:pt x="407621" y="237983"/>
                      </a:cubicBezTo>
                      <a:cubicBezTo>
                        <a:pt x="406002" y="239030"/>
                        <a:pt x="406574" y="239792"/>
                        <a:pt x="403430" y="240840"/>
                      </a:cubicBezTo>
                      <a:lnTo>
                        <a:pt x="403240" y="240364"/>
                      </a:lnTo>
                      <a:cubicBezTo>
                        <a:pt x="402764" y="240268"/>
                        <a:pt x="402954" y="240078"/>
                        <a:pt x="403811" y="239792"/>
                      </a:cubicBezTo>
                      <a:cubicBezTo>
                        <a:pt x="404097" y="239507"/>
                        <a:pt x="398954" y="241888"/>
                        <a:pt x="398287" y="242078"/>
                      </a:cubicBezTo>
                      <a:cubicBezTo>
                        <a:pt x="396572" y="242745"/>
                        <a:pt x="395620" y="242555"/>
                        <a:pt x="394191" y="243221"/>
                      </a:cubicBezTo>
                      <a:cubicBezTo>
                        <a:pt x="392572" y="243983"/>
                        <a:pt x="392477" y="244174"/>
                        <a:pt x="390476" y="244936"/>
                      </a:cubicBezTo>
                      <a:cubicBezTo>
                        <a:pt x="388381" y="245698"/>
                        <a:pt x="387809" y="245888"/>
                        <a:pt x="386000" y="246269"/>
                      </a:cubicBezTo>
                      <a:cubicBezTo>
                        <a:pt x="383333" y="246841"/>
                        <a:pt x="382475" y="248079"/>
                        <a:pt x="380189" y="248936"/>
                      </a:cubicBezTo>
                      <a:cubicBezTo>
                        <a:pt x="377713" y="249793"/>
                        <a:pt x="376665" y="249222"/>
                        <a:pt x="374379" y="249984"/>
                      </a:cubicBezTo>
                      <a:cubicBezTo>
                        <a:pt x="372474" y="250651"/>
                        <a:pt x="371712" y="251699"/>
                        <a:pt x="370093" y="252460"/>
                      </a:cubicBezTo>
                      <a:cubicBezTo>
                        <a:pt x="367712" y="253604"/>
                        <a:pt x="367902" y="251984"/>
                        <a:pt x="367807" y="251699"/>
                      </a:cubicBezTo>
                      <a:cubicBezTo>
                        <a:pt x="366473" y="252556"/>
                        <a:pt x="365140" y="253413"/>
                        <a:pt x="364283" y="254175"/>
                      </a:cubicBezTo>
                      <a:cubicBezTo>
                        <a:pt x="362187" y="256080"/>
                        <a:pt x="361806" y="255127"/>
                        <a:pt x="361616" y="254461"/>
                      </a:cubicBezTo>
                      <a:cubicBezTo>
                        <a:pt x="361901" y="255413"/>
                        <a:pt x="355329" y="257033"/>
                        <a:pt x="355520" y="257795"/>
                      </a:cubicBezTo>
                      <a:cubicBezTo>
                        <a:pt x="354091" y="257985"/>
                        <a:pt x="352567" y="257985"/>
                        <a:pt x="350471" y="258652"/>
                      </a:cubicBezTo>
                      <a:cubicBezTo>
                        <a:pt x="350662" y="259128"/>
                        <a:pt x="349519" y="259414"/>
                        <a:pt x="347804" y="260081"/>
                      </a:cubicBezTo>
                      <a:cubicBezTo>
                        <a:pt x="345423" y="260938"/>
                        <a:pt x="344280" y="262081"/>
                        <a:pt x="342185" y="262843"/>
                      </a:cubicBezTo>
                      <a:cubicBezTo>
                        <a:pt x="341708" y="263033"/>
                        <a:pt x="336851" y="262748"/>
                        <a:pt x="335803" y="263986"/>
                      </a:cubicBezTo>
                      <a:cubicBezTo>
                        <a:pt x="335422" y="264462"/>
                        <a:pt x="338565" y="265033"/>
                        <a:pt x="335517" y="265510"/>
                      </a:cubicBezTo>
                      <a:cubicBezTo>
                        <a:pt x="333612" y="265796"/>
                        <a:pt x="333326" y="265605"/>
                        <a:pt x="331612" y="266748"/>
                      </a:cubicBezTo>
                      <a:cubicBezTo>
                        <a:pt x="331612" y="266748"/>
                        <a:pt x="330564" y="267891"/>
                        <a:pt x="330278" y="267891"/>
                      </a:cubicBezTo>
                      <a:cubicBezTo>
                        <a:pt x="329135" y="267891"/>
                        <a:pt x="331707" y="265986"/>
                        <a:pt x="330659" y="266081"/>
                      </a:cubicBezTo>
                      <a:cubicBezTo>
                        <a:pt x="330374" y="266081"/>
                        <a:pt x="329135" y="266939"/>
                        <a:pt x="329040" y="267034"/>
                      </a:cubicBezTo>
                      <a:cubicBezTo>
                        <a:pt x="327992" y="267700"/>
                        <a:pt x="327421" y="267796"/>
                        <a:pt x="325992" y="268367"/>
                      </a:cubicBezTo>
                      <a:cubicBezTo>
                        <a:pt x="327230" y="267986"/>
                        <a:pt x="326564" y="267796"/>
                        <a:pt x="326468" y="267605"/>
                      </a:cubicBezTo>
                      <a:cubicBezTo>
                        <a:pt x="326564" y="267986"/>
                        <a:pt x="324373" y="268463"/>
                        <a:pt x="323325" y="268939"/>
                      </a:cubicBezTo>
                      <a:cubicBezTo>
                        <a:pt x="323325" y="269034"/>
                        <a:pt x="323516" y="269225"/>
                        <a:pt x="323039" y="269415"/>
                      </a:cubicBezTo>
                      <a:cubicBezTo>
                        <a:pt x="321420" y="270177"/>
                        <a:pt x="318848" y="271130"/>
                        <a:pt x="318563" y="270749"/>
                      </a:cubicBezTo>
                      <a:cubicBezTo>
                        <a:pt x="318182" y="270177"/>
                        <a:pt x="313610" y="271701"/>
                        <a:pt x="313800" y="272368"/>
                      </a:cubicBezTo>
                      <a:cubicBezTo>
                        <a:pt x="312467" y="272939"/>
                        <a:pt x="308942" y="273797"/>
                        <a:pt x="309133" y="274463"/>
                      </a:cubicBezTo>
                      <a:cubicBezTo>
                        <a:pt x="305513" y="275225"/>
                        <a:pt x="297036" y="276749"/>
                        <a:pt x="294655" y="279131"/>
                      </a:cubicBezTo>
                      <a:cubicBezTo>
                        <a:pt x="294274" y="276464"/>
                        <a:pt x="289797" y="281893"/>
                        <a:pt x="287987" y="282083"/>
                      </a:cubicBezTo>
                      <a:cubicBezTo>
                        <a:pt x="286368" y="282179"/>
                        <a:pt x="285416" y="281607"/>
                        <a:pt x="282749" y="283131"/>
                      </a:cubicBezTo>
                      <a:cubicBezTo>
                        <a:pt x="282082" y="283512"/>
                        <a:pt x="279034" y="286179"/>
                        <a:pt x="279224" y="286179"/>
                      </a:cubicBezTo>
                      <a:cubicBezTo>
                        <a:pt x="277796" y="286179"/>
                        <a:pt x="279510" y="284846"/>
                        <a:pt x="275414" y="286465"/>
                      </a:cubicBezTo>
                      <a:cubicBezTo>
                        <a:pt x="273033" y="287417"/>
                        <a:pt x="275414" y="287322"/>
                        <a:pt x="272747" y="288275"/>
                      </a:cubicBezTo>
                      <a:cubicBezTo>
                        <a:pt x="272652" y="287893"/>
                        <a:pt x="273033" y="286750"/>
                        <a:pt x="271604" y="287036"/>
                      </a:cubicBezTo>
                      <a:cubicBezTo>
                        <a:pt x="270461" y="287227"/>
                        <a:pt x="267413" y="288370"/>
                        <a:pt x="267604" y="288846"/>
                      </a:cubicBezTo>
                      <a:cubicBezTo>
                        <a:pt x="267699" y="289227"/>
                        <a:pt x="262556" y="291132"/>
                        <a:pt x="261794" y="291418"/>
                      </a:cubicBezTo>
                      <a:cubicBezTo>
                        <a:pt x="260270" y="291989"/>
                        <a:pt x="255888" y="293704"/>
                        <a:pt x="254936" y="293418"/>
                      </a:cubicBezTo>
                      <a:cubicBezTo>
                        <a:pt x="253793" y="293132"/>
                        <a:pt x="251697" y="293418"/>
                        <a:pt x="248840" y="294942"/>
                      </a:cubicBezTo>
                      <a:cubicBezTo>
                        <a:pt x="247506" y="295609"/>
                        <a:pt x="247601" y="296180"/>
                        <a:pt x="245696" y="296847"/>
                      </a:cubicBezTo>
                      <a:cubicBezTo>
                        <a:pt x="243982" y="297514"/>
                        <a:pt x="242077" y="297990"/>
                        <a:pt x="240458" y="298466"/>
                      </a:cubicBezTo>
                      <a:cubicBezTo>
                        <a:pt x="240077" y="298562"/>
                        <a:pt x="232933" y="300657"/>
                        <a:pt x="233504" y="300752"/>
                      </a:cubicBezTo>
                      <a:cubicBezTo>
                        <a:pt x="235695" y="301133"/>
                        <a:pt x="228837" y="302752"/>
                        <a:pt x="226646" y="303515"/>
                      </a:cubicBezTo>
                      <a:cubicBezTo>
                        <a:pt x="224932" y="304086"/>
                        <a:pt x="223122" y="304753"/>
                        <a:pt x="221408" y="305420"/>
                      </a:cubicBezTo>
                      <a:cubicBezTo>
                        <a:pt x="219693" y="306086"/>
                        <a:pt x="220074" y="305991"/>
                        <a:pt x="220455" y="306086"/>
                      </a:cubicBezTo>
                      <a:cubicBezTo>
                        <a:pt x="220836" y="306182"/>
                        <a:pt x="217502" y="307039"/>
                        <a:pt x="217312" y="307134"/>
                      </a:cubicBezTo>
                      <a:cubicBezTo>
                        <a:pt x="216169" y="307515"/>
                        <a:pt x="214931" y="307991"/>
                        <a:pt x="213883" y="308467"/>
                      </a:cubicBezTo>
                      <a:cubicBezTo>
                        <a:pt x="212645" y="309039"/>
                        <a:pt x="209025" y="310944"/>
                        <a:pt x="208644" y="310373"/>
                      </a:cubicBezTo>
                      <a:cubicBezTo>
                        <a:pt x="208263" y="309801"/>
                        <a:pt x="205120" y="310849"/>
                        <a:pt x="203120" y="311706"/>
                      </a:cubicBezTo>
                      <a:cubicBezTo>
                        <a:pt x="201024" y="312658"/>
                        <a:pt x="203501" y="312373"/>
                        <a:pt x="200738" y="313325"/>
                      </a:cubicBezTo>
                      <a:cubicBezTo>
                        <a:pt x="200643" y="312944"/>
                        <a:pt x="201024" y="312373"/>
                        <a:pt x="198929" y="313135"/>
                      </a:cubicBezTo>
                      <a:cubicBezTo>
                        <a:pt x="195976" y="314564"/>
                        <a:pt x="202262" y="314278"/>
                        <a:pt x="204263" y="313706"/>
                      </a:cubicBezTo>
                      <a:close/>
                      <a:moveTo>
                        <a:pt x="93963" y="351140"/>
                      </a:moveTo>
                      <a:cubicBezTo>
                        <a:pt x="96154" y="350949"/>
                        <a:pt x="97297" y="350377"/>
                        <a:pt x="97011" y="349616"/>
                      </a:cubicBezTo>
                      <a:lnTo>
                        <a:pt x="95392" y="350187"/>
                      </a:lnTo>
                      <a:lnTo>
                        <a:pt x="93963" y="351140"/>
                      </a:lnTo>
                      <a:close/>
                      <a:moveTo>
                        <a:pt x="61102" y="365999"/>
                      </a:moveTo>
                      <a:cubicBezTo>
                        <a:pt x="63388" y="365332"/>
                        <a:pt x="65864" y="364379"/>
                        <a:pt x="68055" y="363427"/>
                      </a:cubicBezTo>
                      <a:cubicBezTo>
                        <a:pt x="70627" y="362379"/>
                        <a:pt x="71389" y="361998"/>
                        <a:pt x="72532" y="361141"/>
                      </a:cubicBezTo>
                      <a:cubicBezTo>
                        <a:pt x="73865" y="360093"/>
                        <a:pt x="77104" y="359712"/>
                        <a:pt x="76818" y="358664"/>
                      </a:cubicBezTo>
                      <a:cubicBezTo>
                        <a:pt x="77104" y="359617"/>
                        <a:pt x="83486" y="357426"/>
                        <a:pt x="86248" y="356569"/>
                      </a:cubicBezTo>
                      <a:cubicBezTo>
                        <a:pt x="87200" y="356283"/>
                        <a:pt x="89201" y="355616"/>
                        <a:pt x="90058" y="355616"/>
                      </a:cubicBezTo>
                      <a:cubicBezTo>
                        <a:pt x="90153" y="355997"/>
                        <a:pt x="91868" y="355902"/>
                        <a:pt x="93487" y="355235"/>
                      </a:cubicBezTo>
                      <a:lnTo>
                        <a:pt x="93296" y="354473"/>
                      </a:lnTo>
                      <a:cubicBezTo>
                        <a:pt x="95773" y="353616"/>
                        <a:pt x="96249" y="354092"/>
                        <a:pt x="98726" y="353045"/>
                      </a:cubicBezTo>
                      <a:cubicBezTo>
                        <a:pt x="100726" y="352187"/>
                        <a:pt x="103012" y="351044"/>
                        <a:pt x="103964" y="350187"/>
                      </a:cubicBezTo>
                      <a:cubicBezTo>
                        <a:pt x="104441" y="349806"/>
                        <a:pt x="103869" y="349806"/>
                        <a:pt x="104917" y="349520"/>
                      </a:cubicBezTo>
                      <a:cubicBezTo>
                        <a:pt x="106060" y="349139"/>
                        <a:pt x="107298" y="348758"/>
                        <a:pt x="108346" y="348568"/>
                      </a:cubicBezTo>
                      <a:cubicBezTo>
                        <a:pt x="110441" y="348187"/>
                        <a:pt x="112918" y="347710"/>
                        <a:pt x="114918" y="346663"/>
                      </a:cubicBezTo>
                      <a:cubicBezTo>
                        <a:pt x="116823" y="345615"/>
                        <a:pt x="119966" y="344186"/>
                        <a:pt x="122443" y="343520"/>
                      </a:cubicBezTo>
                      <a:cubicBezTo>
                        <a:pt x="123586" y="343234"/>
                        <a:pt x="124919" y="343710"/>
                        <a:pt x="126062" y="343043"/>
                      </a:cubicBezTo>
                      <a:cubicBezTo>
                        <a:pt x="128729" y="341519"/>
                        <a:pt x="123586" y="342472"/>
                        <a:pt x="128063" y="340852"/>
                      </a:cubicBezTo>
                      <a:cubicBezTo>
                        <a:pt x="131968" y="339424"/>
                        <a:pt x="127110" y="342948"/>
                        <a:pt x="131682" y="341329"/>
                      </a:cubicBezTo>
                      <a:cubicBezTo>
                        <a:pt x="134159" y="340472"/>
                        <a:pt x="132158" y="340472"/>
                        <a:pt x="133682" y="339805"/>
                      </a:cubicBezTo>
                      <a:cubicBezTo>
                        <a:pt x="136159" y="338662"/>
                        <a:pt x="139874" y="337614"/>
                        <a:pt x="142541" y="336757"/>
                      </a:cubicBezTo>
                      <a:cubicBezTo>
                        <a:pt x="148351" y="334947"/>
                        <a:pt x="155780" y="333042"/>
                        <a:pt x="161591" y="330661"/>
                      </a:cubicBezTo>
                      <a:cubicBezTo>
                        <a:pt x="163400" y="329899"/>
                        <a:pt x="163591" y="329423"/>
                        <a:pt x="164829" y="328756"/>
                      </a:cubicBezTo>
                      <a:cubicBezTo>
                        <a:pt x="167687" y="327041"/>
                        <a:pt x="166067" y="328565"/>
                        <a:pt x="166925" y="328470"/>
                      </a:cubicBezTo>
                      <a:cubicBezTo>
                        <a:pt x="168163" y="328375"/>
                        <a:pt x="172068" y="326565"/>
                        <a:pt x="173021" y="325898"/>
                      </a:cubicBezTo>
                      <a:cubicBezTo>
                        <a:pt x="174545" y="324374"/>
                        <a:pt x="174735" y="324755"/>
                        <a:pt x="176259" y="324946"/>
                      </a:cubicBezTo>
                      <a:cubicBezTo>
                        <a:pt x="176450" y="324946"/>
                        <a:pt x="178355" y="322565"/>
                        <a:pt x="177688" y="322755"/>
                      </a:cubicBezTo>
                      <a:cubicBezTo>
                        <a:pt x="178831" y="322374"/>
                        <a:pt x="179212" y="323136"/>
                        <a:pt x="179593" y="323231"/>
                      </a:cubicBezTo>
                      <a:cubicBezTo>
                        <a:pt x="180545" y="323326"/>
                        <a:pt x="183022" y="322088"/>
                        <a:pt x="184070" y="321612"/>
                      </a:cubicBezTo>
                      <a:cubicBezTo>
                        <a:pt x="185308" y="321041"/>
                        <a:pt x="191975" y="318088"/>
                        <a:pt x="190832" y="319421"/>
                      </a:cubicBezTo>
                      <a:cubicBezTo>
                        <a:pt x="189499" y="321041"/>
                        <a:pt x="195690" y="317516"/>
                        <a:pt x="197119" y="316945"/>
                      </a:cubicBezTo>
                      <a:cubicBezTo>
                        <a:pt x="200738" y="315516"/>
                        <a:pt x="200548" y="317897"/>
                        <a:pt x="203596" y="315992"/>
                      </a:cubicBezTo>
                      <a:cubicBezTo>
                        <a:pt x="203310" y="315135"/>
                        <a:pt x="197976" y="315707"/>
                        <a:pt x="195690" y="315992"/>
                      </a:cubicBezTo>
                      <a:cubicBezTo>
                        <a:pt x="195500" y="315992"/>
                        <a:pt x="191404" y="316468"/>
                        <a:pt x="191499" y="316850"/>
                      </a:cubicBezTo>
                      <a:cubicBezTo>
                        <a:pt x="190356" y="317612"/>
                        <a:pt x="189785" y="317897"/>
                        <a:pt x="188070" y="318278"/>
                      </a:cubicBezTo>
                      <a:cubicBezTo>
                        <a:pt x="185975" y="318755"/>
                        <a:pt x="183117" y="319231"/>
                        <a:pt x="181022" y="320374"/>
                      </a:cubicBezTo>
                      <a:cubicBezTo>
                        <a:pt x="179212" y="321326"/>
                        <a:pt x="179212" y="321707"/>
                        <a:pt x="177116" y="321993"/>
                      </a:cubicBezTo>
                      <a:cubicBezTo>
                        <a:pt x="174164" y="323041"/>
                        <a:pt x="169496" y="325993"/>
                        <a:pt x="169115" y="324660"/>
                      </a:cubicBezTo>
                      <a:cubicBezTo>
                        <a:pt x="169401" y="325708"/>
                        <a:pt x="163115" y="327137"/>
                        <a:pt x="161019" y="327994"/>
                      </a:cubicBezTo>
                      <a:cubicBezTo>
                        <a:pt x="158733" y="328946"/>
                        <a:pt x="160733" y="328660"/>
                        <a:pt x="159209" y="329613"/>
                      </a:cubicBezTo>
                      <a:cubicBezTo>
                        <a:pt x="157876" y="330375"/>
                        <a:pt x="156542" y="329994"/>
                        <a:pt x="156447" y="329804"/>
                      </a:cubicBezTo>
                      <a:cubicBezTo>
                        <a:pt x="156066" y="328565"/>
                        <a:pt x="152732" y="330851"/>
                        <a:pt x="150351" y="331804"/>
                      </a:cubicBezTo>
                      <a:cubicBezTo>
                        <a:pt x="149208" y="332280"/>
                        <a:pt x="140731" y="334947"/>
                        <a:pt x="141302" y="334566"/>
                      </a:cubicBezTo>
                      <a:cubicBezTo>
                        <a:pt x="140636" y="334947"/>
                        <a:pt x="142826" y="333995"/>
                        <a:pt x="141779" y="334852"/>
                      </a:cubicBezTo>
                      <a:cubicBezTo>
                        <a:pt x="141207" y="335233"/>
                        <a:pt x="139778" y="335709"/>
                        <a:pt x="138921" y="336090"/>
                      </a:cubicBezTo>
                      <a:cubicBezTo>
                        <a:pt x="137588" y="336566"/>
                        <a:pt x="135302" y="337424"/>
                        <a:pt x="134349" y="337424"/>
                      </a:cubicBezTo>
                      <a:cubicBezTo>
                        <a:pt x="133301" y="337519"/>
                        <a:pt x="133397" y="337138"/>
                        <a:pt x="131396" y="338090"/>
                      </a:cubicBezTo>
                      <a:cubicBezTo>
                        <a:pt x="129968" y="338757"/>
                        <a:pt x="129968" y="339424"/>
                        <a:pt x="128920" y="339900"/>
                      </a:cubicBezTo>
                      <a:cubicBezTo>
                        <a:pt x="127015" y="340852"/>
                        <a:pt x="123872" y="341233"/>
                        <a:pt x="122157" y="341615"/>
                      </a:cubicBezTo>
                      <a:cubicBezTo>
                        <a:pt x="120062" y="342091"/>
                        <a:pt x="117871" y="342758"/>
                        <a:pt x="115775" y="343615"/>
                      </a:cubicBezTo>
                      <a:cubicBezTo>
                        <a:pt x="113585" y="344377"/>
                        <a:pt x="111489" y="345329"/>
                        <a:pt x="109679" y="346282"/>
                      </a:cubicBezTo>
                      <a:cubicBezTo>
                        <a:pt x="108822" y="346758"/>
                        <a:pt x="107203" y="347996"/>
                        <a:pt x="106155" y="348377"/>
                      </a:cubicBezTo>
                      <a:cubicBezTo>
                        <a:pt x="106441" y="348282"/>
                        <a:pt x="107108" y="347234"/>
                        <a:pt x="106822" y="347234"/>
                      </a:cubicBezTo>
                      <a:cubicBezTo>
                        <a:pt x="106250" y="347139"/>
                        <a:pt x="102345" y="348663"/>
                        <a:pt x="101488" y="349044"/>
                      </a:cubicBezTo>
                      <a:cubicBezTo>
                        <a:pt x="100059" y="349711"/>
                        <a:pt x="101012" y="349806"/>
                        <a:pt x="99107" y="350568"/>
                      </a:cubicBezTo>
                      <a:cubicBezTo>
                        <a:pt x="97678" y="351140"/>
                        <a:pt x="96059" y="351616"/>
                        <a:pt x="94630" y="351997"/>
                      </a:cubicBezTo>
                      <a:cubicBezTo>
                        <a:pt x="90534" y="353140"/>
                        <a:pt x="90248" y="352378"/>
                        <a:pt x="86057" y="354473"/>
                      </a:cubicBezTo>
                      <a:cubicBezTo>
                        <a:pt x="84438" y="355521"/>
                        <a:pt x="82628" y="356188"/>
                        <a:pt x="80247" y="356950"/>
                      </a:cubicBezTo>
                      <a:cubicBezTo>
                        <a:pt x="79199" y="357331"/>
                        <a:pt x="79009" y="358283"/>
                        <a:pt x="76818" y="359045"/>
                      </a:cubicBezTo>
                      <a:cubicBezTo>
                        <a:pt x="76628" y="358855"/>
                        <a:pt x="77771" y="357331"/>
                        <a:pt x="75485" y="358474"/>
                      </a:cubicBezTo>
                      <a:cubicBezTo>
                        <a:pt x="73961" y="359141"/>
                        <a:pt x="73103" y="359998"/>
                        <a:pt x="72056" y="360760"/>
                      </a:cubicBezTo>
                      <a:cubicBezTo>
                        <a:pt x="74818" y="358950"/>
                        <a:pt x="68055" y="361808"/>
                        <a:pt x="66722" y="362189"/>
                      </a:cubicBezTo>
                      <a:cubicBezTo>
                        <a:pt x="64436" y="362855"/>
                        <a:pt x="66341" y="361522"/>
                        <a:pt x="63674" y="362474"/>
                      </a:cubicBezTo>
                      <a:cubicBezTo>
                        <a:pt x="61102" y="363427"/>
                        <a:pt x="61578" y="365427"/>
                        <a:pt x="64912" y="364189"/>
                      </a:cubicBezTo>
                      <a:lnTo>
                        <a:pt x="62626" y="364951"/>
                      </a:lnTo>
                      <a:cubicBezTo>
                        <a:pt x="60340" y="365237"/>
                        <a:pt x="57863" y="366951"/>
                        <a:pt x="61102" y="365999"/>
                      </a:cubicBezTo>
                      <a:close/>
                      <a:moveTo>
                        <a:pt x="332" y="311611"/>
                      </a:moveTo>
                      <a:cubicBezTo>
                        <a:pt x="-239" y="313801"/>
                        <a:pt x="-49" y="314945"/>
                        <a:pt x="713" y="315040"/>
                      </a:cubicBezTo>
                      <a:lnTo>
                        <a:pt x="713" y="313325"/>
                      </a:lnTo>
                      <a:lnTo>
                        <a:pt x="332" y="311611"/>
                      </a:lnTo>
                      <a:close/>
                      <a:moveTo>
                        <a:pt x="1094" y="104823"/>
                      </a:moveTo>
                      <a:cubicBezTo>
                        <a:pt x="142" y="108538"/>
                        <a:pt x="1475" y="109205"/>
                        <a:pt x="1475" y="106538"/>
                      </a:cubicBezTo>
                      <a:lnTo>
                        <a:pt x="1094" y="104823"/>
                      </a:lnTo>
                      <a:close/>
                      <a:moveTo>
                        <a:pt x="38528" y="372475"/>
                      </a:moveTo>
                      <a:cubicBezTo>
                        <a:pt x="40909" y="371618"/>
                        <a:pt x="40814" y="372571"/>
                        <a:pt x="38718" y="373238"/>
                      </a:cubicBezTo>
                      <a:cubicBezTo>
                        <a:pt x="37575" y="373428"/>
                        <a:pt x="35861" y="373523"/>
                        <a:pt x="38528" y="372475"/>
                      </a:cubicBezTo>
                      <a:close/>
                      <a:moveTo>
                        <a:pt x="1380" y="364189"/>
                      </a:moveTo>
                      <a:cubicBezTo>
                        <a:pt x="1856" y="364189"/>
                        <a:pt x="2142" y="366094"/>
                        <a:pt x="1761" y="367618"/>
                      </a:cubicBezTo>
                      <a:cubicBezTo>
                        <a:pt x="1285" y="369618"/>
                        <a:pt x="-49" y="370094"/>
                        <a:pt x="523" y="365808"/>
                      </a:cubicBezTo>
                      <a:cubicBezTo>
                        <a:pt x="809" y="364951"/>
                        <a:pt x="1094" y="364189"/>
                        <a:pt x="1380" y="364189"/>
                      </a:cubicBezTo>
                      <a:close/>
                      <a:moveTo>
                        <a:pt x="1761" y="264176"/>
                      </a:moveTo>
                      <a:lnTo>
                        <a:pt x="523" y="264081"/>
                      </a:lnTo>
                      <a:cubicBezTo>
                        <a:pt x="809" y="262748"/>
                        <a:pt x="1761" y="261033"/>
                        <a:pt x="1761" y="264176"/>
                      </a:cubicBezTo>
                      <a:close/>
                      <a:moveTo>
                        <a:pt x="1952" y="211693"/>
                      </a:moveTo>
                      <a:cubicBezTo>
                        <a:pt x="1952" y="214170"/>
                        <a:pt x="1094" y="213789"/>
                        <a:pt x="1094" y="211598"/>
                      </a:cubicBezTo>
                      <a:cubicBezTo>
                        <a:pt x="1380" y="210455"/>
                        <a:pt x="1856" y="208836"/>
                        <a:pt x="1952" y="211693"/>
                      </a:cubicBezTo>
                      <a:close/>
                      <a:moveTo>
                        <a:pt x="2428" y="189691"/>
                      </a:moveTo>
                      <a:cubicBezTo>
                        <a:pt x="2428" y="192167"/>
                        <a:pt x="1571" y="191786"/>
                        <a:pt x="1571" y="189596"/>
                      </a:cubicBezTo>
                      <a:cubicBezTo>
                        <a:pt x="1571" y="185690"/>
                        <a:pt x="2428" y="185500"/>
                        <a:pt x="2428" y="189691"/>
                      </a:cubicBezTo>
                      <a:close/>
                      <a:moveTo>
                        <a:pt x="196547" y="3287"/>
                      </a:moveTo>
                      <a:cubicBezTo>
                        <a:pt x="198738" y="2524"/>
                        <a:pt x="198929" y="-714"/>
                        <a:pt x="195595" y="143"/>
                      </a:cubicBezTo>
                      <a:cubicBezTo>
                        <a:pt x="194452" y="429"/>
                        <a:pt x="189975" y="1763"/>
                        <a:pt x="189404" y="2239"/>
                      </a:cubicBezTo>
                      <a:cubicBezTo>
                        <a:pt x="188356" y="3191"/>
                        <a:pt x="188546" y="3763"/>
                        <a:pt x="184641" y="4525"/>
                      </a:cubicBezTo>
                      <a:cubicBezTo>
                        <a:pt x="181307" y="5382"/>
                        <a:pt x="177688" y="6430"/>
                        <a:pt x="174354" y="7668"/>
                      </a:cubicBezTo>
                      <a:cubicBezTo>
                        <a:pt x="172259" y="8430"/>
                        <a:pt x="170830" y="9859"/>
                        <a:pt x="169211" y="10335"/>
                      </a:cubicBezTo>
                      <a:cubicBezTo>
                        <a:pt x="166448" y="11002"/>
                        <a:pt x="165781" y="9954"/>
                        <a:pt x="162543" y="10907"/>
                      </a:cubicBezTo>
                      <a:cubicBezTo>
                        <a:pt x="160638" y="11383"/>
                        <a:pt x="162257" y="11764"/>
                        <a:pt x="162162" y="12049"/>
                      </a:cubicBezTo>
                      <a:cubicBezTo>
                        <a:pt x="160543" y="12621"/>
                        <a:pt x="159400" y="11764"/>
                        <a:pt x="157781" y="12716"/>
                      </a:cubicBezTo>
                      <a:cubicBezTo>
                        <a:pt x="157304" y="13002"/>
                        <a:pt x="157400" y="15193"/>
                        <a:pt x="154447" y="15383"/>
                      </a:cubicBezTo>
                      <a:cubicBezTo>
                        <a:pt x="153113" y="15479"/>
                        <a:pt x="154352" y="14526"/>
                        <a:pt x="151970" y="15002"/>
                      </a:cubicBezTo>
                      <a:cubicBezTo>
                        <a:pt x="151018" y="15193"/>
                        <a:pt x="149303" y="15764"/>
                        <a:pt x="148351" y="16145"/>
                      </a:cubicBezTo>
                      <a:cubicBezTo>
                        <a:pt x="145874" y="17193"/>
                        <a:pt x="149399" y="17098"/>
                        <a:pt x="144636" y="18622"/>
                      </a:cubicBezTo>
                      <a:cubicBezTo>
                        <a:pt x="144731" y="18146"/>
                        <a:pt x="144160" y="17860"/>
                        <a:pt x="142731" y="17955"/>
                      </a:cubicBezTo>
                      <a:cubicBezTo>
                        <a:pt x="140826" y="18336"/>
                        <a:pt x="137778" y="19003"/>
                        <a:pt x="137969" y="19860"/>
                      </a:cubicBezTo>
                      <a:cubicBezTo>
                        <a:pt x="137683" y="18812"/>
                        <a:pt x="135206" y="19860"/>
                        <a:pt x="133111" y="21193"/>
                      </a:cubicBezTo>
                      <a:cubicBezTo>
                        <a:pt x="132920" y="20432"/>
                        <a:pt x="122443" y="24718"/>
                        <a:pt x="121205" y="25099"/>
                      </a:cubicBezTo>
                      <a:cubicBezTo>
                        <a:pt x="126158" y="23480"/>
                        <a:pt x="125872" y="24718"/>
                        <a:pt x="120824" y="25956"/>
                      </a:cubicBezTo>
                      <a:cubicBezTo>
                        <a:pt x="117490" y="26813"/>
                        <a:pt x="114061" y="27861"/>
                        <a:pt x="110727" y="28909"/>
                      </a:cubicBezTo>
                      <a:cubicBezTo>
                        <a:pt x="111013" y="29766"/>
                        <a:pt x="119585" y="27099"/>
                        <a:pt x="122348" y="26432"/>
                      </a:cubicBezTo>
                      <a:lnTo>
                        <a:pt x="114537" y="29004"/>
                      </a:lnTo>
                      <a:cubicBezTo>
                        <a:pt x="112823" y="29575"/>
                        <a:pt x="110060" y="30338"/>
                        <a:pt x="109108" y="30147"/>
                      </a:cubicBezTo>
                      <a:cubicBezTo>
                        <a:pt x="108251" y="29957"/>
                        <a:pt x="109965" y="29099"/>
                        <a:pt x="107774" y="29480"/>
                      </a:cubicBezTo>
                      <a:cubicBezTo>
                        <a:pt x="103202" y="30338"/>
                        <a:pt x="102345" y="31862"/>
                        <a:pt x="98249" y="33195"/>
                      </a:cubicBezTo>
                      <a:cubicBezTo>
                        <a:pt x="94725" y="34433"/>
                        <a:pt x="92153" y="34719"/>
                        <a:pt x="89582" y="34909"/>
                      </a:cubicBezTo>
                      <a:cubicBezTo>
                        <a:pt x="89677" y="35386"/>
                        <a:pt x="87200" y="37005"/>
                        <a:pt x="85581" y="37767"/>
                      </a:cubicBezTo>
                      <a:cubicBezTo>
                        <a:pt x="83009" y="39005"/>
                        <a:pt x="84057" y="37672"/>
                        <a:pt x="83200" y="37958"/>
                      </a:cubicBezTo>
                      <a:cubicBezTo>
                        <a:pt x="81390" y="38529"/>
                        <a:pt x="81962" y="39100"/>
                        <a:pt x="82057" y="39291"/>
                      </a:cubicBezTo>
                      <a:cubicBezTo>
                        <a:pt x="81962" y="39005"/>
                        <a:pt x="82914" y="37767"/>
                        <a:pt x="81866" y="37958"/>
                      </a:cubicBezTo>
                      <a:cubicBezTo>
                        <a:pt x="80247" y="38243"/>
                        <a:pt x="76913" y="39482"/>
                        <a:pt x="75294" y="40053"/>
                      </a:cubicBezTo>
                      <a:cubicBezTo>
                        <a:pt x="73484" y="40720"/>
                        <a:pt x="70151" y="41958"/>
                        <a:pt x="69103" y="42720"/>
                      </a:cubicBezTo>
                      <a:cubicBezTo>
                        <a:pt x="68436" y="43291"/>
                        <a:pt x="68341" y="43482"/>
                        <a:pt x="66626" y="43958"/>
                      </a:cubicBezTo>
                      <a:cubicBezTo>
                        <a:pt x="65579" y="44244"/>
                        <a:pt x="64626" y="44434"/>
                        <a:pt x="64245" y="44244"/>
                      </a:cubicBezTo>
                      <a:cubicBezTo>
                        <a:pt x="63674" y="44054"/>
                        <a:pt x="63388" y="44244"/>
                        <a:pt x="62054" y="44720"/>
                      </a:cubicBezTo>
                      <a:cubicBezTo>
                        <a:pt x="60149" y="45387"/>
                        <a:pt x="58530" y="46340"/>
                        <a:pt x="56625" y="47101"/>
                      </a:cubicBezTo>
                      <a:cubicBezTo>
                        <a:pt x="54720" y="47864"/>
                        <a:pt x="52625" y="48625"/>
                        <a:pt x="50624" y="49197"/>
                      </a:cubicBezTo>
                      <a:cubicBezTo>
                        <a:pt x="49386" y="49578"/>
                        <a:pt x="47386" y="49673"/>
                        <a:pt x="46624" y="49959"/>
                      </a:cubicBezTo>
                      <a:cubicBezTo>
                        <a:pt x="46148" y="50149"/>
                        <a:pt x="46910" y="50149"/>
                        <a:pt x="46433" y="50340"/>
                      </a:cubicBezTo>
                      <a:lnTo>
                        <a:pt x="44814" y="50912"/>
                      </a:lnTo>
                      <a:lnTo>
                        <a:pt x="37004" y="53483"/>
                      </a:lnTo>
                      <a:cubicBezTo>
                        <a:pt x="34337" y="54341"/>
                        <a:pt x="28812" y="55865"/>
                        <a:pt x="29098" y="56817"/>
                      </a:cubicBezTo>
                      <a:cubicBezTo>
                        <a:pt x="28907" y="56150"/>
                        <a:pt x="23383" y="57865"/>
                        <a:pt x="21287" y="58627"/>
                      </a:cubicBezTo>
                      <a:cubicBezTo>
                        <a:pt x="18239" y="59579"/>
                        <a:pt x="18049" y="60246"/>
                        <a:pt x="15191" y="61103"/>
                      </a:cubicBezTo>
                      <a:cubicBezTo>
                        <a:pt x="13953" y="61484"/>
                        <a:pt x="14715" y="60627"/>
                        <a:pt x="13477" y="60913"/>
                      </a:cubicBezTo>
                      <a:cubicBezTo>
                        <a:pt x="12334" y="61103"/>
                        <a:pt x="10810" y="61675"/>
                        <a:pt x="9667" y="62056"/>
                      </a:cubicBezTo>
                      <a:cubicBezTo>
                        <a:pt x="8143" y="62627"/>
                        <a:pt x="6428" y="63294"/>
                        <a:pt x="5190" y="63961"/>
                      </a:cubicBezTo>
                      <a:cubicBezTo>
                        <a:pt x="4428" y="64342"/>
                        <a:pt x="4904" y="64627"/>
                        <a:pt x="5000" y="64818"/>
                      </a:cubicBezTo>
                      <a:cubicBezTo>
                        <a:pt x="5000" y="63961"/>
                        <a:pt x="47" y="65294"/>
                        <a:pt x="1571" y="68057"/>
                      </a:cubicBezTo>
                      <a:cubicBezTo>
                        <a:pt x="1475" y="70342"/>
                        <a:pt x="-144" y="67580"/>
                        <a:pt x="142" y="70914"/>
                      </a:cubicBezTo>
                      <a:cubicBezTo>
                        <a:pt x="428" y="75010"/>
                        <a:pt x="1761" y="73295"/>
                        <a:pt x="2428" y="74724"/>
                      </a:cubicBezTo>
                      <a:cubicBezTo>
                        <a:pt x="2999" y="75867"/>
                        <a:pt x="1475" y="79391"/>
                        <a:pt x="1380" y="79201"/>
                      </a:cubicBezTo>
                      <a:cubicBezTo>
                        <a:pt x="1761" y="79867"/>
                        <a:pt x="1952" y="79296"/>
                        <a:pt x="1952" y="81391"/>
                      </a:cubicBezTo>
                      <a:cubicBezTo>
                        <a:pt x="1952" y="81963"/>
                        <a:pt x="1856" y="83582"/>
                        <a:pt x="2047" y="84154"/>
                      </a:cubicBezTo>
                      <a:cubicBezTo>
                        <a:pt x="2237" y="84725"/>
                        <a:pt x="2428" y="84154"/>
                        <a:pt x="2618" y="84725"/>
                      </a:cubicBezTo>
                      <a:cubicBezTo>
                        <a:pt x="2809" y="85392"/>
                        <a:pt x="2809" y="86916"/>
                        <a:pt x="2809" y="87868"/>
                      </a:cubicBezTo>
                      <a:cubicBezTo>
                        <a:pt x="2333" y="87678"/>
                        <a:pt x="1952" y="88059"/>
                        <a:pt x="2142" y="90440"/>
                      </a:cubicBezTo>
                      <a:cubicBezTo>
                        <a:pt x="2333" y="93679"/>
                        <a:pt x="2618" y="94250"/>
                        <a:pt x="1761" y="94631"/>
                      </a:cubicBezTo>
                      <a:cubicBezTo>
                        <a:pt x="1475" y="94726"/>
                        <a:pt x="1475" y="99108"/>
                        <a:pt x="1666" y="99584"/>
                      </a:cubicBezTo>
                      <a:cubicBezTo>
                        <a:pt x="1952" y="100251"/>
                        <a:pt x="2142" y="98917"/>
                        <a:pt x="2237" y="100823"/>
                      </a:cubicBezTo>
                      <a:cubicBezTo>
                        <a:pt x="2333" y="103013"/>
                        <a:pt x="2333" y="105395"/>
                        <a:pt x="2142" y="107585"/>
                      </a:cubicBezTo>
                      <a:cubicBezTo>
                        <a:pt x="2047" y="109871"/>
                        <a:pt x="1571" y="110157"/>
                        <a:pt x="1380" y="112157"/>
                      </a:cubicBezTo>
                      <a:cubicBezTo>
                        <a:pt x="1190" y="113967"/>
                        <a:pt x="1094" y="116824"/>
                        <a:pt x="1475" y="118349"/>
                      </a:cubicBezTo>
                      <a:cubicBezTo>
                        <a:pt x="1952" y="120444"/>
                        <a:pt x="1094" y="125207"/>
                        <a:pt x="999" y="124921"/>
                      </a:cubicBezTo>
                      <a:cubicBezTo>
                        <a:pt x="1571" y="127492"/>
                        <a:pt x="2333" y="122254"/>
                        <a:pt x="2618" y="122254"/>
                      </a:cubicBezTo>
                      <a:cubicBezTo>
                        <a:pt x="2714" y="122254"/>
                        <a:pt x="2714" y="125111"/>
                        <a:pt x="2523" y="125207"/>
                      </a:cubicBezTo>
                      <a:cubicBezTo>
                        <a:pt x="2047" y="125397"/>
                        <a:pt x="2237" y="128350"/>
                        <a:pt x="2428" y="129874"/>
                      </a:cubicBezTo>
                      <a:cubicBezTo>
                        <a:pt x="2809" y="133017"/>
                        <a:pt x="2047" y="131588"/>
                        <a:pt x="1475" y="133398"/>
                      </a:cubicBezTo>
                      <a:cubicBezTo>
                        <a:pt x="1094" y="134541"/>
                        <a:pt x="1761" y="135017"/>
                        <a:pt x="1856" y="135398"/>
                      </a:cubicBezTo>
                      <a:cubicBezTo>
                        <a:pt x="2333" y="135398"/>
                        <a:pt x="2237" y="137684"/>
                        <a:pt x="2237" y="138923"/>
                      </a:cubicBezTo>
                      <a:cubicBezTo>
                        <a:pt x="2237" y="142256"/>
                        <a:pt x="1952" y="142733"/>
                        <a:pt x="2618" y="145590"/>
                      </a:cubicBezTo>
                      <a:cubicBezTo>
                        <a:pt x="2618" y="145876"/>
                        <a:pt x="2999" y="147971"/>
                        <a:pt x="2904" y="148352"/>
                      </a:cubicBezTo>
                      <a:cubicBezTo>
                        <a:pt x="2714" y="149305"/>
                        <a:pt x="1666" y="145209"/>
                        <a:pt x="1475" y="148543"/>
                      </a:cubicBezTo>
                      <a:cubicBezTo>
                        <a:pt x="1285" y="151781"/>
                        <a:pt x="1380" y="155687"/>
                        <a:pt x="1380" y="159020"/>
                      </a:cubicBezTo>
                      <a:cubicBezTo>
                        <a:pt x="1380" y="158639"/>
                        <a:pt x="1380" y="156067"/>
                        <a:pt x="1761" y="156258"/>
                      </a:cubicBezTo>
                      <a:cubicBezTo>
                        <a:pt x="1952" y="156353"/>
                        <a:pt x="1761" y="161592"/>
                        <a:pt x="2142" y="161592"/>
                      </a:cubicBezTo>
                      <a:cubicBezTo>
                        <a:pt x="1952" y="161592"/>
                        <a:pt x="2523" y="157401"/>
                        <a:pt x="2618" y="158354"/>
                      </a:cubicBezTo>
                      <a:cubicBezTo>
                        <a:pt x="2809" y="160735"/>
                        <a:pt x="3666" y="164259"/>
                        <a:pt x="2618" y="164164"/>
                      </a:cubicBezTo>
                      <a:cubicBezTo>
                        <a:pt x="2333" y="163592"/>
                        <a:pt x="1952" y="162449"/>
                        <a:pt x="1856" y="164354"/>
                      </a:cubicBezTo>
                      <a:cubicBezTo>
                        <a:pt x="1761" y="167116"/>
                        <a:pt x="1666" y="171117"/>
                        <a:pt x="1856" y="173879"/>
                      </a:cubicBezTo>
                      <a:cubicBezTo>
                        <a:pt x="1952" y="176070"/>
                        <a:pt x="2714" y="174070"/>
                        <a:pt x="3095" y="174356"/>
                      </a:cubicBezTo>
                      <a:cubicBezTo>
                        <a:pt x="3095" y="175880"/>
                        <a:pt x="2618" y="181118"/>
                        <a:pt x="2333" y="181880"/>
                      </a:cubicBezTo>
                      <a:cubicBezTo>
                        <a:pt x="2047" y="182642"/>
                        <a:pt x="1856" y="178070"/>
                        <a:pt x="1856" y="177499"/>
                      </a:cubicBezTo>
                      <a:cubicBezTo>
                        <a:pt x="1856" y="179499"/>
                        <a:pt x="2047" y="183785"/>
                        <a:pt x="1666" y="185405"/>
                      </a:cubicBezTo>
                      <a:cubicBezTo>
                        <a:pt x="1380" y="186643"/>
                        <a:pt x="618" y="186071"/>
                        <a:pt x="237" y="186071"/>
                      </a:cubicBezTo>
                      <a:cubicBezTo>
                        <a:pt x="904" y="187500"/>
                        <a:pt x="1571" y="188548"/>
                        <a:pt x="2142" y="190739"/>
                      </a:cubicBezTo>
                      <a:cubicBezTo>
                        <a:pt x="2428" y="191882"/>
                        <a:pt x="2237" y="193882"/>
                        <a:pt x="2428" y="195406"/>
                      </a:cubicBezTo>
                      <a:cubicBezTo>
                        <a:pt x="2523" y="196168"/>
                        <a:pt x="3190" y="197406"/>
                        <a:pt x="2714" y="198454"/>
                      </a:cubicBezTo>
                      <a:cubicBezTo>
                        <a:pt x="2237" y="199787"/>
                        <a:pt x="1571" y="196739"/>
                        <a:pt x="999" y="197597"/>
                      </a:cubicBezTo>
                      <a:cubicBezTo>
                        <a:pt x="523" y="198358"/>
                        <a:pt x="999" y="201025"/>
                        <a:pt x="1094" y="201978"/>
                      </a:cubicBezTo>
                      <a:cubicBezTo>
                        <a:pt x="1285" y="203121"/>
                        <a:pt x="1571" y="203216"/>
                        <a:pt x="1666" y="204740"/>
                      </a:cubicBezTo>
                      <a:cubicBezTo>
                        <a:pt x="1666" y="206550"/>
                        <a:pt x="1666" y="208265"/>
                        <a:pt x="1761" y="210074"/>
                      </a:cubicBezTo>
                      <a:cubicBezTo>
                        <a:pt x="1761" y="214265"/>
                        <a:pt x="1475" y="220171"/>
                        <a:pt x="1952" y="224076"/>
                      </a:cubicBezTo>
                      <a:cubicBezTo>
                        <a:pt x="2047" y="225029"/>
                        <a:pt x="2523" y="225219"/>
                        <a:pt x="2333" y="226457"/>
                      </a:cubicBezTo>
                      <a:cubicBezTo>
                        <a:pt x="2142" y="227981"/>
                        <a:pt x="1666" y="228267"/>
                        <a:pt x="1380" y="229886"/>
                      </a:cubicBezTo>
                      <a:cubicBezTo>
                        <a:pt x="904" y="233220"/>
                        <a:pt x="809" y="238554"/>
                        <a:pt x="1190" y="242078"/>
                      </a:cubicBezTo>
                      <a:cubicBezTo>
                        <a:pt x="1285" y="242745"/>
                        <a:pt x="1856" y="244174"/>
                        <a:pt x="1761" y="244555"/>
                      </a:cubicBezTo>
                      <a:cubicBezTo>
                        <a:pt x="1571" y="245888"/>
                        <a:pt x="809" y="244650"/>
                        <a:pt x="809" y="246841"/>
                      </a:cubicBezTo>
                      <a:cubicBezTo>
                        <a:pt x="809" y="246841"/>
                        <a:pt x="1475" y="247508"/>
                        <a:pt x="1475" y="249222"/>
                      </a:cubicBezTo>
                      <a:cubicBezTo>
                        <a:pt x="1475" y="250460"/>
                        <a:pt x="1475" y="251889"/>
                        <a:pt x="1856" y="252175"/>
                      </a:cubicBezTo>
                      <a:cubicBezTo>
                        <a:pt x="2618" y="252746"/>
                        <a:pt x="2618" y="253318"/>
                        <a:pt x="3190" y="255699"/>
                      </a:cubicBezTo>
                      <a:cubicBezTo>
                        <a:pt x="2999" y="256366"/>
                        <a:pt x="1666" y="258366"/>
                        <a:pt x="1761" y="257509"/>
                      </a:cubicBezTo>
                      <a:cubicBezTo>
                        <a:pt x="1856" y="256842"/>
                        <a:pt x="2142" y="255318"/>
                        <a:pt x="1761" y="254175"/>
                      </a:cubicBezTo>
                      <a:cubicBezTo>
                        <a:pt x="1571" y="253413"/>
                        <a:pt x="1475" y="254080"/>
                        <a:pt x="1380" y="254937"/>
                      </a:cubicBezTo>
                      <a:cubicBezTo>
                        <a:pt x="1285" y="256461"/>
                        <a:pt x="1952" y="261033"/>
                        <a:pt x="1285" y="262176"/>
                      </a:cubicBezTo>
                      <a:cubicBezTo>
                        <a:pt x="809" y="263129"/>
                        <a:pt x="1475" y="271415"/>
                        <a:pt x="1475" y="274177"/>
                      </a:cubicBezTo>
                      <a:cubicBezTo>
                        <a:pt x="2142" y="274177"/>
                        <a:pt x="2142" y="272558"/>
                        <a:pt x="2714" y="272558"/>
                      </a:cubicBezTo>
                      <a:cubicBezTo>
                        <a:pt x="2714" y="274463"/>
                        <a:pt x="1952" y="276083"/>
                        <a:pt x="2047" y="276940"/>
                      </a:cubicBezTo>
                      <a:cubicBezTo>
                        <a:pt x="2142" y="278559"/>
                        <a:pt x="2809" y="279797"/>
                        <a:pt x="3095" y="281035"/>
                      </a:cubicBezTo>
                      <a:cubicBezTo>
                        <a:pt x="2618" y="281702"/>
                        <a:pt x="47" y="291037"/>
                        <a:pt x="1380" y="291132"/>
                      </a:cubicBezTo>
                      <a:cubicBezTo>
                        <a:pt x="1475" y="289989"/>
                        <a:pt x="1285" y="289703"/>
                        <a:pt x="1190" y="289227"/>
                      </a:cubicBezTo>
                      <a:cubicBezTo>
                        <a:pt x="1094" y="288275"/>
                        <a:pt x="2047" y="289608"/>
                        <a:pt x="2142" y="289989"/>
                      </a:cubicBezTo>
                      <a:cubicBezTo>
                        <a:pt x="2333" y="290751"/>
                        <a:pt x="2428" y="292275"/>
                        <a:pt x="2428" y="293418"/>
                      </a:cubicBezTo>
                      <a:cubicBezTo>
                        <a:pt x="2237" y="296371"/>
                        <a:pt x="1190" y="293037"/>
                        <a:pt x="999" y="296561"/>
                      </a:cubicBezTo>
                      <a:cubicBezTo>
                        <a:pt x="904" y="298085"/>
                        <a:pt x="904" y="300466"/>
                        <a:pt x="999" y="301991"/>
                      </a:cubicBezTo>
                      <a:cubicBezTo>
                        <a:pt x="1190" y="303896"/>
                        <a:pt x="1761" y="302562"/>
                        <a:pt x="1761" y="305229"/>
                      </a:cubicBezTo>
                      <a:cubicBezTo>
                        <a:pt x="1761" y="307039"/>
                        <a:pt x="1856" y="308182"/>
                        <a:pt x="1380" y="308182"/>
                      </a:cubicBezTo>
                      <a:cubicBezTo>
                        <a:pt x="1285" y="307896"/>
                        <a:pt x="904" y="306943"/>
                        <a:pt x="809" y="307134"/>
                      </a:cubicBezTo>
                      <a:cubicBezTo>
                        <a:pt x="618" y="307420"/>
                        <a:pt x="2428" y="315135"/>
                        <a:pt x="1856" y="316373"/>
                      </a:cubicBezTo>
                      <a:cubicBezTo>
                        <a:pt x="1380" y="317326"/>
                        <a:pt x="904" y="316564"/>
                        <a:pt x="809" y="319612"/>
                      </a:cubicBezTo>
                      <a:cubicBezTo>
                        <a:pt x="809" y="320279"/>
                        <a:pt x="904" y="323517"/>
                        <a:pt x="999" y="324184"/>
                      </a:cubicBezTo>
                      <a:cubicBezTo>
                        <a:pt x="904" y="323708"/>
                        <a:pt x="2142" y="317707"/>
                        <a:pt x="2047" y="320469"/>
                      </a:cubicBezTo>
                      <a:cubicBezTo>
                        <a:pt x="1952" y="322755"/>
                        <a:pt x="1761" y="324850"/>
                        <a:pt x="1761" y="327232"/>
                      </a:cubicBezTo>
                      <a:lnTo>
                        <a:pt x="1761" y="330947"/>
                      </a:lnTo>
                      <a:cubicBezTo>
                        <a:pt x="1666" y="331708"/>
                        <a:pt x="1761" y="332090"/>
                        <a:pt x="1952" y="332185"/>
                      </a:cubicBezTo>
                      <a:cubicBezTo>
                        <a:pt x="2047" y="333137"/>
                        <a:pt x="999" y="331327"/>
                        <a:pt x="904" y="331423"/>
                      </a:cubicBezTo>
                      <a:cubicBezTo>
                        <a:pt x="523" y="331804"/>
                        <a:pt x="999" y="334090"/>
                        <a:pt x="1094" y="334566"/>
                      </a:cubicBezTo>
                      <a:cubicBezTo>
                        <a:pt x="1285" y="335138"/>
                        <a:pt x="1856" y="336471"/>
                        <a:pt x="1571" y="337900"/>
                      </a:cubicBezTo>
                      <a:cubicBezTo>
                        <a:pt x="1380" y="339138"/>
                        <a:pt x="904" y="338185"/>
                        <a:pt x="713" y="338757"/>
                      </a:cubicBezTo>
                      <a:cubicBezTo>
                        <a:pt x="1094" y="337995"/>
                        <a:pt x="1761" y="342948"/>
                        <a:pt x="1856" y="344091"/>
                      </a:cubicBezTo>
                      <a:cubicBezTo>
                        <a:pt x="1952" y="345329"/>
                        <a:pt x="2047" y="346949"/>
                        <a:pt x="1856" y="348187"/>
                      </a:cubicBezTo>
                      <a:cubicBezTo>
                        <a:pt x="1761" y="349330"/>
                        <a:pt x="1475" y="348663"/>
                        <a:pt x="1380" y="349901"/>
                      </a:cubicBezTo>
                      <a:cubicBezTo>
                        <a:pt x="1285" y="350949"/>
                        <a:pt x="1094" y="355426"/>
                        <a:pt x="1571" y="355616"/>
                      </a:cubicBezTo>
                      <a:cubicBezTo>
                        <a:pt x="1952" y="355807"/>
                        <a:pt x="2142" y="356092"/>
                        <a:pt x="2142" y="357807"/>
                      </a:cubicBezTo>
                      <a:cubicBezTo>
                        <a:pt x="2142" y="357807"/>
                        <a:pt x="2142" y="360283"/>
                        <a:pt x="2047" y="360283"/>
                      </a:cubicBezTo>
                      <a:cubicBezTo>
                        <a:pt x="1856" y="360283"/>
                        <a:pt x="904" y="355616"/>
                        <a:pt x="713" y="358664"/>
                      </a:cubicBezTo>
                      <a:cubicBezTo>
                        <a:pt x="523" y="361236"/>
                        <a:pt x="1475" y="362284"/>
                        <a:pt x="1094" y="364856"/>
                      </a:cubicBezTo>
                      <a:cubicBezTo>
                        <a:pt x="713" y="367808"/>
                        <a:pt x="1094" y="369713"/>
                        <a:pt x="1475" y="372095"/>
                      </a:cubicBezTo>
                      <a:cubicBezTo>
                        <a:pt x="1761" y="373904"/>
                        <a:pt x="1571" y="373523"/>
                        <a:pt x="1475" y="374571"/>
                      </a:cubicBezTo>
                      <a:cubicBezTo>
                        <a:pt x="1380" y="375333"/>
                        <a:pt x="1666" y="376857"/>
                        <a:pt x="1666" y="377714"/>
                      </a:cubicBezTo>
                      <a:cubicBezTo>
                        <a:pt x="2047" y="378572"/>
                        <a:pt x="2714" y="381810"/>
                        <a:pt x="1952" y="382667"/>
                      </a:cubicBezTo>
                      <a:cubicBezTo>
                        <a:pt x="1761" y="382667"/>
                        <a:pt x="237" y="385334"/>
                        <a:pt x="1094" y="387049"/>
                      </a:cubicBezTo>
                      <a:cubicBezTo>
                        <a:pt x="1285" y="387430"/>
                        <a:pt x="1475" y="387334"/>
                        <a:pt x="1571" y="387716"/>
                      </a:cubicBezTo>
                      <a:cubicBezTo>
                        <a:pt x="2047" y="387430"/>
                        <a:pt x="2618" y="387239"/>
                        <a:pt x="3571" y="386858"/>
                      </a:cubicBezTo>
                      <a:cubicBezTo>
                        <a:pt x="4904" y="386477"/>
                        <a:pt x="3857" y="387239"/>
                        <a:pt x="4428" y="387239"/>
                      </a:cubicBezTo>
                      <a:cubicBezTo>
                        <a:pt x="5095" y="387239"/>
                        <a:pt x="7381" y="386382"/>
                        <a:pt x="7952" y="386191"/>
                      </a:cubicBezTo>
                      <a:lnTo>
                        <a:pt x="7762" y="385430"/>
                      </a:lnTo>
                      <a:cubicBezTo>
                        <a:pt x="7000" y="385620"/>
                        <a:pt x="5571" y="385906"/>
                        <a:pt x="5285" y="385810"/>
                      </a:cubicBezTo>
                      <a:cubicBezTo>
                        <a:pt x="4714" y="385525"/>
                        <a:pt x="8333" y="384382"/>
                        <a:pt x="9000" y="384096"/>
                      </a:cubicBezTo>
                      <a:cubicBezTo>
                        <a:pt x="11667" y="383143"/>
                        <a:pt x="10429" y="384096"/>
                        <a:pt x="12905" y="383525"/>
                      </a:cubicBezTo>
                      <a:cubicBezTo>
                        <a:pt x="13382" y="383429"/>
                        <a:pt x="16906" y="382572"/>
                        <a:pt x="17287" y="382382"/>
                      </a:cubicBezTo>
                      <a:cubicBezTo>
                        <a:pt x="18049" y="381715"/>
                        <a:pt x="16906" y="381810"/>
                        <a:pt x="19192" y="380953"/>
                      </a:cubicBezTo>
                      <a:cubicBezTo>
                        <a:pt x="20335" y="380572"/>
                        <a:pt x="21573" y="380191"/>
                        <a:pt x="22049" y="379810"/>
                      </a:cubicBezTo>
                      <a:cubicBezTo>
                        <a:pt x="23097" y="378857"/>
                        <a:pt x="30622" y="376476"/>
                        <a:pt x="32527" y="375809"/>
                      </a:cubicBezTo>
                      <a:cubicBezTo>
                        <a:pt x="34527" y="375142"/>
                        <a:pt x="34146" y="375428"/>
                        <a:pt x="34908" y="375524"/>
                      </a:cubicBezTo>
                      <a:cubicBezTo>
                        <a:pt x="35670" y="375619"/>
                        <a:pt x="38528" y="374476"/>
                        <a:pt x="39671" y="374095"/>
                      </a:cubicBezTo>
                      <a:cubicBezTo>
                        <a:pt x="41195" y="373714"/>
                        <a:pt x="43671" y="372952"/>
                        <a:pt x="44243" y="372285"/>
                      </a:cubicBezTo>
                      <a:cubicBezTo>
                        <a:pt x="44624" y="371809"/>
                        <a:pt x="45671" y="371523"/>
                        <a:pt x="47005" y="371047"/>
                      </a:cubicBezTo>
                      <a:cubicBezTo>
                        <a:pt x="47862" y="370761"/>
                        <a:pt x="47957" y="370380"/>
                        <a:pt x="49196" y="369904"/>
                      </a:cubicBezTo>
                      <a:cubicBezTo>
                        <a:pt x="51196" y="369142"/>
                        <a:pt x="52434" y="368856"/>
                        <a:pt x="54339" y="368189"/>
                      </a:cubicBezTo>
                      <a:cubicBezTo>
                        <a:pt x="56435" y="367427"/>
                        <a:pt x="61007" y="364093"/>
                        <a:pt x="59102" y="364379"/>
                      </a:cubicBezTo>
                      <a:cubicBezTo>
                        <a:pt x="59292" y="364379"/>
                        <a:pt x="57006" y="365237"/>
                        <a:pt x="56720" y="365332"/>
                      </a:cubicBezTo>
                      <a:cubicBezTo>
                        <a:pt x="55482" y="365713"/>
                        <a:pt x="54149" y="366094"/>
                        <a:pt x="53196" y="366189"/>
                      </a:cubicBezTo>
                      <a:cubicBezTo>
                        <a:pt x="50434" y="366856"/>
                        <a:pt x="47386" y="367713"/>
                        <a:pt x="44433" y="368856"/>
                      </a:cubicBezTo>
                      <a:cubicBezTo>
                        <a:pt x="42433" y="369618"/>
                        <a:pt x="44719" y="369904"/>
                        <a:pt x="41957" y="370951"/>
                      </a:cubicBezTo>
                      <a:cubicBezTo>
                        <a:pt x="40147" y="371714"/>
                        <a:pt x="38718" y="371999"/>
                        <a:pt x="37289" y="372190"/>
                      </a:cubicBezTo>
                      <a:cubicBezTo>
                        <a:pt x="37194" y="371809"/>
                        <a:pt x="37004" y="371904"/>
                        <a:pt x="35575" y="372380"/>
                      </a:cubicBezTo>
                      <a:cubicBezTo>
                        <a:pt x="33194" y="373238"/>
                        <a:pt x="34432" y="372761"/>
                        <a:pt x="33956" y="373523"/>
                      </a:cubicBezTo>
                      <a:cubicBezTo>
                        <a:pt x="33765" y="373809"/>
                        <a:pt x="32051" y="374666"/>
                        <a:pt x="31193" y="374666"/>
                      </a:cubicBezTo>
                      <a:cubicBezTo>
                        <a:pt x="29384" y="374857"/>
                        <a:pt x="32146" y="373047"/>
                        <a:pt x="28526" y="374381"/>
                      </a:cubicBezTo>
                      <a:cubicBezTo>
                        <a:pt x="27193" y="374857"/>
                        <a:pt x="24431" y="376285"/>
                        <a:pt x="24526" y="376666"/>
                      </a:cubicBezTo>
                      <a:cubicBezTo>
                        <a:pt x="23859" y="376952"/>
                        <a:pt x="22716" y="377238"/>
                        <a:pt x="22049" y="377619"/>
                      </a:cubicBezTo>
                      <a:cubicBezTo>
                        <a:pt x="21192" y="378000"/>
                        <a:pt x="14620" y="381048"/>
                        <a:pt x="14144" y="381048"/>
                      </a:cubicBezTo>
                      <a:cubicBezTo>
                        <a:pt x="12810" y="381143"/>
                        <a:pt x="17192" y="378762"/>
                        <a:pt x="17192" y="378572"/>
                      </a:cubicBezTo>
                      <a:cubicBezTo>
                        <a:pt x="17287" y="378857"/>
                        <a:pt x="8905" y="382191"/>
                        <a:pt x="7952" y="382763"/>
                      </a:cubicBezTo>
                      <a:cubicBezTo>
                        <a:pt x="7286" y="383143"/>
                        <a:pt x="6619" y="383525"/>
                        <a:pt x="5952" y="383715"/>
                      </a:cubicBezTo>
                      <a:cubicBezTo>
                        <a:pt x="5571" y="383810"/>
                        <a:pt x="5285" y="383810"/>
                        <a:pt x="5000" y="383620"/>
                      </a:cubicBezTo>
                      <a:cubicBezTo>
                        <a:pt x="4619" y="383334"/>
                        <a:pt x="4523" y="383525"/>
                        <a:pt x="4142" y="383810"/>
                      </a:cubicBezTo>
                      <a:cubicBezTo>
                        <a:pt x="4047" y="383810"/>
                        <a:pt x="4047" y="383715"/>
                        <a:pt x="4047" y="383525"/>
                      </a:cubicBezTo>
                      <a:cubicBezTo>
                        <a:pt x="4047" y="382858"/>
                        <a:pt x="4047" y="382572"/>
                        <a:pt x="4333" y="382096"/>
                      </a:cubicBezTo>
                      <a:cubicBezTo>
                        <a:pt x="4428" y="381905"/>
                        <a:pt x="4428" y="381239"/>
                        <a:pt x="4428" y="380667"/>
                      </a:cubicBezTo>
                      <a:cubicBezTo>
                        <a:pt x="4333" y="379429"/>
                        <a:pt x="3952" y="378476"/>
                        <a:pt x="3666" y="379524"/>
                      </a:cubicBezTo>
                      <a:cubicBezTo>
                        <a:pt x="3380" y="380000"/>
                        <a:pt x="2904" y="380191"/>
                        <a:pt x="3095" y="378381"/>
                      </a:cubicBezTo>
                      <a:cubicBezTo>
                        <a:pt x="3285" y="376666"/>
                        <a:pt x="3761" y="376381"/>
                        <a:pt x="3952" y="374666"/>
                      </a:cubicBezTo>
                      <a:cubicBezTo>
                        <a:pt x="4142" y="372952"/>
                        <a:pt x="3857" y="370951"/>
                        <a:pt x="3761" y="369332"/>
                      </a:cubicBezTo>
                      <a:cubicBezTo>
                        <a:pt x="3761" y="367999"/>
                        <a:pt x="3761" y="366665"/>
                        <a:pt x="3952" y="365522"/>
                      </a:cubicBezTo>
                      <a:cubicBezTo>
                        <a:pt x="4142" y="365237"/>
                        <a:pt x="4238" y="364760"/>
                        <a:pt x="4238" y="364189"/>
                      </a:cubicBezTo>
                      <a:cubicBezTo>
                        <a:pt x="4238" y="361998"/>
                        <a:pt x="3857" y="362570"/>
                        <a:pt x="3857" y="360379"/>
                      </a:cubicBezTo>
                      <a:cubicBezTo>
                        <a:pt x="3857" y="358950"/>
                        <a:pt x="4047" y="357998"/>
                        <a:pt x="4142" y="356569"/>
                      </a:cubicBezTo>
                      <a:cubicBezTo>
                        <a:pt x="4238" y="353235"/>
                        <a:pt x="4142" y="349139"/>
                        <a:pt x="3666" y="346282"/>
                      </a:cubicBezTo>
                      <a:cubicBezTo>
                        <a:pt x="3285" y="344377"/>
                        <a:pt x="3285" y="343805"/>
                        <a:pt x="3952" y="343900"/>
                      </a:cubicBezTo>
                      <a:cubicBezTo>
                        <a:pt x="4333" y="345520"/>
                        <a:pt x="4333" y="343329"/>
                        <a:pt x="4333" y="342091"/>
                      </a:cubicBezTo>
                      <a:cubicBezTo>
                        <a:pt x="4333" y="340281"/>
                        <a:pt x="4428" y="338090"/>
                        <a:pt x="4238" y="336376"/>
                      </a:cubicBezTo>
                      <a:cubicBezTo>
                        <a:pt x="4142" y="335138"/>
                        <a:pt x="3761" y="333995"/>
                        <a:pt x="3952" y="331994"/>
                      </a:cubicBezTo>
                      <a:cubicBezTo>
                        <a:pt x="4619" y="331994"/>
                        <a:pt x="4428" y="327327"/>
                        <a:pt x="4333" y="325708"/>
                      </a:cubicBezTo>
                      <a:cubicBezTo>
                        <a:pt x="4238" y="324089"/>
                        <a:pt x="3190" y="321898"/>
                        <a:pt x="3476" y="321231"/>
                      </a:cubicBezTo>
                      <a:cubicBezTo>
                        <a:pt x="4047" y="319612"/>
                        <a:pt x="4333" y="319135"/>
                        <a:pt x="4428" y="315992"/>
                      </a:cubicBezTo>
                      <a:cubicBezTo>
                        <a:pt x="4523" y="311516"/>
                        <a:pt x="4523" y="306753"/>
                        <a:pt x="4428" y="302181"/>
                      </a:cubicBezTo>
                      <a:cubicBezTo>
                        <a:pt x="4333" y="300562"/>
                        <a:pt x="4238" y="298942"/>
                        <a:pt x="4238" y="297323"/>
                      </a:cubicBezTo>
                      <a:cubicBezTo>
                        <a:pt x="4142" y="296371"/>
                        <a:pt x="3857" y="295609"/>
                        <a:pt x="3857" y="294751"/>
                      </a:cubicBezTo>
                      <a:cubicBezTo>
                        <a:pt x="3857" y="293513"/>
                        <a:pt x="4428" y="292370"/>
                        <a:pt x="4619" y="291418"/>
                      </a:cubicBezTo>
                      <a:cubicBezTo>
                        <a:pt x="4809" y="290084"/>
                        <a:pt x="5000" y="288560"/>
                        <a:pt x="5000" y="286941"/>
                      </a:cubicBezTo>
                      <a:cubicBezTo>
                        <a:pt x="5095" y="284846"/>
                        <a:pt x="5000" y="282941"/>
                        <a:pt x="4428" y="282941"/>
                      </a:cubicBezTo>
                      <a:cubicBezTo>
                        <a:pt x="4904" y="282941"/>
                        <a:pt x="4142" y="278273"/>
                        <a:pt x="4047" y="277225"/>
                      </a:cubicBezTo>
                      <a:cubicBezTo>
                        <a:pt x="4047" y="276654"/>
                        <a:pt x="4714" y="274082"/>
                        <a:pt x="4809" y="272844"/>
                      </a:cubicBezTo>
                      <a:cubicBezTo>
                        <a:pt x="4904" y="271034"/>
                        <a:pt x="5000" y="268748"/>
                        <a:pt x="4904" y="266939"/>
                      </a:cubicBezTo>
                      <a:cubicBezTo>
                        <a:pt x="4809" y="265319"/>
                        <a:pt x="4238" y="265986"/>
                        <a:pt x="3857" y="265986"/>
                      </a:cubicBezTo>
                      <a:cubicBezTo>
                        <a:pt x="3857" y="265224"/>
                        <a:pt x="3761" y="263414"/>
                        <a:pt x="3857" y="262557"/>
                      </a:cubicBezTo>
                      <a:cubicBezTo>
                        <a:pt x="3952" y="262652"/>
                        <a:pt x="4142" y="262557"/>
                        <a:pt x="4238" y="262366"/>
                      </a:cubicBezTo>
                      <a:cubicBezTo>
                        <a:pt x="4333" y="261890"/>
                        <a:pt x="4333" y="260271"/>
                        <a:pt x="4333" y="259604"/>
                      </a:cubicBezTo>
                      <a:cubicBezTo>
                        <a:pt x="4333" y="259033"/>
                        <a:pt x="4714" y="258652"/>
                        <a:pt x="4714" y="257699"/>
                      </a:cubicBezTo>
                      <a:cubicBezTo>
                        <a:pt x="4809" y="256651"/>
                        <a:pt x="4809" y="255413"/>
                        <a:pt x="4714" y="254270"/>
                      </a:cubicBezTo>
                      <a:cubicBezTo>
                        <a:pt x="4619" y="250746"/>
                        <a:pt x="4238" y="249413"/>
                        <a:pt x="3857" y="246460"/>
                      </a:cubicBezTo>
                      <a:cubicBezTo>
                        <a:pt x="3380" y="242840"/>
                        <a:pt x="3857" y="243793"/>
                        <a:pt x="4523" y="243888"/>
                      </a:cubicBezTo>
                      <a:cubicBezTo>
                        <a:pt x="4142" y="243888"/>
                        <a:pt x="4523" y="241697"/>
                        <a:pt x="4238" y="240745"/>
                      </a:cubicBezTo>
                      <a:cubicBezTo>
                        <a:pt x="4142" y="240554"/>
                        <a:pt x="3666" y="240459"/>
                        <a:pt x="3666" y="240173"/>
                      </a:cubicBezTo>
                      <a:cubicBezTo>
                        <a:pt x="3666" y="238649"/>
                        <a:pt x="4333" y="239030"/>
                        <a:pt x="4333" y="237697"/>
                      </a:cubicBezTo>
                      <a:cubicBezTo>
                        <a:pt x="4333" y="235887"/>
                        <a:pt x="3761" y="234649"/>
                        <a:pt x="3666" y="233030"/>
                      </a:cubicBezTo>
                      <a:cubicBezTo>
                        <a:pt x="3476" y="230267"/>
                        <a:pt x="3952" y="231887"/>
                        <a:pt x="4142" y="232934"/>
                      </a:cubicBezTo>
                      <a:cubicBezTo>
                        <a:pt x="4428" y="234554"/>
                        <a:pt x="5190" y="234173"/>
                        <a:pt x="5000" y="231791"/>
                      </a:cubicBezTo>
                      <a:cubicBezTo>
                        <a:pt x="4809" y="229505"/>
                        <a:pt x="4428" y="226838"/>
                        <a:pt x="3761" y="226838"/>
                      </a:cubicBezTo>
                      <a:cubicBezTo>
                        <a:pt x="5285" y="226933"/>
                        <a:pt x="3857" y="211598"/>
                        <a:pt x="4904" y="211693"/>
                      </a:cubicBezTo>
                      <a:cubicBezTo>
                        <a:pt x="5666" y="208836"/>
                        <a:pt x="4714" y="206074"/>
                        <a:pt x="4619" y="202931"/>
                      </a:cubicBezTo>
                      <a:cubicBezTo>
                        <a:pt x="4619" y="200454"/>
                        <a:pt x="4619" y="198073"/>
                        <a:pt x="4523" y="195691"/>
                      </a:cubicBezTo>
                      <a:cubicBezTo>
                        <a:pt x="4428" y="192548"/>
                        <a:pt x="4238" y="189215"/>
                        <a:pt x="4142" y="186357"/>
                      </a:cubicBezTo>
                      <a:cubicBezTo>
                        <a:pt x="4142" y="183976"/>
                        <a:pt x="4619" y="183309"/>
                        <a:pt x="4619" y="180261"/>
                      </a:cubicBezTo>
                      <a:cubicBezTo>
                        <a:pt x="4619" y="179118"/>
                        <a:pt x="4619" y="177213"/>
                        <a:pt x="4428" y="176356"/>
                      </a:cubicBezTo>
                      <a:cubicBezTo>
                        <a:pt x="4333" y="175975"/>
                        <a:pt x="3952" y="176260"/>
                        <a:pt x="3952" y="175308"/>
                      </a:cubicBezTo>
                      <a:cubicBezTo>
                        <a:pt x="3952" y="172927"/>
                        <a:pt x="4809" y="172736"/>
                        <a:pt x="5190" y="172832"/>
                      </a:cubicBezTo>
                      <a:cubicBezTo>
                        <a:pt x="4333" y="172832"/>
                        <a:pt x="4809" y="152924"/>
                        <a:pt x="4809" y="150257"/>
                      </a:cubicBezTo>
                      <a:cubicBezTo>
                        <a:pt x="4904" y="147495"/>
                        <a:pt x="5190" y="144257"/>
                        <a:pt x="5190" y="141685"/>
                      </a:cubicBezTo>
                      <a:cubicBezTo>
                        <a:pt x="5190" y="139208"/>
                        <a:pt x="5000" y="136541"/>
                        <a:pt x="4714" y="134350"/>
                      </a:cubicBezTo>
                      <a:cubicBezTo>
                        <a:pt x="4619" y="133589"/>
                        <a:pt x="3666" y="130541"/>
                        <a:pt x="3666" y="131874"/>
                      </a:cubicBezTo>
                      <a:cubicBezTo>
                        <a:pt x="3666" y="129969"/>
                        <a:pt x="4904" y="131398"/>
                        <a:pt x="4523" y="128255"/>
                      </a:cubicBezTo>
                      <a:cubicBezTo>
                        <a:pt x="4428" y="127874"/>
                        <a:pt x="3857" y="124921"/>
                        <a:pt x="4047" y="124254"/>
                      </a:cubicBezTo>
                      <a:cubicBezTo>
                        <a:pt x="4142" y="123873"/>
                        <a:pt x="5095" y="126540"/>
                        <a:pt x="5000" y="124730"/>
                      </a:cubicBezTo>
                      <a:cubicBezTo>
                        <a:pt x="4904" y="122540"/>
                        <a:pt x="4523" y="118539"/>
                        <a:pt x="3857" y="118539"/>
                      </a:cubicBezTo>
                      <a:cubicBezTo>
                        <a:pt x="3761" y="117110"/>
                        <a:pt x="4523" y="115586"/>
                        <a:pt x="4714" y="115205"/>
                      </a:cubicBezTo>
                      <a:cubicBezTo>
                        <a:pt x="4714" y="114824"/>
                        <a:pt x="5285" y="110538"/>
                        <a:pt x="5190" y="110252"/>
                      </a:cubicBezTo>
                      <a:cubicBezTo>
                        <a:pt x="4904" y="109490"/>
                        <a:pt x="4238" y="109776"/>
                        <a:pt x="4142" y="107395"/>
                      </a:cubicBezTo>
                      <a:cubicBezTo>
                        <a:pt x="4142" y="105585"/>
                        <a:pt x="4428" y="104347"/>
                        <a:pt x="4238" y="102442"/>
                      </a:cubicBezTo>
                      <a:cubicBezTo>
                        <a:pt x="4142" y="100537"/>
                        <a:pt x="3857" y="100251"/>
                        <a:pt x="3857" y="98251"/>
                      </a:cubicBezTo>
                      <a:cubicBezTo>
                        <a:pt x="3857" y="95774"/>
                        <a:pt x="4428" y="95203"/>
                        <a:pt x="4523" y="92631"/>
                      </a:cubicBezTo>
                      <a:cubicBezTo>
                        <a:pt x="4619" y="90916"/>
                        <a:pt x="4523" y="88059"/>
                        <a:pt x="3952" y="88059"/>
                      </a:cubicBezTo>
                      <a:cubicBezTo>
                        <a:pt x="4047" y="87583"/>
                        <a:pt x="4809" y="83868"/>
                        <a:pt x="4619" y="84058"/>
                      </a:cubicBezTo>
                      <a:cubicBezTo>
                        <a:pt x="4333" y="84344"/>
                        <a:pt x="3666" y="86535"/>
                        <a:pt x="3666" y="83582"/>
                      </a:cubicBezTo>
                      <a:cubicBezTo>
                        <a:pt x="3666" y="82154"/>
                        <a:pt x="4047" y="81391"/>
                        <a:pt x="4142" y="80153"/>
                      </a:cubicBezTo>
                      <a:cubicBezTo>
                        <a:pt x="4428" y="77486"/>
                        <a:pt x="4428" y="72533"/>
                        <a:pt x="3857" y="71200"/>
                      </a:cubicBezTo>
                      <a:cubicBezTo>
                        <a:pt x="4047" y="71581"/>
                        <a:pt x="4238" y="70628"/>
                        <a:pt x="4523" y="69390"/>
                      </a:cubicBezTo>
                      <a:cubicBezTo>
                        <a:pt x="4619" y="68628"/>
                        <a:pt x="4714" y="68342"/>
                        <a:pt x="4809" y="68342"/>
                      </a:cubicBezTo>
                      <a:cubicBezTo>
                        <a:pt x="4904" y="68247"/>
                        <a:pt x="4904" y="68152"/>
                        <a:pt x="4904" y="68152"/>
                      </a:cubicBezTo>
                      <a:cubicBezTo>
                        <a:pt x="4523" y="67675"/>
                        <a:pt x="4428" y="67866"/>
                        <a:pt x="5952" y="67390"/>
                      </a:cubicBezTo>
                      <a:cubicBezTo>
                        <a:pt x="8048" y="66723"/>
                        <a:pt x="7095" y="67104"/>
                        <a:pt x="7667" y="66533"/>
                      </a:cubicBezTo>
                      <a:cubicBezTo>
                        <a:pt x="8524" y="65771"/>
                        <a:pt x="13477" y="64913"/>
                        <a:pt x="15001" y="64437"/>
                      </a:cubicBezTo>
                      <a:cubicBezTo>
                        <a:pt x="16049" y="64056"/>
                        <a:pt x="16239" y="63770"/>
                        <a:pt x="17573" y="63199"/>
                      </a:cubicBezTo>
                      <a:cubicBezTo>
                        <a:pt x="19573" y="62532"/>
                        <a:pt x="21573" y="61865"/>
                        <a:pt x="23573" y="61199"/>
                      </a:cubicBezTo>
                      <a:cubicBezTo>
                        <a:pt x="27479" y="59960"/>
                        <a:pt x="29479" y="59103"/>
                        <a:pt x="30908" y="57674"/>
                      </a:cubicBezTo>
                      <a:cubicBezTo>
                        <a:pt x="30431" y="58150"/>
                        <a:pt x="29193" y="59008"/>
                        <a:pt x="29574" y="59293"/>
                      </a:cubicBezTo>
                      <a:cubicBezTo>
                        <a:pt x="30050" y="59579"/>
                        <a:pt x="32051" y="58436"/>
                        <a:pt x="32432" y="58150"/>
                      </a:cubicBezTo>
                      <a:cubicBezTo>
                        <a:pt x="34718" y="56531"/>
                        <a:pt x="36337" y="56341"/>
                        <a:pt x="38147" y="56626"/>
                      </a:cubicBezTo>
                      <a:cubicBezTo>
                        <a:pt x="39385" y="56817"/>
                        <a:pt x="42433" y="53483"/>
                        <a:pt x="42719" y="54531"/>
                      </a:cubicBezTo>
                      <a:cubicBezTo>
                        <a:pt x="42909" y="55198"/>
                        <a:pt x="49291" y="53007"/>
                        <a:pt x="49100" y="52150"/>
                      </a:cubicBezTo>
                      <a:cubicBezTo>
                        <a:pt x="49196" y="52531"/>
                        <a:pt x="50243" y="52435"/>
                        <a:pt x="51482" y="52150"/>
                      </a:cubicBezTo>
                      <a:cubicBezTo>
                        <a:pt x="52148" y="52055"/>
                        <a:pt x="52910" y="51578"/>
                        <a:pt x="54053" y="51197"/>
                      </a:cubicBezTo>
                      <a:cubicBezTo>
                        <a:pt x="55863" y="50626"/>
                        <a:pt x="56720" y="50626"/>
                        <a:pt x="58530" y="50054"/>
                      </a:cubicBezTo>
                      <a:cubicBezTo>
                        <a:pt x="60340" y="49483"/>
                        <a:pt x="61292" y="48816"/>
                        <a:pt x="62816" y="48340"/>
                      </a:cubicBezTo>
                      <a:cubicBezTo>
                        <a:pt x="64626" y="47768"/>
                        <a:pt x="66436" y="47197"/>
                        <a:pt x="68246" y="46625"/>
                      </a:cubicBezTo>
                      <a:cubicBezTo>
                        <a:pt x="70913" y="45863"/>
                        <a:pt x="72913" y="45482"/>
                        <a:pt x="75675" y="44434"/>
                      </a:cubicBezTo>
                      <a:cubicBezTo>
                        <a:pt x="77009" y="43958"/>
                        <a:pt x="78247" y="42910"/>
                        <a:pt x="78914" y="42625"/>
                      </a:cubicBezTo>
                      <a:cubicBezTo>
                        <a:pt x="79771" y="42339"/>
                        <a:pt x="80533" y="42815"/>
                        <a:pt x="81581" y="42625"/>
                      </a:cubicBezTo>
                      <a:cubicBezTo>
                        <a:pt x="83009" y="42339"/>
                        <a:pt x="83771" y="41482"/>
                        <a:pt x="84152" y="41196"/>
                      </a:cubicBezTo>
                      <a:cubicBezTo>
                        <a:pt x="84438" y="40815"/>
                        <a:pt x="84343" y="39767"/>
                        <a:pt x="86343" y="39577"/>
                      </a:cubicBezTo>
                      <a:cubicBezTo>
                        <a:pt x="87962" y="39386"/>
                        <a:pt x="88724" y="39767"/>
                        <a:pt x="91010" y="39196"/>
                      </a:cubicBezTo>
                      <a:cubicBezTo>
                        <a:pt x="93963" y="38529"/>
                        <a:pt x="94916" y="36529"/>
                        <a:pt x="97583" y="36529"/>
                      </a:cubicBezTo>
                      <a:cubicBezTo>
                        <a:pt x="99202" y="36529"/>
                        <a:pt x="105012" y="34338"/>
                        <a:pt x="106917" y="33576"/>
                      </a:cubicBezTo>
                      <a:cubicBezTo>
                        <a:pt x="108917" y="32814"/>
                        <a:pt x="110632" y="32052"/>
                        <a:pt x="112727" y="31481"/>
                      </a:cubicBezTo>
                      <a:cubicBezTo>
                        <a:pt x="113204" y="31385"/>
                        <a:pt x="117680" y="30623"/>
                        <a:pt x="117585" y="30528"/>
                      </a:cubicBezTo>
                      <a:cubicBezTo>
                        <a:pt x="117299" y="30338"/>
                        <a:pt x="115775" y="30623"/>
                        <a:pt x="117204" y="29861"/>
                      </a:cubicBezTo>
                      <a:cubicBezTo>
                        <a:pt x="117966" y="29480"/>
                        <a:pt x="119014" y="29099"/>
                        <a:pt x="119966" y="28814"/>
                      </a:cubicBezTo>
                      <a:cubicBezTo>
                        <a:pt x="121776" y="28242"/>
                        <a:pt x="124824" y="27480"/>
                        <a:pt x="125015" y="27956"/>
                      </a:cubicBezTo>
                      <a:cubicBezTo>
                        <a:pt x="124538" y="26242"/>
                        <a:pt x="128063" y="27194"/>
                        <a:pt x="130634" y="26147"/>
                      </a:cubicBezTo>
                      <a:cubicBezTo>
                        <a:pt x="132920" y="25194"/>
                        <a:pt x="132920" y="24337"/>
                        <a:pt x="135683" y="23289"/>
                      </a:cubicBezTo>
                      <a:cubicBezTo>
                        <a:pt x="136445" y="23003"/>
                        <a:pt x="138731" y="22717"/>
                        <a:pt x="139683" y="22432"/>
                      </a:cubicBezTo>
                      <a:cubicBezTo>
                        <a:pt x="143779" y="21384"/>
                        <a:pt x="141969" y="21098"/>
                        <a:pt x="146160" y="19955"/>
                      </a:cubicBezTo>
                      <a:cubicBezTo>
                        <a:pt x="148922" y="19193"/>
                        <a:pt x="150732" y="18717"/>
                        <a:pt x="153590" y="17765"/>
                      </a:cubicBezTo>
                      <a:cubicBezTo>
                        <a:pt x="154447" y="17479"/>
                        <a:pt x="156828" y="16336"/>
                        <a:pt x="157019" y="16241"/>
                      </a:cubicBezTo>
                      <a:cubicBezTo>
                        <a:pt x="161210" y="14907"/>
                        <a:pt x="166258" y="14812"/>
                        <a:pt x="170449" y="12812"/>
                      </a:cubicBezTo>
                      <a:cubicBezTo>
                        <a:pt x="172449" y="11859"/>
                        <a:pt x="170449" y="12240"/>
                        <a:pt x="173116" y="11383"/>
                      </a:cubicBezTo>
                      <a:cubicBezTo>
                        <a:pt x="173973" y="11288"/>
                        <a:pt x="175021" y="11097"/>
                        <a:pt x="176164" y="10811"/>
                      </a:cubicBezTo>
                      <a:cubicBezTo>
                        <a:pt x="176735" y="10621"/>
                        <a:pt x="176545" y="10430"/>
                        <a:pt x="177402" y="10049"/>
                      </a:cubicBezTo>
                      <a:cubicBezTo>
                        <a:pt x="181688" y="7763"/>
                        <a:pt x="192261" y="5858"/>
                        <a:pt x="196547" y="3287"/>
                      </a:cubicBezTo>
                      <a:cubicBezTo>
                        <a:pt x="198167" y="2715"/>
                        <a:pt x="195023" y="4239"/>
                        <a:pt x="196547" y="3287"/>
                      </a:cubicBezTo>
                      <a:close/>
                    </a:path>
                  </a:pathLst>
                </a:custGeom>
                <a:solidFill>
                  <a:srgbClr val="E6638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34" name="Google Shape;3434;p67"/>
              <p:cNvGrpSpPr/>
              <p:nvPr/>
            </p:nvGrpSpPr>
            <p:grpSpPr>
              <a:xfrm>
                <a:off x="4826412" y="3292617"/>
                <a:ext cx="384436" cy="210927"/>
                <a:chOff x="4826412" y="3292617"/>
                <a:chExt cx="384436" cy="210927"/>
              </a:xfrm>
            </p:grpSpPr>
            <p:sp>
              <p:nvSpPr>
                <p:cNvPr id="3435" name="Google Shape;3435;p67"/>
                <p:cNvSpPr/>
                <p:nvPr/>
              </p:nvSpPr>
              <p:spPr>
                <a:xfrm>
                  <a:off x="4832508" y="3296084"/>
                  <a:ext cx="375506" cy="203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506" h="203055" extrusionOk="0">
                      <a:moveTo>
                        <a:pt x="0" y="197686"/>
                      </a:moveTo>
                      <a:cubicBezTo>
                        <a:pt x="20860" y="207402"/>
                        <a:pt x="65818" y="203687"/>
                        <a:pt x="83153" y="188542"/>
                      </a:cubicBezTo>
                      <a:cubicBezTo>
                        <a:pt x="86868" y="185303"/>
                        <a:pt x="90488" y="181494"/>
                        <a:pt x="95250" y="180541"/>
                      </a:cubicBezTo>
                      <a:cubicBezTo>
                        <a:pt x="105347" y="178445"/>
                        <a:pt x="112871" y="189304"/>
                        <a:pt x="122111" y="193971"/>
                      </a:cubicBezTo>
                      <a:cubicBezTo>
                        <a:pt x="138398" y="202163"/>
                        <a:pt x="157258" y="189780"/>
                        <a:pt x="170878" y="177588"/>
                      </a:cubicBezTo>
                      <a:cubicBezTo>
                        <a:pt x="184499" y="165396"/>
                        <a:pt x="201930" y="151871"/>
                        <a:pt x="219170" y="157967"/>
                      </a:cubicBezTo>
                      <a:cubicBezTo>
                        <a:pt x="226695" y="160634"/>
                        <a:pt x="232505" y="166825"/>
                        <a:pt x="239649" y="170540"/>
                      </a:cubicBezTo>
                      <a:cubicBezTo>
                        <a:pt x="253365" y="177683"/>
                        <a:pt x="271653" y="174254"/>
                        <a:pt x="281940" y="162729"/>
                      </a:cubicBezTo>
                      <a:cubicBezTo>
                        <a:pt x="290227" y="153395"/>
                        <a:pt x="293942" y="139203"/>
                        <a:pt x="305372" y="134154"/>
                      </a:cubicBezTo>
                      <a:cubicBezTo>
                        <a:pt x="316516" y="129296"/>
                        <a:pt x="329279" y="135583"/>
                        <a:pt x="341376" y="135107"/>
                      </a:cubicBezTo>
                      <a:cubicBezTo>
                        <a:pt x="361855" y="134345"/>
                        <a:pt x="377571" y="112342"/>
                        <a:pt x="375285" y="91958"/>
                      </a:cubicBezTo>
                      <a:cubicBezTo>
                        <a:pt x="372999" y="71575"/>
                        <a:pt x="356140" y="54811"/>
                        <a:pt x="336804" y="48144"/>
                      </a:cubicBezTo>
                      <a:cubicBezTo>
                        <a:pt x="317373" y="41476"/>
                        <a:pt x="295942" y="43571"/>
                        <a:pt x="276225" y="49191"/>
                      </a:cubicBezTo>
                      <a:cubicBezTo>
                        <a:pt x="254794" y="55287"/>
                        <a:pt x="227838" y="64050"/>
                        <a:pt x="213265" y="47191"/>
                      </a:cubicBezTo>
                      <a:cubicBezTo>
                        <a:pt x="207169" y="40047"/>
                        <a:pt x="205264" y="29951"/>
                        <a:pt x="198692" y="23188"/>
                      </a:cubicBezTo>
                      <a:cubicBezTo>
                        <a:pt x="185547" y="9662"/>
                        <a:pt x="162782" y="16806"/>
                        <a:pt x="146304" y="26141"/>
                      </a:cubicBezTo>
                      <a:cubicBezTo>
                        <a:pt x="129921" y="35475"/>
                        <a:pt x="110109" y="46334"/>
                        <a:pt x="93440" y="37475"/>
                      </a:cubicBezTo>
                      <a:cubicBezTo>
                        <a:pt x="79724" y="30236"/>
                        <a:pt x="74676" y="12329"/>
                        <a:pt x="61341" y="4233"/>
                      </a:cubicBezTo>
                      <a:cubicBezTo>
                        <a:pt x="39624" y="-8911"/>
                        <a:pt x="17431" y="11091"/>
                        <a:pt x="0" y="29570"/>
                      </a:cubicBezTo>
                      <a:lnTo>
                        <a:pt x="0" y="197686"/>
                      </a:lnTo>
                      <a:close/>
                    </a:path>
                  </a:pathLst>
                </a:custGeom>
                <a:solidFill>
                  <a:srgbClr val="FAE1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6" name="Google Shape;3436;p67"/>
                <p:cNvSpPr/>
                <p:nvPr/>
              </p:nvSpPr>
              <p:spPr>
                <a:xfrm>
                  <a:off x="4826412" y="3292617"/>
                  <a:ext cx="384436" cy="210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436" h="210927" extrusionOk="0">
                      <a:moveTo>
                        <a:pt x="14288" y="151813"/>
                      </a:moveTo>
                      <a:cubicBezTo>
                        <a:pt x="8382" y="151718"/>
                        <a:pt x="14192" y="155147"/>
                        <a:pt x="14288" y="152765"/>
                      </a:cubicBezTo>
                      <a:cubicBezTo>
                        <a:pt x="14383" y="152480"/>
                        <a:pt x="14288" y="152098"/>
                        <a:pt x="14288" y="151813"/>
                      </a:cubicBezTo>
                      <a:close/>
                      <a:moveTo>
                        <a:pt x="93345" y="47800"/>
                      </a:moveTo>
                      <a:cubicBezTo>
                        <a:pt x="96488" y="42847"/>
                        <a:pt x="89821" y="45419"/>
                        <a:pt x="92297" y="47133"/>
                      </a:cubicBezTo>
                      <a:cubicBezTo>
                        <a:pt x="92583" y="47419"/>
                        <a:pt x="92964" y="47609"/>
                        <a:pt x="93345" y="47800"/>
                      </a:cubicBezTo>
                      <a:close/>
                      <a:moveTo>
                        <a:pt x="121444" y="48752"/>
                      </a:moveTo>
                      <a:cubicBezTo>
                        <a:pt x="121444" y="48562"/>
                        <a:pt x="120301" y="47514"/>
                        <a:pt x="120206" y="47609"/>
                      </a:cubicBezTo>
                      <a:cubicBezTo>
                        <a:pt x="119444" y="47705"/>
                        <a:pt x="119348" y="49800"/>
                        <a:pt x="119539" y="50467"/>
                      </a:cubicBezTo>
                      <a:cubicBezTo>
                        <a:pt x="120396" y="50372"/>
                        <a:pt x="121634" y="50181"/>
                        <a:pt x="121444" y="48752"/>
                      </a:cubicBezTo>
                      <a:close/>
                      <a:moveTo>
                        <a:pt x="273558" y="44085"/>
                      </a:moveTo>
                      <a:cubicBezTo>
                        <a:pt x="272701" y="42942"/>
                        <a:pt x="271939" y="43609"/>
                        <a:pt x="271082" y="43799"/>
                      </a:cubicBezTo>
                      <a:cubicBezTo>
                        <a:pt x="271367" y="44942"/>
                        <a:pt x="271558" y="45133"/>
                        <a:pt x="272320" y="44942"/>
                      </a:cubicBezTo>
                      <a:cubicBezTo>
                        <a:pt x="272320" y="44942"/>
                        <a:pt x="274034" y="44752"/>
                        <a:pt x="273558" y="44085"/>
                      </a:cubicBezTo>
                      <a:close/>
                      <a:moveTo>
                        <a:pt x="360998" y="56277"/>
                      </a:moveTo>
                      <a:cubicBezTo>
                        <a:pt x="359950" y="55515"/>
                        <a:pt x="358235" y="57706"/>
                        <a:pt x="359378" y="58563"/>
                      </a:cubicBezTo>
                      <a:cubicBezTo>
                        <a:pt x="360521" y="59135"/>
                        <a:pt x="361855" y="57039"/>
                        <a:pt x="360998" y="56277"/>
                      </a:cubicBezTo>
                      <a:close/>
                      <a:moveTo>
                        <a:pt x="366522" y="58944"/>
                      </a:moveTo>
                      <a:cubicBezTo>
                        <a:pt x="365474" y="59135"/>
                        <a:pt x="364617" y="59230"/>
                        <a:pt x="363950" y="60373"/>
                      </a:cubicBezTo>
                      <a:cubicBezTo>
                        <a:pt x="365474" y="61611"/>
                        <a:pt x="366332" y="61135"/>
                        <a:pt x="366522" y="58944"/>
                      </a:cubicBezTo>
                      <a:close/>
                      <a:moveTo>
                        <a:pt x="9144" y="168958"/>
                      </a:moveTo>
                      <a:cubicBezTo>
                        <a:pt x="10287" y="169434"/>
                        <a:pt x="9811" y="170387"/>
                        <a:pt x="9811" y="171148"/>
                      </a:cubicBezTo>
                      <a:cubicBezTo>
                        <a:pt x="8763" y="171148"/>
                        <a:pt x="7048" y="171148"/>
                        <a:pt x="7048" y="170196"/>
                      </a:cubicBezTo>
                      <a:cubicBezTo>
                        <a:pt x="7048" y="169339"/>
                        <a:pt x="7620" y="168291"/>
                        <a:pt x="9144" y="168958"/>
                      </a:cubicBezTo>
                      <a:close/>
                      <a:moveTo>
                        <a:pt x="5525" y="142097"/>
                      </a:moveTo>
                      <a:cubicBezTo>
                        <a:pt x="6668" y="142573"/>
                        <a:pt x="6191" y="143526"/>
                        <a:pt x="6191" y="144288"/>
                      </a:cubicBezTo>
                      <a:cubicBezTo>
                        <a:pt x="5144" y="144288"/>
                        <a:pt x="3429" y="144288"/>
                        <a:pt x="3429" y="143336"/>
                      </a:cubicBezTo>
                      <a:cubicBezTo>
                        <a:pt x="3429" y="142478"/>
                        <a:pt x="4000" y="141431"/>
                        <a:pt x="5525" y="142097"/>
                      </a:cubicBezTo>
                      <a:close/>
                      <a:moveTo>
                        <a:pt x="29337" y="14177"/>
                      </a:moveTo>
                      <a:cubicBezTo>
                        <a:pt x="29337" y="15224"/>
                        <a:pt x="29623" y="16081"/>
                        <a:pt x="28670" y="16272"/>
                      </a:cubicBezTo>
                      <a:cubicBezTo>
                        <a:pt x="28099" y="15415"/>
                        <a:pt x="26956" y="14081"/>
                        <a:pt x="27813" y="13510"/>
                      </a:cubicBezTo>
                      <a:lnTo>
                        <a:pt x="29337" y="14177"/>
                      </a:lnTo>
                      <a:close/>
                      <a:moveTo>
                        <a:pt x="81058" y="22082"/>
                      </a:moveTo>
                      <a:cubicBezTo>
                        <a:pt x="80010" y="21035"/>
                        <a:pt x="80486" y="20177"/>
                        <a:pt x="82201" y="18939"/>
                      </a:cubicBezTo>
                      <a:lnTo>
                        <a:pt x="82772" y="19701"/>
                      </a:lnTo>
                      <a:cubicBezTo>
                        <a:pt x="82487" y="20463"/>
                        <a:pt x="81915" y="21415"/>
                        <a:pt x="81058" y="22082"/>
                      </a:cubicBezTo>
                      <a:close/>
                      <a:moveTo>
                        <a:pt x="204216" y="33703"/>
                      </a:moveTo>
                      <a:cubicBezTo>
                        <a:pt x="203644" y="32655"/>
                        <a:pt x="205931" y="31322"/>
                        <a:pt x="206597" y="32274"/>
                      </a:cubicBezTo>
                      <a:cubicBezTo>
                        <a:pt x="206121" y="33227"/>
                        <a:pt x="205169" y="34655"/>
                        <a:pt x="204216" y="33703"/>
                      </a:cubicBezTo>
                      <a:close/>
                      <a:moveTo>
                        <a:pt x="220980" y="53896"/>
                      </a:moveTo>
                      <a:cubicBezTo>
                        <a:pt x="222123" y="53705"/>
                        <a:pt x="222409" y="54658"/>
                        <a:pt x="220885" y="54944"/>
                      </a:cubicBezTo>
                      <a:cubicBezTo>
                        <a:pt x="220027" y="55039"/>
                        <a:pt x="219265" y="55039"/>
                        <a:pt x="218313" y="55134"/>
                      </a:cubicBezTo>
                      <a:cubicBezTo>
                        <a:pt x="219075" y="54467"/>
                        <a:pt x="220313" y="53229"/>
                        <a:pt x="220980" y="53896"/>
                      </a:cubicBezTo>
                      <a:cubicBezTo>
                        <a:pt x="222599" y="53610"/>
                        <a:pt x="220313" y="53229"/>
                        <a:pt x="220980" y="53896"/>
                      </a:cubicBezTo>
                      <a:close/>
                      <a:moveTo>
                        <a:pt x="256985" y="59611"/>
                      </a:moveTo>
                      <a:lnTo>
                        <a:pt x="254222" y="59992"/>
                      </a:lnTo>
                      <a:cubicBezTo>
                        <a:pt x="254032" y="58754"/>
                        <a:pt x="254127" y="58563"/>
                        <a:pt x="254889" y="58468"/>
                      </a:cubicBezTo>
                      <a:cubicBezTo>
                        <a:pt x="255651" y="58373"/>
                        <a:pt x="256794" y="58182"/>
                        <a:pt x="256985" y="59611"/>
                      </a:cubicBezTo>
                      <a:close/>
                      <a:moveTo>
                        <a:pt x="367760" y="72184"/>
                      </a:moveTo>
                      <a:cubicBezTo>
                        <a:pt x="367189" y="71517"/>
                        <a:pt x="366332" y="71136"/>
                        <a:pt x="367665" y="69898"/>
                      </a:cubicBezTo>
                      <a:lnTo>
                        <a:pt x="368236" y="70565"/>
                      </a:lnTo>
                      <a:lnTo>
                        <a:pt x="367760" y="72184"/>
                      </a:lnTo>
                      <a:close/>
                      <a:moveTo>
                        <a:pt x="364712" y="129715"/>
                      </a:moveTo>
                      <a:cubicBezTo>
                        <a:pt x="365855" y="129429"/>
                        <a:pt x="366617" y="127619"/>
                        <a:pt x="368046" y="129239"/>
                      </a:cubicBezTo>
                      <a:cubicBezTo>
                        <a:pt x="368903" y="129048"/>
                        <a:pt x="369475" y="126762"/>
                        <a:pt x="370999" y="128286"/>
                      </a:cubicBezTo>
                      <a:cubicBezTo>
                        <a:pt x="370427" y="127619"/>
                        <a:pt x="366998" y="125810"/>
                        <a:pt x="367760" y="124952"/>
                      </a:cubicBezTo>
                      <a:cubicBezTo>
                        <a:pt x="368236" y="124285"/>
                        <a:pt x="372142" y="125429"/>
                        <a:pt x="372047" y="123905"/>
                      </a:cubicBezTo>
                      <a:cubicBezTo>
                        <a:pt x="371951" y="123428"/>
                        <a:pt x="370713" y="122952"/>
                        <a:pt x="370332" y="122857"/>
                      </a:cubicBezTo>
                      <a:cubicBezTo>
                        <a:pt x="369189" y="122000"/>
                        <a:pt x="369856" y="121142"/>
                        <a:pt x="370237" y="120666"/>
                      </a:cubicBezTo>
                      <a:cubicBezTo>
                        <a:pt x="370713" y="119999"/>
                        <a:pt x="372237" y="118952"/>
                        <a:pt x="373570" y="120571"/>
                      </a:cubicBezTo>
                      <a:cubicBezTo>
                        <a:pt x="374618" y="121904"/>
                        <a:pt x="372904" y="124381"/>
                        <a:pt x="375094" y="125143"/>
                      </a:cubicBezTo>
                      <a:cubicBezTo>
                        <a:pt x="377761" y="126000"/>
                        <a:pt x="378047" y="124285"/>
                        <a:pt x="376619" y="122762"/>
                      </a:cubicBezTo>
                      <a:cubicBezTo>
                        <a:pt x="374809" y="120666"/>
                        <a:pt x="377857" y="117047"/>
                        <a:pt x="380524" y="118285"/>
                      </a:cubicBezTo>
                      <a:cubicBezTo>
                        <a:pt x="379857" y="117999"/>
                        <a:pt x="377571" y="117142"/>
                        <a:pt x="377761" y="116475"/>
                      </a:cubicBezTo>
                      <a:cubicBezTo>
                        <a:pt x="377952" y="115618"/>
                        <a:pt x="378523" y="114189"/>
                        <a:pt x="376904" y="113522"/>
                      </a:cubicBezTo>
                      <a:cubicBezTo>
                        <a:pt x="380333" y="115046"/>
                        <a:pt x="382524" y="107902"/>
                        <a:pt x="382524" y="106283"/>
                      </a:cubicBezTo>
                      <a:cubicBezTo>
                        <a:pt x="382905" y="103045"/>
                        <a:pt x="380905" y="100759"/>
                        <a:pt x="377857" y="98854"/>
                      </a:cubicBezTo>
                      <a:cubicBezTo>
                        <a:pt x="378333" y="99044"/>
                        <a:pt x="381381" y="100949"/>
                        <a:pt x="382238" y="100283"/>
                      </a:cubicBezTo>
                      <a:lnTo>
                        <a:pt x="381953" y="99140"/>
                      </a:lnTo>
                      <a:cubicBezTo>
                        <a:pt x="381953" y="98568"/>
                        <a:pt x="381857" y="99044"/>
                        <a:pt x="382905" y="98663"/>
                      </a:cubicBezTo>
                      <a:cubicBezTo>
                        <a:pt x="384619" y="98187"/>
                        <a:pt x="385286" y="96854"/>
                        <a:pt x="382810" y="96949"/>
                      </a:cubicBezTo>
                      <a:cubicBezTo>
                        <a:pt x="381190" y="96949"/>
                        <a:pt x="380428" y="97235"/>
                        <a:pt x="380428" y="95996"/>
                      </a:cubicBezTo>
                      <a:cubicBezTo>
                        <a:pt x="380428" y="95330"/>
                        <a:pt x="380143" y="94663"/>
                        <a:pt x="380333" y="93996"/>
                      </a:cubicBezTo>
                      <a:cubicBezTo>
                        <a:pt x="380524" y="93520"/>
                        <a:pt x="381476" y="93425"/>
                        <a:pt x="381476" y="93139"/>
                      </a:cubicBezTo>
                      <a:cubicBezTo>
                        <a:pt x="381381" y="92091"/>
                        <a:pt x="381190" y="90948"/>
                        <a:pt x="380905" y="89900"/>
                      </a:cubicBezTo>
                      <a:cubicBezTo>
                        <a:pt x="380428" y="87995"/>
                        <a:pt x="375952" y="89996"/>
                        <a:pt x="376047" y="90377"/>
                      </a:cubicBezTo>
                      <a:cubicBezTo>
                        <a:pt x="375952" y="89615"/>
                        <a:pt x="379476" y="86376"/>
                        <a:pt x="379952" y="85138"/>
                      </a:cubicBezTo>
                      <a:cubicBezTo>
                        <a:pt x="380524" y="83900"/>
                        <a:pt x="380333" y="82947"/>
                        <a:pt x="378905" y="84662"/>
                      </a:cubicBezTo>
                      <a:cubicBezTo>
                        <a:pt x="378143" y="85614"/>
                        <a:pt x="375761" y="87424"/>
                        <a:pt x="376333" y="85423"/>
                      </a:cubicBezTo>
                      <a:cubicBezTo>
                        <a:pt x="376619" y="84281"/>
                        <a:pt x="377095" y="83233"/>
                        <a:pt x="377857" y="82090"/>
                      </a:cubicBezTo>
                      <a:cubicBezTo>
                        <a:pt x="377952" y="81994"/>
                        <a:pt x="378619" y="80947"/>
                        <a:pt x="378619" y="80756"/>
                      </a:cubicBezTo>
                      <a:cubicBezTo>
                        <a:pt x="378809" y="81137"/>
                        <a:pt x="375761" y="82852"/>
                        <a:pt x="375190" y="82852"/>
                      </a:cubicBezTo>
                      <a:cubicBezTo>
                        <a:pt x="374428" y="82947"/>
                        <a:pt x="377190" y="79327"/>
                        <a:pt x="377381" y="78851"/>
                      </a:cubicBezTo>
                      <a:cubicBezTo>
                        <a:pt x="380238" y="73898"/>
                        <a:pt x="374332" y="81233"/>
                        <a:pt x="374047" y="81137"/>
                      </a:cubicBezTo>
                      <a:cubicBezTo>
                        <a:pt x="373190" y="81137"/>
                        <a:pt x="376333" y="76184"/>
                        <a:pt x="374047" y="77518"/>
                      </a:cubicBezTo>
                      <a:cubicBezTo>
                        <a:pt x="376428" y="76184"/>
                        <a:pt x="371856" y="70946"/>
                        <a:pt x="370903" y="70184"/>
                      </a:cubicBezTo>
                      <a:cubicBezTo>
                        <a:pt x="369761" y="69040"/>
                        <a:pt x="368427" y="68850"/>
                        <a:pt x="367189" y="68183"/>
                      </a:cubicBezTo>
                      <a:cubicBezTo>
                        <a:pt x="366332" y="67707"/>
                        <a:pt x="367665" y="65326"/>
                        <a:pt x="366522" y="65421"/>
                      </a:cubicBezTo>
                      <a:cubicBezTo>
                        <a:pt x="365855" y="65421"/>
                        <a:pt x="363474" y="66469"/>
                        <a:pt x="363093" y="66088"/>
                      </a:cubicBezTo>
                      <a:cubicBezTo>
                        <a:pt x="363093" y="66088"/>
                        <a:pt x="369570" y="62659"/>
                        <a:pt x="366236" y="63135"/>
                      </a:cubicBezTo>
                      <a:cubicBezTo>
                        <a:pt x="364807" y="63326"/>
                        <a:pt x="363950" y="61992"/>
                        <a:pt x="362522" y="63611"/>
                      </a:cubicBezTo>
                      <a:cubicBezTo>
                        <a:pt x="361283" y="64945"/>
                        <a:pt x="361474" y="61992"/>
                        <a:pt x="360331" y="63421"/>
                      </a:cubicBezTo>
                      <a:cubicBezTo>
                        <a:pt x="361664" y="61802"/>
                        <a:pt x="362426" y="60468"/>
                        <a:pt x="361569" y="58944"/>
                      </a:cubicBezTo>
                      <a:cubicBezTo>
                        <a:pt x="360998" y="57992"/>
                        <a:pt x="357378" y="62183"/>
                        <a:pt x="356044" y="62373"/>
                      </a:cubicBezTo>
                      <a:cubicBezTo>
                        <a:pt x="352425" y="62944"/>
                        <a:pt x="356711" y="55991"/>
                        <a:pt x="357854" y="53991"/>
                      </a:cubicBezTo>
                      <a:cubicBezTo>
                        <a:pt x="355378" y="55515"/>
                        <a:pt x="353473" y="56753"/>
                        <a:pt x="351092" y="57992"/>
                      </a:cubicBezTo>
                      <a:cubicBezTo>
                        <a:pt x="351377" y="56277"/>
                        <a:pt x="351663" y="55039"/>
                        <a:pt x="351473" y="53419"/>
                      </a:cubicBezTo>
                      <a:cubicBezTo>
                        <a:pt x="350615" y="55039"/>
                        <a:pt x="349472" y="53705"/>
                        <a:pt x="348615" y="53705"/>
                      </a:cubicBezTo>
                      <a:cubicBezTo>
                        <a:pt x="348139" y="53705"/>
                        <a:pt x="345377" y="55134"/>
                        <a:pt x="345377" y="55801"/>
                      </a:cubicBezTo>
                      <a:cubicBezTo>
                        <a:pt x="345377" y="53705"/>
                        <a:pt x="348044" y="50848"/>
                        <a:pt x="344805" y="51419"/>
                      </a:cubicBezTo>
                      <a:cubicBezTo>
                        <a:pt x="342519" y="51800"/>
                        <a:pt x="342328" y="50848"/>
                        <a:pt x="343186" y="48371"/>
                      </a:cubicBezTo>
                      <a:cubicBezTo>
                        <a:pt x="342138" y="47990"/>
                        <a:pt x="342138" y="49419"/>
                        <a:pt x="341471" y="50086"/>
                      </a:cubicBezTo>
                      <a:cubicBezTo>
                        <a:pt x="340519" y="51038"/>
                        <a:pt x="339376" y="49610"/>
                        <a:pt x="338328" y="50086"/>
                      </a:cubicBezTo>
                      <a:cubicBezTo>
                        <a:pt x="337280" y="50657"/>
                        <a:pt x="337566" y="52181"/>
                        <a:pt x="336804" y="52943"/>
                      </a:cubicBezTo>
                      <a:cubicBezTo>
                        <a:pt x="336042" y="53801"/>
                        <a:pt x="335280" y="52372"/>
                        <a:pt x="334994" y="53610"/>
                      </a:cubicBezTo>
                      <a:cubicBezTo>
                        <a:pt x="335470" y="51610"/>
                        <a:pt x="335661" y="51800"/>
                        <a:pt x="334423" y="51515"/>
                      </a:cubicBezTo>
                      <a:lnTo>
                        <a:pt x="331946" y="50943"/>
                      </a:lnTo>
                      <a:cubicBezTo>
                        <a:pt x="332137" y="49990"/>
                        <a:pt x="332423" y="48181"/>
                        <a:pt x="333375" y="48467"/>
                      </a:cubicBezTo>
                      <a:cubicBezTo>
                        <a:pt x="333851" y="47990"/>
                        <a:pt x="334328" y="48657"/>
                        <a:pt x="334613" y="47323"/>
                      </a:cubicBezTo>
                      <a:cubicBezTo>
                        <a:pt x="332042" y="46847"/>
                        <a:pt x="331184" y="49610"/>
                        <a:pt x="329089" y="50752"/>
                      </a:cubicBezTo>
                      <a:cubicBezTo>
                        <a:pt x="326993" y="51896"/>
                        <a:pt x="329374" y="48085"/>
                        <a:pt x="329374" y="48085"/>
                      </a:cubicBezTo>
                      <a:cubicBezTo>
                        <a:pt x="329374" y="47990"/>
                        <a:pt x="327755" y="48848"/>
                        <a:pt x="327755" y="48848"/>
                      </a:cubicBezTo>
                      <a:cubicBezTo>
                        <a:pt x="326803" y="49990"/>
                        <a:pt x="326612" y="49895"/>
                        <a:pt x="325945" y="48657"/>
                      </a:cubicBezTo>
                      <a:cubicBezTo>
                        <a:pt x="324993" y="46847"/>
                        <a:pt x="322231" y="46181"/>
                        <a:pt x="323088" y="49705"/>
                      </a:cubicBezTo>
                      <a:cubicBezTo>
                        <a:pt x="322517" y="49324"/>
                        <a:pt x="322231" y="50086"/>
                        <a:pt x="322040" y="50181"/>
                      </a:cubicBezTo>
                      <a:cubicBezTo>
                        <a:pt x="321755" y="50372"/>
                        <a:pt x="322421" y="47228"/>
                        <a:pt x="322421" y="46657"/>
                      </a:cubicBezTo>
                      <a:cubicBezTo>
                        <a:pt x="322421" y="45514"/>
                        <a:pt x="321659" y="45990"/>
                        <a:pt x="321183" y="46276"/>
                      </a:cubicBezTo>
                      <a:cubicBezTo>
                        <a:pt x="318802" y="47705"/>
                        <a:pt x="319088" y="52181"/>
                        <a:pt x="316706" y="51991"/>
                      </a:cubicBezTo>
                      <a:cubicBezTo>
                        <a:pt x="316706" y="50467"/>
                        <a:pt x="316897" y="48848"/>
                        <a:pt x="316325" y="47514"/>
                      </a:cubicBezTo>
                      <a:cubicBezTo>
                        <a:pt x="315468" y="45228"/>
                        <a:pt x="313944" y="46657"/>
                        <a:pt x="313944" y="48752"/>
                      </a:cubicBezTo>
                      <a:cubicBezTo>
                        <a:pt x="313944" y="47038"/>
                        <a:pt x="313468" y="45038"/>
                        <a:pt x="312039" y="45133"/>
                      </a:cubicBezTo>
                      <a:cubicBezTo>
                        <a:pt x="312039" y="46085"/>
                        <a:pt x="312992" y="51610"/>
                        <a:pt x="311277" y="49229"/>
                      </a:cubicBezTo>
                      <a:cubicBezTo>
                        <a:pt x="310420" y="47990"/>
                        <a:pt x="310229" y="45609"/>
                        <a:pt x="308705" y="45609"/>
                      </a:cubicBezTo>
                      <a:cubicBezTo>
                        <a:pt x="307753" y="45704"/>
                        <a:pt x="307467" y="47038"/>
                        <a:pt x="306419" y="46847"/>
                      </a:cubicBezTo>
                      <a:cubicBezTo>
                        <a:pt x="306229" y="44752"/>
                        <a:pt x="301943" y="45704"/>
                        <a:pt x="301181" y="46085"/>
                      </a:cubicBezTo>
                      <a:cubicBezTo>
                        <a:pt x="299847" y="46657"/>
                        <a:pt x="302133" y="48848"/>
                        <a:pt x="301752" y="49514"/>
                      </a:cubicBezTo>
                      <a:cubicBezTo>
                        <a:pt x="300895" y="51324"/>
                        <a:pt x="299085" y="46371"/>
                        <a:pt x="298799" y="45609"/>
                      </a:cubicBezTo>
                      <a:cubicBezTo>
                        <a:pt x="298323" y="44371"/>
                        <a:pt x="296228" y="45038"/>
                        <a:pt x="295656" y="45133"/>
                      </a:cubicBezTo>
                      <a:cubicBezTo>
                        <a:pt x="293942" y="45514"/>
                        <a:pt x="292227" y="46276"/>
                        <a:pt x="290798" y="47419"/>
                      </a:cubicBezTo>
                      <a:cubicBezTo>
                        <a:pt x="290322" y="47705"/>
                        <a:pt x="287941" y="50752"/>
                        <a:pt x="287655" y="50467"/>
                      </a:cubicBezTo>
                      <a:cubicBezTo>
                        <a:pt x="287084" y="49895"/>
                        <a:pt x="288989" y="44466"/>
                        <a:pt x="287941" y="45228"/>
                      </a:cubicBezTo>
                      <a:cubicBezTo>
                        <a:pt x="286988" y="45895"/>
                        <a:pt x="283273" y="49800"/>
                        <a:pt x="283655" y="51134"/>
                      </a:cubicBezTo>
                      <a:cubicBezTo>
                        <a:pt x="283178" y="49324"/>
                        <a:pt x="282131" y="48752"/>
                        <a:pt x="280892" y="48943"/>
                      </a:cubicBezTo>
                      <a:cubicBezTo>
                        <a:pt x="279940" y="49038"/>
                        <a:pt x="278892" y="49514"/>
                        <a:pt x="278130" y="50276"/>
                      </a:cubicBezTo>
                      <a:cubicBezTo>
                        <a:pt x="277463" y="50848"/>
                        <a:pt x="277654" y="51991"/>
                        <a:pt x="276987" y="52658"/>
                      </a:cubicBezTo>
                      <a:cubicBezTo>
                        <a:pt x="275177" y="54563"/>
                        <a:pt x="272986" y="52086"/>
                        <a:pt x="270891" y="51515"/>
                      </a:cubicBezTo>
                      <a:cubicBezTo>
                        <a:pt x="270319" y="51324"/>
                        <a:pt x="270415" y="51896"/>
                        <a:pt x="270605" y="52562"/>
                      </a:cubicBezTo>
                      <a:cubicBezTo>
                        <a:pt x="270034" y="52848"/>
                        <a:pt x="269272" y="52943"/>
                        <a:pt x="268605" y="53039"/>
                      </a:cubicBezTo>
                      <a:cubicBezTo>
                        <a:pt x="267462" y="53324"/>
                        <a:pt x="266700" y="54848"/>
                        <a:pt x="265367" y="55229"/>
                      </a:cubicBezTo>
                      <a:cubicBezTo>
                        <a:pt x="264223" y="55515"/>
                        <a:pt x="263366" y="55229"/>
                        <a:pt x="262128" y="55039"/>
                      </a:cubicBezTo>
                      <a:cubicBezTo>
                        <a:pt x="261556" y="54944"/>
                        <a:pt x="260509" y="54848"/>
                        <a:pt x="260223" y="55801"/>
                      </a:cubicBezTo>
                      <a:cubicBezTo>
                        <a:pt x="259842" y="57325"/>
                        <a:pt x="256127" y="57039"/>
                        <a:pt x="254889" y="57230"/>
                      </a:cubicBezTo>
                      <a:cubicBezTo>
                        <a:pt x="254413" y="57325"/>
                        <a:pt x="251174" y="60182"/>
                        <a:pt x="250984" y="59897"/>
                      </a:cubicBezTo>
                      <a:cubicBezTo>
                        <a:pt x="250698" y="59611"/>
                        <a:pt x="251269" y="57801"/>
                        <a:pt x="251269" y="57610"/>
                      </a:cubicBezTo>
                      <a:lnTo>
                        <a:pt x="249555" y="59135"/>
                      </a:lnTo>
                      <a:cubicBezTo>
                        <a:pt x="249365" y="59420"/>
                        <a:pt x="248317" y="62183"/>
                        <a:pt x="248031" y="62183"/>
                      </a:cubicBezTo>
                      <a:cubicBezTo>
                        <a:pt x="247840" y="62183"/>
                        <a:pt x="247840" y="60087"/>
                        <a:pt x="247460" y="59706"/>
                      </a:cubicBezTo>
                      <a:cubicBezTo>
                        <a:pt x="246793" y="59039"/>
                        <a:pt x="245745" y="59325"/>
                        <a:pt x="244983" y="59325"/>
                      </a:cubicBezTo>
                      <a:cubicBezTo>
                        <a:pt x="244031" y="60182"/>
                        <a:pt x="242221" y="61325"/>
                        <a:pt x="242316" y="58658"/>
                      </a:cubicBezTo>
                      <a:cubicBezTo>
                        <a:pt x="242316" y="59420"/>
                        <a:pt x="241173" y="60659"/>
                        <a:pt x="241268" y="61135"/>
                      </a:cubicBezTo>
                      <a:cubicBezTo>
                        <a:pt x="240697" y="59230"/>
                        <a:pt x="240220" y="59135"/>
                        <a:pt x="238697" y="58944"/>
                      </a:cubicBezTo>
                      <a:cubicBezTo>
                        <a:pt x="238030" y="58849"/>
                        <a:pt x="236982" y="58468"/>
                        <a:pt x="236220" y="59039"/>
                      </a:cubicBezTo>
                      <a:cubicBezTo>
                        <a:pt x="235744" y="59325"/>
                        <a:pt x="236030" y="59992"/>
                        <a:pt x="235458" y="59897"/>
                      </a:cubicBezTo>
                      <a:cubicBezTo>
                        <a:pt x="233934" y="59515"/>
                        <a:pt x="233648" y="58087"/>
                        <a:pt x="232219" y="57610"/>
                      </a:cubicBezTo>
                      <a:cubicBezTo>
                        <a:pt x="231553" y="57325"/>
                        <a:pt x="228219" y="56658"/>
                        <a:pt x="229172" y="54753"/>
                      </a:cubicBezTo>
                      <a:cubicBezTo>
                        <a:pt x="227743" y="53991"/>
                        <a:pt x="227838" y="57039"/>
                        <a:pt x="226409" y="57134"/>
                      </a:cubicBezTo>
                      <a:cubicBezTo>
                        <a:pt x="225647" y="57134"/>
                        <a:pt x="226123" y="55229"/>
                        <a:pt x="226219" y="54753"/>
                      </a:cubicBezTo>
                      <a:cubicBezTo>
                        <a:pt x="226028" y="54277"/>
                        <a:pt x="225933" y="53610"/>
                        <a:pt x="225647" y="53229"/>
                      </a:cubicBezTo>
                      <a:cubicBezTo>
                        <a:pt x="225171" y="52467"/>
                        <a:pt x="219170" y="51991"/>
                        <a:pt x="220980" y="50181"/>
                      </a:cubicBezTo>
                      <a:cubicBezTo>
                        <a:pt x="220504" y="50657"/>
                        <a:pt x="217265" y="53134"/>
                        <a:pt x="216789" y="52467"/>
                      </a:cubicBezTo>
                      <a:cubicBezTo>
                        <a:pt x="216503" y="52086"/>
                        <a:pt x="217551" y="50848"/>
                        <a:pt x="217742" y="50562"/>
                      </a:cubicBezTo>
                      <a:cubicBezTo>
                        <a:pt x="217837" y="50181"/>
                        <a:pt x="217646" y="49610"/>
                        <a:pt x="217646" y="49324"/>
                      </a:cubicBezTo>
                      <a:cubicBezTo>
                        <a:pt x="217551" y="48181"/>
                        <a:pt x="217456" y="47705"/>
                        <a:pt x="216503" y="47133"/>
                      </a:cubicBezTo>
                      <a:cubicBezTo>
                        <a:pt x="216218" y="46943"/>
                        <a:pt x="215836" y="46562"/>
                        <a:pt x="216218" y="46085"/>
                      </a:cubicBezTo>
                      <a:cubicBezTo>
                        <a:pt x="216980" y="45133"/>
                        <a:pt x="219456" y="45038"/>
                        <a:pt x="219647" y="44466"/>
                      </a:cubicBezTo>
                      <a:cubicBezTo>
                        <a:pt x="219932" y="43894"/>
                        <a:pt x="217075" y="43514"/>
                        <a:pt x="216694" y="43037"/>
                      </a:cubicBezTo>
                      <a:cubicBezTo>
                        <a:pt x="215741" y="41609"/>
                        <a:pt x="216313" y="39418"/>
                        <a:pt x="216122" y="37608"/>
                      </a:cubicBezTo>
                      <a:cubicBezTo>
                        <a:pt x="215932" y="35703"/>
                        <a:pt x="210122" y="40275"/>
                        <a:pt x="211645" y="36656"/>
                      </a:cubicBezTo>
                      <a:cubicBezTo>
                        <a:pt x="212407" y="34846"/>
                        <a:pt x="213741" y="33608"/>
                        <a:pt x="212122" y="32084"/>
                      </a:cubicBezTo>
                      <a:cubicBezTo>
                        <a:pt x="211550" y="31512"/>
                        <a:pt x="206978" y="32274"/>
                        <a:pt x="209550" y="30274"/>
                      </a:cubicBezTo>
                      <a:cubicBezTo>
                        <a:pt x="212598" y="27893"/>
                        <a:pt x="208693" y="27607"/>
                        <a:pt x="207073" y="27607"/>
                      </a:cubicBezTo>
                      <a:cubicBezTo>
                        <a:pt x="204121" y="27607"/>
                        <a:pt x="206311" y="24940"/>
                        <a:pt x="205169" y="23321"/>
                      </a:cubicBezTo>
                      <a:cubicBezTo>
                        <a:pt x="204026" y="21701"/>
                        <a:pt x="202311" y="25892"/>
                        <a:pt x="201263" y="26464"/>
                      </a:cubicBezTo>
                      <a:cubicBezTo>
                        <a:pt x="200406" y="27131"/>
                        <a:pt x="202025" y="21892"/>
                        <a:pt x="200501" y="22844"/>
                      </a:cubicBezTo>
                      <a:cubicBezTo>
                        <a:pt x="200120" y="23130"/>
                        <a:pt x="200215" y="24273"/>
                        <a:pt x="199549" y="24559"/>
                      </a:cubicBezTo>
                      <a:cubicBezTo>
                        <a:pt x="199168" y="24749"/>
                        <a:pt x="198311" y="24083"/>
                        <a:pt x="198311" y="23702"/>
                      </a:cubicBezTo>
                      <a:cubicBezTo>
                        <a:pt x="198120" y="21892"/>
                        <a:pt x="200597" y="21035"/>
                        <a:pt x="198882" y="19415"/>
                      </a:cubicBezTo>
                      <a:cubicBezTo>
                        <a:pt x="196691" y="17034"/>
                        <a:pt x="192500" y="16463"/>
                        <a:pt x="189643" y="17225"/>
                      </a:cubicBezTo>
                      <a:cubicBezTo>
                        <a:pt x="188690" y="17510"/>
                        <a:pt x="188500" y="17987"/>
                        <a:pt x="187547" y="17891"/>
                      </a:cubicBezTo>
                      <a:cubicBezTo>
                        <a:pt x="185833" y="20082"/>
                        <a:pt x="187166" y="14367"/>
                        <a:pt x="186976" y="14367"/>
                      </a:cubicBezTo>
                      <a:cubicBezTo>
                        <a:pt x="185166" y="14272"/>
                        <a:pt x="186023" y="19701"/>
                        <a:pt x="183642" y="16367"/>
                      </a:cubicBezTo>
                      <a:cubicBezTo>
                        <a:pt x="183261" y="16272"/>
                        <a:pt x="182690" y="16558"/>
                        <a:pt x="182309" y="16653"/>
                      </a:cubicBezTo>
                      <a:cubicBezTo>
                        <a:pt x="181165" y="16844"/>
                        <a:pt x="174784" y="21320"/>
                        <a:pt x="174307" y="18844"/>
                      </a:cubicBezTo>
                      <a:cubicBezTo>
                        <a:pt x="173641" y="20368"/>
                        <a:pt x="173069" y="21892"/>
                        <a:pt x="172593" y="23511"/>
                      </a:cubicBezTo>
                      <a:cubicBezTo>
                        <a:pt x="172022" y="21415"/>
                        <a:pt x="170593" y="21320"/>
                        <a:pt x="169450" y="21511"/>
                      </a:cubicBezTo>
                      <a:cubicBezTo>
                        <a:pt x="168211" y="21701"/>
                        <a:pt x="167831" y="20177"/>
                        <a:pt x="166783" y="19130"/>
                      </a:cubicBezTo>
                      <a:cubicBezTo>
                        <a:pt x="165926" y="18368"/>
                        <a:pt x="166402" y="23892"/>
                        <a:pt x="165354" y="24368"/>
                      </a:cubicBezTo>
                      <a:cubicBezTo>
                        <a:pt x="165068" y="23702"/>
                        <a:pt x="164211" y="19701"/>
                        <a:pt x="163735" y="19606"/>
                      </a:cubicBezTo>
                      <a:cubicBezTo>
                        <a:pt x="162497" y="19510"/>
                        <a:pt x="161353" y="21701"/>
                        <a:pt x="161925" y="23130"/>
                      </a:cubicBezTo>
                      <a:cubicBezTo>
                        <a:pt x="162306" y="24178"/>
                        <a:pt x="163544" y="24940"/>
                        <a:pt x="162592" y="25416"/>
                      </a:cubicBezTo>
                      <a:cubicBezTo>
                        <a:pt x="161925" y="25797"/>
                        <a:pt x="161639" y="25606"/>
                        <a:pt x="160973" y="24940"/>
                      </a:cubicBezTo>
                      <a:cubicBezTo>
                        <a:pt x="159734" y="23892"/>
                        <a:pt x="159734" y="21415"/>
                        <a:pt x="158591" y="20368"/>
                      </a:cubicBezTo>
                      <a:cubicBezTo>
                        <a:pt x="158401" y="20177"/>
                        <a:pt x="158591" y="22654"/>
                        <a:pt x="158591" y="22559"/>
                      </a:cubicBezTo>
                      <a:cubicBezTo>
                        <a:pt x="158401" y="23606"/>
                        <a:pt x="157924" y="24273"/>
                        <a:pt x="157258" y="24654"/>
                      </a:cubicBezTo>
                      <a:cubicBezTo>
                        <a:pt x="156591" y="25035"/>
                        <a:pt x="156210" y="24273"/>
                        <a:pt x="155924" y="24940"/>
                      </a:cubicBezTo>
                      <a:cubicBezTo>
                        <a:pt x="155543" y="25892"/>
                        <a:pt x="155734" y="26845"/>
                        <a:pt x="155734" y="27797"/>
                      </a:cubicBezTo>
                      <a:cubicBezTo>
                        <a:pt x="155734" y="29131"/>
                        <a:pt x="153543" y="25797"/>
                        <a:pt x="153162" y="27416"/>
                      </a:cubicBezTo>
                      <a:cubicBezTo>
                        <a:pt x="152972" y="28178"/>
                        <a:pt x="153448" y="29131"/>
                        <a:pt x="153067" y="29702"/>
                      </a:cubicBezTo>
                      <a:cubicBezTo>
                        <a:pt x="152686" y="30179"/>
                        <a:pt x="152019" y="30464"/>
                        <a:pt x="151448" y="30750"/>
                      </a:cubicBezTo>
                      <a:cubicBezTo>
                        <a:pt x="152781" y="29988"/>
                        <a:pt x="153448" y="26654"/>
                        <a:pt x="151067" y="27607"/>
                      </a:cubicBezTo>
                      <a:cubicBezTo>
                        <a:pt x="150019" y="28083"/>
                        <a:pt x="148304" y="29607"/>
                        <a:pt x="149352" y="31417"/>
                      </a:cubicBezTo>
                      <a:cubicBezTo>
                        <a:pt x="147447" y="27988"/>
                        <a:pt x="141827" y="32750"/>
                        <a:pt x="140208" y="33512"/>
                      </a:cubicBezTo>
                      <a:cubicBezTo>
                        <a:pt x="138684" y="34274"/>
                        <a:pt x="140113" y="35608"/>
                        <a:pt x="141161" y="37703"/>
                      </a:cubicBezTo>
                      <a:cubicBezTo>
                        <a:pt x="141446" y="40180"/>
                        <a:pt x="141256" y="40370"/>
                        <a:pt x="139446" y="38465"/>
                      </a:cubicBezTo>
                      <a:cubicBezTo>
                        <a:pt x="137636" y="34655"/>
                        <a:pt x="133255" y="35131"/>
                        <a:pt x="131445" y="35894"/>
                      </a:cubicBezTo>
                      <a:cubicBezTo>
                        <a:pt x="130397" y="36275"/>
                        <a:pt x="129254" y="36656"/>
                        <a:pt x="128969" y="38275"/>
                      </a:cubicBezTo>
                      <a:cubicBezTo>
                        <a:pt x="128588" y="40561"/>
                        <a:pt x="128111" y="41418"/>
                        <a:pt x="126302" y="41990"/>
                      </a:cubicBezTo>
                      <a:cubicBezTo>
                        <a:pt x="128206" y="41418"/>
                        <a:pt x="128016" y="38560"/>
                        <a:pt x="125825" y="39227"/>
                      </a:cubicBezTo>
                      <a:cubicBezTo>
                        <a:pt x="124111" y="39704"/>
                        <a:pt x="122396" y="40180"/>
                        <a:pt x="120682" y="40561"/>
                      </a:cubicBezTo>
                      <a:cubicBezTo>
                        <a:pt x="118586" y="41132"/>
                        <a:pt x="117824" y="41323"/>
                        <a:pt x="117062" y="44466"/>
                      </a:cubicBezTo>
                      <a:cubicBezTo>
                        <a:pt x="117348" y="43037"/>
                        <a:pt x="117729" y="41990"/>
                        <a:pt x="117157" y="40465"/>
                      </a:cubicBezTo>
                      <a:cubicBezTo>
                        <a:pt x="116872" y="39608"/>
                        <a:pt x="115538" y="39132"/>
                        <a:pt x="115538" y="40370"/>
                      </a:cubicBezTo>
                      <a:cubicBezTo>
                        <a:pt x="115538" y="41894"/>
                        <a:pt x="114205" y="41037"/>
                        <a:pt x="113443" y="41227"/>
                      </a:cubicBezTo>
                      <a:cubicBezTo>
                        <a:pt x="112967" y="41323"/>
                        <a:pt x="112967" y="42847"/>
                        <a:pt x="112490" y="43418"/>
                      </a:cubicBezTo>
                      <a:cubicBezTo>
                        <a:pt x="111823" y="44180"/>
                        <a:pt x="111252" y="42275"/>
                        <a:pt x="110681" y="41894"/>
                      </a:cubicBezTo>
                      <a:cubicBezTo>
                        <a:pt x="110109" y="41513"/>
                        <a:pt x="109538" y="41418"/>
                        <a:pt x="108871" y="41418"/>
                      </a:cubicBezTo>
                      <a:cubicBezTo>
                        <a:pt x="108204" y="41418"/>
                        <a:pt x="107347" y="41609"/>
                        <a:pt x="106871" y="42656"/>
                      </a:cubicBezTo>
                      <a:cubicBezTo>
                        <a:pt x="106394" y="43704"/>
                        <a:pt x="105632" y="43037"/>
                        <a:pt x="104870" y="42752"/>
                      </a:cubicBezTo>
                      <a:cubicBezTo>
                        <a:pt x="105346" y="40942"/>
                        <a:pt x="105918" y="40656"/>
                        <a:pt x="104394" y="40942"/>
                      </a:cubicBezTo>
                      <a:cubicBezTo>
                        <a:pt x="103537" y="41132"/>
                        <a:pt x="102584" y="41323"/>
                        <a:pt x="101537" y="41513"/>
                      </a:cubicBezTo>
                      <a:cubicBezTo>
                        <a:pt x="101727" y="41418"/>
                        <a:pt x="99536" y="41990"/>
                        <a:pt x="100298" y="41132"/>
                      </a:cubicBezTo>
                      <a:cubicBezTo>
                        <a:pt x="100584" y="40847"/>
                        <a:pt x="101060" y="40751"/>
                        <a:pt x="101346" y="39894"/>
                      </a:cubicBezTo>
                      <a:cubicBezTo>
                        <a:pt x="100203" y="39323"/>
                        <a:pt x="100108" y="39894"/>
                        <a:pt x="98869" y="40370"/>
                      </a:cubicBezTo>
                      <a:cubicBezTo>
                        <a:pt x="98108" y="40656"/>
                        <a:pt x="96012" y="41037"/>
                        <a:pt x="96488" y="39418"/>
                      </a:cubicBezTo>
                      <a:cubicBezTo>
                        <a:pt x="97155" y="37418"/>
                        <a:pt x="98108" y="37608"/>
                        <a:pt x="97250" y="35989"/>
                      </a:cubicBezTo>
                      <a:cubicBezTo>
                        <a:pt x="96774" y="35131"/>
                        <a:pt x="96488" y="33608"/>
                        <a:pt x="95821" y="32941"/>
                      </a:cubicBezTo>
                      <a:cubicBezTo>
                        <a:pt x="95060" y="32274"/>
                        <a:pt x="94583" y="33703"/>
                        <a:pt x="94012" y="34274"/>
                      </a:cubicBezTo>
                      <a:cubicBezTo>
                        <a:pt x="93154" y="34941"/>
                        <a:pt x="92012" y="34846"/>
                        <a:pt x="92202" y="33798"/>
                      </a:cubicBezTo>
                      <a:cubicBezTo>
                        <a:pt x="92297" y="33131"/>
                        <a:pt x="92012" y="31036"/>
                        <a:pt x="90964" y="32084"/>
                      </a:cubicBezTo>
                      <a:cubicBezTo>
                        <a:pt x="93821" y="29607"/>
                        <a:pt x="88868" y="28273"/>
                        <a:pt x="88106" y="27416"/>
                      </a:cubicBezTo>
                      <a:cubicBezTo>
                        <a:pt x="87344" y="26654"/>
                        <a:pt x="88011" y="26369"/>
                        <a:pt x="87821" y="25511"/>
                      </a:cubicBezTo>
                      <a:cubicBezTo>
                        <a:pt x="87630" y="24464"/>
                        <a:pt x="86963" y="23511"/>
                        <a:pt x="86296" y="22654"/>
                      </a:cubicBezTo>
                      <a:cubicBezTo>
                        <a:pt x="85916" y="21987"/>
                        <a:pt x="82201" y="17987"/>
                        <a:pt x="83820" y="16653"/>
                      </a:cubicBezTo>
                      <a:cubicBezTo>
                        <a:pt x="82963" y="15510"/>
                        <a:pt x="82487" y="15319"/>
                        <a:pt x="80772" y="16558"/>
                      </a:cubicBezTo>
                      <a:cubicBezTo>
                        <a:pt x="80010" y="17129"/>
                        <a:pt x="77915" y="17415"/>
                        <a:pt x="77533" y="16939"/>
                      </a:cubicBezTo>
                      <a:cubicBezTo>
                        <a:pt x="77629" y="17034"/>
                        <a:pt x="79629" y="14558"/>
                        <a:pt x="79724" y="14081"/>
                      </a:cubicBezTo>
                      <a:cubicBezTo>
                        <a:pt x="80105" y="12652"/>
                        <a:pt x="79058" y="11700"/>
                        <a:pt x="77915" y="11414"/>
                      </a:cubicBezTo>
                      <a:cubicBezTo>
                        <a:pt x="76867" y="11129"/>
                        <a:pt x="75724" y="10843"/>
                        <a:pt x="74962" y="10271"/>
                      </a:cubicBezTo>
                      <a:cubicBezTo>
                        <a:pt x="74867" y="10176"/>
                        <a:pt x="75438" y="8652"/>
                        <a:pt x="75438" y="8176"/>
                      </a:cubicBezTo>
                      <a:cubicBezTo>
                        <a:pt x="74962" y="6080"/>
                        <a:pt x="71247" y="10462"/>
                        <a:pt x="70294" y="9700"/>
                      </a:cubicBezTo>
                      <a:cubicBezTo>
                        <a:pt x="68771" y="8462"/>
                        <a:pt x="72771" y="6461"/>
                        <a:pt x="72009" y="5223"/>
                      </a:cubicBezTo>
                      <a:cubicBezTo>
                        <a:pt x="70485" y="2842"/>
                        <a:pt x="66199" y="5033"/>
                        <a:pt x="64294" y="5033"/>
                      </a:cubicBezTo>
                      <a:cubicBezTo>
                        <a:pt x="63913" y="4937"/>
                        <a:pt x="59436" y="4747"/>
                        <a:pt x="61817" y="3413"/>
                      </a:cubicBezTo>
                      <a:cubicBezTo>
                        <a:pt x="63627" y="4080"/>
                        <a:pt x="64865" y="2747"/>
                        <a:pt x="63056" y="1223"/>
                      </a:cubicBezTo>
                      <a:cubicBezTo>
                        <a:pt x="62484" y="746"/>
                        <a:pt x="59912" y="-16"/>
                        <a:pt x="59722" y="1889"/>
                      </a:cubicBezTo>
                      <a:cubicBezTo>
                        <a:pt x="59722" y="2365"/>
                        <a:pt x="60293" y="4461"/>
                        <a:pt x="59627" y="4842"/>
                      </a:cubicBezTo>
                      <a:cubicBezTo>
                        <a:pt x="59722" y="4842"/>
                        <a:pt x="57150" y="-1349"/>
                        <a:pt x="56293" y="270"/>
                      </a:cubicBezTo>
                      <a:cubicBezTo>
                        <a:pt x="55912" y="1318"/>
                        <a:pt x="56007" y="2651"/>
                        <a:pt x="55531" y="3699"/>
                      </a:cubicBezTo>
                      <a:cubicBezTo>
                        <a:pt x="55054" y="4652"/>
                        <a:pt x="54293" y="5128"/>
                        <a:pt x="53721" y="5890"/>
                      </a:cubicBezTo>
                      <a:cubicBezTo>
                        <a:pt x="53912" y="3032"/>
                        <a:pt x="54197" y="1794"/>
                        <a:pt x="51911" y="1699"/>
                      </a:cubicBezTo>
                      <a:cubicBezTo>
                        <a:pt x="51244" y="1508"/>
                        <a:pt x="48196" y="3318"/>
                        <a:pt x="49340" y="4556"/>
                      </a:cubicBezTo>
                      <a:lnTo>
                        <a:pt x="47530" y="4747"/>
                      </a:lnTo>
                      <a:cubicBezTo>
                        <a:pt x="47244" y="3699"/>
                        <a:pt x="47530" y="2461"/>
                        <a:pt x="46958" y="1604"/>
                      </a:cubicBezTo>
                      <a:cubicBezTo>
                        <a:pt x="46196" y="556"/>
                        <a:pt x="44863" y="651"/>
                        <a:pt x="44101" y="1223"/>
                      </a:cubicBezTo>
                      <a:cubicBezTo>
                        <a:pt x="42196" y="2556"/>
                        <a:pt x="43339" y="7223"/>
                        <a:pt x="40481" y="3699"/>
                      </a:cubicBezTo>
                      <a:cubicBezTo>
                        <a:pt x="38862" y="-778"/>
                        <a:pt x="39338" y="5223"/>
                        <a:pt x="38100" y="5699"/>
                      </a:cubicBezTo>
                      <a:cubicBezTo>
                        <a:pt x="37243" y="6080"/>
                        <a:pt x="34766" y="4271"/>
                        <a:pt x="34481" y="5414"/>
                      </a:cubicBezTo>
                      <a:cubicBezTo>
                        <a:pt x="34385" y="5699"/>
                        <a:pt x="34385" y="8462"/>
                        <a:pt x="34481" y="8557"/>
                      </a:cubicBezTo>
                      <a:cubicBezTo>
                        <a:pt x="33147" y="7509"/>
                        <a:pt x="33623" y="6461"/>
                        <a:pt x="31814" y="6461"/>
                      </a:cubicBezTo>
                      <a:cubicBezTo>
                        <a:pt x="30956" y="6461"/>
                        <a:pt x="29432" y="6652"/>
                        <a:pt x="29813" y="8081"/>
                      </a:cubicBezTo>
                      <a:cubicBezTo>
                        <a:pt x="30194" y="9319"/>
                        <a:pt x="28766" y="9605"/>
                        <a:pt x="27908" y="10081"/>
                      </a:cubicBezTo>
                      <a:cubicBezTo>
                        <a:pt x="27432" y="10462"/>
                        <a:pt x="28766" y="12843"/>
                        <a:pt x="27718" y="13510"/>
                      </a:cubicBezTo>
                      <a:lnTo>
                        <a:pt x="26098" y="11224"/>
                      </a:lnTo>
                      <a:cubicBezTo>
                        <a:pt x="25527" y="11605"/>
                        <a:pt x="24479" y="12272"/>
                        <a:pt x="25337" y="13415"/>
                      </a:cubicBezTo>
                      <a:cubicBezTo>
                        <a:pt x="25432" y="14843"/>
                        <a:pt x="25241" y="15034"/>
                        <a:pt x="23813" y="14558"/>
                      </a:cubicBezTo>
                      <a:cubicBezTo>
                        <a:pt x="23146" y="15034"/>
                        <a:pt x="23146" y="15224"/>
                        <a:pt x="23908" y="16177"/>
                      </a:cubicBezTo>
                      <a:cubicBezTo>
                        <a:pt x="24765" y="17320"/>
                        <a:pt x="23813" y="17987"/>
                        <a:pt x="23336" y="18368"/>
                      </a:cubicBezTo>
                      <a:lnTo>
                        <a:pt x="20383" y="14748"/>
                      </a:lnTo>
                      <a:cubicBezTo>
                        <a:pt x="21527" y="16177"/>
                        <a:pt x="19431" y="18272"/>
                        <a:pt x="18764" y="18844"/>
                      </a:cubicBezTo>
                      <a:cubicBezTo>
                        <a:pt x="17717" y="19701"/>
                        <a:pt x="16859" y="18558"/>
                        <a:pt x="15907" y="18939"/>
                      </a:cubicBezTo>
                      <a:cubicBezTo>
                        <a:pt x="11621" y="20463"/>
                        <a:pt x="8954" y="23702"/>
                        <a:pt x="5810" y="26845"/>
                      </a:cubicBezTo>
                      <a:cubicBezTo>
                        <a:pt x="5810" y="26845"/>
                        <a:pt x="4572" y="26178"/>
                        <a:pt x="3810" y="26940"/>
                      </a:cubicBezTo>
                      <a:cubicBezTo>
                        <a:pt x="3143" y="27702"/>
                        <a:pt x="2477" y="28464"/>
                        <a:pt x="1810" y="29226"/>
                      </a:cubicBezTo>
                      <a:cubicBezTo>
                        <a:pt x="1429" y="29893"/>
                        <a:pt x="571" y="30369"/>
                        <a:pt x="571" y="31131"/>
                      </a:cubicBezTo>
                      <a:lnTo>
                        <a:pt x="857" y="33608"/>
                      </a:lnTo>
                      <a:cubicBezTo>
                        <a:pt x="1048" y="35131"/>
                        <a:pt x="1238" y="37037"/>
                        <a:pt x="1429" y="38084"/>
                      </a:cubicBezTo>
                      <a:cubicBezTo>
                        <a:pt x="1905" y="41037"/>
                        <a:pt x="2096" y="44180"/>
                        <a:pt x="3048" y="47038"/>
                      </a:cubicBezTo>
                      <a:cubicBezTo>
                        <a:pt x="3429" y="48181"/>
                        <a:pt x="3619" y="49419"/>
                        <a:pt x="4763" y="49990"/>
                      </a:cubicBezTo>
                      <a:cubicBezTo>
                        <a:pt x="5620" y="50467"/>
                        <a:pt x="5334" y="51515"/>
                        <a:pt x="5334" y="52086"/>
                      </a:cubicBezTo>
                      <a:cubicBezTo>
                        <a:pt x="5334" y="51515"/>
                        <a:pt x="4381" y="51038"/>
                        <a:pt x="4096" y="51800"/>
                      </a:cubicBezTo>
                      <a:cubicBezTo>
                        <a:pt x="3524" y="53419"/>
                        <a:pt x="3810" y="55325"/>
                        <a:pt x="3810" y="57039"/>
                      </a:cubicBezTo>
                      <a:cubicBezTo>
                        <a:pt x="3810" y="57801"/>
                        <a:pt x="3429" y="59801"/>
                        <a:pt x="4572" y="60277"/>
                      </a:cubicBezTo>
                      <a:cubicBezTo>
                        <a:pt x="5429" y="60659"/>
                        <a:pt x="8287" y="60087"/>
                        <a:pt x="9239" y="60087"/>
                      </a:cubicBezTo>
                      <a:cubicBezTo>
                        <a:pt x="9239" y="61421"/>
                        <a:pt x="6477" y="61802"/>
                        <a:pt x="4953" y="61897"/>
                      </a:cubicBezTo>
                      <a:cubicBezTo>
                        <a:pt x="2762" y="61992"/>
                        <a:pt x="3619" y="63421"/>
                        <a:pt x="3619" y="64850"/>
                      </a:cubicBezTo>
                      <a:cubicBezTo>
                        <a:pt x="3619" y="66659"/>
                        <a:pt x="3905" y="68660"/>
                        <a:pt x="3048" y="70374"/>
                      </a:cubicBezTo>
                      <a:cubicBezTo>
                        <a:pt x="2858" y="70660"/>
                        <a:pt x="2000" y="71136"/>
                        <a:pt x="2096" y="71327"/>
                      </a:cubicBezTo>
                      <a:cubicBezTo>
                        <a:pt x="2286" y="72279"/>
                        <a:pt x="3334" y="72755"/>
                        <a:pt x="4000" y="73517"/>
                      </a:cubicBezTo>
                      <a:cubicBezTo>
                        <a:pt x="5429" y="75041"/>
                        <a:pt x="2858" y="77232"/>
                        <a:pt x="2477" y="78756"/>
                      </a:cubicBezTo>
                      <a:cubicBezTo>
                        <a:pt x="2000" y="80471"/>
                        <a:pt x="3810" y="80852"/>
                        <a:pt x="5620" y="81804"/>
                      </a:cubicBezTo>
                      <a:cubicBezTo>
                        <a:pt x="8954" y="83328"/>
                        <a:pt x="3810" y="82852"/>
                        <a:pt x="3048" y="83042"/>
                      </a:cubicBezTo>
                      <a:cubicBezTo>
                        <a:pt x="952" y="83328"/>
                        <a:pt x="4858" y="85328"/>
                        <a:pt x="5048" y="85519"/>
                      </a:cubicBezTo>
                      <a:cubicBezTo>
                        <a:pt x="6572" y="87043"/>
                        <a:pt x="3334" y="87424"/>
                        <a:pt x="2572" y="88376"/>
                      </a:cubicBezTo>
                      <a:cubicBezTo>
                        <a:pt x="1619" y="89615"/>
                        <a:pt x="2096" y="91329"/>
                        <a:pt x="2477" y="92567"/>
                      </a:cubicBezTo>
                      <a:cubicBezTo>
                        <a:pt x="2667" y="93329"/>
                        <a:pt x="4096" y="97997"/>
                        <a:pt x="1524" y="97997"/>
                      </a:cubicBezTo>
                      <a:cubicBezTo>
                        <a:pt x="1048" y="99044"/>
                        <a:pt x="1715" y="100283"/>
                        <a:pt x="2000" y="101235"/>
                      </a:cubicBezTo>
                      <a:cubicBezTo>
                        <a:pt x="3239" y="104950"/>
                        <a:pt x="2953" y="108950"/>
                        <a:pt x="4096" y="112760"/>
                      </a:cubicBezTo>
                      <a:cubicBezTo>
                        <a:pt x="4477" y="114094"/>
                        <a:pt x="5239" y="115618"/>
                        <a:pt x="7525" y="115618"/>
                      </a:cubicBezTo>
                      <a:cubicBezTo>
                        <a:pt x="6287" y="115618"/>
                        <a:pt x="4381" y="115332"/>
                        <a:pt x="3524" y="116189"/>
                      </a:cubicBezTo>
                      <a:cubicBezTo>
                        <a:pt x="2858" y="116856"/>
                        <a:pt x="4000" y="117237"/>
                        <a:pt x="3715" y="117999"/>
                      </a:cubicBezTo>
                      <a:cubicBezTo>
                        <a:pt x="3524" y="118475"/>
                        <a:pt x="3334" y="118856"/>
                        <a:pt x="3143" y="119333"/>
                      </a:cubicBezTo>
                      <a:cubicBezTo>
                        <a:pt x="2191" y="121142"/>
                        <a:pt x="2381" y="122952"/>
                        <a:pt x="2381" y="124857"/>
                      </a:cubicBezTo>
                      <a:cubicBezTo>
                        <a:pt x="3619" y="125714"/>
                        <a:pt x="3334" y="129334"/>
                        <a:pt x="3429" y="129334"/>
                      </a:cubicBezTo>
                      <a:cubicBezTo>
                        <a:pt x="6001" y="130001"/>
                        <a:pt x="8858" y="129524"/>
                        <a:pt x="11525" y="130381"/>
                      </a:cubicBezTo>
                      <a:cubicBezTo>
                        <a:pt x="12192" y="130667"/>
                        <a:pt x="9239" y="133144"/>
                        <a:pt x="6953" y="131810"/>
                      </a:cubicBezTo>
                      <a:cubicBezTo>
                        <a:pt x="4572" y="130381"/>
                        <a:pt x="3619" y="131334"/>
                        <a:pt x="3524" y="133239"/>
                      </a:cubicBezTo>
                      <a:cubicBezTo>
                        <a:pt x="3524" y="134001"/>
                        <a:pt x="3334" y="135335"/>
                        <a:pt x="4286" y="135906"/>
                      </a:cubicBezTo>
                      <a:cubicBezTo>
                        <a:pt x="5048" y="136382"/>
                        <a:pt x="5715" y="136097"/>
                        <a:pt x="5239" y="137049"/>
                      </a:cubicBezTo>
                      <a:cubicBezTo>
                        <a:pt x="4953" y="137811"/>
                        <a:pt x="1429" y="141050"/>
                        <a:pt x="0" y="140573"/>
                      </a:cubicBezTo>
                      <a:cubicBezTo>
                        <a:pt x="1905" y="141240"/>
                        <a:pt x="1905" y="141812"/>
                        <a:pt x="1905" y="143431"/>
                      </a:cubicBezTo>
                      <a:cubicBezTo>
                        <a:pt x="1905" y="144860"/>
                        <a:pt x="2000" y="146098"/>
                        <a:pt x="2953" y="147336"/>
                      </a:cubicBezTo>
                      <a:cubicBezTo>
                        <a:pt x="3143" y="147622"/>
                        <a:pt x="4667" y="148860"/>
                        <a:pt x="4381" y="149051"/>
                      </a:cubicBezTo>
                      <a:cubicBezTo>
                        <a:pt x="3810" y="149431"/>
                        <a:pt x="2286" y="149908"/>
                        <a:pt x="2096" y="150384"/>
                      </a:cubicBezTo>
                      <a:cubicBezTo>
                        <a:pt x="1810" y="151337"/>
                        <a:pt x="3048" y="152194"/>
                        <a:pt x="3048" y="153146"/>
                      </a:cubicBezTo>
                      <a:lnTo>
                        <a:pt x="2953" y="156385"/>
                      </a:lnTo>
                      <a:cubicBezTo>
                        <a:pt x="857" y="157814"/>
                        <a:pt x="4286" y="158099"/>
                        <a:pt x="5429" y="158290"/>
                      </a:cubicBezTo>
                      <a:cubicBezTo>
                        <a:pt x="6858" y="158480"/>
                        <a:pt x="7048" y="159242"/>
                        <a:pt x="6953" y="160100"/>
                      </a:cubicBezTo>
                      <a:cubicBezTo>
                        <a:pt x="4096" y="160100"/>
                        <a:pt x="3143" y="159814"/>
                        <a:pt x="2953" y="161814"/>
                      </a:cubicBezTo>
                      <a:cubicBezTo>
                        <a:pt x="2477" y="165338"/>
                        <a:pt x="2667" y="168958"/>
                        <a:pt x="2572" y="172482"/>
                      </a:cubicBezTo>
                      <a:cubicBezTo>
                        <a:pt x="2572" y="172768"/>
                        <a:pt x="2286" y="176578"/>
                        <a:pt x="3524" y="176006"/>
                      </a:cubicBezTo>
                      <a:cubicBezTo>
                        <a:pt x="5525" y="175054"/>
                        <a:pt x="5429" y="177244"/>
                        <a:pt x="5048" y="178006"/>
                      </a:cubicBezTo>
                      <a:cubicBezTo>
                        <a:pt x="4667" y="178769"/>
                        <a:pt x="3429" y="178292"/>
                        <a:pt x="2858" y="178864"/>
                      </a:cubicBezTo>
                      <a:cubicBezTo>
                        <a:pt x="2381" y="179340"/>
                        <a:pt x="2477" y="180007"/>
                        <a:pt x="2381" y="180483"/>
                      </a:cubicBezTo>
                      <a:cubicBezTo>
                        <a:pt x="2381" y="181436"/>
                        <a:pt x="1619" y="184102"/>
                        <a:pt x="2953" y="184865"/>
                      </a:cubicBezTo>
                      <a:cubicBezTo>
                        <a:pt x="4191" y="185531"/>
                        <a:pt x="3239" y="186389"/>
                        <a:pt x="3810" y="187436"/>
                      </a:cubicBezTo>
                      <a:cubicBezTo>
                        <a:pt x="4096" y="188103"/>
                        <a:pt x="6001" y="188865"/>
                        <a:pt x="6001" y="189151"/>
                      </a:cubicBezTo>
                      <a:cubicBezTo>
                        <a:pt x="6001" y="189532"/>
                        <a:pt x="4667" y="189818"/>
                        <a:pt x="4286" y="190103"/>
                      </a:cubicBezTo>
                      <a:cubicBezTo>
                        <a:pt x="3239" y="191151"/>
                        <a:pt x="2858" y="192389"/>
                        <a:pt x="2953" y="193532"/>
                      </a:cubicBezTo>
                      <a:cubicBezTo>
                        <a:pt x="3048" y="195342"/>
                        <a:pt x="3143" y="197438"/>
                        <a:pt x="3619" y="199247"/>
                      </a:cubicBezTo>
                      <a:cubicBezTo>
                        <a:pt x="3905" y="200200"/>
                        <a:pt x="4763" y="200581"/>
                        <a:pt x="6191" y="200581"/>
                      </a:cubicBezTo>
                      <a:cubicBezTo>
                        <a:pt x="9144" y="202581"/>
                        <a:pt x="14669" y="196009"/>
                        <a:pt x="7620" y="196866"/>
                      </a:cubicBezTo>
                      <a:cubicBezTo>
                        <a:pt x="9430" y="196866"/>
                        <a:pt x="9144" y="192294"/>
                        <a:pt x="11240" y="191532"/>
                      </a:cubicBezTo>
                      <a:cubicBezTo>
                        <a:pt x="12764" y="190961"/>
                        <a:pt x="11525" y="190770"/>
                        <a:pt x="10954" y="189913"/>
                      </a:cubicBezTo>
                      <a:cubicBezTo>
                        <a:pt x="10382" y="189056"/>
                        <a:pt x="10763" y="188103"/>
                        <a:pt x="10477" y="187246"/>
                      </a:cubicBezTo>
                      <a:cubicBezTo>
                        <a:pt x="9239" y="183055"/>
                        <a:pt x="9525" y="178388"/>
                        <a:pt x="10096" y="174197"/>
                      </a:cubicBezTo>
                      <a:cubicBezTo>
                        <a:pt x="10477" y="171530"/>
                        <a:pt x="13621" y="165624"/>
                        <a:pt x="7525" y="165434"/>
                      </a:cubicBezTo>
                      <a:cubicBezTo>
                        <a:pt x="7239" y="165434"/>
                        <a:pt x="3048" y="164862"/>
                        <a:pt x="4381" y="164386"/>
                      </a:cubicBezTo>
                      <a:cubicBezTo>
                        <a:pt x="5525" y="164005"/>
                        <a:pt x="6953" y="163529"/>
                        <a:pt x="8287" y="163529"/>
                      </a:cubicBezTo>
                      <a:cubicBezTo>
                        <a:pt x="8858" y="163529"/>
                        <a:pt x="16097" y="162862"/>
                        <a:pt x="15907" y="162767"/>
                      </a:cubicBezTo>
                      <a:cubicBezTo>
                        <a:pt x="15526" y="162386"/>
                        <a:pt x="14954" y="162671"/>
                        <a:pt x="14573" y="162005"/>
                      </a:cubicBezTo>
                      <a:cubicBezTo>
                        <a:pt x="14192" y="161338"/>
                        <a:pt x="14097" y="160576"/>
                        <a:pt x="14192" y="159909"/>
                      </a:cubicBezTo>
                      <a:cubicBezTo>
                        <a:pt x="14192" y="158861"/>
                        <a:pt x="14288" y="157147"/>
                        <a:pt x="16193" y="157147"/>
                      </a:cubicBezTo>
                      <a:cubicBezTo>
                        <a:pt x="12573" y="157147"/>
                        <a:pt x="15240" y="154861"/>
                        <a:pt x="12383" y="154385"/>
                      </a:cubicBezTo>
                      <a:cubicBezTo>
                        <a:pt x="10763" y="154099"/>
                        <a:pt x="7429" y="153337"/>
                        <a:pt x="10287" y="151908"/>
                      </a:cubicBezTo>
                      <a:cubicBezTo>
                        <a:pt x="11621" y="151241"/>
                        <a:pt x="13049" y="151622"/>
                        <a:pt x="14192" y="150670"/>
                      </a:cubicBezTo>
                      <a:cubicBezTo>
                        <a:pt x="14954" y="150003"/>
                        <a:pt x="14954" y="149051"/>
                        <a:pt x="13621" y="148765"/>
                      </a:cubicBezTo>
                      <a:cubicBezTo>
                        <a:pt x="12192" y="148479"/>
                        <a:pt x="12764" y="148193"/>
                        <a:pt x="12764" y="147146"/>
                      </a:cubicBezTo>
                      <a:cubicBezTo>
                        <a:pt x="12764" y="146574"/>
                        <a:pt x="13621" y="146955"/>
                        <a:pt x="14383" y="146669"/>
                      </a:cubicBezTo>
                      <a:cubicBezTo>
                        <a:pt x="17050" y="145907"/>
                        <a:pt x="11906" y="142859"/>
                        <a:pt x="14288" y="141335"/>
                      </a:cubicBezTo>
                      <a:cubicBezTo>
                        <a:pt x="14288" y="140192"/>
                        <a:pt x="10477" y="138573"/>
                        <a:pt x="11240" y="138192"/>
                      </a:cubicBezTo>
                      <a:cubicBezTo>
                        <a:pt x="11621" y="138002"/>
                        <a:pt x="14097" y="137525"/>
                        <a:pt x="13811" y="137144"/>
                      </a:cubicBezTo>
                      <a:cubicBezTo>
                        <a:pt x="13240" y="136382"/>
                        <a:pt x="11525" y="136859"/>
                        <a:pt x="10763" y="136097"/>
                      </a:cubicBezTo>
                      <a:cubicBezTo>
                        <a:pt x="10763" y="136097"/>
                        <a:pt x="15145" y="134954"/>
                        <a:pt x="15240" y="134954"/>
                      </a:cubicBezTo>
                      <a:cubicBezTo>
                        <a:pt x="13049" y="134192"/>
                        <a:pt x="11621" y="133048"/>
                        <a:pt x="13049" y="131239"/>
                      </a:cubicBezTo>
                      <a:cubicBezTo>
                        <a:pt x="13716" y="130381"/>
                        <a:pt x="14288" y="129429"/>
                        <a:pt x="14097" y="128381"/>
                      </a:cubicBezTo>
                      <a:cubicBezTo>
                        <a:pt x="14002" y="128000"/>
                        <a:pt x="13144" y="126952"/>
                        <a:pt x="13049" y="127905"/>
                      </a:cubicBezTo>
                      <a:lnTo>
                        <a:pt x="13049" y="125714"/>
                      </a:lnTo>
                      <a:cubicBezTo>
                        <a:pt x="13049" y="124190"/>
                        <a:pt x="12954" y="125429"/>
                        <a:pt x="11906" y="124667"/>
                      </a:cubicBezTo>
                      <a:cubicBezTo>
                        <a:pt x="11144" y="124095"/>
                        <a:pt x="12859" y="121619"/>
                        <a:pt x="13049" y="120952"/>
                      </a:cubicBezTo>
                      <a:cubicBezTo>
                        <a:pt x="13335" y="120094"/>
                        <a:pt x="14002" y="118190"/>
                        <a:pt x="12954" y="117427"/>
                      </a:cubicBezTo>
                      <a:cubicBezTo>
                        <a:pt x="12097" y="116761"/>
                        <a:pt x="9239" y="117237"/>
                        <a:pt x="11906" y="115523"/>
                      </a:cubicBezTo>
                      <a:cubicBezTo>
                        <a:pt x="13716" y="114951"/>
                        <a:pt x="14954" y="112665"/>
                        <a:pt x="11906" y="113713"/>
                      </a:cubicBezTo>
                      <a:cubicBezTo>
                        <a:pt x="9239" y="113713"/>
                        <a:pt x="8668" y="112379"/>
                        <a:pt x="10382" y="111046"/>
                      </a:cubicBezTo>
                      <a:cubicBezTo>
                        <a:pt x="11525" y="110189"/>
                        <a:pt x="13621" y="110189"/>
                        <a:pt x="12383" y="108379"/>
                      </a:cubicBezTo>
                      <a:cubicBezTo>
                        <a:pt x="12192" y="108188"/>
                        <a:pt x="9144" y="105712"/>
                        <a:pt x="9716" y="105617"/>
                      </a:cubicBezTo>
                      <a:cubicBezTo>
                        <a:pt x="10192" y="105521"/>
                        <a:pt x="11906" y="107236"/>
                        <a:pt x="12668" y="106474"/>
                      </a:cubicBezTo>
                      <a:cubicBezTo>
                        <a:pt x="13335" y="105807"/>
                        <a:pt x="11240" y="103902"/>
                        <a:pt x="10763" y="103426"/>
                      </a:cubicBezTo>
                      <a:cubicBezTo>
                        <a:pt x="10763" y="102283"/>
                        <a:pt x="10668" y="101044"/>
                        <a:pt x="11716" y="100092"/>
                      </a:cubicBezTo>
                      <a:cubicBezTo>
                        <a:pt x="12668" y="99235"/>
                        <a:pt x="13144" y="98568"/>
                        <a:pt x="13335" y="97425"/>
                      </a:cubicBezTo>
                      <a:cubicBezTo>
                        <a:pt x="13430" y="96187"/>
                        <a:pt x="13335" y="94853"/>
                        <a:pt x="12764" y="93710"/>
                      </a:cubicBezTo>
                      <a:cubicBezTo>
                        <a:pt x="12192" y="92472"/>
                        <a:pt x="10287" y="91901"/>
                        <a:pt x="11906" y="91234"/>
                      </a:cubicBezTo>
                      <a:cubicBezTo>
                        <a:pt x="13716" y="90377"/>
                        <a:pt x="14192" y="88852"/>
                        <a:pt x="13716" y="87519"/>
                      </a:cubicBezTo>
                      <a:cubicBezTo>
                        <a:pt x="13335" y="86567"/>
                        <a:pt x="11716" y="86852"/>
                        <a:pt x="10573" y="86757"/>
                      </a:cubicBezTo>
                      <a:cubicBezTo>
                        <a:pt x="14573" y="86757"/>
                        <a:pt x="13525" y="82852"/>
                        <a:pt x="11811" y="81804"/>
                      </a:cubicBezTo>
                      <a:cubicBezTo>
                        <a:pt x="10858" y="81137"/>
                        <a:pt x="10858" y="79899"/>
                        <a:pt x="12192" y="79518"/>
                      </a:cubicBezTo>
                      <a:cubicBezTo>
                        <a:pt x="13049" y="79232"/>
                        <a:pt x="13621" y="80280"/>
                        <a:pt x="14383" y="79709"/>
                      </a:cubicBezTo>
                      <a:cubicBezTo>
                        <a:pt x="15240" y="79137"/>
                        <a:pt x="13906" y="78470"/>
                        <a:pt x="13525" y="78089"/>
                      </a:cubicBezTo>
                      <a:cubicBezTo>
                        <a:pt x="12668" y="77137"/>
                        <a:pt x="12859" y="75613"/>
                        <a:pt x="14097" y="74851"/>
                      </a:cubicBezTo>
                      <a:cubicBezTo>
                        <a:pt x="16478" y="74851"/>
                        <a:pt x="13144" y="73136"/>
                        <a:pt x="12954" y="72565"/>
                      </a:cubicBezTo>
                      <a:cubicBezTo>
                        <a:pt x="12383" y="71041"/>
                        <a:pt x="13525" y="69231"/>
                        <a:pt x="12287" y="67898"/>
                      </a:cubicBezTo>
                      <a:cubicBezTo>
                        <a:pt x="11144" y="66755"/>
                        <a:pt x="11430" y="65040"/>
                        <a:pt x="11811" y="63706"/>
                      </a:cubicBezTo>
                      <a:cubicBezTo>
                        <a:pt x="12287" y="62278"/>
                        <a:pt x="13621" y="59706"/>
                        <a:pt x="11906" y="58373"/>
                      </a:cubicBezTo>
                      <a:cubicBezTo>
                        <a:pt x="11335" y="57896"/>
                        <a:pt x="13430" y="57134"/>
                        <a:pt x="13811" y="56563"/>
                      </a:cubicBezTo>
                      <a:cubicBezTo>
                        <a:pt x="14478" y="55706"/>
                        <a:pt x="13049" y="55325"/>
                        <a:pt x="13049" y="54372"/>
                      </a:cubicBezTo>
                      <a:cubicBezTo>
                        <a:pt x="13049" y="53229"/>
                        <a:pt x="13240" y="51991"/>
                        <a:pt x="12954" y="50943"/>
                      </a:cubicBezTo>
                      <a:cubicBezTo>
                        <a:pt x="12573" y="49705"/>
                        <a:pt x="11144" y="50086"/>
                        <a:pt x="12383" y="48752"/>
                      </a:cubicBezTo>
                      <a:cubicBezTo>
                        <a:pt x="13525" y="47419"/>
                        <a:pt x="15621" y="44371"/>
                        <a:pt x="11335" y="44371"/>
                      </a:cubicBezTo>
                      <a:cubicBezTo>
                        <a:pt x="13621" y="44371"/>
                        <a:pt x="14383" y="42561"/>
                        <a:pt x="14383" y="40561"/>
                      </a:cubicBezTo>
                      <a:cubicBezTo>
                        <a:pt x="14383" y="39513"/>
                        <a:pt x="14192" y="38465"/>
                        <a:pt x="13906" y="37608"/>
                      </a:cubicBezTo>
                      <a:cubicBezTo>
                        <a:pt x="13621" y="37322"/>
                        <a:pt x="13240" y="37037"/>
                        <a:pt x="12764" y="36846"/>
                      </a:cubicBezTo>
                      <a:cubicBezTo>
                        <a:pt x="12002" y="36465"/>
                        <a:pt x="13430" y="36465"/>
                        <a:pt x="14478" y="36656"/>
                      </a:cubicBezTo>
                      <a:cubicBezTo>
                        <a:pt x="15526" y="36846"/>
                        <a:pt x="16288" y="37227"/>
                        <a:pt x="14573" y="36084"/>
                      </a:cubicBezTo>
                      <a:cubicBezTo>
                        <a:pt x="13049" y="35036"/>
                        <a:pt x="11430" y="33417"/>
                        <a:pt x="13525" y="34369"/>
                      </a:cubicBezTo>
                      <a:cubicBezTo>
                        <a:pt x="13430" y="34560"/>
                        <a:pt x="15526" y="32084"/>
                        <a:pt x="15145" y="32084"/>
                      </a:cubicBezTo>
                      <a:cubicBezTo>
                        <a:pt x="15335" y="32179"/>
                        <a:pt x="15431" y="33512"/>
                        <a:pt x="16288" y="33417"/>
                      </a:cubicBezTo>
                      <a:cubicBezTo>
                        <a:pt x="16954" y="33322"/>
                        <a:pt x="17431" y="32560"/>
                        <a:pt x="17812" y="32179"/>
                      </a:cubicBezTo>
                      <a:cubicBezTo>
                        <a:pt x="19050" y="31131"/>
                        <a:pt x="21527" y="31131"/>
                        <a:pt x="22289" y="29893"/>
                      </a:cubicBezTo>
                      <a:cubicBezTo>
                        <a:pt x="20479" y="29988"/>
                        <a:pt x="17335" y="27607"/>
                        <a:pt x="16954" y="25416"/>
                      </a:cubicBezTo>
                      <a:cubicBezTo>
                        <a:pt x="18098" y="24368"/>
                        <a:pt x="19336" y="27035"/>
                        <a:pt x="19907" y="27797"/>
                      </a:cubicBezTo>
                      <a:cubicBezTo>
                        <a:pt x="20860" y="29035"/>
                        <a:pt x="21527" y="26750"/>
                        <a:pt x="22193" y="26559"/>
                      </a:cubicBezTo>
                      <a:cubicBezTo>
                        <a:pt x="22765" y="26369"/>
                        <a:pt x="25241" y="27416"/>
                        <a:pt x="25051" y="26750"/>
                      </a:cubicBezTo>
                      <a:cubicBezTo>
                        <a:pt x="24765" y="25892"/>
                        <a:pt x="24003" y="24749"/>
                        <a:pt x="25051" y="24559"/>
                      </a:cubicBezTo>
                      <a:cubicBezTo>
                        <a:pt x="26670" y="24273"/>
                        <a:pt x="28289" y="24844"/>
                        <a:pt x="29432" y="23987"/>
                      </a:cubicBezTo>
                      <a:cubicBezTo>
                        <a:pt x="27718" y="23321"/>
                        <a:pt x="33052" y="19892"/>
                        <a:pt x="33338" y="19225"/>
                      </a:cubicBezTo>
                      <a:cubicBezTo>
                        <a:pt x="33528" y="18748"/>
                        <a:pt x="31337" y="17225"/>
                        <a:pt x="31528" y="16081"/>
                      </a:cubicBezTo>
                      <a:cubicBezTo>
                        <a:pt x="31718" y="14462"/>
                        <a:pt x="34100" y="17510"/>
                        <a:pt x="34576" y="18272"/>
                      </a:cubicBezTo>
                      <a:cubicBezTo>
                        <a:pt x="34100" y="17510"/>
                        <a:pt x="33623" y="15796"/>
                        <a:pt x="34671" y="16272"/>
                      </a:cubicBezTo>
                      <a:cubicBezTo>
                        <a:pt x="35623" y="16653"/>
                        <a:pt x="36195" y="18272"/>
                        <a:pt x="37052" y="18463"/>
                      </a:cubicBezTo>
                      <a:cubicBezTo>
                        <a:pt x="37529" y="18558"/>
                        <a:pt x="36100" y="14939"/>
                        <a:pt x="37243" y="14748"/>
                      </a:cubicBezTo>
                      <a:cubicBezTo>
                        <a:pt x="37624" y="14653"/>
                        <a:pt x="40577" y="16939"/>
                        <a:pt x="39910" y="15605"/>
                      </a:cubicBezTo>
                      <a:cubicBezTo>
                        <a:pt x="39529" y="14843"/>
                        <a:pt x="38576" y="14462"/>
                        <a:pt x="38957" y="13510"/>
                      </a:cubicBezTo>
                      <a:cubicBezTo>
                        <a:pt x="39052" y="13224"/>
                        <a:pt x="39433" y="13034"/>
                        <a:pt x="39815" y="13224"/>
                      </a:cubicBezTo>
                      <a:cubicBezTo>
                        <a:pt x="40767" y="13796"/>
                        <a:pt x="41243" y="16558"/>
                        <a:pt x="42100" y="16367"/>
                      </a:cubicBezTo>
                      <a:cubicBezTo>
                        <a:pt x="42767" y="16177"/>
                        <a:pt x="43529" y="16081"/>
                        <a:pt x="43910" y="15510"/>
                      </a:cubicBezTo>
                      <a:cubicBezTo>
                        <a:pt x="44101" y="15319"/>
                        <a:pt x="44006" y="14177"/>
                        <a:pt x="44006" y="14177"/>
                      </a:cubicBezTo>
                      <a:cubicBezTo>
                        <a:pt x="45053" y="13700"/>
                        <a:pt x="46196" y="13700"/>
                        <a:pt x="47149" y="13129"/>
                      </a:cubicBezTo>
                      <a:cubicBezTo>
                        <a:pt x="48292" y="12462"/>
                        <a:pt x="48292" y="11129"/>
                        <a:pt x="46673" y="10557"/>
                      </a:cubicBezTo>
                      <a:cubicBezTo>
                        <a:pt x="47720" y="10176"/>
                        <a:pt x="48863" y="10081"/>
                        <a:pt x="49721" y="11510"/>
                      </a:cubicBezTo>
                      <a:cubicBezTo>
                        <a:pt x="50483" y="12652"/>
                        <a:pt x="51435" y="14462"/>
                        <a:pt x="52197" y="13224"/>
                      </a:cubicBezTo>
                      <a:cubicBezTo>
                        <a:pt x="52769" y="12272"/>
                        <a:pt x="52864" y="11605"/>
                        <a:pt x="53816" y="11414"/>
                      </a:cubicBezTo>
                      <a:cubicBezTo>
                        <a:pt x="54102" y="11414"/>
                        <a:pt x="54769" y="11795"/>
                        <a:pt x="55150" y="11605"/>
                      </a:cubicBezTo>
                      <a:cubicBezTo>
                        <a:pt x="55245" y="11224"/>
                        <a:pt x="55245" y="10652"/>
                        <a:pt x="55531" y="10462"/>
                      </a:cubicBezTo>
                      <a:cubicBezTo>
                        <a:pt x="56483" y="9795"/>
                        <a:pt x="57721" y="10843"/>
                        <a:pt x="58674" y="10748"/>
                      </a:cubicBezTo>
                      <a:cubicBezTo>
                        <a:pt x="59722" y="10557"/>
                        <a:pt x="61150" y="9509"/>
                        <a:pt x="61055" y="11510"/>
                      </a:cubicBezTo>
                      <a:cubicBezTo>
                        <a:pt x="61055" y="12748"/>
                        <a:pt x="62865" y="13605"/>
                        <a:pt x="63818" y="12843"/>
                      </a:cubicBezTo>
                      <a:cubicBezTo>
                        <a:pt x="64865" y="12081"/>
                        <a:pt x="63818" y="10462"/>
                        <a:pt x="63532" y="10367"/>
                      </a:cubicBezTo>
                      <a:cubicBezTo>
                        <a:pt x="64198" y="10748"/>
                        <a:pt x="65056" y="11033"/>
                        <a:pt x="65246" y="12081"/>
                      </a:cubicBezTo>
                      <a:cubicBezTo>
                        <a:pt x="65437" y="12938"/>
                        <a:pt x="65151" y="14081"/>
                        <a:pt x="65437" y="14653"/>
                      </a:cubicBezTo>
                      <a:cubicBezTo>
                        <a:pt x="66008" y="15891"/>
                        <a:pt x="67532" y="14558"/>
                        <a:pt x="67723" y="16177"/>
                      </a:cubicBezTo>
                      <a:cubicBezTo>
                        <a:pt x="67818" y="16844"/>
                        <a:pt x="66008" y="20558"/>
                        <a:pt x="68104" y="18844"/>
                      </a:cubicBezTo>
                      <a:cubicBezTo>
                        <a:pt x="69342" y="17891"/>
                        <a:pt x="71533" y="16177"/>
                        <a:pt x="71152" y="18463"/>
                      </a:cubicBezTo>
                      <a:cubicBezTo>
                        <a:pt x="70866" y="19796"/>
                        <a:pt x="70104" y="20463"/>
                        <a:pt x="70390" y="21701"/>
                      </a:cubicBezTo>
                      <a:cubicBezTo>
                        <a:pt x="70485" y="22082"/>
                        <a:pt x="71628" y="24654"/>
                        <a:pt x="72485" y="24178"/>
                      </a:cubicBezTo>
                      <a:cubicBezTo>
                        <a:pt x="73152" y="23797"/>
                        <a:pt x="75152" y="20939"/>
                        <a:pt x="75819" y="22559"/>
                      </a:cubicBezTo>
                      <a:cubicBezTo>
                        <a:pt x="76295" y="23797"/>
                        <a:pt x="74200" y="24273"/>
                        <a:pt x="73533" y="25226"/>
                      </a:cubicBezTo>
                      <a:cubicBezTo>
                        <a:pt x="73533" y="25130"/>
                        <a:pt x="76295" y="24654"/>
                        <a:pt x="76581" y="24654"/>
                      </a:cubicBezTo>
                      <a:cubicBezTo>
                        <a:pt x="78010" y="24654"/>
                        <a:pt x="77533" y="25226"/>
                        <a:pt x="76962" y="26178"/>
                      </a:cubicBezTo>
                      <a:cubicBezTo>
                        <a:pt x="76010" y="27607"/>
                        <a:pt x="76867" y="30750"/>
                        <a:pt x="78010" y="31226"/>
                      </a:cubicBezTo>
                      <a:cubicBezTo>
                        <a:pt x="79439" y="31893"/>
                        <a:pt x="82296" y="27988"/>
                        <a:pt x="82677" y="28464"/>
                      </a:cubicBezTo>
                      <a:cubicBezTo>
                        <a:pt x="83248" y="29131"/>
                        <a:pt x="82106" y="30083"/>
                        <a:pt x="81915" y="30845"/>
                      </a:cubicBezTo>
                      <a:cubicBezTo>
                        <a:pt x="81534" y="31988"/>
                        <a:pt x="81820" y="33036"/>
                        <a:pt x="82296" y="33893"/>
                      </a:cubicBezTo>
                      <a:cubicBezTo>
                        <a:pt x="82868" y="35036"/>
                        <a:pt x="82201" y="39132"/>
                        <a:pt x="83439" y="39513"/>
                      </a:cubicBezTo>
                      <a:cubicBezTo>
                        <a:pt x="84011" y="39704"/>
                        <a:pt x="86582" y="38656"/>
                        <a:pt x="86201" y="39608"/>
                      </a:cubicBezTo>
                      <a:cubicBezTo>
                        <a:pt x="85916" y="40465"/>
                        <a:pt x="85439" y="41037"/>
                        <a:pt x="86011" y="41799"/>
                      </a:cubicBezTo>
                      <a:cubicBezTo>
                        <a:pt x="87630" y="43704"/>
                        <a:pt x="91059" y="41227"/>
                        <a:pt x="92869" y="42275"/>
                      </a:cubicBezTo>
                      <a:cubicBezTo>
                        <a:pt x="94679" y="43418"/>
                        <a:pt x="93250" y="47800"/>
                        <a:pt x="94964" y="48848"/>
                      </a:cubicBezTo>
                      <a:cubicBezTo>
                        <a:pt x="95536" y="49133"/>
                        <a:pt x="95631" y="46847"/>
                        <a:pt x="95441" y="46752"/>
                      </a:cubicBezTo>
                      <a:cubicBezTo>
                        <a:pt x="96679" y="47419"/>
                        <a:pt x="95917" y="49514"/>
                        <a:pt x="97250" y="49990"/>
                      </a:cubicBezTo>
                      <a:cubicBezTo>
                        <a:pt x="98965" y="50562"/>
                        <a:pt x="100394" y="50181"/>
                        <a:pt x="102108" y="50752"/>
                      </a:cubicBezTo>
                      <a:cubicBezTo>
                        <a:pt x="101251" y="50467"/>
                        <a:pt x="103346" y="51038"/>
                        <a:pt x="104108" y="50467"/>
                      </a:cubicBezTo>
                      <a:cubicBezTo>
                        <a:pt x="105156" y="49800"/>
                        <a:pt x="105632" y="50276"/>
                        <a:pt x="106394" y="50848"/>
                      </a:cubicBezTo>
                      <a:cubicBezTo>
                        <a:pt x="107918" y="51991"/>
                        <a:pt x="110299" y="51896"/>
                        <a:pt x="111919" y="51229"/>
                      </a:cubicBezTo>
                      <a:cubicBezTo>
                        <a:pt x="112586" y="50943"/>
                        <a:pt x="114490" y="47895"/>
                        <a:pt x="114586" y="49229"/>
                      </a:cubicBezTo>
                      <a:cubicBezTo>
                        <a:pt x="114776" y="51705"/>
                        <a:pt x="115062" y="54563"/>
                        <a:pt x="117253" y="51705"/>
                      </a:cubicBezTo>
                      <a:cubicBezTo>
                        <a:pt x="118681" y="49990"/>
                        <a:pt x="119634" y="46085"/>
                        <a:pt x="121920" y="47800"/>
                      </a:cubicBezTo>
                      <a:cubicBezTo>
                        <a:pt x="123253" y="48752"/>
                        <a:pt x="124492" y="50372"/>
                        <a:pt x="126016" y="50467"/>
                      </a:cubicBezTo>
                      <a:cubicBezTo>
                        <a:pt x="127540" y="50562"/>
                        <a:pt x="127349" y="49229"/>
                        <a:pt x="128302" y="48943"/>
                      </a:cubicBezTo>
                      <a:cubicBezTo>
                        <a:pt x="129159" y="48657"/>
                        <a:pt x="130588" y="50372"/>
                        <a:pt x="131636" y="50086"/>
                      </a:cubicBezTo>
                      <a:cubicBezTo>
                        <a:pt x="131826" y="49990"/>
                        <a:pt x="131636" y="48657"/>
                        <a:pt x="131731" y="48371"/>
                      </a:cubicBezTo>
                      <a:cubicBezTo>
                        <a:pt x="132588" y="45800"/>
                        <a:pt x="135541" y="49800"/>
                        <a:pt x="136684" y="49324"/>
                      </a:cubicBezTo>
                      <a:cubicBezTo>
                        <a:pt x="136017" y="49610"/>
                        <a:pt x="133445" y="43894"/>
                        <a:pt x="136684" y="45419"/>
                      </a:cubicBezTo>
                      <a:cubicBezTo>
                        <a:pt x="138494" y="46181"/>
                        <a:pt x="138208" y="46466"/>
                        <a:pt x="139922" y="45704"/>
                      </a:cubicBezTo>
                      <a:cubicBezTo>
                        <a:pt x="140970" y="45800"/>
                        <a:pt x="141161" y="46085"/>
                        <a:pt x="141827" y="47419"/>
                      </a:cubicBezTo>
                      <a:cubicBezTo>
                        <a:pt x="140303" y="43990"/>
                        <a:pt x="146018" y="44561"/>
                        <a:pt x="144399" y="41513"/>
                      </a:cubicBezTo>
                      <a:cubicBezTo>
                        <a:pt x="145352" y="43418"/>
                        <a:pt x="148209" y="41513"/>
                        <a:pt x="148971" y="40942"/>
                      </a:cubicBezTo>
                      <a:cubicBezTo>
                        <a:pt x="149638" y="40465"/>
                        <a:pt x="150209" y="39799"/>
                        <a:pt x="150590" y="39037"/>
                      </a:cubicBezTo>
                      <a:cubicBezTo>
                        <a:pt x="150590" y="39132"/>
                        <a:pt x="150209" y="36656"/>
                        <a:pt x="150400" y="36846"/>
                      </a:cubicBezTo>
                      <a:cubicBezTo>
                        <a:pt x="151257" y="37513"/>
                        <a:pt x="152210" y="39989"/>
                        <a:pt x="152781" y="41037"/>
                      </a:cubicBezTo>
                      <a:cubicBezTo>
                        <a:pt x="152876" y="39799"/>
                        <a:pt x="153543" y="38942"/>
                        <a:pt x="152876" y="37418"/>
                      </a:cubicBezTo>
                      <a:cubicBezTo>
                        <a:pt x="152210" y="35894"/>
                        <a:pt x="151352" y="33893"/>
                        <a:pt x="152781" y="33227"/>
                      </a:cubicBezTo>
                      <a:cubicBezTo>
                        <a:pt x="153162" y="33989"/>
                        <a:pt x="154400" y="37132"/>
                        <a:pt x="154972" y="37418"/>
                      </a:cubicBezTo>
                      <a:cubicBezTo>
                        <a:pt x="156019" y="37703"/>
                        <a:pt x="155829" y="35608"/>
                        <a:pt x="155639" y="34846"/>
                      </a:cubicBezTo>
                      <a:cubicBezTo>
                        <a:pt x="156210" y="34560"/>
                        <a:pt x="156877" y="34274"/>
                        <a:pt x="157639" y="34465"/>
                      </a:cubicBezTo>
                      <a:cubicBezTo>
                        <a:pt x="158210" y="34560"/>
                        <a:pt x="159353" y="35703"/>
                        <a:pt x="159830" y="35417"/>
                      </a:cubicBezTo>
                      <a:cubicBezTo>
                        <a:pt x="160592" y="35036"/>
                        <a:pt x="159258" y="32084"/>
                        <a:pt x="159925" y="32084"/>
                      </a:cubicBezTo>
                      <a:cubicBezTo>
                        <a:pt x="160115" y="32084"/>
                        <a:pt x="160973" y="32941"/>
                        <a:pt x="161353" y="33036"/>
                      </a:cubicBezTo>
                      <a:cubicBezTo>
                        <a:pt x="161925" y="33131"/>
                        <a:pt x="162401" y="33036"/>
                        <a:pt x="162782" y="32941"/>
                      </a:cubicBezTo>
                      <a:cubicBezTo>
                        <a:pt x="163925" y="32560"/>
                        <a:pt x="164402" y="31322"/>
                        <a:pt x="165449" y="30750"/>
                      </a:cubicBezTo>
                      <a:cubicBezTo>
                        <a:pt x="166306" y="30274"/>
                        <a:pt x="167259" y="31702"/>
                        <a:pt x="167831" y="30750"/>
                      </a:cubicBezTo>
                      <a:cubicBezTo>
                        <a:pt x="168211" y="30083"/>
                        <a:pt x="168211" y="29512"/>
                        <a:pt x="167926" y="28559"/>
                      </a:cubicBezTo>
                      <a:cubicBezTo>
                        <a:pt x="168783" y="30940"/>
                        <a:pt x="169069" y="31988"/>
                        <a:pt x="170688" y="31417"/>
                      </a:cubicBezTo>
                      <a:cubicBezTo>
                        <a:pt x="170688" y="31322"/>
                        <a:pt x="170307" y="30369"/>
                        <a:pt x="170212" y="30083"/>
                      </a:cubicBezTo>
                      <a:cubicBezTo>
                        <a:pt x="171164" y="29798"/>
                        <a:pt x="174879" y="29798"/>
                        <a:pt x="175069" y="28369"/>
                      </a:cubicBezTo>
                      <a:cubicBezTo>
                        <a:pt x="175069" y="28178"/>
                        <a:pt x="173545" y="25416"/>
                        <a:pt x="174498" y="25511"/>
                      </a:cubicBezTo>
                      <a:cubicBezTo>
                        <a:pt x="175260" y="25606"/>
                        <a:pt x="176498" y="26940"/>
                        <a:pt x="177356" y="27321"/>
                      </a:cubicBezTo>
                      <a:cubicBezTo>
                        <a:pt x="179451" y="28178"/>
                        <a:pt x="181547" y="28655"/>
                        <a:pt x="183261" y="28178"/>
                      </a:cubicBezTo>
                      <a:cubicBezTo>
                        <a:pt x="184214" y="27988"/>
                        <a:pt x="184785" y="26559"/>
                        <a:pt x="185833" y="26464"/>
                      </a:cubicBezTo>
                      <a:cubicBezTo>
                        <a:pt x="187357" y="26464"/>
                        <a:pt x="187357" y="25511"/>
                        <a:pt x="188214" y="23416"/>
                      </a:cubicBezTo>
                      <a:cubicBezTo>
                        <a:pt x="188119" y="24083"/>
                        <a:pt x="189452" y="29226"/>
                        <a:pt x="190214" y="26940"/>
                      </a:cubicBezTo>
                      <a:cubicBezTo>
                        <a:pt x="190881" y="25606"/>
                        <a:pt x="188595" y="22273"/>
                        <a:pt x="189071" y="20749"/>
                      </a:cubicBezTo>
                      <a:cubicBezTo>
                        <a:pt x="189167" y="20749"/>
                        <a:pt x="190881" y="23892"/>
                        <a:pt x="190976" y="24178"/>
                      </a:cubicBezTo>
                      <a:cubicBezTo>
                        <a:pt x="191548" y="25702"/>
                        <a:pt x="191834" y="27988"/>
                        <a:pt x="191167" y="29893"/>
                      </a:cubicBezTo>
                      <a:cubicBezTo>
                        <a:pt x="192215" y="26559"/>
                        <a:pt x="193357" y="28655"/>
                        <a:pt x="194881" y="27512"/>
                      </a:cubicBezTo>
                      <a:cubicBezTo>
                        <a:pt x="196024" y="28083"/>
                        <a:pt x="195739" y="28464"/>
                        <a:pt x="194691" y="30083"/>
                      </a:cubicBezTo>
                      <a:cubicBezTo>
                        <a:pt x="193739" y="31512"/>
                        <a:pt x="194786" y="31512"/>
                        <a:pt x="194119" y="32560"/>
                      </a:cubicBezTo>
                      <a:lnTo>
                        <a:pt x="197453" y="27512"/>
                      </a:lnTo>
                      <a:cubicBezTo>
                        <a:pt x="198596" y="28273"/>
                        <a:pt x="195834" y="32274"/>
                        <a:pt x="195929" y="32274"/>
                      </a:cubicBezTo>
                      <a:cubicBezTo>
                        <a:pt x="196786" y="31988"/>
                        <a:pt x="200120" y="30274"/>
                        <a:pt x="199453" y="32274"/>
                      </a:cubicBezTo>
                      <a:cubicBezTo>
                        <a:pt x="198977" y="33703"/>
                        <a:pt x="198215" y="37418"/>
                        <a:pt x="201168" y="36465"/>
                      </a:cubicBezTo>
                      <a:cubicBezTo>
                        <a:pt x="202502" y="35989"/>
                        <a:pt x="202025" y="38656"/>
                        <a:pt x="203740" y="38656"/>
                      </a:cubicBezTo>
                      <a:cubicBezTo>
                        <a:pt x="206788" y="38751"/>
                        <a:pt x="202597" y="40942"/>
                        <a:pt x="202692" y="41990"/>
                      </a:cubicBezTo>
                      <a:cubicBezTo>
                        <a:pt x="202787" y="43133"/>
                        <a:pt x="204883" y="42752"/>
                        <a:pt x="205169" y="43799"/>
                      </a:cubicBezTo>
                      <a:cubicBezTo>
                        <a:pt x="205645" y="45133"/>
                        <a:pt x="204788" y="45133"/>
                        <a:pt x="203549" y="45514"/>
                      </a:cubicBezTo>
                      <a:cubicBezTo>
                        <a:pt x="202120" y="45895"/>
                        <a:pt x="204406" y="47133"/>
                        <a:pt x="204597" y="47228"/>
                      </a:cubicBezTo>
                      <a:cubicBezTo>
                        <a:pt x="205835" y="47514"/>
                        <a:pt x="205264" y="48085"/>
                        <a:pt x="205359" y="48657"/>
                      </a:cubicBezTo>
                      <a:cubicBezTo>
                        <a:pt x="205454" y="50562"/>
                        <a:pt x="211836" y="45133"/>
                        <a:pt x="208693" y="49324"/>
                      </a:cubicBezTo>
                      <a:cubicBezTo>
                        <a:pt x="206978" y="51515"/>
                        <a:pt x="208407" y="53705"/>
                        <a:pt x="210884" y="53801"/>
                      </a:cubicBezTo>
                      <a:cubicBezTo>
                        <a:pt x="213646" y="53896"/>
                        <a:pt x="214694" y="54277"/>
                        <a:pt x="212884" y="57515"/>
                      </a:cubicBezTo>
                      <a:cubicBezTo>
                        <a:pt x="211931" y="59515"/>
                        <a:pt x="217837" y="59515"/>
                        <a:pt x="217170" y="61706"/>
                      </a:cubicBezTo>
                      <a:cubicBezTo>
                        <a:pt x="217837" y="59992"/>
                        <a:pt x="224981" y="59611"/>
                        <a:pt x="221170" y="62278"/>
                      </a:cubicBezTo>
                      <a:cubicBezTo>
                        <a:pt x="218885" y="65802"/>
                        <a:pt x="223171" y="64278"/>
                        <a:pt x="224790" y="64754"/>
                      </a:cubicBezTo>
                      <a:cubicBezTo>
                        <a:pt x="225838" y="65040"/>
                        <a:pt x="227171" y="65421"/>
                        <a:pt x="227838" y="66373"/>
                      </a:cubicBezTo>
                      <a:cubicBezTo>
                        <a:pt x="228219" y="66945"/>
                        <a:pt x="227743" y="67421"/>
                        <a:pt x="228505" y="67802"/>
                      </a:cubicBezTo>
                      <a:cubicBezTo>
                        <a:pt x="229648" y="68374"/>
                        <a:pt x="233648" y="68469"/>
                        <a:pt x="233934" y="66659"/>
                      </a:cubicBezTo>
                      <a:cubicBezTo>
                        <a:pt x="233648" y="68183"/>
                        <a:pt x="233077" y="69802"/>
                        <a:pt x="234696" y="70184"/>
                      </a:cubicBezTo>
                      <a:cubicBezTo>
                        <a:pt x="235744" y="70374"/>
                        <a:pt x="237649" y="68088"/>
                        <a:pt x="237935" y="69898"/>
                      </a:cubicBezTo>
                      <a:cubicBezTo>
                        <a:pt x="237935" y="69802"/>
                        <a:pt x="239077" y="69517"/>
                        <a:pt x="239173" y="68850"/>
                      </a:cubicBezTo>
                      <a:cubicBezTo>
                        <a:pt x="239268" y="67993"/>
                        <a:pt x="240125" y="68755"/>
                        <a:pt x="240411" y="68945"/>
                      </a:cubicBezTo>
                      <a:cubicBezTo>
                        <a:pt x="242030" y="70088"/>
                        <a:pt x="244602" y="71708"/>
                        <a:pt x="244507" y="67326"/>
                      </a:cubicBezTo>
                      <a:cubicBezTo>
                        <a:pt x="244507" y="68088"/>
                        <a:pt x="244507" y="71422"/>
                        <a:pt x="245745" y="69898"/>
                      </a:cubicBezTo>
                      <a:cubicBezTo>
                        <a:pt x="246793" y="68564"/>
                        <a:pt x="246507" y="68183"/>
                        <a:pt x="248031" y="68183"/>
                      </a:cubicBezTo>
                      <a:cubicBezTo>
                        <a:pt x="247078" y="68183"/>
                        <a:pt x="247460" y="71136"/>
                        <a:pt x="248793" y="71231"/>
                      </a:cubicBezTo>
                      <a:cubicBezTo>
                        <a:pt x="249841" y="71327"/>
                        <a:pt x="250889" y="70946"/>
                        <a:pt x="251746" y="70374"/>
                      </a:cubicBezTo>
                      <a:cubicBezTo>
                        <a:pt x="253746" y="69326"/>
                        <a:pt x="253651" y="68660"/>
                        <a:pt x="253460" y="66278"/>
                      </a:cubicBezTo>
                      <a:cubicBezTo>
                        <a:pt x="255270" y="66088"/>
                        <a:pt x="254889" y="66659"/>
                        <a:pt x="255746" y="68279"/>
                      </a:cubicBezTo>
                      <a:cubicBezTo>
                        <a:pt x="255746" y="68279"/>
                        <a:pt x="256318" y="65707"/>
                        <a:pt x="256223" y="65040"/>
                      </a:cubicBezTo>
                      <a:cubicBezTo>
                        <a:pt x="256603" y="67421"/>
                        <a:pt x="257365" y="69040"/>
                        <a:pt x="258223" y="71231"/>
                      </a:cubicBezTo>
                      <a:cubicBezTo>
                        <a:pt x="258890" y="69802"/>
                        <a:pt x="259556" y="68469"/>
                        <a:pt x="260032" y="66945"/>
                      </a:cubicBezTo>
                      <a:cubicBezTo>
                        <a:pt x="260794" y="64278"/>
                        <a:pt x="262890" y="64945"/>
                        <a:pt x="264700" y="65231"/>
                      </a:cubicBezTo>
                      <a:cubicBezTo>
                        <a:pt x="265652" y="65421"/>
                        <a:pt x="269081" y="65897"/>
                        <a:pt x="268700" y="63706"/>
                      </a:cubicBezTo>
                      <a:cubicBezTo>
                        <a:pt x="268415" y="61802"/>
                        <a:pt x="267843" y="59992"/>
                        <a:pt x="267367" y="58087"/>
                      </a:cubicBezTo>
                      <a:cubicBezTo>
                        <a:pt x="268700" y="57801"/>
                        <a:pt x="269081" y="61230"/>
                        <a:pt x="269462" y="62468"/>
                      </a:cubicBezTo>
                      <a:cubicBezTo>
                        <a:pt x="269081" y="60944"/>
                        <a:pt x="271558" y="62944"/>
                        <a:pt x="271844" y="64183"/>
                      </a:cubicBezTo>
                      <a:cubicBezTo>
                        <a:pt x="272129" y="65135"/>
                        <a:pt x="272510" y="66850"/>
                        <a:pt x="273463" y="66659"/>
                      </a:cubicBezTo>
                      <a:lnTo>
                        <a:pt x="271939" y="60754"/>
                      </a:lnTo>
                      <a:cubicBezTo>
                        <a:pt x="272796" y="63992"/>
                        <a:pt x="277844" y="62659"/>
                        <a:pt x="279178" y="62278"/>
                      </a:cubicBezTo>
                      <a:cubicBezTo>
                        <a:pt x="278225" y="62564"/>
                        <a:pt x="277844" y="60849"/>
                        <a:pt x="277559" y="59897"/>
                      </a:cubicBezTo>
                      <a:cubicBezTo>
                        <a:pt x="279464" y="59611"/>
                        <a:pt x="281749" y="64564"/>
                        <a:pt x="282797" y="61421"/>
                      </a:cubicBezTo>
                      <a:cubicBezTo>
                        <a:pt x="282797" y="60944"/>
                        <a:pt x="283655" y="57706"/>
                        <a:pt x="284321" y="59420"/>
                      </a:cubicBezTo>
                      <a:cubicBezTo>
                        <a:pt x="284607" y="60182"/>
                        <a:pt x="284131" y="63326"/>
                        <a:pt x="285274" y="62754"/>
                      </a:cubicBezTo>
                      <a:cubicBezTo>
                        <a:pt x="286512" y="62087"/>
                        <a:pt x="286512" y="60373"/>
                        <a:pt x="288322" y="60563"/>
                      </a:cubicBezTo>
                      <a:cubicBezTo>
                        <a:pt x="289655" y="60754"/>
                        <a:pt x="290894" y="61516"/>
                        <a:pt x="292227" y="61135"/>
                      </a:cubicBezTo>
                      <a:cubicBezTo>
                        <a:pt x="293751" y="60754"/>
                        <a:pt x="294132" y="57420"/>
                        <a:pt x="292227" y="57801"/>
                      </a:cubicBezTo>
                      <a:cubicBezTo>
                        <a:pt x="293084" y="57610"/>
                        <a:pt x="294037" y="57230"/>
                        <a:pt x="294989" y="57420"/>
                      </a:cubicBezTo>
                      <a:cubicBezTo>
                        <a:pt x="295847" y="57610"/>
                        <a:pt x="296418" y="58563"/>
                        <a:pt x="297275" y="59135"/>
                      </a:cubicBezTo>
                      <a:cubicBezTo>
                        <a:pt x="297752" y="59515"/>
                        <a:pt x="298228" y="58944"/>
                        <a:pt x="298514" y="58563"/>
                      </a:cubicBezTo>
                      <a:cubicBezTo>
                        <a:pt x="299371" y="57706"/>
                        <a:pt x="298894" y="56753"/>
                        <a:pt x="298609" y="55229"/>
                      </a:cubicBezTo>
                      <a:cubicBezTo>
                        <a:pt x="298132" y="56372"/>
                        <a:pt x="297561" y="55706"/>
                        <a:pt x="297942" y="54563"/>
                      </a:cubicBezTo>
                      <a:cubicBezTo>
                        <a:pt x="298228" y="53705"/>
                        <a:pt x="298990" y="52753"/>
                        <a:pt x="299847" y="53039"/>
                      </a:cubicBezTo>
                      <a:cubicBezTo>
                        <a:pt x="301371" y="53515"/>
                        <a:pt x="299371" y="57515"/>
                        <a:pt x="301085" y="57230"/>
                      </a:cubicBezTo>
                      <a:cubicBezTo>
                        <a:pt x="301752" y="57039"/>
                        <a:pt x="305372" y="55420"/>
                        <a:pt x="304228" y="53705"/>
                      </a:cubicBezTo>
                      <a:cubicBezTo>
                        <a:pt x="303276" y="52372"/>
                        <a:pt x="302705" y="52086"/>
                        <a:pt x="303562" y="50467"/>
                      </a:cubicBezTo>
                      <a:cubicBezTo>
                        <a:pt x="304038" y="49419"/>
                        <a:pt x="305086" y="48657"/>
                        <a:pt x="305943" y="49705"/>
                      </a:cubicBezTo>
                      <a:cubicBezTo>
                        <a:pt x="307181" y="51324"/>
                        <a:pt x="306038" y="56753"/>
                        <a:pt x="306515" y="56944"/>
                      </a:cubicBezTo>
                      <a:cubicBezTo>
                        <a:pt x="307277" y="57420"/>
                        <a:pt x="308324" y="56944"/>
                        <a:pt x="308896" y="56277"/>
                      </a:cubicBezTo>
                      <a:cubicBezTo>
                        <a:pt x="309658" y="55325"/>
                        <a:pt x="308896" y="53991"/>
                        <a:pt x="309563" y="53039"/>
                      </a:cubicBezTo>
                      <a:cubicBezTo>
                        <a:pt x="310896" y="51229"/>
                        <a:pt x="310896" y="57230"/>
                        <a:pt x="312039" y="55991"/>
                      </a:cubicBezTo>
                      <a:cubicBezTo>
                        <a:pt x="313182" y="54848"/>
                        <a:pt x="313563" y="52848"/>
                        <a:pt x="313563" y="50752"/>
                      </a:cubicBezTo>
                      <a:cubicBezTo>
                        <a:pt x="313563" y="52277"/>
                        <a:pt x="313373" y="54181"/>
                        <a:pt x="313944" y="55420"/>
                      </a:cubicBezTo>
                      <a:cubicBezTo>
                        <a:pt x="314611" y="56848"/>
                        <a:pt x="316135" y="58944"/>
                        <a:pt x="317278" y="58087"/>
                      </a:cubicBezTo>
                      <a:cubicBezTo>
                        <a:pt x="317659" y="57801"/>
                        <a:pt x="316516" y="56087"/>
                        <a:pt x="317373" y="55229"/>
                      </a:cubicBezTo>
                      <a:cubicBezTo>
                        <a:pt x="318040" y="54563"/>
                        <a:pt x="318992" y="54753"/>
                        <a:pt x="319754" y="55134"/>
                      </a:cubicBezTo>
                      <a:cubicBezTo>
                        <a:pt x="320516" y="55515"/>
                        <a:pt x="321088" y="57230"/>
                        <a:pt x="321755" y="57134"/>
                      </a:cubicBezTo>
                      <a:cubicBezTo>
                        <a:pt x="322898" y="57039"/>
                        <a:pt x="323088" y="54086"/>
                        <a:pt x="324231" y="55229"/>
                      </a:cubicBezTo>
                      <a:cubicBezTo>
                        <a:pt x="324803" y="55801"/>
                        <a:pt x="324517" y="59135"/>
                        <a:pt x="325565" y="57896"/>
                      </a:cubicBezTo>
                      <a:cubicBezTo>
                        <a:pt x="326612" y="56658"/>
                        <a:pt x="326898" y="53610"/>
                        <a:pt x="328517" y="53896"/>
                      </a:cubicBezTo>
                      <a:lnTo>
                        <a:pt x="328232" y="55610"/>
                      </a:lnTo>
                      <a:cubicBezTo>
                        <a:pt x="328327" y="56372"/>
                        <a:pt x="328136" y="56753"/>
                        <a:pt x="327660" y="56753"/>
                      </a:cubicBezTo>
                      <a:cubicBezTo>
                        <a:pt x="327374" y="57420"/>
                        <a:pt x="330422" y="56087"/>
                        <a:pt x="330803" y="56087"/>
                      </a:cubicBezTo>
                      <a:cubicBezTo>
                        <a:pt x="331756" y="56087"/>
                        <a:pt x="331851" y="57610"/>
                        <a:pt x="332708" y="57420"/>
                      </a:cubicBezTo>
                      <a:cubicBezTo>
                        <a:pt x="333661" y="57134"/>
                        <a:pt x="333947" y="56468"/>
                        <a:pt x="334899" y="56753"/>
                      </a:cubicBezTo>
                      <a:cubicBezTo>
                        <a:pt x="335947" y="57039"/>
                        <a:pt x="336232" y="57134"/>
                        <a:pt x="336899" y="58087"/>
                      </a:cubicBezTo>
                      <a:cubicBezTo>
                        <a:pt x="337852" y="59611"/>
                        <a:pt x="339281" y="56944"/>
                        <a:pt x="340423" y="57420"/>
                      </a:cubicBezTo>
                      <a:cubicBezTo>
                        <a:pt x="341662" y="57896"/>
                        <a:pt x="340900" y="60944"/>
                        <a:pt x="341948" y="61421"/>
                      </a:cubicBezTo>
                      <a:cubicBezTo>
                        <a:pt x="342805" y="61706"/>
                        <a:pt x="344138" y="59897"/>
                        <a:pt x="345186" y="59706"/>
                      </a:cubicBezTo>
                      <a:cubicBezTo>
                        <a:pt x="346710" y="59515"/>
                        <a:pt x="344424" y="63611"/>
                        <a:pt x="343948" y="64564"/>
                      </a:cubicBezTo>
                      <a:cubicBezTo>
                        <a:pt x="345091" y="63706"/>
                        <a:pt x="346234" y="63040"/>
                        <a:pt x="347377" y="61992"/>
                      </a:cubicBezTo>
                      <a:cubicBezTo>
                        <a:pt x="350139" y="59515"/>
                        <a:pt x="348710" y="62278"/>
                        <a:pt x="347567" y="64373"/>
                      </a:cubicBezTo>
                      <a:cubicBezTo>
                        <a:pt x="349282" y="61325"/>
                        <a:pt x="350806" y="65135"/>
                        <a:pt x="352235" y="62944"/>
                      </a:cubicBezTo>
                      <a:cubicBezTo>
                        <a:pt x="352235" y="64373"/>
                        <a:pt x="352044" y="65897"/>
                        <a:pt x="352711" y="66659"/>
                      </a:cubicBezTo>
                      <a:cubicBezTo>
                        <a:pt x="353759" y="65231"/>
                        <a:pt x="353949" y="65897"/>
                        <a:pt x="354711" y="66373"/>
                      </a:cubicBezTo>
                      <a:cubicBezTo>
                        <a:pt x="355759" y="66945"/>
                        <a:pt x="357664" y="65707"/>
                        <a:pt x="358521" y="66373"/>
                      </a:cubicBezTo>
                      <a:cubicBezTo>
                        <a:pt x="358807" y="66564"/>
                        <a:pt x="356330" y="72660"/>
                        <a:pt x="358426" y="71231"/>
                      </a:cubicBezTo>
                      <a:cubicBezTo>
                        <a:pt x="359283" y="70755"/>
                        <a:pt x="361760" y="65707"/>
                        <a:pt x="361760" y="68183"/>
                      </a:cubicBezTo>
                      <a:cubicBezTo>
                        <a:pt x="361664" y="69707"/>
                        <a:pt x="361093" y="70374"/>
                        <a:pt x="362903" y="69993"/>
                      </a:cubicBezTo>
                      <a:cubicBezTo>
                        <a:pt x="362807" y="69993"/>
                        <a:pt x="364998" y="68945"/>
                        <a:pt x="364903" y="69136"/>
                      </a:cubicBezTo>
                      <a:cubicBezTo>
                        <a:pt x="364331" y="70469"/>
                        <a:pt x="360998" y="71612"/>
                        <a:pt x="360807" y="72469"/>
                      </a:cubicBezTo>
                      <a:cubicBezTo>
                        <a:pt x="360712" y="72755"/>
                        <a:pt x="362140" y="72279"/>
                        <a:pt x="362236" y="72279"/>
                      </a:cubicBezTo>
                      <a:cubicBezTo>
                        <a:pt x="363284" y="72089"/>
                        <a:pt x="363379" y="72374"/>
                        <a:pt x="363855" y="72946"/>
                      </a:cubicBezTo>
                      <a:cubicBezTo>
                        <a:pt x="363474" y="72469"/>
                        <a:pt x="362807" y="73422"/>
                        <a:pt x="362236" y="73994"/>
                      </a:cubicBezTo>
                      <a:cubicBezTo>
                        <a:pt x="363284" y="73041"/>
                        <a:pt x="363093" y="74660"/>
                        <a:pt x="363665" y="74851"/>
                      </a:cubicBezTo>
                      <a:cubicBezTo>
                        <a:pt x="363950" y="74565"/>
                        <a:pt x="364427" y="74184"/>
                        <a:pt x="364712" y="74184"/>
                      </a:cubicBezTo>
                      <a:cubicBezTo>
                        <a:pt x="365855" y="74375"/>
                        <a:pt x="366713" y="75422"/>
                        <a:pt x="365474" y="76470"/>
                      </a:cubicBezTo>
                      <a:cubicBezTo>
                        <a:pt x="363760" y="77899"/>
                        <a:pt x="364807" y="79804"/>
                        <a:pt x="366522" y="78661"/>
                      </a:cubicBezTo>
                      <a:cubicBezTo>
                        <a:pt x="367284" y="79042"/>
                        <a:pt x="366998" y="81137"/>
                        <a:pt x="368998" y="79994"/>
                      </a:cubicBezTo>
                      <a:cubicBezTo>
                        <a:pt x="368808" y="82471"/>
                        <a:pt x="365951" y="87710"/>
                        <a:pt x="370903" y="87043"/>
                      </a:cubicBezTo>
                      <a:cubicBezTo>
                        <a:pt x="362522" y="90091"/>
                        <a:pt x="374714" y="88186"/>
                        <a:pt x="373570" y="89710"/>
                      </a:cubicBezTo>
                      <a:cubicBezTo>
                        <a:pt x="372523" y="90853"/>
                        <a:pt x="369475" y="91996"/>
                        <a:pt x="371761" y="92758"/>
                      </a:cubicBezTo>
                      <a:cubicBezTo>
                        <a:pt x="372332" y="92853"/>
                        <a:pt x="377381" y="93710"/>
                        <a:pt x="377571" y="93615"/>
                      </a:cubicBezTo>
                      <a:cubicBezTo>
                        <a:pt x="375952" y="94568"/>
                        <a:pt x="373570" y="93996"/>
                        <a:pt x="374428" y="95996"/>
                      </a:cubicBezTo>
                      <a:cubicBezTo>
                        <a:pt x="374904" y="97139"/>
                        <a:pt x="377190" y="95806"/>
                        <a:pt x="377285" y="97139"/>
                      </a:cubicBezTo>
                      <a:cubicBezTo>
                        <a:pt x="376047" y="97235"/>
                        <a:pt x="372904" y="97235"/>
                        <a:pt x="372047" y="97901"/>
                      </a:cubicBezTo>
                      <a:cubicBezTo>
                        <a:pt x="371285" y="98473"/>
                        <a:pt x="371761" y="99711"/>
                        <a:pt x="373285" y="99711"/>
                      </a:cubicBezTo>
                      <a:cubicBezTo>
                        <a:pt x="374618" y="99711"/>
                        <a:pt x="374618" y="102188"/>
                        <a:pt x="374618" y="102569"/>
                      </a:cubicBezTo>
                      <a:cubicBezTo>
                        <a:pt x="374714" y="103331"/>
                        <a:pt x="374618" y="105521"/>
                        <a:pt x="372999" y="105521"/>
                      </a:cubicBezTo>
                      <a:cubicBezTo>
                        <a:pt x="370808" y="105617"/>
                        <a:pt x="369189" y="105998"/>
                        <a:pt x="370332" y="107617"/>
                      </a:cubicBezTo>
                      <a:cubicBezTo>
                        <a:pt x="370808" y="108379"/>
                        <a:pt x="372428" y="108855"/>
                        <a:pt x="372332" y="109808"/>
                      </a:cubicBezTo>
                      <a:cubicBezTo>
                        <a:pt x="372237" y="110665"/>
                        <a:pt x="371380" y="111331"/>
                        <a:pt x="370618" y="111808"/>
                      </a:cubicBezTo>
                      <a:cubicBezTo>
                        <a:pt x="370427" y="111998"/>
                        <a:pt x="367760" y="114284"/>
                        <a:pt x="368713" y="114475"/>
                      </a:cubicBezTo>
                      <a:cubicBezTo>
                        <a:pt x="372237" y="115332"/>
                        <a:pt x="368522" y="116951"/>
                        <a:pt x="367951" y="117713"/>
                      </a:cubicBezTo>
                      <a:cubicBezTo>
                        <a:pt x="367379" y="118285"/>
                        <a:pt x="366808" y="118952"/>
                        <a:pt x="366617" y="119714"/>
                      </a:cubicBezTo>
                      <a:cubicBezTo>
                        <a:pt x="366332" y="120571"/>
                        <a:pt x="366522" y="120476"/>
                        <a:pt x="367189" y="120761"/>
                      </a:cubicBezTo>
                      <a:cubicBezTo>
                        <a:pt x="367856" y="121142"/>
                        <a:pt x="366141" y="121714"/>
                        <a:pt x="366046" y="121809"/>
                      </a:cubicBezTo>
                      <a:cubicBezTo>
                        <a:pt x="365665" y="122285"/>
                        <a:pt x="365379" y="122762"/>
                        <a:pt x="365284" y="123333"/>
                      </a:cubicBezTo>
                      <a:cubicBezTo>
                        <a:pt x="365093" y="123905"/>
                        <a:pt x="364998" y="126667"/>
                        <a:pt x="363665" y="125238"/>
                      </a:cubicBezTo>
                      <a:cubicBezTo>
                        <a:pt x="362140" y="123714"/>
                        <a:pt x="360902" y="124381"/>
                        <a:pt x="360521" y="125333"/>
                      </a:cubicBezTo>
                      <a:cubicBezTo>
                        <a:pt x="360140" y="126381"/>
                        <a:pt x="362140" y="127334"/>
                        <a:pt x="361093" y="128191"/>
                      </a:cubicBezTo>
                      <a:cubicBezTo>
                        <a:pt x="360236" y="127048"/>
                        <a:pt x="359664" y="125810"/>
                        <a:pt x="358902" y="126286"/>
                      </a:cubicBezTo>
                      <a:cubicBezTo>
                        <a:pt x="357759" y="126476"/>
                        <a:pt x="363474" y="130096"/>
                        <a:pt x="364712" y="129715"/>
                      </a:cubicBezTo>
                      <a:close/>
                      <a:moveTo>
                        <a:pt x="300038" y="134763"/>
                      </a:moveTo>
                      <a:cubicBezTo>
                        <a:pt x="302419" y="135144"/>
                        <a:pt x="302800" y="134382"/>
                        <a:pt x="301181" y="132096"/>
                      </a:cubicBezTo>
                      <a:lnTo>
                        <a:pt x="300133" y="132858"/>
                      </a:lnTo>
                      <a:lnTo>
                        <a:pt x="300038" y="134763"/>
                      </a:lnTo>
                      <a:close/>
                      <a:moveTo>
                        <a:pt x="295275" y="157718"/>
                      </a:moveTo>
                      <a:cubicBezTo>
                        <a:pt x="296228" y="156766"/>
                        <a:pt x="296799" y="155432"/>
                        <a:pt x="297180" y="154099"/>
                      </a:cubicBezTo>
                      <a:cubicBezTo>
                        <a:pt x="297656" y="152575"/>
                        <a:pt x="297656" y="152098"/>
                        <a:pt x="296609" y="150575"/>
                      </a:cubicBezTo>
                      <a:cubicBezTo>
                        <a:pt x="295465" y="148860"/>
                        <a:pt x="298609" y="148669"/>
                        <a:pt x="295656" y="146765"/>
                      </a:cubicBezTo>
                      <a:cubicBezTo>
                        <a:pt x="298323" y="148574"/>
                        <a:pt x="300704" y="145622"/>
                        <a:pt x="302133" y="144764"/>
                      </a:cubicBezTo>
                      <a:cubicBezTo>
                        <a:pt x="302609" y="144479"/>
                        <a:pt x="303657" y="143812"/>
                        <a:pt x="304419" y="143907"/>
                      </a:cubicBezTo>
                      <a:cubicBezTo>
                        <a:pt x="305467" y="144860"/>
                        <a:pt x="306991" y="145240"/>
                        <a:pt x="307562" y="144669"/>
                      </a:cubicBezTo>
                      <a:lnTo>
                        <a:pt x="305657" y="142669"/>
                      </a:lnTo>
                      <a:cubicBezTo>
                        <a:pt x="306705" y="141716"/>
                        <a:pt x="308229" y="143336"/>
                        <a:pt x="308801" y="142097"/>
                      </a:cubicBezTo>
                      <a:cubicBezTo>
                        <a:pt x="309372" y="141145"/>
                        <a:pt x="309848" y="139526"/>
                        <a:pt x="309753" y="137811"/>
                      </a:cubicBezTo>
                      <a:cubicBezTo>
                        <a:pt x="309658" y="137049"/>
                        <a:pt x="309277" y="136763"/>
                        <a:pt x="309848" y="136573"/>
                      </a:cubicBezTo>
                      <a:cubicBezTo>
                        <a:pt x="310515" y="136287"/>
                        <a:pt x="311277" y="136287"/>
                        <a:pt x="312039" y="136573"/>
                      </a:cubicBezTo>
                      <a:cubicBezTo>
                        <a:pt x="313563" y="137049"/>
                        <a:pt x="315087" y="138287"/>
                        <a:pt x="315944" y="136859"/>
                      </a:cubicBezTo>
                      <a:cubicBezTo>
                        <a:pt x="316802" y="135430"/>
                        <a:pt x="318707" y="134382"/>
                        <a:pt x="320231" y="134954"/>
                      </a:cubicBezTo>
                      <a:cubicBezTo>
                        <a:pt x="320897" y="135239"/>
                        <a:pt x="321469" y="138383"/>
                        <a:pt x="322136" y="137525"/>
                      </a:cubicBezTo>
                      <a:cubicBezTo>
                        <a:pt x="323850" y="135811"/>
                        <a:pt x="321088" y="132858"/>
                        <a:pt x="323755" y="133048"/>
                      </a:cubicBezTo>
                      <a:cubicBezTo>
                        <a:pt x="326041" y="133239"/>
                        <a:pt x="322517" y="138478"/>
                        <a:pt x="325088" y="138764"/>
                      </a:cubicBezTo>
                      <a:cubicBezTo>
                        <a:pt x="326422" y="138954"/>
                        <a:pt x="325660" y="136668"/>
                        <a:pt x="326612" y="136287"/>
                      </a:cubicBezTo>
                      <a:cubicBezTo>
                        <a:pt x="328232" y="135620"/>
                        <a:pt x="330232" y="136763"/>
                        <a:pt x="331565" y="137335"/>
                      </a:cubicBezTo>
                      <a:cubicBezTo>
                        <a:pt x="334709" y="138668"/>
                        <a:pt x="338519" y="141716"/>
                        <a:pt x="342233" y="141240"/>
                      </a:cubicBezTo>
                      <a:cubicBezTo>
                        <a:pt x="343376" y="141050"/>
                        <a:pt x="343662" y="139811"/>
                        <a:pt x="344424" y="138859"/>
                      </a:cubicBezTo>
                      <a:cubicBezTo>
                        <a:pt x="346234" y="136668"/>
                        <a:pt x="345091" y="139526"/>
                        <a:pt x="345567" y="140288"/>
                      </a:cubicBezTo>
                      <a:cubicBezTo>
                        <a:pt x="346329" y="141431"/>
                        <a:pt x="348806" y="139906"/>
                        <a:pt x="349186" y="138954"/>
                      </a:cubicBezTo>
                      <a:cubicBezTo>
                        <a:pt x="349948" y="135811"/>
                        <a:pt x="350044" y="137144"/>
                        <a:pt x="351187" y="139335"/>
                      </a:cubicBezTo>
                      <a:cubicBezTo>
                        <a:pt x="351377" y="139621"/>
                        <a:pt x="351663" y="133906"/>
                        <a:pt x="351282" y="134001"/>
                      </a:cubicBezTo>
                      <a:cubicBezTo>
                        <a:pt x="351853" y="134001"/>
                        <a:pt x="352520" y="136668"/>
                        <a:pt x="352901" y="137240"/>
                      </a:cubicBezTo>
                      <a:cubicBezTo>
                        <a:pt x="353663" y="138573"/>
                        <a:pt x="354902" y="137144"/>
                        <a:pt x="355282" y="136382"/>
                      </a:cubicBezTo>
                      <a:cubicBezTo>
                        <a:pt x="355949" y="135906"/>
                        <a:pt x="358616" y="132668"/>
                        <a:pt x="359188" y="135715"/>
                      </a:cubicBezTo>
                      <a:cubicBezTo>
                        <a:pt x="359855" y="139430"/>
                        <a:pt x="361664" y="134001"/>
                        <a:pt x="362045" y="133334"/>
                      </a:cubicBezTo>
                      <a:cubicBezTo>
                        <a:pt x="363379" y="131715"/>
                        <a:pt x="367379" y="138287"/>
                        <a:pt x="367474" y="134763"/>
                      </a:cubicBezTo>
                      <a:cubicBezTo>
                        <a:pt x="365665" y="132572"/>
                        <a:pt x="360902" y="130572"/>
                        <a:pt x="359188" y="129524"/>
                      </a:cubicBezTo>
                      <a:cubicBezTo>
                        <a:pt x="358997" y="129524"/>
                        <a:pt x="355854" y="127429"/>
                        <a:pt x="356521" y="128477"/>
                      </a:cubicBezTo>
                      <a:cubicBezTo>
                        <a:pt x="356521" y="129619"/>
                        <a:pt x="356235" y="130001"/>
                        <a:pt x="355378" y="129619"/>
                      </a:cubicBezTo>
                      <a:cubicBezTo>
                        <a:pt x="354140" y="129143"/>
                        <a:pt x="352615" y="128000"/>
                        <a:pt x="352139" y="129429"/>
                      </a:cubicBezTo>
                      <a:cubicBezTo>
                        <a:pt x="351663" y="130572"/>
                        <a:pt x="351758" y="131810"/>
                        <a:pt x="350615" y="130286"/>
                      </a:cubicBezTo>
                      <a:cubicBezTo>
                        <a:pt x="349568" y="130572"/>
                        <a:pt x="347377" y="134573"/>
                        <a:pt x="347186" y="130096"/>
                      </a:cubicBezTo>
                      <a:cubicBezTo>
                        <a:pt x="347282" y="133715"/>
                        <a:pt x="344329" y="131048"/>
                        <a:pt x="343281" y="131429"/>
                      </a:cubicBezTo>
                      <a:cubicBezTo>
                        <a:pt x="342043" y="131810"/>
                        <a:pt x="342900" y="133239"/>
                        <a:pt x="341948" y="134287"/>
                      </a:cubicBezTo>
                      <a:cubicBezTo>
                        <a:pt x="341090" y="135144"/>
                        <a:pt x="340805" y="132477"/>
                        <a:pt x="340900" y="131620"/>
                      </a:cubicBezTo>
                      <a:cubicBezTo>
                        <a:pt x="341471" y="127429"/>
                        <a:pt x="339185" y="130572"/>
                        <a:pt x="337757" y="130667"/>
                      </a:cubicBezTo>
                      <a:cubicBezTo>
                        <a:pt x="337185" y="130667"/>
                        <a:pt x="332613" y="128762"/>
                        <a:pt x="332994" y="128286"/>
                      </a:cubicBezTo>
                      <a:cubicBezTo>
                        <a:pt x="332518" y="128762"/>
                        <a:pt x="333851" y="128477"/>
                        <a:pt x="332994" y="129619"/>
                      </a:cubicBezTo>
                      <a:cubicBezTo>
                        <a:pt x="332518" y="130191"/>
                        <a:pt x="331661" y="130001"/>
                        <a:pt x="331184" y="129905"/>
                      </a:cubicBezTo>
                      <a:cubicBezTo>
                        <a:pt x="330422" y="129715"/>
                        <a:pt x="328994" y="129715"/>
                        <a:pt x="328517" y="128667"/>
                      </a:cubicBezTo>
                      <a:cubicBezTo>
                        <a:pt x="328041" y="127619"/>
                        <a:pt x="328327" y="126476"/>
                        <a:pt x="326898" y="127238"/>
                      </a:cubicBezTo>
                      <a:cubicBezTo>
                        <a:pt x="325850" y="127715"/>
                        <a:pt x="325565" y="129524"/>
                        <a:pt x="324803" y="129905"/>
                      </a:cubicBezTo>
                      <a:cubicBezTo>
                        <a:pt x="323469" y="130667"/>
                        <a:pt x="321659" y="128286"/>
                        <a:pt x="320421" y="127715"/>
                      </a:cubicBezTo>
                      <a:cubicBezTo>
                        <a:pt x="318992" y="127048"/>
                        <a:pt x="317278" y="126667"/>
                        <a:pt x="315563" y="127048"/>
                      </a:cubicBezTo>
                      <a:cubicBezTo>
                        <a:pt x="313849" y="127334"/>
                        <a:pt x="312230" y="128286"/>
                        <a:pt x="311086" y="129524"/>
                      </a:cubicBezTo>
                      <a:cubicBezTo>
                        <a:pt x="310515" y="130191"/>
                        <a:pt x="309944" y="132763"/>
                        <a:pt x="309372" y="132953"/>
                      </a:cubicBezTo>
                      <a:cubicBezTo>
                        <a:pt x="309563" y="132858"/>
                        <a:pt x="309277" y="130286"/>
                        <a:pt x="308801" y="129905"/>
                      </a:cubicBezTo>
                      <a:cubicBezTo>
                        <a:pt x="308039" y="129143"/>
                        <a:pt x="305276" y="130953"/>
                        <a:pt x="304895" y="131525"/>
                      </a:cubicBezTo>
                      <a:cubicBezTo>
                        <a:pt x="304133" y="132477"/>
                        <a:pt x="305372" y="133334"/>
                        <a:pt x="304324" y="134287"/>
                      </a:cubicBezTo>
                      <a:cubicBezTo>
                        <a:pt x="303467" y="135049"/>
                        <a:pt x="302514" y="135620"/>
                        <a:pt x="301371" y="135906"/>
                      </a:cubicBezTo>
                      <a:cubicBezTo>
                        <a:pt x="298418" y="136954"/>
                        <a:pt x="296513" y="135335"/>
                        <a:pt x="295751" y="138954"/>
                      </a:cubicBezTo>
                      <a:cubicBezTo>
                        <a:pt x="296132" y="140954"/>
                        <a:pt x="295180" y="141716"/>
                        <a:pt x="294323" y="142955"/>
                      </a:cubicBezTo>
                      <a:cubicBezTo>
                        <a:pt x="293942" y="143526"/>
                        <a:pt x="295942" y="145336"/>
                        <a:pt x="295275" y="146479"/>
                      </a:cubicBezTo>
                      <a:cubicBezTo>
                        <a:pt x="294418" y="146002"/>
                        <a:pt x="292322" y="143431"/>
                        <a:pt x="292132" y="145145"/>
                      </a:cubicBezTo>
                      <a:cubicBezTo>
                        <a:pt x="292036" y="146288"/>
                        <a:pt x="293180" y="147717"/>
                        <a:pt x="293656" y="148860"/>
                      </a:cubicBezTo>
                      <a:cubicBezTo>
                        <a:pt x="292418" y="146002"/>
                        <a:pt x="291274" y="150194"/>
                        <a:pt x="290703" y="150670"/>
                      </a:cubicBezTo>
                      <a:cubicBezTo>
                        <a:pt x="289560" y="151527"/>
                        <a:pt x="288417" y="149431"/>
                        <a:pt x="287655" y="150670"/>
                      </a:cubicBezTo>
                      <a:cubicBezTo>
                        <a:pt x="286893" y="151908"/>
                        <a:pt x="292703" y="155623"/>
                        <a:pt x="293751" y="154004"/>
                      </a:cubicBezTo>
                      <a:lnTo>
                        <a:pt x="293084" y="155147"/>
                      </a:lnTo>
                      <a:cubicBezTo>
                        <a:pt x="292418" y="156194"/>
                        <a:pt x="293846" y="159052"/>
                        <a:pt x="295275" y="157718"/>
                      </a:cubicBezTo>
                      <a:close/>
                      <a:moveTo>
                        <a:pt x="228600" y="166577"/>
                      </a:moveTo>
                      <a:cubicBezTo>
                        <a:pt x="228600" y="168672"/>
                        <a:pt x="229267" y="168672"/>
                        <a:pt x="230791" y="166291"/>
                      </a:cubicBezTo>
                      <a:lnTo>
                        <a:pt x="230029" y="165815"/>
                      </a:lnTo>
                      <a:lnTo>
                        <a:pt x="228600" y="166577"/>
                      </a:lnTo>
                      <a:close/>
                      <a:moveTo>
                        <a:pt x="129731" y="198962"/>
                      </a:moveTo>
                      <a:cubicBezTo>
                        <a:pt x="130683" y="202772"/>
                        <a:pt x="132493" y="198485"/>
                        <a:pt x="131064" y="198104"/>
                      </a:cubicBezTo>
                      <a:lnTo>
                        <a:pt x="129731" y="198962"/>
                      </a:lnTo>
                      <a:close/>
                      <a:moveTo>
                        <a:pt x="284036" y="164767"/>
                      </a:moveTo>
                      <a:cubicBezTo>
                        <a:pt x="284893" y="163910"/>
                        <a:pt x="286798" y="165910"/>
                        <a:pt x="285940" y="166767"/>
                      </a:cubicBezTo>
                      <a:cubicBezTo>
                        <a:pt x="284893" y="166481"/>
                        <a:pt x="283369" y="165910"/>
                        <a:pt x="284036" y="164767"/>
                      </a:cubicBezTo>
                      <a:close/>
                      <a:moveTo>
                        <a:pt x="255365" y="176768"/>
                      </a:moveTo>
                      <a:cubicBezTo>
                        <a:pt x="255651" y="175244"/>
                        <a:pt x="256699" y="174387"/>
                        <a:pt x="257365" y="175721"/>
                      </a:cubicBezTo>
                      <a:cubicBezTo>
                        <a:pt x="258223" y="177530"/>
                        <a:pt x="258127" y="181721"/>
                        <a:pt x="255842" y="179721"/>
                      </a:cubicBezTo>
                      <a:cubicBezTo>
                        <a:pt x="255461" y="178959"/>
                        <a:pt x="255175" y="177816"/>
                        <a:pt x="255365" y="176768"/>
                      </a:cubicBezTo>
                      <a:close/>
                      <a:moveTo>
                        <a:pt x="204788" y="160576"/>
                      </a:moveTo>
                      <a:lnTo>
                        <a:pt x="206121" y="164481"/>
                      </a:lnTo>
                      <a:cubicBezTo>
                        <a:pt x="205073" y="163624"/>
                        <a:pt x="203073" y="161243"/>
                        <a:pt x="204788" y="160576"/>
                      </a:cubicBezTo>
                      <a:close/>
                      <a:moveTo>
                        <a:pt x="179832" y="175721"/>
                      </a:moveTo>
                      <a:cubicBezTo>
                        <a:pt x="180880" y="174863"/>
                        <a:pt x="182499" y="177149"/>
                        <a:pt x="181642" y="177816"/>
                      </a:cubicBezTo>
                      <a:cubicBezTo>
                        <a:pt x="180594" y="177530"/>
                        <a:pt x="178880" y="176959"/>
                        <a:pt x="179832" y="175721"/>
                      </a:cubicBezTo>
                      <a:close/>
                      <a:moveTo>
                        <a:pt x="169736" y="182293"/>
                      </a:moveTo>
                      <a:cubicBezTo>
                        <a:pt x="170783" y="181436"/>
                        <a:pt x="172402" y="183722"/>
                        <a:pt x="171450" y="184484"/>
                      </a:cubicBezTo>
                      <a:cubicBezTo>
                        <a:pt x="169736" y="185722"/>
                        <a:pt x="168021" y="183626"/>
                        <a:pt x="169736" y="182293"/>
                      </a:cubicBezTo>
                      <a:close/>
                      <a:moveTo>
                        <a:pt x="10192" y="194675"/>
                      </a:moveTo>
                      <a:cubicBezTo>
                        <a:pt x="9335" y="194294"/>
                        <a:pt x="4191" y="203343"/>
                        <a:pt x="5906" y="204677"/>
                      </a:cubicBezTo>
                      <a:cubicBezTo>
                        <a:pt x="6477" y="205153"/>
                        <a:pt x="8858" y="206677"/>
                        <a:pt x="9525" y="205915"/>
                      </a:cubicBezTo>
                      <a:cubicBezTo>
                        <a:pt x="10858" y="204200"/>
                        <a:pt x="11430" y="202295"/>
                        <a:pt x="13049" y="204581"/>
                      </a:cubicBezTo>
                      <a:cubicBezTo>
                        <a:pt x="14669" y="205915"/>
                        <a:pt x="16669" y="206867"/>
                        <a:pt x="18669" y="206963"/>
                      </a:cubicBezTo>
                      <a:cubicBezTo>
                        <a:pt x="20002" y="206963"/>
                        <a:pt x="21431" y="204105"/>
                        <a:pt x="22193" y="204581"/>
                      </a:cubicBezTo>
                      <a:cubicBezTo>
                        <a:pt x="23622" y="205439"/>
                        <a:pt x="23241" y="209534"/>
                        <a:pt x="25146" y="210391"/>
                      </a:cubicBezTo>
                      <a:cubicBezTo>
                        <a:pt x="26194" y="210773"/>
                        <a:pt x="25718" y="207915"/>
                        <a:pt x="25908" y="207153"/>
                      </a:cubicBezTo>
                      <a:cubicBezTo>
                        <a:pt x="26860" y="207248"/>
                        <a:pt x="26956" y="210963"/>
                        <a:pt x="28099" y="209915"/>
                      </a:cubicBezTo>
                      <a:cubicBezTo>
                        <a:pt x="28385" y="209630"/>
                        <a:pt x="29242" y="202581"/>
                        <a:pt x="30671" y="205057"/>
                      </a:cubicBezTo>
                      <a:cubicBezTo>
                        <a:pt x="31337" y="206200"/>
                        <a:pt x="30480" y="207915"/>
                        <a:pt x="31718" y="208867"/>
                      </a:cubicBezTo>
                      <a:cubicBezTo>
                        <a:pt x="32290" y="209248"/>
                        <a:pt x="33242" y="209344"/>
                        <a:pt x="33814" y="209058"/>
                      </a:cubicBezTo>
                      <a:cubicBezTo>
                        <a:pt x="35338" y="208296"/>
                        <a:pt x="33528" y="205057"/>
                        <a:pt x="36195" y="205153"/>
                      </a:cubicBezTo>
                      <a:cubicBezTo>
                        <a:pt x="36100" y="206677"/>
                        <a:pt x="36290" y="208201"/>
                        <a:pt x="37052" y="209344"/>
                      </a:cubicBezTo>
                      <a:cubicBezTo>
                        <a:pt x="38100" y="210106"/>
                        <a:pt x="39910" y="211249"/>
                        <a:pt x="39910" y="208391"/>
                      </a:cubicBezTo>
                      <a:cubicBezTo>
                        <a:pt x="39910" y="212011"/>
                        <a:pt x="41529" y="211249"/>
                        <a:pt x="42767" y="209248"/>
                      </a:cubicBezTo>
                      <a:cubicBezTo>
                        <a:pt x="42863" y="211915"/>
                        <a:pt x="49054" y="208963"/>
                        <a:pt x="49816" y="208867"/>
                      </a:cubicBezTo>
                      <a:cubicBezTo>
                        <a:pt x="46958" y="209058"/>
                        <a:pt x="46958" y="205534"/>
                        <a:pt x="49911" y="206391"/>
                      </a:cubicBezTo>
                      <a:cubicBezTo>
                        <a:pt x="51816" y="206963"/>
                        <a:pt x="53912" y="207058"/>
                        <a:pt x="55817" y="206867"/>
                      </a:cubicBezTo>
                      <a:cubicBezTo>
                        <a:pt x="55340" y="203915"/>
                        <a:pt x="50483" y="203819"/>
                        <a:pt x="48958" y="203438"/>
                      </a:cubicBezTo>
                      <a:cubicBezTo>
                        <a:pt x="50387" y="203248"/>
                        <a:pt x="51911" y="203057"/>
                        <a:pt x="53340" y="203057"/>
                      </a:cubicBezTo>
                      <a:cubicBezTo>
                        <a:pt x="54293" y="203057"/>
                        <a:pt x="55912" y="203153"/>
                        <a:pt x="56579" y="204677"/>
                      </a:cubicBezTo>
                      <a:cubicBezTo>
                        <a:pt x="57245" y="206105"/>
                        <a:pt x="56293" y="207153"/>
                        <a:pt x="57721" y="207915"/>
                      </a:cubicBezTo>
                      <a:cubicBezTo>
                        <a:pt x="60674" y="209534"/>
                        <a:pt x="60674" y="205724"/>
                        <a:pt x="62960" y="205057"/>
                      </a:cubicBezTo>
                      <a:cubicBezTo>
                        <a:pt x="64960" y="204486"/>
                        <a:pt x="66675" y="205724"/>
                        <a:pt x="68580" y="207344"/>
                      </a:cubicBezTo>
                      <a:cubicBezTo>
                        <a:pt x="68104" y="205629"/>
                        <a:pt x="69056" y="202962"/>
                        <a:pt x="69818" y="201914"/>
                      </a:cubicBezTo>
                      <a:cubicBezTo>
                        <a:pt x="70961" y="200295"/>
                        <a:pt x="71152" y="203438"/>
                        <a:pt x="71628" y="203343"/>
                      </a:cubicBezTo>
                      <a:cubicBezTo>
                        <a:pt x="72676" y="203057"/>
                        <a:pt x="71723" y="201057"/>
                        <a:pt x="71438" y="200200"/>
                      </a:cubicBezTo>
                      <a:cubicBezTo>
                        <a:pt x="71723" y="201152"/>
                        <a:pt x="71914" y="204105"/>
                        <a:pt x="72676" y="204486"/>
                      </a:cubicBezTo>
                      <a:cubicBezTo>
                        <a:pt x="73819" y="205057"/>
                        <a:pt x="75629" y="203819"/>
                        <a:pt x="76486" y="203343"/>
                      </a:cubicBezTo>
                      <a:cubicBezTo>
                        <a:pt x="77438" y="202772"/>
                        <a:pt x="79248" y="201724"/>
                        <a:pt x="79153" y="200009"/>
                      </a:cubicBezTo>
                      <a:cubicBezTo>
                        <a:pt x="79153" y="198962"/>
                        <a:pt x="78962" y="198390"/>
                        <a:pt x="80010" y="198199"/>
                      </a:cubicBezTo>
                      <a:cubicBezTo>
                        <a:pt x="80581" y="198104"/>
                        <a:pt x="81344" y="198295"/>
                        <a:pt x="81915" y="199057"/>
                      </a:cubicBezTo>
                      <a:cubicBezTo>
                        <a:pt x="82677" y="199914"/>
                        <a:pt x="82677" y="199533"/>
                        <a:pt x="83439" y="199152"/>
                      </a:cubicBezTo>
                      <a:cubicBezTo>
                        <a:pt x="84487" y="198581"/>
                        <a:pt x="84582" y="196771"/>
                        <a:pt x="85439" y="195914"/>
                      </a:cubicBezTo>
                      <a:cubicBezTo>
                        <a:pt x="86296" y="195056"/>
                        <a:pt x="87058" y="194199"/>
                        <a:pt x="88202" y="193723"/>
                      </a:cubicBezTo>
                      <a:cubicBezTo>
                        <a:pt x="88868" y="193437"/>
                        <a:pt x="90773" y="194104"/>
                        <a:pt x="91154" y="193818"/>
                      </a:cubicBezTo>
                      <a:cubicBezTo>
                        <a:pt x="91345" y="193628"/>
                        <a:pt x="90392" y="193151"/>
                        <a:pt x="90583" y="192865"/>
                      </a:cubicBezTo>
                      <a:lnTo>
                        <a:pt x="91345" y="192199"/>
                      </a:lnTo>
                      <a:lnTo>
                        <a:pt x="94774" y="189341"/>
                      </a:lnTo>
                      <a:cubicBezTo>
                        <a:pt x="95917" y="188294"/>
                        <a:pt x="98774" y="187627"/>
                        <a:pt x="97346" y="184865"/>
                      </a:cubicBezTo>
                      <a:cubicBezTo>
                        <a:pt x="98489" y="186865"/>
                        <a:pt x="101156" y="185912"/>
                        <a:pt x="102108" y="185817"/>
                      </a:cubicBezTo>
                      <a:cubicBezTo>
                        <a:pt x="103537" y="185627"/>
                        <a:pt x="103727" y="183817"/>
                        <a:pt x="105346" y="184198"/>
                      </a:cubicBezTo>
                      <a:cubicBezTo>
                        <a:pt x="106013" y="184388"/>
                        <a:pt x="105346" y="186198"/>
                        <a:pt x="105727" y="186865"/>
                      </a:cubicBezTo>
                      <a:cubicBezTo>
                        <a:pt x="106108" y="187436"/>
                        <a:pt x="106775" y="187531"/>
                        <a:pt x="107347" y="187627"/>
                      </a:cubicBezTo>
                      <a:cubicBezTo>
                        <a:pt x="108109" y="187722"/>
                        <a:pt x="108966" y="187722"/>
                        <a:pt x="109919" y="187341"/>
                      </a:cubicBezTo>
                      <a:cubicBezTo>
                        <a:pt x="110490" y="187151"/>
                        <a:pt x="110871" y="185912"/>
                        <a:pt x="111252" y="185150"/>
                      </a:cubicBezTo>
                      <a:cubicBezTo>
                        <a:pt x="109728" y="188198"/>
                        <a:pt x="112681" y="186865"/>
                        <a:pt x="113538" y="187531"/>
                      </a:cubicBezTo>
                      <a:cubicBezTo>
                        <a:pt x="114490" y="188389"/>
                        <a:pt x="110299" y="192104"/>
                        <a:pt x="112109" y="192294"/>
                      </a:cubicBezTo>
                      <a:cubicBezTo>
                        <a:pt x="114300" y="192675"/>
                        <a:pt x="116205" y="188770"/>
                        <a:pt x="118110" y="187341"/>
                      </a:cubicBezTo>
                      <a:cubicBezTo>
                        <a:pt x="119729" y="186293"/>
                        <a:pt x="118301" y="191437"/>
                        <a:pt x="118015" y="191532"/>
                      </a:cubicBezTo>
                      <a:cubicBezTo>
                        <a:pt x="118967" y="190865"/>
                        <a:pt x="119158" y="190103"/>
                        <a:pt x="120110" y="190770"/>
                      </a:cubicBezTo>
                      <a:cubicBezTo>
                        <a:pt x="120396" y="190961"/>
                        <a:pt x="120968" y="191723"/>
                        <a:pt x="121348" y="191532"/>
                      </a:cubicBezTo>
                      <a:cubicBezTo>
                        <a:pt x="121920" y="191342"/>
                        <a:pt x="122206" y="190389"/>
                        <a:pt x="122777" y="190103"/>
                      </a:cubicBezTo>
                      <a:cubicBezTo>
                        <a:pt x="123444" y="189818"/>
                        <a:pt x="124015" y="190389"/>
                        <a:pt x="124397" y="190675"/>
                      </a:cubicBezTo>
                      <a:cubicBezTo>
                        <a:pt x="123253" y="192008"/>
                        <a:pt x="122777" y="192961"/>
                        <a:pt x="124111" y="193342"/>
                      </a:cubicBezTo>
                      <a:cubicBezTo>
                        <a:pt x="126016" y="193723"/>
                        <a:pt x="126587" y="193247"/>
                        <a:pt x="125159" y="195723"/>
                      </a:cubicBezTo>
                      <a:cubicBezTo>
                        <a:pt x="124682" y="196580"/>
                        <a:pt x="126778" y="197914"/>
                        <a:pt x="127349" y="197342"/>
                      </a:cubicBezTo>
                      <a:cubicBezTo>
                        <a:pt x="128111" y="196580"/>
                        <a:pt x="127730" y="195818"/>
                        <a:pt x="128778" y="196009"/>
                      </a:cubicBezTo>
                      <a:cubicBezTo>
                        <a:pt x="129921" y="196199"/>
                        <a:pt x="130969" y="196771"/>
                        <a:pt x="131921" y="197533"/>
                      </a:cubicBezTo>
                      <a:cubicBezTo>
                        <a:pt x="132969" y="198199"/>
                        <a:pt x="132683" y="199628"/>
                        <a:pt x="133636" y="200676"/>
                      </a:cubicBezTo>
                      <a:cubicBezTo>
                        <a:pt x="134398" y="201724"/>
                        <a:pt x="136207" y="202010"/>
                        <a:pt x="137160" y="200866"/>
                      </a:cubicBezTo>
                      <a:cubicBezTo>
                        <a:pt x="138398" y="199342"/>
                        <a:pt x="140970" y="202295"/>
                        <a:pt x="140970" y="202581"/>
                      </a:cubicBezTo>
                      <a:cubicBezTo>
                        <a:pt x="142303" y="200486"/>
                        <a:pt x="139256" y="198104"/>
                        <a:pt x="139446" y="197056"/>
                      </a:cubicBezTo>
                      <a:cubicBezTo>
                        <a:pt x="139446" y="196771"/>
                        <a:pt x="140780" y="196675"/>
                        <a:pt x="140875" y="197533"/>
                      </a:cubicBezTo>
                      <a:cubicBezTo>
                        <a:pt x="141065" y="199057"/>
                        <a:pt x="142589" y="198295"/>
                        <a:pt x="143256" y="197628"/>
                      </a:cubicBezTo>
                      <a:cubicBezTo>
                        <a:pt x="144685" y="196199"/>
                        <a:pt x="144304" y="198866"/>
                        <a:pt x="145637" y="200295"/>
                      </a:cubicBezTo>
                      <a:cubicBezTo>
                        <a:pt x="146494" y="201248"/>
                        <a:pt x="146304" y="199247"/>
                        <a:pt x="146494" y="198962"/>
                      </a:cubicBezTo>
                      <a:cubicBezTo>
                        <a:pt x="146209" y="197533"/>
                        <a:pt x="147352" y="197438"/>
                        <a:pt x="148019" y="197247"/>
                      </a:cubicBezTo>
                      <a:cubicBezTo>
                        <a:pt x="149638" y="196771"/>
                        <a:pt x="150305" y="197533"/>
                        <a:pt x="150876" y="194961"/>
                      </a:cubicBezTo>
                      <a:cubicBezTo>
                        <a:pt x="150971" y="194866"/>
                        <a:pt x="151543" y="193437"/>
                        <a:pt x="151924" y="193723"/>
                      </a:cubicBezTo>
                      <a:cubicBezTo>
                        <a:pt x="152686" y="194199"/>
                        <a:pt x="151924" y="198104"/>
                        <a:pt x="153829" y="198104"/>
                      </a:cubicBezTo>
                      <a:cubicBezTo>
                        <a:pt x="155734" y="198009"/>
                        <a:pt x="157639" y="196771"/>
                        <a:pt x="159258" y="195818"/>
                      </a:cubicBezTo>
                      <a:cubicBezTo>
                        <a:pt x="159068" y="195914"/>
                        <a:pt x="157829" y="196675"/>
                        <a:pt x="157353" y="195532"/>
                      </a:cubicBezTo>
                      <a:cubicBezTo>
                        <a:pt x="157163" y="194961"/>
                        <a:pt x="160020" y="194199"/>
                        <a:pt x="159258" y="192961"/>
                      </a:cubicBezTo>
                      <a:cubicBezTo>
                        <a:pt x="159639" y="193628"/>
                        <a:pt x="156686" y="192865"/>
                        <a:pt x="156972" y="192389"/>
                      </a:cubicBezTo>
                      <a:cubicBezTo>
                        <a:pt x="157829" y="191246"/>
                        <a:pt x="157924" y="187913"/>
                        <a:pt x="159639" y="190961"/>
                      </a:cubicBezTo>
                      <a:cubicBezTo>
                        <a:pt x="159830" y="191913"/>
                        <a:pt x="160020" y="193342"/>
                        <a:pt x="161068" y="193151"/>
                      </a:cubicBezTo>
                      <a:cubicBezTo>
                        <a:pt x="162592" y="192770"/>
                        <a:pt x="164592" y="191723"/>
                        <a:pt x="165544" y="190484"/>
                      </a:cubicBezTo>
                      <a:cubicBezTo>
                        <a:pt x="166306" y="189532"/>
                        <a:pt x="164020" y="188103"/>
                        <a:pt x="163449" y="187055"/>
                      </a:cubicBezTo>
                      <a:cubicBezTo>
                        <a:pt x="164116" y="186674"/>
                        <a:pt x="167259" y="186198"/>
                        <a:pt x="168307" y="186865"/>
                      </a:cubicBezTo>
                      <a:cubicBezTo>
                        <a:pt x="169259" y="187531"/>
                        <a:pt x="167545" y="189246"/>
                        <a:pt x="167259" y="189437"/>
                      </a:cubicBezTo>
                      <a:cubicBezTo>
                        <a:pt x="168211" y="188770"/>
                        <a:pt x="169640" y="186960"/>
                        <a:pt x="171164" y="187436"/>
                      </a:cubicBezTo>
                      <a:cubicBezTo>
                        <a:pt x="172307" y="187817"/>
                        <a:pt x="173641" y="190008"/>
                        <a:pt x="174403" y="191056"/>
                      </a:cubicBezTo>
                      <a:cubicBezTo>
                        <a:pt x="173641" y="188770"/>
                        <a:pt x="172688" y="186674"/>
                        <a:pt x="172402" y="184484"/>
                      </a:cubicBezTo>
                      <a:cubicBezTo>
                        <a:pt x="172307" y="183340"/>
                        <a:pt x="173545" y="183150"/>
                        <a:pt x="173831" y="182198"/>
                      </a:cubicBezTo>
                      <a:cubicBezTo>
                        <a:pt x="173927" y="181721"/>
                        <a:pt x="172974" y="179626"/>
                        <a:pt x="174403" y="180293"/>
                      </a:cubicBezTo>
                      <a:cubicBezTo>
                        <a:pt x="176022" y="181055"/>
                        <a:pt x="176117" y="183722"/>
                        <a:pt x="177736" y="184769"/>
                      </a:cubicBezTo>
                      <a:cubicBezTo>
                        <a:pt x="179070" y="185627"/>
                        <a:pt x="179261" y="183531"/>
                        <a:pt x="179261" y="182864"/>
                      </a:cubicBezTo>
                      <a:cubicBezTo>
                        <a:pt x="179261" y="181912"/>
                        <a:pt x="178689" y="181245"/>
                        <a:pt x="179165" y="180483"/>
                      </a:cubicBezTo>
                      <a:cubicBezTo>
                        <a:pt x="179737" y="179626"/>
                        <a:pt x="180499" y="179054"/>
                        <a:pt x="181165" y="178483"/>
                      </a:cubicBezTo>
                      <a:cubicBezTo>
                        <a:pt x="182880" y="177054"/>
                        <a:pt x="185928" y="175721"/>
                        <a:pt x="186690" y="173149"/>
                      </a:cubicBezTo>
                      <a:cubicBezTo>
                        <a:pt x="186881" y="172577"/>
                        <a:pt x="186023" y="171244"/>
                        <a:pt x="186881" y="171339"/>
                      </a:cubicBezTo>
                      <a:cubicBezTo>
                        <a:pt x="188023" y="171434"/>
                        <a:pt x="189071" y="172577"/>
                        <a:pt x="190214" y="172673"/>
                      </a:cubicBezTo>
                      <a:cubicBezTo>
                        <a:pt x="192595" y="172863"/>
                        <a:pt x="195072" y="171625"/>
                        <a:pt x="195834" y="169434"/>
                      </a:cubicBezTo>
                      <a:cubicBezTo>
                        <a:pt x="196024" y="169053"/>
                        <a:pt x="195644" y="166958"/>
                        <a:pt x="195929" y="166958"/>
                      </a:cubicBezTo>
                      <a:cubicBezTo>
                        <a:pt x="196882" y="167053"/>
                        <a:pt x="197644" y="169720"/>
                        <a:pt x="198596" y="169148"/>
                      </a:cubicBezTo>
                      <a:cubicBezTo>
                        <a:pt x="198596" y="169148"/>
                        <a:pt x="197739" y="166958"/>
                        <a:pt x="198501" y="166481"/>
                      </a:cubicBezTo>
                      <a:cubicBezTo>
                        <a:pt x="199073" y="166100"/>
                        <a:pt x="199835" y="165910"/>
                        <a:pt x="199358" y="164672"/>
                      </a:cubicBezTo>
                      <a:cubicBezTo>
                        <a:pt x="198406" y="162195"/>
                        <a:pt x="198787" y="162100"/>
                        <a:pt x="199263" y="159909"/>
                      </a:cubicBezTo>
                      <a:cubicBezTo>
                        <a:pt x="199930" y="160290"/>
                        <a:pt x="202692" y="163814"/>
                        <a:pt x="202216" y="163719"/>
                      </a:cubicBezTo>
                      <a:cubicBezTo>
                        <a:pt x="201835" y="163624"/>
                        <a:pt x="200597" y="163148"/>
                        <a:pt x="200597" y="164481"/>
                      </a:cubicBezTo>
                      <a:cubicBezTo>
                        <a:pt x="200597" y="165338"/>
                        <a:pt x="201073" y="165434"/>
                        <a:pt x="201549" y="165529"/>
                      </a:cubicBezTo>
                      <a:cubicBezTo>
                        <a:pt x="202406" y="165529"/>
                        <a:pt x="203835" y="162576"/>
                        <a:pt x="205169" y="164386"/>
                      </a:cubicBezTo>
                      <a:cubicBezTo>
                        <a:pt x="206121" y="165719"/>
                        <a:pt x="209455" y="162100"/>
                        <a:pt x="210979" y="162005"/>
                      </a:cubicBezTo>
                      <a:cubicBezTo>
                        <a:pt x="210598" y="159719"/>
                        <a:pt x="209645" y="160004"/>
                        <a:pt x="209264" y="158099"/>
                      </a:cubicBezTo>
                      <a:cubicBezTo>
                        <a:pt x="210407" y="157909"/>
                        <a:pt x="211741" y="160195"/>
                        <a:pt x="212122" y="159909"/>
                      </a:cubicBezTo>
                      <a:cubicBezTo>
                        <a:pt x="212979" y="159338"/>
                        <a:pt x="213455" y="157147"/>
                        <a:pt x="214122" y="156099"/>
                      </a:cubicBezTo>
                      <a:cubicBezTo>
                        <a:pt x="214408" y="156956"/>
                        <a:pt x="216027" y="159338"/>
                        <a:pt x="217265" y="161243"/>
                      </a:cubicBezTo>
                      <a:cubicBezTo>
                        <a:pt x="218503" y="162957"/>
                        <a:pt x="219361" y="164195"/>
                        <a:pt x="219742" y="161909"/>
                      </a:cubicBezTo>
                      <a:cubicBezTo>
                        <a:pt x="219170" y="161528"/>
                        <a:pt x="218980" y="162195"/>
                        <a:pt x="218694" y="162290"/>
                      </a:cubicBezTo>
                      <a:cubicBezTo>
                        <a:pt x="218218" y="162576"/>
                        <a:pt x="219170" y="159528"/>
                        <a:pt x="219361" y="159242"/>
                      </a:cubicBezTo>
                      <a:cubicBezTo>
                        <a:pt x="219837" y="158576"/>
                        <a:pt x="220790" y="158385"/>
                        <a:pt x="221456" y="158766"/>
                      </a:cubicBezTo>
                      <a:cubicBezTo>
                        <a:pt x="222980" y="159623"/>
                        <a:pt x="220599" y="162576"/>
                        <a:pt x="222123" y="163624"/>
                      </a:cubicBezTo>
                      <a:cubicBezTo>
                        <a:pt x="222790" y="164100"/>
                        <a:pt x="223838" y="164481"/>
                        <a:pt x="224599" y="164386"/>
                      </a:cubicBezTo>
                      <a:cubicBezTo>
                        <a:pt x="225647" y="164290"/>
                        <a:pt x="225743" y="162195"/>
                        <a:pt x="227076" y="162671"/>
                      </a:cubicBezTo>
                      <a:cubicBezTo>
                        <a:pt x="228028" y="162957"/>
                        <a:pt x="228600" y="163148"/>
                        <a:pt x="227838" y="164576"/>
                      </a:cubicBezTo>
                      <a:cubicBezTo>
                        <a:pt x="227552" y="164862"/>
                        <a:pt x="226600" y="165624"/>
                        <a:pt x="226505" y="166100"/>
                      </a:cubicBezTo>
                      <a:cubicBezTo>
                        <a:pt x="226123" y="166672"/>
                        <a:pt x="232791" y="163243"/>
                        <a:pt x="232315" y="165529"/>
                      </a:cubicBezTo>
                      <a:cubicBezTo>
                        <a:pt x="231839" y="167148"/>
                        <a:pt x="230600" y="168291"/>
                        <a:pt x="231839" y="169434"/>
                      </a:cubicBezTo>
                      <a:cubicBezTo>
                        <a:pt x="232124" y="169720"/>
                        <a:pt x="233744" y="170387"/>
                        <a:pt x="234220" y="170291"/>
                      </a:cubicBezTo>
                      <a:cubicBezTo>
                        <a:pt x="233839" y="170387"/>
                        <a:pt x="233553" y="165052"/>
                        <a:pt x="234601" y="166196"/>
                      </a:cubicBezTo>
                      <a:cubicBezTo>
                        <a:pt x="235458" y="167148"/>
                        <a:pt x="236030" y="168291"/>
                        <a:pt x="237077" y="169148"/>
                      </a:cubicBezTo>
                      <a:lnTo>
                        <a:pt x="238697" y="170387"/>
                      </a:lnTo>
                      <a:cubicBezTo>
                        <a:pt x="238887" y="170863"/>
                        <a:pt x="239173" y="170863"/>
                        <a:pt x="239554" y="170291"/>
                      </a:cubicBezTo>
                      <a:cubicBezTo>
                        <a:pt x="240125" y="170387"/>
                        <a:pt x="237363" y="172577"/>
                        <a:pt x="237268" y="172958"/>
                      </a:cubicBezTo>
                      <a:cubicBezTo>
                        <a:pt x="236696" y="174197"/>
                        <a:pt x="238601" y="173720"/>
                        <a:pt x="239077" y="173435"/>
                      </a:cubicBezTo>
                      <a:cubicBezTo>
                        <a:pt x="239744" y="173149"/>
                        <a:pt x="241364" y="172006"/>
                        <a:pt x="241554" y="173149"/>
                      </a:cubicBezTo>
                      <a:cubicBezTo>
                        <a:pt x="241744" y="174101"/>
                        <a:pt x="240506" y="175054"/>
                        <a:pt x="240316" y="175911"/>
                      </a:cubicBezTo>
                      <a:cubicBezTo>
                        <a:pt x="240697" y="174577"/>
                        <a:pt x="244221" y="174197"/>
                        <a:pt x="244888" y="174197"/>
                      </a:cubicBezTo>
                      <a:cubicBezTo>
                        <a:pt x="245650" y="174292"/>
                        <a:pt x="246507" y="174387"/>
                        <a:pt x="246983" y="175149"/>
                      </a:cubicBezTo>
                      <a:cubicBezTo>
                        <a:pt x="247364" y="175816"/>
                        <a:pt x="246698" y="176387"/>
                        <a:pt x="247174" y="177054"/>
                      </a:cubicBezTo>
                      <a:cubicBezTo>
                        <a:pt x="247555" y="177626"/>
                        <a:pt x="249936" y="178959"/>
                        <a:pt x="250412" y="177721"/>
                      </a:cubicBezTo>
                      <a:cubicBezTo>
                        <a:pt x="250889" y="176578"/>
                        <a:pt x="251174" y="176102"/>
                        <a:pt x="252127" y="176197"/>
                      </a:cubicBezTo>
                      <a:cubicBezTo>
                        <a:pt x="252127" y="176197"/>
                        <a:pt x="253460" y="176387"/>
                        <a:pt x="253365" y="176673"/>
                      </a:cubicBezTo>
                      <a:cubicBezTo>
                        <a:pt x="253270" y="177244"/>
                        <a:pt x="249841" y="179531"/>
                        <a:pt x="251460" y="180578"/>
                      </a:cubicBezTo>
                      <a:cubicBezTo>
                        <a:pt x="252889" y="181531"/>
                        <a:pt x="254032" y="178769"/>
                        <a:pt x="255365" y="180197"/>
                      </a:cubicBezTo>
                      <a:cubicBezTo>
                        <a:pt x="256889" y="181912"/>
                        <a:pt x="258223" y="180388"/>
                        <a:pt x="259652" y="179435"/>
                      </a:cubicBezTo>
                      <a:cubicBezTo>
                        <a:pt x="260699" y="178578"/>
                        <a:pt x="260414" y="179054"/>
                        <a:pt x="261080" y="179435"/>
                      </a:cubicBezTo>
                      <a:cubicBezTo>
                        <a:pt x="261556" y="179721"/>
                        <a:pt x="262414" y="178864"/>
                        <a:pt x="262795" y="178864"/>
                      </a:cubicBezTo>
                      <a:cubicBezTo>
                        <a:pt x="263271" y="177530"/>
                        <a:pt x="264795" y="175435"/>
                        <a:pt x="265462" y="177816"/>
                      </a:cubicBezTo>
                      <a:cubicBezTo>
                        <a:pt x="265557" y="178388"/>
                        <a:pt x="267081" y="183340"/>
                        <a:pt x="267748" y="180578"/>
                      </a:cubicBezTo>
                      <a:cubicBezTo>
                        <a:pt x="268034" y="179245"/>
                        <a:pt x="267748" y="178388"/>
                        <a:pt x="269081" y="178292"/>
                      </a:cubicBezTo>
                      <a:cubicBezTo>
                        <a:pt x="269748" y="178292"/>
                        <a:pt x="269653" y="179721"/>
                        <a:pt x="270034" y="180293"/>
                      </a:cubicBezTo>
                      <a:cubicBezTo>
                        <a:pt x="270605" y="180864"/>
                        <a:pt x="271463" y="180578"/>
                        <a:pt x="272034" y="180483"/>
                      </a:cubicBezTo>
                      <a:lnTo>
                        <a:pt x="271367" y="177816"/>
                      </a:lnTo>
                      <a:cubicBezTo>
                        <a:pt x="270796" y="177626"/>
                        <a:pt x="269939" y="177244"/>
                        <a:pt x="269653" y="176483"/>
                      </a:cubicBezTo>
                      <a:cubicBezTo>
                        <a:pt x="269081" y="175149"/>
                        <a:pt x="271272" y="175054"/>
                        <a:pt x="271558" y="174959"/>
                      </a:cubicBezTo>
                      <a:cubicBezTo>
                        <a:pt x="272986" y="174577"/>
                        <a:pt x="272701" y="176292"/>
                        <a:pt x="274320" y="176768"/>
                      </a:cubicBezTo>
                      <a:cubicBezTo>
                        <a:pt x="274606" y="176864"/>
                        <a:pt x="277082" y="177435"/>
                        <a:pt x="277178" y="176959"/>
                      </a:cubicBezTo>
                      <a:cubicBezTo>
                        <a:pt x="277273" y="175721"/>
                        <a:pt x="276225" y="175054"/>
                        <a:pt x="277463" y="174387"/>
                      </a:cubicBezTo>
                      <a:cubicBezTo>
                        <a:pt x="278035" y="174006"/>
                        <a:pt x="278892" y="174101"/>
                        <a:pt x="278797" y="173339"/>
                      </a:cubicBezTo>
                      <a:cubicBezTo>
                        <a:pt x="278606" y="171434"/>
                        <a:pt x="282416" y="170006"/>
                        <a:pt x="283369" y="169434"/>
                      </a:cubicBezTo>
                      <a:cubicBezTo>
                        <a:pt x="284321" y="168863"/>
                        <a:pt x="284512" y="169434"/>
                        <a:pt x="285560" y="170101"/>
                      </a:cubicBezTo>
                      <a:cubicBezTo>
                        <a:pt x="286607" y="170768"/>
                        <a:pt x="287750" y="169339"/>
                        <a:pt x="288227" y="168863"/>
                      </a:cubicBezTo>
                      <a:cubicBezTo>
                        <a:pt x="289274" y="168672"/>
                        <a:pt x="290703" y="167815"/>
                        <a:pt x="289655" y="166386"/>
                      </a:cubicBezTo>
                      <a:cubicBezTo>
                        <a:pt x="288989" y="165529"/>
                        <a:pt x="289751" y="165338"/>
                        <a:pt x="290227" y="164672"/>
                      </a:cubicBezTo>
                      <a:cubicBezTo>
                        <a:pt x="290513" y="164290"/>
                        <a:pt x="289846" y="163529"/>
                        <a:pt x="290036" y="162862"/>
                      </a:cubicBezTo>
                      <a:cubicBezTo>
                        <a:pt x="290513" y="161814"/>
                        <a:pt x="291370" y="161528"/>
                        <a:pt x="292036" y="160671"/>
                      </a:cubicBezTo>
                      <a:cubicBezTo>
                        <a:pt x="292798" y="159623"/>
                        <a:pt x="289560" y="154289"/>
                        <a:pt x="288227" y="154575"/>
                      </a:cubicBezTo>
                      <a:cubicBezTo>
                        <a:pt x="288322" y="154575"/>
                        <a:pt x="287941" y="155813"/>
                        <a:pt x="287845" y="155909"/>
                      </a:cubicBezTo>
                      <a:cubicBezTo>
                        <a:pt x="287369" y="156385"/>
                        <a:pt x="286703" y="156766"/>
                        <a:pt x="285750" y="156671"/>
                      </a:cubicBezTo>
                      <a:cubicBezTo>
                        <a:pt x="284036" y="157242"/>
                        <a:pt x="282702" y="158004"/>
                        <a:pt x="282131" y="159242"/>
                      </a:cubicBezTo>
                      <a:cubicBezTo>
                        <a:pt x="281654" y="160100"/>
                        <a:pt x="284798" y="161433"/>
                        <a:pt x="284321" y="162862"/>
                      </a:cubicBezTo>
                      <a:cubicBezTo>
                        <a:pt x="283940" y="163719"/>
                        <a:pt x="282988" y="163719"/>
                        <a:pt x="281845" y="163433"/>
                      </a:cubicBezTo>
                      <a:cubicBezTo>
                        <a:pt x="280988" y="162576"/>
                        <a:pt x="280892" y="162481"/>
                        <a:pt x="280321" y="162862"/>
                      </a:cubicBezTo>
                      <a:cubicBezTo>
                        <a:pt x="279464" y="163529"/>
                        <a:pt x="280035" y="163243"/>
                        <a:pt x="280892" y="164767"/>
                      </a:cubicBezTo>
                      <a:cubicBezTo>
                        <a:pt x="281273" y="165434"/>
                        <a:pt x="280988" y="166481"/>
                        <a:pt x="280226" y="166100"/>
                      </a:cubicBezTo>
                      <a:cubicBezTo>
                        <a:pt x="278797" y="165338"/>
                        <a:pt x="278320" y="162671"/>
                        <a:pt x="276987" y="163529"/>
                      </a:cubicBezTo>
                      <a:cubicBezTo>
                        <a:pt x="276606" y="163814"/>
                        <a:pt x="276225" y="165624"/>
                        <a:pt x="276892" y="166862"/>
                      </a:cubicBezTo>
                      <a:cubicBezTo>
                        <a:pt x="276797" y="167243"/>
                        <a:pt x="276130" y="167243"/>
                        <a:pt x="275939" y="167529"/>
                      </a:cubicBezTo>
                      <a:cubicBezTo>
                        <a:pt x="275749" y="167815"/>
                        <a:pt x="273653" y="171339"/>
                        <a:pt x="273177" y="171053"/>
                      </a:cubicBezTo>
                      <a:cubicBezTo>
                        <a:pt x="272224" y="170196"/>
                        <a:pt x="273368" y="167053"/>
                        <a:pt x="272986" y="166386"/>
                      </a:cubicBezTo>
                      <a:cubicBezTo>
                        <a:pt x="273463" y="167339"/>
                        <a:pt x="270129" y="169529"/>
                        <a:pt x="269843" y="170387"/>
                      </a:cubicBezTo>
                      <a:cubicBezTo>
                        <a:pt x="269462" y="171720"/>
                        <a:pt x="268700" y="171339"/>
                        <a:pt x="267748" y="170196"/>
                      </a:cubicBezTo>
                      <a:cubicBezTo>
                        <a:pt x="266319" y="168386"/>
                        <a:pt x="266795" y="170387"/>
                        <a:pt x="266033" y="170482"/>
                      </a:cubicBezTo>
                      <a:cubicBezTo>
                        <a:pt x="265271" y="170577"/>
                        <a:pt x="264986" y="170768"/>
                        <a:pt x="264414" y="169910"/>
                      </a:cubicBezTo>
                      <a:cubicBezTo>
                        <a:pt x="264223" y="169625"/>
                        <a:pt x="263938" y="169434"/>
                        <a:pt x="263747" y="169625"/>
                      </a:cubicBezTo>
                      <a:cubicBezTo>
                        <a:pt x="263271" y="169910"/>
                        <a:pt x="262890" y="171339"/>
                        <a:pt x="263366" y="172196"/>
                      </a:cubicBezTo>
                      <a:cubicBezTo>
                        <a:pt x="263652" y="173054"/>
                        <a:pt x="263843" y="174768"/>
                        <a:pt x="262890" y="174197"/>
                      </a:cubicBezTo>
                      <a:cubicBezTo>
                        <a:pt x="262033" y="173625"/>
                        <a:pt x="261842" y="172006"/>
                        <a:pt x="261080" y="171434"/>
                      </a:cubicBezTo>
                      <a:cubicBezTo>
                        <a:pt x="260318" y="170863"/>
                        <a:pt x="259461" y="171530"/>
                        <a:pt x="258699" y="172101"/>
                      </a:cubicBezTo>
                      <a:cubicBezTo>
                        <a:pt x="258127" y="172006"/>
                        <a:pt x="257461" y="171911"/>
                        <a:pt x="257080" y="171244"/>
                      </a:cubicBezTo>
                      <a:cubicBezTo>
                        <a:pt x="256985" y="170672"/>
                        <a:pt x="256889" y="170387"/>
                        <a:pt x="256603" y="170387"/>
                      </a:cubicBezTo>
                      <a:cubicBezTo>
                        <a:pt x="255651" y="170196"/>
                        <a:pt x="255651" y="171530"/>
                        <a:pt x="254698" y="171339"/>
                      </a:cubicBezTo>
                      <a:cubicBezTo>
                        <a:pt x="254032" y="171244"/>
                        <a:pt x="253841" y="170482"/>
                        <a:pt x="253270" y="170101"/>
                      </a:cubicBezTo>
                      <a:cubicBezTo>
                        <a:pt x="252031" y="169244"/>
                        <a:pt x="250317" y="168958"/>
                        <a:pt x="248507" y="169815"/>
                      </a:cubicBezTo>
                      <a:cubicBezTo>
                        <a:pt x="247174" y="170387"/>
                        <a:pt x="246793" y="170482"/>
                        <a:pt x="247936" y="168481"/>
                      </a:cubicBezTo>
                      <a:cubicBezTo>
                        <a:pt x="249174" y="167719"/>
                        <a:pt x="248412" y="167148"/>
                        <a:pt x="247936" y="166862"/>
                      </a:cubicBezTo>
                      <a:cubicBezTo>
                        <a:pt x="247269" y="166386"/>
                        <a:pt x="246507" y="165719"/>
                        <a:pt x="245459" y="165719"/>
                      </a:cubicBezTo>
                      <a:cubicBezTo>
                        <a:pt x="244697" y="165719"/>
                        <a:pt x="243554" y="166481"/>
                        <a:pt x="243173" y="165243"/>
                      </a:cubicBezTo>
                      <a:cubicBezTo>
                        <a:pt x="244507" y="163433"/>
                        <a:pt x="242126" y="162481"/>
                        <a:pt x="241173" y="162195"/>
                      </a:cubicBezTo>
                      <a:cubicBezTo>
                        <a:pt x="240220" y="162005"/>
                        <a:pt x="237268" y="163910"/>
                        <a:pt x="237458" y="163052"/>
                      </a:cubicBezTo>
                      <a:cubicBezTo>
                        <a:pt x="237839" y="160862"/>
                        <a:pt x="238030" y="160100"/>
                        <a:pt x="236601" y="158861"/>
                      </a:cubicBezTo>
                      <a:cubicBezTo>
                        <a:pt x="234506" y="157052"/>
                        <a:pt x="231553" y="155432"/>
                        <a:pt x="228410" y="154765"/>
                      </a:cubicBezTo>
                      <a:cubicBezTo>
                        <a:pt x="227267" y="154480"/>
                        <a:pt x="226123" y="154480"/>
                        <a:pt x="224885" y="154480"/>
                      </a:cubicBezTo>
                      <a:cubicBezTo>
                        <a:pt x="224219" y="154480"/>
                        <a:pt x="223456" y="155337"/>
                        <a:pt x="222885" y="155242"/>
                      </a:cubicBezTo>
                      <a:cubicBezTo>
                        <a:pt x="222028" y="155051"/>
                        <a:pt x="221647" y="153051"/>
                        <a:pt x="220980" y="152384"/>
                      </a:cubicBezTo>
                      <a:cubicBezTo>
                        <a:pt x="220123" y="151432"/>
                        <a:pt x="219075" y="150860"/>
                        <a:pt x="217837" y="150670"/>
                      </a:cubicBezTo>
                      <a:cubicBezTo>
                        <a:pt x="216313" y="150384"/>
                        <a:pt x="214884" y="150670"/>
                        <a:pt x="214979" y="152575"/>
                      </a:cubicBezTo>
                      <a:cubicBezTo>
                        <a:pt x="214884" y="151051"/>
                        <a:pt x="211836" y="153813"/>
                        <a:pt x="211265" y="154194"/>
                      </a:cubicBezTo>
                      <a:cubicBezTo>
                        <a:pt x="210884" y="154385"/>
                        <a:pt x="208883" y="152480"/>
                        <a:pt x="207931" y="152289"/>
                      </a:cubicBezTo>
                      <a:cubicBezTo>
                        <a:pt x="206597" y="152098"/>
                        <a:pt x="205073" y="152384"/>
                        <a:pt x="204026" y="153146"/>
                      </a:cubicBezTo>
                      <a:cubicBezTo>
                        <a:pt x="203073" y="153908"/>
                        <a:pt x="204121" y="155527"/>
                        <a:pt x="204502" y="156575"/>
                      </a:cubicBezTo>
                      <a:cubicBezTo>
                        <a:pt x="204026" y="156671"/>
                        <a:pt x="203073" y="157337"/>
                        <a:pt x="202502" y="157242"/>
                      </a:cubicBezTo>
                      <a:cubicBezTo>
                        <a:pt x="202406" y="156861"/>
                        <a:pt x="202216" y="156480"/>
                        <a:pt x="201930" y="156194"/>
                      </a:cubicBezTo>
                      <a:cubicBezTo>
                        <a:pt x="201454" y="155909"/>
                        <a:pt x="200597" y="156480"/>
                        <a:pt x="200215" y="156671"/>
                      </a:cubicBezTo>
                      <a:cubicBezTo>
                        <a:pt x="199835" y="156766"/>
                        <a:pt x="199263" y="155813"/>
                        <a:pt x="198501" y="155909"/>
                      </a:cubicBezTo>
                      <a:cubicBezTo>
                        <a:pt x="197739" y="155909"/>
                        <a:pt x="197072" y="156290"/>
                        <a:pt x="196501" y="156671"/>
                      </a:cubicBezTo>
                      <a:cubicBezTo>
                        <a:pt x="194691" y="157909"/>
                        <a:pt x="194596" y="159528"/>
                        <a:pt x="193739" y="161528"/>
                      </a:cubicBezTo>
                      <a:cubicBezTo>
                        <a:pt x="192786" y="164100"/>
                        <a:pt x="192405" y="162290"/>
                        <a:pt x="191357" y="160481"/>
                      </a:cubicBezTo>
                      <a:cubicBezTo>
                        <a:pt x="192024" y="161528"/>
                        <a:pt x="190310" y="161243"/>
                        <a:pt x="190310" y="162386"/>
                      </a:cubicBezTo>
                      <a:cubicBezTo>
                        <a:pt x="190310" y="162576"/>
                        <a:pt x="191167" y="164005"/>
                        <a:pt x="191072" y="164100"/>
                      </a:cubicBezTo>
                      <a:cubicBezTo>
                        <a:pt x="190310" y="164576"/>
                        <a:pt x="189357" y="162767"/>
                        <a:pt x="188690" y="163148"/>
                      </a:cubicBezTo>
                      <a:cubicBezTo>
                        <a:pt x="187833" y="163719"/>
                        <a:pt x="188214" y="165624"/>
                        <a:pt x="187643" y="166481"/>
                      </a:cubicBezTo>
                      <a:cubicBezTo>
                        <a:pt x="186785" y="168005"/>
                        <a:pt x="186690" y="166196"/>
                        <a:pt x="186785" y="165338"/>
                      </a:cubicBezTo>
                      <a:cubicBezTo>
                        <a:pt x="186976" y="164005"/>
                        <a:pt x="185356" y="162100"/>
                        <a:pt x="184499" y="163338"/>
                      </a:cubicBezTo>
                      <a:cubicBezTo>
                        <a:pt x="183642" y="164576"/>
                        <a:pt x="183356" y="166672"/>
                        <a:pt x="184594" y="168291"/>
                      </a:cubicBezTo>
                      <a:cubicBezTo>
                        <a:pt x="181451" y="164195"/>
                        <a:pt x="177641" y="173530"/>
                        <a:pt x="175451" y="170768"/>
                      </a:cubicBezTo>
                      <a:cubicBezTo>
                        <a:pt x="172593" y="170006"/>
                        <a:pt x="173450" y="173339"/>
                        <a:pt x="172402" y="174768"/>
                      </a:cubicBezTo>
                      <a:cubicBezTo>
                        <a:pt x="171545" y="175911"/>
                        <a:pt x="170593" y="176578"/>
                        <a:pt x="169640" y="177435"/>
                      </a:cubicBezTo>
                      <a:cubicBezTo>
                        <a:pt x="168402" y="178483"/>
                        <a:pt x="167926" y="180578"/>
                        <a:pt x="166688" y="181436"/>
                      </a:cubicBezTo>
                      <a:cubicBezTo>
                        <a:pt x="165640" y="182198"/>
                        <a:pt x="164592" y="181245"/>
                        <a:pt x="163354" y="182198"/>
                      </a:cubicBezTo>
                      <a:cubicBezTo>
                        <a:pt x="162877" y="182579"/>
                        <a:pt x="162115" y="183055"/>
                        <a:pt x="162211" y="183912"/>
                      </a:cubicBezTo>
                      <a:cubicBezTo>
                        <a:pt x="162306" y="184388"/>
                        <a:pt x="163068" y="185150"/>
                        <a:pt x="162592" y="185436"/>
                      </a:cubicBezTo>
                      <a:cubicBezTo>
                        <a:pt x="161544" y="186008"/>
                        <a:pt x="159830" y="183722"/>
                        <a:pt x="159163" y="182579"/>
                      </a:cubicBezTo>
                      <a:cubicBezTo>
                        <a:pt x="160782" y="185055"/>
                        <a:pt x="151638" y="188770"/>
                        <a:pt x="150495" y="188770"/>
                      </a:cubicBezTo>
                      <a:cubicBezTo>
                        <a:pt x="149257" y="189056"/>
                        <a:pt x="147542" y="188484"/>
                        <a:pt x="146590" y="188865"/>
                      </a:cubicBezTo>
                      <a:cubicBezTo>
                        <a:pt x="145637" y="189246"/>
                        <a:pt x="144780" y="190198"/>
                        <a:pt x="144113" y="191151"/>
                      </a:cubicBezTo>
                      <a:cubicBezTo>
                        <a:pt x="143923" y="191437"/>
                        <a:pt x="143161" y="194866"/>
                        <a:pt x="143732" y="194771"/>
                      </a:cubicBezTo>
                      <a:cubicBezTo>
                        <a:pt x="142875" y="194961"/>
                        <a:pt x="142875" y="190675"/>
                        <a:pt x="141827" y="192104"/>
                      </a:cubicBezTo>
                      <a:cubicBezTo>
                        <a:pt x="141732" y="192294"/>
                        <a:pt x="140589" y="194485"/>
                        <a:pt x="140303" y="193818"/>
                      </a:cubicBezTo>
                      <a:cubicBezTo>
                        <a:pt x="140208" y="193532"/>
                        <a:pt x="141065" y="190294"/>
                        <a:pt x="140398" y="190580"/>
                      </a:cubicBezTo>
                      <a:cubicBezTo>
                        <a:pt x="139636" y="190865"/>
                        <a:pt x="138113" y="192104"/>
                        <a:pt x="137922" y="194199"/>
                      </a:cubicBezTo>
                      <a:cubicBezTo>
                        <a:pt x="137255" y="194390"/>
                        <a:pt x="136969" y="191913"/>
                        <a:pt x="136969" y="191246"/>
                      </a:cubicBezTo>
                      <a:cubicBezTo>
                        <a:pt x="136779" y="191151"/>
                        <a:pt x="135827" y="189056"/>
                        <a:pt x="135731" y="189437"/>
                      </a:cubicBezTo>
                      <a:cubicBezTo>
                        <a:pt x="135160" y="190389"/>
                        <a:pt x="134684" y="192485"/>
                        <a:pt x="133731" y="192389"/>
                      </a:cubicBezTo>
                      <a:cubicBezTo>
                        <a:pt x="133064" y="192199"/>
                        <a:pt x="132969" y="191151"/>
                        <a:pt x="132112" y="191246"/>
                      </a:cubicBezTo>
                      <a:cubicBezTo>
                        <a:pt x="131255" y="191342"/>
                        <a:pt x="130778" y="191913"/>
                        <a:pt x="130016" y="191532"/>
                      </a:cubicBezTo>
                      <a:cubicBezTo>
                        <a:pt x="129064" y="190961"/>
                        <a:pt x="129826" y="189341"/>
                        <a:pt x="129064" y="188389"/>
                      </a:cubicBezTo>
                      <a:cubicBezTo>
                        <a:pt x="128588" y="187817"/>
                        <a:pt x="127254" y="187246"/>
                        <a:pt x="126111" y="188675"/>
                      </a:cubicBezTo>
                      <a:cubicBezTo>
                        <a:pt x="126111" y="188294"/>
                        <a:pt x="126111" y="185055"/>
                        <a:pt x="125825" y="185627"/>
                      </a:cubicBezTo>
                      <a:cubicBezTo>
                        <a:pt x="125444" y="186389"/>
                        <a:pt x="124873" y="189056"/>
                        <a:pt x="123730" y="187913"/>
                      </a:cubicBezTo>
                      <a:cubicBezTo>
                        <a:pt x="123158" y="187341"/>
                        <a:pt x="123444" y="186293"/>
                        <a:pt x="123158" y="185531"/>
                      </a:cubicBezTo>
                      <a:cubicBezTo>
                        <a:pt x="122587" y="184007"/>
                        <a:pt x="120206" y="182007"/>
                        <a:pt x="118301" y="183245"/>
                      </a:cubicBezTo>
                      <a:cubicBezTo>
                        <a:pt x="119444" y="182579"/>
                        <a:pt x="118110" y="179150"/>
                        <a:pt x="117348" y="178673"/>
                      </a:cubicBezTo>
                      <a:cubicBezTo>
                        <a:pt x="116395" y="180197"/>
                        <a:pt x="115824" y="179340"/>
                        <a:pt x="114586" y="178673"/>
                      </a:cubicBezTo>
                      <a:cubicBezTo>
                        <a:pt x="113157" y="177911"/>
                        <a:pt x="113919" y="178102"/>
                        <a:pt x="112967" y="178959"/>
                      </a:cubicBezTo>
                      <a:cubicBezTo>
                        <a:pt x="111728" y="180102"/>
                        <a:pt x="109061" y="176483"/>
                        <a:pt x="107442" y="176197"/>
                      </a:cubicBezTo>
                      <a:cubicBezTo>
                        <a:pt x="106490" y="176006"/>
                        <a:pt x="106108" y="176959"/>
                        <a:pt x="104870" y="177054"/>
                      </a:cubicBezTo>
                      <a:cubicBezTo>
                        <a:pt x="103061" y="177244"/>
                        <a:pt x="101346" y="177340"/>
                        <a:pt x="99536" y="177626"/>
                      </a:cubicBezTo>
                      <a:cubicBezTo>
                        <a:pt x="96202" y="178483"/>
                        <a:pt x="94869" y="179912"/>
                        <a:pt x="95250" y="182960"/>
                      </a:cubicBezTo>
                      <a:cubicBezTo>
                        <a:pt x="95060" y="181912"/>
                        <a:pt x="95345" y="180102"/>
                        <a:pt x="94583" y="179245"/>
                      </a:cubicBezTo>
                      <a:cubicBezTo>
                        <a:pt x="93631" y="178197"/>
                        <a:pt x="92869" y="180388"/>
                        <a:pt x="92869" y="180959"/>
                      </a:cubicBezTo>
                      <a:cubicBezTo>
                        <a:pt x="92773" y="184198"/>
                        <a:pt x="91631" y="184007"/>
                        <a:pt x="88964" y="182483"/>
                      </a:cubicBezTo>
                      <a:cubicBezTo>
                        <a:pt x="87058" y="181436"/>
                        <a:pt x="90202" y="188484"/>
                        <a:pt x="87916" y="185817"/>
                      </a:cubicBezTo>
                      <a:cubicBezTo>
                        <a:pt x="86296" y="184102"/>
                        <a:pt x="83820" y="186579"/>
                        <a:pt x="85820" y="188770"/>
                      </a:cubicBezTo>
                      <a:cubicBezTo>
                        <a:pt x="84963" y="187722"/>
                        <a:pt x="84201" y="187531"/>
                        <a:pt x="83344" y="187341"/>
                      </a:cubicBezTo>
                      <a:cubicBezTo>
                        <a:pt x="82868" y="187246"/>
                        <a:pt x="82963" y="188008"/>
                        <a:pt x="82582" y="188294"/>
                      </a:cubicBezTo>
                      <a:cubicBezTo>
                        <a:pt x="81915" y="188770"/>
                        <a:pt x="81153" y="188294"/>
                        <a:pt x="80296" y="188484"/>
                      </a:cubicBezTo>
                      <a:cubicBezTo>
                        <a:pt x="79534" y="188770"/>
                        <a:pt x="79629" y="190008"/>
                        <a:pt x="78962" y="190389"/>
                      </a:cubicBezTo>
                      <a:cubicBezTo>
                        <a:pt x="78200" y="190865"/>
                        <a:pt x="77248" y="191056"/>
                        <a:pt x="76391" y="191151"/>
                      </a:cubicBezTo>
                      <a:cubicBezTo>
                        <a:pt x="74962" y="191246"/>
                        <a:pt x="73819" y="190961"/>
                        <a:pt x="72676" y="191818"/>
                      </a:cubicBezTo>
                      <a:cubicBezTo>
                        <a:pt x="72104" y="192294"/>
                        <a:pt x="72104" y="194390"/>
                        <a:pt x="71819" y="194485"/>
                      </a:cubicBezTo>
                      <a:cubicBezTo>
                        <a:pt x="71438" y="194675"/>
                        <a:pt x="70390" y="192485"/>
                        <a:pt x="69723" y="192199"/>
                      </a:cubicBezTo>
                      <a:cubicBezTo>
                        <a:pt x="68866" y="191818"/>
                        <a:pt x="68961" y="193628"/>
                        <a:pt x="68961" y="194485"/>
                      </a:cubicBezTo>
                      <a:cubicBezTo>
                        <a:pt x="68961" y="195247"/>
                        <a:pt x="70009" y="198771"/>
                        <a:pt x="68580" y="197628"/>
                      </a:cubicBezTo>
                      <a:cubicBezTo>
                        <a:pt x="67437" y="196675"/>
                        <a:pt x="66675" y="195056"/>
                        <a:pt x="65342" y="194771"/>
                      </a:cubicBezTo>
                      <a:cubicBezTo>
                        <a:pt x="63722" y="194294"/>
                        <a:pt x="64198" y="199533"/>
                        <a:pt x="62198" y="197152"/>
                      </a:cubicBezTo>
                      <a:cubicBezTo>
                        <a:pt x="61055" y="195723"/>
                        <a:pt x="58198" y="197247"/>
                        <a:pt x="57150" y="197628"/>
                      </a:cubicBezTo>
                      <a:cubicBezTo>
                        <a:pt x="56102" y="198104"/>
                        <a:pt x="55245" y="198866"/>
                        <a:pt x="54102" y="198581"/>
                      </a:cubicBezTo>
                      <a:cubicBezTo>
                        <a:pt x="53816" y="198485"/>
                        <a:pt x="51244" y="196390"/>
                        <a:pt x="51340" y="196866"/>
                      </a:cubicBezTo>
                      <a:cubicBezTo>
                        <a:pt x="51530" y="197723"/>
                        <a:pt x="52388" y="198390"/>
                        <a:pt x="51721" y="199247"/>
                      </a:cubicBezTo>
                      <a:cubicBezTo>
                        <a:pt x="51340" y="199723"/>
                        <a:pt x="50768" y="199819"/>
                        <a:pt x="50292" y="199819"/>
                      </a:cubicBezTo>
                      <a:cubicBezTo>
                        <a:pt x="49340" y="199819"/>
                        <a:pt x="47625" y="199342"/>
                        <a:pt x="47435" y="197438"/>
                      </a:cubicBezTo>
                      <a:cubicBezTo>
                        <a:pt x="47911" y="203248"/>
                        <a:pt x="45720" y="196675"/>
                        <a:pt x="44387" y="197342"/>
                      </a:cubicBezTo>
                      <a:cubicBezTo>
                        <a:pt x="43148" y="197914"/>
                        <a:pt x="43148" y="200676"/>
                        <a:pt x="41624" y="201057"/>
                      </a:cubicBezTo>
                      <a:cubicBezTo>
                        <a:pt x="41148" y="201152"/>
                        <a:pt x="40005" y="199819"/>
                        <a:pt x="39433" y="199533"/>
                      </a:cubicBezTo>
                      <a:cubicBezTo>
                        <a:pt x="37243" y="198485"/>
                        <a:pt x="38100" y="201438"/>
                        <a:pt x="35814" y="200486"/>
                      </a:cubicBezTo>
                      <a:cubicBezTo>
                        <a:pt x="34385" y="199914"/>
                        <a:pt x="33433" y="199438"/>
                        <a:pt x="31814" y="199628"/>
                      </a:cubicBezTo>
                      <a:cubicBezTo>
                        <a:pt x="31337" y="199723"/>
                        <a:pt x="29908" y="200771"/>
                        <a:pt x="29813" y="200676"/>
                      </a:cubicBezTo>
                      <a:cubicBezTo>
                        <a:pt x="27527" y="200200"/>
                        <a:pt x="25622" y="195247"/>
                        <a:pt x="23241" y="196675"/>
                      </a:cubicBezTo>
                      <a:cubicBezTo>
                        <a:pt x="22003" y="197438"/>
                        <a:pt x="22955" y="198390"/>
                        <a:pt x="21527" y="198199"/>
                      </a:cubicBezTo>
                      <a:cubicBezTo>
                        <a:pt x="21241" y="197438"/>
                        <a:pt x="20860" y="196771"/>
                        <a:pt x="20288" y="196580"/>
                      </a:cubicBezTo>
                      <a:cubicBezTo>
                        <a:pt x="20002" y="196485"/>
                        <a:pt x="19907" y="197438"/>
                        <a:pt x="19431" y="197628"/>
                      </a:cubicBezTo>
                      <a:cubicBezTo>
                        <a:pt x="16383" y="198390"/>
                        <a:pt x="13240" y="191913"/>
                        <a:pt x="10192" y="194675"/>
                      </a:cubicBezTo>
                      <a:cubicBezTo>
                        <a:pt x="9430" y="194390"/>
                        <a:pt x="11430" y="193723"/>
                        <a:pt x="10192" y="194675"/>
                      </a:cubicBezTo>
                      <a:close/>
                    </a:path>
                  </a:pathLst>
                </a:custGeom>
                <a:solidFill>
                  <a:srgbClr val="FAE1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37" name="Google Shape;3437;p67"/>
              <p:cNvGrpSpPr/>
              <p:nvPr/>
            </p:nvGrpSpPr>
            <p:grpSpPr>
              <a:xfrm>
                <a:off x="5761672" y="3300385"/>
                <a:ext cx="211931" cy="173572"/>
                <a:chOff x="5761672" y="3300385"/>
                <a:chExt cx="211931" cy="173572"/>
              </a:xfrm>
            </p:grpSpPr>
            <p:sp>
              <p:nvSpPr>
                <p:cNvPr id="3438" name="Google Shape;3438;p67"/>
                <p:cNvSpPr/>
                <p:nvPr/>
              </p:nvSpPr>
              <p:spPr>
                <a:xfrm>
                  <a:off x="5770680" y="3308877"/>
                  <a:ext cx="193207" cy="154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07" h="154399" extrusionOk="0">
                      <a:moveTo>
                        <a:pt x="193207" y="127075"/>
                      </a:moveTo>
                      <a:cubicBezTo>
                        <a:pt x="181682" y="139077"/>
                        <a:pt x="160441" y="152126"/>
                        <a:pt x="145011" y="145744"/>
                      </a:cubicBezTo>
                      <a:cubicBezTo>
                        <a:pt x="139677" y="143554"/>
                        <a:pt x="134438" y="138982"/>
                        <a:pt x="128818" y="140601"/>
                      </a:cubicBezTo>
                      <a:cubicBezTo>
                        <a:pt x="125770" y="141553"/>
                        <a:pt x="123675" y="144030"/>
                        <a:pt x="121389" y="146221"/>
                      </a:cubicBezTo>
                      <a:cubicBezTo>
                        <a:pt x="112150" y="154698"/>
                        <a:pt x="97576" y="156889"/>
                        <a:pt x="86242" y="151364"/>
                      </a:cubicBezTo>
                      <a:cubicBezTo>
                        <a:pt x="74907" y="145840"/>
                        <a:pt x="67573" y="133171"/>
                        <a:pt x="68430" y="120598"/>
                      </a:cubicBezTo>
                      <a:cubicBezTo>
                        <a:pt x="54809" y="122789"/>
                        <a:pt x="43474" y="132505"/>
                        <a:pt x="30139" y="136029"/>
                      </a:cubicBezTo>
                      <a:cubicBezTo>
                        <a:pt x="16804" y="139553"/>
                        <a:pt x="-1769" y="131743"/>
                        <a:pt x="136" y="118027"/>
                      </a:cubicBezTo>
                      <a:cubicBezTo>
                        <a:pt x="802" y="113264"/>
                        <a:pt x="3850" y="109168"/>
                        <a:pt x="5374" y="104596"/>
                      </a:cubicBezTo>
                      <a:cubicBezTo>
                        <a:pt x="8422" y="95071"/>
                        <a:pt x="4327" y="84784"/>
                        <a:pt x="4231" y="74783"/>
                      </a:cubicBezTo>
                      <a:cubicBezTo>
                        <a:pt x="4041" y="58876"/>
                        <a:pt x="14518" y="43922"/>
                        <a:pt x="28520" y="36493"/>
                      </a:cubicBezTo>
                      <a:cubicBezTo>
                        <a:pt x="42522" y="29063"/>
                        <a:pt x="59476" y="28301"/>
                        <a:pt x="74907" y="32111"/>
                      </a:cubicBezTo>
                      <a:cubicBezTo>
                        <a:pt x="87099" y="35159"/>
                        <a:pt x="100624" y="40588"/>
                        <a:pt x="111483" y="34206"/>
                      </a:cubicBezTo>
                      <a:cubicBezTo>
                        <a:pt x="122722" y="27634"/>
                        <a:pt x="124913" y="11347"/>
                        <a:pt x="135676" y="3917"/>
                      </a:cubicBezTo>
                      <a:cubicBezTo>
                        <a:pt x="147487" y="-4179"/>
                        <a:pt x="180158" y="1822"/>
                        <a:pt x="193112" y="8013"/>
                      </a:cubicBezTo>
                      <a:lnTo>
                        <a:pt x="193112" y="127075"/>
                      </a:lnTo>
                      <a:close/>
                    </a:path>
                  </a:pathLst>
                </a:custGeom>
                <a:solidFill>
                  <a:srgbClr val="FAE1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9" name="Google Shape;3439;p67"/>
                <p:cNvSpPr/>
                <p:nvPr/>
              </p:nvSpPr>
              <p:spPr>
                <a:xfrm>
                  <a:off x="5761672" y="3300385"/>
                  <a:ext cx="211931" cy="173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31" h="173572" extrusionOk="0">
                      <a:moveTo>
                        <a:pt x="210503" y="106135"/>
                      </a:moveTo>
                      <a:cubicBezTo>
                        <a:pt x="204597" y="106135"/>
                        <a:pt x="210407" y="108136"/>
                        <a:pt x="210503" y="106707"/>
                      </a:cubicBezTo>
                      <a:cubicBezTo>
                        <a:pt x="210598" y="106516"/>
                        <a:pt x="210407" y="106326"/>
                        <a:pt x="210503" y="106135"/>
                      </a:cubicBezTo>
                      <a:close/>
                      <a:moveTo>
                        <a:pt x="150686" y="598"/>
                      </a:moveTo>
                      <a:cubicBezTo>
                        <a:pt x="151829" y="6408"/>
                        <a:pt x="153067" y="217"/>
                        <a:pt x="151352" y="503"/>
                      </a:cubicBezTo>
                      <a:cubicBezTo>
                        <a:pt x="151162" y="408"/>
                        <a:pt x="150971" y="598"/>
                        <a:pt x="150686" y="598"/>
                      </a:cubicBezTo>
                      <a:close/>
                      <a:moveTo>
                        <a:pt x="136779" y="12314"/>
                      </a:moveTo>
                      <a:cubicBezTo>
                        <a:pt x="136874" y="12409"/>
                        <a:pt x="138208" y="12886"/>
                        <a:pt x="138208" y="12790"/>
                      </a:cubicBezTo>
                      <a:cubicBezTo>
                        <a:pt x="138589" y="12504"/>
                        <a:pt x="137255" y="10790"/>
                        <a:pt x="136779" y="10409"/>
                      </a:cubicBezTo>
                      <a:cubicBezTo>
                        <a:pt x="136303" y="10790"/>
                        <a:pt x="135636" y="11361"/>
                        <a:pt x="136779" y="12314"/>
                      </a:cubicBezTo>
                      <a:close/>
                      <a:moveTo>
                        <a:pt x="51530" y="50795"/>
                      </a:moveTo>
                      <a:cubicBezTo>
                        <a:pt x="52102" y="51938"/>
                        <a:pt x="52483" y="51462"/>
                        <a:pt x="52864" y="51462"/>
                      </a:cubicBezTo>
                      <a:cubicBezTo>
                        <a:pt x="52578" y="50319"/>
                        <a:pt x="52483" y="50128"/>
                        <a:pt x="52102" y="50224"/>
                      </a:cubicBezTo>
                      <a:cubicBezTo>
                        <a:pt x="52007" y="50224"/>
                        <a:pt x="51149" y="50128"/>
                        <a:pt x="51530" y="50795"/>
                      </a:cubicBezTo>
                      <a:close/>
                      <a:moveTo>
                        <a:pt x="18288" y="75465"/>
                      </a:moveTo>
                      <a:cubicBezTo>
                        <a:pt x="18479" y="74893"/>
                        <a:pt x="15812" y="74036"/>
                        <a:pt x="15621" y="74798"/>
                      </a:cubicBezTo>
                      <a:cubicBezTo>
                        <a:pt x="15526" y="75560"/>
                        <a:pt x="18002" y="75941"/>
                        <a:pt x="18288" y="75465"/>
                      </a:cubicBezTo>
                      <a:close/>
                      <a:moveTo>
                        <a:pt x="18955" y="78608"/>
                      </a:moveTo>
                      <a:cubicBezTo>
                        <a:pt x="18098" y="78227"/>
                        <a:pt x="17717" y="77751"/>
                        <a:pt x="16288" y="77751"/>
                      </a:cubicBezTo>
                      <a:cubicBezTo>
                        <a:pt x="16193" y="78703"/>
                        <a:pt x="17145" y="78894"/>
                        <a:pt x="18955" y="78608"/>
                      </a:cubicBezTo>
                      <a:close/>
                      <a:moveTo>
                        <a:pt x="205264" y="116327"/>
                      </a:moveTo>
                      <a:cubicBezTo>
                        <a:pt x="206407" y="116613"/>
                        <a:pt x="205931" y="117184"/>
                        <a:pt x="205931" y="117661"/>
                      </a:cubicBezTo>
                      <a:cubicBezTo>
                        <a:pt x="204883" y="117661"/>
                        <a:pt x="203168" y="117661"/>
                        <a:pt x="203168" y="117089"/>
                      </a:cubicBezTo>
                      <a:cubicBezTo>
                        <a:pt x="203168" y="116613"/>
                        <a:pt x="203740" y="115946"/>
                        <a:pt x="205264" y="116327"/>
                      </a:cubicBezTo>
                      <a:close/>
                      <a:moveTo>
                        <a:pt x="201740" y="100420"/>
                      </a:moveTo>
                      <a:cubicBezTo>
                        <a:pt x="202883" y="100706"/>
                        <a:pt x="202406" y="101278"/>
                        <a:pt x="202406" y="101754"/>
                      </a:cubicBezTo>
                      <a:cubicBezTo>
                        <a:pt x="201359" y="101754"/>
                        <a:pt x="199644" y="101754"/>
                        <a:pt x="199644" y="101182"/>
                      </a:cubicBezTo>
                      <a:cubicBezTo>
                        <a:pt x="199644" y="100611"/>
                        <a:pt x="200120" y="99944"/>
                        <a:pt x="201740" y="100420"/>
                      </a:cubicBezTo>
                      <a:close/>
                      <a:moveTo>
                        <a:pt x="203930" y="16505"/>
                      </a:moveTo>
                      <a:cubicBezTo>
                        <a:pt x="204788" y="16410"/>
                        <a:pt x="205645" y="16219"/>
                        <a:pt x="205264" y="17076"/>
                      </a:cubicBezTo>
                      <a:cubicBezTo>
                        <a:pt x="204311" y="17553"/>
                        <a:pt x="202502" y="18505"/>
                        <a:pt x="202597" y="17838"/>
                      </a:cubicBezTo>
                      <a:lnTo>
                        <a:pt x="203930" y="16505"/>
                      </a:lnTo>
                      <a:close/>
                      <a:moveTo>
                        <a:pt x="167354" y="8409"/>
                      </a:moveTo>
                      <a:cubicBezTo>
                        <a:pt x="168212" y="8218"/>
                        <a:pt x="168402" y="9171"/>
                        <a:pt x="168212" y="11266"/>
                      </a:cubicBezTo>
                      <a:lnTo>
                        <a:pt x="167640" y="11266"/>
                      </a:lnTo>
                      <a:cubicBezTo>
                        <a:pt x="167450" y="10504"/>
                        <a:pt x="167259" y="9457"/>
                        <a:pt x="167354" y="8409"/>
                      </a:cubicBezTo>
                      <a:close/>
                      <a:moveTo>
                        <a:pt x="98298" y="39555"/>
                      </a:moveTo>
                      <a:cubicBezTo>
                        <a:pt x="99060" y="39746"/>
                        <a:pt x="98298" y="42413"/>
                        <a:pt x="97631" y="42222"/>
                      </a:cubicBezTo>
                      <a:cubicBezTo>
                        <a:pt x="97536" y="41175"/>
                        <a:pt x="97441" y="39555"/>
                        <a:pt x="98298" y="39555"/>
                      </a:cubicBezTo>
                      <a:close/>
                      <a:moveTo>
                        <a:pt x="82582" y="39174"/>
                      </a:moveTo>
                      <a:cubicBezTo>
                        <a:pt x="81915" y="40032"/>
                        <a:pt x="81629" y="39174"/>
                        <a:pt x="82391" y="38317"/>
                      </a:cubicBezTo>
                      <a:cubicBezTo>
                        <a:pt x="82868" y="37746"/>
                        <a:pt x="83249" y="37269"/>
                        <a:pt x="83725" y="36603"/>
                      </a:cubicBezTo>
                      <a:cubicBezTo>
                        <a:pt x="83534" y="37650"/>
                        <a:pt x="83153" y="39270"/>
                        <a:pt x="82582" y="39174"/>
                      </a:cubicBezTo>
                      <a:cubicBezTo>
                        <a:pt x="81725" y="40413"/>
                        <a:pt x="83058" y="39270"/>
                        <a:pt x="82582" y="39174"/>
                      </a:cubicBezTo>
                      <a:close/>
                      <a:moveTo>
                        <a:pt x="60389" y="38032"/>
                      </a:moveTo>
                      <a:lnTo>
                        <a:pt x="62008" y="38032"/>
                      </a:lnTo>
                      <a:cubicBezTo>
                        <a:pt x="62103" y="39270"/>
                        <a:pt x="62008" y="39365"/>
                        <a:pt x="61532" y="39460"/>
                      </a:cubicBezTo>
                      <a:cubicBezTo>
                        <a:pt x="61151" y="39460"/>
                        <a:pt x="60484" y="39555"/>
                        <a:pt x="60389" y="38032"/>
                      </a:cubicBezTo>
                      <a:close/>
                      <a:moveTo>
                        <a:pt x="10192" y="83847"/>
                      </a:moveTo>
                      <a:cubicBezTo>
                        <a:pt x="10192" y="83275"/>
                        <a:pt x="9811" y="82608"/>
                        <a:pt x="11621" y="82704"/>
                      </a:cubicBezTo>
                      <a:lnTo>
                        <a:pt x="11621" y="83275"/>
                      </a:lnTo>
                      <a:lnTo>
                        <a:pt x="10192" y="83847"/>
                      </a:lnTo>
                      <a:close/>
                      <a:moveTo>
                        <a:pt x="7906" y="122804"/>
                      </a:moveTo>
                      <a:cubicBezTo>
                        <a:pt x="8668" y="122328"/>
                        <a:pt x="8192" y="120804"/>
                        <a:pt x="10287" y="121756"/>
                      </a:cubicBezTo>
                      <a:cubicBezTo>
                        <a:pt x="10858" y="121470"/>
                        <a:pt x="10287" y="119946"/>
                        <a:pt x="12287" y="120804"/>
                      </a:cubicBezTo>
                      <a:cubicBezTo>
                        <a:pt x="11525" y="120328"/>
                        <a:pt x="7906" y="119470"/>
                        <a:pt x="8096" y="118708"/>
                      </a:cubicBezTo>
                      <a:cubicBezTo>
                        <a:pt x="8287" y="118041"/>
                        <a:pt x="12097" y="118803"/>
                        <a:pt x="11430" y="117756"/>
                      </a:cubicBezTo>
                      <a:cubicBezTo>
                        <a:pt x="11240" y="117375"/>
                        <a:pt x="9906" y="117089"/>
                        <a:pt x="9620" y="116994"/>
                      </a:cubicBezTo>
                      <a:cubicBezTo>
                        <a:pt x="8287" y="116327"/>
                        <a:pt x="8668" y="115755"/>
                        <a:pt x="8858" y="115470"/>
                      </a:cubicBezTo>
                      <a:cubicBezTo>
                        <a:pt x="9144" y="114994"/>
                        <a:pt x="10192" y="114327"/>
                        <a:pt x="11811" y="115565"/>
                      </a:cubicBezTo>
                      <a:cubicBezTo>
                        <a:pt x="13145" y="116517"/>
                        <a:pt x="12383" y="118137"/>
                        <a:pt x="14573" y="118708"/>
                      </a:cubicBezTo>
                      <a:cubicBezTo>
                        <a:pt x="17145" y="119470"/>
                        <a:pt x="16859" y="118327"/>
                        <a:pt x="15145" y="117184"/>
                      </a:cubicBezTo>
                      <a:cubicBezTo>
                        <a:pt x="12859" y="115660"/>
                        <a:pt x="14764" y="113470"/>
                        <a:pt x="17621" y="114327"/>
                      </a:cubicBezTo>
                      <a:cubicBezTo>
                        <a:pt x="16954" y="114136"/>
                        <a:pt x="14573" y="113470"/>
                        <a:pt x="14573" y="113088"/>
                      </a:cubicBezTo>
                      <a:cubicBezTo>
                        <a:pt x="14573" y="112612"/>
                        <a:pt x="14669" y="111660"/>
                        <a:pt x="13049" y="111279"/>
                      </a:cubicBezTo>
                      <a:cubicBezTo>
                        <a:pt x="16574" y="112326"/>
                        <a:pt x="17336" y="107754"/>
                        <a:pt x="17145" y="106802"/>
                      </a:cubicBezTo>
                      <a:cubicBezTo>
                        <a:pt x="17145" y="104802"/>
                        <a:pt x="14954" y="103659"/>
                        <a:pt x="11811" y="102706"/>
                      </a:cubicBezTo>
                      <a:cubicBezTo>
                        <a:pt x="12287" y="102801"/>
                        <a:pt x="15526" y="103754"/>
                        <a:pt x="16288" y="103278"/>
                      </a:cubicBezTo>
                      <a:lnTo>
                        <a:pt x="15907" y="102611"/>
                      </a:lnTo>
                      <a:cubicBezTo>
                        <a:pt x="15907" y="102325"/>
                        <a:pt x="15812" y="102516"/>
                        <a:pt x="16954" y="102325"/>
                      </a:cubicBezTo>
                      <a:cubicBezTo>
                        <a:pt x="18669" y="101944"/>
                        <a:pt x="19336" y="101182"/>
                        <a:pt x="16859" y="101278"/>
                      </a:cubicBezTo>
                      <a:cubicBezTo>
                        <a:pt x="15240" y="101373"/>
                        <a:pt x="14478" y="101563"/>
                        <a:pt x="14478" y="100801"/>
                      </a:cubicBezTo>
                      <a:cubicBezTo>
                        <a:pt x="14478" y="100420"/>
                        <a:pt x="14288" y="99944"/>
                        <a:pt x="14573" y="99563"/>
                      </a:cubicBezTo>
                      <a:cubicBezTo>
                        <a:pt x="14764" y="99277"/>
                        <a:pt x="15716" y="99182"/>
                        <a:pt x="15716" y="98991"/>
                      </a:cubicBezTo>
                      <a:lnTo>
                        <a:pt x="15526" y="97086"/>
                      </a:lnTo>
                      <a:cubicBezTo>
                        <a:pt x="15335" y="95944"/>
                        <a:pt x="10668" y="97086"/>
                        <a:pt x="10668" y="97372"/>
                      </a:cubicBezTo>
                      <a:cubicBezTo>
                        <a:pt x="10573" y="96801"/>
                        <a:pt x="14764" y="94896"/>
                        <a:pt x="15526" y="94229"/>
                      </a:cubicBezTo>
                      <a:cubicBezTo>
                        <a:pt x="16383" y="93467"/>
                        <a:pt x="16383" y="92991"/>
                        <a:pt x="14669" y="93848"/>
                      </a:cubicBezTo>
                      <a:cubicBezTo>
                        <a:pt x="13716" y="94324"/>
                        <a:pt x="10954" y="95372"/>
                        <a:pt x="12002" y="94134"/>
                      </a:cubicBezTo>
                      <a:cubicBezTo>
                        <a:pt x="12573" y="93467"/>
                        <a:pt x="13335" y="92800"/>
                        <a:pt x="14478" y="92229"/>
                      </a:cubicBezTo>
                      <a:cubicBezTo>
                        <a:pt x="14573" y="92133"/>
                        <a:pt x="15621" y="91657"/>
                        <a:pt x="15621" y="91562"/>
                      </a:cubicBezTo>
                      <a:cubicBezTo>
                        <a:pt x="15621" y="91753"/>
                        <a:pt x="12287" y="92419"/>
                        <a:pt x="11716" y="92419"/>
                      </a:cubicBezTo>
                      <a:cubicBezTo>
                        <a:pt x="10954" y="92324"/>
                        <a:pt x="14859" y="90514"/>
                        <a:pt x="15145" y="90324"/>
                      </a:cubicBezTo>
                      <a:cubicBezTo>
                        <a:pt x="19717" y="87942"/>
                        <a:pt x="11430" y="91181"/>
                        <a:pt x="11240" y="91181"/>
                      </a:cubicBezTo>
                      <a:cubicBezTo>
                        <a:pt x="10478" y="90990"/>
                        <a:pt x="15240" y="88609"/>
                        <a:pt x="12668" y="88990"/>
                      </a:cubicBezTo>
                      <a:cubicBezTo>
                        <a:pt x="15240" y="88704"/>
                        <a:pt x="14002" y="84895"/>
                        <a:pt x="14002" y="84228"/>
                      </a:cubicBezTo>
                      <a:cubicBezTo>
                        <a:pt x="13811" y="83370"/>
                        <a:pt x="12954" y="82704"/>
                        <a:pt x="12573" y="81846"/>
                      </a:cubicBezTo>
                      <a:cubicBezTo>
                        <a:pt x="12287" y="81180"/>
                        <a:pt x="14859" y="80989"/>
                        <a:pt x="14002" y="80418"/>
                      </a:cubicBezTo>
                      <a:cubicBezTo>
                        <a:pt x="13526" y="80132"/>
                        <a:pt x="11335" y="79275"/>
                        <a:pt x="11335" y="78894"/>
                      </a:cubicBezTo>
                      <a:cubicBezTo>
                        <a:pt x="11335" y="78989"/>
                        <a:pt x="18002" y="80894"/>
                        <a:pt x="15621" y="79465"/>
                      </a:cubicBezTo>
                      <a:cubicBezTo>
                        <a:pt x="14573" y="78894"/>
                        <a:pt x="15050" y="78036"/>
                        <a:pt x="12954" y="77655"/>
                      </a:cubicBezTo>
                      <a:cubicBezTo>
                        <a:pt x="11049" y="77370"/>
                        <a:pt x="13716" y="76608"/>
                        <a:pt x="11906" y="76322"/>
                      </a:cubicBezTo>
                      <a:cubicBezTo>
                        <a:pt x="14002" y="76703"/>
                        <a:pt x="15526" y="76798"/>
                        <a:pt x="16288" y="76036"/>
                      </a:cubicBezTo>
                      <a:cubicBezTo>
                        <a:pt x="16764" y="75560"/>
                        <a:pt x="11525" y="74226"/>
                        <a:pt x="10763" y="73274"/>
                      </a:cubicBezTo>
                      <a:cubicBezTo>
                        <a:pt x="8858" y="70702"/>
                        <a:pt x="16859" y="72988"/>
                        <a:pt x="18955" y="73560"/>
                      </a:cubicBezTo>
                      <a:cubicBezTo>
                        <a:pt x="16669" y="72226"/>
                        <a:pt x="14859" y="70988"/>
                        <a:pt x="13145" y="69369"/>
                      </a:cubicBezTo>
                      <a:cubicBezTo>
                        <a:pt x="14859" y="69559"/>
                        <a:pt x="16002" y="69750"/>
                        <a:pt x="17431" y="69750"/>
                      </a:cubicBezTo>
                      <a:cubicBezTo>
                        <a:pt x="15716" y="69083"/>
                        <a:pt x="16764" y="68416"/>
                        <a:pt x="16574" y="67845"/>
                      </a:cubicBezTo>
                      <a:cubicBezTo>
                        <a:pt x="16478" y="67559"/>
                        <a:pt x="14764" y="65463"/>
                        <a:pt x="14192" y="65368"/>
                      </a:cubicBezTo>
                      <a:cubicBezTo>
                        <a:pt x="16193" y="65749"/>
                        <a:pt x="19050" y="68035"/>
                        <a:pt x="18288" y="65845"/>
                      </a:cubicBezTo>
                      <a:cubicBezTo>
                        <a:pt x="17812" y="64320"/>
                        <a:pt x="18669" y="64416"/>
                        <a:pt x="21050" y="65654"/>
                      </a:cubicBezTo>
                      <a:cubicBezTo>
                        <a:pt x="21336" y="65082"/>
                        <a:pt x="20003" y="64701"/>
                        <a:pt x="19431" y="64035"/>
                      </a:cubicBezTo>
                      <a:cubicBezTo>
                        <a:pt x="18574" y="63082"/>
                        <a:pt x="19907" y="62892"/>
                        <a:pt x="19526" y="62034"/>
                      </a:cubicBezTo>
                      <a:cubicBezTo>
                        <a:pt x="19145" y="61177"/>
                        <a:pt x="17717" y="60796"/>
                        <a:pt x="17050" y="60034"/>
                      </a:cubicBezTo>
                      <a:cubicBezTo>
                        <a:pt x="16383" y="59177"/>
                        <a:pt x="17717" y="59177"/>
                        <a:pt x="16669" y="58510"/>
                      </a:cubicBezTo>
                      <a:cubicBezTo>
                        <a:pt x="18383" y="59653"/>
                        <a:pt x="18193" y="59653"/>
                        <a:pt x="18669" y="59082"/>
                      </a:cubicBezTo>
                      <a:lnTo>
                        <a:pt x="19622" y="57748"/>
                      </a:lnTo>
                      <a:cubicBezTo>
                        <a:pt x="20479" y="58320"/>
                        <a:pt x="21908" y="59367"/>
                        <a:pt x="21527" y="59844"/>
                      </a:cubicBezTo>
                      <a:cubicBezTo>
                        <a:pt x="21908" y="60320"/>
                        <a:pt x="21241" y="60320"/>
                        <a:pt x="22289" y="61082"/>
                      </a:cubicBezTo>
                      <a:cubicBezTo>
                        <a:pt x="23051" y="59939"/>
                        <a:pt x="20860" y="58034"/>
                        <a:pt x="20479" y="56129"/>
                      </a:cubicBezTo>
                      <a:cubicBezTo>
                        <a:pt x="20098" y="54224"/>
                        <a:pt x="22574" y="57748"/>
                        <a:pt x="22670" y="57748"/>
                      </a:cubicBezTo>
                      <a:cubicBezTo>
                        <a:pt x="22765" y="57844"/>
                        <a:pt x="22479" y="56415"/>
                        <a:pt x="22479" y="56415"/>
                      </a:cubicBezTo>
                      <a:cubicBezTo>
                        <a:pt x="21908" y="55272"/>
                        <a:pt x="22003" y="55176"/>
                        <a:pt x="23241" y="55557"/>
                      </a:cubicBezTo>
                      <a:cubicBezTo>
                        <a:pt x="24956" y="56129"/>
                        <a:pt x="26384" y="55272"/>
                        <a:pt x="23432" y="53462"/>
                      </a:cubicBezTo>
                      <a:cubicBezTo>
                        <a:pt x="23908" y="53367"/>
                        <a:pt x="23527" y="52795"/>
                        <a:pt x="23527" y="52605"/>
                      </a:cubicBezTo>
                      <a:cubicBezTo>
                        <a:pt x="23527" y="52319"/>
                        <a:pt x="25622" y="54700"/>
                        <a:pt x="26003" y="55081"/>
                      </a:cubicBezTo>
                      <a:cubicBezTo>
                        <a:pt x="26861" y="55843"/>
                        <a:pt x="26765" y="55176"/>
                        <a:pt x="26670" y="54795"/>
                      </a:cubicBezTo>
                      <a:cubicBezTo>
                        <a:pt x="26479" y="52795"/>
                        <a:pt x="23241" y="49842"/>
                        <a:pt x="24479" y="48699"/>
                      </a:cubicBezTo>
                      <a:cubicBezTo>
                        <a:pt x="25432" y="49842"/>
                        <a:pt x="26575" y="51081"/>
                        <a:pt x="27718" y="51843"/>
                      </a:cubicBezTo>
                      <a:cubicBezTo>
                        <a:pt x="29623" y="53176"/>
                        <a:pt x="29337" y="51557"/>
                        <a:pt x="28004" y="50033"/>
                      </a:cubicBezTo>
                      <a:cubicBezTo>
                        <a:pt x="29147" y="51271"/>
                        <a:pt x="30575" y="52700"/>
                        <a:pt x="31242" y="52128"/>
                      </a:cubicBezTo>
                      <a:cubicBezTo>
                        <a:pt x="30671" y="51366"/>
                        <a:pt x="26765" y="47366"/>
                        <a:pt x="29147" y="48699"/>
                      </a:cubicBezTo>
                      <a:cubicBezTo>
                        <a:pt x="30385" y="49366"/>
                        <a:pt x="31814" y="51271"/>
                        <a:pt x="32576" y="50795"/>
                      </a:cubicBezTo>
                      <a:cubicBezTo>
                        <a:pt x="33052" y="50509"/>
                        <a:pt x="32385" y="49271"/>
                        <a:pt x="33052" y="49176"/>
                      </a:cubicBezTo>
                      <a:cubicBezTo>
                        <a:pt x="34195" y="50795"/>
                        <a:pt x="36004" y="49176"/>
                        <a:pt x="36195" y="48699"/>
                      </a:cubicBezTo>
                      <a:cubicBezTo>
                        <a:pt x="36671" y="47937"/>
                        <a:pt x="34385" y="46413"/>
                        <a:pt x="34290" y="45747"/>
                      </a:cubicBezTo>
                      <a:cubicBezTo>
                        <a:pt x="34004" y="43937"/>
                        <a:pt x="37243" y="48128"/>
                        <a:pt x="37624" y="48699"/>
                      </a:cubicBezTo>
                      <a:cubicBezTo>
                        <a:pt x="38386" y="49747"/>
                        <a:pt x="39243" y="48890"/>
                        <a:pt x="39433" y="48699"/>
                      </a:cubicBezTo>
                      <a:cubicBezTo>
                        <a:pt x="40196" y="48128"/>
                        <a:pt x="40862" y="47366"/>
                        <a:pt x="41339" y="46318"/>
                      </a:cubicBezTo>
                      <a:cubicBezTo>
                        <a:pt x="41434" y="46032"/>
                        <a:pt x="42101" y="43080"/>
                        <a:pt x="42386" y="43365"/>
                      </a:cubicBezTo>
                      <a:cubicBezTo>
                        <a:pt x="42863" y="43937"/>
                        <a:pt x="43148" y="49080"/>
                        <a:pt x="43625" y="48319"/>
                      </a:cubicBezTo>
                      <a:cubicBezTo>
                        <a:pt x="43910" y="47747"/>
                        <a:pt x="45149" y="44128"/>
                        <a:pt x="44768" y="42889"/>
                      </a:cubicBezTo>
                      <a:cubicBezTo>
                        <a:pt x="45434" y="44699"/>
                        <a:pt x="46101" y="45270"/>
                        <a:pt x="46768" y="45175"/>
                      </a:cubicBezTo>
                      <a:cubicBezTo>
                        <a:pt x="47339" y="45175"/>
                        <a:pt x="47816" y="44890"/>
                        <a:pt x="48197" y="44223"/>
                      </a:cubicBezTo>
                      <a:cubicBezTo>
                        <a:pt x="48482" y="43746"/>
                        <a:pt x="48292" y="42603"/>
                        <a:pt x="48578" y="42032"/>
                      </a:cubicBezTo>
                      <a:cubicBezTo>
                        <a:pt x="49530" y="40413"/>
                        <a:pt x="51054" y="43175"/>
                        <a:pt x="52292" y="43937"/>
                      </a:cubicBezTo>
                      <a:cubicBezTo>
                        <a:pt x="52673" y="44223"/>
                        <a:pt x="52578" y="43651"/>
                        <a:pt x="52388" y="42984"/>
                      </a:cubicBezTo>
                      <a:cubicBezTo>
                        <a:pt x="52769" y="42794"/>
                        <a:pt x="53150" y="42889"/>
                        <a:pt x="53531" y="42794"/>
                      </a:cubicBezTo>
                      <a:cubicBezTo>
                        <a:pt x="54197" y="42699"/>
                        <a:pt x="54578" y="41270"/>
                        <a:pt x="55436" y="41175"/>
                      </a:cubicBezTo>
                      <a:cubicBezTo>
                        <a:pt x="56102" y="41079"/>
                        <a:pt x="56579" y="41461"/>
                        <a:pt x="57341" y="41841"/>
                      </a:cubicBezTo>
                      <a:cubicBezTo>
                        <a:pt x="57626" y="41937"/>
                        <a:pt x="58293" y="42318"/>
                        <a:pt x="58483" y="41461"/>
                      </a:cubicBezTo>
                      <a:cubicBezTo>
                        <a:pt x="58769" y="40032"/>
                        <a:pt x="60960" y="40889"/>
                        <a:pt x="61627" y="40794"/>
                      </a:cubicBezTo>
                      <a:cubicBezTo>
                        <a:pt x="61913" y="40699"/>
                        <a:pt x="63913" y="38317"/>
                        <a:pt x="64103" y="38603"/>
                      </a:cubicBezTo>
                      <a:cubicBezTo>
                        <a:pt x="64199" y="38889"/>
                        <a:pt x="63818" y="40603"/>
                        <a:pt x="63818" y="40794"/>
                      </a:cubicBezTo>
                      <a:lnTo>
                        <a:pt x="64865" y="39460"/>
                      </a:lnTo>
                      <a:cubicBezTo>
                        <a:pt x="64961" y="39174"/>
                        <a:pt x="65723" y="36507"/>
                        <a:pt x="65913" y="36603"/>
                      </a:cubicBezTo>
                      <a:cubicBezTo>
                        <a:pt x="66008" y="36603"/>
                        <a:pt x="65913" y="38698"/>
                        <a:pt x="66104" y="39079"/>
                      </a:cubicBezTo>
                      <a:cubicBezTo>
                        <a:pt x="66485" y="39746"/>
                        <a:pt x="67151" y="39555"/>
                        <a:pt x="67532" y="39555"/>
                      </a:cubicBezTo>
                      <a:cubicBezTo>
                        <a:pt x="68199" y="38794"/>
                        <a:pt x="69247" y="37650"/>
                        <a:pt x="69152" y="40222"/>
                      </a:cubicBezTo>
                      <a:cubicBezTo>
                        <a:pt x="69152" y="39460"/>
                        <a:pt x="69914" y="38222"/>
                        <a:pt x="69818" y="37746"/>
                      </a:cubicBezTo>
                      <a:cubicBezTo>
                        <a:pt x="70104" y="39651"/>
                        <a:pt x="70390" y="39746"/>
                        <a:pt x="71342" y="39841"/>
                      </a:cubicBezTo>
                      <a:cubicBezTo>
                        <a:pt x="71723" y="39841"/>
                        <a:pt x="72390" y="40222"/>
                        <a:pt x="72771" y="39651"/>
                      </a:cubicBezTo>
                      <a:cubicBezTo>
                        <a:pt x="73057" y="39270"/>
                        <a:pt x="72866" y="38698"/>
                        <a:pt x="73247" y="38698"/>
                      </a:cubicBezTo>
                      <a:cubicBezTo>
                        <a:pt x="74200" y="38794"/>
                        <a:pt x="74390" y="40222"/>
                        <a:pt x="75343" y="40413"/>
                      </a:cubicBezTo>
                      <a:cubicBezTo>
                        <a:pt x="75724" y="40508"/>
                        <a:pt x="77915" y="40317"/>
                        <a:pt x="77533" y="42222"/>
                      </a:cubicBezTo>
                      <a:cubicBezTo>
                        <a:pt x="78581" y="42413"/>
                        <a:pt x="78105" y="39651"/>
                        <a:pt x="78867" y="39079"/>
                      </a:cubicBezTo>
                      <a:cubicBezTo>
                        <a:pt x="79343" y="38794"/>
                        <a:pt x="79343" y="40699"/>
                        <a:pt x="79343" y="41270"/>
                      </a:cubicBezTo>
                      <a:cubicBezTo>
                        <a:pt x="79534" y="41651"/>
                        <a:pt x="79724" y="42127"/>
                        <a:pt x="79915" y="42318"/>
                      </a:cubicBezTo>
                      <a:cubicBezTo>
                        <a:pt x="80486" y="42889"/>
                        <a:pt x="84106" y="39841"/>
                        <a:pt x="83439" y="42318"/>
                      </a:cubicBezTo>
                      <a:cubicBezTo>
                        <a:pt x="83534" y="41651"/>
                        <a:pt x="84773" y="37746"/>
                        <a:pt x="85154" y="37936"/>
                      </a:cubicBezTo>
                      <a:cubicBezTo>
                        <a:pt x="85344" y="38032"/>
                        <a:pt x="85154" y="39555"/>
                        <a:pt x="85154" y="39936"/>
                      </a:cubicBezTo>
                      <a:cubicBezTo>
                        <a:pt x="85249" y="40222"/>
                        <a:pt x="85439" y="40603"/>
                        <a:pt x="85535" y="40794"/>
                      </a:cubicBezTo>
                      <a:cubicBezTo>
                        <a:pt x="85916" y="41556"/>
                        <a:pt x="86201" y="41746"/>
                        <a:pt x="86868" y="41461"/>
                      </a:cubicBezTo>
                      <a:cubicBezTo>
                        <a:pt x="87058" y="41365"/>
                        <a:pt x="87440" y="41365"/>
                        <a:pt x="87344" y="41841"/>
                      </a:cubicBezTo>
                      <a:cubicBezTo>
                        <a:pt x="87249" y="42984"/>
                        <a:pt x="86011" y="44890"/>
                        <a:pt x="86106" y="45461"/>
                      </a:cubicBezTo>
                      <a:cubicBezTo>
                        <a:pt x="86201" y="46032"/>
                        <a:pt x="87916" y="44128"/>
                        <a:pt x="88202" y="44128"/>
                      </a:cubicBezTo>
                      <a:cubicBezTo>
                        <a:pt x="89249" y="44223"/>
                        <a:pt x="89916" y="45937"/>
                        <a:pt x="90678" y="46794"/>
                      </a:cubicBezTo>
                      <a:cubicBezTo>
                        <a:pt x="91535" y="47747"/>
                        <a:pt x="92488" y="40508"/>
                        <a:pt x="93250" y="43746"/>
                      </a:cubicBezTo>
                      <a:cubicBezTo>
                        <a:pt x="93631" y="45366"/>
                        <a:pt x="93440" y="47080"/>
                        <a:pt x="94774" y="46794"/>
                      </a:cubicBezTo>
                      <a:cubicBezTo>
                        <a:pt x="95250" y="46699"/>
                        <a:pt x="97250" y="42699"/>
                        <a:pt x="96679" y="45937"/>
                      </a:cubicBezTo>
                      <a:cubicBezTo>
                        <a:pt x="96012" y="49652"/>
                        <a:pt x="98012" y="46985"/>
                        <a:pt x="98774" y="45937"/>
                      </a:cubicBezTo>
                      <a:cubicBezTo>
                        <a:pt x="100298" y="43937"/>
                        <a:pt x="99917" y="47366"/>
                        <a:pt x="100965" y="47937"/>
                      </a:cubicBezTo>
                      <a:cubicBezTo>
                        <a:pt x="102013" y="48604"/>
                        <a:pt x="101918" y="44223"/>
                        <a:pt x="102299" y="43080"/>
                      </a:cubicBezTo>
                      <a:cubicBezTo>
                        <a:pt x="102679" y="42032"/>
                        <a:pt x="102965" y="47366"/>
                        <a:pt x="103632" y="45842"/>
                      </a:cubicBezTo>
                      <a:cubicBezTo>
                        <a:pt x="103823" y="45461"/>
                        <a:pt x="103442" y="44508"/>
                        <a:pt x="103823" y="43842"/>
                      </a:cubicBezTo>
                      <a:cubicBezTo>
                        <a:pt x="104013" y="43556"/>
                        <a:pt x="104680" y="43651"/>
                        <a:pt x="104775" y="44032"/>
                      </a:cubicBezTo>
                      <a:cubicBezTo>
                        <a:pt x="105156" y="45651"/>
                        <a:pt x="104013" y="47366"/>
                        <a:pt x="105156" y="48223"/>
                      </a:cubicBezTo>
                      <a:cubicBezTo>
                        <a:pt x="106775" y="49366"/>
                        <a:pt x="109157" y="49176"/>
                        <a:pt x="110776" y="47842"/>
                      </a:cubicBezTo>
                      <a:cubicBezTo>
                        <a:pt x="111347" y="47461"/>
                        <a:pt x="111347" y="46985"/>
                        <a:pt x="111919" y="46890"/>
                      </a:cubicBezTo>
                      <a:cubicBezTo>
                        <a:pt x="112586" y="44413"/>
                        <a:pt x="112681" y="50319"/>
                        <a:pt x="112776" y="50319"/>
                      </a:cubicBezTo>
                      <a:cubicBezTo>
                        <a:pt x="113919" y="50128"/>
                        <a:pt x="112586" y="44985"/>
                        <a:pt x="114491" y="48033"/>
                      </a:cubicBezTo>
                      <a:cubicBezTo>
                        <a:pt x="114776" y="48128"/>
                        <a:pt x="115062" y="47747"/>
                        <a:pt x="115253" y="47557"/>
                      </a:cubicBezTo>
                      <a:cubicBezTo>
                        <a:pt x="116015" y="47175"/>
                        <a:pt x="118777" y="42603"/>
                        <a:pt x="119825" y="44890"/>
                      </a:cubicBezTo>
                      <a:cubicBezTo>
                        <a:pt x="119729" y="43365"/>
                        <a:pt x="119634" y="41937"/>
                        <a:pt x="119348" y="40508"/>
                      </a:cubicBezTo>
                      <a:cubicBezTo>
                        <a:pt x="120491" y="42413"/>
                        <a:pt x="121444" y="42413"/>
                        <a:pt x="122111" y="42127"/>
                      </a:cubicBezTo>
                      <a:cubicBezTo>
                        <a:pt x="122873" y="41841"/>
                        <a:pt x="123730" y="43175"/>
                        <a:pt x="124873" y="43937"/>
                      </a:cubicBezTo>
                      <a:cubicBezTo>
                        <a:pt x="125825" y="44508"/>
                        <a:pt x="123063" y="39746"/>
                        <a:pt x="123539" y="39365"/>
                      </a:cubicBezTo>
                      <a:cubicBezTo>
                        <a:pt x="124111" y="39936"/>
                        <a:pt x="126492" y="43175"/>
                        <a:pt x="126873" y="43080"/>
                      </a:cubicBezTo>
                      <a:cubicBezTo>
                        <a:pt x="127826" y="42984"/>
                        <a:pt x="127540" y="40984"/>
                        <a:pt x="126397" y="39936"/>
                      </a:cubicBezTo>
                      <a:cubicBezTo>
                        <a:pt x="125635" y="39174"/>
                        <a:pt x="124397" y="38698"/>
                        <a:pt x="124778" y="38222"/>
                      </a:cubicBezTo>
                      <a:cubicBezTo>
                        <a:pt x="125063" y="37841"/>
                        <a:pt x="125254" y="37936"/>
                        <a:pt x="126111" y="38412"/>
                      </a:cubicBezTo>
                      <a:cubicBezTo>
                        <a:pt x="127445" y="39079"/>
                        <a:pt x="128778" y="40984"/>
                        <a:pt x="130112" y="41651"/>
                      </a:cubicBezTo>
                      <a:cubicBezTo>
                        <a:pt x="130397" y="41746"/>
                        <a:pt x="128969" y="39841"/>
                        <a:pt x="128969" y="39841"/>
                      </a:cubicBezTo>
                      <a:cubicBezTo>
                        <a:pt x="128588" y="38984"/>
                        <a:pt x="128492" y="38412"/>
                        <a:pt x="128778" y="37936"/>
                      </a:cubicBezTo>
                      <a:cubicBezTo>
                        <a:pt x="129064" y="37555"/>
                        <a:pt x="129731" y="38032"/>
                        <a:pt x="129540" y="37555"/>
                      </a:cubicBezTo>
                      <a:cubicBezTo>
                        <a:pt x="129254" y="36793"/>
                        <a:pt x="128588" y="36126"/>
                        <a:pt x="128016" y="35365"/>
                      </a:cubicBezTo>
                      <a:cubicBezTo>
                        <a:pt x="127254" y="34412"/>
                        <a:pt x="130683" y="36507"/>
                        <a:pt x="130016" y="35269"/>
                      </a:cubicBezTo>
                      <a:cubicBezTo>
                        <a:pt x="129731" y="34698"/>
                        <a:pt x="128778" y="34031"/>
                        <a:pt x="128778" y="33650"/>
                      </a:cubicBezTo>
                      <a:cubicBezTo>
                        <a:pt x="128778" y="33174"/>
                        <a:pt x="129064" y="32983"/>
                        <a:pt x="129254" y="32602"/>
                      </a:cubicBezTo>
                      <a:cubicBezTo>
                        <a:pt x="128778" y="33364"/>
                        <a:pt x="130207" y="35936"/>
                        <a:pt x="131350" y="34793"/>
                      </a:cubicBezTo>
                      <a:cubicBezTo>
                        <a:pt x="131826" y="34221"/>
                        <a:pt x="132112" y="32793"/>
                        <a:pt x="130397" y="31745"/>
                      </a:cubicBezTo>
                      <a:cubicBezTo>
                        <a:pt x="133731" y="33840"/>
                        <a:pt x="134779" y="29173"/>
                        <a:pt x="135255" y="28316"/>
                      </a:cubicBezTo>
                      <a:cubicBezTo>
                        <a:pt x="135827" y="27459"/>
                        <a:pt x="133922" y="26887"/>
                        <a:pt x="132017" y="25744"/>
                      </a:cubicBezTo>
                      <a:cubicBezTo>
                        <a:pt x="130207" y="24125"/>
                        <a:pt x="130302" y="24030"/>
                        <a:pt x="132588" y="24792"/>
                      </a:cubicBezTo>
                      <a:cubicBezTo>
                        <a:pt x="136208" y="26887"/>
                        <a:pt x="138684" y="25458"/>
                        <a:pt x="139351" y="24506"/>
                      </a:cubicBezTo>
                      <a:cubicBezTo>
                        <a:pt x="139732" y="23934"/>
                        <a:pt x="140113" y="23363"/>
                        <a:pt x="139256" y="22220"/>
                      </a:cubicBezTo>
                      <a:cubicBezTo>
                        <a:pt x="137922" y="20505"/>
                        <a:pt x="137636" y="19839"/>
                        <a:pt x="138303" y="18886"/>
                      </a:cubicBezTo>
                      <a:cubicBezTo>
                        <a:pt x="137541" y="19839"/>
                        <a:pt x="139541" y="21744"/>
                        <a:pt x="140399" y="20696"/>
                      </a:cubicBezTo>
                      <a:lnTo>
                        <a:pt x="142304" y="18315"/>
                      </a:lnTo>
                      <a:cubicBezTo>
                        <a:pt x="143066" y="17267"/>
                        <a:pt x="143351" y="16981"/>
                        <a:pt x="141637" y="14314"/>
                      </a:cubicBezTo>
                      <a:cubicBezTo>
                        <a:pt x="142304" y="15457"/>
                        <a:pt x="142875" y="16410"/>
                        <a:pt x="144113" y="17457"/>
                      </a:cubicBezTo>
                      <a:cubicBezTo>
                        <a:pt x="144780" y="18029"/>
                        <a:pt x="145733" y="18029"/>
                        <a:pt x="144971" y="17076"/>
                      </a:cubicBezTo>
                      <a:cubicBezTo>
                        <a:pt x="144018" y="15838"/>
                        <a:pt x="145161" y="16124"/>
                        <a:pt x="145447" y="15743"/>
                      </a:cubicBezTo>
                      <a:cubicBezTo>
                        <a:pt x="145637" y="15553"/>
                        <a:pt x="144685" y="14314"/>
                        <a:pt x="144590" y="13743"/>
                      </a:cubicBezTo>
                      <a:cubicBezTo>
                        <a:pt x="144399" y="12886"/>
                        <a:pt x="145828" y="14124"/>
                        <a:pt x="146209" y="14314"/>
                      </a:cubicBezTo>
                      <a:cubicBezTo>
                        <a:pt x="146685" y="14409"/>
                        <a:pt x="146971" y="14409"/>
                        <a:pt x="147257" y="14124"/>
                      </a:cubicBezTo>
                      <a:cubicBezTo>
                        <a:pt x="147542" y="13838"/>
                        <a:pt x="147733" y="13266"/>
                        <a:pt x="147447" y="12219"/>
                      </a:cubicBezTo>
                      <a:cubicBezTo>
                        <a:pt x="147161" y="11171"/>
                        <a:pt x="147828" y="11457"/>
                        <a:pt x="148304" y="11266"/>
                      </a:cubicBezTo>
                      <a:cubicBezTo>
                        <a:pt x="148971" y="12981"/>
                        <a:pt x="148876" y="13552"/>
                        <a:pt x="149447" y="12600"/>
                      </a:cubicBezTo>
                      <a:cubicBezTo>
                        <a:pt x="149733" y="12028"/>
                        <a:pt x="150019" y="11361"/>
                        <a:pt x="150400" y="10695"/>
                      </a:cubicBezTo>
                      <a:cubicBezTo>
                        <a:pt x="150400" y="10885"/>
                        <a:pt x="150971" y="9266"/>
                        <a:pt x="151067" y="10314"/>
                      </a:cubicBezTo>
                      <a:cubicBezTo>
                        <a:pt x="151067" y="10695"/>
                        <a:pt x="150876" y="10980"/>
                        <a:pt x="151257" y="11838"/>
                      </a:cubicBezTo>
                      <a:cubicBezTo>
                        <a:pt x="152019" y="11647"/>
                        <a:pt x="151733" y="11171"/>
                        <a:pt x="152019" y="10028"/>
                      </a:cubicBezTo>
                      <a:cubicBezTo>
                        <a:pt x="152210" y="9266"/>
                        <a:pt x="152781" y="7837"/>
                        <a:pt x="153353" y="9266"/>
                      </a:cubicBezTo>
                      <a:cubicBezTo>
                        <a:pt x="154019" y="11171"/>
                        <a:pt x="153543" y="11647"/>
                        <a:pt x="154781" y="12314"/>
                      </a:cubicBezTo>
                      <a:cubicBezTo>
                        <a:pt x="155448" y="12695"/>
                        <a:pt x="156305" y="13457"/>
                        <a:pt x="156782" y="13457"/>
                      </a:cubicBezTo>
                      <a:cubicBezTo>
                        <a:pt x="157353" y="13362"/>
                        <a:pt x="156877" y="12028"/>
                        <a:pt x="156782" y="11266"/>
                      </a:cubicBezTo>
                      <a:cubicBezTo>
                        <a:pt x="156782" y="10123"/>
                        <a:pt x="157258" y="9457"/>
                        <a:pt x="157639" y="10219"/>
                      </a:cubicBezTo>
                      <a:cubicBezTo>
                        <a:pt x="157925" y="10790"/>
                        <a:pt x="159068" y="11933"/>
                        <a:pt x="158972" y="10409"/>
                      </a:cubicBezTo>
                      <a:cubicBezTo>
                        <a:pt x="159163" y="14219"/>
                        <a:pt x="161449" y="11171"/>
                        <a:pt x="162211" y="11076"/>
                      </a:cubicBezTo>
                      <a:cubicBezTo>
                        <a:pt x="162782" y="10980"/>
                        <a:pt x="162687" y="11647"/>
                        <a:pt x="163163" y="12028"/>
                      </a:cubicBezTo>
                      <a:cubicBezTo>
                        <a:pt x="163735" y="12504"/>
                        <a:pt x="164402" y="12409"/>
                        <a:pt x="164973" y="12504"/>
                      </a:cubicBezTo>
                      <a:cubicBezTo>
                        <a:pt x="165449" y="12600"/>
                        <a:pt x="168593" y="12124"/>
                        <a:pt x="168402" y="14219"/>
                      </a:cubicBezTo>
                      <a:cubicBezTo>
                        <a:pt x="169164" y="14314"/>
                        <a:pt x="169450" y="14028"/>
                        <a:pt x="169640" y="11933"/>
                      </a:cubicBezTo>
                      <a:cubicBezTo>
                        <a:pt x="169736" y="10980"/>
                        <a:pt x="170498" y="9266"/>
                        <a:pt x="170879" y="9266"/>
                      </a:cubicBezTo>
                      <a:cubicBezTo>
                        <a:pt x="170879" y="9266"/>
                        <a:pt x="170879" y="12409"/>
                        <a:pt x="170974" y="12790"/>
                      </a:cubicBezTo>
                      <a:cubicBezTo>
                        <a:pt x="171355" y="13933"/>
                        <a:pt x="172022" y="13933"/>
                        <a:pt x="172688" y="13362"/>
                      </a:cubicBezTo>
                      <a:cubicBezTo>
                        <a:pt x="173260" y="12790"/>
                        <a:pt x="173831" y="12314"/>
                        <a:pt x="174403" y="12219"/>
                      </a:cubicBezTo>
                      <a:cubicBezTo>
                        <a:pt x="174498" y="12219"/>
                        <a:pt x="174593" y="13838"/>
                        <a:pt x="174689" y="14124"/>
                      </a:cubicBezTo>
                      <a:cubicBezTo>
                        <a:pt x="175355" y="15457"/>
                        <a:pt x="176213" y="9742"/>
                        <a:pt x="176975" y="9933"/>
                      </a:cubicBezTo>
                      <a:cubicBezTo>
                        <a:pt x="178118" y="10123"/>
                        <a:pt x="176308" y="13933"/>
                        <a:pt x="176975" y="14600"/>
                      </a:cubicBezTo>
                      <a:cubicBezTo>
                        <a:pt x="178022" y="15838"/>
                        <a:pt x="179927" y="12314"/>
                        <a:pt x="181166" y="11552"/>
                      </a:cubicBezTo>
                      <a:cubicBezTo>
                        <a:pt x="181356" y="11457"/>
                        <a:pt x="184023" y="10790"/>
                        <a:pt x="182690" y="12504"/>
                      </a:cubicBezTo>
                      <a:cubicBezTo>
                        <a:pt x="181642" y="12219"/>
                        <a:pt x="180975" y="13838"/>
                        <a:pt x="181928" y="14886"/>
                      </a:cubicBezTo>
                      <a:cubicBezTo>
                        <a:pt x="182213" y="15267"/>
                        <a:pt x="183547" y="15362"/>
                        <a:pt x="183737" y="13647"/>
                      </a:cubicBezTo>
                      <a:cubicBezTo>
                        <a:pt x="183833" y="13171"/>
                        <a:pt x="183547" y="11266"/>
                        <a:pt x="183928" y="10790"/>
                      </a:cubicBezTo>
                      <a:cubicBezTo>
                        <a:pt x="184023" y="10695"/>
                        <a:pt x="184690" y="16695"/>
                        <a:pt x="185357" y="15076"/>
                      </a:cubicBezTo>
                      <a:cubicBezTo>
                        <a:pt x="185738" y="14028"/>
                        <a:pt x="185833" y="12790"/>
                        <a:pt x="186309" y="11647"/>
                      </a:cubicBezTo>
                      <a:cubicBezTo>
                        <a:pt x="186785" y="10695"/>
                        <a:pt x="187357" y="10314"/>
                        <a:pt x="187833" y="9647"/>
                      </a:cubicBezTo>
                      <a:cubicBezTo>
                        <a:pt x="187166" y="12409"/>
                        <a:pt x="186785" y="13552"/>
                        <a:pt x="187928" y="13933"/>
                      </a:cubicBezTo>
                      <a:cubicBezTo>
                        <a:pt x="188214" y="14028"/>
                        <a:pt x="190310" y="13266"/>
                        <a:pt x="190119" y="11742"/>
                      </a:cubicBezTo>
                      <a:lnTo>
                        <a:pt x="191167" y="12124"/>
                      </a:lnTo>
                      <a:cubicBezTo>
                        <a:pt x="190976" y="13171"/>
                        <a:pt x="190310" y="14219"/>
                        <a:pt x="190310" y="15171"/>
                      </a:cubicBezTo>
                      <a:cubicBezTo>
                        <a:pt x="190310" y="16315"/>
                        <a:pt x="190881" y="16791"/>
                        <a:pt x="191453" y="16505"/>
                      </a:cubicBezTo>
                      <a:cubicBezTo>
                        <a:pt x="192691" y="15933"/>
                        <a:pt x="194596" y="11552"/>
                        <a:pt x="193834" y="15933"/>
                      </a:cubicBezTo>
                      <a:cubicBezTo>
                        <a:pt x="192024" y="20315"/>
                        <a:pt x="194786" y="15171"/>
                        <a:pt x="195644" y="15457"/>
                      </a:cubicBezTo>
                      <a:cubicBezTo>
                        <a:pt x="196215" y="15648"/>
                        <a:pt x="195167" y="18219"/>
                        <a:pt x="195929" y="17553"/>
                      </a:cubicBezTo>
                      <a:cubicBezTo>
                        <a:pt x="196120" y="17362"/>
                        <a:pt x="198406" y="15553"/>
                        <a:pt x="198501" y="15553"/>
                      </a:cubicBezTo>
                      <a:cubicBezTo>
                        <a:pt x="197739" y="16886"/>
                        <a:pt x="196787" y="17362"/>
                        <a:pt x="196691" y="18315"/>
                      </a:cubicBezTo>
                      <a:cubicBezTo>
                        <a:pt x="196596" y="18791"/>
                        <a:pt x="196596" y="19458"/>
                        <a:pt x="197929" y="18410"/>
                      </a:cubicBezTo>
                      <a:cubicBezTo>
                        <a:pt x="199073" y="17553"/>
                        <a:pt x="199358" y="18124"/>
                        <a:pt x="199549" y="18505"/>
                      </a:cubicBezTo>
                      <a:cubicBezTo>
                        <a:pt x="199549" y="18791"/>
                        <a:pt x="202311" y="17172"/>
                        <a:pt x="202216" y="18029"/>
                      </a:cubicBezTo>
                      <a:lnTo>
                        <a:pt x="199454" y="19553"/>
                      </a:lnTo>
                      <a:cubicBezTo>
                        <a:pt x="199454" y="19839"/>
                        <a:pt x="199358" y="20505"/>
                        <a:pt x="200787" y="19839"/>
                      </a:cubicBezTo>
                      <a:cubicBezTo>
                        <a:pt x="202025" y="19744"/>
                        <a:pt x="202025" y="19934"/>
                        <a:pt x="200787" y="20886"/>
                      </a:cubicBezTo>
                      <a:cubicBezTo>
                        <a:pt x="200787" y="21363"/>
                        <a:pt x="200978" y="21363"/>
                        <a:pt x="202121" y="20982"/>
                      </a:cubicBezTo>
                      <a:cubicBezTo>
                        <a:pt x="203549" y="20505"/>
                        <a:pt x="203454" y="21363"/>
                        <a:pt x="203454" y="21839"/>
                      </a:cubicBezTo>
                      <a:lnTo>
                        <a:pt x="198787" y="22887"/>
                      </a:lnTo>
                      <a:cubicBezTo>
                        <a:pt x="200597" y="22411"/>
                        <a:pt x="200882" y="24030"/>
                        <a:pt x="200882" y="24506"/>
                      </a:cubicBezTo>
                      <a:cubicBezTo>
                        <a:pt x="200787" y="25173"/>
                        <a:pt x="199454" y="25268"/>
                        <a:pt x="199073" y="25744"/>
                      </a:cubicBezTo>
                      <a:cubicBezTo>
                        <a:pt x="197358" y="28125"/>
                        <a:pt x="197739" y="30697"/>
                        <a:pt x="197644" y="33078"/>
                      </a:cubicBezTo>
                      <a:cubicBezTo>
                        <a:pt x="197644" y="33078"/>
                        <a:pt x="196215" y="33174"/>
                        <a:pt x="196215" y="33650"/>
                      </a:cubicBezTo>
                      <a:cubicBezTo>
                        <a:pt x="196215" y="34031"/>
                        <a:pt x="196310" y="34507"/>
                        <a:pt x="196406" y="34888"/>
                      </a:cubicBezTo>
                      <a:cubicBezTo>
                        <a:pt x="196691" y="36222"/>
                        <a:pt x="196977" y="37460"/>
                        <a:pt x="197358" y="38794"/>
                      </a:cubicBezTo>
                      <a:cubicBezTo>
                        <a:pt x="197834" y="40508"/>
                        <a:pt x="198025" y="42413"/>
                        <a:pt x="198977" y="44128"/>
                      </a:cubicBezTo>
                      <a:cubicBezTo>
                        <a:pt x="199358" y="44794"/>
                        <a:pt x="199549" y="45556"/>
                        <a:pt x="200692" y="45937"/>
                      </a:cubicBezTo>
                      <a:cubicBezTo>
                        <a:pt x="201549" y="46223"/>
                        <a:pt x="201263" y="46794"/>
                        <a:pt x="201263" y="47175"/>
                      </a:cubicBezTo>
                      <a:cubicBezTo>
                        <a:pt x="201263" y="46794"/>
                        <a:pt x="200311" y="46509"/>
                        <a:pt x="200025" y="46985"/>
                      </a:cubicBezTo>
                      <a:cubicBezTo>
                        <a:pt x="199454" y="47937"/>
                        <a:pt x="199739" y="49080"/>
                        <a:pt x="199739" y="50128"/>
                      </a:cubicBezTo>
                      <a:cubicBezTo>
                        <a:pt x="199739" y="50604"/>
                        <a:pt x="199358" y="51747"/>
                        <a:pt x="200501" y="52033"/>
                      </a:cubicBezTo>
                      <a:cubicBezTo>
                        <a:pt x="201359" y="52224"/>
                        <a:pt x="204216" y="51938"/>
                        <a:pt x="205169" y="51938"/>
                      </a:cubicBezTo>
                      <a:cubicBezTo>
                        <a:pt x="205169" y="52795"/>
                        <a:pt x="202406" y="52986"/>
                        <a:pt x="200882" y="52986"/>
                      </a:cubicBezTo>
                      <a:cubicBezTo>
                        <a:pt x="198692" y="53081"/>
                        <a:pt x="199549" y="53938"/>
                        <a:pt x="199549" y="54700"/>
                      </a:cubicBezTo>
                      <a:cubicBezTo>
                        <a:pt x="199549" y="55748"/>
                        <a:pt x="199835" y="56986"/>
                        <a:pt x="198977" y="58034"/>
                      </a:cubicBezTo>
                      <a:cubicBezTo>
                        <a:pt x="198787" y="58224"/>
                        <a:pt x="197929" y="58510"/>
                        <a:pt x="198025" y="58605"/>
                      </a:cubicBezTo>
                      <a:cubicBezTo>
                        <a:pt x="198215" y="59177"/>
                        <a:pt x="199263" y="59463"/>
                        <a:pt x="199930" y="59939"/>
                      </a:cubicBezTo>
                      <a:cubicBezTo>
                        <a:pt x="201359" y="60891"/>
                        <a:pt x="198787" y="62130"/>
                        <a:pt x="198406" y="63082"/>
                      </a:cubicBezTo>
                      <a:cubicBezTo>
                        <a:pt x="197929" y="64130"/>
                        <a:pt x="199739" y="64320"/>
                        <a:pt x="201549" y="64892"/>
                      </a:cubicBezTo>
                      <a:cubicBezTo>
                        <a:pt x="204883" y="65845"/>
                        <a:pt x="199739" y="65559"/>
                        <a:pt x="198977" y="65559"/>
                      </a:cubicBezTo>
                      <a:cubicBezTo>
                        <a:pt x="196882" y="65749"/>
                        <a:pt x="200787" y="66892"/>
                        <a:pt x="200978" y="67083"/>
                      </a:cubicBezTo>
                      <a:cubicBezTo>
                        <a:pt x="202502" y="67940"/>
                        <a:pt x="199263" y="68226"/>
                        <a:pt x="198501" y="68797"/>
                      </a:cubicBezTo>
                      <a:cubicBezTo>
                        <a:pt x="197549" y="69559"/>
                        <a:pt x="198025" y="70512"/>
                        <a:pt x="198406" y="71274"/>
                      </a:cubicBezTo>
                      <a:cubicBezTo>
                        <a:pt x="198596" y="71750"/>
                        <a:pt x="200025" y="74512"/>
                        <a:pt x="197453" y="74512"/>
                      </a:cubicBezTo>
                      <a:cubicBezTo>
                        <a:pt x="196977" y="75084"/>
                        <a:pt x="197644" y="75846"/>
                        <a:pt x="197929" y="76417"/>
                      </a:cubicBezTo>
                      <a:cubicBezTo>
                        <a:pt x="199168" y="78608"/>
                        <a:pt x="198882" y="80989"/>
                        <a:pt x="200025" y="83275"/>
                      </a:cubicBezTo>
                      <a:cubicBezTo>
                        <a:pt x="200406" y="84037"/>
                        <a:pt x="201168" y="84990"/>
                        <a:pt x="203454" y="84990"/>
                      </a:cubicBezTo>
                      <a:cubicBezTo>
                        <a:pt x="202216" y="84990"/>
                        <a:pt x="200311" y="84799"/>
                        <a:pt x="199454" y="85275"/>
                      </a:cubicBezTo>
                      <a:cubicBezTo>
                        <a:pt x="198787" y="85657"/>
                        <a:pt x="199930" y="85942"/>
                        <a:pt x="199644" y="86323"/>
                      </a:cubicBezTo>
                      <a:cubicBezTo>
                        <a:pt x="199454" y="86609"/>
                        <a:pt x="199263" y="86895"/>
                        <a:pt x="199073" y="87085"/>
                      </a:cubicBezTo>
                      <a:cubicBezTo>
                        <a:pt x="198120" y="88133"/>
                        <a:pt x="198311" y="89276"/>
                        <a:pt x="198311" y="90419"/>
                      </a:cubicBezTo>
                      <a:cubicBezTo>
                        <a:pt x="199549" y="90895"/>
                        <a:pt x="199263" y="93086"/>
                        <a:pt x="199358" y="93086"/>
                      </a:cubicBezTo>
                      <a:cubicBezTo>
                        <a:pt x="201930" y="93467"/>
                        <a:pt x="204788" y="93181"/>
                        <a:pt x="207454" y="93753"/>
                      </a:cubicBezTo>
                      <a:cubicBezTo>
                        <a:pt x="208121" y="93848"/>
                        <a:pt x="205169" y="95372"/>
                        <a:pt x="202883" y="94610"/>
                      </a:cubicBezTo>
                      <a:cubicBezTo>
                        <a:pt x="200501" y="93753"/>
                        <a:pt x="199549" y="94324"/>
                        <a:pt x="199454" y="95467"/>
                      </a:cubicBezTo>
                      <a:cubicBezTo>
                        <a:pt x="199454" y="95944"/>
                        <a:pt x="199263" y="96705"/>
                        <a:pt x="200216" y="96991"/>
                      </a:cubicBezTo>
                      <a:cubicBezTo>
                        <a:pt x="200978" y="97277"/>
                        <a:pt x="201644" y="97086"/>
                        <a:pt x="201168" y="97658"/>
                      </a:cubicBezTo>
                      <a:cubicBezTo>
                        <a:pt x="200882" y="98134"/>
                        <a:pt x="197358" y="100039"/>
                        <a:pt x="195929" y="99753"/>
                      </a:cubicBezTo>
                      <a:cubicBezTo>
                        <a:pt x="197834" y="100134"/>
                        <a:pt x="197834" y="100515"/>
                        <a:pt x="197834" y="101468"/>
                      </a:cubicBezTo>
                      <a:cubicBezTo>
                        <a:pt x="197834" y="102325"/>
                        <a:pt x="197929" y="102992"/>
                        <a:pt x="198882" y="103849"/>
                      </a:cubicBezTo>
                      <a:cubicBezTo>
                        <a:pt x="199073" y="104040"/>
                        <a:pt x="200597" y="104802"/>
                        <a:pt x="200311" y="104897"/>
                      </a:cubicBezTo>
                      <a:cubicBezTo>
                        <a:pt x="199739" y="105087"/>
                        <a:pt x="198215" y="105373"/>
                        <a:pt x="198025" y="105659"/>
                      </a:cubicBezTo>
                      <a:cubicBezTo>
                        <a:pt x="197739" y="106230"/>
                        <a:pt x="198977" y="106707"/>
                        <a:pt x="198977" y="107278"/>
                      </a:cubicBezTo>
                      <a:lnTo>
                        <a:pt x="198882" y="109183"/>
                      </a:lnTo>
                      <a:cubicBezTo>
                        <a:pt x="196787" y="110040"/>
                        <a:pt x="200216" y="110231"/>
                        <a:pt x="201359" y="110326"/>
                      </a:cubicBezTo>
                      <a:cubicBezTo>
                        <a:pt x="202787" y="110421"/>
                        <a:pt x="202978" y="110898"/>
                        <a:pt x="202883" y="111374"/>
                      </a:cubicBezTo>
                      <a:cubicBezTo>
                        <a:pt x="200025" y="111374"/>
                        <a:pt x="199073" y="111183"/>
                        <a:pt x="198787" y="112422"/>
                      </a:cubicBezTo>
                      <a:cubicBezTo>
                        <a:pt x="198311" y="114517"/>
                        <a:pt x="198501" y="116708"/>
                        <a:pt x="198406" y="118803"/>
                      </a:cubicBezTo>
                      <a:cubicBezTo>
                        <a:pt x="198406" y="118994"/>
                        <a:pt x="198120" y="121185"/>
                        <a:pt x="199358" y="120899"/>
                      </a:cubicBezTo>
                      <a:cubicBezTo>
                        <a:pt x="201359" y="120328"/>
                        <a:pt x="201263" y="121661"/>
                        <a:pt x="200882" y="122137"/>
                      </a:cubicBezTo>
                      <a:cubicBezTo>
                        <a:pt x="200501" y="122613"/>
                        <a:pt x="199263" y="122328"/>
                        <a:pt x="198692" y="122613"/>
                      </a:cubicBezTo>
                      <a:cubicBezTo>
                        <a:pt x="198215" y="122899"/>
                        <a:pt x="198311" y="123280"/>
                        <a:pt x="198215" y="123566"/>
                      </a:cubicBezTo>
                      <a:cubicBezTo>
                        <a:pt x="198215" y="124137"/>
                        <a:pt x="197453" y="125757"/>
                        <a:pt x="198787" y="126233"/>
                      </a:cubicBezTo>
                      <a:cubicBezTo>
                        <a:pt x="200025" y="126614"/>
                        <a:pt x="199073" y="127090"/>
                        <a:pt x="199644" y="127757"/>
                      </a:cubicBezTo>
                      <a:cubicBezTo>
                        <a:pt x="199930" y="128138"/>
                        <a:pt x="201835" y="128614"/>
                        <a:pt x="201835" y="128805"/>
                      </a:cubicBezTo>
                      <a:cubicBezTo>
                        <a:pt x="201835" y="128995"/>
                        <a:pt x="200501" y="129186"/>
                        <a:pt x="200120" y="129376"/>
                      </a:cubicBezTo>
                      <a:cubicBezTo>
                        <a:pt x="199073" y="129948"/>
                        <a:pt x="198692" y="130710"/>
                        <a:pt x="198787" y="131472"/>
                      </a:cubicBezTo>
                      <a:cubicBezTo>
                        <a:pt x="198882" y="132520"/>
                        <a:pt x="198977" y="133853"/>
                        <a:pt x="199454" y="134901"/>
                      </a:cubicBezTo>
                      <a:cubicBezTo>
                        <a:pt x="199739" y="135472"/>
                        <a:pt x="200597" y="135663"/>
                        <a:pt x="202025" y="135663"/>
                      </a:cubicBezTo>
                      <a:cubicBezTo>
                        <a:pt x="204978" y="136901"/>
                        <a:pt x="210503" y="132996"/>
                        <a:pt x="203454" y="133472"/>
                      </a:cubicBezTo>
                      <a:cubicBezTo>
                        <a:pt x="205264" y="133472"/>
                        <a:pt x="204978" y="130805"/>
                        <a:pt x="206978" y="130233"/>
                      </a:cubicBezTo>
                      <a:cubicBezTo>
                        <a:pt x="208502" y="129853"/>
                        <a:pt x="207264" y="129757"/>
                        <a:pt x="206693" y="129281"/>
                      </a:cubicBezTo>
                      <a:cubicBezTo>
                        <a:pt x="206121" y="128805"/>
                        <a:pt x="206502" y="128233"/>
                        <a:pt x="206216" y="127662"/>
                      </a:cubicBezTo>
                      <a:cubicBezTo>
                        <a:pt x="204978" y="125185"/>
                        <a:pt x="205264" y="122423"/>
                        <a:pt x="205835" y="119851"/>
                      </a:cubicBezTo>
                      <a:cubicBezTo>
                        <a:pt x="206216" y="118232"/>
                        <a:pt x="209360" y="114708"/>
                        <a:pt x="203264" y="114612"/>
                      </a:cubicBezTo>
                      <a:cubicBezTo>
                        <a:pt x="202978" y="114612"/>
                        <a:pt x="198787" y="114232"/>
                        <a:pt x="200120" y="114041"/>
                      </a:cubicBezTo>
                      <a:cubicBezTo>
                        <a:pt x="201263" y="113850"/>
                        <a:pt x="202692" y="113565"/>
                        <a:pt x="204026" y="113565"/>
                      </a:cubicBezTo>
                      <a:cubicBezTo>
                        <a:pt x="204597" y="113565"/>
                        <a:pt x="211836" y="113184"/>
                        <a:pt x="211646" y="113088"/>
                      </a:cubicBezTo>
                      <a:cubicBezTo>
                        <a:pt x="211265" y="112898"/>
                        <a:pt x="210693" y="112993"/>
                        <a:pt x="210312" y="112612"/>
                      </a:cubicBezTo>
                      <a:cubicBezTo>
                        <a:pt x="209931" y="112231"/>
                        <a:pt x="209836" y="111755"/>
                        <a:pt x="209931" y="111374"/>
                      </a:cubicBezTo>
                      <a:cubicBezTo>
                        <a:pt x="209931" y="110707"/>
                        <a:pt x="210026" y="109755"/>
                        <a:pt x="211931" y="109755"/>
                      </a:cubicBezTo>
                      <a:cubicBezTo>
                        <a:pt x="208312" y="109755"/>
                        <a:pt x="210979" y="108421"/>
                        <a:pt x="208121" y="108136"/>
                      </a:cubicBezTo>
                      <a:cubicBezTo>
                        <a:pt x="206502" y="107945"/>
                        <a:pt x="203168" y="107469"/>
                        <a:pt x="206026" y="106707"/>
                      </a:cubicBezTo>
                      <a:cubicBezTo>
                        <a:pt x="207359" y="106326"/>
                        <a:pt x="208788" y="106516"/>
                        <a:pt x="209931" y="105945"/>
                      </a:cubicBezTo>
                      <a:cubicBezTo>
                        <a:pt x="210693" y="105564"/>
                        <a:pt x="210693" y="104992"/>
                        <a:pt x="209360" y="104802"/>
                      </a:cubicBezTo>
                      <a:cubicBezTo>
                        <a:pt x="207931" y="104611"/>
                        <a:pt x="208502" y="104516"/>
                        <a:pt x="208502" y="103849"/>
                      </a:cubicBezTo>
                      <a:cubicBezTo>
                        <a:pt x="208502" y="103468"/>
                        <a:pt x="209360" y="103754"/>
                        <a:pt x="210122" y="103563"/>
                      </a:cubicBezTo>
                      <a:cubicBezTo>
                        <a:pt x="212789" y="103087"/>
                        <a:pt x="207645" y="101278"/>
                        <a:pt x="210026" y="100325"/>
                      </a:cubicBezTo>
                      <a:cubicBezTo>
                        <a:pt x="210026" y="99658"/>
                        <a:pt x="206216" y="98706"/>
                        <a:pt x="206978" y="98515"/>
                      </a:cubicBezTo>
                      <a:cubicBezTo>
                        <a:pt x="207359" y="98420"/>
                        <a:pt x="209836" y="98134"/>
                        <a:pt x="209550" y="97849"/>
                      </a:cubicBezTo>
                      <a:cubicBezTo>
                        <a:pt x="208979" y="97372"/>
                        <a:pt x="207264" y="97658"/>
                        <a:pt x="206502" y="97182"/>
                      </a:cubicBezTo>
                      <a:cubicBezTo>
                        <a:pt x="206502" y="97182"/>
                        <a:pt x="210884" y="96515"/>
                        <a:pt x="210979" y="96515"/>
                      </a:cubicBezTo>
                      <a:cubicBezTo>
                        <a:pt x="208788" y="96039"/>
                        <a:pt x="207359" y="95372"/>
                        <a:pt x="208788" y="94324"/>
                      </a:cubicBezTo>
                      <a:cubicBezTo>
                        <a:pt x="209455" y="93848"/>
                        <a:pt x="210026" y="93181"/>
                        <a:pt x="209836" y="92610"/>
                      </a:cubicBezTo>
                      <a:cubicBezTo>
                        <a:pt x="209741" y="92419"/>
                        <a:pt x="208883" y="91753"/>
                        <a:pt x="208788" y="92324"/>
                      </a:cubicBezTo>
                      <a:lnTo>
                        <a:pt x="208788" y="90990"/>
                      </a:lnTo>
                      <a:cubicBezTo>
                        <a:pt x="208788" y="90133"/>
                        <a:pt x="208693" y="90800"/>
                        <a:pt x="207645" y="90324"/>
                      </a:cubicBezTo>
                      <a:cubicBezTo>
                        <a:pt x="206883" y="90038"/>
                        <a:pt x="208598" y="88514"/>
                        <a:pt x="208788" y="88133"/>
                      </a:cubicBezTo>
                      <a:cubicBezTo>
                        <a:pt x="209074" y="87561"/>
                        <a:pt x="209741" y="86514"/>
                        <a:pt x="208693" y="86037"/>
                      </a:cubicBezTo>
                      <a:cubicBezTo>
                        <a:pt x="207836" y="85657"/>
                        <a:pt x="204978" y="85942"/>
                        <a:pt x="207645" y="84895"/>
                      </a:cubicBezTo>
                      <a:cubicBezTo>
                        <a:pt x="209455" y="84513"/>
                        <a:pt x="210693" y="83180"/>
                        <a:pt x="207645" y="83751"/>
                      </a:cubicBezTo>
                      <a:cubicBezTo>
                        <a:pt x="204978" y="83751"/>
                        <a:pt x="204407" y="82990"/>
                        <a:pt x="206121" y="82228"/>
                      </a:cubicBezTo>
                      <a:cubicBezTo>
                        <a:pt x="207264" y="81656"/>
                        <a:pt x="209360" y="81751"/>
                        <a:pt x="208121" y="80703"/>
                      </a:cubicBezTo>
                      <a:cubicBezTo>
                        <a:pt x="207931" y="80608"/>
                        <a:pt x="204883" y="79084"/>
                        <a:pt x="205454" y="79084"/>
                      </a:cubicBezTo>
                      <a:cubicBezTo>
                        <a:pt x="205931" y="78989"/>
                        <a:pt x="207645" y="80037"/>
                        <a:pt x="208407" y="79561"/>
                      </a:cubicBezTo>
                      <a:cubicBezTo>
                        <a:pt x="209074" y="79179"/>
                        <a:pt x="206978" y="78036"/>
                        <a:pt x="206502" y="77751"/>
                      </a:cubicBezTo>
                      <a:cubicBezTo>
                        <a:pt x="206502" y="77084"/>
                        <a:pt x="206407" y="76322"/>
                        <a:pt x="207454" y="75750"/>
                      </a:cubicBezTo>
                      <a:cubicBezTo>
                        <a:pt x="208407" y="75274"/>
                        <a:pt x="208883" y="74893"/>
                        <a:pt x="209074" y="74131"/>
                      </a:cubicBezTo>
                      <a:cubicBezTo>
                        <a:pt x="209169" y="73369"/>
                        <a:pt x="209074" y="72607"/>
                        <a:pt x="208502" y="71940"/>
                      </a:cubicBezTo>
                      <a:cubicBezTo>
                        <a:pt x="207931" y="71274"/>
                        <a:pt x="206026" y="70893"/>
                        <a:pt x="207645" y="70416"/>
                      </a:cubicBezTo>
                      <a:cubicBezTo>
                        <a:pt x="209455" y="69940"/>
                        <a:pt x="209931" y="68988"/>
                        <a:pt x="209455" y="68226"/>
                      </a:cubicBezTo>
                      <a:cubicBezTo>
                        <a:pt x="209074" y="67654"/>
                        <a:pt x="207454" y="67845"/>
                        <a:pt x="206312" y="67749"/>
                      </a:cubicBezTo>
                      <a:cubicBezTo>
                        <a:pt x="210312" y="67749"/>
                        <a:pt x="209264" y="65463"/>
                        <a:pt x="207550" y="64797"/>
                      </a:cubicBezTo>
                      <a:cubicBezTo>
                        <a:pt x="206597" y="64416"/>
                        <a:pt x="206597" y="63654"/>
                        <a:pt x="207931" y="63463"/>
                      </a:cubicBezTo>
                      <a:cubicBezTo>
                        <a:pt x="208788" y="63273"/>
                        <a:pt x="209360" y="63844"/>
                        <a:pt x="210122" y="63558"/>
                      </a:cubicBezTo>
                      <a:cubicBezTo>
                        <a:pt x="210979" y="63273"/>
                        <a:pt x="209645" y="62892"/>
                        <a:pt x="209264" y="62606"/>
                      </a:cubicBezTo>
                      <a:cubicBezTo>
                        <a:pt x="208407" y="62034"/>
                        <a:pt x="208598" y="61177"/>
                        <a:pt x="209836" y="60701"/>
                      </a:cubicBezTo>
                      <a:cubicBezTo>
                        <a:pt x="212217" y="60701"/>
                        <a:pt x="208883" y="59653"/>
                        <a:pt x="208693" y="59272"/>
                      </a:cubicBezTo>
                      <a:cubicBezTo>
                        <a:pt x="208121" y="58320"/>
                        <a:pt x="209264" y="57272"/>
                        <a:pt x="208026" y="56510"/>
                      </a:cubicBezTo>
                      <a:cubicBezTo>
                        <a:pt x="206883" y="55843"/>
                        <a:pt x="207169" y="54795"/>
                        <a:pt x="207550" y="54033"/>
                      </a:cubicBezTo>
                      <a:cubicBezTo>
                        <a:pt x="208026" y="53176"/>
                        <a:pt x="209360" y="51652"/>
                        <a:pt x="207645" y="50890"/>
                      </a:cubicBezTo>
                      <a:cubicBezTo>
                        <a:pt x="207074" y="50604"/>
                        <a:pt x="209169" y="50128"/>
                        <a:pt x="209550" y="49842"/>
                      </a:cubicBezTo>
                      <a:cubicBezTo>
                        <a:pt x="210217" y="49366"/>
                        <a:pt x="208788" y="49080"/>
                        <a:pt x="208788" y="48509"/>
                      </a:cubicBezTo>
                      <a:cubicBezTo>
                        <a:pt x="208788" y="47842"/>
                        <a:pt x="208979" y="47080"/>
                        <a:pt x="208693" y="46413"/>
                      </a:cubicBezTo>
                      <a:cubicBezTo>
                        <a:pt x="208312" y="45651"/>
                        <a:pt x="206883" y="45937"/>
                        <a:pt x="208121" y="45080"/>
                      </a:cubicBezTo>
                      <a:cubicBezTo>
                        <a:pt x="209264" y="44318"/>
                        <a:pt x="211360" y="42508"/>
                        <a:pt x="207074" y="42508"/>
                      </a:cubicBezTo>
                      <a:cubicBezTo>
                        <a:pt x="211550" y="42508"/>
                        <a:pt x="210217" y="38127"/>
                        <a:pt x="208407" y="37269"/>
                      </a:cubicBezTo>
                      <a:cubicBezTo>
                        <a:pt x="206978" y="36507"/>
                        <a:pt x="213932" y="35555"/>
                        <a:pt x="209931" y="34603"/>
                      </a:cubicBezTo>
                      <a:cubicBezTo>
                        <a:pt x="208121" y="34221"/>
                        <a:pt x="205835" y="34031"/>
                        <a:pt x="208026" y="33174"/>
                      </a:cubicBezTo>
                      <a:cubicBezTo>
                        <a:pt x="208026" y="32888"/>
                        <a:pt x="207836" y="31174"/>
                        <a:pt x="207550" y="31269"/>
                      </a:cubicBezTo>
                      <a:cubicBezTo>
                        <a:pt x="207740" y="31174"/>
                        <a:pt x="208693" y="31745"/>
                        <a:pt x="209264" y="31364"/>
                      </a:cubicBezTo>
                      <a:cubicBezTo>
                        <a:pt x="209741" y="30983"/>
                        <a:pt x="209455" y="30507"/>
                        <a:pt x="209455" y="30126"/>
                      </a:cubicBezTo>
                      <a:cubicBezTo>
                        <a:pt x="209550" y="29173"/>
                        <a:pt x="211265" y="28030"/>
                        <a:pt x="210979" y="27078"/>
                      </a:cubicBezTo>
                      <a:cubicBezTo>
                        <a:pt x="209836" y="27935"/>
                        <a:pt x="205931" y="28316"/>
                        <a:pt x="204026" y="27554"/>
                      </a:cubicBezTo>
                      <a:cubicBezTo>
                        <a:pt x="204026" y="26601"/>
                        <a:pt x="206883" y="27173"/>
                        <a:pt x="207836" y="27268"/>
                      </a:cubicBezTo>
                      <a:cubicBezTo>
                        <a:pt x="209360" y="27363"/>
                        <a:pt x="208217" y="26030"/>
                        <a:pt x="208407" y="25649"/>
                      </a:cubicBezTo>
                      <a:cubicBezTo>
                        <a:pt x="208693" y="25268"/>
                        <a:pt x="211074" y="24696"/>
                        <a:pt x="210407" y="24125"/>
                      </a:cubicBezTo>
                      <a:cubicBezTo>
                        <a:pt x="209550" y="23649"/>
                        <a:pt x="208217" y="23553"/>
                        <a:pt x="208788" y="22601"/>
                      </a:cubicBezTo>
                      <a:cubicBezTo>
                        <a:pt x="209550" y="21077"/>
                        <a:pt x="211074" y="19744"/>
                        <a:pt x="211169" y="17838"/>
                      </a:cubicBezTo>
                      <a:cubicBezTo>
                        <a:pt x="209645" y="19362"/>
                        <a:pt x="209836" y="12124"/>
                        <a:pt x="209455" y="11647"/>
                      </a:cubicBezTo>
                      <a:cubicBezTo>
                        <a:pt x="209169" y="11361"/>
                        <a:pt x="206788" y="13838"/>
                        <a:pt x="205931" y="13743"/>
                      </a:cubicBezTo>
                      <a:cubicBezTo>
                        <a:pt x="204311" y="14028"/>
                        <a:pt x="207359" y="11361"/>
                        <a:pt x="208217" y="10790"/>
                      </a:cubicBezTo>
                      <a:cubicBezTo>
                        <a:pt x="207359" y="11361"/>
                        <a:pt x="205359" y="12409"/>
                        <a:pt x="205550" y="11457"/>
                      </a:cubicBezTo>
                      <a:cubicBezTo>
                        <a:pt x="205645" y="10599"/>
                        <a:pt x="207454" y="9552"/>
                        <a:pt x="207169" y="8885"/>
                      </a:cubicBezTo>
                      <a:cubicBezTo>
                        <a:pt x="206978" y="8409"/>
                        <a:pt x="203359" y="11076"/>
                        <a:pt x="202692" y="10314"/>
                      </a:cubicBezTo>
                      <a:cubicBezTo>
                        <a:pt x="202597" y="10123"/>
                        <a:pt x="202978" y="6694"/>
                        <a:pt x="202025" y="7837"/>
                      </a:cubicBezTo>
                      <a:cubicBezTo>
                        <a:pt x="201549" y="8599"/>
                        <a:pt x="201740" y="9457"/>
                        <a:pt x="200597" y="9742"/>
                      </a:cubicBezTo>
                      <a:cubicBezTo>
                        <a:pt x="200216" y="9837"/>
                        <a:pt x="199835" y="9742"/>
                        <a:pt x="199835" y="9361"/>
                      </a:cubicBezTo>
                      <a:cubicBezTo>
                        <a:pt x="199644" y="8313"/>
                        <a:pt x="202121" y="6313"/>
                        <a:pt x="201073" y="5646"/>
                      </a:cubicBezTo>
                      <a:cubicBezTo>
                        <a:pt x="200406" y="5170"/>
                        <a:pt x="199358" y="4694"/>
                        <a:pt x="198311" y="4694"/>
                      </a:cubicBezTo>
                      <a:cubicBezTo>
                        <a:pt x="197929" y="4694"/>
                        <a:pt x="197168" y="5551"/>
                        <a:pt x="197168" y="5551"/>
                      </a:cubicBezTo>
                      <a:cubicBezTo>
                        <a:pt x="195358" y="4980"/>
                        <a:pt x="195072" y="4599"/>
                        <a:pt x="193929" y="4694"/>
                      </a:cubicBezTo>
                      <a:cubicBezTo>
                        <a:pt x="192786" y="4789"/>
                        <a:pt x="192310" y="5932"/>
                        <a:pt x="193072" y="7170"/>
                      </a:cubicBezTo>
                      <a:cubicBezTo>
                        <a:pt x="192215" y="6980"/>
                        <a:pt x="191453" y="6790"/>
                        <a:pt x="191167" y="5170"/>
                      </a:cubicBezTo>
                      <a:cubicBezTo>
                        <a:pt x="190976" y="3837"/>
                        <a:pt x="190691" y="1741"/>
                        <a:pt x="189548" y="2789"/>
                      </a:cubicBezTo>
                      <a:cubicBezTo>
                        <a:pt x="188786" y="3551"/>
                        <a:pt x="188595" y="4218"/>
                        <a:pt x="187738" y="4218"/>
                      </a:cubicBezTo>
                      <a:cubicBezTo>
                        <a:pt x="187452" y="4122"/>
                        <a:pt x="186976" y="3741"/>
                        <a:pt x="186595" y="3932"/>
                      </a:cubicBezTo>
                      <a:cubicBezTo>
                        <a:pt x="186500" y="4313"/>
                        <a:pt x="186404" y="4884"/>
                        <a:pt x="186214" y="5075"/>
                      </a:cubicBezTo>
                      <a:cubicBezTo>
                        <a:pt x="185357" y="5742"/>
                        <a:pt x="184404" y="4694"/>
                        <a:pt x="183547" y="4980"/>
                      </a:cubicBezTo>
                      <a:cubicBezTo>
                        <a:pt x="182690" y="5361"/>
                        <a:pt x="181832" y="6504"/>
                        <a:pt x="181547" y="4694"/>
                      </a:cubicBezTo>
                      <a:cubicBezTo>
                        <a:pt x="181451" y="3551"/>
                        <a:pt x="179737" y="3361"/>
                        <a:pt x="179165" y="4313"/>
                      </a:cubicBezTo>
                      <a:cubicBezTo>
                        <a:pt x="178594" y="5361"/>
                        <a:pt x="179642" y="6504"/>
                        <a:pt x="179927" y="6599"/>
                      </a:cubicBezTo>
                      <a:cubicBezTo>
                        <a:pt x="179356" y="6504"/>
                        <a:pt x="178784" y="6504"/>
                        <a:pt x="178403" y="5646"/>
                      </a:cubicBezTo>
                      <a:cubicBezTo>
                        <a:pt x="178022" y="4884"/>
                        <a:pt x="177927" y="3837"/>
                        <a:pt x="177451" y="3361"/>
                      </a:cubicBezTo>
                      <a:cubicBezTo>
                        <a:pt x="176594" y="2599"/>
                        <a:pt x="176022" y="4503"/>
                        <a:pt x="175260" y="3361"/>
                      </a:cubicBezTo>
                      <a:cubicBezTo>
                        <a:pt x="174974" y="2884"/>
                        <a:pt x="174403" y="-1116"/>
                        <a:pt x="173831" y="1551"/>
                      </a:cubicBezTo>
                      <a:cubicBezTo>
                        <a:pt x="173546" y="3075"/>
                        <a:pt x="173069" y="5837"/>
                        <a:pt x="172307" y="3932"/>
                      </a:cubicBezTo>
                      <a:cubicBezTo>
                        <a:pt x="171831" y="2789"/>
                        <a:pt x="171926" y="1741"/>
                        <a:pt x="171164" y="1074"/>
                      </a:cubicBezTo>
                      <a:cubicBezTo>
                        <a:pt x="170974" y="884"/>
                        <a:pt x="168974" y="-68"/>
                        <a:pt x="168878" y="979"/>
                      </a:cubicBezTo>
                      <a:cubicBezTo>
                        <a:pt x="168783" y="1741"/>
                        <a:pt x="169164" y="5075"/>
                        <a:pt x="168116" y="4503"/>
                      </a:cubicBezTo>
                      <a:cubicBezTo>
                        <a:pt x="167354" y="4122"/>
                        <a:pt x="168021" y="2122"/>
                        <a:pt x="167831" y="1074"/>
                      </a:cubicBezTo>
                      <a:cubicBezTo>
                        <a:pt x="167831" y="1170"/>
                        <a:pt x="166878" y="3646"/>
                        <a:pt x="166783" y="3837"/>
                      </a:cubicBezTo>
                      <a:cubicBezTo>
                        <a:pt x="166116" y="4980"/>
                        <a:pt x="166116" y="4218"/>
                        <a:pt x="165830" y="3170"/>
                      </a:cubicBezTo>
                      <a:cubicBezTo>
                        <a:pt x="165545" y="1646"/>
                        <a:pt x="163640" y="312"/>
                        <a:pt x="162878" y="979"/>
                      </a:cubicBezTo>
                      <a:cubicBezTo>
                        <a:pt x="162020" y="1741"/>
                        <a:pt x="162878" y="6408"/>
                        <a:pt x="162497" y="6408"/>
                      </a:cubicBezTo>
                      <a:cubicBezTo>
                        <a:pt x="161925" y="6504"/>
                        <a:pt x="161925" y="4980"/>
                        <a:pt x="161639" y="4313"/>
                      </a:cubicBezTo>
                      <a:cubicBezTo>
                        <a:pt x="161258" y="3361"/>
                        <a:pt x="160592" y="2884"/>
                        <a:pt x="160020" y="2694"/>
                      </a:cubicBezTo>
                      <a:cubicBezTo>
                        <a:pt x="159258" y="2408"/>
                        <a:pt x="157544" y="-640"/>
                        <a:pt x="156877" y="122"/>
                      </a:cubicBezTo>
                      <a:cubicBezTo>
                        <a:pt x="156591" y="503"/>
                        <a:pt x="156210" y="2979"/>
                        <a:pt x="155829" y="2122"/>
                      </a:cubicBezTo>
                      <a:cubicBezTo>
                        <a:pt x="155543" y="1360"/>
                        <a:pt x="155448" y="598"/>
                        <a:pt x="154877" y="503"/>
                      </a:cubicBezTo>
                      <a:cubicBezTo>
                        <a:pt x="153448" y="408"/>
                        <a:pt x="153353" y="4599"/>
                        <a:pt x="152210" y="4980"/>
                      </a:cubicBezTo>
                      <a:cubicBezTo>
                        <a:pt x="151067" y="5361"/>
                        <a:pt x="149447" y="1074"/>
                        <a:pt x="148400" y="1265"/>
                      </a:cubicBezTo>
                      <a:cubicBezTo>
                        <a:pt x="148019" y="1360"/>
                        <a:pt x="149066" y="3265"/>
                        <a:pt x="149162" y="3170"/>
                      </a:cubicBezTo>
                      <a:cubicBezTo>
                        <a:pt x="148304" y="3361"/>
                        <a:pt x="147638" y="1170"/>
                        <a:pt x="146876" y="1551"/>
                      </a:cubicBezTo>
                      <a:cubicBezTo>
                        <a:pt x="145923" y="2027"/>
                        <a:pt x="145352" y="3075"/>
                        <a:pt x="144304" y="3361"/>
                      </a:cubicBezTo>
                      <a:cubicBezTo>
                        <a:pt x="144875" y="3170"/>
                        <a:pt x="143637" y="3741"/>
                        <a:pt x="143447" y="4503"/>
                      </a:cubicBezTo>
                      <a:cubicBezTo>
                        <a:pt x="143351" y="5456"/>
                        <a:pt x="142780" y="5361"/>
                        <a:pt x="142113" y="5265"/>
                      </a:cubicBezTo>
                      <a:cubicBezTo>
                        <a:pt x="140779" y="5170"/>
                        <a:pt x="139160" y="6028"/>
                        <a:pt x="138875" y="7361"/>
                      </a:cubicBezTo>
                      <a:cubicBezTo>
                        <a:pt x="138684" y="7837"/>
                        <a:pt x="139541" y="10980"/>
                        <a:pt x="138684" y="9933"/>
                      </a:cubicBezTo>
                      <a:cubicBezTo>
                        <a:pt x="137065" y="8028"/>
                        <a:pt x="135160" y="6028"/>
                        <a:pt x="135731" y="8980"/>
                      </a:cubicBezTo>
                      <a:cubicBezTo>
                        <a:pt x="136017" y="10885"/>
                        <a:pt x="138017" y="14124"/>
                        <a:pt x="135636" y="13552"/>
                      </a:cubicBezTo>
                      <a:cubicBezTo>
                        <a:pt x="134303" y="13266"/>
                        <a:pt x="132398" y="12504"/>
                        <a:pt x="131540" y="12886"/>
                      </a:cubicBezTo>
                      <a:cubicBezTo>
                        <a:pt x="130588" y="13266"/>
                        <a:pt x="131636" y="14219"/>
                        <a:pt x="131159" y="14695"/>
                      </a:cubicBezTo>
                      <a:cubicBezTo>
                        <a:pt x="130778" y="15171"/>
                        <a:pt x="128778" y="14314"/>
                        <a:pt x="128397" y="14886"/>
                      </a:cubicBezTo>
                      <a:cubicBezTo>
                        <a:pt x="128302" y="14981"/>
                        <a:pt x="129350" y="15933"/>
                        <a:pt x="129445" y="16124"/>
                      </a:cubicBezTo>
                      <a:cubicBezTo>
                        <a:pt x="130493" y="18124"/>
                        <a:pt x="126206" y="16219"/>
                        <a:pt x="125730" y="16886"/>
                      </a:cubicBezTo>
                      <a:cubicBezTo>
                        <a:pt x="125921" y="16505"/>
                        <a:pt x="131350" y="19648"/>
                        <a:pt x="128302" y="19553"/>
                      </a:cubicBezTo>
                      <a:cubicBezTo>
                        <a:pt x="126587" y="19458"/>
                        <a:pt x="126683" y="19172"/>
                        <a:pt x="126016" y="20220"/>
                      </a:cubicBezTo>
                      <a:cubicBezTo>
                        <a:pt x="125254" y="20410"/>
                        <a:pt x="124968" y="20315"/>
                        <a:pt x="123730" y="19553"/>
                      </a:cubicBezTo>
                      <a:cubicBezTo>
                        <a:pt x="126968" y="21458"/>
                        <a:pt x="122968" y="22411"/>
                        <a:pt x="125921" y="24125"/>
                      </a:cubicBezTo>
                      <a:cubicBezTo>
                        <a:pt x="124111" y="23077"/>
                        <a:pt x="123444" y="24887"/>
                        <a:pt x="123349" y="25458"/>
                      </a:cubicBezTo>
                      <a:cubicBezTo>
                        <a:pt x="123254" y="25935"/>
                        <a:pt x="123254" y="26411"/>
                        <a:pt x="123444" y="26982"/>
                      </a:cubicBezTo>
                      <a:cubicBezTo>
                        <a:pt x="123349" y="26982"/>
                        <a:pt x="125158" y="28507"/>
                        <a:pt x="124968" y="28411"/>
                      </a:cubicBezTo>
                      <a:cubicBezTo>
                        <a:pt x="124016" y="28125"/>
                        <a:pt x="121825" y="26601"/>
                        <a:pt x="120872" y="25935"/>
                      </a:cubicBezTo>
                      <a:cubicBezTo>
                        <a:pt x="121539" y="26792"/>
                        <a:pt x="121729" y="27459"/>
                        <a:pt x="122968" y="28411"/>
                      </a:cubicBezTo>
                      <a:cubicBezTo>
                        <a:pt x="124301" y="29364"/>
                        <a:pt x="126111" y="30602"/>
                        <a:pt x="125540" y="31269"/>
                      </a:cubicBezTo>
                      <a:cubicBezTo>
                        <a:pt x="124778" y="30792"/>
                        <a:pt x="122111" y="28792"/>
                        <a:pt x="121634" y="28697"/>
                      </a:cubicBezTo>
                      <a:cubicBezTo>
                        <a:pt x="120777" y="28602"/>
                        <a:pt x="122206" y="30126"/>
                        <a:pt x="122682" y="30602"/>
                      </a:cubicBezTo>
                      <a:cubicBezTo>
                        <a:pt x="122492" y="30888"/>
                        <a:pt x="122206" y="31174"/>
                        <a:pt x="121539" y="31078"/>
                      </a:cubicBezTo>
                      <a:cubicBezTo>
                        <a:pt x="121063" y="31078"/>
                        <a:pt x="119729" y="30411"/>
                        <a:pt x="119539" y="30602"/>
                      </a:cubicBezTo>
                      <a:cubicBezTo>
                        <a:pt x="119253" y="30983"/>
                        <a:pt x="121825" y="32983"/>
                        <a:pt x="121349" y="33078"/>
                      </a:cubicBezTo>
                      <a:cubicBezTo>
                        <a:pt x="121253" y="33078"/>
                        <a:pt x="120206" y="32507"/>
                        <a:pt x="119920" y="32507"/>
                      </a:cubicBezTo>
                      <a:cubicBezTo>
                        <a:pt x="119539" y="32507"/>
                        <a:pt x="119253" y="32602"/>
                        <a:pt x="119063" y="32697"/>
                      </a:cubicBezTo>
                      <a:cubicBezTo>
                        <a:pt x="118586" y="33078"/>
                        <a:pt x="118967" y="33936"/>
                        <a:pt x="118682" y="34507"/>
                      </a:cubicBezTo>
                      <a:cubicBezTo>
                        <a:pt x="118396" y="34983"/>
                        <a:pt x="117158" y="33840"/>
                        <a:pt x="117348" y="34507"/>
                      </a:cubicBezTo>
                      <a:cubicBezTo>
                        <a:pt x="117443" y="34983"/>
                        <a:pt x="117729" y="35555"/>
                        <a:pt x="118396" y="36317"/>
                      </a:cubicBezTo>
                      <a:cubicBezTo>
                        <a:pt x="116777" y="34412"/>
                        <a:pt x="116110" y="33555"/>
                        <a:pt x="115538" y="33936"/>
                      </a:cubicBezTo>
                      <a:cubicBezTo>
                        <a:pt x="115633" y="34031"/>
                        <a:pt x="116205" y="34793"/>
                        <a:pt x="116396" y="35079"/>
                      </a:cubicBezTo>
                      <a:cubicBezTo>
                        <a:pt x="116015" y="35269"/>
                        <a:pt x="114300" y="35174"/>
                        <a:pt x="114681" y="36412"/>
                      </a:cubicBezTo>
                      <a:cubicBezTo>
                        <a:pt x="114681" y="36603"/>
                        <a:pt x="116491" y="39079"/>
                        <a:pt x="116015" y="38984"/>
                      </a:cubicBezTo>
                      <a:cubicBezTo>
                        <a:pt x="115538" y="38889"/>
                        <a:pt x="114491" y="37650"/>
                        <a:pt x="114014" y="37269"/>
                      </a:cubicBezTo>
                      <a:cubicBezTo>
                        <a:pt x="112776" y="36507"/>
                        <a:pt x="111824" y="36031"/>
                        <a:pt x="111062" y="36603"/>
                      </a:cubicBezTo>
                      <a:cubicBezTo>
                        <a:pt x="110681" y="36888"/>
                        <a:pt x="110585" y="38317"/>
                        <a:pt x="110109" y="38508"/>
                      </a:cubicBezTo>
                      <a:cubicBezTo>
                        <a:pt x="109252" y="38794"/>
                        <a:pt x="109442" y="39651"/>
                        <a:pt x="109157" y="41841"/>
                      </a:cubicBezTo>
                      <a:cubicBezTo>
                        <a:pt x="109157" y="41079"/>
                        <a:pt x="107728" y="36412"/>
                        <a:pt x="107537" y="38794"/>
                      </a:cubicBezTo>
                      <a:cubicBezTo>
                        <a:pt x="107347" y="40317"/>
                        <a:pt x="109061" y="43080"/>
                        <a:pt x="109061" y="44604"/>
                      </a:cubicBezTo>
                      <a:cubicBezTo>
                        <a:pt x="109061" y="44699"/>
                        <a:pt x="107537" y="41937"/>
                        <a:pt x="107537" y="41651"/>
                      </a:cubicBezTo>
                      <a:cubicBezTo>
                        <a:pt x="107061" y="40222"/>
                        <a:pt x="106490" y="38222"/>
                        <a:pt x="106585" y="36222"/>
                      </a:cubicBezTo>
                      <a:cubicBezTo>
                        <a:pt x="106490" y="39651"/>
                        <a:pt x="105347" y="37936"/>
                        <a:pt x="104585" y="39651"/>
                      </a:cubicBezTo>
                      <a:cubicBezTo>
                        <a:pt x="103727" y="39555"/>
                        <a:pt x="103823" y="39079"/>
                        <a:pt x="104108" y="37174"/>
                      </a:cubicBezTo>
                      <a:cubicBezTo>
                        <a:pt x="104394" y="35460"/>
                        <a:pt x="103632" y="36031"/>
                        <a:pt x="103823" y="34793"/>
                      </a:cubicBezTo>
                      <a:lnTo>
                        <a:pt x="102965" y="40794"/>
                      </a:lnTo>
                      <a:cubicBezTo>
                        <a:pt x="102108" y="40699"/>
                        <a:pt x="102584" y="35745"/>
                        <a:pt x="102489" y="35936"/>
                      </a:cubicBezTo>
                      <a:cubicBezTo>
                        <a:pt x="101918" y="36698"/>
                        <a:pt x="100489" y="39841"/>
                        <a:pt x="100108" y="37936"/>
                      </a:cubicBezTo>
                      <a:cubicBezTo>
                        <a:pt x="99822" y="36507"/>
                        <a:pt x="98393" y="33364"/>
                        <a:pt x="97250" y="36222"/>
                      </a:cubicBezTo>
                      <a:cubicBezTo>
                        <a:pt x="96679" y="37555"/>
                        <a:pt x="95822" y="35555"/>
                        <a:pt x="94964" y="36888"/>
                      </a:cubicBezTo>
                      <a:cubicBezTo>
                        <a:pt x="93440" y="39270"/>
                        <a:pt x="94583" y="34698"/>
                        <a:pt x="94107" y="34221"/>
                      </a:cubicBezTo>
                      <a:cubicBezTo>
                        <a:pt x="93631" y="33650"/>
                        <a:pt x="92774" y="35555"/>
                        <a:pt x="92202" y="35269"/>
                      </a:cubicBezTo>
                      <a:cubicBezTo>
                        <a:pt x="91535" y="34888"/>
                        <a:pt x="91916" y="34221"/>
                        <a:pt x="92297" y="33078"/>
                      </a:cubicBezTo>
                      <a:cubicBezTo>
                        <a:pt x="92774" y="31745"/>
                        <a:pt x="91345" y="32793"/>
                        <a:pt x="91154" y="32983"/>
                      </a:cubicBezTo>
                      <a:cubicBezTo>
                        <a:pt x="90488" y="33745"/>
                        <a:pt x="90583" y="33078"/>
                        <a:pt x="90297" y="32793"/>
                      </a:cubicBezTo>
                      <a:cubicBezTo>
                        <a:pt x="89630" y="31840"/>
                        <a:pt x="88392" y="39936"/>
                        <a:pt x="88487" y="34983"/>
                      </a:cubicBezTo>
                      <a:cubicBezTo>
                        <a:pt x="88583" y="32316"/>
                        <a:pt x="87440" y="32126"/>
                        <a:pt x="86201" y="33840"/>
                      </a:cubicBezTo>
                      <a:cubicBezTo>
                        <a:pt x="84868" y="35745"/>
                        <a:pt x="84201" y="36222"/>
                        <a:pt x="84487" y="32602"/>
                      </a:cubicBezTo>
                      <a:cubicBezTo>
                        <a:pt x="84582" y="30507"/>
                        <a:pt x="81534" y="34126"/>
                        <a:pt x="81534" y="31745"/>
                      </a:cubicBezTo>
                      <a:cubicBezTo>
                        <a:pt x="81534" y="33555"/>
                        <a:pt x="77629" y="37365"/>
                        <a:pt x="79343" y="33269"/>
                      </a:cubicBezTo>
                      <a:cubicBezTo>
                        <a:pt x="80105" y="29173"/>
                        <a:pt x="78200" y="32221"/>
                        <a:pt x="77248" y="32316"/>
                      </a:cubicBezTo>
                      <a:cubicBezTo>
                        <a:pt x="76676" y="32412"/>
                        <a:pt x="75914" y="32412"/>
                        <a:pt x="75533" y="31650"/>
                      </a:cubicBezTo>
                      <a:cubicBezTo>
                        <a:pt x="75343" y="31174"/>
                        <a:pt x="75533" y="30602"/>
                        <a:pt x="75152" y="30411"/>
                      </a:cubicBezTo>
                      <a:cubicBezTo>
                        <a:pt x="74486" y="30221"/>
                        <a:pt x="72390" y="30697"/>
                        <a:pt x="72200" y="32507"/>
                      </a:cubicBezTo>
                      <a:cubicBezTo>
                        <a:pt x="72390" y="30888"/>
                        <a:pt x="72676" y="29364"/>
                        <a:pt x="71819" y="29078"/>
                      </a:cubicBezTo>
                      <a:cubicBezTo>
                        <a:pt x="71247" y="28887"/>
                        <a:pt x="70199" y="31364"/>
                        <a:pt x="70104" y="29649"/>
                      </a:cubicBezTo>
                      <a:cubicBezTo>
                        <a:pt x="70104" y="29745"/>
                        <a:pt x="69437" y="30126"/>
                        <a:pt x="69437" y="30697"/>
                      </a:cubicBezTo>
                      <a:cubicBezTo>
                        <a:pt x="69342" y="31554"/>
                        <a:pt x="68866" y="30792"/>
                        <a:pt x="68771" y="30602"/>
                      </a:cubicBezTo>
                      <a:cubicBezTo>
                        <a:pt x="67913" y="29459"/>
                        <a:pt x="66485" y="27935"/>
                        <a:pt x="66389" y="32126"/>
                      </a:cubicBezTo>
                      <a:cubicBezTo>
                        <a:pt x="66389" y="31364"/>
                        <a:pt x="66485" y="28030"/>
                        <a:pt x="65723" y="29459"/>
                      </a:cubicBezTo>
                      <a:cubicBezTo>
                        <a:pt x="65056" y="30697"/>
                        <a:pt x="65246" y="31078"/>
                        <a:pt x="64294" y="31078"/>
                      </a:cubicBezTo>
                      <a:cubicBezTo>
                        <a:pt x="64865" y="31078"/>
                        <a:pt x="64770" y="28125"/>
                        <a:pt x="64008" y="27935"/>
                      </a:cubicBezTo>
                      <a:cubicBezTo>
                        <a:pt x="63437" y="27744"/>
                        <a:pt x="62770" y="28030"/>
                        <a:pt x="62198" y="28507"/>
                      </a:cubicBezTo>
                      <a:cubicBezTo>
                        <a:pt x="60960" y="29364"/>
                        <a:pt x="60960" y="30030"/>
                        <a:pt x="60960" y="32412"/>
                      </a:cubicBezTo>
                      <a:cubicBezTo>
                        <a:pt x="59912" y="32412"/>
                        <a:pt x="60103" y="31936"/>
                        <a:pt x="59627" y="30221"/>
                      </a:cubicBezTo>
                      <a:cubicBezTo>
                        <a:pt x="59627" y="30221"/>
                        <a:pt x="59150" y="32697"/>
                        <a:pt x="59246" y="33364"/>
                      </a:cubicBezTo>
                      <a:cubicBezTo>
                        <a:pt x="59055" y="30983"/>
                        <a:pt x="58674" y="29269"/>
                        <a:pt x="58198" y="26982"/>
                      </a:cubicBezTo>
                      <a:cubicBezTo>
                        <a:pt x="57722" y="28316"/>
                        <a:pt x="57245" y="29554"/>
                        <a:pt x="56960" y="30983"/>
                      </a:cubicBezTo>
                      <a:cubicBezTo>
                        <a:pt x="56388" y="33555"/>
                        <a:pt x="55150" y="32507"/>
                        <a:pt x="54007" y="32031"/>
                      </a:cubicBezTo>
                      <a:cubicBezTo>
                        <a:pt x="53435" y="31745"/>
                        <a:pt x="51149" y="30697"/>
                        <a:pt x="51435" y="32983"/>
                      </a:cubicBezTo>
                      <a:cubicBezTo>
                        <a:pt x="51626" y="34888"/>
                        <a:pt x="52102" y="36793"/>
                        <a:pt x="52388" y="38603"/>
                      </a:cubicBezTo>
                      <a:cubicBezTo>
                        <a:pt x="51626" y="38698"/>
                        <a:pt x="51245" y="35269"/>
                        <a:pt x="50959" y="34031"/>
                      </a:cubicBezTo>
                      <a:cubicBezTo>
                        <a:pt x="51245" y="35555"/>
                        <a:pt x="49625" y="33269"/>
                        <a:pt x="49340" y="32031"/>
                      </a:cubicBezTo>
                      <a:cubicBezTo>
                        <a:pt x="49149" y="31078"/>
                        <a:pt x="48863" y="29269"/>
                        <a:pt x="48197" y="29459"/>
                      </a:cubicBezTo>
                      <a:lnTo>
                        <a:pt x="49435" y="35365"/>
                      </a:lnTo>
                      <a:cubicBezTo>
                        <a:pt x="48768" y="32126"/>
                        <a:pt x="45434" y="32793"/>
                        <a:pt x="44482" y="33078"/>
                      </a:cubicBezTo>
                      <a:cubicBezTo>
                        <a:pt x="45149" y="32888"/>
                        <a:pt x="45529" y="34603"/>
                        <a:pt x="45815" y="35555"/>
                      </a:cubicBezTo>
                      <a:cubicBezTo>
                        <a:pt x="44577" y="35650"/>
                        <a:pt x="42482" y="30697"/>
                        <a:pt x="42101" y="33745"/>
                      </a:cubicBezTo>
                      <a:cubicBezTo>
                        <a:pt x="42101" y="34221"/>
                        <a:pt x="42005" y="37269"/>
                        <a:pt x="41243" y="35650"/>
                      </a:cubicBezTo>
                      <a:cubicBezTo>
                        <a:pt x="40862" y="34983"/>
                        <a:pt x="40862" y="31745"/>
                        <a:pt x="40100" y="32316"/>
                      </a:cubicBezTo>
                      <a:cubicBezTo>
                        <a:pt x="39243" y="32983"/>
                        <a:pt x="39529" y="34603"/>
                        <a:pt x="38100" y="34507"/>
                      </a:cubicBezTo>
                      <a:cubicBezTo>
                        <a:pt x="37052" y="34412"/>
                        <a:pt x="35909" y="33745"/>
                        <a:pt x="35052" y="34221"/>
                      </a:cubicBezTo>
                      <a:cubicBezTo>
                        <a:pt x="34004" y="34793"/>
                        <a:pt x="34671" y="38032"/>
                        <a:pt x="35909" y="37460"/>
                      </a:cubicBezTo>
                      <a:cubicBezTo>
                        <a:pt x="35338" y="37746"/>
                        <a:pt x="34766" y="38127"/>
                        <a:pt x="34100" y="38127"/>
                      </a:cubicBezTo>
                      <a:cubicBezTo>
                        <a:pt x="33433" y="38127"/>
                        <a:pt x="32671" y="37269"/>
                        <a:pt x="31909" y="36888"/>
                      </a:cubicBezTo>
                      <a:cubicBezTo>
                        <a:pt x="31433" y="36698"/>
                        <a:pt x="31242" y="37269"/>
                        <a:pt x="31147" y="37650"/>
                      </a:cubicBezTo>
                      <a:cubicBezTo>
                        <a:pt x="30861" y="38603"/>
                        <a:pt x="31528" y="39365"/>
                        <a:pt x="32290" y="40699"/>
                      </a:cubicBezTo>
                      <a:cubicBezTo>
                        <a:pt x="32195" y="39555"/>
                        <a:pt x="32861" y="40032"/>
                        <a:pt x="32957" y="41175"/>
                      </a:cubicBezTo>
                      <a:cubicBezTo>
                        <a:pt x="33052" y="42032"/>
                        <a:pt x="32957" y="42984"/>
                        <a:pt x="32385" y="42889"/>
                      </a:cubicBezTo>
                      <a:cubicBezTo>
                        <a:pt x="31147" y="42699"/>
                        <a:pt x="30861" y="38794"/>
                        <a:pt x="29813" y="39460"/>
                      </a:cubicBezTo>
                      <a:cubicBezTo>
                        <a:pt x="29337" y="39746"/>
                        <a:pt x="27718" y="42318"/>
                        <a:pt x="29337" y="43461"/>
                      </a:cubicBezTo>
                      <a:cubicBezTo>
                        <a:pt x="30575" y="44318"/>
                        <a:pt x="31052" y="44413"/>
                        <a:pt x="31337" y="46032"/>
                      </a:cubicBezTo>
                      <a:cubicBezTo>
                        <a:pt x="31528" y="47080"/>
                        <a:pt x="31433" y="47937"/>
                        <a:pt x="30385" y="47271"/>
                      </a:cubicBezTo>
                      <a:cubicBezTo>
                        <a:pt x="28861" y="46318"/>
                        <a:pt x="26575" y="41365"/>
                        <a:pt x="26289" y="41270"/>
                      </a:cubicBezTo>
                      <a:cubicBezTo>
                        <a:pt x="25527" y="41175"/>
                        <a:pt x="25051" y="41937"/>
                        <a:pt x="25146" y="42794"/>
                      </a:cubicBezTo>
                      <a:cubicBezTo>
                        <a:pt x="25146" y="43842"/>
                        <a:pt x="26384" y="44699"/>
                        <a:pt x="26575" y="45747"/>
                      </a:cubicBezTo>
                      <a:cubicBezTo>
                        <a:pt x="26861" y="47652"/>
                        <a:pt x="23336" y="42794"/>
                        <a:pt x="23336" y="44413"/>
                      </a:cubicBezTo>
                      <a:cubicBezTo>
                        <a:pt x="23336" y="45842"/>
                        <a:pt x="24479" y="47557"/>
                        <a:pt x="25813" y="49080"/>
                      </a:cubicBezTo>
                      <a:cubicBezTo>
                        <a:pt x="24860" y="47937"/>
                        <a:pt x="23717" y="46413"/>
                        <a:pt x="22574" y="45651"/>
                      </a:cubicBezTo>
                      <a:cubicBezTo>
                        <a:pt x="21241" y="44794"/>
                        <a:pt x="18955" y="44128"/>
                        <a:pt x="18955" y="45366"/>
                      </a:cubicBezTo>
                      <a:cubicBezTo>
                        <a:pt x="18955" y="45747"/>
                        <a:pt x="20765" y="46413"/>
                        <a:pt x="20860" y="47461"/>
                      </a:cubicBezTo>
                      <a:cubicBezTo>
                        <a:pt x="20955" y="48319"/>
                        <a:pt x="20383" y="48604"/>
                        <a:pt x="19717" y="48795"/>
                      </a:cubicBezTo>
                      <a:cubicBezTo>
                        <a:pt x="19050" y="48985"/>
                        <a:pt x="17526" y="48223"/>
                        <a:pt x="17240" y="48699"/>
                      </a:cubicBezTo>
                      <a:cubicBezTo>
                        <a:pt x="16764" y="49461"/>
                        <a:pt x="18955" y="51462"/>
                        <a:pt x="17621" y="51366"/>
                      </a:cubicBezTo>
                      <a:cubicBezTo>
                        <a:pt x="16954" y="51366"/>
                        <a:pt x="14383" y="49271"/>
                        <a:pt x="14954" y="50700"/>
                      </a:cubicBezTo>
                      <a:cubicBezTo>
                        <a:pt x="15526" y="52128"/>
                        <a:pt x="18002" y="54033"/>
                        <a:pt x="17240" y="54891"/>
                      </a:cubicBezTo>
                      <a:lnTo>
                        <a:pt x="15907" y="53843"/>
                      </a:lnTo>
                      <a:cubicBezTo>
                        <a:pt x="15240" y="53462"/>
                        <a:pt x="14954" y="53176"/>
                        <a:pt x="15145" y="52890"/>
                      </a:cubicBezTo>
                      <a:cubicBezTo>
                        <a:pt x="14669" y="52414"/>
                        <a:pt x="14764" y="55081"/>
                        <a:pt x="14669" y="55367"/>
                      </a:cubicBezTo>
                      <a:cubicBezTo>
                        <a:pt x="14383" y="56034"/>
                        <a:pt x="13049" y="55462"/>
                        <a:pt x="13049" y="56129"/>
                      </a:cubicBezTo>
                      <a:cubicBezTo>
                        <a:pt x="13049" y="56986"/>
                        <a:pt x="13621" y="57367"/>
                        <a:pt x="13145" y="58034"/>
                      </a:cubicBezTo>
                      <a:cubicBezTo>
                        <a:pt x="12668" y="58701"/>
                        <a:pt x="12573" y="58891"/>
                        <a:pt x="11525" y="59082"/>
                      </a:cubicBezTo>
                      <a:cubicBezTo>
                        <a:pt x="10001" y="59367"/>
                        <a:pt x="12287" y="61177"/>
                        <a:pt x="11906" y="62034"/>
                      </a:cubicBezTo>
                      <a:cubicBezTo>
                        <a:pt x="11430" y="62892"/>
                        <a:pt x="8477" y="61749"/>
                        <a:pt x="8096" y="62606"/>
                      </a:cubicBezTo>
                      <a:cubicBezTo>
                        <a:pt x="7715" y="63273"/>
                        <a:pt x="9716" y="64701"/>
                        <a:pt x="9906" y="65463"/>
                      </a:cubicBezTo>
                      <a:cubicBezTo>
                        <a:pt x="10287" y="66702"/>
                        <a:pt x="6001" y="64606"/>
                        <a:pt x="5048" y="64225"/>
                      </a:cubicBezTo>
                      <a:cubicBezTo>
                        <a:pt x="5906" y="65273"/>
                        <a:pt x="6668" y="66225"/>
                        <a:pt x="8001" y="67178"/>
                      </a:cubicBezTo>
                      <a:cubicBezTo>
                        <a:pt x="10954" y="69274"/>
                        <a:pt x="8001" y="68226"/>
                        <a:pt x="5810" y="67464"/>
                      </a:cubicBezTo>
                      <a:cubicBezTo>
                        <a:pt x="8954" y="68607"/>
                        <a:pt x="5810" y="70226"/>
                        <a:pt x="8382" y="71083"/>
                      </a:cubicBezTo>
                      <a:cubicBezTo>
                        <a:pt x="7049" y="71274"/>
                        <a:pt x="5525" y="71369"/>
                        <a:pt x="5144" y="72226"/>
                      </a:cubicBezTo>
                      <a:cubicBezTo>
                        <a:pt x="6858" y="72703"/>
                        <a:pt x="6287" y="72988"/>
                        <a:pt x="6191" y="73655"/>
                      </a:cubicBezTo>
                      <a:cubicBezTo>
                        <a:pt x="6096" y="74607"/>
                        <a:pt x="8192" y="75560"/>
                        <a:pt x="8001" y="76322"/>
                      </a:cubicBezTo>
                      <a:cubicBezTo>
                        <a:pt x="7906" y="76417"/>
                        <a:pt x="1524" y="77274"/>
                        <a:pt x="4001" y="78227"/>
                      </a:cubicBezTo>
                      <a:cubicBezTo>
                        <a:pt x="4953" y="78513"/>
                        <a:pt x="10382" y="78132"/>
                        <a:pt x="8382" y="78989"/>
                      </a:cubicBezTo>
                      <a:cubicBezTo>
                        <a:pt x="7144" y="79561"/>
                        <a:pt x="6096" y="79561"/>
                        <a:pt x="7715" y="80418"/>
                      </a:cubicBezTo>
                      <a:cubicBezTo>
                        <a:pt x="7620" y="80418"/>
                        <a:pt x="10001" y="81084"/>
                        <a:pt x="9716" y="81084"/>
                      </a:cubicBezTo>
                      <a:cubicBezTo>
                        <a:pt x="8287" y="81370"/>
                        <a:pt x="5239" y="80132"/>
                        <a:pt x="4477" y="80418"/>
                      </a:cubicBezTo>
                      <a:cubicBezTo>
                        <a:pt x="4191" y="80513"/>
                        <a:pt x="5525" y="81180"/>
                        <a:pt x="5620" y="81180"/>
                      </a:cubicBezTo>
                      <a:cubicBezTo>
                        <a:pt x="6572" y="81656"/>
                        <a:pt x="6287" y="81846"/>
                        <a:pt x="6287" y="82418"/>
                      </a:cubicBezTo>
                      <a:cubicBezTo>
                        <a:pt x="6287" y="81942"/>
                        <a:pt x="5144" y="82132"/>
                        <a:pt x="4382" y="82132"/>
                      </a:cubicBezTo>
                      <a:cubicBezTo>
                        <a:pt x="5715" y="82132"/>
                        <a:pt x="4572" y="82990"/>
                        <a:pt x="4858" y="83466"/>
                      </a:cubicBezTo>
                      <a:cubicBezTo>
                        <a:pt x="5239" y="83466"/>
                        <a:pt x="5810" y="83466"/>
                        <a:pt x="6096" y="83656"/>
                      </a:cubicBezTo>
                      <a:cubicBezTo>
                        <a:pt x="6858" y="84323"/>
                        <a:pt x="6858" y="85275"/>
                        <a:pt x="5239" y="85466"/>
                      </a:cubicBezTo>
                      <a:cubicBezTo>
                        <a:pt x="2953" y="85657"/>
                        <a:pt x="2858" y="87561"/>
                        <a:pt x="4953" y="87371"/>
                      </a:cubicBezTo>
                      <a:cubicBezTo>
                        <a:pt x="5334" y="87847"/>
                        <a:pt x="4191" y="89276"/>
                        <a:pt x="6477" y="89086"/>
                      </a:cubicBezTo>
                      <a:cubicBezTo>
                        <a:pt x="5048" y="90514"/>
                        <a:pt x="667" y="94229"/>
                        <a:pt x="5620" y="94420"/>
                      </a:cubicBezTo>
                      <a:cubicBezTo>
                        <a:pt x="-3238" y="95562"/>
                        <a:pt x="9049" y="95753"/>
                        <a:pt x="7620" y="96515"/>
                      </a:cubicBezTo>
                      <a:cubicBezTo>
                        <a:pt x="6382" y="97182"/>
                        <a:pt x="3239" y="97944"/>
                        <a:pt x="5334" y="98515"/>
                      </a:cubicBezTo>
                      <a:cubicBezTo>
                        <a:pt x="5906" y="98611"/>
                        <a:pt x="10763" y="99182"/>
                        <a:pt x="10954" y="99087"/>
                      </a:cubicBezTo>
                      <a:cubicBezTo>
                        <a:pt x="9239" y="99753"/>
                        <a:pt x="6953" y="99372"/>
                        <a:pt x="7715" y="100611"/>
                      </a:cubicBezTo>
                      <a:cubicBezTo>
                        <a:pt x="8096" y="101373"/>
                        <a:pt x="10478" y="100420"/>
                        <a:pt x="10478" y="101278"/>
                      </a:cubicBezTo>
                      <a:cubicBezTo>
                        <a:pt x="9239" y="101373"/>
                        <a:pt x="6096" y="101468"/>
                        <a:pt x="5239" y="101944"/>
                      </a:cubicBezTo>
                      <a:cubicBezTo>
                        <a:pt x="4477" y="102325"/>
                        <a:pt x="4953" y="103182"/>
                        <a:pt x="6477" y="103087"/>
                      </a:cubicBezTo>
                      <a:cubicBezTo>
                        <a:pt x="7715" y="102992"/>
                        <a:pt x="8001" y="104516"/>
                        <a:pt x="8001" y="104707"/>
                      </a:cubicBezTo>
                      <a:cubicBezTo>
                        <a:pt x="8096" y="105183"/>
                        <a:pt x="8477" y="106421"/>
                        <a:pt x="6668" y="106516"/>
                      </a:cubicBezTo>
                      <a:cubicBezTo>
                        <a:pt x="4477" y="106707"/>
                        <a:pt x="3048" y="106992"/>
                        <a:pt x="4382" y="107754"/>
                      </a:cubicBezTo>
                      <a:cubicBezTo>
                        <a:pt x="5048" y="108136"/>
                        <a:pt x="6668" y="108421"/>
                        <a:pt x="6858" y="108897"/>
                      </a:cubicBezTo>
                      <a:cubicBezTo>
                        <a:pt x="6953" y="109374"/>
                        <a:pt x="6287" y="109659"/>
                        <a:pt x="5715" y="109850"/>
                      </a:cubicBezTo>
                      <a:cubicBezTo>
                        <a:pt x="5620" y="109945"/>
                        <a:pt x="3810" y="110898"/>
                        <a:pt x="4667" y="111088"/>
                      </a:cubicBezTo>
                      <a:cubicBezTo>
                        <a:pt x="8096" y="111850"/>
                        <a:pt x="5239" y="112612"/>
                        <a:pt x="4858" y="113088"/>
                      </a:cubicBezTo>
                      <a:cubicBezTo>
                        <a:pt x="4572" y="113470"/>
                        <a:pt x="4191" y="113946"/>
                        <a:pt x="4191" y="114517"/>
                      </a:cubicBezTo>
                      <a:cubicBezTo>
                        <a:pt x="4191" y="115184"/>
                        <a:pt x="4382" y="115089"/>
                        <a:pt x="4953" y="115279"/>
                      </a:cubicBezTo>
                      <a:cubicBezTo>
                        <a:pt x="5715" y="115470"/>
                        <a:pt x="4286" y="116041"/>
                        <a:pt x="4286" y="116136"/>
                      </a:cubicBezTo>
                      <a:cubicBezTo>
                        <a:pt x="4096" y="116517"/>
                        <a:pt x="4001" y="116899"/>
                        <a:pt x="4096" y="117470"/>
                      </a:cubicBezTo>
                      <a:cubicBezTo>
                        <a:pt x="4191" y="118041"/>
                        <a:pt x="5334" y="120137"/>
                        <a:pt x="3429" y="119470"/>
                      </a:cubicBezTo>
                      <a:cubicBezTo>
                        <a:pt x="1333" y="118613"/>
                        <a:pt x="572" y="119851"/>
                        <a:pt x="762" y="120994"/>
                      </a:cubicBezTo>
                      <a:cubicBezTo>
                        <a:pt x="1048" y="122137"/>
                        <a:pt x="3239" y="121756"/>
                        <a:pt x="2858" y="122899"/>
                      </a:cubicBezTo>
                      <a:cubicBezTo>
                        <a:pt x="1429" y="122518"/>
                        <a:pt x="286" y="121851"/>
                        <a:pt x="0" y="122899"/>
                      </a:cubicBezTo>
                      <a:cubicBezTo>
                        <a:pt x="572" y="124328"/>
                        <a:pt x="7144" y="122995"/>
                        <a:pt x="7906" y="122804"/>
                      </a:cubicBezTo>
                      <a:close/>
                      <a:moveTo>
                        <a:pt x="33623" y="153951"/>
                      </a:moveTo>
                      <a:cubicBezTo>
                        <a:pt x="32671" y="152141"/>
                        <a:pt x="32195" y="152522"/>
                        <a:pt x="32195" y="155284"/>
                      </a:cubicBezTo>
                      <a:lnTo>
                        <a:pt x="32957" y="155284"/>
                      </a:lnTo>
                      <a:lnTo>
                        <a:pt x="33623" y="153951"/>
                      </a:lnTo>
                      <a:close/>
                      <a:moveTo>
                        <a:pt x="44291" y="141663"/>
                      </a:moveTo>
                      <a:cubicBezTo>
                        <a:pt x="43434" y="141663"/>
                        <a:pt x="42767" y="142140"/>
                        <a:pt x="42101" y="142711"/>
                      </a:cubicBezTo>
                      <a:cubicBezTo>
                        <a:pt x="41434" y="143378"/>
                        <a:pt x="41243" y="143664"/>
                        <a:pt x="41243" y="145378"/>
                      </a:cubicBezTo>
                      <a:cubicBezTo>
                        <a:pt x="41243" y="147378"/>
                        <a:pt x="39529" y="145188"/>
                        <a:pt x="40386" y="148617"/>
                      </a:cubicBezTo>
                      <a:cubicBezTo>
                        <a:pt x="39529" y="145474"/>
                        <a:pt x="37243" y="145759"/>
                        <a:pt x="36290" y="145283"/>
                      </a:cubicBezTo>
                      <a:cubicBezTo>
                        <a:pt x="35909" y="145092"/>
                        <a:pt x="35243" y="144902"/>
                        <a:pt x="34862" y="144235"/>
                      </a:cubicBezTo>
                      <a:cubicBezTo>
                        <a:pt x="34766" y="142807"/>
                        <a:pt x="34100" y="141473"/>
                        <a:pt x="33623" y="141568"/>
                      </a:cubicBezTo>
                      <a:lnTo>
                        <a:pt x="33719" y="144330"/>
                      </a:lnTo>
                      <a:cubicBezTo>
                        <a:pt x="32861" y="144330"/>
                        <a:pt x="32766" y="142140"/>
                        <a:pt x="32004" y="142711"/>
                      </a:cubicBezTo>
                      <a:cubicBezTo>
                        <a:pt x="31337" y="143283"/>
                        <a:pt x="30575" y="144235"/>
                        <a:pt x="30004" y="145759"/>
                      </a:cubicBezTo>
                      <a:cubicBezTo>
                        <a:pt x="29813" y="146426"/>
                        <a:pt x="29908" y="146902"/>
                        <a:pt x="29528" y="146807"/>
                      </a:cubicBezTo>
                      <a:cubicBezTo>
                        <a:pt x="29147" y="146712"/>
                        <a:pt x="28670" y="146426"/>
                        <a:pt x="28385" y="145854"/>
                      </a:cubicBezTo>
                      <a:cubicBezTo>
                        <a:pt x="27813" y="144711"/>
                        <a:pt x="27337" y="143092"/>
                        <a:pt x="26384" y="144140"/>
                      </a:cubicBezTo>
                      <a:cubicBezTo>
                        <a:pt x="25432" y="145283"/>
                        <a:pt x="24194" y="145664"/>
                        <a:pt x="23432" y="144902"/>
                      </a:cubicBezTo>
                      <a:cubicBezTo>
                        <a:pt x="23146" y="144521"/>
                        <a:pt x="23717" y="141473"/>
                        <a:pt x="23146" y="142045"/>
                      </a:cubicBezTo>
                      <a:cubicBezTo>
                        <a:pt x="21622" y="143473"/>
                        <a:pt x="22384" y="146616"/>
                        <a:pt x="20860" y="146045"/>
                      </a:cubicBezTo>
                      <a:cubicBezTo>
                        <a:pt x="19526" y="145569"/>
                        <a:pt x="23241" y="141092"/>
                        <a:pt x="21812" y="140520"/>
                      </a:cubicBezTo>
                      <a:cubicBezTo>
                        <a:pt x="21146" y="140235"/>
                        <a:pt x="20765" y="142425"/>
                        <a:pt x="20098" y="142711"/>
                      </a:cubicBezTo>
                      <a:cubicBezTo>
                        <a:pt x="18955" y="143092"/>
                        <a:pt x="18098" y="141854"/>
                        <a:pt x="17621" y="141092"/>
                      </a:cubicBezTo>
                      <a:cubicBezTo>
                        <a:pt x="16193" y="139473"/>
                        <a:pt x="16193" y="136234"/>
                        <a:pt x="14383" y="135663"/>
                      </a:cubicBezTo>
                      <a:cubicBezTo>
                        <a:pt x="13907" y="135377"/>
                        <a:pt x="12859" y="136139"/>
                        <a:pt x="11811" y="136329"/>
                      </a:cubicBezTo>
                      <a:cubicBezTo>
                        <a:pt x="9335" y="136806"/>
                        <a:pt x="12097" y="135567"/>
                        <a:pt x="12573" y="134996"/>
                      </a:cubicBezTo>
                      <a:cubicBezTo>
                        <a:pt x="13145" y="134139"/>
                        <a:pt x="11621" y="133853"/>
                        <a:pt x="10668" y="133853"/>
                      </a:cubicBezTo>
                      <a:cubicBezTo>
                        <a:pt x="7620" y="134615"/>
                        <a:pt x="8763" y="133853"/>
                        <a:pt x="10763" y="132710"/>
                      </a:cubicBezTo>
                      <a:cubicBezTo>
                        <a:pt x="11049" y="132615"/>
                        <a:pt x="5620" y="133472"/>
                        <a:pt x="5620" y="133758"/>
                      </a:cubicBezTo>
                      <a:cubicBezTo>
                        <a:pt x="5525" y="133186"/>
                        <a:pt x="8287" y="132424"/>
                        <a:pt x="8763" y="132138"/>
                      </a:cubicBezTo>
                      <a:cubicBezTo>
                        <a:pt x="10097" y="131472"/>
                        <a:pt x="8763" y="130995"/>
                        <a:pt x="8287" y="130615"/>
                      </a:cubicBezTo>
                      <a:cubicBezTo>
                        <a:pt x="7811" y="130329"/>
                        <a:pt x="5906" y="127566"/>
                        <a:pt x="8954" y="128233"/>
                      </a:cubicBezTo>
                      <a:cubicBezTo>
                        <a:pt x="12573" y="128900"/>
                        <a:pt x="8477" y="126709"/>
                        <a:pt x="8382" y="125947"/>
                      </a:cubicBezTo>
                      <a:cubicBezTo>
                        <a:pt x="8096" y="124423"/>
                        <a:pt x="15335" y="126709"/>
                        <a:pt x="12954" y="125185"/>
                      </a:cubicBezTo>
                      <a:cubicBezTo>
                        <a:pt x="10192" y="124137"/>
                        <a:pt x="5620" y="124709"/>
                        <a:pt x="3620" y="125566"/>
                      </a:cubicBezTo>
                      <a:cubicBezTo>
                        <a:pt x="3429" y="125566"/>
                        <a:pt x="95" y="127186"/>
                        <a:pt x="1238" y="127376"/>
                      </a:cubicBezTo>
                      <a:cubicBezTo>
                        <a:pt x="2191" y="128043"/>
                        <a:pt x="2381" y="128328"/>
                        <a:pt x="1715" y="129186"/>
                      </a:cubicBezTo>
                      <a:cubicBezTo>
                        <a:pt x="857" y="130233"/>
                        <a:pt x="-476" y="132043"/>
                        <a:pt x="953" y="133091"/>
                      </a:cubicBezTo>
                      <a:cubicBezTo>
                        <a:pt x="2191" y="133948"/>
                        <a:pt x="3429" y="133567"/>
                        <a:pt x="2096" y="135091"/>
                      </a:cubicBezTo>
                      <a:cubicBezTo>
                        <a:pt x="2572" y="136901"/>
                        <a:pt x="7239" y="137091"/>
                        <a:pt x="3239" y="139378"/>
                      </a:cubicBezTo>
                      <a:cubicBezTo>
                        <a:pt x="6191" y="137663"/>
                        <a:pt x="5715" y="141378"/>
                        <a:pt x="6858" y="142045"/>
                      </a:cubicBezTo>
                      <a:cubicBezTo>
                        <a:pt x="8001" y="142521"/>
                        <a:pt x="8382" y="140997"/>
                        <a:pt x="9716" y="140806"/>
                      </a:cubicBezTo>
                      <a:cubicBezTo>
                        <a:pt x="10858" y="140520"/>
                        <a:pt x="9239" y="142807"/>
                        <a:pt x="8668" y="143378"/>
                      </a:cubicBezTo>
                      <a:cubicBezTo>
                        <a:pt x="5715" y="146426"/>
                        <a:pt x="9430" y="145283"/>
                        <a:pt x="10478" y="145664"/>
                      </a:cubicBezTo>
                      <a:cubicBezTo>
                        <a:pt x="10858" y="145950"/>
                        <a:pt x="13430" y="148998"/>
                        <a:pt x="13049" y="149283"/>
                      </a:cubicBezTo>
                      <a:cubicBezTo>
                        <a:pt x="13621" y="148903"/>
                        <a:pt x="12478" y="148903"/>
                        <a:pt x="13621" y="148045"/>
                      </a:cubicBezTo>
                      <a:cubicBezTo>
                        <a:pt x="14192" y="147569"/>
                        <a:pt x="14669" y="148045"/>
                        <a:pt x="15050" y="148236"/>
                      </a:cubicBezTo>
                      <a:cubicBezTo>
                        <a:pt x="15526" y="148521"/>
                        <a:pt x="16478" y="148807"/>
                        <a:pt x="16478" y="149855"/>
                      </a:cubicBezTo>
                      <a:cubicBezTo>
                        <a:pt x="16478" y="150903"/>
                        <a:pt x="15907" y="151855"/>
                        <a:pt x="17145" y="151570"/>
                      </a:cubicBezTo>
                      <a:cubicBezTo>
                        <a:pt x="18002" y="151284"/>
                        <a:pt x="18764" y="149569"/>
                        <a:pt x="19336" y="149283"/>
                      </a:cubicBezTo>
                      <a:cubicBezTo>
                        <a:pt x="20383" y="148807"/>
                        <a:pt x="20765" y="151379"/>
                        <a:pt x="21336" y="152141"/>
                      </a:cubicBezTo>
                      <a:cubicBezTo>
                        <a:pt x="21908" y="153094"/>
                        <a:pt x="22860" y="153665"/>
                        <a:pt x="23717" y="153855"/>
                      </a:cubicBezTo>
                      <a:cubicBezTo>
                        <a:pt x="24670" y="153951"/>
                        <a:pt x="25718" y="153665"/>
                        <a:pt x="26670" y="152903"/>
                      </a:cubicBezTo>
                      <a:cubicBezTo>
                        <a:pt x="27146" y="152617"/>
                        <a:pt x="28194" y="150426"/>
                        <a:pt x="28575" y="150522"/>
                      </a:cubicBezTo>
                      <a:cubicBezTo>
                        <a:pt x="28480" y="150522"/>
                        <a:pt x="27813" y="152998"/>
                        <a:pt x="27908" y="153474"/>
                      </a:cubicBezTo>
                      <a:cubicBezTo>
                        <a:pt x="28004" y="154427"/>
                        <a:pt x="29813" y="154141"/>
                        <a:pt x="30194" y="153951"/>
                      </a:cubicBezTo>
                      <a:cubicBezTo>
                        <a:pt x="30861" y="153570"/>
                        <a:pt x="30575" y="152236"/>
                        <a:pt x="31337" y="151950"/>
                      </a:cubicBezTo>
                      <a:cubicBezTo>
                        <a:pt x="32004" y="151760"/>
                        <a:pt x="32576" y="152046"/>
                        <a:pt x="33242" y="152427"/>
                      </a:cubicBezTo>
                      <a:cubicBezTo>
                        <a:pt x="34957" y="153570"/>
                        <a:pt x="35338" y="156046"/>
                        <a:pt x="37052" y="154046"/>
                      </a:cubicBezTo>
                      <a:cubicBezTo>
                        <a:pt x="37624" y="152522"/>
                        <a:pt x="38481" y="152427"/>
                        <a:pt x="39529" y="152332"/>
                      </a:cubicBezTo>
                      <a:cubicBezTo>
                        <a:pt x="40005" y="152236"/>
                        <a:pt x="39624" y="149569"/>
                        <a:pt x="40386" y="149379"/>
                      </a:cubicBezTo>
                      <a:cubicBezTo>
                        <a:pt x="40672" y="150236"/>
                        <a:pt x="40958" y="153570"/>
                        <a:pt x="41624" y="152522"/>
                      </a:cubicBezTo>
                      <a:cubicBezTo>
                        <a:pt x="42101" y="151855"/>
                        <a:pt x="42005" y="150045"/>
                        <a:pt x="42101" y="148998"/>
                      </a:cubicBezTo>
                      <a:cubicBezTo>
                        <a:pt x="41720" y="151760"/>
                        <a:pt x="43910" y="149855"/>
                        <a:pt x="44482" y="149950"/>
                      </a:cubicBezTo>
                      <a:cubicBezTo>
                        <a:pt x="45434" y="150141"/>
                        <a:pt x="45339" y="152427"/>
                        <a:pt x="46387" y="152046"/>
                      </a:cubicBezTo>
                      <a:cubicBezTo>
                        <a:pt x="47435" y="151760"/>
                        <a:pt x="44958" y="145283"/>
                        <a:pt x="43815" y="145664"/>
                      </a:cubicBezTo>
                      <a:lnTo>
                        <a:pt x="44577" y="145378"/>
                      </a:lnTo>
                      <a:cubicBezTo>
                        <a:pt x="45529" y="144616"/>
                        <a:pt x="45434" y="141759"/>
                        <a:pt x="44291" y="141663"/>
                      </a:cubicBezTo>
                      <a:close/>
                      <a:moveTo>
                        <a:pt x="81248" y="136615"/>
                      </a:moveTo>
                      <a:cubicBezTo>
                        <a:pt x="82868" y="134615"/>
                        <a:pt x="82487" y="134139"/>
                        <a:pt x="79820" y="136044"/>
                      </a:cubicBezTo>
                      <a:lnTo>
                        <a:pt x="79915" y="136711"/>
                      </a:lnTo>
                      <a:cubicBezTo>
                        <a:pt x="80296" y="136711"/>
                        <a:pt x="80772" y="136615"/>
                        <a:pt x="81248" y="136615"/>
                      </a:cubicBezTo>
                      <a:close/>
                      <a:moveTo>
                        <a:pt x="130778" y="153284"/>
                      </a:moveTo>
                      <a:cubicBezTo>
                        <a:pt x="127730" y="151855"/>
                        <a:pt x="130683" y="155189"/>
                        <a:pt x="131350" y="154617"/>
                      </a:cubicBezTo>
                      <a:lnTo>
                        <a:pt x="130778" y="153284"/>
                      </a:lnTo>
                      <a:close/>
                      <a:moveTo>
                        <a:pt x="53245" y="142997"/>
                      </a:moveTo>
                      <a:cubicBezTo>
                        <a:pt x="52483" y="143378"/>
                        <a:pt x="51435" y="140806"/>
                        <a:pt x="52007" y="140520"/>
                      </a:cubicBezTo>
                      <a:cubicBezTo>
                        <a:pt x="52769" y="141187"/>
                        <a:pt x="54007" y="142425"/>
                        <a:pt x="53245" y="142997"/>
                      </a:cubicBezTo>
                      <a:close/>
                      <a:moveTo>
                        <a:pt x="70009" y="131472"/>
                      </a:moveTo>
                      <a:cubicBezTo>
                        <a:pt x="69723" y="133186"/>
                        <a:pt x="69152" y="134615"/>
                        <a:pt x="68866" y="133377"/>
                      </a:cubicBezTo>
                      <a:cubicBezTo>
                        <a:pt x="68485" y="131567"/>
                        <a:pt x="68390" y="127281"/>
                        <a:pt x="69818" y="128614"/>
                      </a:cubicBezTo>
                      <a:cubicBezTo>
                        <a:pt x="70104" y="129281"/>
                        <a:pt x="70199" y="130233"/>
                        <a:pt x="70009" y="131472"/>
                      </a:cubicBezTo>
                      <a:close/>
                      <a:moveTo>
                        <a:pt x="84106" y="152903"/>
                      </a:moveTo>
                      <a:lnTo>
                        <a:pt x="87249" y="150236"/>
                      </a:lnTo>
                      <a:cubicBezTo>
                        <a:pt x="86582" y="151379"/>
                        <a:pt x="84677" y="153760"/>
                        <a:pt x="84106" y="152903"/>
                      </a:cubicBezTo>
                      <a:close/>
                      <a:moveTo>
                        <a:pt x="98489" y="163380"/>
                      </a:moveTo>
                      <a:cubicBezTo>
                        <a:pt x="97631" y="163095"/>
                        <a:pt x="98679" y="160523"/>
                        <a:pt x="99346" y="160713"/>
                      </a:cubicBezTo>
                      <a:cubicBezTo>
                        <a:pt x="99441" y="161761"/>
                        <a:pt x="99536" y="163476"/>
                        <a:pt x="98489" y="163380"/>
                      </a:cubicBezTo>
                      <a:close/>
                      <a:moveTo>
                        <a:pt x="105823" y="166524"/>
                      </a:moveTo>
                      <a:cubicBezTo>
                        <a:pt x="104870" y="166428"/>
                        <a:pt x="105347" y="163666"/>
                        <a:pt x="106108" y="163761"/>
                      </a:cubicBezTo>
                      <a:cubicBezTo>
                        <a:pt x="107347" y="163857"/>
                        <a:pt x="107347" y="166619"/>
                        <a:pt x="105823" y="166524"/>
                      </a:cubicBezTo>
                      <a:close/>
                      <a:moveTo>
                        <a:pt x="207074" y="141282"/>
                      </a:moveTo>
                      <a:cubicBezTo>
                        <a:pt x="207740" y="140711"/>
                        <a:pt x="200501" y="133377"/>
                        <a:pt x="199263" y="133662"/>
                      </a:cubicBezTo>
                      <a:cubicBezTo>
                        <a:pt x="198882" y="133758"/>
                        <a:pt x="197453" y="134424"/>
                        <a:pt x="198025" y="135186"/>
                      </a:cubicBezTo>
                      <a:cubicBezTo>
                        <a:pt x="199168" y="136901"/>
                        <a:pt x="200501" y="138330"/>
                        <a:pt x="198406" y="137949"/>
                      </a:cubicBezTo>
                      <a:cubicBezTo>
                        <a:pt x="197072" y="138139"/>
                        <a:pt x="195739" y="138425"/>
                        <a:pt x="195167" y="139473"/>
                      </a:cubicBezTo>
                      <a:cubicBezTo>
                        <a:pt x="194786" y="140140"/>
                        <a:pt x="196310" y="142807"/>
                        <a:pt x="195548" y="142902"/>
                      </a:cubicBezTo>
                      <a:cubicBezTo>
                        <a:pt x="194405" y="142902"/>
                        <a:pt x="191738" y="139758"/>
                        <a:pt x="190595" y="139949"/>
                      </a:cubicBezTo>
                      <a:cubicBezTo>
                        <a:pt x="189929" y="140044"/>
                        <a:pt x="192024" y="142045"/>
                        <a:pt x="192405" y="142711"/>
                      </a:cubicBezTo>
                      <a:cubicBezTo>
                        <a:pt x="191929" y="142997"/>
                        <a:pt x="189548" y="140235"/>
                        <a:pt x="189833" y="141473"/>
                      </a:cubicBezTo>
                      <a:cubicBezTo>
                        <a:pt x="189929" y="141759"/>
                        <a:pt x="193834" y="147664"/>
                        <a:pt x="191738" y="146331"/>
                      </a:cubicBezTo>
                      <a:cubicBezTo>
                        <a:pt x="190786" y="145664"/>
                        <a:pt x="190119" y="144045"/>
                        <a:pt x="188976" y="143664"/>
                      </a:cubicBezTo>
                      <a:cubicBezTo>
                        <a:pt x="188500" y="143569"/>
                        <a:pt x="188024" y="143759"/>
                        <a:pt x="187928" y="144235"/>
                      </a:cubicBezTo>
                      <a:cubicBezTo>
                        <a:pt x="187643" y="145378"/>
                        <a:pt x="190405" y="147474"/>
                        <a:pt x="188976" y="148236"/>
                      </a:cubicBezTo>
                      <a:cubicBezTo>
                        <a:pt x="188214" y="146902"/>
                        <a:pt x="187262" y="145759"/>
                        <a:pt x="186309" y="144997"/>
                      </a:cubicBezTo>
                      <a:cubicBezTo>
                        <a:pt x="185357" y="144616"/>
                        <a:pt x="183928" y="144140"/>
                        <a:pt x="185452" y="146616"/>
                      </a:cubicBezTo>
                      <a:cubicBezTo>
                        <a:pt x="183547" y="143473"/>
                        <a:pt x="183261" y="144521"/>
                        <a:pt x="183547" y="146521"/>
                      </a:cubicBezTo>
                      <a:cubicBezTo>
                        <a:pt x="182309" y="144235"/>
                        <a:pt x="180499" y="148045"/>
                        <a:pt x="180023" y="148236"/>
                      </a:cubicBezTo>
                      <a:cubicBezTo>
                        <a:pt x="181451" y="147569"/>
                        <a:pt x="182975" y="150807"/>
                        <a:pt x="180880" y="150522"/>
                      </a:cubicBezTo>
                      <a:cubicBezTo>
                        <a:pt x="179546" y="150331"/>
                        <a:pt x="178403" y="150522"/>
                        <a:pt x="177356" y="150807"/>
                      </a:cubicBezTo>
                      <a:cubicBezTo>
                        <a:pt x="178499" y="153665"/>
                        <a:pt x="181547" y="152998"/>
                        <a:pt x="182594" y="153094"/>
                      </a:cubicBezTo>
                      <a:cubicBezTo>
                        <a:pt x="181737" y="153474"/>
                        <a:pt x="180975" y="154046"/>
                        <a:pt x="180023" y="154141"/>
                      </a:cubicBezTo>
                      <a:cubicBezTo>
                        <a:pt x="179451" y="154236"/>
                        <a:pt x="178403" y="154332"/>
                        <a:pt x="177546" y="152998"/>
                      </a:cubicBezTo>
                      <a:cubicBezTo>
                        <a:pt x="176784" y="151665"/>
                        <a:pt x="176975" y="150617"/>
                        <a:pt x="175927" y="149950"/>
                      </a:cubicBezTo>
                      <a:cubicBezTo>
                        <a:pt x="173927" y="148521"/>
                        <a:pt x="174879" y="152141"/>
                        <a:pt x="173546" y="152712"/>
                      </a:cubicBezTo>
                      <a:cubicBezTo>
                        <a:pt x="172498" y="153284"/>
                        <a:pt x="171260" y="151855"/>
                        <a:pt x="170021" y="150045"/>
                      </a:cubicBezTo>
                      <a:cubicBezTo>
                        <a:pt x="170498" y="151760"/>
                        <a:pt x="170117" y="154236"/>
                        <a:pt x="169736" y="155189"/>
                      </a:cubicBezTo>
                      <a:cubicBezTo>
                        <a:pt x="169069" y="156522"/>
                        <a:pt x="168878" y="153474"/>
                        <a:pt x="168688" y="153474"/>
                      </a:cubicBezTo>
                      <a:cubicBezTo>
                        <a:pt x="168116" y="153570"/>
                        <a:pt x="168593" y="155665"/>
                        <a:pt x="168783" y="156618"/>
                      </a:cubicBezTo>
                      <a:cubicBezTo>
                        <a:pt x="168593" y="155665"/>
                        <a:pt x="168497" y="152712"/>
                        <a:pt x="168116" y="152236"/>
                      </a:cubicBezTo>
                      <a:cubicBezTo>
                        <a:pt x="167450" y="151379"/>
                        <a:pt x="166592" y="152141"/>
                        <a:pt x="166116" y="152332"/>
                      </a:cubicBezTo>
                      <a:cubicBezTo>
                        <a:pt x="165545" y="152522"/>
                        <a:pt x="164592" y="152998"/>
                        <a:pt x="164306" y="154522"/>
                      </a:cubicBezTo>
                      <a:cubicBezTo>
                        <a:pt x="164116" y="155475"/>
                        <a:pt x="164116" y="156141"/>
                        <a:pt x="163449" y="155856"/>
                      </a:cubicBezTo>
                      <a:cubicBezTo>
                        <a:pt x="163068" y="155665"/>
                        <a:pt x="162782" y="155189"/>
                        <a:pt x="162687" y="154332"/>
                      </a:cubicBezTo>
                      <a:cubicBezTo>
                        <a:pt x="162592" y="153189"/>
                        <a:pt x="162497" y="153570"/>
                        <a:pt x="162020" y="153570"/>
                      </a:cubicBezTo>
                      <a:cubicBezTo>
                        <a:pt x="161449" y="153474"/>
                        <a:pt x="160782" y="154999"/>
                        <a:pt x="160020" y="155284"/>
                      </a:cubicBezTo>
                      <a:cubicBezTo>
                        <a:pt x="159353" y="155570"/>
                        <a:pt x="158591" y="155475"/>
                        <a:pt x="158020" y="155094"/>
                      </a:cubicBezTo>
                      <a:cubicBezTo>
                        <a:pt x="157639" y="154808"/>
                        <a:pt x="157448" y="153094"/>
                        <a:pt x="157258" y="152998"/>
                      </a:cubicBezTo>
                      <a:cubicBezTo>
                        <a:pt x="157163" y="152903"/>
                        <a:pt x="157067" y="154046"/>
                        <a:pt x="156877" y="153951"/>
                      </a:cubicBezTo>
                      <a:lnTo>
                        <a:pt x="156401" y="153760"/>
                      </a:lnTo>
                      <a:cubicBezTo>
                        <a:pt x="155639" y="153474"/>
                        <a:pt x="154781" y="153189"/>
                        <a:pt x="154019" y="152808"/>
                      </a:cubicBezTo>
                      <a:cubicBezTo>
                        <a:pt x="153257" y="152427"/>
                        <a:pt x="152114" y="150807"/>
                        <a:pt x="150590" y="153570"/>
                      </a:cubicBezTo>
                      <a:cubicBezTo>
                        <a:pt x="151733" y="151474"/>
                        <a:pt x="150209" y="150426"/>
                        <a:pt x="149543" y="150045"/>
                      </a:cubicBezTo>
                      <a:cubicBezTo>
                        <a:pt x="148590" y="149569"/>
                        <a:pt x="147638" y="151093"/>
                        <a:pt x="146971" y="150426"/>
                      </a:cubicBezTo>
                      <a:cubicBezTo>
                        <a:pt x="146685" y="150141"/>
                        <a:pt x="147733" y="148617"/>
                        <a:pt x="147542" y="147855"/>
                      </a:cubicBezTo>
                      <a:cubicBezTo>
                        <a:pt x="147447" y="147188"/>
                        <a:pt x="146876" y="146997"/>
                        <a:pt x="146304" y="146902"/>
                      </a:cubicBezTo>
                      <a:cubicBezTo>
                        <a:pt x="145637" y="146807"/>
                        <a:pt x="144780" y="146807"/>
                        <a:pt x="144113" y="147378"/>
                      </a:cubicBezTo>
                      <a:cubicBezTo>
                        <a:pt x="143732" y="147759"/>
                        <a:pt x="143637" y="148998"/>
                        <a:pt x="143447" y="149760"/>
                      </a:cubicBezTo>
                      <a:cubicBezTo>
                        <a:pt x="144209" y="146426"/>
                        <a:pt x="142304" y="148617"/>
                        <a:pt x="141732" y="148426"/>
                      </a:cubicBezTo>
                      <a:cubicBezTo>
                        <a:pt x="140875" y="148140"/>
                        <a:pt x="142208" y="142807"/>
                        <a:pt x="140684" y="143569"/>
                      </a:cubicBezTo>
                      <a:cubicBezTo>
                        <a:pt x="138875" y="144616"/>
                        <a:pt x="140113" y="148807"/>
                        <a:pt x="139922" y="151188"/>
                      </a:cubicBezTo>
                      <a:cubicBezTo>
                        <a:pt x="140018" y="153094"/>
                        <a:pt x="138017" y="148236"/>
                        <a:pt x="137922" y="148045"/>
                      </a:cubicBezTo>
                      <a:cubicBezTo>
                        <a:pt x="137922" y="149188"/>
                        <a:pt x="138398" y="149855"/>
                        <a:pt x="137732" y="150141"/>
                      </a:cubicBezTo>
                      <a:cubicBezTo>
                        <a:pt x="137541" y="150236"/>
                        <a:pt x="137065" y="150141"/>
                        <a:pt x="137065" y="150617"/>
                      </a:cubicBezTo>
                      <a:cubicBezTo>
                        <a:pt x="137065" y="151188"/>
                        <a:pt x="137636" y="151950"/>
                        <a:pt x="137732" y="152522"/>
                      </a:cubicBezTo>
                      <a:cubicBezTo>
                        <a:pt x="137827" y="153284"/>
                        <a:pt x="137541" y="153284"/>
                        <a:pt x="137351" y="153379"/>
                      </a:cubicBezTo>
                      <a:cubicBezTo>
                        <a:pt x="136589" y="151760"/>
                        <a:pt x="135922" y="150903"/>
                        <a:pt x="135636" y="151760"/>
                      </a:cubicBezTo>
                      <a:cubicBezTo>
                        <a:pt x="135255" y="152998"/>
                        <a:pt x="135731" y="153570"/>
                        <a:pt x="133826" y="151474"/>
                      </a:cubicBezTo>
                      <a:cubicBezTo>
                        <a:pt x="133160" y="150712"/>
                        <a:pt x="132017" y="151760"/>
                        <a:pt x="132493" y="152427"/>
                      </a:cubicBezTo>
                      <a:cubicBezTo>
                        <a:pt x="133064" y="153284"/>
                        <a:pt x="133731" y="153379"/>
                        <a:pt x="133445" y="154046"/>
                      </a:cubicBezTo>
                      <a:cubicBezTo>
                        <a:pt x="133160" y="154713"/>
                        <a:pt x="132493" y="155189"/>
                        <a:pt x="131731" y="155475"/>
                      </a:cubicBezTo>
                      <a:cubicBezTo>
                        <a:pt x="130874" y="155665"/>
                        <a:pt x="129921" y="154713"/>
                        <a:pt x="128873" y="154522"/>
                      </a:cubicBezTo>
                      <a:cubicBezTo>
                        <a:pt x="128016" y="154332"/>
                        <a:pt x="127254" y="154713"/>
                        <a:pt x="127540" y="155951"/>
                      </a:cubicBezTo>
                      <a:cubicBezTo>
                        <a:pt x="127921" y="157665"/>
                        <a:pt x="124968" y="156046"/>
                        <a:pt x="124968" y="155761"/>
                      </a:cubicBezTo>
                      <a:cubicBezTo>
                        <a:pt x="125349" y="157856"/>
                        <a:pt x="128111" y="159094"/>
                        <a:pt x="128683" y="159951"/>
                      </a:cubicBezTo>
                      <a:cubicBezTo>
                        <a:pt x="128873" y="160142"/>
                        <a:pt x="128111" y="160904"/>
                        <a:pt x="127540" y="160142"/>
                      </a:cubicBezTo>
                      <a:cubicBezTo>
                        <a:pt x="126683" y="158808"/>
                        <a:pt x="126111" y="159951"/>
                        <a:pt x="125921" y="160713"/>
                      </a:cubicBezTo>
                      <a:cubicBezTo>
                        <a:pt x="125540" y="162333"/>
                        <a:pt x="124682" y="159761"/>
                        <a:pt x="123444" y="158523"/>
                      </a:cubicBezTo>
                      <a:cubicBezTo>
                        <a:pt x="122587" y="157665"/>
                        <a:pt x="123349" y="159475"/>
                        <a:pt x="123349" y="159856"/>
                      </a:cubicBezTo>
                      <a:cubicBezTo>
                        <a:pt x="124016" y="161190"/>
                        <a:pt x="123254" y="161380"/>
                        <a:pt x="122873" y="161571"/>
                      </a:cubicBezTo>
                      <a:cubicBezTo>
                        <a:pt x="121825" y="162047"/>
                        <a:pt x="121349" y="161190"/>
                        <a:pt x="121253" y="163666"/>
                      </a:cubicBezTo>
                      <a:cubicBezTo>
                        <a:pt x="121253" y="163761"/>
                        <a:pt x="120872" y="165000"/>
                        <a:pt x="120587" y="164809"/>
                      </a:cubicBezTo>
                      <a:cubicBezTo>
                        <a:pt x="120110" y="164142"/>
                        <a:pt x="120301" y="160618"/>
                        <a:pt x="118967" y="160237"/>
                      </a:cubicBezTo>
                      <a:cubicBezTo>
                        <a:pt x="117824" y="159951"/>
                        <a:pt x="116777" y="160618"/>
                        <a:pt x="115729" y="160809"/>
                      </a:cubicBezTo>
                      <a:cubicBezTo>
                        <a:pt x="115824" y="160809"/>
                        <a:pt x="116586" y="160523"/>
                        <a:pt x="116872" y="161761"/>
                      </a:cubicBezTo>
                      <a:cubicBezTo>
                        <a:pt x="116967" y="162428"/>
                        <a:pt x="115157" y="162047"/>
                        <a:pt x="115443" y="163476"/>
                      </a:cubicBezTo>
                      <a:cubicBezTo>
                        <a:pt x="115253" y="162809"/>
                        <a:pt x="117062" y="164524"/>
                        <a:pt x="116872" y="164809"/>
                      </a:cubicBezTo>
                      <a:cubicBezTo>
                        <a:pt x="116205" y="165571"/>
                        <a:pt x="115443" y="168619"/>
                        <a:pt x="114872" y="165190"/>
                      </a:cubicBezTo>
                      <a:cubicBezTo>
                        <a:pt x="114967" y="164238"/>
                        <a:pt x="115062" y="162904"/>
                        <a:pt x="114395" y="162619"/>
                      </a:cubicBezTo>
                      <a:cubicBezTo>
                        <a:pt x="113443" y="162333"/>
                        <a:pt x="112109" y="162237"/>
                        <a:pt x="111347" y="162904"/>
                      </a:cubicBezTo>
                      <a:cubicBezTo>
                        <a:pt x="110681" y="163380"/>
                        <a:pt x="111443" y="165666"/>
                        <a:pt x="111443" y="166905"/>
                      </a:cubicBezTo>
                      <a:cubicBezTo>
                        <a:pt x="110871" y="166905"/>
                        <a:pt x="108966" y="165476"/>
                        <a:pt x="108680" y="164333"/>
                      </a:cubicBezTo>
                      <a:cubicBezTo>
                        <a:pt x="108490" y="163285"/>
                        <a:pt x="109919" y="162809"/>
                        <a:pt x="110109" y="162809"/>
                      </a:cubicBezTo>
                      <a:cubicBezTo>
                        <a:pt x="109442" y="162809"/>
                        <a:pt x="108014" y="163476"/>
                        <a:pt x="107633" y="162047"/>
                      </a:cubicBezTo>
                      <a:cubicBezTo>
                        <a:pt x="107252" y="160999"/>
                        <a:pt x="107633" y="158523"/>
                        <a:pt x="107633" y="157189"/>
                      </a:cubicBezTo>
                      <a:cubicBezTo>
                        <a:pt x="107156" y="159475"/>
                        <a:pt x="106680" y="161666"/>
                        <a:pt x="105823" y="163476"/>
                      </a:cubicBezTo>
                      <a:cubicBezTo>
                        <a:pt x="105347" y="164428"/>
                        <a:pt x="104775" y="163666"/>
                        <a:pt x="104204" y="164142"/>
                      </a:cubicBezTo>
                      <a:cubicBezTo>
                        <a:pt x="103918" y="164333"/>
                        <a:pt x="103156" y="166524"/>
                        <a:pt x="102965" y="165095"/>
                      </a:cubicBezTo>
                      <a:cubicBezTo>
                        <a:pt x="102870" y="163380"/>
                        <a:pt x="104108" y="161571"/>
                        <a:pt x="104108" y="159666"/>
                      </a:cubicBezTo>
                      <a:cubicBezTo>
                        <a:pt x="104108" y="158142"/>
                        <a:pt x="103156" y="159380"/>
                        <a:pt x="102775" y="159856"/>
                      </a:cubicBezTo>
                      <a:cubicBezTo>
                        <a:pt x="102299" y="160523"/>
                        <a:pt x="102108" y="161285"/>
                        <a:pt x="101537" y="161475"/>
                      </a:cubicBezTo>
                      <a:cubicBezTo>
                        <a:pt x="100965" y="161571"/>
                        <a:pt x="100394" y="161380"/>
                        <a:pt x="99822" y="161285"/>
                      </a:cubicBezTo>
                      <a:cubicBezTo>
                        <a:pt x="98489" y="160904"/>
                        <a:pt x="97155" y="159380"/>
                        <a:pt x="95441" y="160237"/>
                      </a:cubicBezTo>
                      <a:cubicBezTo>
                        <a:pt x="94964" y="160428"/>
                        <a:pt x="94298" y="161761"/>
                        <a:pt x="94202" y="161095"/>
                      </a:cubicBezTo>
                      <a:cubicBezTo>
                        <a:pt x="94107" y="160142"/>
                        <a:pt x="94774" y="158808"/>
                        <a:pt x="94679" y="157856"/>
                      </a:cubicBezTo>
                      <a:cubicBezTo>
                        <a:pt x="94488" y="156046"/>
                        <a:pt x="93536" y="154903"/>
                        <a:pt x="91821" y="155379"/>
                      </a:cubicBezTo>
                      <a:cubicBezTo>
                        <a:pt x="91535" y="155475"/>
                        <a:pt x="89916" y="156713"/>
                        <a:pt x="89916" y="156522"/>
                      </a:cubicBezTo>
                      <a:cubicBezTo>
                        <a:pt x="89916" y="155761"/>
                        <a:pt x="91916" y="153951"/>
                        <a:pt x="91440" y="153570"/>
                      </a:cubicBezTo>
                      <a:cubicBezTo>
                        <a:pt x="91440" y="153570"/>
                        <a:pt x="89821" y="155189"/>
                        <a:pt x="89345" y="154903"/>
                      </a:cubicBezTo>
                      <a:cubicBezTo>
                        <a:pt x="89059" y="154713"/>
                        <a:pt x="88773" y="154236"/>
                        <a:pt x="87916" y="155094"/>
                      </a:cubicBezTo>
                      <a:cubicBezTo>
                        <a:pt x="86011" y="156903"/>
                        <a:pt x="85916" y="156713"/>
                        <a:pt x="84011" y="157380"/>
                      </a:cubicBezTo>
                      <a:cubicBezTo>
                        <a:pt x="84201" y="156808"/>
                        <a:pt x="86963" y="153189"/>
                        <a:pt x="86963" y="153570"/>
                      </a:cubicBezTo>
                      <a:cubicBezTo>
                        <a:pt x="86963" y="153855"/>
                        <a:pt x="86678" y="154903"/>
                        <a:pt x="87725" y="154332"/>
                      </a:cubicBezTo>
                      <a:cubicBezTo>
                        <a:pt x="88392" y="153951"/>
                        <a:pt x="88487" y="153570"/>
                        <a:pt x="88487" y="153189"/>
                      </a:cubicBezTo>
                      <a:cubicBezTo>
                        <a:pt x="88487" y="152522"/>
                        <a:pt x="85820" y="153094"/>
                        <a:pt x="87249" y="151284"/>
                      </a:cubicBezTo>
                      <a:cubicBezTo>
                        <a:pt x="88297" y="150045"/>
                        <a:pt x="84963" y="149569"/>
                        <a:pt x="84487" y="148807"/>
                      </a:cubicBezTo>
                      <a:cubicBezTo>
                        <a:pt x="82582" y="150141"/>
                        <a:pt x="83058" y="150522"/>
                        <a:pt x="81439" y="151665"/>
                      </a:cubicBezTo>
                      <a:cubicBezTo>
                        <a:pt x="81058" y="151093"/>
                        <a:pt x="82772" y="149283"/>
                        <a:pt x="82487" y="149093"/>
                      </a:cubicBezTo>
                      <a:cubicBezTo>
                        <a:pt x="81820" y="148903"/>
                        <a:pt x="79820" y="149665"/>
                        <a:pt x="78677" y="149760"/>
                      </a:cubicBezTo>
                      <a:cubicBezTo>
                        <a:pt x="79915" y="148426"/>
                        <a:pt x="86201" y="142045"/>
                        <a:pt x="82106" y="144140"/>
                      </a:cubicBezTo>
                      <a:cubicBezTo>
                        <a:pt x="81915" y="144616"/>
                        <a:pt x="82677" y="144426"/>
                        <a:pt x="82868" y="144426"/>
                      </a:cubicBezTo>
                      <a:cubicBezTo>
                        <a:pt x="83249" y="144521"/>
                        <a:pt x="80391" y="145569"/>
                        <a:pt x="80010" y="145569"/>
                      </a:cubicBezTo>
                      <a:cubicBezTo>
                        <a:pt x="79248" y="145664"/>
                        <a:pt x="78772" y="145283"/>
                        <a:pt x="78772" y="144902"/>
                      </a:cubicBezTo>
                      <a:cubicBezTo>
                        <a:pt x="78867" y="143759"/>
                        <a:pt x="82487" y="143378"/>
                        <a:pt x="82677" y="142140"/>
                      </a:cubicBezTo>
                      <a:cubicBezTo>
                        <a:pt x="82772" y="141568"/>
                        <a:pt x="82677" y="140901"/>
                        <a:pt x="82106" y="140616"/>
                      </a:cubicBezTo>
                      <a:cubicBezTo>
                        <a:pt x="81439" y="140235"/>
                        <a:pt x="79724" y="141282"/>
                        <a:pt x="79343" y="140425"/>
                      </a:cubicBezTo>
                      <a:cubicBezTo>
                        <a:pt x="79153" y="139854"/>
                        <a:pt x="78867" y="139568"/>
                        <a:pt x="80391" y="138901"/>
                      </a:cubicBezTo>
                      <a:cubicBezTo>
                        <a:pt x="80772" y="138806"/>
                        <a:pt x="81915" y="138711"/>
                        <a:pt x="82391" y="138425"/>
                      </a:cubicBezTo>
                      <a:cubicBezTo>
                        <a:pt x="82772" y="138234"/>
                        <a:pt x="81248" y="137853"/>
                        <a:pt x="79915" y="137853"/>
                      </a:cubicBezTo>
                      <a:cubicBezTo>
                        <a:pt x="78677" y="137663"/>
                        <a:pt x="77533" y="137853"/>
                        <a:pt x="78486" y="136901"/>
                      </a:cubicBezTo>
                      <a:cubicBezTo>
                        <a:pt x="80010" y="135377"/>
                        <a:pt x="81629" y="134424"/>
                        <a:pt x="81820" y="132805"/>
                      </a:cubicBezTo>
                      <a:cubicBezTo>
                        <a:pt x="81820" y="132424"/>
                        <a:pt x="81439" y="131186"/>
                        <a:pt x="81153" y="131281"/>
                      </a:cubicBezTo>
                      <a:cubicBezTo>
                        <a:pt x="81439" y="131567"/>
                        <a:pt x="77438" y="137568"/>
                        <a:pt x="77724" y="136139"/>
                      </a:cubicBezTo>
                      <a:cubicBezTo>
                        <a:pt x="77819" y="135282"/>
                        <a:pt x="78391" y="133853"/>
                        <a:pt x="78391" y="132996"/>
                      </a:cubicBezTo>
                      <a:lnTo>
                        <a:pt x="78391" y="131662"/>
                      </a:lnTo>
                      <a:cubicBezTo>
                        <a:pt x="78677" y="130995"/>
                        <a:pt x="78486" y="131091"/>
                        <a:pt x="77819" y="132043"/>
                      </a:cubicBezTo>
                      <a:cubicBezTo>
                        <a:pt x="77533" y="132138"/>
                        <a:pt x="81058" y="127947"/>
                        <a:pt x="81439" y="127471"/>
                      </a:cubicBezTo>
                      <a:cubicBezTo>
                        <a:pt x="82201" y="126424"/>
                        <a:pt x="82106" y="126138"/>
                        <a:pt x="81820" y="126233"/>
                      </a:cubicBezTo>
                      <a:cubicBezTo>
                        <a:pt x="81439" y="126519"/>
                        <a:pt x="80867" y="127090"/>
                        <a:pt x="80582" y="127281"/>
                      </a:cubicBezTo>
                      <a:cubicBezTo>
                        <a:pt x="79820" y="128043"/>
                        <a:pt x="78200" y="130043"/>
                        <a:pt x="78867" y="128614"/>
                      </a:cubicBezTo>
                      <a:cubicBezTo>
                        <a:pt x="79343" y="127376"/>
                        <a:pt x="80582" y="125947"/>
                        <a:pt x="81248" y="124709"/>
                      </a:cubicBezTo>
                      <a:cubicBezTo>
                        <a:pt x="80772" y="125661"/>
                        <a:pt x="80010" y="126424"/>
                        <a:pt x="79248" y="127090"/>
                      </a:cubicBezTo>
                      <a:cubicBezTo>
                        <a:pt x="78200" y="128043"/>
                        <a:pt x="77343" y="128900"/>
                        <a:pt x="77057" y="129090"/>
                      </a:cubicBezTo>
                      <a:cubicBezTo>
                        <a:pt x="76486" y="129471"/>
                        <a:pt x="75819" y="129853"/>
                        <a:pt x="75629" y="129471"/>
                      </a:cubicBezTo>
                      <a:cubicBezTo>
                        <a:pt x="75438" y="129090"/>
                        <a:pt x="76105" y="128138"/>
                        <a:pt x="75819" y="127852"/>
                      </a:cubicBezTo>
                      <a:cubicBezTo>
                        <a:pt x="75629" y="127566"/>
                        <a:pt x="74104" y="127376"/>
                        <a:pt x="73533" y="128995"/>
                      </a:cubicBezTo>
                      <a:cubicBezTo>
                        <a:pt x="73057" y="130424"/>
                        <a:pt x="72676" y="131091"/>
                        <a:pt x="72200" y="131376"/>
                      </a:cubicBezTo>
                      <a:cubicBezTo>
                        <a:pt x="72200" y="131376"/>
                        <a:pt x="71438" y="131853"/>
                        <a:pt x="71533" y="131376"/>
                      </a:cubicBezTo>
                      <a:cubicBezTo>
                        <a:pt x="71533" y="130710"/>
                        <a:pt x="74200" y="126900"/>
                        <a:pt x="73247" y="126519"/>
                      </a:cubicBezTo>
                      <a:cubicBezTo>
                        <a:pt x="72295" y="126233"/>
                        <a:pt x="71342" y="129471"/>
                        <a:pt x="70580" y="128424"/>
                      </a:cubicBezTo>
                      <a:cubicBezTo>
                        <a:pt x="69628" y="127281"/>
                        <a:pt x="68675" y="129186"/>
                        <a:pt x="67913" y="130615"/>
                      </a:cubicBezTo>
                      <a:cubicBezTo>
                        <a:pt x="67342" y="131757"/>
                        <a:pt x="67437" y="131186"/>
                        <a:pt x="67056" y="130900"/>
                      </a:cubicBezTo>
                      <a:cubicBezTo>
                        <a:pt x="66770" y="130710"/>
                        <a:pt x="66389" y="131757"/>
                        <a:pt x="66104" y="131853"/>
                      </a:cubicBezTo>
                      <a:cubicBezTo>
                        <a:pt x="66008" y="133282"/>
                        <a:pt x="65723" y="135663"/>
                        <a:pt x="64770" y="133377"/>
                      </a:cubicBezTo>
                      <a:cubicBezTo>
                        <a:pt x="64579" y="132805"/>
                        <a:pt x="62389" y="128233"/>
                        <a:pt x="62675" y="130995"/>
                      </a:cubicBezTo>
                      <a:cubicBezTo>
                        <a:pt x="62865" y="132329"/>
                        <a:pt x="63246" y="133186"/>
                        <a:pt x="62484" y="133282"/>
                      </a:cubicBezTo>
                      <a:cubicBezTo>
                        <a:pt x="62103" y="133377"/>
                        <a:pt x="61722" y="131948"/>
                        <a:pt x="61246" y="131472"/>
                      </a:cubicBezTo>
                      <a:cubicBezTo>
                        <a:pt x="60770" y="130900"/>
                        <a:pt x="60293" y="131281"/>
                        <a:pt x="60008" y="131376"/>
                      </a:cubicBezTo>
                      <a:lnTo>
                        <a:pt x="61151" y="133853"/>
                      </a:lnTo>
                      <a:cubicBezTo>
                        <a:pt x="61532" y="134044"/>
                        <a:pt x="62198" y="134329"/>
                        <a:pt x="62579" y="134996"/>
                      </a:cubicBezTo>
                      <a:cubicBezTo>
                        <a:pt x="63341" y="136234"/>
                        <a:pt x="62008" y="136425"/>
                        <a:pt x="61817" y="136520"/>
                      </a:cubicBezTo>
                      <a:cubicBezTo>
                        <a:pt x="60960" y="136901"/>
                        <a:pt x="60674" y="135282"/>
                        <a:pt x="59531" y="134805"/>
                      </a:cubicBezTo>
                      <a:cubicBezTo>
                        <a:pt x="59341" y="134710"/>
                        <a:pt x="57626" y="133948"/>
                        <a:pt x="57722" y="134424"/>
                      </a:cubicBezTo>
                      <a:cubicBezTo>
                        <a:pt x="57912" y="135567"/>
                        <a:pt x="58769" y="136329"/>
                        <a:pt x="58103" y="136806"/>
                      </a:cubicBezTo>
                      <a:cubicBezTo>
                        <a:pt x="57817" y="136996"/>
                        <a:pt x="57150" y="136806"/>
                        <a:pt x="57436" y="137568"/>
                      </a:cubicBezTo>
                      <a:cubicBezTo>
                        <a:pt x="57912" y="139378"/>
                        <a:pt x="55245" y="139758"/>
                        <a:pt x="54578" y="139949"/>
                      </a:cubicBezTo>
                      <a:cubicBezTo>
                        <a:pt x="53912" y="140140"/>
                        <a:pt x="53816" y="139568"/>
                        <a:pt x="53054" y="138520"/>
                      </a:cubicBezTo>
                      <a:cubicBezTo>
                        <a:pt x="52388" y="137568"/>
                        <a:pt x="51626" y="138330"/>
                        <a:pt x="51245" y="138425"/>
                      </a:cubicBezTo>
                      <a:cubicBezTo>
                        <a:pt x="50483" y="138044"/>
                        <a:pt x="49530" y="138044"/>
                        <a:pt x="50102" y="139663"/>
                      </a:cubicBezTo>
                      <a:cubicBezTo>
                        <a:pt x="50387" y="140711"/>
                        <a:pt x="49911" y="140520"/>
                        <a:pt x="49530" y="140711"/>
                      </a:cubicBezTo>
                      <a:cubicBezTo>
                        <a:pt x="49244" y="140806"/>
                        <a:pt x="49625" y="141759"/>
                        <a:pt x="49340" y="142140"/>
                      </a:cubicBezTo>
                      <a:cubicBezTo>
                        <a:pt x="48863" y="142711"/>
                        <a:pt x="48197" y="142235"/>
                        <a:pt x="47530" y="142425"/>
                      </a:cubicBezTo>
                      <a:cubicBezTo>
                        <a:pt x="46863" y="142616"/>
                        <a:pt x="47244" y="148426"/>
                        <a:pt x="48197" y="149188"/>
                      </a:cubicBezTo>
                      <a:cubicBezTo>
                        <a:pt x="48101" y="149093"/>
                        <a:pt x="48768" y="148521"/>
                        <a:pt x="48958" y="148521"/>
                      </a:cubicBezTo>
                      <a:cubicBezTo>
                        <a:pt x="49435" y="148521"/>
                        <a:pt x="50006" y="148617"/>
                        <a:pt x="50673" y="149283"/>
                      </a:cubicBezTo>
                      <a:cubicBezTo>
                        <a:pt x="52007" y="149855"/>
                        <a:pt x="53340" y="150045"/>
                        <a:pt x="54197" y="149283"/>
                      </a:cubicBezTo>
                      <a:cubicBezTo>
                        <a:pt x="54769" y="148807"/>
                        <a:pt x="52769" y="146140"/>
                        <a:pt x="53435" y="145283"/>
                      </a:cubicBezTo>
                      <a:cubicBezTo>
                        <a:pt x="53912" y="144711"/>
                        <a:pt x="54578" y="145092"/>
                        <a:pt x="55436" y="145759"/>
                      </a:cubicBezTo>
                      <a:cubicBezTo>
                        <a:pt x="56007" y="146807"/>
                        <a:pt x="56102" y="146997"/>
                        <a:pt x="56579" y="146807"/>
                      </a:cubicBezTo>
                      <a:cubicBezTo>
                        <a:pt x="57341" y="146426"/>
                        <a:pt x="56864" y="146521"/>
                        <a:pt x="56293" y="144807"/>
                      </a:cubicBezTo>
                      <a:cubicBezTo>
                        <a:pt x="56007" y="144045"/>
                        <a:pt x="56388" y="143283"/>
                        <a:pt x="56864" y="143759"/>
                      </a:cubicBezTo>
                      <a:cubicBezTo>
                        <a:pt x="58007" y="144807"/>
                        <a:pt x="58198" y="147474"/>
                        <a:pt x="59341" y="146997"/>
                      </a:cubicBezTo>
                      <a:cubicBezTo>
                        <a:pt x="59722" y="146807"/>
                        <a:pt x="60103" y="145188"/>
                        <a:pt x="59436" y="143949"/>
                      </a:cubicBezTo>
                      <a:cubicBezTo>
                        <a:pt x="59531" y="143664"/>
                        <a:pt x="60008" y="143759"/>
                        <a:pt x="60198" y="143473"/>
                      </a:cubicBezTo>
                      <a:cubicBezTo>
                        <a:pt x="60389" y="143187"/>
                        <a:pt x="61436" y="140140"/>
                        <a:pt x="61722" y="140425"/>
                      </a:cubicBezTo>
                      <a:cubicBezTo>
                        <a:pt x="62579" y="141187"/>
                        <a:pt x="62294" y="144140"/>
                        <a:pt x="62675" y="144902"/>
                      </a:cubicBezTo>
                      <a:cubicBezTo>
                        <a:pt x="62198" y="144045"/>
                        <a:pt x="64294" y="141854"/>
                        <a:pt x="64294" y="141092"/>
                      </a:cubicBezTo>
                      <a:cubicBezTo>
                        <a:pt x="64199" y="139854"/>
                        <a:pt x="64770" y="140044"/>
                        <a:pt x="65818" y="141092"/>
                      </a:cubicBezTo>
                      <a:cubicBezTo>
                        <a:pt x="67437" y="142616"/>
                        <a:pt x="66294" y="140901"/>
                        <a:pt x="66580" y="140806"/>
                      </a:cubicBezTo>
                      <a:cubicBezTo>
                        <a:pt x="66770" y="140711"/>
                        <a:pt x="66866" y="140520"/>
                        <a:pt x="67247" y="141378"/>
                      </a:cubicBezTo>
                      <a:cubicBezTo>
                        <a:pt x="67437" y="141663"/>
                        <a:pt x="67437" y="141759"/>
                        <a:pt x="67532" y="141663"/>
                      </a:cubicBezTo>
                      <a:cubicBezTo>
                        <a:pt x="67532" y="141378"/>
                        <a:pt x="67437" y="139949"/>
                        <a:pt x="67056" y="139092"/>
                      </a:cubicBezTo>
                      <a:cubicBezTo>
                        <a:pt x="66770" y="138234"/>
                        <a:pt x="66294" y="136615"/>
                        <a:pt x="66866" y="137091"/>
                      </a:cubicBezTo>
                      <a:cubicBezTo>
                        <a:pt x="67342" y="137568"/>
                        <a:pt x="67628" y="139187"/>
                        <a:pt x="67913" y="139758"/>
                      </a:cubicBezTo>
                      <a:cubicBezTo>
                        <a:pt x="68199" y="140330"/>
                        <a:pt x="68390" y="139378"/>
                        <a:pt x="68675" y="138615"/>
                      </a:cubicBezTo>
                      <a:cubicBezTo>
                        <a:pt x="68866" y="138520"/>
                        <a:pt x="69056" y="138520"/>
                        <a:pt x="69152" y="139092"/>
                      </a:cubicBezTo>
                      <a:cubicBezTo>
                        <a:pt x="69152" y="139663"/>
                        <a:pt x="69152" y="139949"/>
                        <a:pt x="69152" y="139949"/>
                      </a:cubicBezTo>
                      <a:cubicBezTo>
                        <a:pt x="69437" y="139854"/>
                        <a:pt x="69628" y="138425"/>
                        <a:pt x="69914" y="138234"/>
                      </a:cubicBezTo>
                      <a:cubicBezTo>
                        <a:pt x="70199" y="138044"/>
                        <a:pt x="70104" y="138901"/>
                        <a:pt x="70199" y="138996"/>
                      </a:cubicBezTo>
                      <a:cubicBezTo>
                        <a:pt x="70485" y="139473"/>
                        <a:pt x="70961" y="138901"/>
                        <a:pt x="72581" y="136711"/>
                      </a:cubicBezTo>
                      <a:cubicBezTo>
                        <a:pt x="73628" y="135186"/>
                        <a:pt x="74009" y="134901"/>
                        <a:pt x="72390" y="137758"/>
                      </a:cubicBezTo>
                      <a:cubicBezTo>
                        <a:pt x="71247" y="139473"/>
                        <a:pt x="71438" y="139568"/>
                        <a:pt x="71533" y="139568"/>
                      </a:cubicBezTo>
                      <a:cubicBezTo>
                        <a:pt x="71819" y="139473"/>
                        <a:pt x="71438" y="140140"/>
                        <a:pt x="72009" y="139568"/>
                      </a:cubicBezTo>
                      <a:cubicBezTo>
                        <a:pt x="72295" y="139282"/>
                        <a:pt x="73057" y="138330"/>
                        <a:pt x="72962" y="138711"/>
                      </a:cubicBezTo>
                      <a:cubicBezTo>
                        <a:pt x="72962" y="138806"/>
                        <a:pt x="72866" y="138901"/>
                        <a:pt x="72771" y="139092"/>
                      </a:cubicBezTo>
                      <a:cubicBezTo>
                        <a:pt x="70961" y="141568"/>
                        <a:pt x="71438" y="141378"/>
                        <a:pt x="71723" y="141187"/>
                      </a:cubicBezTo>
                      <a:cubicBezTo>
                        <a:pt x="72009" y="140901"/>
                        <a:pt x="74867" y="138615"/>
                        <a:pt x="74200" y="139473"/>
                      </a:cubicBezTo>
                      <a:cubicBezTo>
                        <a:pt x="72581" y="141378"/>
                        <a:pt x="71914" y="141949"/>
                        <a:pt x="71723" y="142425"/>
                      </a:cubicBezTo>
                      <a:cubicBezTo>
                        <a:pt x="71628" y="142807"/>
                        <a:pt x="71533" y="143092"/>
                        <a:pt x="71628" y="143283"/>
                      </a:cubicBezTo>
                      <a:cubicBezTo>
                        <a:pt x="71723" y="143664"/>
                        <a:pt x="71723" y="143283"/>
                        <a:pt x="72390" y="144330"/>
                      </a:cubicBezTo>
                      <a:cubicBezTo>
                        <a:pt x="72771" y="144902"/>
                        <a:pt x="73247" y="145378"/>
                        <a:pt x="73724" y="145854"/>
                      </a:cubicBezTo>
                      <a:cubicBezTo>
                        <a:pt x="74009" y="146140"/>
                        <a:pt x="75152" y="146045"/>
                        <a:pt x="75248" y="146331"/>
                      </a:cubicBezTo>
                      <a:cubicBezTo>
                        <a:pt x="75438" y="146807"/>
                        <a:pt x="73819" y="147950"/>
                        <a:pt x="73438" y="148617"/>
                      </a:cubicBezTo>
                      <a:cubicBezTo>
                        <a:pt x="72962" y="149379"/>
                        <a:pt x="72866" y="150236"/>
                        <a:pt x="72962" y="150903"/>
                      </a:cubicBezTo>
                      <a:cubicBezTo>
                        <a:pt x="73152" y="151760"/>
                        <a:pt x="73819" y="152332"/>
                        <a:pt x="75438" y="151379"/>
                      </a:cubicBezTo>
                      <a:cubicBezTo>
                        <a:pt x="74104" y="152141"/>
                        <a:pt x="77248" y="152522"/>
                        <a:pt x="77724" y="152617"/>
                      </a:cubicBezTo>
                      <a:cubicBezTo>
                        <a:pt x="77915" y="152712"/>
                        <a:pt x="76581" y="154808"/>
                        <a:pt x="76676" y="155475"/>
                      </a:cubicBezTo>
                      <a:cubicBezTo>
                        <a:pt x="76772" y="156332"/>
                        <a:pt x="77057" y="157284"/>
                        <a:pt x="78010" y="157570"/>
                      </a:cubicBezTo>
                      <a:cubicBezTo>
                        <a:pt x="78772" y="157856"/>
                        <a:pt x="80010" y="156427"/>
                        <a:pt x="80867" y="155761"/>
                      </a:cubicBezTo>
                      <a:cubicBezTo>
                        <a:pt x="81058" y="155951"/>
                        <a:pt x="81629" y="156427"/>
                        <a:pt x="81629" y="156808"/>
                      </a:cubicBezTo>
                      <a:cubicBezTo>
                        <a:pt x="81248" y="157094"/>
                        <a:pt x="80963" y="157380"/>
                        <a:pt x="80772" y="157665"/>
                      </a:cubicBezTo>
                      <a:cubicBezTo>
                        <a:pt x="80582" y="158046"/>
                        <a:pt x="81153" y="158428"/>
                        <a:pt x="81344" y="158618"/>
                      </a:cubicBezTo>
                      <a:cubicBezTo>
                        <a:pt x="81534" y="158808"/>
                        <a:pt x="80772" y="159666"/>
                        <a:pt x="80867" y="160142"/>
                      </a:cubicBezTo>
                      <a:cubicBezTo>
                        <a:pt x="80963" y="160618"/>
                        <a:pt x="81344" y="160999"/>
                        <a:pt x="81725" y="161285"/>
                      </a:cubicBezTo>
                      <a:cubicBezTo>
                        <a:pt x="82963" y="162047"/>
                        <a:pt x="84296" y="161380"/>
                        <a:pt x="86011" y="161095"/>
                      </a:cubicBezTo>
                      <a:cubicBezTo>
                        <a:pt x="88106" y="160618"/>
                        <a:pt x="86773" y="161761"/>
                        <a:pt x="85439" y="163380"/>
                      </a:cubicBezTo>
                      <a:cubicBezTo>
                        <a:pt x="86201" y="162428"/>
                        <a:pt x="86201" y="163857"/>
                        <a:pt x="87058" y="163285"/>
                      </a:cubicBezTo>
                      <a:cubicBezTo>
                        <a:pt x="87249" y="163190"/>
                        <a:pt x="88202" y="161857"/>
                        <a:pt x="88297" y="161952"/>
                      </a:cubicBezTo>
                      <a:cubicBezTo>
                        <a:pt x="88773" y="162333"/>
                        <a:pt x="87440" y="163952"/>
                        <a:pt x="87916" y="164238"/>
                      </a:cubicBezTo>
                      <a:cubicBezTo>
                        <a:pt x="88487" y="164619"/>
                        <a:pt x="89916" y="163380"/>
                        <a:pt x="90678" y="163380"/>
                      </a:cubicBezTo>
                      <a:cubicBezTo>
                        <a:pt x="91916" y="163285"/>
                        <a:pt x="90583" y="164333"/>
                        <a:pt x="89916" y="164619"/>
                      </a:cubicBezTo>
                      <a:cubicBezTo>
                        <a:pt x="88868" y="165095"/>
                        <a:pt x="87630" y="167286"/>
                        <a:pt x="88773" y="167381"/>
                      </a:cubicBezTo>
                      <a:cubicBezTo>
                        <a:pt x="89916" y="167476"/>
                        <a:pt x="91535" y="166619"/>
                        <a:pt x="92488" y="164809"/>
                      </a:cubicBezTo>
                      <a:cubicBezTo>
                        <a:pt x="90107" y="169572"/>
                        <a:pt x="97917" y="167381"/>
                        <a:pt x="96679" y="170715"/>
                      </a:cubicBezTo>
                      <a:cubicBezTo>
                        <a:pt x="97155" y="173382"/>
                        <a:pt x="99155" y="170715"/>
                        <a:pt x="100489" y="170715"/>
                      </a:cubicBezTo>
                      <a:cubicBezTo>
                        <a:pt x="101537" y="170620"/>
                        <a:pt x="102489" y="170905"/>
                        <a:pt x="103442" y="171096"/>
                      </a:cubicBezTo>
                      <a:cubicBezTo>
                        <a:pt x="104775" y="171191"/>
                        <a:pt x="106108" y="170143"/>
                        <a:pt x="107252" y="170143"/>
                      </a:cubicBezTo>
                      <a:cubicBezTo>
                        <a:pt x="108204" y="170238"/>
                        <a:pt x="108395" y="171667"/>
                        <a:pt x="109633" y="171667"/>
                      </a:cubicBezTo>
                      <a:cubicBezTo>
                        <a:pt x="110109" y="171667"/>
                        <a:pt x="110871" y="171667"/>
                        <a:pt x="111157" y="170905"/>
                      </a:cubicBezTo>
                      <a:cubicBezTo>
                        <a:pt x="111347" y="170524"/>
                        <a:pt x="111157" y="169381"/>
                        <a:pt x="111538" y="169381"/>
                      </a:cubicBezTo>
                      <a:cubicBezTo>
                        <a:pt x="112395" y="169476"/>
                        <a:pt x="112776" y="172239"/>
                        <a:pt x="112871" y="173572"/>
                      </a:cubicBezTo>
                      <a:cubicBezTo>
                        <a:pt x="112681" y="171000"/>
                        <a:pt x="120682" y="171096"/>
                        <a:pt x="121920" y="170620"/>
                      </a:cubicBezTo>
                      <a:cubicBezTo>
                        <a:pt x="123063" y="170429"/>
                        <a:pt x="124778" y="171191"/>
                        <a:pt x="125730" y="170620"/>
                      </a:cubicBezTo>
                      <a:cubicBezTo>
                        <a:pt x="126683" y="170143"/>
                        <a:pt x="127445" y="169095"/>
                        <a:pt x="127921" y="167857"/>
                      </a:cubicBezTo>
                      <a:cubicBezTo>
                        <a:pt x="128111" y="167476"/>
                        <a:pt x="127635" y="164142"/>
                        <a:pt x="127159" y="164333"/>
                      </a:cubicBezTo>
                      <a:cubicBezTo>
                        <a:pt x="127826" y="164047"/>
                        <a:pt x="129350" y="167953"/>
                        <a:pt x="129826" y="166143"/>
                      </a:cubicBezTo>
                      <a:cubicBezTo>
                        <a:pt x="129921" y="165952"/>
                        <a:pt x="129826" y="163571"/>
                        <a:pt x="130397" y="163952"/>
                      </a:cubicBezTo>
                      <a:cubicBezTo>
                        <a:pt x="130683" y="164142"/>
                        <a:pt x="131445" y="167476"/>
                        <a:pt x="132017" y="166809"/>
                      </a:cubicBezTo>
                      <a:cubicBezTo>
                        <a:pt x="132683" y="166047"/>
                        <a:pt x="133350" y="164047"/>
                        <a:pt x="132017" y="162333"/>
                      </a:cubicBezTo>
                      <a:cubicBezTo>
                        <a:pt x="132302" y="161761"/>
                        <a:pt x="134303" y="163380"/>
                        <a:pt x="134779" y="163761"/>
                      </a:cubicBezTo>
                      <a:cubicBezTo>
                        <a:pt x="134969" y="163761"/>
                        <a:pt x="137541" y="163952"/>
                        <a:pt x="137351" y="163571"/>
                      </a:cubicBezTo>
                      <a:cubicBezTo>
                        <a:pt x="136874" y="162523"/>
                        <a:pt x="135446" y="160999"/>
                        <a:pt x="135922" y="160332"/>
                      </a:cubicBezTo>
                      <a:cubicBezTo>
                        <a:pt x="136303" y="159761"/>
                        <a:pt x="137255" y="160142"/>
                        <a:pt x="137446" y="159475"/>
                      </a:cubicBezTo>
                      <a:cubicBezTo>
                        <a:pt x="137636" y="158808"/>
                        <a:pt x="137065" y="158142"/>
                        <a:pt x="137541" y="157761"/>
                      </a:cubicBezTo>
                      <a:cubicBezTo>
                        <a:pt x="138113" y="157284"/>
                        <a:pt x="139065" y="158713"/>
                        <a:pt x="139541" y="158808"/>
                      </a:cubicBezTo>
                      <a:cubicBezTo>
                        <a:pt x="139827" y="158904"/>
                        <a:pt x="139827" y="158523"/>
                        <a:pt x="138970" y="156808"/>
                      </a:cubicBezTo>
                      <a:cubicBezTo>
                        <a:pt x="139256" y="157094"/>
                        <a:pt x="140684" y="159190"/>
                        <a:pt x="140303" y="158618"/>
                      </a:cubicBezTo>
                      <a:cubicBezTo>
                        <a:pt x="140018" y="157856"/>
                        <a:pt x="138684" y="155665"/>
                        <a:pt x="139256" y="155665"/>
                      </a:cubicBezTo>
                      <a:cubicBezTo>
                        <a:pt x="139541" y="155665"/>
                        <a:pt x="139922" y="156618"/>
                        <a:pt x="140208" y="156903"/>
                      </a:cubicBezTo>
                      <a:cubicBezTo>
                        <a:pt x="140779" y="157665"/>
                        <a:pt x="141161" y="157856"/>
                        <a:pt x="141351" y="155665"/>
                      </a:cubicBezTo>
                      <a:cubicBezTo>
                        <a:pt x="141351" y="156903"/>
                        <a:pt x="141827" y="159094"/>
                        <a:pt x="141732" y="159190"/>
                      </a:cubicBezTo>
                      <a:cubicBezTo>
                        <a:pt x="141923" y="157380"/>
                        <a:pt x="142018" y="157856"/>
                        <a:pt x="142208" y="157951"/>
                      </a:cubicBezTo>
                      <a:cubicBezTo>
                        <a:pt x="142399" y="158046"/>
                        <a:pt x="142304" y="158142"/>
                        <a:pt x="142589" y="157094"/>
                      </a:cubicBezTo>
                      <a:cubicBezTo>
                        <a:pt x="143256" y="155570"/>
                        <a:pt x="142970" y="158142"/>
                        <a:pt x="143351" y="158523"/>
                      </a:cubicBezTo>
                      <a:cubicBezTo>
                        <a:pt x="143542" y="158713"/>
                        <a:pt x="144018" y="157761"/>
                        <a:pt x="144494" y="157761"/>
                      </a:cubicBezTo>
                      <a:cubicBezTo>
                        <a:pt x="145161" y="157761"/>
                        <a:pt x="145637" y="158237"/>
                        <a:pt x="146209" y="158523"/>
                      </a:cubicBezTo>
                      <a:cubicBezTo>
                        <a:pt x="147352" y="159094"/>
                        <a:pt x="148209" y="159190"/>
                        <a:pt x="150114" y="156808"/>
                      </a:cubicBezTo>
                      <a:cubicBezTo>
                        <a:pt x="149447" y="157570"/>
                        <a:pt x="148400" y="158618"/>
                        <a:pt x="147923" y="159761"/>
                      </a:cubicBezTo>
                      <a:cubicBezTo>
                        <a:pt x="147352" y="160999"/>
                        <a:pt x="148876" y="160047"/>
                        <a:pt x="149162" y="159761"/>
                      </a:cubicBezTo>
                      <a:cubicBezTo>
                        <a:pt x="151257" y="157856"/>
                        <a:pt x="151257" y="158904"/>
                        <a:pt x="150686" y="161761"/>
                      </a:cubicBezTo>
                      <a:cubicBezTo>
                        <a:pt x="150400" y="163857"/>
                        <a:pt x="154591" y="157570"/>
                        <a:pt x="153353" y="160713"/>
                      </a:cubicBezTo>
                      <a:cubicBezTo>
                        <a:pt x="152495" y="162904"/>
                        <a:pt x="155543" y="163761"/>
                        <a:pt x="156210" y="160809"/>
                      </a:cubicBezTo>
                      <a:cubicBezTo>
                        <a:pt x="155829" y="162047"/>
                        <a:pt x="156115" y="162809"/>
                        <a:pt x="156496" y="163571"/>
                      </a:cubicBezTo>
                      <a:cubicBezTo>
                        <a:pt x="156686" y="163952"/>
                        <a:pt x="157258" y="163380"/>
                        <a:pt x="157734" y="163476"/>
                      </a:cubicBezTo>
                      <a:cubicBezTo>
                        <a:pt x="158496" y="163666"/>
                        <a:pt x="158782" y="164524"/>
                        <a:pt x="159544" y="164904"/>
                      </a:cubicBezTo>
                      <a:cubicBezTo>
                        <a:pt x="160306" y="165095"/>
                        <a:pt x="160973" y="164047"/>
                        <a:pt x="161544" y="164047"/>
                      </a:cubicBezTo>
                      <a:cubicBezTo>
                        <a:pt x="162306" y="164142"/>
                        <a:pt x="163163" y="164333"/>
                        <a:pt x="163925" y="164619"/>
                      </a:cubicBezTo>
                      <a:cubicBezTo>
                        <a:pt x="165068" y="165000"/>
                        <a:pt x="166021" y="165857"/>
                        <a:pt x="167164" y="165286"/>
                      </a:cubicBezTo>
                      <a:cubicBezTo>
                        <a:pt x="167735" y="165000"/>
                        <a:pt x="168116" y="162999"/>
                        <a:pt x="168307" y="162904"/>
                      </a:cubicBezTo>
                      <a:cubicBezTo>
                        <a:pt x="168688" y="162904"/>
                        <a:pt x="169164" y="165190"/>
                        <a:pt x="169736" y="165571"/>
                      </a:cubicBezTo>
                      <a:cubicBezTo>
                        <a:pt x="170402" y="166143"/>
                        <a:pt x="170498" y="164238"/>
                        <a:pt x="170498" y="163476"/>
                      </a:cubicBezTo>
                      <a:cubicBezTo>
                        <a:pt x="170498" y="162714"/>
                        <a:pt x="169926" y="159094"/>
                        <a:pt x="170879" y="160428"/>
                      </a:cubicBezTo>
                      <a:cubicBezTo>
                        <a:pt x="171736" y="161571"/>
                        <a:pt x="172307" y="163095"/>
                        <a:pt x="173355" y="163571"/>
                      </a:cubicBezTo>
                      <a:cubicBezTo>
                        <a:pt x="174784" y="164142"/>
                        <a:pt x="173831" y="158999"/>
                        <a:pt x="175546" y="161380"/>
                      </a:cubicBezTo>
                      <a:cubicBezTo>
                        <a:pt x="176594" y="162809"/>
                        <a:pt x="178499" y="161190"/>
                        <a:pt x="179165" y="160713"/>
                      </a:cubicBezTo>
                      <a:cubicBezTo>
                        <a:pt x="179832" y="160142"/>
                        <a:pt x="180118" y="159285"/>
                        <a:pt x="181070" y="159380"/>
                      </a:cubicBezTo>
                      <a:cubicBezTo>
                        <a:pt x="181261" y="159380"/>
                        <a:pt x="183737" y="160904"/>
                        <a:pt x="183547" y="160523"/>
                      </a:cubicBezTo>
                      <a:cubicBezTo>
                        <a:pt x="183071" y="159761"/>
                        <a:pt x="182309" y="159285"/>
                        <a:pt x="182499" y="158332"/>
                      </a:cubicBezTo>
                      <a:cubicBezTo>
                        <a:pt x="182594" y="157856"/>
                        <a:pt x="182975" y="157570"/>
                        <a:pt x="183261" y="157475"/>
                      </a:cubicBezTo>
                      <a:cubicBezTo>
                        <a:pt x="183928" y="157284"/>
                        <a:pt x="185261" y="157380"/>
                        <a:pt x="186119" y="159094"/>
                      </a:cubicBezTo>
                      <a:cubicBezTo>
                        <a:pt x="183452" y="153855"/>
                        <a:pt x="187547" y="159380"/>
                        <a:pt x="188214" y="158428"/>
                      </a:cubicBezTo>
                      <a:cubicBezTo>
                        <a:pt x="188786" y="157570"/>
                        <a:pt x="187547" y="155094"/>
                        <a:pt x="188214" y="154332"/>
                      </a:cubicBezTo>
                      <a:cubicBezTo>
                        <a:pt x="188404" y="154141"/>
                        <a:pt x="189833" y="154903"/>
                        <a:pt x="190214" y="154903"/>
                      </a:cubicBezTo>
                      <a:cubicBezTo>
                        <a:pt x="192024" y="155094"/>
                        <a:pt x="190024" y="152903"/>
                        <a:pt x="191834" y="152808"/>
                      </a:cubicBezTo>
                      <a:cubicBezTo>
                        <a:pt x="192977" y="152808"/>
                        <a:pt x="193739" y="152712"/>
                        <a:pt x="194501" y="151950"/>
                      </a:cubicBezTo>
                      <a:cubicBezTo>
                        <a:pt x="194691" y="151760"/>
                        <a:pt x="194786" y="150236"/>
                        <a:pt x="194882" y="150236"/>
                      </a:cubicBezTo>
                      <a:cubicBezTo>
                        <a:pt x="196310" y="149665"/>
                        <a:pt x="200597" y="152427"/>
                        <a:pt x="200787" y="149950"/>
                      </a:cubicBezTo>
                      <a:cubicBezTo>
                        <a:pt x="200787" y="148712"/>
                        <a:pt x="199739" y="148521"/>
                        <a:pt x="200501" y="147950"/>
                      </a:cubicBezTo>
                      <a:cubicBezTo>
                        <a:pt x="201168" y="148331"/>
                        <a:pt x="201835" y="148521"/>
                        <a:pt x="202216" y="148331"/>
                      </a:cubicBezTo>
                      <a:cubicBezTo>
                        <a:pt x="202406" y="148236"/>
                        <a:pt x="201740" y="147474"/>
                        <a:pt x="201835" y="147093"/>
                      </a:cubicBezTo>
                      <a:cubicBezTo>
                        <a:pt x="202025" y="144140"/>
                        <a:pt x="208502" y="145283"/>
                        <a:pt x="207074" y="141282"/>
                      </a:cubicBezTo>
                      <a:cubicBezTo>
                        <a:pt x="207550" y="140901"/>
                        <a:pt x="207645" y="142711"/>
                        <a:pt x="207074" y="141282"/>
                      </a:cubicBezTo>
                      <a:close/>
                    </a:path>
                  </a:pathLst>
                </a:custGeom>
                <a:solidFill>
                  <a:srgbClr val="FAE1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40" name="Google Shape;3440;p67"/>
              <p:cNvGrpSpPr/>
              <p:nvPr/>
            </p:nvGrpSpPr>
            <p:grpSpPr>
              <a:xfrm>
                <a:off x="5601401" y="2765851"/>
                <a:ext cx="377110" cy="219305"/>
                <a:chOff x="5601401" y="2765851"/>
                <a:chExt cx="377110" cy="219305"/>
              </a:xfrm>
            </p:grpSpPr>
            <p:sp>
              <p:nvSpPr>
                <p:cNvPr id="3441" name="Google Shape;3441;p67"/>
                <p:cNvSpPr/>
                <p:nvPr/>
              </p:nvSpPr>
              <p:spPr>
                <a:xfrm>
                  <a:off x="5605810" y="2769203"/>
                  <a:ext cx="361125" cy="212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125" h="212999" extrusionOk="0">
                      <a:moveTo>
                        <a:pt x="9368" y="77153"/>
                      </a:moveTo>
                      <a:cubicBezTo>
                        <a:pt x="-253" y="96583"/>
                        <a:pt x="-5777" y="124682"/>
                        <a:pt x="9558" y="140017"/>
                      </a:cubicBezTo>
                      <a:cubicBezTo>
                        <a:pt x="24131" y="154591"/>
                        <a:pt x="48420" y="147638"/>
                        <a:pt x="67851" y="140875"/>
                      </a:cubicBezTo>
                      <a:cubicBezTo>
                        <a:pt x="87282" y="134017"/>
                        <a:pt x="113285" y="130397"/>
                        <a:pt x="124430" y="147638"/>
                      </a:cubicBezTo>
                      <a:cubicBezTo>
                        <a:pt x="128716" y="154305"/>
                        <a:pt x="129478" y="162687"/>
                        <a:pt x="133478" y="169450"/>
                      </a:cubicBezTo>
                      <a:cubicBezTo>
                        <a:pt x="141003" y="182023"/>
                        <a:pt x="158148" y="185833"/>
                        <a:pt x="172245" y="182213"/>
                      </a:cubicBezTo>
                      <a:cubicBezTo>
                        <a:pt x="186437" y="178594"/>
                        <a:pt x="198248" y="169259"/>
                        <a:pt x="209678" y="160115"/>
                      </a:cubicBezTo>
                      <a:cubicBezTo>
                        <a:pt x="210155" y="175927"/>
                        <a:pt x="215393" y="192215"/>
                        <a:pt x="227109" y="202787"/>
                      </a:cubicBezTo>
                      <a:cubicBezTo>
                        <a:pt x="238825" y="213455"/>
                        <a:pt x="257684" y="216789"/>
                        <a:pt x="270734" y="207836"/>
                      </a:cubicBezTo>
                      <a:cubicBezTo>
                        <a:pt x="276639" y="203835"/>
                        <a:pt x="281402" y="197453"/>
                        <a:pt x="288450" y="196501"/>
                      </a:cubicBezTo>
                      <a:cubicBezTo>
                        <a:pt x="295594" y="195548"/>
                        <a:pt x="301976" y="200501"/>
                        <a:pt x="308453" y="203645"/>
                      </a:cubicBezTo>
                      <a:cubicBezTo>
                        <a:pt x="325217" y="212027"/>
                        <a:pt x="347981" y="208407"/>
                        <a:pt x="361126" y="195072"/>
                      </a:cubicBezTo>
                      <a:lnTo>
                        <a:pt x="361126" y="0"/>
                      </a:lnTo>
                      <a:lnTo>
                        <a:pt x="9368" y="77153"/>
                      </a:lnTo>
                      <a:close/>
                    </a:path>
                  </a:pathLst>
                </a:custGeom>
                <a:solidFill>
                  <a:srgbClr val="FAE1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2" name="Google Shape;3442;p67"/>
                <p:cNvSpPr/>
                <p:nvPr/>
              </p:nvSpPr>
              <p:spPr>
                <a:xfrm>
                  <a:off x="5601401" y="2765851"/>
                  <a:ext cx="377110" cy="21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110" h="219305" extrusionOk="0">
                      <a:moveTo>
                        <a:pt x="63116" y="78218"/>
                      </a:moveTo>
                      <a:cubicBezTo>
                        <a:pt x="61878" y="72408"/>
                        <a:pt x="59878" y="78885"/>
                        <a:pt x="62259" y="78409"/>
                      </a:cubicBezTo>
                      <a:cubicBezTo>
                        <a:pt x="62450" y="78409"/>
                        <a:pt x="62831" y="78218"/>
                        <a:pt x="63116" y="78218"/>
                      </a:cubicBezTo>
                      <a:close/>
                      <a:moveTo>
                        <a:pt x="290573" y="29260"/>
                      </a:moveTo>
                      <a:cubicBezTo>
                        <a:pt x="289335" y="23449"/>
                        <a:pt x="287335" y="29926"/>
                        <a:pt x="289716" y="29450"/>
                      </a:cubicBezTo>
                      <a:cubicBezTo>
                        <a:pt x="290002" y="29450"/>
                        <a:pt x="290288" y="29260"/>
                        <a:pt x="290573" y="29260"/>
                      </a:cubicBezTo>
                      <a:close/>
                      <a:moveTo>
                        <a:pt x="312100" y="20782"/>
                      </a:moveTo>
                      <a:cubicBezTo>
                        <a:pt x="312100" y="20592"/>
                        <a:pt x="311052" y="19544"/>
                        <a:pt x="310957" y="19639"/>
                      </a:cubicBezTo>
                      <a:cubicBezTo>
                        <a:pt x="310290" y="19735"/>
                        <a:pt x="310385" y="21925"/>
                        <a:pt x="310671" y="22497"/>
                      </a:cubicBezTo>
                      <a:cubicBezTo>
                        <a:pt x="311338" y="22306"/>
                        <a:pt x="312481" y="22211"/>
                        <a:pt x="312100" y="20782"/>
                      </a:cubicBezTo>
                      <a:close/>
                      <a:moveTo>
                        <a:pt x="376108" y="125367"/>
                      </a:moveTo>
                      <a:cubicBezTo>
                        <a:pt x="377441" y="124795"/>
                        <a:pt x="377060" y="123938"/>
                        <a:pt x="377060" y="122986"/>
                      </a:cubicBezTo>
                      <a:cubicBezTo>
                        <a:pt x="375822" y="122986"/>
                        <a:pt x="375632" y="123081"/>
                        <a:pt x="375632" y="123843"/>
                      </a:cubicBezTo>
                      <a:cubicBezTo>
                        <a:pt x="375727" y="124033"/>
                        <a:pt x="375441" y="125748"/>
                        <a:pt x="376108" y="125367"/>
                      </a:cubicBezTo>
                      <a:close/>
                      <a:moveTo>
                        <a:pt x="358868" y="208901"/>
                      </a:moveTo>
                      <a:cubicBezTo>
                        <a:pt x="360011" y="208330"/>
                        <a:pt x="358677" y="205853"/>
                        <a:pt x="357534" y="206520"/>
                      </a:cubicBezTo>
                      <a:cubicBezTo>
                        <a:pt x="356486" y="207187"/>
                        <a:pt x="357820" y="209282"/>
                        <a:pt x="358868" y="208901"/>
                      </a:cubicBezTo>
                      <a:close/>
                      <a:moveTo>
                        <a:pt x="354010" y="212711"/>
                      </a:moveTo>
                      <a:cubicBezTo>
                        <a:pt x="354296" y="211663"/>
                        <a:pt x="354677" y="210901"/>
                        <a:pt x="353819" y="209758"/>
                      </a:cubicBezTo>
                      <a:cubicBezTo>
                        <a:pt x="352105" y="210520"/>
                        <a:pt x="352105" y="211568"/>
                        <a:pt x="354010" y="212711"/>
                      </a:cubicBezTo>
                      <a:close/>
                      <a:moveTo>
                        <a:pt x="45495" y="76694"/>
                      </a:moveTo>
                      <a:cubicBezTo>
                        <a:pt x="45209" y="77932"/>
                        <a:pt x="44257" y="77647"/>
                        <a:pt x="43495" y="77742"/>
                      </a:cubicBezTo>
                      <a:cubicBezTo>
                        <a:pt x="43304" y="76789"/>
                        <a:pt x="42828" y="75075"/>
                        <a:pt x="43781" y="74884"/>
                      </a:cubicBezTo>
                      <a:cubicBezTo>
                        <a:pt x="44638" y="74789"/>
                        <a:pt x="45781" y="75075"/>
                        <a:pt x="45495" y="76694"/>
                      </a:cubicBezTo>
                      <a:close/>
                      <a:moveTo>
                        <a:pt x="70546" y="67550"/>
                      </a:moveTo>
                      <a:cubicBezTo>
                        <a:pt x="70260" y="68788"/>
                        <a:pt x="69308" y="68503"/>
                        <a:pt x="68546" y="68598"/>
                      </a:cubicBezTo>
                      <a:cubicBezTo>
                        <a:pt x="68355" y="67645"/>
                        <a:pt x="67879" y="65931"/>
                        <a:pt x="68831" y="65740"/>
                      </a:cubicBezTo>
                      <a:cubicBezTo>
                        <a:pt x="69689" y="65645"/>
                        <a:pt x="70927" y="65931"/>
                        <a:pt x="70546" y="67550"/>
                      </a:cubicBezTo>
                      <a:close/>
                      <a:moveTo>
                        <a:pt x="205325" y="40404"/>
                      </a:moveTo>
                      <a:cubicBezTo>
                        <a:pt x="204944" y="41356"/>
                        <a:pt x="204753" y="42309"/>
                        <a:pt x="203801" y="42118"/>
                      </a:cubicBezTo>
                      <a:cubicBezTo>
                        <a:pt x="203610" y="41166"/>
                        <a:pt x="203134" y="39451"/>
                        <a:pt x="204086" y="39261"/>
                      </a:cubicBezTo>
                      <a:lnTo>
                        <a:pt x="205325" y="40404"/>
                      </a:lnTo>
                      <a:close/>
                      <a:moveTo>
                        <a:pt x="264761" y="25831"/>
                      </a:moveTo>
                      <a:cubicBezTo>
                        <a:pt x="263427" y="26307"/>
                        <a:pt x="262856" y="25545"/>
                        <a:pt x="262379" y="23449"/>
                      </a:cubicBezTo>
                      <a:lnTo>
                        <a:pt x="263237" y="23259"/>
                      </a:lnTo>
                      <a:cubicBezTo>
                        <a:pt x="263903" y="23926"/>
                        <a:pt x="264475" y="24878"/>
                        <a:pt x="264761" y="25831"/>
                      </a:cubicBezTo>
                      <a:close/>
                      <a:moveTo>
                        <a:pt x="360868" y="43452"/>
                      </a:moveTo>
                      <a:cubicBezTo>
                        <a:pt x="360868" y="42118"/>
                        <a:pt x="363630" y="42309"/>
                        <a:pt x="363630" y="43452"/>
                      </a:cubicBezTo>
                      <a:cubicBezTo>
                        <a:pt x="362678" y="44119"/>
                        <a:pt x="361154" y="44976"/>
                        <a:pt x="360868" y="43452"/>
                      </a:cubicBezTo>
                      <a:close/>
                      <a:moveTo>
                        <a:pt x="364392" y="69074"/>
                      </a:moveTo>
                      <a:cubicBezTo>
                        <a:pt x="365440" y="69741"/>
                        <a:pt x="364678" y="70598"/>
                        <a:pt x="363630" y="69646"/>
                      </a:cubicBezTo>
                      <a:cubicBezTo>
                        <a:pt x="362963" y="69074"/>
                        <a:pt x="362392" y="68598"/>
                        <a:pt x="361725" y="68122"/>
                      </a:cubicBezTo>
                      <a:cubicBezTo>
                        <a:pt x="362678" y="68122"/>
                        <a:pt x="364487" y="68122"/>
                        <a:pt x="364392" y="69074"/>
                      </a:cubicBezTo>
                      <a:cubicBezTo>
                        <a:pt x="365821" y="70027"/>
                        <a:pt x="364487" y="68122"/>
                        <a:pt x="364392" y="69074"/>
                      </a:cubicBezTo>
                      <a:close/>
                      <a:moveTo>
                        <a:pt x="365059" y="105555"/>
                      </a:moveTo>
                      <a:lnTo>
                        <a:pt x="365154" y="102793"/>
                      </a:lnTo>
                      <a:cubicBezTo>
                        <a:pt x="366392" y="102793"/>
                        <a:pt x="366488" y="102888"/>
                        <a:pt x="366488" y="103745"/>
                      </a:cubicBezTo>
                      <a:cubicBezTo>
                        <a:pt x="366392" y="104412"/>
                        <a:pt x="366488" y="105650"/>
                        <a:pt x="365059" y="105555"/>
                      </a:cubicBezTo>
                      <a:close/>
                      <a:moveTo>
                        <a:pt x="341818" y="207663"/>
                      </a:moveTo>
                      <a:cubicBezTo>
                        <a:pt x="342675" y="207472"/>
                        <a:pt x="343437" y="206996"/>
                        <a:pt x="343818" y="208711"/>
                      </a:cubicBezTo>
                      <a:lnTo>
                        <a:pt x="342961" y="208901"/>
                      </a:lnTo>
                      <a:lnTo>
                        <a:pt x="341818" y="207663"/>
                      </a:lnTo>
                      <a:close/>
                      <a:moveTo>
                        <a:pt x="278000" y="206329"/>
                      </a:moveTo>
                      <a:cubicBezTo>
                        <a:pt x="279143" y="206044"/>
                        <a:pt x="280001" y="204043"/>
                        <a:pt x="281429" y="205853"/>
                      </a:cubicBezTo>
                      <a:cubicBezTo>
                        <a:pt x="282287" y="205663"/>
                        <a:pt x="283144" y="203472"/>
                        <a:pt x="284477" y="205282"/>
                      </a:cubicBezTo>
                      <a:cubicBezTo>
                        <a:pt x="284001" y="204520"/>
                        <a:pt x="280858" y="202329"/>
                        <a:pt x="281810" y="201472"/>
                      </a:cubicBezTo>
                      <a:cubicBezTo>
                        <a:pt x="282668" y="200710"/>
                        <a:pt x="286192" y="202805"/>
                        <a:pt x="286478" y="201376"/>
                      </a:cubicBezTo>
                      <a:cubicBezTo>
                        <a:pt x="286668" y="200900"/>
                        <a:pt x="285525" y="200043"/>
                        <a:pt x="285239" y="199757"/>
                      </a:cubicBezTo>
                      <a:cubicBezTo>
                        <a:pt x="284477" y="198519"/>
                        <a:pt x="285716" y="197852"/>
                        <a:pt x="286478" y="197566"/>
                      </a:cubicBezTo>
                      <a:cubicBezTo>
                        <a:pt x="287525" y="196995"/>
                        <a:pt x="289907" y="196995"/>
                        <a:pt x="289716" y="199186"/>
                      </a:cubicBezTo>
                      <a:cubicBezTo>
                        <a:pt x="289526" y="200900"/>
                        <a:pt x="287049" y="202138"/>
                        <a:pt x="288668" y="203853"/>
                      </a:cubicBezTo>
                      <a:cubicBezTo>
                        <a:pt x="290573" y="205853"/>
                        <a:pt x="290954" y="204901"/>
                        <a:pt x="290764" y="202805"/>
                      </a:cubicBezTo>
                      <a:cubicBezTo>
                        <a:pt x="290573" y="201376"/>
                        <a:pt x="291716" y="200614"/>
                        <a:pt x="293050" y="200710"/>
                      </a:cubicBezTo>
                      <a:cubicBezTo>
                        <a:pt x="294288" y="200805"/>
                        <a:pt x="295336" y="201853"/>
                        <a:pt x="295241" y="203377"/>
                      </a:cubicBezTo>
                      <a:cubicBezTo>
                        <a:pt x="295336" y="202710"/>
                        <a:pt x="295145" y="200138"/>
                        <a:pt x="295812" y="200138"/>
                      </a:cubicBezTo>
                      <a:cubicBezTo>
                        <a:pt x="296669" y="200043"/>
                        <a:pt x="298193" y="200233"/>
                        <a:pt x="298574" y="198614"/>
                      </a:cubicBezTo>
                      <a:cubicBezTo>
                        <a:pt x="298003" y="201853"/>
                        <a:pt x="303813" y="204139"/>
                        <a:pt x="305242" y="204996"/>
                      </a:cubicBezTo>
                      <a:cubicBezTo>
                        <a:pt x="307909" y="206329"/>
                        <a:pt x="310671" y="205567"/>
                        <a:pt x="313910" y="203662"/>
                      </a:cubicBezTo>
                      <a:cubicBezTo>
                        <a:pt x="313529" y="203948"/>
                        <a:pt x="310290" y="205853"/>
                        <a:pt x="310576" y="206901"/>
                      </a:cubicBezTo>
                      <a:lnTo>
                        <a:pt x="311719" y="207187"/>
                      </a:lnTo>
                      <a:cubicBezTo>
                        <a:pt x="312195" y="207472"/>
                        <a:pt x="311909" y="207091"/>
                        <a:pt x="311624" y="208234"/>
                      </a:cubicBezTo>
                      <a:cubicBezTo>
                        <a:pt x="311243" y="210044"/>
                        <a:pt x="312005" y="211187"/>
                        <a:pt x="313148" y="208996"/>
                      </a:cubicBezTo>
                      <a:cubicBezTo>
                        <a:pt x="313910" y="207568"/>
                        <a:pt x="314005" y="206806"/>
                        <a:pt x="315148" y="207282"/>
                      </a:cubicBezTo>
                      <a:cubicBezTo>
                        <a:pt x="315719" y="207472"/>
                        <a:pt x="316386" y="207758"/>
                        <a:pt x="316862" y="208234"/>
                      </a:cubicBezTo>
                      <a:cubicBezTo>
                        <a:pt x="317243" y="208615"/>
                        <a:pt x="316767" y="209473"/>
                        <a:pt x="317053" y="209568"/>
                      </a:cubicBezTo>
                      <a:cubicBezTo>
                        <a:pt x="318101" y="209949"/>
                        <a:pt x="319053" y="210425"/>
                        <a:pt x="320101" y="210616"/>
                      </a:cubicBezTo>
                      <a:cubicBezTo>
                        <a:pt x="322006" y="211092"/>
                        <a:pt x="322387" y="206234"/>
                        <a:pt x="322006" y="206139"/>
                      </a:cubicBezTo>
                      <a:cubicBezTo>
                        <a:pt x="322768" y="206425"/>
                        <a:pt x="323816" y="211092"/>
                        <a:pt x="324673" y="212044"/>
                      </a:cubicBezTo>
                      <a:cubicBezTo>
                        <a:pt x="325530" y="213092"/>
                        <a:pt x="326387" y="213378"/>
                        <a:pt x="325625" y="211378"/>
                      </a:cubicBezTo>
                      <a:cubicBezTo>
                        <a:pt x="325149" y="210235"/>
                        <a:pt x="324768" y="207282"/>
                        <a:pt x="326197" y="208806"/>
                      </a:cubicBezTo>
                      <a:cubicBezTo>
                        <a:pt x="326959" y="209663"/>
                        <a:pt x="327721" y="210520"/>
                        <a:pt x="328388" y="211759"/>
                      </a:cubicBezTo>
                      <a:cubicBezTo>
                        <a:pt x="328483" y="211854"/>
                        <a:pt x="328959" y="212997"/>
                        <a:pt x="329150" y="212997"/>
                      </a:cubicBezTo>
                      <a:cubicBezTo>
                        <a:pt x="328769" y="212997"/>
                        <a:pt x="328769" y="209568"/>
                        <a:pt x="329054" y="208901"/>
                      </a:cubicBezTo>
                      <a:cubicBezTo>
                        <a:pt x="329340" y="208139"/>
                        <a:pt x="331150" y="212425"/>
                        <a:pt x="331436" y="212711"/>
                      </a:cubicBezTo>
                      <a:cubicBezTo>
                        <a:pt x="334388" y="217664"/>
                        <a:pt x="330769" y="208901"/>
                        <a:pt x="331055" y="208711"/>
                      </a:cubicBezTo>
                      <a:cubicBezTo>
                        <a:pt x="331436" y="208044"/>
                        <a:pt x="334198" y="213092"/>
                        <a:pt x="334198" y="210425"/>
                      </a:cubicBezTo>
                      <a:cubicBezTo>
                        <a:pt x="334198" y="213092"/>
                        <a:pt x="340865" y="211759"/>
                        <a:pt x="342008" y="211282"/>
                      </a:cubicBezTo>
                      <a:cubicBezTo>
                        <a:pt x="343532" y="210901"/>
                        <a:pt x="344294" y="209758"/>
                        <a:pt x="345533" y="208996"/>
                      </a:cubicBezTo>
                      <a:cubicBezTo>
                        <a:pt x="346390" y="208425"/>
                        <a:pt x="347819" y="210806"/>
                        <a:pt x="348295" y="209663"/>
                      </a:cubicBezTo>
                      <a:cubicBezTo>
                        <a:pt x="348581" y="208996"/>
                        <a:pt x="348771" y="206520"/>
                        <a:pt x="349247" y="206329"/>
                      </a:cubicBezTo>
                      <a:cubicBezTo>
                        <a:pt x="349247" y="206329"/>
                        <a:pt x="349343" y="213568"/>
                        <a:pt x="350486" y="210425"/>
                      </a:cubicBezTo>
                      <a:cubicBezTo>
                        <a:pt x="350962" y="209092"/>
                        <a:pt x="352486" y="208901"/>
                        <a:pt x="351724" y="206806"/>
                      </a:cubicBezTo>
                      <a:cubicBezTo>
                        <a:pt x="351057" y="205091"/>
                        <a:pt x="353629" y="206615"/>
                        <a:pt x="352867" y="204996"/>
                      </a:cubicBezTo>
                      <a:cubicBezTo>
                        <a:pt x="353724" y="206901"/>
                        <a:pt x="354677" y="208234"/>
                        <a:pt x="356296" y="208044"/>
                      </a:cubicBezTo>
                      <a:cubicBezTo>
                        <a:pt x="357439" y="207853"/>
                        <a:pt x="355153" y="202996"/>
                        <a:pt x="355534" y="201662"/>
                      </a:cubicBezTo>
                      <a:cubicBezTo>
                        <a:pt x="356296" y="198138"/>
                        <a:pt x="361058" y="204901"/>
                        <a:pt x="362392" y="206806"/>
                      </a:cubicBezTo>
                      <a:cubicBezTo>
                        <a:pt x="361916" y="204043"/>
                        <a:pt x="361725" y="201472"/>
                        <a:pt x="360963" y="199376"/>
                      </a:cubicBezTo>
                      <a:cubicBezTo>
                        <a:pt x="362582" y="200233"/>
                        <a:pt x="363821" y="200710"/>
                        <a:pt x="365630" y="200805"/>
                      </a:cubicBezTo>
                      <a:cubicBezTo>
                        <a:pt x="363916" y="199662"/>
                        <a:pt x="366297" y="199186"/>
                        <a:pt x="365726" y="198138"/>
                      </a:cubicBezTo>
                      <a:cubicBezTo>
                        <a:pt x="365535" y="197471"/>
                        <a:pt x="363059" y="195090"/>
                        <a:pt x="362582" y="195280"/>
                      </a:cubicBezTo>
                      <a:cubicBezTo>
                        <a:pt x="364487" y="194995"/>
                        <a:pt x="368107" y="197090"/>
                        <a:pt x="366488" y="193852"/>
                      </a:cubicBezTo>
                      <a:cubicBezTo>
                        <a:pt x="365345" y="191851"/>
                        <a:pt x="366202" y="191375"/>
                        <a:pt x="368869" y="191375"/>
                      </a:cubicBezTo>
                      <a:cubicBezTo>
                        <a:pt x="368869" y="190327"/>
                        <a:pt x="367535" y="190708"/>
                        <a:pt x="366678" y="190327"/>
                      </a:cubicBezTo>
                      <a:cubicBezTo>
                        <a:pt x="365440" y="189661"/>
                        <a:pt x="366488" y="188232"/>
                        <a:pt x="365726" y="187375"/>
                      </a:cubicBezTo>
                      <a:cubicBezTo>
                        <a:pt x="364964" y="186517"/>
                        <a:pt x="363535" y="187184"/>
                        <a:pt x="362582" y="186613"/>
                      </a:cubicBezTo>
                      <a:cubicBezTo>
                        <a:pt x="361630" y="186136"/>
                        <a:pt x="362773" y="184993"/>
                        <a:pt x="361439" y="184898"/>
                      </a:cubicBezTo>
                      <a:cubicBezTo>
                        <a:pt x="363535" y="184898"/>
                        <a:pt x="363344" y="185184"/>
                        <a:pt x="363440" y="183850"/>
                      </a:cubicBezTo>
                      <a:lnTo>
                        <a:pt x="363535" y="181279"/>
                      </a:lnTo>
                      <a:cubicBezTo>
                        <a:pt x="364583" y="181279"/>
                        <a:pt x="366297" y="181279"/>
                        <a:pt x="366297" y="182231"/>
                      </a:cubicBezTo>
                      <a:cubicBezTo>
                        <a:pt x="366869" y="182612"/>
                        <a:pt x="366297" y="183184"/>
                        <a:pt x="367631" y="183184"/>
                      </a:cubicBezTo>
                      <a:cubicBezTo>
                        <a:pt x="367631" y="180707"/>
                        <a:pt x="364678" y="180326"/>
                        <a:pt x="363249" y="178421"/>
                      </a:cubicBezTo>
                      <a:cubicBezTo>
                        <a:pt x="361820" y="176421"/>
                        <a:pt x="365916" y="178326"/>
                        <a:pt x="365916" y="178326"/>
                      </a:cubicBezTo>
                      <a:cubicBezTo>
                        <a:pt x="366011" y="178326"/>
                        <a:pt x="364964" y="176802"/>
                        <a:pt x="364964" y="176802"/>
                      </a:cubicBezTo>
                      <a:cubicBezTo>
                        <a:pt x="363725" y="175945"/>
                        <a:pt x="363725" y="175754"/>
                        <a:pt x="364964" y="174992"/>
                      </a:cubicBezTo>
                      <a:cubicBezTo>
                        <a:pt x="366678" y="173849"/>
                        <a:pt x="367154" y="171087"/>
                        <a:pt x="363630" y="172230"/>
                      </a:cubicBezTo>
                      <a:cubicBezTo>
                        <a:pt x="363916" y="171658"/>
                        <a:pt x="363249" y="171468"/>
                        <a:pt x="363059" y="171182"/>
                      </a:cubicBezTo>
                      <a:cubicBezTo>
                        <a:pt x="362868" y="170896"/>
                        <a:pt x="366011" y="171373"/>
                        <a:pt x="366583" y="171277"/>
                      </a:cubicBezTo>
                      <a:cubicBezTo>
                        <a:pt x="367726" y="171182"/>
                        <a:pt x="367154" y="170515"/>
                        <a:pt x="366869" y="170039"/>
                      </a:cubicBezTo>
                      <a:cubicBezTo>
                        <a:pt x="365345" y="167848"/>
                        <a:pt x="360963" y="168229"/>
                        <a:pt x="360963" y="165753"/>
                      </a:cubicBezTo>
                      <a:cubicBezTo>
                        <a:pt x="362487" y="165753"/>
                        <a:pt x="364106" y="165943"/>
                        <a:pt x="365440" y="165372"/>
                      </a:cubicBezTo>
                      <a:cubicBezTo>
                        <a:pt x="367726" y="164515"/>
                        <a:pt x="366297" y="162991"/>
                        <a:pt x="364202" y="162991"/>
                      </a:cubicBezTo>
                      <a:cubicBezTo>
                        <a:pt x="365916" y="162991"/>
                        <a:pt x="367916" y="162610"/>
                        <a:pt x="367916" y="161181"/>
                      </a:cubicBezTo>
                      <a:cubicBezTo>
                        <a:pt x="366964" y="161181"/>
                        <a:pt x="361344" y="161848"/>
                        <a:pt x="363916" y="160324"/>
                      </a:cubicBezTo>
                      <a:cubicBezTo>
                        <a:pt x="365249" y="159562"/>
                        <a:pt x="367631" y="159562"/>
                        <a:pt x="367631" y="158038"/>
                      </a:cubicBezTo>
                      <a:cubicBezTo>
                        <a:pt x="367631" y="157085"/>
                        <a:pt x="366297" y="156799"/>
                        <a:pt x="366678" y="155752"/>
                      </a:cubicBezTo>
                      <a:cubicBezTo>
                        <a:pt x="368774" y="155752"/>
                        <a:pt x="368297" y="151561"/>
                        <a:pt x="368012" y="150799"/>
                      </a:cubicBezTo>
                      <a:cubicBezTo>
                        <a:pt x="367631" y="149465"/>
                        <a:pt x="365154" y="151275"/>
                        <a:pt x="364487" y="150894"/>
                      </a:cubicBezTo>
                      <a:cubicBezTo>
                        <a:pt x="362868" y="149751"/>
                        <a:pt x="368012" y="148703"/>
                        <a:pt x="368774" y="148608"/>
                      </a:cubicBezTo>
                      <a:cubicBezTo>
                        <a:pt x="370012" y="148322"/>
                        <a:pt x="369726" y="146322"/>
                        <a:pt x="369726" y="145750"/>
                      </a:cubicBezTo>
                      <a:cubicBezTo>
                        <a:pt x="369631" y="144036"/>
                        <a:pt x="369155" y="142321"/>
                        <a:pt x="368488" y="140702"/>
                      </a:cubicBezTo>
                      <a:cubicBezTo>
                        <a:pt x="368297" y="140226"/>
                        <a:pt x="365821" y="137273"/>
                        <a:pt x="366202" y="136987"/>
                      </a:cubicBezTo>
                      <a:cubicBezTo>
                        <a:pt x="366869" y="136606"/>
                        <a:pt x="371726" y="139654"/>
                        <a:pt x="371250" y="138416"/>
                      </a:cubicBezTo>
                      <a:cubicBezTo>
                        <a:pt x="370869" y="137464"/>
                        <a:pt x="368012" y="132987"/>
                        <a:pt x="366583" y="132987"/>
                      </a:cubicBezTo>
                      <a:cubicBezTo>
                        <a:pt x="368488" y="132987"/>
                        <a:pt x="369250" y="132130"/>
                        <a:pt x="369440" y="130987"/>
                      </a:cubicBezTo>
                      <a:cubicBezTo>
                        <a:pt x="369631" y="130034"/>
                        <a:pt x="369440" y="128986"/>
                        <a:pt x="368964" y="128034"/>
                      </a:cubicBezTo>
                      <a:cubicBezTo>
                        <a:pt x="368583" y="127272"/>
                        <a:pt x="367440" y="127081"/>
                        <a:pt x="366964" y="126319"/>
                      </a:cubicBezTo>
                      <a:cubicBezTo>
                        <a:pt x="365630" y="124129"/>
                        <a:pt x="368678" y="122700"/>
                        <a:pt x="369726" y="120795"/>
                      </a:cubicBezTo>
                      <a:cubicBezTo>
                        <a:pt x="370012" y="120223"/>
                        <a:pt x="369536" y="120223"/>
                        <a:pt x="368774" y="120223"/>
                      </a:cubicBezTo>
                      <a:cubicBezTo>
                        <a:pt x="368678" y="119557"/>
                        <a:pt x="368774" y="118795"/>
                        <a:pt x="368774" y="118128"/>
                      </a:cubicBezTo>
                      <a:cubicBezTo>
                        <a:pt x="368774" y="116890"/>
                        <a:pt x="367535" y="115842"/>
                        <a:pt x="367440" y="114413"/>
                      </a:cubicBezTo>
                      <a:cubicBezTo>
                        <a:pt x="367440" y="113175"/>
                        <a:pt x="367916" y="112508"/>
                        <a:pt x="368297" y="111365"/>
                      </a:cubicBezTo>
                      <a:cubicBezTo>
                        <a:pt x="368488" y="110794"/>
                        <a:pt x="368869" y="109746"/>
                        <a:pt x="368012" y="109365"/>
                      </a:cubicBezTo>
                      <a:cubicBezTo>
                        <a:pt x="366583" y="108698"/>
                        <a:pt x="367631" y="105079"/>
                        <a:pt x="367535" y="103840"/>
                      </a:cubicBezTo>
                      <a:cubicBezTo>
                        <a:pt x="367535" y="103269"/>
                        <a:pt x="365249" y="99745"/>
                        <a:pt x="365440" y="99554"/>
                      </a:cubicBezTo>
                      <a:cubicBezTo>
                        <a:pt x="365726" y="99364"/>
                        <a:pt x="367440" y="100030"/>
                        <a:pt x="367631" y="100126"/>
                      </a:cubicBezTo>
                      <a:lnTo>
                        <a:pt x="366297" y="98316"/>
                      </a:lnTo>
                      <a:cubicBezTo>
                        <a:pt x="366011" y="98125"/>
                        <a:pt x="363344" y="96887"/>
                        <a:pt x="363440" y="96601"/>
                      </a:cubicBezTo>
                      <a:cubicBezTo>
                        <a:pt x="363440" y="96411"/>
                        <a:pt x="365535" y="96601"/>
                        <a:pt x="365916" y="96220"/>
                      </a:cubicBezTo>
                      <a:cubicBezTo>
                        <a:pt x="366583" y="95554"/>
                        <a:pt x="366392" y="94506"/>
                        <a:pt x="366392" y="93744"/>
                      </a:cubicBezTo>
                      <a:cubicBezTo>
                        <a:pt x="365630" y="92696"/>
                        <a:pt x="364392" y="90982"/>
                        <a:pt x="367059" y="90982"/>
                      </a:cubicBezTo>
                      <a:cubicBezTo>
                        <a:pt x="366297" y="90982"/>
                        <a:pt x="365059" y="89934"/>
                        <a:pt x="364583" y="90029"/>
                      </a:cubicBezTo>
                      <a:cubicBezTo>
                        <a:pt x="366488" y="89458"/>
                        <a:pt x="366583" y="88791"/>
                        <a:pt x="366583" y="87267"/>
                      </a:cubicBezTo>
                      <a:cubicBezTo>
                        <a:pt x="366583" y="86600"/>
                        <a:pt x="366869" y="85457"/>
                        <a:pt x="366202" y="84790"/>
                      </a:cubicBezTo>
                      <a:cubicBezTo>
                        <a:pt x="365821" y="84409"/>
                        <a:pt x="365249" y="84695"/>
                        <a:pt x="365249" y="84219"/>
                      </a:cubicBezTo>
                      <a:cubicBezTo>
                        <a:pt x="365249" y="82695"/>
                        <a:pt x="366583" y="82123"/>
                        <a:pt x="366678" y="80504"/>
                      </a:cubicBezTo>
                      <a:cubicBezTo>
                        <a:pt x="366678" y="79742"/>
                        <a:pt x="366202" y="76313"/>
                        <a:pt x="368107" y="76313"/>
                      </a:cubicBezTo>
                      <a:cubicBezTo>
                        <a:pt x="368107" y="74599"/>
                        <a:pt x="365440" y="76123"/>
                        <a:pt x="364773" y="74980"/>
                      </a:cubicBezTo>
                      <a:cubicBezTo>
                        <a:pt x="364392" y="74313"/>
                        <a:pt x="366297" y="73741"/>
                        <a:pt x="366869" y="73646"/>
                      </a:cubicBezTo>
                      <a:cubicBezTo>
                        <a:pt x="367250" y="73170"/>
                        <a:pt x="367631" y="72789"/>
                        <a:pt x="367821" y="72313"/>
                      </a:cubicBezTo>
                      <a:cubicBezTo>
                        <a:pt x="368297" y="71170"/>
                        <a:pt x="364487" y="66407"/>
                        <a:pt x="367059" y="66407"/>
                      </a:cubicBezTo>
                      <a:cubicBezTo>
                        <a:pt x="366392" y="66502"/>
                        <a:pt x="362297" y="66121"/>
                        <a:pt x="362392" y="65359"/>
                      </a:cubicBezTo>
                      <a:cubicBezTo>
                        <a:pt x="362392" y="64978"/>
                        <a:pt x="364011" y="64693"/>
                        <a:pt x="364297" y="64502"/>
                      </a:cubicBezTo>
                      <a:cubicBezTo>
                        <a:pt x="364583" y="64312"/>
                        <a:pt x="364868" y="63740"/>
                        <a:pt x="364964" y="63454"/>
                      </a:cubicBezTo>
                      <a:cubicBezTo>
                        <a:pt x="365535" y="62502"/>
                        <a:pt x="365726" y="62026"/>
                        <a:pt x="365249" y="61073"/>
                      </a:cubicBezTo>
                      <a:cubicBezTo>
                        <a:pt x="365059" y="60787"/>
                        <a:pt x="364964" y="60311"/>
                        <a:pt x="365535" y="60025"/>
                      </a:cubicBezTo>
                      <a:cubicBezTo>
                        <a:pt x="366678" y="59644"/>
                        <a:pt x="368869" y="60787"/>
                        <a:pt x="369345" y="60502"/>
                      </a:cubicBezTo>
                      <a:cubicBezTo>
                        <a:pt x="369917" y="60121"/>
                        <a:pt x="367535" y="58216"/>
                        <a:pt x="367535" y="57644"/>
                      </a:cubicBezTo>
                      <a:cubicBezTo>
                        <a:pt x="367345" y="55930"/>
                        <a:pt x="368774" y="54120"/>
                        <a:pt x="369440" y="52501"/>
                      </a:cubicBezTo>
                      <a:cubicBezTo>
                        <a:pt x="370107" y="50691"/>
                        <a:pt x="362868" y="52215"/>
                        <a:pt x="365821" y="49738"/>
                      </a:cubicBezTo>
                      <a:cubicBezTo>
                        <a:pt x="367345" y="48500"/>
                        <a:pt x="369059" y="48024"/>
                        <a:pt x="368393" y="46024"/>
                      </a:cubicBezTo>
                      <a:cubicBezTo>
                        <a:pt x="368202" y="45357"/>
                        <a:pt x="363821" y="43642"/>
                        <a:pt x="367154" y="43357"/>
                      </a:cubicBezTo>
                      <a:cubicBezTo>
                        <a:pt x="370964" y="43071"/>
                        <a:pt x="367916" y="40975"/>
                        <a:pt x="366678" y="39928"/>
                      </a:cubicBezTo>
                      <a:cubicBezTo>
                        <a:pt x="364392" y="38118"/>
                        <a:pt x="367821" y="37546"/>
                        <a:pt x="368297" y="35832"/>
                      </a:cubicBezTo>
                      <a:cubicBezTo>
                        <a:pt x="368774" y="34117"/>
                        <a:pt x="364487" y="35356"/>
                        <a:pt x="363344" y="34975"/>
                      </a:cubicBezTo>
                      <a:cubicBezTo>
                        <a:pt x="362201" y="34594"/>
                        <a:pt x="367440" y="32784"/>
                        <a:pt x="365916" y="32117"/>
                      </a:cubicBezTo>
                      <a:cubicBezTo>
                        <a:pt x="365440" y="31927"/>
                        <a:pt x="364583" y="32689"/>
                        <a:pt x="363916" y="32212"/>
                      </a:cubicBezTo>
                      <a:cubicBezTo>
                        <a:pt x="363535" y="32022"/>
                        <a:pt x="363630" y="30879"/>
                        <a:pt x="363916" y="30593"/>
                      </a:cubicBezTo>
                      <a:cubicBezTo>
                        <a:pt x="365440" y="29641"/>
                        <a:pt x="367345" y="31260"/>
                        <a:pt x="368107" y="29164"/>
                      </a:cubicBezTo>
                      <a:cubicBezTo>
                        <a:pt x="369155" y="26497"/>
                        <a:pt x="368774" y="23164"/>
                        <a:pt x="367631" y="20497"/>
                      </a:cubicBezTo>
                      <a:cubicBezTo>
                        <a:pt x="367250" y="19639"/>
                        <a:pt x="366773" y="19544"/>
                        <a:pt x="366773" y="18592"/>
                      </a:cubicBezTo>
                      <a:cubicBezTo>
                        <a:pt x="364487" y="17068"/>
                        <a:pt x="370202" y="18115"/>
                        <a:pt x="370202" y="17925"/>
                      </a:cubicBezTo>
                      <a:cubicBezTo>
                        <a:pt x="370202" y="15829"/>
                        <a:pt x="364868" y="17258"/>
                        <a:pt x="368202" y="14305"/>
                      </a:cubicBezTo>
                      <a:cubicBezTo>
                        <a:pt x="368297" y="13829"/>
                        <a:pt x="368012" y="13162"/>
                        <a:pt x="367916" y="12781"/>
                      </a:cubicBezTo>
                      <a:cubicBezTo>
                        <a:pt x="367821" y="12210"/>
                        <a:pt x="366869" y="10210"/>
                        <a:pt x="366392" y="8686"/>
                      </a:cubicBezTo>
                      <a:cubicBezTo>
                        <a:pt x="365821" y="7066"/>
                        <a:pt x="365726" y="5638"/>
                        <a:pt x="367059" y="4209"/>
                      </a:cubicBezTo>
                      <a:cubicBezTo>
                        <a:pt x="365821" y="4495"/>
                        <a:pt x="364487" y="5161"/>
                        <a:pt x="363249" y="6019"/>
                      </a:cubicBezTo>
                      <a:lnTo>
                        <a:pt x="362868" y="6304"/>
                      </a:lnTo>
                      <a:cubicBezTo>
                        <a:pt x="365154" y="3542"/>
                        <a:pt x="364202" y="3256"/>
                        <a:pt x="363154" y="3352"/>
                      </a:cubicBezTo>
                      <a:cubicBezTo>
                        <a:pt x="362011" y="3447"/>
                        <a:pt x="363249" y="1542"/>
                        <a:pt x="363344" y="113"/>
                      </a:cubicBezTo>
                      <a:cubicBezTo>
                        <a:pt x="363249" y="-935"/>
                        <a:pt x="358582" y="5638"/>
                        <a:pt x="357820" y="5828"/>
                      </a:cubicBezTo>
                      <a:cubicBezTo>
                        <a:pt x="358010" y="4971"/>
                        <a:pt x="360392" y="399"/>
                        <a:pt x="359915" y="208"/>
                      </a:cubicBezTo>
                      <a:cubicBezTo>
                        <a:pt x="358677" y="-77"/>
                        <a:pt x="356010" y="2113"/>
                        <a:pt x="355820" y="3733"/>
                      </a:cubicBezTo>
                      <a:cubicBezTo>
                        <a:pt x="355629" y="4876"/>
                        <a:pt x="356201" y="5923"/>
                        <a:pt x="355248" y="6304"/>
                      </a:cubicBezTo>
                      <a:cubicBezTo>
                        <a:pt x="354581" y="6495"/>
                        <a:pt x="354486" y="6304"/>
                        <a:pt x="354105" y="5447"/>
                      </a:cubicBezTo>
                      <a:cubicBezTo>
                        <a:pt x="353438" y="4114"/>
                        <a:pt x="354486" y="1542"/>
                        <a:pt x="353724" y="304"/>
                      </a:cubicBezTo>
                      <a:cubicBezTo>
                        <a:pt x="353534" y="113"/>
                        <a:pt x="352581" y="2685"/>
                        <a:pt x="352676" y="2590"/>
                      </a:cubicBezTo>
                      <a:cubicBezTo>
                        <a:pt x="352105" y="3637"/>
                        <a:pt x="351248" y="4209"/>
                        <a:pt x="350486" y="4399"/>
                      </a:cubicBezTo>
                      <a:cubicBezTo>
                        <a:pt x="349819" y="4590"/>
                        <a:pt x="349533" y="3733"/>
                        <a:pt x="349152" y="4304"/>
                      </a:cubicBezTo>
                      <a:cubicBezTo>
                        <a:pt x="348581" y="5161"/>
                        <a:pt x="348581" y="6019"/>
                        <a:pt x="348295" y="7066"/>
                      </a:cubicBezTo>
                      <a:cubicBezTo>
                        <a:pt x="347914" y="8400"/>
                        <a:pt x="346676" y="4590"/>
                        <a:pt x="346009" y="5923"/>
                      </a:cubicBezTo>
                      <a:cubicBezTo>
                        <a:pt x="345628" y="6590"/>
                        <a:pt x="345818" y="7733"/>
                        <a:pt x="345342" y="8114"/>
                      </a:cubicBezTo>
                      <a:cubicBezTo>
                        <a:pt x="344866" y="8495"/>
                        <a:pt x="344104" y="8495"/>
                        <a:pt x="343532" y="8686"/>
                      </a:cubicBezTo>
                      <a:cubicBezTo>
                        <a:pt x="345056" y="8400"/>
                        <a:pt x="346580" y="5352"/>
                        <a:pt x="344104" y="5542"/>
                      </a:cubicBezTo>
                      <a:cubicBezTo>
                        <a:pt x="342961" y="5638"/>
                        <a:pt x="340961" y="6590"/>
                        <a:pt x="341342" y="8590"/>
                      </a:cubicBezTo>
                      <a:cubicBezTo>
                        <a:pt x="340580" y="4780"/>
                        <a:pt x="333817" y="7733"/>
                        <a:pt x="332007" y="8114"/>
                      </a:cubicBezTo>
                      <a:cubicBezTo>
                        <a:pt x="330388" y="8400"/>
                        <a:pt x="331436" y="10114"/>
                        <a:pt x="331912" y="12400"/>
                      </a:cubicBezTo>
                      <a:cubicBezTo>
                        <a:pt x="331626" y="14877"/>
                        <a:pt x="331436" y="14972"/>
                        <a:pt x="330102" y="12781"/>
                      </a:cubicBezTo>
                      <a:cubicBezTo>
                        <a:pt x="329245" y="8686"/>
                        <a:pt x="324863" y="8209"/>
                        <a:pt x="322863" y="8590"/>
                      </a:cubicBezTo>
                      <a:cubicBezTo>
                        <a:pt x="321720" y="8781"/>
                        <a:pt x="320482" y="9067"/>
                        <a:pt x="320006" y="10591"/>
                      </a:cubicBezTo>
                      <a:cubicBezTo>
                        <a:pt x="319339" y="12877"/>
                        <a:pt x="318767" y="13639"/>
                        <a:pt x="316958" y="13924"/>
                      </a:cubicBezTo>
                      <a:cubicBezTo>
                        <a:pt x="318863" y="13543"/>
                        <a:pt x="319053" y="10686"/>
                        <a:pt x="316672" y="11162"/>
                      </a:cubicBezTo>
                      <a:cubicBezTo>
                        <a:pt x="314862" y="11543"/>
                        <a:pt x="313052" y="11829"/>
                        <a:pt x="311243" y="12305"/>
                      </a:cubicBezTo>
                      <a:cubicBezTo>
                        <a:pt x="309147" y="12877"/>
                        <a:pt x="308195" y="13162"/>
                        <a:pt x="307814" y="16401"/>
                      </a:cubicBezTo>
                      <a:cubicBezTo>
                        <a:pt x="308004" y="14972"/>
                        <a:pt x="308195" y="13829"/>
                        <a:pt x="307528" y="12400"/>
                      </a:cubicBezTo>
                      <a:cubicBezTo>
                        <a:pt x="307147" y="11638"/>
                        <a:pt x="305623" y="11257"/>
                        <a:pt x="305813" y="12496"/>
                      </a:cubicBezTo>
                      <a:cubicBezTo>
                        <a:pt x="306004" y="14020"/>
                        <a:pt x="304575" y="13448"/>
                        <a:pt x="303623" y="13734"/>
                      </a:cubicBezTo>
                      <a:cubicBezTo>
                        <a:pt x="303146" y="13924"/>
                        <a:pt x="303432" y="15353"/>
                        <a:pt x="303146" y="16020"/>
                      </a:cubicBezTo>
                      <a:cubicBezTo>
                        <a:pt x="302670" y="16972"/>
                        <a:pt x="301622" y="15258"/>
                        <a:pt x="300956" y="15067"/>
                      </a:cubicBezTo>
                      <a:cubicBezTo>
                        <a:pt x="300289" y="14877"/>
                        <a:pt x="299622" y="14972"/>
                        <a:pt x="298955" y="15163"/>
                      </a:cubicBezTo>
                      <a:cubicBezTo>
                        <a:pt x="298289" y="15448"/>
                        <a:pt x="297527" y="15925"/>
                        <a:pt x="297431" y="17068"/>
                      </a:cubicBezTo>
                      <a:cubicBezTo>
                        <a:pt x="297431" y="18211"/>
                        <a:pt x="296479" y="17925"/>
                        <a:pt x="295717" y="18020"/>
                      </a:cubicBezTo>
                      <a:cubicBezTo>
                        <a:pt x="295241" y="16210"/>
                        <a:pt x="295717" y="15639"/>
                        <a:pt x="294288" y="16687"/>
                      </a:cubicBezTo>
                      <a:cubicBezTo>
                        <a:pt x="293526" y="17258"/>
                        <a:pt x="292764" y="18020"/>
                        <a:pt x="292097" y="18782"/>
                      </a:cubicBezTo>
                      <a:cubicBezTo>
                        <a:pt x="292193" y="18592"/>
                        <a:pt x="290859" y="20306"/>
                        <a:pt x="290859" y="19258"/>
                      </a:cubicBezTo>
                      <a:cubicBezTo>
                        <a:pt x="290859" y="18877"/>
                        <a:pt x="291335" y="18496"/>
                        <a:pt x="290859" y="17639"/>
                      </a:cubicBezTo>
                      <a:cubicBezTo>
                        <a:pt x="289526" y="17925"/>
                        <a:pt x="289811" y="18401"/>
                        <a:pt x="289240" y="19544"/>
                      </a:cubicBezTo>
                      <a:cubicBezTo>
                        <a:pt x="288859" y="20401"/>
                        <a:pt x="287716" y="21830"/>
                        <a:pt x="286954" y="20497"/>
                      </a:cubicBezTo>
                      <a:cubicBezTo>
                        <a:pt x="285906" y="18687"/>
                        <a:pt x="286763" y="18115"/>
                        <a:pt x="284858" y="17639"/>
                      </a:cubicBezTo>
                      <a:cubicBezTo>
                        <a:pt x="283811" y="17449"/>
                        <a:pt x="282287" y="16782"/>
                        <a:pt x="281239" y="16972"/>
                      </a:cubicBezTo>
                      <a:cubicBezTo>
                        <a:pt x="280096" y="17163"/>
                        <a:pt x="281239" y="18401"/>
                        <a:pt x="281239" y="19258"/>
                      </a:cubicBezTo>
                      <a:cubicBezTo>
                        <a:pt x="281334" y="20401"/>
                        <a:pt x="280572" y="21259"/>
                        <a:pt x="279810" y="20497"/>
                      </a:cubicBezTo>
                      <a:cubicBezTo>
                        <a:pt x="279334" y="20020"/>
                        <a:pt x="277334" y="19258"/>
                        <a:pt x="277619" y="20687"/>
                      </a:cubicBezTo>
                      <a:cubicBezTo>
                        <a:pt x="276857" y="16972"/>
                        <a:pt x="273143" y="20782"/>
                        <a:pt x="272190" y="21163"/>
                      </a:cubicBezTo>
                      <a:cubicBezTo>
                        <a:pt x="271238" y="21544"/>
                        <a:pt x="271238" y="20782"/>
                        <a:pt x="270285" y="20592"/>
                      </a:cubicBezTo>
                      <a:cubicBezTo>
                        <a:pt x="269237" y="20401"/>
                        <a:pt x="268094" y="20592"/>
                        <a:pt x="267142" y="20782"/>
                      </a:cubicBezTo>
                      <a:cubicBezTo>
                        <a:pt x="266380" y="20878"/>
                        <a:pt x="261236" y="22592"/>
                        <a:pt x="260855" y="20592"/>
                      </a:cubicBezTo>
                      <a:cubicBezTo>
                        <a:pt x="259522" y="20878"/>
                        <a:pt x="259236" y="21259"/>
                        <a:pt x="259522" y="23259"/>
                      </a:cubicBezTo>
                      <a:cubicBezTo>
                        <a:pt x="259712" y="24211"/>
                        <a:pt x="259046" y="26212"/>
                        <a:pt x="258379" y="26307"/>
                      </a:cubicBezTo>
                      <a:cubicBezTo>
                        <a:pt x="258474" y="26307"/>
                        <a:pt x="257236" y="23354"/>
                        <a:pt x="256855" y="23068"/>
                      </a:cubicBezTo>
                      <a:cubicBezTo>
                        <a:pt x="255807" y="22116"/>
                        <a:pt x="254664" y="22497"/>
                        <a:pt x="253902" y="23354"/>
                      </a:cubicBezTo>
                      <a:cubicBezTo>
                        <a:pt x="253235" y="24116"/>
                        <a:pt x="252473" y="24878"/>
                        <a:pt x="251616" y="25259"/>
                      </a:cubicBezTo>
                      <a:cubicBezTo>
                        <a:pt x="251521" y="25259"/>
                        <a:pt x="250568" y="23926"/>
                        <a:pt x="250283" y="23735"/>
                      </a:cubicBezTo>
                      <a:cubicBezTo>
                        <a:pt x="248568" y="22783"/>
                        <a:pt x="249806" y="28402"/>
                        <a:pt x="248568" y="28688"/>
                      </a:cubicBezTo>
                      <a:cubicBezTo>
                        <a:pt x="246758" y="29069"/>
                        <a:pt x="247806" y="24688"/>
                        <a:pt x="246473" y="24402"/>
                      </a:cubicBezTo>
                      <a:cubicBezTo>
                        <a:pt x="244187" y="23830"/>
                        <a:pt x="242853" y="28021"/>
                        <a:pt x="241234" y="29260"/>
                      </a:cubicBezTo>
                      <a:cubicBezTo>
                        <a:pt x="240948" y="29545"/>
                        <a:pt x="237138" y="31546"/>
                        <a:pt x="238376" y="29260"/>
                      </a:cubicBezTo>
                      <a:cubicBezTo>
                        <a:pt x="240186" y="28879"/>
                        <a:pt x="240377" y="27164"/>
                        <a:pt x="238281" y="26783"/>
                      </a:cubicBezTo>
                      <a:cubicBezTo>
                        <a:pt x="237614" y="26593"/>
                        <a:pt x="235424" y="27259"/>
                        <a:pt x="236090" y="28879"/>
                      </a:cubicBezTo>
                      <a:cubicBezTo>
                        <a:pt x="236281" y="29355"/>
                        <a:pt x="237710" y="30784"/>
                        <a:pt x="237329" y="31546"/>
                      </a:cubicBezTo>
                      <a:cubicBezTo>
                        <a:pt x="237233" y="31641"/>
                        <a:pt x="232757" y="26783"/>
                        <a:pt x="232757" y="28593"/>
                      </a:cubicBezTo>
                      <a:cubicBezTo>
                        <a:pt x="232757" y="29736"/>
                        <a:pt x="233328" y="30879"/>
                        <a:pt x="233233" y="32117"/>
                      </a:cubicBezTo>
                      <a:cubicBezTo>
                        <a:pt x="233138" y="33260"/>
                        <a:pt x="232471" y="33832"/>
                        <a:pt x="232090" y="34689"/>
                      </a:cubicBezTo>
                      <a:cubicBezTo>
                        <a:pt x="231518" y="31927"/>
                        <a:pt x="231423" y="30688"/>
                        <a:pt x="229423" y="30974"/>
                      </a:cubicBezTo>
                      <a:cubicBezTo>
                        <a:pt x="228947" y="31069"/>
                        <a:pt x="226184" y="32974"/>
                        <a:pt x="227327" y="34213"/>
                      </a:cubicBezTo>
                      <a:lnTo>
                        <a:pt x="225518" y="34594"/>
                      </a:lnTo>
                      <a:cubicBezTo>
                        <a:pt x="225232" y="33641"/>
                        <a:pt x="225422" y="32308"/>
                        <a:pt x="224851" y="31546"/>
                      </a:cubicBezTo>
                      <a:cubicBezTo>
                        <a:pt x="224089" y="30593"/>
                        <a:pt x="222946" y="30593"/>
                        <a:pt x="222184" y="31069"/>
                      </a:cubicBezTo>
                      <a:cubicBezTo>
                        <a:pt x="220565" y="32308"/>
                        <a:pt x="221041" y="37070"/>
                        <a:pt x="218755" y="33070"/>
                      </a:cubicBezTo>
                      <a:cubicBezTo>
                        <a:pt x="217802" y="28402"/>
                        <a:pt x="217517" y="34403"/>
                        <a:pt x="216183" y="34594"/>
                      </a:cubicBezTo>
                      <a:cubicBezTo>
                        <a:pt x="215231" y="34784"/>
                        <a:pt x="213421" y="32403"/>
                        <a:pt x="212849" y="33355"/>
                      </a:cubicBezTo>
                      <a:cubicBezTo>
                        <a:pt x="212754" y="33546"/>
                        <a:pt x="211992" y="36308"/>
                        <a:pt x="212087" y="36403"/>
                      </a:cubicBezTo>
                      <a:cubicBezTo>
                        <a:pt x="211135" y="35070"/>
                        <a:pt x="211802" y="34213"/>
                        <a:pt x="210182" y="33546"/>
                      </a:cubicBezTo>
                      <a:cubicBezTo>
                        <a:pt x="209420" y="33260"/>
                        <a:pt x="207992" y="32974"/>
                        <a:pt x="207896" y="34403"/>
                      </a:cubicBezTo>
                      <a:cubicBezTo>
                        <a:pt x="207801" y="35641"/>
                        <a:pt x="206468" y="35451"/>
                        <a:pt x="205515" y="35546"/>
                      </a:cubicBezTo>
                      <a:cubicBezTo>
                        <a:pt x="204944" y="35641"/>
                        <a:pt x="205229" y="38404"/>
                        <a:pt x="203991" y="38689"/>
                      </a:cubicBezTo>
                      <a:lnTo>
                        <a:pt x="203420" y="36022"/>
                      </a:lnTo>
                      <a:cubicBezTo>
                        <a:pt x="202753" y="36118"/>
                        <a:pt x="201610" y="36308"/>
                        <a:pt x="201896" y="37737"/>
                      </a:cubicBezTo>
                      <a:cubicBezTo>
                        <a:pt x="201324" y="39070"/>
                        <a:pt x="201134" y="39166"/>
                        <a:pt x="200086" y="38118"/>
                      </a:cubicBezTo>
                      <a:cubicBezTo>
                        <a:pt x="199324" y="38308"/>
                        <a:pt x="199229" y="38499"/>
                        <a:pt x="199514" y="39642"/>
                      </a:cubicBezTo>
                      <a:cubicBezTo>
                        <a:pt x="199800" y="41071"/>
                        <a:pt x="198657" y="41261"/>
                        <a:pt x="197990" y="41356"/>
                      </a:cubicBezTo>
                      <a:lnTo>
                        <a:pt x="197038" y="36784"/>
                      </a:lnTo>
                      <a:cubicBezTo>
                        <a:pt x="197419" y="38594"/>
                        <a:pt x="194657" y="39451"/>
                        <a:pt x="193704" y="39642"/>
                      </a:cubicBezTo>
                      <a:cubicBezTo>
                        <a:pt x="192466" y="39832"/>
                        <a:pt x="192180" y="38499"/>
                        <a:pt x="191228" y="38308"/>
                      </a:cubicBezTo>
                      <a:cubicBezTo>
                        <a:pt x="187037" y="37451"/>
                        <a:pt x="182941" y="38785"/>
                        <a:pt x="179036" y="39547"/>
                      </a:cubicBezTo>
                      <a:cubicBezTo>
                        <a:pt x="179036" y="39547"/>
                        <a:pt x="178559" y="38213"/>
                        <a:pt x="177797" y="38404"/>
                      </a:cubicBezTo>
                      <a:cubicBezTo>
                        <a:pt x="177131" y="38499"/>
                        <a:pt x="176464" y="38785"/>
                        <a:pt x="175892" y="38975"/>
                      </a:cubicBezTo>
                      <a:cubicBezTo>
                        <a:pt x="173797" y="39642"/>
                        <a:pt x="171797" y="40499"/>
                        <a:pt x="169796" y="41356"/>
                      </a:cubicBezTo>
                      <a:cubicBezTo>
                        <a:pt x="167034" y="42499"/>
                        <a:pt x="164081" y="43261"/>
                        <a:pt x="161510" y="44785"/>
                      </a:cubicBezTo>
                      <a:cubicBezTo>
                        <a:pt x="160462" y="45452"/>
                        <a:pt x="159319" y="45833"/>
                        <a:pt x="159033" y="47167"/>
                      </a:cubicBezTo>
                      <a:cubicBezTo>
                        <a:pt x="158747" y="48024"/>
                        <a:pt x="157700" y="48024"/>
                        <a:pt x="157128" y="48119"/>
                      </a:cubicBezTo>
                      <a:cubicBezTo>
                        <a:pt x="157700" y="48024"/>
                        <a:pt x="157985" y="46976"/>
                        <a:pt x="157128" y="46881"/>
                      </a:cubicBezTo>
                      <a:cubicBezTo>
                        <a:pt x="155414" y="46690"/>
                        <a:pt x="153604" y="47357"/>
                        <a:pt x="151985" y="47738"/>
                      </a:cubicBezTo>
                      <a:cubicBezTo>
                        <a:pt x="151318" y="47929"/>
                        <a:pt x="149318" y="47929"/>
                        <a:pt x="149032" y="49167"/>
                      </a:cubicBezTo>
                      <a:cubicBezTo>
                        <a:pt x="148841" y="50024"/>
                        <a:pt x="149984" y="52786"/>
                        <a:pt x="150270" y="53739"/>
                      </a:cubicBezTo>
                      <a:cubicBezTo>
                        <a:pt x="148937" y="54025"/>
                        <a:pt x="148079" y="51453"/>
                        <a:pt x="147603" y="49929"/>
                      </a:cubicBezTo>
                      <a:cubicBezTo>
                        <a:pt x="147032" y="47833"/>
                        <a:pt x="145793" y="48976"/>
                        <a:pt x="144460" y="49262"/>
                      </a:cubicBezTo>
                      <a:cubicBezTo>
                        <a:pt x="142745" y="49643"/>
                        <a:pt x="140840" y="50310"/>
                        <a:pt x="139031" y="49929"/>
                      </a:cubicBezTo>
                      <a:cubicBezTo>
                        <a:pt x="138650" y="49834"/>
                        <a:pt x="138078" y="49072"/>
                        <a:pt x="137888" y="49167"/>
                      </a:cubicBezTo>
                      <a:cubicBezTo>
                        <a:pt x="137030" y="49548"/>
                        <a:pt x="136745" y="50596"/>
                        <a:pt x="136173" y="51453"/>
                      </a:cubicBezTo>
                      <a:cubicBezTo>
                        <a:pt x="135030" y="53167"/>
                        <a:pt x="132363" y="51167"/>
                        <a:pt x="130744" y="51072"/>
                      </a:cubicBezTo>
                      <a:cubicBezTo>
                        <a:pt x="128934" y="50977"/>
                        <a:pt x="128934" y="52786"/>
                        <a:pt x="128553" y="54787"/>
                      </a:cubicBezTo>
                      <a:cubicBezTo>
                        <a:pt x="127791" y="58311"/>
                        <a:pt x="127124" y="53263"/>
                        <a:pt x="126839" y="52501"/>
                      </a:cubicBezTo>
                      <a:cubicBezTo>
                        <a:pt x="126077" y="50500"/>
                        <a:pt x="125029" y="54691"/>
                        <a:pt x="124838" y="54977"/>
                      </a:cubicBezTo>
                      <a:cubicBezTo>
                        <a:pt x="123695" y="56787"/>
                        <a:pt x="122648" y="53644"/>
                        <a:pt x="121505" y="53167"/>
                      </a:cubicBezTo>
                      <a:cubicBezTo>
                        <a:pt x="120076" y="52501"/>
                        <a:pt x="118552" y="53358"/>
                        <a:pt x="117409" y="53929"/>
                      </a:cubicBezTo>
                      <a:cubicBezTo>
                        <a:pt x="116742" y="54310"/>
                        <a:pt x="112551" y="56596"/>
                        <a:pt x="111980" y="54215"/>
                      </a:cubicBezTo>
                      <a:cubicBezTo>
                        <a:pt x="110837" y="53929"/>
                        <a:pt x="109884" y="54882"/>
                        <a:pt x="108932" y="55358"/>
                      </a:cubicBezTo>
                      <a:cubicBezTo>
                        <a:pt x="105598" y="57358"/>
                        <a:pt x="101693" y="57835"/>
                        <a:pt x="98264" y="59740"/>
                      </a:cubicBezTo>
                      <a:cubicBezTo>
                        <a:pt x="97121" y="60406"/>
                        <a:pt x="95787" y="61454"/>
                        <a:pt x="96168" y="63740"/>
                      </a:cubicBezTo>
                      <a:cubicBezTo>
                        <a:pt x="95882" y="62502"/>
                        <a:pt x="95787" y="60597"/>
                        <a:pt x="94835" y="59930"/>
                      </a:cubicBezTo>
                      <a:cubicBezTo>
                        <a:pt x="94073" y="59359"/>
                        <a:pt x="93882" y="60597"/>
                        <a:pt x="93120" y="60502"/>
                      </a:cubicBezTo>
                      <a:cubicBezTo>
                        <a:pt x="92644" y="60406"/>
                        <a:pt x="92168" y="60311"/>
                        <a:pt x="91691" y="60216"/>
                      </a:cubicBezTo>
                      <a:cubicBezTo>
                        <a:pt x="89691" y="59644"/>
                        <a:pt x="88072" y="60216"/>
                        <a:pt x="86167" y="60597"/>
                      </a:cubicBezTo>
                      <a:cubicBezTo>
                        <a:pt x="85595" y="61930"/>
                        <a:pt x="82071" y="62407"/>
                        <a:pt x="82071" y="62597"/>
                      </a:cubicBezTo>
                      <a:cubicBezTo>
                        <a:pt x="81976" y="65264"/>
                        <a:pt x="83024" y="67931"/>
                        <a:pt x="82738" y="70693"/>
                      </a:cubicBezTo>
                      <a:cubicBezTo>
                        <a:pt x="82643" y="71455"/>
                        <a:pt x="79595" y="68979"/>
                        <a:pt x="80452" y="66502"/>
                      </a:cubicBezTo>
                      <a:cubicBezTo>
                        <a:pt x="81309" y="63835"/>
                        <a:pt x="80166" y="63169"/>
                        <a:pt x="78356" y="63454"/>
                      </a:cubicBezTo>
                      <a:cubicBezTo>
                        <a:pt x="77594" y="63550"/>
                        <a:pt x="76261" y="63645"/>
                        <a:pt x="75975" y="64693"/>
                      </a:cubicBezTo>
                      <a:cubicBezTo>
                        <a:pt x="75689" y="65550"/>
                        <a:pt x="76070" y="66121"/>
                        <a:pt x="75023" y="65931"/>
                      </a:cubicBezTo>
                      <a:cubicBezTo>
                        <a:pt x="74261" y="65740"/>
                        <a:pt x="70355" y="63073"/>
                        <a:pt x="70546" y="61645"/>
                      </a:cubicBezTo>
                      <a:cubicBezTo>
                        <a:pt x="70355" y="63645"/>
                        <a:pt x="69784" y="63740"/>
                        <a:pt x="68260" y="64026"/>
                      </a:cubicBezTo>
                      <a:cubicBezTo>
                        <a:pt x="66926" y="64312"/>
                        <a:pt x="65783" y="64693"/>
                        <a:pt x="64736" y="65836"/>
                      </a:cubicBezTo>
                      <a:cubicBezTo>
                        <a:pt x="64450" y="66121"/>
                        <a:pt x="63593" y="67836"/>
                        <a:pt x="63402" y="67645"/>
                      </a:cubicBezTo>
                      <a:cubicBezTo>
                        <a:pt x="62926" y="67169"/>
                        <a:pt x="62164" y="65740"/>
                        <a:pt x="61688" y="65740"/>
                      </a:cubicBezTo>
                      <a:cubicBezTo>
                        <a:pt x="60640" y="65645"/>
                        <a:pt x="60164" y="67074"/>
                        <a:pt x="59211" y="67264"/>
                      </a:cubicBezTo>
                      <a:lnTo>
                        <a:pt x="56068" y="67836"/>
                      </a:lnTo>
                      <a:cubicBezTo>
                        <a:pt x="54258" y="66026"/>
                        <a:pt x="54639" y="69455"/>
                        <a:pt x="54734" y="70693"/>
                      </a:cubicBezTo>
                      <a:cubicBezTo>
                        <a:pt x="54830" y="72122"/>
                        <a:pt x="54163" y="72408"/>
                        <a:pt x="53306" y="72598"/>
                      </a:cubicBezTo>
                      <a:cubicBezTo>
                        <a:pt x="52734" y="69741"/>
                        <a:pt x="52829" y="68788"/>
                        <a:pt x="50829" y="68979"/>
                      </a:cubicBezTo>
                      <a:cubicBezTo>
                        <a:pt x="47305" y="69265"/>
                        <a:pt x="43876" y="70217"/>
                        <a:pt x="40447" y="70884"/>
                      </a:cubicBezTo>
                      <a:cubicBezTo>
                        <a:pt x="40161" y="70979"/>
                        <a:pt x="36446" y="71551"/>
                        <a:pt x="37304" y="72598"/>
                      </a:cubicBezTo>
                      <a:cubicBezTo>
                        <a:pt x="38637" y="74408"/>
                        <a:pt x="36542" y="74694"/>
                        <a:pt x="35684" y="74503"/>
                      </a:cubicBezTo>
                      <a:cubicBezTo>
                        <a:pt x="34827" y="74313"/>
                        <a:pt x="35018" y="72979"/>
                        <a:pt x="34351" y="72503"/>
                      </a:cubicBezTo>
                      <a:cubicBezTo>
                        <a:pt x="33875" y="72122"/>
                        <a:pt x="33208" y="72313"/>
                        <a:pt x="32732" y="72408"/>
                      </a:cubicBezTo>
                      <a:cubicBezTo>
                        <a:pt x="31779" y="72598"/>
                        <a:pt x="29017" y="72408"/>
                        <a:pt x="28636" y="73837"/>
                      </a:cubicBezTo>
                      <a:cubicBezTo>
                        <a:pt x="28255" y="75170"/>
                        <a:pt x="27302" y="74503"/>
                        <a:pt x="26350" y="75170"/>
                      </a:cubicBezTo>
                      <a:cubicBezTo>
                        <a:pt x="25778" y="75646"/>
                        <a:pt x="25493" y="77647"/>
                        <a:pt x="25112" y="77742"/>
                      </a:cubicBezTo>
                      <a:cubicBezTo>
                        <a:pt x="24731" y="77837"/>
                        <a:pt x="24254" y="76599"/>
                        <a:pt x="23778" y="76218"/>
                      </a:cubicBezTo>
                      <a:cubicBezTo>
                        <a:pt x="22540" y="75361"/>
                        <a:pt x="21302" y="75361"/>
                        <a:pt x="20159" y="75646"/>
                      </a:cubicBezTo>
                      <a:cubicBezTo>
                        <a:pt x="18444" y="76123"/>
                        <a:pt x="16349" y="76694"/>
                        <a:pt x="14729" y="77456"/>
                      </a:cubicBezTo>
                      <a:cubicBezTo>
                        <a:pt x="13872" y="77932"/>
                        <a:pt x="13682" y="78790"/>
                        <a:pt x="13967" y="80218"/>
                      </a:cubicBezTo>
                      <a:cubicBezTo>
                        <a:pt x="12634" y="83552"/>
                        <a:pt x="20159" y="87553"/>
                        <a:pt x="17873" y="80885"/>
                      </a:cubicBezTo>
                      <a:cubicBezTo>
                        <a:pt x="18254" y="82600"/>
                        <a:pt x="22635" y="81361"/>
                        <a:pt x="23778" y="83266"/>
                      </a:cubicBezTo>
                      <a:cubicBezTo>
                        <a:pt x="24635" y="84600"/>
                        <a:pt x="24635" y="83362"/>
                        <a:pt x="25207" y="82695"/>
                      </a:cubicBezTo>
                      <a:cubicBezTo>
                        <a:pt x="25874" y="82028"/>
                        <a:pt x="26921" y="82123"/>
                        <a:pt x="27683" y="81647"/>
                      </a:cubicBezTo>
                      <a:cubicBezTo>
                        <a:pt x="31493" y="79552"/>
                        <a:pt x="35970" y="78885"/>
                        <a:pt x="40256" y="78504"/>
                      </a:cubicBezTo>
                      <a:cubicBezTo>
                        <a:pt x="42923" y="78218"/>
                        <a:pt x="49305" y="80123"/>
                        <a:pt x="48162" y="74122"/>
                      </a:cubicBezTo>
                      <a:cubicBezTo>
                        <a:pt x="48067" y="73837"/>
                        <a:pt x="47781" y="69646"/>
                        <a:pt x="48448" y="70884"/>
                      </a:cubicBezTo>
                      <a:cubicBezTo>
                        <a:pt x="49019" y="71932"/>
                        <a:pt x="49781" y="73265"/>
                        <a:pt x="50067" y="74599"/>
                      </a:cubicBezTo>
                      <a:cubicBezTo>
                        <a:pt x="50162" y="75170"/>
                        <a:pt x="52353" y="82123"/>
                        <a:pt x="52448" y="81933"/>
                      </a:cubicBezTo>
                      <a:cubicBezTo>
                        <a:pt x="52734" y="81552"/>
                        <a:pt x="52353" y="80980"/>
                        <a:pt x="52925" y="80504"/>
                      </a:cubicBezTo>
                      <a:cubicBezTo>
                        <a:pt x="53496" y="80028"/>
                        <a:pt x="54163" y="79742"/>
                        <a:pt x="54830" y="79647"/>
                      </a:cubicBezTo>
                      <a:cubicBezTo>
                        <a:pt x="55877" y="79456"/>
                        <a:pt x="57497" y="79171"/>
                        <a:pt x="57878" y="81076"/>
                      </a:cubicBezTo>
                      <a:cubicBezTo>
                        <a:pt x="57116" y="77551"/>
                        <a:pt x="59878" y="79647"/>
                        <a:pt x="59687" y="76789"/>
                      </a:cubicBezTo>
                      <a:cubicBezTo>
                        <a:pt x="59592" y="75170"/>
                        <a:pt x="59687" y="71741"/>
                        <a:pt x="61592" y="74218"/>
                      </a:cubicBezTo>
                      <a:cubicBezTo>
                        <a:pt x="62450" y="75361"/>
                        <a:pt x="62450" y="76885"/>
                        <a:pt x="63593" y="77837"/>
                      </a:cubicBezTo>
                      <a:cubicBezTo>
                        <a:pt x="64355" y="78409"/>
                        <a:pt x="65307" y="78218"/>
                        <a:pt x="65307" y="76885"/>
                      </a:cubicBezTo>
                      <a:cubicBezTo>
                        <a:pt x="65307" y="75456"/>
                        <a:pt x="65593" y="75932"/>
                        <a:pt x="66736" y="75646"/>
                      </a:cubicBezTo>
                      <a:cubicBezTo>
                        <a:pt x="67307" y="75551"/>
                        <a:pt x="67117" y="76504"/>
                        <a:pt x="67498" y="77075"/>
                      </a:cubicBezTo>
                      <a:cubicBezTo>
                        <a:pt x="68831" y="79456"/>
                        <a:pt x="70641" y="73837"/>
                        <a:pt x="72641" y="75837"/>
                      </a:cubicBezTo>
                      <a:cubicBezTo>
                        <a:pt x="73784" y="75646"/>
                        <a:pt x="74546" y="71551"/>
                        <a:pt x="75023" y="72217"/>
                      </a:cubicBezTo>
                      <a:cubicBezTo>
                        <a:pt x="75308" y="72598"/>
                        <a:pt x="76261" y="74884"/>
                        <a:pt x="76547" y="74503"/>
                      </a:cubicBezTo>
                      <a:cubicBezTo>
                        <a:pt x="77118" y="73837"/>
                        <a:pt x="76356" y="72217"/>
                        <a:pt x="76928" y="71265"/>
                      </a:cubicBezTo>
                      <a:cubicBezTo>
                        <a:pt x="76928" y="71265"/>
                        <a:pt x="79023" y="75265"/>
                        <a:pt x="79023" y="75361"/>
                      </a:cubicBezTo>
                      <a:cubicBezTo>
                        <a:pt x="79309" y="73075"/>
                        <a:pt x="80166" y="71455"/>
                        <a:pt x="82166" y="72408"/>
                      </a:cubicBezTo>
                      <a:cubicBezTo>
                        <a:pt x="83119" y="72884"/>
                        <a:pt x="84167" y="73170"/>
                        <a:pt x="85119" y="72884"/>
                      </a:cubicBezTo>
                      <a:cubicBezTo>
                        <a:pt x="85500" y="72789"/>
                        <a:pt x="86357" y="71646"/>
                        <a:pt x="85405" y="71836"/>
                      </a:cubicBezTo>
                      <a:lnTo>
                        <a:pt x="87500" y="71455"/>
                      </a:lnTo>
                      <a:cubicBezTo>
                        <a:pt x="88929" y="71170"/>
                        <a:pt x="87786" y="71265"/>
                        <a:pt x="88262" y="70027"/>
                      </a:cubicBezTo>
                      <a:cubicBezTo>
                        <a:pt x="88643" y="69169"/>
                        <a:pt x="91406" y="70312"/>
                        <a:pt x="92072" y="70408"/>
                      </a:cubicBezTo>
                      <a:cubicBezTo>
                        <a:pt x="93025" y="70503"/>
                        <a:pt x="94930" y="70789"/>
                        <a:pt x="95406" y="69550"/>
                      </a:cubicBezTo>
                      <a:cubicBezTo>
                        <a:pt x="95882" y="68503"/>
                        <a:pt x="94739" y="65836"/>
                        <a:pt x="97025" y="68122"/>
                      </a:cubicBezTo>
                      <a:cubicBezTo>
                        <a:pt x="97978" y="69836"/>
                        <a:pt x="100454" y="70503"/>
                        <a:pt x="98835" y="67741"/>
                      </a:cubicBezTo>
                      <a:cubicBezTo>
                        <a:pt x="98264" y="65169"/>
                        <a:pt x="99407" y="64312"/>
                        <a:pt x="101026" y="65645"/>
                      </a:cubicBezTo>
                      <a:cubicBezTo>
                        <a:pt x="102169" y="66598"/>
                        <a:pt x="102455" y="68598"/>
                        <a:pt x="103979" y="67074"/>
                      </a:cubicBezTo>
                      <a:cubicBezTo>
                        <a:pt x="104169" y="66883"/>
                        <a:pt x="105884" y="63359"/>
                        <a:pt x="106074" y="63835"/>
                      </a:cubicBezTo>
                      <a:cubicBezTo>
                        <a:pt x="106265" y="64312"/>
                        <a:pt x="104931" y="66312"/>
                        <a:pt x="105884" y="66979"/>
                      </a:cubicBezTo>
                      <a:cubicBezTo>
                        <a:pt x="106646" y="67550"/>
                        <a:pt x="107979" y="64978"/>
                        <a:pt x="108360" y="64502"/>
                      </a:cubicBezTo>
                      <a:cubicBezTo>
                        <a:pt x="109408" y="64312"/>
                        <a:pt x="110646" y="63931"/>
                        <a:pt x="111694" y="64693"/>
                      </a:cubicBezTo>
                      <a:cubicBezTo>
                        <a:pt x="112742" y="65455"/>
                        <a:pt x="113504" y="65740"/>
                        <a:pt x="114551" y="65645"/>
                      </a:cubicBezTo>
                      <a:cubicBezTo>
                        <a:pt x="115790" y="65550"/>
                        <a:pt x="117028" y="65074"/>
                        <a:pt x="117980" y="64216"/>
                      </a:cubicBezTo>
                      <a:cubicBezTo>
                        <a:pt x="119028" y="63359"/>
                        <a:pt x="119123" y="61454"/>
                        <a:pt x="120266" y="62883"/>
                      </a:cubicBezTo>
                      <a:cubicBezTo>
                        <a:pt x="121505" y="64502"/>
                        <a:pt x="123029" y="64693"/>
                        <a:pt x="124267" y="63931"/>
                      </a:cubicBezTo>
                      <a:cubicBezTo>
                        <a:pt x="125124" y="63359"/>
                        <a:pt x="124553" y="61835"/>
                        <a:pt x="124267" y="60692"/>
                      </a:cubicBezTo>
                      <a:cubicBezTo>
                        <a:pt x="125124" y="64597"/>
                        <a:pt x="128648" y="62788"/>
                        <a:pt x="129315" y="60787"/>
                      </a:cubicBezTo>
                      <a:cubicBezTo>
                        <a:pt x="129696" y="59644"/>
                        <a:pt x="130934" y="59454"/>
                        <a:pt x="131601" y="60692"/>
                      </a:cubicBezTo>
                      <a:cubicBezTo>
                        <a:pt x="132077" y="61549"/>
                        <a:pt x="131220" y="62216"/>
                        <a:pt x="131887" y="62883"/>
                      </a:cubicBezTo>
                      <a:cubicBezTo>
                        <a:pt x="132554" y="63550"/>
                        <a:pt x="132935" y="62121"/>
                        <a:pt x="133220" y="61740"/>
                      </a:cubicBezTo>
                      <a:cubicBezTo>
                        <a:pt x="133982" y="60692"/>
                        <a:pt x="135411" y="60597"/>
                        <a:pt x="136459" y="61645"/>
                      </a:cubicBezTo>
                      <a:cubicBezTo>
                        <a:pt x="136935" y="64026"/>
                        <a:pt x="137888" y="60311"/>
                        <a:pt x="138459" y="60025"/>
                      </a:cubicBezTo>
                      <a:cubicBezTo>
                        <a:pt x="139793" y="59168"/>
                        <a:pt x="141793" y="59930"/>
                        <a:pt x="142745" y="58406"/>
                      </a:cubicBezTo>
                      <a:cubicBezTo>
                        <a:pt x="143603" y="57073"/>
                        <a:pt x="145317" y="56977"/>
                        <a:pt x="146651" y="57073"/>
                      </a:cubicBezTo>
                      <a:cubicBezTo>
                        <a:pt x="148175" y="57168"/>
                        <a:pt x="150842" y="57930"/>
                        <a:pt x="151794" y="56025"/>
                      </a:cubicBezTo>
                      <a:cubicBezTo>
                        <a:pt x="152175" y="55358"/>
                        <a:pt x="153318" y="57263"/>
                        <a:pt x="153890" y="57549"/>
                      </a:cubicBezTo>
                      <a:cubicBezTo>
                        <a:pt x="154842" y="58025"/>
                        <a:pt x="154937" y="56596"/>
                        <a:pt x="155890" y="56406"/>
                      </a:cubicBezTo>
                      <a:cubicBezTo>
                        <a:pt x="157033" y="56215"/>
                        <a:pt x="158176" y="56120"/>
                        <a:pt x="159224" y="55549"/>
                      </a:cubicBezTo>
                      <a:cubicBezTo>
                        <a:pt x="160367" y="54977"/>
                        <a:pt x="159700" y="53548"/>
                        <a:pt x="161224" y="54501"/>
                      </a:cubicBezTo>
                      <a:cubicBezTo>
                        <a:pt x="162748" y="55358"/>
                        <a:pt x="166082" y="56787"/>
                        <a:pt x="165224" y="52501"/>
                      </a:cubicBezTo>
                      <a:cubicBezTo>
                        <a:pt x="166177" y="56882"/>
                        <a:pt x="173035" y="54025"/>
                        <a:pt x="174083" y="51929"/>
                      </a:cubicBezTo>
                      <a:cubicBezTo>
                        <a:pt x="174940" y="50215"/>
                        <a:pt x="177988" y="56692"/>
                        <a:pt x="178655" y="52405"/>
                      </a:cubicBezTo>
                      <a:cubicBezTo>
                        <a:pt x="178940" y="50500"/>
                        <a:pt x="178750" y="48214"/>
                        <a:pt x="180560" y="50024"/>
                      </a:cubicBezTo>
                      <a:cubicBezTo>
                        <a:pt x="180941" y="49929"/>
                        <a:pt x="183703" y="49167"/>
                        <a:pt x="183512" y="48881"/>
                      </a:cubicBezTo>
                      <a:cubicBezTo>
                        <a:pt x="183703" y="49072"/>
                        <a:pt x="182941" y="50215"/>
                        <a:pt x="183798" y="50596"/>
                      </a:cubicBezTo>
                      <a:cubicBezTo>
                        <a:pt x="184465" y="50881"/>
                        <a:pt x="185227" y="50500"/>
                        <a:pt x="185798" y="50405"/>
                      </a:cubicBezTo>
                      <a:cubicBezTo>
                        <a:pt x="187418" y="50119"/>
                        <a:pt x="189608" y="51453"/>
                        <a:pt x="191037" y="50786"/>
                      </a:cubicBezTo>
                      <a:cubicBezTo>
                        <a:pt x="189418" y="50024"/>
                        <a:pt x="187894" y="46309"/>
                        <a:pt x="188751" y="44214"/>
                      </a:cubicBezTo>
                      <a:cubicBezTo>
                        <a:pt x="190275" y="43928"/>
                        <a:pt x="189989" y="46881"/>
                        <a:pt x="190085" y="47738"/>
                      </a:cubicBezTo>
                      <a:cubicBezTo>
                        <a:pt x="190275" y="49262"/>
                        <a:pt x="192085" y="47643"/>
                        <a:pt x="192847" y="47738"/>
                      </a:cubicBezTo>
                      <a:cubicBezTo>
                        <a:pt x="193514" y="47833"/>
                        <a:pt x="195133" y="50024"/>
                        <a:pt x="195323" y="49262"/>
                      </a:cubicBezTo>
                      <a:cubicBezTo>
                        <a:pt x="195514" y="48310"/>
                        <a:pt x="195419" y="46976"/>
                        <a:pt x="196466" y="47262"/>
                      </a:cubicBezTo>
                      <a:cubicBezTo>
                        <a:pt x="198086" y="47738"/>
                        <a:pt x="199324" y="48976"/>
                        <a:pt x="200943" y="48691"/>
                      </a:cubicBezTo>
                      <a:cubicBezTo>
                        <a:pt x="199610" y="47357"/>
                        <a:pt x="206372" y="46405"/>
                        <a:pt x="207039" y="45833"/>
                      </a:cubicBezTo>
                      <a:cubicBezTo>
                        <a:pt x="207420" y="45452"/>
                        <a:pt x="205896" y="43261"/>
                        <a:pt x="206563" y="42214"/>
                      </a:cubicBezTo>
                      <a:cubicBezTo>
                        <a:pt x="207325" y="40785"/>
                        <a:pt x="208468" y="44500"/>
                        <a:pt x="208658" y="45262"/>
                      </a:cubicBezTo>
                      <a:cubicBezTo>
                        <a:pt x="208468" y="44404"/>
                        <a:pt x="208658" y="42595"/>
                        <a:pt x="209611" y="43357"/>
                      </a:cubicBezTo>
                      <a:cubicBezTo>
                        <a:pt x="210468" y="44023"/>
                        <a:pt x="210468" y="45738"/>
                        <a:pt x="211230" y="46119"/>
                      </a:cubicBezTo>
                      <a:cubicBezTo>
                        <a:pt x="211706" y="46309"/>
                        <a:pt x="211516" y="42499"/>
                        <a:pt x="212849" y="42595"/>
                      </a:cubicBezTo>
                      <a:cubicBezTo>
                        <a:pt x="213230" y="42595"/>
                        <a:pt x="215707" y="45547"/>
                        <a:pt x="215421" y="44119"/>
                      </a:cubicBezTo>
                      <a:cubicBezTo>
                        <a:pt x="215231" y="43261"/>
                        <a:pt x="214278" y="42690"/>
                        <a:pt x="215040" y="41833"/>
                      </a:cubicBezTo>
                      <a:cubicBezTo>
                        <a:pt x="215326" y="41547"/>
                        <a:pt x="215707" y="41452"/>
                        <a:pt x="215993" y="41737"/>
                      </a:cubicBezTo>
                      <a:cubicBezTo>
                        <a:pt x="216945" y="42499"/>
                        <a:pt x="216564" y="45357"/>
                        <a:pt x="217707" y="45357"/>
                      </a:cubicBezTo>
                      <a:cubicBezTo>
                        <a:pt x="218469" y="45357"/>
                        <a:pt x="219517" y="45262"/>
                        <a:pt x="220184" y="44785"/>
                      </a:cubicBezTo>
                      <a:cubicBezTo>
                        <a:pt x="220469" y="44595"/>
                        <a:pt x="220565" y="43452"/>
                        <a:pt x="220565" y="43452"/>
                      </a:cubicBezTo>
                      <a:cubicBezTo>
                        <a:pt x="221993" y="43166"/>
                        <a:pt x="223422" y="43071"/>
                        <a:pt x="224756" y="42404"/>
                      </a:cubicBezTo>
                      <a:cubicBezTo>
                        <a:pt x="226280" y="41642"/>
                        <a:pt x="226280" y="40404"/>
                        <a:pt x="224375" y="39832"/>
                      </a:cubicBezTo>
                      <a:cubicBezTo>
                        <a:pt x="225708" y="39547"/>
                        <a:pt x="226946" y="39166"/>
                        <a:pt x="228280" y="40499"/>
                      </a:cubicBezTo>
                      <a:cubicBezTo>
                        <a:pt x="229328" y="41547"/>
                        <a:pt x="231042" y="43166"/>
                        <a:pt x="231899" y="41642"/>
                      </a:cubicBezTo>
                      <a:cubicBezTo>
                        <a:pt x="232566" y="40499"/>
                        <a:pt x="232471" y="39832"/>
                        <a:pt x="233614" y="39451"/>
                      </a:cubicBezTo>
                      <a:cubicBezTo>
                        <a:pt x="234090" y="39356"/>
                        <a:pt x="235043" y="39451"/>
                        <a:pt x="235424" y="39070"/>
                      </a:cubicBezTo>
                      <a:cubicBezTo>
                        <a:pt x="235328" y="38689"/>
                        <a:pt x="235138" y="38118"/>
                        <a:pt x="235424" y="37832"/>
                      </a:cubicBezTo>
                      <a:cubicBezTo>
                        <a:pt x="236376" y="36784"/>
                        <a:pt x="238186" y="37261"/>
                        <a:pt x="239329" y="36499"/>
                      </a:cubicBezTo>
                      <a:cubicBezTo>
                        <a:pt x="240472" y="35737"/>
                        <a:pt x="241139" y="34213"/>
                        <a:pt x="242377" y="35737"/>
                      </a:cubicBezTo>
                      <a:cubicBezTo>
                        <a:pt x="243139" y="36689"/>
                        <a:pt x="245711" y="36022"/>
                        <a:pt x="246092" y="34879"/>
                      </a:cubicBezTo>
                      <a:cubicBezTo>
                        <a:pt x="246473" y="33641"/>
                        <a:pt x="244282" y="33165"/>
                        <a:pt x="243901" y="33165"/>
                      </a:cubicBezTo>
                      <a:cubicBezTo>
                        <a:pt x="244758" y="32974"/>
                        <a:pt x="245711" y="32689"/>
                        <a:pt x="246663" y="33260"/>
                      </a:cubicBezTo>
                      <a:cubicBezTo>
                        <a:pt x="247520" y="33736"/>
                        <a:pt x="248187" y="34689"/>
                        <a:pt x="249044" y="34784"/>
                      </a:cubicBezTo>
                      <a:cubicBezTo>
                        <a:pt x="250568" y="35070"/>
                        <a:pt x="250664" y="33070"/>
                        <a:pt x="252188" y="33736"/>
                      </a:cubicBezTo>
                      <a:cubicBezTo>
                        <a:pt x="252854" y="34022"/>
                        <a:pt x="255236" y="37546"/>
                        <a:pt x="255045" y="34784"/>
                      </a:cubicBezTo>
                      <a:cubicBezTo>
                        <a:pt x="254950" y="33165"/>
                        <a:pt x="254569" y="30403"/>
                        <a:pt x="256474" y="31927"/>
                      </a:cubicBezTo>
                      <a:cubicBezTo>
                        <a:pt x="257617" y="32784"/>
                        <a:pt x="257807" y="33832"/>
                        <a:pt x="259141" y="34117"/>
                      </a:cubicBezTo>
                      <a:cubicBezTo>
                        <a:pt x="259522" y="34213"/>
                        <a:pt x="262665" y="34308"/>
                        <a:pt x="262570" y="33260"/>
                      </a:cubicBezTo>
                      <a:cubicBezTo>
                        <a:pt x="262475" y="32498"/>
                        <a:pt x="260760" y="29450"/>
                        <a:pt x="262475" y="29545"/>
                      </a:cubicBezTo>
                      <a:cubicBezTo>
                        <a:pt x="263808" y="29641"/>
                        <a:pt x="263332" y="31736"/>
                        <a:pt x="263999" y="32689"/>
                      </a:cubicBezTo>
                      <a:cubicBezTo>
                        <a:pt x="263903" y="32593"/>
                        <a:pt x="264665" y="29926"/>
                        <a:pt x="264761" y="29641"/>
                      </a:cubicBezTo>
                      <a:cubicBezTo>
                        <a:pt x="265332" y="28307"/>
                        <a:pt x="265713" y="28974"/>
                        <a:pt x="266380" y="29926"/>
                      </a:cubicBezTo>
                      <a:cubicBezTo>
                        <a:pt x="267332" y="31355"/>
                        <a:pt x="270476" y="31831"/>
                        <a:pt x="271333" y="30974"/>
                      </a:cubicBezTo>
                      <a:cubicBezTo>
                        <a:pt x="272381" y="29926"/>
                        <a:pt x="270095" y="25735"/>
                        <a:pt x="270666" y="25545"/>
                      </a:cubicBezTo>
                      <a:cubicBezTo>
                        <a:pt x="271523" y="25259"/>
                        <a:pt x="271904" y="26688"/>
                        <a:pt x="272476" y="27259"/>
                      </a:cubicBezTo>
                      <a:cubicBezTo>
                        <a:pt x="273333" y="28021"/>
                        <a:pt x="274381" y="28307"/>
                        <a:pt x="275238" y="28307"/>
                      </a:cubicBezTo>
                      <a:cubicBezTo>
                        <a:pt x="276476" y="28307"/>
                        <a:pt x="279429" y="30879"/>
                        <a:pt x="280096" y="30022"/>
                      </a:cubicBezTo>
                      <a:cubicBezTo>
                        <a:pt x="280477" y="29641"/>
                        <a:pt x="280763" y="26974"/>
                        <a:pt x="281334" y="27736"/>
                      </a:cubicBezTo>
                      <a:cubicBezTo>
                        <a:pt x="281906" y="28402"/>
                        <a:pt x="282001" y="29164"/>
                        <a:pt x="282858" y="29164"/>
                      </a:cubicBezTo>
                      <a:cubicBezTo>
                        <a:pt x="284858" y="29069"/>
                        <a:pt x="284763" y="24783"/>
                        <a:pt x="286478" y="24211"/>
                      </a:cubicBezTo>
                      <a:cubicBezTo>
                        <a:pt x="288287" y="23545"/>
                        <a:pt x="290097" y="27926"/>
                        <a:pt x="291526" y="27640"/>
                      </a:cubicBezTo>
                      <a:cubicBezTo>
                        <a:pt x="292002" y="27545"/>
                        <a:pt x="290859" y="25640"/>
                        <a:pt x="290669" y="25735"/>
                      </a:cubicBezTo>
                      <a:cubicBezTo>
                        <a:pt x="291812" y="25545"/>
                        <a:pt x="292478" y="27640"/>
                        <a:pt x="293431" y="27259"/>
                      </a:cubicBezTo>
                      <a:cubicBezTo>
                        <a:pt x="294669" y="26783"/>
                        <a:pt x="295431" y="25831"/>
                        <a:pt x="296860" y="25545"/>
                      </a:cubicBezTo>
                      <a:cubicBezTo>
                        <a:pt x="296193" y="25640"/>
                        <a:pt x="297812" y="25259"/>
                        <a:pt x="298098" y="24497"/>
                      </a:cubicBezTo>
                      <a:cubicBezTo>
                        <a:pt x="298574" y="23449"/>
                        <a:pt x="299146" y="23830"/>
                        <a:pt x="299908" y="24021"/>
                      </a:cubicBezTo>
                      <a:cubicBezTo>
                        <a:pt x="301432" y="24497"/>
                        <a:pt x="303146" y="24021"/>
                        <a:pt x="304289" y="22973"/>
                      </a:cubicBezTo>
                      <a:cubicBezTo>
                        <a:pt x="304766" y="22592"/>
                        <a:pt x="305718" y="19354"/>
                        <a:pt x="306099" y="20592"/>
                      </a:cubicBezTo>
                      <a:cubicBezTo>
                        <a:pt x="306766" y="23068"/>
                        <a:pt x="307337" y="25640"/>
                        <a:pt x="308671" y="22783"/>
                      </a:cubicBezTo>
                      <a:cubicBezTo>
                        <a:pt x="309528" y="20973"/>
                        <a:pt x="310195" y="16972"/>
                        <a:pt x="312386" y="18782"/>
                      </a:cubicBezTo>
                      <a:cubicBezTo>
                        <a:pt x="313624" y="19735"/>
                        <a:pt x="314672" y="21449"/>
                        <a:pt x="316005" y="21640"/>
                      </a:cubicBezTo>
                      <a:cubicBezTo>
                        <a:pt x="317339" y="21830"/>
                        <a:pt x="317148" y="20497"/>
                        <a:pt x="318101" y="20401"/>
                      </a:cubicBezTo>
                      <a:cubicBezTo>
                        <a:pt x="318863" y="20211"/>
                        <a:pt x="320006" y="22116"/>
                        <a:pt x="320958" y="21925"/>
                      </a:cubicBezTo>
                      <a:cubicBezTo>
                        <a:pt x="321149" y="21925"/>
                        <a:pt x="321149" y="20497"/>
                        <a:pt x="321244" y="20211"/>
                      </a:cubicBezTo>
                      <a:cubicBezTo>
                        <a:pt x="322292" y="17925"/>
                        <a:pt x="324482" y="22306"/>
                        <a:pt x="325530" y="22021"/>
                      </a:cubicBezTo>
                      <a:cubicBezTo>
                        <a:pt x="324959" y="22116"/>
                        <a:pt x="323339" y="16115"/>
                        <a:pt x="326102" y="18211"/>
                      </a:cubicBezTo>
                      <a:cubicBezTo>
                        <a:pt x="327626" y="19354"/>
                        <a:pt x="327245" y="19544"/>
                        <a:pt x="329054" y="19258"/>
                      </a:cubicBezTo>
                      <a:cubicBezTo>
                        <a:pt x="330007" y="19639"/>
                        <a:pt x="330102" y="19925"/>
                        <a:pt x="330388" y="21354"/>
                      </a:cubicBezTo>
                      <a:cubicBezTo>
                        <a:pt x="329626" y="17639"/>
                        <a:pt x="334674" y="19735"/>
                        <a:pt x="334007" y="16306"/>
                      </a:cubicBezTo>
                      <a:cubicBezTo>
                        <a:pt x="334388" y="18401"/>
                        <a:pt x="337532" y="17353"/>
                        <a:pt x="338389" y="16972"/>
                      </a:cubicBezTo>
                      <a:cubicBezTo>
                        <a:pt x="339151" y="16687"/>
                        <a:pt x="339818" y="16306"/>
                        <a:pt x="340389" y="15639"/>
                      </a:cubicBezTo>
                      <a:cubicBezTo>
                        <a:pt x="340389" y="15734"/>
                        <a:pt x="340675" y="13258"/>
                        <a:pt x="340770" y="13448"/>
                      </a:cubicBezTo>
                      <a:cubicBezTo>
                        <a:pt x="341437" y="14401"/>
                        <a:pt x="341627" y="16972"/>
                        <a:pt x="341818" y="18115"/>
                      </a:cubicBezTo>
                      <a:cubicBezTo>
                        <a:pt x="342294" y="16972"/>
                        <a:pt x="343056" y="16306"/>
                        <a:pt x="342961" y="14686"/>
                      </a:cubicBezTo>
                      <a:cubicBezTo>
                        <a:pt x="342770" y="12972"/>
                        <a:pt x="342580" y="10876"/>
                        <a:pt x="344009" y="10591"/>
                      </a:cubicBezTo>
                      <a:cubicBezTo>
                        <a:pt x="344199" y="11448"/>
                        <a:pt x="344390" y="14782"/>
                        <a:pt x="344866" y="15163"/>
                      </a:cubicBezTo>
                      <a:cubicBezTo>
                        <a:pt x="345723" y="15829"/>
                        <a:pt x="346199" y="13639"/>
                        <a:pt x="346295" y="12877"/>
                      </a:cubicBezTo>
                      <a:cubicBezTo>
                        <a:pt x="346961" y="12781"/>
                        <a:pt x="347723" y="12686"/>
                        <a:pt x="348390" y="13067"/>
                      </a:cubicBezTo>
                      <a:cubicBezTo>
                        <a:pt x="348866" y="13353"/>
                        <a:pt x="349819" y="14686"/>
                        <a:pt x="350295" y="14591"/>
                      </a:cubicBezTo>
                      <a:cubicBezTo>
                        <a:pt x="351248" y="14401"/>
                        <a:pt x="350676" y="11162"/>
                        <a:pt x="351343" y="11353"/>
                      </a:cubicBezTo>
                      <a:cubicBezTo>
                        <a:pt x="351438" y="11353"/>
                        <a:pt x="352295" y="12400"/>
                        <a:pt x="352295" y="12591"/>
                      </a:cubicBezTo>
                      <a:cubicBezTo>
                        <a:pt x="352486" y="12877"/>
                        <a:pt x="352676" y="12972"/>
                        <a:pt x="352867" y="12972"/>
                      </a:cubicBezTo>
                      <a:cubicBezTo>
                        <a:pt x="353248" y="13067"/>
                        <a:pt x="353629" y="12019"/>
                        <a:pt x="354296" y="11734"/>
                      </a:cubicBezTo>
                      <a:cubicBezTo>
                        <a:pt x="354772" y="11543"/>
                        <a:pt x="354296" y="13353"/>
                        <a:pt x="354867" y="12496"/>
                      </a:cubicBezTo>
                      <a:cubicBezTo>
                        <a:pt x="355248" y="11924"/>
                        <a:pt x="355724" y="11257"/>
                        <a:pt x="356201" y="10114"/>
                      </a:cubicBezTo>
                      <a:cubicBezTo>
                        <a:pt x="354867" y="12972"/>
                        <a:pt x="354296" y="14210"/>
                        <a:pt x="354677" y="14210"/>
                      </a:cubicBezTo>
                      <a:cubicBezTo>
                        <a:pt x="354772" y="14020"/>
                        <a:pt x="355439" y="12877"/>
                        <a:pt x="355629" y="12591"/>
                      </a:cubicBezTo>
                      <a:cubicBezTo>
                        <a:pt x="355820" y="12591"/>
                        <a:pt x="356010" y="12972"/>
                        <a:pt x="356391" y="12877"/>
                      </a:cubicBezTo>
                      <a:cubicBezTo>
                        <a:pt x="356391" y="13162"/>
                        <a:pt x="356582" y="13162"/>
                        <a:pt x="357058" y="12686"/>
                      </a:cubicBezTo>
                      <a:cubicBezTo>
                        <a:pt x="357153" y="12591"/>
                        <a:pt x="360296" y="8781"/>
                        <a:pt x="360011" y="9638"/>
                      </a:cubicBezTo>
                      <a:cubicBezTo>
                        <a:pt x="359725" y="10495"/>
                        <a:pt x="358106" y="12496"/>
                        <a:pt x="357629" y="13162"/>
                      </a:cubicBezTo>
                      <a:cubicBezTo>
                        <a:pt x="356391" y="15067"/>
                        <a:pt x="355724" y="15734"/>
                        <a:pt x="356105" y="16210"/>
                      </a:cubicBezTo>
                      <a:cubicBezTo>
                        <a:pt x="356296" y="16496"/>
                        <a:pt x="357725" y="16306"/>
                        <a:pt x="357820" y="17163"/>
                      </a:cubicBezTo>
                      <a:cubicBezTo>
                        <a:pt x="358010" y="19163"/>
                        <a:pt x="358963" y="18973"/>
                        <a:pt x="361154" y="19735"/>
                      </a:cubicBezTo>
                      <a:cubicBezTo>
                        <a:pt x="360392" y="19449"/>
                        <a:pt x="355534" y="22306"/>
                        <a:pt x="358010" y="22783"/>
                      </a:cubicBezTo>
                      <a:cubicBezTo>
                        <a:pt x="359439" y="23068"/>
                        <a:pt x="362297" y="19925"/>
                        <a:pt x="363916" y="20306"/>
                      </a:cubicBezTo>
                      <a:cubicBezTo>
                        <a:pt x="363916" y="20306"/>
                        <a:pt x="361154" y="22687"/>
                        <a:pt x="360868" y="22973"/>
                      </a:cubicBezTo>
                      <a:cubicBezTo>
                        <a:pt x="359439" y="23926"/>
                        <a:pt x="357534" y="25259"/>
                        <a:pt x="355439" y="25164"/>
                      </a:cubicBezTo>
                      <a:cubicBezTo>
                        <a:pt x="358868" y="25164"/>
                        <a:pt x="357248" y="27640"/>
                        <a:pt x="359058" y="28879"/>
                      </a:cubicBezTo>
                      <a:cubicBezTo>
                        <a:pt x="359058" y="30593"/>
                        <a:pt x="358582" y="30498"/>
                        <a:pt x="356677" y="30307"/>
                      </a:cubicBezTo>
                      <a:cubicBezTo>
                        <a:pt x="354962" y="30117"/>
                        <a:pt x="355534" y="31546"/>
                        <a:pt x="354296" y="31546"/>
                      </a:cubicBezTo>
                      <a:lnTo>
                        <a:pt x="360392" y="31641"/>
                      </a:lnTo>
                      <a:cubicBezTo>
                        <a:pt x="360392" y="33165"/>
                        <a:pt x="355439" y="33736"/>
                        <a:pt x="355629" y="33832"/>
                      </a:cubicBezTo>
                      <a:cubicBezTo>
                        <a:pt x="356582" y="34784"/>
                        <a:pt x="359820" y="36308"/>
                        <a:pt x="358010" y="37642"/>
                      </a:cubicBezTo>
                      <a:cubicBezTo>
                        <a:pt x="356677" y="38594"/>
                        <a:pt x="353819" y="42595"/>
                        <a:pt x="356963" y="43357"/>
                      </a:cubicBezTo>
                      <a:cubicBezTo>
                        <a:pt x="358296" y="43738"/>
                        <a:pt x="356677" y="46119"/>
                        <a:pt x="358106" y="46976"/>
                      </a:cubicBezTo>
                      <a:cubicBezTo>
                        <a:pt x="360773" y="48500"/>
                        <a:pt x="356105" y="48595"/>
                        <a:pt x="355724" y="49643"/>
                      </a:cubicBezTo>
                      <a:cubicBezTo>
                        <a:pt x="355248" y="50786"/>
                        <a:pt x="357344" y="51262"/>
                        <a:pt x="357153" y="52405"/>
                      </a:cubicBezTo>
                      <a:cubicBezTo>
                        <a:pt x="356963" y="53739"/>
                        <a:pt x="356201" y="53358"/>
                        <a:pt x="354962" y="53167"/>
                      </a:cubicBezTo>
                      <a:cubicBezTo>
                        <a:pt x="353534" y="52977"/>
                        <a:pt x="354962" y="54882"/>
                        <a:pt x="355153" y="54977"/>
                      </a:cubicBezTo>
                      <a:cubicBezTo>
                        <a:pt x="356105" y="55739"/>
                        <a:pt x="355439" y="55930"/>
                        <a:pt x="355153" y="56406"/>
                      </a:cubicBezTo>
                      <a:cubicBezTo>
                        <a:pt x="354391" y="57835"/>
                        <a:pt x="362487" y="56406"/>
                        <a:pt x="357725" y="58216"/>
                      </a:cubicBezTo>
                      <a:cubicBezTo>
                        <a:pt x="355153" y="59168"/>
                        <a:pt x="355248" y="61073"/>
                        <a:pt x="357153" y="62311"/>
                      </a:cubicBezTo>
                      <a:cubicBezTo>
                        <a:pt x="359344" y="63645"/>
                        <a:pt x="359915" y="64597"/>
                        <a:pt x="356391" y="65455"/>
                      </a:cubicBezTo>
                      <a:cubicBezTo>
                        <a:pt x="354296" y="66026"/>
                        <a:pt x="358487" y="69265"/>
                        <a:pt x="356201" y="69931"/>
                      </a:cubicBezTo>
                      <a:cubicBezTo>
                        <a:pt x="358010" y="69360"/>
                        <a:pt x="362487" y="74218"/>
                        <a:pt x="358106" y="72694"/>
                      </a:cubicBezTo>
                      <a:cubicBezTo>
                        <a:pt x="353915" y="72694"/>
                        <a:pt x="357248" y="74694"/>
                        <a:pt x="357534" y="76123"/>
                      </a:cubicBezTo>
                      <a:cubicBezTo>
                        <a:pt x="357725" y="76980"/>
                        <a:pt x="357820" y="78123"/>
                        <a:pt x="357153" y="78790"/>
                      </a:cubicBezTo>
                      <a:cubicBezTo>
                        <a:pt x="356772" y="79266"/>
                        <a:pt x="356105" y="78980"/>
                        <a:pt x="356010" y="79647"/>
                      </a:cubicBezTo>
                      <a:cubicBezTo>
                        <a:pt x="355915" y="80599"/>
                        <a:pt x="356582" y="83647"/>
                        <a:pt x="358391" y="83647"/>
                      </a:cubicBezTo>
                      <a:cubicBezTo>
                        <a:pt x="356772" y="83647"/>
                        <a:pt x="355248" y="83457"/>
                        <a:pt x="355058" y="84790"/>
                      </a:cubicBezTo>
                      <a:cubicBezTo>
                        <a:pt x="354962" y="85552"/>
                        <a:pt x="357439" y="86981"/>
                        <a:pt x="355820" y="87267"/>
                      </a:cubicBezTo>
                      <a:cubicBezTo>
                        <a:pt x="355915" y="87267"/>
                        <a:pt x="356391" y="88124"/>
                        <a:pt x="356963" y="88219"/>
                      </a:cubicBezTo>
                      <a:cubicBezTo>
                        <a:pt x="357820" y="88315"/>
                        <a:pt x="357153" y="88981"/>
                        <a:pt x="356963" y="89267"/>
                      </a:cubicBezTo>
                      <a:cubicBezTo>
                        <a:pt x="355915" y="90696"/>
                        <a:pt x="354296" y="92791"/>
                        <a:pt x="358582" y="92791"/>
                      </a:cubicBezTo>
                      <a:cubicBezTo>
                        <a:pt x="357820" y="92791"/>
                        <a:pt x="354486" y="92791"/>
                        <a:pt x="355915" y="93839"/>
                      </a:cubicBezTo>
                      <a:cubicBezTo>
                        <a:pt x="357248" y="94792"/>
                        <a:pt x="357629" y="94506"/>
                        <a:pt x="357534" y="95935"/>
                      </a:cubicBezTo>
                      <a:cubicBezTo>
                        <a:pt x="357534" y="95077"/>
                        <a:pt x="354581" y="95268"/>
                        <a:pt x="354391" y="96411"/>
                      </a:cubicBezTo>
                      <a:cubicBezTo>
                        <a:pt x="354200" y="97268"/>
                        <a:pt x="354486" y="98221"/>
                        <a:pt x="354867" y="99078"/>
                      </a:cubicBezTo>
                      <a:cubicBezTo>
                        <a:pt x="355724" y="100888"/>
                        <a:pt x="356296" y="100983"/>
                        <a:pt x="358772" y="101078"/>
                      </a:cubicBezTo>
                      <a:cubicBezTo>
                        <a:pt x="358772" y="102697"/>
                        <a:pt x="358201" y="102412"/>
                        <a:pt x="356486" y="102888"/>
                      </a:cubicBezTo>
                      <a:cubicBezTo>
                        <a:pt x="356486" y="102888"/>
                        <a:pt x="358963" y="103745"/>
                        <a:pt x="359534" y="103840"/>
                      </a:cubicBezTo>
                      <a:cubicBezTo>
                        <a:pt x="357153" y="103840"/>
                        <a:pt x="355343" y="104221"/>
                        <a:pt x="353153" y="104698"/>
                      </a:cubicBezTo>
                      <a:cubicBezTo>
                        <a:pt x="354391" y="105555"/>
                        <a:pt x="355629" y="106317"/>
                        <a:pt x="357058" y="106984"/>
                      </a:cubicBezTo>
                      <a:cubicBezTo>
                        <a:pt x="359534" y="108222"/>
                        <a:pt x="358391" y="109936"/>
                        <a:pt x="357725" y="111556"/>
                      </a:cubicBezTo>
                      <a:cubicBezTo>
                        <a:pt x="357344" y="112413"/>
                        <a:pt x="356010" y="115461"/>
                        <a:pt x="358296" y="115651"/>
                      </a:cubicBezTo>
                      <a:cubicBezTo>
                        <a:pt x="360201" y="115842"/>
                        <a:pt x="362106" y="115747"/>
                        <a:pt x="364011" y="115747"/>
                      </a:cubicBezTo>
                      <a:cubicBezTo>
                        <a:pt x="364011" y="117080"/>
                        <a:pt x="360487" y="116604"/>
                        <a:pt x="359249" y="116604"/>
                      </a:cubicBezTo>
                      <a:cubicBezTo>
                        <a:pt x="360868" y="116604"/>
                        <a:pt x="358296" y="118414"/>
                        <a:pt x="356963" y="118414"/>
                      </a:cubicBezTo>
                      <a:cubicBezTo>
                        <a:pt x="355915" y="118414"/>
                        <a:pt x="354200" y="118318"/>
                        <a:pt x="354200" y="119271"/>
                      </a:cubicBezTo>
                      <a:lnTo>
                        <a:pt x="360296" y="119366"/>
                      </a:lnTo>
                      <a:cubicBezTo>
                        <a:pt x="356963" y="119366"/>
                        <a:pt x="356867" y="124319"/>
                        <a:pt x="356867" y="125748"/>
                      </a:cubicBezTo>
                      <a:cubicBezTo>
                        <a:pt x="356867" y="124795"/>
                        <a:pt x="358677" y="124891"/>
                        <a:pt x="359630" y="124891"/>
                      </a:cubicBezTo>
                      <a:cubicBezTo>
                        <a:pt x="359344" y="126700"/>
                        <a:pt x="354010" y="127558"/>
                        <a:pt x="356772" y="129463"/>
                      </a:cubicBezTo>
                      <a:cubicBezTo>
                        <a:pt x="357248" y="129653"/>
                        <a:pt x="360106" y="131272"/>
                        <a:pt x="358296" y="131558"/>
                      </a:cubicBezTo>
                      <a:cubicBezTo>
                        <a:pt x="357534" y="131653"/>
                        <a:pt x="354581" y="130225"/>
                        <a:pt x="354772" y="131558"/>
                      </a:cubicBezTo>
                      <a:cubicBezTo>
                        <a:pt x="355058" y="132987"/>
                        <a:pt x="356772" y="133463"/>
                        <a:pt x="356105" y="135273"/>
                      </a:cubicBezTo>
                      <a:cubicBezTo>
                        <a:pt x="355629" y="136606"/>
                        <a:pt x="354581" y="137749"/>
                        <a:pt x="354677" y="139178"/>
                      </a:cubicBezTo>
                      <a:cubicBezTo>
                        <a:pt x="354772" y="140797"/>
                        <a:pt x="357915" y="141940"/>
                        <a:pt x="357915" y="139940"/>
                      </a:cubicBezTo>
                      <a:cubicBezTo>
                        <a:pt x="357915" y="140893"/>
                        <a:pt x="358010" y="141845"/>
                        <a:pt x="357725" y="142798"/>
                      </a:cubicBezTo>
                      <a:cubicBezTo>
                        <a:pt x="357344" y="143655"/>
                        <a:pt x="356296" y="144036"/>
                        <a:pt x="355629" y="144798"/>
                      </a:cubicBezTo>
                      <a:cubicBezTo>
                        <a:pt x="355153" y="145274"/>
                        <a:pt x="355629" y="145846"/>
                        <a:pt x="355915" y="146227"/>
                      </a:cubicBezTo>
                      <a:cubicBezTo>
                        <a:pt x="356677" y="147274"/>
                        <a:pt x="357629" y="146893"/>
                        <a:pt x="359153" y="146893"/>
                      </a:cubicBezTo>
                      <a:cubicBezTo>
                        <a:pt x="358106" y="146131"/>
                        <a:pt x="358868" y="145750"/>
                        <a:pt x="359915" y="146322"/>
                      </a:cubicBezTo>
                      <a:cubicBezTo>
                        <a:pt x="360773" y="146798"/>
                        <a:pt x="361535" y="147655"/>
                        <a:pt x="361154" y="148417"/>
                      </a:cubicBezTo>
                      <a:cubicBezTo>
                        <a:pt x="360392" y="149846"/>
                        <a:pt x="356867" y="147274"/>
                        <a:pt x="356867" y="148989"/>
                      </a:cubicBezTo>
                      <a:cubicBezTo>
                        <a:pt x="356867" y="149751"/>
                        <a:pt x="358106" y="153751"/>
                        <a:pt x="359915" y="152704"/>
                      </a:cubicBezTo>
                      <a:cubicBezTo>
                        <a:pt x="361344" y="151846"/>
                        <a:pt x="361725" y="151370"/>
                        <a:pt x="363154" y="152418"/>
                      </a:cubicBezTo>
                      <a:cubicBezTo>
                        <a:pt x="364106" y="153085"/>
                        <a:pt x="364773" y="154132"/>
                        <a:pt x="363630" y="154799"/>
                      </a:cubicBezTo>
                      <a:cubicBezTo>
                        <a:pt x="361916" y="155847"/>
                        <a:pt x="356677" y="154228"/>
                        <a:pt x="356391" y="154609"/>
                      </a:cubicBezTo>
                      <a:cubicBezTo>
                        <a:pt x="355820" y="155371"/>
                        <a:pt x="356201" y="156514"/>
                        <a:pt x="356867" y="157180"/>
                      </a:cubicBezTo>
                      <a:cubicBezTo>
                        <a:pt x="357725" y="158133"/>
                        <a:pt x="359153" y="157371"/>
                        <a:pt x="360106" y="158133"/>
                      </a:cubicBezTo>
                      <a:cubicBezTo>
                        <a:pt x="361820" y="159562"/>
                        <a:pt x="355820" y="159181"/>
                        <a:pt x="357058" y="160609"/>
                      </a:cubicBezTo>
                      <a:cubicBezTo>
                        <a:pt x="358201" y="161848"/>
                        <a:pt x="360201" y="162324"/>
                        <a:pt x="362201" y="162324"/>
                      </a:cubicBezTo>
                      <a:cubicBezTo>
                        <a:pt x="360677" y="162324"/>
                        <a:pt x="358772" y="162038"/>
                        <a:pt x="357534" y="162610"/>
                      </a:cubicBezTo>
                      <a:cubicBezTo>
                        <a:pt x="356105" y="163276"/>
                        <a:pt x="354010" y="164896"/>
                        <a:pt x="354867" y="166134"/>
                      </a:cubicBezTo>
                      <a:cubicBezTo>
                        <a:pt x="355153" y="166515"/>
                        <a:pt x="356867" y="165277"/>
                        <a:pt x="357725" y="166229"/>
                      </a:cubicBezTo>
                      <a:cubicBezTo>
                        <a:pt x="358391" y="166896"/>
                        <a:pt x="358201" y="167944"/>
                        <a:pt x="357915" y="168706"/>
                      </a:cubicBezTo>
                      <a:cubicBezTo>
                        <a:pt x="357534" y="169563"/>
                        <a:pt x="355915" y="170230"/>
                        <a:pt x="356010" y="170992"/>
                      </a:cubicBezTo>
                      <a:cubicBezTo>
                        <a:pt x="356201" y="172230"/>
                        <a:pt x="359153" y="172230"/>
                        <a:pt x="358106" y="173468"/>
                      </a:cubicBezTo>
                      <a:cubicBezTo>
                        <a:pt x="357534" y="174135"/>
                        <a:pt x="354296" y="174230"/>
                        <a:pt x="355629" y="175183"/>
                      </a:cubicBezTo>
                      <a:cubicBezTo>
                        <a:pt x="356963" y="176135"/>
                        <a:pt x="360106" y="176040"/>
                        <a:pt x="360011" y="177850"/>
                      </a:cubicBezTo>
                      <a:lnTo>
                        <a:pt x="358296" y="177850"/>
                      </a:lnTo>
                      <a:cubicBezTo>
                        <a:pt x="357534" y="178040"/>
                        <a:pt x="357153" y="177945"/>
                        <a:pt x="357058" y="177469"/>
                      </a:cubicBezTo>
                      <a:cubicBezTo>
                        <a:pt x="356391" y="177278"/>
                        <a:pt x="358106" y="180326"/>
                        <a:pt x="358201" y="180707"/>
                      </a:cubicBezTo>
                      <a:cubicBezTo>
                        <a:pt x="358296" y="181660"/>
                        <a:pt x="356867" y="182136"/>
                        <a:pt x="357344" y="182993"/>
                      </a:cubicBezTo>
                      <a:cubicBezTo>
                        <a:pt x="357820" y="183946"/>
                        <a:pt x="358487" y="184041"/>
                        <a:pt x="358487" y="185184"/>
                      </a:cubicBezTo>
                      <a:cubicBezTo>
                        <a:pt x="358487" y="186327"/>
                        <a:pt x="358391" y="186708"/>
                        <a:pt x="357629" y="187660"/>
                      </a:cubicBezTo>
                      <a:cubicBezTo>
                        <a:pt x="356486" y="189089"/>
                        <a:pt x="359439" y="189756"/>
                        <a:pt x="359344" y="191089"/>
                      </a:cubicBezTo>
                      <a:cubicBezTo>
                        <a:pt x="359344" y="191756"/>
                        <a:pt x="358582" y="192328"/>
                        <a:pt x="357725" y="192709"/>
                      </a:cubicBezTo>
                      <a:cubicBezTo>
                        <a:pt x="356963" y="192899"/>
                        <a:pt x="356201" y="192899"/>
                        <a:pt x="356105" y="193090"/>
                      </a:cubicBezTo>
                      <a:cubicBezTo>
                        <a:pt x="356105" y="193280"/>
                        <a:pt x="358391" y="194042"/>
                        <a:pt x="358963" y="194804"/>
                      </a:cubicBezTo>
                      <a:cubicBezTo>
                        <a:pt x="359725" y="195947"/>
                        <a:pt x="355058" y="193471"/>
                        <a:pt x="354010" y="193090"/>
                      </a:cubicBezTo>
                      <a:cubicBezTo>
                        <a:pt x="355248" y="193661"/>
                        <a:pt x="356010" y="194423"/>
                        <a:pt x="357153" y="195376"/>
                      </a:cubicBezTo>
                      <a:cubicBezTo>
                        <a:pt x="359534" y="197947"/>
                        <a:pt x="356867" y="196042"/>
                        <a:pt x="355248" y="194423"/>
                      </a:cubicBezTo>
                      <a:cubicBezTo>
                        <a:pt x="356582" y="195566"/>
                        <a:pt x="356486" y="195947"/>
                        <a:pt x="356296" y="196233"/>
                      </a:cubicBezTo>
                      <a:cubicBezTo>
                        <a:pt x="356105" y="196519"/>
                        <a:pt x="355343" y="197185"/>
                        <a:pt x="356105" y="198233"/>
                      </a:cubicBezTo>
                      <a:cubicBezTo>
                        <a:pt x="354867" y="197662"/>
                        <a:pt x="353534" y="196709"/>
                        <a:pt x="352676" y="197090"/>
                      </a:cubicBezTo>
                      <a:cubicBezTo>
                        <a:pt x="353629" y="198614"/>
                        <a:pt x="352867" y="198519"/>
                        <a:pt x="352200" y="198900"/>
                      </a:cubicBezTo>
                      <a:cubicBezTo>
                        <a:pt x="351248" y="199471"/>
                        <a:pt x="351724" y="201948"/>
                        <a:pt x="350676" y="202329"/>
                      </a:cubicBezTo>
                      <a:cubicBezTo>
                        <a:pt x="350295" y="202424"/>
                        <a:pt x="346104" y="197566"/>
                        <a:pt x="346485" y="200043"/>
                      </a:cubicBezTo>
                      <a:cubicBezTo>
                        <a:pt x="346580" y="200995"/>
                        <a:pt x="349819" y="205567"/>
                        <a:pt x="347723" y="204329"/>
                      </a:cubicBezTo>
                      <a:cubicBezTo>
                        <a:pt x="346390" y="203567"/>
                        <a:pt x="346104" y="202615"/>
                        <a:pt x="345628" y="204520"/>
                      </a:cubicBezTo>
                      <a:cubicBezTo>
                        <a:pt x="345628" y="204424"/>
                        <a:pt x="345628" y="206901"/>
                        <a:pt x="345437" y="206710"/>
                      </a:cubicBezTo>
                      <a:cubicBezTo>
                        <a:pt x="344580" y="205567"/>
                        <a:pt x="345056" y="202138"/>
                        <a:pt x="344390" y="201472"/>
                      </a:cubicBezTo>
                      <a:cubicBezTo>
                        <a:pt x="344199" y="201281"/>
                        <a:pt x="343913" y="202710"/>
                        <a:pt x="343913" y="202805"/>
                      </a:cubicBezTo>
                      <a:cubicBezTo>
                        <a:pt x="343628" y="203853"/>
                        <a:pt x="343342" y="203758"/>
                        <a:pt x="342580" y="203948"/>
                      </a:cubicBezTo>
                      <a:cubicBezTo>
                        <a:pt x="343151" y="203758"/>
                        <a:pt x="342580" y="202805"/>
                        <a:pt x="342389" y="201948"/>
                      </a:cubicBezTo>
                      <a:cubicBezTo>
                        <a:pt x="342675" y="203281"/>
                        <a:pt x="341437" y="202424"/>
                        <a:pt x="340961" y="202805"/>
                      </a:cubicBezTo>
                      <a:cubicBezTo>
                        <a:pt x="341056" y="203186"/>
                        <a:pt x="341246" y="203758"/>
                        <a:pt x="341056" y="204043"/>
                      </a:cubicBezTo>
                      <a:cubicBezTo>
                        <a:pt x="340389" y="204901"/>
                        <a:pt x="339056" y="205186"/>
                        <a:pt x="338770" y="203567"/>
                      </a:cubicBezTo>
                      <a:cubicBezTo>
                        <a:pt x="338294" y="201376"/>
                        <a:pt x="336198" y="201281"/>
                        <a:pt x="336389" y="203472"/>
                      </a:cubicBezTo>
                      <a:cubicBezTo>
                        <a:pt x="335722" y="203948"/>
                        <a:pt x="334007" y="202710"/>
                        <a:pt x="334103" y="204996"/>
                      </a:cubicBezTo>
                      <a:cubicBezTo>
                        <a:pt x="332102" y="203662"/>
                        <a:pt x="328959" y="198519"/>
                        <a:pt x="327149" y="203186"/>
                      </a:cubicBezTo>
                      <a:cubicBezTo>
                        <a:pt x="328578" y="194423"/>
                        <a:pt x="324387" y="205948"/>
                        <a:pt x="323625" y="204234"/>
                      </a:cubicBezTo>
                      <a:cubicBezTo>
                        <a:pt x="323149" y="202805"/>
                        <a:pt x="323625" y="199567"/>
                        <a:pt x="321911" y="201186"/>
                      </a:cubicBezTo>
                      <a:cubicBezTo>
                        <a:pt x="321530" y="201662"/>
                        <a:pt x="318386" y="205663"/>
                        <a:pt x="318386" y="205853"/>
                      </a:cubicBezTo>
                      <a:cubicBezTo>
                        <a:pt x="318291" y="203948"/>
                        <a:pt x="320006" y="202138"/>
                        <a:pt x="317910" y="202043"/>
                      </a:cubicBezTo>
                      <a:cubicBezTo>
                        <a:pt x="316767" y="201853"/>
                        <a:pt x="316767" y="204520"/>
                        <a:pt x="315529" y="203948"/>
                      </a:cubicBezTo>
                      <a:cubicBezTo>
                        <a:pt x="316100" y="202805"/>
                        <a:pt x="317624" y="200138"/>
                        <a:pt x="317434" y="198995"/>
                      </a:cubicBezTo>
                      <a:cubicBezTo>
                        <a:pt x="317339" y="198138"/>
                        <a:pt x="315910" y="197947"/>
                        <a:pt x="315243" y="199186"/>
                      </a:cubicBezTo>
                      <a:cubicBezTo>
                        <a:pt x="314767" y="200329"/>
                        <a:pt x="312195" y="199186"/>
                        <a:pt x="311719" y="198995"/>
                      </a:cubicBezTo>
                      <a:cubicBezTo>
                        <a:pt x="310957" y="198614"/>
                        <a:pt x="308480" y="197662"/>
                        <a:pt x="308861" y="195947"/>
                      </a:cubicBezTo>
                      <a:cubicBezTo>
                        <a:pt x="309433" y="193756"/>
                        <a:pt x="308861" y="191851"/>
                        <a:pt x="306290" y="192232"/>
                      </a:cubicBezTo>
                      <a:cubicBezTo>
                        <a:pt x="305051" y="192423"/>
                        <a:pt x="304385" y="193947"/>
                        <a:pt x="303051" y="193661"/>
                      </a:cubicBezTo>
                      <a:cubicBezTo>
                        <a:pt x="301813" y="193471"/>
                        <a:pt x="300670" y="192423"/>
                        <a:pt x="299527" y="191566"/>
                      </a:cubicBezTo>
                      <a:cubicBezTo>
                        <a:pt x="299432" y="191185"/>
                        <a:pt x="293145" y="189184"/>
                        <a:pt x="293526" y="190327"/>
                      </a:cubicBezTo>
                      <a:cubicBezTo>
                        <a:pt x="295241" y="193661"/>
                        <a:pt x="289430" y="191566"/>
                        <a:pt x="287430" y="192328"/>
                      </a:cubicBezTo>
                      <a:cubicBezTo>
                        <a:pt x="286001" y="192709"/>
                        <a:pt x="284477" y="193185"/>
                        <a:pt x="283430" y="194137"/>
                      </a:cubicBezTo>
                      <a:cubicBezTo>
                        <a:pt x="282382" y="195090"/>
                        <a:pt x="282668" y="194995"/>
                        <a:pt x="283239" y="195471"/>
                      </a:cubicBezTo>
                      <a:cubicBezTo>
                        <a:pt x="283811" y="195947"/>
                        <a:pt x="281334" y="196423"/>
                        <a:pt x="281144" y="196519"/>
                      </a:cubicBezTo>
                      <a:cubicBezTo>
                        <a:pt x="280477" y="196995"/>
                        <a:pt x="279810" y="197566"/>
                        <a:pt x="279429" y="198233"/>
                      </a:cubicBezTo>
                      <a:cubicBezTo>
                        <a:pt x="278953" y="198995"/>
                        <a:pt x="278286" y="201948"/>
                        <a:pt x="276953" y="200424"/>
                      </a:cubicBezTo>
                      <a:cubicBezTo>
                        <a:pt x="275429" y="198709"/>
                        <a:pt x="273809" y="199757"/>
                        <a:pt x="273333" y="200900"/>
                      </a:cubicBezTo>
                      <a:cubicBezTo>
                        <a:pt x="272857" y="202043"/>
                        <a:pt x="275048" y="202900"/>
                        <a:pt x="273905" y="203758"/>
                      </a:cubicBezTo>
                      <a:cubicBezTo>
                        <a:pt x="273047" y="202615"/>
                        <a:pt x="272381" y="201472"/>
                        <a:pt x="271523" y="202043"/>
                      </a:cubicBezTo>
                      <a:cubicBezTo>
                        <a:pt x="270761" y="203662"/>
                        <a:pt x="276762" y="206710"/>
                        <a:pt x="278000" y="206329"/>
                      </a:cubicBezTo>
                      <a:close/>
                      <a:moveTo>
                        <a:pt x="231899" y="193661"/>
                      </a:moveTo>
                      <a:cubicBezTo>
                        <a:pt x="230947" y="195471"/>
                        <a:pt x="231614" y="195757"/>
                        <a:pt x="233804" y="194042"/>
                      </a:cubicBezTo>
                      <a:lnTo>
                        <a:pt x="233423" y="193471"/>
                      </a:lnTo>
                      <a:lnTo>
                        <a:pt x="231899" y="193661"/>
                      </a:lnTo>
                      <a:close/>
                      <a:moveTo>
                        <a:pt x="215707" y="181469"/>
                      </a:moveTo>
                      <a:cubicBezTo>
                        <a:pt x="215802" y="182803"/>
                        <a:pt x="216374" y="184136"/>
                        <a:pt x="217136" y="185279"/>
                      </a:cubicBezTo>
                      <a:cubicBezTo>
                        <a:pt x="217993" y="186613"/>
                        <a:pt x="218374" y="186898"/>
                        <a:pt x="220184" y="186994"/>
                      </a:cubicBezTo>
                      <a:cubicBezTo>
                        <a:pt x="222279" y="186994"/>
                        <a:pt x="220565" y="189565"/>
                        <a:pt x="223708" y="188232"/>
                      </a:cubicBezTo>
                      <a:cubicBezTo>
                        <a:pt x="220660" y="189565"/>
                        <a:pt x="221993" y="192899"/>
                        <a:pt x="222279" y="194423"/>
                      </a:cubicBezTo>
                      <a:cubicBezTo>
                        <a:pt x="222374" y="194995"/>
                        <a:pt x="222755" y="196138"/>
                        <a:pt x="222374" y="196804"/>
                      </a:cubicBezTo>
                      <a:cubicBezTo>
                        <a:pt x="221231" y="197471"/>
                        <a:pt x="220469" y="199090"/>
                        <a:pt x="221041" y="199948"/>
                      </a:cubicBezTo>
                      <a:lnTo>
                        <a:pt x="223327" y="198424"/>
                      </a:lnTo>
                      <a:cubicBezTo>
                        <a:pt x="224184" y="199567"/>
                        <a:pt x="222374" y="201091"/>
                        <a:pt x="223803" y="201853"/>
                      </a:cubicBezTo>
                      <a:cubicBezTo>
                        <a:pt x="224946" y="202519"/>
                        <a:pt x="226661" y="202996"/>
                        <a:pt x="228280" y="202424"/>
                      </a:cubicBezTo>
                      <a:cubicBezTo>
                        <a:pt x="229042" y="202138"/>
                        <a:pt x="229137" y="201662"/>
                        <a:pt x="229423" y="202138"/>
                      </a:cubicBezTo>
                      <a:cubicBezTo>
                        <a:pt x="229804" y="202710"/>
                        <a:pt x="229994" y="203377"/>
                        <a:pt x="230090" y="204139"/>
                      </a:cubicBezTo>
                      <a:cubicBezTo>
                        <a:pt x="230090" y="205663"/>
                        <a:pt x="230090" y="207758"/>
                        <a:pt x="231899" y="207568"/>
                      </a:cubicBezTo>
                      <a:cubicBezTo>
                        <a:pt x="233614" y="207377"/>
                        <a:pt x="235424" y="207853"/>
                        <a:pt x="236281" y="209092"/>
                      </a:cubicBezTo>
                      <a:cubicBezTo>
                        <a:pt x="236662" y="209663"/>
                        <a:pt x="235519" y="212616"/>
                        <a:pt x="236567" y="212330"/>
                      </a:cubicBezTo>
                      <a:cubicBezTo>
                        <a:pt x="238853" y="211568"/>
                        <a:pt x="237995" y="207853"/>
                        <a:pt x="239996" y="209092"/>
                      </a:cubicBezTo>
                      <a:cubicBezTo>
                        <a:pt x="241901" y="210139"/>
                        <a:pt x="236567" y="213568"/>
                        <a:pt x="239043" y="214807"/>
                      </a:cubicBezTo>
                      <a:cubicBezTo>
                        <a:pt x="240377" y="215569"/>
                        <a:pt x="240281" y="213092"/>
                        <a:pt x="241329" y="212997"/>
                      </a:cubicBezTo>
                      <a:cubicBezTo>
                        <a:pt x="243044" y="212806"/>
                        <a:pt x="244568" y="214330"/>
                        <a:pt x="245996" y="215092"/>
                      </a:cubicBezTo>
                      <a:cubicBezTo>
                        <a:pt x="248854" y="216807"/>
                        <a:pt x="252950" y="219950"/>
                        <a:pt x="256664" y="219188"/>
                      </a:cubicBezTo>
                      <a:cubicBezTo>
                        <a:pt x="257807" y="218902"/>
                        <a:pt x="257998" y="217664"/>
                        <a:pt x="258760" y="216712"/>
                      </a:cubicBezTo>
                      <a:cubicBezTo>
                        <a:pt x="260379" y="214426"/>
                        <a:pt x="259427" y="217378"/>
                        <a:pt x="259998" y="218045"/>
                      </a:cubicBezTo>
                      <a:cubicBezTo>
                        <a:pt x="260760" y="219093"/>
                        <a:pt x="263141" y="217474"/>
                        <a:pt x="263522" y="216521"/>
                      </a:cubicBezTo>
                      <a:cubicBezTo>
                        <a:pt x="263999" y="213378"/>
                        <a:pt x="264189" y="214711"/>
                        <a:pt x="265523" y="216712"/>
                      </a:cubicBezTo>
                      <a:cubicBezTo>
                        <a:pt x="265808" y="216997"/>
                        <a:pt x="265713" y="211378"/>
                        <a:pt x="265237" y="211378"/>
                      </a:cubicBezTo>
                      <a:cubicBezTo>
                        <a:pt x="265808" y="211378"/>
                        <a:pt x="266666" y="214045"/>
                        <a:pt x="267047" y="214521"/>
                      </a:cubicBezTo>
                      <a:cubicBezTo>
                        <a:pt x="267904" y="215854"/>
                        <a:pt x="268952" y="214140"/>
                        <a:pt x="269333" y="213568"/>
                      </a:cubicBezTo>
                      <a:cubicBezTo>
                        <a:pt x="269999" y="213092"/>
                        <a:pt x="272285" y="209663"/>
                        <a:pt x="273143" y="212711"/>
                      </a:cubicBezTo>
                      <a:cubicBezTo>
                        <a:pt x="274095" y="216426"/>
                        <a:pt x="275429" y="210806"/>
                        <a:pt x="275810" y="210139"/>
                      </a:cubicBezTo>
                      <a:cubicBezTo>
                        <a:pt x="277048" y="208425"/>
                        <a:pt x="281429" y="214616"/>
                        <a:pt x="281239" y="211282"/>
                      </a:cubicBezTo>
                      <a:cubicBezTo>
                        <a:pt x="279334" y="208996"/>
                        <a:pt x="274476" y="207568"/>
                        <a:pt x="272666" y="206615"/>
                      </a:cubicBezTo>
                      <a:cubicBezTo>
                        <a:pt x="272381" y="206615"/>
                        <a:pt x="269237" y="204710"/>
                        <a:pt x="269904" y="205758"/>
                      </a:cubicBezTo>
                      <a:cubicBezTo>
                        <a:pt x="269999" y="206901"/>
                        <a:pt x="269809" y="207282"/>
                        <a:pt x="268856" y="206901"/>
                      </a:cubicBezTo>
                      <a:cubicBezTo>
                        <a:pt x="267618" y="206520"/>
                        <a:pt x="266189" y="205472"/>
                        <a:pt x="265713" y="206901"/>
                      </a:cubicBezTo>
                      <a:cubicBezTo>
                        <a:pt x="265332" y="208139"/>
                        <a:pt x="265523" y="209377"/>
                        <a:pt x="264284" y="207949"/>
                      </a:cubicBezTo>
                      <a:cubicBezTo>
                        <a:pt x="263237" y="208234"/>
                        <a:pt x="261332" y="212521"/>
                        <a:pt x="260760" y="207949"/>
                      </a:cubicBezTo>
                      <a:cubicBezTo>
                        <a:pt x="261141" y="211473"/>
                        <a:pt x="258093" y="209187"/>
                        <a:pt x="257141" y="209568"/>
                      </a:cubicBezTo>
                      <a:cubicBezTo>
                        <a:pt x="255998" y="210044"/>
                        <a:pt x="256855" y="211378"/>
                        <a:pt x="255998" y="212521"/>
                      </a:cubicBezTo>
                      <a:cubicBezTo>
                        <a:pt x="255140" y="213378"/>
                        <a:pt x="254855" y="210711"/>
                        <a:pt x="254950" y="209854"/>
                      </a:cubicBezTo>
                      <a:cubicBezTo>
                        <a:pt x="255331" y="205663"/>
                        <a:pt x="253426" y="208901"/>
                        <a:pt x="252188" y="208901"/>
                      </a:cubicBezTo>
                      <a:cubicBezTo>
                        <a:pt x="251616" y="208996"/>
                        <a:pt x="248092" y="206901"/>
                        <a:pt x="248663" y="206425"/>
                      </a:cubicBezTo>
                      <a:cubicBezTo>
                        <a:pt x="248187" y="206901"/>
                        <a:pt x="249330" y="206615"/>
                        <a:pt x="248378" y="207758"/>
                      </a:cubicBezTo>
                      <a:cubicBezTo>
                        <a:pt x="247901" y="208330"/>
                        <a:pt x="247235" y="207949"/>
                        <a:pt x="246854" y="207853"/>
                      </a:cubicBezTo>
                      <a:cubicBezTo>
                        <a:pt x="246282" y="207663"/>
                        <a:pt x="245234" y="207282"/>
                        <a:pt x="245139" y="206234"/>
                      </a:cubicBezTo>
                      <a:cubicBezTo>
                        <a:pt x="245139" y="205186"/>
                        <a:pt x="245711" y="204234"/>
                        <a:pt x="244472" y="204615"/>
                      </a:cubicBezTo>
                      <a:cubicBezTo>
                        <a:pt x="243615" y="204901"/>
                        <a:pt x="242663" y="206425"/>
                        <a:pt x="241996" y="206615"/>
                      </a:cubicBezTo>
                      <a:cubicBezTo>
                        <a:pt x="240758" y="206901"/>
                        <a:pt x="240662" y="204139"/>
                        <a:pt x="240377" y="203281"/>
                      </a:cubicBezTo>
                      <a:cubicBezTo>
                        <a:pt x="240091" y="202138"/>
                        <a:pt x="239519" y="201376"/>
                        <a:pt x="238757" y="200805"/>
                      </a:cubicBezTo>
                      <a:cubicBezTo>
                        <a:pt x="237995" y="200233"/>
                        <a:pt x="236948" y="200043"/>
                        <a:pt x="235709" y="199948"/>
                      </a:cubicBezTo>
                      <a:cubicBezTo>
                        <a:pt x="235138" y="199948"/>
                        <a:pt x="232852" y="200900"/>
                        <a:pt x="232566" y="200519"/>
                      </a:cubicBezTo>
                      <a:cubicBezTo>
                        <a:pt x="232661" y="200614"/>
                        <a:pt x="234757" y="199186"/>
                        <a:pt x="235043" y="198805"/>
                      </a:cubicBezTo>
                      <a:cubicBezTo>
                        <a:pt x="235519" y="197947"/>
                        <a:pt x="234090" y="196900"/>
                        <a:pt x="233614" y="196804"/>
                      </a:cubicBezTo>
                      <a:cubicBezTo>
                        <a:pt x="232852" y="196519"/>
                        <a:pt x="231995" y="197662"/>
                        <a:pt x="231328" y="197090"/>
                      </a:cubicBezTo>
                      <a:cubicBezTo>
                        <a:pt x="230756" y="196614"/>
                        <a:pt x="230471" y="195852"/>
                        <a:pt x="230375" y="195090"/>
                      </a:cubicBezTo>
                      <a:cubicBezTo>
                        <a:pt x="230185" y="192804"/>
                        <a:pt x="232471" y="191470"/>
                        <a:pt x="229804" y="190708"/>
                      </a:cubicBezTo>
                      <a:cubicBezTo>
                        <a:pt x="228089" y="190708"/>
                        <a:pt x="227804" y="189851"/>
                        <a:pt x="227327" y="188803"/>
                      </a:cubicBezTo>
                      <a:cubicBezTo>
                        <a:pt x="227137" y="188327"/>
                        <a:pt x="224565" y="189375"/>
                        <a:pt x="224089" y="188232"/>
                      </a:cubicBezTo>
                      <a:cubicBezTo>
                        <a:pt x="224946" y="187756"/>
                        <a:pt x="228185" y="187184"/>
                        <a:pt x="226946" y="186422"/>
                      </a:cubicBezTo>
                      <a:cubicBezTo>
                        <a:pt x="226184" y="185946"/>
                        <a:pt x="224375" y="186136"/>
                        <a:pt x="223232" y="185851"/>
                      </a:cubicBezTo>
                      <a:cubicBezTo>
                        <a:pt x="226184" y="186327"/>
                        <a:pt x="223708" y="183469"/>
                        <a:pt x="223803" y="182803"/>
                      </a:cubicBezTo>
                      <a:cubicBezTo>
                        <a:pt x="223898" y="181564"/>
                        <a:pt x="226184" y="181945"/>
                        <a:pt x="225899" y="180612"/>
                      </a:cubicBezTo>
                      <a:cubicBezTo>
                        <a:pt x="225518" y="179374"/>
                        <a:pt x="218850" y="181183"/>
                        <a:pt x="219422" y="182993"/>
                      </a:cubicBezTo>
                      <a:lnTo>
                        <a:pt x="219041" y="181755"/>
                      </a:lnTo>
                      <a:cubicBezTo>
                        <a:pt x="218660" y="180326"/>
                        <a:pt x="215707" y="179564"/>
                        <a:pt x="215707" y="181469"/>
                      </a:cubicBezTo>
                      <a:close/>
                      <a:moveTo>
                        <a:pt x="163510" y="189946"/>
                      </a:moveTo>
                      <a:cubicBezTo>
                        <a:pt x="164653" y="191756"/>
                        <a:pt x="165415" y="191470"/>
                        <a:pt x="165510" y="188708"/>
                      </a:cubicBezTo>
                      <a:lnTo>
                        <a:pt x="164558" y="188613"/>
                      </a:lnTo>
                      <a:lnTo>
                        <a:pt x="163510" y="189946"/>
                      </a:lnTo>
                      <a:close/>
                      <a:moveTo>
                        <a:pt x="76451" y="143655"/>
                      </a:moveTo>
                      <a:cubicBezTo>
                        <a:pt x="79309" y="146131"/>
                        <a:pt x="78356" y="141750"/>
                        <a:pt x="76928" y="142131"/>
                      </a:cubicBezTo>
                      <a:lnTo>
                        <a:pt x="76451" y="143655"/>
                      </a:lnTo>
                      <a:close/>
                      <a:moveTo>
                        <a:pt x="217898" y="162610"/>
                      </a:moveTo>
                      <a:cubicBezTo>
                        <a:pt x="217993" y="164705"/>
                        <a:pt x="215421" y="168325"/>
                        <a:pt x="215421" y="167086"/>
                      </a:cubicBezTo>
                      <a:cubicBezTo>
                        <a:pt x="216183" y="164991"/>
                        <a:pt x="217517" y="160895"/>
                        <a:pt x="217898" y="162610"/>
                      </a:cubicBezTo>
                      <a:close/>
                      <a:moveTo>
                        <a:pt x="190656" y="179659"/>
                      </a:moveTo>
                      <a:cubicBezTo>
                        <a:pt x="189989" y="178326"/>
                        <a:pt x="190275" y="176897"/>
                        <a:pt x="191609" y="177564"/>
                      </a:cubicBezTo>
                      <a:cubicBezTo>
                        <a:pt x="193418" y="178516"/>
                        <a:pt x="195704" y="182041"/>
                        <a:pt x="192847" y="181660"/>
                      </a:cubicBezTo>
                      <a:cubicBezTo>
                        <a:pt x="191990" y="181279"/>
                        <a:pt x="191132" y="180517"/>
                        <a:pt x="190656" y="179659"/>
                      </a:cubicBezTo>
                      <a:close/>
                      <a:moveTo>
                        <a:pt x="141983" y="175849"/>
                      </a:moveTo>
                      <a:lnTo>
                        <a:pt x="138935" y="178612"/>
                      </a:lnTo>
                      <a:cubicBezTo>
                        <a:pt x="139221" y="177183"/>
                        <a:pt x="141031" y="174611"/>
                        <a:pt x="141983" y="175849"/>
                      </a:cubicBezTo>
                      <a:close/>
                      <a:moveTo>
                        <a:pt x="130839" y="150322"/>
                      </a:moveTo>
                      <a:cubicBezTo>
                        <a:pt x="131601" y="151656"/>
                        <a:pt x="129029" y="152704"/>
                        <a:pt x="128458" y="151751"/>
                      </a:cubicBezTo>
                      <a:cubicBezTo>
                        <a:pt x="128934" y="150799"/>
                        <a:pt x="129696" y="149084"/>
                        <a:pt x="130839" y="150322"/>
                      </a:cubicBezTo>
                      <a:close/>
                      <a:moveTo>
                        <a:pt x="122552" y="139940"/>
                      </a:moveTo>
                      <a:cubicBezTo>
                        <a:pt x="123886" y="140797"/>
                        <a:pt x="122076" y="142893"/>
                        <a:pt x="121124" y="142321"/>
                      </a:cubicBezTo>
                      <a:cubicBezTo>
                        <a:pt x="119219" y="141274"/>
                        <a:pt x="120362" y="138702"/>
                        <a:pt x="122552" y="139940"/>
                      </a:cubicBezTo>
                      <a:close/>
                      <a:moveTo>
                        <a:pt x="20063" y="84886"/>
                      </a:moveTo>
                      <a:cubicBezTo>
                        <a:pt x="20540" y="83933"/>
                        <a:pt x="11586" y="78694"/>
                        <a:pt x="10253" y="80123"/>
                      </a:cubicBezTo>
                      <a:cubicBezTo>
                        <a:pt x="9776" y="80599"/>
                        <a:pt x="8157" y="82790"/>
                        <a:pt x="8919" y="83457"/>
                      </a:cubicBezTo>
                      <a:cubicBezTo>
                        <a:pt x="10538" y="84981"/>
                        <a:pt x="12348" y="85648"/>
                        <a:pt x="9967" y="86981"/>
                      </a:cubicBezTo>
                      <a:cubicBezTo>
                        <a:pt x="8538" y="88410"/>
                        <a:pt x="7205" y="90124"/>
                        <a:pt x="6919" y="92125"/>
                      </a:cubicBezTo>
                      <a:cubicBezTo>
                        <a:pt x="6824" y="93363"/>
                        <a:pt x="9395" y="95173"/>
                        <a:pt x="8729" y="95935"/>
                      </a:cubicBezTo>
                      <a:cubicBezTo>
                        <a:pt x="7586" y="97173"/>
                        <a:pt x="3680" y="96220"/>
                        <a:pt x="2633" y="97935"/>
                      </a:cubicBezTo>
                      <a:cubicBezTo>
                        <a:pt x="2061" y="98887"/>
                        <a:pt x="5014" y="98887"/>
                        <a:pt x="5681" y="99078"/>
                      </a:cubicBezTo>
                      <a:cubicBezTo>
                        <a:pt x="5395" y="99935"/>
                        <a:pt x="1775" y="99554"/>
                        <a:pt x="2633" y="100792"/>
                      </a:cubicBezTo>
                      <a:cubicBezTo>
                        <a:pt x="2918" y="101173"/>
                        <a:pt x="9776" y="102983"/>
                        <a:pt x="7109" y="103936"/>
                      </a:cubicBezTo>
                      <a:cubicBezTo>
                        <a:pt x="5966" y="104412"/>
                        <a:pt x="4347" y="103269"/>
                        <a:pt x="3204" y="104412"/>
                      </a:cubicBezTo>
                      <a:cubicBezTo>
                        <a:pt x="2728" y="104888"/>
                        <a:pt x="2537" y="105841"/>
                        <a:pt x="2728" y="106507"/>
                      </a:cubicBezTo>
                      <a:cubicBezTo>
                        <a:pt x="3299" y="108127"/>
                        <a:pt x="6728" y="106698"/>
                        <a:pt x="6252" y="109365"/>
                      </a:cubicBezTo>
                      <a:cubicBezTo>
                        <a:pt x="4728" y="109079"/>
                        <a:pt x="3299" y="109079"/>
                        <a:pt x="2061" y="109746"/>
                      </a:cubicBezTo>
                      <a:cubicBezTo>
                        <a:pt x="1204" y="110698"/>
                        <a:pt x="-130" y="112413"/>
                        <a:pt x="2633" y="112603"/>
                      </a:cubicBezTo>
                      <a:cubicBezTo>
                        <a:pt x="-1082" y="112318"/>
                        <a:pt x="-320" y="113937"/>
                        <a:pt x="1585" y="115366"/>
                      </a:cubicBezTo>
                      <a:cubicBezTo>
                        <a:pt x="-1177" y="115270"/>
                        <a:pt x="1490" y="121843"/>
                        <a:pt x="1680" y="122509"/>
                      </a:cubicBezTo>
                      <a:cubicBezTo>
                        <a:pt x="1490" y="119557"/>
                        <a:pt x="5014" y="119747"/>
                        <a:pt x="4157" y="122605"/>
                      </a:cubicBezTo>
                      <a:cubicBezTo>
                        <a:pt x="3585" y="124510"/>
                        <a:pt x="3585" y="126605"/>
                        <a:pt x="4061" y="128510"/>
                      </a:cubicBezTo>
                      <a:cubicBezTo>
                        <a:pt x="6919" y="127748"/>
                        <a:pt x="6633" y="123081"/>
                        <a:pt x="7205" y="121557"/>
                      </a:cubicBezTo>
                      <a:cubicBezTo>
                        <a:pt x="7395" y="122890"/>
                        <a:pt x="7586" y="124319"/>
                        <a:pt x="7681" y="125748"/>
                      </a:cubicBezTo>
                      <a:cubicBezTo>
                        <a:pt x="7776" y="126700"/>
                        <a:pt x="7776" y="128129"/>
                        <a:pt x="6347" y="128986"/>
                      </a:cubicBezTo>
                      <a:cubicBezTo>
                        <a:pt x="5014" y="129844"/>
                        <a:pt x="3871" y="128986"/>
                        <a:pt x="3204" y="130510"/>
                      </a:cubicBezTo>
                      <a:cubicBezTo>
                        <a:pt x="2156" y="133749"/>
                        <a:pt x="5776" y="133273"/>
                        <a:pt x="7014" y="135273"/>
                      </a:cubicBezTo>
                      <a:cubicBezTo>
                        <a:pt x="7967" y="137178"/>
                        <a:pt x="7395" y="138988"/>
                        <a:pt x="6538" y="141464"/>
                      </a:cubicBezTo>
                      <a:cubicBezTo>
                        <a:pt x="8062" y="140512"/>
                        <a:pt x="10824" y="140607"/>
                        <a:pt x="12062" y="140797"/>
                      </a:cubicBezTo>
                      <a:cubicBezTo>
                        <a:pt x="13967" y="141178"/>
                        <a:pt x="11205" y="142607"/>
                        <a:pt x="11491" y="142988"/>
                      </a:cubicBezTo>
                      <a:cubicBezTo>
                        <a:pt x="12158" y="143845"/>
                        <a:pt x="13682" y="142131"/>
                        <a:pt x="14348" y="141559"/>
                      </a:cubicBezTo>
                      <a:cubicBezTo>
                        <a:pt x="13682" y="142226"/>
                        <a:pt x="11015" y="143655"/>
                        <a:pt x="11015" y="144512"/>
                      </a:cubicBezTo>
                      <a:cubicBezTo>
                        <a:pt x="10919" y="145941"/>
                        <a:pt x="13015" y="146989"/>
                        <a:pt x="13872" y="147560"/>
                      </a:cubicBezTo>
                      <a:cubicBezTo>
                        <a:pt x="14825" y="148227"/>
                        <a:pt x="16920" y="149084"/>
                        <a:pt x="18254" y="148227"/>
                      </a:cubicBezTo>
                      <a:cubicBezTo>
                        <a:pt x="19111" y="147655"/>
                        <a:pt x="19492" y="147179"/>
                        <a:pt x="20159" y="147941"/>
                      </a:cubicBezTo>
                      <a:cubicBezTo>
                        <a:pt x="20635" y="148322"/>
                        <a:pt x="20825" y="148989"/>
                        <a:pt x="20635" y="149846"/>
                      </a:cubicBezTo>
                      <a:cubicBezTo>
                        <a:pt x="20349" y="150989"/>
                        <a:pt x="20730" y="150703"/>
                        <a:pt x="21492" y="151084"/>
                      </a:cubicBezTo>
                      <a:cubicBezTo>
                        <a:pt x="22540" y="151656"/>
                        <a:pt x="24064" y="150513"/>
                        <a:pt x="25302" y="150513"/>
                      </a:cubicBezTo>
                      <a:cubicBezTo>
                        <a:pt x="26445" y="150608"/>
                        <a:pt x="27683" y="150703"/>
                        <a:pt x="28731" y="151180"/>
                      </a:cubicBezTo>
                      <a:cubicBezTo>
                        <a:pt x="29398" y="151561"/>
                        <a:pt x="30160" y="153370"/>
                        <a:pt x="30636" y="153466"/>
                      </a:cubicBezTo>
                      <a:cubicBezTo>
                        <a:pt x="30922" y="153466"/>
                        <a:pt x="30636" y="152418"/>
                        <a:pt x="31017" y="152513"/>
                      </a:cubicBezTo>
                      <a:lnTo>
                        <a:pt x="31970" y="152608"/>
                      </a:lnTo>
                      <a:cubicBezTo>
                        <a:pt x="33494" y="152894"/>
                        <a:pt x="35018" y="152894"/>
                        <a:pt x="36542" y="152989"/>
                      </a:cubicBezTo>
                      <a:cubicBezTo>
                        <a:pt x="38066" y="153085"/>
                        <a:pt x="41304" y="153847"/>
                        <a:pt x="41114" y="150703"/>
                      </a:cubicBezTo>
                      <a:cubicBezTo>
                        <a:pt x="41209" y="153085"/>
                        <a:pt x="44447" y="152989"/>
                        <a:pt x="45686" y="152894"/>
                      </a:cubicBezTo>
                      <a:cubicBezTo>
                        <a:pt x="47400" y="152608"/>
                        <a:pt x="47305" y="150799"/>
                        <a:pt x="49019" y="150894"/>
                      </a:cubicBezTo>
                      <a:cubicBezTo>
                        <a:pt x="49686" y="150894"/>
                        <a:pt x="49591" y="152799"/>
                        <a:pt x="50353" y="153275"/>
                      </a:cubicBezTo>
                      <a:cubicBezTo>
                        <a:pt x="51115" y="153656"/>
                        <a:pt x="51972" y="153466"/>
                        <a:pt x="52639" y="153180"/>
                      </a:cubicBezTo>
                      <a:cubicBezTo>
                        <a:pt x="53496" y="152894"/>
                        <a:pt x="54449" y="152323"/>
                        <a:pt x="55020" y="151465"/>
                      </a:cubicBezTo>
                      <a:cubicBezTo>
                        <a:pt x="55401" y="150894"/>
                        <a:pt x="54830" y="149751"/>
                        <a:pt x="54639" y="148989"/>
                      </a:cubicBezTo>
                      <a:cubicBezTo>
                        <a:pt x="55401" y="152323"/>
                        <a:pt x="56925" y="149275"/>
                        <a:pt x="57878" y="149179"/>
                      </a:cubicBezTo>
                      <a:cubicBezTo>
                        <a:pt x="59116" y="148989"/>
                        <a:pt x="59021" y="154704"/>
                        <a:pt x="60640" y="153370"/>
                      </a:cubicBezTo>
                      <a:cubicBezTo>
                        <a:pt x="62545" y="151751"/>
                        <a:pt x="60449" y="147941"/>
                        <a:pt x="60545" y="145560"/>
                      </a:cubicBezTo>
                      <a:cubicBezTo>
                        <a:pt x="60640" y="143560"/>
                        <a:pt x="63878" y="147846"/>
                        <a:pt x="63878" y="148132"/>
                      </a:cubicBezTo>
                      <a:cubicBezTo>
                        <a:pt x="63878" y="146989"/>
                        <a:pt x="63402" y="146417"/>
                        <a:pt x="64450" y="145941"/>
                      </a:cubicBezTo>
                      <a:cubicBezTo>
                        <a:pt x="64736" y="145846"/>
                        <a:pt x="65688" y="145750"/>
                        <a:pt x="65783" y="145369"/>
                      </a:cubicBezTo>
                      <a:cubicBezTo>
                        <a:pt x="65974" y="144798"/>
                        <a:pt x="65307" y="144036"/>
                        <a:pt x="65402" y="143369"/>
                      </a:cubicBezTo>
                      <a:cubicBezTo>
                        <a:pt x="65498" y="142607"/>
                        <a:pt x="66355" y="142512"/>
                        <a:pt x="66831" y="142321"/>
                      </a:cubicBezTo>
                      <a:cubicBezTo>
                        <a:pt x="67307" y="144036"/>
                        <a:pt x="67784" y="144988"/>
                        <a:pt x="68831" y="144036"/>
                      </a:cubicBezTo>
                      <a:cubicBezTo>
                        <a:pt x="70260" y="142702"/>
                        <a:pt x="70260" y="141940"/>
                        <a:pt x="71403" y="144607"/>
                      </a:cubicBezTo>
                      <a:cubicBezTo>
                        <a:pt x="71784" y="145465"/>
                        <a:pt x="73975" y="144798"/>
                        <a:pt x="73975" y="143941"/>
                      </a:cubicBezTo>
                      <a:cubicBezTo>
                        <a:pt x="73975" y="142798"/>
                        <a:pt x="73118" y="142607"/>
                        <a:pt x="74070" y="142036"/>
                      </a:cubicBezTo>
                      <a:cubicBezTo>
                        <a:pt x="75118" y="141369"/>
                        <a:pt x="76451" y="141083"/>
                        <a:pt x="77690" y="141083"/>
                      </a:cubicBezTo>
                      <a:cubicBezTo>
                        <a:pt x="79023" y="141083"/>
                        <a:pt x="79499" y="142417"/>
                        <a:pt x="80738" y="142893"/>
                      </a:cubicBezTo>
                      <a:cubicBezTo>
                        <a:pt x="81881" y="143369"/>
                        <a:pt x="83405" y="143179"/>
                        <a:pt x="83881" y="141750"/>
                      </a:cubicBezTo>
                      <a:cubicBezTo>
                        <a:pt x="84643" y="139845"/>
                        <a:pt x="87786" y="142321"/>
                        <a:pt x="87596" y="142607"/>
                      </a:cubicBezTo>
                      <a:cubicBezTo>
                        <a:pt x="88548" y="140321"/>
                        <a:pt x="85310" y="138511"/>
                        <a:pt x="85024" y="137464"/>
                      </a:cubicBezTo>
                      <a:cubicBezTo>
                        <a:pt x="84929" y="137178"/>
                        <a:pt x="86453" y="136702"/>
                        <a:pt x="86738" y="137559"/>
                      </a:cubicBezTo>
                      <a:cubicBezTo>
                        <a:pt x="87119" y="139083"/>
                        <a:pt x="88643" y="138130"/>
                        <a:pt x="89310" y="137464"/>
                      </a:cubicBezTo>
                      <a:cubicBezTo>
                        <a:pt x="90834" y="135940"/>
                        <a:pt x="90453" y="138607"/>
                        <a:pt x="91691" y="140131"/>
                      </a:cubicBezTo>
                      <a:cubicBezTo>
                        <a:pt x="92453" y="141178"/>
                        <a:pt x="92358" y="139178"/>
                        <a:pt x="92549" y="138892"/>
                      </a:cubicBezTo>
                      <a:cubicBezTo>
                        <a:pt x="92358" y="137464"/>
                        <a:pt x="93596" y="137464"/>
                        <a:pt x="94263" y="137368"/>
                      </a:cubicBezTo>
                      <a:cubicBezTo>
                        <a:pt x="96073" y="137083"/>
                        <a:pt x="96454" y="138035"/>
                        <a:pt x="97883" y="135749"/>
                      </a:cubicBezTo>
                      <a:cubicBezTo>
                        <a:pt x="97978" y="135654"/>
                        <a:pt x="99121" y="134511"/>
                        <a:pt x="99407" y="134797"/>
                      </a:cubicBezTo>
                      <a:cubicBezTo>
                        <a:pt x="99883" y="135559"/>
                        <a:pt x="97883" y="138988"/>
                        <a:pt x="99692" y="139559"/>
                      </a:cubicBezTo>
                      <a:cubicBezTo>
                        <a:pt x="101407" y="140226"/>
                        <a:pt x="103407" y="139750"/>
                        <a:pt x="105217" y="139940"/>
                      </a:cubicBezTo>
                      <a:cubicBezTo>
                        <a:pt x="105026" y="139940"/>
                        <a:pt x="103693" y="139845"/>
                        <a:pt x="103788" y="138702"/>
                      </a:cubicBezTo>
                      <a:cubicBezTo>
                        <a:pt x="103883" y="138035"/>
                        <a:pt x="106646" y="138988"/>
                        <a:pt x="106836" y="137559"/>
                      </a:cubicBezTo>
                      <a:cubicBezTo>
                        <a:pt x="106741" y="138321"/>
                        <a:pt x="104645" y="136035"/>
                        <a:pt x="105122" y="135844"/>
                      </a:cubicBezTo>
                      <a:cubicBezTo>
                        <a:pt x="106455" y="135368"/>
                        <a:pt x="108836" y="132606"/>
                        <a:pt x="108360" y="136130"/>
                      </a:cubicBezTo>
                      <a:cubicBezTo>
                        <a:pt x="107884" y="136987"/>
                        <a:pt x="107217" y="138226"/>
                        <a:pt x="108170" y="138702"/>
                      </a:cubicBezTo>
                      <a:cubicBezTo>
                        <a:pt x="109598" y="139369"/>
                        <a:pt x="111599" y="139940"/>
                        <a:pt x="113218" y="139845"/>
                      </a:cubicBezTo>
                      <a:cubicBezTo>
                        <a:pt x="114456" y="139750"/>
                        <a:pt x="114075" y="137178"/>
                        <a:pt x="114456" y="136035"/>
                      </a:cubicBezTo>
                      <a:cubicBezTo>
                        <a:pt x="115409" y="136225"/>
                        <a:pt x="117790" y="138797"/>
                        <a:pt x="117695" y="139940"/>
                      </a:cubicBezTo>
                      <a:cubicBezTo>
                        <a:pt x="117599" y="141083"/>
                        <a:pt x="115218" y="140607"/>
                        <a:pt x="114932" y="140512"/>
                      </a:cubicBezTo>
                      <a:cubicBezTo>
                        <a:pt x="115885" y="140988"/>
                        <a:pt x="118361" y="141083"/>
                        <a:pt x="118457" y="142798"/>
                      </a:cubicBezTo>
                      <a:cubicBezTo>
                        <a:pt x="118552" y="144036"/>
                        <a:pt x="117123" y="146131"/>
                        <a:pt x="116552" y="147274"/>
                      </a:cubicBezTo>
                      <a:cubicBezTo>
                        <a:pt x="118171" y="145560"/>
                        <a:pt x="119695" y="143845"/>
                        <a:pt x="121695" y="142798"/>
                      </a:cubicBezTo>
                      <a:cubicBezTo>
                        <a:pt x="122743" y="142321"/>
                        <a:pt x="123314" y="143560"/>
                        <a:pt x="124267" y="143655"/>
                      </a:cubicBezTo>
                      <a:cubicBezTo>
                        <a:pt x="124743" y="143655"/>
                        <a:pt x="126839" y="142417"/>
                        <a:pt x="126362" y="143941"/>
                      </a:cubicBezTo>
                      <a:cubicBezTo>
                        <a:pt x="125791" y="145655"/>
                        <a:pt x="123219" y="146036"/>
                        <a:pt x="122362" y="147846"/>
                      </a:cubicBezTo>
                      <a:cubicBezTo>
                        <a:pt x="121600" y="149275"/>
                        <a:pt x="123410" y="149084"/>
                        <a:pt x="124172" y="148989"/>
                      </a:cubicBezTo>
                      <a:cubicBezTo>
                        <a:pt x="125124" y="148894"/>
                        <a:pt x="125791" y="148322"/>
                        <a:pt x="126458" y="148798"/>
                      </a:cubicBezTo>
                      <a:cubicBezTo>
                        <a:pt x="127220" y="149370"/>
                        <a:pt x="127696" y="150132"/>
                        <a:pt x="128267" y="150894"/>
                      </a:cubicBezTo>
                      <a:cubicBezTo>
                        <a:pt x="129601" y="152704"/>
                        <a:pt x="129982" y="155847"/>
                        <a:pt x="132173" y="157276"/>
                      </a:cubicBezTo>
                      <a:cubicBezTo>
                        <a:pt x="132744" y="157657"/>
                        <a:pt x="134173" y="157180"/>
                        <a:pt x="133887" y="158038"/>
                      </a:cubicBezTo>
                      <a:cubicBezTo>
                        <a:pt x="133506" y="159085"/>
                        <a:pt x="132077" y="159752"/>
                        <a:pt x="131601" y="160800"/>
                      </a:cubicBezTo>
                      <a:cubicBezTo>
                        <a:pt x="130744" y="162991"/>
                        <a:pt x="131220" y="165848"/>
                        <a:pt x="133220" y="167277"/>
                      </a:cubicBezTo>
                      <a:cubicBezTo>
                        <a:pt x="133601" y="167563"/>
                        <a:pt x="135697" y="167563"/>
                        <a:pt x="135602" y="167848"/>
                      </a:cubicBezTo>
                      <a:cubicBezTo>
                        <a:pt x="135316" y="168801"/>
                        <a:pt x="132554" y="169087"/>
                        <a:pt x="133030" y="170325"/>
                      </a:cubicBezTo>
                      <a:cubicBezTo>
                        <a:pt x="133030" y="170325"/>
                        <a:pt x="135316" y="169753"/>
                        <a:pt x="135792" y="170611"/>
                      </a:cubicBezTo>
                      <a:cubicBezTo>
                        <a:pt x="136173" y="171182"/>
                        <a:pt x="136364" y="172039"/>
                        <a:pt x="137507" y="171563"/>
                      </a:cubicBezTo>
                      <a:cubicBezTo>
                        <a:pt x="139983" y="170611"/>
                        <a:pt x="139983" y="170992"/>
                        <a:pt x="142079" y="170896"/>
                      </a:cubicBezTo>
                      <a:cubicBezTo>
                        <a:pt x="141698" y="171373"/>
                        <a:pt x="138650" y="174706"/>
                        <a:pt x="138650" y="174230"/>
                      </a:cubicBezTo>
                      <a:cubicBezTo>
                        <a:pt x="138650" y="173754"/>
                        <a:pt x="138935" y="172611"/>
                        <a:pt x="137697" y="172706"/>
                      </a:cubicBezTo>
                      <a:cubicBezTo>
                        <a:pt x="136840" y="172706"/>
                        <a:pt x="136745" y="173182"/>
                        <a:pt x="136745" y="173754"/>
                      </a:cubicBezTo>
                      <a:cubicBezTo>
                        <a:pt x="136935" y="174802"/>
                        <a:pt x="140078" y="175564"/>
                        <a:pt x="138935" y="177373"/>
                      </a:cubicBezTo>
                      <a:cubicBezTo>
                        <a:pt x="137983" y="178993"/>
                        <a:pt x="143222" y="180802"/>
                        <a:pt x="144365" y="181564"/>
                      </a:cubicBezTo>
                      <a:cubicBezTo>
                        <a:pt x="145698" y="179755"/>
                        <a:pt x="144936" y="179278"/>
                        <a:pt x="146174" y="177754"/>
                      </a:cubicBezTo>
                      <a:cubicBezTo>
                        <a:pt x="146841" y="178326"/>
                        <a:pt x="146174" y="180802"/>
                        <a:pt x="146651" y="180898"/>
                      </a:cubicBezTo>
                      <a:cubicBezTo>
                        <a:pt x="147603" y="180993"/>
                        <a:pt x="149222" y="179469"/>
                        <a:pt x="150270" y="178897"/>
                      </a:cubicBezTo>
                      <a:cubicBezTo>
                        <a:pt x="149984" y="179659"/>
                        <a:pt x="149794" y="182612"/>
                        <a:pt x="150365" y="184708"/>
                      </a:cubicBezTo>
                      <a:cubicBezTo>
                        <a:pt x="150842" y="186898"/>
                        <a:pt x="151889" y="188327"/>
                        <a:pt x="152747" y="186136"/>
                      </a:cubicBezTo>
                      <a:cubicBezTo>
                        <a:pt x="152270" y="185660"/>
                        <a:pt x="151794" y="186232"/>
                        <a:pt x="151508" y="186232"/>
                      </a:cubicBezTo>
                      <a:cubicBezTo>
                        <a:pt x="150937" y="186327"/>
                        <a:pt x="152747" y="183755"/>
                        <a:pt x="153032" y="183469"/>
                      </a:cubicBezTo>
                      <a:cubicBezTo>
                        <a:pt x="153699" y="182898"/>
                        <a:pt x="154461" y="182898"/>
                        <a:pt x="154937" y="183279"/>
                      </a:cubicBezTo>
                      <a:cubicBezTo>
                        <a:pt x="156271" y="184327"/>
                        <a:pt x="153509" y="187089"/>
                        <a:pt x="155223" y="188232"/>
                      </a:cubicBezTo>
                      <a:cubicBezTo>
                        <a:pt x="155985" y="188803"/>
                        <a:pt x="157319" y="189184"/>
                        <a:pt x="158271" y="188994"/>
                      </a:cubicBezTo>
                      <a:cubicBezTo>
                        <a:pt x="159414" y="188708"/>
                        <a:pt x="159033" y="186708"/>
                        <a:pt x="160462" y="186803"/>
                      </a:cubicBezTo>
                      <a:cubicBezTo>
                        <a:pt x="161414" y="186803"/>
                        <a:pt x="162081" y="186708"/>
                        <a:pt x="161891" y="188327"/>
                      </a:cubicBezTo>
                      <a:cubicBezTo>
                        <a:pt x="161700" y="188708"/>
                        <a:pt x="161033" y="189756"/>
                        <a:pt x="161033" y="190232"/>
                      </a:cubicBezTo>
                      <a:cubicBezTo>
                        <a:pt x="161319" y="191089"/>
                        <a:pt x="165891" y="185089"/>
                        <a:pt x="166463" y="187089"/>
                      </a:cubicBezTo>
                      <a:cubicBezTo>
                        <a:pt x="167034" y="188708"/>
                        <a:pt x="166558" y="190423"/>
                        <a:pt x="168368" y="190613"/>
                      </a:cubicBezTo>
                      <a:cubicBezTo>
                        <a:pt x="168749" y="190708"/>
                        <a:pt x="170654" y="190137"/>
                        <a:pt x="170939" y="189851"/>
                      </a:cubicBezTo>
                      <a:cubicBezTo>
                        <a:pt x="170558" y="190137"/>
                        <a:pt x="167034" y="186232"/>
                        <a:pt x="168653" y="186422"/>
                      </a:cubicBezTo>
                      <a:cubicBezTo>
                        <a:pt x="169892" y="186613"/>
                        <a:pt x="171130" y="187184"/>
                        <a:pt x="172368" y="186994"/>
                      </a:cubicBezTo>
                      <a:lnTo>
                        <a:pt x="174368" y="186708"/>
                      </a:lnTo>
                      <a:cubicBezTo>
                        <a:pt x="174845" y="186898"/>
                        <a:pt x="175035" y="186613"/>
                        <a:pt x="174940" y="186041"/>
                      </a:cubicBezTo>
                      <a:cubicBezTo>
                        <a:pt x="175416" y="185660"/>
                        <a:pt x="175130" y="189184"/>
                        <a:pt x="175226" y="189565"/>
                      </a:cubicBezTo>
                      <a:cubicBezTo>
                        <a:pt x="175702" y="190899"/>
                        <a:pt x="176750" y="189089"/>
                        <a:pt x="176845" y="188613"/>
                      </a:cubicBezTo>
                      <a:cubicBezTo>
                        <a:pt x="177035" y="187946"/>
                        <a:pt x="177321" y="186041"/>
                        <a:pt x="178274" y="186613"/>
                      </a:cubicBezTo>
                      <a:cubicBezTo>
                        <a:pt x="179131" y="187089"/>
                        <a:pt x="179036" y="188613"/>
                        <a:pt x="179512" y="189375"/>
                      </a:cubicBezTo>
                      <a:cubicBezTo>
                        <a:pt x="178750" y="188232"/>
                        <a:pt x="180750" y="185374"/>
                        <a:pt x="181226" y="184898"/>
                      </a:cubicBezTo>
                      <a:cubicBezTo>
                        <a:pt x="181798" y="184422"/>
                        <a:pt x="182465" y="183850"/>
                        <a:pt x="183322" y="184041"/>
                      </a:cubicBezTo>
                      <a:cubicBezTo>
                        <a:pt x="184084" y="184231"/>
                        <a:pt x="183989" y="185089"/>
                        <a:pt x="184751" y="185184"/>
                      </a:cubicBezTo>
                      <a:cubicBezTo>
                        <a:pt x="185417" y="185279"/>
                        <a:pt x="187894" y="184708"/>
                        <a:pt x="187418" y="183374"/>
                      </a:cubicBezTo>
                      <a:cubicBezTo>
                        <a:pt x="186941" y="182231"/>
                        <a:pt x="186846" y="181564"/>
                        <a:pt x="187703" y="181088"/>
                      </a:cubicBezTo>
                      <a:cubicBezTo>
                        <a:pt x="187703" y="181088"/>
                        <a:pt x="188846" y="180326"/>
                        <a:pt x="189037" y="180612"/>
                      </a:cubicBezTo>
                      <a:cubicBezTo>
                        <a:pt x="189323" y="181088"/>
                        <a:pt x="188370" y="184993"/>
                        <a:pt x="190180" y="184803"/>
                      </a:cubicBezTo>
                      <a:cubicBezTo>
                        <a:pt x="191704" y="184612"/>
                        <a:pt x="190942" y="181755"/>
                        <a:pt x="192752" y="182231"/>
                      </a:cubicBezTo>
                      <a:cubicBezTo>
                        <a:pt x="194847" y="182707"/>
                        <a:pt x="195038" y="180802"/>
                        <a:pt x="195609" y="179183"/>
                      </a:cubicBezTo>
                      <a:cubicBezTo>
                        <a:pt x="195990" y="177945"/>
                        <a:pt x="196085" y="178516"/>
                        <a:pt x="196752" y="178516"/>
                      </a:cubicBezTo>
                      <a:cubicBezTo>
                        <a:pt x="197228" y="178516"/>
                        <a:pt x="197514" y="177373"/>
                        <a:pt x="197895" y="177183"/>
                      </a:cubicBezTo>
                      <a:cubicBezTo>
                        <a:pt x="197514" y="175849"/>
                        <a:pt x="197895" y="173182"/>
                        <a:pt x="199610" y="174992"/>
                      </a:cubicBezTo>
                      <a:cubicBezTo>
                        <a:pt x="200086" y="175373"/>
                        <a:pt x="202943" y="179659"/>
                        <a:pt x="202277" y="176802"/>
                      </a:cubicBezTo>
                      <a:cubicBezTo>
                        <a:pt x="201991" y="175373"/>
                        <a:pt x="201610" y="174516"/>
                        <a:pt x="202562" y="174135"/>
                      </a:cubicBezTo>
                      <a:cubicBezTo>
                        <a:pt x="203039" y="173944"/>
                        <a:pt x="203134" y="175564"/>
                        <a:pt x="203515" y="176135"/>
                      </a:cubicBezTo>
                      <a:cubicBezTo>
                        <a:pt x="203896" y="176707"/>
                        <a:pt x="204277" y="176326"/>
                        <a:pt x="204563" y="176135"/>
                      </a:cubicBezTo>
                      <a:lnTo>
                        <a:pt x="204182" y="173087"/>
                      </a:lnTo>
                      <a:cubicBezTo>
                        <a:pt x="203801" y="172897"/>
                        <a:pt x="203134" y="172706"/>
                        <a:pt x="202848" y="172039"/>
                      </a:cubicBezTo>
                      <a:cubicBezTo>
                        <a:pt x="202181" y="170801"/>
                        <a:pt x="204277" y="169658"/>
                        <a:pt x="204563" y="169468"/>
                      </a:cubicBezTo>
                      <a:cubicBezTo>
                        <a:pt x="205896" y="168515"/>
                        <a:pt x="205325" y="170896"/>
                        <a:pt x="206277" y="171373"/>
                      </a:cubicBezTo>
                      <a:cubicBezTo>
                        <a:pt x="206468" y="171373"/>
                        <a:pt x="207611" y="172420"/>
                        <a:pt x="207706" y="171754"/>
                      </a:cubicBezTo>
                      <a:cubicBezTo>
                        <a:pt x="208277" y="169944"/>
                        <a:pt x="208087" y="168801"/>
                        <a:pt x="209135" y="167848"/>
                      </a:cubicBezTo>
                      <a:cubicBezTo>
                        <a:pt x="209706" y="167372"/>
                        <a:pt x="209992" y="167658"/>
                        <a:pt x="210563" y="166229"/>
                      </a:cubicBezTo>
                      <a:cubicBezTo>
                        <a:pt x="211230" y="164610"/>
                        <a:pt x="212278" y="163372"/>
                        <a:pt x="213421" y="162514"/>
                      </a:cubicBezTo>
                      <a:cubicBezTo>
                        <a:pt x="213992" y="162038"/>
                        <a:pt x="214469" y="161752"/>
                        <a:pt x="214945" y="161467"/>
                      </a:cubicBezTo>
                      <a:cubicBezTo>
                        <a:pt x="215231" y="161181"/>
                        <a:pt x="215231" y="161467"/>
                        <a:pt x="215231" y="161752"/>
                      </a:cubicBezTo>
                      <a:cubicBezTo>
                        <a:pt x="215231" y="162038"/>
                        <a:pt x="215231" y="162229"/>
                        <a:pt x="215231" y="162419"/>
                      </a:cubicBezTo>
                      <a:cubicBezTo>
                        <a:pt x="215231" y="162514"/>
                        <a:pt x="215231" y="162705"/>
                        <a:pt x="215231" y="162800"/>
                      </a:cubicBezTo>
                      <a:cubicBezTo>
                        <a:pt x="215231" y="164324"/>
                        <a:pt x="214564" y="165467"/>
                        <a:pt x="213707" y="167658"/>
                      </a:cubicBezTo>
                      <a:cubicBezTo>
                        <a:pt x="212849" y="169849"/>
                        <a:pt x="213230" y="170706"/>
                        <a:pt x="213230" y="171277"/>
                      </a:cubicBezTo>
                      <a:cubicBezTo>
                        <a:pt x="212754" y="172897"/>
                        <a:pt x="212564" y="174325"/>
                        <a:pt x="213992" y="172801"/>
                      </a:cubicBezTo>
                      <a:cubicBezTo>
                        <a:pt x="214850" y="171849"/>
                        <a:pt x="214564" y="172897"/>
                        <a:pt x="214754" y="173659"/>
                      </a:cubicBezTo>
                      <a:cubicBezTo>
                        <a:pt x="214850" y="174135"/>
                        <a:pt x="215707" y="173278"/>
                        <a:pt x="215993" y="173754"/>
                      </a:cubicBezTo>
                      <a:cubicBezTo>
                        <a:pt x="216469" y="174706"/>
                        <a:pt x="215993" y="176040"/>
                        <a:pt x="216183" y="177088"/>
                      </a:cubicBezTo>
                      <a:cubicBezTo>
                        <a:pt x="216278" y="177754"/>
                        <a:pt x="217707" y="177945"/>
                        <a:pt x="219326" y="178231"/>
                      </a:cubicBezTo>
                      <a:cubicBezTo>
                        <a:pt x="220946" y="178516"/>
                        <a:pt x="222660" y="178707"/>
                        <a:pt x="223041" y="177754"/>
                      </a:cubicBezTo>
                      <a:cubicBezTo>
                        <a:pt x="222946" y="177945"/>
                        <a:pt x="222184" y="176040"/>
                        <a:pt x="222184" y="175754"/>
                      </a:cubicBezTo>
                      <a:cubicBezTo>
                        <a:pt x="222089" y="174611"/>
                        <a:pt x="222279" y="173182"/>
                        <a:pt x="222851" y="171754"/>
                      </a:cubicBezTo>
                      <a:cubicBezTo>
                        <a:pt x="223327" y="168515"/>
                        <a:pt x="223803" y="164134"/>
                        <a:pt x="223327" y="160895"/>
                      </a:cubicBezTo>
                      <a:cubicBezTo>
                        <a:pt x="223041" y="158800"/>
                        <a:pt x="220184" y="164991"/>
                        <a:pt x="219517" y="163086"/>
                      </a:cubicBezTo>
                      <a:cubicBezTo>
                        <a:pt x="219041" y="161848"/>
                        <a:pt x="219612" y="159752"/>
                        <a:pt x="220469" y="156609"/>
                      </a:cubicBezTo>
                      <a:cubicBezTo>
                        <a:pt x="221612" y="154513"/>
                        <a:pt x="221708" y="154037"/>
                        <a:pt x="221612" y="152513"/>
                      </a:cubicBezTo>
                      <a:cubicBezTo>
                        <a:pt x="221517" y="149846"/>
                        <a:pt x="221422" y="151465"/>
                        <a:pt x="219803" y="154228"/>
                      </a:cubicBezTo>
                      <a:cubicBezTo>
                        <a:pt x="219231" y="155275"/>
                        <a:pt x="218660" y="155085"/>
                        <a:pt x="218945" y="153751"/>
                      </a:cubicBezTo>
                      <a:cubicBezTo>
                        <a:pt x="218945" y="153656"/>
                        <a:pt x="218945" y="153466"/>
                        <a:pt x="218945" y="153275"/>
                      </a:cubicBezTo>
                      <a:cubicBezTo>
                        <a:pt x="219231" y="151846"/>
                        <a:pt x="220184" y="149941"/>
                        <a:pt x="220850" y="148227"/>
                      </a:cubicBezTo>
                      <a:cubicBezTo>
                        <a:pt x="221517" y="146703"/>
                        <a:pt x="222184" y="145179"/>
                        <a:pt x="220660" y="146227"/>
                      </a:cubicBezTo>
                      <a:cubicBezTo>
                        <a:pt x="219517" y="147084"/>
                        <a:pt x="216374" y="151370"/>
                        <a:pt x="215612" y="153751"/>
                      </a:cubicBezTo>
                      <a:cubicBezTo>
                        <a:pt x="215040" y="154513"/>
                        <a:pt x="214373" y="154704"/>
                        <a:pt x="213802" y="155275"/>
                      </a:cubicBezTo>
                      <a:cubicBezTo>
                        <a:pt x="212849" y="156228"/>
                        <a:pt x="207801" y="163181"/>
                        <a:pt x="207706" y="162705"/>
                      </a:cubicBezTo>
                      <a:cubicBezTo>
                        <a:pt x="206849" y="161943"/>
                        <a:pt x="210754" y="155656"/>
                        <a:pt x="211135" y="154323"/>
                      </a:cubicBezTo>
                      <a:cubicBezTo>
                        <a:pt x="210754" y="155942"/>
                        <a:pt x="204182" y="162324"/>
                        <a:pt x="203705" y="163657"/>
                      </a:cubicBezTo>
                      <a:cubicBezTo>
                        <a:pt x="202753" y="165848"/>
                        <a:pt x="202086" y="165848"/>
                        <a:pt x="200562" y="165277"/>
                      </a:cubicBezTo>
                      <a:cubicBezTo>
                        <a:pt x="198181" y="164515"/>
                        <a:pt x="198848" y="166515"/>
                        <a:pt x="197895" y="167182"/>
                      </a:cubicBezTo>
                      <a:cubicBezTo>
                        <a:pt x="196657" y="168039"/>
                        <a:pt x="196466" y="168325"/>
                        <a:pt x="195133" y="168134"/>
                      </a:cubicBezTo>
                      <a:cubicBezTo>
                        <a:pt x="194657" y="168039"/>
                        <a:pt x="194180" y="168229"/>
                        <a:pt x="194085" y="168420"/>
                      </a:cubicBezTo>
                      <a:cubicBezTo>
                        <a:pt x="193704" y="168991"/>
                        <a:pt x="194085" y="170420"/>
                        <a:pt x="194942" y="170801"/>
                      </a:cubicBezTo>
                      <a:cubicBezTo>
                        <a:pt x="195609" y="171373"/>
                        <a:pt x="196657" y="172801"/>
                        <a:pt x="195514" y="172706"/>
                      </a:cubicBezTo>
                      <a:cubicBezTo>
                        <a:pt x="194466" y="172706"/>
                        <a:pt x="193418" y="171373"/>
                        <a:pt x="192371" y="171373"/>
                      </a:cubicBezTo>
                      <a:cubicBezTo>
                        <a:pt x="191323" y="171373"/>
                        <a:pt x="190847" y="172516"/>
                        <a:pt x="190466" y="173468"/>
                      </a:cubicBezTo>
                      <a:cubicBezTo>
                        <a:pt x="189894" y="173754"/>
                        <a:pt x="189323" y="174040"/>
                        <a:pt x="188465" y="173849"/>
                      </a:cubicBezTo>
                      <a:cubicBezTo>
                        <a:pt x="188084" y="173468"/>
                        <a:pt x="187703" y="173278"/>
                        <a:pt x="187513" y="173468"/>
                      </a:cubicBezTo>
                      <a:cubicBezTo>
                        <a:pt x="186560" y="173944"/>
                        <a:pt x="187418" y="174897"/>
                        <a:pt x="186465" y="175468"/>
                      </a:cubicBezTo>
                      <a:cubicBezTo>
                        <a:pt x="185894" y="175849"/>
                        <a:pt x="185132" y="175468"/>
                        <a:pt x="184465" y="175564"/>
                      </a:cubicBezTo>
                      <a:cubicBezTo>
                        <a:pt x="182846" y="175849"/>
                        <a:pt x="181131" y="176897"/>
                        <a:pt x="180464" y="178897"/>
                      </a:cubicBezTo>
                      <a:cubicBezTo>
                        <a:pt x="179988" y="180231"/>
                        <a:pt x="179798" y="180517"/>
                        <a:pt x="179036" y="178421"/>
                      </a:cubicBezTo>
                      <a:cubicBezTo>
                        <a:pt x="179321" y="176897"/>
                        <a:pt x="178369" y="177183"/>
                        <a:pt x="177797" y="177373"/>
                      </a:cubicBezTo>
                      <a:cubicBezTo>
                        <a:pt x="177035" y="177659"/>
                        <a:pt x="175988" y="177659"/>
                        <a:pt x="175321" y="178421"/>
                      </a:cubicBezTo>
                      <a:cubicBezTo>
                        <a:pt x="174845" y="178993"/>
                        <a:pt x="174654" y="180326"/>
                        <a:pt x="173606" y="179755"/>
                      </a:cubicBezTo>
                      <a:cubicBezTo>
                        <a:pt x="173130" y="177564"/>
                        <a:pt x="171320" y="178421"/>
                        <a:pt x="170654" y="178897"/>
                      </a:cubicBezTo>
                      <a:cubicBezTo>
                        <a:pt x="169987" y="179374"/>
                        <a:pt x="169225" y="182707"/>
                        <a:pt x="168844" y="181945"/>
                      </a:cubicBezTo>
                      <a:cubicBezTo>
                        <a:pt x="167987" y="180040"/>
                        <a:pt x="167701" y="179183"/>
                        <a:pt x="166367" y="178993"/>
                      </a:cubicBezTo>
                      <a:cubicBezTo>
                        <a:pt x="164367" y="178612"/>
                        <a:pt x="162367" y="178421"/>
                        <a:pt x="160367" y="178516"/>
                      </a:cubicBezTo>
                      <a:cubicBezTo>
                        <a:pt x="159605" y="178612"/>
                        <a:pt x="158843" y="178707"/>
                        <a:pt x="158081" y="178802"/>
                      </a:cubicBezTo>
                      <a:cubicBezTo>
                        <a:pt x="157604" y="178897"/>
                        <a:pt x="157033" y="179755"/>
                        <a:pt x="156652" y="179659"/>
                      </a:cubicBezTo>
                      <a:cubicBezTo>
                        <a:pt x="156080" y="179469"/>
                        <a:pt x="156271" y="177469"/>
                        <a:pt x="156080" y="176802"/>
                      </a:cubicBezTo>
                      <a:cubicBezTo>
                        <a:pt x="155795" y="175945"/>
                        <a:pt x="155414" y="175278"/>
                        <a:pt x="154937" y="174802"/>
                      </a:cubicBezTo>
                      <a:cubicBezTo>
                        <a:pt x="154271" y="174230"/>
                        <a:pt x="153604" y="174230"/>
                        <a:pt x="152651" y="175945"/>
                      </a:cubicBezTo>
                      <a:cubicBezTo>
                        <a:pt x="153413" y="174611"/>
                        <a:pt x="150556" y="175945"/>
                        <a:pt x="149984" y="175849"/>
                      </a:cubicBezTo>
                      <a:cubicBezTo>
                        <a:pt x="149699" y="175849"/>
                        <a:pt x="150080" y="173373"/>
                        <a:pt x="149984" y="172801"/>
                      </a:cubicBezTo>
                      <a:cubicBezTo>
                        <a:pt x="149699" y="172039"/>
                        <a:pt x="149318" y="171373"/>
                        <a:pt x="148556" y="171277"/>
                      </a:cubicBezTo>
                      <a:cubicBezTo>
                        <a:pt x="147794" y="171182"/>
                        <a:pt x="146651" y="172611"/>
                        <a:pt x="145889" y="173468"/>
                      </a:cubicBezTo>
                      <a:cubicBezTo>
                        <a:pt x="145603" y="173278"/>
                        <a:pt x="145031" y="172801"/>
                        <a:pt x="144936" y="172420"/>
                      </a:cubicBezTo>
                      <a:cubicBezTo>
                        <a:pt x="145317" y="172135"/>
                        <a:pt x="145603" y="171849"/>
                        <a:pt x="145793" y="171563"/>
                      </a:cubicBezTo>
                      <a:cubicBezTo>
                        <a:pt x="145984" y="171182"/>
                        <a:pt x="145412" y="170801"/>
                        <a:pt x="145222" y="170611"/>
                      </a:cubicBezTo>
                      <a:cubicBezTo>
                        <a:pt x="145127" y="170420"/>
                        <a:pt x="145984" y="169658"/>
                        <a:pt x="145984" y="169182"/>
                      </a:cubicBezTo>
                      <a:cubicBezTo>
                        <a:pt x="145984" y="168706"/>
                        <a:pt x="145698" y="168420"/>
                        <a:pt x="145412" y="168134"/>
                      </a:cubicBezTo>
                      <a:cubicBezTo>
                        <a:pt x="144460" y="167182"/>
                        <a:pt x="143031" y="167277"/>
                        <a:pt x="141317" y="166515"/>
                      </a:cubicBezTo>
                      <a:cubicBezTo>
                        <a:pt x="139126" y="165562"/>
                        <a:pt x="140840" y="165372"/>
                        <a:pt x="142841" y="164610"/>
                      </a:cubicBezTo>
                      <a:cubicBezTo>
                        <a:pt x="141698" y="165086"/>
                        <a:pt x="142364" y="163753"/>
                        <a:pt x="141317" y="163562"/>
                      </a:cubicBezTo>
                      <a:cubicBezTo>
                        <a:pt x="141126" y="163562"/>
                        <a:pt x="139507" y="164038"/>
                        <a:pt x="139507" y="163943"/>
                      </a:cubicBezTo>
                      <a:cubicBezTo>
                        <a:pt x="139316" y="163181"/>
                        <a:pt x="141317" y="162705"/>
                        <a:pt x="141126" y="162038"/>
                      </a:cubicBezTo>
                      <a:cubicBezTo>
                        <a:pt x="140840" y="161181"/>
                        <a:pt x="138935" y="161086"/>
                        <a:pt x="138269" y="160419"/>
                      </a:cubicBezTo>
                      <a:cubicBezTo>
                        <a:pt x="137126" y="159181"/>
                        <a:pt x="138840" y="159562"/>
                        <a:pt x="139602" y="159943"/>
                      </a:cubicBezTo>
                      <a:cubicBezTo>
                        <a:pt x="140745" y="160419"/>
                        <a:pt x="143126" y="159466"/>
                        <a:pt x="142174" y="158419"/>
                      </a:cubicBezTo>
                      <a:cubicBezTo>
                        <a:pt x="141317" y="157371"/>
                        <a:pt x="139412" y="156418"/>
                        <a:pt x="137411" y="157085"/>
                      </a:cubicBezTo>
                      <a:cubicBezTo>
                        <a:pt x="142555" y="155466"/>
                        <a:pt x="134078" y="148417"/>
                        <a:pt x="136840" y="146608"/>
                      </a:cubicBezTo>
                      <a:cubicBezTo>
                        <a:pt x="137697" y="143560"/>
                        <a:pt x="133887" y="143560"/>
                        <a:pt x="132173" y="142226"/>
                      </a:cubicBezTo>
                      <a:cubicBezTo>
                        <a:pt x="130744" y="141274"/>
                        <a:pt x="129696" y="139845"/>
                        <a:pt x="128267" y="138797"/>
                      </a:cubicBezTo>
                      <a:cubicBezTo>
                        <a:pt x="126362" y="137368"/>
                        <a:pt x="123886" y="137273"/>
                        <a:pt x="122171" y="136321"/>
                      </a:cubicBezTo>
                      <a:cubicBezTo>
                        <a:pt x="120743" y="135463"/>
                        <a:pt x="121028" y="134035"/>
                        <a:pt x="119028" y="133368"/>
                      </a:cubicBezTo>
                      <a:cubicBezTo>
                        <a:pt x="118266" y="133082"/>
                        <a:pt x="117123" y="132511"/>
                        <a:pt x="116361" y="133177"/>
                      </a:cubicBezTo>
                      <a:cubicBezTo>
                        <a:pt x="115980" y="133463"/>
                        <a:pt x="115885" y="134606"/>
                        <a:pt x="115313" y="134416"/>
                      </a:cubicBezTo>
                      <a:cubicBezTo>
                        <a:pt x="113980" y="133939"/>
                        <a:pt x="114456" y="131177"/>
                        <a:pt x="114837" y="129844"/>
                      </a:cubicBezTo>
                      <a:cubicBezTo>
                        <a:pt x="114456" y="131082"/>
                        <a:pt x="111218" y="130701"/>
                        <a:pt x="107884" y="130320"/>
                      </a:cubicBezTo>
                      <a:cubicBezTo>
                        <a:pt x="104645" y="129939"/>
                        <a:pt x="101026" y="129558"/>
                        <a:pt x="100169" y="129463"/>
                      </a:cubicBezTo>
                      <a:cubicBezTo>
                        <a:pt x="98454" y="129367"/>
                        <a:pt x="96454" y="128224"/>
                        <a:pt x="94835" y="128510"/>
                      </a:cubicBezTo>
                      <a:cubicBezTo>
                        <a:pt x="93311" y="128796"/>
                        <a:pt x="91787" y="129653"/>
                        <a:pt x="90644" y="130606"/>
                      </a:cubicBezTo>
                      <a:cubicBezTo>
                        <a:pt x="90263" y="130987"/>
                        <a:pt x="89024" y="134416"/>
                        <a:pt x="89786" y="134320"/>
                      </a:cubicBezTo>
                      <a:cubicBezTo>
                        <a:pt x="88739" y="134511"/>
                        <a:pt x="88834" y="130225"/>
                        <a:pt x="87215" y="131844"/>
                      </a:cubicBezTo>
                      <a:cubicBezTo>
                        <a:pt x="87024" y="132034"/>
                        <a:pt x="85691" y="134320"/>
                        <a:pt x="85214" y="133844"/>
                      </a:cubicBezTo>
                      <a:cubicBezTo>
                        <a:pt x="84929" y="133558"/>
                        <a:pt x="85786" y="130129"/>
                        <a:pt x="84833" y="130606"/>
                      </a:cubicBezTo>
                      <a:cubicBezTo>
                        <a:pt x="83595" y="131272"/>
                        <a:pt x="81595" y="132796"/>
                        <a:pt x="82071" y="134987"/>
                      </a:cubicBezTo>
                      <a:cubicBezTo>
                        <a:pt x="81404" y="135463"/>
                        <a:pt x="79880" y="133368"/>
                        <a:pt x="79499" y="132796"/>
                      </a:cubicBezTo>
                      <a:cubicBezTo>
                        <a:pt x="79214" y="132701"/>
                        <a:pt x="76356" y="131558"/>
                        <a:pt x="76356" y="132034"/>
                      </a:cubicBezTo>
                      <a:cubicBezTo>
                        <a:pt x="76261" y="133177"/>
                        <a:pt x="76928" y="135178"/>
                        <a:pt x="75689" y="135749"/>
                      </a:cubicBezTo>
                      <a:cubicBezTo>
                        <a:pt x="74737" y="136130"/>
                        <a:pt x="73784" y="135463"/>
                        <a:pt x="72832" y="136130"/>
                      </a:cubicBezTo>
                      <a:cubicBezTo>
                        <a:pt x="71975" y="136797"/>
                        <a:pt x="72070" y="137654"/>
                        <a:pt x="70927" y="137940"/>
                      </a:cubicBezTo>
                      <a:cubicBezTo>
                        <a:pt x="69593" y="138321"/>
                        <a:pt x="68831" y="136797"/>
                        <a:pt x="67403" y="136987"/>
                      </a:cubicBezTo>
                      <a:cubicBezTo>
                        <a:pt x="66450" y="137083"/>
                        <a:pt x="65212" y="137845"/>
                        <a:pt x="65783" y="139654"/>
                      </a:cubicBezTo>
                      <a:cubicBezTo>
                        <a:pt x="65402" y="139369"/>
                        <a:pt x="62831" y="137654"/>
                        <a:pt x="63116" y="138226"/>
                      </a:cubicBezTo>
                      <a:cubicBezTo>
                        <a:pt x="63497" y="138988"/>
                        <a:pt x="65307" y="140988"/>
                        <a:pt x="63783" y="141178"/>
                      </a:cubicBezTo>
                      <a:cubicBezTo>
                        <a:pt x="63021" y="141274"/>
                        <a:pt x="62354" y="140416"/>
                        <a:pt x="61592" y="140321"/>
                      </a:cubicBezTo>
                      <a:cubicBezTo>
                        <a:pt x="60068" y="139940"/>
                        <a:pt x="57497" y="140416"/>
                        <a:pt x="57401" y="142607"/>
                      </a:cubicBezTo>
                      <a:cubicBezTo>
                        <a:pt x="57401" y="141369"/>
                        <a:pt x="54639" y="139940"/>
                        <a:pt x="54068" y="140035"/>
                      </a:cubicBezTo>
                      <a:cubicBezTo>
                        <a:pt x="54544" y="141845"/>
                        <a:pt x="53687" y="141559"/>
                        <a:pt x="52734" y="141750"/>
                      </a:cubicBezTo>
                      <a:cubicBezTo>
                        <a:pt x="51686" y="141940"/>
                        <a:pt x="52163" y="141750"/>
                        <a:pt x="52067" y="142893"/>
                      </a:cubicBezTo>
                      <a:cubicBezTo>
                        <a:pt x="51877" y="144607"/>
                        <a:pt x="48924" y="142607"/>
                        <a:pt x="48162" y="142702"/>
                      </a:cubicBezTo>
                      <a:cubicBezTo>
                        <a:pt x="47591" y="142702"/>
                        <a:pt x="47686" y="143750"/>
                        <a:pt x="47019" y="144036"/>
                      </a:cubicBezTo>
                      <a:cubicBezTo>
                        <a:pt x="46067" y="144417"/>
                        <a:pt x="44924" y="144512"/>
                        <a:pt x="43971" y="144607"/>
                      </a:cubicBezTo>
                      <a:cubicBezTo>
                        <a:pt x="41971" y="144798"/>
                        <a:pt x="41018" y="145369"/>
                        <a:pt x="40256" y="148322"/>
                      </a:cubicBezTo>
                      <a:cubicBezTo>
                        <a:pt x="40542" y="147370"/>
                        <a:pt x="41114" y="145846"/>
                        <a:pt x="40923" y="144703"/>
                      </a:cubicBezTo>
                      <a:cubicBezTo>
                        <a:pt x="40637" y="143369"/>
                        <a:pt x="39685" y="144893"/>
                        <a:pt x="39494" y="145369"/>
                      </a:cubicBezTo>
                      <a:cubicBezTo>
                        <a:pt x="38351" y="148036"/>
                        <a:pt x="37399" y="147179"/>
                        <a:pt x="36732" y="144322"/>
                      </a:cubicBezTo>
                      <a:cubicBezTo>
                        <a:pt x="36351" y="142321"/>
                        <a:pt x="34160" y="149560"/>
                        <a:pt x="34351" y="146131"/>
                      </a:cubicBezTo>
                      <a:cubicBezTo>
                        <a:pt x="34541" y="143845"/>
                        <a:pt x="31684" y="143560"/>
                        <a:pt x="31112" y="146608"/>
                      </a:cubicBezTo>
                      <a:cubicBezTo>
                        <a:pt x="31303" y="145369"/>
                        <a:pt x="31017" y="144607"/>
                        <a:pt x="30636" y="143750"/>
                      </a:cubicBezTo>
                      <a:cubicBezTo>
                        <a:pt x="30446" y="143369"/>
                        <a:pt x="29969" y="143941"/>
                        <a:pt x="29493" y="143845"/>
                      </a:cubicBezTo>
                      <a:cubicBezTo>
                        <a:pt x="28731" y="143655"/>
                        <a:pt x="28636" y="142702"/>
                        <a:pt x="27969" y="142321"/>
                      </a:cubicBezTo>
                      <a:cubicBezTo>
                        <a:pt x="27302" y="141940"/>
                        <a:pt x="26445" y="142893"/>
                        <a:pt x="25874" y="142607"/>
                      </a:cubicBezTo>
                      <a:cubicBezTo>
                        <a:pt x="25207" y="142226"/>
                        <a:pt x="24540" y="141750"/>
                        <a:pt x="24064" y="141178"/>
                      </a:cubicBezTo>
                      <a:cubicBezTo>
                        <a:pt x="23397" y="140131"/>
                        <a:pt x="23302" y="139083"/>
                        <a:pt x="22159" y="138797"/>
                      </a:cubicBezTo>
                      <a:cubicBezTo>
                        <a:pt x="21683" y="138607"/>
                        <a:pt x="19873" y="139750"/>
                        <a:pt x="19682" y="139559"/>
                      </a:cubicBezTo>
                      <a:cubicBezTo>
                        <a:pt x="19397" y="139273"/>
                        <a:pt x="20825" y="137464"/>
                        <a:pt x="20921" y="136892"/>
                      </a:cubicBezTo>
                      <a:cubicBezTo>
                        <a:pt x="21016" y="136035"/>
                        <a:pt x="19492" y="136987"/>
                        <a:pt x="18825" y="137368"/>
                      </a:cubicBezTo>
                      <a:cubicBezTo>
                        <a:pt x="18158" y="137749"/>
                        <a:pt x="15396" y="140035"/>
                        <a:pt x="15872" y="138416"/>
                      </a:cubicBezTo>
                      <a:cubicBezTo>
                        <a:pt x="16349" y="137083"/>
                        <a:pt x="17492" y="135844"/>
                        <a:pt x="17682" y="134701"/>
                      </a:cubicBezTo>
                      <a:cubicBezTo>
                        <a:pt x="17873" y="133273"/>
                        <a:pt x="12824" y="135463"/>
                        <a:pt x="14825" y="132987"/>
                      </a:cubicBezTo>
                      <a:cubicBezTo>
                        <a:pt x="15968" y="131653"/>
                        <a:pt x="14158" y="129748"/>
                        <a:pt x="13682" y="128891"/>
                      </a:cubicBezTo>
                      <a:cubicBezTo>
                        <a:pt x="13110" y="128129"/>
                        <a:pt x="12253" y="127462"/>
                        <a:pt x="12539" y="126415"/>
                      </a:cubicBezTo>
                      <a:cubicBezTo>
                        <a:pt x="12634" y="126129"/>
                        <a:pt x="14444" y="123748"/>
                        <a:pt x="14063" y="123938"/>
                      </a:cubicBezTo>
                      <a:cubicBezTo>
                        <a:pt x="13205" y="124224"/>
                        <a:pt x="12539" y="124986"/>
                        <a:pt x="11681" y="124414"/>
                      </a:cubicBezTo>
                      <a:cubicBezTo>
                        <a:pt x="11205" y="124129"/>
                        <a:pt x="11110" y="123557"/>
                        <a:pt x="11110" y="123176"/>
                      </a:cubicBezTo>
                      <a:cubicBezTo>
                        <a:pt x="11110" y="122319"/>
                        <a:pt x="11586" y="120700"/>
                        <a:pt x="13491" y="120604"/>
                      </a:cubicBezTo>
                      <a:cubicBezTo>
                        <a:pt x="7681" y="120985"/>
                        <a:pt x="14348" y="119080"/>
                        <a:pt x="13682" y="117937"/>
                      </a:cubicBezTo>
                      <a:cubicBezTo>
                        <a:pt x="13205" y="116794"/>
                        <a:pt x="10443" y="116699"/>
                        <a:pt x="10157" y="115175"/>
                      </a:cubicBezTo>
                      <a:cubicBezTo>
                        <a:pt x="10062" y="114794"/>
                        <a:pt x="11491" y="113746"/>
                        <a:pt x="11777" y="113270"/>
                      </a:cubicBezTo>
                      <a:cubicBezTo>
                        <a:pt x="13110" y="111365"/>
                        <a:pt x="10062" y="111841"/>
                        <a:pt x="11205" y="109841"/>
                      </a:cubicBezTo>
                      <a:cubicBezTo>
                        <a:pt x="11967" y="108508"/>
                        <a:pt x="12539" y="107650"/>
                        <a:pt x="12634" y="106222"/>
                      </a:cubicBezTo>
                      <a:cubicBezTo>
                        <a:pt x="12634" y="105745"/>
                        <a:pt x="11777" y="104317"/>
                        <a:pt x="11872" y="104221"/>
                      </a:cubicBezTo>
                      <a:cubicBezTo>
                        <a:pt x="12634" y="102031"/>
                        <a:pt x="17873" y="100983"/>
                        <a:pt x="16730" y="98411"/>
                      </a:cubicBezTo>
                      <a:cubicBezTo>
                        <a:pt x="16158" y="97078"/>
                        <a:pt x="15110" y="97840"/>
                        <a:pt x="15587" y="96506"/>
                      </a:cubicBezTo>
                      <a:cubicBezTo>
                        <a:pt x="16349" y="96316"/>
                        <a:pt x="17015" y="96030"/>
                        <a:pt x="17396" y="95458"/>
                      </a:cubicBezTo>
                      <a:cubicBezTo>
                        <a:pt x="17587" y="95173"/>
                        <a:pt x="16539" y="94982"/>
                        <a:pt x="16539" y="94411"/>
                      </a:cubicBezTo>
                      <a:cubicBezTo>
                        <a:pt x="15682" y="91267"/>
                        <a:pt x="22445" y="88505"/>
                        <a:pt x="20063" y="84886"/>
                      </a:cubicBezTo>
                      <a:cubicBezTo>
                        <a:pt x="20444" y="84124"/>
                        <a:pt x="20921" y="86219"/>
                        <a:pt x="20063" y="84886"/>
                      </a:cubicBezTo>
                      <a:close/>
                    </a:path>
                  </a:pathLst>
                </a:custGeom>
                <a:solidFill>
                  <a:srgbClr val="FAE1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43" name="Google Shape;3443;p67"/>
              <p:cNvGrpSpPr/>
              <p:nvPr/>
            </p:nvGrpSpPr>
            <p:grpSpPr>
              <a:xfrm>
                <a:off x="4825841" y="2895518"/>
                <a:ext cx="475476" cy="220585"/>
                <a:chOff x="4825841" y="2895518"/>
                <a:chExt cx="475476" cy="220585"/>
              </a:xfrm>
            </p:grpSpPr>
            <p:sp>
              <p:nvSpPr>
                <p:cNvPr id="3444" name="Google Shape;3444;p67"/>
                <p:cNvSpPr/>
                <p:nvPr/>
              </p:nvSpPr>
              <p:spPr>
                <a:xfrm>
                  <a:off x="4835842" y="2900171"/>
                  <a:ext cx="459390" cy="205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90" h="205182" extrusionOk="0">
                      <a:moveTo>
                        <a:pt x="459391" y="0"/>
                      </a:moveTo>
                      <a:cubicBezTo>
                        <a:pt x="445389" y="21050"/>
                        <a:pt x="440341" y="46863"/>
                        <a:pt x="427196" y="68390"/>
                      </a:cubicBezTo>
                      <a:cubicBezTo>
                        <a:pt x="413957" y="89916"/>
                        <a:pt x="386429" y="106966"/>
                        <a:pt x="364046" y="95345"/>
                      </a:cubicBezTo>
                      <a:cubicBezTo>
                        <a:pt x="359092" y="92774"/>
                        <a:pt x="354044" y="88868"/>
                        <a:pt x="348615" y="90202"/>
                      </a:cubicBezTo>
                      <a:cubicBezTo>
                        <a:pt x="343471" y="91535"/>
                        <a:pt x="340805" y="96965"/>
                        <a:pt x="338423" y="101727"/>
                      </a:cubicBezTo>
                      <a:cubicBezTo>
                        <a:pt x="330422" y="117920"/>
                        <a:pt x="317849" y="132779"/>
                        <a:pt x="300800" y="138779"/>
                      </a:cubicBezTo>
                      <a:cubicBezTo>
                        <a:pt x="283750" y="144780"/>
                        <a:pt x="262033" y="139256"/>
                        <a:pt x="253556" y="123254"/>
                      </a:cubicBezTo>
                      <a:cubicBezTo>
                        <a:pt x="234696" y="163163"/>
                        <a:pt x="178689" y="179832"/>
                        <a:pt x="141065" y="156782"/>
                      </a:cubicBezTo>
                      <a:cubicBezTo>
                        <a:pt x="136874" y="154210"/>
                        <a:pt x="132302" y="151067"/>
                        <a:pt x="127349" y="151733"/>
                      </a:cubicBezTo>
                      <a:cubicBezTo>
                        <a:pt x="122492" y="152400"/>
                        <a:pt x="118967" y="156496"/>
                        <a:pt x="115919" y="160306"/>
                      </a:cubicBezTo>
                      <a:cubicBezTo>
                        <a:pt x="101060" y="178689"/>
                        <a:pt x="83534" y="196691"/>
                        <a:pt x="60770" y="203168"/>
                      </a:cubicBezTo>
                      <a:cubicBezTo>
                        <a:pt x="38005" y="209645"/>
                        <a:pt x="9239" y="200311"/>
                        <a:pt x="1619" y="177927"/>
                      </a:cubicBezTo>
                      <a:lnTo>
                        <a:pt x="0" y="90011"/>
                      </a:lnTo>
                      <a:lnTo>
                        <a:pt x="459391" y="0"/>
                      </a:lnTo>
                      <a:close/>
                    </a:path>
                  </a:pathLst>
                </a:custGeom>
                <a:solidFill>
                  <a:srgbClr val="FAE1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5" name="Google Shape;3445;p67"/>
                <p:cNvSpPr/>
                <p:nvPr/>
              </p:nvSpPr>
              <p:spPr>
                <a:xfrm>
                  <a:off x="4825841" y="2895518"/>
                  <a:ext cx="475476" cy="220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476" h="220585" extrusionOk="0">
                      <a:moveTo>
                        <a:pt x="415481" y="6749"/>
                      </a:moveTo>
                      <a:cubicBezTo>
                        <a:pt x="416528" y="12560"/>
                        <a:pt x="419005" y="6178"/>
                        <a:pt x="416433" y="6559"/>
                      </a:cubicBezTo>
                      <a:cubicBezTo>
                        <a:pt x="416147" y="6559"/>
                        <a:pt x="415861" y="6749"/>
                        <a:pt x="415481" y="6749"/>
                      </a:cubicBezTo>
                      <a:close/>
                      <a:moveTo>
                        <a:pt x="165449" y="54851"/>
                      </a:moveTo>
                      <a:cubicBezTo>
                        <a:pt x="166497" y="60661"/>
                        <a:pt x="168973" y="54279"/>
                        <a:pt x="166402" y="54660"/>
                      </a:cubicBezTo>
                      <a:cubicBezTo>
                        <a:pt x="166116" y="54660"/>
                        <a:pt x="165735" y="54851"/>
                        <a:pt x="165449" y="54851"/>
                      </a:cubicBezTo>
                      <a:close/>
                      <a:moveTo>
                        <a:pt x="141541" y="63233"/>
                      </a:moveTo>
                      <a:cubicBezTo>
                        <a:pt x="141541" y="63423"/>
                        <a:pt x="142685" y="64471"/>
                        <a:pt x="142780" y="64376"/>
                      </a:cubicBezTo>
                      <a:cubicBezTo>
                        <a:pt x="143542" y="64280"/>
                        <a:pt x="143542" y="62090"/>
                        <a:pt x="143256" y="61518"/>
                      </a:cubicBezTo>
                      <a:cubicBezTo>
                        <a:pt x="142589" y="61709"/>
                        <a:pt x="141351" y="61804"/>
                        <a:pt x="141541" y="63233"/>
                      </a:cubicBezTo>
                      <a:close/>
                      <a:moveTo>
                        <a:pt x="21812" y="153815"/>
                      </a:moveTo>
                      <a:cubicBezTo>
                        <a:pt x="23146" y="153149"/>
                        <a:pt x="22669" y="152196"/>
                        <a:pt x="22669" y="151244"/>
                      </a:cubicBezTo>
                      <a:cubicBezTo>
                        <a:pt x="21431" y="151244"/>
                        <a:pt x="21336" y="151339"/>
                        <a:pt x="21241" y="152291"/>
                      </a:cubicBezTo>
                      <a:cubicBezTo>
                        <a:pt x="21241" y="152291"/>
                        <a:pt x="21050" y="154196"/>
                        <a:pt x="21812" y="153815"/>
                      </a:cubicBezTo>
                      <a:close/>
                      <a:moveTo>
                        <a:pt x="63627" y="204965"/>
                      </a:moveTo>
                      <a:cubicBezTo>
                        <a:pt x="62484" y="205155"/>
                        <a:pt x="62579" y="207917"/>
                        <a:pt x="64008" y="207727"/>
                      </a:cubicBezTo>
                      <a:cubicBezTo>
                        <a:pt x="65342" y="207441"/>
                        <a:pt x="64675" y="204965"/>
                        <a:pt x="63627" y="204965"/>
                      </a:cubicBezTo>
                      <a:close/>
                      <a:moveTo>
                        <a:pt x="68771" y="202679"/>
                      </a:moveTo>
                      <a:cubicBezTo>
                        <a:pt x="68485" y="203631"/>
                        <a:pt x="68008" y="204298"/>
                        <a:pt x="68580" y="205536"/>
                      </a:cubicBezTo>
                      <a:cubicBezTo>
                        <a:pt x="70390" y="205155"/>
                        <a:pt x="70294" y="204107"/>
                        <a:pt x="68771" y="202679"/>
                      </a:cubicBezTo>
                      <a:close/>
                      <a:moveTo>
                        <a:pt x="434721" y="8273"/>
                      </a:moveTo>
                      <a:cubicBezTo>
                        <a:pt x="435007" y="7035"/>
                        <a:pt x="436054" y="7321"/>
                        <a:pt x="437007" y="7226"/>
                      </a:cubicBezTo>
                      <a:cubicBezTo>
                        <a:pt x="437198" y="8178"/>
                        <a:pt x="437578" y="9893"/>
                        <a:pt x="436531" y="10083"/>
                      </a:cubicBezTo>
                      <a:cubicBezTo>
                        <a:pt x="435578" y="10274"/>
                        <a:pt x="434245" y="9988"/>
                        <a:pt x="434721" y="8273"/>
                      </a:cubicBezTo>
                      <a:close/>
                      <a:moveTo>
                        <a:pt x="406908" y="17417"/>
                      </a:moveTo>
                      <a:cubicBezTo>
                        <a:pt x="407194" y="16179"/>
                        <a:pt x="408241" y="16465"/>
                        <a:pt x="409194" y="16370"/>
                      </a:cubicBezTo>
                      <a:cubicBezTo>
                        <a:pt x="409385" y="17322"/>
                        <a:pt x="409765" y="19037"/>
                        <a:pt x="408718" y="19227"/>
                      </a:cubicBezTo>
                      <a:cubicBezTo>
                        <a:pt x="407765" y="19322"/>
                        <a:pt x="406432" y="19037"/>
                        <a:pt x="406908" y="17417"/>
                      </a:cubicBezTo>
                      <a:close/>
                      <a:moveTo>
                        <a:pt x="258890" y="44087"/>
                      </a:moveTo>
                      <a:cubicBezTo>
                        <a:pt x="259366" y="43135"/>
                        <a:pt x="259556" y="42182"/>
                        <a:pt x="260604" y="42373"/>
                      </a:cubicBezTo>
                      <a:cubicBezTo>
                        <a:pt x="260794" y="43325"/>
                        <a:pt x="261176" y="45040"/>
                        <a:pt x="260128" y="45230"/>
                      </a:cubicBezTo>
                      <a:lnTo>
                        <a:pt x="258890" y="44087"/>
                      </a:lnTo>
                      <a:close/>
                      <a:moveTo>
                        <a:pt x="193453" y="58375"/>
                      </a:moveTo>
                      <a:cubicBezTo>
                        <a:pt x="194977" y="57899"/>
                        <a:pt x="195548" y="58661"/>
                        <a:pt x="195929" y="60756"/>
                      </a:cubicBezTo>
                      <a:lnTo>
                        <a:pt x="194977" y="60947"/>
                      </a:lnTo>
                      <a:cubicBezTo>
                        <a:pt x="194310" y="60280"/>
                        <a:pt x="193643" y="59327"/>
                        <a:pt x="193453" y="58375"/>
                      </a:cubicBezTo>
                      <a:close/>
                      <a:moveTo>
                        <a:pt x="38767" y="84092"/>
                      </a:moveTo>
                      <a:cubicBezTo>
                        <a:pt x="40196" y="83807"/>
                        <a:pt x="40481" y="86569"/>
                        <a:pt x="39243" y="86855"/>
                      </a:cubicBezTo>
                      <a:cubicBezTo>
                        <a:pt x="38481" y="85997"/>
                        <a:pt x="37243" y="84664"/>
                        <a:pt x="38767" y="84092"/>
                      </a:cubicBezTo>
                      <a:close/>
                      <a:moveTo>
                        <a:pt x="11240" y="93141"/>
                      </a:moveTo>
                      <a:cubicBezTo>
                        <a:pt x="11335" y="94189"/>
                        <a:pt x="9715" y="93713"/>
                        <a:pt x="9811" y="92570"/>
                      </a:cubicBezTo>
                      <a:cubicBezTo>
                        <a:pt x="10001" y="91903"/>
                        <a:pt x="10096" y="91236"/>
                        <a:pt x="10287" y="90474"/>
                      </a:cubicBezTo>
                      <a:cubicBezTo>
                        <a:pt x="11049" y="91427"/>
                        <a:pt x="12382" y="92951"/>
                        <a:pt x="11240" y="93141"/>
                      </a:cubicBezTo>
                      <a:cubicBezTo>
                        <a:pt x="11335" y="94475"/>
                        <a:pt x="12287" y="92951"/>
                        <a:pt x="11240" y="93141"/>
                      </a:cubicBezTo>
                      <a:close/>
                      <a:moveTo>
                        <a:pt x="10287" y="132289"/>
                      </a:moveTo>
                      <a:lnTo>
                        <a:pt x="10287" y="129336"/>
                      </a:lnTo>
                      <a:cubicBezTo>
                        <a:pt x="11525" y="129336"/>
                        <a:pt x="11621" y="129431"/>
                        <a:pt x="11621" y="130289"/>
                      </a:cubicBezTo>
                      <a:cubicBezTo>
                        <a:pt x="11621" y="131051"/>
                        <a:pt x="11716" y="132289"/>
                        <a:pt x="10287" y="132289"/>
                      </a:cubicBezTo>
                      <a:close/>
                      <a:moveTo>
                        <a:pt x="81629" y="206965"/>
                      </a:moveTo>
                      <a:cubicBezTo>
                        <a:pt x="80677" y="207441"/>
                        <a:pt x="79915" y="208203"/>
                        <a:pt x="79153" y="206489"/>
                      </a:cubicBezTo>
                      <a:lnTo>
                        <a:pt x="80105" y="206108"/>
                      </a:lnTo>
                      <a:lnTo>
                        <a:pt x="81629" y="206965"/>
                      </a:lnTo>
                      <a:close/>
                      <a:moveTo>
                        <a:pt x="136684" y="158673"/>
                      </a:moveTo>
                      <a:cubicBezTo>
                        <a:pt x="135541" y="158387"/>
                        <a:pt x="134493" y="160102"/>
                        <a:pt x="133350" y="158102"/>
                      </a:cubicBezTo>
                      <a:cubicBezTo>
                        <a:pt x="132398" y="158102"/>
                        <a:pt x="131445" y="160388"/>
                        <a:pt x="130016" y="158768"/>
                      </a:cubicBezTo>
                      <a:cubicBezTo>
                        <a:pt x="130588" y="159530"/>
                        <a:pt x="133731" y="161626"/>
                        <a:pt x="132969" y="162388"/>
                      </a:cubicBezTo>
                      <a:cubicBezTo>
                        <a:pt x="132398" y="162959"/>
                        <a:pt x="128492" y="161626"/>
                        <a:pt x="128492" y="163245"/>
                      </a:cubicBezTo>
                      <a:cubicBezTo>
                        <a:pt x="128492" y="163817"/>
                        <a:pt x="129826" y="164293"/>
                        <a:pt x="130111" y="164388"/>
                      </a:cubicBezTo>
                      <a:cubicBezTo>
                        <a:pt x="131254" y="165341"/>
                        <a:pt x="130397" y="166198"/>
                        <a:pt x="129921" y="166674"/>
                      </a:cubicBezTo>
                      <a:cubicBezTo>
                        <a:pt x="129349" y="167436"/>
                        <a:pt x="127444" y="168579"/>
                        <a:pt x="126492" y="166674"/>
                      </a:cubicBezTo>
                      <a:cubicBezTo>
                        <a:pt x="125635" y="165150"/>
                        <a:pt x="127635" y="162674"/>
                        <a:pt x="125540" y="161816"/>
                      </a:cubicBezTo>
                      <a:cubicBezTo>
                        <a:pt x="122873" y="160769"/>
                        <a:pt x="122491" y="162483"/>
                        <a:pt x="123730" y="164102"/>
                      </a:cubicBezTo>
                      <a:cubicBezTo>
                        <a:pt x="125349" y="166388"/>
                        <a:pt x="121348" y="169817"/>
                        <a:pt x="119062" y="167817"/>
                      </a:cubicBezTo>
                      <a:cubicBezTo>
                        <a:pt x="119634" y="168293"/>
                        <a:pt x="121729" y="169627"/>
                        <a:pt x="121253" y="170294"/>
                      </a:cubicBezTo>
                      <a:cubicBezTo>
                        <a:pt x="120777" y="171056"/>
                        <a:pt x="119824" y="172484"/>
                        <a:pt x="121063" y="173532"/>
                      </a:cubicBezTo>
                      <a:cubicBezTo>
                        <a:pt x="118396" y="171151"/>
                        <a:pt x="113443" y="176866"/>
                        <a:pt x="112300" y="178009"/>
                      </a:cubicBezTo>
                      <a:cubicBezTo>
                        <a:pt x="110109" y="180485"/>
                        <a:pt x="110109" y="183343"/>
                        <a:pt x="110585" y="187343"/>
                      </a:cubicBezTo>
                      <a:cubicBezTo>
                        <a:pt x="110490" y="186772"/>
                        <a:pt x="109823" y="183057"/>
                        <a:pt x="108680" y="183057"/>
                      </a:cubicBezTo>
                      <a:lnTo>
                        <a:pt x="108013" y="184105"/>
                      </a:lnTo>
                      <a:cubicBezTo>
                        <a:pt x="107632" y="184486"/>
                        <a:pt x="108013" y="184295"/>
                        <a:pt x="106966" y="183629"/>
                      </a:cubicBezTo>
                      <a:cubicBezTo>
                        <a:pt x="105442" y="182676"/>
                        <a:pt x="104013" y="182962"/>
                        <a:pt x="105632" y="184867"/>
                      </a:cubicBezTo>
                      <a:cubicBezTo>
                        <a:pt x="106680" y="186105"/>
                        <a:pt x="107347" y="186486"/>
                        <a:pt x="106394" y="187439"/>
                      </a:cubicBezTo>
                      <a:cubicBezTo>
                        <a:pt x="105918" y="187915"/>
                        <a:pt x="105346" y="188582"/>
                        <a:pt x="104584" y="188772"/>
                      </a:cubicBezTo>
                      <a:cubicBezTo>
                        <a:pt x="104013" y="188963"/>
                        <a:pt x="103442" y="188105"/>
                        <a:pt x="103156" y="188391"/>
                      </a:cubicBezTo>
                      <a:lnTo>
                        <a:pt x="100489" y="190582"/>
                      </a:lnTo>
                      <a:cubicBezTo>
                        <a:pt x="98869" y="191915"/>
                        <a:pt x="102489" y="195154"/>
                        <a:pt x="102965" y="194773"/>
                      </a:cubicBezTo>
                      <a:cubicBezTo>
                        <a:pt x="102108" y="195440"/>
                        <a:pt x="97536" y="193535"/>
                        <a:pt x="96202" y="193344"/>
                      </a:cubicBezTo>
                      <a:cubicBezTo>
                        <a:pt x="94774" y="193249"/>
                        <a:pt x="94012" y="193630"/>
                        <a:pt x="96012" y="194487"/>
                      </a:cubicBezTo>
                      <a:cubicBezTo>
                        <a:pt x="97155" y="194963"/>
                        <a:pt x="99727" y="196583"/>
                        <a:pt x="97441" y="196773"/>
                      </a:cubicBezTo>
                      <a:cubicBezTo>
                        <a:pt x="96202" y="196868"/>
                        <a:pt x="94869" y="196678"/>
                        <a:pt x="93631" y="196202"/>
                      </a:cubicBezTo>
                      <a:cubicBezTo>
                        <a:pt x="93440" y="196106"/>
                        <a:pt x="92392" y="195630"/>
                        <a:pt x="92202" y="195725"/>
                      </a:cubicBezTo>
                      <a:cubicBezTo>
                        <a:pt x="92488" y="195535"/>
                        <a:pt x="94774" y="198107"/>
                        <a:pt x="94869" y="198773"/>
                      </a:cubicBezTo>
                      <a:cubicBezTo>
                        <a:pt x="94964" y="199631"/>
                        <a:pt x="90773" y="197440"/>
                        <a:pt x="90488" y="197249"/>
                      </a:cubicBezTo>
                      <a:cubicBezTo>
                        <a:pt x="85249" y="194773"/>
                        <a:pt x="93059" y="200107"/>
                        <a:pt x="93154" y="200297"/>
                      </a:cubicBezTo>
                      <a:cubicBezTo>
                        <a:pt x="93059" y="201250"/>
                        <a:pt x="87725" y="198488"/>
                        <a:pt x="89154" y="200774"/>
                      </a:cubicBezTo>
                      <a:cubicBezTo>
                        <a:pt x="87916" y="198583"/>
                        <a:pt x="82105" y="202679"/>
                        <a:pt x="80867" y="203250"/>
                      </a:cubicBezTo>
                      <a:cubicBezTo>
                        <a:pt x="79438" y="204107"/>
                        <a:pt x="78677" y="205346"/>
                        <a:pt x="77438" y="206203"/>
                      </a:cubicBezTo>
                      <a:cubicBezTo>
                        <a:pt x="76486" y="206870"/>
                        <a:pt x="74962" y="204774"/>
                        <a:pt x="74486" y="205822"/>
                      </a:cubicBezTo>
                      <a:cubicBezTo>
                        <a:pt x="74200" y="206393"/>
                        <a:pt x="73819" y="208965"/>
                        <a:pt x="73152" y="209156"/>
                      </a:cubicBezTo>
                      <a:cubicBezTo>
                        <a:pt x="73342" y="209060"/>
                        <a:pt x="73438" y="201917"/>
                        <a:pt x="72200" y="204965"/>
                      </a:cubicBezTo>
                      <a:cubicBezTo>
                        <a:pt x="71628" y="206298"/>
                        <a:pt x="70009" y="206393"/>
                        <a:pt x="70485" y="208489"/>
                      </a:cubicBezTo>
                      <a:cubicBezTo>
                        <a:pt x="70866" y="210299"/>
                        <a:pt x="68390" y="208394"/>
                        <a:pt x="68771" y="210203"/>
                      </a:cubicBezTo>
                      <a:cubicBezTo>
                        <a:pt x="68294" y="208108"/>
                        <a:pt x="67723" y="206774"/>
                        <a:pt x="66008" y="206489"/>
                      </a:cubicBezTo>
                      <a:cubicBezTo>
                        <a:pt x="64960" y="206203"/>
                        <a:pt x="65437" y="211632"/>
                        <a:pt x="64198" y="212870"/>
                      </a:cubicBezTo>
                      <a:cubicBezTo>
                        <a:pt x="61055" y="215918"/>
                        <a:pt x="60198" y="207441"/>
                        <a:pt x="60103" y="205250"/>
                      </a:cubicBezTo>
                      <a:cubicBezTo>
                        <a:pt x="59150" y="207822"/>
                        <a:pt x="58007" y="210108"/>
                        <a:pt x="56388" y="212204"/>
                      </a:cubicBezTo>
                      <a:cubicBezTo>
                        <a:pt x="55817" y="210584"/>
                        <a:pt x="55340" y="209346"/>
                        <a:pt x="54483" y="208013"/>
                      </a:cubicBezTo>
                      <a:cubicBezTo>
                        <a:pt x="54388" y="209918"/>
                        <a:pt x="52673" y="209156"/>
                        <a:pt x="51816" y="209346"/>
                      </a:cubicBezTo>
                      <a:cubicBezTo>
                        <a:pt x="51340" y="209537"/>
                        <a:pt x="48958" y="211727"/>
                        <a:pt x="49149" y="212299"/>
                      </a:cubicBezTo>
                      <a:cubicBezTo>
                        <a:pt x="48482" y="210203"/>
                        <a:pt x="50482" y="206965"/>
                        <a:pt x="47339" y="208108"/>
                      </a:cubicBezTo>
                      <a:cubicBezTo>
                        <a:pt x="45053" y="208870"/>
                        <a:pt x="44577" y="207917"/>
                        <a:pt x="45244" y="205346"/>
                      </a:cubicBezTo>
                      <a:cubicBezTo>
                        <a:pt x="44196" y="205060"/>
                        <a:pt x="44291" y="206489"/>
                        <a:pt x="43625" y="207155"/>
                      </a:cubicBezTo>
                      <a:cubicBezTo>
                        <a:pt x="42672" y="208203"/>
                        <a:pt x="41338" y="206774"/>
                        <a:pt x="40291" y="207251"/>
                      </a:cubicBezTo>
                      <a:cubicBezTo>
                        <a:pt x="39148" y="207727"/>
                        <a:pt x="39433" y="209251"/>
                        <a:pt x="38576" y="210013"/>
                      </a:cubicBezTo>
                      <a:cubicBezTo>
                        <a:pt x="37719" y="210775"/>
                        <a:pt x="36767" y="209251"/>
                        <a:pt x="36385" y="210394"/>
                      </a:cubicBezTo>
                      <a:cubicBezTo>
                        <a:pt x="37052" y="208489"/>
                        <a:pt x="37338" y="208679"/>
                        <a:pt x="35909" y="208108"/>
                      </a:cubicBezTo>
                      <a:cubicBezTo>
                        <a:pt x="34957" y="207822"/>
                        <a:pt x="34100" y="207346"/>
                        <a:pt x="33147" y="206965"/>
                      </a:cubicBezTo>
                      <a:cubicBezTo>
                        <a:pt x="33528" y="206012"/>
                        <a:pt x="34195" y="204393"/>
                        <a:pt x="35147" y="204869"/>
                      </a:cubicBezTo>
                      <a:cubicBezTo>
                        <a:pt x="35719" y="204488"/>
                        <a:pt x="36100" y="205250"/>
                        <a:pt x="36576" y="204012"/>
                      </a:cubicBezTo>
                      <a:cubicBezTo>
                        <a:pt x="34195" y="202964"/>
                        <a:pt x="32671" y="205536"/>
                        <a:pt x="30004" y="205822"/>
                      </a:cubicBezTo>
                      <a:cubicBezTo>
                        <a:pt x="27337" y="206012"/>
                        <a:pt x="31147" y="203441"/>
                        <a:pt x="31147" y="203345"/>
                      </a:cubicBezTo>
                      <a:cubicBezTo>
                        <a:pt x="31242" y="203250"/>
                        <a:pt x="29242" y="203441"/>
                        <a:pt x="29242" y="203441"/>
                      </a:cubicBezTo>
                      <a:cubicBezTo>
                        <a:pt x="27908" y="204012"/>
                        <a:pt x="27623" y="203917"/>
                        <a:pt x="27527" y="202393"/>
                      </a:cubicBezTo>
                      <a:cubicBezTo>
                        <a:pt x="27432" y="200297"/>
                        <a:pt x="25336" y="198202"/>
                        <a:pt x="24194" y="201726"/>
                      </a:cubicBezTo>
                      <a:cubicBezTo>
                        <a:pt x="23813" y="201059"/>
                        <a:pt x="23241" y="201536"/>
                        <a:pt x="22860" y="201440"/>
                      </a:cubicBezTo>
                      <a:cubicBezTo>
                        <a:pt x="22479" y="201345"/>
                        <a:pt x="24860" y="199154"/>
                        <a:pt x="25146" y="198773"/>
                      </a:cubicBezTo>
                      <a:cubicBezTo>
                        <a:pt x="25717" y="197821"/>
                        <a:pt x="24955" y="197821"/>
                        <a:pt x="24384" y="197726"/>
                      </a:cubicBezTo>
                      <a:cubicBezTo>
                        <a:pt x="21622" y="197345"/>
                        <a:pt x="18859" y="201059"/>
                        <a:pt x="16764" y="198773"/>
                      </a:cubicBezTo>
                      <a:cubicBezTo>
                        <a:pt x="17812" y="197726"/>
                        <a:pt x="19145" y="196678"/>
                        <a:pt x="19717" y="195344"/>
                      </a:cubicBezTo>
                      <a:cubicBezTo>
                        <a:pt x="20765" y="193154"/>
                        <a:pt x="18669" y="192963"/>
                        <a:pt x="17050" y="194201"/>
                      </a:cubicBezTo>
                      <a:cubicBezTo>
                        <a:pt x="18383" y="193154"/>
                        <a:pt x="19621" y="191439"/>
                        <a:pt x="18859" y="190391"/>
                      </a:cubicBezTo>
                      <a:cubicBezTo>
                        <a:pt x="18098" y="190963"/>
                        <a:pt x="14097" y="194868"/>
                        <a:pt x="15050" y="191915"/>
                      </a:cubicBezTo>
                      <a:cubicBezTo>
                        <a:pt x="15621" y="190391"/>
                        <a:pt x="17526" y="189153"/>
                        <a:pt x="16859" y="187820"/>
                      </a:cubicBezTo>
                      <a:cubicBezTo>
                        <a:pt x="16383" y="186962"/>
                        <a:pt x="15050" y="187343"/>
                        <a:pt x="14859" y="186200"/>
                      </a:cubicBezTo>
                      <a:cubicBezTo>
                        <a:pt x="15716" y="185724"/>
                        <a:pt x="15716" y="184581"/>
                        <a:pt x="15335" y="183438"/>
                      </a:cubicBezTo>
                      <a:cubicBezTo>
                        <a:pt x="15050" y="182486"/>
                        <a:pt x="14383" y="181628"/>
                        <a:pt x="14478" y="181247"/>
                      </a:cubicBezTo>
                      <a:cubicBezTo>
                        <a:pt x="14097" y="180009"/>
                        <a:pt x="11621" y="182105"/>
                        <a:pt x="10954" y="181819"/>
                      </a:cubicBezTo>
                      <a:cubicBezTo>
                        <a:pt x="9334" y="180485"/>
                        <a:pt x="14478" y="179247"/>
                        <a:pt x="15145" y="179057"/>
                      </a:cubicBezTo>
                      <a:cubicBezTo>
                        <a:pt x="16383" y="178771"/>
                        <a:pt x="16097" y="176580"/>
                        <a:pt x="16002" y="175913"/>
                      </a:cubicBezTo>
                      <a:cubicBezTo>
                        <a:pt x="15907" y="174104"/>
                        <a:pt x="15430" y="172199"/>
                        <a:pt x="14669" y="170484"/>
                      </a:cubicBezTo>
                      <a:cubicBezTo>
                        <a:pt x="14478" y="170008"/>
                        <a:pt x="11906" y="166769"/>
                        <a:pt x="12382" y="166484"/>
                      </a:cubicBezTo>
                      <a:cubicBezTo>
                        <a:pt x="13049" y="166007"/>
                        <a:pt x="18002" y="169246"/>
                        <a:pt x="17431" y="168008"/>
                      </a:cubicBezTo>
                      <a:cubicBezTo>
                        <a:pt x="16954" y="166960"/>
                        <a:pt x="14097" y="162102"/>
                        <a:pt x="12668" y="162102"/>
                      </a:cubicBezTo>
                      <a:cubicBezTo>
                        <a:pt x="14573" y="162102"/>
                        <a:pt x="15335" y="161150"/>
                        <a:pt x="15526" y="159816"/>
                      </a:cubicBezTo>
                      <a:cubicBezTo>
                        <a:pt x="15716" y="158768"/>
                        <a:pt x="15526" y="157625"/>
                        <a:pt x="14954" y="156578"/>
                      </a:cubicBezTo>
                      <a:cubicBezTo>
                        <a:pt x="14573" y="155720"/>
                        <a:pt x="13430" y="155530"/>
                        <a:pt x="12859" y="154673"/>
                      </a:cubicBezTo>
                      <a:cubicBezTo>
                        <a:pt x="11525" y="152291"/>
                        <a:pt x="14478" y="150672"/>
                        <a:pt x="15526" y="148577"/>
                      </a:cubicBezTo>
                      <a:cubicBezTo>
                        <a:pt x="15811" y="148005"/>
                        <a:pt x="15240" y="148005"/>
                        <a:pt x="14573" y="148005"/>
                      </a:cubicBezTo>
                      <a:cubicBezTo>
                        <a:pt x="14478" y="147243"/>
                        <a:pt x="14573" y="146481"/>
                        <a:pt x="14573" y="145719"/>
                      </a:cubicBezTo>
                      <a:cubicBezTo>
                        <a:pt x="14573" y="144386"/>
                        <a:pt x="13240" y="143243"/>
                        <a:pt x="13240" y="141719"/>
                      </a:cubicBezTo>
                      <a:cubicBezTo>
                        <a:pt x="13240" y="140385"/>
                        <a:pt x="13621" y="139623"/>
                        <a:pt x="14097" y="138290"/>
                      </a:cubicBezTo>
                      <a:cubicBezTo>
                        <a:pt x="14288" y="137718"/>
                        <a:pt x="14573" y="136480"/>
                        <a:pt x="13716" y="136099"/>
                      </a:cubicBezTo>
                      <a:cubicBezTo>
                        <a:pt x="12287" y="135337"/>
                        <a:pt x="13240" y="131432"/>
                        <a:pt x="13144" y="130003"/>
                      </a:cubicBezTo>
                      <a:cubicBezTo>
                        <a:pt x="13049" y="129431"/>
                        <a:pt x="10763" y="125526"/>
                        <a:pt x="10954" y="125336"/>
                      </a:cubicBezTo>
                      <a:cubicBezTo>
                        <a:pt x="11240" y="125145"/>
                        <a:pt x="12954" y="125907"/>
                        <a:pt x="13240" y="125907"/>
                      </a:cubicBezTo>
                      <a:lnTo>
                        <a:pt x="11906" y="123907"/>
                      </a:lnTo>
                      <a:cubicBezTo>
                        <a:pt x="11621" y="123716"/>
                        <a:pt x="8953" y="122383"/>
                        <a:pt x="9049" y="122002"/>
                      </a:cubicBezTo>
                      <a:cubicBezTo>
                        <a:pt x="9049" y="121811"/>
                        <a:pt x="11144" y="122002"/>
                        <a:pt x="11525" y="121526"/>
                      </a:cubicBezTo>
                      <a:cubicBezTo>
                        <a:pt x="12192" y="120859"/>
                        <a:pt x="11906" y="119621"/>
                        <a:pt x="11906" y="118859"/>
                      </a:cubicBezTo>
                      <a:cubicBezTo>
                        <a:pt x="11144" y="117716"/>
                        <a:pt x="9906" y="115906"/>
                        <a:pt x="12478" y="115811"/>
                      </a:cubicBezTo>
                      <a:cubicBezTo>
                        <a:pt x="11716" y="115811"/>
                        <a:pt x="10382" y="114668"/>
                        <a:pt x="10001" y="114858"/>
                      </a:cubicBezTo>
                      <a:cubicBezTo>
                        <a:pt x="11906" y="114191"/>
                        <a:pt x="11906" y="113525"/>
                        <a:pt x="11906" y="111810"/>
                      </a:cubicBezTo>
                      <a:cubicBezTo>
                        <a:pt x="11906" y="111048"/>
                        <a:pt x="12097" y="109810"/>
                        <a:pt x="11525" y="109143"/>
                      </a:cubicBezTo>
                      <a:cubicBezTo>
                        <a:pt x="11144" y="108667"/>
                        <a:pt x="10573" y="109143"/>
                        <a:pt x="10573" y="108476"/>
                      </a:cubicBezTo>
                      <a:cubicBezTo>
                        <a:pt x="10573" y="106762"/>
                        <a:pt x="11906" y="106190"/>
                        <a:pt x="11906" y="104381"/>
                      </a:cubicBezTo>
                      <a:cubicBezTo>
                        <a:pt x="11906" y="103523"/>
                        <a:pt x="11335" y="100094"/>
                        <a:pt x="13335" y="100761"/>
                      </a:cubicBezTo>
                      <a:cubicBezTo>
                        <a:pt x="13335" y="99237"/>
                        <a:pt x="10668" y="99713"/>
                        <a:pt x="9906" y="98094"/>
                      </a:cubicBezTo>
                      <a:cubicBezTo>
                        <a:pt x="9525" y="97142"/>
                        <a:pt x="11430" y="97523"/>
                        <a:pt x="12002" y="97713"/>
                      </a:cubicBezTo>
                      <a:cubicBezTo>
                        <a:pt x="12382" y="97523"/>
                        <a:pt x="12763" y="97332"/>
                        <a:pt x="12954" y="97046"/>
                      </a:cubicBezTo>
                      <a:cubicBezTo>
                        <a:pt x="13049" y="96856"/>
                        <a:pt x="12954" y="96475"/>
                        <a:pt x="12763" y="95808"/>
                      </a:cubicBezTo>
                      <a:cubicBezTo>
                        <a:pt x="13430" y="94951"/>
                        <a:pt x="15335" y="92760"/>
                        <a:pt x="16478" y="94475"/>
                      </a:cubicBezTo>
                      <a:cubicBezTo>
                        <a:pt x="16002" y="93903"/>
                        <a:pt x="14097" y="90093"/>
                        <a:pt x="15145" y="89998"/>
                      </a:cubicBezTo>
                      <a:cubicBezTo>
                        <a:pt x="15716" y="89903"/>
                        <a:pt x="16764" y="91331"/>
                        <a:pt x="17050" y="91617"/>
                      </a:cubicBezTo>
                      <a:cubicBezTo>
                        <a:pt x="17431" y="91808"/>
                        <a:pt x="18193" y="91998"/>
                        <a:pt x="18478" y="92093"/>
                      </a:cubicBezTo>
                      <a:cubicBezTo>
                        <a:pt x="19717" y="92474"/>
                        <a:pt x="20193" y="92570"/>
                        <a:pt x="21146" y="91903"/>
                      </a:cubicBezTo>
                      <a:cubicBezTo>
                        <a:pt x="21431" y="91712"/>
                        <a:pt x="21907" y="91427"/>
                        <a:pt x="22288" y="91998"/>
                      </a:cubicBezTo>
                      <a:cubicBezTo>
                        <a:pt x="22955" y="93046"/>
                        <a:pt x="22098" y="95427"/>
                        <a:pt x="22479" y="95808"/>
                      </a:cubicBezTo>
                      <a:cubicBezTo>
                        <a:pt x="22955" y="96284"/>
                        <a:pt x="24575" y="93617"/>
                        <a:pt x="25241" y="93427"/>
                      </a:cubicBezTo>
                      <a:cubicBezTo>
                        <a:pt x="27051" y="92951"/>
                        <a:pt x="29242" y="93903"/>
                        <a:pt x="31147" y="94189"/>
                      </a:cubicBezTo>
                      <a:cubicBezTo>
                        <a:pt x="33147" y="94475"/>
                        <a:pt x="30194" y="87712"/>
                        <a:pt x="33338" y="90093"/>
                      </a:cubicBezTo>
                      <a:cubicBezTo>
                        <a:pt x="34957" y="91331"/>
                        <a:pt x="35814" y="92855"/>
                        <a:pt x="37814" y="91808"/>
                      </a:cubicBezTo>
                      <a:cubicBezTo>
                        <a:pt x="38481" y="91427"/>
                        <a:pt x="39433" y="86855"/>
                        <a:pt x="40386" y="89998"/>
                      </a:cubicBezTo>
                      <a:cubicBezTo>
                        <a:pt x="41434" y="93617"/>
                        <a:pt x="43148" y="90188"/>
                        <a:pt x="43910" y="88760"/>
                      </a:cubicBezTo>
                      <a:cubicBezTo>
                        <a:pt x="45339" y="86188"/>
                        <a:pt x="46673" y="89426"/>
                        <a:pt x="48577" y="89522"/>
                      </a:cubicBezTo>
                      <a:cubicBezTo>
                        <a:pt x="50482" y="89617"/>
                        <a:pt x="48387" y="85712"/>
                        <a:pt x="48577" y="84473"/>
                      </a:cubicBezTo>
                      <a:cubicBezTo>
                        <a:pt x="48768" y="83235"/>
                        <a:pt x="51721" y="87998"/>
                        <a:pt x="52102" y="86378"/>
                      </a:cubicBezTo>
                      <a:cubicBezTo>
                        <a:pt x="52197" y="85902"/>
                        <a:pt x="51244" y="85235"/>
                        <a:pt x="51625" y="84473"/>
                      </a:cubicBezTo>
                      <a:cubicBezTo>
                        <a:pt x="51816" y="84092"/>
                        <a:pt x="53054" y="83902"/>
                        <a:pt x="53340" y="84188"/>
                      </a:cubicBezTo>
                      <a:cubicBezTo>
                        <a:pt x="54673" y="85521"/>
                        <a:pt x="53340" y="87617"/>
                        <a:pt x="55626" y="87998"/>
                      </a:cubicBezTo>
                      <a:cubicBezTo>
                        <a:pt x="58674" y="88474"/>
                        <a:pt x="62198" y="87426"/>
                        <a:pt x="64865" y="85712"/>
                      </a:cubicBezTo>
                      <a:cubicBezTo>
                        <a:pt x="65723" y="85140"/>
                        <a:pt x="65818" y="84664"/>
                        <a:pt x="66770" y="84473"/>
                      </a:cubicBezTo>
                      <a:cubicBezTo>
                        <a:pt x="68008" y="81902"/>
                        <a:pt x="67913" y="87807"/>
                        <a:pt x="68104" y="87712"/>
                      </a:cubicBezTo>
                      <a:cubicBezTo>
                        <a:pt x="69818" y="87426"/>
                        <a:pt x="68008" y="82283"/>
                        <a:pt x="70961" y="85140"/>
                      </a:cubicBezTo>
                      <a:cubicBezTo>
                        <a:pt x="71438" y="85140"/>
                        <a:pt x="71914" y="84759"/>
                        <a:pt x="72295" y="84664"/>
                      </a:cubicBezTo>
                      <a:cubicBezTo>
                        <a:pt x="73247" y="84188"/>
                        <a:pt x="80010" y="79520"/>
                        <a:pt x="80581" y="82092"/>
                      </a:cubicBezTo>
                      <a:lnTo>
                        <a:pt x="82772" y="77520"/>
                      </a:lnTo>
                      <a:cubicBezTo>
                        <a:pt x="83153" y="79711"/>
                        <a:pt x="84773" y="79901"/>
                        <a:pt x="86011" y="79806"/>
                      </a:cubicBezTo>
                      <a:cubicBezTo>
                        <a:pt x="87344" y="79711"/>
                        <a:pt x="87535" y="81330"/>
                        <a:pt x="88487" y="82473"/>
                      </a:cubicBezTo>
                      <a:cubicBezTo>
                        <a:pt x="89154" y="83426"/>
                        <a:pt x="89630" y="77711"/>
                        <a:pt x="90964" y="77520"/>
                      </a:cubicBezTo>
                      <a:cubicBezTo>
                        <a:pt x="91059" y="78282"/>
                        <a:pt x="91250" y="82283"/>
                        <a:pt x="91726" y="82473"/>
                      </a:cubicBezTo>
                      <a:cubicBezTo>
                        <a:pt x="92869" y="82759"/>
                        <a:pt x="94488" y="80854"/>
                        <a:pt x="94298" y="79330"/>
                      </a:cubicBezTo>
                      <a:cubicBezTo>
                        <a:pt x="94107" y="78282"/>
                        <a:pt x="92964" y="77234"/>
                        <a:pt x="94202" y="76949"/>
                      </a:cubicBezTo>
                      <a:cubicBezTo>
                        <a:pt x="94964" y="76758"/>
                        <a:pt x="95250" y="76949"/>
                        <a:pt x="95821" y="77711"/>
                      </a:cubicBezTo>
                      <a:cubicBezTo>
                        <a:pt x="96774" y="79044"/>
                        <a:pt x="96202" y="81425"/>
                        <a:pt x="97155" y="82664"/>
                      </a:cubicBezTo>
                      <a:cubicBezTo>
                        <a:pt x="97346" y="82854"/>
                        <a:pt x="97727" y="80473"/>
                        <a:pt x="97727" y="80473"/>
                      </a:cubicBezTo>
                      <a:cubicBezTo>
                        <a:pt x="98203" y="79520"/>
                        <a:pt x="98869" y="78949"/>
                        <a:pt x="99727" y="78758"/>
                      </a:cubicBezTo>
                      <a:cubicBezTo>
                        <a:pt x="100489" y="78568"/>
                        <a:pt x="100679" y="79425"/>
                        <a:pt x="101155" y="78854"/>
                      </a:cubicBezTo>
                      <a:cubicBezTo>
                        <a:pt x="101822" y="77996"/>
                        <a:pt x="101917" y="77044"/>
                        <a:pt x="102203" y="76091"/>
                      </a:cubicBezTo>
                      <a:cubicBezTo>
                        <a:pt x="102679" y="74758"/>
                        <a:pt x="103823" y="78663"/>
                        <a:pt x="104680" y="77234"/>
                      </a:cubicBezTo>
                      <a:cubicBezTo>
                        <a:pt x="105061" y="76568"/>
                        <a:pt x="104965" y="75425"/>
                        <a:pt x="105537" y="75044"/>
                      </a:cubicBezTo>
                      <a:cubicBezTo>
                        <a:pt x="106108" y="74663"/>
                        <a:pt x="106871" y="74663"/>
                        <a:pt x="107537" y="74567"/>
                      </a:cubicBezTo>
                      <a:cubicBezTo>
                        <a:pt x="105918" y="74853"/>
                        <a:pt x="104108" y="77901"/>
                        <a:pt x="106775" y="77711"/>
                      </a:cubicBezTo>
                      <a:cubicBezTo>
                        <a:pt x="108013" y="77615"/>
                        <a:pt x="110299" y="76663"/>
                        <a:pt x="109919" y="74663"/>
                      </a:cubicBezTo>
                      <a:cubicBezTo>
                        <a:pt x="110585" y="78473"/>
                        <a:pt x="118110" y="75520"/>
                        <a:pt x="120110" y="75234"/>
                      </a:cubicBezTo>
                      <a:cubicBezTo>
                        <a:pt x="121920" y="74948"/>
                        <a:pt x="120872" y="73234"/>
                        <a:pt x="120396" y="70948"/>
                      </a:cubicBezTo>
                      <a:cubicBezTo>
                        <a:pt x="120777" y="68471"/>
                        <a:pt x="121063" y="68376"/>
                        <a:pt x="122396" y="70567"/>
                      </a:cubicBezTo>
                      <a:cubicBezTo>
                        <a:pt x="123158" y="74758"/>
                        <a:pt x="127921" y="75234"/>
                        <a:pt x="130111" y="74853"/>
                      </a:cubicBezTo>
                      <a:cubicBezTo>
                        <a:pt x="131350" y="74663"/>
                        <a:pt x="132778" y="74377"/>
                        <a:pt x="133350" y="72853"/>
                      </a:cubicBezTo>
                      <a:cubicBezTo>
                        <a:pt x="134207" y="70567"/>
                        <a:pt x="134779" y="69805"/>
                        <a:pt x="136779" y="69519"/>
                      </a:cubicBezTo>
                      <a:cubicBezTo>
                        <a:pt x="134683" y="69900"/>
                        <a:pt x="134302" y="72758"/>
                        <a:pt x="136969" y="72281"/>
                      </a:cubicBezTo>
                      <a:cubicBezTo>
                        <a:pt x="138970" y="71900"/>
                        <a:pt x="140970" y="71615"/>
                        <a:pt x="142970" y="71138"/>
                      </a:cubicBezTo>
                      <a:cubicBezTo>
                        <a:pt x="145352" y="70567"/>
                        <a:pt x="146399" y="70281"/>
                        <a:pt x="146876" y="67043"/>
                      </a:cubicBezTo>
                      <a:cubicBezTo>
                        <a:pt x="146685" y="68471"/>
                        <a:pt x="146304" y="69614"/>
                        <a:pt x="146971" y="71043"/>
                      </a:cubicBezTo>
                      <a:cubicBezTo>
                        <a:pt x="147352" y="71805"/>
                        <a:pt x="148971" y="72186"/>
                        <a:pt x="148876" y="71043"/>
                      </a:cubicBezTo>
                      <a:cubicBezTo>
                        <a:pt x="148685" y="69519"/>
                        <a:pt x="150304" y="70091"/>
                        <a:pt x="151257" y="69805"/>
                      </a:cubicBezTo>
                      <a:cubicBezTo>
                        <a:pt x="151733" y="69614"/>
                        <a:pt x="151448" y="68186"/>
                        <a:pt x="151828" y="67519"/>
                      </a:cubicBezTo>
                      <a:cubicBezTo>
                        <a:pt x="152400" y="66566"/>
                        <a:pt x="153448" y="68281"/>
                        <a:pt x="154115" y="68471"/>
                      </a:cubicBezTo>
                      <a:cubicBezTo>
                        <a:pt x="154877" y="68662"/>
                        <a:pt x="155639" y="68662"/>
                        <a:pt x="156305" y="68376"/>
                      </a:cubicBezTo>
                      <a:cubicBezTo>
                        <a:pt x="157067" y="68090"/>
                        <a:pt x="157924" y="67614"/>
                        <a:pt x="158020" y="66471"/>
                      </a:cubicBezTo>
                      <a:cubicBezTo>
                        <a:pt x="158115" y="65328"/>
                        <a:pt x="159068" y="65614"/>
                        <a:pt x="159925" y="65519"/>
                      </a:cubicBezTo>
                      <a:cubicBezTo>
                        <a:pt x="160306" y="67328"/>
                        <a:pt x="159829" y="67900"/>
                        <a:pt x="161353" y="66852"/>
                      </a:cubicBezTo>
                      <a:cubicBezTo>
                        <a:pt x="162211" y="66281"/>
                        <a:pt x="163068" y="65614"/>
                        <a:pt x="163830" y="64757"/>
                      </a:cubicBezTo>
                      <a:cubicBezTo>
                        <a:pt x="163735" y="64947"/>
                        <a:pt x="165259" y="63233"/>
                        <a:pt x="165164" y="64280"/>
                      </a:cubicBezTo>
                      <a:cubicBezTo>
                        <a:pt x="165164" y="64661"/>
                        <a:pt x="164687" y="65042"/>
                        <a:pt x="165068" y="65900"/>
                      </a:cubicBezTo>
                      <a:cubicBezTo>
                        <a:pt x="166592" y="65614"/>
                        <a:pt x="166211" y="65138"/>
                        <a:pt x="166878" y="63995"/>
                      </a:cubicBezTo>
                      <a:cubicBezTo>
                        <a:pt x="167354" y="63137"/>
                        <a:pt x="168593" y="61613"/>
                        <a:pt x="169450" y="63042"/>
                      </a:cubicBezTo>
                      <a:cubicBezTo>
                        <a:pt x="170498" y="64852"/>
                        <a:pt x="169545" y="65423"/>
                        <a:pt x="171640" y="65900"/>
                      </a:cubicBezTo>
                      <a:cubicBezTo>
                        <a:pt x="172783" y="66090"/>
                        <a:pt x="174403" y="66757"/>
                        <a:pt x="175546" y="66566"/>
                      </a:cubicBezTo>
                      <a:cubicBezTo>
                        <a:pt x="176784" y="66376"/>
                        <a:pt x="175641" y="65138"/>
                        <a:pt x="175641" y="64280"/>
                      </a:cubicBezTo>
                      <a:cubicBezTo>
                        <a:pt x="175641" y="63137"/>
                        <a:pt x="176498" y="62280"/>
                        <a:pt x="177260" y="63042"/>
                      </a:cubicBezTo>
                      <a:cubicBezTo>
                        <a:pt x="177832" y="63518"/>
                        <a:pt x="179927" y="64280"/>
                        <a:pt x="179641" y="62852"/>
                      </a:cubicBezTo>
                      <a:cubicBezTo>
                        <a:pt x="180308" y="66566"/>
                        <a:pt x="184499" y="62852"/>
                        <a:pt x="185642" y="62471"/>
                      </a:cubicBezTo>
                      <a:cubicBezTo>
                        <a:pt x="186690" y="62090"/>
                        <a:pt x="186690" y="62852"/>
                        <a:pt x="187643" y="63042"/>
                      </a:cubicBezTo>
                      <a:cubicBezTo>
                        <a:pt x="188786" y="63233"/>
                        <a:pt x="190024" y="63042"/>
                        <a:pt x="191072" y="62852"/>
                      </a:cubicBezTo>
                      <a:cubicBezTo>
                        <a:pt x="191929" y="62756"/>
                        <a:pt x="197548" y="61042"/>
                        <a:pt x="197929" y="63042"/>
                      </a:cubicBezTo>
                      <a:cubicBezTo>
                        <a:pt x="199453" y="62756"/>
                        <a:pt x="199739" y="62375"/>
                        <a:pt x="199453" y="60375"/>
                      </a:cubicBezTo>
                      <a:cubicBezTo>
                        <a:pt x="199358" y="59423"/>
                        <a:pt x="200025" y="57422"/>
                        <a:pt x="200787" y="57327"/>
                      </a:cubicBezTo>
                      <a:cubicBezTo>
                        <a:pt x="200692" y="57327"/>
                        <a:pt x="201930" y="60280"/>
                        <a:pt x="202311" y="60566"/>
                      </a:cubicBezTo>
                      <a:cubicBezTo>
                        <a:pt x="203359" y="61518"/>
                        <a:pt x="204692" y="61137"/>
                        <a:pt x="205549" y="60280"/>
                      </a:cubicBezTo>
                      <a:cubicBezTo>
                        <a:pt x="206311" y="59518"/>
                        <a:pt x="207169" y="58756"/>
                        <a:pt x="208121" y="58470"/>
                      </a:cubicBezTo>
                      <a:cubicBezTo>
                        <a:pt x="208312" y="58470"/>
                        <a:pt x="209169" y="59899"/>
                        <a:pt x="209550" y="59994"/>
                      </a:cubicBezTo>
                      <a:cubicBezTo>
                        <a:pt x="211360" y="60947"/>
                        <a:pt x="210312" y="55232"/>
                        <a:pt x="211645" y="55041"/>
                      </a:cubicBezTo>
                      <a:cubicBezTo>
                        <a:pt x="213646" y="54660"/>
                        <a:pt x="212312" y="59042"/>
                        <a:pt x="213741" y="59327"/>
                      </a:cubicBezTo>
                      <a:cubicBezTo>
                        <a:pt x="216218" y="59899"/>
                        <a:pt x="217837" y="55708"/>
                        <a:pt x="219647" y="54470"/>
                      </a:cubicBezTo>
                      <a:cubicBezTo>
                        <a:pt x="219932" y="54184"/>
                        <a:pt x="224219" y="52184"/>
                        <a:pt x="222694" y="54565"/>
                      </a:cubicBezTo>
                      <a:cubicBezTo>
                        <a:pt x="220694" y="54946"/>
                        <a:pt x="220504" y="56660"/>
                        <a:pt x="222694" y="57137"/>
                      </a:cubicBezTo>
                      <a:cubicBezTo>
                        <a:pt x="223456" y="57327"/>
                        <a:pt x="225743" y="56660"/>
                        <a:pt x="225266" y="55041"/>
                      </a:cubicBezTo>
                      <a:cubicBezTo>
                        <a:pt x="225076" y="54565"/>
                        <a:pt x="223552" y="53041"/>
                        <a:pt x="224028" y="52374"/>
                      </a:cubicBezTo>
                      <a:cubicBezTo>
                        <a:pt x="224123" y="52279"/>
                        <a:pt x="228790" y="57232"/>
                        <a:pt x="228886" y="55327"/>
                      </a:cubicBezTo>
                      <a:cubicBezTo>
                        <a:pt x="228981" y="54184"/>
                        <a:pt x="228410" y="53041"/>
                        <a:pt x="228505" y="51803"/>
                      </a:cubicBezTo>
                      <a:cubicBezTo>
                        <a:pt x="228695" y="50660"/>
                        <a:pt x="229362" y="50088"/>
                        <a:pt x="229838" y="49136"/>
                      </a:cubicBezTo>
                      <a:cubicBezTo>
                        <a:pt x="230315" y="51898"/>
                        <a:pt x="230410" y="53231"/>
                        <a:pt x="232601" y="52850"/>
                      </a:cubicBezTo>
                      <a:cubicBezTo>
                        <a:pt x="233172" y="52755"/>
                        <a:pt x="236220" y="50850"/>
                        <a:pt x="234982" y="49612"/>
                      </a:cubicBezTo>
                      <a:lnTo>
                        <a:pt x="236982" y="49231"/>
                      </a:lnTo>
                      <a:cubicBezTo>
                        <a:pt x="237268" y="50183"/>
                        <a:pt x="236982" y="51517"/>
                        <a:pt x="237649" y="52279"/>
                      </a:cubicBezTo>
                      <a:cubicBezTo>
                        <a:pt x="238411" y="53231"/>
                        <a:pt x="239744" y="53231"/>
                        <a:pt x="240506" y="52755"/>
                      </a:cubicBezTo>
                      <a:cubicBezTo>
                        <a:pt x="242411" y="51517"/>
                        <a:pt x="242030" y="46754"/>
                        <a:pt x="244411" y="50755"/>
                      </a:cubicBezTo>
                      <a:cubicBezTo>
                        <a:pt x="245269" y="55422"/>
                        <a:pt x="245840" y="49421"/>
                        <a:pt x="247269" y="49231"/>
                      </a:cubicBezTo>
                      <a:cubicBezTo>
                        <a:pt x="248317" y="49040"/>
                        <a:pt x="250222" y="51422"/>
                        <a:pt x="250793" y="50469"/>
                      </a:cubicBezTo>
                      <a:cubicBezTo>
                        <a:pt x="250889" y="50279"/>
                        <a:pt x="251841" y="47516"/>
                        <a:pt x="251746" y="47421"/>
                      </a:cubicBezTo>
                      <a:cubicBezTo>
                        <a:pt x="252698" y="48755"/>
                        <a:pt x="251936" y="49707"/>
                        <a:pt x="253651" y="50279"/>
                      </a:cubicBezTo>
                      <a:cubicBezTo>
                        <a:pt x="254413" y="50564"/>
                        <a:pt x="256032" y="50850"/>
                        <a:pt x="256127" y="49421"/>
                      </a:cubicBezTo>
                      <a:cubicBezTo>
                        <a:pt x="256223" y="48183"/>
                        <a:pt x="257747" y="48374"/>
                        <a:pt x="258699" y="48278"/>
                      </a:cubicBezTo>
                      <a:cubicBezTo>
                        <a:pt x="259366" y="48183"/>
                        <a:pt x="259080" y="45421"/>
                        <a:pt x="260414" y="45135"/>
                      </a:cubicBezTo>
                      <a:lnTo>
                        <a:pt x="260890" y="47897"/>
                      </a:lnTo>
                      <a:cubicBezTo>
                        <a:pt x="261652" y="47802"/>
                        <a:pt x="262890" y="47612"/>
                        <a:pt x="262604" y="46183"/>
                      </a:cubicBezTo>
                      <a:cubicBezTo>
                        <a:pt x="263271" y="44849"/>
                        <a:pt x="263461" y="44754"/>
                        <a:pt x="264604" y="45802"/>
                      </a:cubicBezTo>
                      <a:cubicBezTo>
                        <a:pt x="265462" y="45611"/>
                        <a:pt x="265557" y="45421"/>
                        <a:pt x="265366" y="44278"/>
                      </a:cubicBezTo>
                      <a:cubicBezTo>
                        <a:pt x="265081" y="42849"/>
                        <a:pt x="266319" y="42659"/>
                        <a:pt x="267081" y="42563"/>
                      </a:cubicBezTo>
                      <a:lnTo>
                        <a:pt x="267938" y="47231"/>
                      </a:lnTo>
                      <a:cubicBezTo>
                        <a:pt x="267557" y="45421"/>
                        <a:pt x="270701" y="44564"/>
                        <a:pt x="271653" y="44373"/>
                      </a:cubicBezTo>
                      <a:cubicBezTo>
                        <a:pt x="273082" y="44183"/>
                        <a:pt x="273272" y="45516"/>
                        <a:pt x="274320" y="45707"/>
                      </a:cubicBezTo>
                      <a:cubicBezTo>
                        <a:pt x="278892" y="46564"/>
                        <a:pt x="283369" y="45326"/>
                        <a:pt x="287750" y="44564"/>
                      </a:cubicBezTo>
                      <a:cubicBezTo>
                        <a:pt x="287750" y="44564"/>
                        <a:pt x="288227" y="45897"/>
                        <a:pt x="289084" y="45707"/>
                      </a:cubicBezTo>
                      <a:cubicBezTo>
                        <a:pt x="289846" y="45611"/>
                        <a:pt x="290512" y="45326"/>
                        <a:pt x="291179" y="45135"/>
                      </a:cubicBezTo>
                      <a:cubicBezTo>
                        <a:pt x="293465" y="44468"/>
                        <a:pt x="295751" y="43611"/>
                        <a:pt x="297942" y="42849"/>
                      </a:cubicBezTo>
                      <a:cubicBezTo>
                        <a:pt x="300990" y="41706"/>
                        <a:pt x="304228" y="40944"/>
                        <a:pt x="307086" y="39420"/>
                      </a:cubicBezTo>
                      <a:cubicBezTo>
                        <a:pt x="308229" y="38753"/>
                        <a:pt x="309467" y="38372"/>
                        <a:pt x="309944" y="37039"/>
                      </a:cubicBezTo>
                      <a:cubicBezTo>
                        <a:pt x="310229" y="36182"/>
                        <a:pt x="311372" y="36182"/>
                        <a:pt x="312039" y="36086"/>
                      </a:cubicBezTo>
                      <a:cubicBezTo>
                        <a:pt x="311468" y="36182"/>
                        <a:pt x="311086" y="37229"/>
                        <a:pt x="311944" y="37325"/>
                      </a:cubicBezTo>
                      <a:cubicBezTo>
                        <a:pt x="313849" y="37515"/>
                        <a:pt x="315754" y="36848"/>
                        <a:pt x="317564" y="36467"/>
                      </a:cubicBezTo>
                      <a:cubicBezTo>
                        <a:pt x="318326" y="36277"/>
                        <a:pt x="320516" y="36277"/>
                        <a:pt x="320802" y="35039"/>
                      </a:cubicBezTo>
                      <a:cubicBezTo>
                        <a:pt x="320993" y="34181"/>
                        <a:pt x="319849" y="31419"/>
                        <a:pt x="319659" y="30467"/>
                      </a:cubicBezTo>
                      <a:cubicBezTo>
                        <a:pt x="321088" y="30181"/>
                        <a:pt x="321945" y="32753"/>
                        <a:pt x="322326" y="34277"/>
                      </a:cubicBezTo>
                      <a:cubicBezTo>
                        <a:pt x="322898" y="36372"/>
                        <a:pt x="324231" y="35229"/>
                        <a:pt x="325660" y="34943"/>
                      </a:cubicBezTo>
                      <a:cubicBezTo>
                        <a:pt x="327565" y="34658"/>
                        <a:pt x="329660" y="33896"/>
                        <a:pt x="331661" y="34277"/>
                      </a:cubicBezTo>
                      <a:cubicBezTo>
                        <a:pt x="332041" y="34372"/>
                        <a:pt x="332708" y="35134"/>
                        <a:pt x="332803" y="35039"/>
                      </a:cubicBezTo>
                      <a:cubicBezTo>
                        <a:pt x="333756" y="34658"/>
                        <a:pt x="334137" y="33610"/>
                        <a:pt x="334708" y="32753"/>
                      </a:cubicBezTo>
                      <a:cubicBezTo>
                        <a:pt x="336042" y="31038"/>
                        <a:pt x="338804" y="33038"/>
                        <a:pt x="340614" y="33134"/>
                      </a:cubicBezTo>
                      <a:cubicBezTo>
                        <a:pt x="342519" y="33229"/>
                        <a:pt x="342614" y="31419"/>
                        <a:pt x="343186" y="29419"/>
                      </a:cubicBezTo>
                      <a:cubicBezTo>
                        <a:pt x="344233" y="25799"/>
                        <a:pt x="344710" y="30943"/>
                        <a:pt x="344995" y="31705"/>
                      </a:cubicBezTo>
                      <a:cubicBezTo>
                        <a:pt x="345757" y="33705"/>
                        <a:pt x="347091" y="29514"/>
                        <a:pt x="347282" y="29228"/>
                      </a:cubicBezTo>
                      <a:cubicBezTo>
                        <a:pt x="348615" y="27419"/>
                        <a:pt x="349568" y="30562"/>
                        <a:pt x="350806" y="31133"/>
                      </a:cubicBezTo>
                      <a:cubicBezTo>
                        <a:pt x="352330" y="31800"/>
                        <a:pt x="354044" y="30943"/>
                        <a:pt x="355282" y="30371"/>
                      </a:cubicBezTo>
                      <a:cubicBezTo>
                        <a:pt x="356044" y="29990"/>
                        <a:pt x="360712" y="27704"/>
                        <a:pt x="361188" y="30181"/>
                      </a:cubicBezTo>
                      <a:cubicBezTo>
                        <a:pt x="362331" y="30467"/>
                        <a:pt x="363569" y="29514"/>
                        <a:pt x="364522" y="29038"/>
                      </a:cubicBezTo>
                      <a:cubicBezTo>
                        <a:pt x="368236" y="27038"/>
                        <a:pt x="372523" y="26561"/>
                        <a:pt x="376333" y="24656"/>
                      </a:cubicBezTo>
                      <a:cubicBezTo>
                        <a:pt x="377666" y="23990"/>
                        <a:pt x="379190" y="22942"/>
                        <a:pt x="378714" y="20656"/>
                      </a:cubicBezTo>
                      <a:cubicBezTo>
                        <a:pt x="378904" y="21894"/>
                        <a:pt x="379000" y="23799"/>
                        <a:pt x="380048" y="24466"/>
                      </a:cubicBezTo>
                      <a:cubicBezTo>
                        <a:pt x="380905" y="25037"/>
                        <a:pt x="381095" y="23799"/>
                        <a:pt x="381953" y="23894"/>
                      </a:cubicBezTo>
                      <a:cubicBezTo>
                        <a:pt x="382429" y="23990"/>
                        <a:pt x="383000" y="24085"/>
                        <a:pt x="383477" y="24180"/>
                      </a:cubicBezTo>
                      <a:cubicBezTo>
                        <a:pt x="385572" y="24752"/>
                        <a:pt x="387477" y="24180"/>
                        <a:pt x="389477" y="23799"/>
                      </a:cubicBezTo>
                      <a:cubicBezTo>
                        <a:pt x="390144" y="22466"/>
                        <a:pt x="393954" y="21989"/>
                        <a:pt x="394049" y="21799"/>
                      </a:cubicBezTo>
                      <a:cubicBezTo>
                        <a:pt x="394335" y="19132"/>
                        <a:pt x="393192" y="16465"/>
                        <a:pt x="393668" y="13607"/>
                      </a:cubicBezTo>
                      <a:cubicBezTo>
                        <a:pt x="393764" y="12845"/>
                        <a:pt x="397002" y="15322"/>
                        <a:pt x="396049" y="17798"/>
                      </a:cubicBezTo>
                      <a:cubicBezTo>
                        <a:pt x="395002" y="20465"/>
                        <a:pt x="396240" y="21132"/>
                        <a:pt x="398145" y="20846"/>
                      </a:cubicBezTo>
                      <a:cubicBezTo>
                        <a:pt x="398907" y="20751"/>
                        <a:pt x="400431" y="20656"/>
                        <a:pt x="400812" y="19608"/>
                      </a:cubicBezTo>
                      <a:cubicBezTo>
                        <a:pt x="401193" y="18751"/>
                        <a:pt x="400812" y="18179"/>
                        <a:pt x="401860" y="18370"/>
                      </a:cubicBezTo>
                      <a:cubicBezTo>
                        <a:pt x="402717" y="18560"/>
                        <a:pt x="406813" y="21323"/>
                        <a:pt x="406622" y="22751"/>
                      </a:cubicBezTo>
                      <a:cubicBezTo>
                        <a:pt x="406908" y="20751"/>
                        <a:pt x="407575" y="20656"/>
                        <a:pt x="409289" y="20370"/>
                      </a:cubicBezTo>
                      <a:cubicBezTo>
                        <a:pt x="410718" y="20084"/>
                        <a:pt x="412052" y="19703"/>
                        <a:pt x="413290" y="18560"/>
                      </a:cubicBezTo>
                      <a:cubicBezTo>
                        <a:pt x="413576" y="18275"/>
                        <a:pt x="414623" y="16560"/>
                        <a:pt x="414909" y="16751"/>
                      </a:cubicBezTo>
                      <a:cubicBezTo>
                        <a:pt x="415385" y="17227"/>
                        <a:pt x="416147" y="18656"/>
                        <a:pt x="416719" y="18656"/>
                      </a:cubicBezTo>
                      <a:cubicBezTo>
                        <a:pt x="417766" y="18751"/>
                        <a:pt x="418433" y="17322"/>
                        <a:pt x="419481" y="17132"/>
                      </a:cubicBezTo>
                      <a:lnTo>
                        <a:pt x="422910" y="16560"/>
                      </a:lnTo>
                      <a:cubicBezTo>
                        <a:pt x="424815" y="18370"/>
                        <a:pt x="424529" y="14941"/>
                        <a:pt x="424529" y="13703"/>
                      </a:cubicBezTo>
                      <a:cubicBezTo>
                        <a:pt x="424529" y="12274"/>
                        <a:pt x="425196" y="11988"/>
                        <a:pt x="426148" y="11798"/>
                      </a:cubicBezTo>
                      <a:cubicBezTo>
                        <a:pt x="426720" y="14655"/>
                        <a:pt x="426529" y="15608"/>
                        <a:pt x="428720" y="15417"/>
                      </a:cubicBezTo>
                      <a:cubicBezTo>
                        <a:pt x="432530" y="15131"/>
                        <a:pt x="436340" y="14274"/>
                        <a:pt x="440150" y="13512"/>
                      </a:cubicBezTo>
                      <a:cubicBezTo>
                        <a:pt x="440436" y="13417"/>
                        <a:pt x="444532" y="12941"/>
                        <a:pt x="443674" y="11893"/>
                      </a:cubicBezTo>
                      <a:cubicBezTo>
                        <a:pt x="442246" y="10083"/>
                        <a:pt x="444627" y="9797"/>
                        <a:pt x="445484" y="9988"/>
                      </a:cubicBezTo>
                      <a:cubicBezTo>
                        <a:pt x="446437" y="10274"/>
                        <a:pt x="446151" y="11512"/>
                        <a:pt x="446818" y="11988"/>
                      </a:cubicBezTo>
                      <a:cubicBezTo>
                        <a:pt x="447389" y="12369"/>
                        <a:pt x="448056" y="12179"/>
                        <a:pt x="448628" y="12083"/>
                      </a:cubicBezTo>
                      <a:cubicBezTo>
                        <a:pt x="449675" y="11893"/>
                        <a:pt x="452628" y="12083"/>
                        <a:pt x="453199" y="10655"/>
                      </a:cubicBezTo>
                      <a:cubicBezTo>
                        <a:pt x="453676" y="9321"/>
                        <a:pt x="454723" y="9988"/>
                        <a:pt x="455771" y="9321"/>
                      </a:cubicBezTo>
                      <a:cubicBezTo>
                        <a:pt x="456438" y="8845"/>
                        <a:pt x="456819" y="6845"/>
                        <a:pt x="457200" y="6749"/>
                      </a:cubicBezTo>
                      <a:cubicBezTo>
                        <a:pt x="457581" y="6654"/>
                        <a:pt x="458153" y="7988"/>
                        <a:pt x="458629" y="8273"/>
                      </a:cubicBezTo>
                      <a:cubicBezTo>
                        <a:pt x="459867" y="9131"/>
                        <a:pt x="461296" y="9131"/>
                        <a:pt x="462534" y="8845"/>
                      </a:cubicBezTo>
                      <a:cubicBezTo>
                        <a:pt x="464439" y="8369"/>
                        <a:pt x="466725" y="7892"/>
                        <a:pt x="468535" y="7035"/>
                      </a:cubicBezTo>
                      <a:cubicBezTo>
                        <a:pt x="469487" y="6559"/>
                        <a:pt x="469678" y="5702"/>
                        <a:pt x="469487" y="4273"/>
                      </a:cubicBezTo>
                      <a:cubicBezTo>
                        <a:pt x="471107" y="939"/>
                        <a:pt x="463106" y="-3061"/>
                        <a:pt x="465296" y="3606"/>
                      </a:cubicBezTo>
                      <a:cubicBezTo>
                        <a:pt x="465011" y="1892"/>
                        <a:pt x="460153" y="3130"/>
                        <a:pt x="458915" y="1225"/>
                      </a:cubicBezTo>
                      <a:cubicBezTo>
                        <a:pt x="458057" y="-109"/>
                        <a:pt x="458057" y="1130"/>
                        <a:pt x="457295" y="1796"/>
                      </a:cubicBezTo>
                      <a:cubicBezTo>
                        <a:pt x="456533" y="2463"/>
                        <a:pt x="455486" y="2368"/>
                        <a:pt x="454533" y="2844"/>
                      </a:cubicBezTo>
                      <a:cubicBezTo>
                        <a:pt x="450342" y="4940"/>
                        <a:pt x="445389" y="5606"/>
                        <a:pt x="440722" y="5987"/>
                      </a:cubicBezTo>
                      <a:cubicBezTo>
                        <a:pt x="437769" y="6178"/>
                        <a:pt x="430911" y="4273"/>
                        <a:pt x="431959" y="10274"/>
                      </a:cubicBezTo>
                      <a:cubicBezTo>
                        <a:pt x="432054" y="10559"/>
                        <a:pt x="432149" y="14750"/>
                        <a:pt x="431482" y="13512"/>
                      </a:cubicBezTo>
                      <a:cubicBezTo>
                        <a:pt x="430911" y="12464"/>
                        <a:pt x="430054" y="11131"/>
                        <a:pt x="429863" y="9797"/>
                      </a:cubicBezTo>
                      <a:cubicBezTo>
                        <a:pt x="429768" y="9226"/>
                        <a:pt x="427673" y="2273"/>
                        <a:pt x="427577" y="2463"/>
                      </a:cubicBezTo>
                      <a:cubicBezTo>
                        <a:pt x="427291" y="2844"/>
                        <a:pt x="427673" y="3416"/>
                        <a:pt x="427006" y="3892"/>
                      </a:cubicBezTo>
                      <a:cubicBezTo>
                        <a:pt x="426339" y="4368"/>
                        <a:pt x="425577" y="4559"/>
                        <a:pt x="424815" y="4749"/>
                      </a:cubicBezTo>
                      <a:cubicBezTo>
                        <a:pt x="423672" y="4940"/>
                        <a:pt x="421862" y="5225"/>
                        <a:pt x="421481" y="3320"/>
                      </a:cubicBezTo>
                      <a:cubicBezTo>
                        <a:pt x="422148" y="6940"/>
                        <a:pt x="419290" y="4749"/>
                        <a:pt x="419290" y="7702"/>
                      </a:cubicBezTo>
                      <a:cubicBezTo>
                        <a:pt x="419290" y="9321"/>
                        <a:pt x="419100" y="12750"/>
                        <a:pt x="417100" y="10274"/>
                      </a:cubicBezTo>
                      <a:cubicBezTo>
                        <a:pt x="416147" y="9131"/>
                        <a:pt x="416338" y="7607"/>
                        <a:pt x="415099" y="6654"/>
                      </a:cubicBezTo>
                      <a:cubicBezTo>
                        <a:pt x="414242" y="6083"/>
                        <a:pt x="413290" y="6273"/>
                        <a:pt x="413194" y="7607"/>
                      </a:cubicBezTo>
                      <a:cubicBezTo>
                        <a:pt x="413099" y="9035"/>
                        <a:pt x="412814" y="8559"/>
                        <a:pt x="411575" y="8845"/>
                      </a:cubicBezTo>
                      <a:cubicBezTo>
                        <a:pt x="410908" y="8940"/>
                        <a:pt x="411194" y="7988"/>
                        <a:pt x="410813" y="7416"/>
                      </a:cubicBezTo>
                      <a:cubicBezTo>
                        <a:pt x="409480" y="5035"/>
                        <a:pt x="407289" y="10655"/>
                        <a:pt x="405098" y="8654"/>
                      </a:cubicBezTo>
                      <a:cubicBezTo>
                        <a:pt x="403860" y="8845"/>
                        <a:pt x="402907" y="12941"/>
                        <a:pt x="402336" y="12274"/>
                      </a:cubicBezTo>
                      <a:cubicBezTo>
                        <a:pt x="402050" y="11893"/>
                        <a:pt x="401098" y="9607"/>
                        <a:pt x="400717" y="9988"/>
                      </a:cubicBezTo>
                      <a:cubicBezTo>
                        <a:pt x="400050" y="10655"/>
                        <a:pt x="400812" y="12274"/>
                        <a:pt x="400145" y="13226"/>
                      </a:cubicBezTo>
                      <a:cubicBezTo>
                        <a:pt x="400145" y="13226"/>
                        <a:pt x="398050" y="9131"/>
                        <a:pt x="398050" y="9131"/>
                      </a:cubicBezTo>
                      <a:cubicBezTo>
                        <a:pt x="397669" y="11417"/>
                        <a:pt x="396716" y="13036"/>
                        <a:pt x="394526" y="12083"/>
                      </a:cubicBezTo>
                      <a:cubicBezTo>
                        <a:pt x="393478" y="11607"/>
                        <a:pt x="392335" y="11321"/>
                        <a:pt x="391287" y="11607"/>
                      </a:cubicBezTo>
                      <a:cubicBezTo>
                        <a:pt x="390906" y="11702"/>
                        <a:pt x="389953" y="12845"/>
                        <a:pt x="390906" y="12655"/>
                      </a:cubicBezTo>
                      <a:lnTo>
                        <a:pt x="388620" y="13036"/>
                      </a:lnTo>
                      <a:cubicBezTo>
                        <a:pt x="387001" y="13322"/>
                        <a:pt x="388239" y="13226"/>
                        <a:pt x="387668" y="14465"/>
                      </a:cubicBezTo>
                      <a:cubicBezTo>
                        <a:pt x="387286" y="15322"/>
                        <a:pt x="384239" y="14084"/>
                        <a:pt x="383572" y="14084"/>
                      </a:cubicBezTo>
                      <a:cubicBezTo>
                        <a:pt x="382619" y="13988"/>
                        <a:pt x="380524" y="13703"/>
                        <a:pt x="379857" y="14941"/>
                      </a:cubicBezTo>
                      <a:cubicBezTo>
                        <a:pt x="379286" y="15989"/>
                        <a:pt x="380333" y="18656"/>
                        <a:pt x="378047" y="16370"/>
                      </a:cubicBezTo>
                      <a:cubicBezTo>
                        <a:pt x="377095" y="14655"/>
                        <a:pt x="374428" y="13893"/>
                        <a:pt x="376047" y="16751"/>
                      </a:cubicBezTo>
                      <a:cubicBezTo>
                        <a:pt x="376523" y="19322"/>
                        <a:pt x="375285" y="20180"/>
                        <a:pt x="373570" y="18846"/>
                      </a:cubicBezTo>
                      <a:cubicBezTo>
                        <a:pt x="372428" y="17894"/>
                        <a:pt x="372047" y="15893"/>
                        <a:pt x="370427" y="17417"/>
                      </a:cubicBezTo>
                      <a:cubicBezTo>
                        <a:pt x="370237" y="17608"/>
                        <a:pt x="368236" y="21132"/>
                        <a:pt x="368046" y="20656"/>
                      </a:cubicBezTo>
                      <a:cubicBezTo>
                        <a:pt x="367856" y="20180"/>
                        <a:pt x="369379" y="18179"/>
                        <a:pt x="368427" y="17513"/>
                      </a:cubicBezTo>
                      <a:cubicBezTo>
                        <a:pt x="367570" y="16941"/>
                        <a:pt x="366046" y="19513"/>
                        <a:pt x="365569" y="19989"/>
                      </a:cubicBezTo>
                      <a:cubicBezTo>
                        <a:pt x="364427" y="20180"/>
                        <a:pt x="363093" y="20561"/>
                        <a:pt x="361855" y="19703"/>
                      </a:cubicBezTo>
                      <a:cubicBezTo>
                        <a:pt x="360712" y="18941"/>
                        <a:pt x="359950" y="18560"/>
                        <a:pt x="358711" y="18751"/>
                      </a:cubicBezTo>
                      <a:cubicBezTo>
                        <a:pt x="357378" y="18846"/>
                        <a:pt x="356044" y="19322"/>
                        <a:pt x="354902" y="20084"/>
                      </a:cubicBezTo>
                      <a:cubicBezTo>
                        <a:pt x="353758" y="20942"/>
                        <a:pt x="353473" y="22847"/>
                        <a:pt x="352425" y="21418"/>
                      </a:cubicBezTo>
                      <a:cubicBezTo>
                        <a:pt x="351187" y="19799"/>
                        <a:pt x="349472" y="19608"/>
                        <a:pt x="348139" y="20370"/>
                      </a:cubicBezTo>
                      <a:cubicBezTo>
                        <a:pt x="347186" y="20942"/>
                        <a:pt x="347758" y="22466"/>
                        <a:pt x="347948" y="23609"/>
                      </a:cubicBezTo>
                      <a:cubicBezTo>
                        <a:pt x="347186" y="19608"/>
                        <a:pt x="343281" y="21513"/>
                        <a:pt x="342424" y="23513"/>
                      </a:cubicBezTo>
                      <a:cubicBezTo>
                        <a:pt x="341948" y="24656"/>
                        <a:pt x="340614" y="24847"/>
                        <a:pt x="339947" y="23609"/>
                      </a:cubicBezTo>
                      <a:cubicBezTo>
                        <a:pt x="339471" y="22751"/>
                        <a:pt x="340423" y="22085"/>
                        <a:pt x="339661" y="21418"/>
                      </a:cubicBezTo>
                      <a:cubicBezTo>
                        <a:pt x="338899" y="20751"/>
                        <a:pt x="338519" y="22085"/>
                        <a:pt x="338137" y="22561"/>
                      </a:cubicBezTo>
                      <a:cubicBezTo>
                        <a:pt x="337280" y="23609"/>
                        <a:pt x="335661" y="23704"/>
                        <a:pt x="334613" y="22656"/>
                      </a:cubicBezTo>
                      <a:cubicBezTo>
                        <a:pt x="334137" y="20275"/>
                        <a:pt x="332994" y="23894"/>
                        <a:pt x="332327" y="24275"/>
                      </a:cubicBezTo>
                      <a:cubicBezTo>
                        <a:pt x="330803" y="25133"/>
                        <a:pt x="328708" y="24371"/>
                        <a:pt x="327565" y="25895"/>
                      </a:cubicBezTo>
                      <a:cubicBezTo>
                        <a:pt x="326517" y="27228"/>
                        <a:pt x="324612" y="27323"/>
                        <a:pt x="323183" y="27228"/>
                      </a:cubicBezTo>
                      <a:cubicBezTo>
                        <a:pt x="321564" y="27133"/>
                        <a:pt x="318611" y="26276"/>
                        <a:pt x="317468" y="28181"/>
                      </a:cubicBezTo>
                      <a:cubicBezTo>
                        <a:pt x="317087" y="28847"/>
                        <a:pt x="315849" y="26942"/>
                        <a:pt x="315182" y="26657"/>
                      </a:cubicBezTo>
                      <a:cubicBezTo>
                        <a:pt x="314230" y="26180"/>
                        <a:pt x="314039" y="27609"/>
                        <a:pt x="312991" y="27800"/>
                      </a:cubicBezTo>
                      <a:cubicBezTo>
                        <a:pt x="311753" y="27990"/>
                        <a:pt x="310420" y="28085"/>
                        <a:pt x="309372" y="28657"/>
                      </a:cubicBezTo>
                      <a:cubicBezTo>
                        <a:pt x="308134" y="29228"/>
                        <a:pt x="308801" y="30657"/>
                        <a:pt x="307086" y="29705"/>
                      </a:cubicBezTo>
                      <a:cubicBezTo>
                        <a:pt x="305467" y="28847"/>
                        <a:pt x="301847" y="27419"/>
                        <a:pt x="302609" y="31705"/>
                      </a:cubicBezTo>
                      <a:cubicBezTo>
                        <a:pt x="301752" y="27323"/>
                        <a:pt x="294227" y="30181"/>
                        <a:pt x="292989" y="32181"/>
                      </a:cubicBezTo>
                      <a:cubicBezTo>
                        <a:pt x="291941" y="33896"/>
                        <a:pt x="288893" y="27323"/>
                        <a:pt x="288036" y="31610"/>
                      </a:cubicBezTo>
                      <a:cubicBezTo>
                        <a:pt x="287655" y="33515"/>
                        <a:pt x="287750" y="35801"/>
                        <a:pt x="285845" y="33991"/>
                      </a:cubicBezTo>
                      <a:cubicBezTo>
                        <a:pt x="285369" y="34086"/>
                        <a:pt x="282321" y="34848"/>
                        <a:pt x="282607" y="35039"/>
                      </a:cubicBezTo>
                      <a:cubicBezTo>
                        <a:pt x="282416" y="34848"/>
                        <a:pt x="283273" y="33705"/>
                        <a:pt x="282416" y="33324"/>
                      </a:cubicBezTo>
                      <a:cubicBezTo>
                        <a:pt x="281749" y="33038"/>
                        <a:pt x="280797" y="33419"/>
                        <a:pt x="280226" y="33515"/>
                      </a:cubicBezTo>
                      <a:cubicBezTo>
                        <a:pt x="278416" y="33800"/>
                        <a:pt x="276130" y="32467"/>
                        <a:pt x="274511" y="33134"/>
                      </a:cubicBezTo>
                      <a:cubicBezTo>
                        <a:pt x="276320" y="33991"/>
                        <a:pt x="277749" y="37706"/>
                        <a:pt x="276797" y="39706"/>
                      </a:cubicBezTo>
                      <a:cubicBezTo>
                        <a:pt x="275177" y="39992"/>
                        <a:pt x="275558" y="37039"/>
                        <a:pt x="275558" y="36086"/>
                      </a:cubicBezTo>
                      <a:cubicBezTo>
                        <a:pt x="275463" y="34562"/>
                        <a:pt x="273368" y="36182"/>
                        <a:pt x="272606" y="35991"/>
                      </a:cubicBezTo>
                      <a:cubicBezTo>
                        <a:pt x="271939" y="35896"/>
                        <a:pt x="270224" y="33705"/>
                        <a:pt x="269939" y="34467"/>
                      </a:cubicBezTo>
                      <a:cubicBezTo>
                        <a:pt x="269653" y="35420"/>
                        <a:pt x="269748" y="36753"/>
                        <a:pt x="268605" y="36467"/>
                      </a:cubicBezTo>
                      <a:cubicBezTo>
                        <a:pt x="266890" y="35991"/>
                        <a:pt x="265557" y="34753"/>
                        <a:pt x="263843" y="34943"/>
                      </a:cubicBezTo>
                      <a:cubicBezTo>
                        <a:pt x="265271" y="36277"/>
                        <a:pt x="257747" y="37229"/>
                        <a:pt x="257080" y="37801"/>
                      </a:cubicBezTo>
                      <a:cubicBezTo>
                        <a:pt x="256603" y="38182"/>
                        <a:pt x="258223" y="40373"/>
                        <a:pt x="257461" y="41420"/>
                      </a:cubicBezTo>
                      <a:cubicBezTo>
                        <a:pt x="256508" y="42849"/>
                        <a:pt x="255461" y="39134"/>
                        <a:pt x="255270" y="38277"/>
                      </a:cubicBezTo>
                      <a:cubicBezTo>
                        <a:pt x="255461" y="39134"/>
                        <a:pt x="255175" y="40944"/>
                        <a:pt x="254222" y="40182"/>
                      </a:cubicBezTo>
                      <a:cubicBezTo>
                        <a:pt x="253365" y="39515"/>
                        <a:pt x="253460" y="37801"/>
                        <a:pt x="252603" y="37420"/>
                      </a:cubicBezTo>
                      <a:cubicBezTo>
                        <a:pt x="252127" y="37134"/>
                        <a:pt x="252127" y="41039"/>
                        <a:pt x="250698" y="40944"/>
                      </a:cubicBezTo>
                      <a:cubicBezTo>
                        <a:pt x="250317" y="40849"/>
                        <a:pt x="247650" y="37991"/>
                        <a:pt x="247936" y="39420"/>
                      </a:cubicBezTo>
                      <a:cubicBezTo>
                        <a:pt x="248126" y="40277"/>
                        <a:pt x="249079" y="40849"/>
                        <a:pt x="248317" y="41706"/>
                      </a:cubicBezTo>
                      <a:cubicBezTo>
                        <a:pt x="248031" y="41992"/>
                        <a:pt x="247650" y="42087"/>
                        <a:pt x="247269" y="41801"/>
                      </a:cubicBezTo>
                      <a:cubicBezTo>
                        <a:pt x="246221" y="41039"/>
                        <a:pt x="246793" y="38182"/>
                        <a:pt x="245554" y="38182"/>
                      </a:cubicBezTo>
                      <a:cubicBezTo>
                        <a:pt x="244697" y="38182"/>
                        <a:pt x="243554" y="38277"/>
                        <a:pt x="242792" y="38753"/>
                      </a:cubicBezTo>
                      <a:cubicBezTo>
                        <a:pt x="242506" y="38944"/>
                        <a:pt x="242316" y="40087"/>
                        <a:pt x="242316" y="40087"/>
                      </a:cubicBezTo>
                      <a:cubicBezTo>
                        <a:pt x="240792" y="40373"/>
                        <a:pt x="239173" y="40468"/>
                        <a:pt x="237744" y="41135"/>
                      </a:cubicBezTo>
                      <a:cubicBezTo>
                        <a:pt x="236029" y="41897"/>
                        <a:pt x="236029" y="43135"/>
                        <a:pt x="238030" y="43706"/>
                      </a:cubicBezTo>
                      <a:cubicBezTo>
                        <a:pt x="236601" y="43992"/>
                        <a:pt x="235172" y="44373"/>
                        <a:pt x="233839" y="43040"/>
                      </a:cubicBezTo>
                      <a:cubicBezTo>
                        <a:pt x="232791" y="41992"/>
                        <a:pt x="230981" y="40373"/>
                        <a:pt x="229933" y="41897"/>
                      </a:cubicBezTo>
                      <a:cubicBezTo>
                        <a:pt x="229172" y="43040"/>
                        <a:pt x="229267" y="43706"/>
                        <a:pt x="227933" y="44087"/>
                      </a:cubicBezTo>
                      <a:cubicBezTo>
                        <a:pt x="227457" y="44183"/>
                        <a:pt x="226409" y="44087"/>
                        <a:pt x="225933" y="44468"/>
                      </a:cubicBezTo>
                      <a:cubicBezTo>
                        <a:pt x="226028" y="44849"/>
                        <a:pt x="226123" y="45421"/>
                        <a:pt x="225933" y="45707"/>
                      </a:cubicBezTo>
                      <a:cubicBezTo>
                        <a:pt x="224885" y="46754"/>
                        <a:pt x="222885" y="46278"/>
                        <a:pt x="221647" y="47040"/>
                      </a:cubicBezTo>
                      <a:cubicBezTo>
                        <a:pt x="220408" y="47802"/>
                        <a:pt x="219551" y="49326"/>
                        <a:pt x="218313" y="47802"/>
                      </a:cubicBezTo>
                      <a:cubicBezTo>
                        <a:pt x="217551" y="46850"/>
                        <a:pt x="214694" y="47516"/>
                        <a:pt x="214217" y="48659"/>
                      </a:cubicBezTo>
                      <a:cubicBezTo>
                        <a:pt x="213741" y="49898"/>
                        <a:pt x="216122" y="50374"/>
                        <a:pt x="216503" y="50374"/>
                      </a:cubicBezTo>
                      <a:cubicBezTo>
                        <a:pt x="215551" y="50564"/>
                        <a:pt x="214503" y="50850"/>
                        <a:pt x="213551" y="50279"/>
                      </a:cubicBezTo>
                      <a:cubicBezTo>
                        <a:pt x="212598" y="49802"/>
                        <a:pt x="211931" y="48850"/>
                        <a:pt x="210979" y="48659"/>
                      </a:cubicBezTo>
                      <a:cubicBezTo>
                        <a:pt x="209264" y="48374"/>
                        <a:pt x="209169" y="50374"/>
                        <a:pt x="207454" y="49707"/>
                      </a:cubicBezTo>
                      <a:cubicBezTo>
                        <a:pt x="206788" y="49421"/>
                        <a:pt x="204311" y="45897"/>
                        <a:pt x="204406" y="48659"/>
                      </a:cubicBezTo>
                      <a:cubicBezTo>
                        <a:pt x="204502" y="50279"/>
                        <a:pt x="204692" y="53041"/>
                        <a:pt x="202787" y="51517"/>
                      </a:cubicBezTo>
                      <a:cubicBezTo>
                        <a:pt x="201549" y="50660"/>
                        <a:pt x="201358" y="49612"/>
                        <a:pt x="199930" y="49326"/>
                      </a:cubicBezTo>
                      <a:cubicBezTo>
                        <a:pt x="199453" y="49231"/>
                        <a:pt x="196024" y="49136"/>
                        <a:pt x="196215" y="50183"/>
                      </a:cubicBezTo>
                      <a:cubicBezTo>
                        <a:pt x="196310" y="50945"/>
                        <a:pt x="198025" y="53993"/>
                        <a:pt x="196120" y="53898"/>
                      </a:cubicBezTo>
                      <a:cubicBezTo>
                        <a:pt x="194691" y="53803"/>
                        <a:pt x="195262" y="51707"/>
                        <a:pt x="194596" y="50755"/>
                      </a:cubicBezTo>
                      <a:cubicBezTo>
                        <a:pt x="194691" y="50850"/>
                        <a:pt x="193739" y="53517"/>
                        <a:pt x="193643" y="53803"/>
                      </a:cubicBezTo>
                      <a:cubicBezTo>
                        <a:pt x="192881" y="55136"/>
                        <a:pt x="192595" y="54470"/>
                        <a:pt x="191929" y="53517"/>
                      </a:cubicBezTo>
                      <a:cubicBezTo>
                        <a:pt x="190976" y="52088"/>
                        <a:pt x="187547" y="51517"/>
                        <a:pt x="186499" y="52374"/>
                      </a:cubicBezTo>
                      <a:cubicBezTo>
                        <a:pt x="185261" y="53422"/>
                        <a:pt x="187643" y="57708"/>
                        <a:pt x="186976" y="57803"/>
                      </a:cubicBezTo>
                      <a:cubicBezTo>
                        <a:pt x="186023" y="58089"/>
                        <a:pt x="185642" y="56565"/>
                        <a:pt x="185071" y="56089"/>
                      </a:cubicBezTo>
                      <a:cubicBezTo>
                        <a:pt x="184214" y="55327"/>
                        <a:pt x="183070" y="55041"/>
                        <a:pt x="182118" y="55041"/>
                      </a:cubicBezTo>
                      <a:cubicBezTo>
                        <a:pt x="180785" y="55041"/>
                        <a:pt x="177736" y="52374"/>
                        <a:pt x="176879" y="53231"/>
                      </a:cubicBezTo>
                      <a:cubicBezTo>
                        <a:pt x="176498" y="53612"/>
                        <a:pt x="176022" y="56279"/>
                        <a:pt x="175451" y="55517"/>
                      </a:cubicBezTo>
                      <a:cubicBezTo>
                        <a:pt x="174879" y="54851"/>
                        <a:pt x="174784" y="54089"/>
                        <a:pt x="173831" y="54089"/>
                      </a:cubicBezTo>
                      <a:cubicBezTo>
                        <a:pt x="171640" y="54184"/>
                        <a:pt x="171640" y="58470"/>
                        <a:pt x="169640" y="59042"/>
                      </a:cubicBezTo>
                      <a:cubicBezTo>
                        <a:pt x="167640" y="59708"/>
                        <a:pt x="165830" y="55327"/>
                        <a:pt x="164211" y="55613"/>
                      </a:cubicBezTo>
                      <a:cubicBezTo>
                        <a:pt x="163640" y="55708"/>
                        <a:pt x="164878" y="57613"/>
                        <a:pt x="165068" y="57518"/>
                      </a:cubicBezTo>
                      <a:cubicBezTo>
                        <a:pt x="163830" y="57708"/>
                        <a:pt x="163163" y="55613"/>
                        <a:pt x="162115" y="55994"/>
                      </a:cubicBezTo>
                      <a:cubicBezTo>
                        <a:pt x="160782" y="56470"/>
                        <a:pt x="159829" y="57422"/>
                        <a:pt x="158306" y="57708"/>
                      </a:cubicBezTo>
                      <a:cubicBezTo>
                        <a:pt x="159068" y="57613"/>
                        <a:pt x="157353" y="57994"/>
                        <a:pt x="156877" y="58756"/>
                      </a:cubicBezTo>
                      <a:cubicBezTo>
                        <a:pt x="156305" y="59804"/>
                        <a:pt x="155734" y="59423"/>
                        <a:pt x="154972" y="59232"/>
                      </a:cubicBezTo>
                      <a:cubicBezTo>
                        <a:pt x="153352" y="58756"/>
                        <a:pt x="151448" y="59232"/>
                        <a:pt x="150209" y="60280"/>
                      </a:cubicBezTo>
                      <a:cubicBezTo>
                        <a:pt x="149733" y="60661"/>
                        <a:pt x="148495" y="63899"/>
                        <a:pt x="148114" y="62661"/>
                      </a:cubicBezTo>
                      <a:cubicBezTo>
                        <a:pt x="147542" y="60185"/>
                        <a:pt x="147066" y="57613"/>
                        <a:pt x="145352" y="60470"/>
                      </a:cubicBezTo>
                      <a:cubicBezTo>
                        <a:pt x="144304" y="62280"/>
                        <a:pt x="143447" y="66281"/>
                        <a:pt x="141065" y="64471"/>
                      </a:cubicBezTo>
                      <a:cubicBezTo>
                        <a:pt x="139827" y="63518"/>
                        <a:pt x="138684" y="61804"/>
                        <a:pt x="137160" y="61518"/>
                      </a:cubicBezTo>
                      <a:cubicBezTo>
                        <a:pt x="135731" y="61328"/>
                        <a:pt x="135827" y="62661"/>
                        <a:pt x="134874" y="62756"/>
                      </a:cubicBezTo>
                      <a:cubicBezTo>
                        <a:pt x="134017" y="62947"/>
                        <a:pt x="132874" y="61042"/>
                        <a:pt x="131826" y="61232"/>
                      </a:cubicBezTo>
                      <a:cubicBezTo>
                        <a:pt x="131636" y="61232"/>
                        <a:pt x="131636" y="62661"/>
                        <a:pt x="131445" y="62947"/>
                      </a:cubicBezTo>
                      <a:cubicBezTo>
                        <a:pt x="130207" y="65233"/>
                        <a:pt x="128016" y="60851"/>
                        <a:pt x="126873" y="61042"/>
                      </a:cubicBezTo>
                      <a:cubicBezTo>
                        <a:pt x="127540" y="60947"/>
                        <a:pt x="128969" y="66947"/>
                        <a:pt x="126111" y="64852"/>
                      </a:cubicBezTo>
                      <a:cubicBezTo>
                        <a:pt x="124492" y="63709"/>
                        <a:pt x="124873" y="63518"/>
                        <a:pt x="122968" y="63804"/>
                      </a:cubicBezTo>
                      <a:cubicBezTo>
                        <a:pt x="122015" y="63423"/>
                        <a:pt x="121825" y="63137"/>
                        <a:pt x="121539" y="61709"/>
                      </a:cubicBezTo>
                      <a:cubicBezTo>
                        <a:pt x="122206" y="65423"/>
                        <a:pt x="116777" y="63328"/>
                        <a:pt x="117443" y="66757"/>
                      </a:cubicBezTo>
                      <a:cubicBezTo>
                        <a:pt x="117062" y="64661"/>
                        <a:pt x="113633" y="65709"/>
                        <a:pt x="112681" y="66090"/>
                      </a:cubicBezTo>
                      <a:cubicBezTo>
                        <a:pt x="111919" y="66376"/>
                        <a:pt x="111061" y="66757"/>
                        <a:pt x="110395" y="67424"/>
                      </a:cubicBezTo>
                      <a:cubicBezTo>
                        <a:pt x="110395" y="67328"/>
                        <a:pt x="110014" y="69805"/>
                        <a:pt x="109823" y="69614"/>
                      </a:cubicBezTo>
                      <a:cubicBezTo>
                        <a:pt x="109156" y="68662"/>
                        <a:pt x="109061" y="66090"/>
                        <a:pt x="108871" y="64947"/>
                      </a:cubicBezTo>
                      <a:cubicBezTo>
                        <a:pt x="108299" y="66090"/>
                        <a:pt x="107442" y="66757"/>
                        <a:pt x="107537" y="68376"/>
                      </a:cubicBezTo>
                      <a:cubicBezTo>
                        <a:pt x="107632" y="70091"/>
                        <a:pt x="107823" y="72186"/>
                        <a:pt x="106204" y="72472"/>
                      </a:cubicBezTo>
                      <a:cubicBezTo>
                        <a:pt x="106013" y="71615"/>
                        <a:pt x="106013" y="68186"/>
                        <a:pt x="105442" y="67805"/>
                      </a:cubicBezTo>
                      <a:cubicBezTo>
                        <a:pt x="104489" y="67138"/>
                        <a:pt x="103918" y="69329"/>
                        <a:pt x="103727" y="70091"/>
                      </a:cubicBezTo>
                      <a:cubicBezTo>
                        <a:pt x="102965" y="70186"/>
                        <a:pt x="102203" y="70281"/>
                        <a:pt x="101441" y="69900"/>
                      </a:cubicBezTo>
                      <a:cubicBezTo>
                        <a:pt x="100870" y="69614"/>
                        <a:pt x="99917" y="68281"/>
                        <a:pt x="99346" y="68376"/>
                      </a:cubicBezTo>
                      <a:cubicBezTo>
                        <a:pt x="98298" y="68567"/>
                        <a:pt x="98869" y="71805"/>
                        <a:pt x="98107" y="71615"/>
                      </a:cubicBezTo>
                      <a:cubicBezTo>
                        <a:pt x="97917" y="71615"/>
                        <a:pt x="97155" y="70567"/>
                        <a:pt x="96869" y="70376"/>
                      </a:cubicBezTo>
                      <a:cubicBezTo>
                        <a:pt x="96298" y="70186"/>
                        <a:pt x="95726" y="70186"/>
                        <a:pt x="95155" y="70186"/>
                      </a:cubicBezTo>
                      <a:cubicBezTo>
                        <a:pt x="93726" y="70376"/>
                        <a:pt x="92869" y="71424"/>
                        <a:pt x="91535" y="71805"/>
                      </a:cubicBezTo>
                      <a:cubicBezTo>
                        <a:pt x="90392" y="72186"/>
                        <a:pt x="89725" y="70567"/>
                        <a:pt x="88868" y="71424"/>
                      </a:cubicBezTo>
                      <a:cubicBezTo>
                        <a:pt x="88297" y="71996"/>
                        <a:pt x="88106" y="72662"/>
                        <a:pt x="88297" y="73615"/>
                      </a:cubicBezTo>
                      <a:cubicBezTo>
                        <a:pt x="87821" y="71138"/>
                        <a:pt x="87630" y="70091"/>
                        <a:pt x="85630" y="70376"/>
                      </a:cubicBezTo>
                      <a:cubicBezTo>
                        <a:pt x="85630" y="70472"/>
                        <a:pt x="85820" y="71424"/>
                        <a:pt x="85915" y="71710"/>
                      </a:cubicBezTo>
                      <a:cubicBezTo>
                        <a:pt x="84677" y="71900"/>
                        <a:pt x="80296" y="71710"/>
                        <a:pt x="79724" y="73234"/>
                      </a:cubicBezTo>
                      <a:cubicBezTo>
                        <a:pt x="79629" y="73424"/>
                        <a:pt x="81153" y="76282"/>
                        <a:pt x="80200" y="76091"/>
                      </a:cubicBezTo>
                      <a:cubicBezTo>
                        <a:pt x="79248" y="75996"/>
                        <a:pt x="78010" y="74567"/>
                        <a:pt x="76962" y="74282"/>
                      </a:cubicBezTo>
                      <a:cubicBezTo>
                        <a:pt x="74486" y="73520"/>
                        <a:pt x="71628" y="73329"/>
                        <a:pt x="69342" y="74186"/>
                      </a:cubicBezTo>
                      <a:cubicBezTo>
                        <a:pt x="68104" y="74663"/>
                        <a:pt x="67627" y="76187"/>
                        <a:pt x="66294" y="76568"/>
                      </a:cubicBezTo>
                      <a:cubicBezTo>
                        <a:pt x="64198" y="77139"/>
                        <a:pt x="64579" y="77996"/>
                        <a:pt x="64198" y="80378"/>
                      </a:cubicBezTo>
                      <a:cubicBezTo>
                        <a:pt x="64294" y="79616"/>
                        <a:pt x="60388" y="75425"/>
                        <a:pt x="60293" y="77901"/>
                      </a:cubicBezTo>
                      <a:cubicBezTo>
                        <a:pt x="60293" y="79425"/>
                        <a:pt x="64198" y="81521"/>
                        <a:pt x="64103" y="83140"/>
                      </a:cubicBezTo>
                      <a:cubicBezTo>
                        <a:pt x="64103" y="83140"/>
                        <a:pt x="60960" y="80949"/>
                        <a:pt x="60674" y="80759"/>
                      </a:cubicBezTo>
                      <a:cubicBezTo>
                        <a:pt x="59436" y="79520"/>
                        <a:pt x="57626" y="77901"/>
                        <a:pt x="57245" y="75901"/>
                      </a:cubicBezTo>
                      <a:cubicBezTo>
                        <a:pt x="57912" y="79330"/>
                        <a:pt x="54959" y="78187"/>
                        <a:pt x="54007" y="80187"/>
                      </a:cubicBezTo>
                      <a:cubicBezTo>
                        <a:pt x="52197" y="80473"/>
                        <a:pt x="52197" y="80092"/>
                        <a:pt x="52006" y="78092"/>
                      </a:cubicBezTo>
                      <a:cubicBezTo>
                        <a:pt x="51816" y="76377"/>
                        <a:pt x="50387" y="77234"/>
                        <a:pt x="50197" y="76091"/>
                      </a:cubicBezTo>
                      <a:lnTo>
                        <a:pt x="51340" y="82092"/>
                      </a:lnTo>
                      <a:cubicBezTo>
                        <a:pt x="49625" y="82378"/>
                        <a:pt x="48196" y="77711"/>
                        <a:pt x="48006" y="77901"/>
                      </a:cubicBezTo>
                      <a:cubicBezTo>
                        <a:pt x="47149" y="78949"/>
                        <a:pt x="46101" y="82568"/>
                        <a:pt x="44386" y="81044"/>
                      </a:cubicBezTo>
                      <a:cubicBezTo>
                        <a:pt x="43148" y="79901"/>
                        <a:pt x="38290" y="77996"/>
                        <a:pt x="38005" y="81235"/>
                      </a:cubicBezTo>
                      <a:cubicBezTo>
                        <a:pt x="37909" y="82664"/>
                        <a:pt x="34957" y="81521"/>
                        <a:pt x="34385" y="83140"/>
                      </a:cubicBezTo>
                      <a:cubicBezTo>
                        <a:pt x="33242" y="86093"/>
                        <a:pt x="32194" y="81521"/>
                        <a:pt x="31147" y="81330"/>
                      </a:cubicBezTo>
                      <a:cubicBezTo>
                        <a:pt x="29908" y="81140"/>
                        <a:pt x="29718" y="83235"/>
                        <a:pt x="28480" y="83330"/>
                      </a:cubicBezTo>
                      <a:cubicBezTo>
                        <a:pt x="27051" y="83426"/>
                        <a:pt x="27242" y="82568"/>
                        <a:pt x="27242" y="81330"/>
                      </a:cubicBezTo>
                      <a:cubicBezTo>
                        <a:pt x="27242" y="79901"/>
                        <a:pt x="25432" y="81711"/>
                        <a:pt x="25336" y="81902"/>
                      </a:cubicBezTo>
                      <a:cubicBezTo>
                        <a:pt x="24765" y="82949"/>
                        <a:pt x="24384" y="82378"/>
                        <a:pt x="23813" y="82187"/>
                      </a:cubicBezTo>
                      <a:cubicBezTo>
                        <a:pt x="22098" y="81711"/>
                        <a:pt x="25241" y="89426"/>
                        <a:pt x="22288" y="85140"/>
                      </a:cubicBezTo>
                      <a:cubicBezTo>
                        <a:pt x="21527" y="83997"/>
                        <a:pt x="20669" y="83521"/>
                        <a:pt x="19812" y="83616"/>
                      </a:cubicBezTo>
                      <a:cubicBezTo>
                        <a:pt x="19431" y="83711"/>
                        <a:pt x="19050" y="83807"/>
                        <a:pt x="18669" y="84188"/>
                      </a:cubicBezTo>
                      <a:cubicBezTo>
                        <a:pt x="18002" y="84569"/>
                        <a:pt x="17526" y="85045"/>
                        <a:pt x="17145" y="85616"/>
                      </a:cubicBezTo>
                      <a:cubicBezTo>
                        <a:pt x="15430" y="88188"/>
                        <a:pt x="14764" y="88950"/>
                        <a:pt x="11049" y="85997"/>
                      </a:cubicBezTo>
                      <a:cubicBezTo>
                        <a:pt x="9906" y="85140"/>
                        <a:pt x="8382" y="85997"/>
                        <a:pt x="6953" y="86759"/>
                      </a:cubicBezTo>
                      <a:cubicBezTo>
                        <a:pt x="5525" y="87521"/>
                        <a:pt x="4286" y="88283"/>
                        <a:pt x="2477" y="87521"/>
                      </a:cubicBezTo>
                      <a:cubicBezTo>
                        <a:pt x="3048" y="87807"/>
                        <a:pt x="3334" y="88188"/>
                        <a:pt x="3429" y="88664"/>
                      </a:cubicBezTo>
                      <a:cubicBezTo>
                        <a:pt x="5429" y="91998"/>
                        <a:pt x="7715" y="97427"/>
                        <a:pt x="4096" y="93617"/>
                      </a:cubicBezTo>
                      <a:cubicBezTo>
                        <a:pt x="-191" y="91141"/>
                        <a:pt x="3334" y="97046"/>
                        <a:pt x="3715" y="99428"/>
                      </a:cubicBezTo>
                      <a:cubicBezTo>
                        <a:pt x="3905" y="100952"/>
                        <a:pt x="4096" y="102857"/>
                        <a:pt x="3429" y="104190"/>
                      </a:cubicBezTo>
                      <a:cubicBezTo>
                        <a:pt x="3048" y="104952"/>
                        <a:pt x="2381" y="104476"/>
                        <a:pt x="2286" y="105333"/>
                      </a:cubicBezTo>
                      <a:cubicBezTo>
                        <a:pt x="2191" y="106381"/>
                        <a:pt x="2953" y="109715"/>
                        <a:pt x="4763" y="109715"/>
                      </a:cubicBezTo>
                      <a:cubicBezTo>
                        <a:pt x="3143" y="109715"/>
                        <a:pt x="1619" y="109524"/>
                        <a:pt x="1429" y="111048"/>
                      </a:cubicBezTo>
                      <a:cubicBezTo>
                        <a:pt x="1333" y="111905"/>
                        <a:pt x="3905" y="113334"/>
                        <a:pt x="2191" y="113810"/>
                      </a:cubicBezTo>
                      <a:cubicBezTo>
                        <a:pt x="2286" y="113810"/>
                        <a:pt x="2762" y="114763"/>
                        <a:pt x="3334" y="114763"/>
                      </a:cubicBezTo>
                      <a:cubicBezTo>
                        <a:pt x="4191" y="114858"/>
                        <a:pt x="3524" y="115620"/>
                        <a:pt x="3334" y="115906"/>
                      </a:cubicBezTo>
                      <a:cubicBezTo>
                        <a:pt x="2286" y="117525"/>
                        <a:pt x="762" y="119716"/>
                        <a:pt x="5048" y="119716"/>
                      </a:cubicBezTo>
                      <a:cubicBezTo>
                        <a:pt x="4286" y="119716"/>
                        <a:pt x="952" y="119716"/>
                        <a:pt x="2477" y="120859"/>
                      </a:cubicBezTo>
                      <a:cubicBezTo>
                        <a:pt x="3810" y="121907"/>
                        <a:pt x="4191" y="121621"/>
                        <a:pt x="4191" y="123050"/>
                      </a:cubicBezTo>
                      <a:cubicBezTo>
                        <a:pt x="4191" y="122192"/>
                        <a:pt x="1238" y="122383"/>
                        <a:pt x="1048" y="123621"/>
                      </a:cubicBezTo>
                      <a:cubicBezTo>
                        <a:pt x="952" y="124574"/>
                        <a:pt x="1143" y="125621"/>
                        <a:pt x="1619" y="126479"/>
                      </a:cubicBezTo>
                      <a:cubicBezTo>
                        <a:pt x="2477" y="128479"/>
                        <a:pt x="3143" y="128574"/>
                        <a:pt x="5525" y="128574"/>
                      </a:cubicBezTo>
                      <a:cubicBezTo>
                        <a:pt x="5525" y="130384"/>
                        <a:pt x="4953" y="130003"/>
                        <a:pt x="3238" y="130670"/>
                      </a:cubicBezTo>
                      <a:cubicBezTo>
                        <a:pt x="3238" y="130670"/>
                        <a:pt x="5715" y="131622"/>
                        <a:pt x="6382" y="131622"/>
                      </a:cubicBezTo>
                      <a:cubicBezTo>
                        <a:pt x="4000" y="131622"/>
                        <a:pt x="2286" y="132098"/>
                        <a:pt x="0" y="132670"/>
                      </a:cubicBezTo>
                      <a:cubicBezTo>
                        <a:pt x="1333" y="133622"/>
                        <a:pt x="2477" y="134384"/>
                        <a:pt x="3905" y="135146"/>
                      </a:cubicBezTo>
                      <a:cubicBezTo>
                        <a:pt x="6382" y="136385"/>
                        <a:pt x="5334" y="138385"/>
                        <a:pt x="4667" y="140099"/>
                      </a:cubicBezTo>
                      <a:cubicBezTo>
                        <a:pt x="4286" y="141052"/>
                        <a:pt x="3048" y="144386"/>
                        <a:pt x="5239" y="144576"/>
                      </a:cubicBezTo>
                      <a:cubicBezTo>
                        <a:pt x="7144" y="144671"/>
                        <a:pt x="9049" y="144576"/>
                        <a:pt x="10954" y="144576"/>
                      </a:cubicBezTo>
                      <a:cubicBezTo>
                        <a:pt x="10954" y="146005"/>
                        <a:pt x="7525" y="145624"/>
                        <a:pt x="6286" y="145624"/>
                      </a:cubicBezTo>
                      <a:cubicBezTo>
                        <a:pt x="7906" y="145624"/>
                        <a:pt x="5334" y="147624"/>
                        <a:pt x="4096" y="147624"/>
                      </a:cubicBezTo>
                      <a:cubicBezTo>
                        <a:pt x="3048" y="147624"/>
                        <a:pt x="1333" y="147529"/>
                        <a:pt x="1333" y="148672"/>
                      </a:cubicBezTo>
                      <a:lnTo>
                        <a:pt x="7429" y="148577"/>
                      </a:lnTo>
                      <a:cubicBezTo>
                        <a:pt x="4096" y="148577"/>
                        <a:pt x="4096" y="154101"/>
                        <a:pt x="4096" y="155625"/>
                      </a:cubicBezTo>
                      <a:cubicBezTo>
                        <a:pt x="4096" y="154577"/>
                        <a:pt x="5810" y="154577"/>
                        <a:pt x="6858" y="154577"/>
                      </a:cubicBezTo>
                      <a:cubicBezTo>
                        <a:pt x="6667" y="156578"/>
                        <a:pt x="1333" y="157625"/>
                        <a:pt x="4096" y="159626"/>
                      </a:cubicBezTo>
                      <a:cubicBezTo>
                        <a:pt x="4572" y="159816"/>
                        <a:pt x="7429" y="161531"/>
                        <a:pt x="5620" y="161816"/>
                      </a:cubicBezTo>
                      <a:cubicBezTo>
                        <a:pt x="4858" y="162007"/>
                        <a:pt x="1810" y="160388"/>
                        <a:pt x="2096" y="161912"/>
                      </a:cubicBezTo>
                      <a:cubicBezTo>
                        <a:pt x="2381" y="163531"/>
                        <a:pt x="4096" y="164007"/>
                        <a:pt x="3524" y="165912"/>
                      </a:cubicBezTo>
                      <a:cubicBezTo>
                        <a:pt x="3048" y="167436"/>
                        <a:pt x="2000" y="168579"/>
                        <a:pt x="2096" y="170198"/>
                      </a:cubicBezTo>
                      <a:cubicBezTo>
                        <a:pt x="2191" y="172008"/>
                        <a:pt x="5429" y="173246"/>
                        <a:pt x="5429" y="170960"/>
                      </a:cubicBezTo>
                      <a:cubicBezTo>
                        <a:pt x="5429" y="172008"/>
                        <a:pt x="5620" y="173056"/>
                        <a:pt x="5239" y="174104"/>
                      </a:cubicBezTo>
                      <a:cubicBezTo>
                        <a:pt x="4858" y="175056"/>
                        <a:pt x="3905" y="175532"/>
                        <a:pt x="3143" y="176294"/>
                      </a:cubicBezTo>
                      <a:cubicBezTo>
                        <a:pt x="2667" y="176771"/>
                        <a:pt x="3143" y="177437"/>
                        <a:pt x="3524" y="177818"/>
                      </a:cubicBezTo>
                      <a:cubicBezTo>
                        <a:pt x="4286" y="178961"/>
                        <a:pt x="5239" y="178580"/>
                        <a:pt x="6763" y="178580"/>
                      </a:cubicBezTo>
                      <a:cubicBezTo>
                        <a:pt x="5715" y="177818"/>
                        <a:pt x="6477" y="177247"/>
                        <a:pt x="7525" y="177914"/>
                      </a:cubicBezTo>
                      <a:cubicBezTo>
                        <a:pt x="8382" y="178390"/>
                        <a:pt x="9144" y="179342"/>
                        <a:pt x="8763" y="180200"/>
                      </a:cubicBezTo>
                      <a:cubicBezTo>
                        <a:pt x="8096" y="181819"/>
                        <a:pt x="4381" y="178866"/>
                        <a:pt x="4477" y="181057"/>
                      </a:cubicBezTo>
                      <a:cubicBezTo>
                        <a:pt x="4667" y="181724"/>
                        <a:pt x="4381" y="184010"/>
                        <a:pt x="5905" y="185343"/>
                      </a:cubicBezTo>
                      <a:cubicBezTo>
                        <a:pt x="7048" y="186772"/>
                        <a:pt x="8192" y="187534"/>
                        <a:pt x="8763" y="186391"/>
                      </a:cubicBezTo>
                      <a:cubicBezTo>
                        <a:pt x="9620" y="184676"/>
                        <a:pt x="9715" y="184105"/>
                        <a:pt x="11716" y="184867"/>
                      </a:cubicBezTo>
                      <a:cubicBezTo>
                        <a:pt x="12859" y="185248"/>
                        <a:pt x="13906" y="186010"/>
                        <a:pt x="13240" y="187248"/>
                      </a:cubicBezTo>
                      <a:cubicBezTo>
                        <a:pt x="12382" y="189153"/>
                        <a:pt x="6667" y="189725"/>
                        <a:pt x="6667" y="190296"/>
                      </a:cubicBezTo>
                      <a:cubicBezTo>
                        <a:pt x="6667" y="191439"/>
                        <a:pt x="7810" y="192677"/>
                        <a:pt x="8763" y="193154"/>
                      </a:cubicBezTo>
                      <a:cubicBezTo>
                        <a:pt x="10096" y="193725"/>
                        <a:pt x="10858" y="192201"/>
                        <a:pt x="12097" y="192582"/>
                      </a:cubicBezTo>
                      <a:cubicBezTo>
                        <a:pt x="14478" y="193154"/>
                        <a:pt x="9334" y="196106"/>
                        <a:pt x="11335" y="196868"/>
                      </a:cubicBezTo>
                      <a:cubicBezTo>
                        <a:pt x="13240" y="197535"/>
                        <a:pt x="15145" y="196773"/>
                        <a:pt x="16669" y="195440"/>
                      </a:cubicBezTo>
                      <a:cubicBezTo>
                        <a:pt x="15526" y="196392"/>
                        <a:pt x="13811" y="197345"/>
                        <a:pt x="13240" y="198678"/>
                      </a:cubicBezTo>
                      <a:cubicBezTo>
                        <a:pt x="12668" y="200202"/>
                        <a:pt x="12763" y="203345"/>
                        <a:pt x="14573" y="204012"/>
                      </a:cubicBezTo>
                      <a:cubicBezTo>
                        <a:pt x="15145" y="204203"/>
                        <a:pt x="15240" y="201821"/>
                        <a:pt x="16573" y="202012"/>
                      </a:cubicBezTo>
                      <a:cubicBezTo>
                        <a:pt x="17717" y="202202"/>
                        <a:pt x="18574" y="203155"/>
                        <a:pt x="19145" y="204012"/>
                      </a:cubicBezTo>
                      <a:cubicBezTo>
                        <a:pt x="19717" y="204965"/>
                        <a:pt x="19431" y="206870"/>
                        <a:pt x="20383" y="207346"/>
                      </a:cubicBezTo>
                      <a:cubicBezTo>
                        <a:pt x="21812" y="208108"/>
                        <a:pt x="23431" y="205727"/>
                        <a:pt x="24194" y="207441"/>
                      </a:cubicBezTo>
                      <a:cubicBezTo>
                        <a:pt x="24575" y="208298"/>
                        <a:pt x="22955" y="211251"/>
                        <a:pt x="24765" y="210680"/>
                      </a:cubicBezTo>
                      <a:cubicBezTo>
                        <a:pt x="26575" y="210108"/>
                        <a:pt x="27908" y="207346"/>
                        <a:pt x="29813" y="208394"/>
                      </a:cubicBezTo>
                      <a:lnTo>
                        <a:pt x="29051" y="209918"/>
                      </a:lnTo>
                      <a:cubicBezTo>
                        <a:pt x="28956" y="210775"/>
                        <a:pt x="28575" y="211061"/>
                        <a:pt x="28099" y="210775"/>
                      </a:cubicBezTo>
                      <a:cubicBezTo>
                        <a:pt x="27623" y="211346"/>
                        <a:pt x="31813" y="211346"/>
                        <a:pt x="32194" y="211442"/>
                      </a:cubicBezTo>
                      <a:cubicBezTo>
                        <a:pt x="33338" y="211823"/>
                        <a:pt x="33338" y="213442"/>
                        <a:pt x="34480" y="213347"/>
                      </a:cubicBezTo>
                      <a:cubicBezTo>
                        <a:pt x="35814" y="213347"/>
                        <a:pt x="36100" y="212680"/>
                        <a:pt x="37433" y="213156"/>
                      </a:cubicBezTo>
                      <a:cubicBezTo>
                        <a:pt x="38767" y="213632"/>
                        <a:pt x="39148" y="213823"/>
                        <a:pt x="40100" y="214871"/>
                      </a:cubicBezTo>
                      <a:cubicBezTo>
                        <a:pt x="41624" y="216395"/>
                        <a:pt x="43053" y="213823"/>
                        <a:pt x="44577" y="214204"/>
                      </a:cubicBezTo>
                      <a:cubicBezTo>
                        <a:pt x="46196" y="214490"/>
                        <a:pt x="46196" y="217728"/>
                        <a:pt x="47911" y="218014"/>
                      </a:cubicBezTo>
                      <a:cubicBezTo>
                        <a:pt x="49244" y="218204"/>
                        <a:pt x="50292" y="215918"/>
                        <a:pt x="51435" y="215537"/>
                      </a:cubicBezTo>
                      <a:cubicBezTo>
                        <a:pt x="53245" y="214871"/>
                        <a:pt x="52388" y="219538"/>
                        <a:pt x="52292" y="220586"/>
                      </a:cubicBezTo>
                      <a:cubicBezTo>
                        <a:pt x="53435" y="219443"/>
                        <a:pt x="54578" y="218395"/>
                        <a:pt x="55340" y="216871"/>
                      </a:cubicBezTo>
                      <a:cubicBezTo>
                        <a:pt x="57055" y="213442"/>
                        <a:pt x="57055" y="216585"/>
                        <a:pt x="57055" y="218871"/>
                      </a:cubicBezTo>
                      <a:cubicBezTo>
                        <a:pt x="57055" y="215537"/>
                        <a:pt x="61627" y="217823"/>
                        <a:pt x="61436" y="215156"/>
                      </a:cubicBezTo>
                      <a:cubicBezTo>
                        <a:pt x="62484" y="216299"/>
                        <a:pt x="63532" y="217728"/>
                        <a:pt x="65056" y="217633"/>
                      </a:cubicBezTo>
                      <a:cubicBezTo>
                        <a:pt x="64865" y="215918"/>
                        <a:pt x="65627" y="216204"/>
                        <a:pt x="66865" y="216014"/>
                      </a:cubicBezTo>
                      <a:cubicBezTo>
                        <a:pt x="68485" y="215728"/>
                        <a:pt x="68961" y="213251"/>
                        <a:pt x="70390" y="212966"/>
                      </a:cubicBezTo>
                      <a:cubicBezTo>
                        <a:pt x="70675" y="212870"/>
                        <a:pt x="75248" y="218300"/>
                        <a:pt x="75438" y="215442"/>
                      </a:cubicBezTo>
                      <a:cubicBezTo>
                        <a:pt x="75438" y="214490"/>
                        <a:pt x="72200" y="209822"/>
                        <a:pt x="74581" y="210965"/>
                      </a:cubicBezTo>
                      <a:cubicBezTo>
                        <a:pt x="76009" y="211727"/>
                        <a:pt x="76486" y="212585"/>
                        <a:pt x="77152" y="210680"/>
                      </a:cubicBezTo>
                      <a:cubicBezTo>
                        <a:pt x="77152" y="210775"/>
                        <a:pt x="77248" y="208203"/>
                        <a:pt x="77438" y="208489"/>
                      </a:cubicBezTo>
                      <a:cubicBezTo>
                        <a:pt x="78486" y="209537"/>
                        <a:pt x="77819" y="213156"/>
                        <a:pt x="78677" y="213728"/>
                      </a:cubicBezTo>
                      <a:cubicBezTo>
                        <a:pt x="78962" y="213918"/>
                        <a:pt x="79343" y="212299"/>
                        <a:pt x="79438" y="212204"/>
                      </a:cubicBezTo>
                      <a:cubicBezTo>
                        <a:pt x="79819" y="211061"/>
                        <a:pt x="80200" y="211156"/>
                        <a:pt x="81153" y="210775"/>
                      </a:cubicBezTo>
                      <a:cubicBezTo>
                        <a:pt x="80391" y="211061"/>
                        <a:pt x="81153" y="212013"/>
                        <a:pt x="81439" y="212775"/>
                      </a:cubicBezTo>
                      <a:cubicBezTo>
                        <a:pt x="80963" y="211537"/>
                        <a:pt x="82677" y="212013"/>
                        <a:pt x="83248" y="211442"/>
                      </a:cubicBezTo>
                      <a:cubicBezTo>
                        <a:pt x="83058" y="211061"/>
                        <a:pt x="82772" y="210584"/>
                        <a:pt x="83058" y="210203"/>
                      </a:cubicBezTo>
                      <a:cubicBezTo>
                        <a:pt x="83820" y="209060"/>
                        <a:pt x="85344" y="208394"/>
                        <a:pt x="86106" y="209727"/>
                      </a:cubicBezTo>
                      <a:cubicBezTo>
                        <a:pt x="87154" y="211823"/>
                        <a:pt x="90202" y="210489"/>
                        <a:pt x="89154" y="208679"/>
                      </a:cubicBezTo>
                      <a:cubicBezTo>
                        <a:pt x="89821" y="207917"/>
                        <a:pt x="92488" y="207917"/>
                        <a:pt x="91345" y="205917"/>
                      </a:cubicBezTo>
                      <a:cubicBezTo>
                        <a:pt x="94107" y="206203"/>
                        <a:pt x="101536" y="207155"/>
                        <a:pt x="100298" y="202012"/>
                      </a:cubicBezTo>
                      <a:cubicBezTo>
                        <a:pt x="105251" y="209441"/>
                        <a:pt x="101251" y="197345"/>
                        <a:pt x="102965" y="198011"/>
                      </a:cubicBezTo>
                      <a:cubicBezTo>
                        <a:pt x="104489" y="198488"/>
                        <a:pt x="106966" y="200678"/>
                        <a:pt x="107156" y="197916"/>
                      </a:cubicBezTo>
                      <a:cubicBezTo>
                        <a:pt x="107252" y="197249"/>
                        <a:pt x="105918" y="192106"/>
                        <a:pt x="105632" y="192011"/>
                      </a:cubicBezTo>
                      <a:cubicBezTo>
                        <a:pt x="107442" y="192773"/>
                        <a:pt x="107918" y="195344"/>
                        <a:pt x="109633" y="193058"/>
                      </a:cubicBezTo>
                      <a:cubicBezTo>
                        <a:pt x="110585" y="191820"/>
                        <a:pt x="107918" y="190868"/>
                        <a:pt x="109252" y="189725"/>
                      </a:cubicBezTo>
                      <a:cubicBezTo>
                        <a:pt x="110109" y="190677"/>
                        <a:pt x="111823" y="193249"/>
                        <a:pt x="113157" y="193344"/>
                      </a:cubicBezTo>
                      <a:cubicBezTo>
                        <a:pt x="114205" y="193439"/>
                        <a:pt x="115443" y="191725"/>
                        <a:pt x="114395" y="190677"/>
                      </a:cubicBezTo>
                      <a:cubicBezTo>
                        <a:pt x="113538" y="189820"/>
                        <a:pt x="115824" y="187343"/>
                        <a:pt x="116205" y="186867"/>
                      </a:cubicBezTo>
                      <a:cubicBezTo>
                        <a:pt x="116872" y="186105"/>
                        <a:pt x="118586" y="183724"/>
                        <a:pt x="120206" y="184581"/>
                      </a:cubicBezTo>
                      <a:cubicBezTo>
                        <a:pt x="122206" y="185724"/>
                        <a:pt x="124111" y="185724"/>
                        <a:pt x="124397" y="183248"/>
                      </a:cubicBezTo>
                      <a:cubicBezTo>
                        <a:pt x="124492" y="182105"/>
                        <a:pt x="123349" y="180962"/>
                        <a:pt x="124015" y="179914"/>
                      </a:cubicBezTo>
                      <a:cubicBezTo>
                        <a:pt x="124587" y="178961"/>
                        <a:pt x="125920" y="178485"/>
                        <a:pt x="126873" y="178009"/>
                      </a:cubicBezTo>
                      <a:cubicBezTo>
                        <a:pt x="127159" y="177914"/>
                        <a:pt x="131159" y="175437"/>
                        <a:pt x="130302" y="175056"/>
                      </a:cubicBezTo>
                      <a:cubicBezTo>
                        <a:pt x="126873" y="173723"/>
                        <a:pt x="131445" y="172008"/>
                        <a:pt x="132398" y="171056"/>
                      </a:cubicBezTo>
                      <a:cubicBezTo>
                        <a:pt x="133255" y="170294"/>
                        <a:pt x="133922" y="169436"/>
                        <a:pt x="134398" y="168579"/>
                      </a:cubicBezTo>
                      <a:cubicBezTo>
                        <a:pt x="134779" y="167627"/>
                        <a:pt x="134588" y="167722"/>
                        <a:pt x="134017" y="167436"/>
                      </a:cubicBezTo>
                      <a:cubicBezTo>
                        <a:pt x="133350" y="167055"/>
                        <a:pt x="135255" y="166388"/>
                        <a:pt x="135255" y="166388"/>
                      </a:cubicBezTo>
                      <a:cubicBezTo>
                        <a:pt x="135636" y="166007"/>
                        <a:pt x="136017" y="165531"/>
                        <a:pt x="136112" y="164960"/>
                      </a:cubicBezTo>
                      <a:cubicBezTo>
                        <a:pt x="136303" y="164293"/>
                        <a:pt x="136493" y="161912"/>
                        <a:pt x="137446" y="163626"/>
                      </a:cubicBezTo>
                      <a:cubicBezTo>
                        <a:pt x="138684" y="165531"/>
                        <a:pt x="139065" y="165626"/>
                        <a:pt x="139256" y="164960"/>
                      </a:cubicBezTo>
                      <a:cubicBezTo>
                        <a:pt x="139541" y="164293"/>
                        <a:pt x="138684" y="162388"/>
                        <a:pt x="139446" y="162293"/>
                      </a:cubicBezTo>
                      <a:cubicBezTo>
                        <a:pt x="139541" y="163721"/>
                        <a:pt x="139636" y="165055"/>
                        <a:pt x="139922" y="165055"/>
                      </a:cubicBezTo>
                      <a:cubicBezTo>
                        <a:pt x="140113" y="165055"/>
                        <a:pt x="140208" y="163531"/>
                        <a:pt x="139827" y="161912"/>
                      </a:cubicBezTo>
                      <a:cubicBezTo>
                        <a:pt x="138494" y="160292"/>
                        <a:pt x="137255" y="158768"/>
                        <a:pt x="136684" y="158673"/>
                      </a:cubicBezTo>
                      <a:close/>
                      <a:moveTo>
                        <a:pt x="202787" y="179438"/>
                      </a:moveTo>
                      <a:cubicBezTo>
                        <a:pt x="201168" y="177818"/>
                        <a:pt x="200501" y="178390"/>
                        <a:pt x="200787" y="181057"/>
                      </a:cubicBezTo>
                      <a:lnTo>
                        <a:pt x="201930" y="180962"/>
                      </a:lnTo>
                      <a:lnTo>
                        <a:pt x="202787" y="179438"/>
                      </a:lnTo>
                      <a:close/>
                      <a:moveTo>
                        <a:pt x="221647" y="164579"/>
                      </a:moveTo>
                      <a:cubicBezTo>
                        <a:pt x="220218" y="164674"/>
                        <a:pt x="218885" y="165436"/>
                        <a:pt x="217646" y="166198"/>
                      </a:cubicBezTo>
                      <a:cubicBezTo>
                        <a:pt x="216218" y="167055"/>
                        <a:pt x="215836" y="167531"/>
                        <a:pt x="215551" y="169341"/>
                      </a:cubicBezTo>
                      <a:cubicBezTo>
                        <a:pt x="215170" y="171532"/>
                        <a:pt x="212598" y="169436"/>
                        <a:pt x="213455" y="172865"/>
                      </a:cubicBezTo>
                      <a:cubicBezTo>
                        <a:pt x="212598" y="169722"/>
                        <a:pt x="208598" y="170389"/>
                        <a:pt x="206883" y="170294"/>
                      </a:cubicBezTo>
                      <a:cubicBezTo>
                        <a:pt x="206216" y="170294"/>
                        <a:pt x="204978" y="170103"/>
                        <a:pt x="204406" y="169532"/>
                      </a:cubicBezTo>
                      <a:cubicBezTo>
                        <a:pt x="204216" y="168198"/>
                        <a:pt x="202978" y="166960"/>
                        <a:pt x="202025" y="167055"/>
                      </a:cubicBezTo>
                      <a:lnTo>
                        <a:pt x="202406" y="169817"/>
                      </a:lnTo>
                      <a:cubicBezTo>
                        <a:pt x="200882" y="170008"/>
                        <a:pt x="200406" y="167912"/>
                        <a:pt x="198977" y="168674"/>
                      </a:cubicBezTo>
                      <a:cubicBezTo>
                        <a:pt x="197834" y="169436"/>
                        <a:pt x="196406" y="170389"/>
                        <a:pt x="195834" y="172103"/>
                      </a:cubicBezTo>
                      <a:cubicBezTo>
                        <a:pt x="195548" y="172865"/>
                        <a:pt x="195929" y="173246"/>
                        <a:pt x="195262" y="173151"/>
                      </a:cubicBezTo>
                      <a:cubicBezTo>
                        <a:pt x="194501" y="173056"/>
                        <a:pt x="193739" y="172865"/>
                        <a:pt x="193072" y="172389"/>
                      </a:cubicBezTo>
                      <a:cubicBezTo>
                        <a:pt x="191738" y="171341"/>
                        <a:pt x="190310" y="170008"/>
                        <a:pt x="189071" y="171151"/>
                      </a:cubicBezTo>
                      <a:cubicBezTo>
                        <a:pt x="187833" y="172294"/>
                        <a:pt x="185737" y="173056"/>
                        <a:pt x="184214" y="172294"/>
                      </a:cubicBezTo>
                      <a:cubicBezTo>
                        <a:pt x="183547" y="172008"/>
                        <a:pt x="183166" y="168865"/>
                        <a:pt x="182308" y="169627"/>
                      </a:cubicBezTo>
                      <a:cubicBezTo>
                        <a:pt x="180403" y="171246"/>
                        <a:pt x="183166" y="174389"/>
                        <a:pt x="180308" y="173913"/>
                      </a:cubicBezTo>
                      <a:cubicBezTo>
                        <a:pt x="177832" y="173532"/>
                        <a:pt x="181832" y="168579"/>
                        <a:pt x="179070" y="168103"/>
                      </a:cubicBezTo>
                      <a:cubicBezTo>
                        <a:pt x="177546" y="167817"/>
                        <a:pt x="178403" y="170198"/>
                        <a:pt x="177356" y="170579"/>
                      </a:cubicBezTo>
                      <a:cubicBezTo>
                        <a:pt x="175641" y="171151"/>
                        <a:pt x="173450" y="170103"/>
                        <a:pt x="172022" y="169246"/>
                      </a:cubicBezTo>
                      <a:cubicBezTo>
                        <a:pt x="170402" y="168389"/>
                        <a:pt x="168688" y="167150"/>
                        <a:pt x="166878" y="166103"/>
                      </a:cubicBezTo>
                      <a:cubicBezTo>
                        <a:pt x="165164" y="164960"/>
                        <a:pt x="163544" y="163817"/>
                        <a:pt x="161735" y="163531"/>
                      </a:cubicBezTo>
                      <a:cubicBezTo>
                        <a:pt x="160591" y="163340"/>
                        <a:pt x="159925" y="164483"/>
                        <a:pt x="158782" y="165055"/>
                      </a:cubicBezTo>
                      <a:cubicBezTo>
                        <a:pt x="156115" y="166293"/>
                        <a:pt x="158401" y="164102"/>
                        <a:pt x="158306" y="163245"/>
                      </a:cubicBezTo>
                      <a:cubicBezTo>
                        <a:pt x="158115" y="162007"/>
                        <a:pt x="155448" y="162007"/>
                        <a:pt x="154400" y="162483"/>
                      </a:cubicBezTo>
                      <a:cubicBezTo>
                        <a:pt x="151924" y="164579"/>
                        <a:pt x="152495" y="163436"/>
                        <a:pt x="152972" y="161054"/>
                      </a:cubicBezTo>
                      <a:cubicBezTo>
                        <a:pt x="153067" y="160769"/>
                        <a:pt x="148876" y="164674"/>
                        <a:pt x="149257" y="164960"/>
                      </a:cubicBezTo>
                      <a:cubicBezTo>
                        <a:pt x="148590" y="164483"/>
                        <a:pt x="150114" y="162102"/>
                        <a:pt x="150209" y="161435"/>
                      </a:cubicBezTo>
                      <a:cubicBezTo>
                        <a:pt x="150590" y="159911"/>
                        <a:pt x="148590" y="160007"/>
                        <a:pt x="147733" y="160102"/>
                      </a:cubicBezTo>
                      <a:cubicBezTo>
                        <a:pt x="146876" y="159816"/>
                        <a:pt x="142399" y="159816"/>
                        <a:pt x="144399" y="157435"/>
                      </a:cubicBezTo>
                      <a:cubicBezTo>
                        <a:pt x="146971" y="154482"/>
                        <a:pt x="141065" y="156578"/>
                        <a:pt x="140494" y="156959"/>
                      </a:cubicBezTo>
                      <a:cubicBezTo>
                        <a:pt x="138494" y="157340"/>
                        <a:pt x="138684" y="149720"/>
                        <a:pt x="136207" y="152768"/>
                      </a:cubicBezTo>
                      <a:cubicBezTo>
                        <a:pt x="136493" y="154196"/>
                        <a:pt x="137731" y="155816"/>
                        <a:pt x="138589" y="157435"/>
                      </a:cubicBezTo>
                      <a:cubicBezTo>
                        <a:pt x="139541" y="159054"/>
                        <a:pt x="140018" y="160673"/>
                        <a:pt x="140208" y="161721"/>
                      </a:cubicBezTo>
                      <a:cubicBezTo>
                        <a:pt x="140303" y="161912"/>
                        <a:pt x="140398" y="165341"/>
                        <a:pt x="140875" y="164198"/>
                      </a:cubicBezTo>
                      <a:cubicBezTo>
                        <a:pt x="141732" y="163436"/>
                        <a:pt x="142113" y="163436"/>
                        <a:pt x="142494" y="164388"/>
                      </a:cubicBezTo>
                      <a:cubicBezTo>
                        <a:pt x="142970" y="165531"/>
                        <a:pt x="143351" y="167627"/>
                        <a:pt x="145066" y="167341"/>
                      </a:cubicBezTo>
                      <a:cubicBezTo>
                        <a:pt x="146685" y="167055"/>
                        <a:pt x="147256" y="166103"/>
                        <a:pt x="147542" y="168198"/>
                      </a:cubicBezTo>
                      <a:cubicBezTo>
                        <a:pt x="149352" y="169246"/>
                        <a:pt x="154305" y="167341"/>
                        <a:pt x="152114" y="171437"/>
                      </a:cubicBezTo>
                      <a:cubicBezTo>
                        <a:pt x="153733" y="168389"/>
                        <a:pt x="156210" y="172580"/>
                        <a:pt x="157924" y="172580"/>
                      </a:cubicBezTo>
                      <a:cubicBezTo>
                        <a:pt x="159639" y="172675"/>
                        <a:pt x="158877" y="170960"/>
                        <a:pt x="160306" y="170389"/>
                      </a:cubicBezTo>
                      <a:cubicBezTo>
                        <a:pt x="161544" y="169817"/>
                        <a:pt x="161258" y="172580"/>
                        <a:pt x="160973" y="173342"/>
                      </a:cubicBezTo>
                      <a:cubicBezTo>
                        <a:pt x="159448" y="177247"/>
                        <a:pt x="163068" y="175151"/>
                        <a:pt x="164687" y="175247"/>
                      </a:cubicBezTo>
                      <a:cubicBezTo>
                        <a:pt x="165449" y="175342"/>
                        <a:pt x="170688" y="177914"/>
                        <a:pt x="170212" y="178295"/>
                      </a:cubicBezTo>
                      <a:cubicBezTo>
                        <a:pt x="170783" y="177818"/>
                        <a:pt x="169164" y="178009"/>
                        <a:pt x="170307" y="176961"/>
                      </a:cubicBezTo>
                      <a:cubicBezTo>
                        <a:pt x="170878" y="176390"/>
                        <a:pt x="171831" y="176771"/>
                        <a:pt x="172402" y="176961"/>
                      </a:cubicBezTo>
                      <a:cubicBezTo>
                        <a:pt x="173260" y="177152"/>
                        <a:pt x="174879" y="177247"/>
                        <a:pt x="175260" y="178295"/>
                      </a:cubicBezTo>
                      <a:cubicBezTo>
                        <a:pt x="175736" y="179342"/>
                        <a:pt x="175451" y="180390"/>
                        <a:pt x="176974" y="179819"/>
                      </a:cubicBezTo>
                      <a:cubicBezTo>
                        <a:pt x="178118" y="179342"/>
                        <a:pt x="178498" y="177533"/>
                        <a:pt x="179261" y="177247"/>
                      </a:cubicBezTo>
                      <a:cubicBezTo>
                        <a:pt x="180594" y="176675"/>
                        <a:pt x="182404" y="179057"/>
                        <a:pt x="183452" y="179723"/>
                      </a:cubicBezTo>
                      <a:cubicBezTo>
                        <a:pt x="184785" y="180581"/>
                        <a:pt x="186214" y="180962"/>
                        <a:pt x="187738" y="180962"/>
                      </a:cubicBezTo>
                      <a:cubicBezTo>
                        <a:pt x="189262" y="181057"/>
                        <a:pt x="190690" y="180581"/>
                        <a:pt x="192024" y="179533"/>
                      </a:cubicBezTo>
                      <a:cubicBezTo>
                        <a:pt x="192691" y="179057"/>
                        <a:pt x="193834" y="176771"/>
                        <a:pt x="194405" y="176771"/>
                      </a:cubicBezTo>
                      <a:cubicBezTo>
                        <a:pt x="194215" y="176771"/>
                        <a:pt x="193739" y="179342"/>
                        <a:pt x="193929" y="179819"/>
                      </a:cubicBezTo>
                      <a:cubicBezTo>
                        <a:pt x="194310" y="180676"/>
                        <a:pt x="196977" y="180200"/>
                        <a:pt x="197548" y="179914"/>
                      </a:cubicBezTo>
                      <a:cubicBezTo>
                        <a:pt x="198501" y="179438"/>
                        <a:pt x="197834" y="178104"/>
                        <a:pt x="199073" y="177818"/>
                      </a:cubicBezTo>
                      <a:cubicBezTo>
                        <a:pt x="200025" y="177533"/>
                        <a:pt x="201073" y="177533"/>
                        <a:pt x="202120" y="177818"/>
                      </a:cubicBezTo>
                      <a:cubicBezTo>
                        <a:pt x="204978" y="178580"/>
                        <a:pt x="205454" y="181057"/>
                        <a:pt x="208026" y="178866"/>
                      </a:cubicBezTo>
                      <a:cubicBezTo>
                        <a:pt x="208883" y="177056"/>
                        <a:pt x="210122" y="176961"/>
                        <a:pt x="211645" y="176580"/>
                      </a:cubicBezTo>
                      <a:cubicBezTo>
                        <a:pt x="212312" y="176390"/>
                        <a:pt x="211931" y="173723"/>
                        <a:pt x="213360" y="173342"/>
                      </a:cubicBezTo>
                      <a:cubicBezTo>
                        <a:pt x="213741" y="174199"/>
                        <a:pt x="213551" y="177628"/>
                        <a:pt x="214884" y="176390"/>
                      </a:cubicBezTo>
                      <a:cubicBezTo>
                        <a:pt x="215741" y="175628"/>
                        <a:pt x="215932" y="173818"/>
                        <a:pt x="216408" y="172580"/>
                      </a:cubicBezTo>
                      <a:cubicBezTo>
                        <a:pt x="215265" y="175628"/>
                        <a:pt x="219265" y="172961"/>
                        <a:pt x="220123" y="172961"/>
                      </a:cubicBezTo>
                      <a:cubicBezTo>
                        <a:pt x="221742" y="172961"/>
                        <a:pt x="221075" y="175342"/>
                        <a:pt x="222790" y="174770"/>
                      </a:cubicBezTo>
                      <a:cubicBezTo>
                        <a:pt x="224504" y="174199"/>
                        <a:pt x="222123" y="167722"/>
                        <a:pt x="220027" y="168389"/>
                      </a:cubicBezTo>
                      <a:lnTo>
                        <a:pt x="221361" y="167912"/>
                      </a:lnTo>
                      <a:cubicBezTo>
                        <a:pt x="223171" y="167531"/>
                        <a:pt x="223647" y="164198"/>
                        <a:pt x="221647" y="164579"/>
                      </a:cubicBezTo>
                      <a:close/>
                      <a:moveTo>
                        <a:pt x="283083" y="140099"/>
                      </a:moveTo>
                      <a:cubicBezTo>
                        <a:pt x="282607" y="138099"/>
                        <a:pt x="281940" y="138099"/>
                        <a:pt x="280797" y="140671"/>
                      </a:cubicBezTo>
                      <a:lnTo>
                        <a:pt x="281654" y="141052"/>
                      </a:lnTo>
                      <a:lnTo>
                        <a:pt x="283083" y="140099"/>
                      </a:lnTo>
                      <a:close/>
                      <a:moveTo>
                        <a:pt x="379571" y="101333"/>
                      </a:moveTo>
                      <a:cubicBezTo>
                        <a:pt x="378619" y="97808"/>
                        <a:pt x="376714" y="101618"/>
                        <a:pt x="378143" y="102380"/>
                      </a:cubicBezTo>
                      <a:lnTo>
                        <a:pt x="379571" y="101333"/>
                      </a:lnTo>
                      <a:close/>
                      <a:moveTo>
                        <a:pt x="236315" y="162578"/>
                      </a:moveTo>
                      <a:cubicBezTo>
                        <a:pt x="234982" y="163340"/>
                        <a:pt x="233839" y="160864"/>
                        <a:pt x="234886" y="160197"/>
                      </a:cubicBezTo>
                      <a:cubicBezTo>
                        <a:pt x="236029" y="160673"/>
                        <a:pt x="237744" y="161435"/>
                        <a:pt x="236315" y="162578"/>
                      </a:cubicBezTo>
                      <a:close/>
                      <a:moveTo>
                        <a:pt x="260604" y="134099"/>
                      </a:moveTo>
                      <a:cubicBezTo>
                        <a:pt x="261176" y="135908"/>
                        <a:pt x="261366" y="137813"/>
                        <a:pt x="260318" y="137147"/>
                      </a:cubicBezTo>
                      <a:cubicBezTo>
                        <a:pt x="258890" y="136385"/>
                        <a:pt x="256223" y="132384"/>
                        <a:pt x="258794" y="131717"/>
                      </a:cubicBezTo>
                      <a:cubicBezTo>
                        <a:pt x="259461" y="132003"/>
                        <a:pt x="260128" y="132860"/>
                        <a:pt x="260604" y="134099"/>
                      </a:cubicBezTo>
                      <a:close/>
                      <a:moveTo>
                        <a:pt x="309848" y="145243"/>
                      </a:moveTo>
                      <a:lnTo>
                        <a:pt x="308705" y="141242"/>
                      </a:lnTo>
                      <a:cubicBezTo>
                        <a:pt x="309658" y="142195"/>
                        <a:pt x="311658" y="144671"/>
                        <a:pt x="309848" y="145243"/>
                      </a:cubicBezTo>
                      <a:close/>
                      <a:moveTo>
                        <a:pt x="336328" y="128193"/>
                      </a:moveTo>
                      <a:cubicBezTo>
                        <a:pt x="335280" y="129336"/>
                        <a:pt x="333470" y="127241"/>
                        <a:pt x="334328" y="126288"/>
                      </a:cubicBezTo>
                      <a:cubicBezTo>
                        <a:pt x="335470" y="126479"/>
                        <a:pt x="337280" y="126669"/>
                        <a:pt x="336328" y="128193"/>
                      </a:cubicBezTo>
                      <a:close/>
                      <a:moveTo>
                        <a:pt x="345757" y="118478"/>
                      </a:moveTo>
                      <a:cubicBezTo>
                        <a:pt x="344900" y="119716"/>
                        <a:pt x="342710" y="118001"/>
                        <a:pt x="343472" y="116954"/>
                      </a:cubicBezTo>
                      <a:cubicBezTo>
                        <a:pt x="344805" y="115049"/>
                        <a:pt x="347186" y="116382"/>
                        <a:pt x="345757" y="118478"/>
                      </a:cubicBezTo>
                      <a:close/>
                      <a:moveTo>
                        <a:pt x="475012" y="9797"/>
                      </a:moveTo>
                      <a:cubicBezTo>
                        <a:pt x="475678" y="8845"/>
                        <a:pt x="467487" y="2463"/>
                        <a:pt x="465868" y="3892"/>
                      </a:cubicBezTo>
                      <a:cubicBezTo>
                        <a:pt x="465296" y="4368"/>
                        <a:pt x="463296" y="6559"/>
                        <a:pt x="463963" y="7321"/>
                      </a:cubicBezTo>
                      <a:cubicBezTo>
                        <a:pt x="465296" y="9035"/>
                        <a:pt x="467011" y="9988"/>
                        <a:pt x="464344" y="11226"/>
                      </a:cubicBezTo>
                      <a:cubicBezTo>
                        <a:pt x="462724" y="12655"/>
                        <a:pt x="461010" y="14369"/>
                        <a:pt x="460439" y="16465"/>
                      </a:cubicBezTo>
                      <a:cubicBezTo>
                        <a:pt x="460057" y="17798"/>
                        <a:pt x="462344" y="20084"/>
                        <a:pt x="461582" y="20751"/>
                      </a:cubicBezTo>
                      <a:cubicBezTo>
                        <a:pt x="460248" y="21989"/>
                        <a:pt x="456438" y="20370"/>
                        <a:pt x="455104" y="22085"/>
                      </a:cubicBezTo>
                      <a:cubicBezTo>
                        <a:pt x="454343" y="23037"/>
                        <a:pt x="457295" y="23418"/>
                        <a:pt x="457962" y="23799"/>
                      </a:cubicBezTo>
                      <a:cubicBezTo>
                        <a:pt x="457486" y="24752"/>
                        <a:pt x="453961" y="23704"/>
                        <a:pt x="454533" y="25133"/>
                      </a:cubicBezTo>
                      <a:cubicBezTo>
                        <a:pt x="454723" y="25514"/>
                        <a:pt x="461105" y="28657"/>
                        <a:pt x="458248" y="29324"/>
                      </a:cubicBezTo>
                      <a:cubicBezTo>
                        <a:pt x="457010" y="29609"/>
                        <a:pt x="455676" y="28181"/>
                        <a:pt x="454247" y="29133"/>
                      </a:cubicBezTo>
                      <a:cubicBezTo>
                        <a:pt x="453676" y="29514"/>
                        <a:pt x="453199" y="30467"/>
                        <a:pt x="453295" y="31133"/>
                      </a:cubicBezTo>
                      <a:cubicBezTo>
                        <a:pt x="453390" y="32943"/>
                        <a:pt x="457200" y="32276"/>
                        <a:pt x="455962" y="34943"/>
                      </a:cubicBezTo>
                      <a:cubicBezTo>
                        <a:pt x="454533" y="34277"/>
                        <a:pt x="453104" y="33991"/>
                        <a:pt x="451771" y="34277"/>
                      </a:cubicBezTo>
                      <a:cubicBezTo>
                        <a:pt x="450628" y="35039"/>
                        <a:pt x="448818" y="36372"/>
                        <a:pt x="451485" y="37420"/>
                      </a:cubicBezTo>
                      <a:cubicBezTo>
                        <a:pt x="448056" y="35991"/>
                        <a:pt x="448247" y="37801"/>
                        <a:pt x="449485" y="39801"/>
                      </a:cubicBezTo>
                      <a:cubicBezTo>
                        <a:pt x="447008" y="38849"/>
                        <a:pt x="446913" y="45897"/>
                        <a:pt x="446627" y="46564"/>
                      </a:cubicBezTo>
                      <a:cubicBezTo>
                        <a:pt x="447770" y="43802"/>
                        <a:pt x="451009" y="45421"/>
                        <a:pt x="448723" y="47802"/>
                      </a:cubicBezTo>
                      <a:cubicBezTo>
                        <a:pt x="447199" y="49326"/>
                        <a:pt x="446151" y="51231"/>
                        <a:pt x="445198" y="53041"/>
                      </a:cubicBezTo>
                      <a:cubicBezTo>
                        <a:pt x="448056" y="54279"/>
                        <a:pt x="450628" y="49612"/>
                        <a:pt x="451866" y="48278"/>
                      </a:cubicBezTo>
                      <a:cubicBezTo>
                        <a:pt x="451199" y="49802"/>
                        <a:pt x="450628" y="51326"/>
                        <a:pt x="449866" y="52755"/>
                      </a:cubicBezTo>
                      <a:cubicBezTo>
                        <a:pt x="449294" y="53708"/>
                        <a:pt x="448342" y="55136"/>
                        <a:pt x="446723" y="54946"/>
                      </a:cubicBezTo>
                      <a:cubicBezTo>
                        <a:pt x="445198" y="54755"/>
                        <a:pt x="444818" y="53327"/>
                        <a:pt x="443389" y="54184"/>
                      </a:cubicBezTo>
                      <a:cubicBezTo>
                        <a:pt x="440436" y="55803"/>
                        <a:pt x="443484" y="57994"/>
                        <a:pt x="442627" y="60375"/>
                      </a:cubicBezTo>
                      <a:cubicBezTo>
                        <a:pt x="441769" y="62375"/>
                        <a:pt x="439769" y="63042"/>
                        <a:pt x="437198" y="63328"/>
                      </a:cubicBezTo>
                      <a:cubicBezTo>
                        <a:pt x="438817" y="64185"/>
                        <a:pt x="440055" y="66662"/>
                        <a:pt x="440245" y="67995"/>
                      </a:cubicBezTo>
                      <a:cubicBezTo>
                        <a:pt x="440531" y="70091"/>
                        <a:pt x="438245" y="67900"/>
                        <a:pt x="437960" y="68281"/>
                      </a:cubicBezTo>
                      <a:cubicBezTo>
                        <a:pt x="437388" y="69233"/>
                        <a:pt x="439388" y="70091"/>
                        <a:pt x="440150" y="70567"/>
                      </a:cubicBezTo>
                      <a:cubicBezTo>
                        <a:pt x="439293" y="70091"/>
                        <a:pt x="437102" y="67995"/>
                        <a:pt x="436340" y="68186"/>
                      </a:cubicBezTo>
                      <a:cubicBezTo>
                        <a:pt x="435102" y="68567"/>
                        <a:pt x="434531" y="70567"/>
                        <a:pt x="434149" y="71424"/>
                      </a:cubicBezTo>
                      <a:cubicBezTo>
                        <a:pt x="433673" y="72472"/>
                        <a:pt x="432911" y="74282"/>
                        <a:pt x="433769" y="75710"/>
                      </a:cubicBezTo>
                      <a:cubicBezTo>
                        <a:pt x="434340" y="76663"/>
                        <a:pt x="434721" y="77044"/>
                        <a:pt x="433864" y="77711"/>
                      </a:cubicBezTo>
                      <a:cubicBezTo>
                        <a:pt x="433387" y="78092"/>
                        <a:pt x="432626" y="78282"/>
                        <a:pt x="431768" y="77901"/>
                      </a:cubicBezTo>
                      <a:cubicBezTo>
                        <a:pt x="430720" y="77425"/>
                        <a:pt x="430911" y="77806"/>
                        <a:pt x="430340" y="78473"/>
                      </a:cubicBezTo>
                      <a:cubicBezTo>
                        <a:pt x="429673" y="79425"/>
                        <a:pt x="430054" y="81044"/>
                        <a:pt x="429482" y="82283"/>
                      </a:cubicBezTo>
                      <a:cubicBezTo>
                        <a:pt x="429006" y="83426"/>
                        <a:pt x="428244" y="84473"/>
                        <a:pt x="427101" y="85140"/>
                      </a:cubicBezTo>
                      <a:cubicBezTo>
                        <a:pt x="426434" y="85616"/>
                        <a:pt x="424434" y="85140"/>
                        <a:pt x="424148" y="85426"/>
                      </a:cubicBezTo>
                      <a:cubicBezTo>
                        <a:pt x="423958" y="85616"/>
                        <a:pt x="425006" y="86093"/>
                        <a:pt x="424720" y="86283"/>
                      </a:cubicBezTo>
                      <a:lnTo>
                        <a:pt x="423958" y="86950"/>
                      </a:lnTo>
                      <a:lnTo>
                        <a:pt x="420243" y="89998"/>
                      </a:lnTo>
                      <a:cubicBezTo>
                        <a:pt x="418910" y="90950"/>
                        <a:pt x="415766" y="92189"/>
                        <a:pt x="417481" y="94760"/>
                      </a:cubicBezTo>
                      <a:cubicBezTo>
                        <a:pt x="416147" y="92855"/>
                        <a:pt x="413290" y="94379"/>
                        <a:pt x="412147" y="95046"/>
                      </a:cubicBezTo>
                      <a:cubicBezTo>
                        <a:pt x="410528" y="95903"/>
                        <a:pt x="411194" y="97618"/>
                        <a:pt x="409480" y="98189"/>
                      </a:cubicBezTo>
                      <a:cubicBezTo>
                        <a:pt x="408813" y="98380"/>
                        <a:pt x="408432" y="96475"/>
                        <a:pt x="407575" y="96284"/>
                      </a:cubicBezTo>
                      <a:cubicBezTo>
                        <a:pt x="406718" y="96094"/>
                        <a:pt x="405956" y="96475"/>
                        <a:pt x="405384" y="96856"/>
                      </a:cubicBezTo>
                      <a:cubicBezTo>
                        <a:pt x="404622" y="97332"/>
                        <a:pt x="403860" y="98094"/>
                        <a:pt x="403289" y="98951"/>
                      </a:cubicBezTo>
                      <a:cubicBezTo>
                        <a:pt x="403003" y="99523"/>
                        <a:pt x="403669" y="100666"/>
                        <a:pt x="403860" y="101428"/>
                      </a:cubicBezTo>
                      <a:cubicBezTo>
                        <a:pt x="402717" y="98189"/>
                        <a:pt x="401479" y="101333"/>
                        <a:pt x="400336" y="101618"/>
                      </a:cubicBezTo>
                      <a:cubicBezTo>
                        <a:pt x="399002" y="101809"/>
                        <a:pt x="399098" y="96189"/>
                        <a:pt x="397669" y="97332"/>
                      </a:cubicBezTo>
                      <a:cubicBezTo>
                        <a:pt x="395859" y="98761"/>
                        <a:pt x="397478" y="102761"/>
                        <a:pt x="397097" y="105143"/>
                      </a:cubicBezTo>
                      <a:cubicBezTo>
                        <a:pt x="396621" y="107238"/>
                        <a:pt x="393764" y="102380"/>
                        <a:pt x="393954" y="102190"/>
                      </a:cubicBezTo>
                      <a:cubicBezTo>
                        <a:pt x="393668" y="103333"/>
                        <a:pt x="394144" y="104000"/>
                        <a:pt x="392906" y="104190"/>
                      </a:cubicBezTo>
                      <a:cubicBezTo>
                        <a:pt x="392525" y="104285"/>
                        <a:pt x="391573" y="104095"/>
                        <a:pt x="391287" y="104476"/>
                      </a:cubicBezTo>
                      <a:cubicBezTo>
                        <a:pt x="390906" y="104952"/>
                        <a:pt x="391382" y="105905"/>
                        <a:pt x="391001" y="106476"/>
                      </a:cubicBezTo>
                      <a:cubicBezTo>
                        <a:pt x="390620" y="107143"/>
                        <a:pt x="389573" y="107048"/>
                        <a:pt x="389001" y="107048"/>
                      </a:cubicBezTo>
                      <a:cubicBezTo>
                        <a:pt x="389096" y="105333"/>
                        <a:pt x="388906" y="104190"/>
                        <a:pt x="387477" y="104762"/>
                      </a:cubicBezTo>
                      <a:cubicBezTo>
                        <a:pt x="385477" y="105428"/>
                        <a:pt x="384905" y="106000"/>
                        <a:pt x="385096" y="103142"/>
                      </a:cubicBezTo>
                      <a:cubicBezTo>
                        <a:pt x="385096" y="102095"/>
                        <a:pt x="382715" y="101809"/>
                        <a:pt x="382238" y="102476"/>
                      </a:cubicBezTo>
                      <a:cubicBezTo>
                        <a:pt x="381667" y="103428"/>
                        <a:pt x="382333" y="104095"/>
                        <a:pt x="381095" y="104095"/>
                      </a:cubicBezTo>
                      <a:cubicBezTo>
                        <a:pt x="379762" y="104000"/>
                        <a:pt x="378238" y="103523"/>
                        <a:pt x="377190" y="102761"/>
                      </a:cubicBezTo>
                      <a:cubicBezTo>
                        <a:pt x="376047" y="101809"/>
                        <a:pt x="376428" y="100475"/>
                        <a:pt x="375761" y="99332"/>
                      </a:cubicBezTo>
                      <a:cubicBezTo>
                        <a:pt x="375094" y="98285"/>
                        <a:pt x="373856" y="97427"/>
                        <a:pt x="372428" y="97999"/>
                      </a:cubicBezTo>
                      <a:cubicBezTo>
                        <a:pt x="370618" y="98856"/>
                        <a:pt x="369570" y="94760"/>
                        <a:pt x="369856" y="94665"/>
                      </a:cubicBezTo>
                      <a:cubicBezTo>
                        <a:pt x="367570" y="95713"/>
                        <a:pt x="369094" y="99332"/>
                        <a:pt x="368522" y="100285"/>
                      </a:cubicBezTo>
                      <a:cubicBezTo>
                        <a:pt x="368427" y="100475"/>
                        <a:pt x="366903" y="99904"/>
                        <a:pt x="367284" y="99142"/>
                      </a:cubicBezTo>
                      <a:cubicBezTo>
                        <a:pt x="367951" y="97713"/>
                        <a:pt x="366046" y="97523"/>
                        <a:pt x="365189" y="97713"/>
                      </a:cubicBezTo>
                      <a:cubicBezTo>
                        <a:pt x="363379" y="98285"/>
                        <a:pt x="364903" y="96094"/>
                        <a:pt x="364331" y="94094"/>
                      </a:cubicBezTo>
                      <a:cubicBezTo>
                        <a:pt x="363855" y="92760"/>
                        <a:pt x="363188" y="94665"/>
                        <a:pt x="362998" y="94951"/>
                      </a:cubicBezTo>
                      <a:cubicBezTo>
                        <a:pt x="362807" y="96380"/>
                        <a:pt x="361664" y="96094"/>
                        <a:pt x="360998" y="96094"/>
                      </a:cubicBezTo>
                      <a:cubicBezTo>
                        <a:pt x="359378" y="96094"/>
                        <a:pt x="358616" y="95427"/>
                        <a:pt x="358235" y="97999"/>
                      </a:cubicBezTo>
                      <a:cubicBezTo>
                        <a:pt x="358140" y="98094"/>
                        <a:pt x="357854" y="99523"/>
                        <a:pt x="357569" y="99332"/>
                      </a:cubicBezTo>
                      <a:cubicBezTo>
                        <a:pt x="356711" y="98951"/>
                        <a:pt x="356997" y="94760"/>
                        <a:pt x="354997" y="95141"/>
                      </a:cubicBezTo>
                      <a:cubicBezTo>
                        <a:pt x="352806" y="95713"/>
                        <a:pt x="351282" y="98189"/>
                        <a:pt x="350234" y="99809"/>
                      </a:cubicBezTo>
                      <a:cubicBezTo>
                        <a:pt x="350329" y="99618"/>
                        <a:pt x="351282" y="98285"/>
                        <a:pt x="352139" y="99047"/>
                      </a:cubicBezTo>
                      <a:cubicBezTo>
                        <a:pt x="352520" y="99428"/>
                        <a:pt x="350329" y="101618"/>
                        <a:pt x="351663" y="102476"/>
                      </a:cubicBezTo>
                      <a:cubicBezTo>
                        <a:pt x="350996" y="101999"/>
                        <a:pt x="354044" y="101142"/>
                        <a:pt x="353949" y="101809"/>
                      </a:cubicBezTo>
                      <a:cubicBezTo>
                        <a:pt x="353758" y="103238"/>
                        <a:pt x="355378" y="106190"/>
                        <a:pt x="352330" y="104476"/>
                      </a:cubicBezTo>
                      <a:cubicBezTo>
                        <a:pt x="351663" y="103714"/>
                        <a:pt x="350806" y="102571"/>
                        <a:pt x="349948" y="103333"/>
                      </a:cubicBezTo>
                      <a:cubicBezTo>
                        <a:pt x="348806" y="104571"/>
                        <a:pt x="347567" y="106571"/>
                        <a:pt x="347282" y="108286"/>
                      </a:cubicBezTo>
                      <a:cubicBezTo>
                        <a:pt x="347091" y="109619"/>
                        <a:pt x="349758" y="109715"/>
                        <a:pt x="350711" y="110381"/>
                      </a:cubicBezTo>
                      <a:cubicBezTo>
                        <a:pt x="350234" y="111239"/>
                        <a:pt x="347377" y="113239"/>
                        <a:pt x="346139" y="113048"/>
                      </a:cubicBezTo>
                      <a:cubicBezTo>
                        <a:pt x="344995" y="112858"/>
                        <a:pt x="345948" y="110381"/>
                        <a:pt x="346139" y="110096"/>
                      </a:cubicBezTo>
                      <a:cubicBezTo>
                        <a:pt x="345567" y="111143"/>
                        <a:pt x="344805" y="113620"/>
                        <a:pt x="343186" y="113715"/>
                      </a:cubicBezTo>
                      <a:cubicBezTo>
                        <a:pt x="341948" y="113810"/>
                        <a:pt x="340043" y="112191"/>
                        <a:pt x="338899" y="111429"/>
                      </a:cubicBezTo>
                      <a:cubicBezTo>
                        <a:pt x="340423" y="113334"/>
                        <a:pt x="341948" y="114953"/>
                        <a:pt x="342805" y="117144"/>
                      </a:cubicBezTo>
                      <a:cubicBezTo>
                        <a:pt x="343281" y="118192"/>
                        <a:pt x="342043" y="118859"/>
                        <a:pt x="341852" y="119906"/>
                      </a:cubicBezTo>
                      <a:cubicBezTo>
                        <a:pt x="341852" y="120383"/>
                        <a:pt x="343186" y="122383"/>
                        <a:pt x="341662" y="122097"/>
                      </a:cubicBezTo>
                      <a:cubicBezTo>
                        <a:pt x="339852" y="121716"/>
                        <a:pt x="339281" y="119049"/>
                        <a:pt x="337471" y="118382"/>
                      </a:cubicBezTo>
                      <a:cubicBezTo>
                        <a:pt x="336042" y="117811"/>
                        <a:pt x="336232" y="119906"/>
                        <a:pt x="336328" y="120668"/>
                      </a:cubicBezTo>
                      <a:cubicBezTo>
                        <a:pt x="336518" y="121621"/>
                        <a:pt x="337185" y="122192"/>
                        <a:pt x="336709" y="123050"/>
                      </a:cubicBezTo>
                      <a:cubicBezTo>
                        <a:pt x="336232" y="124002"/>
                        <a:pt x="335566" y="124764"/>
                        <a:pt x="334899" y="125526"/>
                      </a:cubicBezTo>
                      <a:cubicBezTo>
                        <a:pt x="333280" y="127336"/>
                        <a:pt x="330232" y="129146"/>
                        <a:pt x="329565" y="131813"/>
                      </a:cubicBezTo>
                      <a:cubicBezTo>
                        <a:pt x="329374" y="132479"/>
                        <a:pt x="330327" y="133718"/>
                        <a:pt x="329374" y="133718"/>
                      </a:cubicBezTo>
                      <a:cubicBezTo>
                        <a:pt x="328232" y="133813"/>
                        <a:pt x="327089" y="132670"/>
                        <a:pt x="325850" y="132670"/>
                      </a:cubicBezTo>
                      <a:cubicBezTo>
                        <a:pt x="323374" y="132765"/>
                        <a:pt x="320897" y="134099"/>
                        <a:pt x="319945" y="136289"/>
                      </a:cubicBezTo>
                      <a:cubicBezTo>
                        <a:pt x="319754" y="136766"/>
                        <a:pt x="320040" y="138861"/>
                        <a:pt x="319754" y="138766"/>
                      </a:cubicBezTo>
                      <a:cubicBezTo>
                        <a:pt x="318802" y="138671"/>
                        <a:pt x="318040" y="135908"/>
                        <a:pt x="316992" y="136480"/>
                      </a:cubicBezTo>
                      <a:cubicBezTo>
                        <a:pt x="316992" y="136480"/>
                        <a:pt x="317754" y="138671"/>
                        <a:pt x="316897" y="139242"/>
                      </a:cubicBezTo>
                      <a:cubicBezTo>
                        <a:pt x="316325" y="139623"/>
                        <a:pt x="315468" y="139814"/>
                        <a:pt x="315849" y="141052"/>
                      </a:cubicBezTo>
                      <a:cubicBezTo>
                        <a:pt x="316611" y="143624"/>
                        <a:pt x="316325" y="143624"/>
                        <a:pt x="315658" y="145910"/>
                      </a:cubicBezTo>
                      <a:cubicBezTo>
                        <a:pt x="314992" y="145529"/>
                        <a:pt x="312229" y="141909"/>
                        <a:pt x="312801" y="142004"/>
                      </a:cubicBezTo>
                      <a:cubicBezTo>
                        <a:pt x="313277" y="142100"/>
                        <a:pt x="314515" y="142576"/>
                        <a:pt x="314611" y="141242"/>
                      </a:cubicBezTo>
                      <a:cubicBezTo>
                        <a:pt x="314706" y="140385"/>
                        <a:pt x="314230" y="140195"/>
                        <a:pt x="313658" y="140195"/>
                      </a:cubicBezTo>
                      <a:cubicBezTo>
                        <a:pt x="312706" y="140099"/>
                        <a:pt x="311086" y="143147"/>
                        <a:pt x="309658" y="141338"/>
                      </a:cubicBezTo>
                      <a:cubicBezTo>
                        <a:pt x="308705" y="140004"/>
                        <a:pt x="304895" y="143433"/>
                        <a:pt x="303181" y="143624"/>
                      </a:cubicBezTo>
                      <a:cubicBezTo>
                        <a:pt x="303466" y="145910"/>
                        <a:pt x="304514" y="145624"/>
                        <a:pt x="304800" y="147624"/>
                      </a:cubicBezTo>
                      <a:cubicBezTo>
                        <a:pt x="303562" y="147815"/>
                        <a:pt x="302228" y="145433"/>
                        <a:pt x="301752" y="145719"/>
                      </a:cubicBezTo>
                      <a:cubicBezTo>
                        <a:pt x="300799" y="146291"/>
                        <a:pt x="300323" y="148481"/>
                        <a:pt x="299561" y="149529"/>
                      </a:cubicBezTo>
                      <a:cubicBezTo>
                        <a:pt x="298704" y="147910"/>
                        <a:pt x="293656" y="139337"/>
                        <a:pt x="293465" y="143909"/>
                      </a:cubicBezTo>
                      <a:cubicBezTo>
                        <a:pt x="294132" y="144290"/>
                        <a:pt x="294323" y="143528"/>
                        <a:pt x="294608" y="143433"/>
                      </a:cubicBezTo>
                      <a:cubicBezTo>
                        <a:pt x="295180" y="143147"/>
                        <a:pt x="294227" y="146195"/>
                        <a:pt x="294037" y="146481"/>
                      </a:cubicBezTo>
                      <a:cubicBezTo>
                        <a:pt x="293561" y="147243"/>
                        <a:pt x="292608" y="147434"/>
                        <a:pt x="291941" y="147148"/>
                      </a:cubicBezTo>
                      <a:cubicBezTo>
                        <a:pt x="290227" y="146386"/>
                        <a:pt x="292513" y="143243"/>
                        <a:pt x="290703" y="142290"/>
                      </a:cubicBezTo>
                      <a:cubicBezTo>
                        <a:pt x="289941" y="141814"/>
                        <a:pt x="288703" y="141528"/>
                        <a:pt x="287750" y="141719"/>
                      </a:cubicBezTo>
                      <a:cubicBezTo>
                        <a:pt x="286607" y="141909"/>
                        <a:pt x="286893" y="144005"/>
                        <a:pt x="285369" y="143719"/>
                      </a:cubicBezTo>
                      <a:cubicBezTo>
                        <a:pt x="284321" y="143528"/>
                        <a:pt x="283654" y="143528"/>
                        <a:pt x="284131" y="141909"/>
                      </a:cubicBezTo>
                      <a:cubicBezTo>
                        <a:pt x="284416" y="141623"/>
                        <a:pt x="285178" y="140671"/>
                        <a:pt x="285274" y="140195"/>
                      </a:cubicBezTo>
                      <a:cubicBezTo>
                        <a:pt x="285560" y="139528"/>
                        <a:pt x="279178" y="144005"/>
                        <a:pt x="279273" y="141623"/>
                      </a:cubicBezTo>
                      <a:cubicBezTo>
                        <a:pt x="279464" y="139909"/>
                        <a:pt x="280511" y="138575"/>
                        <a:pt x="279178" y="137718"/>
                      </a:cubicBezTo>
                      <a:cubicBezTo>
                        <a:pt x="278892" y="137528"/>
                        <a:pt x="277178" y="136956"/>
                        <a:pt x="276797" y="137051"/>
                      </a:cubicBezTo>
                      <a:cubicBezTo>
                        <a:pt x="277082" y="136861"/>
                        <a:pt x="278130" y="142290"/>
                        <a:pt x="276892" y="141147"/>
                      </a:cubicBezTo>
                      <a:cubicBezTo>
                        <a:pt x="275844" y="140195"/>
                        <a:pt x="275082" y="139147"/>
                        <a:pt x="273939" y="138290"/>
                      </a:cubicBezTo>
                      <a:cubicBezTo>
                        <a:pt x="273368" y="137813"/>
                        <a:pt x="272796" y="137528"/>
                        <a:pt x="272224" y="137051"/>
                      </a:cubicBezTo>
                      <a:cubicBezTo>
                        <a:pt x="272034" y="136480"/>
                        <a:pt x="271748" y="136480"/>
                        <a:pt x="271367" y="137051"/>
                      </a:cubicBezTo>
                      <a:cubicBezTo>
                        <a:pt x="270701" y="136861"/>
                        <a:pt x="273463" y="134670"/>
                        <a:pt x="273653" y="134384"/>
                      </a:cubicBezTo>
                      <a:cubicBezTo>
                        <a:pt x="274225" y="132956"/>
                        <a:pt x="272034" y="133051"/>
                        <a:pt x="271558" y="133241"/>
                      </a:cubicBezTo>
                      <a:cubicBezTo>
                        <a:pt x="270891" y="133527"/>
                        <a:pt x="269557" y="134861"/>
                        <a:pt x="269272" y="133241"/>
                      </a:cubicBezTo>
                      <a:cubicBezTo>
                        <a:pt x="268986" y="131622"/>
                        <a:pt x="269843" y="130479"/>
                        <a:pt x="269843" y="128955"/>
                      </a:cubicBezTo>
                      <a:cubicBezTo>
                        <a:pt x="269748" y="130955"/>
                        <a:pt x="266700" y="131051"/>
                        <a:pt x="266414" y="131146"/>
                      </a:cubicBezTo>
                      <a:cubicBezTo>
                        <a:pt x="265938" y="130955"/>
                        <a:pt x="265271" y="130765"/>
                        <a:pt x="264890" y="129241"/>
                      </a:cubicBezTo>
                      <a:cubicBezTo>
                        <a:pt x="264509" y="127812"/>
                        <a:pt x="264700" y="126479"/>
                        <a:pt x="264223" y="125050"/>
                      </a:cubicBezTo>
                      <a:cubicBezTo>
                        <a:pt x="264128" y="124859"/>
                        <a:pt x="264033" y="124669"/>
                        <a:pt x="263938" y="124383"/>
                      </a:cubicBezTo>
                      <a:cubicBezTo>
                        <a:pt x="263747" y="124193"/>
                        <a:pt x="263557" y="123907"/>
                        <a:pt x="263366" y="123716"/>
                      </a:cubicBezTo>
                      <a:cubicBezTo>
                        <a:pt x="263176" y="123431"/>
                        <a:pt x="262985" y="123335"/>
                        <a:pt x="262795" y="123907"/>
                      </a:cubicBezTo>
                      <a:cubicBezTo>
                        <a:pt x="262414" y="124669"/>
                        <a:pt x="262223" y="125621"/>
                        <a:pt x="262319" y="126669"/>
                      </a:cubicBezTo>
                      <a:cubicBezTo>
                        <a:pt x="262604" y="128860"/>
                        <a:pt x="262604" y="130003"/>
                        <a:pt x="262128" y="130860"/>
                      </a:cubicBezTo>
                      <a:cubicBezTo>
                        <a:pt x="262128" y="130860"/>
                        <a:pt x="261461" y="132289"/>
                        <a:pt x="261366" y="131908"/>
                      </a:cubicBezTo>
                      <a:cubicBezTo>
                        <a:pt x="261080" y="131432"/>
                        <a:pt x="261747" y="123526"/>
                        <a:pt x="260509" y="124669"/>
                      </a:cubicBezTo>
                      <a:cubicBezTo>
                        <a:pt x="259270" y="125812"/>
                        <a:pt x="260032" y="130479"/>
                        <a:pt x="258604" y="130479"/>
                      </a:cubicBezTo>
                      <a:cubicBezTo>
                        <a:pt x="256889" y="130860"/>
                        <a:pt x="256699" y="133622"/>
                        <a:pt x="256603" y="136004"/>
                      </a:cubicBezTo>
                      <a:cubicBezTo>
                        <a:pt x="256508" y="137813"/>
                        <a:pt x="256318" y="137051"/>
                        <a:pt x="255651" y="137337"/>
                      </a:cubicBezTo>
                      <a:cubicBezTo>
                        <a:pt x="255175" y="137528"/>
                        <a:pt x="255175" y="139052"/>
                        <a:pt x="254889" y="139433"/>
                      </a:cubicBezTo>
                      <a:cubicBezTo>
                        <a:pt x="255556" y="140957"/>
                        <a:pt x="256032" y="143624"/>
                        <a:pt x="253651" y="142385"/>
                      </a:cubicBezTo>
                      <a:cubicBezTo>
                        <a:pt x="253079" y="142100"/>
                        <a:pt x="248698" y="139337"/>
                        <a:pt x="250127" y="141814"/>
                      </a:cubicBezTo>
                      <a:cubicBezTo>
                        <a:pt x="250793" y="143052"/>
                        <a:pt x="251555" y="143624"/>
                        <a:pt x="250507" y="144386"/>
                      </a:cubicBezTo>
                      <a:cubicBezTo>
                        <a:pt x="249936" y="144862"/>
                        <a:pt x="249174" y="143528"/>
                        <a:pt x="248507" y="143338"/>
                      </a:cubicBezTo>
                      <a:cubicBezTo>
                        <a:pt x="247745" y="143147"/>
                        <a:pt x="247269" y="143814"/>
                        <a:pt x="246888" y="144195"/>
                      </a:cubicBezTo>
                      <a:lnTo>
                        <a:pt x="248793" y="146195"/>
                      </a:lnTo>
                      <a:cubicBezTo>
                        <a:pt x="249365" y="146100"/>
                        <a:pt x="250317" y="145910"/>
                        <a:pt x="250984" y="146291"/>
                      </a:cubicBezTo>
                      <a:cubicBezTo>
                        <a:pt x="252222" y="146957"/>
                        <a:pt x="250317" y="148577"/>
                        <a:pt x="250031" y="148862"/>
                      </a:cubicBezTo>
                      <a:cubicBezTo>
                        <a:pt x="248698" y="150005"/>
                        <a:pt x="248317" y="148291"/>
                        <a:pt x="246507" y="148481"/>
                      </a:cubicBezTo>
                      <a:cubicBezTo>
                        <a:pt x="246221" y="148577"/>
                        <a:pt x="243649" y="148862"/>
                        <a:pt x="243745" y="149339"/>
                      </a:cubicBezTo>
                      <a:cubicBezTo>
                        <a:pt x="244031" y="150577"/>
                        <a:pt x="245269" y="150863"/>
                        <a:pt x="244221" y="151910"/>
                      </a:cubicBezTo>
                      <a:cubicBezTo>
                        <a:pt x="243745" y="152387"/>
                        <a:pt x="242887" y="152577"/>
                        <a:pt x="243078" y="153434"/>
                      </a:cubicBezTo>
                      <a:cubicBezTo>
                        <a:pt x="243649" y="155339"/>
                        <a:pt x="239173" y="157435"/>
                        <a:pt x="238125" y="158006"/>
                      </a:cubicBezTo>
                      <a:cubicBezTo>
                        <a:pt x="236982" y="158578"/>
                        <a:pt x="236887" y="158006"/>
                        <a:pt x="235934" y="157244"/>
                      </a:cubicBezTo>
                      <a:cubicBezTo>
                        <a:pt x="234982" y="156482"/>
                        <a:pt x="233648" y="157625"/>
                        <a:pt x="232981" y="158006"/>
                      </a:cubicBezTo>
                      <a:cubicBezTo>
                        <a:pt x="231839" y="157911"/>
                        <a:pt x="230410" y="158292"/>
                        <a:pt x="230791" y="160007"/>
                      </a:cubicBezTo>
                      <a:cubicBezTo>
                        <a:pt x="231077" y="161054"/>
                        <a:pt x="230315" y="161054"/>
                        <a:pt x="229552" y="161435"/>
                      </a:cubicBezTo>
                      <a:cubicBezTo>
                        <a:pt x="229076" y="161721"/>
                        <a:pt x="229457" y="162674"/>
                        <a:pt x="228790" y="163150"/>
                      </a:cubicBezTo>
                      <a:cubicBezTo>
                        <a:pt x="227743" y="164007"/>
                        <a:pt x="226790" y="163721"/>
                        <a:pt x="225647" y="164102"/>
                      </a:cubicBezTo>
                      <a:cubicBezTo>
                        <a:pt x="224504" y="164579"/>
                        <a:pt x="223647" y="171056"/>
                        <a:pt x="225076" y="171532"/>
                      </a:cubicBezTo>
                      <a:cubicBezTo>
                        <a:pt x="224981" y="171532"/>
                        <a:pt x="226219" y="170579"/>
                        <a:pt x="226409" y="170484"/>
                      </a:cubicBezTo>
                      <a:cubicBezTo>
                        <a:pt x="227171" y="170294"/>
                        <a:pt x="228124" y="170294"/>
                        <a:pt x="229076" y="170770"/>
                      </a:cubicBezTo>
                      <a:cubicBezTo>
                        <a:pt x="231172" y="170960"/>
                        <a:pt x="233362" y="170770"/>
                        <a:pt x="234982" y="169436"/>
                      </a:cubicBezTo>
                      <a:cubicBezTo>
                        <a:pt x="236125" y="168579"/>
                        <a:pt x="233362" y="166388"/>
                        <a:pt x="234696" y="165055"/>
                      </a:cubicBezTo>
                      <a:cubicBezTo>
                        <a:pt x="235553" y="164198"/>
                        <a:pt x="236696" y="164293"/>
                        <a:pt x="238030" y="164674"/>
                      </a:cubicBezTo>
                      <a:cubicBezTo>
                        <a:pt x="238697" y="165722"/>
                        <a:pt x="238887" y="165817"/>
                        <a:pt x="239744" y="165341"/>
                      </a:cubicBezTo>
                      <a:cubicBezTo>
                        <a:pt x="241173" y="164579"/>
                        <a:pt x="240316" y="164864"/>
                        <a:pt x="239744" y="163150"/>
                      </a:cubicBezTo>
                      <a:cubicBezTo>
                        <a:pt x="239458" y="162388"/>
                        <a:pt x="240125" y="161245"/>
                        <a:pt x="240887" y="161531"/>
                      </a:cubicBezTo>
                      <a:cubicBezTo>
                        <a:pt x="242602" y="162102"/>
                        <a:pt x="242316" y="165245"/>
                        <a:pt x="244411" y="163912"/>
                      </a:cubicBezTo>
                      <a:cubicBezTo>
                        <a:pt x="245173" y="163436"/>
                        <a:pt x="246031" y="161150"/>
                        <a:pt x="245173" y="160007"/>
                      </a:cubicBezTo>
                      <a:cubicBezTo>
                        <a:pt x="245364" y="159530"/>
                        <a:pt x="246221" y="159340"/>
                        <a:pt x="246507" y="158959"/>
                      </a:cubicBezTo>
                      <a:cubicBezTo>
                        <a:pt x="246983" y="158483"/>
                        <a:pt x="248793" y="153720"/>
                        <a:pt x="249269" y="153815"/>
                      </a:cubicBezTo>
                      <a:cubicBezTo>
                        <a:pt x="250603" y="154101"/>
                        <a:pt x="249936" y="158102"/>
                        <a:pt x="250412" y="158673"/>
                      </a:cubicBezTo>
                      <a:cubicBezTo>
                        <a:pt x="249745" y="157911"/>
                        <a:pt x="253460" y="153339"/>
                        <a:pt x="253365" y="152291"/>
                      </a:cubicBezTo>
                      <a:cubicBezTo>
                        <a:pt x="253270" y="150767"/>
                        <a:pt x="254032" y="150482"/>
                        <a:pt x="255746" y="150672"/>
                      </a:cubicBezTo>
                      <a:cubicBezTo>
                        <a:pt x="258318" y="150863"/>
                        <a:pt x="256794" y="149624"/>
                        <a:pt x="257461" y="148862"/>
                      </a:cubicBezTo>
                      <a:cubicBezTo>
                        <a:pt x="258318" y="148005"/>
                        <a:pt x="258318" y="147719"/>
                        <a:pt x="259652" y="147719"/>
                      </a:cubicBezTo>
                      <a:cubicBezTo>
                        <a:pt x="260128" y="147719"/>
                        <a:pt x="260414" y="147529"/>
                        <a:pt x="260604" y="147243"/>
                      </a:cubicBezTo>
                      <a:cubicBezTo>
                        <a:pt x="260604" y="146862"/>
                        <a:pt x="259747" y="145529"/>
                        <a:pt x="258890" y="145338"/>
                      </a:cubicBezTo>
                      <a:cubicBezTo>
                        <a:pt x="258127" y="144957"/>
                        <a:pt x="256794" y="143909"/>
                        <a:pt x="257747" y="143624"/>
                      </a:cubicBezTo>
                      <a:cubicBezTo>
                        <a:pt x="258604" y="143433"/>
                        <a:pt x="259842" y="144576"/>
                        <a:pt x="260509" y="144576"/>
                      </a:cubicBezTo>
                      <a:cubicBezTo>
                        <a:pt x="261271" y="144576"/>
                        <a:pt x="261176" y="143433"/>
                        <a:pt x="261176" y="142290"/>
                      </a:cubicBezTo>
                      <a:cubicBezTo>
                        <a:pt x="261461" y="141909"/>
                        <a:pt x="261842" y="141528"/>
                        <a:pt x="262223" y="141909"/>
                      </a:cubicBezTo>
                      <a:cubicBezTo>
                        <a:pt x="262509" y="142481"/>
                        <a:pt x="262699" y="142671"/>
                        <a:pt x="262699" y="142576"/>
                      </a:cubicBezTo>
                      <a:cubicBezTo>
                        <a:pt x="262890" y="142195"/>
                        <a:pt x="262414" y="140766"/>
                        <a:pt x="262699" y="140099"/>
                      </a:cubicBezTo>
                      <a:cubicBezTo>
                        <a:pt x="262890" y="139623"/>
                        <a:pt x="263176" y="140385"/>
                        <a:pt x="263366" y="140385"/>
                      </a:cubicBezTo>
                      <a:cubicBezTo>
                        <a:pt x="263652" y="140385"/>
                        <a:pt x="263843" y="139718"/>
                        <a:pt x="264128" y="139909"/>
                      </a:cubicBezTo>
                      <a:cubicBezTo>
                        <a:pt x="264319" y="139814"/>
                        <a:pt x="264509" y="139528"/>
                        <a:pt x="264795" y="138861"/>
                      </a:cubicBezTo>
                      <a:cubicBezTo>
                        <a:pt x="265271" y="137813"/>
                        <a:pt x="265462" y="137813"/>
                        <a:pt x="265176" y="140671"/>
                      </a:cubicBezTo>
                      <a:cubicBezTo>
                        <a:pt x="264795" y="142004"/>
                        <a:pt x="265081" y="142576"/>
                        <a:pt x="265271" y="142766"/>
                      </a:cubicBezTo>
                      <a:cubicBezTo>
                        <a:pt x="265557" y="143147"/>
                        <a:pt x="265748" y="143624"/>
                        <a:pt x="266224" y="143243"/>
                      </a:cubicBezTo>
                      <a:cubicBezTo>
                        <a:pt x="266605" y="142957"/>
                        <a:pt x="267462" y="142004"/>
                        <a:pt x="267462" y="143052"/>
                      </a:cubicBezTo>
                      <a:cubicBezTo>
                        <a:pt x="267081" y="144100"/>
                        <a:pt x="266414" y="144290"/>
                        <a:pt x="267367" y="145052"/>
                      </a:cubicBezTo>
                      <a:cubicBezTo>
                        <a:pt x="268129" y="145719"/>
                        <a:pt x="269177" y="146100"/>
                        <a:pt x="269748" y="146291"/>
                      </a:cubicBezTo>
                      <a:cubicBezTo>
                        <a:pt x="270891" y="146672"/>
                        <a:pt x="273939" y="144481"/>
                        <a:pt x="273844" y="145433"/>
                      </a:cubicBezTo>
                      <a:cubicBezTo>
                        <a:pt x="273844" y="147719"/>
                        <a:pt x="273844" y="148672"/>
                        <a:pt x="275749" y="149720"/>
                      </a:cubicBezTo>
                      <a:cubicBezTo>
                        <a:pt x="278511" y="151339"/>
                        <a:pt x="281749" y="152387"/>
                        <a:pt x="284893" y="152672"/>
                      </a:cubicBezTo>
                      <a:cubicBezTo>
                        <a:pt x="286036" y="152768"/>
                        <a:pt x="287179" y="152672"/>
                        <a:pt x="288322" y="152577"/>
                      </a:cubicBezTo>
                      <a:cubicBezTo>
                        <a:pt x="288989" y="152482"/>
                        <a:pt x="289655" y="151529"/>
                        <a:pt x="290227" y="151625"/>
                      </a:cubicBezTo>
                      <a:cubicBezTo>
                        <a:pt x="291084" y="151720"/>
                        <a:pt x="291560" y="153720"/>
                        <a:pt x="292227" y="154387"/>
                      </a:cubicBezTo>
                      <a:cubicBezTo>
                        <a:pt x="293084" y="155244"/>
                        <a:pt x="294227" y="155720"/>
                        <a:pt x="295275" y="155911"/>
                      </a:cubicBezTo>
                      <a:cubicBezTo>
                        <a:pt x="296799" y="156197"/>
                        <a:pt x="298132" y="155816"/>
                        <a:pt x="298037" y="153911"/>
                      </a:cubicBezTo>
                      <a:cubicBezTo>
                        <a:pt x="298132" y="155435"/>
                        <a:pt x="301276" y="152768"/>
                        <a:pt x="301847" y="152387"/>
                      </a:cubicBezTo>
                      <a:cubicBezTo>
                        <a:pt x="302228" y="152196"/>
                        <a:pt x="304228" y="154196"/>
                        <a:pt x="305181" y="154387"/>
                      </a:cubicBezTo>
                      <a:cubicBezTo>
                        <a:pt x="306515" y="154577"/>
                        <a:pt x="308229" y="154482"/>
                        <a:pt x="309372" y="153720"/>
                      </a:cubicBezTo>
                      <a:cubicBezTo>
                        <a:pt x="310420" y="152958"/>
                        <a:pt x="309372" y="151339"/>
                        <a:pt x="309086" y="150291"/>
                      </a:cubicBezTo>
                      <a:cubicBezTo>
                        <a:pt x="309562" y="150101"/>
                        <a:pt x="310706" y="149624"/>
                        <a:pt x="311277" y="149624"/>
                      </a:cubicBezTo>
                      <a:cubicBezTo>
                        <a:pt x="311372" y="150005"/>
                        <a:pt x="311563" y="150386"/>
                        <a:pt x="311753" y="150767"/>
                      </a:cubicBezTo>
                      <a:cubicBezTo>
                        <a:pt x="312229" y="151053"/>
                        <a:pt x="313182" y="150482"/>
                        <a:pt x="313563" y="150291"/>
                      </a:cubicBezTo>
                      <a:cubicBezTo>
                        <a:pt x="313944" y="150101"/>
                        <a:pt x="314611" y="151148"/>
                        <a:pt x="315278" y="151148"/>
                      </a:cubicBezTo>
                      <a:cubicBezTo>
                        <a:pt x="316040" y="151148"/>
                        <a:pt x="316802" y="150767"/>
                        <a:pt x="317468" y="150386"/>
                      </a:cubicBezTo>
                      <a:cubicBezTo>
                        <a:pt x="319564" y="149148"/>
                        <a:pt x="319754" y="147434"/>
                        <a:pt x="320802" y="145338"/>
                      </a:cubicBezTo>
                      <a:cubicBezTo>
                        <a:pt x="322040" y="142766"/>
                        <a:pt x="322231" y="144481"/>
                        <a:pt x="323374" y="146386"/>
                      </a:cubicBezTo>
                      <a:cubicBezTo>
                        <a:pt x="322707" y="145338"/>
                        <a:pt x="324517" y="145529"/>
                        <a:pt x="324517" y="144290"/>
                      </a:cubicBezTo>
                      <a:cubicBezTo>
                        <a:pt x="324517" y="144100"/>
                        <a:pt x="323660" y="142671"/>
                        <a:pt x="323850" y="142576"/>
                      </a:cubicBezTo>
                      <a:cubicBezTo>
                        <a:pt x="324707" y="142100"/>
                        <a:pt x="325660" y="143909"/>
                        <a:pt x="326422" y="143433"/>
                      </a:cubicBezTo>
                      <a:cubicBezTo>
                        <a:pt x="327374" y="142766"/>
                        <a:pt x="326993" y="140861"/>
                        <a:pt x="327660" y="139909"/>
                      </a:cubicBezTo>
                      <a:cubicBezTo>
                        <a:pt x="328612" y="138290"/>
                        <a:pt x="328708" y="140099"/>
                        <a:pt x="328517" y="141052"/>
                      </a:cubicBezTo>
                      <a:cubicBezTo>
                        <a:pt x="328232" y="142385"/>
                        <a:pt x="329946" y="144290"/>
                        <a:pt x="330898" y="142957"/>
                      </a:cubicBezTo>
                      <a:cubicBezTo>
                        <a:pt x="331851" y="141623"/>
                        <a:pt x="332232" y="139337"/>
                        <a:pt x="330898" y="137813"/>
                      </a:cubicBezTo>
                      <a:cubicBezTo>
                        <a:pt x="334328" y="141814"/>
                        <a:pt x="338137" y="131241"/>
                        <a:pt x="340614" y="133718"/>
                      </a:cubicBezTo>
                      <a:cubicBezTo>
                        <a:pt x="343662" y="133908"/>
                        <a:pt x="342519" y="130479"/>
                        <a:pt x="343472" y="128669"/>
                      </a:cubicBezTo>
                      <a:cubicBezTo>
                        <a:pt x="344233" y="127241"/>
                        <a:pt x="345281" y="126098"/>
                        <a:pt x="346139" y="124859"/>
                      </a:cubicBezTo>
                      <a:cubicBezTo>
                        <a:pt x="347377" y="123145"/>
                        <a:pt x="347377" y="120764"/>
                        <a:pt x="348424" y="119240"/>
                      </a:cubicBezTo>
                      <a:cubicBezTo>
                        <a:pt x="349186" y="118001"/>
                        <a:pt x="350711" y="118382"/>
                        <a:pt x="351663" y="116668"/>
                      </a:cubicBezTo>
                      <a:cubicBezTo>
                        <a:pt x="352044" y="116001"/>
                        <a:pt x="352615" y="115049"/>
                        <a:pt x="352235" y="114191"/>
                      </a:cubicBezTo>
                      <a:cubicBezTo>
                        <a:pt x="352044" y="113810"/>
                        <a:pt x="350901" y="113429"/>
                        <a:pt x="351282" y="112858"/>
                      </a:cubicBezTo>
                      <a:cubicBezTo>
                        <a:pt x="352044" y="111620"/>
                        <a:pt x="354616" y="112763"/>
                        <a:pt x="355759" y="113429"/>
                      </a:cubicBezTo>
                      <a:cubicBezTo>
                        <a:pt x="354616" y="112763"/>
                        <a:pt x="355759" y="109619"/>
                        <a:pt x="356902" y="107524"/>
                      </a:cubicBezTo>
                      <a:cubicBezTo>
                        <a:pt x="358426" y="104952"/>
                        <a:pt x="358997" y="105238"/>
                        <a:pt x="359188" y="105143"/>
                      </a:cubicBezTo>
                      <a:cubicBezTo>
                        <a:pt x="359664" y="104952"/>
                        <a:pt x="360426" y="106095"/>
                        <a:pt x="360521" y="106000"/>
                      </a:cubicBezTo>
                      <a:cubicBezTo>
                        <a:pt x="360616" y="105809"/>
                        <a:pt x="360807" y="105238"/>
                        <a:pt x="361283" y="104381"/>
                      </a:cubicBezTo>
                      <a:cubicBezTo>
                        <a:pt x="361283" y="104095"/>
                        <a:pt x="362998" y="101237"/>
                        <a:pt x="362617" y="101142"/>
                      </a:cubicBezTo>
                      <a:cubicBezTo>
                        <a:pt x="363379" y="101428"/>
                        <a:pt x="360998" y="104952"/>
                        <a:pt x="362712" y="104285"/>
                      </a:cubicBezTo>
                      <a:cubicBezTo>
                        <a:pt x="362903" y="104190"/>
                        <a:pt x="365093" y="103047"/>
                        <a:pt x="365189" y="103714"/>
                      </a:cubicBezTo>
                      <a:cubicBezTo>
                        <a:pt x="365189" y="104095"/>
                        <a:pt x="362522" y="106286"/>
                        <a:pt x="363474" y="106476"/>
                      </a:cubicBezTo>
                      <a:cubicBezTo>
                        <a:pt x="364522" y="106667"/>
                        <a:pt x="367189" y="106857"/>
                        <a:pt x="368332" y="104952"/>
                      </a:cubicBezTo>
                      <a:cubicBezTo>
                        <a:pt x="369189" y="105143"/>
                        <a:pt x="368903" y="107714"/>
                        <a:pt x="368903" y="108476"/>
                      </a:cubicBezTo>
                      <a:cubicBezTo>
                        <a:pt x="368998" y="108667"/>
                        <a:pt x="371189" y="111620"/>
                        <a:pt x="371570" y="111429"/>
                      </a:cubicBezTo>
                      <a:cubicBezTo>
                        <a:pt x="372523" y="110667"/>
                        <a:pt x="373190" y="108667"/>
                        <a:pt x="374714" y="109143"/>
                      </a:cubicBezTo>
                      <a:cubicBezTo>
                        <a:pt x="375952" y="109429"/>
                        <a:pt x="376523" y="110572"/>
                        <a:pt x="377952" y="110572"/>
                      </a:cubicBezTo>
                      <a:cubicBezTo>
                        <a:pt x="379381" y="110572"/>
                        <a:pt x="379666" y="109905"/>
                        <a:pt x="381095" y="110191"/>
                      </a:cubicBezTo>
                      <a:cubicBezTo>
                        <a:pt x="382715" y="110477"/>
                        <a:pt x="383000" y="112191"/>
                        <a:pt x="384810" y="112763"/>
                      </a:cubicBezTo>
                      <a:cubicBezTo>
                        <a:pt x="386048" y="113144"/>
                        <a:pt x="388144" y="112763"/>
                        <a:pt x="388144" y="110953"/>
                      </a:cubicBezTo>
                      <a:cubicBezTo>
                        <a:pt x="388429" y="111334"/>
                        <a:pt x="391192" y="113810"/>
                        <a:pt x="391097" y="113144"/>
                      </a:cubicBezTo>
                      <a:cubicBezTo>
                        <a:pt x="390811" y="112286"/>
                        <a:pt x="389287" y="109905"/>
                        <a:pt x="391287" y="110096"/>
                      </a:cubicBezTo>
                      <a:cubicBezTo>
                        <a:pt x="392240" y="110096"/>
                        <a:pt x="392811" y="111048"/>
                        <a:pt x="393764" y="111334"/>
                      </a:cubicBezTo>
                      <a:cubicBezTo>
                        <a:pt x="395669" y="112096"/>
                        <a:pt x="399193" y="111524"/>
                        <a:pt x="399574" y="109238"/>
                      </a:cubicBezTo>
                      <a:cubicBezTo>
                        <a:pt x="399288" y="110572"/>
                        <a:pt x="403003" y="111810"/>
                        <a:pt x="403765" y="111620"/>
                      </a:cubicBezTo>
                      <a:cubicBezTo>
                        <a:pt x="403289" y="109905"/>
                        <a:pt x="404336" y="110000"/>
                        <a:pt x="405574" y="109619"/>
                      </a:cubicBezTo>
                      <a:cubicBezTo>
                        <a:pt x="407003" y="109143"/>
                        <a:pt x="406432" y="109524"/>
                        <a:pt x="406432" y="108286"/>
                      </a:cubicBezTo>
                      <a:cubicBezTo>
                        <a:pt x="406432" y="106476"/>
                        <a:pt x="410432" y="107524"/>
                        <a:pt x="411575" y="107238"/>
                      </a:cubicBezTo>
                      <a:cubicBezTo>
                        <a:pt x="412337" y="106952"/>
                        <a:pt x="411956" y="105905"/>
                        <a:pt x="412718" y="105333"/>
                      </a:cubicBezTo>
                      <a:cubicBezTo>
                        <a:pt x="413766" y="104476"/>
                        <a:pt x="415195" y="103904"/>
                        <a:pt x="416338" y="103238"/>
                      </a:cubicBezTo>
                      <a:cubicBezTo>
                        <a:pt x="418528" y="101809"/>
                        <a:pt x="419576" y="100761"/>
                        <a:pt x="418814" y="97618"/>
                      </a:cubicBezTo>
                      <a:cubicBezTo>
                        <a:pt x="419100" y="98666"/>
                        <a:pt x="419100" y="100380"/>
                        <a:pt x="419957" y="101237"/>
                      </a:cubicBezTo>
                      <a:cubicBezTo>
                        <a:pt x="421005" y="102285"/>
                        <a:pt x="421291" y="100094"/>
                        <a:pt x="421291" y="99523"/>
                      </a:cubicBezTo>
                      <a:cubicBezTo>
                        <a:pt x="421100" y="96380"/>
                        <a:pt x="422434" y="96570"/>
                        <a:pt x="425006" y="98094"/>
                      </a:cubicBezTo>
                      <a:cubicBezTo>
                        <a:pt x="426911" y="99142"/>
                        <a:pt x="424053" y="91903"/>
                        <a:pt x="426244" y="94570"/>
                      </a:cubicBezTo>
                      <a:cubicBezTo>
                        <a:pt x="427768" y="96380"/>
                        <a:pt x="431006" y="93236"/>
                        <a:pt x="428815" y="91046"/>
                      </a:cubicBezTo>
                      <a:cubicBezTo>
                        <a:pt x="429673" y="91998"/>
                        <a:pt x="430625" y="91998"/>
                        <a:pt x="431768" y="91903"/>
                      </a:cubicBezTo>
                      <a:cubicBezTo>
                        <a:pt x="432340" y="91903"/>
                        <a:pt x="432244" y="90950"/>
                        <a:pt x="432816" y="90474"/>
                      </a:cubicBezTo>
                      <a:cubicBezTo>
                        <a:pt x="433673" y="89617"/>
                        <a:pt x="434626" y="89712"/>
                        <a:pt x="435578" y="88950"/>
                      </a:cubicBezTo>
                      <a:cubicBezTo>
                        <a:pt x="436531" y="88093"/>
                        <a:pt x="436150" y="86855"/>
                        <a:pt x="436816" y="85997"/>
                      </a:cubicBezTo>
                      <a:cubicBezTo>
                        <a:pt x="437578" y="85045"/>
                        <a:pt x="438436" y="84092"/>
                        <a:pt x="439483" y="83330"/>
                      </a:cubicBezTo>
                      <a:cubicBezTo>
                        <a:pt x="441007" y="82187"/>
                        <a:pt x="442341" y="81425"/>
                        <a:pt x="443103" y="79616"/>
                      </a:cubicBezTo>
                      <a:cubicBezTo>
                        <a:pt x="443484" y="78663"/>
                        <a:pt x="442246" y="76853"/>
                        <a:pt x="442436" y="76472"/>
                      </a:cubicBezTo>
                      <a:cubicBezTo>
                        <a:pt x="442722" y="75996"/>
                        <a:pt x="444913" y="76853"/>
                        <a:pt x="445675" y="76568"/>
                      </a:cubicBezTo>
                      <a:cubicBezTo>
                        <a:pt x="446723" y="76091"/>
                        <a:pt x="445484" y="74663"/>
                        <a:pt x="444913" y="74091"/>
                      </a:cubicBezTo>
                      <a:cubicBezTo>
                        <a:pt x="444436" y="73520"/>
                        <a:pt x="441293" y="71615"/>
                        <a:pt x="443198" y="71329"/>
                      </a:cubicBezTo>
                      <a:cubicBezTo>
                        <a:pt x="444722" y="71043"/>
                        <a:pt x="446437" y="71519"/>
                        <a:pt x="447770" y="70567"/>
                      </a:cubicBezTo>
                      <a:cubicBezTo>
                        <a:pt x="449485" y="69329"/>
                        <a:pt x="445103" y="66090"/>
                        <a:pt x="448342" y="65900"/>
                      </a:cubicBezTo>
                      <a:cubicBezTo>
                        <a:pt x="450342" y="65804"/>
                        <a:pt x="451104" y="61899"/>
                        <a:pt x="451390" y="60661"/>
                      </a:cubicBezTo>
                      <a:cubicBezTo>
                        <a:pt x="451676" y="59327"/>
                        <a:pt x="451485" y="58089"/>
                        <a:pt x="452437" y="57041"/>
                      </a:cubicBezTo>
                      <a:cubicBezTo>
                        <a:pt x="452723" y="56756"/>
                        <a:pt x="455962" y="55232"/>
                        <a:pt x="455486" y="55136"/>
                      </a:cubicBezTo>
                      <a:cubicBezTo>
                        <a:pt x="454628" y="54946"/>
                        <a:pt x="453581" y="55422"/>
                        <a:pt x="453199" y="54279"/>
                      </a:cubicBezTo>
                      <a:cubicBezTo>
                        <a:pt x="453009" y="53612"/>
                        <a:pt x="453199" y="53041"/>
                        <a:pt x="453485" y="52469"/>
                      </a:cubicBezTo>
                      <a:cubicBezTo>
                        <a:pt x="454057" y="51422"/>
                        <a:pt x="455390" y="49993"/>
                        <a:pt x="457105" y="50660"/>
                      </a:cubicBezTo>
                      <a:cubicBezTo>
                        <a:pt x="451676" y="48374"/>
                        <a:pt x="458629" y="49231"/>
                        <a:pt x="458724" y="47516"/>
                      </a:cubicBezTo>
                      <a:cubicBezTo>
                        <a:pt x="458819" y="45992"/>
                        <a:pt x="456343" y="44849"/>
                        <a:pt x="456628" y="43040"/>
                      </a:cubicBezTo>
                      <a:cubicBezTo>
                        <a:pt x="456724" y="42563"/>
                        <a:pt x="458533" y="41801"/>
                        <a:pt x="458915" y="41420"/>
                      </a:cubicBezTo>
                      <a:cubicBezTo>
                        <a:pt x="460819" y="39515"/>
                        <a:pt x="457772" y="39325"/>
                        <a:pt x="459581" y="37325"/>
                      </a:cubicBezTo>
                      <a:cubicBezTo>
                        <a:pt x="460724" y="35991"/>
                        <a:pt x="461582" y="35134"/>
                        <a:pt x="462058" y="33515"/>
                      </a:cubicBezTo>
                      <a:cubicBezTo>
                        <a:pt x="462153" y="33038"/>
                        <a:pt x="461677" y="31133"/>
                        <a:pt x="461772" y="31038"/>
                      </a:cubicBezTo>
                      <a:cubicBezTo>
                        <a:pt x="463106" y="28752"/>
                        <a:pt x="468630" y="28276"/>
                        <a:pt x="467963" y="25228"/>
                      </a:cubicBezTo>
                      <a:cubicBezTo>
                        <a:pt x="467678" y="23704"/>
                        <a:pt x="466439" y="24371"/>
                        <a:pt x="467106" y="23037"/>
                      </a:cubicBezTo>
                      <a:cubicBezTo>
                        <a:pt x="467963" y="22942"/>
                        <a:pt x="468725" y="22656"/>
                        <a:pt x="469106" y="22085"/>
                      </a:cubicBezTo>
                      <a:cubicBezTo>
                        <a:pt x="469297" y="21799"/>
                        <a:pt x="468344" y="21418"/>
                        <a:pt x="468440" y="20846"/>
                      </a:cubicBezTo>
                      <a:cubicBezTo>
                        <a:pt x="469392" y="16370"/>
                        <a:pt x="476822" y="13988"/>
                        <a:pt x="475012" y="9797"/>
                      </a:cubicBezTo>
                      <a:cubicBezTo>
                        <a:pt x="475583" y="9035"/>
                        <a:pt x="475678" y="11321"/>
                        <a:pt x="475012" y="9797"/>
                      </a:cubicBezTo>
                      <a:close/>
                    </a:path>
                  </a:pathLst>
                </a:custGeom>
                <a:solidFill>
                  <a:srgbClr val="FAE1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46" name="Google Shape;3446;p67"/>
            <p:cNvGrpSpPr/>
            <p:nvPr/>
          </p:nvGrpSpPr>
          <p:grpSpPr>
            <a:xfrm>
              <a:off x="3710930" y="1605213"/>
              <a:ext cx="1474138" cy="1085197"/>
              <a:chOff x="4160169" y="2319148"/>
              <a:chExt cx="3902933" cy="2873171"/>
            </a:xfrm>
          </p:grpSpPr>
          <p:grpSp>
            <p:nvGrpSpPr>
              <p:cNvPr id="3447" name="Google Shape;3447;p67"/>
              <p:cNvGrpSpPr/>
              <p:nvPr/>
            </p:nvGrpSpPr>
            <p:grpSpPr>
              <a:xfrm>
                <a:off x="4172426" y="2333434"/>
                <a:ext cx="3877253" cy="2845308"/>
                <a:chOff x="4172426" y="2333434"/>
                <a:chExt cx="3877253" cy="2845308"/>
              </a:xfrm>
            </p:grpSpPr>
            <p:sp>
              <p:nvSpPr>
                <p:cNvPr id="3448" name="Google Shape;3448;p67"/>
                <p:cNvSpPr/>
                <p:nvPr/>
              </p:nvSpPr>
              <p:spPr>
                <a:xfrm>
                  <a:off x="4173567" y="2333434"/>
                  <a:ext cx="3874961" cy="2844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4961" h="2844355" extrusionOk="0">
                      <a:moveTo>
                        <a:pt x="3763996" y="2551652"/>
                      </a:moveTo>
                      <a:cubicBezTo>
                        <a:pt x="3868771" y="2499265"/>
                        <a:pt x="3874962" y="2407158"/>
                        <a:pt x="3874962" y="2407158"/>
                      </a:cubicBezTo>
                      <a:lnTo>
                        <a:pt x="3868675" y="354711"/>
                      </a:lnTo>
                      <a:cubicBezTo>
                        <a:pt x="3862389" y="188214"/>
                        <a:pt x="3673032" y="177737"/>
                        <a:pt x="3673032" y="177737"/>
                      </a:cubicBezTo>
                      <a:lnTo>
                        <a:pt x="2099883" y="60198"/>
                      </a:lnTo>
                      <a:cubicBezTo>
                        <a:pt x="2099883" y="60198"/>
                        <a:pt x="2027779" y="0"/>
                        <a:pt x="1962342" y="0"/>
                      </a:cubicBezTo>
                      <a:cubicBezTo>
                        <a:pt x="1896810" y="0"/>
                        <a:pt x="1839184" y="42482"/>
                        <a:pt x="1839184" y="42482"/>
                      </a:cubicBezTo>
                      <a:cubicBezTo>
                        <a:pt x="1839184" y="42482"/>
                        <a:pt x="226411" y="206312"/>
                        <a:pt x="160879" y="212884"/>
                      </a:cubicBezTo>
                      <a:cubicBezTo>
                        <a:pt x="95347" y="219456"/>
                        <a:pt x="23338" y="265271"/>
                        <a:pt x="16765" y="330803"/>
                      </a:cubicBezTo>
                      <a:cubicBezTo>
                        <a:pt x="10193" y="396335"/>
                        <a:pt x="1144" y="2627852"/>
                        <a:pt x="1144" y="2627852"/>
                      </a:cubicBezTo>
                      <a:cubicBezTo>
                        <a:pt x="1144" y="2627852"/>
                        <a:pt x="-23811" y="2844356"/>
                        <a:pt x="159355" y="2844356"/>
                      </a:cubicBezTo>
                      <a:lnTo>
                        <a:pt x="2116075" y="2078355"/>
                      </a:lnTo>
                      <a:lnTo>
                        <a:pt x="3763996" y="2551652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9" name="Google Shape;3449;p67"/>
                <p:cNvSpPr/>
                <p:nvPr/>
              </p:nvSpPr>
              <p:spPr>
                <a:xfrm>
                  <a:off x="4172426" y="2333718"/>
                  <a:ext cx="3877253" cy="2845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7253" h="2845024" extrusionOk="0">
                      <a:moveTo>
                        <a:pt x="3199733" y="2386396"/>
                      </a:moveTo>
                      <a:cubicBezTo>
                        <a:pt x="3198590" y="2387920"/>
                        <a:pt x="3237643" y="2397350"/>
                        <a:pt x="3210306" y="2389444"/>
                      </a:cubicBezTo>
                      <a:cubicBezTo>
                        <a:pt x="3207163" y="2388587"/>
                        <a:pt x="3203067" y="2387348"/>
                        <a:pt x="3199733" y="2386396"/>
                      </a:cubicBezTo>
                      <a:close/>
                      <a:moveTo>
                        <a:pt x="542925" y="2691386"/>
                      </a:moveTo>
                      <a:cubicBezTo>
                        <a:pt x="542925" y="2693291"/>
                        <a:pt x="579692" y="2677004"/>
                        <a:pt x="553212" y="2687386"/>
                      </a:cubicBezTo>
                      <a:cubicBezTo>
                        <a:pt x="550164" y="2688624"/>
                        <a:pt x="546164" y="2690148"/>
                        <a:pt x="542925" y="2691386"/>
                      </a:cubicBezTo>
                      <a:close/>
                      <a:moveTo>
                        <a:pt x="285941" y="2793209"/>
                      </a:moveTo>
                      <a:cubicBezTo>
                        <a:pt x="286226" y="2793113"/>
                        <a:pt x="295180" y="2789970"/>
                        <a:pt x="296228" y="2789589"/>
                      </a:cubicBezTo>
                      <a:cubicBezTo>
                        <a:pt x="303847" y="2786636"/>
                        <a:pt x="307848" y="2784350"/>
                        <a:pt x="306515" y="2784731"/>
                      </a:cubicBezTo>
                      <a:cubicBezTo>
                        <a:pt x="298990" y="2787684"/>
                        <a:pt x="285941" y="2792732"/>
                        <a:pt x="285941" y="2793209"/>
                      </a:cubicBezTo>
                      <a:close/>
                      <a:moveTo>
                        <a:pt x="8001" y="920594"/>
                      </a:moveTo>
                      <a:cubicBezTo>
                        <a:pt x="7525" y="927452"/>
                        <a:pt x="7620" y="937929"/>
                        <a:pt x="7525" y="949073"/>
                      </a:cubicBezTo>
                      <a:cubicBezTo>
                        <a:pt x="7906" y="949169"/>
                        <a:pt x="7906" y="947930"/>
                        <a:pt x="8001" y="938215"/>
                      </a:cubicBezTo>
                      <a:cubicBezTo>
                        <a:pt x="8001" y="937072"/>
                        <a:pt x="8287" y="916688"/>
                        <a:pt x="8001" y="920594"/>
                      </a:cubicBezTo>
                      <a:close/>
                      <a:moveTo>
                        <a:pt x="389763" y="188216"/>
                      </a:moveTo>
                      <a:cubicBezTo>
                        <a:pt x="375857" y="189645"/>
                        <a:pt x="373285" y="190693"/>
                        <a:pt x="389572" y="189073"/>
                      </a:cubicBezTo>
                      <a:cubicBezTo>
                        <a:pt x="404146" y="187645"/>
                        <a:pt x="401574" y="187073"/>
                        <a:pt x="389763" y="188216"/>
                      </a:cubicBezTo>
                      <a:close/>
                      <a:moveTo>
                        <a:pt x="455771" y="181168"/>
                      </a:moveTo>
                      <a:cubicBezTo>
                        <a:pt x="448913" y="182120"/>
                        <a:pt x="441674" y="182977"/>
                        <a:pt x="444532" y="183168"/>
                      </a:cubicBezTo>
                      <a:cubicBezTo>
                        <a:pt x="466439" y="180882"/>
                        <a:pt x="469773" y="180310"/>
                        <a:pt x="455771" y="181168"/>
                      </a:cubicBezTo>
                      <a:close/>
                      <a:moveTo>
                        <a:pt x="3396044" y="2444403"/>
                      </a:moveTo>
                      <a:cubicBezTo>
                        <a:pt x="3402044" y="2445737"/>
                        <a:pt x="3412427" y="2448880"/>
                        <a:pt x="3421761" y="2451547"/>
                      </a:cubicBezTo>
                      <a:cubicBezTo>
                        <a:pt x="3421571" y="2451833"/>
                        <a:pt x="3421952" y="2452499"/>
                        <a:pt x="3410617" y="2449166"/>
                      </a:cubicBezTo>
                      <a:cubicBezTo>
                        <a:pt x="3400711" y="2446403"/>
                        <a:pt x="3387852" y="2442593"/>
                        <a:pt x="3396044" y="2444403"/>
                      </a:cubicBezTo>
                      <a:close/>
                      <a:moveTo>
                        <a:pt x="3087624" y="2356963"/>
                      </a:moveTo>
                      <a:cubicBezTo>
                        <a:pt x="3093625" y="2358297"/>
                        <a:pt x="3104007" y="2361440"/>
                        <a:pt x="3113342" y="2364107"/>
                      </a:cubicBezTo>
                      <a:cubicBezTo>
                        <a:pt x="3113151" y="2364393"/>
                        <a:pt x="3113532" y="2365060"/>
                        <a:pt x="3102197" y="2361726"/>
                      </a:cubicBezTo>
                      <a:cubicBezTo>
                        <a:pt x="3092291" y="2358964"/>
                        <a:pt x="3079528" y="2355059"/>
                        <a:pt x="3087624" y="2356963"/>
                      </a:cubicBezTo>
                      <a:close/>
                      <a:moveTo>
                        <a:pt x="1509332" y="2315435"/>
                      </a:moveTo>
                      <a:cubicBezTo>
                        <a:pt x="1515713" y="2312672"/>
                        <a:pt x="1519619" y="2310863"/>
                        <a:pt x="1529906" y="2306957"/>
                      </a:cubicBezTo>
                      <a:cubicBezTo>
                        <a:pt x="1529906" y="2307243"/>
                        <a:pt x="1530668" y="2307529"/>
                        <a:pt x="1519619" y="2311815"/>
                      </a:cubicBezTo>
                      <a:lnTo>
                        <a:pt x="1509332" y="2315435"/>
                      </a:lnTo>
                      <a:close/>
                      <a:moveTo>
                        <a:pt x="820579" y="2585563"/>
                      </a:moveTo>
                      <a:cubicBezTo>
                        <a:pt x="836485" y="2579277"/>
                        <a:pt x="841153" y="2577753"/>
                        <a:pt x="841153" y="2578420"/>
                      </a:cubicBezTo>
                      <a:lnTo>
                        <a:pt x="830866" y="2582420"/>
                      </a:lnTo>
                      <a:cubicBezTo>
                        <a:pt x="825722" y="2584230"/>
                        <a:pt x="820579" y="2585849"/>
                        <a:pt x="820579" y="2585563"/>
                      </a:cubicBezTo>
                      <a:close/>
                      <a:moveTo>
                        <a:pt x="6953" y="1911479"/>
                      </a:moveTo>
                      <a:cubicBezTo>
                        <a:pt x="6858" y="1927862"/>
                        <a:pt x="6096" y="1925195"/>
                        <a:pt x="6096" y="1911194"/>
                      </a:cubicBezTo>
                      <a:cubicBezTo>
                        <a:pt x="6382" y="1903954"/>
                        <a:pt x="6953" y="1893001"/>
                        <a:pt x="6953" y="1911479"/>
                      </a:cubicBezTo>
                      <a:close/>
                      <a:moveTo>
                        <a:pt x="7430" y="1601917"/>
                      </a:moveTo>
                      <a:cubicBezTo>
                        <a:pt x="7144" y="1593535"/>
                        <a:pt x="7430" y="1583629"/>
                        <a:pt x="7715" y="1594487"/>
                      </a:cubicBezTo>
                      <a:cubicBezTo>
                        <a:pt x="7906" y="1601060"/>
                        <a:pt x="8001" y="1607155"/>
                        <a:pt x="8192" y="1613252"/>
                      </a:cubicBezTo>
                      <a:cubicBezTo>
                        <a:pt x="7906" y="1613156"/>
                        <a:pt x="7334" y="1613728"/>
                        <a:pt x="7430" y="1601917"/>
                      </a:cubicBezTo>
                      <a:cubicBezTo>
                        <a:pt x="7049" y="1590772"/>
                        <a:pt x="7334" y="1612966"/>
                        <a:pt x="7430" y="1601917"/>
                      </a:cubicBezTo>
                      <a:close/>
                      <a:moveTo>
                        <a:pt x="9811" y="1160243"/>
                      </a:moveTo>
                      <a:lnTo>
                        <a:pt x="9620" y="1193389"/>
                      </a:lnTo>
                      <a:cubicBezTo>
                        <a:pt x="9239" y="1193294"/>
                        <a:pt x="9239" y="1191866"/>
                        <a:pt x="9239" y="1182150"/>
                      </a:cubicBezTo>
                      <a:cubicBezTo>
                        <a:pt x="9239" y="1174054"/>
                        <a:pt x="9334" y="1160052"/>
                        <a:pt x="9811" y="1160243"/>
                      </a:cubicBezTo>
                      <a:close/>
                      <a:moveTo>
                        <a:pt x="575882" y="171547"/>
                      </a:moveTo>
                      <a:cubicBezTo>
                        <a:pt x="564356" y="172690"/>
                        <a:pt x="553879" y="173929"/>
                        <a:pt x="554069" y="173357"/>
                      </a:cubicBezTo>
                      <a:lnTo>
                        <a:pt x="565023" y="172214"/>
                      </a:lnTo>
                      <a:lnTo>
                        <a:pt x="575882" y="171547"/>
                      </a:lnTo>
                      <a:close/>
                      <a:moveTo>
                        <a:pt x="1391126" y="88489"/>
                      </a:moveTo>
                      <a:cubicBezTo>
                        <a:pt x="1377696" y="89728"/>
                        <a:pt x="1355789" y="92204"/>
                        <a:pt x="1355979" y="91537"/>
                      </a:cubicBezTo>
                      <a:cubicBezTo>
                        <a:pt x="1346645" y="92395"/>
                        <a:pt x="1322927" y="95157"/>
                        <a:pt x="1323118" y="94395"/>
                      </a:cubicBezTo>
                      <a:cubicBezTo>
                        <a:pt x="1321880" y="94776"/>
                        <a:pt x="1334834" y="94585"/>
                        <a:pt x="1320641" y="96014"/>
                      </a:cubicBezTo>
                      <a:cubicBezTo>
                        <a:pt x="1308830" y="97252"/>
                        <a:pt x="1289114" y="98110"/>
                        <a:pt x="1276350" y="99729"/>
                      </a:cubicBezTo>
                      <a:cubicBezTo>
                        <a:pt x="1271873" y="100300"/>
                        <a:pt x="1277493" y="100110"/>
                        <a:pt x="1278827" y="100110"/>
                      </a:cubicBezTo>
                      <a:cubicBezTo>
                        <a:pt x="1278731" y="100586"/>
                        <a:pt x="1264825" y="101920"/>
                        <a:pt x="1256729" y="102777"/>
                      </a:cubicBezTo>
                      <a:cubicBezTo>
                        <a:pt x="1245680" y="103920"/>
                        <a:pt x="1223772" y="105920"/>
                        <a:pt x="1232440" y="104396"/>
                      </a:cubicBezTo>
                      <a:cubicBezTo>
                        <a:pt x="1239584" y="103158"/>
                        <a:pt x="1274350" y="99634"/>
                        <a:pt x="1266349" y="99824"/>
                      </a:cubicBezTo>
                      <a:cubicBezTo>
                        <a:pt x="1256729" y="100015"/>
                        <a:pt x="1240536" y="101824"/>
                        <a:pt x="1234535" y="103063"/>
                      </a:cubicBezTo>
                      <a:cubicBezTo>
                        <a:pt x="1230440" y="103920"/>
                        <a:pt x="1214152" y="105635"/>
                        <a:pt x="1198817" y="107158"/>
                      </a:cubicBezTo>
                      <a:cubicBezTo>
                        <a:pt x="1191197" y="107825"/>
                        <a:pt x="1183862" y="108492"/>
                        <a:pt x="1178338" y="108968"/>
                      </a:cubicBezTo>
                      <a:cubicBezTo>
                        <a:pt x="1172909" y="109349"/>
                        <a:pt x="1169384" y="109540"/>
                        <a:pt x="1169384" y="109349"/>
                      </a:cubicBezTo>
                      <a:cubicBezTo>
                        <a:pt x="1169289" y="109540"/>
                        <a:pt x="1172909" y="109921"/>
                        <a:pt x="1164527" y="110873"/>
                      </a:cubicBezTo>
                      <a:cubicBezTo>
                        <a:pt x="1159574" y="111445"/>
                        <a:pt x="1152525" y="112207"/>
                        <a:pt x="1146620" y="112778"/>
                      </a:cubicBezTo>
                      <a:cubicBezTo>
                        <a:pt x="1140714" y="113445"/>
                        <a:pt x="1136142" y="114016"/>
                        <a:pt x="1136047" y="114302"/>
                      </a:cubicBezTo>
                      <a:cubicBezTo>
                        <a:pt x="1136142" y="114016"/>
                        <a:pt x="1130999" y="114302"/>
                        <a:pt x="1122902" y="114969"/>
                      </a:cubicBezTo>
                      <a:cubicBezTo>
                        <a:pt x="1114806" y="115731"/>
                        <a:pt x="1103852" y="116683"/>
                        <a:pt x="1092327" y="117731"/>
                      </a:cubicBezTo>
                      <a:cubicBezTo>
                        <a:pt x="1069181" y="120017"/>
                        <a:pt x="1043845" y="122589"/>
                        <a:pt x="1034606" y="123446"/>
                      </a:cubicBezTo>
                      <a:cubicBezTo>
                        <a:pt x="997839" y="127256"/>
                        <a:pt x="974789" y="130209"/>
                        <a:pt x="949166" y="133733"/>
                      </a:cubicBezTo>
                      <a:cubicBezTo>
                        <a:pt x="952691" y="133257"/>
                        <a:pt x="975455" y="130018"/>
                        <a:pt x="966502" y="130590"/>
                      </a:cubicBezTo>
                      <a:cubicBezTo>
                        <a:pt x="966311" y="130590"/>
                        <a:pt x="952976" y="132019"/>
                        <a:pt x="952786" y="132114"/>
                      </a:cubicBezTo>
                      <a:cubicBezTo>
                        <a:pt x="946404" y="132781"/>
                        <a:pt x="951452" y="132304"/>
                        <a:pt x="947928" y="132304"/>
                      </a:cubicBezTo>
                      <a:cubicBezTo>
                        <a:pt x="942594" y="132304"/>
                        <a:pt x="929354" y="133447"/>
                        <a:pt x="927830" y="134305"/>
                      </a:cubicBezTo>
                      <a:cubicBezTo>
                        <a:pt x="926878" y="134876"/>
                        <a:pt x="929545" y="134876"/>
                        <a:pt x="914781" y="136305"/>
                      </a:cubicBezTo>
                      <a:cubicBezTo>
                        <a:pt x="907161" y="137067"/>
                        <a:pt x="897827" y="138019"/>
                        <a:pt x="890397" y="138686"/>
                      </a:cubicBezTo>
                      <a:cubicBezTo>
                        <a:pt x="884492" y="139162"/>
                        <a:pt x="885920" y="138781"/>
                        <a:pt x="881920" y="139162"/>
                      </a:cubicBezTo>
                      <a:lnTo>
                        <a:pt x="843439" y="143068"/>
                      </a:lnTo>
                      <a:cubicBezTo>
                        <a:pt x="820864" y="145354"/>
                        <a:pt x="828770" y="146020"/>
                        <a:pt x="835152" y="145354"/>
                      </a:cubicBezTo>
                      <a:cubicBezTo>
                        <a:pt x="823817" y="146497"/>
                        <a:pt x="798290" y="147735"/>
                        <a:pt x="787241" y="148592"/>
                      </a:cubicBezTo>
                      <a:cubicBezTo>
                        <a:pt x="775621" y="149449"/>
                        <a:pt x="765429" y="150497"/>
                        <a:pt x="777812" y="149831"/>
                      </a:cubicBezTo>
                      <a:cubicBezTo>
                        <a:pt x="784955" y="149449"/>
                        <a:pt x="796957" y="149068"/>
                        <a:pt x="775240" y="150878"/>
                      </a:cubicBezTo>
                      <a:cubicBezTo>
                        <a:pt x="763714" y="151735"/>
                        <a:pt x="753618" y="152497"/>
                        <a:pt x="744474" y="153164"/>
                      </a:cubicBezTo>
                      <a:cubicBezTo>
                        <a:pt x="743426" y="153260"/>
                        <a:pt x="736568" y="153736"/>
                        <a:pt x="733997" y="153831"/>
                      </a:cubicBezTo>
                      <a:cubicBezTo>
                        <a:pt x="738188" y="153450"/>
                        <a:pt x="742283" y="154021"/>
                        <a:pt x="739331" y="154498"/>
                      </a:cubicBezTo>
                      <a:cubicBezTo>
                        <a:pt x="735711" y="155069"/>
                        <a:pt x="710565" y="156403"/>
                        <a:pt x="708089" y="156498"/>
                      </a:cubicBezTo>
                      <a:cubicBezTo>
                        <a:pt x="673037" y="158593"/>
                        <a:pt x="715804" y="156879"/>
                        <a:pt x="714375" y="157069"/>
                      </a:cubicBezTo>
                      <a:cubicBezTo>
                        <a:pt x="708565" y="157831"/>
                        <a:pt x="674942" y="159736"/>
                        <a:pt x="674656" y="160594"/>
                      </a:cubicBezTo>
                      <a:cubicBezTo>
                        <a:pt x="674656" y="160498"/>
                        <a:pt x="673513" y="160498"/>
                        <a:pt x="671322" y="160689"/>
                      </a:cubicBezTo>
                      <a:cubicBezTo>
                        <a:pt x="669131" y="160879"/>
                        <a:pt x="665988" y="161165"/>
                        <a:pt x="662273" y="161451"/>
                      </a:cubicBezTo>
                      <a:cubicBezTo>
                        <a:pt x="654653" y="162213"/>
                        <a:pt x="644462" y="163165"/>
                        <a:pt x="633698" y="164213"/>
                      </a:cubicBezTo>
                      <a:cubicBezTo>
                        <a:pt x="612267" y="166404"/>
                        <a:pt x="589026" y="168785"/>
                        <a:pt x="582073" y="169547"/>
                      </a:cubicBezTo>
                      <a:cubicBezTo>
                        <a:pt x="563880" y="171547"/>
                        <a:pt x="551021" y="172976"/>
                        <a:pt x="534829" y="174786"/>
                      </a:cubicBezTo>
                      <a:cubicBezTo>
                        <a:pt x="523113" y="176024"/>
                        <a:pt x="514731" y="176119"/>
                        <a:pt x="505587" y="177358"/>
                      </a:cubicBezTo>
                      <a:cubicBezTo>
                        <a:pt x="500443" y="178024"/>
                        <a:pt x="488061" y="180025"/>
                        <a:pt x="481013" y="180691"/>
                      </a:cubicBezTo>
                      <a:cubicBezTo>
                        <a:pt x="482346" y="180596"/>
                        <a:pt x="509016" y="175739"/>
                        <a:pt x="484442" y="179072"/>
                      </a:cubicBezTo>
                      <a:cubicBezTo>
                        <a:pt x="473869" y="180501"/>
                        <a:pt x="456247" y="182120"/>
                        <a:pt x="455105" y="182882"/>
                      </a:cubicBezTo>
                      <a:cubicBezTo>
                        <a:pt x="454152" y="183549"/>
                        <a:pt x="433102" y="184978"/>
                        <a:pt x="432911" y="185549"/>
                      </a:cubicBezTo>
                      <a:cubicBezTo>
                        <a:pt x="433102" y="184882"/>
                        <a:pt x="429959" y="184787"/>
                        <a:pt x="411670" y="186406"/>
                      </a:cubicBezTo>
                      <a:cubicBezTo>
                        <a:pt x="399669" y="187549"/>
                        <a:pt x="395002" y="189645"/>
                        <a:pt x="381572" y="191264"/>
                      </a:cubicBezTo>
                      <a:cubicBezTo>
                        <a:pt x="364141" y="193455"/>
                        <a:pt x="355092" y="193931"/>
                        <a:pt x="350425" y="193741"/>
                      </a:cubicBezTo>
                      <a:cubicBezTo>
                        <a:pt x="345758" y="193645"/>
                        <a:pt x="345472" y="192883"/>
                        <a:pt x="345472" y="192502"/>
                      </a:cubicBezTo>
                      <a:cubicBezTo>
                        <a:pt x="331470" y="194693"/>
                        <a:pt x="318707" y="196598"/>
                        <a:pt x="300990" y="199075"/>
                      </a:cubicBezTo>
                      <a:cubicBezTo>
                        <a:pt x="294608" y="199265"/>
                        <a:pt x="289655" y="199360"/>
                        <a:pt x="279368" y="200027"/>
                      </a:cubicBezTo>
                      <a:cubicBezTo>
                        <a:pt x="279178" y="200599"/>
                        <a:pt x="259556" y="202408"/>
                        <a:pt x="250412" y="203456"/>
                      </a:cubicBezTo>
                      <a:cubicBezTo>
                        <a:pt x="245364" y="204028"/>
                        <a:pt x="222218" y="207076"/>
                        <a:pt x="224885" y="206981"/>
                      </a:cubicBezTo>
                      <a:cubicBezTo>
                        <a:pt x="215265" y="207361"/>
                        <a:pt x="231743" y="204599"/>
                        <a:pt x="199072" y="208409"/>
                      </a:cubicBezTo>
                      <a:cubicBezTo>
                        <a:pt x="175832" y="211171"/>
                        <a:pt x="169164" y="211552"/>
                        <a:pt x="169545" y="210695"/>
                      </a:cubicBezTo>
                      <a:cubicBezTo>
                        <a:pt x="156496" y="212029"/>
                        <a:pt x="161735" y="211933"/>
                        <a:pt x="156496" y="212886"/>
                      </a:cubicBezTo>
                      <a:cubicBezTo>
                        <a:pt x="148780" y="213743"/>
                        <a:pt x="131064" y="217744"/>
                        <a:pt x="121634" y="221173"/>
                      </a:cubicBezTo>
                      <a:cubicBezTo>
                        <a:pt x="112205" y="224697"/>
                        <a:pt x="119253" y="222697"/>
                        <a:pt x="113633" y="224983"/>
                      </a:cubicBezTo>
                      <a:cubicBezTo>
                        <a:pt x="110680" y="226316"/>
                        <a:pt x="106108" y="228221"/>
                        <a:pt x="102299" y="229936"/>
                      </a:cubicBezTo>
                      <a:cubicBezTo>
                        <a:pt x="100298" y="230698"/>
                        <a:pt x="98679" y="231745"/>
                        <a:pt x="97346" y="232317"/>
                      </a:cubicBezTo>
                      <a:cubicBezTo>
                        <a:pt x="96107" y="232984"/>
                        <a:pt x="95345" y="233460"/>
                        <a:pt x="95345" y="233555"/>
                      </a:cubicBezTo>
                      <a:cubicBezTo>
                        <a:pt x="95345" y="233079"/>
                        <a:pt x="97631" y="231269"/>
                        <a:pt x="84106" y="239080"/>
                      </a:cubicBezTo>
                      <a:cubicBezTo>
                        <a:pt x="75057" y="244223"/>
                        <a:pt x="66770" y="250605"/>
                        <a:pt x="58769" y="257272"/>
                      </a:cubicBezTo>
                      <a:cubicBezTo>
                        <a:pt x="58674" y="256987"/>
                        <a:pt x="57912" y="256987"/>
                        <a:pt x="67056" y="249462"/>
                      </a:cubicBezTo>
                      <a:cubicBezTo>
                        <a:pt x="70485" y="246795"/>
                        <a:pt x="76105" y="243080"/>
                        <a:pt x="76009" y="242699"/>
                      </a:cubicBezTo>
                      <a:cubicBezTo>
                        <a:pt x="72962" y="244890"/>
                        <a:pt x="70199" y="246795"/>
                        <a:pt x="67628" y="248605"/>
                      </a:cubicBezTo>
                      <a:cubicBezTo>
                        <a:pt x="65246" y="250510"/>
                        <a:pt x="63151" y="252319"/>
                        <a:pt x="61246" y="253939"/>
                      </a:cubicBezTo>
                      <a:cubicBezTo>
                        <a:pt x="57341" y="257082"/>
                        <a:pt x="54578" y="260130"/>
                        <a:pt x="51816" y="262892"/>
                      </a:cubicBezTo>
                      <a:cubicBezTo>
                        <a:pt x="49054" y="265559"/>
                        <a:pt x="46768" y="268512"/>
                        <a:pt x="44101" y="271750"/>
                      </a:cubicBezTo>
                      <a:cubicBezTo>
                        <a:pt x="41339" y="274894"/>
                        <a:pt x="38767" y="278799"/>
                        <a:pt x="35433" y="283657"/>
                      </a:cubicBezTo>
                      <a:cubicBezTo>
                        <a:pt x="23717" y="304231"/>
                        <a:pt x="34004" y="284038"/>
                        <a:pt x="34100" y="284133"/>
                      </a:cubicBezTo>
                      <a:cubicBezTo>
                        <a:pt x="33623" y="284228"/>
                        <a:pt x="25051" y="300516"/>
                        <a:pt x="25622" y="300421"/>
                      </a:cubicBezTo>
                      <a:cubicBezTo>
                        <a:pt x="23813" y="304993"/>
                        <a:pt x="22670" y="307850"/>
                        <a:pt x="21907" y="310898"/>
                      </a:cubicBezTo>
                      <a:cubicBezTo>
                        <a:pt x="21241" y="313851"/>
                        <a:pt x="19717" y="316613"/>
                        <a:pt x="18955" y="321376"/>
                      </a:cubicBezTo>
                      <a:cubicBezTo>
                        <a:pt x="18479" y="324614"/>
                        <a:pt x="17050" y="329091"/>
                        <a:pt x="17050" y="333853"/>
                      </a:cubicBezTo>
                      <a:cubicBezTo>
                        <a:pt x="16859" y="338616"/>
                        <a:pt x="16669" y="343664"/>
                        <a:pt x="16478" y="347855"/>
                      </a:cubicBezTo>
                      <a:cubicBezTo>
                        <a:pt x="16193" y="356237"/>
                        <a:pt x="16288" y="361190"/>
                        <a:pt x="17050" y="354523"/>
                      </a:cubicBezTo>
                      <a:cubicBezTo>
                        <a:pt x="16669" y="361857"/>
                        <a:pt x="16859" y="364143"/>
                        <a:pt x="16764" y="367191"/>
                      </a:cubicBezTo>
                      <a:cubicBezTo>
                        <a:pt x="16764" y="371001"/>
                        <a:pt x="15907" y="365095"/>
                        <a:pt x="15811" y="365572"/>
                      </a:cubicBezTo>
                      <a:cubicBezTo>
                        <a:pt x="15430" y="366524"/>
                        <a:pt x="15430" y="374430"/>
                        <a:pt x="15430" y="379954"/>
                      </a:cubicBezTo>
                      <a:cubicBezTo>
                        <a:pt x="15430" y="406815"/>
                        <a:pt x="16859" y="402243"/>
                        <a:pt x="16383" y="432056"/>
                      </a:cubicBezTo>
                      <a:cubicBezTo>
                        <a:pt x="15907" y="431770"/>
                        <a:pt x="15430" y="430246"/>
                        <a:pt x="14954" y="436152"/>
                      </a:cubicBezTo>
                      <a:cubicBezTo>
                        <a:pt x="14097" y="446058"/>
                        <a:pt x="14288" y="464536"/>
                        <a:pt x="14954" y="464727"/>
                      </a:cubicBezTo>
                      <a:cubicBezTo>
                        <a:pt x="14478" y="464536"/>
                        <a:pt x="13811" y="469775"/>
                        <a:pt x="13621" y="486349"/>
                      </a:cubicBezTo>
                      <a:cubicBezTo>
                        <a:pt x="13906" y="486444"/>
                        <a:pt x="15716" y="478252"/>
                        <a:pt x="14669" y="497207"/>
                      </a:cubicBezTo>
                      <a:cubicBezTo>
                        <a:pt x="14192" y="506923"/>
                        <a:pt x="13430" y="506923"/>
                        <a:pt x="13240" y="525020"/>
                      </a:cubicBezTo>
                      <a:cubicBezTo>
                        <a:pt x="13145" y="536355"/>
                        <a:pt x="13430" y="540451"/>
                        <a:pt x="13240" y="552738"/>
                      </a:cubicBezTo>
                      <a:cubicBezTo>
                        <a:pt x="13049" y="552643"/>
                        <a:pt x="12954" y="555786"/>
                        <a:pt x="12859" y="560739"/>
                      </a:cubicBezTo>
                      <a:cubicBezTo>
                        <a:pt x="12764" y="565692"/>
                        <a:pt x="12668" y="572264"/>
                        <a:pt x="12573" y="579218"/>
                      </a:cubicBezTo>
                      <a:cubicBezTo>
                        <a:pt x="12478" y="593124"/>
                        <a:pt x="12382" y="608269"/>
                        <a:pt x="12287" y="613127"/>
                      </a:cubicBezTo>
                      <a:cubicBezTo>
                        <a:pt x="12287" y="629319"/>
                        <a:pt x="13240" y="607031"/>
                        <a:pt x="13335" y="612269"/>
                      </a:cubicBezTo>
                      <a:cubicBezTo>
                        <a:pt x="13716" y="625795"/>
                        <a:pt x="12002" y="638368"/>
                        <a:pt x="11811" y="640177"/>
                      </a:cubicBezTo>
                      <a:cubicBezTo>
                        <a:pt x="11430" y="643321"/>
                        <a:pt x="11240" y="667895"/>
                        <a:pt x="11240" y="675229"/>
                      </a:cubicBezTo>
                      <a:cubicBezTo>
                        <a:pt x="11240" y="695613"/>
                        <a:pt x="11144" y="716282"/>
                        <a:pt x="11144" y="735904"/>
                      </a:cubicBezTo>
                      <a:cubicBezTo>
                        <a:pt x="11144" y="741714"/>
                        <a:pt x="11430" y="777337"/>
                        <a:pt x="11525" y="780481"/>
                      </a:cubicBezTo>
                      <a:cubicBezTo>
                        <a:pt x="11335" y="785624"/>
                        <a:pt x="10097" y="748381"/>
                        <a:pt x="10192" y="762860"/>
                      </a:cubicBezTo>
                      <a:cubicBezTo>
                        <a:pt x="10287" y="768765"/>
                        <a:pt x="10382" y="785148"/>
                        <a:pt x="10478" y="800198"/>
                      </a:cubicBezTo>
                      <a:cubicBezTo>
                        <a:pt x="10573" y="807627"/>
                        <a:pt x="10668" y="814771"/>
                        <a:pt x="10763" y="820010"/>
                      </a:cubicBezTo>
                      <a:cubicBezTo>
                        <a:pt x="10858" y="822581"/>
                        <a:pt x="10858" y="824772"/>
                        <a:pt x="10954" y="826296"/>
                      </a:cubicBezTo>
                      <a:cubicBezTo>
                        <a:pt x="11049" y="827820"/>
                        <a:pt x="11049" y="828677"/>
                        <a:pt x="11144" y="828677"/>
                      </a:cubicBezTo>
                      <a:cubicBezTo>
                        <a:pt x="10573" y="828487"/>
                        <a:pt x="10287" y="838678"/>
                        <a:pt x="10097" y="853156"/>
                      </a:cubicBezTo>
                      <a:cubicBezTo>
                        <a:pt x="10097" y="864968"/>
                        <a:pt x="10001" y="877445"/>
                        <a:pt x="10001" y="888685"/>
                      </a:cubicBezTo>
                      <a:cubicBezTo>
                        <a:pt x="10192" y="897733"/>
                        <a:pt x="10287" y="900591"/>
                        <a:pt x="10478" y="909830"/>
                      </a:cubicBezTo>
                      <a:cubicBezTo>
                        <a:pt x="10668" y="936691"/>
                        <a:pt x="9716" y="954026"/>
                        <a:pt x="9239" y="976315"/>
                      </a:cubicBezTo>
                      <a:cubicBezTo>
                        <a:pt x="9144" y="982982"/>
                        <a:pt x="9239" y="982887"/>
                        <a:pt x="9430" y="982982"/>
                      </a:cubicBezTo>
                      <a:cubicBezTo>
                        <a:pt x="9334" y="991078"/>
                        <a:pt x="9334" y="999841"/>
                        <a:pt x="9239" y="1007938"/>
                      </a:cubicBezTo>
                      <a:cubicBezTo>
                        <a:pt x="9239" y="1022606"/>
                        <a:pt x="9334" y="1035656"/>
                        <a:pt x="9334" y="1052420"/>
                      </a:cubicBezTo>
                      <a:cubicBezTo>
                        <a:pt x="9144" y="1067088"/>
                        <a:pt x="9049" y="1075851"/>
                        <a:pt x="8858" y="1089757"/>
                      </a:cubicBezTo>
                      <a:cubicBezTo>
                        <a:pt x="8763" y="1096235"/>
                        <a:pt x="8573" y="1109189"/>
                        <a:pt x="8763" y="1114237"/>
                      </a:cubicBezTo>
                      <a:cubicBezTo>
                        <a:pt x="9144" y="1122904"/>
                        <a:pt x="8573" y="1166148"/>
                        <a:pt x="8477" y="1181388"/>
                      </a:cubicBezTo>
                      <a:cubicBezTo>
                        <a:pt x="8477" y="1188055"/>
                        <a:pt x="8763" y="1231299"/>
                        <a:pt x="8763" y="1233109"/>
                      </a:cubicBezTo>
                      <a:cubicBezTo>
                        <a:pt x="8668" y="1235680"/>
                        <a:pt x="8192" y="1226727"/>
                        <a:pt x="8096" y="1225965"/>
                      </a:cubicBezTo>
                      <a:lnTo>
                        <a:pt x="8382" y="1248158"/>
                      </a:lnTo>
                      <a:cubicBezTo>
                        <a:pt x="8477" y="1250444"/>
                        <a:pt x="9144" y="1265589"/>
                        <a:pt x="9144" y="1269399"/>
                      </a:cubicBezTo>
                      <a:cubicBezTo>
                        <a:pt x="9144" y="1271685"/>
                        <a:pt x="8477" y="1269399"/>
                        <a:pt x="8382" y="1273971"/>
                      </a:cubicBezTo>
                      <a:cubicBezTo>
                        <a:pt x="8096" y="1281496"/>
                        <a:pt x="8096" y="1294831"/>
                        <a:pt x="8096" y="1303403"/>
                      </a:cubicBezTo>
                      <a:cubicBezTo>
                        <a:pt x="8287" y="1315881"/>
                        <a:pt x="8477" y="1336741"/>
                        <a:pt x="7715" y="1336455"/>
                      </a:cubicBezTo>
                      <a:cubicBezTo>
                        <a:pt x="7906" y="1336550"/>
                        <a:pt x="8287" y="1349409"/>
                        <a:pt x="8382" y="1347599"/>
                      </a:cubicBezTo>
                      <a:cubicBezTo>
                        <a:pt x="7810" y="1354934"/>
                        <a:pt x="7715" y="1361982"/>
                        <a:pt x="7620" y="1380651"/>
                      </a:cubicBezTo>
                      <a:cubicBezTo>
                        <a:pt x="7525" y="1389128"/>
                        <a:pt x="7430" y="1402463"/>
                        <a:pt x="7525" y="1410083"/>
                      </a:cubicBezTo>
                      <a:cubicBezTo>
                        <a:pt x="7620" y="1415131"/>
                        <a:pt x="7810" y="1410750"/>
                        <a:pt x="7810" y="1417132"/>
                      </a:cubicBezTo>
                      <a:cubicBezTo>
                        <a:pt x="7525" y="1436087"/>
                        <a:pt x="7430" y="1442659"/>
                        <a:pt x="7144" y="1462566"/>
                      </a:cubicBezTo>
                      <a:cubicBezTo>
                        <a:pt x="7144" y="1466947"/>
                        <a:pt x="7049" y="1479616"/>
                        <a:pt x="6953" y="1491046"/>
                      </a:cubicBezTo>
                      <a:cubicBezTo>
                        <a:pt x="6858" y="1496761"/>
                        <a:pt x="6763" y="1502285"/>
                        <a:pt x="6763" y="1506286"/>
                      </a:cubicBezTo>
                      <a:cubicBezTo>
                        <a:pt x="6668" y="1510286"/>
                        <a:pt x="6572" y="1512858"/>
                        <a:pt x="6382" y="1512858"/>
                      </a:cubicBezTo>
                      <a:cubicBezTo>
                        <a:pt x="6286" y="1534194"/>
                        <a:pt x="7144" y="1514858"/>
                        <a:pt x="7334" y="1529527"/>
                      </a:cubicBezTo>
                      <a:cubicBezTo>
                        <a:pt x="7430" y="1537052"/>
                        <a:pt x="6763" y="1544195"/>
                        <a:pt x="6668" y="1546195"/>
                      </a:cubicBezTo>
                      <a:cubicBezTo>
                        <a:pt x="6572" y="1551529"/>
                        <a:pt x="6382" y="1557054"/>
                        <a:pt x="6286" y="1562864"/>
                      </a:cubicBezTo>
                      <a:cubicBezTo>
                        <a:pt x="6286" y="1569818"/>
                        <a:pt x="6382" y="1587820"/>
                        <a:pt x="6382" y="1604012"/>
                      </a:cubicBezTo>
                      <a:cubicBezTo>
                        <a:pt x="6382" y="1612109"/>
                        <a:pt x="6382" y="1619824"/>
                        <a:pt x="6382" y="1625348"/>
                      </a:cubicBezTo>
                      <a:cubicBezTo>
                        <a:pt x="6382" y="1630968"/>
                        <a:pt x="6286" y="1634492"/>
                        <a:pt x="6096" y="1634492"/>
                      </a:cubicBezTo>
                      <a:cubicBezTo>
                        <a:pt x="6286" y="1633826"/>
                        <a:pt x="7525" y="1638493"/>
                        <a:pt x="7430" y="1646970"/>
                      </a:cubicBezTo>
                      <a:cubicBezTo>
                        <a:pt x="7430" y="1651447"/>
                        <a:pt x="6858" y="1655543"/>
                        <a:pt x="6763" y="1656876"/>
                      </a:cubicBezTo>
                      <a:cubicBezTo>
                        <a:pt x="6668" y="1659448"/>
                        <a:pt x="6572" y="1666306"/>
                        <a:pt x="6477" y="1669259"/>
                      </a:cubicBezTo>
                      <a:cubicBezTo>
                        <a:pt x="6191" y="1680879"/>
                        <a:pt x="6191" y="1686308"/>
                        <a:pt x="6191" y="1698119"/>
                      </a:cubicBezTo>
                      <a:cubicBezTo>
                        <a:pt x="6191" y="1702025"/>
                        <a:pt x="6191" y="1707739"/>
                        <a:pt x="6001" y="1710216"/>
                      </a:cubicBezTo>
                      <a:cubicBezTo>
                        <a:pt x="5620" y="1715264"/>
                        <a:pt x="5048" y="1700881"/>
                        <a:pt x="4858" y="1704596"/>
                      </a:cubicBezTo>
                      <a:cubicBezTo>
                        <a:pt x="4667" y="1708978"/>
                        <a:pt x="5239" y="1732314"/>
                        <a:pt x="5239" y="1739362"/>
                      </a:cubicBezTo>
                      <a:cubicBezTo>
                        <a:pt x="5144" y="1759937"/>
                        <a:pt x="4667" y="1781844"/>
                        <a:pt x="4381" y="1801466"/>
                      </a:cubicBezTo>
                      <a:cubicBezTo>
                        <a:pt x="4096" y="1822802"/>
                        <a:pt x="6382" y="1804418"/>
                        <a:pt x="5334" y="1834517"/>
                      </a:cubicBezTo>
                      <a:cubicBezTo>
                        <a:pt x="4763" y="1849948"/>
                        <a:pt x="4286" y="1855472"/>
                        <a:pt x="4381" y="1879189"/>
                      </a:cubicBezTo>
                      <a:cubicBezTo>
                        <a:pt x="4381" y="1887286"/>
                        <a:pt x="5620" y="1907479"/>
                        <a:pt x="4572" y="1910908"/>
                      </a:cubicBezTo>
                      <a:cubicBezTo>
                        <a:pt x="3429" y="1914908"/>
                        <a:pt x="4191" y="1940245"/>
                        <a:pt x="4572" y="1951865"/>
                      </a:cubicBezTo>
                      <a:cubicBezTo>
                        <a:pt x="5144" y="1973392"/>
                        <a:pt x="4096" y="1980631"/>
                        <a:pt x="3810" y="2000919"/>
                      </a:cubicBezTo>
                      <a:cubicBezTo>
                        <a:pt x="3620" y="2021874"/>
                        <a:pt x="4953" y="2006729"/>
                        <a:pt x="5239" y="2011587"/>
                      </a:cubicBezTo>
                      <a:cubicBezTo>
                        <a:pt x="5525" y="2016254"/>
                        <a:pt x="3905" y="2038447"/>
                        <a:pt x="4286" y="2045782"/>
                      </a:cubicBezTo>
                      <a:cubicBezTo>
                        <a:pt x="4381" y="2047877"/>
                        <a:pt x="4667" y="2039019"/>
                        <a:pt x="4858" y="2044639"/>
                      </a:cubicBezTo>
                      <a:cubicBezTo>
                        <a:pt x="4953" y="2047401"/>
                        <a:pt x="4858" y="2061212"/>
                        <a:pt x="4763" y="2063975"/>
                      </a:cubicBezTo>
                      <a:cubicBezTo>
                        <a:pt x="4286" y="2075786"/>
                        <a:pt x="3810" y="2056354"/>
                        <a:pt x="3429" y="2080738"/>
                      </a:cubicBezTo>
                      <a:cubicBezTo>
                        <a:pt x="2953" y="2112743"/>
                        <a:pt x="2857" y="2153795"/>
                        <a:pt x="3048" y="2185418"/>
                      </a:cubicBezTo>
                      <a:cubicBezTo>
                        <a:pt x="3143" y="2195991"/>
                        <a:pt x="3143" y="2197420"/>
                        <a:pt x="3239" y="2208564"/>
                      </a:cubicBezTo>
                      <a:cubicBezTo>
                        <a:pt x="3810" y="2227519"/>
                        <a:pt x="2191" y="2214279"/>
                        <a:pt x="2191" y="2216470"/>
                      </a:cubicBezTo>
                      <a:cubicBezTo>
                        <a:pt x="2096" y="2235615"/>
                        <a:pt x="3715" y="2226947"/>
                        <a:pt x="2667" y="2252570"/>
                      </a:cubicBezTo>
                      <a:cubicBezTo>
                        <a:pt x="2667" y="2257237"/>
                        <a:pt x="2667" y="2263809"/>
                        <a:pt x="2667" y="2268286"/>
                      </a:cubicBezTo>
                      <a:cubicBezTo>
                        <a:pt x="2667" y="2274096"/>
                        <a:pt x="2762" y="2297909"/>
                        <a:pt x="2857" y="2320197"/>
                      </a:cubicBezTo>
                      <a:cubicBezTo>
                        <a:pt x="2857" y="2331341"/>
                        <a:pt x="2857" y="2342105"/>
                        <a:pt x="2857" y="2350105"/>
                      </a:cubicBezTo>
                      <a:cubicBezTo>
                        <a:pt x="2762" y="2354106"/>
                        <a:pt x="2762" y="2357345"/>
                        <a:pt x="2762" y="2359630"/>
                      </a:cubicBezTo>
                      <a:cubicBezTo>
                        <a:pt x="2667" y="2361917"/>
                        <a:pt x="2667" y="2363155"/>
                        <a:pt x="2572" y="2363155"/>
                      </a:cubicBezTo>
                      <a:lnTo>
                        <a:pt x="3620" y="2396778"/>
                      </a:lnTo>
                      <a:cubicBezTo>
                        <a:pt x="2953" y="2396492"/>
                        <a:pt x="2762" y="2413066"/>
                        <a:pt x="2667" y="2426687"/>
                      </a:cubicBezTo>
                      <a:cubicBezTo>
                        <a:pt x="2572" y="2441736"/>
                        <a:pt x="2096" y="2440403"/>
                        <a:pt x="1619" y="2447546"/>
                      </a:cubicBezTo>
                      <a:cubicBezTo>
                        <a:pt x="1238" y="2453166"/>
                        <a:pt x="2857" y="2469835"/>
                        <a:pt x="2762" y="2484980"/>
                      </a:cubicBezTo>
                      <a:cubicBezTo>
                        <a:pt x="2572" y="2484884"/>
                        <a:pt x="1333" y="2477645"/>
                        <a:pt x="1238" y="2482979"/>
                      </a:cubicBezTo>
                      <a:cubicBezTo>
                        <a:pt x="1048" y="2495171"/>
                        <a:pt x="1429" y="2516603"/>
                        <a:pt x="1810" y="2517555"/>
                      </a:cubicBezTo>
                      <a:cubicBezTo>
                        <a:pt x="2096" y="2518222"/>
                        <a:pt x="2572" y="2507839"/>
                        <a:pt x="2477" y="2521079"/>
                      </a:cubicBezTo>
                      <a:cubicBezTo>
                        <a:pt x="2477" y="2529747"/>
                        <a:pt x="2381" y="2532128"/>
                        <a:pt x="2096" y="2536700"/>
                      </a:cubicBezTo>
                      <a:cubicBezTo>
                        <a:pt x="1619" y="2544416"/>
                        <a:pt x="953" y="2533462"/>
                        <a:pt x="572" y="2540225"/>
                      </a:cubicBezTo>
                      <a:cubicBezTo>
                        <a:pt x="476" y="2541463"/>
                        <a:pt x="1143" y="2550893"/>
                        <a:pt x="1143" y="2550607"/>
                      </a:cubicBezTo>
                      <a:cubicBezTo>
                        <a:pt x="1333" y="2557560"/>
                        <a:pt x="1429" y="2565942"/>
                        <a:pt x="1429" y="2575562"/>
                      </a:cubicBezTo>
                      <a:cubicBezTo>
                        <a:pt x="1429" y="2584039"/>
                        <a:pt x="1143" y="2584897"/>
                        <a:pt x="1238" y="2590707"/>
                      </a:cubicBezTo>
                      <a:cubicBezTo>
                        <a:pt x="1429" y="2599280"/>
                        <a:pt x="1619" y="2602423"/>
                        <a:pt x="1905" y="2607852"/>
                      </a:cubicBezTo>
                      <a:cubicBezTo>
                        <a:pt x="2000" y="2615281"/>
                        <a:pt x="1429" y="2620139"/>
                        <a:pt x="857" y="2632427"/>
                      </a:cubicBezTo>
                      <a:cubicBezTo>
                        <a:pt x="667" y="2638427"/>
                        <a:pt x="953" y="2639189"/>
                        <a:pt x="857" y="2646143"/>
                      </a:cubicBezTo>
                      <a:cubicBezTo>
                        <a:pt x="762" y="2653191"/>
                        <a:pt x="857" y="2661478"/>
                        <a:pt x="1238" y="2668717"/>
                      </a:cubicBezTo>
                      <a:cubicBezTo>
                        <a:pt x="286" y="2650334"/>
                        <a:pt x="857" y="2623854"/>
                        <a:pt x="0" y="2654144"/>
                      </a:cubicBezTo>
                      <a:cubicBezTo>
                        <a:pt x="0" y="2661097"/>
                        <a:pt x="381" y="2671098"/>
                        <a:pt x="1238" y="2679385"/>
                      </a:cubicBezTo>
                      <a:cubicBezTo>
                        <a:pt x="1715" y="2683576"/>
                        <a:pt x="2096" y="2687291"/>
                        <a:pt x="2572" y="2689958"/>
                      </a:cubicBezTo>
                      <a:cubicBezTo>
                        <a:pt x="2953" y="2692625"/>
                        <a:pt x="3334" y="2694339"/>
                        <a:pt x="3524" y="2694339"/>
                      </a:cubicBezTo>
                      <a:cubicBezTo>
                        <a:pt x="3239" y="2694244"/>
                        <a:pt x="3715" y="2699673"/>
                        <a:pt x="5048" y="2708055"/>
                      </a:cubicBezTo>
                      <a:cubicBezTo>
                        <a:pt x="6382" y="2716437"/>
                        <a:pt x="8954" y="2727772"/>
                        <a:pt x="12764" y="2739488"/>
                      </a:cubicBezTo>
                      <a:cubicBezTo>
                        <a:pt x="16574" y="2751203"/>
                        <a:pt x="21717" y="2763300"/>
                        <a:pt x="27432" y="2773111"/>
                      </a:cubicBezTo>
                      <a:cubicBezTo>
                        <a:pt x="33052" y="2783017"/>
                        <a:pt x="38957" y="2790637"/>
                        <a:pt x="42386" y="2794923"/>
                      </a:cubicBezTo>
                      <a:cubicBezTo>
                        <a:pt x="49054" y="2802638"/>
                        <a:pt x="51435" y="2804638"/>
                        <a:pt x="52102" y="2804829"/>
                      </a:cubicBezTo>
                      <a:cubicBezTo>
                        <a:pt x="52673" y="2805020"/>
                        <a:pt x="51530" y="2803496"/>
                        <a:pt x="51816" y="2803400"/>
                      </a:cubicBezTo>
                      <a:cubicBezTo>
                        <a:pt x="59341" y="2809782"/>
                        <a:pt x="61627" y="2811401"/>
                        <a:pt x="68580" y="2817593"/>
                      </a:cubicBezTo>
                      <a:cubicBezTo>
                        <a:pt x="68104" y="2817878"/>
                        <a:pt x="77915" y="2825879"/>
                        <a:pt x="92488" y="2832166"/>
                      </a:cubicBezTo>
                      <a:cubicBezTo>
                        <a:pt x="106871" y="2838643"/>
                        <a:pt x="125635" y="2843024"/>
                        <a:pt x="138017" y="2843881"/>
                      </a:cubicBezTo>
                      <a:cubicBezTo>
                        <a:pt x="144875" y="2844929"/>
                        <a:pt x="152305" y="2844644"/>
                        <a:pt x="159163" y="2845025"/>
                      </a:cubicBezTo>
                      <a:cubicBezTo>
                        <a:pt x="161544" y="2845025"/>
                        <a:pt x="162687" y="2843881"/>
                        <a:pt x="164306" y="2843405"/>
                      </a:cubicBezTo>
                      <a:cubicBezTo>
                        <a:pt x="165830" y="2842738"/>
                        <a:pt x="167259" y="2842167"/>
                        <a:pt x="168688" y="2841596"/>
                      </a:cubicBezTo>
                      <a:cubicBezTo>
                        <a:pt x="171450" y="2840453"/>
                        <a:pt x="174022" y="2839310"/>
                        <a:pt x="176403" y="2838357"/>
                      </a:cubicBezTo>
                      <a:cubicBezTo>
                        <a:pt x="189357" y="2832642"/>
                        <a:pt x="196691" y="2829594"/>
                        <a:pt x="217742" y="2821307"/>
                      </a:cubicBezTo>
                      <a:cubicBezTo>
                        <a:pt x="195643" y="2829975"/>
                        <a:pt x="186880" y="2834261"/>
                        <a:pt x="214122" y="2823593"/>
                      </a:cubicBezTo>
                      <a:lnTo>
                        <a:pt x="276797" y="2799114"/>
                      </a:lnTo>
                      <a:cubicBezTo>
                        <a:pt x="301657" y="2789398"/>
                        <a:pt x="312706" y="2785017"/>
                        <a:pt x="324136" y="2779588"/>
                      </a:cubicBezTo>
                      <a:cubicBezTo>
                        <a:pt x="319088" y="2781969"/>
                        <a:pt x="313849" y="2784350"/>
                        <a:pt x="317754" y="2783398"/>
                      </a:cubicBezTo>
                      <a:cubicBezTo>
                        <a:pt x="319849" y="2782826"/>
                        <a:pt x="335851" y="2776826"/>
                        <a:pt x="336899" y="2775968"/>
                      </a:cubicBezTo>
                      <a:cubicBezTo>
                        <a:pt x="338138" y="2775016"/>
                        <a:pt x="352997" y="2769491"/>
                        <a:pt x="363569" y="2765300"/>
                      </a:cubicBezTo>
                      <a:cubicBezTo>
                        <a:pt x="369094" y="2763110"/>
                        <a:pt x="368999" y="2762633"/>
                        <a:pt x="374047" y="2760538"/>
                      </a:cubicBezTo>
                      <a:cubicBezTo>
                        <a:pt x="381667" y="2757299"/>
                        <a:pt x="388715" y="2755109"/>
                        <a:pt x="395859" y="2752442"/>
                      </a:cubicBezTo>
                      <a:cubicBezTo>
                        <a:pt x="402908" y="2749775"/>
                        <a:pt x="410718" y="2746727"/>
                        <a:pt x="418052" y="2743869"/>
                      </a:cubicBezTo>
                      <a:cubicBezTo>
                        <a:pt x="425863" y="2740821"/>
                        <a:pt x="436055" y="2736725"/>
                        <a:pt x="439103" y="2735106"/>
                      </a:cubicBezTo>
                      <a:cubicBezTo>
                        <a:pt x="442151" y="2733582"/>
                        <a:pt x="451199" y="2730153"/>
                        <a:pt x="460439" y="2726534"/>
                      </a:cubicBezTo>
                      <a:cubicBezTo>
                        <a:pt x="461105" y="2726819"/>
                        <a:pt x="455486" y="2729201"/>
                        <a:pt x="472535" y="2722343"/>
                      </a:cubicBezTo>
                      <a:cubicBezTo>
                        <a:pt x="482441" y="2718342"/>
                        <a:pt x="492157" y="2714342"/>
                        <a:pt x="501491" y="2710531"/>
                      </a:cubicBezTo>
                      <a:cubicBezTo>
                        <a:pt x="500253" y="2711103"/>
                        <a:pt x="519113" y="2703197"/>
                        <a:pt x="515969" y="2704817"/>
                      </a:cubicBezTo>
                      <a:cubicBezTo>
                        <a:pt x="514826" y="2705388"/>
                        <a:pt x="509492" y="2707579"/>
                        <a:pt x="511778" y="2706912"/>
                      </a:cubicBezTo>
                      <a:cubicBezTo>
                        <a:pt x="527399" y="2700816"/>
                        <a:pt x="524828" y="2701673"/>
                        <a:pt x="534067" y="2697673"/>
                      </a:cubicBezTo>
                      <a:cubicBezTo>
                        <a:pt x="540353" y="2695006"/>
                        <a:pt x="556165" y="2688338"/>
                        <a:pt x="561880" y="2686624"/>
                      </a:cubicBezTo>
                      <a:cubicBezTo>
                        <a:pt x="569119" y="2684433"/>
                        <a:pt x="558165" y="2688814"/>
                        <a:pt x="578930" y="2681004"/>
                      </a:cubicBezTo>
                      <a:cubicBezTo>
                        <a:pt x="590074" y="2676718"/>
                        <a:pt x="605600" y="2670908"/>
                        <a:pt x="617125" y="2666431"/>
                      </a:cubicBezTo>
                      <a:cubicBezTo>
                        <a:pt x="629698" y="2661478"/>
                        <a:pt x="621030" y="2664430"/>
                        <a:pt x="622268" y="2663669"/>
                      </a:cubicBezTo>
                      <a:cubicBezTo>
                        <a:pt x="623983" y="2662621"/>
                        <a:pt x="634175" y="2658430"/>
                        <a:pt x="641128" y="2655953"/>
                      </a:cubicBezTo>
                      <a:cubicBezTo>
                        <a:pt x="643414" y="2655096"/>
                        <a:pt x="649605" y="2652810"/>
                        <a:pt x="655225" y="2650714"/>
                      </a:cubicBezTo>
                      <a:cubicBezTo>
                        <a:pt x="660845" y="2648524"/>
                        <a:pt x="665893" y="2646523"/>
                        <a:pt x="665893" y="2646333"/>
                      </a:cubicBezTo>
                      <a:cubicBezTo>
                        <a:pt x="665893" y="2646905"/>
                        <a:pt x="678180" y="2642237"/>
                        <a:pt x="692087" y="2636713"/>
                      </a:cubicBezTo>
                      <a:cubicBezTo>
                        <a:pt x="705898" y="2631188"/>
                        <a:pt x="721233" y="2624997"/>
                        <a:pt x="727234" y="2622616"/>
                      </a:cubicBezTo>
                      <a:cubicBezTo>
                        <a:pt x="738950" y="2617948"/>
                        <a:pt x="736759" y="2619092"/>
                        <a:pt x="746665" y="2615281"/>
                      </a:cubicBezTo>
                      <a:cubicBezTo>
                        <a:pt x="758000" y="2610900"/>
                        <a:pt x="770477" y="2606042"/>
                        <a:pt x="782098" y="2601566"/>
                      </a:cubicBezTo>
                      <a:cubicBezTo>
                        <a:pt x="786479" y="2599851"/>
                        <a:pt x="803719" y="2593088"/>
                        <a:pt x="819817" y="2586802"/>
                      </a:cubicBezTo>
                      <a:cubicBezTo>
                        <a:pt x="827913" y="2583659"/>
                        <a:pt x="835628" y="2580706"/>
                        <a:pt x="841439" y="2578515"/>
                      </a:cubicBezTo>
                      <a:cubicBezTo>
                        <a:pt x="844296" y="2577467"/>
                        <a:pt x="846677" y="2576610"/>
                        <a:pt x="848392" y="2575943"/>
                      </a:cubicBezTo>
                      <a:cubicBezTo>
                        <a:pt x="850011" y="2575372"/>
                        <a:pt x="850964" y="2575086"/>
                        <a:pt x="850964" y="2575181"/>
                      </a:cubicBezTo>
                      <a:cubicBezTo>
                        <a:pt x="866489" y="2569085"/>
                        <a:pt x="870680" y="2567371"/>
                        <a:pt x="871633" y="2566323"/>
                      </a:cubicBezTo>
                      <a:cubicBezTo>
                        <a:pt x="872109" y="2565847"/>
                        <a:pt x="883063" y="2560989"/>
                        <a:pt x="890778" y="2557941"/>
                      </a:cubicBezTo>
                      <a:cubicBezTo>
                        <a:pt x="889444" y="2558417"/>
                        <a:pt x="896588" y="2556703"/>
                        <a:pt x="899636" y="2555560"/>
                      </a:cubicBezTo>
                      <a:cubicBezTo>
                        <a:pt x="908876" y="2552321"/>
                        <a:pt x="922687" y="2546892"/>
                        <a:pt x="933164" y="2542511"/>
                      </a:cubicBezTo>
                      <a:cubicBezTo>
                        <a:pt x="942404" y="2538796"/>
                        <a:pt x="952786" y="2534510"/>
                        <a:pt x="963168" y="2530319"/>
                      </a:cubicBezTo>
                      <a:cubicBezTo>
                        <a:pt x="964692" y="2529842"/>
                        <a:pt x="971264" y="2527556"/>
                        <a:pt x="974312" y="2526509"/>
                      </a:cubicBezTo>
                      <a:cubicBezTo>
                        <a:pt x="991076" y="2520317"/>
                        <a:pt x="990600" y="2518698"/>
                        <a:pt x="1005173" y="2512983"/>
                      </a:cubicBezTo>
                      <a:cubicBezTo>
                        <a:pt x="1026319" y="2504696"/>
                        <a:pt x="1004888" y="2514412"/>
                        <a:pt x="1018794" y="2509173"/>
                      </a:cubicBezTo>
                      <a:cubicBezTo>
                        <a:pt x="1042702" y="2500124"/>
                        <a:pt x="1067372" y="2489266"/>
                        <a:pt x="1087374" y="2481170"/>
                      </a:cubicBezTo>
                      <a:cubicBezTo>
                        <a:pt x="1091184" y="2479646"/>
                        <a:pt x="1137571" y="2461072"/>
                        <a:pt x="1118330" y="2469263"/>
                      </a:cubicBezTo>
                      <a:cubicBezTo>
                        <a:pt x="1097280" y="2477455"/>
                        <a:pt x="1091851" y="2480122"/>
                        <a:pt x="1113473" y="2471930"/>
                      </a:cubicBezTo>
                      <a:cubicBezTo>
                        <a:pt x="1120616" y="2469168"/>
                        <a:pt x="1145667" y="2459357"/>
                        <a:pt x="1143000" y="2459834"/>
                      </a:cubicBezTo>
                      <a:cubicBezTo>
                        <a:pt x="1142238" y="2459929"/>
                        <a:pt x="1129665" y="2464310"/>
                        <a:pt x="1135285" y="2461929"/>
                      </a:cubicBezTo>
                      <a:cubicBezTo>
                        <a:pt x="1136237" y="2461548"/>
                        <a:pt x="1174528" y="2448404"/>
                        <a:pt x="1179100" y="2446022"/>
                      </a:cubicBezTo>
                      <a:cubicBezTo>
                        <a:pt x="1181957" y="2444498"/>
                        <a:pt x="1178433" y="2445546"/>
                        <a:pt x="1182243" y="2443641"/>
                      </a:cubicBezTo>
                      <a:cubicBezTo>
                        <a:pt x="1185767" y="2441927"/>
                        <a:pt x="1194626" y="2438307"/>
                        <a:pt x="1200531" y="2435735"/>
                      </a:cubicBezTo>
                      <a:cubicBezTo>
                        <a:pt x="1200531" y="2436688"/>
                        <a:pt x="1198436" y="2437926"/>
                        <a:pt x="1221962" y="2428687"/>
                      </a:cubicBezTo>
                      <a:cubicBezTo>
                        <a:pt x="1227868" y="2426401"/>
                        <a:pt x="1262539" y="2412399"/>
                        <a:pt x="1251966" y="2416114"/>
                      </a:cubicBezTo>
                      <a:lnTo>
                        <a:pt x="1272540" y="2408113"/>
                      </a:lnTo>
                      <a:cubicBezTo>
                        <a:pt x="1273493" y="2408113"/>
                        <a:pt x="1268349" y="2410494"/>
                        <a:pt x="1273207" y="2408875"/>
                      </a:cubicBezTo>
                      <a:cubicBezTo>
                        <a:pt x="1279208" y="2406875"/>
                        <a:pt x="1292352" y="2401826"/>
                        <a:pt x="1301496" y="2398112"/>
                      </a:cubicBezTo>
                      <a:cubicBezTo>
                        <a:pt x="1322546" y="2389539"/>
                        <a:pt x="1328357" y="2385824"/>
                        <a:pt x="1344549" y="2380871"/>
                      </a:cubicBezTo>
                      <a:cubicBezTo>
                        <a:pt x="1344549" y="2382395"/>
                        <a:pt x="1361027" y="2374109"/>
                        <a:pt x="1376648" y="2368013"/>
                      </a:cubicBezTo>
                      <a:cubicBezTo>
                        <a:pt x="1387412" y="2363822"/>
                        <a:pt x="1402461" y="2358773"/>
                        <a:pt x="1410367" y="2355439"/>
                      </a:cubicBezTo>
                      <a:cubicBezTo>
                        <a:pt x="1412177" y="2354678"/>
                        <a:pt x="1425512" y="2348677"/>
                        <a:pt x="1425893" y="2348486"/>
                      </a:cubicBezTo>
                      <a:cubicBezTo>
                        <a:pt x="1433132" y="2346105"/>
                        <a:pt x="1423702" y="2350105"/>
                        <a:pt x="1440085" y="2343914"/>
                      </a:cubicBezTo>
                      <a:cubicBezTo>
                        <a:pt x="1447514" y="2341152"/>
                        <a:pt x="1462850" y="2335342"/>
                        <a:pt x="1466945" y="2333246"/>
                      </a:cubicBezTo>
                      <a:cubicBezTo>
                        <a:pt x="1470470" y="2331437"/>
                        <a:pt x="1485043" y="2325912"/>
                        <a:pt x="1495616" y="2321816"/>
                      </a:cubicBezTo>
                      <a:cubicBezTo>
                        <a:pt x="1502093" y="2319245"/>
                        <a:pt x="1504855" y="2317339"/>
                        <a:pt x="1519238" y="2311720"/>
                      </a:cubicBezTo>
                      <a:lnTo>
                        <a:pt x="1519238" y="2312577"/>
                      </a:lnTo>
                      <a:cubicBezTo>
                        <a:pt x="1526762" y="2309624"/>
                        <a:pt x="1539812" y="2304576"/>
                        <a:pt x="1539812" y="2304100"/>
                      </a:cubicBezTo>
                      <a:cubicBezTo>
                        <a:pt x="1548860" y="2300195"/>
                        <a:pt x="1551337" y="2299242"/>
                        <a:pt x="1560386" y="2296099"/>
                      </a:cubicBezTo>
                      <a:cubicBezTo>
                        <a:pt x="1569434" y="2292575"/>
                        <a:pt x="1570673" y="2292003"/>
                        <a:pt x="1570673" y="2291622"/>
                      </a:cubicBezTo>
                      <a:cubicBezTo>
                        <a:pt x="1570673" y="2291146"/>
                        <a:pt x="1583722" y="2286097"/>
                        <a:pt x="1591247" y="2283145"/>
                      </a:cubicBezTo>
                      <a:lnTo>
                        <a:pt x="1591247" y="2284669"/>
                      </a:lnTo>
                      <a:cubicBezTo>
                        <a:pt x="1591247" y="2284478"/>
                        <a:pt x="1593247" y="2283621"/>
                        <a:pt x="1596485" y="2282288"/>
                      </a:cubicBezTo>
                      <a:cubicBezTo>
                        <a:pt x="1599724" y="2280954"/>
                        <a:pt x="1604105" y="2279144"/>
                        <a:pt x="1608868" y="2277239"/>
                      </a:cubicBezTo>
                      <a:cubicBezTo>
                        <a:pt x="1618393" y="2273525"/>
                        <a:pt x="1629061" y="2269238"/>
                        <a:pt x="1634109" y="2267238"/>
                      </a:cubicBezTo>
                      <a:cubicBezTo>
                        <a:pt x="1648587" y="2261618"/>
                        <a:pt x="1648111" y="2262190"/>
                        <a:pt x="1658303" y="2258380"/>
                      </a:cubicBezTo>
                      <a:cubicBezTo>
                        <a:pt x="1703070" y="2241425"/>
                        <a:pt x="1750124" y="2222852"/>
                        <a:pt x="1796034" y="2204945"/>
                      </a:cubicBezTo>
                      <a:cubicBezTo>
                        <a:pt x="1795653" y="2205135"/>
                        <a:pt x="1798701" y="2204373"/>
                        <a:pt x="1807083" y="2201039"/>
                      </a:cubicBezTo>
                      <a:cubicBezTo>
                        <a:pt x="1814703" y="2198087"/>
                        <a:pt x="1822228" y="2195038"/>
                        <a:pt x="1829848" y="2192086"/>
                      </a:cubicBezTo>
                      <a:cubicBezTo>
                        <a:pt x="1854232" y="2182466"/>
                        <a:pt x="1878521" y="2172845"/>
                        <a:pt x="1902714" y="2163225"/>
                      </a:cubicBezTo>
                      <a:cubicBezTo>
                        <a:pt x="1935290" y="2150271"/>
                        <a:pt x="1970056" y="2136555"/>
                        <a:pt x="2001965" y="2123792"/>
                      </a:cubicBezTo>
                      <a:cubicBezTo>
                        <a:pt x="2014919" y="2118648"/>
                        <a:pt x="2028063" y="2113409"/>
                        <a:pt x="2034921" y="2110266"/>
                      </a:cubicBezTo>
                      <a:cubicBezTo>
                        <a:pt x="2039684" y="2108075"/>
                        <a:pt x="2051399" y="2103694"/>
                        <a:pt x="2058067" y="2101027"/>
                      </a:cubicBezTo>
                      <a:cubicBezTo>
                        <a:pt x="2051685" y="2103503"/>
                        <a:pt x="2046065" y="2105980"/>
                        <a:pt x="2055019" y="2102646"/>
                      </a:cubicBezTo>
                      <a:cubicBezTo>
                        <a:pt x="2073497" y="2095407"/>
                        <a:pt x="2094548" y="2087216"/>
                        <a:pt x="2113312" y="2079881"/>
                      </a:cubicBezTo>
                      <a:cubicBezTo>
                        <a:pt x="2114264" y="2079500"/>
                        <a:pt x="2115408" y="2079024"/>
                        <a:pt x="2116741" y="2078548"/>
                      </a:cubicBezTo>
                      <a:cubicBezTo>
                        <a:pt x="2126361" y="2081310"/>
                        <a:pt x="2144744" y="2086644"/>
                        <a:pt x="2149697" y="2087787"/>
                      </a:cubicBezTo>
                      <a:cubicBezTo>
                        <a:pt x="2153888" y="2088739"/>
                        <a:pt x="2147697" y="2086072"/>
                        <a:pt x="2147888" y="2085787"/>
                      </a:cubicBezTo>
                      <a:cubicBezTo>
                        <a:pt x="2163699" y="2090359"/>
                        <a:pt x="2167223" y="2092169"/>
                        <a:pt x="2167890" y="2092835"/>
                      </a:cubicBezTo>
                      <a:cubicBezTo>
                        <a:pt x="2168843" y="2093788"/>
                        <a:pt x="2185702" y="2098360"/>
                        <a:pt x="2201513" y="2102932"/>
                      </a:cubicBezTo>
                      <a:cubicBezTo>
                        <a:pt x="2221897" y="2108837"/>
                        <a:pt x="2245138" y="2115600"/>
                        <a:pt x="2264950" y="2121315"/>
                      </a:cubicBezTo>
                      <a:cubicBezTo>
                        <a:pt x="2268569" y="2122458"/>
                        <a:pt x="2273808" y="2124077"/>
                        <a:pt x="2275618" y="2124649"/>
                      </a:cubicBezTo>
                      <a:cubicBezTo>
                        <a:pt x="2286286" y="2127697"/>
                        <a:pt x="2292191" y="2129030"/>
                        <a:pt x="2300764" y="2131316"/>
                      </a:cubicBezTo>
                      <a:cubicBezTo>
                        <a:pt x="2318766" y="2135984"/>
                        <a:pt x="2342960" y="2143794"/>
                        <a:pt x="2361057" y="2149128"/>
                      </a:cubicBezTo>
                      <a:cubicBezTo>
                        <a:pt x="2381250" y="2155034"/>
                        <a:pt x="2385632" y="2155796"/>
                        <a:pt x="2395728" y="2158081"/>
                      </a:cubicBezTo>
                      <a:cubicBezTo>
                        <a:pt x="2414016" y="2162272"/>
                        <a:pt x="2407920" y="2162177"/>
                        <a:pt x="2409254" y="2162749"/>
                      </a:cubicBezTo>
                      <a:cubicBezTo>
                        <a:pt x="2412873" y="2164463"/>
                        <a:pt x="2435543" y="2169702"/>
                        <a:pt x="2438019" y="2170369"/>
                      </a:cubicBezTo>
                      <a:cubicBezTo>
                        <a:pt x="2455450" y="2174941"/>
                        <a:pt x="2459450" y="2177036"/>
                        <a:pt x="2471071" y="2180656"/>
                      </a:cubicBezTo>
                      <a:cubicBezTo>
                        <a:pt x="2485263" y="2185037"/>
                        <a:pt x="2504694" y="2190467"/>
                        <a:pt x="2519553" y="2194658"/>
                      </a:cubicBezTo>
                      <a:cubicBezTo>
                        <a:pt x="2524125" y="2195896"/>
                        <a:pt x="2539651" y="2200372"/>
                        <a:pt x="2554034" y="2204373"/>
                      </a:cubicBezTo>
                      <a:cubicBezTo>
                        <a:pt x="2561177" y="2206469"/>
                        <a:pt x="2568035" y="2208469"/>
                        <a:pt x="2573179" y="2209897"/>
                      </a:cubicBezTo>
                      <a:cubicBezTo>
                        <a:pt x="2578227" y="2211422"/>
                        <a:pt x="2581466" y="2212469"/>
                        <a:pt x="2581370" y="2212660"/>
                      </a:cubicBezTo>
                      <a:cubicBezTo>
                        <a:pt x="2593086" y="2216184"/>
                        <a:pt x="2607278" y="2220089"/>
                        <a:pt x="2618804" y="2223233"/>
                      </a:cubicBezTo>
                      <a:cubicBezTo>
                        <a:pt x="2662047" y="2235425"/>
                        <a:pt x="2707196" y="2248188"/>
                        <a:pt x="2750725" y="2260475"/>
                      </a:cubicBezTo>
                      <a:cubicBezTo>
                        <a:pt x="2765775" y="2264666"/>
                        <a:pt x="2783777" y="2269619"/>
                        <a:pt x="2784158" y="2269048"/>
                      </a:cubicBezTo>
                      <a:cubicBezTo>
                        <a:pt x="2783872" y="2269334"/>
                        <a:pt x="2780633" y="2269048"/>
                        <a:pt x="2790063" y="2272001"/>
                      </a:cubicBezTo>
                      <a:cubicBezTo>
                        <a:pt x="2797778" y="2274477"/>
                        <a:pt x="2802350" y="2275430"/>
                        <a:pt x="2810828" y="2277906"/>
                      </a:cubicBezTo>
                      <a:cubicBezTo>
                        <a:pt x="2815876" y="2279430"/>
                        <a:pt x="2820924" y="2280954"/>
                        <a:pt x="2825877" y="2282383"/>
                      </a:cubicBezTo>
                      <a:cubicBezTo>
                        <a:pt x="2846927" y="2288479"/>
                        <a:pt x="2867311" y="2294480"/>
                        <a:pt x="2889409" y="2300861"/>
                      </a:cubicBezTo>
                      <a:cubicBezTo>
                        <a:pt x="2894171" y="2302004"/>
                        <a:pt x="2906935" y="2305624"/>
                        <a:pt x="2918460" y="2308958"/>
                      </a:cubicBezTo>
                      <a:cubicBezTo>
                        <a:pt x="2930081" y="2312291"/>
                        <a:pt x="2940463" y="2315244"/>
                        <a:pt x="2940844" y="2315339"/>
                      </a:cubicBezTo>
                      <a:cubicBezTo>
                        <a:pt x="2949131" y="2316959"/>
                        <a:pt x="2943320" y="2314387"/>
                        <a:pt x="2953893" y="2316578"/>
                      </a:cubicBezTo>
                      <a:cubicBezTo>
                        <a:pt x="2956751" y="2317149"/>
                        <a:pt x="2985326" y="2326293"/>
                        <a:pt x="2969419" y="2322483"/>
                      </a:cubicBezTo>
                      <a:cubicBezTo>
                        <a:pt x="2952655" y="2318387"/>
                        <a:pt x="2963990" y="2322007"/>
                        <a:pt x="2985135" y="2328008"/>
                      </a:cubicBezTo>
                      <a:cubicBezTo>
                        <a:pt x="2993803" y="2330484"/>
                        <a:pt x="3008948" y="2334961"/>
                        <a:pt x="3015520" y="2336485"/>
                      </a:cubicBezTo>
                      <a:cubicBezTo>
                        <a:pt x="3020854" y="2337818"/>
                        <a:pt x="3018187" y="2336771"/>
                        <a:pt x="3029236" y="2340104"/>
                      </a:cubicBezTo>
                      <a:cubicBezTo>
                        <a:pt x="3037618" y="2342581"/>
                        <a:pt x="3074861" y="2354392"/>
                        <a:pt x="3069241" y="2353249"/>
                      </a:cubicBezTo>
                      <a:cubicBezTo>
                        <a:pt x="3076861" y="2354868"/>
                        <a:pt x="3083433" y="2356773"/>
                        <a:pt x="3101721" y="2362012"/>
                      </a:cubicBezTo>
                      <a:cubicBezTo>
                        <a:pt x="3117723" y="2366584"/>
                        <a:pt x="3132011" y="2370680"/>
                        <a:pt x="3146870" y="2374680"/>
                      </a:cubicBezTo>
                      <a:cubicBezTo>
                        <a:pt x="3150584" y="2375728"/>
                        <a:pt x="3164967" y="2379347"/>
                        <a:pt x="3167158" y="2380014"/>
                      </a:cubicBezTo>
                      <a:cubicBezTo>
                        <a:pt x="3171158" y="2381347"/>
                        <a:pt x="3176302" y="2383348"/>
                        <a:pt x="3181826" y="2384967"/>
                      </a:cubicBezTo>
                      <a:cubicBezTo>
                        <a:pt x="3193066" y="2388110"/>
                        <a:pt x="3202496" y="2390682"/>
                        <a:pt x="3213354" y="2393730"/>
                      </a:cubicBezTo>
                      <a:lnTo>
                        <a:pt x="3250406" y="2404398"/>
                      </a:lnTo>
                      <a:cubicBezTo>
                        <a:pt x="3266218" y="2409637"/>
                        <a:pt x="3270695" y="2409827"/>
                        <a:pt x="3272981" y="2410113"/>
                      </a:cubicBezTo>
                      <a:cubicBezTo>
                        <a:pt x="3275648" y="2410399"/>
                        <a:pt x="3284125" y="2412780"/>
                        <a:pt x="3293650" y="2415542"/>
                      </a:cubicBezTo>
                      <a:cubicBezTo>
                        <a:pt x="3293078" y="2416304"/>
                        <a:pt x="3289840" y="2415638"/>
                        <a:pt x="3312700" y="2422305"/>
                      </a:cubicBezTo>
                      <a:cubicBezTo>
                        <a:pt x="3353276" y="2434021"/>
                        <a:pt x="3394615" y="2445927"/>
                        <a:pt x="3435287" y="2457643"/>
                      </a:cubicBezTo>
                      <a:cubicBezTo>
                        <a:pt x="3438239" y="2458500"/>
                        <a:pt x="3481959" y="2471168"/>
                        <a:pt x="3475673" y="2468978"/>
                      </a:cubicBezTo>
                      <a:cubicBezTo>
                        <a:pt x="3464909" y="2465263"/>
                        <a:pt x="3489865" y="2472406"/>
                        <a:pt x="3498818" y="2475169"/>
                      </a:cubicBezTo>
                      <a:cubicBezTo>
                        <a:pt x="3507867" y="2477931"/>
                        <a:pt x="3502057" y="2476597"/>
                        <a:pt x="3508534" y="2478693"/>
                      </a:cubicBezTo>
                      <a:cubicBezTo>
                        <a:pt x="3513582" y="2480217"/>
                        <a:pt x="3521393" y="2482503"/>
                        <a:pt x="3527012" y="2484122"/>
                      </a:cubicBezTo>
                      <a:cubicBezTo>
                        <a:pt x="3537871" y="2487266"/>
                        <a:pt x="3569018" y="2496410"/>
                        <a:pt x="3577590" y="2498505"/>
                      </a:cubicBezTo>
                      <a:cubicBezTo>
                        <a:pt x="3585401" y="2500410"/>
                        <a:pt x="3594640" y="2503268"/>
                        <a:pt x="3607308" y="2506792"/>
                      </a:cubicBezTo>
                      <a:cubicBezTo>
                        <a:pt x="3614642" y="2508697"/>
                        <a:pt x="3623501" y="2510888"/>
                        <a:pt x="3627596" y="2511935"/>
                      </a:cubicBezTo>
                      <a:cubicBezTo>
                        <a:pt x="3631597" y="2513078"/>
                        <a:pt x="3634645" y="2514412"/>
                        <a:pt x="3638836" y="2515650"/>
                      </a:cubicBezTo>
                      <a:cubicBezTo>
                        <a:pt x="3650266" y="2519270"/>
                        <a:pt x="3664744" y="2523556"/>
                        <a:pt x="3678555" y="2527461"/>
                      </a:cubicBezTo>
                      <a:cubicBezTo>
                        <a:pt x="3699605" y="2533462"/>
                        <a:pt x="3723894" y="2540320"/>
                        <a:pt x="3744754" y="2546225"/>
                      </a:cubicBezTo>
                      <a:cubicBezTo>
                        <a:pt x="3755803" y="2549369"/>
                        <a:pt x="3759994" y="2550226"/>
                        <a:pt x="3760280" y="2549940"/>
                      </a:cubicBezTo>
                      <a:cubicBezTo>
                        <a:pt x="3783997" y="2555846"/>
                        <a:pt x="3709035" y="2532605"/>
                        <a:pt x="3718084" y="2537367"/>
                      </a:cubicBezTo>
                      <a:cubicBezTo>
                        <a:pt x="3718084" y="2537272"/>
                        <a:pt x="3717322" y="2536986"/>
                        <a:pt x="3715893" y="2536605"/>
                      </a:cubicBezTo>
                      <a:cubicBezTo>
                        <a:pt x="3714464" y="2536129"/>
                        <a:pt x="3712369" y="2535557"/>
                        <a:pt x="3709892" y="2534700"/>
                      </a:cubicBezTo>
                      <a:cubicBezTo>
                        <a:pt x="3704844" y="2533176"/>
                        <a:pt x="3698081" y="2531176"/>
                        <a:pt x="3690938" y="2529080"/>
                      </a:cubicBezTo>
                      <a:cubicBezTo>
                        <a:pt x="3676745" y="2524889"/>
                        <a:pt x="3661315" y="2520317"/>
                        <a:pt x="3656743" y="2518698"/>
                      </a:cubicBezTo>
                      <a:cubicBezTo>
                        <a:pt x="3650171" y="2516317"/>
                        <a:pt x="3647694" y="2516031"/>
                        <a:pt x="3638550" y="2513555"/>
                      </a:cubicBezTo>
                      <a:cubicBezTo>
                        <a:pt x="3628835" y="2510792"/>
                        <a:pt x="3618071" y="2507744"/>
                        <a:pt x="3608070" y="2504982"/>
                      </a:cubicBezTo>
                      <a:cubicBezTo>
                        <a:pt x="3559493" y="2491456"/>
                        <a:pt x="3506724" y="2476121"/>
                        <a:pt x="3457861" y="2461929"/>
                      </a:cubicBezTo>
                      <a:cubicBezTo>
                        <a:pt x="3427000" y="2452976"/>
                        <a:pt x="3359468" y="2432592"/>
                        <a:pt x="3357277" y="2433830"/>
                      </a:cubicBezTo>
                      <a:cubicBezTo>
                        <a:pt x="3357277" y="2433830"/>
                        <a:pt x="3355372" y="2433640"/>
                        <a:pt x="3352991" y="2433259"/>
                      </a:cubicBezTo>
                      <a:cubicBezTo>
                        <a:pt x="3350609" y="2432878"/>
                        <a:pt x="3347657" y="2432211"/>
                        <a:pt x="3345371" y="2431354"/>
                      </a:cubicBezTo>
                      <a:cubicBezTo>
                        <a:pt x="3341275" y="2429830"/>
                        <a:pt x="3336036" y="2427830"/>
                        <a:pt x="3336322" y="2427544"/>
                      </a:cubicBezTo>
                      <a:cubicBezTo>
                        <a:pt x="3336417" y="2427353"/>
                        <a:pt x="3329654" y="2423162"/>
                        <a:pt x="3327940" y="2422781"/>
                      </a:cubicBezTo>
                      <a:cubicBezTo>
                        <a:pt x="3323939" y="2421734"/>
                        <a:pt x="3326892" y="2422781"/>
                        <a:pt x="3319272" y="2420686"/>
                      </a:cubicBezTo>
                      <a:cubicBezTo>
                        <a:pt x="3311557" y="2418495"/>
                        <a:pt x="3303080" y="2416114"/>
                        <a:pt x="3294983" y="2413828"/>
                      </a:cubicBezTo>
                      <a:cubicBezTo>
                        <a:pt x="3288887" y="2412018"/>
                        <a:pt x="3280982" y="2409732"/>
                        <a:pt x="3274600" y="2407827"/>
                      </a:cubicBezTo>
                      <a:cubicBezTo>
                        <a:pt x="3268218" y="2405922"/>
                        <a:pt x="3263360" y="2404398"/>
                        <a:pt x="3263551" y="2404112"/>
                      </a:cubicBezTo>
                      <a:cubicBezTo>
                        <a:pt x="3262884" y="2405065"/>
                        <a:pt x="3237262" y="2396873"/>
                        <a:pt x="3231833" y="2396206"/>
                      </a:cubicBezTo>
                      <a:cubicBezTo>
                        <a:pt x="3228785" y="2395826"/>
                        <a:pt x="3218879" y="2394016"/>
                        <a:pt x="3203734" y="2388777"/>
                      </a:cubicBezTo>
                      <a:cubicBezTo>
                        <a:pt x="3196685" y="2386301"/>
                        <a:pt x="3201067" y="2387158"/>
                        <a:pt x="3190018" y="2383634"/>
                      </a:cubicBezTo>
                      <a:cubicBezTo>
                        <a:pt x="3182588" y="2381252"/>
                        <a:pt x="3171825" y="2378204"/>
                        <a:pt x="3168491" y="2377633"/>
                      </a:cubicBezTo>
                      <a:cubicBezTo>
                        <a:pt x="3164872" y="2377061"/>
                        <a:pt x="3162395" y="2376109"/>
                        <a:pt x="3149346" y="2372394"/>
                      </a:cubicBezTo>
                      <a:cubicBezTo>
                        <a:pt x="3142679" y="2370489"/>
                        <a:pt x="3146870" y="2371346"/>
                        <a:pt x="3144488" y="2370489"/>
                      </a:cubicBezTo>
                      <a:cubicBezTo>
                        <a:pt x="3135535" y="2367155"/>
                        <a:pt x="3100769" y="2358678"/>
                        <a:pt x="3082766" y="2352772"/>
                      </a:cubicBezTo>
                      <a:cubicBezTo>
                        <a:pt x="3069241" y="2348867"/>
                        <a:pt x="3050572" y="2344676"/>
                        <a:pt x="3046762" y="2343343"/>
                      </a:cubicBezTo>
                      <a:cubicBezTo>
                        <a:pt x="3044762" y="2342676"/>
                        <a:pt x="3039618" y="2340390"/>
                        <a:pt x="3034951" y="2339152"/>
                      </a:cubicBezTo>
                      <a:cubicBezTo>
                        <a:pt x="3026474" y="2336866"/>
                        <a:pt x="3031331" y="2338866"/>
                        <a:pt x="3022283" y="2336485"/>
                      </a:cubicBezTo>
                      <a:cubicBezTo>
                        <a:pt x="3021902" y="2336389"/>
                        <a:pt x="3009329" y="2331437"/>
                        <a:pt x="3009043" y="2331246"/>
                      </a:cubicBezTo>
                      <a:cubicBezTo>
                        <a:pt x="3000280" y="2329436"/>
                        <a:pt x="2986564" y="2325912"/>
                        <a:pt x="2965800" y="2319530"/>
                      </a:cubicBezTo>
                      <a:cubicBezTo>
                        <a:pt x="2956275" y="2316578"/>
                        <a:pt x="2944654" y="2313053"/>
                        <a:pt x="2933605" y="2309910"/>
                      </a:cubicBezTo>
                      <a:cubicBezTo>
                        <a:pt x="2929509" y="2308767"/>
                        <a:pt x="2916841" y="2305433"/>
                        <a:pt x="2927700" y="2308481"/>
                      </a:cubicBezTo>
                      <a:lnTo>
                        <a:pt x="2902553" y="2301242"/>
                      </a:lnTo>
                      <a:cubicBezTo>
                        <a:pt x="2885218" y="2296194"/>
                        <a:pt x="2898743" y="2300195"/>
                        <a:pt x="2889980" y="2298004"/>
                      </a:cubicBezTo>
                      <a:cubicBezTo>
                        <a:pt x="2883694" y="2296480"/>
                        <a:pt x="2855309" y="2287717"/>
                        <a:pt x="2847689" y="2285526"/>
                      </a:cubicBezTo>
                      <a:cubicBezTo>
                        <a:pt x="2837402" y="2282478"/>
                        <a:pt x="2816447" y="2276287"/>
                        <a:pt x="2807303" y="2273905"/>
                      </a:cubicBezTo>
                      <a:cubicBezTo>
                        <a:pt x="2799588" y="2272001"/>
                        <a:pt x="2804922" y="2274382"/>
                        <a:pt x="2785205" y="2267905"/>
                      </a:cubicBezTo>
                      <a:cubicBezTo>
                        <a:pt x="2778538" y="2265428"/>
                        <a:pt x="2753011" y="2257713"/>
                        <a:pt x="2763965" y="2261809"/>
                      </a:cubicBezTo>
                      <a:cubicBezTo>
                        <a:pt x="2763488" y="2262476"/>
                        <a:pt x="2748248" y="2258285"/>
                        <a:pt x="2733675" y="2253617"/>
                      </a:cubicBezTo>
                      <a:cubicBezTo>
                        <a:pt x="2723483" y="2250284"/>
                        <a:pt x="2724626" y="2249998"/>
                        <a:pt x="2703671" y="2244378"/>
                      </a:cubicBezTo>
                      <a:cubicBezTo>
                        <a:pt x="2701100" y="2243711"/>
                        <a:pt x="2672810" y="2236568"/>
                        <a:pt x="2671763" y="2236091"/>
                      </a:cubicBezTo>
                      <a:cubicBezTo>
                        <a:pt x="2670810" y="2235710"/>
                        <a:pt x="2690813" y="2240854"/>
                        <a:pt x="2681859" y="2238092"/>
                      </a:cubicBezTo>
                      <a:cubicBezTo>
                        <a:pt x="2674049" y="2235615"/>
                        <a:pt x="2652617" y="2230186"/>
                        <a:pt x="2647093" y="2228757"/>
                      </a:cubicBezTo>
                      <a:cubicBezTo>
                        <a:pt x="2634520" y="2225138"/>
                        <a:pt x="2620042" y="2221042"/>
                        <a:pt x="2609374" y="2217613"/>
                      </a:cubicBezTo>
                      <a:cubicBezTo>
                        <a:pt x="2599373" y="2214470"/>
                        <a:pt x="2592134" y="2212184"/>
                        <a:pt x="2579084" y="2208469"/>
                      </a:cubicBezTo>
                      <a:cubicBezTo>
                        <a:pt x="2564892" y="2204468"/>
                        <a:pt x="2549938" y="2200182"/>
                        <a:pt x="2536412" y="2196372"/>
                      </a:cubicBezTo>
                      <a:cubicBezTo>
                        <a:pt x="2522696" y="2192657"/>
                        <a:pt x="2515934" y="2191229"/>
                        <a:pt x="2507456" y="2188276"/>
                      </a:cubicBezTo>
                      <a:cubicBezTo>
                        <a:pt x="2498027" y="2185037"/>
                        <a:pt x="2480215" y="2179703"/>
                        <a:pt x="2464499" y="2175417"/>
                      </a:cubicBezTo>
                      <a:cubicBezTo>
                        <a:pt x="2453354" y="2172274"/>
                        <a:pt x="2456117" y="2173607"/>
                        <a:pt x="2455926" y="2173893"/>
                      </a:cubicBezTo>
                      <a:cubicBezTo>
                        <a:pt x="2456688" y="2172845"/>
                        <a:pt x="2411921" y="2160272"/>
                        <a:pt x="2398681" y="2157034"/>
                      </a:cubicBezTo>
                      <a:cubicBezTo>
                        <a:pt x="2391346" y="2155224"/>
                        <a:pt x="2376964" y="2151128"/>
                        <a:pt x="2372296" y="2149319"/>
                      </a:cubicBezTo>
                      <a:cubicBezTo>
                        <a:pt x="2369153" y="2148176"/>
                        <a:pt x="2380679" y="2151319"/>
                        <a:pt x="2374487" y="2149223"/>
                      </a:cubicBezTo>
                      <a:cubicBezTo>
                        <a:pt x="2368487" y="2147223"/>
                        <a:pt x="2360771" y="2145413"/>
                        <a:pt x="2355914" y="2144175"/>
                      </a:cubicBezTo>
                      <a:cubicBezTo>
                        <a:pt x="2344484" y="2141127"/>
                        <a:pt x="2327910" y="2136364"/>
                        <a:pt x="2318671" y="2133317"/>
                      </a:cubicBezTo>
                      <a:cubicBezTo>
                        <a:pt x="2319147" y="2132745"/>
                        <a:pt x="2298859" y="2127887"/>
                        <a:pt x="2291906" y="2125982"/>
                      </a:cubicBezTo>
                      <a:cubicBezTo>
                        <a:pt x="2274380" y="2121125"/>
                        <a:pt x="2253710" y="2114838"/>
                        <a:pt x="2238661" y="2110933"/>
                      </a:cubicBezTo>
                      <a:cubicBezTo>
                        <a:pt x="2225135" y="2107409"/>
                        <a:pt x="2205323" y="2101598"/>
                        <a:pt x="2190750" y="2097312"/>
                      </a:cubicBezTo>
                      <a:cubicBezTo>
                        <a:pt x="2173891" y="2092359"/>
                        <a:pt x="2145221" y="2083691"/>
                        <a:pt x="2129504" y="2079691"/>
                      </a:cubicBezTo>
                      <a:cubicBezTo>
                        <a:pt x="2127790" y="2079214"/>
                        <a:pt x="2125790" y="2078643"/>
                        <a:pt x="2123694" y="2077976"/>
                      </a:cubicBezTo>
                      <a:cubicBezTo>
                        <a:pt x="2121408" y="2077214"/>
                        <a:pt x="2118932" y="2076452"/>
                        <a:pt x="2116550" y="2075690"/>
                      </a:cubicBezTo>
                      <a:cubicBezTo>
                        <a:pt x="2113312" y="2076833"/>
                        <a:pt x="2110264" y="2077881"/>
                        <a:pt x="2107787" y="2078738"/>
                      </a:cubicBezTo>
                      <a:cubicBezTo>
                        <a:pt x="2098643" y="2082072"/>
                        <a:pt x="2094357" y="2084263"/>
                        <a:pt x="2083213" y="2088549"/>
                      </a:cubicBezTo>
                      <a:cubicBezTo>
                        <a:pt x="2070545" y="2093502"/>
                        <a:pt x="2057114" y="2098741"/>
                        <a:pt x="2044636" y="2103694"/>
                      </a:cubicBezTo>
                      <a:cubicBezTo>
                        <a:pt x="2031016" y="2109123"/>
                        <a:pt x="2035302" y="2107980"/>
                        <a:pt x="2020062" y="2113505"/>
                      </a:cubicBezTo>
                      <a:cubicBezTo>
                        <a:pt x="2005584" y="2118743"/>
                        <a:pt x="1971389" y="2131507"/>
                        <a:pt x="1971389" y="2132936"/>
                      </a:cubicBezTo>
                      <a:cubicBezTo>
                        <a:pt x="1971389" y="2132555"/>
                        <a:pt x="1966246" y="2134364"/>
                        <a:pt x="1958245" y="2137317"/>
                      </a:cubicBezTo>
                      <a:cubicBezTo>
                        <a:pt x="1950244" y="2140365"/>
                        <a:pt x="1939481" y="2144556"/>
                        <a:pt x="1928146" y="2148842"/>
                      </a:cubicBezTo>
                      <a:cubicBezTo>
                        <a:pt x="1905572" y="2157701"/>
                        <a:pt x="1880902" y="2167606"/>
                        <a:pt x="1872710" y="2171131"/>
                      </a:cubicBezTo>
                      <a:cubicBezTo>
                        <a:pt x="1858994" y="2176941"/>
                        <a:pt x="1840421" y="2181989"/>
                        <a:pt x="1823371" y="2189990"/>
                      </a:cubicBezTo>
                      <a:cubicBezTo>
                        <a:pt x="1815751" y="2193514"/>
                        <a:pt x="1812322" y="2195610"/>
                        <a:pt x="1796606" y="2201135"/>
                      </a:cubicBezTo>
                      <a:cubicBezTo>
                        <a:pt x="1791843" y="2203039"/>
                        <a:pt x="1764030" y="2213993"/>
                        <a:pt x="1761935" y="2214851"/>
                      </a:cubicBezTo>
                      <a:cubicBezTo>
                        <a:pt x="1760601" y="2215327"/>
                        <a:pt x="1771174" y="2210850"/>
                        <a:pt x="1763173" y="2213803"/>
                      </a:cubicBezTo>
                      <a:cubicBezTo>
                        <a:pt x="1756791" y="2216279"/>
                        <a:pt x="1746980" y="2220089"/>
                        <a:pt x="1740218" y="2222756"/>
                      </a:cubicBezTo>
                      <a:cubicBezTo>
                        <a:pt x="1721549" y="2229900"/>
                        <a:pt x="1700879" y="2237806"/>
                        <a:pt x="1683544" y="2244473"/>
                      </a:cubicBezTo>
                      <a:cubicBezTo>
                        <a:pt x="1700022" y="2238377"/>
                        <a:pt x="1707833" y="2236568"/>
                        <a:pt x="1693831" y="2242663"/>
                      </a:cubicBezTo>
                      <a:cubicBezTo>
                        <a:pt x="1676876" y="2249331"/>
                        <a:pt x="1686687" y="2244569"/>
                        <a:pt x="1687735" y="2243806"/>
                      </a:cubicBezTo>
                      <a:cubicBezTo>
                        <a:pt x="1689354" y="2242663"/>
                        <a:pt x="1665256" y="2252474"/>
                        <a:pt x="1657826" y="2255332"/>
                      </a:cubicBezTo>
                      <a:cubicBezTo>
                        <a:pt x="1650873" y="2257999"/>
                        <a:pt x="1637538" y="2262380"/>
                        <a:pt x="1633728" y="2264095"/>
                      </a:cubicBezTo>
                      <a:cubicBezTo>
                        <a:pt x="1629061" y="2266190"/>
                        <a:pt x="1627061" y="2267429"/>
                        <a:pt x="1616107" y="2271524"/>
                      </a:cubicBezTo>
                      <a:cubicBezTo>
                        <a:pt x="1599533" y="2277811"/>
                        <a:pt x="1588770" y="2281430"/>
                        <a:pt x="1570387" y="2288669"/>
                      </a:cubicBezTo>
                      <a:cubicBezTo>
                        <a:pt x="1582198" y="2284573"/>
                        <a:pt x="1504760" y="2314672"/>
                        <a:pt x="1496949" y="2317911"/>
                      </a:cubicBezTo>
                      <a:cubicBezTo>
                        <a:pt x="1491710" y="2320006"/>
                        <a:pt x="1503236" y="2316292"/>
                        <a:pt x="1494187" y="2320197"/>
                      </a:cubicBezTo>
                      <a:cubicBezTo>
                        <a:pt x="1488281" y="2322673"/>
                        <a:pt x="1484186" y="2324102"/>
                        <a:pt x="1481614" y="2324769"/>
                      </a:cubicBezTo>
                      <a:cubicBezTo>
                        <a:pt x="1479042" y="2325436"/>
                        <a:pt x="1477994" y="2325531"/>
                        <a:pt x="1477994" y="2325436"/>
                      </a:cubicBezTo>
                      <a:cubicBezTo>
                        <a:pt x="1477994" y="2325626"/>
                        <a:pt x="1476470" y="2326388"/>
                        <a:pt x="1473899" y="2327531"/>
                      </a:cubicBezTo>
                      <a:cubicBezTo>
                        <a:pt x="1471327" y="2328674"/>
                        <a:pt x="1467707" y="2330103"/>
                        <a:pt x="1463516" y="2331627"/>
                      </a:cubicBezTo>
                      <a:cubicBezTo>
                        <a:pt x="1455801" y="2334389"/>
                        <a:pt x="1459992" y="2332198"/>
                        <a:pt x="1452277" y="2335056"/>
                      </a:cubicBezTo>
                      <a:cubicBezTo>
                        <a:pt x="1447419" y="2336866"/>
                        <a:pt x="1440466" y="2340771"/>
                        <a:pt x="1426559" y="2346105"/>
                      </a:cubicBezTo>
                      <a:cubicBezTo>
                        <a:pt x="1424654" y="2346772"/>
                        <a:pt x="1418368" y="2348963"/>
                        <a:pt x="1412558" y="2351058"/>
                      </a:cubicBezTo>
                      <a:cubicBezTo>
                        <a:pt x="1406747" y="2353058"/>
                        <a:pt x="1401509" y="2354963"/>
                        <a:pt x="1401699" y="2355154"/>
                      </a:cubicBezTo>
                      <a:cubicBezTo>
                        <a:pt x="1401890" y="2355344"/>
                        <a:pt x="1410938" y="2352011"/>
                        <a:pt x="1400842" y="2356202"/>
                      </a:cubicBezTo>
                      <a:cubicBezTo>
                        <a:pt x="1397508" y="2357535"/>
                        <a:pt x="1392936" y="2359440"/>
                        <a:pt x="1389793" y="2360488"/>
                      </a:cubicBezTo>
                      <a:cubicBezTo>
                        <a:pt x="1381030" y="2363631"/>
                        <a:pt x="1391984" y="2358488"/>
                        <a:pt x="1379315" y="2363345"/>
                      </a:cubicBezTo>
                      <a:cubicBezTo>
                        <a:pt x="1370743" y="2366679"/>
                        <a:pt x="1359122" y="2371251"/>
                        <a:pt x="1350740" y="2374585"/>
                      </a:cubicBezTo>
                      <a:cubicBezTo>
                        <a:pt x="1347311" y="2375918"/>
                        <a:pt x="1343882" y="2377633"/>
                        <a:pt x="1343501" y="2377823"/>
                      </a:cubicBezTo>
                      <a:cubicBezTo>
                        <a:pt x="1327404" y="2384110"/>
                        <a:pt x="1310831" y="2390587"/>
                        <a:pt x="1294924" y="2396873"/>
                      </a:cubicBezTo>
                      <a:cubicBezTo>
                        <a:pt x="1275969" y="2404398"/>
                        <a:pt x="1273397" y="2405827"/>
                        <a:pt x="1292924" y="2398493"/>
                      </a:cubicBezTo>
                      <a:cubicBezTo>
                        <a:pt x="1278065" y="2404303"/>
                        <a:pt x="1263206" y="2410208"/>
                        <a:pt x="1251776" y="2414113"/>
                      </a:cubicBezTo>
                      <a:cubicBezTo>
                        <a:pt x="1242727" y="2417257"/>
                        <a:pt x="1227963" y="2422400"/>
                        <a:pt x="1214533" y="2428115"/>
                      </a:cubicBezTo>
                      <a:cubicBezTo>
                        <a:pt x="1204627" y="2432306"/>
                        <a:pt x="1204246" y="2432687"/>
                        <a:pt x="1190054" y="2438212"/>
                      </a:cubicBezTo>
                      <a:cubicBezTo>
                        <a:pt x="1185005" y="2440212"/>
                        <a:pt x="1174623" y="2444213"/>
                        <a:pt x="1169480" y="2446213"/>
                      </a:cubicBezTo>
                      <a:cubicBezTo>
                        <a:pt x="1169480" y="2446308"/>
                        <a:pt x="1170051" y="2446308"/>
                        <a:pt x="1166908" y="2447642"/>
                      </a:cubicBezTo>
                      <a:cubicBezTo>
                        <a:pt x="1154240" y="2452595"/>
                        <a:pt x="1134713" y="2460310"/>
                        <a:pt x="1120712" y="2465834"/>
                      </a:cubicBezTo>
                      <a:cubicBezTo>
                        <a:pt x="1106710" y="2471454"/>
                        <a:pt x="1095375" y="2476312"/>
                        <a:pt x="1085469" y="2479646"/>
                      </a:cubicBezTo>
                      <a:cubicBezTo>
                        <a:pt x="1079373" y="2481741"/>
                        <a:pt x="1048988" y="2493552"/>
                        <a:pt x="1042892" y="2496314"/>
                      </a:cubicBezTo>
                      <a:cubicBezTo>
                        <a:pt x="1036130" y="2499362"/>
                        <a:pt x="1058990" y="2490695"/>
                        <a:pt x="1063181" y="2489075"/>
                      </a:cubicBezTo>
                      <a:cubicBezTo>
                        <a:pt x="1053084" y="2493076"/>
                        <a:pt x="1042416" y="2497267"/>
                        <a:pt x="1033177" y="2500601"/>
                      </a:cubicBezTo>
                      <a:cubicBezTo>
                        <a:pt x="1024795" y="2503648"/>
                        <a:pt x="1019747" y="2505458"/>
                        <a:pt x="1010031" y="2508983"/>
                      </a:cubicBezTo>
                      <a:cubicBezTo>
                        <a:pt x="993362" y="2515364"/>
                        <a:pt x="988219" y="2517936"/>
                        <a:pt x="972502" y="2523746"/>
                      </a:cubicBezTo>
                      <a:cubicBezTo>
                        <a:pt x="966026" y="2526128"/>
                        <a:pt x="947547" y="2532128"/>
                        <a:pt x="943832" y="2534414"/>
                      </a:cubicBezTo>
                      <a:cubicBezTo>
                        <a:pt x="941642" y="2535748"/>
                        <a:pt x="938879" y="2537748"/>
                        <a:pt x="921544" y="2543939"/>
                      </a:cubicBezTo>
                      <a:cubicBezTo>
                        <a:pt x="910876" y="2547749"/>
                        <a:pt x="910781" y="2547463"/>
                        <a:pt x="896684" y="2552797"/>
                      </a:cubicBezTo>
                      <a:cubicBezTo>
                        <a:pt x="892207" y="2554512"/>
                        <a:pt x="857917" y="2567656"/>
                        <a:pt x="856964" y="2568419"/>
                      </a:cubicBezTo>
                      <a:cubicBezTo>
                        <a:pt x="856298" y="2568895"/>
                        <a:pt x="868489" y="2565180"/>
                        <a:pt x="849154" y="2572610"/>
                      </a:cubicBezTo>
                      <a:cubicBezTo>
                        <a:pt x="834962" y="2578039"/>
                        <a:pt x="844677" y="2573562"/>
                        <a:pt x="839629" y="2575277"/>
                      </a:cubicBezTo>
                      <a:cubicBezTo>
                        <a:pt x="839248" y="2575467"/>
                        <a:pt x="825722" y="2581563"/>
                        <a:pt x="824103" y="2582230"/>
                      </a:cubicBezTo>
                      <a:cubicBezTo>
                        <a:pt x="814197" y="2586516"/>
                        <a:pt x="811911" y="2587183"/>
                        <a:pt x="807148" y="2588707"/>
                      </a:cubicBezTo>
                      <a:cubicBezTo>
                        <a:pt x="800005" y="2590993"/>
                        <a:pt x="766763" y="2603661"/>
                        <a:pt x="754666" y="2608614"/>
                      </a:cubicBezTo>
                      <a:cubicBezTo>
                        <a:pt x="740283" y="2614424"/>
                        <a:pt x="755904" y="2609852"/>
                        <a:pt x="749332" y="2612424"/>
                      </a:cubicBezTo>
                      <a:cubicBezTo>
                        <a:pt x="739616" y="2616234"/>
                        <a:pt x="738378" y="2616234"/>
                        <a:pt x="733139" y="2618044"/>
                      </a:cubicBezTo>
                      <a:cubicBezTo>
                        <a:pt x="725805" y="2620616"/>
                        <a:pt x="714947" y="2624711"/>
                        <a:pt x="705326" y="2628426"/>
                      </a:cubicBezTo>
                      <a:cubicBezTo>
                        <a:pt x="691801" y="2633665"/>
                        <a:pt x="665512" y="2642904"/>
                        <a:pt x="655415" y="2647095"/>
                      </a:cubicBezTo>
                      <a:cubicBezTo>
                        <a:pt x="650367" y="2649191"/>
                        <a:pt x="641414" y="2653477"/>
                        <a:pt x="636461" y="2655096"/>
                      </a:cubicBezTo>
                      <a:cubicBezTo>
                        <a:pt x="632079" y="2656525"/>
                        <a:pt x="632079" y="2656334"/>
                        <a:pt x="622745" y="2659954"/>
                      </a:cubicBezTo>
                      <a:cubicBezTo>
                        <a:pt x="600837" y="2668431"/>
                        <a:pt x="591979" y="2673289"/>
                        <a:pt x="571214" y="2681480"/>
                      </a:cubicBezTo>
                      <a:cubicBezTo>
                        <a:pt x="549402" y="2690148"/>
                        <a:pt x="539306" y="2692529"/>
                        <a:pt x="523113" y="2698911"/>
                      </a:cubicBezTo>
                      <a:cubicBezTo>
                        <a:pt x="517303" y="2701197"/>
                        <a:pt x="526256" y="2698339"/>
                        <a:pt x="528257" y="2697578"/>
                      </a:cubicBezTo>
                      <a:cubicBezTo>
                        <a:pt x="515112" y="2702721"/>
                        <a:pt x="512826" y="2702912"/>
                        <a:pt x="501491" y="2707388"/>
                      </a:cubicBezTo>
                      <a:cubicBezTo>
                        <a:pt x="486632" y="2713294"/>
                        <a:pt x="475869" y="2717580"/>
                        <a:pt x="460153" y="2723867"/>
                      </a:cubicBezTo>
                      <a:cubicBezTo>
                        <a:pt x="467773" y="2720914"/>
                        <a:pt x="449485" y="2728058"/>
                        <a:pt x="443770" y="2730534"/>
                      </a:cubicBezTo>
                      <a:cubicBezTo>
                        <a:pt x="436340" y="2733772"/>
                        <a:pt x="431006" y="2735678"/>
                        <a:pt x="423196" y="2738630"/>
                      </a:cubicBezTo>
                      <a:cubicBezTo>
                        <a:pt x="407956" y="2744345"/>
                        <a:pt x="387763" y="2752346"/>
                        <a:pt x="372809" y="2758442"/>
                      </a:cubicBezTo>
                      <a:cubicBezTo>
                        <a:pt x="367093" y="2760823"/>
                        <a:pt x="348139" y="2769110"/>
                        <a:pt x="347377" y="2769015"/>
                      </a:cubicBezTo>
                      <a:cubicBezTo>
                        <a:pt x="345758" y="2768825"/>
                        <a:pt x="345853" y="2767967"/>
                        <a:pt x="323469" y="2777492"/>
                      </a:cubicBezTo>
                      <a:cubicBezTo>
                        <a:pt x="309563" y="2783398"/>
                        <a:pt x="292989" y="2791113"/>
                        <a:pt x="272891" y="2798352"/>
                      </a:cubicBezTo>
                      <a:cubicBezTo>
                        <a:pt x="261938" y="2802257"/>
                        <a:pt x="253460" y="2805020"/>
                        <a:pt x="239173" y="2810449"/>
                      </a:cubicBezTo>
                      <a:cubicBezTo>
                        <a:pt x="225362" y="2815688"/>
                        <a:pt x="223742" y="2816735"/>
                        <a:pt x="213455" y="2820736"/>
                      </a:cubicBezTo>
                      <a:cubicBezTo>
                        <a:pt x="204407" y="2824260"/>
                        <a:pt x="196310" y="2826737"/>
                        <a:pt x="185166" y="2831118"/>
                      </a:cubicBezTo>
                      <a:cubicBezTo>
                        <a:pt x="183070" y="2831880"/>
                        <a:pt x="180308" y="2833404"/>
                        <a:pt x="178213" y="2834356"/>
                      </a:cubicBezTo>
                      <a:cubicBezTo>
                        <a:pt x="173926" y="2836262"/>
                        <a:pt x="169831" y="2837881"/>
                        <a:pt x="165926" y="2839310"/>
                      </a:cubicBezTo>
                      <a:cubicBezTo>
                        <a:pt x="164020" y="2839976"/>
                        <a:pt x="162116" y="2840738"/>
                        <a:pt x="160306" y="2841405"/>
                      </a:cubicBezTo>
                      <a:cubicBezTo>
                        <a:pt x="159544" y="2841977"/>
                        <a:pt x="157448" y="2841310"/>
                        <a:pt x="155543" y="2841405"/>
                      </a:cubicBezTo>
                      <a:cubicBezTo>
                        <a:pt x="148209" y="2840929"/>
                        <a:pt x="141542" y="2840262"/>
                        <a:pt x="134874" y="2839310"/>
                      </a:cubicBezTo>
                      <a:cubicBezTo>
                        <a:pt x="138494" y="2839691"/>
                        <a:pt x="140875" y="2840453"/>
                        <a:pt x="139160" y="2840643"/>
                      </a:cubicBezTo>
                      <a:cubicBezTo>
                        <a:pt x="137446" y="2840548"/>
                        <a:pt x="131350" y="2840929"/>
                        <a:pt x="118396" y="2837595"/>
                      </a:cubicBezTo>
                      <a:cubicBezTo>
                        <a:pt x="111157" y="2835976"/>
                        <a:pt x="108966" y="2834642"/>
                        <a:pt x="105728" y="2833785"/>
                      </a:cubicBezTo>
                      <a:cubicBezTo>
                        <a:pt x="102584" y="2832928"/>
                        <a:pt x="98679" y="2831404"/>
                        <a:pt x="88964" y="2827308"/>
                      </a:cubicBezTo>
                      <a:cubicBezTo>
                        <a:pt x="80486" y="2822736"/>
                        <a:pt x="79534" y="2822164"/>
                        <a:pt x="79915" y="2821784"/>
                      </a:cubicBezTo>
                      <a:cubicBezTo>
                        <a:pt x="79439" y="2822260"/>
                        <a:pt x="67628" y="2815497"/>
                        <a:pt x="57531" y="2806353"/>
                      </a:cubicBezTo>
                      <a:cubicBezTo>
                        <a:pt x="47244" y="2797495"/>
                        <a:pt x="39433" y="2786255"/>
                        <a:pt x="38862" y="2786446"/>
                      </a:cubicBezTo>
                      <a:cubicBezTo>
                        <a:pt x="39053" y="2786351"/>
                        <a:pt x="37529" y="2784541"/>
                        <a:pt x="35719" y="2781302"/>
                      </a:cubicBezTo>
                      <a:cubicBezTo>
                        <a:pt x="33719" y="2778064"/>
                        <a:pt x="30956" y="2773778"/>
                        <a:pt x="28480" y="2768920"/>
                      </a:cubicBezTo>
                      <a:cubicBezTo>
                        <a:pt x="23241" y="2759300"/>
                        <a:pt x="18669" y="2747870"/>
                        <a:pt x="16955" y="2742821"/>
                      </a:cubicBezTo>
                      <a:cubicBezTo>
                        <a:pt x="13811" y="2734154"/>
                        <a:pt x="11335" y="2724914"/>
                        <a:pt x="9334" y="2716723"/>
                      </a:cubicBezTo>
                      <a:cubicBezTo>
                        <a:pt x="9334" y="2717009"/>
                        <a:pt x="6858" y="2707960"/>
                        <a:pt x="6763" y="2706722"/>
                      </a:cubicBezTo>
                      <a:cubicBezTo>
                        <a:pt x="6191" y="2701673"/>
                        <a:pt x="7715" y="2706055"/>
                        <a:pt x="8096" y="2706150"/>
                      </a:cubicBezTo>
                      <a:cubicBezTo>
                        <a:pt x="6382" y="2698054"/>
                        <a:pt x="4858" y="2687291"/>
                        <a:pt x="4191" y="2684909"/>
                      </a:cubicBezTo>
                      <a:cubicBezTo>
                        <a:pt x="3524" y="2682433"/>
                        <a:pt x="2286" y="2680147"/>
                        <a:pt x="1619" y="2662049"/>
                      </a:cubicBezTo>
                      <a:cubicBezTo>
                        <a:pt x="1905" y="2662145"/>
                        <a:pt x="3143" y="2668526"/>
                        <a:pt x="3048" y="2663288"/>
                      </a:cubicBezTo>
                      <a:cubicBezTo>
                        <a:pt x="2857" y="2654905"/>
                        <a:pt x="2667" y="2643476"/>
                        <a:pt x="2572" y="2640332"/>
                      </a:cubicBezTo>
                      <a:cubicBezTo>
                        <a:pt x="2762" y="2636046"/>
                        <a:pt x="3048" y="2631950"/>
                        <a:pt x="3429" y="2627664"/>
                      </a:cubicBezTo>
                      <a:cubicBezTo>
                        <a:pt x="3524" y="2623473"/>
                        <a:pt x="3524" y="2619472"/>
                        <a:pt x="3620" y="2615567"/>
                      </a:cubicBezTo>
                      <a:cubicBezTo>
                        <a:pt x="3715" y="2610424"/>
                        <a:pt x="4191" y="2602899"/>
                        <a:pt x="4286" y="2596422"/>
                      </a:cubicBezTo>
                      <a:cubicBezTo>
                        <a:pt x="4381" y="2584897"/>
                        <a:pt x="3334" y="2583563"/>
                        <a:pt x="3524" y="2575753"/>
                      </a:cubicBezTo>
                      <a:cubicBezTo>
                        <a:pt x="3620" y="2574229"/>
                        <a:pt x="3810" y="2568038"/>
                        <a:pt x="4001" y="2564513"/>
                      </a:cubicBezTo>
                      <a:cubicBezTo>
                        <a:pt x="4096" y="2558894"/>
                        <a:pt x="4191" y="2552702"/>
                        <a:pt x="4191" y="2546606"/>
                      </a:cubicBezTo>
                      <a:cubicBezTo>
                        <a:pt x="4191" y="2530509"/>
                        <a:pt x="4096" y="2518984"/>
                        <a:pt x="4096" y="2503363"/>
                      </a:cubicBezTo>
                      <a:cubicBezTo>
                        <a:pt x="4096" y="2490218"/>
                        <a:pt x="4667" y="2486122"/>
                        <a:pt x="4477" y="2474883"/>
                      </a:cubicBezTo>
                      <a:cubicBezTo>
                        <a:pt x="4381" y="2467168"/>
                        <a:pt x="4191" y="2463739"/>
                        <a:pt x="3905" y="2463644"/>
                      </a:cubicBezTo>
                      <a:cubicBezTo>
                        <a:pt x="4667" y="2463929"/>
                        <a:pt x="4953" y="2464501"/>
                        <a:pt x="5144" y="2442022"/>
                      </a:cubicBezTo>
                      <a:cubicBezTo>
                        <a:pt x="5144" y="2442403"/>
                        <a:pt x="4667" y="2441831"/>
                        <a:pt x="4763" y="2441831"/>
                      </a:cubicBezTo>
                      <a:cubicBezTo>
                        <a:pt x="4858" y="2428401"/>
                        <a:pt x="5334" y="2380490"/>
                        <a:pt x="4953" y="2371918"/>
                      </a:cubicBezTo>
                      <a:cubicBezTo>
                        <a:pt x="4953" y="2371061"/>
                        <a:pt x="3905" y="2381443"/>
                        <a:pt x="4096" y="2370584"/>
                      </a:cubicBezTo>
                      <a:cubicBezTo>
                        <a:pt x="4381" y="2360964"/>
                        <a:pt x="4667" y="2349534"/>
                        <a:pt x="4953" y="2339247"/>
                      </a:cubicBezTo>
                      <a:cubicBezTo>
                        <a:pt x="5429" y="2313911"/>
                        <a:pt x="5810" y="2283621"/>
                        <a:pt x="5810" y="2256475"/>
                      </a:cubicBezTo>
                      <a:cubicBezTo>
                        <a:pt x="5715" y="2241902"/>
                        <a:pt x="5620" y="2233138"/>
                        <a:pt x="5429" y="2218184"/>
                      </a:cubicBezTo>
                      <a:cubicBezTo>
                        <a:pt x="5525" y="2194467"/>
                        <a:pt x="5239" y="2196277"/>
                        <a:pt x="4572" y="2187323"/>
                      </a:cubicBezTo>
                      <a:cubicBezTo>
                        <a:pt x="4763" y="2190467"/>
                        <a:pt x="6382" y="2156081"/>
                        <a:pt x="5715" y="2150271"/>
                      </a:cubicBezTo>
                      <a:cubicBezTo>
                        <a:pt x="5334" y="2146747"/>
                        <a:pt x="4286" y="2185228"/>
                        <a:pt x="3810" y="2180751"/>
                      </a:cubicBezTo>
                      <a:cubicBezTo>
                        <a:pt x="3810" y="2180656"/>
                        <a:pt x="4763" y="2150843"/>
                        <a:pt x="4858" y="2148938"/>
                      </a:cubicBezTo>
                      <a:cubicBezTo>
                        <a:pt x="5334" y="2137888"/>
                        <a:pt x="6001" y="2121696"/>
                        <a:pt x="6572" y="2121982"/>
                      </a:cubicBezTo>
                      <a:cubicBezTo>
                        <a:pt x="5525" y="2121601"/>
                        <a:pt x="6191" y="2092264"/>
                        <a:pt x="5715" y="2077405"/>
                      </a:cubicBezTo>
                      <a:cubicBezTo>
                        <a:pt x="5810" y="2057212"/>
                        <a:pt x="5905" y="2057688"/>
                        <a:pt x="6572" y="2060069"/>
                      </a:cubicBezTo>
                      <a:cubicBezTo>
                        <a:pt x="7049" y="2062165"/>
                        <a:pt x="6953" y="2044639"/>
                        <a:pt x="7334" y="2044829"/>
                      </a:cubicBezTo>
                      <a:lnTo>
                        <a:pt x="5525" y="2044162"/>
                      </a:lnTo>
                      <a:cubicBezTo>
                        <a:pt x="5620" y="2025398"/>
                        <a:pt x="7144" y="2019397"/>
                        <a:pt x="7049" y="2017207"/>
                      </a:cubicBezTo>
                      <a:cubicBezTo>
                        <a:pt x="6858" y="2005491"/>
                        <a:pt x="5905" y="1986631"/>
                        <a:pt x="6572" y="1971296"/>
                      </a:cubicBezTo>
                      <a:cubicBezTo>
                        <a:pt x="7049" y="1959771"/>
                        <a:pt x="8096" y="1911955"/>
                        <a:pt x="7239" y="1901669"/>
                      </a:cubicBezTo>
                      <a:cubicBezTo>
                        <a:pt x="6858" y="1897096"/>
                        <a:pt x="7525" y="1868521"/>
                        <a:pt x="7144" y="1858425"/>
                      </a:cubicBezTo>
                      <a:cubicBezTo>
                        <a:pt x="6477" y="1839851"/>
                        <a:pt x="7810" y="1838422"/>
                        <a:pt x="8001" y="1826612"/>
                      </a:cubicBezTo>
                      <a:cubicBezTo>
                        <a:pt x="8192" y="1813181"/>
                        <a:pt x="7620" y="1806609"/>
                        <a:pt x="7715" y="1793464"/>
                      </a:cubicBezTo>
                      <a:cubicBezTo>
                        <a:pt x="7810" y="1777653"/>
                        <a:pt x="8096" y="1781844"/>
                        <a:pt x="8382" y="1784225"/>
                      </a:cubicBezTo>
                      <a:cubicBezTo>
                        <a:pt x="8763" y="1786987"/>
                        <a:pt x="8477" y="1763556"/>
                        <a:pt x="8477" y="1762127"/>
                      </a:cubicBezTo>
                      <a:cubicBezTo>
                        <a:pt x="8192" y="1753460"/>
                        <a:pt x="8477" y="1750602"/>
                        <a:pt x="8573" y="1744887"/>
                      </a:cubicBezTo>
                      <a:cubicBezTo>
                        <a:pt x="8858" y="1727075"/>
                        <a:pt x="6382" y="1744696"/>
                        <a:pt x="7906" y="1722503"/>
                      </a:cubicBezTo>
                      <a:cubicBezTo>
                        <a:pt x="8763" y="1710597"/>
                        <a:pt x="8858" y="1687642"/>
                        <a:pt x="8287" y="1673450"/>
                      </a:cubicBezTo>
                      <a:cubicBezTo>
                        <a:pt x="7715" y="1657352"/>
                        <a:pt x="7620" y="1646303"/>
                        <a:pt x="8763" y="1635350"/>
                      </a:cubicBezTo>
                      <a:cubicBezTo>
                        <a:pt x="9430" y="1628872"/>
                        <a:pt x="8382" y="1589439"/>
                        <a:pt x="9144" y="1580676"/>
                      </a:cubicBezTo>
                      <a:cubicBezTo>
                        <a:pt x="8573" y="1587725"/>
                        <a:pt x="7525" y="1529431"/>
                        <a:pt x="8763" y="1547529"/>
                      </a:cubicBezTo>
                      <a:cubicBezTo>
                        <a:pt x="10001" y="1548005"/>
                        <a:pt x="9144" y="1523145"/>
                        <a:pt x="9144" y="1506286"/>
                      </a:cubicBezTo>
                      <a:cubicBezTo>
                        <a:pt x="9144" y="1496380"/>
                        <a:pt x="9239" y="1482664"/>
                        <a:pt x="9430" y="1473710"/>
                      </a:cubicBezTo>
                      <a:cubicBezTo>
                        <a:pt x="9620" y="1468281"/>
                        <a:pt x="9716" y="1471424"/>
                        <a:pt x="9811" y="1463423"/>
                      </a:cubicBezTo>
                      <a:cubicBezTo>
                        <a:pt x="9811" y="1457613"/>
                        <a:pt x="9811" y="1445516"/>
                        <a:pt x="9811" y="1434944"/>
                      </a:cubicBezTo>
                      <a:cubicBezTo>
                        <a:pt x="9716" y="1429610"/>
                        <a:pt x="9716" y="1424752"/>
                        <a:pt x="9620" y="1421037"/>
                      </a:cubicBezTo>
                      <a:cubicBezTo>
                        <a:pt x="9525" y="1417418"/>
                        <a:pt x="9430" y="1415036"/>
                        <a:pt x="9334" y="1415036"/>
                      </a:cubicBezTo>
                      <a:cubicBezTo>
                        <a:pt x="9811" y="1415227"/>
                        <a:pt x="10287" y="1417798"/>
                        <a:pt x="10382" y="1401416"/>
                      </a:cubicBezTo>
                      <a:cubicBezTo>
                        <a:pt x="10478" y="1391605"/>
                        <a:pt x="9811" y="1375222"/>
                        <a:pt x="10382" y="1370936"/>
                      </a:cubicBezTo>
                      <a:cubicBezTo>
                        <a:pt x="10382" y="1371317"/>
                        <a:pt x="10287" y="1360268"/>
                        <a:pt x="10097" y="1359791"/>
                      </a:cubicBezTo>
                      <a:cubicBezTo>
                        <a:pt x="9811" y="1359125"/>
                        <a:pt x="10097" y="1350266"/>
                        <a:pt x="10192" y="1347123"/>
                      </a:cubicBezTo>
                      <a:cubicBezTo>
                        <a:pt x="10573" y="1329597"/>
                        <a:pt x="11240" y="1305022"/>
                        <a:pt x="9906" y="1304546"/>
                      </a:cubicBezTo>
                      <a:cubicBezTo>
                        <a:pt x="10097" y="1304642"/>
                        <a:pt x="11144" y="1305118"/>
                        <a:pt x="10763" y="1291973"/>
                      </a:cubicBezTo>
                      <a:cubicBezTo>
                        <a:pt x="10478" y="1280638"/>
                        <a:pt x="10287" y="1283591"/>
                        <a:pt x="10382" y="1267018"/>
                      </a:cubicBezTo>
                      <a:cubicBezTo>
                        <a:pt x="10287" y="1276924"/>
                        <a:pt x="11240" y="1274923"/>
                        <a:pt x="11335" y="1261493"/>
                      </a:cubicBezTo>
                      <a:cubicBezTo>
                        <a:pt x="11335" y="1250730"/>
                        <a:pt x="11335" y="1239586"/>
                        <a:pt x="11335" y="1229394"/>
                      </a:cubicBezTo>
                      <a:cubicBezTo>
                        <a:pt x="11240" y="1207296"/>
                        <a:pt x="11049" y="1206344"/>
                        <a:pt x="10287" y="1205201"/>
                      </a:cubicBezTo>
                      <a:cubicBezTo>
                        <a:pt x="10382" y="1185103"/>
                        <a:pt x="10573" y="1189579"/>
                        <a:pt x="11144" y="1183007"/>
                      </a:cubicBezTo>
                      <a:cubicBezTo>
                        <a:pt x="11144" y="1182912"/>
                        <a:pt x="10954" y="1180340"/>
                        <a:pt x="10763" y="1177578"/>
                      </a:cubicBezTo>
                      <a:cubicBezTo>
                        <a:pt x="10668" y="1176245"/>
                        <a:pt x="10573" y="1174816"/>
                        <a:pt x="10478" y="1173768"/>
                      </a:cubicBezTo>
                      <a:cubicBezTo>
                        <a:pt x="10382" y="1172720"/>
                        <a:pt x="10287" y="1172053"/>
                        <a:pt x="10287" y="1171958"/>
                      </a:cubicBezTo>
                      <a:cubicBezTo>
                        <a:pt x="10954" y="1172244"/>
                        <a:pt x="11525" y="1167386"/>
                        <a:pt x="12287" y="1161671"/>
                      </a:cubicBezTo>
                      <a:cubicBezTo>
                        <a:pt x="11906" y="1151289"/>
                        <a:pt x="11621" y="1142336"/>
                        <a:pt x="11335" y="1133668"/>
                      </a:cubicBezTo>
                      <a:cubicBezTo>
                        <a:pt x="10668" y="1119095"/>
                        <a:pt x="11144" y="1097568"/>
                        <a:pt x="11430" y="1078328"/>
                      </a:cubicBezTo>
                      <a:cubicBezTo>
                        <a:pt x="11621" y="1068136"/>
                        <a:pt x="12287" y="1031274"/>
                        <a:pt x="11621" y="1028988"/>
                      </a:cubicBezTo>
                      <a:cubicBezTo>
                        <a:pt x="11049" y="1027083"/>
                        <a:pt x="10478" y="1028226"/>
                        <a:pt x="9906" y="1027940"/>
                      </a:cubicBezTo>
                      <a:cubicBezTo>
                        <a:pt x="10001" y="1012033"/>
                        <a:pt x="11049" y="1017272"/>
                        <a:pt x="11430" y="1017463"/>
                      </a:cubicBezTo>
                      <a:cubicBezTo>
                        <a:pt x="11240" y="1017368"/>
                        <a:pt x="11335" y="1011843"/>
                        <a:pt x="11525" y="1006414"/>
                      </a:cubicBezTo>
                      <a:cubicBezTo>
                        <a:pt x="11621" y="1003747"/>
                        <a:pt x="11811" y="1001080"/>
                        <a:pt x="11906" y="998984"/>
                      </a:cubicBezTo>
                      <a:cubicBezTo>
                        <a:pt x="12002" y="996984"/>
                        <a:pt x="12192" y="995650"/>
                        <a:pt x="12287" y="995650"/>
                      </a:cubicBezTo>
                      <a:cubicBezTo>
                        <a:pt x="12573" y="995746"/>
                        <a:pt x="13145" y="996698"/>
                        <a:pt x="13240" y="984887"/>
                      </a:cubicBezTo>
                      <a:lnTo>
                        <a:pt x="11430" y="984220"/>
                      </a:lnTo>
                      <a:cubicBezTo>
                        <a:pt x="11716" y="984316"/>
                        <a:pt x="11906" y="980601"/>
                        <a:pt x="12097" y="974695"/>
                      </a:cubicBezTo>
                      <a:cubicBezTo>
                        <a:pt x="12192" y="968790"/>
                        <a:pt x="12382" y="960694"/>
                        <a:pt x="12573" y="952121"/>
                      </a:cubicBezTo>
                      <a:cubicBezTo>
                        <a:pt x="12764" y="934881"/>
                        <a:pt x="12954" y="915640"/>
                        <a:pt x="13049" y="907258"/>
                      </a:cubicBezTo>
                      <a:cubicBezTo>
                        <a:pt x="12954" y="919069"/>
                        <a:pt x="12478" y="918117"/>
                        <a:pt x="12097" y="918022"/>
                      </a:cubicBezTo>
                      <a:cubicBezTo>
                        <a:pt x="12287" y="895638"/>
                        <a:pt x="14002" y="885827"/>
                        <a:pt x="13335" y="863158"/>
                      </a:cubicBezTo>
                      <a:cubicBezTo>
                        <a:pt x="13240" y="861157"/>
                        <a:pt x="12478" y="841631"/>
                        <a:pt x="13049" y="838107"/>
                      </a:cubicBezTo>
                      <a:cubicBezTo>
                        <a:pt x="13335" y="836678"/>
                        <a:pt x="14097" y="854395"/>
                        <a:pt x="14097" y="838202"/>
                      </a:cubicBezTo>
                      <a:cubicBezTo>
                        <a:pt x="14097" y="820486"/>
                        <a:pt x="13716" y="814961"/>
                        <a:pt x="14002" y="793625"/>
                      </a:cubicBezTo>
                      <a:cubicBezTo>
                        <a:pt x="14288" y="777337"/>
                        <a:pt x="14478" y="764193"/>
                        <a:pt x="14764" y="746857"/>
                      </a:cubicBezTo>
                      <a:cubicBezTo>
                        <a:pt x="14859" y="726950"/>
                        <a:pt x="14097" y="712853"/>
                        <a:pt x="13811" y="737523"/>
                      </a:cubicBezTo>
                      <a:cubicBezTo>
                        <a:pt x="13906" y="726283"/>
                        <a:pt x="14097" y="714091"/>
                        <a:pt x="14192" y="703043"/>
                      </a:cubicBezTo>
                      <a:cubicBezTo>
                        <a:pt x="14383" y="692470"/>
                        <a:pt x="14764" y="687707"/>
                        <a:pt x="15050" y="679230"/>
                      </a:cubicBezTo>
                      <a:cubicBezTo>
                        <a:pt x="15240" y="673706"/>
                        <a:pt x="15145" y="666943"/>
                        <a:pt x="15145" y="661799"/>
                      </a:cubicBezTo>
                      <a:cubicBezTo>
                        <a:pt x="15050" y="649321"/>
                        <a:pt x="14669" y="653417"/>
                        <a:pt x="14288" y="653227"/>
                      </a:cubicBezTo>
                      <a:cubicBezTo>
                        <a:pt x="14573" y="661990"/>
                        <a:pt x="14288" y="667610"/>
                        <a:pt x="14002" y="660275"/>
                      </a:cubicBezTo>
                      <a:cubicBezTo>
                        <a:pt x="13811" y="654465"/>
                        <a:pt x="13716" y="643702"/>
                        <a:pt x="13906" y="634653"/>
                      </a:cubicBezTo>
                      <a:cubicBezTo>
                        <a:pt x="14288" y="617413"/>
                        <a:pt x="15050" y="648560"/>
                        <a:pt x="15240" y="627509"/>
                      </a:cubicBezTo>
                      <a:cubicBezTo>
                        <a:pt x="15335" y="618270"/>
                        <a:pt x="15335" y="570073"/>
                        <a:pt x="14669" y="582932"/>
                      </a:cubicBezTo>
                      <a:cubicBezTo>
                        <a:pt x="14192" y="593124"/>
                        <a:pt x="14002" y="599029"/>
                        <a:pt x="13621" y="586552"/>
                      </a:cubicBezTo>
                      <a:cubicBezTo>
                        <a:pt x="13430" y="578836"/>
                        <a:pt x="13335" y="566359"/>
                        <a:pt x="13716" y="557500"/>
                      </a:cubicBezTo>
                      <a:cubicBezTo>
                        <a:pt x="14383" y="544451"/>
                        <a:pt x="15716" y="564263"/>
                        <a:pt x="15907" y="559310"/>
                      </a:cubicBezTo>
                      <a:cubicBezTo>
                        <a:pt x="16193" y="550071"/>
                        <a:pt x="16193" y="535974"/>
                        <a:pt x="16097" y="527973"/>
                      </a:cubicBezTo>
                      <a:cubicBezTo>
                        <a:pt x="15907" y="517019"/>
                        <a:pt x="15430" y="525496"/>
                        <a:pt x="15240" y="516067"/>
                      </a:cubicBezTo>
                      <a:cubicBezTo>
                        <a:pt x="14954" y="498255"/>
                        <a:pt x="16669" y="502827"/>
                        <a:pt x="16478" y="486539"/>
                      </a:cubicBezTo>
                      <a:cubicBezTo>
                        <a:pt x="16288" y="471014"/>
                        <a:pt x="15811" y="465489"/>
                        <a:pt x="15145" y="465203"/>
                      </a:cubicBezTo>
                      <a:cubicBezTo>
                        <a:pt x="15621" y="465394"/>
                        <a:pt x="16097" y="468823"/>
                        <a:pt x="16574" y="462060"/>
                      </a:cubicBezTo>
                      <a:cubicBezTo>
                        <a:pt x="17050" y="454440"/>
                        <a:pt x="18002" y="433866"/>
                        <a:pt x="18002" y="419102"/>
                      </a:cubicBezTo>
                      <a:cubicBezTo>
                        <a:pt x="18002" y="414149"/>
                        <a:pt x="17240" y="429008"/>
                        <a:pt x="17145" y="418340"/>
                      </a:cubicBezTo>
                      <a:cubicBezTo>
                        <a:pt x="17050" y="409768"/>
                        <a:pt x="17335" y="397195"/>
                        <a:pt x="17621" y="388051"/>
                      </a:cubicBezTo>
                      <a:cubicBezTo>
                        <a:pt x="18002" y="377669"/>
                        <a:pt x="18383" y="369286"/>
                        <a:pt x="18764" y="360143"/>
                      </a:cubicBezTo>
                      <a:cubicBezTo>
                        <a:pt x="19241" y="345569"/>
                        <a:pt x="18288" y="345474"/>
                        <a:pt x="19241" y="330520"/>
                      </a:cubicBezTo>
                      <a:cubicBezTo>
                        <a:pt x="20860" y="323090"/>
                        <a:pt x="21241" y="322043"/>
                        <a:pt x="24289" y="310994"/>
                      </a:cubicBezTo>
                      <a:cubicBezTo>
                        <a:pt x="25718" y="305278"/>
                        <a:pt x="26956" y="302993"/>
                        <a:pt x="28004" y="299373"/>
                      </a:cubicBezTo>
                      <a:cubicBezTo>
                        <a:pt x="28575" y="297563"/>
                        <a:pt x="29432" y="295658"/>
                        <a:pt x="30861" y="292991"/>
                      </a:cubicBezTo>
                      <a:cubicBezTo>
                        <a:pt x="32290" y="290419"/>
                        <a:pt x="33909" y="286800"/>
                        <a:pt x="37052" y="282704"/>
                      </a:cubicBezTo>
                      <a:lnTo>
                        <a:pt x="37338" y="283181"/>
                      </a:lnTo>
                      <a:cubicBezTo>
                        <a:pt x="38957" y="281371"/>
                        <a:pt x="38195" y="282609"/>
                        <a:pt x="35052" y="287086"/>
                      </a:cubicBezTo>
                      <a:cubicBezTo>
                        <a:pt x="34671" y="288038"/>
                        <a:pt x="39053" y="280799"/>
                        <a:pt x="44958" y="273751"/>
                      </a:cubicBezTo>
                      <a:cubicBezTo>
                        <a:pt x="47911" y="270131"/>
                        <a:pt x="51054" y="266512"/>
                        <a:pt x="54007" y="263845"/>
                      </a:cubicBezTo>
                      <a:cubicBezTo>
                        <a:pt x="56864" y="261082"/>
                        <a:pt x="58960" y="258892"/>
                        <a:pt x="59817" y="258225"/>
                      </a:cubicBezTo>
                      <a:cubicBezTo>
                        <a:pt x="68771" y="250700"/>
                        <a:pt x="73343" y="247938"/>
                        <a:pt x="82105" y="242318"/>
                      </a:cubicBezTo>
                      <a:cubicBezTo>
                        <a:pt x="92012" y="236222"/>
                        <a:pt x="92869" y="235556"/>
                        <a:pt x="104966" y="229936"/>
                      </a:cubicBezTo>
                      <a:cubicBezTo>
                        <a:pt x="111443" y="227078"/>
                        <a:pt x="115633" y="225554"/>
                        <a:pt x="119729" y="224221"/>
                      </a:cubicBezTo>
                      <a:cubicBezTo>
                        <a:pt x="123730" y="222697"/>
                        <a:pt x="127540" y="221744"/>
                        <a:pt x="133350" y="220315"/>
                      </a:cubicBezTo>
                      <a:cubicBezTo>
                        <a:pt x="150590" y="216410"/>
                        <a:pt x="157734" y="214981"/>
                        <a:pt x="173926" y="213267"/>
                      </a:cubicBezTo>
                      <a:cubicBezTo>
                        <a:pt x="190976" y="211552"/>
                        <a:pt x="196310" y="211933"/>
                        <a:pt x="212122" y="210314"/>
                      </a:cubicBezTo>
                      <a:cubicBezTo>
                        <a:pt x="224980" y="208981"/>
                        <a:pt x="232029" y="207552"/>
                        <a:pt x="243459" y="206314"/>
                      </a:cubicBezTo>
                      <a:cubicBezTo>
                        <a:pt x="260699" y="204314"/>
                        <a:pt x="255937" y="206218"/>
                        <a:pt x="255842" y="206599"/>
                      </a:cubicBezTo>
                      <a:cubicBezTo>
                        <a:pt x="265938" y="205171"/>
                        <a:pt x="275558" y="203932"/>
                        <a:pt x="282797" y="202694"/>
                      </a:cubicBezTo>
                      <a:cubicBezTo>
                        <a:pt x="299466" y="199932"/>
                        <a:pt x="300133" y="200885"/>
                        <a:pt x="299942" y="201551"/>
                      </a:cubicBezTo>
                      <a:cubicBezTo>
                        <a:pt x="300038" y="200980"/>
                        <a:pt x="311087" y="199837"/>
                        <a:pt x="322040" y="198694"/>
                      </a:cubicBezTo>
                      <a:cubicBezTo>
                        <a:pt x="327565" y="198122"/>
                        <a:pt x="332994" y="197551"/>
                        <a:pt x="337185" y="197074"/>
                      </a:cubicBezTo>
                      <a:cubicBezTo>
                        <a:pt x="341281" y="196598"/>
                        <a:pt x="344138" y="196217"/>
                        <a:pt x="344138" y="196027"/>
                      </a:cubicBezTo>
                      <a:cubicBezTo>
                        <a:pt x="353473" y="195455"/>
                        <a:pt x="362617" y="194979"/>
                        <a:pt x="376809" y="193550"/>
                      </a:cubicBezTo>
                      <a:cubicBezTo>
                        <a:pt x="376999" y="192979"/>
                        <a:pt x="384334" y="192407"/>
                        <a:pt x="396145" y="191169"/>
                      </a:cubicBezTo>
                      <a:cubicBezTo>
                        <a:pt x="412147" y="189264"/>
                        <a:pt x="421862" y="188121"/>
                        <a:pt x="436150" y="186406"/>
                      </a:cubicBezTo>
                      <a:cubicBezTo>
                        <a:pt x="439674" y="186025"/>
                        <a:pt x="468440" y="184978"/>
                        <a:pt x="477584" y="183358"/>
                      </a:cubicBezTo>
                      <a:cubicBezTo>
                        <a:pt x="480917" y="182692"/>
                        <a:pt x="462534" y="182977"/>
                        <a:pt x="482441" y="181549"/>
                      </a:cubicBezTo>
                      <a:cubicBezTo>
                        <a:pt x="494824" y="180596"/>
                        <a:pt x="495872" y="180882"/>
                        <a:pt x="509016" y="178977"/>
                      </a:cubicBezTo>
                      <a:cubicBezTo>
                        <a:pt x="508730" y="178977"/>
                        <a:pt x="518065" y="177358"/>
                        <a:pt x="519303" y="177358"/>
                      </a:cubicBezTo>
                      <a:cubicBezTo>
                        <a:pt x="526161" y="177072"/>
                        <a:pt x="506635" y="180025"/>
                        <a:pt x="512826" y="179644"/>
                      </a:cubicBezTo>
                      <a:cubicBezTo>
                        <a:pt x="514731" y="179548"/>
                        <a:pt x="524351" y="178120"/>
                        <a:pt x="524828" y="178120"/>
                      </a:cubicBezTo>
                      <a:cubicBezTo>
                        <a:pt x="532448" y="177072"/>
                        <a:pt x="536258" y="176786"/>
                        <a:pt x="546259" y="175739"/>
                      </a:cubicBezTo>
                      <a:cubicBezTo>
                        <a:pt x="537972" y="176596"/>
                        <a:pt x="541687" y="176500"/>
                        <a:pt x="541592" y="176786"/>
                      </a:cubicBezTo>
                      <a:cubicBezTo>
                        <a:pt x="541687" y="176596"/>
                        <a:pt x="545306" y="176215"/>
                        <a:pt x="549878" y="175739"/>
                      </a:cubicBezTo>
                      <a:cubicBezTo>
                        <a:pt x="554450" y="175262"/>
                        <a:pt x="559880" y="174786"/>
                        <a:pt x="563594" y="174405"/>
                      </a:cubicBezTo>
                      <a:cubicBezTo>
                        <a:pt x="563594" y="174310"/>
                        <a:pt x="563023" y="174119"/>
                        <a:pt x="566452" y="173738"/>
                      </a:cubicBezTo>
                      <a:cubicBezTo>
                        <a:pt x="577977" y="172310"/>
                        <a:pt x="596075" y="170500"/>
                        <a:pt x="596741" y="170976"/>
                      </a:cubicBezTo>
                      <a:cubicBezTo>
                        <a:pt x="597789" y="171547"/>
                        <a:pt x="629317" y="168404"/>
                        <a:pt x="629507" y="167737"/>
                      </a:cubicBezTo>
                      <a:cubicBezTo>
                        <a:pt x="638747" y="166690"/>
                        <a:pt x="662369" y="164689"/>
                        <a:pt x="662559" y="164023"/>
                      </a:cubicBezTo>
                      <a:cubicBezTo>
                        <a:pt x="686562" y="162022"/>
                        <a:pt x="741331" y="157927"/>
                        <a:pt x="761238" y="154498"/>
                      </a:cubicBezTo>
                      <a:cubicBezTo>
                        <a:pt x="758000" y="157546"/>
                        <a:pt x="796957" y="149926"/>
                        <a:pt x="808482" y="149259"/>
                      </a:cubicBezTo>
                      <a:cubicBezTo>
                        <a:pt x="818388" y="148687"/>
                        <a:pt x="823436" y="149068"/>
                        <a:pt x="842963" y="146497"/>
                      </a:cubicBezTo>
                      <a:cubicBezTo>
                        <a:pt x="847916" y="145830"/>
                        <a:pt x="871919" y="141925"/>
                        <a:pt x="870585" y="142020"/>
                      </a:cubicBezTo>
                      <a:cubicBezTo>
                        <a:pt x="879539" y="141639"/>
                        <a:pt x="866108" y="143639"/>
                        <a:pt x="894874" y="140591"/>
                      </a:cubicBezTo>
                      <a:cubicBezTo>
                        <a:pt x="911257" y="138877"/>
                        <a:pt x="896684" y="139543"/>
                        <a:pt x="915352" y="137734"/>
                      </a:cubicBezTo>
                      <a:cubicBezTo>
                        <a:pt x="915257" y="138115"/>
                        <a:pt x="910304" y="139543"/>
                        <a:pt x="919544" y="138877"/>
                      </a:cubicBezTo>
                      <a:cubicBezTo>
                        <a:pt x="923258" y="138591"/>
                        <a:pt x="930307" y="137924"/>
                        <a:pt x="936498" y="137257"/>
                      </a:cubicBezTo>
                      <a:cubicBezTo>
                        <a:pt x="942689" y="136591"/>
                        <a:pt x="947928" y="135924"/>
                        <a:pt x="947928" y="135638"/>
                      </a:cubicBezTo>
                      <a:cubicBezTo>
                        <a:pt x="947928" y="135638"/>
                        <a:pt x="950214" y="135257"/>
                        <a:pt x="953643" y="134876"/>
                      </a:cubicBezTo>
                      <a:cubicBezTo>
                        <a:pt x="957072" y="134495"/>
                        <a:pt x="961644" y="134019"/>
                        <a:pt x="966406" y="133447"/>
                      </a:cubicBezTo>
                      <a:cubicBezTo>
                        <a:pt x="976027" y="132400"/>
                        <a:pt x="986219" y="131352"/>
                        <a:pt x="989171" y="131066"/>
                      </a:cubicBezTo>
                      <a:cubicBezTo>
                        <a:pt x="999839" y="129923"/>
                        <a:pt x="1030319" y="126780"/>
                        <a:pt x="1035368" y="126780"/>
                      </a:cubicBezTo>
                      <a:cubicBezTo>
                        <a:pt x="1041844" y="126780"/>
                        <a:pt x="1055275" y="125827"/>
                        <a:pt x="1075754" y="123351"/>
                      </a:cubicBezTo>
                      <a:cubicBezTo>
                        <a:pt x="1085564" y="122113"/>
                        <a:pt x="1085945" y="121636"/>
                        <a:pt x="1099090" y="120208"/>
                      </a:cubicBezTo>
                      <a:cubicBezTo>
                        <a:pt x="1110901" y="118969"/>
                        <a:pt x="1123855" y="117827"/>
                        <a:pt x="1134713" y="116874"/>
                      </a:cubicBezTo>
                      <a:cubicBezTo>
                        <a:pt x="1137285" y="116588"/>
                        <a:pt x="1185482" y="112207"/>
                        <a:pt x="1182243" y="112207"/>
                      </a:cubicBezTo>
                      <a:cubicBezTo>
                        <a:pt x="1169765" y="112397"/>
                        <a:pt x="1214819" y="108587"/>
                        <a:pt x="1229868" y="107063"/>
                      </a:cubicBezTo>
                      <a:cubicBezTo>
                        <a:pt x="1241679" y="105825"/>
                        <a:pt x="1254062" y="104587"/>
                        <a:pt x="1265873" y="103348"/>
                      </a:cubicBezTo>
                      <a:cubicBezTo>
                        <a:pt x="1278065" y="102015"/>
                        <a:pt x="1275112" y="102301"/>
                        <a:pt x="1273112" y="102301"/>
                      </a:cubicBezTo>
                      <a:cubicBezTo>
                        <a:pt x="1270826" y="102301"/>
                        <a:pt x="1293019" y="100300"/>
                        <a:pt x="1294829" y="100205"/>
                      </a:cubicBezTo>
                      <a:cubicBezTo>
                        <a:pt x="1302830" y="99348"/>
                        <a:pt x="1310926" y="98491"/>
                        <a:pt x="1318641" y="97633"/>
                      </a:cubicBezTo>
                      <a:cubicBezTo>
                        <a:pt x="1327118" y="96681"/>
                        <a:pt x="1353788" y="93443"/>
                        <a:pt x="1354550" y="93919"/>
                      </a:cubicBezTo>
                      <a:cubicBezTo>
                        <a:pt x="1355408" y="94490"/>
                        <a:pt x="1377410" y="92395"/>
                        <a:pt x="1391317" y="90775"/>
                      </a:cubicBezTo>
                      <a:cubicBezTo>
                        <a:pt x="1405890" y="89156"/>
                        <a:pt x="1390745" y="90014"/>
                        <a:pt x="1409414" y="88204"/>
                      </a:cubicBezTo>
                      <a:cubicBezTo>
                        <a:pt x="1409129" y="88680"/>
                        <a:pt x="1405700" y="89442"/>
                        <a:pt x="1420178" y="87918"/>
                      </a:cubicBezTo>
                      <a:cubicBezTo>
                        <a:pt x="1444181" y="85060"/>
                        <a:pt x="1404461" y="87251"/>
                        <a:pt x="1391126" y="88489"/>
                      </a:cubicBezTo>
                      <a:close/>
                      <a:moveTo>
                        <a:pt x="2123027" y="64106"/>
                      </a:moveTo>
                      <a:cubicBezTo>
                        <a:pt x="2116074" y="63343"/>
                        <a:pt x="2110645" y="62772"/>
                        <a:pt x="2106835" y="62581"/>
                      </a:cubicBezTo>
                      <a:cubicBezTo>
                        <a:pt x="2104930" y="62486"/>
                        <a:pt x="2103501" y="62486"/>
                        <a:pt x="2102453" y="62486"/>
                      </a:cubicBezTo>
                      <a:cubicBezTo>
                        <a:pt x="2101596" y="62581"/>
                        <a:pt x="2099882" y="62581"/>
                        <a:pt x="2099882" y="62772"/>
                      </a:cubicBezTo>
                      <a:lnTo>
                        <a:pt x="2111788" y="63629"/>
                      </a:lnTo>
                      <a:lnTo>
                        <a:pt x="2123027" y="64106"/>
                      </a:lnTo>
                      <a:close/>
                      <a:moveTo>
                        <a:pt x="2356961" y="78679"/>
                      </a:moveTo>
                      <a:cubicBezTo>
                        <a:pt x="2341340" y="77536"/>
                        <a:pt x="2324291" y="76297"/>
                        <a:pt x="2308765" y="75154"/>
                      </a:cubicBezTo>
                      <a:cubicBezTo>
                        <a:pt x="2290858" y="73916"/>
                        <a:pt x="2285429" y="73631"/>
                        <a:pt x="2276475" y="73440"/>
                      </a:cubicBezTo>
                      <a:cubicBezTo>
                        <a:pt x="2266093" y="73249"/>
                        <a:pt x="2245233" y="70868"/>
                        <a:pt x="2244757" y="71916"/>
                      </a:cubicBezTo>
                      <a:cubicBezTo>
                        <a:pt x="2244947" y="71440"/>
                        <a:pt x="2234089" y="70392"/>
                        <a:pt x="2220754" y="69249"/>
                      </a:cubicBezTo>
                      <a:cubicBezTo>
                        <a:pt x="2207514" y="68106"/>
                        <a:pt x="2191893" y="66868"/>
                        <a:pt x="2182844" y="66106"/>
                      </a:cubicBezTo>
                      <a:cubicBezTo>
                        <a:pt x="2176177" y="65534"/>
                        <a:pt x="2162651" y="64296"/>
                        <a:pt x="2157317" y="63820"/>
                      </a:cubicBezTo>
                      <a:cubicBezTo>
                        <a:pt x="2157508" y="63439"/>
                        <a:pt x="2146840" y="62200"/>
                        <a:pt x="2135696" y="61343"/>
                      </a:cubicBezTo>
                      <a:lnTo>
                        <a:pt x="2135315" y="62105"/>
                      </a:lnTo>
                      <a:cubicBezTo>
                        <a:pt x="2126742" y="61439"/>
                        <a:pt x="2122075" y="60962"/>
                        <a:pt x="2117312" y="60486"/>
                      </a:cubicBezTo>
                      <a:cubicBezTo>
                        <a:pt x="2114931" y="60295"/>
                        <a:pt x="2112550" y="60010"/>
                        <a:pt x="2109692" y="59724"/>
                      </a:cubicBezTo>
                      <a:cubicBezTo>
                        <a:pt x="2108264" y="59629"/>
                        <a:pt x="2106740" y="59438"/>
                        <a:pt x="2105025" y="59343"/>
                      </a:cubicBezTo>
                      <a:cubicBezTo>
                        <a:pt x="2104168" y="59248"/>
                        <a:pt x="2103215" y="59248"/>
                        <a:pt x="2102263" y="59152"/>
                      </a:cubicBezTo>
                      <a:cubicBezTo>
                        <a:pt x="2101310" y="59248"/>
                        <a:pt x="2100929" y="58867"/>
                        <a:pt x="2100072" y="58105"/>
                      </a:cubicBezTo>
                      <a:cubicBezTo>
                        <a:pt x="2089118" y="49437"/>
                        <a:pt x="2074926" y="40388"/>
                        <a:pt x="2067973" y="36673"/>
                      </a:cubicBezTo>
                      <a:cubicBezTo>
                        <a:pt x="2064925" y="34959"/>
                        <a:pt x="2067687" y="36769"/>
                        <a:pt x="2061496" y="33054"/>
                      </a:cubicBezTo>
                      <a:cubicBezTo>
                        <a:pt x="2054733" y="28958"/>
                        <a:pt x="2047494" y="24862"/>
                        <a:pt x="2041398" y="21719"/>
                      </a:cubicBezTo>
                      <a:cubicBezTo>
                        <a:pt x="2029396" y="15337"/>
                        <a:pt x="2014347" y="8479"/>
                        <a:pt x="2000536" y="4955"/>
                      </a:cubicBezTo>
                      <a:cubicBezTo>
                        <a:pt x="1997107" y="4193"/>
                        <a:pt x="1993106" y="3336"/>
                        <a:pt x="1988915" y="2383"/>
                      </a:cubicBezTo>
                      <a:cubicBezTo>
                        <a:pt x="1984629" y="1717"/>
                        <a:pt x="1980057" y="1050"/>
                        <a:pt x="1975485" y="478"/>
                      </a:cubicBezTo>
                      <a:cubicBezTo>
                        <a:pt x="1966151" y="-188"/>
                        <a:pt x="1956340" y="-188"/>
                        <a:pt x="1947863" y="669"/>
                      </a:cubicBezTo>
                      <a:cubicBezTo>
                        <a:pt x="1940243" y="1336"/>
                        <a:pt x="1933004" y="1526"/>
                        <a:pt x="1924622" y="3717"/>
                      </a:cubicBezTo>
                      <a:cubicBezTo>
                        <a:pt x="1905953" y="9051"/>
                        <a:pt x="1938147" y="1336"/>
                        <a:pt x="1908429" y="9527"/>
                      </a:cubicBezTo>
                      <a:cubicBezTo>
                        <a:pt x="1882902" y="18481"/>
                        <a:pt x="1917573" y="4098"/>
                        <a:pt x="1887760" y="15337"/>
                      </a:cubicBezTo>
                      <a:cubicBezTo>
                        <a:pt x="1871758" y="22386"/>
                        <a:pt x="1883855" y="17623"/>
                        <a:pt x="1874044" y="22386"/>
                      </a:cubicBezTo>
                      <a:cubicBezTo>
                        <a:pt x="1866138" y="26386"/>
                        <a:pt x="1856613" y="31530"/>
                        <a:pt x="1847564" y="37245"/>
                      </a:cubicBezTo>
                      <a:cubicBezTo>
                        <a:pt x="1845278" y="38674"/>
                        <a:pt x="1843088" y="40198"/>
                        <a:pt x="1840897" y="41722"/>
                      </a:cubicBezTo>
                      <a:cubicBezTo>
                        <a:pt x="1838516" y="42579"/>
                        <a:pt x="1835658" y="42389"/>
                        <a:pt x="1833182" y="42769"/>
                      </a:cubicBezTo>
                      <a:cubicBezTo>
                        <a:pt x="1828038" y="43246"/>
                        <a:pt x="1823085" y="43722"/>
                        <a:pt x="1818704" y="44103"/>
                      </a:cubicBezTo>
                      <a:cubicBezTo>
                        <a:pt x="1778889" y="47913"/>
                        <a:pt x="1729454" y="52199"/>
                        <a:pt x="1688878" y="56581"/>
                      </a:cubicBezTo>
                      <a:cubicBezTo>
                        <a:pt x="1676019" y="58010"/>
                        <a:pt x="1674209" y="58486"/>
                        <a:pt x="1664970" y="59724"/>
                      </a:cubicBezTo>
                      <a:cubicBezTo>
                        <a:pt x="1643825" y="62486"/>
                        <a:pt x="1657064" y="60295"/>
                        <a:pt x="1651349" y="60676"/>
                      </a:cubicBezTo>
                      <a:cubicBezTo>
                        <a:pt x="1643253" y="61153"/>
                        <a:pt x="1615726" y="64391"/>
                        <a:pt x="1608677" y="65344"/>
                      </a:cubicBezTo>
                      <a:cubicBezTo>
                        <a:pt x="1596295" y="67535"/>
                        <a:pt x="1595533" y="67153"/>
                        <a:pt x="1586579" y="67439"/>
                      </a:cubicBezTo>
                      <a:cubicBezTo>
                        <a:pt x="1585341" y="67439"/>
                        <a:pt x="1568768" y="70773"/>
                        <a:pt x="1573435" y="70392"/>
                      </a:cubicBezTo>
                      <a:cubicBezTo>
                        <a:pt x="1565339" y="71154"/>
                        <a:pt x="1564767" y="70392"/>
                        <a:pt x="1562576" y="70392"/>
                      </a:cubicBezTo>
                      <a:cubicBezTo>
                        <a:pt x="1557052" y="70487"/>
                        <a:pt x="1539335" y="72678"/>
                        <a:pt x="1531715" y="73535"/>
                      </a:cubicBezTo>
                      <a:cubicBezTo>
                        <a:pt x="1522762" y="74488"/>
                        <a:pt x="1475708" y="79917"/>
                        <a:pt x="1485519" y="78012"/>
                      </a:cubicBezTo>
                      <a:cubicBezTo>
                        <a:pt x="1497330" y="75726"/>
                        <a:pt x="1451515" y="81631"/>
                        <a:pt x="1441799" y="82679"/>
                      </a:cubicBezTo>
                      <a:cubicBezTo>
                        <a:pt x="1416653" y="85441"/>
                        <a:pt x="1422559" y="82489"/>
                        <a:pt x="1400270" y="85632"/>
                      </a:cubicBezTo>
                      <a:cubicBezTo>
                        <a:pt x="1400175" y="86108"/>
                        <a:pt x="1408557" y="85727"/>
                        <a:pt x="1418844" y="85251"/>
                      </a:cubicBezTo>
                      <a:cubicBezTo>
                        <a:pt x="1429226" y="84584"/>
                        <a:pt x="1441323" y="83918"/>
                        <a:pt x="1448562" y="83441"/>
                      </a:cubicBezTo>
                      <a:cubicBezTo>
                        <a:pt x="1449324" y="83346"/>
                        <a:pt x="1456182" y="82965"/>
                        <a:pt x="1462850" y="82489"/>
                      </a:cubicBezTo>
                      <a:cubicBezTo>
                        <a:pt x="1466183" y="82203"/>
                        <a:pt x="1469517" y="82012"/>
                        <a:pt x="1471994" y="81822"/>
                      </a:cubicBezTo>
                      <a:cubicBezTo>
                        <a:pt x="1474470" y="81631"/>
                        <a:pt x="1476089" y="81441"/>
                        <a:pt x="1476185" y="81346"/>
                      </a:cubicBezTo>
                      <a:cubicBezTo>
                        <a:pt x="1484567" y="80203"/>
                        <a:pt x="1488948" y="79727"/>
                        <a:pt x="1499902" y="78774"/>
                      </a:cubicBezTo>
                      <a:cubicBezTo>
                        <a:pt x="1513713" y="77631"/>
                        <a:pt x="1532096" y="76202"/>
                        <a:pt x="1547527" y="74297"/>
                      </a:cubicBezTo>
                      <a:cubicBezTo>
                        <a:pt x="1560767" y="72678"/>
                        <a:pt x="1561624" y="72202"/>
                        <a:pt x="1575054" y="71344"/>
                      </a:cubicBezTo>
                      <a:cubicBezTo>
                        <a:pt x="1595057" y="69344"/>
                        <a:pt x="1630299" y="64582"/>
                        <a:pt x="1629918" y="66010"/>
                      </a:cubicBezTo>
                      <a:cubicBezTo>
                        <a:pt x="1630109" y="65439"/>
                        <a:pt x="1640586" y="64296"/>
                        <a:pt x="1652873" y="63153"/>
                      </a:cubicBezTo>
                      <a:cubicBezTo>
                        <a:pt x="1665161" y="61915"/>
                        <a:pt x="1679162" y="60581"/>
                        <a:pt x="1686497" y="59914"/>
                      </a:cubicBezTo>
                      <a:cubicBezTo>
                        <a:pt x="1702880" y="58105"/>
                        <a:pt x="1689449" y="59057"/>
                        <a:pt x="1700879" y="57533"/>
                      </a:cubicBezTo>
                      <a:cubicBezTo>
                        <a:pt x="1705832" y="56866"/>
                        <a:pt x="1710119" y="56581"/>
                        <a:pt x="1713167" y="56485"/>
                      </a:cubicBezTo>
                      <a:cubicBezTo>
                        <a:pt x="1716215" y="56390"/>
                        <a:pt x="1718024" y="56485"/>
                        <a:pt x="1718024" y="56581"/>
                      </a:cubicBezTo>
                      <a:cubicBezTo>
                        <a:pt x="1717643" y="57914"/>
                        <a:pt x="1742885" y="54295"/>
                        <a:pt x="1759839" y="52485"/>
                      </a:cubicBezTo>
                      <a:cubicBezTo>
                        <a:pt x="1767554" y="51628"/>
                        <a:pt x="1824990" y="46198"/>
                        <a:pt x="1820799" y="46770"/>
                      </a:cubicBezTo>
                      <a:cubicBezTo>
                        <a:pt x="1825657" y="46103"/>
                        <a:pt x="1810322" y="47818"/>
                        <a:pt x="1818704" y="46579"/>
                      </a:cubicBezTo>
                      <a:cubicBezTo>
                        <a:pt x="1823085" y="45913"/>
                        <a:pt x="1832896" y="44960"/>
                        <a:pt x="1838801" y="44389"/>
                      </a:cubicBezTo>
                      <a:cubicBezTo>
                        <a:pt x="1839563" y="44293"/>
                        <a:pt x="1840230" y="44198"/>
                        <a:pt x="1841087" y="44198"/>
                      </a:cubicBezTo>
                      <a:cubicBezTo>
                        <a:pt x="1841564" y="44008"/>
                        <a:pt x="1841849" y="43627"/>
                        <a:pt x="1842326" y="43341"/>
                      </a:cubicBezTo>
                      <a:lnTo>
                        <a:pt x="1843088" y="42769"/>
                      </a:lnTo>
                      <a:cubicBezTo>
                        <a:pt x="1844135" y="42007"/>
                        <a:pt x="1845278" y="41245"/>
                        <a:pt x="1846421" y="40483"/>
                      </a:cubicBezTo>
                      <a:cubicBezTo>
                        <a:pt x="1848803" y="38960"/>
                        <a:pt x="1851279" y="37340"/>
                        <a:pt x="1853851" y="35816"/>
                      </a:cubicBezTo>
                      <a:cubicBezTo>
                        <a:pt x="1858899" y="32768"/>
                        <a:pt x="1863757" y="30196"/>
                        <a:pt x="1866710" y="28863"/>
                      </a:cubicBezTo>
                      <a:cubicBezTo>
                        <a:pt x="1872425" y="26291"/>
                        <a:pt x="1871282" y="26958"/>
                        <a:pt x="1884140" y="20862"/>
                      </a:cubicBezTo>
                      <a:cubicBezTo>
                        <a:pt x="1893475" y="16671"/>
                        <a:pt x="1894427" y="15623"/>
                        <a:pt x="1901666" y="12956"/>
                      </a:cubicBezTo>
                      <a:cubicBezTo>
                        <a:pt x="1914239" y="8003"/>
                        <a:pt x="1934051" y="4098"/>
                        <a:pt x="1945196" y="3241"/>
                      </a:cubicBezTo>
                      <a:cubicBezTo>
                        <a:pt x="1958626" y="1812"/>
                        <a:pt x="1973390" y="1907"/>
                        <a:pt x="1987677" y="4860"/>
                      </a:cubicBezTo>
                      <a:cubicBezTo>
                        <a:pt x="2002060" y="7813"/>
                        <a:pt x="2015966" y="12670"/>
                        <a:pt x="2028158" y="17719"/>
                      </a:cubicBezTo>
                      <a:cubicBezTo>
                        <a:pt x="2034064" y="20100"/>
                        <a:pt x="2045779" y="25148"/>
                        <a:pt x="2051685" y="28577"/>
                      </a:cubicBezTo>
                      <a:cubicBezTo>
                        <a:pt x="2050161" y="27720"/>
                        <a:pt x="2044065" y="25243"/>
                        <a:pt x="2045684" y="26291"/>
                      </a:cubicBezTo>
                      <a:cubicBezTo>
                        <a:pt x="2047113" y="27339"/>
                        <a:pt x="2053781" y="30768"/>
                        <a:pt x="2060543" y="34864"/>
                      </a:cubicBezTo>
                      <a:cubicBezTo>
                        <a:pt x="2067306" y="38864"/>
                        <a:pt x="2074164" y="43246"/>
                        <a:pt x="2076641" y="44960"/>
                      </a:cubicBezTo>
                      <a:cubicBezTo>
                        <a:pt x="2085118" y="50580"/>
                        <a:pt x="2080927" y="47151"/>
                        <a:pt x="2091404" y="54676"/>
                      </a:cubicBezTo>
                      <a:cubicBezTo>
                        <a:pt x="2093404" y="56200"/>
                        <a:pt x="2095500" y="57819"/>
                        <a:pt x="2097596" y="59343"/>
                      </a:cubicBezTo>
                      <a:lnTo>
                        <a:pt x="2099120" y="60581"/>
                      </a:lnTo>
                      <a:cubicBezTo>
                        <a:pt x="2099786" y="61057"/>
                        <a:pt x="2100548" y="62010"/>
                        <a:pt x="2101596" y="61819"/>
                      </a:cubicBezTo>
                      <a:lnTo>
                        <a:pt x="2105692" y="62105"/>
                      </a:lnTo>
                      <a:cubicBezTo>
                        <a:pt x="2110931" y="62581"/>
                        <a:pt x="2115979" y="62962"/>
                        <a:pt x="2120837" y="63343"/>
                      </a:cubicBezTo>
                      <a:cubicBezTo>
                        <a:pt x="2148554" y="65725"/>
                        <a:pt x="2148364" y="66487"/>
                        <a:pt x="2178272" y="68201"/>
                      </a:cubicBezTo>
                      <a:cubicBezTo>
                        <a:pt x="2190750" y="68677"/>
                        <a:pt x="2203228" y="69630"/>
                        <a:pt x="2219230" y="70868"/>
                      </a:cubicBezTo>
                      <a:cubicBezTo>
                        <a:pt x="2226183" y="71344"/>
                        <a:pt x="2229517" y="70773"/>
                        <a:pt x="2244852" y="72011"/>
                      </a:cubicBezTo>
                      <a:cubicBezTo>
                        <a:pt x="2245709" y="72392"/>
                        <a:pt x="2235041" y="72583"/>
                        <a:pt x="2251710" y="73535"/>
                      </a:cubicBezTo>
                      <a:cubicBezTo>
                        <a:pt x="2262473" y="74202"/>
                        <a:pt x="2269617" y="74202"/>
                        <a:pt x="2277904" y="74488"/>
                      </a:cubicBezTo>
                      <a:cubicBezTo>
                        <a:pt x="2257044" y="73726"/>
                        <a:pt x="2304860" y="76869"/>
                        <a:pt x="2313432" y="77631"/>
                      </a:cubicBezTo>
                      <a:cubicBezTo>
                        <a:pt x="2328767" y="78964"/>
                        <a:pt x="2313908" y="78488"/>
                        <a:pt x="2332387" y="79822"/>
                      </a:cubicBezTo>
                      <a:cubicBezTo>
                        <a:pt x="2350199" y="81155"/>
                        <a:pt x="2352104" y="79250"/>
                        <a:pt x="2328863" y="77440"/>
                      </a:cubicBezTo>
                      <a:lnTo>
                        <a:pt x="2344293" y="78583"/>
                      </a:lnTo>
                      <a:cubicBezTo>
                        <a:pt x="2359724" y="79917"/>
                        <a:pt x="2378964" y="80489"/>
                        <a:pt x="2356961" y="78679"/>
                      </a:cubicBezTo>
                      <a:close/>
                      <a:moveTo>
                        <a:pt x="3258598" y="145544"/>
                      </a:moveTo>
                      <a:cubicBezTo>
                        <a:pt x="3244691" y="143925"/>
                        <a:pt x="3236786" y="143449"/>
                        <a:pt x="3236405" y="144306"/>
                      </a:cubicBezTo>
                      <a:lnTo>
                        <a:pt x="3247454" y="145163"/>
                      </a:lnTo>
                      <a:lnTo>
                        <a:pt x="3258598" y="145544"/>
                      </a:lnTo>
                      <a:close/>
                      <a:moveTo>
                        <a:pt x="3872103" y="993460"/>
                      </a:moveTo>
                      <a:cubicBezTo>
                        <a:pt x="3872960" y="969076"/>
                        <a:pt x="3871627" y="964885"/>
                        <a:pt x="3871627" y="982315"/>
                      </a:cubicBezTo>
                      <a:lnTo>
                        <a:pt x="3872103" y="993460"/>
                      </a:lnTo>
                      <a:close/>
                      <a:moveTo>
                        <a:pt x="2509076" y="91537"/>
                      </a:moveTo>
                      <a:cubicBezTo>
                        <a:pt x="2492788" y="90299"/>
                        <a:pt x="2495455" y="89728"/>
                        <a:pt x="2509457" y="90775"/>
                      </a:cubicBezTo>
                      <a:cubicBezTo>
                        <a:pt x="2516600" y="91537"/>
                        <a:pt x="2527459" y="92871"/>
                        <a:pt x="2509076" y="91537"/>
                      </a:cubicBezTo>
                      <a:close/>
                      <a:moveTo>
                        <a:pt x="2916841" y="120970"/>
                      </a:moveTo>
                      <a:cubicBezTo>
                        <a:pt x="2916650" y="121446"/>
                        <a:pt x="2904268" y="120779"/>
                        <a:pt x="2894648" y="119731"/>
                      </a:cubicBezTo>
                      <a:cubicBezTo>
                        <a:pt x="2881503" y="118207"/>
                        <a:pt x="2878741" y="116779"/>
                        <a:pt x="2906173" y="119350"/>
                      </a:cubicBezTo>
                      <a:cubicBezTo>
                        <a:pt x="2911602" y="120017"/>
                        <a:pt x="2916936" y="120684"/>
                        <a:pt x="2916841" y="120970"/>
                      </a:cubicBezTo>
                      <a:close/>
                      <a:moveTo>
                        <a:pt x="3566255" y="169928"/>
                      </a:moveTo>
                      <a:lnTo>
                        <a:pt x="3566827" y="168690"/>
                      </a:lnTo>
                      <a:cubicBezTo>
                        <a:pt x="3575590" y="169738"/>
                        <a:pt x="3586544" y="171452"/>
                        <a:pt x="3566255" y="169928"/>
                      </a:cubicBezTo>
                      <a:close/>
                      <a:moveTo>
                        <a:pt x="3858959" y="298992"/>
                      </a:moveTo>
                      <a:cubicBezTo>
                        <a:pt x="3852863" y="283847"/>
                        <a:pt x="3854672" y="285943"/>
                        <a:pt x="3859816" y="298992"/>
                      </a:cubicBezTo>
                      <a:cubicBezTo>
                        <a:pt x="3861816" y="306040"/>
                        <a:pt x="3864578" y="316518"/>
                        <a:pt x="3858959" y="298992"/>
                      </a:cubicBezTo>
                      <a:close/>
                      <a:moveTo>
                        <a:pt x="3869055" y="441010"/>
                      </a:moveTo>
                      <a:cubicBezTo>
                        <a:pt x="3869055" y="424627"/>
                        <a:pt x="3869817" y="427294"/>
                        <a:pt x="3869912" y="441295"/>
                      </a:cubicBezTo>
                      <a:cubicBezTo>
                        <a:pt x="3869912" y="467013"/>
                        <a:pt x="3869055" y="467870"/>
                        <a:pt x="3869055" y="441010"/>
                      </a:cubicBezTo>
                      <a:close/>
                      <a:moveTo>
                        <a:pt x="3776472" y="2542511"/>
                      </a:moveTo>
                      <a:cubicBezTo>
                        <a:pt x="3763613" y="2549654"/>
                        <a:pt x="3758184" y="2556227"/>
                        <a:pt x="3777901" y="2545463"/>
                      </a:cubicBezTo>
                      <a:cubicBezTo>
                        <a:pt x="3779615" y="2544416"/>
                        <a:pt x="3782663" y="2543082"/>
                        <a:pt x="3785997" y="2540796"/>
                      </a:cubicBezTo>
                      <a:cubicBezTo>
                        <a:pt x="3789331" y="2538510"/>
                        <a:pt x="3793236" y="2535938"/>
                        <a:pt x="3797046" y="2533367"/>
                      </a:cubicBezTo>
                      <a:cubicBezTo>
                        <a:pt x="3804666" y="2528223"/>
                        <a:pt x="3811048" y="2522318"/>
                        <a:pt x="3812572" y="2521079"/>
                      </a:cubicBezTo>
                      <a:cubicBezTo>
                        <a:pt x="3815715" y="2518317"/>
                        <a:pt x="3816763" y="2516412"/>
                        <a:pt x="3819811" y="2513459"/>
                      </a:cubicBezTo>
                      <a:cubicBezTo>
                        <a:pt x="3821335" y="2511935"/>
                        <a:pt x="3823240" y="2510126"/>
                        <a:pt x="3825907" y="2507459"/>
                      </a:cubicBezTo>
                      <a:cubicBezTo>
                        <a:pt x="3828574" y="2504792"/>
                        <a:pt x="3831717" y="2501077"/>
                        <a:pt x="3836194" y="2496219"/>
                      </a:cubicBezTo>
                      <a:cubicBezTo>
                        <a:pt x="3850767" y="2479360"/>
                        <a:pt x="3863245" y="2457357"/>
                        <a:pt x="3870293" y="2435164"/>
                      </a:cubicBezTo>
                      <a:cubicBezTo>
                        <a:pt x="3874484" y="2421162"/>
                        <a:pt x="3876485" y="2409637"/>
                        <a:pt x="3875723" y="2398493"/>
                      </a:cubicBezTo>
                      <a:cubicBezTo>
                        <a:pt x="3875913" y="2379823"/>
                        <a:pt x="3877056" y="2378204"/>
                        <a:pt x="3877246" y="2355916"/>
                      </a:cubicBezTo>
                      <a:cubicBezTo>
                        <a:pt x="3877342" y="2343152"/>
                        <a:pt x="3876485" y="2352487"/>
                        <a:pt x="3876294" y="2351439"/>
                      </a:cubicBezTo>
                      <a:cubicBezTo>
                        <a:pt x="3876294" y="2340200"/>
                        <a:pt x="3877342" y="2334961"/>
                        <a:pt x="3876961" y="2323245"/>
                      </a:cubicBezTo>
                      <a:cubicBezTo>
                        <a:pt x="3876866" y="2319911"/>
                        <a:pt x="3874675" y="2315625"/>
                        <a:pt x="3875342" y="2297337"/>
                      </a:cubicBezTo>
                      <a:cubicBezTo>
                        <a:pt x="3875627" y="2289050"/>
                        <a:pt x="3876199" y="2298194"/>
                        <a:pt x="3876389" y="2282383"/>
                      </a:cubicBezTo>
                      <a:cubicBezTo>
                        <a:pt x="3876485" y="2276001"/>
                        <a:pt x="3876485" y="2264380"/>
                        <a:pt x="3876389" y="2257618"/>
                      </a:cubicBezTo>
                      <a:cubicBezTo>
                        <a:pt x="3876104" y="2239806"/>
                        <a:pt x="3875246" y="2262380"/>
                        <a:pt x="3875151" y="2229710"/>
                      </a:cubicBezTo>
                      <a:cubicBezTo>
                        <a:pt x="3875627" y="2231234"/>
                        <a:pt x="3876008" y="2228186"/>
                        <a:pt x="3876389" y="2219137"/>
                      </a:cubicBezTo>
                      <a:cubicBezTo>
                        <a:pt x="3876580" y="2206754"/>
                        <a:pt x="3876866" y="2186276"/>
                        <a:pt x="3876008" y="2185895"/>
                      </a:cubicBezTo>
                      <a:cubicBezTo>
                        <a:pt x="3877151" y="2186276"/>
                        <a:pt x="3876866" y="2168654"/>
                        <a:pt x="3876199" y="2152843"/>
                      </a:cubicBezTo>
                      <a:cubicBezTo>
                        <a:pt x="3876294" y="2152843"/>
                        <a:pt x="3876389" y="2151795"/>
                        <a:pt x="3876389" y="2149795"/>
                      </a:cubicBezTo>
                      <a:cubicBezTo>
                        <a:pt x="3876389" y="2147795"/>
                        <a:pt x="3876485" y="2144937"/>
                        <a:pt x="3876485" y="2141413"/>
                      </a:cubicBezTo>
                      <a:cubicBezTo>
                        <a:pt x="3876485" y="2134460"/>
                        <a:pt x="3876389" y="2125030"/>
                        <a:pt x="3876389" y="2115219"/>
                      </a:cubicBezTo>
                      <a:cubicBezTo>
                        <a:pt x="3876199" y="2095788"/>
                        <a:pt x="3876008" y="2075214"/>
                        <a:pt x="3876008" y="2070928"/>
                      </a:cubicBezTo>
                      <a:cubicBezTo>
                        <a:pt x="3876104" y="2104551"/>
                        <a:pt x="3875056" y="2100360"/>
                        <a:pt x="3875246" y="2066832"/>
                      </a:cubicBezTo>
                      <a:cubicBezTo>
                        <a:pt x="3875246" y="2044639"/>
                        <a:pt x="3875342" y="2021207"/>
                        <a:pt x="3875437" y="1998157"/>
                      </a:cubicBezTo>
                      <a:cubicBezTo>
                        <a:pt x="3875246" y="1998062"/>
                        <a:pt x="3875056" y="2001681"/>
                        <a:pt x="3874865" y="2007396"/>
                      </a:cubicBezTo>
                      <a:cubicBezTo>
                        <a:pt x="3874770" y="2013206"/>
                        <a:pt x="3874675" y="2021017"/>
                        <a:pt x="3874580" y="2029494"/>
                      </a:cubicBezTo>
                      <a:cubicBezTo>
                        <a:pt x="3874484" y="2046448"/>
                        <a:pt x="3874389" y="2065689"/>
                        <a:pt x="3874389" y="2074928"/>
                      </a:cubicBezTo>
                      <a:cubicBezTo>
                        <a:pt x="3874389" y="2057117"/>
                        <a:pt x="3874294" y="2039019"/>
                        <a:pt x="3874294" y="2021207"/>
                      </a:cubicBezTo>
                      <a:cubicBezTo>
                        <a:pt x="3874294" y="2009396"/>
                        <a:pt x="3874294" y="1990727"/>
                        <a:pt x="3874770" y="1985298"/>
                      </a:cubicBezTo>
                      <a:cubicBezTo>
                        <a:pt x="3875246" y="1980154"/>
                        <a:pt x="3875532" y="1993013"/>
                        <a:pt x="3875723" y="1978250"/>
                      </a:cubicBezTo>
                      <a:cubicBezTo>
                        <a:pt x="3876294" y="1948246"/>
                        <a:pt x="3875056" y="1939673"/>
                        <a:pt x="3874961" y="1911860"/>
                      </a:cubicBezTo>
                      <a:cubicBezTo>
                        <a:pt x="3874865" y="1887286"/>
                        <a:pt x="3875246" y="1871188"/>
                        <a:pt x="3875818" y="1854996"/>
                      </a:cubicBezTo>
                      <a:cubicBezTo>
                        <a:pt x="3875532" y="1854901"/>
                        <a:pt x="3875246" y="1850138"/>
                        <a:pt x="3874961" y="1843947"/>
                      </a:cubicBezTo>
                      <a:cubicBezTo>
                        <a:pt x="3874770" y="1837661"/>
                        <a:pt x="3874484" y="1830041"/>
                        <a:pt x="3874294" y="1824230"/>
                      </a:cubicBezTo>
                      <a:cubicBezTo>
                        <a:pt x="3873913" y="1805752"/>
                        <a:pt x="3874770" y="1814705"/>
                        <a:pt x="3874770" y="1809086"/>
                      </a:cubicBezTo>
                      <a:cubicBezTo>
                        <a:pt x="3874770" y="1796894"/>
                        <a:pt x="3874103" y="1799179"/>
                        <a:pt x="3873818" y="1799084"/>
                      </a:cubicBezTo>
                      <a:cubicBezTo>
                        <a:pt x="3874103" y="1799179"/>
                        <a:pt x="3875056" y="1807752"/>
                        <a:pt x="3875151" y="1800989"/>
                      </a:cubicBezTo>
                      <a:cubicBezTo>
                        <a:pt x="3875437" y="1790512"/>
                        <a:pt x="3875151" y="1767080"/>
                        <a:pt x="3875056" y="1755841"/>
                      </a:cubicBezTo>
                      <a:cubicBezTo>
                        <a:pt x="3874961" y="1743172"/>
                        <a:pt x="3874770" y="1720217"/>
                        <a:pt x="3874294" y="1712312"/>
                      </a:cubicBezTo>
                      <a:cubicBezTo>
                        <a:pt x="3874008" y="1707168"/>
                        <a:pt x="3873818" y="1706311"/>
                        <a:pt x="3873818" y="1694404"/>
                      </a:cubicBezTo>
                      <a:cubicBezTo>
                        <a:pt x="3873818" y="1687642"/>
                        <a:pt x="3874008" y="1681165"/>
                        <a:pt x="3874199" y="1678974"/>
                      </a:cubicBezTo>
                      <a:cubicBezTo>
                        <a:pt x="3874484" y="1676117"/>
                        <a:pt x="3874389" y="1673640"/>
                        <a:pt x="3874389" y="1664210"/>
                      </a:cubicBezTo>
                      <a:cubicBezTo>
                        <a:pt x="3874199" y="1651161"/>
                        <a:pt x="3874008" y="1639255"/>
                        <a:pt x="3873722" y="1625539"/>
                      </a:cubicBezTo>
                      <a:cubicBezTo>
                        <a:pt x="3873627" y="1612109"/>
                        <a:pt x="3873627" y="1597821"/>
                        <a:pt x="3873532" y="1584200"/>
                      </a:cubicBezTo>
                      <a:cubicBezTo>
                        <a:pt x="3873722" y="1575628"/>
                        <a:pt x="3873913" y="1563436"/>
                        <a:pt x="3874008" y="1558006"/>
                      </a:cubicBezTo>
                      <a:cubicBezTo>
                        <a:pt x="3874008" y="1554673"/>
                        <a:pt x="3873722" y="1559530"/>
                        <a:pt x="3873722" y="1555720"/>
                      </a:cubicBezTo>
                      <a:lnTo>
                        <a:pt x="3873722" y="1544386"/>
                      </a:lnTo>
                      <a:lnTo>
                        <a:pt x="3873627" y="1490760"/>
                      </a:lnTo>
                      <a:cubicBezTo>
                        <a:pt x="3873627" y="1481711"/>
                        <a:pt x="3873532" y="1467900"/>
                        <a:pt x="3873532" y="1456184"/>
                      </a:cubicBezTo>
                      <a:cubicBezTo>
                        <a:pt x="3873437" y="1444469"/>
                        <a:pt x="3873246" y="1435039"/>
                        <a:pt x="3872770" y="1434848"/>
                      </a:cubicBezTo>
                      <a:cubicBezTo>
                        <a:pt x="3872960" y="1434944"/>
                        <a:pt x="3873056" y="1432658"/>
                        <a:pt x="3873151" y="1428943"/>
                      </a:cubicBezTo>
                      <a:cubicBezTo>
                        <a:pt x="3873246" y="1425228"/>
                        <a:pt x="3873246" y="1420085"/>
                        <a:pt x="3873341" y="1414560"/>
                      </a:cubicBezTo>
                      <a:cubicBezTo>
                        <a:pt x="3873341" y="1403416"/>
                        <a:pt x="3873341" y="1390367"/>
                        <a:pt x="3873341" y="1383128"/>
                      </a:cubicBezTo>
                      <a:cubicBezTo>
                        <a:pt x="3873246" y="1362458"/>
                        <a:pt x="3872770" y="1359791"/>
                        <a:pt x="3872770" y="1340360"/>
                      </a:cubicBezTo>
                      <a:cubicBezTo>
                        <a:pt x="3872770" y="1332169"/>
                        <a:pt x="3873341" y="1338170"/>
                        <a:pt x="3873532" y="1330169"/>
                      </a:cubicBezTo>
                      <a:cubicBezTo>
                        <a:pt x="3873627" y="1322644"/>
                        <a:pt x="3873627" y="1312357"/>
                        <a:pt x="3873532" y="1303975"/>
                      </a:cubicBezTo>
                      <a:cubicBezTo>
                        <a:pt x="3873341" y="1293402"/>
                        <a:pt x="3873246" y="1281591"/>
                        <a:pt x="3873056" y="1272447"/>
                      </a:cubicBezTo>
                      <a:cubicBezTo>
                        <a:pt x="3872865" y="1266732"/>
                        <a:pt x="3872484" y="1269494"/>
                        <a:pt x="3872294" y="1269399"/>
                      </a:cubicBezTo>
                      <a:cubicBezTo>
                        <a:pt x="3873341" y="1269780"/>
                        <a:pt x="3872484" y="1243872"/>
                        <a:pt x="3872484" y="1231775"/>
                      </a:cubicBezTo>
                      <a:cubicBezTo>
                        <a:pt x="3872484" y="1216916"/>
                        <a:pt x="3874199" y="1235109"/>
                        <a:pt x="3873818" y="1213487"/>
                      </a:cubicBezTo>
                      <a:cubicBezTo>
                        <a:pt x="3873437" y="1187103"/>
                        <a:pt x="3872198" y="1197962"/>
                        <a:pt x="3871532" y="1188722"/>
                      </a:cubicBezTo>
                      <a:cubicBezTo>
                        <a:pt x="3870960" y="1181102"/>
                        <a:pt x="3872389" y="1158242"/>
                        <a:pt x="3872484" y="1159385"/>
                      </a:cubicBezTo>
                      <a:cubicBezTo>
                        <a:pt x="3872103" y="1154813"/>
                        <a:pt x="3871913" y="1158909"/>
                        <a:pt x="3871913" y="1145003"/>
                      </a:cubicBezTo>
                      <a:cubicBezTo>
                        <a:pt x="3871913" y="1141383"/>
                        <a:pt x="3871817" y="1130524"/>
                        <a:pt x="3871817" y="1127191"/>
                      </a:cubicBezTo>
                      <a:cubicBezTo>
                        <a:pt x="3871627" y="1123286"/>
                        <a:pt x="3871436" y="1127381"/>
                        <a:pt x="3871246" y="1123666"/>
                      </a:cubicBezTo>
                      <a:cubicBezTo>
                        <a:pt x="3871055" y="1119285"/>
                        <a:pt x="3871055" y="1109379"/>
                        <a:pt x="3871055" y="1103378"/>
                      </a:cubicBezTo>
                      <a:cubicBezTo>
                        <a:pt x="3871627" y="1104616"/>
                        <a:pt x="3871913" y="1102331"/>
                        <a:pt x="3871722" y="1086710"/>
                      </a:cubicBezTo>
                      <a:cubicBezTo>
                        <a:pt x="3871436" y="1065469"/>
                        <a:pt x="3871151" y="1061659"/>
                        <a:pt x="3872008" y="1059468"/>
                      </a:cubicBezTo>
                      <a:cubicBezTo>
                        <a:pt x="3872294" y="1058706"/>
                        <a:pt x="3872198" y="1030512"/>
                        <a:pt x="3872008" y="1027369"/>
                      </a:cubicBezTo>
                      <a:cubicBezTo>
                        <a:pt x="3871722" y="1023082"/>
                        <a:pt x="3871532" y="1032036"/>
                        <a:pt x="3871436" y="1019368"/>
                      </a:cubicBezTo>
                      <a:cubicBezTo>
                        <a:pt x="3871436" y="1005175"/>
                        <a:pt x="3871341" y="989364"/>
                        <a:pt x="3871341" y="975362"/>
                      </a:cubicBezTo>
                      <a:cubicBezTo>
                        <a:pt x="3871436" y="960408"/>
                        <a:pt x="3871817" y="958503"/>
                        <a:pt x="3872008" y="945740"/>
                      </a:cubicBezTo>
                      <a:cubicBezTo>
                        <a:pt x="3872198" y="934214"/>
                        <a:pt x="3872198" y="915260"/>
                        <a:pt x="3871817" y="905163"/>
                      </a:cubicBezTo>
                      <a:cubicBezTo>
                        <a:pt x="3871246" y="891637"/>
                        <a:pt x="3872103" y="860491"/>
                        <a:pt x="3872198" y="862586"/>
                      </a:cubicBezTo>
                      <a:cubicBezTo>
                        <a:pt x="3871913" y="854299"/>
                        <a:pt x="3871532" y="858681"/>
                        <a:pt x="3871246" y="865063"/>
                      </a:cubicBezTo>
                      <a:cubicBezTo>
                        <a:pt x="3871151" y="868301"/>
                        <a:pt x="3870960" y="872016"/>
                        <a:pt x="3870865" y="874969"/>
                      </a:cubicBezTo>
                      <a:cubicBezTo>
                        <a:pt x="3870770" y="877921"/>
                        <a:pt x="3870579" y="879922"/>
                        <a:pt x="3870579" y="879922"/>
                      </a:cubicBezTo>
                      <a:cubicBezTo>
                        <a:pt x="3870579" y="879922"/>
                        <a:pt x="3870389" y="861539"/>
                        <a:pt x="3870675" y="860777"/>
                      </a:cubicBezTo>
                      <a:cubicBezTo>
                        <a:pt x="3871151" y="859538"/>
                        <a:pt x="3870865" y="840107"/>
                        <a:pt x="3870675" y="830392"/>
                      </a:cubicBezTo>
                      <a:cubicBezTo>
                        <a:pt x="3870293" y="809627"/>
                        <a:pt x="3871055" y="818866"/>
                        <a:pt x="3871532" y="807532"/>
                      </a:cubicBezTo>
                      <a:cubicBezTo>
                        <a:pt x="3871817" y="799912"/>
                        <a:pt x="3871246" y="797149"/>
                        <a:pt x="3871151" y="794673"/>
                      </a:cubicBezTo>
                      <a:cubicBezTo>
                        <a:pt x="3870960" y="794578"/>
                        <a:pt x="3870865" y="790768"/>
                        <a:pt x="3870770" y="786005"/>
                      </a:cubicBezTo>
                      <a:cubicBezTo>
                        <a:pt x="3870770" y="781243"/>
                        <a:pt x="3870675" y="775528"/>
                        <a:pt x="3870675" y="771527"/>
                      </a:cubicBezTo>
                      <a:cubicBezTo>
                        <a:pt x="3870579" y="749906"/>
                        <a:pt x="3870865" y="746477"/>
                        <a:pt x="3870103" y="728189"/>
                      </a:cubicBezTo>
                      <a:cubicBezTo>
                        <a:pt x="3870103" y="726569"/>
                        <a:pt x="3869722" y="712758"/>
                        <a:pt x="3869817" y="710186"/>
                      </a:cubicBezTo>
                      <a:cubicBezTo>
                        <a:pt x="3870008" y="704281"/>
                        <a:pt x="3871055" y="730570"/>
                        <a:pt x="3871246" y="708853"/>
                      </a:cubicBezTo>
                      <a:cubicBezTo>
                        <a:pt x="3871246" y="687707"/>
                        <a:pt x="3871151" y="662371"/>
                        <a:pt x="3871151" y="640654"/>
                      </a:cubicBezTo>
                      <a:cubicBezTo>
                        <a:pt x="3871151" y="643130"/>
                        <a:pt x="3871246" y="659894"/>
                        <a:pt x="3870865" y="658561"/>
                      </a:cubicBezTo>
                      <a:cubicBezTo>
                        <a:pt x="3870770" y="658180"/>
                        <a:pt x="3870770" y="649512"/>
                        <a:pt x="3870675" y="640844"/>
                      </a:cubicBezTo>
                      <a:cubicBezTo>
                        <a:pt x="3870675" y="636558"/>
                        <a:pt x="3870579" y="632272"/>
                        <a:pt x="3870579" y="628938"/>
                      </a:cubicBezTo>
                      <a:cubicBezTo>
                        <a:pt x="3870484" y="625699"/>
                        <a:pt x="3870484" y="623509"/>
                        <a:pt x="3870293" y="623509"/>
                      </a:cubicBezTo>
                      <a:cubicBezTo>
                        <a:pt x="3870293" y="623509"/>
                        <a:pt x="3870389" y="625223"/>
                        <a:pt x="3870293" y="627700"/>
                      </a:cubicBezTo>
                      <a:cubicBezTo>
                        <a:pt x="3870293" y="630176"/>
                        <a:pt x="3870198" y="633319"/>
                        <a:pt x="3870198" y="636368"/>
                      </a:cubicBezTo>
                      <a:cubicBezTo>
                        <a:pt x="3870103" y="642368"/>
                        <a:pt x="3869912" y="647607"/>
                        <a:pt x="3869912" y="644559"/>
                      </a:cubicBezTo>
                      <a:cubicBezTo>
                        <a:pt x="3869722" y="629033"/>
                        <a:pt x="3868769" y="606364"/>
                        <a:pt x="3869817" y="606745"/>
                      </a:cubicBezTo>
                      <a:cubicBezTo>
                        <a:pt x="3870103" y="610555"/>
                        <a:pt x="3870484" y="617698"/>
                        <a:pt x="3870579" y="605411"/>
                      </a:cubicBezTo>
                      <a:cubicBezTo>
                        <a:pt x="3870579" y="587314"/>
                        <a:pt x="3870484" y="561120"/>
                        <a:pt x="3870389" y="543213"/>
                      </a:cubicBezTo>
                      <a:cubicBezTo>
                        <a:pt x="3870198" y="529116"/>
                        <a:pt x="3869531" y="542070"/>
                        <a:pt x="3869150" y="540260"/>
                      </a:cubicBezTo>
                      <a:cubicBezTo>
                        <a:pt x="3869150" y="530449"/>
                        <a:pt x="3869436" y="496255"/>
                        <a:pt x="3869817" y="491206"/>
                      </a:cubicBezTo>
                      <a:cubicBezTo>
                        <a:pt x="3870103" y="486539"/>
                        <a:pt x="3870293" y="515876"/>
                        <a:pt x="3870389" y="519400"/>
                      </a:cubicBezTo>
                      <a:cubicBezTo>
                        <a:pt x="3870389" y="506256"/>
                        <a:pt x="3870103" y="478348"/>
                        <a:pt x="3870484" y="468156"/>
                      </a:cubicBezTo>
                      <a:cubicBezTo>
                        <a:pt x="3870770" y="460250"/>
                        <a:pt x="3871532" y="463870"/>
                        <a:pt x="3871913" y="464060"/>
                      </a:cubicBezTo>
                      <a:cubicBezTo>
                        <a:pt x="3871246" y="454631"/>
                        <a:pt x="3870484" y="448058"/>
                        <a:pt x="3869912" y="433675"/>
                      </a:cubicBezTo>
                      <a:cubicBezTo>
                        <a:pt x="3869627" y="426436"/>
                        <a:pt x="3869722" y="413006"/>
                        <a:pt x="3869531" y="403195"/>
                      </a:cubicBezTo>
                      <a:cubicBezTo>
                        <a:pt x="3869436" y="398243"/>
                        <a:pt x="3868769" y="390337"/>
                        <a:pt x="3869150" y="383098"/>
                      </a:cubicBezTo>
                      <a:cubicBezTo>
                        <a:pt x="3869627" y="374430"/>
                        <a:pt x="3870293" y="394242"/>
                        <a:pt x="3870865" y="388336"/>
                      </a:cubicBezTo>
                      <a:cubicBezTo>
                        <a:pt x="3871341" y="383479"/>
                        <a:pt x="3870865" y="365762"/>
                        <a:pt x="3870675" y="359857"/>
                      </a:cubicBezTo>
                      <a:cubicBezTo>
                        <a:pt x="3870484" y="352141"/>
                        <a:pt x="3869912" y="352046"/>
                        <a:pt x="3869150" y="341569"/>
                      </a:cubicBezTo>
                      <a:cubicBezTo>
                        <a:pt x="3868674" y="335949"/>
                        <a:pt x="3867531" y="330234"/>
                        <a:pt x="3866674" y="324519"/>
                      </a:cubicBezTo>
                      <a:cubicBezTo>
                        <a:pt x="3865245" y="318899"/>
                        <a:pt x="3864388" y="313089"/>
                        <a:pt x="3862483" y="307660"/>
                      </a:cubicBezTo>
                      <a:cubicBezTo>
                        <a:pt x="3858863" y="294610"/>
                        <a:pt x="3852386" y="279275"/>
                        <a:pt x="3843433" y="265750"/>
                      </a:cubicBezTo>
                      <a:cubicBezTo>
                        <a:pt x="3834575" y="252129"/>
                        <a:pt x="3823430" y="240318"/>
                        <a:pt x="3813715" y="232222"/>
                      </a:cubicBezTo>
                      <a:cubicBezTo>
                        <a:pt x="3808952" y="228602"/>
                        <a:pt x="3807524" y="227554"/>
                        <a:pt x="3801428" y="222982"/>
                      </a:cubicBezTo>
                      <a:cubicBezTo>
                        <a:pt x="3797427" y="219935"/>
                        <a:pt x="3795141" y="218125"/>
                        <a:pt x="3792665" y="216410"/>
                      </a:cubicBezTo>
                      <a:cubicBezTo>
                        <a:pt x="3790188" y="214600"/>
                        <a:pt x="3787712" y="212791"/>
                        <a:pt x="3783140" y="210028"/>
                      </a:cubicBezTo>
                      <a:cubicBezTo>
                        <a:pt x="3773805" y="204314"/>
                        <a:pt x="3761042" y="198027"/>
                        <a:pt x="3747611" y="193074"/>
                      </a:cubicBezTo>
                      <a:cubicBezTo>
                        <a:pt x="3734181" y="188026"/>
                        <a:pt x="3720179" y="184216"/>
                        <a:pt x="3709035" y="182025"/>
                      </a:cubicBezTo>
                      <a:cubicBezTo>
                        <a:pt x="3704558" y="181072"/>
                        <a:pt x="3695414" y="180025"/>
                        <a:pt x="3692938" y="179644"/>
                      </a:cubicBezTo>
                      <a:cubicBezTo>
                        <a:pt x="3684080" y="178215"/>
                        <a:pt x="3692747" y="178406"/>
                        <a:pt x="3678365" y="176691"/>
                      </a:cubicBezTo>
                      <a:cubicBezTo>
                        <a:pt x="3678269" y="176691"/>
                        <a:pt x="3677031" y="176691"/>
                        <a:pt x="3674650" y="176691"/>
                      </a:cubicBezTo>
                      <a:cubicBezTo>
                        <a:pt x="3672173" y="176691"/>
                        <a:pt x="3668363" y="176596"/>
                        <a:pt x="3662648" y="176119"/>
                      </a:cubicBezTo>
                      <a:cubicBezTo>
                        <a:pt x="3654743" y="175548"/>
                        <a:pt x="3645408" y="174786"/>
                        <a:pt x="3643598" y="175072"/>
                      </a:cubicBezTo>
                      <a:cubicBezTo>
                        <a:pt x="3639788" y="175548"/>
                        <a:pt x="3635788" y="175262"/>
                        <a:pt x="3620834" y="174691"/>
                      </a:cubicBezTo>
                      <a:cubicBezTo>
                        <a:pt x="3616643" y="174214"/>
                        <a:pt x="3603498" y="171928"/>
                        <a:pt x="3608927" y="172405"/>
                      </a:cubicBezTo>
                      <a:cubicBezTo>
                        <a:pt x="3613309" y="172786"/>
                        <a:pt x="3623215" y="173833"/>
                        <a:pt x="3630644" y="174024"/>
                      </a:cubicBezTo>
                      <a:cubicBezTo>
                        <a:pt x="3635597" y="174119"/>
                        <a:pt x="3631121" y="173738"/>
                        <a:pt x="3625787" y="173262"/>
                      </a:cubicBezTo>
                      <a:cubicBezTo>
                        <a:pt x="3615785" y="172405"/>
                        <a:pt x="3586353" y="170881"/>
                        <a:pt x="3578543" y="169643"/>
                      </a:cubicBezTo>
                      <a:cubicBezTo>
                        <a:pt x="3572637" y="168690"/>
                        <a:pt x="3518345" y="165356"/>
                        <a:pt x="3500438" y="164023"/>
                      </a:cubicBezTo>
                      <a:cubicBezTo>
                        <a:pt x="3500152" y="164689"/>
                        <a:pt x="3511201" y="165452"/>
                        <a:pt x="3510915" y="166023"/>
                      </a:cubicBezTo>
                      <a:cubicBezTo>
                        <a:pt x="3498533" y="165070"/>
                        <a:pt x="3487960" y="163546"/>
                        <a:pt x="3482340" y="163165"/>
                      </a:cubicBezTo>
                      <a:cubicBezTo>
                        <a:pt x="3471577" y="162499"/>
                        <a:pt x="3463862" y="162594"/>
                        <a:pt x="3455670" y="162213"/>
                      </a:cubicBezTo>
                      <a:cubicBezTo>
                        <a:pt x="3451384" y="161356"/>
                        <a:pt x="3390995" y="154307"/>
                        <a:pt x="3390329" y="155641"/>
                      </a:cubicBezTo>
                      <a:cubicBezTo>
                        <a:pt x="3397663" y="156307"/>
                        <a:pt x="3399949" y="156212"/>
                        <a:pt x="3402997" y="156403"/>
                      </a:cubicBezTo>
                      <a:cubicBezTo>
                        <a:pt x="3408998" y="156784"/>
                        <a:pt x="3400139" y="156974"/>
                        <a:pt x="3397853" y="156974"/>
                      </a:cubicBezTo>
                      <a:cubicBezTo>
                        <a:pt x="3392710" y="156784"/>
                        <a:pt x="3383185" y="156212"/>
                        <a:pt x="3375660" y="155545"/>
                      </a:cubicBezTo>
                      <a:cubicBezTo>
                        <a:pt x="3356229" y="153926"/>
                        <a:pt x="3378041" y="154498"/>
                        <a:pt x="3355658" y="152688"/>
                      </a:cubicBezTo>
                      <a:cubicBezTo>
                        <a:pt x="3345561" y="151926"/>
                        <a:pt x="3330321" y="150783"/>
                        <a:pt x="3320415" y="150021"/>
                      </a:cubicBezTo>
                      <a:cubicBezTo>
                        <a:pt x="3307937" y="149259"/>
                        <a:pt x="3316510" y="150497"/>
                        <a:pt x="3299270" y="149164"/>
                      </a:cubicBezTo>
                      <a:cubicBezTo>
                        <a:pt x="3287459" y="148306"/>
                        <a:pt x="3280125" y="147830"/>
                        <a:pt x="3280315" y="147354"/>
                      </a:cubicBezTo>
                      <a:cubicBezTo>
                        <a:pt x="3281934" y="147354"/>
                        <a:pt x="3288221" y="147544"/>
                        <a:pt x="3287078" y="147259"/>
                      </a:cubicBezTo>
                      <a:cubicBezTo>
                        <a:pt x="3285363" y="146878"/>
                        <a:pt x="3235071" y="145068"/>
                        <a:pt x="3227165" y="143830"/>
                      </a:cubicBezTo>
                      <a:cubicBezTo>
                        <a:pt x="3220974" y="142877"/>
                        <a:pt x="3226118" y="142782"/>
                        <a:pt x="3206020" y="141163"/>
                      </a:cubicBezTo>
                      <a:cubicBezTo>
                        <a:pt x="3201353" y="140877"/>
                        <a:pt x="3180398" y="139448"/>
                        <a:pt x="3176302" y="139162"/>
                      </a:cubicBezTo>
                      <a:cubicBezTo>
                        <a:pt x="3179636" y="139353"/>
                        <a:pt x="3218402" y="143449"/>
                        <a:pt x="3200114" y="142020"/>
                      </a:cubicBezTo>
                      <a:cubicBezTo>
                        <a:pt x="3184970" y="140782"/>
                        <a:pt x="3171635" y="139734"/>
                        <a:pt x="3156204" y="138496"/>
                      </a:cubicBezTo>
                      <a:lnTo>
                        <a:pt x="3132392" y="136686"/>
                      </a:lnTo>
                      <a:cubicBezTo>
                        <a:pt x="3127343" y="136210"/>
                        <a:pt x="3124676" y="136114"/>
                        <a:pt x="3124486" y="136210"/>
                      </a:cubicBezTo>
                      <a:cubicBezTo>
                        <a:pt x="3118200" y="135829"/>
                        <a:pt x="3129915" y="135638"/>
                        <a:pt x="3129248" y="135543"/>
                      </a:cubicBezTo>
                      <a:cubicBezTo>
                        <a:pt x="3126677" y="134971"/>
                        <a:pt x="3111913" y="134305"/>
                        <a:pt x="3108960" y="134210"/>
                      </a:cubicBezTo>
                      <a:cubicBezTo>
                        <a:pt x="3104960" y="134114"/>
                        <a:pt x="3096292" y="134019"/>
                        <a:pt x="3087338" y="133066"/>
                      </a:cubicBezTo>
                      <a:cubicBezTo>
                        <a:pt x="3079242" y="132209"/>
                        <a:pt x="3085529" y="132304"/>
                        <a:pt x="3082100" y="131733"/>
                      </a:cubicBezTo>
                      <a:cubicBezTo>
                        <a:pt x="3087243" y="132495"/>
                        <a:pt x="3055049" y="130781"/>
                        <a:pt x="3047143" y="130304"/>
                      </a:cubicBezTo>
                      <a:cubicBezTo>
                        <a:pt x="3038951" y="129733"/>
                        <a:pt x="3028569" y="129066"/>
                        <a:pt x="3020378" y="128304"/>
                      </a:cubicBezTo>
                      <a:cubicBezTo>
                        <a:pt x="3013043" y="127637"/>
                        <a:pt x="3017234" y="127732"/>
                        <a:pt x="3009329" y="126970"/>
                      </a:cubicBezTo>
                      <a:cubicBezTo>
                        <a:pt x="3002566" y="126399"/>
                        <a:pt x="2973324" y="124018"/>
                        <a:pt x="2972181" y="124399"/>
                      </a:cubicBezTo>
                      <a:cubicBezTo>
                        <a:pt x="2971229" y="124685"/>
                        <a:pt x="2969038" y="124685"/>
                        <a:pt x="2957894" y="123922"/>
                      </a:cubicBezTo>
                      <a:cubicBezTo>
                        <a:pt x="2957798" y="123922"/>
                        <a:pt x="2953703" y="123637"/>
                        <a:pt x="2949607" y="123351"/>
                      </a:cubicBezTo>
                      <a:cubicBezTo>
                        <a:pt x="2945511" y="123065"/>
                        <a:pt x="2941606" y="122684"/>
                        <a:pt x="2941606" y="122684"/>
                      </a:cubicBezTo>
                      <a:cubicBezTo>
                        <a:pt x="2942082" y="122684"/>
                        <a:pt x="2949131" y="122875"/>
                        <a:pt x="2954274" y="122970"/>
                      </a:cubicBezTo>
                      <a:cubicBezTo>
                        <a:pt x="2959322" y="123065"/>
                        <a:pt x="2961894" y="122970"/>
                        <a:pt x="2951988" y="122113"/>
                      </a:cubicBezTo>
                      <a:cubicBezTo>
                        <a:pt x="2935319" y="120684"/>
                        <a:pt x="2928557" y="121065"/>
                        <a:pt x="2911888" y="119446"/>
                      </a:cubicBezTo>
                      <a:cubicBezTo>
                        <a:pt x="2892933" y="117636"/>
                        <a:pt x="2880551" y="117160"/>
                        <a:pt x="2864930" y="116302"/>
                      </a:cubicBezTo>
                      <a:cubicBezTo>
                        <a:pt x="2852928" y="115636"/>
                        <a:pt x="2855786" y="115731"/>
                        <a:pt x="2849118" y="115064"/>
                      </a:cubicBezTo>
                      <a:cubicBezTo>
                        <a:pt x="2844070" y="114683"/>
                        <a:pt x="2834259" y="114112"/>
                        <a:pt x="2828925" y="113731"/>
                      </a:cubicBezTo>
                      <a:cubicBezTo>
                        <a:pt x="2823401" y="113731"/>
                        <a:pt x="2802350" y="112778"/>
                        <a:pt x="2796731" y="111540"/>
                      </a:cubicBezTo>
                      <a:cubicBezTo>
                        <a:pt x="2795397" y="111254"/>
                        <a:pt x="2786825" y="109064"/>
                        <a:pt x="2775490" y="109064"/>
                      </a:cubicBezTo>
                      <a:cubicBezTo>
                        <a:pt x="2770061" y="109064"/>
                        <a:pt x="2771108" y="109444"/>
                        <a:pt x="2756440" y="108206"/>
                      </a:cubicBezTo>
                      <a:cubicBezTo>
                        <a:pt x="2748439" y="107539"/>
                        <a:pt x="2753868" y="107539"/>
                        <a:pt x="2750153" y="107063"/>
                      </a:cubicBezTo>
                      <a:cubicBezTo>
                        <a:pt x="2745962" y="106492"/>
                        <a:pt x="2736056" y="105825"/>
                        <a:pt x="2730151" y="105349"/>
                      </a:cubicBezTo>
                      <a:lnTo>
                        <a:pt x="2729770" y="106111"/>
                      </a:lnTo>
                      <a:cubicBezTo>
                        <a:pt x="2735009" y="106587"/>
                        <a:pt x="2743581" y="107444"/>
                        <a:pt x="2745677" y="107825"/>
                      </a:cubicBezTo>
                      <a:cubicBezTo>
                        <a:pt x="2749391" y="108492"/>
                        <a:pt x="2722626" y="106396"/>
                        <a:pt x="2718721" y="106111"/>
                      </a:cubicBezTo>
                      <a:cubicBezTo>
                        <a:pt x="2700338" y="104682"/>
                        <a:pt x="2709767" y="104968"/>
                        <a:pt x="2693670" y="103444"/>
                      </a:cubicBezTo>
                      <a:cubicBezTo>
                        <a:pt x="2690813" y="103158"/>
                        <a:pt x="2666905" y="100967"/>
                        <a:pt x="2664524" y="100872"/>
                      </a:cubicBezTo>
                      <a:cubicBezTo>
                        <a:pt x="2658428" y="100777"/>
                        <a:pt x="2665667" y="101634"/>
                        <a:pt x="2649474" y="100396"/>
                      </a:cubicBezTo>
                      <a:cubicBezTo>
                        <a:pt x="2641568" y="99824"/>
                        <a:pt x="2633186" y="99062"/>
                        <a:pt x="2629567" y="99062"/>
                      </a:cubicBezTo>
                      <a:cubicBezTo>
                        <a:pt x="2621090" y="98967"/>
                        <a:pt x="2569940" y="94871"/>
                        <a:pt x="2556891" y="93823"/>
                      </a:cubicBezTo>
                      <a:cubicBezTo>
                        <a:pt x="2543270" y="92776"/>
                        <a:pt x="2546033" y="92776"/>
                        <a:pt x="2541556" y="92109"/>
                      </a:cubicBezTo>
                      <a:cubicBezTo>
                        <a:pt x="2537270" y="91442"/>
                        <a:pt x="2517172" y="90014"/>
                        <a:pt x="2509552" y="89442"/>
                      </a:cubicBezTo>
                      <a:cubicBezTo>
                        <a:pt x="2499551" y="88489"/>
                        <a:pt x="2482501" y="87061"/>
                        <a:pt x="2477358" y="87251"/>
                      </a:cubicBezTo>
                      <a:cubicBezTo>
                        <a:pt x="2474214" y="87346"/>
                        <a:pt x="2466975" y="86680"/>
                        <a:pt x="2457641" y="86013"/>
                      </a:cubicBezTo>
                      <a:cubicBezTo>
                        <a:pt x="2451640" y="85727"/>
                        <a:pt x="2450021" y="85632"/>
                        <a:pt x="2441829" y="85156"/>
                      </a:cubicBezTo>
                      <a:cubicBezTo>
                        <a:pt x="2428018" y="84108"/>
                        <a:pt x="2419541" y="83441"/>
                        <a:pt x="2406587" y="82393"/>
                      </a:cubicBezTo>
                      <a:cubicBezTo>
                        <a:pt x="2391918" y="81250"/>
                        <a:pt x="2356961" y="80298"/>
                        <a:pt x="2368963" y="81536"/>
                      </a:cubicBezTo>
                      <a:cubicBezTo>
                        <a:pt x="2370011" y="81631"/>
                        <a:pt x="2383441" y="82489"/>
                        <a:pt x="2385917" y="82679"/>
                      </a:cubicBezTo>
                      <a:cubicBezTo>
                        <a:pt x="2394204" y="83346"/>
                        <a:pt x="2403158" y="84108"/>
                        <a:pt x="2409254" y="84775"/>
                      </a:cubicBezTo>
                      <a:cubicBezTo>
                        <a:pt x="2427827" y="86489"/>
                        <a:pt x="2447925" y="88204"/>
                        <a:pt x="2468594" y="89632"/>
                      </a:cubicBezTo>
                      <a:cubicBezTo>
                        <a:pt x="2482787" y="90585"/>
                        <a:pt x="2469261" y="88680"/>
                        <a:pt x="2488406" y="89918"/>
                      </a:cubicBezTo>
                      <a:cubicBezTo>
                        <a:pt x="2501170" y="90775"/>
                        <a:pt x="2510219" y="91633"/>
                        <a:pt x="2519553" y="92681"/>
                      </a:cubicBezTo>
                      <a:cubicBezTo>
                        <a:pt x="2519363" y="93061"/>
                        <a:pt x="2520696" y="93157"/>
                        <a:pt x="2530412" y="93919"/>
                      </a:cubicBezTo>
                      <a:cubicBezTo>
                        <a:pt x="2546985" y="95157"/>
                        <a:pt x="2538032" y="94490"/>
                        <a:pt x="2543080" y="94300"/>
                      </a:cubicBezTo>
                      <a:cubicBezTo>
                        <a:pt x="2545271" y="94204"/>
                        <a:pt x="2557367" y="94966"/>
                        <a:pt x="2562416" y="95538"/>
                      </a:cubicBezTo>
                      <a:cubicBezTo>
                        <a:pt x="2573560" y="96776"/>
                        <a:pt x="2552891" y="96014"/>
                        <a:pt x="2578037" y="97919"/>
                      </a:cubicBezTo>
                      <a:cubicBezTo>
                        <a:pt x="2582513" y="98205"/>
                        <a:pt x="2589848" y="98681"/>
                        <a:pt x="2596134" y="99062"/>
                      </a:cubicBezTo>
                      <a:cubicBezTo>
                        <a:pt x="2599277" y="99157"/>
                        <a:pt x="2602135" y="99348"/>
                        <a:pt x="2604230" y="99443"/>
                      </a:cubicBezTo>
                      <a:cubicBezTo>
                        <a:pt x="2606326" y="99539"/>
                        <a:pt x="2607659" y="99539"/>
                        <a:pt x="2607659" y="99348"/>
                      </a:cubicBezTo>
                      <a:cubicBezTo>
                        <a:pt x="2612231" y="99729"/>
                        <a:pt x="2619851" y="100205"/>
                        <a:pt x="2624995" y="100586"/>
                      </a:cubicBezTo>
                      <a:cubicBezTo>
                        <a:pt x="2631186" y="100967"/>
                        <a:pt x="2677859" y="103920"/>
                        <a:pt x="2680907" y="104110"/>
                      </a:cubicBezTo>
                      <a:cubicBezTo>
                        <a:pt x="2685098" y="104587"/>
                        <a:pt x="2679097" y="104396"/>
                        <a:pt x="2672144" y="104110"/>
                      </a:cubicBezTo>
                      <a:cubicBezTo>
                        <a:pt x="2668619" y="104015"/>
                        <a:pt x="2664809" y="103825"/>
                        <a:pt x="2661952" y="103729"/>
                      </a:cubicBezTo>
                      <a:cubicBezTo>
                        <a:pt x="2658999" y="103634"/>
                        <a:pt x="2656999" y="103634"/>
                        <a:pt x="2656999" y="103634"/>
                      </a:cubicBezTo>
                      <a:cubicBezTo>
                        <a:pt x="2656999" y="103634"/>
                        <a:pt x="2660714" y="103729"/>
                        <a:pt x="2666238" y="104110"/>
                      </a:cubicBezTo>
                      <a:cubicBezTo>
                        <a:pt x="2671858" y="104491"/>
                        <a:pt x="2679383" y="104968"/>
                        <a:pt x="2687098" y="105444"/>
                      </a:cubicBezTo>
                      <a:cubicBezTo>
                        <a:pt x="2702528" y="106396"/>
                        <a:pt x="2718816" y="107444"/>
                        <a:pt x="2722340" y="107730"/>
                      </a:cubicBezTo>
                      <a:cubicBezTo>
                        <a:pt x="2732723" y="108206"/>
                        <a:pt x="2740533" y="108873"/>
                        <a:pt x="2750820" y="110016"/>
                      </a:cubicBezTo>
                      <a:cubicBezTo>
                        <a:pt x="2766822" y="111826"/>
                        <a:pt x="2765584" y="111159"/>
                        <a:pt x="2776061" y="111921"/>
                      </a:cubicBezTo>
                      <a:cubicBezTo>
                        <a:pt x="2787968" y="112778"/>
                        <a:pt x="2791016" y="112969"/>
                        <a:pt x="2799302" y="113921"/>
                      </a:cubicBezTo>
                      <a:cubicBezTo>
                        <a:pt x="2802160" y="114207"/>
                        <a:pt x="2805589" y="114493"/>
                        <a:pt x="2809399" y="114778"/>
                      </a:cubicBezTo>
                      <a:cubicBezTo>
                        <a:pt x="2817686" y="115350"/>
                        <a:pt x="2823686" y="115350"/>
                        <a:pt x="2817019" y="114588"/>
                      </a:cubicBezTo>
                      <a:cubicBezTo>
                        <a:pt x="2813685" y="114112"/>
                        <a:pt x="2812637" y="113445"/>
                        <a:pt x="2824544" y="114588"/>
                      </a:cubicBezTo>
                      <a:cubicBezTo>
                        <a:pt x="2835593" y="115636"/>
                        <a:pt x="2837307" y="116207"/>
                        <a:pt x="2848546" y="117255"/>
                      </a:cubicBezTo>
                      <a:cubicBezTo>
                        <a:pt x="2859786" y="118303"/>
                        <a:pt x="2872931" y="119065"/>
                        <a:pt x="2883027" y="119636"/>
                      </a:cubicBezTo>
                      <a:cubicBezTo>
                        <a:pt x="2891600" y="120303"/>
                        <a:pt x="2899982" y="121065"/>
                        <a:pt x="2907697" y="121636"/>
                      </a:cubicBezTo>
                      <a:cubicBezTo>
                        <a:pt x="2909792" y="121922"/>
                        <a:pt x="2912650" y="122208"/>
                        <a:pt x="2916269" y="122494"/>
                      </a:cubicBezTo>
                      <a:cubicBezTo>
                        <a:pt x="2930366" y="123541"/>
                        <a:pt x="2926842" y="122875"/>
                        <a:pt x="2940939" y="123922"/>
                      </a:cubicBezTo>
                      <a:cubicBezTo>
                        <a:pt x="2950274" y="124685"/>
                        <a:pt x="2956370" y="125256"/>
                        <a:pt x="2965609" y="126018"/>
                      </a:cubicBezTo>
                      <a:cubicBezTo>
                        <a:pt x="2987135" y="127732"/>
                        <a:pt x="3014091" y="129637"/>
                        <a:pt x="3032284" y="130590"/>
                      </a:cubicBezTo>
                      <a:cubicBezTo>
                        <a:pt x="3044857" y="131161"/>
                        <a:pt x="3048286" y="131352"/>
                        <a:pt x="3048000" y="132019"/>
                      </a:cubicBezTo>
                      <a:cubicBezTo>
                        <a:pt x="3037237" y="131638"/>
                        <a:pt x="3051715" y="132685"/>
                        <a:pt x="3059811" y="133352"/>
                      </a:cubicBezTo>
                      <a:cubicBezTo>
                        <a:pt x="3071432" y="134210"/>
                        <a:pt x="3085814" y="135257"/>
                        <a:pt x="3096768" y="136019"/>
                      </a:cubicBezTo>
                      <a:cubicBezTo>
                        <a:pt x="3105150" y="136495"/>
                        <a:pt x="3112389" y="136686"/>
                        <a:pt x="3125058" y="137829"/>
                      </a:cubicBezTo>
                      <a:cubicBezTo>
                        <a:pt x="3124867" y="138115"/>
                        <a:pt x="3132582" y="138877"/>
                        <a:pt x="3141440" y="139543"/>
                      </a:cubicBezTo>
                      <a:cubicBezTo>
                        <a:pt x="3150394" y="140210"/>
                        <a:pt x="3160586" y="140877"/>
                        <a:pt x="3165634" y="141258"/>
                      </a:cubicBezTo>
                      <a:cubicBezTo>
                        <a:pt x="3176016" y="141925"/>
                        <a:pt x="3190685" y="142020"/>
                        <a:pt x="3195066" y="142591"/>
                      </a:cubicBezTo>
                      <a:cubicBezTo>
                        <a:pt x="3205639" y="144020"/>
                        <a:pt x="3208782" y="144496"/>
                        <a:pt x="3228975" y="146020"/>
                      </a:cubicBezTo>
                      <a:cubicBezTo>
                        <a:pt x="3258408" y="148211"/>
                        <a:pt x="3289268" y="150497"/>
                        <a:pt x="3318510" y="152688"/>
                      </a:cubicBezTo>
                      <a:cubicBezTo>
                        <a:pt x="3329178" y="153450"/>
                        <a:pt x="3339846" y="154117"/>
                        <a:pt x="3350324" y="154879"/>
                      </a:cubicBezTo>
                      <a:cubicBezTo>
                        <a:pt x="3356705" y="155260"/>
                        <a:pt x="3361563" y="155450"/>
                        <a:pt x="3367373" y="155831"/>
                      </a:cubicBezTo>
                      <a:cubicBezTo>
                        <a:pt x="3375660" y="156498"/>
                        <a:pt x="3382709" y="157546"/>
                        <a:pt x="3389186" y="158212"/>
                      </a:cubicBezTo>
                      <a:cubicBezTo>
                        <a:pt x="3397758" y="158974"/>
                        <a:pt x="3407950" y="159927"/>
                        <a:pt x="3418046" y="160784"/>
                      </a:cubicBezTo>
                      <a:cubicBezTo>
                        <a:pt x="3431762" y="161927"/>
                        <a:pt x="3443954" y="162689"/>
                        <a:pt x="3444240" y="162118"/>
                      </a:cubicBezTo>
                      <a:cubicBezTo>
                        <a:pt x="3444145" y="162213"/>
                        <a:pt x="3446050" y="162403"/>
                        <a:pt x="3449003" y="162594"/>
                      </a:cubicBezTo>
                      <a:cubicBezTo>
                        <a:pt x="3451955" y="162785"/>
                        <a:pt x="3455956" y="163070"/>
                        <a:pt x="3460242" y="163261"/>
                      </a:cubicBezTo>
                      <a:cubicBezTo>
                        <a:pt x="3468719" y="163737"/>
                        <a:pt x="3478149" y="164308"/>
                        <a:pt x="3481578" y="164499"/>
                      </a:cubicBezTo>
                      <a:cubicBezTo>
                        <a:pt x="3485483" y="164880"/>
                        <a:pt x="3501962" y="166594"/>
                        <a:pt x="3510153" y="167356"/>
                      </a:cubicBezTo>
                      <a:cubicBezTo>
                        <a:pt x="3521774" y="168404"/>
                        <a:pt x="3536537" y="169547"/>
                        <a:pt x="3548348" y="170309"/>
                      </a:cubicBezTo>
                      <a:cubicBezTo>
                        <a:pt x="3558921" y="170976"/>
                        <a:pt x="3554444" y="170119"/>
                        <a:pt x="3554635" y="169738"/>
                      </a:cubicBezTo>
                      <a:cubicBezTo>
                        <a:pt x="3559778" y="170119"/>
                        <a:pt x="3571494" y="170976"/>
                        <a:pt x="3576638" y="171357"/>
                      </a:cubicBezTo>
                      <a:cubicBezTo>
                        <a:pt x="3575971" y="171452"/>
                        <a:pt x="3576352" y="171547"/>
                        <a:pt x="3577876" y="171833"/>
                      </a:cubicBezTo>
                      <a:cubicBezTo>
                        <a:pt x="3581019" y="172214"/>
                        <a:pt x="3591401" y="172881"/>
                        <a:pt x="3595592" y="173262"/>
                      </a:cubicBezTo>
                      <a:cubicBezTo>
                        <a:pt x="3599498" y="173643"/>
                        <a:pt x="3601784" y="173929"/>
                        <a:pt x="3608165" y="174595"/>
                      </a:cubicBezTo>
                      <a:cubicBezTo>
                        <a:pt x="3615214" y="175167"/>
                        <a:pt x="3623025" y="175739"/>
                        <a:pt x="3630263" y="176310"/>
                      </a:cubicBezTo>
                      <a:cubicBezTo>
                        <a:pt x="3652933" y="177929"/>
                        <a:pt x="3662077" y="178120"/>
                        <a:pt x="3680651" y="179263"/>
                      </a:cubicBezTo>
                      <a:cubicBezTo>
                        <a:pt x="3703987" y="181930"/>
                        <a:pt x="3697415" y="181930"/>
                        <a:pt x="3697129" y="182311"/>
                      </a:cubicBezTo>
                      <a:cubicBezTo>
                        <a:pt x="3697319" y="181930"/>
                        <a:pt x="3710750" y="184882"/>
                        <a:pt x="3716941" y="186216"/>
                      </a:cubicBezTo>
                      <a:cubicBezTo>
                        <a:pt x="3718179" y="186406"/>
                        <a:pt x="3718941" y="186121"/>
                        <a:pt x="3720465" y="186597"/>
                      </a:cubicBezTo>
                      <a:cubicBezTo>
                        <a:pt x="3729895" y="189169"/>
                        <a:pt x="3727704" y="189264"/>
                        <a:pt x="3735896" y="191740"/>
                      </a:cubicBezTo>
                      <a:cubicBezTo>
                        <a:pt x="3746945" y="195360"/>
                        <a:pt x="3754565" y="197836"/>
                        <a:pt x="3764471" y="202123"/>
                      </a:cubicBezTo>
                      <a:cubicBezTo>
                        <a:pt x="3780663" y="209743"/>
                        <a:pt x="3770852" y="205266"/>
                        <a:pt x="3764566" y="202694"/>
                      </a:cubicBezTo>
                      <a:cubicBezTo>
                        <a:pt x="3755136" y="198789"/>
                        <a:pt x="3757041" y="200218"/>
                        <a:pt x="3770757" y="206599"/>
                      </a:cubicBezTo>
                      <a:cubicBezTo>
                        <a:pt x="3777425" y="209838"/>
                        <a:pt x="3784378" y="213553"/>
                        <a:pt x="3789617" y="216696"/>
                      </a:cubicBezTo>
                      <a:cubicBezTo>
                        <a:pt x="3794855" y="219744"/>
                        <a:pt x="3798475" y="222030"/>
                        <a:pt x="3798761" y="221839"/>
                      </a:cubicBezTo>
                      <a:cubicBezTo>
                        <a:pt x="3798380" y="222125"/>
                        <a:pt x="3803333" y="225649"/>
                        <a:pt x="3810286" y="231555"/>
                      </a:cubicBezTo>
                      <a:cubicBezTo>
                        <a:pt x="3817144" y="237556"/>
                        <a:pt x="3826193" y="245938"/>
                        <a:pt x="3833622" y="255748"/>
                      </a:cubicBezTo>
                      <a:cubicBezTo>
                        <a:pt x="3841052" y="265464"/>
                        <a:pt x="3847624" y="275941"/>
                        <a:pt x="3851339" y="284323"/>
                      </a:cubicBezTo>
                      <a:cubicBezTo>
                        <a:pt x="3853529" y="288419"/>
                        <a:pt x="3854577" y="292039"/>
                        <a:pt x="3855625" y="294515"/>
                      </a:cubicBezTo>
                      <a:cubicBezTo>
                        <a:pt x="3856577" y="296992"/>
                        <a:pt x="3857054" y="298420"/>
                        <a:pt x="3856863" y="298420"/>
                      </a:cubicBezTo>
                      <a:cubicBezTo>
                        <a:pt x="3862388" y="315851"/>
                        <a:pt x="3866579" y="333091"/>
                        <a:pt x="3867531" y="353475"/>
                      </a:cubicBezTo>
                      <a:cubicBezTo>
                        <a:pt x="3867626" y="369191"/>
                        <a:pt x="3867721" y="385003"/>
                        <a:pt x="3867721" y="400719"/>
                      </a:cubicBezTo>
                      <a:cubicBezTo>
                        <a:pt x="3867912" y="422150"/>
                        <a:pt x="3868103" y="442153"/>
                        <a:pt x="3868293" y="461774"/>
                      </a:cubicBezTo>
                      <a:cubicBezTo>
                        <a:pt x="3868198" y="477490"/>
                        <a:pt x="3868103" y="481491"/>
                        <a:pt x="3868008" y="501398"/>
                      </a:cubicBezTo>
                      <a:cubicBezTo>
                        <a:pt x="3868008" y="508923"/>
                        <a:pt x="3868008" y="521115"/>
                        <a:pt x="3868293" y="526640"/>
                      </a:cubicBezTo>
                      <a:cubicBezTo>
                        <a:pt x="3868388" y="529402"/>
                        <a:pt x="3868769" y="527211"/>
                        <a:pt x="3868769" y="533688"/>
                      </a:cubicBezTo>
                      <a:cubicBezTo>
                        <a:pt x="3868769" y="549023"/>
                        <a:pt x="3867912" y="550261"/>
                        <a:pt x="3867531" y="550071"/>
                      </a:cubicBezTo>
                      <a:cubicBezTo>
                        <a:pt x="3867626" y="550071"/>
                        <a:pt x="3867626" y="550643"/>
                        <a:pt x="3867721" y="551595"/>
                      </a:cubicBezTo>
                      <a:cubicBezTo>
                        <a:pt x="3867721" y="552548"/>
                        <a:pt x="3867817" y="553976"/>
                        <a:pt x="3867817" y="555786"/>
                      </a:cubicBezTo>
                      <a:cubicBezTo>
                        <a:pt x="3867912" y="559406"/>
                        <a:pt x="3867912" y="564549"/>
                        <a:pt x="3868008" y="570740"/>
                      </a:cubicBezTo>
                      <a:cubicBezTo>
                        <a:pt x="3868103" y="583218"/>
                        <a:pt x="3868198" y="599982"/>
                        <a:pt x="3868198" y="617222"/>
                      </a:cubicBezTo>
                      <a:cubicBezTo>
                        <a:pt x="3868198" y="651798"/>
                        <a:pt x="3868293" y="688565"/>
                        <a:pt x="3868293" y="697423"/>
                      </a:cubicBezTo>
                      <a:cubicBezTo>
                        <a:pt x="3868198" y="715330"/>
                        <a:pt x="3868103" y="736285"/>
                        <a:pt x="3868103" y="753144"/>
                      </a:cubicBezTo>
                      <a:cubicBezTo>
                        <a:pt x="3868293" y="769432"/>
                        <a:pt x="3868579" y="786291"/>
                        <a:pt x="3868769" y="801150"/>
                      </a:cubicBezTo>
                      <a:cubicBezTo>
                        <a:pt x="3868865" y="806008"/>
                        <a:pt x="3869912" y="825724"/>
                        <a:pt x="3869817" y="816961"/>
                      </a:cubicBezTo>
                      <a:cubicBezTo>
                        <a:pt x="3869817" y="829344"/>
                        <a:pt x="3868579" y="820295"/>
                        <a:pt x="3869055" y="840298"/>
                      </a:cubicBezTo>
                      <a:cubicBezTo>
                        <a:pt x="3869150" y="842869"/>
                        <a:pt x="3869722" y="862205"/>
                        <a:pt x="3869627" y="866491"/>
                      </a:cubicBezTo>
                      <a:cubicBezTo>
                        <a:pt x="3869531" y="868777"/>
                        <a:pt x="3868484" y="851537"/>
                        <a:pt x="3868674" y="863348"/>
                      </a:cubicBezTo>
                      <a:cubicBezTo>
                        <a:pt x="3868769" y="870492"/>
                        <a:pt x="3868960" y="880493"/>
                        <a:pt x="3869055" y="888875"/>
                      </a:cubicBezTo>
                      <a:cubicBezTo>
                        <a:pt x="3869246" y="897162"/>
                        <a:pt x="3869531" y="903734"/>
                        <a:pt x="3869817" y="903829"/>
                      </a:cubicBezTo>
                      <a:cubicBezTo>
                        <a:pt x="3869912" y="912878"/>
                        <a:pt x="3869246" y="923070"/>
                        <a:pt x="3869055" y="925642"/>
                      </a:cubicBezTo>
                      <a:cubicBezTo>
                        <a:pt x="3869055" y="928309"/>
                        <a:pt x="3868579" y="955741"/>
                        <a:pt x="3868674" y="957741"/>
                      </a:cubicBezTo>
                      <a:cubicBezTo>
                        <a:pt x="3869055" y="962789"/>
                        <a:pt x="3869627" y="960789"/>
                        <a:pt x="3869722" y="976219"/>
                      </a:cubicBezTo>
                      <a:cubicBezTo>
                        <a:pt x="3869722" y="987840"/>
                        <a:pt x="3869722" y="995841"/>
                        <a:pt x="3869722" y="1008700"/>
                      </a:cubicBezTo>
                      <a:cubicBezTo>
                        <a:pt x="3869912" y="1020796"/>
                        <a:pt x="3869912" y="1022797"/>
                        <a:pt x="3870198" y="1036036"/>
                      </a:cubicBezTo>
                      <a:cubicBezTo>
                        <a:pt x="3870198" y="1051943"/>
                        <a:pt x="3869722" y="1056134"/>
                        <a:pt x="3869722" y="1072708"/>
                      </a:cubicBezTo>
                      <a:cubicBezTo>
                        <a:pt x="3869722" y="1078328"/>
                        <a:pt x="3869817" y="1085757"/>
                        <a:pt x="3869817" y="1091853"/>
                      </a:cubicBezTo>
                      <a:cubicBezTo>
                        <a:pt x="3869912" y="1097949"/>
                        <a:pt x="3870103" y="1102616"/>
                        <a:pt x="3870389" y="1102712"/>
                      </a:cubicBezTo>
                      <a:cubicBezTo>
                        <a:pt x="3870293" y="1105569"/>
                        <a:pt x="3869627" y="1130334"/>
                        <a:pt x="3869817" y="1129000"/>
                      </a:cubicBezTo>
                      <a:cubicBezTo>
                        <a:pt x="3870103" y="1127477"/>
                        <a:pt x="3870770" y="1113094"/>
                        <a:pt x="3870770" y="1132144"/>
                      </a:cubicBezTo>
                      <a:cubicBezTo>
                        <a:pt x="3870579" y="1141478"/>
                        <a:pt x="3870484" y="1146431"/>
                        <a:pt x="3870389" y="1154718"/>
                      </a:cubicBezTo>
                      <a:cubicBezTo>
                        <a:pt x="3870198" y="1171768"/>
                        <a:pt x="3870198" y="1204534"/>
                        <a:pt x="3870865" y="1213297"/>
                      </a:cubicBezTo>
                      <a:cubicBezTo>
                        <a:pt x="3870484" y="1208344"/>
                        <a:pt x="3869912" y="1238443"/>
                        <a:pt x="3869912" y="1245872"/>
                      </a:cubicBezTo>
                      <a:cubicBezTo>
                        <a:pt x="3870484" y="1246063"/>
                        <a:pt x="3870389" y="1255207"/>
                        <a:pt x="3870389" y="1267685"/>
                      </a:cubicBezTo>
                      <a:cubicBezTo>
                        <a:pt x="3870389" y="1281877"/>
                        <a:pt x="3870389" y="1275304"/>
                        <a:pt x="3870675" y="1280067"/>
                      </a:cubicBezTo>
                      <a:cubicBezTo>
                        <a:pt x="3871151" y="1286830"/>
                        <a:pt x="3870484" y="1319501"/>
                        <a:pt x="3870484" y="1329692"/>
                      </a:cubicBezTo>
                      <a:cubicBezTo>
                        <a:pt x="3870675" y="1337027"/>
                        <a:pt x="3870675" y="1338741"/>
                        <a:pt x="3870865" y="1348266"/>
                      </a:cubicBezTo>
                      <a:cubicBezTo>
                        <a:pt x="3870960" y="1361887"/>
                        <a:pt x="3870960" y="1375984"/>
                        <a:pt x="3871055" y="1389604"/>
                      </a:cubicBezTo>
                      <a:cubicBezTo>
                        <a:pt x="3871151" y="1416084"/>
                        <a:pt x="3871246" y="1430181"/>
                        <a:pt x="3872198" y="1442468"/>
                      </a:cubicBezTo>
                      <a:cubicBezTo>
                        <a:pt x="3871913" y="1438468"/>
                        <a:pt x="3871436" y="1428847"/>
                        <a:pt x="3871055" y="1431038"/>
                      </a:cubicBezTo>
                      <a:cubicBezTo>
                        <a:pt x="3870675" y="1433610"/>
                        <a:pt x="3871151" y="1448469"/>
                        <a:pt x="3871341" y="1451327"/>
                      </a:cubicBezTo>
                      <a:cubicBezTo>
                        <a:pt x="3872198" y="1468567"/>
                        <a:pt x="3871913" y="1479235"/>
                        <a:pt x="3871151" y="1489808"/>
                      </a:cubicBezTo>
                      <a:cubicBezTo>
                        <a:pt x="3870579" y="1497237"/>
                        <a:pt x="3872865" y="1522669"/>
                        <a:pt x="3871817" y="1522288"/>
                      </a:cubicBezTo>
                      <a:cubicBezTo>
                        <a:pt x="3871627" y="1522193"/>
                        <a:pt x="3871532" y="1524955"/>
                        <a:pt x="3871436" y="1529051"/>
                      </a:cubicBezTo>
                      <a:cubicBezTo>
                        <a:pt x="3871436" y="1533146"/>
                        <a:pt x="3871436" y="1538671"/>
                        <a:pt x="3871341" y="1544195"/>
                      </a:cubicBezTo>
                      <a:cubicBezTo>
                        <a:pt x="3871436" y="1555244"/>
                        <a:pt x="3871722" y="1566388"/>
                        <a:pt x="3872103" y="1566579"/>
                      </a:cubicBezTo>
                      <a:cubicBezTo>
                        <a:pt x="3871722" y="1566484"/>
                        <a:pt x="3871532" y="1572961"/>
                        <a:pt x="3871341" y="1581438"/>
                      </a:cubicBezTo>
                      <a:cubicBezTo>
                        <a:pt x="3871246" y="1585724"/>
                        <a:pt x="3871436" y="1591725"/>
                        <a:pt x="3871532" y="1598964"/>
                      </a:cubicBezTo>
                      <a:cubicBezTo>
                        <a:pt x="3871436" y="1611251"/>
                        <a:pt x="3871436" y="1616871"/>
                        <a:pt x="3871341" y="1628872"/>
                      </a:cubicBezTo>
                      <a:cubicBezTo>
                        <a:pt x="3871532" y="1641064"/>
                        <a:pt x="3871627" y="1648685"/>
                        <a:pt x="3871722" y="1659067"/>
                      </a:cubicBezTo>
                      <a:cubicBezTo>
                        <a:pt x="3871722" y="1671545"/>
                        <a:pt x="3871722" y="1684022"/>
                        <a:pt x="3871722" y="1696310"/>
                      </a:cubicBezTo>
                      <a:cubicBezTo>
                        <a:pt x="3871627" y="1714502"/>
                        <a:pt x="3871436" y="1727742"/>
                        <a:pt x="3871627" y="1746983"/>
                      </a:cubicBezTo>
                      <a:cubicBezTo>
                        <a:pt x="3871722" y="1756412"/>
                        <a:pt x="3872389" y="1766318"/>
                        <a:pt x="3872389" y="1770700"/>
                      </a:cubicBezTo>
                      <a:cubicBezTo>
                        <a:pt x="3872389" y="1776510"/>
                        <a:pt x="3871722" y="1780225"/>
                        <a:pt x="3871627" y="1786987"/>
                      </a:cubicBezTo>
                      <a:cubicBezTo>
                        <a:pt x="3871436" y="1796227"/>
                        <a:pt x="3872008" y="1802894"/>
                        <a:pt x="3872294" y="1805561"/>
                      </a:cubicBezTo>
                      <a:cubicBezTo>
                        <a:pt x="3872484" y="1808133"/>
                        <a:pt x="3873627" y="1809847"/>
                        <a:pt x="3873246" y="1822420"/>
                      </a:cubicBezTo>
                      <a:cubicBezTo>
                        <a:pt x="3872865" y="1832898"/>
                        <a:pt x="3872389" y="1836898"/>
                        <a:pt x="3872198" y="1851948"/>
                      </a:cubicBezTo>
                      <a:cubicBezTo>
                        <a:pt x="3872008" y="1871760"/>
                        <a:pt x="3873627" y="1881476"/>
                        <a:pt x="3872770" y="1898430"/>
                      </a:cubicBezTo>
                      <a:cubicBezTo>
                        <a:pt x="3872294" y="1908717"/>
                        <a:pt x="3872675" y="1948817"/>
                        <a:pt x="3872770" y="1962343"/>
                      </a:cubicBezTo>
                      <a:cubicBezTo>
                        <a:pt x="3872865" y="1976249"/>
                        <a:pt x="3873151" y="1988346"/>
                        <a:pt x="3873056" y="2002538"/>
                      </a:cubicBezTo>
                      <a:cubicBezTo>
                        <a:pt x="3872960" y="2005967"/>
                        <a:pt x="3872579" y="2033113"/>
                        <a:pt x="3872579" y="2034352"/>
                      </a:cubicBezTo>
                      <a:cubicBezTo>
                        <a:pt x="3872865" y="2032733"/>
                        <a:pt x="3873056" y="2023208"/>
                        <a:pt x="3873341" y="2033304"/>
                      </a:cubicBezTo>
                      <a:cubicBezTo>
                        <a:pt x="3873437" y="2038828"/>
                        <a:pt x="3873437" y="2046068"/>
                        <a:pt x="3873532" y="2052259"/>
                      </a:cubicBezTo>
                      <a:cubicBezTo>
                        <a:pt x="3873532" y="2058355"/>
                        <a:pt x="3873437" y="2066642"/>
                        <a:pt x="3873437" y="2073309"/>
                      </a:cubicBezTo>
                      <a:cubicBezTo>
                        <a:pt x="3873341" y="2079977"/>
                        <a:pt x="3873151" y="2085120"/>
                        <a:pt x="3872865" y="2085025"/>
                      </a:cubicBezTo>
                      <a:cubicBezTo>
                        <a:pt x="3874580" y="2085692"/>
                        <a:pt x="3872675" y="2105504"/>
                        <a:pt x="3872865" y="2123601"/>
                      </a:cubicBezTo>
                      <a:cubicBezTo>
                        <a:pt x="3873056" y="2139698"/>
                        <a:pt x="3873913" y="2141508"/>
                        <a:pt x="3874008" y="2160748"/>
                      </a:cubicBezTo>
                      <a:cubicBezTo>
                        <a:pt x="3873913" y="2166178"/>
                        <a:pt x="3873722" y="2180846"/>
                        <a:pt x="3873627" y="2187133"/>
                      </a:cubicBezTo>
                      <a:cubicBezTo>
                        <a:pt x="3873341" y="2214565"/>
                        <a:pt x="3874199" y="2204087"/>
                        <a:pt x="3874008" y="2232472"/>
                      </a:cubicBezTo>
                      <a:cubicBezTo>
                        <a:pt x="3874008" y="2250950"/>
                        <a:pt x="3873913" y="2263333"/>
                        <a:pt x="3873913" y="2282859"/>
                      </a:cubicBezTo>
                      <a:cubicBezTo>
                        <a:pt x="3874008" y="2288574"/>
                        <a:pt x="3874294" y="2305814"/>
                        <a:pt x="3874389" y="2307053"/>
                      </a:cubicBezTo>
                      <a:cubicBezTo>
                        <a:pt x="3874389" y="2335723"/>
                        <a:pt x="3873056" y="2367441"/>
                        <a:pt x="3873722" y="2397064"/>
                      </a:cubicBezTo>
                      <a:cubicBezTo>
                        <a:pt x="3873913" y="2404303"/>
                        <a:pt x="3874008" y="2404493"/>
                        <a:pt x="3874103" y="2405255"/>
                      </a:cubicBezTo>
                      <a:cubicBezTo>
                        <a:pt x="3874103" y="2405731"/>
                        <a:pt x="3874294" y="2406017"/>
                        <a:pt x="3874103" y="2407446"/>
                      </a:cubicBezTo>
                      <a:cubicBezTo>
                        <a:pt x="3873913" y="2408970"/>
                        <a:pt x="3873627" y="2411447"/>
                        <a:pt x="3872865" y="2415828"/>
                      </a:cubicBezTo>
                      <a:cubicBezTo>
                        <a:pt x="3871627" y="2420972"/>
                        <a:pt x="3869912" y="2427639"/>
                        <a:pt x="3867436" y="2434783"/>
                      </a:cubicBezTo>
                      <a:cubicBezTo>
                        <a:pt x="3866293" y="2438497"/>
                        <a:pt x="3866769" y="2437736"/>
                        <a:pt x="3864769" y="2443165"/>
                      </a:cubicBezTo>
                      <a:cubicBezTo>
                        <a:pt x="3858959" y="2459834"/>
                        <a:pt x="3845624" y="2482694"/>
                        <a:pt x="3828193" y="2501267"/>
                      </a:cubicBezTo>
                      <a:cubicBezTo>
                        <a:pt x="3810667" y="2520603"/>
                        <a:pt x="3789617" y="2534414"/>
                        <a:pt x="3776472" y="2542511"/>
                      </a:cubicBezTo>
                      <a:cubicBezTo>
                        <a:pt x="3766947" y="2547845"/>
                        <a:pt x="3785997" y="2536796"/>
                        <a:pt x="3776472" y="25425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50" name="Google Shape;3450;p67"/>
              <p:cNvGrpSpPr/>
              <p:nvPr/>
            </p:nvGrpSpPr>
            <p:grpSpPr>
              <a:xfrm>
                <a:off x="4160169" y="2319148"/>
                <a:ext cx="3902933" cy="2873171"/>
                <a:chOff x="4160169" y="2319148"/>
                <a:chExt cx="3902933" cy="2873171"/>
              </a:xfrm>
            </p:grpSpPr>
            <p:sp>
              <p:nvSpPr>
                <p:cNvPr id="3451" name="Google Shape;3451;p67"/>
                <p:cNvSpPr/>
                <p:nvPr/>
              </p:nvSpPr>
              <p:spPr>
                <a:xfrm>
                  <a:off x="4160999" y="2321147"/>
                  <a:ext cx="3900293" cy="2869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293" h="2869120" extrusionOk="0">
                      <a:moveTo>
                        <a:pt x="171923" y="2869121"/>
                      </a:moveTo>
                      <a:cubicBezTo>
                        <a:pt x="119535" y="2869121"/>
                        <a:pt x="78101" y="2852357"/>
                        <a:pt x="48574" y="2819305"/>
                      </a:cubicBezTo>
                      <a:cubicBezTo>
                        <a:pt x="-9243" y="2754440"/>
                        <a:pt x="92" y="2650046"/>
                        <a:pt x="1235" y="2639473"/>
                      </a:cubicBezTo>
                      <a:cubicBezTo>
                        <a:pt x="1616" y="2539365"/>
                        <a:pt x="10379" y="407098"/>
                        <a:pt x="16951" y="341947"/>
                      </a:cubicBezTo>
                      <a:cubicBezTo>
                        <a:pt x="24095" y="270129"/>
                        <a:pt x="101533" y="219932"/>
                        <a:pt x="172304" y="212884"/>
                      </a:cubicBezTo>
                      <a:cubicBezTo>
                        <a:pt x="235645" y="206502"/>
                        <a:pt x="1765741" y="51149"/>
                        <a:pt x="1847370" y="42863"/>
                      </a:cubicBezTo>
                      <a:cubicBezTo>
                        <a:pt x="1860324" y="34004"/>
                        <a:pt x="1913855" y="0"/>
                        <a:pt x="1975005" y="0"/>
                      </a:cubicBezTo>
                      <a:cubicBezTo>
                        <a:pt x="2037013" y="0"/>
                        <a:pt x="2102164" y="48482"/>
                        <a:pt x="2117404" y="60484"/>
                      </a:cubicBezTo>
                      <a:lnTo>
                        <a:pt x="3686743" y="177832"/>
                      </a:lnTo>
                      <a:cubicBezTo>
                        <a:pt x="3688458" y="177927"/>
                        <a:pt x="3887340" y="190881"/>
                        <a:pt x="3894007" y="366713"/>
                      </a:cubicBezTo>
                      <a:lnTo>
                        <a:pt x="3900293" y="2419636"/>
                      </a:lnTo>
                      <a:cubicBezTo>
                        <a:pt x="3900293" y="2419922"/>
                        <a:pt x="3900293" y="2420207"/>
                        <a:pt x="3900293" y="2420493"/>
                      </a:cubicBezTo>
                      <a:cubicBezTo>
                        <a:pt x="3900008" y="2424589"/>
                        <a:pt x="3892388" y="2520315"/>
                        <a:pt x="3782469" y="2575274"/>
                      </a:cubicBezTo>
                      <a:cubicBezTo>
                        <a:pt x="3779707" y="2576703"/>
                        <a:pt x="3776468" y="2576989"/>
                        <a:pt x="3773421" y="2576132"/>
                      </a:cubicBezTo>
                      <a:lnTo>
                        <a:pt x="2129501" y="2103977"/>
                      </a:lnTo>
                      <a:lnTo>
                        <a:pt x="176495" y="2868263"/>
                      </a:lnTo>
                      <a:cubicBezTo>
                        <a:pt x="174971" y="2868835"/>
                        <a:pt x="173447" y="2869121"/>
                        <a:pt x="171923" y="2869121"/>
                      </a:cubicBezTo>
                      <a:close/>
                      <a:moveTo>
                        <a:pt x="1974910" y="24765"/>
                      </a:moveTo>
                      <a:cubicBezTo>
                        <a:pt x="1914426" y="24765"/>
                        <a:pt x="1859753" y="64484"/>
                        <a:pt x="1859181" y="64865"/>
                      </a:cubicBezTo>
                      <a:cubicBezTo>
                        <a:pt x="1857372" y="66199"/>
                        <a:pt x="1855276" y="66961"/>
                        <a:pt x="1853085" y="67246"/>
                      </a:cubicBezTo>
                      <a:cubicBezTo>
                        <a:pt x="1836988" y="68866"/>
                        <a:pt x="239550" y="231172"/>
                        <a:pt x="174780" y="237649"/>
                      </a:cubicBezTo>
                      <a:cubicBezTo>
                        <a:pt x="114106" y="243745"/>
                        <a:pt x="47717" y="285274"/>
                        <a:pt x="41811" y="344424"/>
                      </a:cubicBezTo>
                      <a:cubicBezTo>
                        <a:pt x="35429" y="408622"/>
                        <a:pt x="26285" y="2617946"/>
                        <a:pt x="26285" y="2640235"/>
                      </a:cubicBezTo>
                      <a:cubicBezTo>
                        <a:pt x="26285" y="2640711"/>
                        <a:pt x="26285" y="2641187"/>
                        <a:pt x="26190" y="2641568"/>
                      </a:cubicBezTo>
                      <a:cubicBezTo>
                        <a:pt x="26095" y="2642616"/>
                        <a:pt x="15236" y="2744248"/>
                        <a:pt x="67433" y="2802731"/>
                      </a:cubicBezTo>
                      <a:cubicBezTo>
                        <a:pt x="91532" y="2829687"/>
                        <a:pt x="125917" y="2843594"/>
                        <a:pt x="169732" y="2844070"/>
                      </a:cubicBezTo>
                      <a:lnTo>
                        <a:pt x="2124167" y="2078927"/>
                      </a:lnTo>
                      <a:cubicBezTo>
                        <a:pt x="2126739" y="2077879"/>
                        <a:pt x="2129501" y="2077783"/>
                        <a:pt x="2132168" y="2078546"/>
                      </a:cubicBezTo>
                      <a:lnTo>
                        <a:pt x="3775421" y="2550509"/>
                      </a:lnTo>
                      <a:cubicBezTo>
                        <a:pt x="3865718" y="2503075"/>
                        <a:pt x="3874576" y="2425922"/>
                        <a:pt x="3875243" y="2418969"/>
                      </a:cubicBezTo>
                      <a:lnTo>
                        <a:pt x="3868956" y="366998"/>
                      </a:lnTo>
                      <a:cubicBezTo>
                        <a:pt x="3863241" y="214027"/>
                        <a:pt x="3692363" y="202883"/>
                        <a:pt x="3685124" y="202501"/>
                      </a:cubicBezTo>
                      <a:lnTo>
                        <a:pt x="2111689" y="84868"/>
                      </a:lnTo>
                      <a:cubicBezTo>
                        <a:pt x="2109117" y="84677"/>
                        <a:pt x="2106641" y="83629"/>
                        <a:pt x="2104641" y="82010"/>
                      </a:cubicBezTo>
                      <a:cubicBezTo>
                        <a:pt x="2103783" y="81534"/>
                        <a:pt x="2035013" y="24765"/>
                        <a:pt x="1974910" y="24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452" name="Google Shape;3452;p67"/>
                <p:cNvGrpSpPr/>
                <p:nvPr/>
              </p:nvGrpSpPr>
              <p:grpSpPr>
                <a:xfrm>
                  <a:off x="4160169" y="2319148"/>
                  <a:ext cx="3902933" cy="2873171"/>
                  <a:chOff x="4160169" y="2319148"/>
                  <a:chExt cx="3902933" cy="2873171"/>
                </a:xfrm>
              </p:grpSpPr>
              <p:sp>
                <p:nvSpPr>
                  <p:cNvPr id="3453" name="Google Shape;3453;p67"/>
                  <p:cNvSpPr/>
                  <p:nvPr/>
                </p:nvSpPr>
                <p:spPr>
                  <a:xfrm>
                    <a:off x="4160999" y="2321147"/>
                    <a:ext cx="3900293" cy="2869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00293" h="2869120" extrusionOk="0">
                        <a:moveTo>
                          <a:pt x="171923" y="2869121"/>
                        </a:moveTo>
                        <a:cubicBezTo>
                          <a:pt x="119535" y="2869121"/>
                          <a:pt x="78101" y="2852357"/>
                          <a:pt x="48574" y="2819305"/>
                        </a:cubicBezTo>
                        <a:cubicBezTo>
                          <a:pt x="-9243" y="2754440"/>
                          <a:pt x="92" y="2650046"/>
                          <a:pt x="1235" y="2639473"/>
                        </a:cubicBezTo>
                        <a:cubicBezTo>
                          <a:pt x="1616" y="2539365"/>
                          <a:pt x="10379" y="407098"/>
                          <a:pt x="16951" y="341947"/>
                        </a:cubicBezTo>
                        <a:cubicBezTo>
                          <a:pt x="24095" y="270129"/>
                          <a:pt x="101533" y="219932"/>
                          <a:pt x="172304" y="212884"/>
                        </a:cubicBezTo>
                        <a:cubicBezTo>
                          <a:pt x="235645" y="206502"/>
                          <a:pt x="1765741" y="51149"/>
                          <a:pt x="1847370" y="42863"/>
                        </a:cubicBezTo>
                        <a:cubicBezTo>
                          <a:pt x="1860324" y="34004"/>
                          <a:pt x="1913855" y="0"/>
                          <a:pt x="1975005" y="0"/>
                        </a:cubicBezTo>
                        <a:cubicBezTo>
                          <a:pt x="2037013" y="0"/>
                          <a:pt x="2102164" y="48482"/>
                          <a:pt x="2117404" y="60484"/>
                        </a:cubicBezTo>
                        <a:lnTo>
                          <a:pt x="3686743" y="177832"/>
                        </a:lnTo>
                        <a:cubicBezTo>
                          <a:pt x="3688458" y="177927"/>
                          <a:pt x="3887340" y="190881"/>
                          <a:pt x="3894007" y="366713"/>
                        </a:cubicBezTo>
                        <a:lnTo>
                          <a:pt x="3900293" y="2419636"/>
                        </a:lnTo>
                        <a:cubicBezTo>
                          <a:pt x="3900293" y="2419922"/>
                          <a:pt x="3900293" y="2420207"/>
                          <a:pt x="3900293" y="2420493"/>
                        </a:cubicBezTo>
                        <a:cubicBezTo>
                          <a:pt x="3900008" y="2424589"/>
                          <a:pt x="3892388" y="2520315"/>
                          <a:pt x="3782469" y="2575274"/>
                        </a:cubicBezTo>
                        <a:cubicBezTo>
                          <a:pt x="3779707" y="2576703"/>
                          <a:pt x="3776468" y="2576989"/>
                          <a:pt x="3773421" y="2576132"/>
                        </a:cubicBezTo>
                        <a:lnTo>
                          <a:pt x="2129501" y="2103977"/>
                        </a:lnTo>
                        <a:lnTo>
                          <a:pt x="176495" y="2868263"/>
                        </a:lnTo>
                        <a:cubicBezTo>
                          <a:pt x="174971" y="2868835"/>
                          <a:pt x="173447" y="2869121"/>
                          <a:pt x="171923" y="2869121"/>
                        </a:cubicBezTo>
                        <a:close/>
                        <a:moveTo>
                          <a:pt x="1974910" y="24765"/>
                        </a:moveTo>
                        <a:cubicBezTo>
                          <a:pt x="1914426" y="24765"/>
                          <a:pt x="1859753" y="64484"/>
                          <a:pt x="1859181" y="64865"/>
                        </a:cubicBezTo>
                        <a:cubicBezTo>
                          <a:pt x="1857372" y="66199"/>
                          <a:pt x="1855276" y="66961"/>
                          <a:pt x="1853085" y="67246"/>
                        </a:cubicBezTo>
                        <a:cubicBezTo>
                          <a:pt x="1836988" y="68866"/>
                          <a:pt x="239550" y="231172"/>
                          <a:pt x="174780" y="237649"/>
                        </a:cubicBezTo>
                        <a:cubicBezTo>
                          <a:pt x="114106" y="243745"/>
                          <a:pt x="47717" y="285274"/>
                          <a:pt x="41811" y="344424"/>
                        </a:cubicBezTo>
                        <a:cubicBezTo>
                          <a:pt x="35429" y="408622"/>
                          <a:pt x="26285" y="2617946"/>
                          <a:pt x="26285" y="2640235"/>
                        </a:cubicBezTo>
                        <a:cubicBezTo>
                          <a:pt x="26285" y="2640711"/>
                          <a:pt x="26285" y="2641187"/>
                          <a:pt x="26190" y="2641568"/>
                        </a:cubicBezTo>
                        <a:cubicBezTo>
                          <a:pt x="26095" y="2642616"/>
                          <a:pt x="15236" y="2744248"/>
                          <a:pt x="67433" y="2802731"/>
                        </a:cubicBezTo>
                        <a:cubicBezTo>
                          <a:pt x="91532" y="2829687"/>
                          <a:pt x="125917" y="2843594"/>
                          <a:pt x="169732" y="2844070"/>
                        </a:cubicBezTo>
                        <a:lnTo>
                          <a:pt x="2124167" y="2078927"/>
                        </a:lnTo>
                        <a:cubicBezTo>
                          <a:pt x="2126739" y="2077879"/>
                          <a:pt x="2129501" y="2077783"/>
                          <a:pt x="2132168" y="2078546"/>
                        </a:cubicBezTo>
                        <a:lnTo>
                          <a:pt x="3775421" y="2550509"/>
                        </a:lnTo>
                        <a:cubicBezTo>
                          <a:pt x="3865718" y="2503075"/>
                          <a:pt x="3874576" y="2425922"/>
                          <a:pt x="3875243" y="2418969"/>
                        </a:cubicBezTo>
                        <a:lnTo>
                          <a:pt x="3868956" y="366998"/>
                        </a:lnTo>
                        <a:cubicBezTo>
                          <a:pt x="3863241" y="214027"/>
                          <a:pt x="3692363" y="202883"/>
                          <a:pt x="3685124" y="202501"/>
                        </a:cubicBezTo>
                        <a:lnTo>
                          <a:pt x="2111689" y="84868"/>
                        </a:lnTo>
                        <a:cubicBezTo>
                          <a:pt x="2109117" y="84677"/>
                          <a:pt x="2106641" y="83629"/>
                          <a:pt x="2104641" y="82010"/>
                        </a:cubicBezTo>
                        <a:cubicBezTo>
                          <a:pt x="2103783" y="81534"/>
                          <a:pt x="2035013" y="24765"/>
                          <a:pt x="1974910" y="2476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54" name="Google Shape;3454;p67"/>
                  <p:cNvSpPr/>
                  <p:nvPr/>
                </p:nvSpPr>
                <p:spPr>
                  <a:xfrm>
                    <a:off x="4185251" y="2345524"/>
                    <a:ext cx="3851558" cy="28202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1558" h="2820221" extrusionOk="0">
                        <a:moveTo>
                          <a:pt x="2519492" y="95352"/>
                        </a:moveTo>
                        <a:cubicBezTo>
                          <a:pt x="2520253" y="93637"/>
                          <a:pt x="2480344" y="92399"/>
                          <a:pt x="2508538" y="94495"/>
                        </a:cubicBezTo>
                        <a:cubicBezTo>
                          <a:pt x="2511776" y="94780"/>
                          <a:pt x="2516062" y="95066"/>
                          <a:pt x="2519492" y="95352"/>
                        </a:cubicBezTo>
                        <a:close/>
                        <a:moveTo>
                          <a:pt x="3846038" y="1723936"/>
                        </a:moveTo>
                        <a:cubicBezTo>
                          <a:pt x="3847848" y="1724603"/>
                          <a:pt x="3845943" y="1684693"/>
                          <a:pt x="3846038" y="1712983"/>
                        </a:cubicBezTo>
                        <a:cubicBezTo>
                          <a:pt x="3846038" y="1716316"/>
                          <a:pt x="3846038" y="1720507"/>
                          <a:pt x="3846038" y="1723936"/>
                        </a:cubicBezTo>
                        <a:close/>
                        <a:moveTo>
                          <a:pt x="3847943" y="1998637"/>
                        </a:moveTo>
                        <a:cubicBezTo>
                          <a:pt x="3847943" y="1998352"/>
                          <a:pt x="3848324" y="1988922"/>
                          <a:pt x="3848324" y="1987779"/>
                        </a:cubicBezTo>
                        <a:cubicBezTo>
                          <a:pt x="3848324" y="1979587"/>
                          <a:pt x="3847658" y="1975111"/>
                          <a:pt x="3847467" y="1976540"/>
                        </a:cubicBezTo>
                        <a:cubicBezTo>
                          <a:pt x="3847562" y="1984636"/>
                          <a:pt x="3847562" y="1998447"/>
                          <a:pt x="3847943" y="1998637"/>
                        </a:cubicBezTo>
                        <a:close/>
                        <a:moveTo>
                          <a:pt x="2241933" y="2096078"/>
                        </a:moveTo>
                        <a:cubicBezTo>
                          <a:pt x="2248410" y="2098364"/>
                          <a:pt x="2258411" y="2101126"/>
                          <a:pt x="2269079" y="2104175"/>
                        </a:cubicBezTo>
                        <a:cubicBezTo>
                          <a:pt x="2269270" y="2103889"/>
                          <a:pt x="2268127" y="2103412"/>
                          <a:pt x="2258792" y="2100745"/>
                        </a:cubicBezTo>
                        <a:cubicBezTo>
                          <a:pt x="2257649" y="2100460"/>
                          <a:pt x="2238218" y="2094745"/>
                          <a:pt x="2241933" y="2096078"/>
                        </a:cubicBezTo>
                        <a:close/>
                        <a:moveTo>
                          <a:pt x="1295148" y="2370970"/>
                        </a:moveTo>
                        <a:cubicBezTo>
                          <a:pt x="1308102" y="2365922"/>
                          <a:pt x="1310293" y="2364207"/>
                          <a:pt x="1295148" y="2370112"/>
                        </a:cubicBezTo>
                        <a:cubicBezTo>
                          <a:pt x="1281622" y="2375447"/>
                          <a:pt x="1284194" y="2375161"/>
                          <a:pt x="1295148" y="2370970"/>
                        </a:cubicBezTo>
                        <a:close/>
                        <a:moveTo>
                          <a:pt x="1233807" y="2395354"/>
                        </a:moveTo>
                        <a:cubicBezTo>
                          <a:pt x="1240093" y="2392591"/>
                          <a:pt x="1246856" y="2389829"/>
                          <a:pt x="1243999" y="2390496"/>
                        </a:cubicBezTo>
                        <a:cubicBezTo>
                          <a:pt x="1223710" y="2398402"/>
                          <a:pt x="1220758" y="2399926"/>
                          <a:pt x="1233807" y="2395354"/>
                        </a:cubicBezTo>
                        <a:close/>
                        <a:moveTo>
                          <a:pt x="2316800" y="78588"/>
                        </a:moveTo>
                        <a:cubicBezTo>
                          <a:pt x="2310703" y="78493"/>
                          <a:pt x="2299940" y="77540"/>
                          <a:pt x="2290320" y="76778"/>
                        </a:cubicBezTo>
                        <a:cubicBezTo>
                          <a:pt x="2290415" y="76492"/>
                          <a:pt x="2289939" y="75921"/>
                          <a:pt x="2301655" y="76778"/>
                        </a:cubicBezTo>
                        <a:cubicBezTo>
                          <a:pt x="2311846" y="77635"/>
                          <a:pt x="2325086" y="78778"/>
                          <a:pt x="2316800" y="78588"/>
                        </a:cubicBezTo>
                        <a:close/>
                        <a:moveTo>
                          <a:pt x="2634553" y="101353"/>
                        </a:moveTo>
                        <a:cubicBezTo>
                          <a:pt x="2628458" y="101257"/>
                          <a:pt x="2617694" y="100305"/>
                          <a:pt x="2608074" y="99543"/>
                        </a:cubicBezTo>
                        <a:cubicBezTo>
                          <a:pt x="2608169" y="99257"/>
                          <a:pt x="2607693" y="98686"/>
                          <a:pt x="2619409" y="99543"/>
                        </a:cubicBezTo>
                        <a:cubicBezTo>
                          <a:pt x="2629601" y="100305"/>
                          <a:pt x="2642840" y="101448"/>
                          <a:pt x="2634553" y="101353"/>
                        </a:cubicBezTo>
                        <a:close/>
                        <a:moveTo>
                          <a:pt x="3845086" y="693427"/>
                        </a:moveTo>
                        <a:cubicBezTo>
                          <a:pt x="3844800" y="686569"/>
                          <a:pt x="3844514" y="682282"/>
                          <a:pt x="3844610" y="671329"/>
                        </a:cubicBezTo>
                        <a:cubicBezTo>
                          <a:pt x="3844895" y="671424"/>
                          <a:pt x="3845467" y="670852"/>
                          <a:pt x="3845467" y="682568"/>
                        </a:cubicBezTo>
                        <a:lnTo>
                          <a:pt x="3845086" y="693427"/>
                        </a:lnTo>
                        <a:close/>
                        <a:moveTo>
                          <a:pt x="3847753" y="1428661"/>
                        </a:moveTo>
                        <a:cubicBezTo>
                          <a:pt x="3847658" y="1411612"/>
                          <a:pt x="3847943" y="1406754"/>
                          <a:pt x="3848515" y="1407040"/>
                        </a:cubicBezTo>
                        <a:lnTo>
                          <a:pt x="3848515" y="1417993"/>
                        </a:lnTo>
                        <a:cubicBezTo>
                          <a:pt x="3848419" y="1423423"/>
                          <a:pt x="3848134" y="1428757"/>
                          <a:pt x="3847753" y="1428661"/>
                        </a:cubicBezTo>
                        <a:close/>
                        <a:moveTo>
                          <a:pt x="3189575" y="2363445"/>
                        </a:moveTo>
                        <a:cubicBezTo>
                          <a:pt x="3205196" y="2367922"/>
                          <a:pt x="3202434" y="2368017"/>
                          <a:pt x="3189004" y="2364112"/>
                        </a:cubicBezTo>
                        <a:cubicBezTo>
                          <a:pt x="3182241" y="2361921"/>
                          <a:pt x="3171954" y="2358492"/>
                          <a:pt x="3189575" y="2363445"/>
                        </a:cubicBezTo>
                        <a:close/>
                        <a:moveTo>
                          <a:pt x="2893634" y="2279625"/>
                        </a:moveTo>
                        <a:cubicBezTo>
                          <a:pt x="2885537" y="2277625"/>
                          <a:pt x="2876108" y="2274672"/>
                          <a:pt x="2886585" y="2277339"/>
                        </a:cubicBezTo>
                        <a:cubicBezTo>
                          <a:pt x="2892967" y="2278958"/>
                          <a:pt x="2898777" y="2280482"/>
                          <a:pt x="2904683" y="2281911"/>
                        </a:cubicBezTo>
                        <a:cubicBezTo>
                          <a:pt x="2904492" y="2282197"/>
                          <a:pt x="2904873" y="2282864"/>
                          <a:pt x="2893634" y="2279625"/>
                        </a:cubicBezTo>
                        <a:cubicBezTo>
                          <a:pt x="2882775" y="2276958"/>
                          <a:pt x="2904206" y="2282673"/>
                          <a:pt x="2893634" y="2279625"/>
                        </a:cubicBezTo>
                        <a:close/>
                        <a:moveTo>
                          <a:pt x="2471676" y="2158562"/>
                        </a:moveTo>
                        <a:lnTo>
                          <a:pt x="2503299" y="2167706"/>
                        </a:lnTo>
                        <a:cubicBezTo>
                          <a:pt x="2503109" y="2167992"/>
                          <a:pt x="2501775" y="2167706"/>
                          <a:pt x="2492536" y="2165039"/>
                        </a:cubicBezTo>
                        <a:cubicBezTo>
                          <a:pt x="2484820" y="2162753"/>
                          <a:pt x="2471390" y="2158943"/>
                          <a:pt x="2471676" y="2158562"/>
                        </a:cubicBezTo>
                        <a:close/>
                        <a:moveTo>
                          <a:pt x="1121412" y="2436597"/>
                        </a:moveTo>
                        <a:cubicBezTo>
                          <a:pt x="1132080" y="2432406"/>
                          <a:pt x="1141891" y="2428501"/>
                          <a:pt x="1141891" y="2429072"/>
                        </a:cubicBezTo>
                        <a:lnTo>
                          <a:pt x="1131699" y="2433073"/>
                        </a:lnTo>
                        <a:lnTo>
                          <a:pt x="1121412" y="2436597"/>
                        </a:lnTo>
                        <a:close/>
                        <a:moveTo>
                          <a:pt x="363222" y="2733777"/>
                        </a:moveTo>
                        <a:cubicBezTo>
                          <a:pt x="375700" y="2729015"/>
                          <a:pt x="396083" y="2720823"/>
                          <a:pt x="396083" y="2721490"/>
                        </a:cubicBezTo>
                        <a:cubicBezTo>
                          <a:pt x="404751" y="2718251"/>
                          <a:pt x="426754" y="2709202"/>
                          <a:pt x="426754" y="2709965"/>
                        </a:cubicBezTo>
                        <a:cubicBezTo>
                          <a:pt x="427801" y="2709298"/>
                          <a:pt x="415514" y="2712917"/>
                          <a:pt x="428659" y="2707678"/>
                        </a:cubicBezTo>
                        <a:cubicBezTo>
                          <a:pt x="439708" y="2703297"/>
                          <a:pt x="458281" y="2697201"/>
                          <a:pt x="470092" y="2692343"/>
                        </a:cubicBezTo>
                        <a:cubicBezTo>
                          <a:pt x="474283" y="2690629"/>
                          <a:pt x="468949" y="2692248"/>
                          <a:pt x="467616" y="2692629"/>
                        </a:cubicBezTo>
                        <a:cubicBezTo>
                          <a:pt x="467616" y="2692153"/>
                          <a:pt x="480570" y="2687104"/>
                          <a:pt x="487999" y="2684247"/>
                        </a:cubicBezTo>
                        <a:cubicBezTo>
                          <a:pt x="498286" y="2680247"/>
                          <a:pt x="518670" y="2672436"/>
                          <a:pt x="510859" y="2676151"/>
                        </a:cubicBezTo>
                        <a:cubicBezTo>
                          <a:pt x="504382" y="2679199"/>
                          <a:pt x="471997" y="2691867"/>
                          <a:pt x="479617" y="2689581"/>
                        </a:cubicBezTo>
                        <a:cubicBezTo>
                          <a:pt x="488761" y="2686819"/>
                          <a:pt x="503811" y="2680723"/>
                          <a:pt x="509145" y="2677960"/>
                        </a:cubicBezTo>
                        <a:cubicBezTo>
                          <a:pt x="512764" y="2676056"/>
                          <a:pt x="528004" y="2670055"/>
                          <a:pt x="542197" y="2664530"/>
                        </a:cubicBezTo>
                        <a:cubicBezTo>
                          <a:pt x="549340" y="2661863"/>
                          <a:pt x="556198" y="2659291"/>
                          <a:pt x="561342" y="2657291"/>
                        </a:cubicBezTo>
                        <a:cubicBezTo>
                          <a:pt x="566485" y="2655482"/>
                          <a:pt x="569819" y="2654339"/>
                          <a:pt x="569819" y="2654529"/>
                        </a:cubicBezTo>
                        <a:cubicBezTo>
                          <a:pt x="569819" y="2654339"/>
                          <a:pt x="566295" y="2654910"/>
                          <a:pt x="574105" y="2651767"/>
                        </a:cubicBezTo>
                        <a:cubicBezTo>
                          <a:pt x="578677" y="2649957"/>
                          <a:pt x="585250" y="2647290"/>
                          <a:pt x="590774" y="2645099"/>
                        </a:cubicBezTo>
                        <a:cubicBezTo>
                          <a:pt x="596203" y="2642908"/>
                          <a:pt x="600490" y="2641099"/>
                          <a:pt x="600490" y="2640813"/>
                        </a:cubicBezTo>
                        <a:cubicBezTo>
                          <a:pt x="600490" y="2641099"/>
                          <a:pt x="605347" y="2639384"/>
                          <a:pt x="612872" y="2636622"/>
                        </a:cubicBezTo>
                        <a:cubicBezTo>
                          <a:pt x="620397" y="2633765"/>
                          <a:pt x="630589" y="2629859"/>
                          <a:pt x="641352" y="2625764"/>
                        </a:cubicBezTo>
                        <a:cubicBezTo>
                          <a:pt x="662878" y="2617382"/>
                          <a:pt x="686500" y="2608142"/>
                          <a:pt x="695073" y="2604808"/>
                        </a:cubicBezTo>
                        <a:cubicBezTo>
                          <a:pt x="729268" y="2591378"/>
                          <a:pt x="750604" y="2582329"/>
                          <a:pt x="774130" y="2572138"/>
                        </a:cubicBezTo>
                        <a:cubicBezTo>
                          <a:pt x="770892" y="2573566"/>
                          <a:pt x="749937" y="2582806"/>
                          <a:pt x="758319" y="2579758"/>
                        </a:cubicBezTo>
                        <a:cubicBezTo>
                          <a:pt x="758509" y="2579662"/>
                          <a:pt x="770892" y="2574709"/>
                          <a:pt x="771083" y="2574614"/>
                        </a:cubicBezTo>
                        <a:cubicBezTo>
                          <a:pt x="777083" y="2572328"/>
                          <a:pt x="772321" y="2574043"/>
                          <a:pt x="775750" y="2573090"/>
                        </a:cubicBezTo>
                        <a:cubicBezTo>
                          <a:pt x="780893" y="2571661"/>
                          <a:pt x="793180" y="2567090"/>
                          <a:pt x="794419" y="2565756"/>
                        </a:cubicBezTo>
                        <a:cubicBezTo>
                          <a:pt x="795181" y="2564899"/>
                          <a:pt x="792609" y="2565661"/>
                          <a:pt x="806420" y="2560327"/>
                        </a:cubicBezTo>
                        <a:cubicBezTo>
                          <a:pt x="813469" y="2557565"/>
                          <a:pt x="822232" y="2554231"/>
                          <a:pt x="829090" y="2551564"/>
                        </a:cubicBezTo>
                        <a:cubicBezTo>
                          <a:pt x="834614" y="2549468"/>
                          <a:pt x="833376" y="2550325"/>
                          <a:pt x="837091" y="2548801"/>
                        </a:cubicBezTo>
                        <a:lnTo>
                          <a:pt x="872905" y="2534800"/>
                        </a:lnTo>
                        <a:cubicBezTo>
                          <a:pt x="893860" y="2526608"/>
                          <a:pt x="886144" y="2528037"/>
                          <a:pt x="880144" y="2530418"/>
                        </a:cubicBezTo>
                        <a:cubicBezTo>
                          <a:pt x="890621" y="2526323"/>
                          <a:pt x="914815" y="2518226"/>
                          <a:pt x="925197" y="2514511"/>
                        </a:cubicBezTo>
                        <a:cubicBezTo>
                          <a:pt x="936151" y="2510511"/>
                          <a:pt x="945485" y="2506891"/>
                          <a:pt x="933865" y="2510892"/>
                        </a:cubicBezTo>
                        <a:cubicBezTo>
                          <a:pt x="927197" y="2513178"/>
                          <a:pt x="915767" y="2516702"/>
                          <a:pt x="936055" y="2509177"/>
                        </a:cubicBezTo>
                        <a:cubicBezTo>
                          <a:pt x="946819" y="2505272"/>
                          <a:pt x="956344" y="2501843"/>
                          <a:pt x="964821" y="2498795"/>
                        </a:cubicBezTo>
                        <a:cubicBezTo>
                          <a:pt x="965869" y="2498414"/>
                          <a:pt x="972250" y="2496224"/>
                          <a:pt x="974727" y="2495271"/>
                        </a:cubicBezTo>
                        <a:cubicBezTo>
                          <a:pt x="970822" y="2496795"/>
                          <a:pt x="966821" y="2497271"/>
                          <a:pt x="969393" y="2496033"/>
                        </a:cubicBezTo>
                        <a:cubicBezTo>
                          <a:pt x="972727" y="2494509"/>
                          <a:pt x="996349" y="2486508"/>
                          <a:pt x="998730" y="2485746"/>
                        </a:cubicBezTo>
                        <a:cubicBezTo>
                          <a:pt x="1031687" y="2474411"/>
                          <a:pt x="991205" y="2487460"/>
                          <a:pt x="992539" y="2486889"/>
                        </a:cubicBezTo>
                        <a:cubicBezTo>
                          <a:pt x="997873" y="2484508"/>
                          <a:pt x="1029591" y="2473744"/>
                          <a:pt x="1029591" y="2472983"/>
                        </a:cubicBezTo>
                        <a:cubicBezTo>
                          <a:pt x="1029591" y="2473078"/>
                          <a:pt x="1030734" y="2472697"/>
                          <a:pt x="1032734" y="2472030"/>
                        </a:cubicBezTo>
                        <a:cubicBezTo>
                          <a:pt x="1034830" y="2471268"/>
                          <a:pt x="1037687" y="2470220"/>
                          <a:pt x="1041212" y="2468887"/>
                        </a:cubicBezTo>
                        <a:cubicBezTo>
                          <a:pt x="1048260" y="2466125"/>
                          <a:pt x="1057880" y="2462505"/>
                          <a:pt x="1067786" y="2458600"/>
                        </a:cubicBezTo>
                        <a:cubicBezTo>
                          <a:pt x="1087693" y="2450789"/>
                          <a:pt x="1109315" y="2442312"/>
                          <a:pt x="1115792" y="2439740"/>
                        </a:cubicBezTo>
                        <a:cubicBezTo>
                          <a:pt x="1132651" y="2432977"/>
                          <a:pt x="1144558" y="2428120"/>
                          <a:pt x="1159607" y="2422119"/>
                        </a:cubicBezTo>
                        <a:cubicBezTo>
                          <a:pt x="1170561" y="2417737"/>
                          <a:pt x="1178467" y="2415451"/>
                          <a:pt x="1186944" y="2411927"/>
                        </a:cubicBezTo>
                        <a:cubicBezTo>
                          <a:pt x="1191706" y="2409927"/>
                          <a:pt x="1203041" y="2404688"/>
                          <a:pt x="1209613" y="2402116"/>
                        </a:cubicBezTo>
                        <a:cubicBezTo>
                          <a:pt x="1208375" y="2402593"/>
                          <a:pt x="1184087" y="2414308"/>
                          <a:pt x="1206756" y="2404593"/>
                        </a:cubicBezTo>
                        <a:cubicBezTo>
                          <a:pt x="1216471" y="2400402"/>
                          <a:pt x="1232855" y="2394116"/>
                          <a:pt x="1233807" y="2393068"/>
                        </a:cubicBezTo>
                        <a:cubicBezTo>
                          <a:pt x="1234569" y="2392115"/>
                          <a:pt x="1254381" y="2385257"/>
                          <a:pt x="1254286" y="2384686"/>
                        </a:cubicBezTo>
                        <a:cubicBezTo>
                          <a:pt x="1254286" y="2385352"/>
                          <a:pt x="1257334" y="2384686"/>
                          <a:pt x="1274384" y="2378209"/>
                        </a:cubicBezTo>
                        <a:cubicBezTo>
                          <a:pt x="1285528" y="2373923"/>
                          <a:pt x="1289528" y="2370684"/>
                          <a:pt x="1301816" y="2365541"/>
                        </a:cubicBezTo>
                        <a:cubicBezTo>
                          <a:pt x="1317913" y="2358873"/>
                          <a:pt x="1326485" y="2355920"/>
                          <a:pt x="1330962" y="2354873"/>
                        </a:cubicBezTo>
                        <a:cubicBezTo>
                          <a:pt x="1335534" y="2353729"/>
                          <a:pt x="1336010" y="2354396"/>
                          <a:pt x="1336010" y="2354777"/>
                        </a:cubicBezTo>
                        <a:cubicBezTo>
                          <a:pt x="1348774" y="2348967"/>
                          <a:pt x="1360585" y="2343633"/>
                          <a:pt x="1376872" y="2336584"/>
                        </a:cubicBezTo>
                        <a:cubicBezTo>
                          <a:pt x="1382968" y="2334775"/>
                          <a:pt x="1387636" y="2333251"/>
                          <a:pt x="1397351" y="2329917"/>
                        </a:cubicBezTo>
                        <a:cubicBezTo>
                          <a:pt x="1397351" y="2329345"/>
                          <a:pt x="1415734" y="2322392"/>
                          <a:pt x="1424117" y="2318963"/>
                        </a:cubicBezTo>
                        <a:cubicBezTo>
                          <a:pt x="1428784" y="2317058"/>
                          <a:pt x="1450120" y="2307914"/>
                          <a:pt x="1447548" y="2308772"/>
                        </a:cubicBezTo>
                        <a:cubicBezTo>
                          <a:pt x="1456692" y="2305819"/>
                          <a:pt x="1441547" y="2312867"/>
                          <a:pt x="1471837" y="2300485"/>
                        </a:cubicBezTo>
                        <a:cubicBezTo>
                          <a:pt x="1493363" y="2291626"/>
                          <a:pt x="1499650" y="2289531"/>
                          <a:pt x="1499459" y="2290388"/>
                        </a:cubicBezTo>
                        <a:cubicBezTo>
                          <a:pt x="1511651" y="2285626"/>
                          <a:pt x="1506603" y="2287150"/>
                          <a:pt x="1511461" y="2285054"/>
                        </a:cubicBezTo>
                        <a:cubicBezTo>
                          <a:pt x="1518509" y="2281911"/>
                          <a:pt x="1535368" y="2275625"/>
                          <a:pt x="1544513" y="2271815"/>
                        </a:cubicBezTo>
                        <a:cubicBezTo>
                          <a:pt x="1553752" y="2267909"/>
                          <a:pt x="1546798" y="2270195"/>
                          <a:pt x="1552323" y="2267719"/>
                        </a:cubicBezTo>
                        <a:cubicBezTo>
                          <a:pt x="1555180" y="2266481"/>
                          <a:pt x="1559848" y="2264671"/>
                          <a:pt x="1563848" y="2263051"/>
                        </a:cubicBezTo>
                        <a:cubicBezTo>
                          <a:pt x="1567754" y="2261527"/>
                          <a:pt x="1570992" y="2260194"/>
                          <a:pt x="1570992" y="2260003"/>
                        </a:cubicBezTo>
                        <a:cubicBezTo>
                          <a:pt x="1570992" y="2260670"/>
                          <a:pt x="1568420" y="2261623"/>
                          <a:pt x="1582803" y="2256003"/>
                        </a:cubicBezTo>
                        <a:lnTo>
                          <a:pt x="1611854" y="2244668"/>
                        </a:lnTo>
                        <a:cubicBezTo>
                          <a:pt x="1611854" y="2244954"/>
                          <a:pt x="1612616" y="2245240"/>
                          <a:pt x="1601663" y="2249526"/>
                        </a:cubicBezTo>
                        <a:cubicBezTo>
                          <a:pt x="1597757" y="2251241"/>
                          <a:pt x="1591471" y="2253526"/>
                          <a:pt x="1591471" y="2254003"/>
                        </a:cubicBezTo>
                        <a:cubicBezTo>
                          <a:pt x="1619379" y="2243049"/>
                          <a:pt x="1622903" y="2240763"/>
                          <a:pt x="1644620" y="2231809"/>
                        </a:cubicBezTo>
                        <a:cubicBezTo>
                          <a:pt x="1666528" y="2222761"/>
                          <a:pt x="1645859" y="2232191"/>
                          <a:pt x="1646049" y="2232095"/>
                        </a:cubicBezTo>
                        <a:cubicBezTo>
                          <a:pt x="1646430" y="2231905"/>
                          <a:pt x="1662718" y="2225237"/>
                          <a:pt x="1663004" y="2225142"/>
                        </a:cubicBezTo>
                        <a:cubicBezTo>
                          <a:pt x="1671957" y="2221237"/>
                          <a:pt x="1674434" y="2220284"/>
                          <a:pt x="1683482" y="2217141"/>
                        </a:cubicBezTo>
                        <a:cubicBezTo>
                          <a:pt x="1695960" y="2212855"/>
                          <a:pt x="1727012" y="2200853"/>
                          <a:pt x="1714153" y="2204758"/>
                        </a:cubicBezTo>
                        <a:cubicBezTo>
                          <a:pt x="1721011" y="2202187"/>
                          <a:pt x="1723011" y="2201139"/>
                          <a:pt x="1725773" y="2199996"/>
                        </a:cubicBezTo>
                        <a:cubicBezTo>
                          <a:pt x="1729297" y="2198567"/>
                          <a:pt x="1724249" y="2201615"/>
                          <a:pt x="1724630" y="2201520"/>
                        </a:cubicBezTo>
                        <a:cubicBezTo>
                          <a:pt x="1725583" y="2201520"/>
                          <a:pt x="1732917" y="2198472"/>
                          <a:pt x="1737965" y="2196376"/>
                        </a:cubicBezTo>
                        <a:cubicBezTo>
                          <a:pt x="1762635" y="2186185"/>
                          <a:pt x="1757872" y="2186661"/>
                          <a:pt x="1785590" y="2175898"/>
                        </a:cubicBezTo>
                        <a:cubicBezTo>
                          <a:pt x="1785495" y="2176374"/>
                          <a:pt x="1784352" y="2177422"/>
                          <a:pt x="1789876" y="2175612"/>
                        </a:cubicBezTo>
                        <a:cubicBezTo>
                          <a:pt x="1799306" y="2172659"/>
                          <a:pt x="1816261" y="2165611"/>
                          <a:pt x="1816166" y="2164944"/>
                        </a:cubicBezTo>
                        <a:cubicBezTo>
                          <a:pt x="1816166" y="2165516"/>
                          <a:pt x="1821309" y="2164182"/>
                          <a:pt x="1836644" y="2158181"/>
                        </a:cubicBezTo>
                        <a:cubicBezTo>
                          <a:pt x="1836644" y="2157895"/>
                          <a:pt x="1828453" y="2159324"/>
                          <a:pt x="1846169" y="2153133"/>
                        </a:cubicBezTo>
                        <a:cubicBezTo>
                          <a:pt x="1855313" y="2149990"/>
                          <a:pt x="1855599" y="2150657"/>
                          <a:pt x="1872363" y="2144084"/>
                        </a:cubicBezTo>
                        <a:cubicBezTo>
                          <a:pt x="1882936" y="2139989"/>
                          <a:pt x="1886555" y="2138083"/>
                          <a:pt x="1897890" y="2133797"/>
                        </a:cubicBezTo>
                        <a:cubicBezTo>
                          <a:pt x="1897890" y="2133988"/>
                          <a:pt x="1900843" y="2132940"/>
                          <a:pt x="1905415" y="2131225"/>
                        </a:cubicBezTo>
                        <a:cubicBezTo>
                          <a:pt x="1909987" y="2129511"/>
                          <a:pt x="1916178" y="2127130"/>
                          <a:pt x="1922560" y="2124653"/>
                        </a:cubicBezTo>
                        <a:cubicBezTo>
                          <a:pt x="1935418" y="2119605"/>
                          <a:pt x="1949420" y="2114081"/>
                          <a:pt x="1953897" y="2112271"/>
                        </a:cubicBezTo>
                        <a:cubicBezTo>
                          <a:pt x="1968851" y="2106270"/>
                          <a:pt x="1947992" y="2113700"/>
                          <a:pt x="1952754" y="2111604"/>
                        </a:cubicBezTo>
                        <a:cubicBezTo>
                          <a:pt x="1965041" y="2106270"/>
                          <a:pt x="1977328" y="2103127"/>
                          <a:pt x="1979043" y="2102650"/>
                        </a:cubicBezTo>
                        <a:cubicBezTo>
                          <a:pt x="1982091" y="2101889"/>
                          <a:pt x="2004760" y="2092935"/>
                          <a:pt x="2011523" y="2090268"/>
                        </a:cubicBezTo>
                        <a:cubicBezTo>
                          <a:pt x="2030383" y="2082743"/>
                          <a:pt x="2049433" y="2075123"/>
                          <a:pt x="2067530" y="2067884"/>
                        </a:cubicBezTo>
                        <a:cubicBezTo>
                          <a:pt x="2070197" y="2066836"/>
                          <a:pt x="2079722" y="2062836"/>
                          <a:pt x="2088961" y="2059026"/>
                        </a:cubicBezTo>
                        <a:cubicBezTo>
                          <a:pt x="2093534" y="2057216"/>
                          <a:pt x="2098106" y="2055121"/>
                          <a:pt x="2101725" y="2053978"/>
                        </a:cubicBezTo>
                        <a:cubicBezTo>
                          <a:pt x="2105440" y="2053120"/>
                          <a:pt x="2108202" y="2054359"/>
                          <a:pt x="2108869" y="2054454"/>
                        </a:cubicBezTo>
                        <a:cubicBezTo>
                          <a:pt x="2110107" y="2054930"/>
                          <a:pt x="2108678" y="2054549"/>
                          <a:pt x="2106297" y="2054168"/>
                        </a:cubicBezTo>
                        <a:cubicBezTo>
                          <a:pt x="2103725" y="2053692"/>
                          <a:pt x="2100582" y="2054740"/>
                          <a:pt x="2097439" y="2056359"/>
                        </a:cubicBezTo>
                        <a:cubicBezTo>
                          <a:pt x="2091248" y="2059216"/>
                          <a:pt x="2086104" y="2061598"/>
                          <a:pt x="2092771" y="2058835"/>
                        </a:cubicBezTo>
                        <a:cubicBezTo>
                          <a:pt x="2094105" y="2058264"/>
                          <a:pt x="2096105" y="2057502"/>
                          <a:pt x="2098486" y="2056549"/>
                        </a:cubicBezTo>
                        <a:cubicBezTo>
                          <a:pt x="2100963" y="2055406"/>
                          <a:pt x="2103249" y="2054644"/>
                          <a:pt x="2106297" y="2055216"/>
                        </a:cubicBezTo>
                        <a:cubicBezTo>
                          <a:pt x="2112679" y="2056931"/>
                          <a:pt x="2120203" y="2058931"/>
                          <a:pt x="2127347" y="2060836"/>
                        </a:cubicBezTo>
                        <a:cubicBezTo>
                          <a:pt x="2134491" y="2062741"/>
                          <a:pt x="2141349" y="2064550"/>
                          <a:pt x="2146397" y="2065884"/>
                        </a:cubicBezTo>
                        <a:cubicBezTo>
                          <a:pt x="2148874" y="2066551"/>
                          <a:pt x="2150969" y="2067027"/>
                          <a:pt x="2152493" y="2067408"/>
                        </a:cubicBezTo>
                        <a:cubicBezTo>
                          <a:pt x="2153922" y="2067789"/>
                          <a:pt x="2154779" y="2067979"/>
                          <a:pt x="2154779" y="2067884"/>
                        </a:cubicBezTo>
                        <a:cubicBezTo>
                          <a:pt x="2154398" y="2068360"/>
                          <a:pt x="2164114" y="2071408"/>
                          <a:pt x="2177925" y="2075409"/>
                        </a:cubicBezTo>
                        <a:cubicBezTo>
                          <a:pt x="2189165" y="2078552"/>
                          <a:pt x="2201071" y="2081981"/>
                          <a:pt x="2211929" y="2085029"/>
                        </a:cubicBezTo>
                        <a:cubicBezTo>
                          <a:pt x="2220597" y="2087220"/>
                          <a:pt x="2223359" y="2087982"/>
                          <a:pt x="2232313" y="2090268"/>
                        </a:cubicBezTo>
                        <a:cubicBezTo>
                          <a:pt x="2258030" y="2097221"/>
                          <a:pt x="2274413" y="2102841"/>
                          <a:pt x="2295559" y="2109318"/>
                        </a:cubicBezTo>
                        <a:cubicBezTo>
                          <a:pt x="2301845" y="2111223"/>
                          <a:pt x="2301845" y="2111033"/>
                          <a:pt x="2301941" y="2110842"/>
                        </a:cubicBezTo>
                        <a:cubicBezTo>
                          <a:pt x="2309656" y="2113033"/>
                          <a:pt x="2318038" y="2115509"/>
                          <a:pt x="2325753" y="2117700"/>
                        </a:cubicBezTo>
                        <a:cubicBezTo>
                          <a:pt x="2339755" y="2121605"/>
                          <a:pt x="2352233" y="2125034"/>
                          <a:pt x="2368330" y="2129511"/>
                        </a:cubicBezTo>
                        <a:cubicBezTo>
                          <a:pt x="2382332" y="2133607"/>
                          <a:pt x="2390714" y="2136083"/>
                          <a:pt x="2403953" y="2139989"/>
                        </a:cubicBezTo>
                        <a:cubicBezTo>
                          <a:pt x="2410144" y="2141798"/>
                          <a:pt x="2422432" y="2145513"/>
                          <a:pt x="2427385" y="2146656"/>
                        </a:cubicBezTo>
                        <a:cubicBezTo>
                          <a:pt x="2435767" y="2148656"/>
                          <a:pt x="2477010" y="2160753"/>
                          <a:pt x="2491583" y="2164944"/>
                        </a:cubicBezTo>
                        <a:cubicBezTo>
                          <a:pt x="2497965" y="2166658"/>
                          <a:pt x="2539494" y="2178089"/>
                          <a:pt x="2541113" y="2178565"/>
                        </a:cubicBezTo>
                        <a:cubicBezTo>
                          <a:pt x="2543494" y="2179327"/>
                          <a:pt x="2534922" y="2177422"/>
                          <a:pt x="2534065" y="2177231"/>
                        </a:cubicBezTo>
                        <a:lnTo>
                          <a:pt x="2555401" y="2182946"/>
                        </a:lnTo>
                        <a:cubicBezTo>
                          <a:pt x="2557687" y="2183518"/>
                          <a:pt x="2572260" y="2186851"/>
                          <a:pt x="2575879" y="2187994"/>
                        </a:cubicBezTo>
                        <a:cubicBezTo>
                          <a:pt x="2577975" y="2188661"/>
                          <a:pt x="2575784" y="2188566"/>
                          <a:pt x="2580070" y="2189995"/>
                        </a:cubicBezTo>
                        <a:cubicBezTo>
                          <a:pt x="2587214" y="2192281"/>
                          <a:pt x="2599978" y="2195900"/>
                          <a:pt x="2608074" y="2198186"/>
                        </a:cubicBezTo>
                        <a:cubicBezTo>
                          <a:pt x="2620076" y="2201425"/>
                          <a:pt x="2640078" y="2206759"/>
                          <a:pt x="2639602" y="2207425"/>
                        </a:cubicBezTo>
                        <a:cubicBezTo>
                          <a:pt x="2639792" y="2207235"/>
                          <a:pt x="2652079" y="2210378"/>
                          <a:pt x="2650460" y="2209807"/>
                        </a:cubicBezTo>
                        <a:cubicBezTo>
                          <a:pt x="2657318" y="2212378"/>
                          <a:pt x="2664081" y="2214283"/>
                          <a:pt x="2681893" y="2219427"/>
                        </a:cubicBezTo>
                        <a:cubicBezTo>
                          <a:pt x="2689989" y="2221713"/>
                          <a:pt x="2702657" y="2225523"/>
                          <a:pt x="2710087" y="2227428"/>
                        </a:cubicBezTo>
                        <a:cubicBezTo>
                          <a:pt x="2714944" y="2228666"/>
                          <a:pt x="2710849" y="2227333"/>
                          <a:pt x="2716945" y="2229047"/>
                        </a:cubicBezTo>
                        <a:cubicBezTo>
                          <a:pt x="2734947" y="2234381"/>
                          <a:pt x="2741329" y="2236286"/>
                          <a:pt x="2760284" y="2241906"/>
                        </a:cubicBezTo>
                        <a:cubicBezTo>
                          <a:pt x="2764475" y="2243144"/>
                          <a:pt x="2776571" y="2246573"/>
                          <a:pt x="2787525" y="2249716"/>
                        </a:cubicBezTo>
                        <a:cubicBezTo>
                          <a:pt x="2792954" y="2251336"/>
                          <a:pt x="2798193" y="2252860"/>
                          <a:pt x="2802003" y="2254003"/>
                        </a:cubicBezTo>
                        <a:cubicBezTo>
                          <a:pt x="2805813" y="2255146"/>
                          <a:pt x="2808290" y="2256003"/>
                          <a:pt x="2808194" y="2256098"/>
                        </a:cubicBezTo>
                        <a:cubicBezTo>
                          <a:pt x="2828578" y="2261908"/>
                          <a:pt x="2810290" y="2255908"/>
                          <a:pt x="2824387" y="2259718"/>
                        </a:cubicBezTo>
                        <a:cubicBezTo>
                          <a:pt x="2831626" y="2261623"/>
                          <a:pt x="2838198" y="2264194"/>
                          <a:pt x="2840103" y="2264861"/>
                        </a:cubicBezTo>
                        <a:cubicBezTo>
                          <a:pt x="2845246" y="2266385"/>
                          <a:pt x="2850390" y="2268004"/>
                          <a:pt x="2855915" y="2269719"/>
                        </a:cubicBezTo>
                        <a:cubicBezTo>
                          <a:pt x="2862582" y="2271529"/>
                          <a:pt x="2879822" y="2276386"/>
                          <a:pt x="2895348" y="2280673"/>
                        </a:cubicBezTo>
                        <a:cubicBezTo>
                          <a:pt x="2903159" y="2282864"/>
                          <a:pt x="2910398" y="2284864"/>
                          <a:pt x="2915827" y="2286388"/>
                        </a:cubicBezTo>
                        <a:cubicBezTo>
                          <a:pt x="2921161" y="2287912"/>
                          <a:pt x="2924590" y="2288959"/>
                          <a:pt x="2924494" y="2289150"/>
                        </a:cubicBezTo>
                        <a:cubicBezTo>
                          <a:pt x="2923923" y="2288769"/>
                          <a:pt x="2928686" y="2288864"/>
                          <a:pt x="2936782" y="2291245"/>
                        </a:cubicBezTo>
                        <a:cubicBezTo>
                          <a:pt x="2941068" y="2292484"/>
                          <a:pt x="2944878" y="2294103"/>
                          <a:pt x="2946116" y="2294484"/>
                        </a:cubicBezTo>
                        <a:cubicBezTo>
                          <a:pt x="2948593" y="2295246"/>
                          <a:pt x="2955070" y="2297246"/>
                          <a:pt x="2957832" y="2298103"/>
                        </a:cubicBezTo>
                        <a:cubicBezTo>
                          <a:pt x="2968881" y="2301437"/>
                          <a:pt x="2974120" y="2303057"/>
                          <a:pt x="2985359" y="2306104"/>
                        </a:cubicBezTo>
                        <a:cubicBezTo>
                          <a:pt x="2989074" y="2307152"/>
                          <a:pt x="2994599" y="2308676"/>
                          <a:pt x="2996885" y="2309533"/>
                        </a:cubicBezTo>
                        <a:cubicBezTo>
                          <a:pt x="3001647" y="2311248"/>
                          <a:pt x="2987645" y="2307914"/>
                          <a:pt x="2991265" y="2309057"/>
                        </a:cubicBezTo>
                        <a:cubicBezTo>
                          <a:pt x="2995361" y="2310391"/>
                          <a:pt x="3017935" y="2316201"/>
                          <a:pt x="3024698" y="2318106"/>
                        </a:cubicBezTo>
                        <a:cubicBezTo>
                          <a:pt x="3044319" y="2323726"/>
                          <a:pt x="3065179" y="2330108"/>
                          <a:pt x="3083848" y="2335727"/>
                        </a:cubicBezTo>
                        <a:cubicBezTo>
                          <a:pt x="3104231" y="2341823"/>
                          <a:pt x="3087277" y="2334679"/>
                          <a:pt x="3115661" y="2343728"/>
                        </a:cubicBezTo>
                        <a:cubicBezTo>
                          <a:pt x="3130330" y="2348395"/>
                          <a:pt x="3135473" y="2350396"/>
                          <a:pt x="3158143" y="2356777"/>
                        </a:cubicBezTo>
                        <a:cubicBezTo>
                          <a:pt x="3165953" y="2358968"/>
                          <a:pt x="3185575" y="2363254"/>
                          <a:pt x="3188527" y="2365159"/>
                        </a:cubicBezTo>
                        <a:cubicBezTo>
                          <a:pt x="3191957" y="2367350"/>
                          <a:pt x="3216436" y="2373446"/>
                          <a:pt x="3227675" y="2376208"/>
                        </a:cubicBezTo>
                        <a:cubicBezTo>
                          <a:pt x="3248344" y="2381447"/>
                          <a:pt x="3255012" y="2384400"/>
                          <a:pt x="3274348" y="2390115"/>
                        </a:cubicBezTo>
                        <a:cubicBezTo>
                          <a:pt x="3294350" y="2396020"/>
                          <a:pt x="3280253" y="2390591"/>
                          <a:pt x="3285016" y="2391639"/>
                        </a:cubicBezTo>
                        <a:cubicBezTo>
                          <a:pt x="3289588" y="2392591"/>
                          <a:pt x="3310352" y="2400211"/>
                          <a:pt x="3317496" y="2401735"/>
                        </a:cubicBezTo>
                        <a:cubicBezTo>
                          <a:pt x="3319496" y="2402212"/>
                          <a:pt x="3311210" y="2399545"/>
                          <a:pt x="3316544" y="2400878"/>
                        </a:cubicBezTo>
                        <a:cubicBezTo>
                          <a:pt x="3319211" y="2401545"/>
                          <a:pt x="3332450" y="2405355"/>
                          <a:pt x="3335022" y="2406212"/>
                        </a:cubicBezTo>
                        <a:cubicBezTo>
                          <a:pt x="3346166" y="2409927"/>
                          <a:pt x="3327497" y="2405069"/>
                          <a:pt x="3350738" y="2412023"/>
                        </a:cubicBezTo>
                        <a:cubicBezTo>
                          <a:pt x="3381218" y="2421071"/>
                          <a:pt x="3420461" y="2432216"/>
                          <a:pt x="3450751" y="2440598"/>
                        </a:cubicBezTo>
                        <a:cubicBezTo>
                          <a:pt x="3460847" y="2443360"/>
                          <a:pt x="3462276" y="2443741"/>
                          <a:pt x="3472944" y="2446693"/>
                        </a:cubicBezTo>
                        <a:cubicBezTo>
                          <a:pt x="3491232" y="2451266"/>
                          <a:pt x="3478087" y="2449265"/>
                          <a:pt x="3480183" y="2449837"/>
                        </a:cubicBezTo>
                        <a:cubicBezTo>
                          <a:pt x="3498471" y="2455075"/>
                          <a:pt x="3490661" y="2451170"/>
                          <a:pt x="3514854" y="2459171"/>
                        </a:cubicBezTo>
                        <a:cubicBezTo>
                          <a:pt x="3519331" y="2460409"/>
                          <a:pt x="3525522" y="2462219"/>
                          <a:pt x="3529808" y="2463362"/>
                        </a:cubicBezTo>
                        <a:cubicBezTo>
                          <a:pt x="3535333" y="2464886"/>
                          <a:pt x="3558193" y="2471268"/>
                          <a:pt x="3579529" y="2477174"/>
                        </a:cubicBezTo>
                        <a:cubicBezTo>
                          <a:pt x="3590197" y="2480222"/>
                          <a:pt x="3600484" y="2483079"/>
                          <a:pt x="3608104" y="2485270"/>
                        </a:cubicBezTo>
                        <a:cubicBezTo>
                          <a:pt x="3611914" y="2486413"/>
                          <a:pt x="3615057" y="2487365"/>
                          <a:pt x="3617248" y="2487937"/>
                        </a:cubicBezTo>
                        <a:cubicBezTo>
                          <a:pt x="3619439" y="2488603"/>
                          <a:pt x="3620582" y="2488984"/>
                          <a:pt x="3620582" y="2489080"/>
                        </a:cubicBezTo>
                        <a:lnTo>
                          <a:pt x="3652967" y="2497081"/>
                        </a:lnTo>
                        <a:cubicBezTo>
                          <a:pt x="3652586" y="2497652"/>
                          <a:pt x="3668302" y="2502319"/>
                          <a:pt x="3681256" y="2506129"/>
                        </a:cubicBezTo>
                        <a:cubicBezTo>
                          <a:pt x="3695543" y="2510320"/>
                          <a:pt x="3694210" y="2510416"/>
                          <a:pt x="3700973" y="2512797"/>
                        </a:cubicBezTo>
                        <a:cubicBezTo>
                          <a:pt x="3706211" y="2514607"/>
                          <a:pt x="3722594" y="2517655"/>
                          <a:pt x="3737072" y="2521750"/>
                        </a:cubicBezTo>
                        <a:cubicBezTo>
                          <a:pt x="3736882" y="2521941"/>
                          <a:pt x="3729643" y="2521084"/>
                          <a:pt x="3734786" y="2522703"/>
                        </a:cubicBezTo>
                        <a:cubicBezTo>
                          <a:pt x="3737739" y="2523560"/>
                          <a:pt x="3741168" y="2524513"/>
                          <a:pt x="3744787" y="2525560"/>
                        </a:cubicBezTo>
                        <a:lnTo>
                          <a:pt x="3750502" y="2527180"/>
                        </a:lnTo>
                        <a:cubicBezTo>
                          <a:pt x="3752979" y="2526608"/>
                          <a:pt x="3754122" y="2525275"/>
                          <a:pt x="3755741" y="2524513"/>
                        </a:cubicBezTo>
                        <a:cubicBezTo>
                          <a:pt x="3761742" y="2520893"/>
                          <a:pt x="3766409" y="2517941"/>
                          <a:pt x="3766695" y="2517464"/>
                        </a:cubicBezTo>
                        <a:cubicBezTo>
                          <a:pt x="3767076" y="2516702"/>
                          <a:pt x="3758123" y="2521941"/>
                          <a:pt x="3769267" y="2514892"/>
                        </a:cubicBezTo>
                        <a:cubicBezTo>
                          <a:pt x="3776315" y="2509940"/>
                          <a:pt x="3778316" y="2508797"/>
                          <a:pt x="3782126" y="2506320"/>
                        </a:cubicBezTo>
                        <a:cubicBezTo>
                          <a:pt x="3788317" y="2501843"/>
                          <a:pt x="3780316" y="2509273"/>
                          <a:pt x="3785840" y="2505272"/>
                        </a:cubicBezTo>
                        <a:cubicBezTo>
                          <a:pt x="3786888" y="2504510"/>
                          <a:pt x="3793746" y="2498033"/>
                          <a:pt x="3793556" y="2498224"/>
                        </a:cubicBezTo>
                        <a:cubicBezTo>
                          <a:pt x="3798413" y="2493271"/>
                          <a:pt x="3804700" y="2487651"/>
                          <a:pt x="3810891" y="2480317"/>
                        </a:cubicBezTo>
                        <a:cubicBezTo>
                          <a:pt x="3816606" y="2474030"/>
                          <a:pt x="3816987" y="2473268"/>
                          <a:pt x="3820511" y="2468696"/>
                        </a:cubicBezTo>
                        <a:cubicBezTo>
                          <a:pt x="3825464" y="2461648"/>
                          <a:pt x="3826702" y="2458790"/>
                          <a:pt x="3829465" y="2454123"/>
                        </a:cubicBezTo>
                        <a:cubicBezTo>
                          <a:pt x="3832799" y="2447551"/>
                          <a:pt x="3836418" y="2444026"/>
                          <a:pt x="3840895" y="2432406"/>
                        </a:cubicBezTo>
                        <a:cubicBezTo>
                          <a:pt x="3843086" y="2426786"/>
                          <a:pt x="3842895" y="2426024"/>
                          <a:pt x="3845086" y="2419452"/>
                        </a:cubicBezTo>
                        <a:cubicBezTo>
                          <a:pt x="3847086" y="2412784"/>
                          <a:pt x="3849182" y="2404783"/>
                          <a:pt x="3850229" y="2397640"/>
                        </a:cubicBezTo>
                        <a:cubicBezTo>
                          <a:pt x="3848991" y="2406689"/>
                          <a:pt x="3846038" y="2417547"/>
                          <a:pt x="3844514" y="2422309"/>
                        </a:cubicBezTo>
                        <a:cubicBezTo>
                          <a:pt x="3842895" y="2427167"/>
                          <a:pt x="3843943" y="2426500"/>
                          <a:pt x="3848229" y="2412023"/>
                        </a:cubicBezTo>
                        <a:cubicBezTo>
                          <a:pt x="3849944" y="2405450"/>
                          <a:pt x="3852229" y="2395354"/>
                          <a:pt x="3851372" y="2387067"/>
                        </a:cubicBezTo>
                        <a:cubicBezTo>
                          <a:pt x="3851277" y="2378780"/>
                          <a:pt x="3850991" y="2372208"/>
                          <a:pt x="3850706" y="2372113"/>
                        </a:cubicBezTo>
                        <a:cubicBezTo>
                          <a:pt x="3850991" y="2372208"/>
                          <a:pt x="3851182" y="2366874"/>
                          <a:pt x="3851277" y="2358492"/>
                        </a:cubicBezTo>
                        <a:cubicBezTo>
                          <a:pt x="3851277" y="2350015"/>
                          <a:pt x="3851372" y="2338585"/>
                          <a:pt x="3851372" y="2326393"/>
                        </a:cubicBezTo>
                        <a:cubicBezTo>
                          <a:pt x="3851277" y="2302009"/>
                          <a:pt x="3851182" y="2274767"/>
                          <a:pt x="3851086" y="2263814"/>
                        </a:cubicBezTo>
                        <a:cubicBezTo>
                          <a:pt x="3850991" y="2243716"/>
                          <a:pt x="3850515" y="2251526"/>
                          <a:pt x="3849848" y="2251336"/>
                        </a:cubicBezTo>
                        <a:cubicBezTo>
                          <a:pt x="3849086" y="2241525"/>
                          <a:pt x="3849086" y="2238667"/>
                          <a:pt x="3849753" y="2229428"/>
                        </a:cubicBezTo>
                        <a:cubicBezTo>
                          <a:pt x="3850420" y="2229619"/>
                          <a:pt x="3850801" y="2217236"/>
                          <a:pt x="3850991" y="2201615"/>
                        </a:cubicBezTo>
                        <a:cubicBezTo>
                          <a:pt x="3851086" y="2185994"/>
                          <a:pt x="3851182" y="2167325"/>
                          <a:pt x="3851182" y="2154943"/>
                        </a:cubicBezTo>
                        <a:cubicBezTo>
                          <a:pt x="3851182" y="2141322"/>
                          <a:pt x="3851086" y="2125701"/>
                          <a:pt x="3850706" y="2115890"/>
                        </a:cubicBezTo>
                        <a:cubicBezTo>
                          <a:pt x="3850039" y="2101793"/>
                          <a:pt x="3849848" y="2093983"/>
                          <a:pt x="3849753" y="2071504"/>
                        </a:cubicBezTo>
                        <a:cubicBezTo>
                          <a:pt x="3849848" y="2095031"/>
                          <a:pt x="3850706" y="2104746"/>
                          <a:pt x="3850610" y="2075695"/>
                        </a:cubicBezTo>
                        <a:lnTo>
                          <a:pt x="3850420" y="2008829"/>
                        </a:lnTo>
                        <a:cubicBezTo>
                          <a:pt x="3850325" y="1982254"/>
                          <a:pt x="3850229" y="1970443"/>
                          <a:pt x="3849277" y="1957966"/>
                        </a:cubicBezTo>
                        <a:cubicBezTo>
                          <a:pt x="3849658" y="1963490"/>
                          <a:pt x="3850039" y="1969205"/>
                          <a:pt x="3850515" y="1965300"/>
                        </a:cubicBezTo>
                        <a:cubicBezTo>
                          <a:pt x="3850801" y="1963109"/>
                          <a:pt x="3850896" y="1946155"/>
                          <a:pt x="3850515" y="1944916"/>
                        </a:cubicBezTo>
                        <a:cubicBezTo>
                          <a:pt x="3850039" y="1943392"/>
                          <a:pt x="3850229" y="1927581"/>
                          <a:pt x="3850229" y="1916341"/>
                        </a:cubicBezTo>
                        <a:cubicBezTo>
                          <a:pt x="3850229" y="1910436"/>
                          <a:pt x="3849753" y="1910341"/>
                          <a:pt x="3849562" y="1905007"/>
                        </a:cubicBezTo>
                        <a:cubicBezTo>
                          <a:pt x="3849277" y="1896815"/>
                          <a:pt x="3849848" y="1889481"/>
                          <a:pt x="3849944" y="1881861"/>
                        </a:cubicBezTo>
                        <a:cubicBezTo>
                          <a:pt x="3849944" y="1874431"/>
                          <a:pt x="3849944" y="1866049"/>
                          <a:pt x="3849944" y="1858239"/>
                        </a:cubicBezTo>
                        <a:cubicBezTo>
                          <a:pt x="3849848" y="1849857"/>
                          <a:pt x="3849753" y="1838998"/>
                          <a:pt x="3849372" y="1835665"/>
                        </a:cubicBezTo>
                        <a:cubicBezTo>
                          <a:pt x="3848991" y="1832236"/>
                          <a:pt x="3849182" y="1822711"/>
                          <a:pt x="3849086" y="1812805"/>
                        </a:cubicBezTo>
                        <a:cubicBezTo>
                          <a:pt x="3849658" y="1812328"/>
                          <a:pt x="3849753" y="1818329"/>
                          <a:pt x="3849562" y="1800041"/>
                        </a:cubicBezTo>
                        <a:cubicBezTo>
                          <a:pt x="3849372" y="1789373"/>
                          <a:pt x="3849182" y="1778991"/>
                          <a:pt x="3848991" y="1768894"/>
                        </a:cubicBezTo>
                        <a:cubicBezTo>
                          <a:pt x="3849086" y="1770323"/>
                          <a:pt x="3848610" y="1749940"/>
                          <a:pt x="3848896" y="1753464"/>
                        </a:cubicBezTo>
                        <a:cubicBezTo>
                          <a:pt x="3848991" y="1754702"/>
                          <a:pt x="3849086" y="1760417"/>
                          <a:pt x="3849372" y="1758131"/>
                        </a:cubicBezTo>
                        <a:cubicBezTo>
                          <a:pt x="3849372" y="1741462"/>
                          <a:pt x="3849182" y="1744129"/>
                          <a:pt x="3848801" y="1734128"/>
                        </a:cubicBezTo>
                        <a:cubicBezTo>
                          <a:pt x="3848610" y="1727365"/>
                          <a:pt x="3848134" y="1710316"/>
                          <a:pt x="3848610" y="1704410"/>
                        </a:cubicBezTo>
                        <a:cubicBezTo>
                          <a:pt x="3849182" y="1696885"/>
                          <a:pt x="3849372" y="1708601"/>
                          <a:pt x="3849562" y="1686598"/>
                        </a:cubicBezTo>
                        <a:cubicBezTo>
                          <a:pt x="3849658" y="1674692"/>
                          <a:pt x="3849753" y="1658214"/>
                          <a:pt x="3849848" y="1645927"/>
                        </a:cubicBezTo>
                        <a:cubicBezTo>
                          <a:pt x="3849848" y="1632497"/>
                          <a:pt x="3849372" y="1641640"/>
                          <a:pt x="3849182" y="1640212"/>
                        </a:cubicBezTo>
                        <a:cubicBezTo>
                          <a:pt x="3848801" y="1638211"/>
                          <a:pt x="3848610" y="1627258"/>
                          <a:pt x="3848801" y="1619923"/>
                        </a:cubicBezTo>
                        <a:cubicBezTo>
                          <a:pt x="3848801" y="1617447"/>
                          <a:pt x="3848896" y="1610970"/>
                          <a:pt x="3848991" y="1604969"/>
                        </a:cubicBezTo>
                        <a:cubicBezTo>
                          <a:pt x="3848991" y="1598968"/>
                          <a:pt x="3848991" y="1593539"/>
                          <a:pt x="3848801" y="1593444"/>
                        </a:cubicBezTo>
                        <a:cubicBezTo>
                          <a:pt x="3849372" y="1593634"/>
                          <a:pt x="3849372" y="1580490"/>
                          <a:pt x="3849277" y="1565726"/>
                        </a:cubicBezTo>
                        <a:cubicBezTo>
                          <a:pt x="3849086" y="1550962"/>
                          <a:pt x="3848896" y="1534484"/>
                          <a:pt x="3848801" y="1528102"/>
                        </a:cubicBezTo>
                        <a:cubicBezTo>
                          <a:pt x="3848705" y="1515625"/>
                          <a:pt x="3848896" y="1518006"/>
                          <a:pt x="3848991" y="1507433"/>
                        </a:cubicBezTo>
                        <a:cubicBezTo>
                          <a:pt x="3848991" y="1495336"/>
                          <a:pt x="3848991" y="1482097"/>
                          <a:pt x="3848991" y="1469619"/>
                        </a:cubicBezTo>
                        <a:cubicBezTo>
                          <a:pt x="3848991" y="1464952"/>
                          <a:pt x="3848896" y="1446568"/>
                          <a:pt x="3848896" y="1429328"/>
                        </a:cubicBezTo>
                        <a:cubicBezTo>
                          <a:pt x="3848896" y="1420756"/>
                          <a:pt x="3848896" y="1412469"/>
                          <a:pt x="3848991" y="1406278"/>
                        </a:cubicBezTo>
                        <a:cubicBezTo>
                          <a:pt x="3848991" y="1403230"/>
                          <a:pt x="3849086" y="1400753"/>
                          <a:pt x="3849086" y="1398943"/>
                        </a:cubicBezTo>
                        <a:cubicBezTo>
                          <a:pt x="3849182" y="1397229"/>
                          <a:pt x="3849182" y="1396181"/>
                          <a:pt x="3849277" y="1396276"/>
                        </a:cubicBezTo>
                        <a:cubicBezTo>
                          <a:pt x="3849277" y="1379703"/>
                          <a:pt x="3849086" y="1375226"/>
                          <a:pt x="3848515" y="1373893"/>
                        </a:cubicBezTo>
                        <a:cubicBezTo>
                          <a:pt x="3848229" y="1373321"/>
                          <a:pt x="3847658" y="1361320"/>
                          <a:pt x="3847658" y="1353223"/>
                        </a:cubicBezTo>
                        <a:cubicBezTo>
                          <a:pt x="3847658" y="1354652"/>
                          <a:pt x="3848610" y="1347318"/>
                          <a:pt x="3848705" y="1344175"/>
                        </a:cubicBezTo>
                        <a:cubicBezTo>
                          <a:pt x="3848991" y="1334459"/>
                          <a:pt x="3848991" y="1319695"/>
                          <a:pt x="3848705" y="1308456"/>
                        </a:cubicBezTo>
                        <a:cubicBezTo>
                          <a:pt x="3848515" y="1298550"/>
                          <a:pt x="3848419" y="1287406"/>
                          <a:pt x="3848229" y="1276357"/>
                        </a:cubicBezTo>
                        <a:cubicBezTo>
                          <a:pt x="3848324" y="1274833"/>
                          <a:pt x="3848610" y="1267879"/>
                          <a:pt x="3848705" y="1264641"/>
                        </a:cubicBezTo>
                        <a:cubicBezTo>
                          <a:pt x="3848991" y="1246924"/>
                          <a:pt x="3847277" y="1246829"/>
                          <a:pt x="3847277" y="1231208"/>
                        </a:cubicBezTo>
                        <a:cubicBezTo>
                          <a:pt x="3847181" y="1208634"/>
                          <a:pt x="3848515" y="1231970"/>
                          <a:pt x="3848610" y="1217206"/>
                        </a:cubicBezTo>
                        <a:cubicBezTo>
                          <a:pt x="3848801" y="1191775"/>
                          <a:pt x="3847658" y="1165105"/>
                          <a:pt x="3847277" y="1143673"/>
                        </a:cubicBezTo>
                        <a:cubicBezTo>
                          <a:pt x="3847181" y="1139578"/>
                          <a:pt x="3846705" y="1089952"/>
                          <a:pt x="3847372" y="1110717"/>
                        </a:cubicBezTo>
                        <a:cubicBezTo>
                          <a:pt x="3847467" y="1133196"/>
                          <a:pt x="3847943" y="1139197"/>
                          <a:pt x="3848134" y="1116146"/>
                        </a:cubicBezTo>
                        <a:cubicBezTo>
                          <a:pt x="3848229" y="1108526"/>
                          <a:pt x="3848039" y="1081856"/>
                          <a:pt x="3847562" y="1084428"/>
                        </a:cubicBezTo>
                        <a:cubicBezTo>
                          <a:pt x="3847372" y="1085190"/>
                          <a:pt x="3846895" y="1098334"/>
                          <a:pt x="3846705" y="1092334"/>
                        </a:cubicBezTo>
                        <a:cubicBezTo>
                          <a:pt x="3846705" y="1091286"/>
                          <a:pt x="3848229" y="1051090"/>
                          <a:pt x="3847753" y="1046042"/>
                        </a:cubicBezTo>
                        <a:cubicBezTo>
                          <a:pt x="3847372" y="1042899"/>
                          <a:pt x="3847086" y="1046518"/>
                          <a:pt x="3846705" y="1042327"/>
                        </a:cubicBezTo>
                        <a:cubicBezTo>
                          <a:pt x="3846419" y="1038422"/>
                          <a:pt x="3846229" y="1028992"/>
                          <a:pt x="3845943" y="1022611"/>
                        </a:cubicBezTo>
                        <a:cubicBezTo>
                          <a:pt x="3846800" y="1022896"/>
                          <a:pt x="3847181" y="1025373"/>
                          <a:pt x="3847086" y="1000227"/>
                        </a:cubicBezTo>
                        <a:cubicBezTo>
                          <a:pt x="3847086" y="993940"/>
                          <a:pt x="3846610" y="956698"/>
                          <a:pt x="3846134" y="967937"/>
                        </a:cubicBezTo>
                        <a:lnTo>
                          <a:pt x="3846038" y="946030"/>
                        </a:lnTo>
                        <a:cubicBezTo>
                          <a:pt x="3846324" y="945172"/>
                          <a:pt x="3846705" y="950697"/>
                          <a:pt x="3846991" y="945649"/>
                        </a:cubicBezTo>
                        <a:cubicBezTo>
                          <a:pt x="3847277" y="939362"/>
                          <a:pt x="3847372" y="925360"/>
                          <a:pt x="3847181" y="915550"/>
                        </a:cubicBezTo>
                        <a:cubicBezTo>
                          <a:pt x="3846895" y="892975"/>
                          <a:pt x="3845371" y="886308"/>
                          <a:pt x="3846705" y="869449"/>
                        </a:cubicBezTo>
                        <a:cubicBezTo>
                          <a:pt x="3848134" y="869925"/>
                          <a:pt x="3846324" y="851732"/>
                          <a:pt x="3846324" y="835063"/>
                        </a:cubicBezTo>
                        <a:cubicBezTo>
                          <a:pt x="3846324" y="823538"/>
                          <a:pt x="3847086" y="807822"/>
                          <a:pt x="3846800" y="799249"/>
                        </a:cubicBezTo>
                        <a:cubicBezTo>
                          <a:pt x="3846705" y="797249"/>
                          <a:pt x="3845943" y="782771"/>
                          <a:pt x="3845943" y="782295"/>
                        </a:cubicBezTo>
                        <a:cubicBezTo>
                          <a:pt x="3846419" y="774675"/>
                          <a:pt x="3846610" y="784867"/>
                          <a:pt x="3846895" y="767436"/>
                        </a:cubicBezTo>
                        <a:cubicBezTo>
                          <a:pt x="3846991" y="759530"/>
                          <a:pt x="3847086" y="743242"/>
                          <a:pt x="3846705" y="738766"/>
                        </a:cubicBezTo>
                        <a:cubicBezTo>
                          <a:pt x="3846324" y="734860"/>
                          <a:pt x="3846419" y="719335"/>
                          <a:pt x="3846419" y="708095"/>
                        </a:cubicBezTo>
                        <a:cubicBezTo>
                          <a:pt x="3846419" y="701142"/>
                          <a:pt x="3845562" y="697903"/>
                          <a:pt x="3845562" y="682568"/>
                        </a:cubicBezTo>
                        <a:lnTo>
                          <a:pt x="3846419" y="682854"/>
                        </a:lnTo>
                        <a:cubicBezTo>
                          <a:pt x="3846419" y="674853"/>
                          <a:pt x="3846419" y="660946"/>
                          <a:pt x="3845943" y="660756"/>
                        </a:cubicBezTo>
                        <a:cubicBezTo>
                          <a:pt x="3845562" y="650945"/>
                          <a:pt x="3845562" y="648373"/>
                          <a:pt x="3845848" y="638848"/>
                        </a:cubicBezTo>
                        <a:cubicBezTo>
                          <a:pt x="3845848" y="629228"/>
                          <a:pt x="3845752" y="627895"/>
                          <a:pt x="3845371" y="627704"/>
                        </a:cubicBezTo>
                        <a:cubicBezTo>
                          <a:pt x="3844895" y="627514"/>
                          <a:pt x="3844895" y="613702"/>
                          <a:pt x="3844895" y="605606"/>
                        </a:cubicBezTo>
                        <a:lnTo>
                          <a:pt x="3846324" y="606082"/>
                        </a:lnTo>
                        <a:cubicBezTo>
                          <a:pt x="3846229" y="605987"/>
                          <a:pt x="3846038" y="603796"/>
                          <a:pt x="3845943" y="600367"/>
                        </a:cubicBezTo>
                        <a:cubicBezTo>
                          <a:pt x="3845848" y="596843"/>
                          <a:pt x="3845752" y="592176"/>
                          <a:pt x="3845752" y="587128"/>
                        </a:cubicBezTo>
                        <a:cubicBezTo>
                          <a:pt x="3845657" y="577031"/>
                          <a:pt x="3845657" y="565506"/>
                          <a:pt x="3845562" y="560077"/>
                        </a:cubicBezTo>
                        <a:cubicBezTo>
                          <a:pt x="3845562" y="544646"/>
                          <a:pt x="3845943" y="545313"/>
                          <a:pt x="3846038" y="534454"/>
                        </a:cubicBezTo>
                        <a:cubicBezTo>
                          <a:pt x="3846419" y="486925"/>
                          <a:pt x="3846134" y="436537"/>
                          <a:pt x="3846038" y="387579"/>
                        </a:cubicBezTo>
                        <a:cubicBezTo>
                          <a:pt x="3846038" y="388055"/>
                          <a:pt x="3846419" y="384817"/>
                          <a:pt x="3846419" y="375958"/>
                        </a:cubicBezTo>
                        <a:cubicBezTo>
                          <a:pt x="3846419" y="367862"/>
                          <a:pt x="3846324" y="359766"/>
                          <a:pt x="3846324" y="351670"/>
                        </a:cubicBezTo>
                        <a:cubicBezTo>
                          <a:pt x="3846419" y="325571"/>
                          <a:pt x="3841657" y="298996"/>
                          <a:pt x="3830036" y="275565"/>
                        </a:cubicBezTo>
                        <a:cubicBezTo>
                          <a:pt x="3814987" y="243466"/>
                          <a:pt x="3785269" y="217558"/>
                          <a:pt x="3754408" y="202794"/>
                        </a:cubicBezTo>
                        <a:cubicBezTo>
                          <a:pt x="3741930" y="196603"/>
                          <a:pt x="3728595" y="191840"/>
                          <a:pt x="3721356" y="189935"/>
                        </a:cubicBezTo>
                        <a:cubicBezTo>
                          <a:pt x="3716308" y="188506"/>
                          <a:pt x="3704402" y="185077"/>
                          <a:pt x="3697448" y="183553"/>
                        </a:cubicBezTo>
                        <a:cubicBezTo>
                          <a:pt x="3704020" y="185077"/>
                          <a:pt x="3710021" y="186316"/>
                          <a:pt x="3700877" y="183934"/>
                        </a:cubicBezTo>
                        <a:cubicBezTo>
                          <a:pt x="3691257" y="181553"/>
                          <a:pt x="3680875" y="179648"/>
                          <a:pt x="3670397" y="178315"/>
                        </a:cubicBezTo>
                        <a:cubicBezTo>
                          <a:pt x="3659825" y="177172"/>
                          <a:pt x="3649252" y="176695"/>
                          <a:pt x="3639251" y="175838"/>
                        </a:cubicBezTo>
                        <a:cubicBezTo>
                          <a:pt x="3630678" y="175171"/>
                          <a:pt x="3607151" y="173266"/>
                          <a:pt x="3601246" y="173171"/>
                        </a:cubicBezTo>
                        <a:cubicBezTo>
                          <a:pt x="3597055" y="173076"/>
                          <a:pt x="3603627" y="174505"/>
                          <a:pt x="3603436" y="174790"/>
                        </a:cubicBezTo>
                        <a:cubicBezTo>
                          <a:pt x="3587149" y="173552"/>
                          <a:pt x="3583339" y="172504"/>
                          <a:pt x="3582482" y="171933"/>
                        </a:cubicBezTo>
                        <a:cubicBezTo>
                          <a:pt x="3581339" y="171171"/>
                          <a:pt x="3564003" y="170123"/>
                          <a:pt x="3547715" y="168885"/>
                        </a:cubicBezTo>
                        <a:cubicBezTo>
                          <a:pt x="3526665" y="167266"/>
                          <a:pt x="3502757" y="165456"/>
                          <a:pt x="3482278" y="163837"/>
                        </a:cubicBezTo>
                        <a:cubicBezTo>
                          <a:pt x="3478469" y="163456"/>
                          <a:pt x="3473135" y="162884"/>
                          <a:pt x="3471229" y="162694"/>
                        </a:cubicBezTo>
                        <a:cubicBezTo>
                          <a:pt x="3460276" y="161932"/>
                          <a:pt x="3454275" y="161741"/>
                          <a:pt x="3445417" y="161360"/>
                        </a:cubicBezTo>
                        <a:cubicBezTo>
                          <a:pt x="3427034" y="160408"/>
                          <a:pt x="3401887" y="157741"/>
                          <a:pt x="3383123" y="156217"/>
                        </a:cubicBezTo>
                        <a:cubicBezTo>
                          <a:pt x="3362264" y="154502"/>
                          <a:pt x="3357882" y="154693"/>
                          <a:pt x="3347595" y="154502"/>
                        </a:cubicBezTo>
                        <a:cubicBezTo>
                          <a:pt x="3328926" y="154121"/>
                          <a:pt x="3334927" y="152978"/>
                          <a:pt x="3333403" y="152692"/>
                        </a:cubicBezTo>
                        <a:cubicBezTo>
                          <a:pt x="3329593" y="151740"/>
                          <a:pt x="3306447" y="151168"/>
                          <a:pt x="3303875" y="151073"/>
                        </a:cubicBezTo>
                        <a:cubicBezTo>
                          <a:pt x="3285968" y="150216"/>
                          <a:pt x="3281682" y="148882"/>
                          <a:pt x="3269681" y="147739"/>
                        </a:cubicBezTo>
                        <a:cubicBezTo>
                          <a:pt x="3254917" y="146311"/>
                          <a:pt x="3235010" y="144977"/>
                          <a:pt x="3219674" y="143929"/>
                        </a:cubicBezTo>
                        <a:cubicBezTo>
                          <a:pt x="3215007" y="143644"/>
                          <a:pt x="3199005" y="142501"/>
                          <a:pt x="3184146" y="141453"/>
                        </a:cubicBezTo>
                        <a:cubicBezTo>
                          <a:pt x="3176717" y="140881"/>
                          <a:pt x="3169668" y="140310"/>
                          <a:pt x="3164429" y="139929"/>
                        </a:cubicBezTo>
                        <a:cubicBezTo>
                          <a:pt x="3159191" y="139453"/>
                          <a:pt x="3155857" y="139072"/>
                          <a:pt x="3155952" y="138881"/>
                        </a:cubicBezTo>
                        <a:cubicBezTo>
                          <a:pt x="3143855" y="137833"/>
                          <a:pt x="3129282" y="136976"/>
                          <a:pt x="3117471" y="136119"/>
                        </a:cubicBezTo>
                        <a:cubicBezTo>
                          <a:pt x="3072989" y="132976"/>
                          <a:pt x="3026412" y="129737"/>
                          <a:pt x="2981549" y="126594"/>
                        </a:cubicBezTo>
                        <a:cubicBezTo>
                          <a:pt x="2966024" y="125546"/>
                          <a:pt x="2947545" y="124403"/>
                          <a:pt x="2947259" y="125070"/>
                        </a:cubicBezTo>
                        <a:cubicBezTo>
                          <a:pt x="2947450" y="124689"/>
                          <a:pt x="2950688" y="124403"/>
                          <a:pt x="2940973" y="123355"/>
                        </a:cubicBezTo>
                        <a:cubicBezTo>
                          <a:pt x="2932972" y="122593"/>
                          <a:pt x="2928304" y="122593"/>
                          <a:pt x="2919637" y="121831"/>
                        </a:cubicBezTo>
                        <a:cubicBezTo>
                          <a:pt x="2914398" y="121355"/>
                          <a:pt x="2909254" y="120974"/>
                          <a:pt x="2904111" y="120498"/>
                        </a:cubicBezTo>
                        <a:cubicBezTo>
                          <a:pt x="2882394" y="118783"/>
                          <a:pt x="2861344" y="117164"/>
                          <a:pt x="2838579" y="115354"/>
                        </a:cubicBezTo>
                        <a:cubicBezTo>
                          <a:pt x="2833721" y="115164"/>
                          <a:pt x="2820577" y="114211"/>
                          <a:pt x="2808670" y="113354"/>
                        </a:cubicBezTo>
                        <a:cubicBezTo>
                          <a:pt x="2796669" y="112497"/>
                          <a:pt x="2785906" y="111735"/>
                          <a:pt x="2785620" y="111640"/>
                        </a:cubicBezTo>
                        <a:cubicBezTo>
                          <a:pt x="2777238" y="111735"/>
                          <a:pt x="2783429" y="113068"/>
                          <a:pt x="2772666" y="113068"/>
                        </a:cubicBezTo>
                        <a:cubicBezTo>
                          <a:pt x="2769809" y="113068"/>
                          <a:pt x="2740091" y="109925"/>
                          <a:pt x="2756378" y="110497"/>
                        </a:cubicBezTo>
                        <a:cubicBezTo>
                          <a:pt x="2773523" y="111068"/>
                          <a:pt x="2761808" y="109925"/>
                          <a:pt x="2739995" y="108211"/>
                        </a:cubicBezTo>
                        <a:cubicBezTo>
                          <a:pt x="2731137" y="107544"/>
                          <a:pt x="2715421" y="106306"/>
                          <a:pt x="2708753" y="106115"/>
                        </a:cubicBezTo>
                        <a:cubicBezTo>
                          <a:pt x="2703324" y="105925"/>
                          <a:pt x="2706086" y="106306"/>
                          <a:pt x="2694656" y="105353"/>
                        </a:cubicBezTo>
                        <a:cubicBezTo>
                          <a:pt x="2685989" y="104591"/>
                          <a:pt x="2647412" y="100686"/>
                          <a:pt x="2653032" y="100686"/>
                        </a:cubicBezTo>
                        <a:cubicBezTo>
                          <a:pt x="2645317" y="100686"/>
                          <a:pt x="2638554" y="100210"/>
                          <a:pt x="2619694" y="98781"/>
                        </a:cubicBezTo>
                        <a:cubicBezTo>
                          <a:pt x="2603216" y="97543"/>
                          <a:pt x="2588452" y="96495"/>
                          <a:pt x="2573212" y="95638"/>
                        </a:cubicBezTo>
                        <a:cubicBezTo>
                          <a:pt x="2569402" y="95447"/>
                          <a:pt x="2554734" y="94780"/>
                          <a:pt x="2552448" y="94495"/>
                        </a:cubicBezTo>
                        <a:cubicBezTo>
                          <a:pt x="2548257" y="94018"/>
                          <a:pt x="2542828" y="93161"/>
                          <a:pt x="2537113" y="92685"/>
                        </a:cubicBezTo>
                        <a:cubicBezTo>
                          <a:pt x="2525492" y="91923"/>
                          <a:pt x="2515872" y="91256"/>
                          <a:pt x="2504633" y="90589"/>
                        </a:cubicBezTo>
                        <a:lnTo>
                          <a:pt x="2466437" y="87732"/>
                        </a:lnTo>
                        <a:cubicBezTo>
                          <a:pt x="2449959" y="85827"/>
                          <a:pt x="2445673" y="86589"/>
                          <a:pt x="2443387" y="86779"/>
                        </a:cubicBezTo>
                        <a:cubicBezTo>
                          <a:pt x="2440720" y="86970"/>
                          <a:pt x="2432052" y="86398"/>
                          <a:pt x="2422146" y="85636"/>
                        </a:cubicBezTo>
                        <a:cubicBezTo>
                          <a:pt x="2422527" y="84779"/>
                          <a:pt x="2425861" y="84779"/>
                          <a:pt x="2402239" y="82969"/>
                        </a:cubicBezTo>
                        <a:cubicBezTo>
                          <a:pt x="2360424" y="79826"/>
                          <a:pt x="2317752" y="76588"/>
                          <a:pt x="2275747" y="73444"/>
                        </a:cubicBezTo>
                        <a:cubicBezTo>
                          <a:pt x="2272699" y="73254"/>
                          <a:pt x="2227550" y="69730"/>
                          <a:pt x="2234123" y="70587"/>
                        </a:cubicBezTo>
                        <a:cubicBezTo>
                          <a:pt x="2245362" y="72016"/>
                          <a:pt x="2219644" y="70111"/>
                          <a:pt x="2210310" y="69253"/>
                        </a:cubicBezTo>
                        <a:cubicBezTo>
                          <a:pt x="2200976" y="68396"/>
                          <a:pt x="2206786" y="68491"/>
                          <a:pt x="2200118" y="67825"/>
                        </a:cubicBezTo>
                        <a:cubicBezTo>
                          <a:pt x="2194879" y="67444"/>
                          <a:pt x="2186878" y="66777"/>
                          <a:pt x="2181068" y="66301"/>
                        </a:cubicBezTo>
                        <a:cubicBezTo>
                          <a:pt x="2169924" y="65443"/>
                          <a:pt x="2137729" y="62872"/>
                          <a:pt x="2128967" y="62586"/>
                        </a:cubicBezTo>
                        <a:cubicBezTo>
                          <a:pt x="2120966" y="62395"/>
                          <a:pt x="2111441" y="61348"/>
                          <a:pt x="2098391" y="60586"/>
                        </a:cubicBezTo>
                        <a:cubicBezTo>
                          <a:pt x="2094676" y="60395"/>
                          <a:pt x="2090485" y="60205"/>
                          <a:pt x="2086771" y="60014"/>
                        </a:cubicBezTo>
                        <a:cubicBezTo>
                          <a:pt x="2083056" y="59824"/>
                          <a:pt x="2080294" y="57538"/>
                          <a:pt x="2078675" y="56204"/>
                        </a:cubicBezTo>
                        <a:cubicBezTo>
                          <a:pt x="2075436" y="53632"/>
                          <a:pt x="2073055" y="51346"/>
                          <a:pt x="2069626" y="48679"/>
                        </a:cubicBezTo>
                        <a:cubicBezTo>
                          <a:pt x="2060196" y="41345"/>
                          <a:pt x="2047623" y="33058"/>
                          <a:pt x="2035050" y="26105"/>
                        </a:cubicBezTo>
                        <a:cubicBezTo>
                          <a:pt x="2016095" y="15437"/>
                          <a:pt x="1992664" y="5341"/>
                          <a:pt x="1971328" y="1626"/>
                        </a:cubicBezTo>
                        <a:cubicBezTo>
                          <a:pt x="1965613" y="769"/>
                          <a:pt x="1961803" y="102"/>
                          <a:pt x="1959231" y="292"/>
                        </a:cubicBezTo>
                        <a:cubicBezTo>
                          <a:pt x="1956659" y="292"/>
                          <a:pt x="1955612" y="388"/>
                          <a:pt x="1955516" y="578"/>
                        </a:cubicBezTo>
                        <a:cubicBezTo>
                          <a:pt x="1949420" y="483"/>
                          <a:pt x="1949801" y="769"/>
                          <a:pt x="1953516" y="1245"/>
                        </a:cubicBezTo>
                        <a:cubicBezTo>
                          <a:pt x="1955421" y="1435"/>
                          <a:pt x="1958088" y="1721"/>
                          <a:pt x="1961231" y="2007"/>
                        </a:cubicBezTo>
                        <a:cubicBezTo>
                          <a:pt x="1964375" y="2388"/>
                          <a:pt x="1967994" y="3245"/>
                          <a:pt x="1971709" y="3817"/>
                        </a:cubicBezTo>
                        <a:cubicBezTo>
                          <a:pt x="1986473" y="6769"/>
                          <a:pt x="2002189" y="13056"/>
                          <a:pt x="1997902" y="10294"/>
                        </a:cubicBezTo>
                        <a:cubicBezTo>
                          <a:pt x="1997902" y="10389"/>
                          <a:pt x="1998569" y="10675"/>
                          <a:pt x="1999998" y="11246"/>
                        </a:cubicBezTo>
                        <a:cubicBezTo>
                          <a:pt x="2001427" y="11818"/>
                          <a:pt x="2003332" y="12675"/>
                          <a:pt x="2005713" y="13627"/>
                        </a:cubicBezTo>
                        <a:cubicBezTo>
                          <a:pt x="2010476" y="15723"/>
                          <a:pt x="2016952" y="18580"/>
                          <a:pt x="2023429" y="22009"/>
                        </a:cubicBezTo>
                        <a:cubicBezTo>
                          <a:pt x="2036574" y="28677"/>
                          <a:pt x="2049909" y="37345"/>
                          <a:pt x="2053814" y="40202"/>
                        </a:cubicBezTo>
                        <a:cubicBezTo>
                          <a:pt x="2059243" y="44393"/>
                          <a:pt x="2061529" y="45346"/>
                          <a:pt x="2069245" y="50775"/>
                        </a:cubicBezTo>
                        <a:cubicBezTo>
                          <a:pt x="2073531" y="53632"/>
                          <a:pt x="2077151" y="56871"/>
                          <a:pt x="2082008" y="60205"/>
                        </a:cubicBezTo>
                        <a:cubicBezTo>
                          <a:pt x="2084580" y="61729"/>
                          <a:pt x="2087818" y="61824"/>
                          <a:pt x="2090295" y="62014"/>
                        </a:cubicBezTo>
                        <a:cubicBezTo>
                          <a:pt x="2092962" y="62205"/>
                          <a:pt x="2095534" y="62395"/>
                          <a:pt x="2098201" y="62586"/>
                        </a:cubicBezTo>
                        <a:cubicBezTo>
                          <a:pt x="2148207" y="65920"/>
                          <a:pt x="2202690" y="70111"/>
                          <a:pt x="2253077" y="74016"/>
                        </a:cubicBezTo>
                        <a:cubicBezTo>
                          <a:pt x="2284891" y="76492"/>
                          <a:pt x="2354709" y="82684"/>
                          <a:pt x="2356614" y="80969"/>
                        </a:cubicBezTo>
                        <a:cubicBezTo>
                          <a:pt x="2356614" y="80969"/>
                          <a:pt x="2358519" y="80683"/>
                          <a:pt x="2360900" y="80683"/>
                        </a:cubicBezTo>
                        <a:cubicBezTo>
                          <a:pt x="2363282" y="80588"/>
                          <a:pt x="2366329" y="80588"/>
                          <a:pt x="2368711" y="80969"/>
                        </a:cubicBezTo>
                        <a:cubicBezTo>
                          <a:pt x="2372997" y="81636"/>
                          <a:pt x="2378521" y="82493"/>
                          <a:pt x="2378331" y="82874"/>
                        </a:cubicBezTo>
                        <a:cubicBezTo>
                          <a:pt x="2378236" y="83065"/>
                          <a:pt x="2385761" y="85732"/>
                          <a:pt x="2387475" y="85827"/>
                        </a:cubicBezTo>
                        <a:cubicBezTo>
                          <a:pt x="2391571" y="86017"/>
                          <a:pt x="2388523" y="85636"/>
                          <a:pt x="2396333" y="86113"/>
                        </a:cubicBezTo>
                        <a:cubicBezTo>
                          <a:pt x="2404239" y="86684"/>
                          <a:pt x="2413002" y="87256"/>
                          <a:pt x="2421289" y="87827"/>
                        </a:cubicBezTo>
                        <a:cubicBezTo>
                          <a:pt x="2427575" y="88303"/>
                          <a:pt x="2435767" y="88970"/>
                          <a:pt x="2442339" y="89446"/>
                        </a:cubicBezTo>
                        <a:cubicBezTo>
                          <a:pt x="2448911" y="90018"/>
                          <a:pt x="2453960" y="90494"/>
                          <a:pt x="2453769" y="90780"/>
                        </a:cubicBezTo>
                        <a:cubicBezTo>
                          <a:pt x="2454245" y="89732"/>
                          <a:pt x="2480820" y="92494"/>
                          <a:pt x="2486249" y="92018"/>
                        </a:cubicBezTo>
                        <a:cubicBezTo>
                          <a:pt x="2489297" y="91732"/>
                          <a:pt x="2499299" y="91542"/>
                          <a:pt x="2515110" y="93542"/>
                        </a:cubicBezTo>
                        <a:cubicBezTo>
                          <a:pt x="2522444" y="94495"/>
                          <a:pt x="2517968" y="94590"/>
                          <a:pt x="2529493" y="95828"/>
                        </a:cubicBezTo>
                        <a:cubicBezTo>
                          <a:pt x="2537208" y="96590"/>
                          <a:pt x="2548257" y="97447"/>
                          <a:pt x="2551686" y="97257"/>
                        </a:cubicBezTo>
                        <a:cubicBezTo>
                          <a:pt x="2555306" y="97066"/>
                          <a:pt x="2557973" y="97447"/>
                          <a:pt x="2571403" y="98495"/>
                        </a:cubicBezTo>
                        <a:cubicBezTo>
                          <a:pt x="2578261" y="98971"/>
                          <a:pt x="2574070" y="98971"/>
                          <a:pt x="2576451" y="99352"/>
                        </a:cubicBezTo>
                        <a:cubicBezTo>
                          <a:pt x="2585786" y="100876"/>
                          <a:pt x="2621409" y="101924"/>
                          <a:pt x="2640078" y="104115"/>
                        </a:cubicBezTo>
                        <a:cubicBezTo>
                          <a:pt x="2653985" y="105163"/>
                          <a:pt x="2673035" y="105448"/>
                          <a:pt x="2677035" y="106020"/>
                        </a:cubicBezTo>
                        <a:cubicBezTo>
                          <a:pt x="2679131" y="106306"/>
                          <a:pt x="2684560" y="107449"/>
                          <a:pt x="2689418" y="107734"/>
                        </a:cubicBezTo>
                        <a:cubicBezTo>
                          <a:pt x="2698085" y="108211"/>
                          <a:pt x="2692942" y="107353"/>
                          <a:pt x="2702276" y="107734"/>
                        </a:cubicBezTo>
                        <a:cubicBezTo>
                          <a:pt x="2702657" y="107830"/>
                          <a:pt x="2715897" y="110020"/>
                          <a:pt x="2716183" y="110116"/>
                        </a:cubicBezTo>
                        <a:cubicBezTo>
                          <a:pt x="2725041" y="110116"/>
                          <a:pt x="2739138" y="110782"/>
                          <a:pt x="2760665" y="112783"/>
                        </a:cubicBezTo>
                        <a:cubicBezTo>
                          <a:pt x="2770570" y="113735"/>
                          <a:pt x="2782572" y="114783"/>
                          <a:pt x="2793907" y="115640"/>
                        </a:cubicBezTo>
                        <a:cubicBezTo>
                          <a:pt x="2798193" y="115926"/>
                          <a:pt x="2811147" y="116593"/>
                          <a:pt x="2799908" y="115831"/>
                        </a:cubicBezTo>
                        <a:lnTo>
                          <a:pt x="2825816" y="117736"/>
                        </a:lnTo>
                        <a:cubicBezTo>
                          <a:pt x="2843723" y="119069"/>
                          <a:pt x="2829721" y="118021"/>
                          <a:pt x="2838674" y="118307"/>
                        </a:cubicBezTo>
                        <a:cubicBezTo>
                          <a:pt x="2845151" y="118593"/>
                          <a:pt x="2874488" y="121260"/>
                          <a:pt x="2882299" y="121927"/>
                        </a:cubicBezTo>
                        <a:cubicBezTo>
                          <a:pt x="2892871" y="122784"/>
                          <a:pt x="2914589" y="124594"/>
                          <a:pt x="2923923" y="124975"/>
                        </a:cubicBezTo>
                        <a:cubicBezTo>
                          <a:pt x="2931829" y="125260"/>
                          <a:pt x="2926114" y="124022"/>
                          <a:pt x="2946688" y="126403"/>
                        </a:cubicBezTo>
                        <a:cubicBezTo>
                          <a:pt x="2953736" y="127451"/>
                          <a:pt x="2980120" y="129832"/>
                          <a:pt x="2968595" y="128023"/>
                        </a:cubicBezTo>
                        <a:cubicBezTo>
                          <a:pt x="2968976" y="127261"/>
                          <a:pt x="2984502" y="128213"/>
                          <a:pt x="2999742" y="129928"/>
                        </a:cubicBezTo>
                        <a:cubicBezTo>
                          <a:pt x="3010315" y="131071"/>
                          <a:pt x="3009267" y="131642"/>
                          <a:pt x="3030889" y="132880"/>
                        </a:cubicBezTo>
                        <a:cubicBezTo>
                          <a:pt x="3033556" y="133071"/>
                          <a:pt x="3062512" y="134309"/>
                          <a:pt x="3063655" y="134500"/>
                        </a:cubicBezTo>
                        <a:cubicBezTo>
                          <a:pt x="3064607" y="134690"/>
                          <a:pt x="3044128" y="133738"/>
                          <a:pt x="3053463" y="134595"/>
                        </a:cubicBezTo>
                        <a:cubicBezTo>
                          <a:pt x="3061559" y="135452"/>
                          <a:pt x="3083467" y="136405"/>
                          <a:pt x="3089182" y="136690"/>
                        </a:cubicBezTo>
                        <a:cubicBezTo>
                          <a:pt x="3102136" y="137643"/>
                          <a:pt x="3117090" y="138786"/>
                          <a:pt x="3128139" y="139929"/>
                        </a:cubicBezTo>
                        <a:cubicBezTo>
                          <a:pt x="3138521" y="140977"/>
                          <a:pt x="3146046" y="141739"/>
                          <a:pt x="3159476" y="142786"/>
                        </a:cubicBezTo>
                        <a:cubicBezTo>
                          <a:pt x="3174050" y="143834"/>
                          <a:pt x="3189480" y="144882"/>
                          <a:pt x="3203482" y="145930"/>
                        </a:cubicBezTo>
                        <a:cubicBezTo>
                          <a:pt x="3217579" y="146787"/>
                          <a:pt x="3224437" y="146787"/>
                          <a:pt x="3233295" y="147930"/>
                        </a:cubicBezTo>
                        <a:cubicBezTo>
                          <a:pt x="3243106" y="149263"/>
                          <a:pt x="3261489" y="150692"/>
                          <a:pt x="3277682" y="151835"/>
                        </a:cubicBezTo>
                        <a:cubicBezTo>
                          <a:pt x="3289207" y="152597"/>
                          <a:pt x="3286159" y="151835"/>
                          <a:pt x="3286349" y="151549"/>
                        </a:cubicBezTo>
                        <a:cubicBezTo>
                          <a:pt x="3285778" y="152692"/>
                          <a:pt x="3331974" y="155836"/>
                          <a:pt x="3345404" y="156312"/>
                        </a:cubicBezTo>
                        <a:cubicBezTo>
                          <a:pt x="3352929" y="156598"/>
                          <a:pt x="3367693" y="157645"/>
                          <a:pt x="3372646" y="158503"/>
                        </a:cubicBezTo>
                        <a:cubicBezTo>
                          <a:pt x="3375884" y="158979"/>
                          <a:pt x="3364169" y="158312"/>
                          <a:pt x="3370550" y="158979"/>
                        </a:cubicBezTo>
                        <a:cubicBezTo>
                          <a:pt x="3376742" y="159646"/>
                          <a:pt x="3384743" y="159931"/>
                          <a:pt x="3389600" y="160122"/>
                        </a:cubicBezTo>
                        <a:cubicBezTo>
                          <a:pt x="3401316" y="160789"/>
                          <a:pt x="3418461" y="162122"/>
                          <a:pt x="3427986" y="163170"/>
                        </a:cubicBezTo>
                        <a:cubicBezTo>
                          <a:pt x="3427700" y="163837"/>
                          <a:pt x="3448274" y="164408"/>
                          <a:pt x="3455513" y="164884"/>
                        </a:cubicBezTo>
                        <a:cubicBezTo>
                          <a:pt x="3473611" y="166027"/>
                          <a:pt x="3494947" y="168028"/>
                          <a:pt x="3510377" y="168790"/>
                        </a:cubicBezTo>
                        <a:cubicBezTo>
                          <a:pt x="3524284" y="169456"/>
                          <a:pt x="3544667" y="171076"/>
                          <a:pt x="3559717" y="172314"/>
                        </a:cubicBezTo>
                        <a:cubicBezTo>
                          <a:pt x="3577148" y="173743"/>
                          <a:pt x="3606770" y="176410"/>
                          <a:pt x="3622868" y="177076"/>
                        </a:cubicBezTo>
                        <a:cubicBezTo>
                          <a:pt x="3628773" y="177362"/>
                          <a:pt x="3638012" y="178696"/>
                          <a:pt x="3643918" y="179267"/>
                        </a:cubicBezTo>
                        <a:cubicBezTo>
                          <a:pt x="3653538" y="180315"/>
                          <a:pt x="3658396" y="179934"/>
                          <a:pt x="3670016" y="181172"/>
                        </a:cubicBezTo>
                        <a:cubicBezTo>
                          <a:pt x="3683256" y="182696"/>
                          <a:pt x="3697258" y="185649"/>
                          <a:pt x="3710021" y="189078"/>
                        </a:cubicBezTo>
                        <a:cubicBezTo>
                          <a:pt x="3723833" y="193078"/>
                          <a:pt x="3719927" y="191269"/>
                          <a:pt x="3734786" y="197079"/>
                        </a:cubicBezTo>
                        <a:cubicBezTo>
                          <a:pt x="3741740" y="199936"/>
                          <a:pt x="3753360" y="205366"/>
                          <a:pt x="3762790" y="210890"/>
                        </a:cubicBezTo>
                        <a:cubicBezTo>
                          <a:pt x="3772315" y="216224"/>
                          <a:pt x="3779649" y="221558"/>
                          <a:pt x="3780220" y="221177"/>
                        </a:cubicBezTo>
                        <a:cubicBezTo>
                          <a:pt x="3779935" y="221368"/>
                          <a:pt x="3784221" y="224606"/>
                          <a:pt x="3790412" y="230131"/>
                        </a:cubicBezTo>
                        <a:cubicBezTo>
                          <a:pt x="3796603" y="235750"/>
                          <a:pt x="3804795" y="243561"/>
                          <a:pt x="3811939" y="252991"/>
                        </a:cubicBezTo>
                        <a:cubicBezTo>
                          <a:pt x="3819178" y="262420"/>
                          <a:pt x="3825274" y="273279"/>
                          <a:pt x="3829560" y="282899"/>
                        </a:cubicBezTo>
                        <a:cubicBezTo>
                          <a:pt x="3833751" y="292615"/>
                          <a:pt x="3836227" y="300901"/>
                          <a:pt x="3837466" y="305092"/>
                        </a:cubicBezTo>
                        <a:cubicBezTo>
                          <a:pt x="3841657" y="319380"/>
                          <a:pt x="3841847" y="337954"/>
                          <a:pt x="3842324" y="356623"/>
                        </a:cubicBezTo>
                        <a:cubicBezTo>
                          <a:pt x="3842895" y="364909"/>
                          <a:pt x="3843562" y="368910"/>
                          <a:pt x="3842990" y="385483"/>
                        </a:cubicBezTo>
                        <a:cubicBezTo>
                          <a:pt x="3842990" y="390532"/>
                          <a:pt x="3843181" y="420250"/>
                          <a:pt x="3843276" y="422536"/>
                        </a:cubicBezTo>
                        <a:cubicBezTo>
                          <a:pt x="3843181" y="423964"/>
                          <a:pt x="3842895" y="412534"/>
                          <a:pt x="3842800" y="421012"/>
                        </a:cubicBezTo>
                        <a:cubicBezTo>
                          <a:pt x="3842800" y="427774"/>
                          <a:pt x="3842800" y="438252"/>
                          <a:pt x="3842800" y="445491"/>
                        </a:cubicBezTo>
                        <a:cubicBezTo>
                          <a:pt x="3842704" y="465303"/>
                          <a:pt x="3842609" y="487401"/>
                          <a:pt x="3842514" y="505784"/>
                        </a:cubicBezTo>
                        <a:cubicBezTo>
                          <a:pt x="3842800" y="488258"/>
                          <a:pt x="3843943" y="480448"/>
                          <a:pt x="3844514" y="495592"/>
                        </a:cubicBezTo>
                        <a:cubicBezTo>
                          <a:pt x="3844514" y="513690"/>
                          <a:pt x="3843657" y="502831"/>
                          <a:pt x="3843371" y="501688"/>
                        </a:cubicBezTo>
                        <a:cubicBezTo>
                          <a:pt x="3842895" y="499783"/>
                          <a:pt x="3843371" y="525691"/>
                          <a:pt x="3843276" y="533502"/>
                        </a:cubicBezTo>
                        <a:cubicBezTo>
                          <a:pt x="3843181" y="540836"/>
                          <a:pt x="3842514" y="554838"/>
                          <a:pt x="3842704" y="559029"/>
                        </a:cubicBezTo>
                        <a:cubicBezTo>
                          <a:pt x="3842990" y="564172"/>
                          <a:pt x="3843371" y="566363"/>
                          <a:pt x="3843276" y="577984"/>
                        </a:cubicBezTo>
                        <a:cubicBezTo>
                          <a:pt x="3843086" y="595605"/>
                          <a:pt x="3842704" y="606844"/>
                          <a:pt x="3842704" y="626466"/>
                        </a:cubicBezTo>
                        <a:cubicBezTo>
                          <a:pt x="3843181" y="614083"/>
                          <a:pt x="3843276" y="696570"/>
                          <a:pt x="3843371" y="705047"/>
                        </a:cubicBezTo>
                        <a:cubicBezTo>
                          <a:pt x="3843467" y="710667"/>
                          <a:pt x="3844133" y="698570"/>
                          <a:pt x="3844514" y="708476"/>
                        </a:cubicBezTo>
                        <a:cubicBezTo>
                          <a:pt x="3844705" y="714858"/>
                          <a:pt x="3844514" y="719144"/>
                          <a:pt x="3844228" y="721811"/>
                        </a:cubicBezTo>
                        <a:cubicBezTo>
                          <a:pt x="3843943" y="724478"/>
                          <a:pt x="3843657" y="725526"/>
                          <a:pt x="3843467" y="725431"/>
                        </a:cubicBezTo>
                        <a:cubicBezTo>
                          <a:pt x="3843562" y="725526"/>
                          <a:pt x="3843752" y="727145"/>
                          <a:pt x="3843943" y="730003"/>
                        </a:cubicBezTo>
                        <a:cubicBezTo>
                          <a:pt x="3844133" y="732860"/>
                          <a:pt x="3844133" y="736670"/>
                          <a:pt x="3844038" y="741052"/>
                        </a:cubicBezTo>
                        <a:cubicBezTo>
                          <a:pt x="3843848" y="749148"/>
                          <a:pt x="3843276" y="744481"/>
                          <a:pt x="3843181" y="752767"/>
                        </a:cubicBezTo>
                        <a:cubicBezTo>
                          <a:pt x="3843086" y="757911"/>
                          <a:pt x="3844228" y="765817"/>
                          <a:pt x="3844228" y="780485"/>
                        </a:cubicBezTo>
                        <a:cubicBezTo>
                          <a:pt x="3844133" y="782485"/>
                          <a:pt x="3843943" y="789153"/>
                          <a:pt x="3843752" y="795249"/>
                        </a:cubicBezTo>
                        <a:cubicBezTo>
                          <a:pt x="3843562" y="801345"/>
                          <a:pt x="3843467" y="806869"/>
                          <a:pt x="3843657" y="806774"/>
                        </a:cubicBezTo>
                        <a:cubicBezTo>
                          <a:pt x="3843943" y="806679"/>
                          <a:pt x="3844133" y="797059"/>
                          <a:pt x="3844324" y="807917"/>
                        </a:cubicBezTo>
                        <a:cubicBezTo>
                          <a:pt x="3844419" y="811441"/>
                          <a:pt x="3844419" y="816394"/>
                          <a:pt x="3844324" y="819728"/>
                        </a:cubicBezTo>
                        <a:cubicBezTo>
                          <a:pt x="3844038" y="828967"/>
                          <a:pt x="3843181" y="816966"/>
                          <a:pt x="3843181" y="830396"/>
                        </a:cubicBezTo>
                        <a:cubicBezTo>
                          <a:pt x="3843181" y="839540"/>
                          <a:pt x="3843276" y="852018"/>
                          <a:pt x="3843276" y="860971"/>
                        </a:cubicBezTo>
                        <a:cubicBezTo>
                          <a:pt x="3843371" y="864591"/>
                          <a:pt x="3843657" y="868401"/>
                          <a:pt x="3843657" y="868877"/>
                        </a:cubicBezTo>
                        <a:cubicBezTo>
                          <a:pt x="3843752" y="886022"/>
                          <a:pt x="3843752" y="903739"/>
                          <a:pt x="3843848" y="920693"/>
                        </a:cubicBezTo>
                        <a:cubicBezTo>
                          <a:pt x="3844038" y="940981"/>
                          <a:pt x="3844419" y="943839"/>
                          <a:pt x="3844610" y="923074"/>
                        </a:cubicBezTo>
                        <a:cubicBezTo>
                          <a:pt x="3844610" y="938886"/>
                          <a:pt x="3844705" y="954793"/>
                          <a:pt x="3844324" y="966794"/>
                        </a:cubicBezTo>
                        <a:cubicBezTo>
                          <a:pt x="3843943" y="976319"/>
                          <a:pt x="3843467" y="991845"/>
                          <a:pt x="3843848" y="1006323"/>
                        </a:cubicBezTo>
                        <a:cubicBezTo>
                          <a:pt x="3844133" y="1016991"/>
                          <a:pt x="3844324" y="1017467"/>
                          <a:pt x="3844419" y="1032612"/>
                        </a:cubicBezTo>
                        <a:cubicBezTo>
                          <a:pt x="3844419" y="1037946"/>
                          <a:pt x="3844419" y="1049090"/>
                          <a:pt x="3844514" y="1054519"/>
                        </a:cubicBezTo>
                        <a:cubicBezTo>
                          <a:pt x="3844610" y="1054519"/>
                          <a:pt x="3844800" y="1054043"/>
                          <a:pt x="3844895" y="1057377"/>
                        </a:cubicBezTo>
                        <a:cubicBezTo>
                          <a:pt x="3844991" y="1070902"/>
                          <a:pt x="3845086" y="1091762"/>
                          <a:pt x="3845181" y="1106716"/>
                        </a:cubicBezTo>
                        <a:cubicBezTo>
                          <a:pt x="3845371" y="1121671"/>
                          <a:pt x="3845848" y="1133958"/>
                          <a:pt x="3845371" y="1144340"/>
                        </a:cubicBezTo>
                        <a:cubicBezTo>
                          <a:pt x="3845086" y="1150722"/>
                          <a:pt x="3845181" y="1183202"/>
                          <a:pt x="3845562" y="1189774"/>
                        </a:cubicBezTo>
                        <a:cubicBezTo>
                          <a:pt x="3845943" y="1197109"/>
                          <a:pt x="3846134" y="1172915"/>
                          <a:pt x="3846134" y="1168343"/>
                        </a:cubicBezTo>
                        <a:cubicBezTo>
                          <a:pt x="3846134" y="1179106"/>
                          <a:pt x="3846229" y="1190536"/>
                          <a:pt x="3846038" y="1200252"/>
                        </a:cubicBezTo>
                        <a:cubicBezTo>
                          <a:pt x="3845848" y="1209110"/>
                          <a:pt x="3845752" y="1214444"/>
                          <a:pt x="3845467" y="1224731"/>
                        </a:cubicBezTo>
                        <a:cubicBezTo>
                          <a:pt x="3845371" y="1242543"/>
                          <a:pt x="3845943" y="1248163"/>
                          <a:pt x="3845657" y="1264831"/>
                        </a:cubicBezTo>
                        <a:cubicBezTo>
                          <a:pt x="3845562" y="1271690"/>
                          <a:pt x="3844419" y="1290930"/>
                          <a:pt x="3845276" y="1295216"/>
                        </a:cubicBezTo>
                        <a:cubicBezTo>
                          <a:pt x="3845752" y="1297693"/>
                          <a:pt x="3846610" y="1300931"/>
                          <a:pt x="3846134" y="1319315"/>
                        </a:cubicBezTo>
                        <a:cubicBezTo>
                          <a:pt x="3845848" y="1330554"/>
                          <a:pt x="3845562" y="1330554"/>
                          <a:pt x="3845371" y="1345603"/>
                        </a:cubicBezTo>
                        <a:cubicBezTo>
                          <a:pt x="3845371" y="1350366"/>
                          <a:pt x="3845181" y="1386847"/>
                          <a:pt x="3845562" y="1387990"/>
                        </a:cubicBezTo>
                        <a:cubicBezTo>
                          <a:pt x="3845752" y="1388847"/>
                          <a:pt x="3846705" y="1376179"/>
                          <a:pt x="3846705" y="1396753"/>
                        </a:cubicBezTo>
                        <a:cubicBezTo>
                          <a:pt x="3846610" y="1411898"/>
                          <a:pt x="3846038" y="1401229"/>
                          <a:pt x="3845752" y="1406468"/>
                        </a:cubicBezTo>
                        <a:cubicBezTo>
                          <a:pt x="3845752" y="1406944"/>
                          <a:pt x="3846515" y="1421613"/>
                          <a:pt x="3846610" y="1423423"/>
                        </a:cubicBezTo>
                        <a:cubicBezTo>
                          <a:pt x="3846991" y="1434091"/>
                          <a:pt x="3846800" y="1436567"/>
                          <a:pt x="3846515" y="1441425"/>
                        </a:cubicBezTo>
                        <a:cubicBezTo>
                          <a:pt x="3846038" y="1448854"/>
                          <a:pt x="3845848" y="1484192"/>
                          <a:pt x="3846038" y="1497241"/>
                        </a:cubicBezTo>
                        <a:cubicBezTo>
                          <a:pt x="3846324" y="1512672"/>
                          <a:pt x="3847658" y="1496479"/>
                          <a:pt x="3847658" y="1503528"/>
                        </a:cubicBezTo>
                        <a:cubicBezTo>
                          <a:pt x="3847753" y="1513910"/>
                          <a:pt x="3847277" y="1515053"/>
                          <a:pt x="3847086" y="1520578"/>
                        </a:cubicBezTo>
                        <a:cubicBezTo>
                          <a:pt x="3846800" y="1528293"/>
                          <a:pt x="3846705" y="1539818"/>
                          <a:pt x="3846705" y="1550105"/>
                        </a:cubicBezTo>
                        <a:cubicBezTo>
                          <a:pt x="3846705" y="1564488"/>
                          <a:pt x="3845848" y="1592206"/>
                          <a:pt x="3846038" y="1603064"/>
                        </a:cubicBezTo>
                        <a:cubicBezTo>
                          <a:pt x="3846134" y="1608493"/>
                          <a:pt x="3846895" y="1618304"/>
                          <a:pt x="3846705" y="1623543"/>
                        </a:cubicBezTo>
                        <a:cubicBezTo>
                          <a:pt x="3846515" y="1628115"/>
                          <a:pt x="3846229" y="1628020"/>
                          <a:pt x="3846229" y="1638021"/>
                        </a:cubicBezTo>
                        <a:cubicBezTo>
                          <a:pt x="3846229" y="1661357"/>
                          <a:pt x="3847467" y="1671358"/>
                          <a:pt x="3847658" y="1693552"/>
                        </a:cubicBezTo>
                        <a:cubicBezTo>
                          <a:pt x="3847753" y="1716888"/>
                          <a:pt x="3846419" y="1727080"/>
                          <a:pt x="3846515" y="1744415"/>
                        </a:cubicBezTo>
                        <a:cubicBezTo>
                          <a:pt x="3846515" y="1750702"/>
                          <a:pt x="3847086" y="1741272"/>
                          <a:pt x="3847086" y="1739176"/>
                        </a:cubicBezTo>
                        <a:cubicBezTo>
                          <a:pt x="3847086" y="1753178"/>
                          <a:pt x="3846419" y="1755369"/>
                          <a:pt x="3846515" y="1767561"/>
                        </a:cubicBezTo>
                        <a:cubicBezTo>
                          <a:pt x="3846705" y="1783468"/>
                          <a:pt x="3846800" y="1794993"/>
                          <a:pt x="3846895" y="1811757"/>
                        </a:cubicBezTo>
                        <a:cubicBezTo>
                          <a:pt x="3846895" y="1803661"/>
                          <a:pt x="3846991" y="1823092"/>
                          <a:pt x="3847181" y="1829283"/>
                        </a:cubicBezTo>
                        <a:cubicBezTo>
                          <a:pt x="3847467" y="1837379"/>
                          <a:pt x="3847372" y="1842999"/>
                          <a:pt x="3847277" y="1851286"/>
                        </a:cubicBezTo>
                        <a:cubicBezTo>
                          <a:pt x="3847086" y="1867478"/>
                          <a:pt x="3847181" y="1889100"/>
                          <a:pt x="3847467" y="1905102"/>
                        </a:cubicBezTo>
                        <a:cubicBezTo>
                          <a:pt x="3847562" y="1911293"/>
                          <a:pt x="3848515" y="1931772"/>
                          <a:pt x="3848134" y="1932534"/>
                        </a:cubicBezTo>
                        <a:cubicBezTo>
                          <a:pt x="3847372" y="1933963"/>
                          <a:pt x="3846610" y="1933582"/>
                          <a:pt x="3847372" y="1957680"/>
                        </a:cubicBezTo>
                        <a:cubicBezTo>
                          <a:pt x="3847848" y="1972729"/>
                          <a:pt x="3849086" y="1990827"/>
                          <a:pt x="3848515" y="2012068"/>
                        </a:cubicBezTo>
                        <a:cubicBezTo>
                          <a:pt x="3848229" y="2023593"/>
                          <a:pt x="3847658" y="2032547"/>
                          <a:pt x="3847562" y="2047691"/>
                        </a:cubicBezTo>
                        <a:cubicBezTo>
                          <a:pt x="3847467" y="2062360"/>
                          <a:pt x="3847848" y="2064265"/>
                          <a:pt x="3847848" y="2075218"/>
                        </a:cubicBezTo>
                        <a:cubicBezTo>
                          <a:pt x="3847848" y="2084934"/>
                          <a:pt x="3847277" y="2093316"/>
                          <a:pt x="3847277" y="2105127"/>
                        </a:cubicBezTo>
                        <a:cubicBezTo>
                          <a:pt x="3847277" y="2107318"/>
                          <a:pt x="3847658" y="2110461"/>
                          <a:pt x="3847753" y="2112747"/>
                        </a:cubicBezTo>
                        <a:cubicBezTo>
                          <a:pt x="3848419" y="2131416"/>
                          <a:pt x="3847086" y="2144941"/>
                          <a:pt x="3847086" y="2158467"/>
                        </a:cubicBezTo>
                        <a:cubicBezTo>
                          <a:pt x="3847086" y="2151133"/>
                          <a:pt x="3848896" y="2148370"/>
                          <a:pt x="3848229" y="2175136"/>
                        </a:cubicBezTo>
                        <a:cubicBezTo>
                          <a:pt x="3847848" y="2190090"/>
                          <a:pt x="3847753" y="2185137"/>
                          <a:pt x="3847848" y="2206664"/>
                        </a:cubicBezTo>
                        <a:cubicBezTo>
                          <a:pt x="3847753" y="2216474"/>
                          <a:pt x="3847658" y="2217522"/>
                          <a:pt x="3847181" y="2217332"/>
                        </a:cubicBezTo>
                        <a:cubicBezTo>
                          <a:pt x="3848324" y="2217712"/>
                          <a:pt x="3847562" y="2272291"/>
                          <a:pt x="3848610" y="2272672"/>
                        </a:cubicBezTo>
                        <a:cubicBezTo>
                          <a:pt x="3848419" y="2272576"/>
                          <a:pt x="3848324" y="2274958"/>
                          <a:pt x="3848324" y="2278768"/>
                        </a:cubicBezTo>
                        <a:cubicBezTo>
                          <a:pt x="3848324" y="2282578"/>
                          <a:pt x="3848229" y="2287721"/>
                          <a:pt x="3848229" y="2293246"/>
                        </a:cubicBezTo>
                        <a:cubicBezTo>
                          <a:pt x="3848229" y="2304295"/>
                          <a:pt x="3848324" y="2316677"/>
                          <a:pt x="3848324" y="2322107"/>
                        </a:cubicBezTo>
                        <a:cubicBezTo>
                          <a:pt x="3848419" y="2331346"/>
                          <a:pt x="3848515" y="2340871"/>
                          <a:pt x="3848705" y="2349443"/>
                        </a:cubicBezTo>
                        <a:cubicBezTo>
                          <a:pt x="3848705" y="2349158"/>
                          <a:pt x="3849372" y="2358492"/>
                          <a:pt x="3849372" y="2359730"/>
                        </a:cubicBezTo>
                        <a:cubicBezTo>
                          <a:pt x="3849086" y="2364778"/>
                          <a:pt x="3848324" y="2360207"/>
                          <a:pt x="3847943" y="2360016"/>
                        </a:cubicBezTo>
                        <a:cubicBezTo>
                          <a:pt x="3848229" y="2368303"/>
                          <a:pt x="3848419" y="2379257"/>
                          <a:pt x="3848896" y="2381638"/>
                        </a:cubicBezTo>
                        <a:cubicBezTo>
                          <a:pt x="3849182" y="2382876"/>
                          <a:pt x="3849467" y="2384114"/>
                          <a:pt x="3849658" y="2387258"/>
                        </a:cubicBezTo>
                        <a:cubicBezTo>
                          <a:pt x="3849753" y="2388972"/>
                          <a:pt x="3849848" y="2390972"/>
                          <a:pt x="3849944" y="2393734"/>
                        </a:cubicBezTo>
                        <a:cubicBezTo>
                          <a:pt x="3849944" y="2396306"/>
                          <a:pt x="3849372" y="2399926"/>
                          <a:pt x="3848515" y="2404307"/>
                        </a:cubicBezTo>
                        <a:cubicBezTo>
                          <a:pt x="3848324" y="2404117"/>
                          <a:pt x="3848419" y="2397830"/>
                          <a:pt x="3847372" y="2402783"/>
                        </a:cubicBezTo>
                        <a:cubicBezTo>
                          <a:pt x="3845657" y="2410975"/>
                          <a:pt x="3842609" y="2421928"/>
                          <a:pt x="3841752" y="2424691"/>
                        </a:cubicBezTo>
                        <a:cubicBezTo>
                          <a:pt x="3838799" y="2432597"/>
                          <a:pt x="3835370" y="2440216"/>
                          <a:pt x="3831560" y="2446789"/>
                        </a:cubicBezTo>
                        <a:cubicBezTo>
                          <a:pt x="3830227" y="2448884"/>
                          <a:pt x="3828608" y="2451551"/>
                          <a:pt x="3826893" y="2454314"/>
                        </a:cubicBezTo>
                        <a:cubicBezTo>
                          <a:pt x="3824988" y="2456981"/>
                          <a:pt x="3822988" y="2459743"/>
                          <a:pt x="3821273" y="2462410"/>
                        </a:cubicBezTo>
                        <a:cubicBezTo>
                          <a:pt x="3814511" y="2471363"/>
                          <a:pt x="3814701" y="2473268"/>
                          <a:pt x="3809367" y="2478888"/>
                        </a:cubicBezTo>
                        <a:cubicBezTo>
                          <a:pt x="3808224" y="2480031"/>
                          <a:pt x="3804224" y="2484317"/>
                          <a:pt x="3801461" y="2486699"/>
                        </a:cubicBezTo>
                        <a:cubicBezTo>
                          <a:pt x="3797366" y="2490318"/>
                          <a:pt x="3793175" y="2494795"/>
                          <a:pt x="3788412" y="2498414"/>
                        </a:cubicBezTo>
                        <a:cubicBezTo>
                          <a:pt x="3785364" y="2500891"/>
                          <a:pt x="3782507" y="2503177"/>
                          <a:pt x="3779744" y="2505463"/>
                        </a:cubicBezTo>
                        <a:cubicBezTo>
                          <a:pt x="3776887" y="2507463"/>
                          <a:pt x="3774125" y="2509463"/>
                          <a:pt x="3771362" y="2511368"/>
                        </a:cubicBezTo>
                        <a:cubicBezTo>
                          <a:pt x="3766028" y="2515464"/>
                          <a:pt x="3760027" y="2518512"/>
                          <a:pt x="3753455" y="2522512"/>
                        </a:cubicBezTo>
                        <a:cubicBezTo>
                          <a:pt x="3752789" y="2522893"/>
                          <a:pt x="3752122" y="2523275"/>
                          <a:pt x="3751550" y="2523656"/>
                        </a:cubicBezTo>
                        <a:cubicBezTo>
                          <a:pt x="3751169" y="2523846"/>
                          <a:pt x="3750979" y="2524036"/>
                          <a:pt x="3750693" y="2523846"/>
                        </a:cubicBezTo>
                        <a:cubicBezTo>
                          <a:pt x="3749455" y="2523465"/>
                          <a:pt x="3748407" y="2523179"/>
                          <a:pt x="3747359" y="2522798"/>
                        </a:cubicBezTo>
                        <a:cubicBezTo>
                          <a:pt x="3745073" y="2522132"/>
                          <a:pt x="3743073" y="2521465"/>
                          <a:pt x="3741168" y="2520893"/>
                        </a:cubicBezTo>
                        <a:cubicBezTo>
                          <a:pt x="3737263" y="2519655"/>
                          <a:pt x="3733643" y="2518512"/>
                          <a:pt x="3728309" y="2517083"/>
                        </a:cubicBezTo>
                        <a:cubicBezTo>
                          <a:pt x="3720880" y="2515083"/>
                          <a:pt x="3717546" y="2514321"/>
                          <a:pt x="3717356" y="2514607"/>
                        </a:cubicBezTo>
                        <a:cubicBezTo>
                          <a:pt x="3717832" y="2513940"/>
                          <a:pt x="3718403" y="2513750"/>
                          <a:pt x="3696972" y="2507558"/>
                        </a:cubicBezTo>
                        <a:cubicBezTo>
                          <a:pt x="3697258" y="2507653"/>
                          <a:pt x="3696686" y="2508034"/>
                          <a:pt x="3696686" y="2507939"/>
                        </a:cubicBezTo>
                        <a:cubicBezTo>
                          <a:pt x="3683827" y="2504225"/>
                          <a:pt x="3638108" y="2490794"/>
                          <a:pt x="3629821" y="2488794"/>
                        </a:cubicBezTo>
                        <a:cubicBezTo>
                          <a:pt x="3628964" y="2488603"/>
                          <a:pt x="3638679" y="2492318"/>
                          <a:pt x="3628297" y="2489270"/>
                        </a:cubicBezTo>
                        <a:cubicBezTo>
                          <a:pt x="3619153" y="2486413"/>
                          <a:pt x="3608294" y="2482984"/>
                          <a:pt x="3598579" y="2480031"/>
                        </a:cubicBezTo>
                        <a:cubicBezTo>
                          <a:pt x="3574481" y="2472697"/>
                          <a:pt x="3545620" y="2464219"/>
                          <a:pt x="3519617" y="2456885"/>
                        </a:cubicBezTo>
                        <a:cubicBezTo>
                          <a:pt x="3505615" y="2453075"/>
                          <a:pt x="3497233" y="2450789"/>
                          <a:pt x="3482850" y="2446884"/>
                        </a:cubicBezTo>
                        <a:cubicBezTo>
                          <a:pt x="3460181" y="2440407"/>
                          <a:pt x="3461895" y="2441169"/>
                          <a:pt x="3453037" y="2439359"/>
                        </a:cubicBezTo>
                        <a:cubicBezTo>
                          <a:pt x="3456085" y="2440026"/>
                          <a:pt x="3423604" y="2429167"/>
                          <a:pt x="3417890" y="2428310"/>
                        </a:cubicBezTo>
                        <a:cubicBezTo>
                          <a:pt x="3414365" y="2427739"/>
                          <a:pt x="3450846" y="2439169"/>
                          <a:pt x="3446465" y="2438407"/>
                        </a:cubicBezTo>
                        <a:cubicBezTo>
                          <a:pt x="3446369" y="2438407"/>
                          <a:pt x="3418175" y="2429358"/>
                          <a:pt x="3416270" y="2428786"/>
                        </a:cubicBezTo>
                        <a:cubicBezTo>
                          <a:pt x="3405793" y="2425358"/>
                          <a:pt x="3390553" y="2420309"/>
                          <a:pt x="3390934" y="2419833"/>
                        </a:cubicBezTo>
                        <a:cubicBezTo>
                          <a:pt x="3390267" y="2420690"/>
                          <a:pt x="3362454" y="2412213"/>
                          <a:pt x="3348071" y="2408689"/>
                        </a:cubicBezTo>
                        <a:cubicBezTo>
                          <a:pt x="3328736" y="2403164"/>
                          <a:pt x="3329307" y="2403164"/>
                          <a:pt x="3331688" y="2403259"/>
                        </a:cubicBezTo>
                        <a:cubicBezTo>
                          <a:pt x="3333784" y="2403355"/>
                          <a:pt x="3317115" y="2398687"/>
                          <a:pt x="3317306" y="2398402"/>
                        </a:cubicBezTo>
                        <a:lnTo>
                          <a:pt x="3316162" y="2399926"/>
                        </a:lnTo>
                        <a:cubicBezTo>
                          <a:pt x="3298256" y="2394782"/>
                          <a:pt x="3292921" y="2391734"/>
                          <a:pt x="3290826" y="2391163"/>
                        </a:cubicBezTo>
                        <a:cubicBezTo>
                          <a:pt x="3279586" y="2388210"/>
                          <a:pt x="3261299" y="2384019"/>
                          <a:pt x="3246725" y="2379257"/>
                        </a:cubicBezTo>
                        <a:cubicBezTo>
                          <a:pt x="3235867" y="2375732"/>
                          <a:pt x="3190337" y="2361731"/>
                          <a:pt x="3180336" y="2359825"/>
                        </a:cubicBezTo>
                        <a:cubicBezTo>
                          <a:pt x="3175859" y="2358968"/>
                          <a:pt x="3148713" y="2350682"/>
                          <a:pt x="3138902" y="2348300"/>
                        </a:cubicBezTo>
                        <a:cubicBezTo>
                          <a:pt x="3120995" y="2344014"/>
                          <a:pt x="3119948" y="2342204"/>
                          <a:pt x="3108708" y="2338870"/>
                        </a:cubicBezTo>
                        <a:cubicBezTo>
                          <a:pt x="3095849" y="2335060"/>
                          <a:pt x="3089468" y="2333822"/>
                          <a:pt x="3076990" y="2330203"/>
                        </a:cubicBezTo>
                        <a:cubicBezTo>
                          <a:pt x="3061845" y="2325821"/>
                          <a:pt x="3066036" y="2326774"/>
                          <a:pt x="3068322" y="2327059"/>
                        </a:cubicBezTo>
                        <a:cubicBezTo>
                          <a:pt x="3070989" y="2327345"/>
                          <a:pt x="3048605" y="2321440"/>
                          <a:pt x="3047177" y="2321059"/>
                        </a:cubicBezTo>
                        <a:cubicBezTo>
                          <a:pt x="3038794" y="2318963"/>
                          <a:pt x="3036127" y="2318011"/>
                          <a:pt x="3030698" y="2316296"/>
                        </a:cubicBezTo>
                        <a:cubicBezTo>
                          <a:pt x="3013744" y="2311153"/>
                          <a:pt x="3029936" y="2318392"/>
                          <a:pt x="3009172" y="2310962"/>
                        </a:cubicBezTo>
                        <a:cubicBezTo>
                          <a:pt x="2998027" y="2306962"/>
                          <a:pt x="2976120" y="2300675"/>
                          <a:pt x="2962309" y="2297341"/>
                        </a:cubicBezTo>
                        <a:cubicBezTo>
                          <a:pt x="2946783" y="2293532"/>
                          <a:pt x="2936210" y="2290674"/>
                          <a:pt x="2926019" y="2286674"/>
                        </a:cubicBezTo>
                        <a:cubicBezTo>
                          <a:pt x="2920018" y="2284292"/>
                          <a:pt x="2882013" y="2274672"/>
                          <a:pt x="2873821" y="2271624"/>
                        </a:cubicBezTo>
                        <a:cubicBezTo>
                          <a:pt x="2880394" y="2274100"/>
                          <a:pt x="2824292" y="2259337"/>
                          <a:pt x="2842008" y="2263051"/>
                        </a:cubicBezTo>
                        <a:cubicBezTo>
                          <a:pt x="2842770" y="2262004"/>
                          <a:pt x="2818767" y="2256098"/>
                          <a:pt x="2802670" y="2251622"/>
                        </a:cubicBezTo>
                        <a:cubicBezTo>
                          <a:pt x="2793240" y="2248954"/>
                          <a:pt x="2780095" y="2245240"/>
                          <a:pt x="2771523" y="2242573"/>
                        </a:cubicBezTo>
                        <a:cubicBezTo>
                          <a:pt x="2766379" y="2240953"/>
                          <a:pt x="2769427" y="2241620"/>
                          <a:pt x="2761808" y="2239429"/>
                        </a:cubicBezTo>
                        <a:cubicBezTo>
                          <a:pt x="2756188" y="2237810"/>
                          <a:pt x="2744758" y="2234572"/>
                          <a:pt x="2734566" y="2231714"/>
                        </a:cubicBezTo>
                        <a:cubicBezTo>
                          <a:pt x="2729518" y="2230381"/>
                          <a:pt x="2724755" y="2229047"/>
                          <a:pt x="2721231" y="2228095"/>
                        </a:cubicBezTo>
                        <a:cubicBezTo>
                          <a:pt x="2717707" y="2227237"/>
                          <a:pt x="2715516" y="2226666"/>
                          <a:pt x="2715421" y="2226761"/>
                        </a:cubicBezTo>
                        <a:cubicBezTo>
                          <a:pt x="2715707" y="2226380"/>
                          <a:pt x="2718374" y="2226571"/>
                          <a:pt x="2702752" y="2222094"/>
                        </a:cubicBezTo>
                        <a:cubicBezTo>
                          <a:pt x="2693418" y="2219427"/>
                          <a:pt x="2677511" y="2215617"/>
                          <a:pt x="2673606" y="2213902"/>
                        </a:cubicBezTo>
                        <a:cubicBezTo>
                          <a:pt x="2673892" y="2213998"/>
                          <a:pt x="2663414" y="2211140"/>
                          <a:pt x="2662938" y="2211140"/>
                        </a:cubicBezTo>
                        <a:cubicBezTo>
                          <a:pt x="2662176" y="2211235"/>
                          <a:pt x="2653889" y="2208568"/>
                          <a:pt x="2650841" y="2207616"/>
                        </a:cubicBezTo>
                        <a:cubicBezTo>
                          <a:pt x="2634173" y="2202473"/>
                          <a:pt x="2610836" y="2195329"/>
                          <a:pt x="2609979" y="2196376"/>
                        </a:cubicBezTo>
                        <a:cubicBezTo>
                          <a:pt x="2610169" y="2196186"/>
                          <a:pt x="2610836" y="2195329"/>
                          <a:pt x="2598168" y="2192185"/>
                        </a:cubicBezTo>
                        <a:cubicBezTo>
                          <a:pt x="2587214" y="2189423"/>
                          <a:pt x="2589977" y="2190376"/>
                          <a:pt x="2574260" y="2185804"/>
                        </a:cubicBezTo>
                        <a:cubicBezTo>
                          <a:pt x="2583690" y="2188566"/>
                          <a:pt x="2581976" y="2187137"/>
                          <a:pt x="2569212" y="2183423"/>
                        </a:cubicBezTo>
                        <a:cubicBezTo>
                          <a:pt x="2558925" y="2180565"/>
                          <a:pt x="2548257" y="2177517"/>
                          <a:pt x="2538446" y="2174755"/>
                        </a:cubicBezTo>
                        <a:cubicBezTo>
                          <a:pt x="2517301" y="2168944"/>
                          <a:pt x="2516253" y="2168849"/>
                          <a:pt x="2515015" y="2169230"/>
                        </a:cubicBezTo>
                        <a:cubicBezTo>
                          <a:pt x="2495869" y="2163706"/>
                          <a:pt x="2500156" y="2164753"/>
                          <a:pt x="2493965" y="2162467"/>
                        </a:cubicBezTo>
                        <a:cubicBezTo>
                          <a:pt x="2493869" y="2162467"/>
                          <a:pt x="2491393" y="2161896"/>
                          <a:pt x="2488726" y="2161325"/>
                        </a:cubicBezTo>
                        <a:cubicBezTo>
                          <a:pt x="2487392" y="2161039"/>
                          <a:pt x="2486059" y="2160753"/>
                          <a:pt x="2485011" y="2160562"/>
                        </a:cubicBezTo>
                        <a:cubicBezTo>
                          <a:pt x="2483963" y="2160372"/>
                          <a:pt x="2483296" y="2160277"/>
                          <a:pt x="2483296" y="2160277"/>
                        </a:cubicBezTo>
                        <a:cubicBezTo>
                          <a:pt x="2483773" y="2159705"/>
                          <a:pt x="2479296" y="2157800"/>
                          <a:pt x="2473962" y="2155609"/>
                        </a:cubicBezTo>
                        <a:cubicBezTo>
                          <a:pt x="2463961" y="2153133"/>
                          <a:pt x="2455293" y="2151037"/>
                          <a:pt x="2446816" y="2149037"/>
                        </a:cubicBezTo>
                        <a:cubicBezTo>
                          <a:pt x="2432719" y="2145799"/>
                          <a:pt x="2412240" y="2139512"/>
                          <a:pt x="2393857" y="2134083"/>
                        </a:cubicBezTo>
                        <a:cubicBezTo>
                          <a:pt x="2384236" y="2131225"/>
                          <a:pt x="2349089" y="2120653"/>
                          <a:pt x="2346708" y="2120748"/>
                        </a:cubicBezTo>
                        <a:cubicBezTo>
                          <a:pt x="2344708" y="2120748"/>
                          <a:pt x="2345660" y="2121605"/>
                          <a:pt x="2345279" y="2122082"/>
                        </a:cubicBezTo>
                        <a:cubicBezTo>
                          <a:pt x="2330135" y="2117700"/>
                          <a:pt x="2335373" y="2118176"/>
                          <a:pt x="2335659" y="2117795"/>
                        </a:cubicBezTo>
                        <a:cubicBezTo>
                          <a:pt x="2335469" y="2117986"/>
                          <a:pt x="2330325" y="2116462"/>
                          <a:pt x="2325086" y="2114747"/>
                        </a:cubicBezTo>
                        <a:cubicBezTo>
                          <a:pt x="2322515" y="2113890"/>
                          <a:pt x="2320038" y="2113033"/>
                          <a:pt x="2318038" y="2112366"/>
                        </a:cubicBezTo>
                        <a:cubicBezTo>
                          <a:pt x="2316133" y="2111699"/>
                          <a:pt x="2314894" y="2111223"/>
                          <a:pt x="2314990" y="2111128"/>
                        </a:cubicBezTo>
                        <a:cubicBezTo>
                          <a:pt x="2315180" y="2110842"/>
                          <a:pt x="2316228" y="2110651"/>
                          <a:pt x="2304989" y="2107413"/>
                        </a:cubicBezTo>
                        <a:lnTo>
                          <a:pt x="2303845" y="2108937"/>
                        </a:lnTo>
                        <a:cubicBezTo>
                          <a:pt x="2304036" y="2108747"/>
                          <a:pt x="2300512" y="2107508"/>
                          <a:pt x="2294892" y="2105794"/>
                        </a:cubicBezTo>
                        <a:cubicBezTo>
                          <a:pt x="2289272" y="2104079"/>
                          <a:pt x="2281557" y="2101793"/>
                          <a:pt x="2273461" y="2099317"/>
                        </a:cubicBezTo>
                        <a:cubicBezTo>
                          <a:pt x="2257078" y="2094554"/>
                          <a:pt x="2238599" y="2089220"/>
                          <a:pt x="2230694" y="2086839"/>
                        </a:cubicBezTo>
                        <a:cubicBezTo>
                          <a:pt x="2241933" y="2090077"/>
                          <a:pt x="2240885" y="2090363"/>
                          <a:pt x="2240695" y="2090554"/>
                        </a:cubicBezTo>
                        <a:cubicBezTo>
                          <a:pt x="2219264" y="2084362"/>
                          <a:pt x="2210405" y="2080076"/>
                          <a:pt x="2188498" y="2074647"/>
                        </a:cubicBezTo>
                        <a:cubicBezTo>
                          <a:pt x="2186498" y="2074266"/>
                          <a:pt x="2167638" y="2069694"/>
                          <a:pt x="2164495" y="2068265"/>
                        </a:cubicBezTo>
                        <a:cubicBezTo>
                          <a:pt x="2163161" y="2067598"/>
                          <a:pt x="2180306" y="2071599"/>
                          <a:pt x="2164876" y="2067313"/>
                        </a:cubicBezTo>
                        <a:cubicBezTo>
                          <a:pt x="2147921" y="2062550"/>
                          <a:pt x="2142492" y="2061502"/>
                          <a:pt x="2122109" y="2055502"/>
                        </a:cubicBezTo>
                        <a:cubicBezTo>
                          <a:pt x="2118203" y="2054359"/>
                          <a:pt x="2114584" y="2053216"/>
                          <a:pt x="2110964" y="2052168"/>
                        </a:cubicBezTo>
                        <a:cubicBezTo>
                          <a:pt x="2109345" y="2051692"/>
                          <a:pt x="2107154" y="2050834"/>
                          <a:pt x="2104773" y="2050834"/>
                        </a:cubicBezTo>
                        <a:cubicBezTo>
                          <a:pt x="2102582" y="2050739"/>
                          <a:pt x="2100106" y="2051311"/>
                          <a:pt x="2098296" y="2052073"/>
                        </a:cubicBezTo>
                        <a:cubicBezTo>
                          <a:pt x="2091343" y="2054740"/>
                          <a:pt x="2084294" y="2057502"/>
                          <a:pt x="2076198" y="2060550"/>
                        </a:cubicBezTo>
                        <a:cubicBezTo>
                          <a:pt x="2057815" y="2067789"/>
                          <a:pt x="2045051" y="2073790"/>
                          <a:pt x="2067911" y="2064836"/>
                        </a:cubicBezTo>
                        <a:cubicBezTo>
                          <a:pt x="2057529" y="2068932"/>
                          <a:pt x="2046194" y="2073314"/>
                          <a:pt x="2036002" y="2077219"/>
                        </a:cubicBezTo>
                        <a:cubicBezTo>
                          <a:pt x="2026192" y="2080933"/>
                          <a:pt x="2021620" y="2082362"/>
                          <a:pt x="2013714" y="2085315"/>
                        </a:cubicBezTo>
                        <a:cubicBezTo>
                          <a:pt x="2008570" y="2087220"/>
                          <a:pt x="2002379" y="2089792"/>
                          <a:pt x="1997617" y="2091697"/>
                        </a:cubicBezTo>
                        <a:cubicBezTo>
                          <a:pt x="1986187" y="2096364"/>
                          <a:pt x="1989997" y="2095221"/>
                          <a:pt x="1989997" y="2095697"/>
                        </a:cubicBezTo>
                        <a:cubicBezTo>
                          <a:pt x="1997998" y="2092268"/>
                          <a:pt x="2003236" y="2090458"/>
                          <a:pt x="1996569" y="2093316"/>
                        </a:cubicBezTo>
                        <a:cubicBezTo>
                          <a:pt x="1991330" y="2095602"/>
                          <a:pt x="1981424" y="2099793"/>
                          <a:pt x="1972947" y="2102936"/>
                        </a:cubicBezTo>
                        <a:cubicBezTo>
                          <a:pt x="1956945" y="2108937"/>
                          <a:pt x="1985329" y="2096650"/>
                          <a:pt x="1965803" y="2104365"/>
                        </a:cubicBezTo>
                        <a:cubicBezTo>
                          <a:pt x="1957231" y="2107699"/>
                          <a:pt x="1912844" y="2125510"/>
                          <a:pt x="1924941" y="2121319"/>
                        </a:cubicBezTo>
                        <a:cubicBezTo>
                          <a:pt x="1934561" y="2117986"/>
                          <a:pt x="1940086" y="2115985"/>
                          <a:pt x="1928656" y="2120939"/>
                        </a:cubicBezTo>
                        <a:cubicBezTo>
                          <a:pt x="1921607" y="2123986"/>
                          <a:pt x="1910082" y="2128749"/>
                          <a:pt x="1901795" y="2131607"/>
                        </a:cubicBezTo>
                        <a:cubicBezTo>
                          <a:pt x="1889508" y="2135893"/>
                          <a:pt x="1907320" y="2127225"/>
                          <a:pt x="1902652" y="2128940"/>
                        </a:cubicBezTo>
                        <a:cubicBezTo>
                          <a:pt x="1894080" y="2132178"/>
                          <a:pt x="1881031" y="2137322"/>
                          <a:pt x="1873696" y="2140465"/>
                        </a:cubicBezTo>
                        <a:cubicBezTo>
                          <a:pt x="1863695" y="2144656"/>
                          <a:pt x="1871696" y="2141989"/>
                          <a:pt x="1863029" y="2145703"/>
                        </a:cubicBezTo>
                        <a:cubicBezTo>
                          <a:pt x="1846741" y="2152657"/>
                          <a:pt x="1850360" y="2149323"/>
                          <a:pt x="1835406" y="2155514"/>
                        </a:cubicBezTo>
                        <a:cubicBezTo>
                          <a:pt x="1821214" y="2161420"/>
                          <a:pt x="1816261" y="2163991"/>
                          <a:pt x="1816261" y="2164658"/>
                        </a:cubicBezTo>
                        <a:cubicBezTo>
                          <a:pt x="1816261" y="2164182"/>
                          <a:pt x="1819213" y="2162372"/>
                          <a:pt x="1812832" y="2164468"/>
                        </a:cubicBezTo>
                        <a:cubicBezTo>
                          <a:pt x="1805688" y="2166849"/>
                          <a:pt x="1786352" y="2173707"/>
                          <a:pt x="1772827" y="2179327"/>
                        </a:cubicBezTo>
                        <a:cubicBezTo>
                          <a:pt x="1768255" y="2181232"/>
                          <a:pt x="1782256" y="2176279"/>
                          <a:pt x="1772446" y="2180375"/>
                        </a:cubicBezTo>
                        <a:cubicBezTo>
                          <a:pt x="1764540" y="2183708"/>
                          <a:pt x="1752919" y="2188185"/>
                          <a:pt x="1744347" y="2191424"/>
                        </a:cubicBezTo>
                        <a:cubicBezTo>
                          <a:pt x="1734536" y="2195138"/>
                          <a:pt x="1726821" y="2197615"/>
                          <a:pt x="1718248" y="2201044"/>
                        </a:cubicBezTo>
                        <a:cubicBezTo>
                          <a:pt x="1704723" y="2206378"/>
                          <a:pt x="1705009" y="2207235"/>
                          <a:pt x="1690912" y="2212378"/>
                        </a:cubicBezTo>
                        <a:cubicBezTo>
                          <a:pt x="1683673" y="2215045"/>
                          <a:pt x="1682244" y="2214474"/>
                          <a:pt x="1671481" y="2219141"/>
                        </a:cubicBezTo>
                        <a:cubicBezTo>
                          <a:pt x="1660527" y="2223904"/>
                          <a:pt x="1662146" y="2224190"/>
                          <a:pt x="1642525" y="2231905"/>
                        </a:cubicBezTo>
                        <a:lnTo>
                          <a:pt x="1642525" y="2231333"/>
                        </a:lnTo>
                        <a:cubicBezTo>
                          <a:pt x="1640143" y="2232000"/>
                          <a:pt x="1641477" y="2231333"/>
                          <a:pt x="1646621" y="2229333"/>
                        </a:cubicBezTo>
                        <a:cubicBezTo>
                          <a:pt x="1648526" y="2228381"/>
                          <a:pt x="1614807" y="2242097"/>
                          <a:pt x="1610806" y="2243716"/>
                        </a:cubicBezTo>
                        <a:cubicBezTo>
                          <a:pt x="1599853" y="2248002"/>
                          <a:pt x="1594709" y="2249621"/>
                          <a:pt x="1584994" y="2253526"/>
                        </a:cubicBezTo>
                        <a:cubicBezTo>
                          <a:pt x="1574040" y="2257908"/>
                          <a:pt x="1573278" y="2258479"/>
                          <a:pt x="1560705" y="2263433"/>
                        </a:cubicBezTo>
                        <a:cubicBezTo>
                          <a:pt x="1547560" y="2268576"/>
                          <a:pt x="1543846" y="2270005"/>
                          <a:pt x="1532606" y="2274196"/>
                        </a:cubicBezTo>
                        <a:cubicBezTo>
                          <a:pt x="1515938" y="2280387"/>
                          <a:pt x="1509365" y="2283911"/>
                          <a:pt x="1494316" y="2289722"/>
                        </a:cubicBezTo>
                        <a:cubicBezTo>
                          <a:pt x="1478409" y="2295913"/>
                          <a:pt x="1473170" y="2296960"/>
                          <a:pt x="1458502" y="2302675"/>
                        </a:cubicBezTo>
                        <a:cubicBezTo>
                          <a:pt x="1446500" y="2307343"/>
                          <a:pt x="1440118" y="2310581"/>
                          <a:pt x="1429546" y="2314963"/>
                        </a:cubicBezTo>
                        <a:cubicBezTo>
                          <a:pt x="1413639" y="2321440"/>
                          <a:pt x="1417639" y="2318392"/>
                          <a:pt x="1417639" y="2318011"/>
                        </a:cubicBezTo>
                        <a:cubicBezTo>
                          <a:pt x="1408400" y="2322011"/>
                          <a:pt x="1399447" y="2325916"/>
                          <a:pt x="1392875" y="2328965"/>
                        </a:cubicBezTo>
                        <a:cubicBezTo>
                          <a:pt x="1377634" y="2336013"/>
                          <a:pt x="1376777" y="2335346"/>
                          <a:pt x="1376777" y="2334584"/>
                        </a:cubicBezTo>
                        <a:cubicBezTo>
                          <a:pt x="1376777" y="2335156"/>
                          <a:pt x="1366585" y="2339156"/>
                          <a:pt x="1356394" y="2343252"/>
                        </a:cubicBezTo>
                        <a:cubicBezTo>
                          <a:pt x="1351250" y="2345252"/>
                          <a:pt x="1346202" y="2347348"/>
                          <a:pt x="1342392" y="2348872"/>
                        </a:cubicBezTo>
                        <a:cubicBezTo>
                          <a:pt x="1338582" y="2350396"/>
                          <a:pt x="1336010" y="2351539"/>
                          <a:pt x="1336010" y="2351729"/>
                        </a:cubicBezTo>
                        <a:cubicBezTo>
                          <a:pt x="1327247" y="2354777"/>
                          <a:pt x="1318580" y="2357730"/>
                          <a:pt x="1305340" y="2362874"/>
                        </a:cubicBezTo>
                        <a:cubicBezTo>
                          <a:pt x="1305340" y="2363445"/>
                          <a:pt x="1298482" y="2366017"/>
                          <a:pt x="1287433" y="2370303"/>
                        </a:cubicBezTo>
                        <a:cubicBezTo>
                          <a:pt x="1272574" y="2376399"/>
                          <a:pt x="1263620" y="2380114"/>
                          <a:pt x="1250380" y="2385543"/>
                        </a:cubicBezTo>
                        <a:cubicBezTo>
                          <a:pt x="1247047" y="2386876"/>
                          <a:pt x="1219901" y="2395449"/>
                          <a:pt x="1211614" y="2399545"/>
                        </a:cubicBezTo>
                        <a:cubicBezTo>
                          <a:pt x="1208566" y="2401069"/>
                          <a:pt x="1226092" y="2395925"/>
                          <a:pt x="1207518" y="2402593"/>
                        </a:cubicBezTo>
                        <a:cubicBezTo>
                          <a:pt x="1195897" y="2406784"/>
                          <a:pt x="1194850" y="2406879"/>
                          <a:pt x="1182753" y="2412118"/>
                        </a:cubicBezTo>
                        <a:cubicBezTo>
                          <a:pt x="1183039" y="2412023"/>
                          <a:pt x="1174562" y="2416023"/>
                          <a:pt x="1173323" y="2416404"/>
                        </a:cubicBezTo>
                        <a:cubicBezTo>
                          <a:pt x="1166846" y="2418500"/>
                          <a:pt x="1184753" y="2410499"/>
                          <a:pt x="1178848" y="2412499"/>
                        </a:cubicBezTo>
                        <a:cubicBezTo>
                          <a:pt x="1177038" y="2413166"/>
                          <a:pt x="1168275" y="2416975"/>
                          <a:pt x="1167799" y="2417166"/>
                        </a:cubicBezTo>
                        <a:cubicBezTo>
                          <a:pt x="1160750" y="2420214"/>
                          <a:pt x="1157226" y="2421548"/>
                          <a:pt x="1147892" y="2425167"/>
                        </a:cubicBezTo>
                        <a:cubicBezTo>
                          <a:pt x="1155607" y="2422119"/>
                          <a:pt x="1152083" y="2423167"/>
                          <a:pt x="1151987" y="2422881"/>
                        </a:cubicBezTo>
                        <a:cubicBezTo>
                          <a:pt x="1151987" y="2423072"/>
                          <a:pt x="1148558" y="2424405"/>
                          <a:pt x="1144367" y="2426119"/>
                        </a:cubicBezTo>
                        <a:cubicBezTo>
                          <a:pt x="1140081" y="2427739"/>
                          <a:pt x="1135033" y="2429739"/>
                          <a:pt x="1131604" y="2431073"/>
                        </a:cubicBezTo>
                        <a:cubicBezTo>
                          <a:pt x="1131604" y="2431168"/>
                          <a:pt x="1132175" y="2431168"/>
                          <a:pt x="1129032" y="2432501"/>
                        </a:cubicBezTo>
                        <a:cubicBezTo>
                          <a:pt x="1118364" y="2436883"/>
                          <a:pt x="1101600" y="2443455"/>
                          <a:pt x="1100743" y="2443265"/>
                        </a:cubicBezTo>
                        <a:cubicBezTo>
                          <a:pt x="1099600" y="2442979"/>
                          <a:pt x="1070263" y="2454409"/>
                          <a:pt x="1070263" y="2455075"/>
                        </a:cubicBezTo>
                        <a:cubicBezTo>
                          <a:pt x="1061690" y="2458504"/>
                          <a:pt x="1039592" y="2466791"/>
                          <a:pt x="1039592" y="2467458"/>
                        </a:cubicBezTo>
                        <a:cubicBezTo>
                          <a:pt x="1017113" y="2475745"/>
                          <a:pt x="965773" y="2494318"/>
                          <a:pt x="947676" y="2502986"/>
                        </a:cubicBezTo>
                        <a:cubicBezTo>
                          <a:pt x="949962" y="2499176"/>
                          <a:pt x="914719" y="2516893"/>
                          <a:pt x="903861" y="2520703"/>
                        </a:cubicBezTo>
                        <a:cubicBezTo>
                          <a:pt x="894526" y="2523941"/>
                          <a:pt x="889573" y="2524799"/>
                          <a:pt x="871571" y="2532514"/>
                        </a:cubicBezTo>
                        <a:cubicBezTo>
                          <a:pt x="867094" y="2534419"/>
                          <a:pt x="845092" y="2544610"/>
                          <a:pt x="846330" y="2544134"/>
                        </a:cubicBezTo>
                        <a:cubicBezTo>
                          <a:pt x="837853" y="2546897"/>
                          <a:pt x="850235" y="2541372"/>
                          <a:pt x="823470" y="2551945"/>
                        </a:cubicBezTo>
                        <a:cubicBezTo>
                          <a:pt x="808230" y="2558041"/>
                          <a:pt x="822041" y="2553374"/>
                          <a:pt x="804610" y="2560232"/>
                        </a:cubicBezTo>
                        <a:cubicBezTo>
                          <a:pt x="804610" y="2559850"/>
                          <a:pt x="808992" y="2557088"/>
                          <a:pt x="800229" y="2560232"/>
                        </a:cubicBezTo>
                        <a:cubicBezTo>
                          <a:pt x="796705" y="2561470"/>
                          <a:pt x="790133" y="2564041"/>
                          <a:pt x="784417" y="2566327"/>
                        </a:cubicBezTo>
                        <a:cubicBezTo>
                          <a:pt x="778702" y="2568614"/>
                          <a:pt x="773845" y="2570709"/>
                          <a:pt x="773845" y="2570900"/>
                        </a:cubicBezTo>
                        <a:cubicBezTo>
                          <a:pt x="773845" y="2570900"/>
                          <a:pt x="771749" y="2571852"/>
                          <a:pt x="768606" y="2573185"/>
                        </a:cubicBezTo>
                        <a:cubicBezTo>
                          <a:pt x="765463" y="2574424"/>
                          <a:pt x="761176" y="2576233"/>
                          <a:pt x="756700" y="2577948"/>
                        </a:cubicBezTo>
                        <a:cubicBezTo>
                          <a:pt x="747841" y="2581472"/>
                          <a:pt x="738221" y="2585282"/>
                          <a:pt x="735554" y="2586330"/>
                        </a:cubicBezTo>
                        <a:cubicBezTo>
                          <a:pt x="725648" y="2590235"/>
                          <a:pt x="697264" y="2601475"/>
                          <a:pt x="692501" y="2602808"/>
                        </a:cubicBezTo>
                        <a:cubicBezTo>
                          <a:pt x="686215" y="2604523"/>
                          <a:pt x="673737" y="2609000"/>
                          <a:pt x="654782" y="2616905"/>
                        </a:cubicBezTo>
                        <a:cubicBezTo>
                          <a:pt x="645733" y="2620620"/>
                          <a:pt x="645448" y="2621287"/>
                          <a:pt x="633256" y="2626144"/>
                        </a:cubicBezTo>
                        <a:cubicBezTo>
                          <a:pt x="622302" y="2630526"/>
                          <a:pt x="610205" y="2635003"/>
                          <a:pt x="600013" y="2638813"/>
                        </a:cubicBezTo>
                        <a:cubicBezTo>
                          <a:pt x="597537" y="2639765"/>
                          <a:pt x="552674" y="2656815"/>
                          <a:pt x="555817" y="2655958"/>
                        </a:cubicBezTo>
                        <a:cubicBezTo>
                          <a:pt x="567724" y="2652433"/>
                          <a:pt x="525623" y="2668150"/>
                          <a:pt x="511526" y="2673579"/>
                        </a:cubicBezTo>
                        <a:cubicBezTo>
                          <a:pt x="500477" y="2677865"/>
                          <a:pt x="489047" y="2682437"/>
                          <a:pt x="477998" y="2686724"/>
                        </a:cubicBezTo>
                        <a:cubicBezTo>
                          <a:pt x="466663" y="2691200"/>
                          <a:pt x="469426" y="2690152"/>
                          <a:pt x="471331" y="2689676"/>
                        </a:cubicBezTo>
                        <a:cubicBezTo>
                          <a:pt x="473521" y="2689009"/>
                          <a:pt x="452757" y="2696915"/>
                          <a:pt x="451138" y="2697487"/>
                        </a:cubicBezTo>
                        <a:cubicBezTo>
                          <a:pt x="443708" y="2700440"/>
                          <a:pt x="436183" y="2703392"/>
                          <a:pt x="429040" y="2706250"/>
                        </a:cubicBezTo>
                        <a:cubicBezTo>
                          <a:pt x="421229" y="2709393"/>
                          <a:pt x="396464" y="2719680"/>
                          <a:pt x="395607" y="2719394"/>
                        </a:cubicBezTo>
                        <a:cubicBezTo>
                          <a:pt x="394654" y="2719013"/>
                          <a:pt x="374176" y="2727014"/>
                          <a:pt x="361222" y="2732253"/>
                        </a:cubicBezTo>
                        <a:cubicBezTo>
                          <a:pt x="347696" y="2737682"/>
                          <a:pt x="361984" y="2732825"/>
                          <a:pt x="344648" y="2739587"/>
                        </a:cubicBezTo>
                        <a:cubicBezTo>
                          <a:pt x="344743" y="2739111"/>
                          <a:pt x="347887" y="2737492"/>
                          <a:pt x="334456" y="2742731"/>
                        </a:cubicBezTo>
                        <a:cubicBezTo>
                          <a:pt x="313311" y="2751208"/>
                          <a:pt x="350744" y="2738444"/>
                          <a:pt x="363222" y="2733777"/>
                        </a:cubicBezTo>
                        <a:close/>
                        <a:moveTo>
                          <a:pt x="5558" y="2381733"/>
                        </a:moveTo>
                        <a:cubicBezTo>
                          <a:pt x="4987" y="2395640"/>
                          <a:pt x="5082" y="2403545"/>
                          <a:pt x="5844" y="2403831"/>
                        </a:cubicBezTo>
                        <a:lnTo>
                          <a:pt x="5939" y="2392877"/>
                        </a:lnTo>
                        <a:lnTo>
                          <a:pt x="5558" y="2381733"/>
                        </a:lnTo>
                        <a:close/>
                        <a:moveTo>
                          <a:pt x="3653" y="2148847"/>
                        </a:moveTo>
                        <a:cubicBezTo>
                          <a:pt x="3558" y="2164468"/>
                          <a:pt x="3558" y="2181422"/>
                          <a:pt x="3463" y="2196853"/>
                        </a:cubicBezTo>
                        <a:cubicBezTo>
                          <a:pt x="3463" y="2214760"/>
                          <a:pt x="3558" y="2220094"/>
                          <a:pt x="4034" y="2229047"/>
                        </a:cubicBezTo>
                        <a:cubicBezTo>
                          <a:pt x="4510" y="2239334"/>
                          <a:pt x="3653" y="2260194"/>
                          <a:pt x="4701" y="2260575"/>
                        </a:cubicBezTo>
                        <a:cubicBezTo>
                          <a:pt x="4225" y="2260384"/>
                          <a:pt x="3939" y="2271338"/>
                          <a:pt x="3653" y="2284483"/>
                        </a:cubicBezTo>
                        <a:cubicBezTo>
                          <a:pt x="3463" y="2297723"/>
                          <a:pt x="3272" y="2313248"/>
                          <a:pt x="3177" y="2322297"/>
                        </a:cubicBezTo>
                        <a:cubicBezTo>
                          <a:pt x="3082" y="2328965"/>
                          <a:pt x="2796" y="2342395"/>
                          <a:pt x="2701" y="2347729"/>
                        </a:cubicBezTo>
                        <a:cubicBezTo>
                          <a:pt x="2320" y="2347538"/>
                          <a:pt x="1843" y="2358206"/>
                          <a:pt x="1748" y="2369350"/>
                        </a:cubicBezTo>
                        <a:lnTo>
                          <a:pt x="2605" y="2369636"/>
                        </a:lnTo>
                        <a:cubicBezTo>
                          <a:pt x="2510" y="2386686"/>
                          <a:pt x="1843" y="2388496"/>
                          <a:pt x="1939" y="2405641"/>
                        </a:cubicBezTo>
                        <a:cubicBezTo>
                          <a:pt x="2034" y="2419452"/>
                          <a:pt x="2224" y="2436216"/>
                          <a:pt x="2701" y="2443931"/>
                        </a:cubicBezTo>
                        <a:cubicBezTo>
                          <a:pt x="2891" y="2447360"/>
                          <a:pt x="3082" y="2444122"/>
                          <a:pt x="2986" y="2451361"/>
                        </a:cubicBezTo>
                        <a:cubicBezTo>
                          <a:pt x="2891" y="2459266"/>
                          <a:pt x="2701" y="2467363"/>
                          <a:pt x="2605" y="2474316"/>
                        </a:cubicBezTo>
                        <a:cubicBezTo>
                          <a:pt x="2224" y="2487841"/>
                          <a:pt x="1653" y="2504129"/>
                          <a:pt x="2034" y="2518226"/>
                        </a:cubicBezTo>
                        <a:cubicBezTo>
                          <a:pt x="2320" y="2532228"/>
                          <a:pt x="2510" y="2554135"/>
                          <a:pt x="2224" y="2571090"/>
                        </a:cubicBezTo>
                        <a:cubicBezTo>
                          <a:pt x="2129" y="2578710"/>
                          <a:pt x="1177" y="2585854"/>
                          <a:pt x="1367" y="2594426"/>
                        </a:cubicBezTo>
                        <a:cubicBezTo>
                          <a:pt x="1843" y="2613667"/>
                          <a:pt x="2796" y="2580806"/>
                          <a:pt x="2701" y="2611476"/>
                        </a:cubicBezTo>
                        <a:cubicBezTo>
                          <a:pt x="1367" y="2638432"/>
                          <a:pt x="1653" y="2600999"/>
                          <a:pt x="34" y="2632717"/>
                        </a:cubicBezTo>
                        <a:cubicBezTo>
                          <a:pt x="-157" y="2650052"/>
                          <a:pt x="510" y="2637193"/>
                          <a:pt x="796" y="2648052"/>
                        </a:cubicBezTo>
                        <a:cubicBezTo>
                          <a:pt x="1177" y="2665673"/>
                          <a:pt x="3939" y="2690724"/>
                          <a:pt x="8320" y="2707964"/>
                        </a:cubicBezTo>
                        <a:cubicBezTo>
                          <a:pt x="12892" y="2727205"/>
                          <a:pt x="20608" y="2748541"/>
                          <a:pt x="33276" y="2767210"/>
                        </a:cubicBezTo>
                        <a:cubicBezTo>
                          <a:pt x="45944" y="2785879"/>
                          <a:pt x="64327" y="2800547"/>
                          <a:pt x="83187" y="2808358"/>
                        </a:cubicBezTo>
                        <a:cubicBezTo>
                          <a:pt x="95188" y="2813120"/>
                          <a:pt x="97189" y="2813216"/>
                          <a:pt x="106142" y="2815216"/>
                        </a:cubicBezTo>
                        <a:cubicBezTo>
                          <a:pt x="127002" y="2818740"/>
                          <a:pt x="113857" y="2816930"/>
                          <a:pt x="119382" y="2818168"/>
                        </a:cubicBezTo>
                        <a:cubicBezTo>
                          <a:pt x="123382" y="2819026"/>
                          <a:pt x="132241" y="2819978"/>
                          <a:pt x="141099" y="2820074"/>
                        </a:cubicBezTo>
                        <a:lnTo>
                          <a:pt x="144337" y="2820169"/>
                        </a:lnTo>
                        <a:cubicBezTo>
                          <a:pt x="145576" y="2820454"/>
                          <a:pt x="146623" y="2819502"/>
                          <a:pt x="147576" y="2819216"/>
                        </a:cubicBezTo>
                        <a:cubicBezTo>
                          <a:pt x="149481" y="2818454"/>
                          <a:pt x="151386" y="2817692"/>
                          <a:pt x="153100" y="2816930"/>
                        </a:cubicBezTo>
                        <a:cubicBezTo>
                          <a:pt x="156529" y="2815501"/>
                          <a:pt x="159292" y="2814358"/>
                          <a:pt x="160911" y="2813597"/>
                        </a:cubicBezTo>
                        <a:cubicBezTo>
                          <a:pt x="172246" y="2808167"/>
                          <a:pt x="173008" y="2808262"/>
                          <a:pt x="181485" y="2805691"/>
                        </a:cubicBezTo>
                        <a:cubicBezTo>
                          <a:pt x="182628" y="2805310"/>
                          <a:pt x="197677" y="2797690"/>
                          <a:pt x="193296" y="2799404"/>
                        </a:cubicBezTo>
                        <a:cubicBezTo>
                          <a:pt x="200821" y="2796451"/>
                          <a:pt x="201678" y="2797118"/>
                          <a:pt x="203678" y="2796451"/>
                        </a:cubicBezTo>
                        <a:cubicBezTo>
                          <a:pt x="208917" y="2794927"/>
                          <a:pt x="225300" y="2788069"/>
                          <a:pt x="232444" y="2785117"/>
                        </a:cubicBezTo>
                        <a:cubicBezTo>
                          <a:pt x="240730" y="2781783"/>
                          <a:pt x="284355" y="2764066"/>
                          <a:pt x="275401" y="2768543"/>
                        </a:cubicBezTo>
                        <a:cubicBezTo>
                          <a:pt x="264638" y="2773877"/>
                          <a:pt x="307024" y="2755970"/>
                          <a:pt x="316073" y="2752351"/>
                        </a:cubicBezTo>
                        <a:cubicBezTo>
                          <a:pt x="339409" y="2743016"/>
                          <a:pt x="334552" y="2747398"/>
                          <a:pt x="355030" y="2738444"/>
                        </a:cubicBezTo>
                        <a:cubicBezTo>
                          <a:pt x="355030" y="2737968"/>
                          <a:pt x="347029" y="2740540"/>
                          <a:pt x="337314" y="2743778"/>
                        </a:cubicBezTo>
                        <a:cubicBezTo>
                          <a:pt x="327503" y="2747112"/>
                          <a:pt x="316168" y="2751112"/>
                          <a:pt x="309310" y="2753399"/>
                        </a:cubicBezTo>
                        <a:cubicBezTo>
                          <a:pt x="308644" y="2753684"/>
                          <a:pt x="302167" y="2755970"/>
                          <a:pt x="295880" y="2758161"/>
                        </a:cubicBezTo>
                        <a:cubicBezTo>
                          <a:pt x="292737" y="2759304"/>
                          <a:pt x="289594" y="2760447"/>
                          <a:pt x="287308" y="2761304"/>
                        </a:cubicBezTo>
                        <a:cubicBezTo>
                          <a:pt x="285022" y="2762161"/>
                          <a:pt x="283498" y="2762733"/>
                          <a:pt x="283498" y="2762924"/>
                        </a:cubicBezTo>
                        <a:cubicBezTo>
                          <a:pt x="275782" y="2766257"/>
                          <a:pt x="271687" y="2767972"/>
                          <a:pt x="261495" y="2771686"/>
                        </a:cubicBezTo>
                        <a:cubicBezTo>
                          <a:pt x="248636" y="2776449"/>
                          <a:pt x="231301" y="2782735"/>
                          <a:pt x="217108" y="2788641"/>
                        </a:cubicBezTo>
                        <a:cubicBezTo>
                          <a:pt x="204916" y="2793784"/>
                          <a:pt x="204250" y="2794451"/>
                          <a:pt x="191486" y="2798833"/>
                        </a:cubicBezTo>
                        <a:cubicBezTo>
                          <a:pt x="182247" y="2802548"/>
                          <a:pt x="169388" y="2807786"/>
                          <a:pt x="159006" y="2811977"/>
                        </a:cubicBezTo>
                        <a:cubicBezTo>
                          <a:pt x="153767" y="2814073"/>
                          <a:pt x="149100" y="2815883"/>
                          <a:pt x="145766" y="2817121"/>
                        </a:cubicBezTo>
                        <a:cubicBezTo>
                          <a:pt x="144623" y="2817502"/>
                          <a:pt x="145004" y="2817407"/>
                          <a:pt x="144242" y="2817407"/>
                        </a:cubicBezTo>
                        <a:cubicBezTo>
                          <a:pt x="143575" y="2817311"/>
                          <a:pt x="143004" y="2817311"/>
                          <a:pt x="142528" y="2817216"/>
                        </a:cubicBezTo>
                        <a:cubicBezTo>
                          <a:pt x="141575" y="2817121"/>
                          <a:pt x="141099" y="2816930"/>
                          <a:pt x="141194" y="2816740"/>
                        </a:cubicBezTo>
                        <a:cubicBezTo>
                          <a:pt x="141004" y="2817216"/>
                          <a:pt x="130526" y="2817216"/>
                          <a:pt x="118620" y="2815216"/>
                        </a:cubicBezTo>
                        <a:cubicBezTo>
                          <a:pt x="106618" y="2813501"/>
                          <a:pt x="93379" y="2809120"/>
                          <a:pt x="86806" y="2806358"/>
                        </a:cubicBezTo>
                        <a:cubicBezTo>
                          <a:pt x="72138" y="2799785"/>
                          <a:pt x="83758" y="2805786"/>
                          <a:pt x="73567" y="2800928"/>
                        </a:cubicBezTo>
                        <a:cubicBezTo>
                          <a:pt x="69185" y="2798642"/>
                          <a:pt x="65756" y="2796166"/>
                          <a:pt x="63375" y="2794356"/>
                        </a:cubicBezTo>
                        <a:cubicBezTo>
                          <a:pt x="61089" y="2792451"/>
                          <a:pt x="59851" y="2791117"/>
                          <a:pt x="59946" y="2791117"/>
                        </a:cubicBezTo>
                        <a:cubicBezTo>
                          <a:pt x="60517" y="2790736"/>
                          <a:pt x="55660" y="2787117"/>
                          <a:pt x="49754" y="2781402"/>
                        </a:cubicBezTo>
                        <a:cubicBezTo>
                          <a:pt x="46801" y="2778544"/>
                          <a:pt x="43658" y="2775116"/>
                          <a:pt x="40801" y="2771496"/>
                        </a:cubicBezTo>
                        <a:cubicBezTo>
                          <a:pt x="37753" y="2767972"/>
                          <a:pt x="34800" y="2764257"/>
                          <a:pt x="32704" y="2760637"/>
                        </a:cubicBezTo>
                        <a:cubicBezTo>
                          <a:pt x="30609" y="2757590"/>
                          <a:pt x="22227" y="2743683"/>
                          <a:pt x="17560" y="2729776"/>
                        </a:cubicBezTo>
                        <a:cubicBezTo>
                          <a:pt x="12607" y="2716060"/>
                          <a:pt x="9940" y="2703107"/>
                          <a:pt x="10511" y="2705107"/>
                        </a:cubicBezTo>
                        <a:cubicBezTo>
                          <a:pt x="9178" y="2700440"/>
                          <a:pt x="12988" y="2715203"/>
                          <a:pt x="10606" y="2707202"/>
                        </a:cubicBezTo>
                        <a:cubicBezTo>
                          <a:pt x="9178" y="2703107"/>
                          <a:pt x="7463" y="2693486"/>
                          <a:pt x="6415" y="2687676"/>
                        </a:cubicBezTo>
                        <a:cubicBezTo>
                          <a:pt x="5082" y="2678913"/>
                          <a:pt x="3272" y="2663292"/>
                          <a:pt x="3463" y="2656910"/>
                        </a:cubicBezTo>
                        <a:cubicBezTo>
                          <a:pt x="3463" y="2650719"/>
                          <a:pt x="3748" y="2651957"/>
                          <a:pt x="3367" y="2637860"/>
                        </a:cubicBezTo>
                        <a:cubicBezTo>
                          <a:pt x="3367" y="2627668"/>
                          <a:pt x="2891" y="2626335"/>
                          <a:pt x="3272" y="2618810"/>
                        </a:cubicBezTo>
                        <a:cubicBezTo>
                          <a:pt x="3558" y="2605285"/>
                          <a:pt x="4034" y="2585092"/>
                          <a:pt x="4320" y="2573757"/>
                        </a:cubicBezTo>
                        <a:cubicBezTo>
                          <a:pt x="4510" y="2560136"/>
                          <a:pt x="4606" y="2545277"/>
                          <a:pt x="4796" y="2530514"/>
                        </a:cubicBezTo>
                        <a:cubicBezTo>
                          <a:pt x="4796" y="2515654"/>
                          <a:pt x="4796" y="2500891"/>
                          <a:pt x="4606" y="2487746"/>
                        </a:cubicBezTo>
                        <a:cubicBezTo>
                          <a:pt x="4510" y="2481365"/>
                          <a:pt x="3939" y="2468601"/>
                          <a:pt x="3939" y="2461838"/>
                        </a:cubicBezTo>
                        <a:cubicBezTo>
                          <a:pt x="3939" y="2463553"/>
                          <a:pt x="4701" y="2470125"/>
                          <a:pt x="4796" y="2468220"/>
                        </a:cubicBezTo>
                        <a:cubicBezTo>
                          <a:pt x="5082" y="2464696"/>
                          <a:pt x="5082" y="2438026"/>
                          <a:pt x="5082" y="2432025"/>
                        </a:cubicBezTo>
                        <a:cubicBezTo>
                          <a:pt x="4987" y="2421833"/>
                          <a:pt x="4606" y="2427262"/>
                          <a:pt x="4510" y="2414404"/>
                        </a:cubicBezTo>
                        <a:cubicBezTo>
                          <a:pt x="4606" y="2404212"/>
                          <a:pt x="4701" y="2393449"/>
                          <a:pt x="4796" y="2383733"/>
                        </a:cubicBezTo>
                        <a:cubicBezTo>
                          <a:pt x="5272" y="2356111"/>
                          <a:pt x="6034" y="2356301"/>
                          <a:pt x="5653" y="2326488"/>
                        </a:cubicBezTo>
                        <a:cubicBezTo>
                          <a:pt x="5272" y="2314106"/>
                          <a:pt x="5368" y="2301628"/>
                          <a:pt x="5463" y="2285721"/>
                        </a:cubicBezTo>
                        <a:cubicBezTo>
                          <a:pt x="5463" y="2278768"/>
                          <a:pt x="4701" y="2275529"/>
                          <a:pt x="4796" y="2260194"/>
                        </a:cubicBezTo>
                        <a:cubicBezTo>
                          <a:pt x="5082" y="2259241"/>
                          <a:pt x="6034" y="2269814"/>
                          <a:pt x="5844" y="2253241"/>
                        </a:cubicBezTo>
                        <a:cubicBezTo>
                          <a:pt x="5749" y="2242573"/>
                          <a:pt x="5272" y="2235429"/>
                          <a:pt x="4987" y="2227237"/>
                        </a:cubicBezTo>
                        <a:cubicBezTo>
                          <a:pt x="5653" y="2247907"/>
                          <a:pt x="5558" y="2200377"/>
                          <a:pt x="5653" y="2191804"/>
                        </a:cubicBezTo>
                        <a:cubicBezTo>
                          <a:pt x="5844" y="2176565"/>
                          <a:pt x="6415" y="2191233"/>
                          <a:pt x="6511" y="2172945"/>
                        </a:cubicBezTo>
                        <a:cubicBezTo>
                          <a:pt x="6606" y="2155133"/>
                          <a:pt x="4510" y="2153419"/>
                          <a:pt x="4415" y="2176660"/>
                        </a:cubicBezTo>
                        <a:lnTo>
                          <a:pt x="4510" y="2161229"/>
                        </a:lnTo>
                        <a:cubicBezTo>
                          <a:pt x="4701" y="2145989"/>
                          <a:pt x="3939" y="2126844"/>
                          <a:pt x="3653" y="2148847"/>
                        </a:cubicBezTo>
                        <a:close/>
                        <a:moveTo>
                          <a:pt x="7749" y="1250353"/>
                        </a:moveTo>
                        <a:cubicBezTo>
                          <a:pt x="7082" y="1264260"/>
                          <a:pt x="7177" y="1272166"/>
                          <a:pt x="8035" y="1272451"/>
                        </a:cubicBezTo>
                        <a:lnTo>
                          <a:pt x="8130" y="1261498"/>
                        </a:lnTo>
                        <a:lnTo>
                          <a:pt x="7749" y="1250353"/>
                        </a:lnTo>
                        <a:close/>
                        <a:moveTo>
                          <a:pt x="373890" y="190316"/>
                        </a:moveTo>
                        <a:cubicBezTo>
                          <a:pt x="349696" y="191840"/>
                          <a:pt x="345696" y="193555"/>
                          <a:pt x="362841" y="191840"/>
                        </a:cubicBezTo>
                        <a:lnTo>
                          <a:pt x="373890" y="190316"/>
                        </a:lnTo>
                        <a:close/>
                        <a:moveTo>
                          <a:pt x="5844" y="1997209"/>
                        </a:moveTo>
                        <a:cubicBezTo>
                          <a:pt x="5749" y="2013497"/>
                          <a:pt x="4987" y="2010829"/>
                          <a:pt x="4987" y="1996923"/>
                        </a:cubicBezTo>
                        <a:cubicBezTo>
                          <a:pt x="5368" y="1989684"/>
                          <a:pt x="5844" y="1978921"/>
                          <a:pt x="5844" y="1997209"/>
                        </a:cubicBezTo>
                        <a:close/>
                        <a:moveTo>
                          <a:pt x="6892" y="1590872"/>
                        </a:moveTo>
                        <a:cubicBezTo>
                          <a:pt x="7368" y="1591063"/>
                          <a:pt x="7558" y="1603350"/>
                          <a:pt x="7177" y="1612970"/>
                        </a:cubicBezTo>
                        <a:cubicBezTo>
                          <a:pt x="6606" y="1626115"/>
                          <a:pt x="5368" y="1628877"/>
                          <a:pt x="6034" y="1601540"/>
                        </a:cubicBezTo>
                        <a:cubicBezTo>
                          <a:pt x="6225" y="1596111"/>
                          <a:pt x="6606" y="1590682"/>
                          <a:pt x="6892" y="1590872"/>
                        </a:cubicBezTo>
                        <a:close/>
                        <a:moveTo>
                          <a:pt x="11083" y="943648"/>
                        </a:moveTo>
                        <a:lnTo>
                          <a:pt x="9844" y="943172"/>
                        </a:lnTo>
                        <a:cubicBezTo>
                          <a:pt x="10225" y="934314"/>
                          <a:pt x="11178" y="923360"/>
                          <a:pt x="11083" y="943648"/>
                        </a:cubicBezTo>
                        <a:close/>
                        <a:moveTo>
                          <a:pt x="13845" y="603606"/>
                        </a:moveTo>
                        <a:cubicBezTo>
                          <a:pt x="13654" y="619894"/>
                          <a:pt x="12892" y="617227"/>
                          <a:pt x="12988" y="603320"/>
                        </a:cubicBezTo>
                        <a:cubicBezTo>
                          <a:pt x="13369" y="596081"/>
                          <a:pt x="13940" y="585318"/>
                          <a:pt x="13845" y="603606"/>
                        </a:cubicBezTo>
                        <a:close/>
                        <a:moveTo>
                          <a:pt x="15845" y="461112"/>
                        </a:moveTo>
                        <a:cubicBezTo>
                          <a:pt x="15655" y="477400"/>
                          <a:pt x="14893" y="474733"/>
                          <a:pt x="14988" y="460826"/>
                        </a:cubicBezTo>
                        <a:cubicBezTo>
                          <a:pt x="15274" y="435299"/>
                          <a:pt x="16131" y="434442"/>
                          <a:pt x="15845" y="461112"/>
                        </a:cubicBezTo>
                        <a:close/>
                        <a:moveTo>
                          <a:pt x="1936752" y="3436"/>
                        </a:moveTo>
                        <a:cubicBezTo>
                          <a:pt x="1951135" y="2578"/>
                          <a:pt x="1959041" y="-851"/>
                          <a:pt x="1936657" y="197"/>
                        </a:cubicBezTo>
                        <a:cubicBezTo>
                          <a:pt x="1932751" y="483"/>
                          <a:pt x="1923226" y="1626"/>
                          <a:pt x="1914368" y="3721"/>
                        </a:cubicBezTo>
                        <a:cubicBezTo>
                          <a:pt x="1905510" y="5722"/>
                          <a:pt x="1897318" y="8484"/>
                          <a:pt x="1895413" y="9246"/>
                        </a:cubicBezTo>
                        <a:cubicBezTo>
                          <a:pt x="1891604" y="10960"/>
                          <a:pt x="1889413" y="11913"/>
                          <a:pt x="1885888" y="13532"/>
                        </a:cubicBezTo>
                        <a:cubicBezTo>
                          <a:pt x="1882079" y="15247"/>
                          <a:pt x="1875983" y="17437"/>
                          <a:pt x="1864267" y="23057"/>
                        </a:cubicBezTo>
                        <a:cubicBezTo>
                          <a:pt x="1854266" y="27915"/>
                          <a:pt x="1844074" y="33630"/>
                          <a:pt x="1834358" y="40297"/>
                        </a:cubicBezTo>
                        <a:cubicBezTo>
                          <a:pt x="1831977" y="42012"/>
                          <a:pt x="1829215" y="42393"/>
                          <a:pt x="1826262" y="42583"/>
                        </a:cubicBezTo>
                        <a:lnTo>
                          <a:pt x="1817404" y="43441"/>
                        </a:lnTo>
                        <a:cubicBezTo>
                          <a:pt x="1811498" y="44012"/>
                          <a:pt x="1805688" y="44679"/>
                          <a:pt x="1799973" y="45250"/>
                        </a:cubicBezTo>
                        <a:cubicBezTo>
                          <a:pt x="1785495" y="46774"/>
                          <a:pt x="1774351" y="48870"/>
                          <a:pt x="1763206" y="49822"/>
                        </a:cubicBezTo>
                        <a:cubicBezTo>
                          <a:pt x="1744728" y="51442"/>
                          <a:pt x="1743013" y="50394"/>
                          <a:pt x="1720916" y="52489"/>
                        </a:cubicBezTo>
                        <a:cubicBezTo>
                          <a:pt x="1708247" y="53632"/>
                          <a:pt x="1717582" y="53632"/>
                          <a:pt x="1716534" y="53918"/>
                        </a:cubicBezTo>
                        <a:cubicBezTo>
                          <a:pt x="1705390" y="55061"/>
                          <a:pt x="1700151" y="54490"/>
                          <a:pt x="1688626" y="56014"/>
                        </a:cubicBezTo>
                        <a:cubicBezTo>
                          <a:pt x="1685387" y="56395"/>
                          <a:pt x="1681292" y="58966"/>
                          <a:pt x="1663099" y="60109"/>
                        </a:cubicBezTo>
                        <a:cubicBezTo>
                          <a:pt x="1654907" y="60586"/>
                          <a:pt x="1663861" y="59157"/>
                          <a:pt x="1648240" y="60490"/>
                        </a:cubicBezTo>
                        <a:cubicBezTo>
                          <a:pt x="1641953" y="61062"/>
                          <a:pt x="1630428" y="62205"/>
                          <a:pt x="1623760" y="62967"/>
                        </a:cubicBezTo>
                        <a:cubicBezTo>
                          <a:pt x="1606139" y="64967"/>
                          <a:pt x="1628618" y="63729"/>
                          <a:pt x="1596233" y="66967"/>
                        </a:cubicBezTo>
                        <a:cubicBezTo>
                          <a:pt x="1597662" y="66301"/>
                          <a:pt x="1594614" y="66205"/>
                          <a:pt x="1585660" y="66777"/>
                        </a:cubicBezTo>
                        <a:cubicBezTo>
                          <a:pt x="1573373" y="67825"/>
                          <a:pt x="1553085" y="69539"/>
                          <a:pt x="1552799" y="70396"/>
                        </a:cubicBezTo>
                        <a:cubicBezTo>
                          <a:pt x="1553085" y="69253"/>
                          <a:pt x="1535654" y="71254"/>
                          <a:pt x="1520129" y="73444"/>
                        </a:cubicBezTo>
                        <a:cubicBezTo>
                          <a:pt x="1520129" y="73349"/>
                          <a:pt x="1519081" y="73349"/>
                          <a:pt x="1517080" y="73540"/>
                        </a:cubicBezTo>
                        <a:cubicBezTo>
                          <a:pt x="1515080" y="73730"/>
                          <a:pt x="1512223" y="73921"/>
                          <a:pt x="1508794" y="74302"/>
                        </a:cubicBezTo>
                        <a:cubicBezTo>
                          <a:pt x="1501841" y="74968"/>
                          <a:pt x="1492506" y="75921"/>
                          <a:pt x="1482981" y="76969"/>
                        </a:cubicBezTo>
                        <a:cubicBezTo>
                          <a:pt x="1463741" y="79064"/>
                          <a:pt x="1443452" y="81255"/>
                          <a:pt x="1439166" y="81731"/>
                        </a:cubicBezTo>
                        <a:cubicBezTo>
                          <a:pt x="1472504" y="78397"/>
                          <a:pt x="1468408" y="79826"/>
                          <a:pt x="1435166" y="82874"/>
                        </a:cubicBezTo>
                        <a:cubicBezTo>
                          <a:pt x="1413163" y="84970"/>
                          <a:pt x="1390017" y="87256"/>
                          <a:pt x="1367252" y="89446"/>
                        </a:cubicBezTo>
                        <a:cubicBezTo>
                          <a:pt x="1367157" y="89637"/>
                          <a:pt x="1370776" y="89542"/>
                          <a:pt x="1376492" y="89065"/>
                        </a:cubicBezTo>
                        <a:cubicBezTo>
                          <a:pt x="1382206" y="88589"/>
                          <a:pt x="1390017" y="87922"/>
                          <a:pt x="1398399" y="87160"/>
                        </a:cubicBezTo>
                        <a:cubicBezTo>
                          <a:pt x="1415163" y="85636"/>
                          <a:pt x="1434213" y="83827"/>
                          <a:pt x="1443357" y="82969"/>
                        </a:cubicBezTo>
                        <a:cubicBezTo>
                          <a:pt x="1425736" y="84779"/>
                          <a:pt x="1407829" y="86589"/>
                          <a:pt x="1390208" y="88303"/>
                        </a:cubicBezTo>
                        <a:cubicBezTo>
                          <a:pt x="1378492" y="89446"/>
                          <a:pt x="1360013" y="91256"/>
                          <a:pt x="1354584" y="91256"/>
                        </a:cubicBezTo>
                        <a:cubicBezTo>
                          <a:pt x="1349536" y="91351"/>
                          <a:pt x="1362204" y="89732"/>
                          <a:pt x="1347535" y="90970"/>
                        </a:cubicBezTo>
                        <a:cubicBezTo>
                          <a:pt x="1317817" y="93352"/>
                          <a:pt x="1309435" y="95352"/>
                          <a:pt x="1281908" y="98209"/>
                        </a:cubicBezTo>
                        <a:cubicBezTo>
                          <a:pt x="1257619" y="100686"/>
                          <a:pt x="1241617" y="101829"/>
                          <a:pt x="1225520" y="102877"/>
                        </a:cubicBezTo>
                        <a:cubicBezTo>
                          <a:pt x="1225425" y="103162"/>
                          <a:pt x="1220758" y="103924"/>
                          <a:pt x="1214757" y="104782"/>
                        </a:cubicBezTo>
                        <a:cubicBezTo>
                          <a:pt x="1208566" y="105639"/>
                          <a:pt x="1201041" y="106591"/>
                          <a:pt x="1195326" y="107353"/>
                        </a:cubicBezTo>
                        <a:cubicBezTo>
                          <a:pt x="1177133" y="109544"/>
                          <a:pt x="1185896" y="107734"/>
                          <a:pt x="1180276" y="108306"/>
                        </a:cubicBezTo>
                        <a:cubicBezTo>
                          <a:pt x="1168180" y="109544"/>
                          <a:pt x="1170561" y="109925"/>
                          <a:pt x="1170466" y="110211"/>
                        </a:cubicBezTo>
                        <a:cubicBezTo>
                          <a:pt x="1170561" y="109925"/>
                          <a:pt x="1178943" y="108211"/>
                          <a:pt x="1172180" y="108687"/>
                        </a:cubicBezTo>
                        <a:cubicBezTo>
                          <a:pt x="1161798" y="109449"/>
                          <a:pt x="1138652" y="111925"/>
                          <a:pt x="1127508" y="113164"/>
                        </a:cubicBezTo>
                        <a:cubicBezTo>
                          <a:pt x="1115030" y="114497"/>
                          <a:pt x="1092266" y="116878"/>
                          <a:pt x="1084455" y="118117"/>
                        </a:cubicBezTo>
                        <a:cubicBezTo>
                          <a:pt x="1079407" y="118879"/>
                          <a:pt x="1078550" y="119164"/>
                          <a:pt x="1066834" y="120307"/>
                        </a:cubicBezTo>
                        <a:cubicBezTo>
                          <a:pt x="1060071" y="120974"/>
                          <a:pt x="1053689" y="121450"/>
                          <a:pt x="1051498" y="121450"/>
                        </a:cubicBezTo>
                        <a:cubicBezTo>
                          <a:pt x="1048641" y="121355"/>
                          <a:pt x="1046164" y="121736"/>
                          <a:pt x="1036925" y="122689"/>
                        </a:cubicBezTo>
                        <a:cubicBezTo>
                          <a:pt x="1024066" y="124213"/>
                          <a:pt x="1012255" y="125546"/>
                          <a:pt x="998730" y="127070"/>
                        </a:cubicBezTo>
                        <a:cubicBezTo>
                          <a:pt x="985490" y="128404"/>
                          <a:pt x="971298" y="129928"/>
                          <a:pt x="957868" y="131261"/>
                        </a:cubicBezTo>
                        <a:cubicBezTo>
                          <a:pt x="949391" y="131928"/>
                          <a:pt x="937294" y="132880"/>
                          <a:pt x="931864" y="133357"/>
                        </a:cubicBezTo>
                        <a:cubicBezTo>
                          <a:pt x="928531" y="133642"/>
                          <a:pt x="933388" y="133547"/>
                          <a:pt x="929579" y="133928"/>
                        </a:cubicBezTo>
                        <a:lnTo>
                          <a:pt x="918434" y="135071"/>
                        </a:lnTo>
                        <a:lnTo>
                          <a:pt x="865380" y="140405"/>
                        </a:lnTo>
                        <a:cubicBezTo>
                          <a:pt x="856426" y="141262"/>
                          <a:pt x="842710" y="142691"/>
                          <a:pt x="831185" y="143834"/>
                        </a:cubicBezTo>
                        <a:cubicBezTo>
                          <a:pt x="819660" y="145072"/>
                          <a:pt x="810325" y="146215"/>
                          <a:pt x="810135" y="146692"/>
                        </a:cubicBezTo>
                        <a:cubicBezTo>
                          <a:pt x="810230" y="146501"/>
                          <a:pt x="807944" y="146596"/>
                          <a:pt x="804229" y="146882"/>
                        </a:cubicBezTo>
                        <a:cubicBezTo>
                          <a:pt x="800515" y="147168"/>
                          <a:pt x="795466" y="147644"/>
                          <a:pt x="789942" y="148120"/>
                        </a:cubicBezTo>
                        <a:cubicBezTo>
                          <a:pt x="778893" y="149168"/>
                          <a:pt x="766034" y="150406"/>
                          <a:pt x="758795" y="151168"/>
                        </a:cubicBezTo>
                        <a:cubicBezTo>
                          <a:pt x="738412" y="153264"/>
                          <a:pt x="735745" y="154026"/>
                          <a:pt x="716504" y="155931"/>
                        </a:cubicBezTo>
                        <a:cubicBezTo>
                          <a:pt x="708408" y="156693"/>
                          <a:pt x="714313" y="155550"/>
                          <a:pt x="706312" y="156217"/>
                        </a:cubicBezTo>
                        <a:cubicBezTo>
                          <a:pt x="698788" y="156788"/>
                          <a:pt x="688691" y="157836"/>
                          <a:pt x="680404" y="158693"/>
                        </a:cubicBezTo>
                        <a:cubicBezTo>
                          <a:pt x="670022" y="159836"/>
                          <a:pt x="658306" y="161170"/>
                          <a:pt x="649258" y="162217"/>
                        </a:cubicBezTo>
                        <a:cubicBezTo>
                          <a:pt x="643638" y="162884"/>
                          <a:pt x="646400" y="163075"/>
                          <a:pt x="646305" y="163265"/>
                        </a:cubicBezTo>
                        <a:cubicBezTo>
                          <a:pt x="646591" y="162217"/>
                          <a:pt x="621064" y="165551"/>
                          <a:pt x="609062" y="166789"/>
                        </a:cubicBezTo>
                        <a:cubicBezTo>
                          <a:pt x="594298" y="168218"/>
                          <a:pt x="612205" y="164789"/>
                          <a:pt x="590774" y="167170"/>
                        </a:cubicBezTo>
                        <a:cubicBezTo>
                          <a:pt x="564676" y="170123"/>
                          <a:pt x="575534" y="170314"/>
                          <a:pt x="566485" y="171933"/>
                        </a:cubicBezTo>
                        <a:cubicBezTo>
                          <a:pt x="558961" y="173266"/>
                          <a:pt x="536291" y="174028"/>
                          <a:pt x="537434" y="173838"/>
                        </a:cubicBezTo>
                        <a:cubicBezTo>
                          <a:pt x="532862" y="174600"/>
                          <a:pt x="536958" y="174409"/>
                          <a:pt x="523337" y="175838"/>
                        </a:cubicBezTo>
                        <a:cubicBezTo>
                          <a:pt x="519718" y="176219"/>
                          <a:pt x="509050" y="177362"/>
                          <a:pt x="505716" y="177648"/>
                        </a:cubicBezTo>
                        <a:cubicBezTo>
                          <a:pt x="501811" y="178219"/>
                          <a:pt x="505906" y="178029"/>
                          <a:pt x="502287" y="178600"/>
                        </a:cubicBezTo>
                        <a:cubicBezTo>
                          <a:pt x="497905" y="179267"/>
                          <a:pt x="488190" y="180220"/>
                          <a:pt x="482284" y="180791"/>
                        </a:cubicBezTo>
                        <a:cubicBezTo>
                          <a:pt x="483427" y="180124"/>
                          <a:pt x="481237" y="180029"/>
                          <a:pt x="465711" y="181744"/>
                        </a:cubicBezTo>
                        <a:cubicBezTo>
                          <a:pt x="444756" y="184125"/>
                          <a:pt x="440946" y="184696"/>
                          <a:pt x="438660" y="184030"/>
                        </a:cubicBezTo>
                        <a:cubicBezTo>
                          <a:pt x="437898" y="183839"/>
                          <a:pt x="409990" y="186601"/>
                          <a:pt x="406942" y="187173"/>
                        </a:cubicBezTo>
                        <a:cubicBezTo>
                          <a:pt x="402751" y="187935"/>
                          <a:pt x="411609" y="187173"/>
                          <a:pt x="399131" y="188506"/>
                        </a:cubicBezTo>
                        <a:cubicBezTo>
                          <a:pt x="385129" y="189935"/>
                          <a:pt x="369508" y="191459"/>
                          <a:pt x="355602" y="192888"/>
                        </a:cubicBezTo>
                        <a:cubicBezTo>
                          <a:pt x="340838" y="194317"/>
                          <a:pt x="338838" y="194031"/>
                          <a:pt x="326170" y="195079"/>
                        </a:cubicBezTo>
                        <a:cubicBezTo>
                          <a:pt x="314740" y="196031"/>
                          <a:pt x="295975" y="197841"/>
                          <a:pt x="286069" y="199270"/>
                        </a:cubicBezTo>
                        <a:cubicBezTo>
                          <a:pt x="272734" y="201079"/>
                          <a:pt x="241873" y="203365"/>
                          <a:pt x="243874" y="203080"/>
                        </a:cubicBezTo>
                        <a:cubicBezTo>
                          <a:pt x="235682" y="204223"/>
                          <a:pt x="240064" y="204127"/>
                          <a:pt x="246445" y="203746"/>
                        </a:cubicBezTo>
                        <a:cubicBezTo>
                          <a:pt x="249684" y="203556"/>
                          <a:pt x="253303" y="203365"/>
                          <a:pt x="256256" y="203175"/>
                        </a:cubicBezTo>
                        <a:cubicBezTo>
                          <a:pt x="259114" y="202984"/>
                          <a:pt x="261209" y="202984"/>
                          <a:pt x="261209" y="202984"/>
                        </a:cubicBezTo>
                        <a:cubicBezTo>
                          <a:pt x="261209" y="202984"/>
                          <a:pt x="243016" y="204985"/>
                          <a:pt x="242350" y="204794"/>
                        </a:cubicBezTo>
                        <a:cubicBezTo>
                          <a:pt x="241111" y="204413"/>
                          <a:pt x="221871" y="206604"/>
                          <a:pt x="212251" y="207747"/>
                        </a:cubicBezTo>
                        <a:cubicBezTo>
                          <a:pt x="191772" y="210223"/>
                          <a:pt x="200821" y="208509"/>
                          <a:pt x="189581" y="209080"/>
                        </a:cubicBezTo>
                        <a:cubicBezTo>
                          <a:pt x="182056" y="209461"/>
                          <a:pt x="179389" y="210414"/>
                          <a:pt x="176913" y="210700"/>
                        </a:cubicBezTo>
                        <a:cubicBezTo>
                          <a:pt x="176818" y="211176"/>
                          <a:pt x="161959" y="212605"/>
                          <a:pt x="154053" y="213462"/>
                        </a:cubicBezTo>
                        <a:cubicBezTo>
                          <a:pt x="143385" y="214605"/>
                          <a:pt x="137289" y="215557"/>
                          <a:pt x="131574" y="216796"/>
                        </a:cubicBezTo>
                        <a:cubicBezTo>
                          <a:pt x="128716" y="217367"/>
                          <a:pt x="126049" y="218034"/>
                          <a:pt x="122906" y="218986"/>
                        </a:cubicBezTo>
                        <a:cubicBezTo>
                          <a:pt x="119858" y="219939"/>
                          <a:pt x="116334" y="220796"/>
                          <a:pt x="112143" y="222606"/>
                        </a:cubicBezTo>
                        <a:cubicBezTo>
                          <a:pt x="111381" y="222892"/>
                          <a:pt x="107857" y="224225"/>
                          <a:pt x="104142" y="225654"/>
                        </a:cubicBezTo>
                        <a:cubicBezTo>
                          <a:pt x="100522" y="227178"/>
                          <a:pt x="96808" y="228797"/>
                          <a:pt x="95665" y="229273"/>
                        </a:cubicBezTo>
                        <a:cubicBezTo>
                          <a:pt x="90140" y="231369"/>
                          <a:pt x="113857" y="220320"/>
                          <a:pt x="93855" y="228511"/>
                        </a:cubicBezTo>
                        <a:cubicBezTo>
                          <a:pt x="84330" y="232988"/>
                          <a:pt x="74043" y="238322"/>
                          <a:pt x="64613" y="245275"/>
                        </a:cubicBezTo>
                        <a:cubicBezTo>
                          <a:pt x="55279" y="252229"/>
                          <a:pt x="46325" y="259944"/>
                          <a:pt x="39562" y="268421"/>
                        </a:cubicBezTo>
                        <a:cubicBezTo>
                          <a:pt x="40420" y="267564"/>
                          <a:pt x="43468" y="263849"/>
                          <a:pt x="46516" y="260801"/>
                        </a:cubicBezTo>
                        <a:cubicBezTo>
                          <a:pt x="49659" y="257848"/>
                          <a:pt x="52516" y="255277"/>
                          <a:pt x="52135" y="255848"/>
                        </a:cubicBezTo>
                        <a:cubicBezTo>
                          <a:pt x="52040" y="256229"/>
                          <a:pt x="45468" y="261849"/>
                          <a:pt x="40039" y="268612"/>
                        </a:cubicBezTo>
                        <a:cubicBezTo>
                          <a:pt x="34514" y="275184"/>
                          <a:pt x="30037" y="282518"/>
                          <a:pt x="30323" y="282709"/>
                        </a:cubicBezTo>
                        <a:cubicBezTo>
                          <a:pt x="30323" y="282709"/>
                          <a:pt x="31085" y="281185"/>
                          <a:pt x="32419" y="279089"/>
                        </a:cubicBezTo>
                        <a:cubicBezTo>
                          <a:pt x="33847" y="277184"/>
                          <a:pt x="35752" y="274612"/>
                          <a:pt x="37562" y="272231"/>
                        </a:cubicBezTo>
                        <a:cubicBezTo>
                          <a:pt x="41372" y="267659"/>
                          <a:pt x="45087" y="264040"/>
                          <a:pt x="42991" y="266326"/>
                        </a:cubicBezTo>
                        <a:cubicBezTo>
                          <a:pt x="41753" y="267754"/>
                          <a:pt x="40420" y="269278"/>
                          <a:pt x="39086" y="270898"/>
                        </a:cubicBezTo>
                        <a:cubicBezTo>
                          <a:pt x="37943" y="272612"/>
                          <a:pt x="36705" y="274327"/>
                          <a:pt x="35467" y="276041"/>
                        </a:cubicBezTo>
                        <a:cubicBezTo>
                          <a:pt x="32895" y="279470"/>
                          <a:pt x="30990" y="283185"/>
                          <a:pt x="29180" y="286423"/>
                        </a:cubicBezTo>
                        <a:cubicBezTo>
                          <a:pt x="25561" y="292900"/>
                          <a:pt x="23941" y="298139"/>
                          <a:pt x="23370" y="297663"/>
                        </a:cubicBezTo>
                        <a:cubicBezTo>
                          <a:pt x="24608" y="294139"/>
                          <a:pt x="27085" y="287376"/>
                          <a:pt x="22132" y="298520"/>
                        </a:cubicBezTo>
                        <a:cubicBezTo>
                          <a:pt x="19274" y="306997"/>
                          <a:pt x="16321" y="317761"/>
                          <a:pt x="16607" y="328810"/>
                        </a:cubicBezTo>
                        <a:cubicBezTo>
                          <a:pt x="16226" y="339763"/>
                          <a:pt x="15845" y="350717"/>
                          <a:pt x="15750" y="359671"/>
                        </a:cubicBezTo>
                        <a:cubicBezTo>
                          <a:pt x="15655" y="373672"/>
                          <a:pt x="16607" y="360814"/>
                          <a:pt x="16893" y="362623"/>
                        </a:cubicBezTo>
                        <a:cubicBezTo>
                          <a:pt x="16702" y="372339"/>
                          <a:pt x="15750" y="406343"/>
                          <a:pt x="15274" y="411296"/>
                        </a:cubicBezTo>
                        <a:cubicBezTo>
                          <a:pt x="14893" y="415963"/>
                          <a:pt x="15178" y="386817"/>
                          <a:pt x="15274" y="383197"/>
                        </a:cubicBezTo>
                        <a:cubicBezTo>
                          <a:pt x="15083" y="396247"/>
                          <a:pt x="14797" y="423964"/>
                          <a:pt x="14226" y="434156"/>
                        </a:cubicBezTo>
                        <a:cubicBezTo>
                          <a:pt x="13845" y="442062"/>
                          <a:pt x="13083" y="438347"/>
                          <a:pt x="12702" y="438252"/>
                        </a:cubicBezTo>
                        <a:cubicBezTo>
                          <a:pt x="13273" y="447586"/>
                          <a:pt x="13845" y="454254"/>
                          <a:pt x="14321" y="468446"/>
                        </a:cubicBezTo>
                        <a:cubicBezTo>
                          <a:pt x="14512" y="475685"/>
                          <a:pt x="14131" y="489020"/>
                          <a:pt x="14226" y="498831"/>
                        </a:cubicBezTo>
                        <a:cubicBezTo>
                          <a:pt x="14226" y="503784"/>
                          <a:pt x="14797" y="511690"/>
                          <a:pt x="14321" y="518738"/>
                        </a:cubicBezTo>
                        <a:cubicBezTo>
                          <a:pt x="13750" y="527406"/>
                          <a:pt x="13369" y="507689"/>
                          <a:pt x="12702" y="513499"/>
                        </a:cubicBezTo>
                        <a:cubicBezTo>
                          <a:pt x="12226" y="518357"/>
                          <a:pt x="12416" y="535883"/>
                          <a:pt x="12511" y="541789"/>
                        </a:cubicBezTo>
                        <a:cubicBezTo>
                          <a:pt x="12702" y="549504"/>
                          <a:pt x="12892" y="549599"/>
                          <a:pt x="12892" y="559981"/>
                        </a:cubicBezTo>
                        <a:cubicBezTo>
                          <a:pt x="12797" y="571221"/>
                          <a:pt x="12702" y="582937"/>
                          <a:pt x="12607" y="594271"/>
                        </a:cubicBezTo>
                        <a:cubicBezTo>
                          <a:pt x="12321" y="621227"/>
                          <a:pt x="11749" y="659518"/>
                          <a:pt x="12035" y="684854"/>
                        </a:cubicBezTo>
                        <a:cubicBezTo>
                          <a:pt x="12130" y="690950"/>
                          <a:pt x="12511" y="692474"/>
                          <a:pt x="12321" y="700189"/>
                        </a:cubicBezTo>
                        <a:cubicBezTo>
                          <a:pt x="12035" y="710191"/>
                          <a:pt x="11559" y="711905"/>
                          <a:pt x="11273" y="722478"/>
                        </a:cubicBezTo>
                        <a:cubicBezTo>
                          <a:pt x="10606" y="744195"/>
                          <a:pt x="10321" y="778771"/>
                          <a:pt x="10511" y="801345"/>
                        </a:cubicBezTo>
                        <a:cubicBezTo>
                          <a:pt x="10606" y="805822"/>
                          <a:pt x="11083" y="815061"/>
                          <a:pt x="10987" y="817442"/>
                        </a:cubicBezTo>
                        <a:cubicBezTo>
                          <a:pt x="10702" y="826396"/>
                          <a:pt x="10035" y="817823"/>
                          <a:pt x="9844" y="832111"/>
                        </a:cubicBezTo>
                        <a:cubicBezTo>
                          <a:pt x="9844" y="832206"/>
                          <a:pt x="9940" y="833444"/>
                          <a:pt x="10130" y="835730"/>
                        </a:cubicBezTo>
                        <a:cubicBezTo>
                          <a:pt x="10321" y="838207"/>
                          <a:pt x="10416" y="842017"/>
                          <a:pt x="10416" y="847636"/>
                        </a:cubicBezTo>
                        <a:cubicBezTo>
                          <a:pt x="10416" y="855542"/>
                          <a:pt x="10225" y="864781"/>
                          <a:pt x="10606" y="866591"/>
                        </a:cubicBezTo>
                        <a:cubicBezTo>
                          <a:pt x="11368" y="870401"/>
                          <a:pt x="11273" y="874306"/>
                          <a:pt x="11749" y="889165"/>
                        </a:cubicBezTo>
                        <a:cubicBezTo>
                          <a:pt x="11559" y="893356"/>
                          <a:pt x="10130" y="906596"/>
                          <a:pt x="10225" y="901167"/>
                        </a:cubicBezTo>
                        <a:cubicBezTo>
                          <a:pt x="10321" y="896785"/>
                          <a:pt x="10702" y="886975"/>
                          <a:pt x="10416" y="879545"/>
                        </a:cubicBezTo>
                        <a:cubicBezTo>
                          <a:pt x="10225" y="874687"/>
                          <a:pt x="10130" y="879164"/>
                          <a:pt x="9940" y="884403"/>
                        </a:cubicBezTo>
                        <a:cubicBezTo>
                          <a:pt x="9749" y="894404"/>
                          <a:pt x="10225" y="923646"/>
                          <a:pt x="9559" y="931456"/>
                        </a:cubicBezTo>
                        <a:cubicBezTo>
                          <a:pt x="9082" y="937362"/>
                          <a:pt x="9368" y="991464"/>
                          <a:pt x="9273" y="1009276"/>
                        </a:cubicBezTo>
                        <a:cubicBezTo>
                          <a:pt x="9940" y="1009561"/>
                          <a:pt x="10035" y="998512"/>
                          <a:pt x="10606" y="998798"/>
                        </a:cubicBezTo>
                        <a:cubicBezTo>
                          <a:pt x="10511" y="1011181"/>
                          <a:pt x="9654" y="1021753"/>
                          <a:pt x="9749" y="1027373"/>
                        </a:cubicBezTo>
                        <a:cubicBezTo>
                          <a:pt x="9844" y="1038041"/>
                          <a:pt x="10416" y="1045756"/>
                          <a:pt x="10606" y="1053853"/>
                        </a:cubicBezTo>
                        <a:cubicBezTo>
                          <a:pt x="10035" y="1058139"/>
                          <a:pt x="7082" y="1118527"/>
                          <a:pt x="8511" y="1119004"/>
                        </a:cubicBezTo>
                        <a:cubicBezTo>
                          <a:pt x="8606" y="1111669"/>
                          <a:pt x="8416" y="1109479"/>
                          <a:pt x="8416" y="1106431"/>
                        </a:cubicBezTo>
                        <a:cubicBezTo>
                          <a:pt x="8320" y="1100430"/>
                          <a:pt x="9178" y="1109193"/>
                          <a:pt x="9273" y="1111479"/>
                        </a:cubicBezTo>
                        <a:cubicBezTo>
                          <a:pt x="9463" y="1116622"/>
                          <a:pt x="9463" y="1126052"/>
                          <a:pt x="9368" y="1133577"/>
                        </a:cubicBezTo>
                        <a:cubicBezTo>
                          <a:pt x="9082" y="1152913"/>
                          <a:pt x="8225" y="1131291"/>
                          <a:pt x="7844" y="1153579"/>
                        </a:cubicBezTo>
                        <a:cubicBezTo>
                          <a:pt x="7749" y="1163581"/>
                          <a:pt x="7654" y="1178821"/>
                          <a:pt x="7654" y="1188727"/>
                        </a:cubicBezTo>
                        <a:cubicBezTo>
                          <a:pt x="7749" y="1201204"/>
                          <a:pt x="8320" y="1192537"/>
                          <a:pt x="8320" y="1209777"/>
                        </a:cubicBezTo>
                        <a:cubicBezTo>
                          <a:pt x="8225" y="1221588"/>
                          <a:pt x="8320" y="1228827"/>
                          <a:pt x="7749" y="1228636"/>
                        </a:cubicBezTo>
                        <a:cubicBezTo>
                          <a:pt x="7654" y="1227112"/>
                          <a:pt x="7368" y="1220826"/>
                          <a:pt x="7177" y="1221874"/>
                        </a:cubicBezTo>
                        <a:cubicBezTo>
                          <a:pt x="6892" y="1223588"/>
                          <a:pt x="8511" y="1273594"/>
                          <a:pt x="7844" y="1281595"/>
                        </a:cubicBezTo>
                        <a:cubicBezTo>
                          <a:pt x="7368" y="1287787"/>
                          <a:pt x="6892" y="1282739"/>
                          <a:pt x="6701" y="1302741"/>
                        </a:cubicBezTo>
                        <a:cubicBezTo>
                          <a:pt x="6701" y="1307408"/>
                          <a:pt x="6701" y="1328268"/>
                          <a:pt x="6701" y="1332364"/>
                        </a:cubicBezTo>
                        <a:cubicBezTo>
                          <a:pt x="6606" y="1329030"/>
                          <a:pt x="8130" y="1290358"/>
                          <a:pt x="7939" y="1308551"/>
                        </a:cubicBezTo>
                        <a:cubicBezTo>
                          <a:pt x="7749" y="1323601"/>
                          <a:pt x="7558" y="1336936"/>
                          <a:pt x="7368" y="1352366"/>
                        </a:cubicBezTo>
                        <a:lnTo>
                          <a:pt x="7177" y="1376179"/>
                        </a:lnTo>
                        <a:cubicBezTo>
                          <a:pt x="7082" y="1381227"/>
                          <a:pt x="7082" y="1383894"/>
                          <a:pt x="7273" y="1384084"/>
                        </a:cubicBezTo>
                        <a:cubicBezTo>
                          <a:pt x="7368" y="1390371"/>
                          <a:pt x="6320" y="1378750"/>
                          <a:pt x="6225" y="1379417"/>
                        </a:cubicBezTo>
                        <a:cubicBezTo>
                          <a:pt x="5844" y="1381989"/>
                          <a:pt x="6130" y="1396753"/>
                          <a:pt x="6320" y="1399610"/>
                        </a:cubicBezTo>
                        <a:cubicBezTo>
                          <a:pt x="6511" y="1403611"/>
                          <a:pt x="6987" y="1412183"/>
                          <a:pt x="6701" y="1421137"/>
                        </a:cubicBezTo>
                        <a:cubicBezTo>
                          <a:pt x="6415" y="1429233"/>
                          <a:pt x="6034" y="1422947"/>
                          <a:pt x="5749" y="1426375"/>
                        </a:cubicBezTo>
                        <a:cubicBezTo>
                          <a:pt x="6130" y="1421232"/>
                          <a:pt x="6606" y="1453236"/>
                          <a:pt x="6701" y="1461142"/>
                        </a:cubicBezTo>
                        <a:cubicBezTo>
                          <a:pt x="6701" y="1469333"/>
                          <a:pt x="6796" y="1479620"/>
                          <a:pt x="6606" y="1487812"/>
                        </a:cubicBezTo>
                        <a:cubicBezTo>
                          <a:pt x="6415" y="1495146"/>
                          <a:pt x="6225" y="1491050"/>
                          <a:pt x="6034" y="1498861"/>
                        </a:cubicBezTo>
                        <a:cubicBezTo>
                          <a:pt x="5939" y="1505623"/>
                          <a:pt x="5558" y="1534770"/>
                          <a:pt x="6034" y="1535818"/>
                        </a:cubicBezTo>
                        <a:cubicBezTo>
                          <a:pt x="6415" y="1536770"/>
                          <a:pt x="6606" y="1538866"/>
                          <a:pt x="6511" y="1550010"/>
                        </a:cubicBezTo>
                        <a:cubicBezTo>
                          <a:pt x="6511" y="1550105"/>
                          <a:pt x="6511" y="1554201"/>
                          <a:pt x="6511" y="1558297"/>
                        </a:cubicBezTo>
                        <a:cubicBezTo>
                          <a:pt x="6511" y="1562297"/>
                          <a:pt x="6415" y="1566298"/>
                          <a:pt x="6415" y="1566298"/>
                        </a:cubicBezTo>
                        <a:cubicBezTo>
                          <a:pt x="6415" y="1565822"/>
                          <a:pt x="6034" y="1558773"/>
                          <a:pt x="5844" y="1553725"/>
                        </a:cubicBezTo>
                        <a:cubicBezTo>
                          <a:pt x="5558" y="1548676"/>
                          <a:pt x="5368" y="1546105"/>
                          <a:pt x="5177" y="1556011"/>
                        </a:cubicBezTo>
                        <a:cubicBezTo>
                          <a:pt x="4891" y="1572584"/>
                          <a:pt x="5749" y="1579347"/>
                          <a:pt x="5272" y="1595920"/>
                        </a:cubicBezTo>
                        <a:cubicBezTo>
                          <a:pt x="4701" y="1614875"/>
                          <a:pt x="5177" y="1627162"/>
                          <a:pt x="5368" y="1642688"/>
                        </a:cubicBezTo>
                        <a:cubicBezTo>
                          <a:pt x="5558" y="1654594"/>
                          <a:pt x="5463" y="1651832"/>
                          <a:pt x="5272" y="1658500"/>
                        </a:cubicBezTo>
                        <a:cubicBezTo>
                          <a:pt x="5272" y="1663548"/>
                          <a:pt x="5272" y="1673264"/>
                          <a:pt x="5368" y="1678598"/>
                        </a:cubicBezTo>
                        <a:cubicBezTo>
                          <a:pt x="5749" y="1684027"/>
                          <a:pt x="6225" y="1704982"/>
                          <a:pt x="5463" y="1710601"/>
                        </a:cubicBezTo>
                        <a:cubicBezTo>
                          <a:pt x="5272" y="1711935"/>
                          <a:pt x="3653" y="1720603"/>
                          <a:pt x="4415" y="1731842"/>
                        </a:cubicBezTo>
                        <a:cubicBezTo>
                          <a:pt x="4796" y="1737176"/>
                          <a:pt x="5082" y="1736128"/>
                          <a:pt x="4891" y="1750797"/>
                        </a:cubicBezTo>
                        <a:cubicBezTo>
                          <a:pt x="4796" y="1758798"/>
                          <a:pt x="4415" y="1753369"/>
                          <a:pt x="4225" y="1757083"/>
                        </a:cubicBezTo>
                        <a:cubicBezTo>
                          <a:pt x="4034" y="1761274"/>
                          <a:pt x="3939" y="1771181"/>
                          <a:pt x="3939" y="1777086"/>
                        </a:cubicBezTo>
                        <a:lnTo>
                          <a:pt x="4796" y="1777372"/>
                        </a:lnTo>
                        <a:cubicBezTo>
                          <a:pt x="4891" y="1772133"/>
                          <a:pt x="5177" y="1763560"/>
                          <a:pt x="5368" y="1761465"/>
                        </a:cubicBezTo>
                        <a:cubicBezTo>
                          <a:pt x="5844" y="1757750"/>
                          <a:pt x="5558" y="1784420"/>
                          <a:pt x="5558" y="1788230"/>
                        </a:cubicBezTo>
                        <a:cubicBezTo>
                          <a:pt x="5463" y="1806614"/>
                          <a:pt x="5082" y="1797184"/>
                          <a:pt x="4701" y="1813186"/>
                        </a:cubicBezTo>
                        <a:cubicBezTo>
                          <a:pt x="4606" y="1816043"/>
                          <a:pt x="4034" y="1839856"/>
                          <a:pt x="4225" y="1842237"/>
                        </a:cubicBezTo>
                        <a:cubicBezTo>
                          <a:pt x="4510" y="1848333"/>
                          <a:pt x="4891" y="1841094"/>
                          <a:pt x="4796" y="1857191"/>
                        </a:cubicBezTo>
                        <a:cubicBezTo>
                          <a:pt x="4796" y="1865097"/>
                          <a:pt x="4606" y="1873479"/>
                          <a:pt x="4796" y="1877098"/>
                        </a:cubicBezTo>
                        <a:cubicBezTo>
                          <a:pt x="5272" y="1885481"/>
                          <a:pt x="4796" y="1936439"/>
                          <a:pt x="4701" y="1949584"/>
                        </a:cubicBezTo>
                        <a:cubicBezTo>
                          <a:pt x="4606" y="1963204"/>
                          <a:pt x="4415" y="1960347"/>
                          <a:pt x="4034" y="1964919"/>
                        </a:cubicBezTo>
                        <a:cubicBezTo>
                          <a:pt x="3653" y="1969205"/>
                          <a:pt x="3653" y="1989208"/>
                          <a:pt x="3653" y="1996828"/>
                        </a:cubicBezTo>
                        <a:cubicBezTo>
                          <a:pt x="3367" y="2006829"/>
                          <a:pt x="3177" y="2023783"/>
                          <a:pt x="3653" y="2028927"/>
                        </a:cubicBezTo>
                        <a:cubicBezTo>
                          <a:pt x="3939" y="2032070"/>
                          <a:pt x="3844" y="2039214"/>
                          <a:pt x="3748" y="2048644"/>
                        </a:cubicBezTo>
                        <a:cubicBezTo>
                          <a:pt x="3844" y="2054644"/>
                          <a:pt x="3844" y="2056168"/>
                          <a:pt x="4034" y="2064360"/>
                        </a:cubicBezTo>
                        <a:cubicBezTo>
                          <a:pt x="3939" y="2078076"/>
                          <a:pt x="3844" y="2086553"/>
                          <a:pt x="3748" y="2099412"/>
                        </a:cubicBezTo>
                        <a:cubicBezTo>
                          <a:pt x="3653" y="2113985"/>
                          <a:pt x="5177" y="2148847"/>
                          <a:pt x="5558" y="2136750"/>
                        </a:cubicBezTo>
                        <a:cubicBezTo>
                          <a:pt x="5558" y="2135702"/>
                          <a:pt x="5558" y="2122367"/>
                          <a:pt x="5558" y="2119891"/>
                        </a:cubicBezTo>
                        <a:cubicBezTo>
                          <a:pt x="5653" y="2111604"/>
                          <a:pt x="5844" y="2102650"/>
                          <a:pt x="6034" y="2096650"/>
                        </a:cubicBezTo>
                        <a:cubicBezTo>
                          <a:pt x="6415" y="2078171"/>
                          <a:pt x="6701" y="2058073"/>
                          <a:pt x="6701" y="2037499"/>
                        </a:cubicBezTo>
                        <a:cubicBezTo>
                          <a:pt x="6701" y="2023402"/>
                          <a:pt x="5653" y="2036928"/>
                          <a:pt x="5653" y="2017878"/>
                        </a:cubicBezTo>
                        <a:cubicBezTo>
                          <a:pt x="5653" y="2005115"/>
                          <a:pt x="5844" y="1996066"/>
                          <a:pt x="6225" y="1986826"/>
                        </a:cubicBezTo>
                        <a:cubicBezTo>
                          <a:pt x="6606" y="1986922"/>
                          <a:pt x="6606" y="1985683"/>
                          <a:pt x="6701" y="1975968"/>
                        </a:cubicBezTo>
                        <a:cubicBezTo>
                          <a:pt x="6796" y="1959490"/>
                          <a:pt x="6701" y="1968348"/>
                          <a:pt x="6225" y="1963395"/>
                        </a:cubicBezTo>
                        <a:cubicBezTo>
                          <a:pt x="6034" y="1961299"/>
                          <a:pt x="5939" y="1949203"/>
                          <a:pt x="6130" y="1944154"/>
                        </a:cubicBezTo>
                        <a:cubicBezTo>
                          <a:pt x="6606" y="1933010"/>
                          <a:pt x="7273" y="1953584"/>
                          <a:pt x="7368" y="1928533"/>
                        </a:cubicBezTo>
                        <a:cubicBezTo>
                          <a:pt x="7368" y="1924152"/>
                          <a:pt x="7273" y="1916818"/>
                          <a:pt x="7177" y="1910531"/>
                        </a:cubicBezTo>
                        <a:cubicBezTo>
                          <a:pt x="7082" y="1907483"/>
                          <a:pt x="6987" y="1904626"/>
                          <a:pt x="6987" y="1902435"/>
                        </a:cubicBezTo>
                        <a:cubicBezTo>
                          <a:pt x="6892" y="1900340"/>
                          <a:pt x="6796" y="1899006"/>
                          <a:pt x="6701" y="1899006"/>
                        </a:cubicBezTo>
                        <a:cubicBezTo>
                          <a:pt x="6701" y="1894434"/>
                          <a:pt x="6701" y="1886814"/>
                          <a:pt x="6796" y="1881766"/>
                        </a:cubicBezTo>
                        <a:cubicBezTo>
                          <a:pt x="6796" y="1875574"/>
                          <a:pt x="6511" y="1829188"/>
                          <a:pt x="6511" y="1826140"/>
                        </a:cubicBezTo>
                        <a:cubicBezTo>
                          <a:pt x="6701" y="1821949"/>
                          <a:pt x="6892" y="1827854"/>
                          <a:pt x="7177" y="1834903"/>
                        </a:cubicBezTo>
                        <a:cubicBezTo>
                          <a:pt x="7273" y="1838427"/>
                          <a:pt x="7368" y="1842142"/>
                          <a:pt x="7463" y="1845094"/>
                        </a:cubicBezTo>
                        <a:cubicBezTo>
                          <a:pt x="7558" y="1847952"/>
                          <a:pt x="7749" y="1850048"/>
                          <a:pt x="7749" y="1850048"/>
                        </a:cubicBezTo>
                        <a:cubicBezTo>
                          <a:pt x="7749" y="1850048"/>
                          <a:pt x="7654" y="1846333"/>
                          <a:pt x="7558" y="1840808"/>
                        </a:cubicBezTo>
                        <a:cubicBezTo>
                          <a:pt x="7558" y="1835284"/>
                          <a:pt x="7463" y="1827759"/>
                          <a:pt x="7463" y="1820044"/>
                        </a:cubicBezTo>
                        <a:cubicBezTo>
                          <a:pt x="7368" y="1804708"/>
                          <a:pt x="7273" y="1788516"/>
                          <a:pt x="7273" y="1784897"/>
                        </a:cubicBezTo>
                        <a:cubicBezTo>
                          <a:pt x="6987" y="1774609"/>
                          <a:pt x="7177" y="1766799"/>
                          <a:pt x="7558" y="1756512"/>
                        </a:cubicBezTo>
                        <a:cubicBezTo>
                          <a:pt x="8225" y="1740510"/>
                          <a:pt x="7654" y="1741748"/>
                          <a:pt x="7654" y="1731366"/>
                        </a:cubicBezTo>
                        <a:cubicBezTo>
                          <a:pt x="7749" y="1719460"/>
                          <a:pt x="7654" y="1716507"/>
                          <a:pt x="8035" y="1708220"/>
                        </a:cubicBezTo>
                        <a:cubicBezTo>
                          <a:pt x="8130" y="1705363"/>
                          <a:pt x="8225" y="1702029"/>
                          <a:pt x="8225" y="1698124"/>
                        </a:cubicBezTo>
                        <a:cubicBezTo>
                          <a:pt x="8225" y="1689932"/>
                          <a:pt x="7844" y="1683931"/>
                          <a:pt x="7558" y="1690599"/>
                        </a:cubicBezTo>
                        <a:cubicBezTo>
                          <a:pt x="7273" y="1693933"/>
                          <a:pt x="6796" y="1695076"/>
                          <a:pt x="6987" y="1683074"/>
                        </a:cubicBezTo>
                        <a:cubicBezTo>
                          <a:pt x="7273" y="1672120"/>
                          <a:pt x="7749" y="1670311"/>
                          <a:pt x="7939" y="1659071"/>
                        </a:cubicBezTo>
                        <a:cubicBezTo>
                          <a:pt x="8130" y="1647832"/>
                          <a:pt x="8035" y="1634782"/>
                          <a:pt x="7844" y="1624781"/>
                        </a:cubicBezTo>
                        <a:cubicBezTo>
                          <a:pt x="7939" y="1616209"/>
                          <a:pt x="8035" y="1607827"/>
                          <a:pt x="8130" y="1600207"/>
                        </a:cubicBezTo>
                        <a:cubicBezTo>
                          <a:pt x="8320" y="1598111"/>
                          <a:pt x="8416" y="1595254"/>
                          <a:pt x="8416" y="1591634"/>
                        </a:cubicBezTo>
                        <a:cubicBezTo>
                          <a:pt x="8511" y="1577537"/>
                          <a:pt x="8130" y="1581157"/>
                          <a:pt x="8130" y="1567060"/>
                        </a:cubicBezTo>
                        <a:cubicBezTo>
                          <a:pt x="8225" y="1557820"/>
                          <a:pt x="8320" y="1551629"/>
                          <a:pt x="8511" y="1542390"/>
                        </a:cubicBezTo>
                        <a:cubicBezTo>
                          <a:pt x="8797" y="1520959"/>
                          <a:pt x="8797" y="1494098"/>
                          <a:pt x="8416" y="1475906"/>
                        </a:cubicBezTo>
                        <a:cubicBezTo>
                          <a:pt x="8130" y="1463428"/>
                          <a:pt x="8130" y="1459999"/>
                          <a:pt x="8797" y="1460189"/>
                        </a:cubicBezTo>
                        <a:cubicBezTo>
                          <a:pt x="9082" y="1470857"/>
                          <a:pt x="9273" y="1456474"/>
                          <a:pt x="9273" y="1448378"/>
                        </a:cubicBezTo>
                        <a:cubicBezTo>
                          <a:pt x="9273" y="1436853"/>
                          <a:pt x="9368" y="1422470"/>
                          <a:pt x="9368" y="1411516"/>
                        </a:cubicBezTo>
                        <a:cubicBezTo>
                          <a:pt x="9273" y="1403230"/>
                          <a:pt x="8987" y="1395991"/>
                          <a:pt x="9273" y="1383418"/>
                        </a:cubicBezTo>
                        <a:cubicBezTo>
                          <a:pt x="9654" y="1383513"/>
                          <a:pt x="9749" y="1375893"/>
                          <a:pt x="9844" y="1367035"/>
                        </a:cubicBezTo>
                        <a:cubicBezTo>
                          <a:pt x="9844" y="1358176"/>
                          <a:pt x="9844" y="1347985"/>
                          <a:pt x="9844" y="1342936"/>
                        </a:cubicBezTo>
                        <a:cubicBezTo>
                          <a:pt x="9749" y="1332554"/>
                          <a:pt x="8892" y="1317981"/>
                          <a:pt x="9178" y="1313695"/>
                        </a:cubicBezTo>
                        <a:cubicBezTo>
                          <a:pt x="9844" y="1303122"/>
                          <a:pt x="10130" y="1299883"/>
                          <a:pt x="10321" y="1279786"/>
                        </a:cubicBezTo>
                        <a:cubicBezTo>
                          <a:pt x="10511" y="1250544"/>
                          <a:pt x="10702" y="1219683"/>
                          <a:pt x="10797" y="1190536"/>
                        </a:cubicBezTo>
                        <a:cubicBezTo>
                          <a:pt x="10797" y="1179868"/>
                          <a:pt x="10797" y="1169296"/>
                          <a:pt x="10797" y="1158914"/>
                        </a:cubicBezTo>
                        <a:cubicBezTo>
                          <a:pt x="10702" y="1152627"/>
                          <a:pt x="10606" y="1147674"/>
                          <a:pt x="10511" y="1141959"/>
                        </a:cubicBezTo>
                        <a:cubicBezTo>
                          <a:pt x="10606" y="1133767"/>
                          <a:pt x="11178" y="1126719"/>
                          <a:pt x="11368" y="1120242"/>
                        </a:cubicBezTo>
                        <a:cubicBezTo>
                          <a:pt x="11559" y="1111669"/>
                          <a:pt x="11749" y="1101573"/>
                          <a:pt x="11940" y="1091476"/>
                        </a:cubicBezTo>
                        <a:cubicBezTo>
                          <a:pt x="12130" y="1077760"/>
                          <a:pt x="12130" y="1065664"/>
                          <a:pt x="11464" y="1065473"/>
                        </a:cubicBezTo>
                        <a:cubicBezTo>
                          <a:pt x="11559" y="1065473"/>
                          <a:pt x="11654" y="1063663"/>
                          <a:pt x="11654" y="1060711"/>
                        </a:cubicBezTo>
                        <a:cubicBezTo>
                          <a:pt x="11654" y="1057758"/>
                          <a:pt x="11654" y="1053757"/>
                          <a:pt x="11559" y="1049566"/>
                        </a:cubicBezTo>
                        <a:cubicBezTo>
                          <a:pt x="11464" y="1041089"/>
                          <a:pt x="11368" y="1031755"/>
                          <a:pt x="11273" y="1028326"/>
                        </a:cubicBezTo>
                        <a:cubicBezTo>
                          <a:pt x="11368" y="1024420"/>
                          <a:pt x="11940" y="1008037"/>
                          <a:pt x="12226" y="999846"/>
                        </a:cubicBezTo>
                        <a:cubicBezTo>
                          <a:pt x="12416" y="988225"/>
                          <a:pt x="12607" y="973557"/>
                          <a:pt x="12511" y="961746"/>
                        </a:cubicBezTo>
                        <a:cubicBezTo>
                          <a:pt x="12416" y="951173"/>
                          <a:pt x="11845" y="955650"/>
                          <a:pt x="11559" y="955555"/>
                        </a:cubicBezTo>
                        <a:cubicBezTo>
                          <a:pt x="11559" y="950506"/>
                          <a:pt x="11654" y="938791"/>
                          <a:pt x="11749" y="933647"/>
                        </a:cubicBezTo>
                        <a:cubicBezTo>
                          <a:pt x="11845" y="934314"/>
                          <a:pt x="12035" y="933838"/>
                          <a:pt x="12130" y="932409"/>
                        </a:cubicBezTo>
                        <a:cubicBezTo>
                          <a:pt x="12226" y="929266"/>
                          <a:pt x="12321" y="918979"/>
                          <a:pt x="12321" y="914692"/>
                        </a:cubicBezTo>
                        <a:cubicBezTo>
                          <a:pt x="12511" y="910787"/>
                          <a:pt x="12607" y="908501"/>
                          <a:pt x="12797" y="902215"/>
                        </a:cubicBezTo>
                        <a:cubicBezTo>
                          <a:pt x="12892" y="895166"/>
                          <a:pt x="12892" y="887451"/>
                          <a:pt x="12988" y="880212"/>
                        </a:cubicBezTo>
                        <a:cubicBezTo>
                          <a:pt x="13083" y="857542"/>
                          <a:pt x="12702" y="848684"/>
                          <a:pt x="12511" y="829920"/>
                        </a:cubicBezTo>
                        <a:cubicBezTo>
                          <a:pt x="12226" y="806393"/>
                          <a:pt x="12607" y="812965"/>
                          <a:pt x="13273" y="813156"/>
                        </a:cubicBezTo>
                        <a:cubicBezTo>
                          <a:pt x="12892" y="812965"/>
                          <a:pt x="13369" y="799249"/>
                          <a:pt x="13083" y="792963"/>
                        </a:cubicBezTo>
                        <a:cubicBezTo>
                          <a:pt x="13083" y="791725"/>
                          <a:pt x="12511" y="791058"/>
                          <a:pt x="12607" y="789534"/>
                        </a:cubicBezTo>
                        <a:cubicBezTo>
                          <a:pt x="12702" y="779723"/>
                          <a:pt x="13273" y="781914"/>
                          <a:pt x="13369" y="773341"/>
                        </a:cubicBezTo>
                        <a:cubicBezTo>
                          <a:pt x="13464" y="761626"/>
                          <a:pt x="12988" y="753720"/>
                          <a:pt x="12988" y="742957"/>
                        </a:cubicBezTo>
                        <a:cubicBezTo>
                          <a:pt x="12892" y="725050"/>
                          <a:pt x="13273" y="735813"/>
                          <a:pt x="13464" y="742576"/>
                        </a:cubicBezTo>
                        <a:cubicBezTo>
                          <a:pt x="13654" y="752767"/>
                          <a:pt x="14416" y="750577"/>
                          <a:pt x="14416" y="735241"/>
                        </a:cubicBezTo>
                        <a:cubicBezTo>
                          <a:pt x="14416" y="720287"/>
                          <a:pt x="14035" y="703428"/>
                          <a:pt x="13464" y="703142"/>
                        </a:cubicBezTo>
                        <a:cubicBezTo>
                          <a:pt x="13845" y="703333"/>
                          <a:pt x="14131" y="697237"/>
                          <a:pt x="14226" y="687997"/>
                        </a:cubicBezTo>
                        <a:cubicBezTo>
                          <a:pt x="14321" y="678758"/>
                          <a:pt x="14416" y="666471"/>
                          <a:pt x="14607" y="654088"/>
                        </a:cubicBezTo>
                        <a:cubicBezTo>
                          <a:pt x="14702" y="641706"/>
                          <a:pt x="14797" y="629419"/>
                          <a:pt x="14893" y="620179"/>
                        </a:cubicBezTo>
                        <a:cubicBezTo>
                          <a:pt x="14988" y="615607"/>
                          <a:pt x="15083" y="611702"/>
                          <a:pt x="15083" y="609035"/>
                        </a:cubicBezTo>
                        <a:cubicBezTo>
                          <a:pt x="15178" y="606368"/>
                          <a:pt x="15274" y="604844"/>
                          <a:pt x="15464" y="604939"/>
                        </a:cubicBezTo>
                        <a:cubicBezTo>
                          <a:pt x="16321" y="586366"/>
                          <a:pt x="15559" y="568649"/>
                          <a:pt x="15655" y="548170"/>
                        </a:cubicBezTo>
                        <a:cubicBezTo>
                          <a:pt x="15845" y="532549"/>
                          <a:pt x="15940" y="516833"/>
                          <a:pt x="16131" y="501212"/>
                        </a:cubicBezTo>
                        <a:cubicBezTo>
                          <a:pt x="16226" y="479971"/>
                          <a:pt x="16321" y="459969"/>
                          <a:pt x="16417" y="440538"/>
                        </a:cubicBezTo>
                        <a:cubicBezTo>
                          <a:pt x="16798" y="424917"/>
                          <a:pt x="16893" y="420916"/>
                          <a:pt x="17464" y="401104"/>
                        </a:cubicBezTo>
                        <a:cubicBezTo>
                          <a:pt x="17560" y="393675"/>
                          <a:pt x="17750" y="381483"/>
                          <a:pt x="17655" y="376054"/>
                        </a:cubicBezTo>
                        <a:cubicBezTo>
                          <a:pt x="17560" y="373291"/>
                          <a:pt x="17179" y="375482"/>
                          <a:pt x="17369" y="369005"/>
                        </a:cubicBezTo>
                        <a:cubicBezTo>
                          <a:pt x="17655" y="353765"/>
                          <a:pt x="18607" y="352622"/>
                          <a:pt x="18988" y="352813"/>
                        </a:cubicBezTo>
                        <a:cubicBezTo>
                          <a:pt x="18893" y="352813"/>
                          <a:pt x="18893" y="352241"/>
                          <a:pt x="18893" y="351289"/>
                        </a:cubicBezTo>
                        <a:cubicBezTo>
                          <a:pt x="18893" y="350336"/>
                          <a:pt x="18893" y="348907"/>
                          <a:pt x="18893" y="347193"/>
                        </a:cubicBezTo>
                        <a:cubicBezTo>
                          <a:pt x="18988" y="343573"/>
                          <a:pt x="19084" y="338525"/>
                          <a:pt x="19274" y="332429"/>
                        </a:cubicBezTo>
                        <a:cubicBezTo>
                          <a:pt x="18893" y="320047"/>
                          <a:pt x="21179" y="303759"/>
                          <a:pt x="29466" y="288995"/>
                        </a:cubicBezTo>
                        <a:cubicBezTo>
                          <a:pt x="37372" y="274136"/>
                          <a:pt x="49564" y="261373"/>
                          <a:pt x="60708" y="252514"/>
                        </a:cubicBezTo>
                        <a:cubicBezTo>
                          <a:pt x="71852" y="243656"/>
                          <a:pt x="81853" y="238322"/>
                          <a:pt x="85568" y="236322"/>
                        </a:cubicBezTo>
                        <a:cubicBezTo>
                          <a:pt x="101094" y="228130"/>
                          <a:pt x="120811" y="221749"/>
                          <a:pt x="137003" y="218891"/>
                        </a:cubicBezTo>
                        <a:cubicBezTo>
                          <a:pt x="152529" y="216224"/>
                          <a:pt x="169579" y="214986"/>
                          <a:pt x="184057" y="212986"/>
                        </a:cubicBezTo>
                        <a:cubicBezTo>
                          <a:pt x="188819" y="212414"/>
                          <a:pt x="208250" y="209461"/>
                          <a:pt x="199678" y="210319"/>
                        </a:cubicBezTo>
                        <a:cubicBezTo>
                          <a:pt x="211870" y="209080"/>
                          <a:pt x="203011" y="211271"/>
                          <a:pt x="222823" y="208795"/>
                        </a:cubicBezTo>
                        <a:cubicBezTo>
                          <a:pt x="225395" y="208509"/>
                          <a:pt x="244445" y="205937"/>
                          <a:pt x="248731" y="205651"/>
                        </a:cubicBezTo>
                        <a:cubicBezTo>
                          <a:pt x="251017" y="205461"/>
                          <a:pt x="234063" y="208223"/>
                          <a:pt x="245683" y="206985"/>
                        </a:cubicBezTo>
                        <a:cubicBezTo>
                          <a:pt x="252732" y="206128"/>
                          <a:pt x="262638" y="204985"/>
                          <a:pt x="270829" y="204127"/>
                        </a:cubicBezTo>
                        <a:cubicBezTo>
                          <a:pt x="279021" y="203080"/>
                          <a:pt x="285498" y="202222"/>
                          <a:pt x="285593" y="201841"/>
                        </a:cubicBezTo>
                        <a:cubicBezTo>
                          <a:pt x="294547" y="200889"/>
                          <a:pt x="304738" y="200508"/>
                          <a:pt x="307215" y="200508"/>
                        </a:cubicBezTo>
                        <a:cubicBezTo>
                          <a:pt x="309882" y="200317"/>
                          <a:pt x="337028" y="198031"/>
                          <a:pt x="338933" y="197746"/>
                        </a:cubicBezTo>
                        <a:cubicBezTo>
                          <a:pt x="343886" y="196888"/>
                          <a:pt x="341886" y="196507"/>
                          <a:pt x="357031" y="194888"/>
                        </a:cubicBezTo>
                        <a:cubicBezTo>
                          <a:pt x="368461" y="193745"/>
                          <a:pt x="376462" y="192983"/>
                          <a:pt x="389130" y="191745"/>
                        </a:cubicBezTo>
                        <a:cubicBezTo>
                          <a:pt x="401036" y="190411"/>
                          <a:pt x="403036" y="190126"/>
                          <a:pt x="416086" y="188697"/>
                        </a:cubicBezTo>
                        <a:cubicBezTo>
                          <a:pt x="431802" y="187078"/>
                          <a:pt x="435993" y="187173"/>
                          <a:pt x="452376" y="185649"/>
                        </a:cubicBezTo>
                        <a:cubicBezTo>
                          <a:pt x="457900" y="185077"/>
                          <a:pt x="465235" y="184315"/>
                          <a:pt x="471235" y="183649"/>
                        </a:cubicBezTo>
                        <a:cubicBezTo>
                          <a:pt x="477236" y="182982"/>
                          <a:pt x="481808" y="182315"/>
                          <a:pt x="481903" y="182029"/>
                        </a:cubicBezTo>
                        <a:cubicBezTo>
                          <a:pt x="484761" y="181839"/>
                          <a:pt x="509240" y="180124"/>
                          <a:pt x="508002" y="180029"/>
                        </a:cubicBezTo>
                        <a:cubicBezTo>
                          <a:pt x="506478" y="179934"/>
                          <a:pt x="492190" y="180601"/>
                          <a:pt x="511050" y="178791"/>
                        </a:cubicBezTo>
                        <a:cubicBezTo>
                          <a:pt x="520289" y="178029"/>
                          <a:pt x="525242" y="177648"/>
                          <a:pt x="533434" y="176981"/>
                        </a:cubicBezTo>
                        <a:cubicBezTo>
                          <a:pt x="550388" y="175552"/>
                          <a:pt x="582773" y="172314"/>
                          <a:pt x="591346" y="170790"/>
                        </a:cubicBezTo>
                        <a:cubicBezTo>
                          <a:pt x="586488" y="171647"/>
                          <a:pt x="616301" y="169266"/>
                          <a:pt x="623635" y="168504"/>
                        </a:cubicBezTo>
                        <a:cubicBezTo>
                          <a:pt x="623826" y="167932"/>
                          <a:pt x="632875" y="167170"/>
                          <a:pt x="645162" y="165932"/>
                        </a:cubicBezTo>
                        <a:cubicBezTo>
                          <a:pt x="659164" y="164503"/>
                          <a:pt x="652782" y="165265"/>
                          <a:pt x="657354" y="164408"/>
                        </a:cubicBezTo>
                        <a:cubicBezTo>
                          <a:pt x="663926" y="163265"/>
                          <a:pt x="696311" y="160693"/>
                          <a:pt x="706503" y="159741"/>
                        </a:cubicBezTo>
                        <a:cubicBezTo>
                          <a:pt x="713837" y="158884"/>
                          <a:pt x="715456" y="158693"/>
                          <a:pt x="724791" y="157550"/>
                        </a:cubicBezTo>
                        <a:cubicBezTo>
                          <a:pt x="738221" y="156217"/>
                          <a:pt x="752128" y="154788"/>
                          <a:pt x="765653" y="153359"/>
                        </a:cubicBezTo>
                        <a:cubicBezTo>
                          <a:pt x="791847" y="150692"/>
                          <a:pt x="805754" y="149168"/>
                          <a:pt x="817850" y="147073"/>
                        </a:cubicBezTo>
                        <a:cubicBezTo>
                          <a:pt x="813945" y="147739"/>
                          <a:pt x="804420" y="149168"/>
                          <a:pt x="806611" y="149263"/>
                        </a:cubicBezTo>
                        <a:cubicBezTo>
                          <a:pt x="809183" y="149454"/>
                          <a:pt x="823851" y="147454"/>
                          <a:pt x="826708" y="147073"/>
                        </a:cubicBezTo>
                        <a:cubicBezTo>
                          <a:pt x="843758" y="144501"/>
                          <a:pt x="854331" y="143739"/>
                          <a:pt x="864713" y="143548"/>
                        </a:cubicBezTo>
                        <a:cubicBezTo>
                          <a:pt x="872143" y="143358"/>
                          <a:pt x="897003" y="138691"/>
                          <a:pt x="896717" y="139738"/>
                        </a:cubicBezTo>
                        <a:cubicBezTo>
                          <a:pt x="896717" y="139929"/>
                          <a:pt x="899384" y="139738"/>
                          <a:pt x="903480" y="139453"/>
                        </a:cubicBezTo>
                        <a:cubicBezTo>
                          <a:pt x="907576" y="139072"/>
                          <a:pt x="913005" y="138500"/>
                          <a:pt x="918434" y="138024"/>
                        </a:cubicBezTo>
                        <a:cubicBezTo>
                          <a:pt x="929388" y="136881"/>
                          <a:pt x="940342" y="135547"/>
                          <a:pt x="940437" y="135071"/>
                        </a:cubicBezTo>
                        <a:cubicBezTo>
                          <a:pt x="940342" y="135452"/>
                          <a:pt x="946819" y="134976"/>
                          <a:pt x="955201" y="134404"/>
                        </a:cubicBezTo>
                        <a:cubicBezTo>
                          <a:pt x="959487" y="134119"/>
                          <a:pt x="965297" y="133261"/>
                          <a:pt x="972536" y="132499"/>
                        </a:cubicBezTo>
                        <a:cubicBezTo>
                          <a:pt x="984728" y="131356"/>
                          <a:pt x="990253" y="130880"/>
                          <a:pt x="1002064" y="129832"/>
                        </a:cubicBezTo>
                        <a:cubicBezTo>
                          <a:pt x="1014065" y="128499"/>
                          <a:pt x="1021685" y="127642"/>
                          <a:pt x="1031877" y="126499"/>
                        </a:cubicBezTo>
                        <a:cubicBezTo>
                          <a:pt x="1044164" y="125260"/>
                          <a:pt x="1056547" y="124117"/>
                          <a:pt x="1068643" y="122879"/>
                        </a:cubicBezTo>
                        <a:cubicBezTo>
                          <a:pt x="1086646" y="121165"/>
                          <a:pt x="1099695" y="120117"/>
                          <a:pt x="1118745" y="118021"/>
                        </a:cubicBezTo>
                        <a:cubicBezTo>
                          <a:pt x="1128080" y="116974"/>
                          <a:pt x="1137795" y="115450"/>
                          <a:pt x="1142081" y="114973"/>
                        </a:cubicBezTo>
                        <a:cubicBezTo>
                          <a:pt x="1147892" y="114402"/>
                          <a:pt x="1151511" y="114688"/>
                          <a:pt x="1158179" y="114211"/>
                        </a:cubicBezTo>
                        <a:cubicBezTo>
                          <a:pt x="1167322" y="113449"/>
                          <a:pt x="1173895" y="112306"/>
                          <a:pt x="1176562" y="111735"/>
                        </a:cubicBezTo>
                        <a:cubicBezTo>
                          <a:pt x="1179134" y="111259"/>
                          <a:pt x="1180658" y="110020"/>
                          <a:pt x="1193135" y="109163"/>
                        </a:cubicBezTo>
                        <a:cubicBezTo>
                          <a:pt x="1203517" y="108496"/>
                          <a:pt x="1207518" y="108592"/>
                          <a:pt x="1222472" y="107258"/>
                        </a:cubicBezTo>
                        <a:cubicBezTo>
                          <a:pt x="1242094" y="105544"/>
                          <a:pt x="1251523" y="102972"/>
                          <a:pt x="1268383" y="102115"/>
                        </a:cubicBezTo>
                        <a:cubicBezTo>
                          <a:pt x="1278670" y="101543"/>
                          <a:pt x="1318198" y="97257"/>
                          <a:pt x="1331534" y="95828"/>
                        </a:cubicBezTo>
                        <a:cubicBezTo>
                          <a:pt x="1345250" y="94399"/>
                          <a:pt x="1357251" y="92971"/>
                          <a:pt x="1371253" y="91637"/>
                        </a:cubicBezTo>
                        <a:cubicBezTo>
                          <a:pt x="1374587" y="91351"/>
                          <a:pt x="1401542" y="89161"/>
                          <a:pt x="1402780" y="89065"/>
                        </a:cubicBezTo>
                        <a:cubicBezTo>
                          <a:pt x="1401161" y="88970"/>
                          <a:pt x="1391731" y="89732"/>
                          <a:pt x="1401733" y="88494"/>
                        </a:cubicBezTo>
                        <a:cubicBezTo>
                          <a:pt x="1407257" y="87922"/>
                          <a:pt x="1414306" y="87160"/>
                          <a:pt x="1420497" y="86494"/>
                        </a:cubicBezTo>
                        <a:cubicBezTo>
                          <a:pt x="1426593" y="85922"/>
                          <a:pt x="1434689" y="85160"/>
                          <a:pt x="1441357" y="84589"/>
                        </a:cubicBezTo>
                        <a:cubicBezTo>
                          <a:pt x="1448024" y="84017"/>
                          <a:pt x="1453072" y="83731"/>
                          <a:pt x="1452977" y="84017"/>
                        </a:cubicBezTo>
                        <a:cubicBezTo>
                          <a:pt x="1453454" y="82207"/>
                          <a:pt x="1473170" y="82207"/>
                          <a:pt x="1491172" y="80207"/>
                        </a:cubicBezTo>
                        <a:cubicBezTo>
                          <a:pt x="1507079" y="78493"/>
                          <a:pt x="1508794" y="77445"/>
                          <a:pt x="1527748" y="75445"/>
                        </a:cubicBezTo>
                        <a:cubicBezTo>
                          <a:pt x="1533083" y="74968"/>
                          <a:pt x="1547656" y="73825"/>
                          <a:pt x="1553847" y="73254"/>
                        </a:cubicBezTo>
                        <a:cubicBezTo>
                          <a:pt x="1580993" y="70873"/>
                          <a:pt x="1570516" y="71063"/>
                          <a:pt x="1598614" y="68396"/>
                        </a:cubicBezTo>
                        <a:cubicBezTo>
                          <a:pt x="1616902" y="66586"/>
                          <a:pt x="1629094" y="65443"/>
                          <a:pt x="1648526" y="63538"/>
                        </a:cubicBezTo>
                        <a:cubicBezTo>
                          <a:pt x="1654145" y="62872"/>
                          <a:pt x="1671195" y="60871"/>
                          <a:pt x="1672338" y="60776"/>
                        </a:cubicBezTo>
                        <a:cubicBezTo>
                          <a:pt x="1700722" y="58014"/>
                          <a:pt x="1732155" y="56299"/>
                          <a:pt x="1761492" y="52680"/>
                        </a:cubicBezTo>
                        <a:cubicBezTo>
                          <a:pt x="1775684" y="50965"/>
                          <a:pt x="1762444" y="52108"/>
                          <a:pt x="1780542" y="50203"/>
                        </a:cubicBezTo>
                        <a:cubicBezTo>
                          <a:pt x="1785876" y="49918"/>
                          <a:pt x="1792829" y="49346"/>
                          <a:pt x="1800354" y="48584"/>
                        </a:cubicBezTo>
                        <a:cubicBezTo>
                          <a:pt x="1804259" y="48203"/>
                          <a:pt x="1803402" y="48013"/>
                          <a:pt x="1809117" y="47346"/>
                        </a:cubicBezTo>
                        <a:cubicBezTo>
                          <a:pt x="1813498" y="46870"/>
                          <a:pt x="1818451" y="46393"/>
                          <a:pt x="1823785" y="45822"/>
                        </a:cubicBezTo>
                        <a:cubicBezTo>
                          <a:pt x="1825119" y="45727"/>
                          <a:pt x="1826452" y="45536"/>
                          <a:pt x="1827881" y="45441"/>
                        </a:cubicBezTo>
                        <a:cubicBezTo>
                          <a:pt x="1829405" y="45346"/>
                          <a:pt x="1831120" y="44869"/>
                          <a:pt x="1832644" y="44203"/>
                        </a:cubicBezTo>
                        <a:cubicBezTo>
                          <a:pt x="1835882" y="42583"/>
                          <a:pt x="1837692" y="40869"/>
                          <a:pt x="1840359" y="39345"/>
                        </a:cubicBezTo>
                        <a:cubicBezTo>
                          <a:pt x="1850360" y="32963"/>
                          <a:pt x="1861695" y="26867"/>
                          <a:pt x="1873316" y="21819"/>
                        </a:cubicBezTo>
                        <a:cubicBezTo>
                          <a:pt x="1884936" y="16675"/>
                          <a:pt x="1896747" y="12484"/>
                          <a:pt x="1907605" y="9532"/>
                        </a:cubicBezTo>
                        <a:cubicBezTo>
                          <a:pt x="1919226" y="6198"/>
                          <a:pt x="1929132" y="4388"/>
                          <a:pt x="1936752" y="3436"/>
                        </a:cubicBezTo>
                        <a:cubicBezTo>
                          <a:pt x="1947420" y="2197"/>
                          <a:pt x="1925893" y="5055"/>
                          <a:pt x="1936752" y="34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55" name="Google Shape;3455;p67"/>
                  <p:cNvSpPr/>
                  <p:nvPr/>
                </p:nvSpPr>
                <p:spPr>
                  <a:xfrm>
                    <a:off x="4160169" y="2319148"/>
                    <a:ext cx="3902933" cy="28731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02933" h="2873171" extrusionOk="0">
                        <a:moveTo>
                          <a:pt x="725584" y="2658236"/>
                        </a:moveTo>
                        <a:cubicBezTo>
                          <a:pt x="725584" y="2656330"/>
                          <a:pt x="688627" y="2672714"/>
                          <a:pt x="715202" y="2662236"/>
                        </a:cubicBezTo>
                        <a:cubicBezTo>
                          <a:pt x="718345" y="2661093"/>
                          <a:pt x="722441" y="2659474"/>
                          <a:pt x="725584" y="2658236"/>
                        </a:cubicBezTo>
                        <a:close/>
                        <a:moveTo>
                          <a:pt x="3401062" y="2473641"/>
                        </a:moveTo>
                        <a:cubicBezTo>
                          <a:pt x="3402205" y="2472117"/>
                          <a:pt x="3362867" y="2462687"/>
                          <a:pt x="3390394" y="2470593"/>
                        </a:cubicBezTo>
                        <a:cubicBezTo>
                          <a:pt x="3393537" y="2471546"/>
                          <a:pt x="3397728" y="2472689"/>
                          <a:pt x="3401062" y="2473641"/>
                        </a:cubicBezTo>
                        <a:close/>
                        <a:moveTo>
                          <a:pt x="3668619" y="2549365"/>
                        </a:moveTo>
                        <a:cubicBezTo>
                          <a:pt x="3668333" y="2549270"/>
                          <a:pt x="3659284" y="2546317"/>
                          <a:pt x="3658237" y="2545936"/>
                        </a:cubicBezTo>
                        <a:cubicBezTo>
                          <a:pt x="3650331" y="2543650"/>
                          <a:pt x="3645759" y="2542983"/>
                          <a:pt x="3646997" y="2543555"/>
                        </a:cubicBezTo>
                        <a:cubicBezTo>
                          <a:pt x="3654808" y="2545841"/>
                          <a:pt x="3668333" y="2549746"/>
                          <a:pt x="3668619" y="2549365"/>
                        </a:cubicBezTo>
                        <a:close/>
                        <a:moveTo>
                          <a:pt x="3892075" y="580261"/>
                        </a:moveTo>
                        <a:cubicBezTo>
                          <a:pt x="3891694" y="587215"/>
                          <a:pt x="3891885" y="597692"/>
                          <a:pt x="3891885" y="608932"/>
                        </a:cubicBezTo>
                        <a:cubicBezTo>
                          <a:pt x="3892266" y="609027"/>
                          <a:pt x="3892266" y="607789"/>
                          <a:pt x="3892266" y="597978"/>
                        </a:cubicBezTo>
                        <a:cubicBezTo>
                          <a:pt x="3892266" y="596835"/>
                          <a:pt x="3892266" y="576356"/>
                          <a:pt x="3892075" y="580261"/>
                        </a:cubicBezTo>
                        <a:close/>
                        <a:moveTo>
                          <a:pt x="3183416" y="143255"/>
                        </a:moveTo>
                        <a:cubicBezTo>
                          <a:pt x="3197512" y="144302"/>
                          <a:pt x="3200179" y="143731"/>
                          <a:pt x="3183796" y="142493"/>
                        </a:cubicBezTo>
                        <a:cubicBezTo>
                          <a:pt x="3169128" y="141350"/>
                          <a:pt x="3171509" y="142302"/>
                          <a:pt x="3183416" y="143255"/>
                        </a:cubicBezTo>
                        <a:close/>
                        <a:moveTo>
                          <a:pt x="3116741" y="138587"/>
                        </a:moveTo>
                        <a:cubicBezTo>
                          <a:pt x="3123694" y="138873"/>
                          <a:pt x="3131028" y="139254"/>
                          <a:pt x="3128170" y="138587"/>
                        </a:cubicBezTo>
                        <a:cubicBezTo>
                          <a:pt x="3106168" y="136968"/>
                          <a:pt x="3102834" y="137063"/>
                          <a:pt x="3116741" y="138587"/>
                        </a:cubicBezTo>
                        <a:close/>
                        <a:moveTo>
                          <a:pt x="533370" y="2731864"/>
                        </a:moveTo>
                        <a:cubicBezTo>
                          <a:pt x="527750" y="2734436"/>
                          <a:pt x="517558" y="2738246"/>
                          <a:pt x="508414" y="2741865"/>
                        </a:cubicBezTo>
                        <a:cubicBezTo>
                          <a:pt x="508414" y="2741579"/>
                          <a:pt x="507652" y="2741294"/>
                          <a:pt x="518797" y="2736912"/>
                        </a:cubicBezTo>
                        <a:cubicBezTo>
                          <a:pt x="528417" y="2733102"/>
                          <a:pt x="540990" y="2728340"/>
                          <a:pt x="533370" y="2731864"/>
                        </a:cubicBezTo>
                        <a:close/>
                        <a:moveTo>
                          <a:pt x="833312" y="2613278"/>
                        </a:moveTo>
                        <a:cubicBezTo>
                          <a:pt x="827692" y="2615849"/>
                          <a:pt x="817501" y="2619659"/>
                          <a:pt x="808357" y="2623279"/>
                        </a:cubicBezTo>
                        <a:cubicBezTo>
                          <a:pt x="808357" y="2622993"/>
                          <a:pt x="807595" y="2622707"/>
                          <a:pt x="818739" y="2618326"/>
                        </a:cubicBezTo>
                        <a:cubicBezTo>
                          <a:pt x="828359" y="2614516"/>
                          <a:pt x="840932" y="2609849"/>
                          <a:pt x="833312" y="2613278"/>
                        </a:cubicBezTo>
                        <a:close/>
                        <a:moveTo>
                          <a:pt x="2398936" y="2183510"/>
                        </a:moveTo>
                        <a:cubicBezTo>
                          <a:pt x="2392174" y="2181795"/>
                          <a:pt x="2387887" y="2180843"/>
                          <a:pt x="2377315" y="2177699"/>
                        </a:cubicBezTo>
                        <a:cubicBezTo>
                          <a:pt x="2377505" y="2177414"/>
                          <a:pt x="2377124" y="2176747"/>
                          <a:pt x="2388554" y="2180080"/>
                        </a:cubicBezTo>
                        <a:lnTo>
                          <a:pt x="2398936" y="2183510"/>
                        </a:lnTo>
                        <a:close/>
                        <a:moveTo>
                          <a:pt x="3114454" y="2388583"/>
                        </a:moveTo>
                        <a:cubicBezTo>
                          <a:pt x="3097881" y="2383916"/>
                          <a:pt x="3093214" y="2382296"/>
                          <a:pt x="3093690" y="2381725"/>
                        </a:cubicBezTo>
                        <a:lnTo>
                          <a:pt x="3104358" y="2384773"/>
                        </a:lnTo>
                        <a:cubicBezTo>
                          <a:pt x="3109501" y="2386583"/>
                          <a:pt x="3114645" y="2388392"/>
                          <a:pt x="3114454" y="2388583"/>
                        </a:cubicBezTo>
                        <a:close/>
                        <a:moveTo>
                          <a:pt x="3899695" y="1577053"/>
                        </a:moveTo>
                        <a:cubicBezTo>
                          <a:pt x="3899695" y="1593531"/>
                          <a:pt x="3898933" y="1590864"/>
                          <a:pt x="3898838" y="1576767"/>
                        </a:cubicBezTo>
                        <a:cubicBezTo>
                          <a:pt x="3899124" y="1569528"/>
                          <a:pt x="3899600" y="1558574"/>
                          <a:pt x="3899695" y="1577053"/>
                        </a:cubicBezTo>
                        <a:close/>
                        <a:moveTo>
                          <a:pt x="3897695" y="1265680"/>
                        </a:moveTo>
                        <a:cubicBezTo>
                          <a:pt x="3897409" y="1257203"/>
                          <a:pt x="3897600" y="1247297"/>
                          <a:pt x="3897886" y="1258156"/>
                        </a:cubicBezTo>
                        <a:cubicBezTo>
                          <a:pt x="3898076" y="1264728"/>
                          <a:pt x="3898362" y="1270919"/>
                          <a:pt x="3898552" y="1277015"/>
                        </a:cubicBezTo>
                        <a:cubicBezTo>
                          <a:pt x="3898267" y="1277015"/>
                          <a:pt x="3897695" y="1277587"/>
                          <a:pt x="3897695" y="1265680"/>
                        </a:cubicBezTo>
                        <a:cubicBezTo>
                          <a:pt x="3897219" y="1254441"/>
                          <a:pt x="3897695" y="1276825"/>
                          <a:pt x="3897695" y="1265680"/>
                        </a:cubicBezTo>
                        <a:close/>
                        <a:moveTo>
                          <a:pt x="3896171" y="821339"/>
                        </a:moveTo>
                        <a:lnTo>
                          <a:pt x="3896267" y="854677"/>
                        </a:lnTo>
                        <a:cubicBezTo>
                          <a:pt x="3895885" y="854582"/>
                          <a:pt x="3895885" y="853153"/>
                          <a:pt x="3895790" y="843437"/>
                        </a:cubicBezTo>
                        <a:cubicBezTo>
                          <a:pt x="3895790" y="835246"/>
                          <a:pt x="3895695" y="821149"/>
                          <a:pt x="3896171" y="821339"/>
                        </a:cubicBezTo>
                        <a:close/>
                        <a:moveTo>
                          <a:pt x="2996059" y="127062"/>
                        </a:moveTo>
                        <a:cubicBezTo>
                          <a:pt x="3007679" y="127919"/>
                          <a:pt x="3018252" y="128586"/>
                          <a:pt x="3018061" y="129157"/>
                        </a:cubicBezTo>
                        <a:lnTo>
                          <a:pt x="3007012" y="128300"/>
                        </a:lnTo>
                        <a:lnTo>
                          <a:pt x="2996059" y="127062"/>
                        </a:lnTo>
                        <a:close/>
                        <a:moveTo>
                          <a:pt x="2173956" y="65816"/>
                        </a:moveTo>
                        <a:cubicBezTo>
                          <a:pt x="2187482" y="66959"/>
                          <a:pt x="2209579" y="68388"/>
                          <a:pt x="2209294" y="68960"/>
                        </a:cubicBezTo>
                        <a:cubicBezTo>
                          <a:pt x="2218628" y="69817"/>
                          <a:pt x="2242631" y="71246"/>
                          <a:pt x="2242345" y="71817"/>
                        </a:cubicBezTo>
                        <a:cubicBezTo>
                          <a:pt x="2243584" y="71627"/>
                          <a:pt x="2230820" y="69531"/>
                          <a:pt x="2245108" y="70579"/>
                        </a:cubicBezTo>
                        <a:cubicBezTo>
                          <a:pt x="2257014" y="71436"/>
                          <a:pt x="2276731" y="74008"/>
                          <a:pt x="2289590" y="74675"/>
                        </a:cubicBezTo>
                        <a:cubicBezTo>
                          <a:pt x="2294161" y="74865"/>
                          <a:pt x="2288542" y="74103"/>
                          <a:pt x="2287208" y="73913"/>
                        </a:cubicBezTo>
                        <a:cubicBezTo>
                          <a:pt x="2287399" y="73436"/>
                          <a:pt x="2301400" y="74579"/>
                          <a:pt x="2309497" y="75151"/>
                        </a:cubicBezTo>
                        <a:cubicBezTo>
                          <a:pt x="2320641" y="76008"/>
                          <a:pt x="2342644" y="77818"/>
                          <a:pt x="2333881" y="77818"/>
                        </a:cubicBezTo>
                        <a:cubicBezTo>
                          <a:pt x="2326642" y="77723"/>
                          <a:pt x="2291590" y="75151"/>
                          <a:pt x="2299495" y="76389"/>
                        </a:cubicBezTo>
                        <a:cubicBezTo>
                          <a:pt x="2309020" y="77913"/>
                          <a:pt x="2325403" y="78865"/>
                          <a:pt x="2331500" y="78770"/>
                        </a:cubicBezTo>
                        <a:cubicBezTo>
                          <a:pt x="2335691" y="78675"/>
                          <a:pt x="2352169" y="79818"/>
                          <a:pt x="2367599" y="80961"/>
                        </a:cubicBezTo>
                        <a:cubicBezTo>
                          <a:pt x="2375315" y="81628"/>
                          <a:pt x="2382649" y="82294"/>
                          <a:pt x="2388173" y="82771"/>
                        </a:cubicBezTo>
                        <a:cubicBezTo>
                          <a:pt x="2393698" y="83342"/>
                          <a:pt x="2397222" y="83723"/>
                          <a:pt x="2397127" y="84009"/>
                        </a:cubicBezTo>
                        <a:cubicBezTo>
                          <a:pt x="2397222" y="83818"/>
                          <a:pt x="2393793" y="82771"/>
                          <a:pt x="2402270" y="83438"/>
                        </a:cubicBezTo>
                        <a:cubicBezTo>
                          <a:pt x="2407318" y="83818"/>
                          <a:pt x="2414462" y="84295"/>
                          <a:pt x="2420368" y="84676"/>
                        </a:cubicBezTo>
                        <a:cubicBezTo>
                          <a:pt x="2426273" y="85057"/>
                          <a:pt x="2430941" y="85247"/>
                          <a:pt x="2431131" y="85057"/>
                        </a:cubicBezTo>
                        <a:cubicBezTo>
                          <a:pt x="2431036" y="85343"/>
                          <a:pt x="2436179" y="85914"/>
                          <a:pt x="2444275" y="86676"/>
                        </a:cubicBezTo>
                        <a:cubicBezTo>
                          <a:pt x="2452467" y="87343"/>
                          <a:pt x="2463421" y="88295"/>
                          <a:pt x="2475041" y="89248"/>
                        </a:cubicBezTo>
                        <a:cubicBezTo>
                          <a:pt x="2498377" y="91057"/>
                          <a:pt x="2524000" y="92963"/>
                          <a:pt x="2533239" y="93725"/>
                        </a:cubicBezTo>
                        <a:cubicBezTo>
                          <a:pt x="2570291" y="96487"/>
                          <a:pt x="2593723" y="97630"/>
                          <a:pt x="2619726" y="98582"/>
                        </a:cubicBezTo>
                        <a:cubicBezTo>
                          <a:pt x="2616202" y="98487"/>
                          <a:pt x="2592961" y="97630"/>
                          <a:pt x="2602009" y="98582"/>
                        </a:cubicBezTo>
                        <a:cubicBezTo>
                          <a:pt x="2602200" y="98582"/>
                          <a:pt x="2615630" y="99535"/>
                          <a:pt x="2615916" y="99535"/>
                        </a:cubicBezTo>
                        <a:cubicBezTo>
                          <a:pt x="2622393" y="100011"/>
                          <a:pt x="2617345" y="99630"/>
                          <a:pt x="2620774" y="100202"/>
                        </a:cubicBezTo>
                        <a:cubicBezTo>
                          <a:pt x="2626108" y="101154"/>
                          <a:pt x="2639347" y="102297"/>
                          <a:pt x="2641062" y="101726"/>
                        </a:cubicBezTo>
                        <a:cubicBezTo>
                          <a:pt x="2642110" y="101344"/>
                          <a:pt x="2639443" y="100868"/>
                          <a:pt x="2654397" y="102011"/>
                        </a:cubicBezTo>
                        <a:cubicBezTo>
                          <a:pt x="2662112" y="102583"/>
                          <a:pt x="2671447" y="103345"/>
                          <a:pt x="2678971" y="103916"/>
                        </a:cubicBezTo>
                        <a:cubicBezTo>
                          <a:pt x="2684877" y="104393"/>
                          <a:pt x="2683448" y="104583"/>
                          <a:pt x="2687449" y="104964"/>
                        </a:cubicBezTo>
                        <a:lnTo>
                          <a:pt x="2726311" y="107917"/>
                        </a:lnTo>
                        <a:cubicBezTo>
                          <a:pt x="2749075" y="109631"/>
                          <a:pt x="2741360" y="107631"/>
                          <a:pt x="2734883" y="107155"/>
                        </a:cubicBezTo>
                        <a:cubicBezTo>
                          <a:pt x="2746313" y="108012"/>
                          <a:pt x="2771840" y="111251"/>
                          <a:pt x="2782984" y="112298"/>
                        </a:cubicBezTo>
                        <a:cubicBezTo>
                          <a:pt x="2794700" y="113441"/>
                          <a:pt x="2804892" y="114203"/>
                          <a:pt x="2792509" y="112775"/>
                        </a:cubicBezTo>
                        <a:cubicBezTo>
                          <a:pt x="2785366" y="111917"/>
                          <a:pt x="2773364" y="110203"/>
                          <a:pt x="2795176" y="112203"/>
                        </a:cubicBezTo>
                        <a:cubicBezTo>
                          <a:pt x="2806797" y="113346"/>
                          <a:pt x="2816893" y="114394"/>
                          <a:pt x="2826037" y="115346"/>
                        </a:cubicBezTo>
                        <a:cubicBezTo>
                          <a:pt x="2827085" y="115442"/>
                          <a:pt x="2833943" y="116203"/>
                          <a:pt x="2836610" y="116489"/>
                        </a:cubicBezTo>
                        <a:cubicBezTo>
                          <a:pt x="2832419" y="116203"/>
                          <a:pt x="2828514" y="114870"/>
                          <a:pt x="2831371" y="114870"/>
                        </a:cubicBezTo>
                        <a:cubicBezTo>
                          <a:pt x="2835086" y="114870"/>
                          <a:pt x="2860137" y="118013"/>
                          <a:pt x="2862709" y="118299"/>
                        </a:cubicBezTo>
                        <a:cubicBezTo>
                          <a:pt x="2897761" y="122395"/>
                          <a:pt x="2855089" y="116585"/>
                          <a:pt x="2856613" y="116680"/>
                        </a:cubicBezTo>
                        <a:cubicBezTo>
                          <a:pt x="2862518" y="116870"/>
                          <a:pt x="2896142" y="120966"/>
                          <a:pt x="2896522" y="120204"/>
                        </a:cubicBezTo>
                        <a:cubicBezTo>
                          <a:pt x="2896522" y="120299"/>
                          <a:pt x="2897666" y="120490"/>
                          <a:pt x="2899856" y="120680"/>
                        </a:cubicBezTo>
                        <a:cubicBezTo>
                          <a:pt x="2902047" y="120871"/>
                          <a:pt x="2905190" y="121156"/>
                          <a:pt x="2909000" y="121538"/>
                        </a:cubicBezTo>
                        <a:cubicBezTo>
                          <a:pt x="2916620" y="122109"/>
                          <a:pt x="2927002" y="122966"/>
                          <a:pt x="2937766" y="123823"/>
                        </a:cubicBezTo>
                        <a:cubicBezTo>
                          <a:pt x="2959387" y="125443"/>
                          <a:pt x="2982819" y="127157"/>
                          <a:pt x="2989867" y="127634"/>
                        </a:cubicBezTo>
                        <a:cubicBezTo>
                          <a:pt x="3008251" y="128872"/>
                          <a:pt x="3021205" y="129729"/>
                          <a:pt x="3037588" y="130777"/>
                        </a:cubicBezTo>
                        <a:cubicBezTo>
                          <a:pt x="3049494" y="131539"/>
                          <a:pt x="3057781" y="132968"/>
                          <a:pt x="3067020" y="133444"/>
                        </a:cubicBezTo>
                        <a:cubicBezTo>
                          <a:pt x="3072259" y="133730"/>
                          <a:pt x="3084832" y="133920"/>
                          <a:pt x="3091975" y="134492"/>
                        </a:cubicBezTo>
                        <a:cubicBezTo>
                          <a:pt x="3090642" y="134396"/>
                          <a:pt x="3063400" y="134396"/>
                          <a:pt x="3088261" y="135539"/>
                        </a:cubicBezTo>
                        <a:cubicBezTo>
                          <a:pt x="3098929" y="136015"/>
                          <a:pt x="3116645" y="137444"/>
                          <a:pt x="3117979" y="136873"/>
                        </a:cubicBezTo>
                        <a:cubicBezTo>
                          <a:pt x="3119122" y="136397"/>
                          <a:pt x="3140172" y="138682"/>
                          <a:pt x="3140362" y="138206"/>
                        </a:cubicBezTo>
                        <a:cubicBezTo>
                          <a:pt x="3140077" y="138778"/>
                          <a:pt x="3143220" y="139540"/>
                          <a:pt x="3161508" y="141064"/>
                        </a:cubicBezTo>
                        <a:cubicBezTo>
                          <a:pt x="3173605" y="142111"/>
                          <a:pt x="3178558" y="140873"/>
                          <a:pt x="3192083" y="141540"/>
                        </a:cubicBezTo>
                        <a:cubicBezTo>
                          <a:pt x="3209704" y="142493"/>
                          <a:pt x="3218753" y="143635"/>
                          <a:pt x="3223420" y="144588"/>
                        </a:cubicBezTo>
                        <a:cubicBezTo>
                          <a:pt x="3228088" y="145540"/>
                          <a:pt x="3228183" y="146398"/>
                          <a:pt x="3228088" y="146684"/>
                        </a:cubicBezTo>
                        <a:cubicBezTo>
                          <a:pt x="3242280" y="146969"/>
                          <a:pt x="3255329" y="147350"/>
                          <a:pt x="3273332" y="148017"/>
                        </a:cubicBezTo>
                        <a:cubicBezTo>
                          <a:pt x="3279713" y="148969"/>
                          <a:pt x="3284571" y="149731"/>
                          <a:pt x="3294953" y="150875"/>
                        </a:cubicBezTo>
                        <a:cubicBezTo>
                          <a:pt x="3295239" y="150303"/>
                          <a:pt x="3315051" y="152018"/>
                          <a:pt x="3324195" y="152589"/>
                        </a:cubicBezTo>
                        <a:cubicBezTo>
                          <a:pt x="3329338" y="152875"/>
                          <a:pt x="3352770" y="153923"/>
                          <a:pt x="3350008" y="153542"/>
                        </a:cubicBezTo>
                        <a:cubicBezTo>
                          <a:pt x="3359628" y="154875"/>
                          <a:pt x="3342769" y="154685"/>
                          <a:pt x="3375820" y="156685"/>
                        </a:cubicBezTo>
                        <a:cubicBezTo>
                          <a:pt x="3399347" y="158114"/>
                          <a:pt x="3406015" y="158876"/>
                          <a:pt x="3405443" y="159638"/>
                        </a:cubicBezTo>
                        <a:cubicBezTo>
                          <a:pt x="3418683" y="160590"/>
                          <a:pt x="3413444" y="159828"/>
                          <a:pt x="3418683" y="160018"/>
                        </a:cubicBezTo>
                        <a:cubicBezTo>
                          <a:pt x="3426493" y="160209"/>
                          <a:pt x="3444591" y="161923"/>
                          <a:pt x="3454687" y="162400"/>
                        </a:cubicBezTo>
                        <a:cubicBezTo>
                          <a:pt x="3464879" y="162971"/>
                          <a:pt x="3457450" y="161923"/>
                          <a:pt x="3463546" y="162114"/>
                        </a:cubicBezTo>
                        <a:cubicBezTo>
                          <a:pt x="3466689" y="162209"/>
                          <a:pt x="3471737" y="162590"/>
                          <a:pt x="3476024" y="162876"/>
                        </a:cubicBezTo>
                        <a:cubicBezTo>
                          <a:pt x="3480310" y="163162"/>
                          <a:pt x="3483834" y="163448"/>
                          <a:pt x="3483929" y="163257"/>
                        </a:cubicBezTo>
                        <a:cubicBezTo>
                          <a:pt x="3483643" y="163828"/>
                          <a:pt x="3480786" y="163638"/>
                          <a:pt x="3496502" y="164781"/>
                        </a:cubicBezTo>
                        <a:lnTo>
                          <a:pt x="3527935" y="167162"/>
                        </a:lnTo>
                        <a:cubicBezTo>
                          <a:pt x="3527840" y="167448"/>
                          <a:pt x="3528316" y="168019"/>
                          <a:pt x="3516505" y="167162"/>
                        </a:cubicBezTo>
                        <a:cubicBezTo>
                          <a:pt x="3512218" y="166972"/>
                          <a:pt x="3505456" y="166305"/>
                          <a:pt x="3505265" y="166686"/>
                        </a:cubicBezTo>
                        <a:cubicBezTo>
                          <a:pt x="3535555" y="168972"/>
                          <a:pt x="3539746" y="168401"/>
                          <a:pt x="3563558" y="169734"/>
                        </a:cubicBezTo>
                        <a:cubicBezTo>
                          <a:pt x="3587466" y="171068"/>
                          <a:pt x="3564606" y="170591"/>
                          <a:pt x="3564701" y="170591"/>
                        </a:cubicBezTo>
                        <a:cubicBezTo>
                          <a:pt x="3565082" y="170591"/>
                          <a:pt x="3582894" y="171639"/>
                          <a:pt x="3583180" y="171639"/>
                        </a:cubicBezTo>
                        <a:cubicBezTo>
                          <a:pt x="3593086" y="172020"/>
                          <a:pt x="3595753" y="172210"/>
                          <a:pt x="3605373" y="173353"/>
                        </a:cubicBezTo>
                        <a:cubicBezTo>
                          <a:pt x="3618613" y="174877"/>
                          <a:pt x="3652236" y="177544"/>
                          <a:pt x="3638806" y="175449"/>
                        </a:cubicBezTo>
                        <a:cubicBezTo>
                          <a:pt x="3646235" y="176116"/>
                          <a:pt x="3648426" y="176021"/>
                          <a:pt x="3651474" y="176211"/>
                        </a:cubicBezTo>
                        <a:cubicBezTo>
                          <a:pt x="3655284" y="176402"/>
                          <a:pt x="3649378" y="176973"/>
                          <a:pt x="3649759" y="177164"/>
                        </a:cubicBezTo>
                        <a:cubicBezTo>
                          <a:pt x="3650712" y="177544"/>
                          <a:pt x="3658618" y="178021"/>
                          <a:pt x="3664237" y="178306"/>
                        </a:cubicBezTo>
                        <a:cubicBezTo>
                          <a:pt x="3691098" y="180211"/>
                          <a:pt x="3686812" y="177164"/>
                          <a:pt x="3716625" y="182402"/>
                        </a:cubicBezTo>
                        <a:cubicBezTo>
                          <a:pt x="3716244" y="182783"/>
                          <a:pt x="3714720" y="182974"/>
                          <a:pt x="3720435" y="184498"/>
                        </a:cubicBezTo>
                        <a:cubicBezTo>
                          <a:pt x="3725293" y="185927"/>
                          <a:pt x="3732151" y="187546"/>
                          <a:pt x="3737866" y="189070"/>
                        </a:cubicBezTo>
                        <a:cubicBezTo>
                          <a:pt x="3743581" y="190498"/>
                          <a:pt x="3748153" y="191737"/>
                          <a:pt x="3748343" y="191451"/>
                        </a:cubicBezTo>
                        <a:cubicBezTo>
                          <a:pt x="3747962" y="191927"/>
                          <a:pt x="3753010" y="193737"/>
                          <a:pt x="3768536" y="199738"/>
                        </a:cubicBezTo>
                        <a:cubicBezTo>
                          <a:pt x="3768632" y="199643"/>
                          <a:pt x="3766917" y="198404"/>
                          <a:pt x="3767298" y="198214"/>
                        </a:cubicBezTo>
                        <a:cubicBezTo>
                          <a:pt x="3767679" y="198023"/>
                          <a:pt x="3770346" y="198690"/>
                          <a:pt x="3779014" y="202786"/>
                        </a:cubicBezTo>
                        <a:cubicBezTo>
                          <a:pt x="3787682" y="207263"/>
                          <a:pt x="3787586" y="207548"/>
                          <a:pt x="3803493" y="216502"/>
                        </a:cubicBezTo>
                        <a:cubicBezTo>
                          <a:pt x="3813304" y="222312"/>
                          <a:pt x="3816923" y="224312"/>
                          <a:pt x="3826734" y="231742"/>
                        </a:cubicBezTo>
                        <a:cubicBezTo>
                          <a:pt x="3826639" y="231742"/>
                          <a:pt x="3827210" y="232313"/>
                          <a:pt x="3828258" y="233266"/>
                        </a:cubicBezTo>
                        <a:cubicBezTo>
                          <a:pt x="3829306" y="234218"/>
                          <a:pt x="3830830" y="235552"/>
                          <a:pt x="3832735" y="237076"/>
                        </a:cubicBezTo>
                        <a:cubicBezTo>
                          <a:pt x="3836450" y="240219"/>
                          <a:pt x="3841307" y="244791"/>
                          <a:pt x="3846165" y="249839"/>
                        </a:cubicBezTo>
                        <a:cubicBezTo>
                          <a:pt x="3851023" y="254792"/>
                          <a:pt x="3855595" y="260507"/>
                          <a:pt x="3859500" y="265270"/>
                        </a:cubicBezTo>
                        <a:cubicBezTo>
                          <a:pt x="3863024" y="270318"/>
                          <a:pt x="3865977" y="274319"/>
                          <a:pt x="3867215" y="276414"/>
                        </a:cubicBezTo>
                        <a:cubicBezTo>
                          <a:pt x="3875597" y="290321"/>
                          <a:pt x="3864834" y="270699"/>
                          <a:pt x="3867692" y="275176"/>
                        </a:cubicBezTo>
                        <a:cubicBezTo>
                          <a:pt x="3875311" y="286510"/>
                          <a:pt x="3879217" y="298798"/>
                          <a:pt x="3879502" y="300512"/>
                        </a:cubicBezTo>
                        <a:cubicBezTo>
                          <a:pt x="3879693" y="302131"/>
                          <a:pt x="3882836" y="308323"/>
                          <a:pt x="3884741" y="315562"/>
                        </a:cubicBezTo>
                        <a:cubicBezTo>
                          <a:pt x="3887122" y="322610"/>
                          <a:pt x="3888742" y="330421"/>
                          <a:pt x="3889599" y="333945"/>
                        </a:cubicBezTo>
                        <a:cubicBezTo>
                          <a:pt x="3891694" y="343946"/>
                          <a:pt x="3893028" y="354138"/>
                          <a:pt x="3893600" y="364330"/>
                        </a:cubicBezTo>
                        <a:cubicBezTo>
                          <a:pt x="3894266" y="374522"/>
                          <a:pt x="3893980" y="384618"/>
                          <a:pt x="3894266" y="394524"/>
                        </a:cubicBezTo>
                        <a:cubicBezTo>
                          <a:pt x="3894361" y="400334"/>
                          <a:pt x="3895028" y="436148"/>
                          <a:pt x="3895124" y="439387"/>
                        </a:cubicBezTo>
                        <a:cubicBezTo>
                          <a:pt x="3894933" y="444530"/>
                          <a:pt x="3893409" y="407097"/>
                          <a:pt x="3893600" y="421670"/>
                        </a:cubicBezTo>
                        <a:cubicBezTo>
                          <a:pt x="3893695" y="427576"/>
                          <a:pt x="3893980" y="444149"/>
                          <a:pt x="3894266" y="459199"/>
                        </a:cubicBezTo>
                        <a:cubicBezTo>
                          <a:pt x="3894457" y="466723"/>
                          <a:pt x="3894647" y="473867"/>
                          <a:pt x="3894742" y="479201"/>
                        </a:cubicBezTo>
                        <a:cubicBezTo>
                          <a:pt x="3894838" y="481868"/>
                          <a:pt x="3894933" y="483964"/>
                          <a:pt x="3894933" y="485583"/>
                        </a:cubicBezTo>
                        <a:cubicBezTo>
                          <a:pt x="3895028" y="487107"/>
                          <a:pt x="3895028" y="487964"/>
                          <a:pt x="3895124" y="487964"/>
                        </a:cubicBezTo>
                        <a:cubicBezTo>
                          <a:pt x="3894552" y="487774"/>
                          <a:pt x="3894361" y="498061"/>
                          <a:pt x="3894361" y="512634"/>
                        </a:cubicBezTo>
                        <a:cubicBezTo>
                          <a:pt x="3894457" y="524540"/>
                          <a:pt x="3894552" y="537018"/>
                          <a:pt x="3894647" y="548353"/>
                        </a:cubicBezTo>
                        <a:cubicBezTo>
                          <a:pt x="3894933" y="557402"/>
                          <a:pt x="3895028" y="560259"/>
                          <a:pt x="3895314" y="569689"/>
                        </a:cubicBezTo>
                        <a:cubicBezTo>
                          <a:pt x="3895790" y="596644"/>
                          <a:pt x="3894933" y="614171"/>
                          <a:pt x="3894647" y="636554"/>
                        </a:cubicBezTo>
                        <a:cubicBezTo>
                          <a:pt x="3894552" y="643222"/>
                          <a:pt x="3894742" y="643127"/>
                          <a:pt x="3894933" y="643222"/>
                        </a:cubicBezTo>
                        <a:cubicBezTo>
                          <a:pt x="3894933" y="651318"/>
                          <a:pt x="3894933" y="660176"/>
                          <a:pt x="3895028" y="668273"/>
                        </a:cubicBezTo>
                        <a:cubicBezTo>
                          <a:pt x="3895219" y="683036"/>
                          <a:pt x="3895314" y="696086"/>
                          <a:pt x="3895504" y="713040"/>
                        </a:cubicBezTo>
                        <a:cubicBezTo>
                          <a:pt x="3895409" y="727804"/>
                          <a:pt x="3895409" y="736662"/>
                          <a:pt x="3895314" y="750664"/>
                        </a:cubicBezTo>
                        <a:cubicBezTo>
                          <a:pt x="3895314" y="757236"/>
                          <a:pt x="3895219" y="770190"/>
                          <a:pt x="3895504" y="775334"/>
                        </a:cubicBezTo>
                        <a:cubicBezTo>
                          <a:pt x="3895981" y="784001"/>
                          <a:pt x="3895790" y="827531"/>
                          <a:pt x="3895885" y="842866"/>
                        </a:cubicBezTo>
                        <a:cubicBezTo>
                          <a:pt x="3895981" y="849533"/>
                          <a:pt x="3896647" y="893158"/>
                          <a:pt x="3896647" y="894872"/>
                        </a:cubicBezTo>
                        <a:cubicBezTo>
                          <a:pt x="3896552" y="897444"/>
                          <a:pt x="3895981" y="888490"/>
                          <a:pt x="3895981" y="887728"/>
                        </a:cubicBezTo>
                        <a:lnTo>
                          <a:pt x="3896457" y="910112"/>
                        </a:lnTo>
                        <a:cubicBezTo>
                          <a:pt x="3896552" y="912398"/>
                          <a:pt x="3897409" y="927638"/>
                          <a:pt x="3897409" y="931448"/>
                        </a:cubicBezTo>
                        <a:cubicBezTo>
                          <a:pt x="3897409" y="933734"/>
                          <a:pt x="3896743" y="931544"/>
                          <a:pt x="3896647" y="936020"/>
                        </a:cubicBezTo>
                        <a:cubicBezTo>
                          <a:pt x="3896457" y="943640"/>
                          <a:pt x="3896552" y="957071"/>
                          <a:pt x="3896552" y="965548"/>
                        </a:cubicBezTo>
                        <a:cubicBezTo>
                          <a:pt x="3896838" y="978121"/>
                          <a:pt x="3897219" y="999076"/>
                          <a:pt x="3896457" y="998790"/>
                        </a:cubicBezTo>
                        <a:cubicBezTo>
                          <a:pt x="3896647" y="998885"/>
                          <a:pt x="3897124" y="1011744"/>
                          <a:pt x="3897219" y="1010030"/>
                        </a:cubicBezTo>
                        <a:cubicBezTo>
                          <a:pt x="3896647" y="1017364"/>
                          <a:pt x="3896647" y="1024507"/>
                          <a:pt x="3896743" y="1043272"/>
                        </a:cubicBezTo>
                        <a:cubicBezTo>
                          <a:pt x="3896743" y="1051844"/>
                          <a:pt x="3896743" y="1065179"/>
                          <a:pt x="3896933" y="1072895"/>
                        </a:cubicBezTo>
                        <a:cubicBezTo>
                          <a:pt x="3897028" y="1077943"/>
                          <a:pt x="3897219" y="1073561"/>
                          <a:pt x="3897219" y="1080038"/>
                        </a:cubicBezTo>
                        <a:cubicBezTo>
                          <a:pt x="3897124" y="1099088"/>
                          <a:pt x="3897028" y="1105756"/>
                          <a:pt x="3896933" y="1125758"/>
                        </a:cubicBezTo>
                        <a:cubicBezTo>
                          <a:pt x="3896933" y="1130140"/>
                          <a:pt x="3897028" y="1142903"/>
                          <a:pt x="3897028" y="1154428"/>
                        </a:cubicBezTo>
                        <a:cubicBezTo>
                          <a:pt x="3897028" y="1160239"/>
                          <a:pt x="3896933" y="1165668"/>
                          <a:pt x="3896933" y="1169764"/>
                        </a:cubicBezTo>
                        <a:cubicBezTo>
                          <a:pt x="3896838" y="1173764"/>
                          <a:pt x="3896743" y="1176431"/>
                          <a:pt x="3896647" y="1176336"/>
                        </a:cubicBezTo>
                        <a:cubicBezTo>
                          <a:pt x="3896743" y="1197767"/>
                          <a:pt x="3897409" y="1178336"/>
                          <a:pt x="3897695" y="1193100"/>
                        </a:cubicBezTo>
                        <a:cubicBezTo>
                          <a:pt x="3897791" y="1200625"/>
                          <a:pt x="3897314" y="1207864"/>
                          <a:pt x="3897124" y="1209864"/>
                        </a:cubicBezTo>
                        <a:cubicBezTo>
                          <a:pt x="3897028" y="1215293"/>
                          <a:pt x="3896933" y="1220818"/>
                          <a:pt x="3896933" y="1226628"/>
                        </a:cubicBezTo>
                        <a:cubicBezTo>
                          <a:pt x="3897028" y="1233677"/>
                          <a:pt x="3897219" y="1251679"/>
                          <a:pt x="3897409" y="1268062"/>
                        </a:cubicBezTo>
                        <a:cubicBezTo>
                          <a:pt x="3897505" y="1276253"/>
                          <a:pt x="3897600" y="1283969"/>
                          <a:pt x="3897600" y="1289588"/>
                        </a:cubicBezTo>
                        <a:cubicBezTo>
                          <a:pt x="3897600" y="1295208"/>
                          <a:pt x="3897600" y="1298828"/>
                          <a:pt x="3897409" y="1298732"/>
                        </a:cubicBezTo>
                        <a:cubicBezTo>
                          <a:pt x="3897600" y="1298066"/>
                          <a:pt x="3898838" y="1302733"/>
                          <a:pt x="3898838" y="1311305"/>
                        </a:cubicBezTo>
                        <a:cubicBezTo>
                          <a:pt x="3898838" y="1315782"/>
                          <a:pt x="3898362" y="1319973"/>
                          <a:pt x="3898267" y="1321307"/>
                        </a:cubicBezTo>
                        <a:cubicBezTo>
                          <a:pt x="3898267" y="1323878"/>
                          <a:pt x="3898171" y="1330832"/>
                          <a:pt x="3898076" y="1333689"/>
                        </a:cubicBezTo>
                        <a:cubicBezTo>
                          <a:pt x="3897886" y="1345405"/>
                          <a:pt x="3897886" y="1350929"/>
                          <a:pt x="3898076" y="1362740"/>
                        </a:cubicBezTo>
                        <a:cubicBezTo>
                          <a:pt x="3898171" y="1366645"/>
                          <a:pt x="3898171" y="1372456"/>
                          <a:pt x="3898076" y="1374932"/>
                        </a:cubicBezTo>
                        <a:cubicBezTo>
                          <a:pt x="3897791" y="1380076"/>
                          <a:pt x="3897028" y="1365503"/>
                          <a:pt x="3896933" y="1369312"/>
                        </a:cubicBezTo>
                        <a:cubicBezTo>
                          <a:pt x="3896743" y="1373694"/>
                          <a:pt x="3897505" y="1397221"/>
                          <a:pt x="3897600" y="1404365"/>
                        </a:cubicBezTo>
                        <a:cubicBezTo>
                          <a:pt x="3897695" y="1425034"/>
                          <a:pt x="3897314" y="1447132"/>
                          <a:pt x="3897219" y="1466849"/>
                        </a:cubicBezTo>
                        <a:cubicBezTo>
                          <a:pt x="3897124" y="1488375"/>
                          <a:pt x="3899219" y="1469801"/>
                          <a:pt x="3898362" y="1500091"/>
                        </a:cubicBezTo>
                        <a:cubicBezTo>
                          <a:pt x="3897981" y="1515617"/>
                          <a:pt x="3897505" y="1521236"/>
                          <a:pt x="3897695" y="1545049"/>
                        </a:cubicBezTo>
                        <a:cubicBezTo>
                          <a:pt x="3897791" y="1553240"/>
                          <a:pt x="3899124" y="1573528"/>
                          <a:pt x="3898171" y="1576958"/>
                        </a:cubicBezTo>
                        <a:cubicBezTo>
                          <a:pt x="3897028" y="1580958"/>
                          <a:pt x="3898076" y="1606390"/>
                          <a:pt x="3898457" y="1618105"/>
                        </a:cubicBezTo>
                        <a:cubicBezTo>
                          <a:pt x="3899219" y="1639727"/>
                          <a:pt x="3898171" y="1647062"/>
                          <a:pt x="3898171" y="1667445"/>
                        </a:cubicBezTo>
                        <a:cubicBezTo>
                          <a:pt x="3898076" y="1688591"/>
                          <a:pt x="3899315" y="1673351"/>
                          <a:pt x="3899695" y="1678208"/>
                        </a:cubicBezTo>
                        <a:cubicBezTo>
                          <a:pt x="3900076" y="1682971"/>
                          <a:pt x="3898552" y="1705259"/>
                          <a:pt x="3899029" y="1712594"/>
                        </a:cubicBezTo>
                        <a:cubicBezTo>
                          <a:pt x="3899124" y="1714689"/>
                          <a:pt x="3899410" y="1705831"/>
                          <a:pt x="3899600" y="1711451"/>
                        </a:cubicBezTo>
                        <a:cubicBezTo>
                          <a:pt x="3899695" y="1714308"/>
                          <a:pt x="3899791" y="1728119"/>
                          <a:pt x="3899695" y="1730882"/>
                        </a:cubicBezTo>
                        <a:cubicBezTo>
                          <a:pt x="3899315" y="1742788"/>
                          <a:pt x="3898648" y="1723262"/>
                          <a:pt x="3898457" y="1747836"/>
                        </a:cubicBezTo>
                        <a:cubicBezTo>
                          <a:pt x="3898267" y="1780030"/>
                          <a:pt x="3898457" y="1821274"/>
                          <a:pt x="3898933" y="1853087"/>
                        </a:cubicBezTo>
                        <a:cubicBezTo>
                          <a:pt x="3899124" y="1863660"/>
                          <a:pt x="3899124" y="1865184"/>
                          <a:pt x="3899219" y="1876328"/>
                        </a:cubicBezTo>
                        <a:cubicBezTo>
                          <a:pt x="3899981" y="1895474"/>
                          <a:pt x="3898171" y="1882138"/>
                          <a:pt x="3898171" y="1884234"/>
                        </a:cubicBezTo>
                        <a:cubicBezTo>
                          <a:pt x="3898267" y="1903475"/>
                          <a:pt x="3899791" y="1894807"/>
                          <a:pt x="3898838" y="1920524"/>
                        </a:cubicBezTo>
                        <a:cubicBezTo>
                          <a:pt x="3898838" y="1925192"/>
                          <a:pt x="3898933" y="1931764"/>
                          <a:pt x="3898933" y="1936336"/>
                        </a:cubicBezTo>
                        <a:cubicBezTo>
                          <a:pt x="3899029" y="1942146"/>
                          <a:pt x="3899315" y="1966149"/>
                          <a:pt x="3899600" y="1988533"/>
                        </a:cubicBezTo>
                        <a:cubicBezTo>
                          <a:pt x="3899695" y="1999772"/>
                          <a:pt x="3899791" y="2010631"/>
                          <a:pt x="3899791" y="2018632"/>
                        </a:cubicBezTo>
                        <a:cubicBezTo>
                          <a:pt x="3899791" y="2022632"/>
                          <a:pt x="3899791" y="2025966"/>
                          <a:pt x="3899695" y="2028252"/>
                        </a:cubicBezTo>
                        <a:cubicBezTo>
                          <a:pt x="3899695" y="2030538"/>
                          <a:pt x="3899600" y="2031871"/>
                          <a:pt x="3899505" y="2031776"/>
                        </a:cubicBezTo>
                        <a:lnTo>
                          <a:pt x="3900838" y="2065590"/>
                        </a:lnTo>
                        <a:cubicBezTo>
                          <a:pt x="3900172" y="2065304"/>
                          <a:pt x="3900076" y="2081973"/>
                          <a:pt x="3900076" y="2095594"/>
                        </a:cubicBezTo>
                        <a:cubicBezTo>
                          <a:pt x="3900076" y="2110739"/>
                          <a:pt x="3899600" y="2109405"/>
                          <a:pt x="3899219" y="2116644"/>
                        </a:cubicBezTo>
                        <a:cubicBezTo>
                          <a:pt x="3898933" y="2122264"/>
                          <a:pt x="3900648" y="2139028"/>
                          <a:pt x="3900648" y="2154268"/>
                        </a:cubicBezTo>
                        <a:cubicBezTo>
                          <a:pt x="3900458" y="2154173"/>
                          <a:pt x="3899219" y="2146934"/>
                          <a:pt x="3899124" y="2152268"/>
                        </a:cubicBezTo>
                        <a:cubicBezTo>
                          <a:pt x="3899029" y="2164555"/>
                          <a:pt x="3899505" y="2186081"/>
                          <a:pt x="3899981" y="2187129"/>
                        </a:cubicBezTo>
                        <a:cubicBezTo>
                          <a:pt x="3900267" y="2187796"/>
                          <a:pt x="3900648" y="2177318"/>
                          <a:pt x="3900743" y="2190653"/>
                        </a:cubicBezTo>
                        <a:cubicBezTo>
                          <a:pt x="3900743" y="2199417"/>
                          <a:pt x="3900743" y="2201702"/>
                          <a:pt x="3900458" y="2206370"/>
                        </a:cubicBezTo>
                        <a:cubicBezTo>
                          <a:pt x="3900076" y="2214085"/>
                          <a:pt x="3899315" y="2203131"/>
                          <a:pt x="3898933" y="2209989"/>
                        </a:cubicBezTo>
                        <a:cubicBezTo>
                          <a:pt x="3898838" y="2211227"/>
                          <a:pt x="3899600" y="2220752"/>
                          <a:pt x="3899600" y="2220467"/>
                        </a:cubicBezTo>
                        <a:cubicBezTo>
                          <a:pt x="3899886" y="2227515"/>
                          <a:pt x="3899981" y="2235897"/>
                          <a:pt x="3900076" y="2245613"/>
                        </a:cubicBezTo>
                        <a:cubicBezTo>
                          <a:pt x="3900076" y="2254185"/>
                          <a:pt x="3899886" y="2255042"/>
                          <a:pt x="3899981" y="2260853"/>
                        </a:cubicBezTo>
                        <a:cubicBezTo>
                          <a:pt x="3900172" y="2269520"/>
                          <a:pt x="3900458" y="2272664"/>
                          <a:pt x="3900743" y="2278093"/>
                        </a:cubicBezTo>
                        <a:cubicBezTo>
                          <a:pt x="3901124" y="2285618"/>
                          <a:pt x="3899981" y="2290380"/>
                          <a:pt x="3900362" y="2302953"/>
                        </a:cubicBezTo>
                        <a:cubicBezTo>
                          <a:pt x="3900553" y="2308954"/>
                          <a:pt x="3900934" y="2309716"/>
                          <a:pt x="3901029" y="2316669"/>
                        </a:cubicBezTo>
                        <a:cubicBezTo>
                          <a:pt x="3901029" y="2323813"/>
                          <a:pt x="3901124" y="2332100"/>
                          <a:pt x="3901124" y="2339339"/>
                        </a:cubicBezTo>
                        <a:cubicBezTo>
                          <a:pt x="3901124" y="2320765"/>
                          <a:pt x="3900172" y="2294285"/>
                          <a:pt x="3900172" y="2324670"/>
                        </a:cubicBezTo>
                        <a:cubicBezTo>
                          <a:pt x="3900267" y="2331623"/>
                          <a:pt x="3900267" y="2341625"/>
                          <a:pt x="3900362" y="2350007"/>
                        </a:cubicBezTo>
                        <a:cubicBezTo>
                          <a:pt x="3900458" y="2358389"/>
                          <a:pt x="3900743" y="2365056"/>
                          <a:pt x="3901029" y="2365151"/>
                        </a:cubicBezTo>
                        <a:cubicBezTo>
                          <a:pt x="3900743" y="2365056"/>
                          <a:pt x="3900553" y="2370485"/>
                          <a:pt x="3900458" y="2378963"/>
                        </a:cubicBezTo>
                        <a:cubicBezTo>
                          <a:pt x="3900458" y="2387535"/>
                          <a:pt x="3900362" y="2399155"/>
                          <a:pt x="3900362" y="2411538"/>
                        </a:cubicBezTo>
                        <a:cubicBezTo>
                          <a:pt x="3901696" y="2436303"/>
                          <a:pt x="3890647" y="2462497"/>
                          <a:pt x="3886360" y="2472403"/>
                        </a:cubicBezTo>
                        <a:cubicBezTo>
                          <a:pt x="3882265" y="2481642"/>
                          <a:pt x="3880645" y="2484309"/>
                          <a:pt x="3880550" y="2484976"/>
                        </a:cubicBezTo>
                        <a:cubicBezTo>
                          <a:pt x="3880455" y="2485547"/>
                          <a:pt x="3881693" y="2484023"/>
                          <a:pt x="3881884" y="2484309"/>
                        </a:cubicBezTo>
                        <a:cubicBezTo>
                          <a:pt x="3877883" y="2493453"/>
                          <a:pt x="3876169" y="2495930"/>
                          <a:pt x="3870454" y="2503359"/>
                        </a:cubicBezTo>
                        <a:cubicBezTo>
                          <a:pt x="3870263" y="2503073"/>
                          <a:pt x="3868358" y="2505550"/>
                          <a:pt x="3865120" y="2509455"/>
                        </a:cubicBezTo>
                        <a:cubicBezTo>
                          <a:pt x="3863500" y="2511455"/>
                          <a:pt x="3861595" y="2513837"/>
                          <a:pt x="3859500" y="2516409"/>
                        </a:cubicBezTo>
                        <a:cubicBezTo>
                          <a:pt x="3857309" y="2518980"/>
                          <a:pt x="3854642" y="2521647"/>
                          <a:pt x="3852070" y="2524600"/>
                        </a:cubicBezTo>
                        <a:cubicBezTo>
                          <a:pt x="3847022" y="2530601"/>
                          <a:pt x="3840259" y="2536125"/>
                          <a:pt x="3834354" y="2541840"/>
                        </a:cubicBezTo>
                        <a:cubicBezTo>
                          <a:pt x="3827877" y="2546888"/>
                          <a:pt x="3821971" y="2552032"/>
                          <a:pt x="3816828" y="2555461"/>
                        </a:cubicBezTo>
                        <a:cubicBezTo>
                          <a:pt x="3811018" y="2559176"/>
                          <a:pt x="3805112" y="2563652"/>
                          <a:pt x="3799111" y="2566986"/>
                        </a:cubicBezTo>
                        <a:cubicBezTo>
                          <a:pt x="3793111" y="2570320"/>
                          <a:pt x="3787586" y="2573559"/>
                          <a:pt x="3783395" y="2576130"/>
                        </a:cubicBezTo>
                        <a:cubicBezTo>
                          <a:pt x="3777299" y="2579845"/>
                          <a:pt x="3771394" y="2576321"/>
                          <a:pt x="3765202" y="2575082"/>
                        </a:cubicBezTo>
                        <a:cubicBezTo>
                          <a:pt x="3758821" y="2573273"/>
                          <a:pt x="3751391" y="2571177"/>
                          <a:pt x="3740437" y="2568129"/>
                        </a:cubicBezTo>
                        <a:cubicBezTo>
                          <a:pt x="3763393" y="2574701"/>
                          <a:pt x="3773013" y="2576606"/>
                          <a:pt x="3744724" y="2568510"/>
                        </a:cubicBezTo>
                        <a:lnTo>
                          <a:pt x="3679668" y="2549841"/>
                        </a:lnTo>
                        <a:cubicBezTo>
                          <a:pt x="3653855" y="2542412"/>
                          <a:pt x="3642330" y="2539173"/>
                          <a:pt x="3629947" y="2536601"/>
                        </a:cubicBezTo>
                        <a:cubicBezTo>
                          <a:pt x="3635377" y="2537744"/>
                          <a:pt x="3641092" y="2539078"/>
                          <a:pt x="3637377" y="2537459"/>
                        </a:cubicBezTo>
                        <a:cubicBezTo>
                          <a:pt x="3635377" y="2536601"/>
                          <a:pt x="3618803" y="2531648"/>
                          <a:pt x="3617565" y="2531648"/>
                        </a:cubicBezTo>
                        <a:cubicBezTo>
                          <a:pt x="3615946" y="2531648"/>
                          <a:pt x="3600706" y="2526981"/>
                          <a:pt x="3589752" y="2523933"/>
                        </a:cubicBezTo>
                        <a:cubicBezTo>
                          <a:pt x="3584037" y="2522314"/>
                          <a:pt x="3583846" y="2522695"/>
                          <a:pt x="3578512" y="2521361"/>
                        </a:cubicBezTo>
                        <a:cubicBezTo>
                          <a:pt x="3570511" y="2519266"/>
                          <a:pt x="3563463" y="2516694"/>
                          <a:pt x="3556129" y="2514503"/>
                        </a:cubicBezTo>
                        <a:cubicBezTo>
                          <a:pt x="3548890" y="2512408"/>
                          <a:pt x="3540793" y="2510027"/>
                          <a:pt x="3533174" y="2507836"/>
                        </a:cubicBezTo>
                        <a:cubicBezTo>
                          <a:pt x="3525077" y="2505550"/>
                          <a:pt x="3514409" y="2502597"/>
                          <a:pt x="3511075" y="2501930"/>
                        </a:cubicBezTo>
                        <a:cubicBezTo>
                          <a:pt x="3507646" y="2501264"/>
                          <a:pt x="3498407" y="2498501"/>
                          <a:pt x="3488787" y="2495739"/>
                        </a:cubicBezTo>
                        <a:cubicBezTo>
                          <a:pt x="3488501" y="2495072"/>
                          <a:pt x="3494407" y="2496596"/>
                          <a:pt x="3476500" y="2491739"/>
                        </a:cubicBezTo>
                        <a:cubicBezTo>
                          <a:pt x="3466117" y="2488881"/>
                          <a:pt x="3455926" y="2486119"/>
                          <a:pt x="3446115" y="2483452"/>
                        </a:cubicBezTo>
                        <a:cubicBezTo>
                          <a:pt x="3447449" y="2483833"/>
                          <a:pt x="3427541" y="2478499"/>
                          <a:pt x="3431066" y="2479166"/>
                        </a:cubicBezTo>
                        <a:cubicBezTo>
                          <a:pt x="3432304" y="2479451"/>
                          <a:pt x="3437924" y="2480975"/>
                          <a:pt x="3435733" y="2480023"/>
                        </a:cubicBezTo>
                        <a:cubicBezTo>
                          <a:pt x="3419540" y="2475355"/>
                          <a:pt x="3422112" y="2476213"/>
                          <a:pt x="3412206" y="2473736"/>
                        </a:cubicBezTo>
                        <a:cubicBezTo>
                          <a:pt x="3405538" y="2472022"/>
                          <a:pt x="3388870" y="2467640"/>
                          <a:pt x="3383250" y="2465545"/>
                        </a:cubicBezTo>
                        <a:cubicBezTo>
                          <a:pt x="3376106" y="2462878"/>
                          <a:pt x="3387536" y="2466021"/>
                          <a:pt x="3366200" y="2459639"/>
                        </a:cubicBezTo>
                        <a:cubicBezTo>
                          <a:pt x="3354675" y="2456210"/>
                          <a:pt x="3338673" y="2451448"/>
                          <a:pt x="3326767" y="2447924"/>
                        </a:cubicBezTo>
                        <a:cubicBezTo>
                          <a:pt x="3313717" y="2444209"/>
                          <a:pt x="3322480" y="2447162"/>
                          <a:pt x="3320957" y="2446971"/>
                        </a:cubicBezTo>
                        <a:cubicBezTo>
                          <a:pt x="3318956" y="2446780"/>
                          <a:pt x="3308193" y="2443828"/>
                          <a:pt x="3301144" y="2441542"/>
                        </a:cubicBezTo>
                        <a:cubicBezTo>
                          <a:pt x="3298763" y="2440780"/>
                          <a:pt x="3292477" y="2438875"/>
                          <a:pt x="3286667" y="2437065"/>
                        </a:cubicBezTo>
                        <a:cubicBezTo>
                          <a:pt x="3280856" y="2435351"/>
                          <a:pt x="3275522" y="2433827"/>
                          <a:pt x="3275427" y="2434017"/>
                        </a:cubicBezTo>
                        <a:cubicBezTo>
                          <a:pt x="3275808" y="2433541"/>
                          <a:pt x="3263044" y="2429826"/>
                          <a:pt x="3248662" y="2425730"/>
                        </a:cubicBezTo>
                        <a:cubicBezTo>
                          <a:pt x="3234279" y="2421730"/>
                          <a:pt x="3218182" y="2417253"/>
                          <a:pt x="3211895" y="2415539"/>
                        </a:cubicBezTo>
                        <a:cubicBezTo>
                          <a:pt x="3199703" y="2412110"/>
                          <a:pt x="3202084" y="2412586"/>
                          <a:pt x="3191893" y="2409538"/>
                        </a:cubicBezTo>
                        <a:cubicBezTo>
                          <a:pt x="3180177" y="2406109"/>
                          <a:pt x="3167223" y="2402394"/>
                          <a:pt x="3155126" y="2398870"/>
                        </a:cubicBezTo>
                        <a:cubicBezTo>
                          <a:pt x="3150554" y="2397536"/>
                          <a:pt x="3132742" y="2392393"/>
                          <a:pt x="3115978" y="2387630"/>
                        </a:cubicBezTo>
                        <a:cubicBezTo>
                          <a:pt x="3107596" y="2385154"/>
                          <a:pt x="3099595" y="2382868"/>
                          <a:pt x="3093595" y="2381058"/>
                        </a:cubicBezTo>
                        <a:cubicBezTo>
                          <a:pt x="3090642" y="2380105"/>
                          <a:pt x="3088166" y="2379439"/>
                          <a:pt x="3086451" y="2378867"/>
                        </a:cubicBezTo>
                        <a:cubicBezTo>
                          <a:pt x="3084736" y="2378296"/>
                          <a:pt x="3083784" y="2378010"/>
                          <a:pt x="3083879" y="2377915"/>
                        </a:cubicBezTo>
                        <a:cubicBezTo>
                          <a:pt x="3067782" y="2373248"/>
                          <a:pt x="3063400" y="2372105"/>
                          <a:pt x="3061876" y="2372295"/>
                        </a:cubicBezTo>
                        <a:cubicBezTo>
                          <a:pt x="3061210" y="2372390"/>
                          <a:pt x="3049399" y="2369533"/>
                          <a:pt x="3041493" y="2367342"/>
                        </a:cubicBezTo>
                        <a:cubicBezTo>
                          <a:pt x="3042826" y="2367723"/>
                          <a:pt x="3036064" y="2364770"/>
                          <a:pt x="3032920" y="2363818"/>
                        </a:cubicBezTo>
                        <a:cubicBezTo>
                          <a:pt x="3023586" y="2360770"/>
                          <a:pt x="3009203" y="2356674"/>
                          <a:pt x="2998154" y="2353721"/>
                        </a:cubicBezTo>
                        <a:cubicBezTo>
                          <a:pt x="2988534" y="2351054"/>
                          <a:pt x="2977580" y="2348102"/>
                          <a:pt x="2966722" y="2345149"/>
                        </a:cubicBezTo>
                        <a:cubicBezTo>
                          <a:pt x="2965198" y="2344673"/>
                          <a:pt x="2958530" y="2342387"/>
                          <a:pt x="2955482" y="2341339"/>
                        </a:cubicBezTo>
                        <a:cubicBezTo>
                          <a:pt x="2938337" y="2336005"/>
                          <a:pt x="2937670" y="2337624"/>
                          <a:pt x="2922621" y="2333338"/>
                        </a:cubicBezTo>
                        <a:cubicBezTo>
                          <a:pt x="2900618" y="2327051"/>
                          <a:pt x="2923764" y="2332385"/>
                          <a:pt x="2909381" y="2328099"/>
                        </a:cubicBezTo>
                        <a:cubicBezTo>
                          <a:pt x="2884807" y="2320670"/>
                          <a:pt x="2858422" y="2314288"/>
                          <a:pt x="2837467" y="2308573"/>
                        </a:cubicBezTo>
                        <a:cubicBezTo>
                          <a:pt x="2833467" y="2307525"/>
                          <a:pt x="2785080" y="2293904"/>
                          <a:pt x="2805463" y="2299143"/>
                        </a:cubicBezTo>
                        <a:cubicBezTo>
                          <a:pt x="2827276" y="2305430"/>
                          <a:pt x="2833276" y="2306668"/>
                          <a:pt x="2810988" y="2299905"/>
                        </a:cubicBezTo>
                        <a:cubicBezTo>
                          <a:pt x="2803558" y="2297714"/>
                          <a:pt x="2777650" y="2290285"/>
                          <a:pt x="2779936" y="2291523"/>
                        </a:cubicBezTo>
                        <a:cubicBezTo>
                          <a:pt x="2780603" y="2291904"/>
                          <a:pt x="2793271" y="2296095"/>
                          <a:pt x="2787366" y="2294571"/>
                        </a:cubicBezTo>
                        <a:cubicBezTo>
                          <a:pt x="2786318" y="2294285"/>
                          <a:pt x="2747742" y="2281427"/>
                          <a:pt x="2742599" y="2280474"/>
                        </a:cubicBezTo>
                        <a:cubicBezTo>
                          <a:pt x="2739455" y="2279903"/>
                          <a:pt x="2742789" y="2281331"/>
                          <a:pt x="2738693" y="2280474"/>
                        </a:cubicBezTo>
                        <a:cubicBezTo>
                          <a:pt x="2734788" y="2279712"/>
                          <a:pt x="2725549" y="2277140"/>
                          <a:pt x="2719262" y="2275617"/>
                        </a:cubicBezTo>
                        <a:cubicBezTo>
                          <a:pt x="2719834" y="2274854"/>
                          <a:pt x="2722310" y="2275235"/>
                          <a:pt x="2697831" y="2268187"/>
                        </a:cubicBezTo>
                        <a:cubicBezTo>
                          <a:pt x="2691640" y="2266377"/>
                          <a:pt x="2655445" y="2256376"/>
                          <a:pt x="2666208" y="2259900"/>
                        </a:cubicBezTo>
                        <a:lnTo>
                          <a:pt x="2644872" y="2253804"/>
                        </a:lnTo>
                        <a:cubicBezTo>
                          <a:pt x="2644110" y="2253233"/>
                          <a:pt x="2649634" y="2254471"/>
                          <a:pt x="2644777" y="2252852"/>
                        </a:cubicBezTo>
                        <a:cubicBezTo>
                          <a:pt x="2638776" y="2250756"/>
                          <a:pt x="2625155" y="2246755"/>
                          <a:pt x="2615630" y="2244184"/>
                        </a:cubicBezTo>
                        <a:cubicBezTo>
                          <a:pt x="2593532" y="2238088"/>
                          <a:pt x="2586674" y="2237612"/>
                          <a:pt x="2570672" y="2231706"/>
                        </a:cubicBezTo>
                        <a:cubicBezTo>
                          <a:pt x="2571625" y="2230468"/>
                          <a:pt x="2553432" y="2227039"/>
                          <a:pt x="2537144" y="2222372"/>
                        </a:cubicBezTo>
                        <a:cubicBezTo>
                          <a:pt x="2526000" y="2219133"/>
                          <a:pt x="2510855" y="2213990"/>
                          <a:pt x="2502473" y="2211799"/>
                        </a:cubicBezTo>
                        <a:cubicBezTo>
                          <a:pt x="2500568" y="2211323"/>
                          <a:pt x="2486185" y="2207989"/>
                          <a:pt x="2485804" y="2207894"/>
                        </a:cubicBezTo>
                        <a:cubicBezTo>
                          <a:pt x="2478566" y="2205322"/>
                          <a:pt x="2488567" y="2207989"/>
                          <a:pt x="2471612" y="2202845"/>
                        </a:cubicBezTo>
                        <a:cubicBezTo>
                          <a:pt x="2463992" y="2200464"/>
                          <a:pt x="2448181" y="2195797"/>
                          <a:pt x="2443704" y="2194940"/>
                        </a:cubicBezTo>
                        <a:cubicBezTo>
                          <a:pt x="2439799" y="2194178"/>
                          <a:pt x="2424749" y="2189701"/>
                          <a:pt x="2413795" y="2186558"/>
                        </a:cubicBezTo>
                        <a:cubicBezTo>
                          <a:pt x="2407033" y="2184653"/>
                          <a:pt x="2403699" y="2184462"/>
                          <a:pt x="2388745" y="2180176"/>
                        </a:cubicBezTo>
                        <a:lnTo>
                          <a:pt x="2389316" y="2179509"/>
                        </a:lnTo>
                        <a:cubicBezTo>
                          <a:pt x="2381506" y="2177223"/>
                          <a:pt x="2367980" y="2173318"/>
                          <a:pt x="2367694" y="2173699"/>
                        </a:cubicBezTo>
                        <a:cubicBezTo>
                          <a:pt x="2358074" y="2171318"/>
                          <a:pt x="2355502" y="2170555"/>
                          <a:pt x="2346358" y="2167603"/>
                        </a:cubicBezTo>
                        <a:cubicBezTo>
                          <a:pt x="2336929" y="2164936"/>
                          <a:pt x="2335691" y="2164555"/>
                          <a:pt x="2335405" y="2164841"/>
                        </a:cubicBezTo>
                        <a:cubicBezTo>
                          <a:pt x="2335119" y="2165222"/>
                          <a:pt x="2321593" y="2161317"/>
                          <a:pt x="2313783" y="2159030"/>
                        </a:cubicBezTo>
                        <a:lnTo>
                          <a:pt x="2314640" y="2157792"/>
                        </a:lnTo>
                        <a:cubicBezTo>
                          <a:pt x="2314545" y="2157887"/>
                          <a:pt x="2312354" y="2157411"/>
                          <a:pt x="2308925" y="2156459"/>
                        </a:cubicBezTo>
                        <a:cubicBezTo>
                          <a:pt x="2305496" y="2155506"/>
                          <a:pt x="2300924" y="2154268"/>
                          <a:pt x="2295971" y="2152934"/>
                        </a:cubicBezTo>
                        <a:cubicBezTo>
                          <a:pt x="2286065" y="2150172"/>
                          <a:pt x="2274921" y="2146934"/>
                          <a:pt x="2269682" y="2145505"/>
                        </a:cubicBezTo>
                        <a:cubicBezTo>
                          <a:pt x="2254633" y="2141123"/>
                          <a:pt x="2255490" y="2140933"/>
                          <a:pt x="2244917" y="2137790"/>
                        </a:cubicBezTo>
                        <a:cubicBezTo>
                          <a:pt x="2207770" y="2126645"/>
                          <a:pt x="2169575" y="2115692"/>
                          <a:pt x="2130236" y="2104452"/>
                        </a:cubicBezTo>
                        <a:cubicBezTo>
                          <a:pt x="2120807" y="2108167"/>
                          <a:pt x="2111472" y="2111786"/>
                          <a:pt x="2102233" y="2115406"/>
                        </a:cubicBezTo>
                        <a:cubicBezTo>
                          <a:pt x="2102614" y="2115215"/>
                          <a:pt x="2099566" y="2115977"/>
                          <a:pt x="2091088" y="2119311"/>
                        </a:cubicBezTo>
                        <a:cubicBezTo>
                          <a:pt x="2083468" y="2122264"/>
                          <a:pt x="2075848" y="2125312"/>
                          <a:pt x="2068228" y="2128360"/>
                        </a:cubicBezTo>
                        <a:cubicBezTo>
                          <a:pt x="2043749" y="2138075"/>
                          <a:pt x="2019270" y="2147696"/>
                          <a:pt x="1994886" y="2157411"/>
                        </a:cubicBezTo>
                        <a:cubicBezTo>
                          <a:pt x="1962120" y="2170460"/>
                          <a:pt x="1927163" y="2184272"/>
                          <a:pt x="1894969" y="2197035"/>
                        </a:cubicBezTo>
                        <a:cubicBezTo>
                          <a:pt x="1881919" y="2202274"/>
                          <a:pt x="1868680" y="2207513"/>
                          <a:pt x="1861822" y="2210561"/>
                        </a:cubicBezTo>
                        <a:cubicBezTo>
                          <a:pt x="1856964" y="2212751"/>
                          <a:pt x="1845248" y="2217228"/>
                          <a:pt x="1838581" y="2219800"/>
                        </a:cubicBezTo>
                        <a:cubicBezTo>
                          <a:pt x="1844962" y="2217323"/>
                          <a:pt x="1850582" y="2214752"/>
                          <a:pt x="1841629" y="2218180"/>
                        </a:cubicBezTo>
                        <a:cubicBezTo>
                          <a:pt x="1822960" y="2225420"/>
                          <a:pt x="1801909" y="2233706"/>
                          <a:pt x="1783050" y="2241041"/>
                        </a:cubicBezTo>
                        <a:cubicBezTo>
                          <a:pt x="1774954" y="2244184"/>
                          <a:pt x="1752665" y="2252852"/>
                          <a:pt x="1747141" y="2255328"/>
                        </a:cubicBezTo>
                        <a:cubicBezTo>
                          <a:pt x="1743235" y="2257138"/>
                          <a:pt x="1749808" y="2255519"/>
                          <a:pt x="1749808" y="2255804"/>
                        </a:cubicBezTo>
                        <a:cubicBezTo>
                          <a:pt x="1734377" y="2261805"/>
                          <a:pt x="1730472" y="2262472"/>
                          <a:pt x="1729519" y="2262377"/>
                        </a:cubicBezTo>
                        <a:cubicBezTo>
                          <a:pt x="1728186" y="2262186"/>
                          <a:pt x="1711898" y="2268854"/>
                          <a:pt x="1696468" y="2274854"/>
                        </a:cubicBezTo>
                        <a:cubicBezTo>
                          <a:pt x="1676560" y="2282570"/>
                          <a:pt x="1653891" y="2291428"/>
                          <a:pt x="1634555" y="2298953"/>
                        </a:cubicBezTo>
                        <a:cubicBezTo>
                          <a:pt x="1630936" y="2300286"/>
                          <a:pt x="1625792" y="2302096"/>
                          <a:pt x="1623982" y="2302763"/>
                        </a:cubicBezTo>
                        <a:cubicBezTo>
                          <a:pt x="1613600" y="2306859"/>
                          <a:pt x="1608076" y="2309335"/>
                          <a:pt x="1599884" y="2312859"/>
                        </a:cubicBezTo>
                        <a:cubicBezTo>
                          <a:pt x="1582644" y="2320098"/>
                          <a:pt x="1558546" y="2328671"/>
                          <a:pt x="1540829" y="2335529"/>
                        </a:cubicBezTo>
                        <a:cubicBezTo>
                          <a:pt x="1521112" y="2343149"/>
                          <a:pt x="1517112" y="2345244"/>
                          <a:pt x="1507587" y="2349530"/>
                        </a:cubicBezTo>
                        <a:cubicBezTo>
                          <a:pt x="1490442" y="2357341"/>
                          <a:pt x="1495395" y="2353721"/>
                          <a:pt x="1493871" y="2354102"/>
                        </a:cubicBezTo>
                        <a:cubicBezTo>
                          <a:pt x="1489966" y="2354960"/>
                          <a:pt x="1468630" y="2364580"/>
                          <a:pt x="1466153" y="2365628"/>
                        </a:cubicBezTo>
                        <a:cubicBezTo>
                          <a:pt x="1449484" y="2372676"/>
                          <a:pt x="1444912" y="2373343"/>
                          <a:pt x="1433482" y="2377629"/>
                        </a:cubicBezTo>
                        <a:cubicBezTo>
                          <a:pt x="1419385" y="2382868"/>
                          <a:pt x="1400621" y="2390297"/>
                          <a:pt x="1386143" y="2396108"/>
                        </a:cubicBezTo>
                        <a:cubicBezTo>
                          <a:pt x="1381762" y="2397822"/>
                          <a:pt x="1366617" y="2403823"/>
                          <a:pt x="1352615" y="2409443"/>
                        </a:cubicBezTo>
                        <a:cubicBezTo>
                          <a:pt x="1345567" y="2412110"/>
                          <a:pt x="1338899" y="2414777"/>
                          <a:pt x="1333946" y="2416682"/>
                        </a:cubicBezTo>
                        <a:cubicBezTo>
                          <a:pt x="1328993" y="2418587"/>
                          <a:pt x="1325755" y="2419730"/>
                          <a:pt x="1325755" y="2419539"/>
                        </a:cubicBezTo>
                        <a:cubicBezTo>
                          <a:pt x="1314229" y="2423921"/>
                          <a:pt x="1300513" y="2429445"/>
                          <a:pt x="1289369" y="2433922"/>
                        </a:cubicBezTo>
                        <a:cubicBezTo>
                          <a:pt x="1247364" y="2450591"/>
                          <a:pt x="1203454" y="2468021"/>
                          <a:pt x="1161163" y="2484785"/>
                        </a:cubicBezTo>
                        <a:cubicBezTo>
                          <a:pt x="1146589" y="2490596"/>
                          <a:pt x="1129159" y="2497644"/>
                          <a:pt x="1129159" y="2498406"/>
                        </a:cubicBezTo>
                        <a:cubicBezTo>
                          <a:pt x="1129159" y="2498025"/>
                          <a:pt x="1132016" y="2496311"/>
                          <a:pt x="1122682" y="2499644"/>
                        </a:cubicBezTo>
                        <a:cubicBezTo>
                          <a:pt x="1115062" y="2502407"/>
                          <a:pt x="1110775" y="2504502"/>
                          <a:pt x="1102489" y="2507645"/>
                        </a:cubicBezTo>
                        <a:cubicBezTo>
                          <a:pt x="1097536" y="2509550"/>
                          <a:pt x="1092583" y="2511360"/>
                          <a:pt x="1087725" y="2513265"/>
                        </a:cubicBezTo>
                        <a:cubicBezTo>
                          <a:pt x="1067151" y="2521266"/>
                          <a:pt x="1047244" y="2528981"/>
                          <a:pt x="1025622" y="2537268"/>
                        </a:cubicBezTo>
                        <a:cubicBezTo>
                          <a:pt x="1021050" y="2539268"/>
                          <a:pt x="1008763" y="2544126"/>
                          <a:pt x="997428" y="2548603"/>
                        </a:cubicBezTo>
                        <a:cubicBezTo>
                          <a:pt x="986093" y="2553080"/>
                          <a:pt x="975997" y="2557080"/>
                          <a:pt x="975711" y="2557175"/>
                        </a:cubicBezTo>
                        <a:cubicBezTo>
                          <a:pt x="968091" y="2560985"/>
                          <a:pt x="974377" y="2559461"/>
                          <a:pt x="964471" y="2564129"/>
                        </a:cubicBezTo>
                        <a:cubicBezTo>
                          <a:pt x="961900" y="2565367"/>
                          <a:pt x="933420" y="2575559"/>
                          <a:pt x="948469" y="2568891"/>
                        </a:cubicBezTo>
                        <a:cubicBezTo>
                          <a:pt x="964376" y="2561938"/>
                          <a:pt x="953137" y="2566034"/>
                          <a:pt x="932563" y="2574035"/>
                        </a:cubicBezTo>
                        <a:cubicBezTo>
                          <a:pt x="924181" y="2577368"/>
                          <a:pt x="909226" y="2583084"/>
                          <a:pt x="903130" y="2585846"/>
                        </a:cubicBezTo>
                        <a:cubicBezTo>
                          <a:pt x="898082" y="2588132"/>
                          <a:pt x="900844" y="2587179"/>
                          <a:pt x="889986" y="2591275"/>
                        </a:cubicBezTo>
                        <a:cubicBezTo>
                          <a:pt x="881794" y="2594418"/>
                          <a:pt x="844837" y="2607753"/>
                          <a:pt x="849981" y="2605277"/>
                        </a:cubicBezTo>
                        <a:cubicBezTo>
                          <a:pt x="842932" y="2608610"/>
                          <a:pt x="836551" y="2611182"/>
                          <a:pt x="818739" y="2618135"/>
                        </a:cubicBezTo>
                        <a:cubicBezTo>
                          <a:pt x="803213" y="2624231"/>
                          <a:pt x="789211" y="2629756"/>
                          <a:pt x="774924" y="2635566"/>
                        </a:cubicBezTo>
                        <a:cubicBezTo>
                          <a:pt x="771304" y="2637090"/>
                          <a:pt x="757684" y="2642900"/>
                          <a:pt x="755493" y="2643662"/>
                        </a:cubicBezTo>
                        <a:cubicBezTo>
                          <a:pt x="751492" y="2645091"/>
                          <a:pt x="746158" y="2646615"/>
                          <a:pt x="740729" y="2648711"/>
                        </a:cubicBezTo>
                        <a:cubicBezTo>
                          <a:pt x="729775" y="2653092"/>
                          <a:pt x="720727" y="2656712"/>
                          <a:pt x="710154" y="2660998"/>
                        </a:cubicBezTo>
                        <a:lnTo>
                          <a:pt x="673959" y="2675095"/>
                        </a:lnTo>
                        <a:cubicBezTo>
                          <a:pt x="658147" y="2680619"/>
                          <a:pt x="654433" y="2683191"/>
                          <a:pt x="652432" y="2684334"/>
                        </a:cubicBezTo>
                        <a:cubicBezTo>
                          <a:pt x="650146" y="2685668"/>
                          <a:pt x="641860" y="2689001"/>
                          <a:pt x="632525" y="2692621"/>
                        </a:cubicBezTo>
                        <a:cubicBezTo>
                          <a:pt x="632525" y="2691668"/>
                          <a:pt x="635573" y="2690240"/>
                          <a:pt x="613189" y="2698907"/>
                        </a:cubicBezTo>
                        <a:cubicBezTo>
                          <a:pt x="573661" y="2714338"/>
                          <a:pt x="533275" y="2730149"/>
                          <a:pt x="493555" y="2745580"/>
                        </a:cubicBezTo>
                        <a:cubicBezTo>
                          <a:pt x="490698" y="2746723"/>
                          <a:pt x="448026" y="2763296"/>
                          <a:pt x="454312" y="2761201"/>
                        </a:cubicBezTo>
                        <a:cubicBezTo>
                          <a:pt x="465266" y="2757581"/>
                          <a:pt x="440882" y="2767106"/>
                          <a:pt x="432024" y="2770440"/>
                        </a:cubicBezTo>
                        <a:cubicBezTo>
                          <a:pt x="423166" y="2773774"/>
                          <a:pt x="428500" y="2771297"/>
                          <a:pt x="422118" y="2773584"/>
                        </a:cubicBezTo>
                        <a:cubicBezTo>
                          <a:pt x="417165" y="2775488"/>
                          <a:pt x="409545" y="2778441"/>
                          <a:pt x="404020" y="2780537"/>
                        </a:cubicBezTo>
                        <a:cubicBezTo>
                          <a:pt x="393448" y="2784632"/>
                          <a:pt x="362968" y="2796348"/>
                          <a:pt x="354776" y="2799968"/>
                        </a:cubicBezTo>
                        <a:cubicBezTo>
                          <a:pt x="347442" y="2803206"/>
                          <a:pt x="338298" y="2806540"/>
                          <a:pt x="326011" y="2811493"/>
                        </a:cubicBezTo>
                        <a:cubicBezTo>
                          <a:pt x="318962" y="2814541"/>
                          <a:pt x="310580" y="2818065"/>
                          <a:pt x="306580" y="2819780"/>
                        </a:cubicBezTo>
                        <a:cubicBezTo>
                          <a:pt x="302674" y="2821304"/>
                          <a:pt x="299436" y="2822161"/>
                          <a:pt x="295340" y="2823590"/>
                        </a:cubicBezTo>
                        <a:cubicBezTo>
                          <a:pt x="284005" y="2827685"/>
                          <a:pt x="269813" y="2833115"/>
                          <a:pt x="256288" y="2838449"/>
                        </a:cubicBezTo>
                        <a:cubicBezTo>
                          <a:pt x="235809" y="2846545"/>
                          <a:pt x="212187" y="2855879"/>
                          <a:pt x="191899" y="2863880"/>
                        </a:cubicBezTo>
                        <a:cubicBezTo>
                          <a:pt x="181135" y="2868167"/>
                          <a:pt x="177230" y="2869976"/>
                          <a:pt x="177230" y="2870453"/>
                        </a:cubicBezTo>
                        <a:cubicBezTo>
                          <a:pt x="174373" y="2871691"/>
                          <a:pt x="172753" y="2871500"/>
                          <a:pt x="172563" y="2871691"/>
                        </a:cubicBezTo>
                        <a:cubicBezTo>
                          <a:pt x="172372" y="2871786"/>
                          <a:pt x="173420" y="2872072"/>
                          <a:pt x="175420" y="2871786"/>
                        </a:cubicBezTo>
                        <a:cubicBezTo>
                          <a:pt x="179421" y="2870834"/>
                          <a:pt x="185993" y="2868262"/>
                          <a:pt x="193232" y="2865595"/>
                        </a:cubicBezTo>
                        <a:cubicBezTo>
                          <a:pt x="207710" y="2860261"/>
                          <a:pt x="223617" y="2853879"/>
                          <a:pt x="218569" y="2854736"/>
                        </a:cubicBezTo>
                        <a:cubicBezTo>
                          <a:pt x="218569" y="2854832"/>
                          <a:pt x="219331" y="2854546"/>
                          <a:pt x="220759" y="2854070"/>
                        </a:cubicBezTo>
                        <a:cubicBezTo>
                          <a:pt x="222188" y="2853498"/>
                          <a:pt x="224188" y="2852831"/>
                          <a:pt x="226665" y="2851879"/>
                        </a:cubicBezTo>
                        <a:cubicBezTo>
                          <a:pt x="231618" y="2849974"/>
                          <a:pt x="238285" y="2847497"/>
                          <a:pt x="245239" y="2844830"/>
                        </a:cubicBezTo>
                        <a:cubicBezTo>
                          <a:pt x="259240" y="2839496"/>
                          <a:pt x="274290" y="2833686"/>
                          <a:pt x="278957" y="2832257"/>
                        </a:cubicBezTo>
                        <a:cubicBezTo>
                          <a:pt x="285625" y="2830162"/>
                          <a:pt x="287815" y="2828924"/>
                          <a:pt x="296578" y="2825304"/>
                        </a:cubicBezTo>
                        <a:cubicBezTo>
                          <a:pt x="306008" y="2821589"/>
                          <a:pt x="316486" y="2817398"/>
                          <a:pt x="326201" y="2813493"/>
                        </a:cubicBezTo>
                        <a:cubicBezTo>
                          <a:pt x="373255" y="2794634"/>
                          <a:pt x="424880" y="2774536"/>
                          <a:pt x="472505" y="2756057"/>
                        </a:cubicBezTo>
                        <a:cubicBezTo>
                          <a:pt x="502604" y="2744342"/>
                          <a:pt x="569089" y="2719386"/>
                          <a:pt x="570041" y="2717005"/>
                        </a:cubicBezTo>
                        <a:cubicBezTo>
                          <a:pt x="570041" y="2717005"/>
                          <a:pt x="571660" y="2715957"/>
                          <a:pt x="573851" y="2714814"/>
                        </a:cubicBezTo>
                        <a:cubicBezTo>
                          <a:pt x="576042" y="2713671"/>
                          <a:pt x="578804" y="2712338"/>
                          <a:pt x="581090" y="2711671"/>
                        </a:cubicBezTo>
                        <a:cubicBezTo>
                          <a:pt x="585281" y="2710433"/>
                          <a:pt x="590710" y="2708718"/>
                          <a:pt x="590710" y="2709194"/>
                        </a:cubicBezTo>
                        <a:cubicBezTo>
                          <a:pt x="590710" y="2709290"/>
                          <a:pt x="592711" y="2709099"/>
                          <a:pt x="594901" y="2708909"/>
                        </a:cubicBezTo>
                        <a:cubicBezTo>
                          <a:pt x="597092" y="2708623"/>
                          <a:pt x="599473" y="2708242"/>
                          <a:pt x="600331" y="2707956"/>
                        </a:cubicBezTo>
                        <a:cubicBezTo>
                          <a:pt x="604236" y="2706337"/>
                          <a:pt x="601188" y="2707289"/>
                          <a:pt x="608522" y="2704337"/>
                        </a:cubicBezTo>
                        <a:cubicBezTo>
                          <a:pt x="616047" y="2701384"/>
                          <a:pt x="624238" y="2698145"/>
                          <a:pt x="632049" y="2695002"/>
                        </a:cubicBezTo>
                        <a:cubicBezTo>
                          <a:pt x="637954" y="2692716"/>
                          <a:pt x="645765" y="2689668"/>
                          <a:pt x="652051" y="2687287"/>
                        </a:cubicBezTo>
                        <a:cubicBezTo>
                          <a:pt x="658338" y="2684905"/>
                          <a:pt x="663100" y="2683191"/>
                          <a:pt x="663100" y="2683477"/>
                        </a:cubicBezTo>
                        <a:cubicBezTo>
                          <a:pt x="663100" y="2682334"/>
                          <a:pt x="688532" y="2673190"/>
                          <a:pt x="693295" y="2670428"/>
                        </a:cubicBezTo>
                        <a:cubicBezTo>
                          <a:pt x="695962" y="2668904"/>
                          <a:pt x="704915" y="2664236"/>
                          <a:pt x="720250" y="2659188"/>
                        </a:cubicBezTo>
                        <a:cubicBezTo>
                          <a:pt x="727394" y="2656807"/>
                          <a:pt x="723298" y="2658902"/>
                          <a:pt x="734347" y="2654902"/>
                        </a:cubicBezTo>
                        <a:cubicBezTo>
                          <a:pt x="741777" y="2652235"/>
                          <a:pt x="752254" y="2648139"/>
                          <a:pt x="755207" y="2646520"/>
                        </a:cubicBezTo>
                        <a:cubicBezTo>
                          <a:pt x="758446" y="2644805"/>
                          <a:pt x="761017" y="2643948"/>
                          <a:pt x="773781" y="2638995"/>
                        </a:cubicBezTo>
                        <a:cubicBezTo>
                          <a:pt x="780353" y="2636423"/>
                          <a:pt x="776448" y="2638233"/>
                          <a:pt x="778829" y="2637567"/>
                        </a:cubicBezTo>
                        <a:cubicBezTo>
                          <a:pt x="787973" y="2634804"/>
                          <a:pt x="820930" y="2620231"/>
                          <a:pt x="838932" y="2614040"/>
                        </a:cubicBezTo>
                        <a:cubicBezTo>
                          <a:pt x="852076" y="2608896"/>
                          <a:pt x="869602" y="2600800"/>
                          <a:pt x="873508" y="2599562"/>
                        </a:cubicBezTo>
                        <a:cubicBezTo>
                          <a:pt x="875508" y="2598895"/>
                          <a:pt x="881032" y="2597561"/>
                          <a:pt x="885509" y="2595656"/>
                        </a:cubicBezTo>
                        <a:cubicBezTo>
                          <a:pt x="893605" y="2592323"/>
                          <a:pt x="888557" y="2593751"/>
                          <a:pt x="897225" y="2590132"/>
                        </a:cubicBezTo>
                        <a:cubicBezTo>
                          <a:pt x="897606" y="2590037"/>
                          <a:pt x="910655" y="2586322"/>
                          <a:pt x="910941" y="2586227"/>
                        </a:cubicBezTo>
                        <a:cubicBezTo>
                          <a:pt x="919037" y="2582321"/>
                          <a:pt x="932182" y="2576702"/>
                          <a:pt x="952660" y="2569177"/>
                        </a:cubicBezTo>
                        <a:cubicBezTo>
                          <a:pt x="962090" y="2565653"/>
                          <a:pt x="973520" y="2561367"/>
                          <a:pt x="984283" y="2557175"/>
                        </a:cubicBezTo>
                        <a:cubicBezTo>
                          <a:pt x="988284" y="2555556"/>
                          <a:pt x="1000476" y="2550508"/>
                          <a:pt x="989808" y="2554699"/>
                        </a:cubicBezTo>
                        <a:lnTo>
                          <a:pt x="1014287" y="2545079"/>
                        </a:lnTo>
                        <a:cubicBezTo>
                          <a:pt x="1031242" y="2538411"/>
                          <a:pt x="1018002" y="2543555"/>
                          <a:pt x="1026289" y="2540030"/>
                        </a:cubicBezTo>
                        <a:cubicBezTo>
                          <a:pt x="1032289" y="2537459"/>
                          <a:pt x="1060293" y="2527076"/>
                          <a:pt x="1067722" y="2524219"/>
                        </a:cubicBezTo>
                        <a:cubicBezTo>
                          <a:pt x="1077724" y="2520409"/>
                          <a:pt x="1098393" y="2512503"/>
                          <a:pt x="1107061" y="2508788"/>
                        </a:cubicBezTo>
                        <a:cubicBezTo>
                          <a:pt x="1114395" y="2505645"/>
                          <a:pt x="1108680" y="2506979"/>
                          <a:pt x="1128397" y="2500121"/>
                        </a:cubicBezTo>
                        <a:cubicBezTo>
                          <a:pt x="1135255" y="2498025"/>
                          <a:pt x="1160401" y="2488595"/>
                          <a:pt x="1149066" y="2492024"/>
                        </a:cubicBezTo>
                        <a:cubicBezTo>
                          <a:pt x="1149066" y="2491167"/>
                          <a:pt x="1163734" y="2485262"/>
                          <a:pt x="1178308" y="2480118"/>
                        </a:cubicBezTo>
                        <a:cubicBezTo>
                          <a:pt x="1188404" y="2476499"/>
                          <a:pt x="1187737" y="2477451"/>
                          <a:pt x="1207930" y="2469164"/>
                        </a:cubicBezTo>
                        <a:cubicBezTo>
                          <a:pt x="1210407" y="2468117"/>
                          <a:pt x="1237363" y="2456592"/>
                          <a:pt x="1238506" y="2456305"/>
                        </a:cubicBezTo>
                        <a:cubicBezTo>
                          <a:pt x="1239458" y="2456115"/>
                          <a:pt x="1220313" y="2464116"/>
                          <a:pt x="1229266" y="2460878"/>
                        </a:cubicBezTo>
                        <a:cubicBezTo>
                          <a:pt x="1236982" y="2458115"/>
                          <a:pt x="1257460" y="2449352"/>
                          <a:pt x="1262794" y="2447162"/>
                        </a:cubicBezTo>
                        <a:cubicBezTo>
                          <a:pt x="1275082" y="2442399"/>
                          <a:pt x="1289179" y="2436779"/>
                          <a:pt x="1299751" y="2432969"/>
                        </a:cubicBezTo>
                        <a:cubicBezTo>
                          <a:pt x="1309657" y="2429350"/>
                          <a:pt x="1316896" y="2426778"/>
                          <a:pt x="1329565" y="2421825"/>
                        </a:cubicBezTo>
                        <a:cubicBezTo>
                          <a:pt x="1343281" y="2416396"/>
                          <a:pt x="1357949" y="2410586"/>
                          <a:pt x="1370998" y="2405347"/>
                        </a:cubicBezTo>
                        <a:cubicBezTo>
                          <a:pt x="1384238" y="2399918"/>
                          <a:pt x="1390429" y="2396965"/>
                          <a:pt x="1399002" y="2394107"/>
                        </a:cubicBezTo>
                        <a:cubicBezTo>
                          <a:pt x="1408527" y="2390964"/>
                          <a:pt x="1425958" y="2384297"/>
                          <a:pt x="1441198" y="2378201"/>
                        </a:cubicBezTo>
                        <a:cubicBezTo>
                          <a:pt x="1452056" y="2373819"/>
                          <a:pt x="1448913" y="2374486"/>
                          <a:pt x="1448913" y="2374200"/>
                        </a:cubicBezTo>
                        <a:cubicBezTo>
                          <a:pt x="1448913" y="2375534"/>
                          <a:pt x="1492442" y="2358103"/>
                          <a:pt x="1504920" y="2352674"/>
                        </a:cubicBezTo>
                        <a:cubicBezTo>
                          <a:pt x="1511873" y="2349626"/>
                          <a:pt x="1525875" y="2344101"/>
                          <a:pt x="1530733" y="2342672"/>
                        </a:cubicBezTo>
                        <a:cubicBezTo>
                          <a:pt x="1533971" y="2341720"/>
                          <a:pt x="1522827" y="2346197"/>
                          <a:pt x="1529018" y="2344006"/>
                        </a:cubicBezTo>
                        <a:cubicBezTo>
                          <a:pt x="1535019" y="2341910"/>
                          <a:pt x="1542353" y="2338672"/>
                          <a:pt x="1546925" y="2336767"/>
                        </a:cubicBezTo>
                        <a:cubicBezTo>
                          <a:pt x="1557879" y="2332195"/>
                          <a:pt x="1574167" y="2325909"/>
                          <a:pt x="1583311" y="2322670"/>
                        </a:cubicBezTo>
                        <a:cubicBezTo>
                          <a:pt x="1583311" y="2323432"/>
                          <a:pt x="1602361" y="2314859"/>
                          <a:pt x="1609123" y="2312192"/>
                        </a:cubicBezTo>
                        <a:cubicBezTo>
                          <a:pt x="1626078" y="2305334"/>
                          <a:pt x="1646461" y="2297810"/>
                          <a:pt x="1660844" y="2291714"/>
                        </a:cubicBezTo>
                        <a:cubicBezTo>
                          <a:pt x="1673798" y="2286284"/>
                          <a:pt x="1693134" y="2278760"/>
                          <a:pt x="1707421" y="2273330"/>
                        </a:cubicBezTo>
                        <a:cubicBezTo>
                          <a:pt x="1723900" y="2267044"/>
                          <a:pt x="1752189" y="2256376"/>
                          <a:pt x="1767143" y="2249994"/>
                        </a:cubicBezTo>
                        <a:cubicBezTo>
                          <a:pt x="1772668" y="2247613"/>
                          <a:pt x="1781716" y="2244755"/>
                          <a:pt x="1787336" y="2242755"/>
                        </a:cubicBezTo>
                        <a:cubicBezTo>
                          <a:pt x="1796575" y="2239326"/>
                          <a:pt x="1800766" y="2237230"/>
                          <a:pt x="1812101" y="2232849"/>
                        </a:cubicBezTo>
                        <a:cubicBezTo>
                          <a:pt x="1824769" y="2227896"/>
                          <a:pt x="1838295" y="2222562"/>
                          <a:pt x="1850868" y="2217609"/>
                        </a:cubicBezTo>
                        <a:cubicBezTo>
                          <a:pt x="1864584" y="2212180"/>
                          <a:pt x="1860298" y="2213323"/>
                          <a:pt x="1875633" y="2207703"/>
                        </a:cubicBezTo>
                        <a:cubicBezTo>
                          <a:pt x="1890111" y="2202369"/>
                          <a:pt x="1924591" y="2189605"/>
                          <a:pt x="1924591" y="2188177"/>
                        </a:cubicBezTo>
                        <a:cubicBezTo>
                          <a:pt x="1924591" y="2188558"/>
                          <a:pt x="1929735" y="2186748"/>
                          <a:pt x="1937736" y="2183795"/>
                        </a:cubicBezTo>
                        <a:cubicBezTo>
                          <a:pt x="1945737" y="2180747"/>
                          <a:pt x="1956595" y="2176556"/>
                          <a:pt x="1967930" y="2172175"/>
                        </a:cubicBezTo>
                        <a:cubicBezTo>
                          <a:pt x="1990695" y="2163317"/>
                          <a:pt x="2015460" y="2153315"/>
                          <a:pt x="2023747" y="2149791"/>
                        </a:cubicBezTo>
                        <a:cubicBezTo>
                          <a:pt x="2037558" y="2143886"/>
                          <a:pt x="2056227" y="2138837"/>
                          <a:pt x="2073372" y="2130836"/>
                        </a:cubicBezTo>
                        <a:cubicBezTo>
                          <a:pt x="2080992" y="2127312"/>
                          <a:pt x="2084516" y="2125121"/>
                          <a:pt x="2100328" y="2119692"/>
                        </a:cubicBezTo>
                        <a:cubicBezTo>
                          <a:pt x="2103661" y="2118359"/>
                          <a:pt x="2120425" y="2111786"/>
                          <a:pt x="2129188" y="2108262"/>
                        </a:cubicBezTo>
                        <a:cubicBezTo>
                          <a:pt x="2130808" y="2108738"/>
                          <a:pt x="2132236" y="2109119"/>
                          <a:pt x="2133094" y="2109310"/>
                        </a:cubicBezTo>
                        <a:cubicBezTo>
                          <a:pt x="2134142" y="2109596"/>
                          <a:pt x="2134522" y="2109691"/>
                          <a:pt x="2134237" y="2109596"/>
                        </a:cubicBezTo>
                        <a:cubicBezTo>
                          <a:pt x="2135570" y="2110072"/>
                          <a:pt x="2124521" y="2107214"/>
                          <a:pt x="2132617" y="2109691"/>
                        </a:cubicBezTo>
                        <a:cubicBezTo>
                          <a:pt x="2139190" y="2111596"/>
                          <a:pt x="2149382" y="2114549"/>
                          <a:pt x="2156430" y="2116644"/>
                        </a:cubicBezTo>
                        <a:cubicBezTo>
                          <a:pt x="2175670" y="2122359"/>
                          <a:pt x="2197102" y="2128646"/>
                          <a:pt x="2215009" y="2133884"/>
                        </a:cubicBezTo>
                        <a:cubicBezTo>
                          <a:pt x="2198054" y="2128646"/>
                          <a:pt x="2190815" y="2125312"/>
                          <a:pt x="2205674" y="2129027"/>
                        </a:cubicBezTo>
                        <a:cubicBezTo>
                          <a:pt x="2223295" y="2134075"/>
                          <a:pt x="2212532" y="2131884"/>
                          <a:pt x="2211294" y="2131789"/>
                        </a:cubicBezTo>
                        <a:cubicBezTo>
                          <a:pt x="2209294" y="2131694"/>
                          <a:pt x="2234535" y="2138552"/>
                          <a:pt x="2242250" y="2140838"/>
                        </a:cubicBezTo>
                        <a:cubicBezTo>
                          <a:pt x="2249394" y="2142933"/>
                          <a:pt x="2262729" y="2147600"/>
                          <a:pt x="2266920" y="2148553"/>
                        </a:cubicBezTo>
                        <a:cubicBezTo>
                          <a:pt x="2271968" y="2149696"/>
                          <a:pt x="2274254" y="2149982"/>
                          <a:pt x="2285494" y="2153411"/>
                        </a:cubicBezTo>
                        <a:cubicBezTo>
                          <a:pt x="2302543" y="2158554"/>
                          <a:pt x="2313402" y="2162174"/>
                          <a:pt x="2332452" y="2167698"/>
                        </a:cubicBezTo>
                        <a:cubicBezTo>
                          <a:pt x="2320546" y="2163793"/>
                          <a:pt x="2400746" y="2187034"/>
                          <a:pt x="2409033" y="2189225"/>
                        </a:cubicBezTo>
                        <a:cubicBezTo>
                          <a:pt x="2414462" y="2190749"/>
                          <a:pt x="2403032" y="2186653"/>
                          <a:pt x="2412652" y="2189129"/>
                        </a:cubicBezTo>
                        <a:cubicBezTo>
                          <a:pt x="2418939" y="2190749"/>
                          <a:pt x="2423035" y="2192082"/>
                          <a:pt x="2425511" y="2193130"/>
                        </a:cubicBezTo>
                        <a:cubicBezTo>
                          <a:pt x="2427988" y="2194178"/>
                          <a:pt x="2428940" y="2194749"/>
                          <a:pt x="2428845" y="2194844"/>
                        </a:cubicBezTo>
                        <a:cubicBezTo>
                          <a:pt x="2428940" y="2194749"/>
                          <a:pt x="2430655" y="2195035"/>
                          <a:pt x="2433417" y="2195702"/>
                        </a:cubicBezTo>
                        <a:cubicBezTo>
                          <a:pt x="2436179" y="2196368"/>
                          <a:pt x="2439989" y="2197416"/>
                          <a:pt x="2444180" y="2198750"/>
                        </a:cubicBezTo>
                        <a:cubicBezTo>
                          <a:pt x="2451991" y="2201226"/>
                          <a:pt x="2447324" y="2200464"/>
                          <a:pt x="2455229" y="2202845"/>
                        </a:cubicBezTo>
                        <a:cubicBezTo>
                          <a:pt x="2460182" y="2204369"/>
                          <a:pt x="2468183" y="2205512"/>
                          <a:pt x="2482471" y="2209703"/>
                        </a:cubicBezTo>
                        <a:cubicBezTo>
                          <a:pt x="2484376" y="2210370"/>
                          <a:pt x="2490758" y="2212370"/>
                          <a:pt x="2496663" y="2214275"/>
                        </a:cubicBezTo>
                        <a:cubicBezTo>
                          <a:pt x="2502473" y="2216180"/>
                          <a:pt x="2507902" y="2217895"/>
                          <a:pt x="2507902" y="2217609"/>
                        </a:cubicBezTo>
                        <a:cubicBezTo>
                          <a:pt x="2507902" y="2217323"/>
                          <a:pt x="2498568" y="2214466"/>
                          <a:pt x="2509236" y="2217323"/>
                        </a:cubicBezTo>
                        <a:cubicBezTo>
                          <a:pt x="2512665" y="2218276"/>
                          <a:pt x="2517523" y="2219609"/>
                          <a:pt x="2520761" y="2220657"/>
                        </a:cubicBezTo>
                        <a:cubicBezTo>
                          <a:pt x="2529715" y="2223515"/>
                          <a:pt x="2517808" y="2220943"/>
                          <a:pt x="2530858" y="2224753"/>
                        </a:cubicBezTo>
                        <a:cubicBezTo>
                          <a:pt x="2539716" y="2227325"/>
                          <a:pt x="2551908" y="2230754"/>
                          <a:pt x="2560576" y="2233230"/>
                        </a:cubicBezTo>
                        <a:cubicBezTo>
                          <a:pt x="2564100" y="2234183"/>
                          <a:pt x="2567910" y="2234945"/>
                          <a:pt x="2568386" y="2235135"/>
                        </a:cubicBezTo>
                        <a:cubicBezTo>
                          <a:pt x="2585055" y="2239898"/>
                          <a:pt x="2602295" y="2244851"/>
                          <a:pt x="2618869" y="2249613"/>
                        </a:cubicBezTo>
                        <a:cubicBezTo>
                          <a:pt x="2638585" y="2255138"/>
                          <a:pt x="2641538" y="2255614"/>
                          <a:pt x="2621441" y="2249518"/>
                        </a:cubicBezTo>
                        <a:cubicBezTo>
                          <a:pt x="2636871" y="2253899"/>
                          <a:pt x="2652301" y="2258376"/>
                          <a:pt x="2663827" y="2262186"/>
                        </a:cubicBezTo>
                        <a:cubicBezTo>
                          <a:pt x="2672971" y="2265234"/>
                          <a:pt x="2687925" y="2270092"/>
                          <a:pt x="2702117" y="2273807"/>
                        </a:cubicBezTo>
                        <a:cubicBezTo>
                          <a:pt x="2712595" y="2276474"/>
                          <a:pt x="2713071" y="2276474"/>
                          <a:pt x="2727835" y="2280665"/>
                        </a:cubicBezTo>
                        <a:cubicBezTo>
                          <a:pt x="2733074" y="2282189"/>
                          <a:pt x="2743837" y="2285237"/>
                          <a:pt x="2749171" y="2286761"/>
                        </a:cubicBezTo>
                        <a:cubicBezTo>
                          <a:pt x="2749266" y="2286665"/>
                          <a:pt x="2748790" y="2286284"/>
                          <a:pt x="2752028" y="2287237"/>
                        </a:cubicBezTo>
                        <a:cubicBezTo>
                          <a:pt x="2765173" y="2290952"/>
                          <a:pt x="2785461" y="2296762"/>
                          <a:pt x="2800034" y="2300858"/>
                        </a:cubicBezTo>
                        <a:cubicBezTo>
                          <a:pt x="2814608" y="2304858"/>
                          <a:pt x="2826704" y="2307906"/>
                          <a:pt x="2836705" y="2311335"/>
                        </a:cubicBezTo>
                        <a:cubicBezTo>
                          <a:pt x="2842897" y="2313430"/>
                          <a:pt x="2874425" y="2322479"/>
                          <a:pt x="2880901" y="2324003"/>
                        </a:cubicBezTo>
                        <a:cubicBezTo>
                          <a:pt x="2888141" y="2325718"/>
                          <a:pt x="2864614" y="2318669"/>
                          <a:pt x="2860232" y="2317431"/>
                        </a:cubicBezTo>
                        <a:cubicBezTo>
                          <a:pt x="2870710" y="2320479"/>
                          <a:pt x="2881854" y="2323622"/>
                          <a:pt x="2891284" y="2326575"/>
                        </a:cubicBezTo>
                        <a:cubicBezTo>
                          <a:pt x="2899856" y="2329242"/>
                          <a:pt x="2905000" y="2330861"/>
                          <a:pt x="2914906" y="2334005"/>
                        </a:cubicBezTo>
                        <a:cubicBezTo>
                          <a:pt x="2932146" y="2339148"/>
                          <a:pt x="2937766" y="2340196"/>
                          <a:pt x="2953958" y="2345149"/>
                        </a:cubicBezTo>
                        <a:cubicBezTo>
                          <a:pt x="2960626" y="2347149"/>
                          <a:pt x="2979009" y="2353721"/>
                          <a:pt x="2983391" y="2354102"/>
                        </a:cubicBezTo>
                        <a:cubicBezTo>
                          <a:pt x="2985962" y="2354388"/>
                          <a:pt x="2989391" y="2354484"/>
                          <a:pt x="3007012" y="2360103"/>
                        </a:cubicBezTo>
                        <a:cubicBezTo>
                          <a:pt x="3017871" y="2363532"/>
                          <a:pt x="3017776" y="2363818"/>
                          <a:pt x="3032349" y="2368199"/>
                        </a:cubicBezTo>
                        <a:cubicBezTo>
                          <a:pt x="3037016" y="2369628"/>
                          <a:pt x="3072354" y="2380010"/>
                          <a:pt x="3073592" y="2380010"/>
                        </a:cubicBezTo>
                        <a:cubicBezTo>
                          <a:pt x="3074450" y="2380010"/>
                          <a:pt x="3062448" y="2375534"/>
                          <a:pt x="3082450" y="2381439"/>
                        </a:cubicBezTo>
                        <a:cubicBezTo>
                          <a:pt x="3097119" y="2385725"/>
                          <a:pt x="3086642" y="2383344"/>
                          <a:pt x="3091690" y="2385154"/>
                        </a:cubicBezTo>
                        <a:cubicBezTo>
                          <a:pt x="3092166" y="2385249"/>
                          <a:pt x="3106644" y="2388678"/>
                          <a:pt x="3108358" y="2389059"/>
                        </a:cubicBezTo>
                        <a:cubicBezTo>
                          <a:pt x="3118836" y="2391726"/>
                          <a:pt x="3121122" y="2392584"/>
                          <a:pt x="3125884" y="2394298"/>
                        </a:cubicBezTo>
                        <a:cubicBezTo>
                          <a:pt x="3133028" y="2396870"/>
                          <a:pt x="3167223" y="2407061"/>
                          <a:pt x="3179986" y="2410490"/>
                        </a:cubicBezTo>
                        <a:cubicBezTo>
                          <a:pt x="3195036" y="2414586"/>
                          <a:pt x="3179701" y="2408776"/>
                          <a:pt x="3186559" y="2410681"/>
                        </a:cubicBezTo>
                        <a:cubicBezTo>
                          <a:pt x="3196750" y="2413538"/>
                          <a:pt x="3197703" y="2414300"/>
                          <a:pt x="3202942" y="2416015"/>
                        </a:cubicBezTo>
                        <a:cubicBezTo>
                          <a:pt x="3210371" y="2418396"/>
                          <a:pt x="3221516" y="2421825"/>
                          <a:pt x="3231517" y="2424683"/>
                        </a:cubicBezTo>
                        <a:cubicBezTo>
                          <a:pt x="3245518" y="2428778"/>
                          <a:pt x="3272188" y="2437446"/>
                          <a:pt x="3282761" y="2440304"/>
                        </a:cubicBezTo>
                        <a:cubicBezTo>
                          <a:pt x="3288095" y="2441732"/>
                          <a:pt x="3297811" y="2443733"/>
                          <a:pt x="3302859" y="2445447"/>
                        </a:cubicBezTo>
                        <a:cubicBezTo>
                          <a:pt x="3307241" y="2446971"/>
                          <a:pt x="3307050" y="2447162"/>
                          <a:pt x="3316766" y="2450019"/>
                        </a:cubicBezTo>
                        <a:cubicBezTo>
                          <a:pt x="3339435" y="2456592"/>
                          <a:pt x="3349532" y="2458211"/>
                          <a:pt x="3371153" y="2464402"/>
                        </a:cubicBezTo>
                        <a:cubicBezTo>
                          <a:pt x="3393918" y="2470879"/>
                          <a:pt x="3403348" y="2475070"/>
                          <a:pt x="3420207" y="2479928"/>
                        </a:cubicBezTo>
                        <a:cubicBezTo>
                          <a:pt x="3426303" y="2481642"/>
                          <a:pt x="3417350" y="2478499"/>
                          <a:pt x="3415254" y="2477832"/>
                        </a:cubicBezTo>
                        <a:cubicBezTo>
                          <a:pt x="3428875" y="2481737"/>
                          <a:pt x="3430780" y="2482976"/>
                          <a:pt x="3442686" y="2486405"/>
                        </a:cubicBezTo>
                        <a:cubicBezTo>
                          <a:pt x="3458117" y="2490786"/>
                          <a:pt x="3469451" y="2493929"/>
                          <a:pt x="3485739" y="2498501"/>
                        </a:cubicBezTo>
                        <a:cubicBezTo>
                          <a:pt x="3477833" y="2496215"/>
                          <a:pt x="3496788" y="2501645"/>
                          <a:pt x="3502884" y="2503169"/>
                        </a:cubicBezTo>
                        <a:cubicBezTo>
                          <a:pt x="3510790" y="2505169"/>
                          <a:pt x="3516314" y="2506884"/>
                          <a:pt x="3524220" y="2509265"/>
                        </a:cubicBezTo>
                        <a:cubicBezTo>
                          <a:pt x="3539936" y="2514027"/>
                          <a:pt x="3560891" y="2520028"/>
                          <a:pt x="3576608" y="2524314"/>
                        </a:cubicBezTo>
                        <a:cubicBezTo>
                          <a:pt x="3582608" y="2525934"/>
                          <a:pt x="3602801" y="2530791"/>
                          <a:pt x="3603468" y="2531458"/>
                        </a:cubicBezTo>
                        <a:cubicBezTo>
                          <a:pt x="3604706" y="2532601"/>
                          <a:pt x="3604040" y="2533268"/>
                          <a:pt x="3627757" y="2539268"/>
                        </a:cubicBezTo>
                        <a:cubicBezTo>
                          <a:pt x="3642520" y="2542983"/>
                          <a:pt x="3660427" y="2546984"/>
                          <a:pt x="3680906" y="2553556"/>
                        </a:cubicBezTo>
                        <a:cubicBezTo>
                          <a:pt x="3692050" y="2557080"/>
                          <a:pt x="3700528" y="2560128"/>
                          <a:pt x="3715196" y="2564510"/>
                        </a:cubicBezTo>
                        <a:cubicBezTo>
                          <a:pt x="3729388" y="2568701"/>
                          <a:pt x="3731389" y="2568891"/>
                          <a:pt x="3742057" y="2571939"/>
                        </a:cubicBezTo>
                        <a:cubicBezTo>
                          <a:pt x="3751486" y="2574606"/>
                          <a:pt x="3759487" y="2577559"/>
                          <a:pt x="3771013" y="2580893"/>
                        </a:cubicBezTo>
                        <a:cubicBezTo>
                          <a:pt x="3773013" y="2581655"/>
                          <a:pt x="3777394" y="2581845"/>
                          <a:pt x="3779966" y="2580988"/>
                        </a:cubicBezTo>
                        <a:cubicBezTo>
                          <a:pt x="3782824" y="2580226"/>
                          <a:pt x="3784633" y="2578702"/>
                          <a:pt x="3786634" y="2577749"/>
                        </a:cubicBezTo>
                        <a:cubicBezTo>
                          <a:pt x="3788634" y="2576702"/>
                          <a:pt x="3790444" y="2575654"/>
                          <a:pt x="3792349" y="2574606"/>
                        </a:cubicBezTo>
                        <a:cubicBezTo>
                          <a:pt x="3796063" y="2572701"/>
                          <a:pt x="3799492" y="2570892"/>
                          <a:pt x="3802921" y="2569082"/>
                        </a:cubicBezTo>
                        <a:cubicBezTo>
                          <a:pt x="3809303" y="2565081"/>
                          <a:pt x="3815304" y="2561557"/>
                          <a:pt x="3821019" y="2557652"/>
                        </a:cubicBezTo>
                        <a:cubicBezTo>
                          <a:pt x="3817971" y="2559842"/>
                          <a:pt x="3815494" y="2560795"/>
                          <a:pt x="3816828" y="2559557"/>
                        </a:cubicBezTo>
                        <a:cubicBezTo>
                          <a:pt x="3818257" y="2558414"/>
                          <a:pt x="3822829" y="2554413"/>
                          <a:pt x="3833687" y="2546126"/>
                        </a:cubicBezTo>
                        <a:cubicBezTo>
                          <a:pt x="3839593" y="2541269"/>
                          <a:pt x="3841402" y="2539364"/>
                          <a:pt x="3843974" y="2537173"/>
                        </a:cubicBezTo>
                        <a:cubicBezTo>
                          <a:pt x="3845212" y="2536030"/>
                          <a:pt x="3846641" y="2534696"/>
                          <a:pt x="3848737" y="2532792"/>
                        </a:cubicBezTo>
                        <a:cubicBezTo>
                          <a:pt x="3850642" y="2530696"/>
                          <a:pt x="3853213" y="2527838"/>
                          <a:pt x="3856833" y="2523647"/>
                        </a:cubicBezTo>
                        <a:cubicBezTo>
                          <a:pt x="3863596" y="2516218"/>
                          <a:pt x="3863977" y="2515075"/>
                          <a:pt x="3864262" y="2515551"/>
                        </a:cubicBezTo>
                        <a:cubicBezTo>
                          <a:pt x="3864072" y="2515265"/>
                          <a:pt x="3866167" y="2512313"/>
                          <a:pt x="3869311" y="2508026"/>
                        </a:cubicBezTo>
                        <a:cubicBezTo>
                          <a:pt x="3872168" y="2503550"/>
                          <a:pt x="3876169" y="2497739"/>
                          <a:pt x="3879502" y="2491548"/>
                        </a:cubicBezTo>
                        <a:cubicBezTo>
                          <a:pt x="3881217" y="2488405"/>
                          <a:pt x="3882836" y="2485357"/>
                          <a:pt x="3884455" y="2482404"/>
                        </a:cubicBezTo>
                        <a:cubicBezTo>
                          <a:pt x="3885789" y="2479356"/>
                          <a:pt x="3887122" y="2476594"/>
                          <a:pt x="3888170" y="2474117"/>
                        </a:cubicBezTo>
                        <a:cubicBezTo>
                          <a:pt x="3890456" y="2469355"/>
                          <a:pt x="3891313" y="2465830"/>
                          <a:pt x="3891218" y="2465640"/>
                        </a:cubicBezTo>
                        <a:cubicBezTo>
                          <a:pt x="3891313" y="2465735"/>
                          <a:pt x="3892361" y="2463545"/>
                          <a:pt x="3893790" y="2459925"/>
                        </a:cubicBezTo>
                        <a:cubicBezTo>
                          <a:pt x="3895028" y="2456210"/>
                          <a:pt x="3896933" y="2451257"/>
                          <a:pt x="3898267" y="2445733"/>
                        </a:cubicBezTo>
                        <a:cubicBezTo>
                          <a:pt x="3899886" y="2440304"/>
                          <a:pt x="3900934" y="2434398"/>
                          <a:pt x="3901791" y="2429064"/>
                        </a:cubicBezTo>
                        <a:cubicBezTo>
                          <a:pt x="3902172" y="2426397"/>
                          <a:pt x="3902553" y="2424016"/>
                          <a:pt x="3902553" y="2421539"/>
                        </a:cubicBezTo>
                        <a:cubicBezTo>
                          <a:pt x="3902553" y="2419444"/>
                          <a:pt x="3902553" y="2417634"/>
                          <a:pt x="3902553" y="2416301"/>
                        </a:cubicBezTo>
                        <a:cubicBezTo>
                          <a:pt x="3902458" y="2406871"/>
                          <a:pt x="3902362" y="2397251"/>
                          <a:pt x="3902172" y="2388678"/>
                        </a:cubicBezTo>
                        <a:cubicBezTo>
                          <a:pt x="3902172" y="2388964"/>
                          <a:pt x="3901505" y="2379534"/>
                          <a:pt x="3901505" y="2378201"/>
                        </a:cubicBezTo>
                        <a:cubicBezTo>
                          <a:pt x="3901791" y="2373057"/>
                          <a:pt x="3902553" y="2377724"/>
                          <a:pt x="3902934" y="2377915"/>
                        </a:cubicBezTo>
                        <a:cubicBezTo>
                          <a:pt x="3902648" y="2369533"/>
                          <a:pt x="3902458" y="2358484"/>
                          <a:pt x="3901982" y="2356007"/>
                        </a:cubicBezTo>
                        <a:cubicBezTo>
                          <a:pt x="3901505" y="2353436"/>
                          <a:pt x="3900838" y="2351054"/>
                          <a:pt x="3900743" y="2332767"/>
                        </a:cubicBezTo>
                        <a:cubicBezTo>
                          <a:pt x="3901029" y="2332862"/>
                          <a:pt x="3901982" y="2339339"/>
                          <a:pt x="3902172" y="2334100"/>
                        </a:cubicBezTo>
                        <a:cubicBezTo>
                          <a:pt x="3902362" y="2325527"/>
                          <a:pt x="3901791" y="2313812"/>
                          <a:pt x="3901505" y="2310859"/>
                        </a:cubicBezTo>
                        <a:cubicBezTo>
                          <a:pt x="3901505" y="2302191"/>
                          <a:pt x="3901600" y="2293714"/>
                          <a:pt x="3901600" y="2285903"/>
                        </a:cubicBezTo>
                        <a:cubicBezTo>
                          <a:pt x="3901696" y="2280760"/>
                          <a:pt x="3902077" y="2273140"/>
                          <a:pt x="3902077" y="2266663"/>
                        </a:cubicBezTo>
                        <a:cubicBezTo>
                          <a:pt x="3902077" y="2255138"/>
                          <a:pt x="3901029" y="2253709"/>
                          <a:pt x="3901124" y="2245898"/>
                        </a:cubicBezTo>
                        <a:cubicBezTo>
                          <a:pt x="3901219" y="2244279"/>
                          <a:pt x="3901410" y="2238183"/>
                          <a:pt x="3901505" y="2234564"/>
                        </a:cubicBezTo>
                        <a:cubicBezTo>
                          <a:pt x="3901505" y="2228944"/>
                          <a:pt x="3901600" y="2222657"/>
                          <a:pt x="3901600" y="2216561"/>
                        </a:cubicBezTo>
                        <a:cubicBezTo>
                          <a:pt x="3901410" y="2200369"/>
                          <a:pt x="3901315" y="2188844"/>
                          <a:pt x="3901219" y="2173032"/>
                        </a:cubicBezTo>
                        <a:cubicBezTo>
                          <a:pt x="3901124" y="2159792"/>
                          <a:pt x="3901600" y="2155697"/>
                          <a:pt x="3901410" y="2144362"/>
                        </a:cubicBezTo>
                        <a:cubicBezTo>
                          <a:pt x="3901219" y="2136647"/>
                          <a:pt x="3901029" y="2133122"/>
                          <a:pt x="3900743" y="2133027"/>
                        </a:cubicBezTo>
                        <a:cubicBezTo>
                          <a:pt x="3901505" y="2133313"/>
                          <a:pt x="3901791" y="2133884"/>
                          <a:pt x="3901791" y="2111215"/>
                        </a:cubicBezTo>
                        <a:cubicBezTo>
                          <a:pt x="3901791" y="2111596"/>
                          <a:pt x="3901315" y="2111024"/>
                          <a:pt x="3901410" y="2111024"/>
                        </a:cubicBezTo>
                        <a:cubicBezTo>
                          <a:pt x="3901410" y="2097499"/>
                          <a:pt x="3901505" y="2049302"/>
                          <a:pt x="3901124" y="2040635"/>
                        </a:cubicBezTo>
                        <a:cubicBezTo>
                          <a:pt x="3901124" y="2039777"/>
                          <a:pt x="3900172" y="2050255"/>
                          <a:pt x="3900267" y="2039301"/>
                        </a:cubicBezTo>
                        <a:cubicBezTo>
                          <a:pt x="3900458" y="2029681"/>
                          <a:pt x="3900648" y="2018060"/>
                          <a:pt x="3900934" y="2007773"/>
                        </a:cubicBezTo>
                        <a:cubicBezTo>
                          <a:pt x="3901219" y="1982342"/>
                          <a:pt x="3901315" y="1951766"/>
                          <a:pt x="3901124" y="1924429"/>
                        </a:cubicBezTo>
                        <a:cubicBezTo>
                          <a:pt x="3900838" y="1909761"/>
                          <a:pt x="3900743" y="1900903"/>
                          <a:pt x="3900458" y="1885853"/>
                        </a:cubicBezTo>
                        <a:cubicBezTo>
                          <a:pt x="3900362" y="1861945"/>
                          <a:pt x="3900076" y="1863851"/>
                          <a:pt x="3899410" y="1854802"/>
                        </a:cubicBezTo>
                        <a:cubicBezTo>
                          <a:pt x="3899695" y="1857945"/>
                          <a:pt x="3901029" y="1823369"/>
                          <a:pt x="3900267" y="1817464"/>
                        </a:cubicBezTo>
                        <a:cubicBezTo>
                          <a:pt x="3899791" y="1813940"/>
                          <a:pt x="3899124" y="1852611"/>
                          <a:pt x="3898552" y="1848134"/>
                        </a:cubicBezTo>
                        <a:cubicBezTo>
                          <a:pt x="3898552" y="1848039"/>
                          <a:pt x="3899315" y="1818035"/>
                          <a:pt x="3899315" y="1816130"/>
                        </a:cubicBezTo>
                        <a:cubicBezTo>
                          <a:pt x="3899695" y="1804986"/>
                          <a:pt x="3900267" y="1788698"/>
                          <a:pt x="3900838" y="1788984"/>
                        </a:cubicBezTo>
                        <a:cubicBezTo>
                          <a:pt x="3899791" y="1788603"/>
                          <a:pt x="3900172" y="1759076"/>
                          <a:pt x="3899600" y="1744121"/>
                        </a:cubicBezTo>
                        <a:cubicBezTo>
                          <a:pt x="3899505" y="1723738"/>
                          <a:pt x="3899695" y="1724309"/>
                          <a:pt x="3900267" y="1726691"/>
                        </a:cubicBezTo>
                        <a:cubicBezTo>
                          <a:pt x="3900838" y="1728786"/>
                          <a:pt x="3900553" y="1711165"/>
                          <a:pt x="3900934" y="1711355"/>
                        </a:cubicBezTo>
                        <a:lnTo>
                          <a:pt x="3899124" y="1710688"/>
                        </a:lnTo>
                        <a:cubicBezTo>
                          <a:pt x="3899029" y="1691829"/>
                          <a:pt x="3900553" y="1685733"/>
                          <a:pt x="3900458" y="1683542"/>
                        </a:cubicBezTo>
                        <a:cubicBezTo>
                          <a:pt x="3900172" y="1671827"/>
                          <a:pt x="3899124" y="1652872"/>
                          <a:pt x="3899600" y="1637346"/>
                        </a:cubicBezTo>
                        <a:cubicBezTo>
                          <a:pt x="3899981" y="1625726"/>
                          <a:pt x="3900648" y="1577624"/>
                          <a:pt x="3899695" y="1567337"/>
                        </a:cubicBezTo>
                        <a:cubicBezTo>
                          <a:pt x="3899315" y="1562765"/>
                          <a:pt x="3899695" y="1534000"/>
                          <a:pt x="3899219" y="1523808"/>
                        </a:cubicBezTo>
                        <a:cubicBezTo>
                          <a:pt x="3898362" y="1505139"/>
                          <a:pt x="3899791" y="1503615"/>
                          <a:pt x="3899886" y="1491804"/>
                        </a:cubicBezTo>
                        <a:cubicBezTo>
                          <a:pt x="3899981" y="1478278"/>
                          <a:pt x="3899315" y="1471706"/>
                          <a:pt x="3899315" y="1458467"/>
                        </a:cubicBezTo>
                        <a:cubicBezTo>
                          <a:pt x="3899315" y="1442560"/>
                          <a:pt x="3899600" y="1446846"/>
                          <a:pt x="3899981" y="1449132"/>
                        </a:cubicBezTo>
                        <a:cubicBezTo>
                          <a:pt x="3900458" y="1451894"/>
                          <a:pt x="3899886" y="1428368"/>
                          <a:pt x="3899886" y="1426939"/>
                        </a:cubicBezTo>
                        <a:cubicBezTo>
                          <a:pt x="3899600" y="1418176"/>
                          <a:pt x="3899791" y="1415318"/>
                          <a:pt x="3899791" y="1409603"/>
                        </a:cubicBezTo>
                        <a:cubicBezTo>
                          <a:pt x="3899981" y="1391696"/>
                          <a:pt x="3897600" y="1409508"/>
                          <a:pt x="3898933" y="1387124"/>
                        </a:cubicBezTo>
                        <a:cubicBezTo>
                          <a:pt x="3899695" y="1375123"/>
                          <a:pt x="3899600" y="1352072"/>
                          <a:pt x="3898933" y="1337785"/>
                        </a:cubicBezTo>
                        <a:cubicBezTo>
                          <a:pt x="3898267" y="1321592"/>
                          <a:pt x="3897981" y="1310543"/>
                          <a:pt x="3899029" y="1299494"/>
                        </a:cubicBezTo>
                        <a:cubicBezTo>
                          <a:pt x="3899600" y="1293017"/>
                          <a:pt x="3898267" y="1253298"/>
                          <a:pt x="3898933" y="1244440"/>
                        </a:cubicBezTo>
                        <a:cubicBezTo>
                          <a:pt x="3898362" y="1251488"/>
                          <a:pt x="3896933" y="1192910"/>
                          <a:pt x="3898267" y="1211102"/>
                        </a:cubicBezTo>
                        <a:cubicBezTo>
                          <a:pt x="3899505" y="1211578"/>
                          <a:pt x="3898457" y="1186528"/>
                          <a:pt x="3898267" y="1169573"/>
                        </a:cubicBezTo>
                        <a:cubicBezTo>
                          <a:pt x="3898171" y="1159572"/>
                          <a:pt x="3898076" y="1145761"/>
                          <a:pt x="3898267" y="1136712"/>
                        </a:cubicBezTo>
                        <a:cubicBezTo>
                          <a:pt x="3898362" y="1131283"/>
                          <a:pt x="3898552" y="1134426"/>
                          <a:pt x="3898552" y="1126425"/>
                        </a:cubicBezTo>
                        <a:cubicBezTo>
                          <a:pt x="3898552" y="1120520"/>
                          <a:pt x="3898457" y="1108423"/>
                          <a:pt x="3898362" y="1097755"/>
                        </a:cubicBezTo>
                        <a:cubicBezTo>
                          <a:pt x="3898267" y="1092421"/>
                          <a:pt x="3898171" y="1087468"/>
                          <a:pt x="3898076" y="1083753"/>
                        </a:cubicBezTo>
                        <a:cubicBezTo>
                          <a:pt x="3897981" y="1080134"/>
                          <a:pt x="3897886" y="1077752"/>
                          <a:pt x="3897695" y="1077752"/>
                        </a:cubicBezTo>
                        <a:cubicBezTo>
                          <a:pt x="3898171" y="1077943"/>
                          <a:pt x="3898648" y="1080515"/>
                          <a:pt x="3898648" y="1064036"/>
                        </a:cubicBezTo>
                        <a:cubicBezTo>
                          <a:pt x="3898648" y="1054226"/>
                          <a:pt x="3897886" y="1037747"/>
                          <a:pt x="3898362" y="1033366"/>
                        </a:cubicBezTo>
                        <a:cubicBezTo>
                          <a:pt x="3898362" y="1033747"/>
                          <a:pt x="3898171" y="1022698"/>
                          <a:pt x="3897981" y="1022222"/>
                        </a:cubicBezTo>
                        <a:cubicBezTo>
                          <a:pt x="3897695" y="1021555"/>
                          <a:pt x="3897886" y="1012697"/>
                          <a:pt x="3897981" y="1009458"/>
                        </a:cubicBezTo>
                        <a:cubicBezTo>
                          <a:pt x="3898267" y="991837"/>
                          <a:pt x="3898648" y="967072"/>
                          <a:pt x="3897314" y="966596"/>
                        </a:cubicBezTo>
                        <a:cubicBezTo>
                          <a:pt x="3897409" y="966596"/>
                          <a:pt x="3897695" y="966786"/>
                          <a:pt x="3897981" y="965262"/>
                        </a:cubicBezTo>
                        <a:cubicBezTo>
                          <a:pt x="3898171" y="963738"/>
                          <a:pt x="3898362" y="960500"/>
                          <a:pt x="3898076" y="953927"/>
                        </a:cubicBezTo>
                        <a:cubicBezTo>
                          <a:pt x="3897695" y="942497"/>
                          <a:pt x="3897505" y="945450"/>
                          <a:pt x="3897505" y="928877"/>
                        </a:cubicBezTo>
                        <a:cubicBezTo>
                          <a:pt x="3897505" y="938878"/>
                          <a:pt x="3898362" y="936782"/>
                          <a:pt x="3898457" y="923257"/>
                        </a:cubicBezTo>
                        <a:cubicBezTo>
                          <a:pt x="3898362" y="912494"/>
                          <a:pt x="3898267" y="901254"/>
                          <a:pt x="3898171" y="890872"/>
                        </a:cubicBezTo>
                        <a:cubicBezTo>
                          <a:pt x="3897886" y="868678"/>
                          <a:pt x="3897695" y="867631"/>
                          <a:pt x="3896933" y="866488"/>
                        </a:cubicBezTo>
                        <a:cubicBezTo>
                          <a:pt x="3896838" y="846295"/>
                          <a:pt x="3897028" y="850772"/>
                          <a:pt x="3897505" y="844104"/>
                        </a:cubicBezTo>
                        <a:cubicBezTo>
                          <a:pt x="3897505" y="844009"/>
                          <a:pt x="3897314" y="841437"/>
                          <a:pt x="3897124" y="838675"/>
                        </a:cubicBezTo>
                        <a:cubicBezTo>
                          <a:pt x="3897028" y="837341"/>
                          <a:pt x="3896933" y="835913"/>
                          <a:pt x="3896838" y="834865"/>
                        </a:cubicBezTo>
                        <a:cubicBezTo>
                          <a:pt x="3896743" y="833817"/>
                          <a:pt x="3896647" y="833150"/>
                          <a:pt x="3896647" y="833055"/>
                        </a:cubicBezTo>
                        <a:cubicBezTo>
                          <a:pt x="3897314" y="833341"/>
                          <a:pt x="3897886" y="828388"/>
                          <a:pt x="3898552" y="822673"/>
                        </a:cubicBezTo>
                        <a:cubicBezTo>
                          <a:pt x="3898076" y="812290"/>
                          <a:pt x="3897695" y="803242"/>
                          <a:pt x="3897314" y="794479"/>
                        </a:cubicBezTo>
                        <a:cubicBezTo>
                          <a:pt x="3896552" y="779810"/>
                          <a:pt x="3896838" y="758189"/>
                          <a:pt x="3896933" y="738757"/>
                        </a:cubicBezTo>
                        <a:cubicBezTo>
                          <a:pt x="3897028" y="728566"/>
                          <a:pt x="3897314" y="691418"/>
                          <a:pt x="3896647" y="689132"/>
                        </a:cubicBezTo>
                        <a:cubicBezTo>
                          <a:pt x="3896076" y="687227"/>
                          <a:pt x="3895504" y="688370"/>
                          <a:pt x="3894933" y="688180"/>
                        </a:cubicBezTo>
                        <a:cubicBezTo>
                          <a:pt x="3894933" y="672178"/>
                          <a:pt x="3895981" y="677417"/>
                          <a:pt x="3896362" y="677607"/>
                        </a:cubicBezTo>
                        <a:cubicBezTo>
                          <a:pt x="3896171" y="677512"/>
                          <a:pt x="3896171" y="671987"/>
                          <a:pt x="3896362" y="666463"/>
                        </a:cubicBezTo>
                        <a:cubicBezTo>
                          <a:pt x="3896457" y="663796"/>
                          <a:pt x="3896552" y="661034"/>
                          <a:pt x="3896647" y="658938"/>
                        </a:cubicBezTo>
                        <a:cubicBezTo>
                          <a:pt x="3896743" y="656938"/>
                          <a:pt x="3896838" y="655509"/>
                          <a:pt x="3896933" y="655604"/>
                        </a:cubicBezTo>
                        <a:cubicBezTo>
                          <a:pt x="3897219" y="655700"/>
                          <a:pt x="3897791" y="656652"/>
                          <a:pt x="3897695" y="644841"/>
                        </a:cubicBezTo>
                        <a:lnTo>
                          <a:pt x="3895885" y="644174"/>
                        </a:lnTo>
                        <a:cubicBezTo>
                          <a:pt x="3896171" y="644269"/>
                          <a:pt x="3896267" y="640555"/>
                          <a:pt x="3896457" y="634554"/>
                        </a:cubicBezTo>
                        <a:cubicBezTo>
                          <a:pt x="3896552" y="628553"/>
                          <a:pt x="3896647" y="620457"/>
                          <a:pt x="3896743" y="611885"/>
                        </a:cubicBezTo>
                        <a:cubicBezTo>
                          <a:pt x="3896743" y="594549"/>
                          <a:pt x="3896743" y="575118"/>
                          <a:pt x="3896743" y="566736"/>
                        </a:cubicBezTo>
                        <a:cubicBezTo>
                          <a:pt x="3896743" y="578642"/>
                          <a:pt x="3896267" y="577690"/>
                          <a:pt x="3895981" y="577499"/>
                        </a:cubicBezTo>
                        <a:cubicBezTo>
                          <a:pt x="3895981" y="554925"/>
                          <a:pt x="3897600" y="545114"/>
                          <a:pt x="3896647" y="522254"/>
                        </a:cubicBezTo>
                        <a:cubicBezTo>
                          <a:pt x="3896457" y="520254"/>
                          <a:pt x="3895600" y="500537"/>
                          <a:pt x="3896076" y="497108"/>
                        </a:cubicBezTo>
                        <a:cubicBezTo>
                          <a:pt x="3896267" y="495584"/>
                          <a:pt x="3897219" y="513396"/>
                          <a:pt x="3897124" y="497108"/>
                        </a:cubicBezTo>
                        <a:cubicBezTo>
                          <a:pt x="3897028" y="479297"/>
                          <a:pt x="3896457" y="473772"/>
                          <a:pt x="3896552" y="452246"/>
                        </a:cubicBezTo>
                        <a:cubicBezTo>
                          <a:pt x="3896647" y="435863"/>
                          <a:pt x="3896743" y="422623"/>
                          <a:pt x="3896838" y="405097"/>
                        </a:cubicBezTo>
                        <a:cubicBezTo>
                          <a:pt x="3896743" y="385094"/>
                          <a:pt x="3895790" y="370902"/>
                          <a:pt x="3895790" y="395762"/>
                        </a:cubicBezTo>
                        <a:cubicBezTo>
                          <a:pt x="3895790" y="390143"/>
                          <a:pt x="3895790" y="384237"/>
                          <a:pt x="3895695" y="378331"/>
                        </a:cubicBezTo>
                        <a:cubicBezTo>
                          <a:pt x="3895790" y="372426"/>
                          <a:pt x="3895695" y="366616"/>
                          <a:pt x="3895219" y="360996"/>
                        </a:cubicBezTo>
                        <a:cubicBezTo>
                          <a:pt x="3894742" y="350233"/>
                          <a:pt x="3893885" y="345375"/>
                          <a:pt x="3892933" y="336802"/>
                        </a:cubicBezTo>
                        <a:cubicBezTo>
                          <a:pt x="3891694" y="331278"/>
                          <a:pt x="3890456" y="324515"/>
                          <a:pt x="3888646" y="319562"/>
                        </a:cubicBezTo>
                        <a:cubicBezTo>
                          <a:pt x="3884646" y="307465"/>
                          <a:pt x="3885599" y="311561"/>
                          <a:pt x="3885122" y="311466"/>
                        </a:cubicBezTo>
                        <a:cubicBezTo>
                          <a:pt x="3888075" y="319848"/>
                          <a:pt x="3889504" y="325373"/>
                          <a:pt x="3887027" y="318324"/>
                        </a:cubicBezTo>
                        <a:cubicBezTo>
                          <a:pt x="3885217" y="312704"/>
                          <a:pt x="3881408" y="302513"/>
                          <a:pt x="3877597" y="294131"/>
                        </a:cubicBezTo>
                        <a:cubicBezTo>
                          <a:pt x="3870073" y="278319"/>
                          <a:pt x="3885027" y="306323"/>
                          <a:pt x="3875502" y="286987"/>
                        </a:cubicBezTo>
                        <a:cubicBezTo>
                          <a:pt x="3873502" y="282701"/>
                          <a:pt x="3865882" y="270127"/>
                          <a:pt x="3858357" y="260984"/>
                        </a:cubicBezTo>
                        <a:cubicBezTo>
                          <a:pt x="3851023" y="251744"/>
                          <a:pt x="3844165" y="245839"/>
                          <a:pt x="3848642" y="250601"/>
                        </a:cubicBezTo>
                        <a:cubicBezTo>
                          <a:pt x="3855404" y="258507"/>
                          <a:pt x="3858738" y="263365"/>
                          <a:pt x="3850451" y="253935"/>
                        </a:cubicBezTo>
                        <a:cubicBezTo>
                          <a:pt x="3845022" y="248315"/>
                          <a:pt x="3836068" y="239552"/>
                          <a:pt x="3829210" y="233837"/>
                        </a:cubicBezTo>
                        <a:cubicBezTo>
                          <a:pt x="3819304" y="225074"/>
                          <a:pt x="3835783" y="236504"/>
                          <a:pt x="3831973" y="233266"/>
                        </a:cubicBezTo>
                        <a:cubicBezTo>
                          <a:pt x="3825019" y="226884"/>
                          <a:pt x="3813018" y="218978"/>
                          <a:pt x="3805874" y="214978"/>
                        </a:cubicBezTo>
                        <a:cubicBezTo>
                          <a:pt x="3796063" y="209644"/>
                          <a:pt x="3803398" y="214121"/>
                          <a:pt x="3794920" y="209834"/>
                        </a:cubicBezTo>
                        <a:cubicBezTo>
                          <a:pt x="3778633" y="202119"/>
                          <a:pt x="3783491" y="202595"/>
                          <a:pt x="3768155" y="196499"/>
                        </a:cubicBezTo>
                        <a:cubicBezTo>
                          <a:pt x="3753392" y="191165"/>
                          <a:pt x="3747676" y="190403"/>
                          <a:pt x="3747295" y="190880"/>
                        </a:cubicBezTo>
                        <a:cubicBezTo>
                          <a:pt x="3747581" y="190498"/>
                          <a:pt x="3751105" y="190975"/>
                          <a:pt x="3744628" y="188593"/>
                        </a:cubicBezTo>
                        <a:cubicBezTo>
                          <a:pt x="3737485" y="185831"/>
                          <a:pt x="3717292" y="180021"/>
                          <a:pt x="3702337" y="178306"/>
                        </a:cubicBezTo>
                        <a:cubicBezTo>
                          <a:pt x="3697289" y="177640"/>
                          <a:pt x="3712243" y="180402"/>
                          <a:pt x="3701480" y="179068"/>
                        </a:cubicBezTo>
                        <a:cubicBezTo>
                          <a:pt x="3692812" y="177830"/>
                          <a:pt x="3680049" y="177068"/>
                          <a:pt x="3670905" y="176211"/>
                        </a:cubicBezTo>
                        <a:cubicBezTo>
                          <a:pt x="3660332" y="175354"/>
                          <a:pt x="3652141" y="174211"/>
                          <a:pt x="3642806" y="173544"/>
                        </a:cubicBezTo>
                        <a:cubicBezTo>
                          <a:pt x="3628042" y="172496"/>
                          <a:pt x="3627947" y="173353"/>
                          <a:pt x="3612898" y="171925"/>
                        </a:cubicBezTo>
                        <a:cubicBezTo>
                          <a:pt x="3605183" y="171163"/>
                          <a:pt x="3604040" y="170115"/>
                          <a:pt x="3592133" y="169639"/>
                        </a:cubicBezTo>
                        <a:cubicBezTo>
                          <a:pt x="3580036" y="169163"/>
                          <a:pt x="3581370" y="170210"/>
                          <a:pt x="3560129" y="168591"/>
                        </a:cubicBezTo>
                        <a:lnTo>
                          <a:pt x="3560320" y="168115"/>
                        </a:lnTo>
                        <a:cubicBezTo>
                          <a:pt x="3557843" y="167734"/>
                          <a:pt x="3559367" y="167734"/>
                          <a:pt x="3564987" y="168115"/>
                        </a:cubicBezTo>
                        <a:cubicBezTo>
                          <a:pt x="3567178" y="168115"/>
                          <a:pt x="3530411" y="165829"/>
                          <a:pt x="3526030" y="165543"/>
                        </a:cubicBezTo>
                        <a:cubicBezTo>
                          <a:pt x="3514124" y="164686"/>
                          <a:pt x="3508790" y="163828"/>
                          <a:pt x="3498121" y="163162"/>
                        </a:cubicBezTo>
                        <a:cubicBezTo>
                          <a:pt x="3486215" y="162400"/>
                          <a:pt x="3485263" y="162590"/>
                          <a:pt x="3471642" y="161543"/>
                        </a:cubicBezTo>
                        <a:cubicBezTo>
                          <a:pt x="3457354" y="160495"/>
                          <a:pt x="3453354" y="160114"/>
                          <a:pt x="3441257" y="159066"/>
                        </a:cubicBezTo>
                        <a:cubicBezTo>
                          <a:pt x="3423350" y="157352"/>
                          <a:pt x="3415825" y="157732"/>
                          <a:pt x="3399442" y="156494"/>
                        </a:cubicBezTo>
                        <a:cubicBezTo>
                          <a:pt x="3382202" y="155161"/>
                          <a:pt x="3376963" y="153827"/>
                          <a:pt x="3361057" y="152684"/>
                        </a:cubicBezTo>
                        <a:cubicBezTo>
                          <a:pt x="3348008" y="151732"/>
                          <a:pt x="3340864" y="151827"/>
                          <a:pt x="3329243" y="151160"/>
                        </a:cubicBezTo>
                        <a:cubicBezTo>
                          <a:pt x="3311812" y="150113"/>
                          <a:pt x="3316861" y="149065"/>
                          <a:pt x="3316956" y="148779"/>
                        </a:cubicBezTo>
                        <a:cubicBezTo>
                          <a:pt x="3306764" y="148398"/>
                          <a:pt x="3296953" y="148017"/>
                          <a:pt x="3289619" y="147922"/>
                        </a:cubicBezTo>
                        <a:cubicBezTo>
                          <a:pt x="3272665" y="147731"/>
                          <a:pt x="3272188" y="146684"/>
                          <a:pt x="3272474" y="146017"/>
                        </a:cubicBezTo>
                        <a:cubicBezTo>
                          <a:pt x="3272284" y="146493"/>
                          <a:pt x="3261140" y="145731"/>
                          <a:pt x="3250091" y="144969"/>
                        </a:cubicBezTo>
                        <a:cubicBezTo>
                          <a:pt x="3244566" y="144588"/>
                          <a:pt x="3239042" y="144207"/>
                          <a:pt x="3234850" y="143921"/>
                        </a:cubicBezTo>
                        <a:cubicBezTo>
                          <a:pt x="3230659" y="143635"/>
                          <a:pt x="3227897" y="143540"/>
                          <a:pt x="3227802" y="143731"/>
                        </a:cubicBezTo>
                        <a:cubicBezTo>
                          <a:pt x="3218467" y="142683"/>
                          <a:pt x="3209228" y="141540"/>
                          <a:pt x="3194941" y="140397"/>
                        </a:cubicBezTo>
                        <a:cubicBezTo>
                          <a:pt x="3194750" y="140873"/>
                          <a:pt x="3187321" y="140206"/>
                          <a:pt x="3175415" y="139349"/>
                        </a:cubicBezTo>
                        <a:cubicBezTo>
                          <a:pt x="3159222" y="138397"/>
                          <a:pt x="3149411" y="137825"/>
                          <a:pt x="3134933" y="137063"/>
                        </a:cubicBezTo>
                        <a:cubicBezTo>
                          <a:pt x="3131314" y="136777"/>
                          <a:pt x="3102739" y="132777"/>
                          <a:pt x="3093404" y="132872"/>
                        </a:cubicBezTo>
                        <a:cubicBezTo>
                          <a:pt x="3089975" y="132872"/>
                          <a:pt x="3108263" y="135920"/>
                          <a:pt x="3088261" y="133825"/>
                        </a:cubicBezTo>
                        <a:cubicBezTo>
                          <a:pt x="3075878" y="132586"/>
                          <a:pt x="3074830" y="132206"/>
                          <a:pt x="3061495" y="131634"/>
                        </a:cubicBezTo>
                        <a:cubicBezTo>
                          <a:pt x="3061781" y="131634"/>
                          <a:pt x="3052256" y="131634"/>
                          <a:pt x="3051018" y="131443"/>
                        </a:cubicBezTo>
                        <a:cubicBezTo>
                          <a:pt x="3044160" y="130491"/>
                          <a:pt x="3063972" y="131063"/>
                          <a:pt x="3057781" y="130396"/>
                        </a:cubicBezTo>
                        <a:cubicBezTo>
                          <a:pt x="3055876" y="130205"/>
                          <a:pt x="3046160" y="129824"/>
                          <a:pt x="3045589" y="129824"/>
                        </a:cubicBezTo>
                        <a:cubicBezTo>
                          <a:pt x="3037874" y="129539"/>
                          <a:pt x="3034063" y="129157"/>
                          <a:pt x="3023967" y="128396"/>
                        </a:cubicBezTo>
                        <a:cubicBezTo>
                          <a:pt x="3032349" y="129062"/>
                          <a:pt x="3028634" y="128396"/>
                          <a:pt x="3028729" y="128205"/>
                        </a:cubicBezTo>
                        <a:cubicBezTo>
                          <a:pt x="3028634" y="128396"/>
                          <a:pt x="3024919" y="128110"/>
                          <a:pt x="3020347" y="127824"/>
                        </a:cubicBezTo>
                        <a:cubicBezTo>
                          <a:pt x="3015775" y="127443"/>
                          <a:pt x="3010251" y="127062"/>
                          <a:pt x="3006536" y="126776"/>
                        </a:cubicBezTo>
                        <a:cubicBezTo>
                          <a:pt x="3006441" y="126872"/>
                          <a:pt x="3007012" y="127157"/>
                          <a:pt x="3003583" y="126872"/>
                        </a:cubicBezTo>
                        <a:cubicBezTo>
                          <a:pt x="2991963" y="126205"/>
                          <a:pt x="2973675" y="124871"/>
                          <a:pt x="2973103" y="124300"/>
                        </a:cubicBezTo>
                        <a:cubicBezTo>
                          <a:pt x="2972151" y="123538"/>
                          <a:pt x="2940433" y="121061"/>
                          <a:pt x="2940147" y="121728"/>
                        </a:cubicBezTo>
                        <a:cubicBezTo>
                          <a:pt x="2930812" y="121156"/>
                          <a:pt x="2907000" y="118966"/>
                          <a:pt x="2906714" y="119632"/>
                        </a:cubicBezTo>
                        <a:cubicBezTo>
                          <a:pt x="2882521" y="117347"/>
                          <a:pt x="2827561" y="111822"/>
                          <a:pt x="2807273" y="111727"/>
                        </a:cubicBezTo>
                        <a:cubicBezTo>
                          <a:pt x="2810988" y="109346"/>
                          <a:pt x="2771078" y="110012"/>
                          <a:pt x="2759553" y="108679"/>
                        </a:cubicBezTo>
                        <a:cubicBezTo>
                          <a:pt x="2749552" y="107536"/>
                          <a:pt x="2744694" y="106202"/>
                          <a:pt x="2724882" y="105345"/>
                        </a:cubicBezTo>
                        <a:cubicBezTo>
                          <a:pt x="2719929" y="105155"/>
                          <a:pt x="2695354" y="104678"/>
                          <a:pt x="2696783" y="104869"/>
                        </a:cubicBezTo>
                        <a:cubicBezTo>
                          <a:pt x="2687830" y="103631"/>
                          <a:pt x="2701546" y="104011"/>
                          <a:pt x="2672494" y="102011"/>
                        </a:cubicBezTo>
                        <a:cubicBezTo>
                          <a:pt x="2655921" y="100868"/>
                          <a:pt x="2670494" y="102678"/>
                          <a:pt x="2651730" y="101249"/>
                        </a:cubicBezTo>
                        <a:cubicBezTo>
                          <a:pt x="2651920" y="100868"/>
                          <a:pt x="2657064" y="100297"/>
                          <a:pt x="2647729" y="99344"/>
                        </a:cubicBezTo>
                        <a:cubicBezTo>
                          <a:pt x="2644015" y="98963"/>
                          <a:pt x="2636871" y="98392"/>
                          <a:pt x="2630680" y="98011"/>
                        </a:cubicBezTo>
                        <a:cubicBezTo>
                          <a:pt x="2624488" y="97630"/>
                          <a:pt x="2619154" y="97344"/>
                          <a:pt x="2619059" y="97535"/>
                        </a:cubicBezTo>
                        <a:cubicBezTo>
                          <a:pt x="2619059" y="97535"/>
                          <a:pt x="2616773" y="97535"/>
                          <a:pt x="2613344" y="97344"/>
                        </a:cubicBezTo>
                        <a:cubicBezTo>
                          <a:pt x="2609915" y="97153"/>
                          <a:pt x="2605248" y="96773"/>
                          <a:pt x="2600390" y="96487"/>
                        </a:cubicBezTo>
                        <a:cubicBezTo>
                          <a:pt x="2590770" y="95820"/>
                          <a:pt x="2580388" y="95058"/>
                          <a:pt x="2577435" y="94868"/>
                        </a:cubicBezTo>
                        <a:cubicBezTo>
                          <a:pt x="2566672" y="94106"/>
                          <a:pt x="2535906" y="91915"/>
                          <a:pt x="2530858" y="90962"/>
                        </a:cubicBezTo>
                        <a:cubicBezTo>
                          <a:pt x="2524381" y="89819"/>
                          <a:pt x="2510950" y="88390"/>
                          <a:pt x="2490281" y="87248"/>
                        </a:cubicBezTo>
                        <a:cubicBezTo>
                          <a:pt x="2480375" y="86676"/>
                          <a:pt x="2479804" y="87152"/>
                          <a:pt x="2466659" y="86295"/>
                        </a:cubicBezTo>
                        <a:cubicBezTo>
                          <a:pt x="2454753" y="85438"/>
                          <a:pt x="2441704" y="84295"/>
                          <a:pt x="2430750" y="83342"/>
                        </a:cubicBezTo>
                        <a:cubicBezTo>
                          <a:pt x="2428083" y="83152"/>
                          <a:pt x="2379601" y="79056"/>
                          <a:pt x="2382934" y="79532"/>
                        </a:cubicBezTo>
                        <a:cubicBezTo>
                          <a:pt x="2395317" y="81532"/>
                          <a:pt x="2349978" y="77437"/>
                          <a:pt x="2334833" y="76198"/>
                        </a:cubicBezTo>
                        <a:cubicBezTo>
                          <a:pt x="2322927" y="75341"/>
                          <a:pt x="2310449" y="74389"/>
                          <a:pt x="2298543" y="73531"/>
                        </a:cubicBezTo>
                        <a:cubicBezTo>
                          <a:pt x="2286256" y="72674"/>
                          <a:pt x="2289208" y="72960"/>
                          <a:pt x="2291113" y="73246"/>
                        </a:cubicBezTo>
                        <a:cubicBezTo>
                          <a:pt x="2293400" y="73627"/>
                          <a:pt x="2271016" y="71627"/>
                          <a:pt x="2269206" y="71531"/>
                        </a:cubicBezTo>
                        <a:cubicBezTo>
                          <a:pt x="2261110" y="70960"/>
                          <a:pt x="2252918" y="70388"/>
                          <a:pt x="2245203" y="69817"/>
                        </a:cubicBezTo>
                        <a:cubicBezTo>
                          <a:pt x="2236630" y="69245"/>
                          <a:pt x="2209579" y="67817"/>
                          <a:pt x="2209008" y="67150"/>
                        </a:cubicBezTo>
                        <a:cubicBezTo>
                          <a:pt x="2208246" y="66388"/>
                          <a:pt x="2186053" y="64673"/>
                          <a:pt x="2171956" y="63816"/>
                        </a:cubicBezTo>
                        <a:cubicBezTo>
                          <a:pt x="2157287" y="62864"/>
                          <a:pt x="2172432" y="64673"/>
                          <a:pt x="2153572" y="63244"/>
                        </a:cubicBezTo>
                        <a:cubicBezTo>
                          <a:pt x="2153858" y="62864"/>
                          <a:pt x="2157383" y="62673"/>
                          <a:pt x="2142904" y="61625"/>
                        </a:cubicBezTo>
                        <a:cubicBezTo>
                          <a:pt x="2120711" y="59911"/>
                          <a:pt x="2160526" y="64673"/>
                          <a:pt x="2173956" y="65816"/>
                        </a:cubicBezTo>
                        <a:close/>
                        <a:moveTo>
                          <a:pt x="1436340" y="83914"/>
                        </a:moveTo>
                        <a:cubicBezTo>
                          <a:pt x="1450342" y="83056"/>
                          <a:pt x="1458343" y="82104"/>
                          <a:pt x="1458533" y="81247"/>
                        </a:cubicBezTo>
                        <a:lnTo>
                          <a:pt x="1447484" y="82390"/>
                        </a:lnTo>
                        <a:lnTo>
                          <a:pt x="1436340" y="83914"/>
                        </a:lnTo>
                        <a:close/>
                        <a:moveTo>
                          <a:pt x="1202025" y="110584"/>
                        </a:moveTo>
                        <a:cubicBezTo>
                          <a:pt x="1217741" y="108964"/>
                          <a:pt x="1234791" y="107250"/>
                          <a:pt x="1250412" y="105631"/>
                        </a:cubicBezTo>
                        <a:cubicBezTo>
                          <a:pt x="1268414" y="103726"/>
                          <a:pt x="1273748" y="103059"/>
                          <a:pt x="1282702" y="101630"/>
                        </a:cubicBezTo>
                        <a:cubicBezTo>
                          <a:pt x="1292989" y="100011"/>
                          <a:pt x="1314039" y="98677"/>
                          <a:pt x="1314325" y="97535"/>
                        </a:cubicBezTo>
                        <a:cubicBezTo>
                          <a:pt x="1314229" y="98011"/>
                          <a:pt x="1325183" y="97153"/>
                          <a:pt x="1338518" y="96010"/>
                        </a:cubicBezTo>
                        <a:cubicBezTo>
                          <a:pt x="1351853" y="94772"/>
                          <a:pt x="1367474" y="93343"/>
                          <a:pt x="1376618" y="92486"/>
                        </a:cubicBezTo>
                        <a:cubicBezTo>
                          <a:pt x="1383286" y="91915"/>
                          <a:pt x="1396906" y="90677"/>
                          <a:pt x="1402336" y="90200"/>
                        </a:cubicBezTo>
                        <a:cubicBezTo>
                          <a:pt x="1402240" y="90677"/>
                          <a:pt x="1413004" y="89914"/>
                          <a:pt x="1424243" y="88867"/>
                        </a:cubicBezTo>
                        <a:lnTo>
                          <a:pt x="1424434" y="88010"/>
                        </a:lnTo>
                        <a:cubicBezTo>
                          <a:pt x="1441579" y="86295"/>
                          <a:pt x="1443484" y="86771"/>
                          <a:pt x="1460724" y="84771"/>
                        </a:cubicBezTo>
                        <a:cubicBezTo>
                          <a:pt x="1474630" y="83247"/>
                          <a:pt x="1491490" y="81152"/>
                          <a:pt x="1499205" y="79913"/>
                        </a:cubicBezTo>
                        <a:cubicBezTo>
                          <a:pt x="1502634" y="79342"/>
                          <a:pt x="1499395" y="79532"/>
                          <a:pt x="1506634" y="78865"/>
                        </a:cubicBezTo>
                        <a:cubicBezTo>
                          <a:pt x="1514635" y="78103"/>
                          <a:pt x="1522827" y="77437"/>
                          <a:pt x="1529780" y="76770"/>
                        </a:cubicBezTo>
                        <a:cubicBezTo>
                          <a:pt x="1543401" y="75722"/>
                          <a:pt x="1559879" y="74484"/>
                          <a:pt x="1574071" y="72674"/>
                        </a:cubicBezTo>
                        <a:cubicBezTo>
                          <a:pt x="1588168" y="70864"/>
                          <a:pt x="1610171" y="68388"/>
                          <a:pt x="1627316" y="66864"/>
                        </a:cubicBezTo>
                        <a:cubicBezTo>
                          <a:pt x="1634936" y="66197"/>
                          <a:pt x="1642270" y="66388"/>
                          <a:pt x="1650843" y="65245"/>
                        </a:cubicBezTo>
                        <a:cubicBezTo>
                          <a:pt x="1670179" y="62768"/>
                          <a:pt x="1636936" y="65245"/>
                          <a:pt x="1667893" y="62197"/>
                        </a:cubicBezTo>
                        <a:cubicBezTo>
                          <a:pt x="1694944" y="59435"/>
                          <a:pt x="1657606" y="64864"/>
                          <a:pt x="1689514" y="61721"/>
                        </a:cubicBezTo>
                        <a:cubicBezTo>
                          <a:pt x="1706945" y="60006"/>
                          <a:pt x="1693896" y="60577"/>
                          <a:pt x="1704850" y="59339"/>
                        </a:cubicBezTo>
                        <a:cubicBezTo>
                          <a:pt x="1722566" y="57244"/>
                          <a:pt x="1747903" y="54958"/>
                          <a:pt x="1765810" y="53243"/>
                        </a:cubicBezTo>
                        <a:cubicBezTo>
                          <a:pt x="1785812" y="51338"/>
                          <a:pt x="1808291" y="49243"/>
                          <a:pt x="1830865" y="47147"/>
                        </a:cubicBezTo>
                        <a:cubicBezTo>
                          <a:pt x="1836580" y="46576"/>
                          <a:pt x="1842200" y="46100"/>
                          <a:pt x="1847915" y="45528"/>
                        </a:cubicBezTo>
                        <a:cubicBezTo>
                          <a:pt x="1853249" y="42480"/>
                          <a:pt x="1857535" y="39432"/>
                          <a:pt x="1862393" y="36765"/>
                        </a:cubicBezTo>
                        <a:cubicBezTo>
                          <a:pt x="1871918" y="31240"/>
                          <a:pt x="1881538" y="26383"/>
                          <a:pt x="1890873" y="22192"/>
                        </a:cubicBezTo>
                        <a:cubicBezTo>
                          <a:pt x="1902779" y="17048"/>
                          <a:pt x="1904398" y="16096"/>
                          <a:pt x="1913161" y="12762"/>
                        </a:cubicBezTo>
                        <a:cubicBezTo>
                          <a:pt x="1933450" y="5809"/>
                          <a:pt x="1920877" y="10667"/>
                          <a:pt x="1926401" y="9238"/>
                        </a:cubicBezTo>
                        <a:cubicBezTo>
                          <a:pt x="1930402" y="8285"/>
                          <a:pt x="1939069" y="6094"/>
                          <a:pt x="1947832" y="4761"/>
                        </a:cubicBezTo>
                        <a:cubicBezTo>
                          <a:pt x="1956595" y="3237"/>
                          <a:pt x="1965263" y="2475"/>
                          <a:pt x="1968787" y="2285"/>
                        </a:cubicBezTo>
                        <a:cubicBezTo>
                          <a:pt x="1975074" y="1522"/>
                          <a:pt x="1978408" y="1522"/>
                          <a:pt x="1981360" y="1808"/>
                        </a:cubicBezTo>
                        <a:cubicBezTo>
                          <a:pt x="1984218" y="2094"/>
                          <a:pt x="1986694" y="2189"/>
                          <a:pt x="1991076" y="3237"/>
                        </a:cubicBezTo>
                        <a:cubicBezTo>
                          <a:pt x="1991647" y="3427"/>
                          <a:pt x="1996219" y="3523"/>
                          <a:pt x="2000029" y="3809"/>
                        </a:cubicBezTo>
                        <a:cubicBezTo>
                          <a:pt x="2003840" y="4189"/>
                          <a:pt x="2006887" y="4475"/>
                          <a:pt x="2004601" y="3904"/>
                        </a:cubicBezTo>
                        <a:cubicBezTo>
                          <a:pt x="2012698" y="5618"/>
                          <a:pt x="2012888" y="6761"/>
                          <a:pt x="2014984" y="7523"/>
                        </a:cubicBezTo>
                        <a:cubicBezTo>
                          <a:pt x="2020318" y="9047"/>
                          <a:pt x="2037272" y="14857"/>
                          <a:pt x="2044511" y="17906"/>
                        </a:cubicBezTo>
                        <a:cubicBezTo>
                          <a:pt x="2048607" y="19715"/>
                          <a:pt x="2061656" y="25335"/>
                          <a:pt x="2071943" y="31240"/>
                        </a:cubicBezTo>
                        <a:cubicBezTo>
                          <a:pt x="2082230" y="36956"/>
                          <a:pt x="2090136" y="42194"/>
                          <a:pt x="2085659" y="39908"/>
                        </a:cubicBezTo>
                        <a:cubicBezTo>
                          <a:pt x="2080230" y="37241"/>
                          <a:pt x="2087659" y="41527"/>
                          <a:pt x="2097184" y="47719"/>
                        </a:cubicBezTo>
                        <a:cubicBezTo>
                          <a:pt x="2101947" y="50767"/>
                          <a:pt x="2107186" y="54386"/>
                          <a:pt x="2111758" y="57625"/>
                        </a:cubicBezTo>
                        <a:cubicBezTo>
                          <a:pt x="2114044" y="59244"/>
                          <a:pt x="2116044" y="60768"/>
                          <a:pt x="2117854" y="62102"/>
                        </a:cubicBezTo>
                        <a:cubicBezTo>
                          <a:pt x="2119759" y="62864"/>
                          <a:pt x="2121759" y="62482"/>
                          <a:pt x="2122902" y="62768"/>
                        </a:cubicBezTo>
                        <a:cubicBezTo>
                          <a:pt x="2148238" y="64483"/>
                          <a:pt x="2141952" y="66293"/>
                          <a:pt x="2164526" y="67150"/>
                        </a:cubicBezTo>
                        <a:cubicBezTo>
                          <a:pt x="2164717" y="66673"/>
                          <a:pt x="2156335" y="65531"/>
                          <a:pt x="2146048" y="64292"/>
                        </a:cubicBezTo>
                        <a:cubicBezTo>
                          <a:pt x="2140809" y="63721"/>
                          <a:pt x="2135284" y="63054"/>
                          <a:pt x="2130046" y="62387"/>
                        </a:cubicBezTo>
                        <a:cubicBezTo>
                          <a:pt x="2127379" y="62102"/>
                          <a:pt x="2124902" y="61816"/>
                          <a:pt x="2122521" y="61530"/>
                        </a:cubicBezTo>
                        <a:cubicBezTo>
                          <a:pt x="2121378" y="61435"/>
                          <a:pt x="2120330" y="61244"/>
                          <a:pt x="2119283" y="61149"/>
                        </a:cubicBezTo>
                        <a:cubicBezTo>
                          <a:pt x="2118616" y="61244"/>
                          <a:pt x="2118425" y="60673"/>
                          <a:pt x="2117568" y="60006"/>
                        </a:cubicBezTo>
                        <a:cubicBezTo>
                          <a:pt x="2116616" y="58863"/>
                          <a:pt x="2095660" y="42766"/>
                          <a:pt x="2095089" y="43242"/>
                        </a:cubicBezTo>
                        <a:cubicBezTo>
                          <a:pt x="2087564" y="38765"/>
                          <a:pt x="2083849" y="36479"/>
                          <a:pt x="2074420" y="30764"/>
                        </a:cubicBezTo>
                        <a:cubicBezTo>
                          <a:pt x="2062418" y="23621"/>
                          <a:pt x="2045654" y="14953"/>
                          <a:pt x="2030605" y="10095"/>
                        </a:cubicBezTo>
                        <a:cubicBezTo>
                          <a:pt x="2024128" y="8000"/>
                          <a:pt x="2020699" y="7047"/>
                          <a:pt x="2017174" y="6190"/>
                        </a:cubicBezTo>
                        <a:cubicBezTo>
                          <a:pt x="2013650" y="5237"/>
                          <a:pt x="2010126" y="4189"/>
                          <a:pt x="2003458" y="2665"/>
                        </a:cubicBezTo>
                        <a:cubicBezTo>
                          <a:pt x="1993457" y="570"/>
                          <a:pt x="1979074" y="-668"/>
                          <a:pt x="1967644" y="380"/>
                        </a:cubicBezTo>
                        <a:cubicBezTo>
                          <a:pt x="1956119" y="1046"/>
                          <a:pt x="1947356" y="2570"/>
                          <a:pt x="1947547" y="1903"/>
                        </a:cubicBezTo>
                        <a:cubicBezTo>
                          <a:pt x="1947451" y="2475"/>
                          <a:pt x="1936783" y="3999"/>
                          <a:pt x="1924782" y="7428"/>
                        </a:cubicBezTo>
                        <a:cubicBezTo>
                          <a:pt x="1912685" y="10571"/>
                          <a:pt x="1899255" y="15619"/>
                          <a:pt x="1892492" y="18572"/>
                        </a:cubicBezTo>
                        <a:cubicBezTo>
                          <a:pt x="1877347" y="25526"/>
                          <a:pt x="1889825" y="20287"/>
                          <a:pt x="1879538" y="25526"/>
                        </a:cubicBezTo>
                        <a:cubicBezTo>
                          <a:pt x="1875061" y="27907"/>
                          <a:pt x="1871156" y="29812"/>
                          <a:pt x="1868394" y="31145"/>
                        </a:cubicBezTo>
                        <a:cubicBezTo>
                          <a:pt x="1865632" y="32479"/>
                          <a:pt x="1863917" y="33146"/>
                          <a:pt x="1863917" y="32955"/>
                        </a:cubicBezTo>
                        <a:cubicBezTo>
                          <a:pt x="1863822" y="32288"/>
                          <a:pt x="1858202" y="35336"/>
                          <a:pt x="1851058" y="40099"/>
                        </a:cubicBezTo>
                        <a:cubicBezTo>
                          <a:pt x="1850201" y="40670"/>
                          <a:pt x="1849249" y="41337"/>
                          <a:pt x="1848296" y="42004"/>
                        </a:cubicBezTo>
                        <a:cubicBezTo>
                          <a:pt x="1847058" y="42861"/>
                          <a:pt x="1848010" y="42480"/>
                          <a:pt x="1846296" y="42671"/>
                        </a:cubicBezTo>
                        <a:cubicBezTo>
                          <a:pt x="1844010" y="42956"/>
                          <a:pt x="1841629" y="43242"/>
                          <a:pt x="1839247" y="43528"/>
                        </a:cubicBezTo>
                        <a:cubicBezTo>
                          <a:pt x="1834485" y="44099"/>
                          <a:pt x="1829627" y="44671"/>
                          <a:pt x="1825436" y="45147"/>
                        </a:cubicBezTo>
                        <a:cubicBezTo>
                          <a:pt x="1817721" y="46004"/>
                          <a:pt x="1759809" y="51529"/>
                          <a:pt x="1764095" y="50862"/>
                        </a:cubicBezTo>
                        <a:cubicBezTo>
                          <a:pt x="1759142" y="51529"/>
                          <a:pt x="1774668" y="49814"/>
                          <a:pt x="1766191" y="51052"/>
                        </a:cubicBezTo>
                        <a:cubicBezTo>
                          <a:pt x="1761809" y="51719"/>
                          <a:pt x="1751903" y="52672"/>
                          <a:pt x="1745902" y="53243"/>
                        </a:cubicBezTo>
                        <a:cubicBezTo>
                          <a:pt x="1736949" y="54196"/>
                          <a:pt x="1721042" y="55815"/>
                          <a:pt x="1714470" y="56196"/>
                        </a:cubicBezTo>
                        <a:cubicBezTo>
                          <a:pt x="1708088" y="56577"/>
                          <a:pt x="1709422" y="56101"/>
                          <a:pt x="1695039" y="57815"/>
                        </a:cubicBezTo>
                        <a:cubicBezTo>
                          <a:pt x="1684657" y="59053"/>
                          <a:pt x="1683418" y="59720"/>
                          <a:pt x="1675798" y="60673"/>
                        </a:cubicBezTo>
                        <a:cubicBezTo>
                          <a:pt x="1662273" y="62292"/>
                          <a:pt x="1641889" y="63721"/>
                          <a:pt x="1630459" y="64673"/>
                        </a:cubicBezTo>
                        <a:cubicBezTo>
                          <a:pt x="1616743" y="66007"/>
                          <a:pt x="1601789" y="67340"/>
                          <a:pt x="1586835" y="68769"/>
                        </a:cubicBezTo>
                        <a:cubicBezTo>
                          <a:pt x="1571881" y="70293"/>
                          <a:pt x="1557022" y="71912"/>
                          <a:pt x="1543782" y="73531"/>
                        </a:cubicBezTo>
                        <a:cubicBezTo>
                          <a:pt x="1537400" y="74293"/>
                          <a:pt x="1524637" y="76294"/>
                          <a:pt x="1517779" y="76960"/>
                        </a:cubicBezTo>
                        <a:cubicBezTo>
                          <a:pt x="1519493" y="76770"/>
                          <a:pt x="1526065" y="75341"/>
                          <a:pt x="1524160" y="75436"/>
                        </a:cubicBezTo>
                        <a:cubicBezTo>
                          <a:pt x="1520541" y="75532"/>
                          <a:pt x="1493776" y="78389"/>
                          <a:pt x="1487680" y="79056"/>
                        </a:cubicBezTo>
                        <a:cubicBezTo>
                          <a:pt x="1477393" y="80199"/>
                          <a:pt x="1482917" y="80104"/>
                          <a:pt x="1469963" y="81437"/>
                        </a:cubicBezTo>
                        <a:cubicBezTo>
                          <a:pt x="1459676" y="82390"/>
                          <a:pt x="1448818" y="83533"/>
                          <a:pt x="1439102" y="84390"/>
                        </a:cubicBezTo>
                        <a:cubicBezTo>
                          <a:pt x="1411289" y="86867"/>
                          <a:pt x="1411289" y="86105"/>
                          <a:pt x="1381381" y="89724"/>
                        </a:cubicBezTo>
                        <a:cubicBezTo>
                          <a:pt x="1368903" y="91439"/>
                          <a:pt x="1356425" y="92677"/>
                          <a:pt x="1340328" y="94296"/>
                        </a:cubicBezTo>
                        <a:cubicBezTo>
                          <a:pt x="1333375" y="94963"/>
                          <a:pt x="1330136" y="96201"/>
                          <a:pt x="1314706" y="97725"/>
                        </a:cubicBezTo>
                        <a:cubicBezTo>
                          <a:pt x="1313753" y="97535"/>
                          <a:pt x="1324326" y="95534"/>
                          <a:pt x="1307657" y="97439"/>
                        </a:cubicBezTo>
                        <a:cubicBezTo>
                          <a:pt x="1296894" y="98677"/>
                          <a:pt x="1289750" y="99916"/>
                          <a:pt x="1281559" y="101059"/>
                        </a:cubicBezTo>
                        <a:cubicBezTo>
                          <a:pt x="1302323" y="98201"/>
                          <a:pt x="1254412" y="103440"/>
                          <a:pt x="1245745" y="104202"/>
                        </a:cubicBezTo>
                        <a:cubicBezTo>
                          <a:pt x="1230314" y="105631"/>
                          <a:pt x="1245078" y="103535"/>
                          <a:pt x="1226599" y="105345"/>
                        </a:cubicBezTo>
                        <a:cubicBezTo>
                          <a:pt x="1208692" y="107155"/>
                          <a:pt x="1207168" y="109346"/>
                          <a:pt x="1230505" y="107060"/>
                        </a:cubicBezTo>
                        <a:lnTo>
                          <a:pt x="1214979" y="108584"/>
                        </a:lnTo>
                        <a:cubicBezTo>
                          <a:pt x="1199167" y="109917"/>
                          <a:pt x="1179927" y="112679"/>
                          <a:pt x="1202025" y="110584"/>
                        </a:cubicBezTo>
                        <a:close/>
                        <a:moveTo>
                          <a:pt x="297150" y="203167"/>
                        </a:moveTo>
                        <a:cubicBezTo>
                          <a:pt x="311152" y="202310"/>
                          <a:pt x="319153" y="201357"/>
                          <a:pt x="319343" y="200500"/>
                        </a:cubicBezTo>
                        <a:lnTo>
                          <a:pt x="308294" y="201643"/>
                        </a:lnTo>
                        <a:lnTo>
                          <a:pt x="297150" y="203167"/>
                        </a:lnTo>
                        <a:close/>
                        <a:moveTo>
                          <a:pt x="8542" y="1356740"/>
                        </a:moveTo>
                        <a:cubicBezTo>
                          <a:pt x="9590" y="1332165"/>
                          <a:pt x="8352" y="1327974"/>
                          <a:pt x="8161" y="1345500"/>
                        </a:cubicBezTo>
                        <a:lnTo>
                          <a:pt x="8542" y="1356740"/>
                        </a:lnTo>
                        <a:close/>
                        <a:moveTo>
                          <a:pt x="1049149" y="124681"/>
                        </a:moveTo>
                        <a:cubicBezTo>
                          <a:pt x="1065532" y="123061"/>
                          <a:pt x="1062960" y="124109"/>
                          <a:pt x="1048958" y="125538"/>
                        </a:cubicBezTo>
                        <a:cubicBezTo>
                          <a:pt x="1041719" y="126014"/>
                          <a:pt x="1030765" y="126586"/>
                          <a:pt x="1049149" y="124681"/>
                        </a:cubicBezTo>
                        <a:close/>
                        <a:moveTo>
                          <a:pt x="640050" y="167257"/>
                        </a:moveTo>
                        <a:cubicBezTo>
                          <a:pt x="640145" y="166781"/>
                          <a:pt x="652528" y="165257"/>
                          <a:pt x="662243" y="164590"/>
                        </a:cubicBezTo>
                        <a:cubicBezTo>
                          <a:pt x="675578" y="163733"/>
                          <a:pt x="678436" y="164686"/>
                          <a:pt x="650813" y="166972"/>
                        </a:cubicBezTo>
                        <a:cubicBezTo>
                          <a:pt x="645384" y="167353"/>
                          <a:pt x="639955" y="167543"/>
                          <a:pt x="640050" y="167257"/>
                        </a:cubicBezTo>
                        <a:close/>
                        <a:moveTo>
                          <a:pt x="25021" y="313276"/>
                        </a:moveTo>
                        <a:lnTo>
                          <a:pt x="25973" y="314133"/>
                        </a:lnTo>
                        <a:cubicBezTo>
                          <a:pt x="23878" y="318038"/>
                          <a:pt x="22449" y="322896"/>
                          <a:pt x="21782" y="324039"/>
                        </a:cubicBezTo>
                        <a:cubicBezTo>
                          <a:pt x="21496" y="324610"/>
                          <a:pt x="21401" y="324325"/>
                          <a:pt x="21782" y="322706"/>
                        </a:cubicBezTo>
                        <a:cubicBezTo>
                          <a:pt x="22258" y="321086"/>
                          <a:pt x="22925" y="317943"/>
                          <a:pt x="25021" y="313276"/>
                        </a:cubicBezTo>
                        <a:close/>
                        <a:moveTo>
                          <a:pt x="12448" y="656652"/>
                        </a:moveTo>
                        <a:cubicBezTo>
                          <a:pt x="12638" y="640174"/>
                          <a:pt x="13400" y="642841"/>
                          <a:pt x="13305" y="656938"/>
                        </a:cubicBezTo>
                        <a:cubicBezTo>
                          <a:pt x="12924" y="664177"/>
                          <a:pt x="12352" y="675131"/>
                          <a:pt x="12448" y="656652"/>
                        </a:cubicBezTo>
                        <a:close/>
                        <a:moveTo>
                          <a:pt x="10828" y="800765"/>
                        </a:moveTo>
                        <a:cubicBezTo>
                          <a:pt x="10924" y="784287"/>
                          <a:pt x="11781" y="786954"/>
                          <a:pt x="11686" y="801051"/>
                        </a:cubicBezTo>
                        <a:cubicBezTo>
                          <a:pt x="11400" y="826959"/>
                          <a:pt x="10543" y="827816"/>
                          <a:pt x="10828" y="800765"/>
                        </a:cubicBezTo>
                        <a:close/>
                        <a:moveTo>
                          <a:pt x="158275" y="2872929"/>
                        </a:moveTo>
                        <a:cubicBezTo>
                          <a:pt x="173420" y="2873596"/>
                          <a:pt x="181040" y="2870643"/>
                          <a:pt x="158656" y="2869691"/>
                        </a:cubicBezTo>
                        <a:cubicBezTo>
                          <a:pt x="154751" y="2869500"/>
                          <a:pt x="145226" y="2868548"/>
                          <a:pt x="136177" y="2867024"/>
                        </a:cubicBezTo>
                        <a:cubicBezTo>
                          <a:pt x="127224" y="2865404"/>
                          <a:pt x="118842" y="2863214"/>
                          <a:pt x="116937" y="2862642"/>
                        </a:cubicBezTo>
                        <a:cubicBezTo>
                          <a:pt x="112841" y="2861690"/>
                          <a:pt x="110746" y="2861404"/>
                          <a:pt x="106745" y="2860070"/>
                        </a:cubicBezTo>
                        <a:cubicBezTo>
                          <a:pt x="102745" y="2858737"/>
                          <a:pt x="96553" y="2856546"/>
                          <a:pt x="85219" y="2849974"/>
                        </a:cubicBezTo>
                        <a:cubicBezTo>
                          <a:pt x="75503" y="2844354"/>
                          <a:pt x="66073" y="2837210"/>
                          <a:pt x="57501" y="2828924"/>
                        </a:cubicBezTo>
                        <a:cubicBezTo>
                          <a:pt x="53215" y="2824828"/>
                          <a:pt x="49214" y="2820351"/>
                          <a:pt x="45595" y="2815684"/>
                        </a:cubicBezTo>
                        <a:lnTo>
                          <a:pt x="40070" y="2808730"/>
                        </a:lnTo>
                        <a:cubicBezTo>
                          <a:pt x="38451" y="2806254"/>
                          <a:pt x="36832" y="2803778"/>
                          <a:pt x="35212" y="2801396"/>
                        </a:cubicBezTo>
                        <a:cubicBezTo>
                          <a:pt x="27116" y="2789204"/>
                          <a:pt x="21782" y="2778917"/>
                          <a:pt x="17591" y="2768440"/>
                        </a:cubicBezTo>
                        <a:cubicBezTo>
                          <a:pt x="14638" y="2759486"/>
                          <a:pt x="13114" y="2754629"/>
                          <a:pt x="12067" y="2749199"/>
                        </a:cubicBezTo>
                        <a:cubicBezTo>
                          <a:pt x="10924" y="2743770"/>
                          <a:pt x="9590" y="2737960"/>
                          <a:pt x="7590" y="2726911"/>
                        </a:cubicBezTo>
                        <a:cubicBezTo>
                          <a:pt x="5494" y="2714338"/>
                          <a:pt x="6256" y="2723672"/>
                          <a:pt x="5780" y="2722625"/>
                        </a:cubicBezTo>
                        <a:cubicBezTo>
                          <a:pt x="3970" y="2711480"/>
                          <a:pt x="4351" y="2706146"/>
                          <a:pt x="3018" y="2694526"/>
                        </a:cubicBezTo>
                        <a:cubicBezTo>
                          <a:pt x="2732" y="2691287"/>
                          <a:pt x="-125" y="2687001"/>
                          <a:pt x="446" y="2668523"/>
                        </a:cubicBezTo>
                        <a:cubicBezTo>
                          <a:pt x="827" y="2660236"/>
                          <a:pt x="1113" y="2669380"/>
                          <a:pt x="1875" y="2653568"/>
                        </a:cubicBezTo>
                        <a:cubicBezTo>
                          <a:pt x="2161" y="2650330"/>
                          <a:pt x="2446" y="2645853"/>
                          <a:pt x="2827" y="2641281"/>
                        </a:cubicBezTo>
                        <a:cubicBezTo>
                          <a:pt x="2827" y="2636709"/>
                          <a:pt x="2827" y="2632042"/>
                          <a:pt x="2827" y="2628613"/>
                        </a:cubicBezTo>
                        <a:cubicBezTo>
                          <a:pt x="2637" y="2610706"/>
                          <a:pt x="1589" y="2633375"/>
                          <a:pt x="1780" y="2600514"/>
                        </a:cubicBezTo>
                        <a:cubicBezTo>
                          <a:pt x="2256" y="2602038"/>
                          <a:pt x="2637" y="2598990"/>
                          <a:pt x="3113" y="2589846"/>
                        </a:cubicBezTo>
                        <a:cubicBezTo>
                          <a:pt x="3399" y="2577368"/>
                          <a:pt x="3875" y="2556794"/>
                          <a:pt x="3018" y="2556413"/>
                        </a:cubicBezTo>
                        <a:cubicBezTo>
                          <a:pt x="4161" y="2556794"/>
                          <a:pt x="3970" y="2539078"/>
                          <a:pt x="3494" y="2523171"/>
                        </a:cubicBezTo>
                        <a:cubicBezTo>
                          <a:pt x="3589" y="2523171"/>
                          <a:pt x="3685" y="2522123"/>
                          <a:pt x="3780" y="2520028"/>
                        </a:cubicBezTo>
                        <a:cubicBezTo>
                          <a:pt x="3780" y="2518028"/>
                          <a:pt x="3875" y="2515075"/>
                          <a:pt x="3970" y="2511551"/>
                        </a:cubicBezTo>
                        <a:cubicBezTo>
                          <a:pt x="3970" y="2504502"/>
                          <a:pt x="4066" y="2494977"/>
                          <a:pt x="4066" y="2485262"/>
                        </a:cubicBezTo>
                        <a:cubicBezTo>
                          <a:pt x="4066" y="2465735"/>
                          <a:pt x="3970" y="2444971"/>
                          <a:pt x="3970" y="2440685"/>
                        </a:cubicBezTo>
                        <a:cubicBezTo>
                          <a:pt x="3780" y="2474594"/>
                          <a:pt x="2732" y="2470307"/>
                          <a:pt x="3304" y="2436589"/>
                        </a:cubicBezTo>
                        <a:cubicBezTo>
                          <a:pt x="3494" y="2414205"/>
                          <a:pt x="3780" y="2390678"/>
                          <a:pt x="3970" y="2367533"/>
                        </a:cubicBezTo>
                        <a:cubicBezTo>
                          <a:pt x="3780" y="2367437"/>
                          <a:pt x="3589" y="2371057"/>
                          <a:pt x="3399" y="2376867"/>
                        </a:cubicBezTo>
                        <a:cubicBezTo>
                          <a:pt x="3304" y="2382677"/>
                          <a:pt x="3113" y="2390583"/>
                          <a:pt x="2923" y="2399060"/>
                        </a:cubicBezTo>
                        <a:cubicBezTo>
                          <a:pt x="2732" y="2416110"/>
                          <a:pt x="2446" y="2435541"/>
                          <a:pt x="2351" y="2444780"/>
                        </a:cubicBezTo>
                        <a:cubicBezTo>
                          <a:pt x="2446" y="2426873"/>
                          <a:pt x="2542" y="2408585"/>
                          <a:pt x="2637" y="2390678"/>
                        </a:cubicBezTo>
                        <a:cubicBezTo>
                          <a:pt x="2732" y="2378772"/>
                          <a:pt x="2923" y="2360008"/>
                          <a:pt x="3399" y="2354484"/>
                        </a:cubicBezTo>
                        <a:cubicBezTo>
                          <a:pt x="3875" y="2349340"/>
                          <a:pt x="4066" y="2362294"/>
                          <a:pt x="4447" y="2347435"/>
                        </a:cubicBezTo>
                        <a:cubicBezTo>
                          <a:pt x="5209" y="2317241"/>
                          <a:pt x="4161" y="2308668"/>
                          <a:pt x="4161" y="2280665"/>
                        </a:cubicBezTo>
                        <a:cubicBezTo>
                          <a:pt x="4256" y="2255900"/>
                          <a:pt x="4828" y="2239707"/>
                          <a:pt x="5494" y="2223419"/>
                        </a:cubicBezTo>
                        <a:cubicBezTo>
                          <a:pt x="5209" y="2223324"/>
                          <a:pt x="4923" y="2218562"/>
                          <a:pt x="4732" y="2212370"/>
                        </a:cubicBezTo>
                        <a:cubicBezTo>
                          <a:pt x="4542" y="2205989"/>
                          <a:pt x="4351" y="2198369"/>
                          <a:pt x="4256" y="2192559"/>
                        </a:cubicBezTo>
                        <a:cubicBezTo>
                          <a:pt x="3970" y="2173985"/>
                          <a:pt x="4828" y="2183034"/>
                          <a:pt x="4923" y="2177318"/>
                        </a:cubicBezTo>
                        <a:cubicBezTo>
                          <a:pt x="5018" y="2165031"/>
                          <a:pt x="4351" y="2167317"/>
                          <a:pt x="4066" y="2167222"/>
                        </a:cubicBezTo>
                        <a:cubicBezTo>
                          <a:pt x="4351" y="2167317"/>
                          <a:pt x="5209" y="2175890"/>
                          <a:pt x="5399" y="2169127"/>
                        </a:cubicBezTo>
                        <a:cubicBezTo>
                          <a:pt x="5685" y="2158554"/>
                          <a:pt x="5685" y="2135027"/>
                          <a:pt x="5685" y="2123693"/>
                        </a:cubicBezTo>
                        <a:cubicBezTo>
                          <a:pt x="5685" y="2110929"/>
                          <a:pt x="5685" y="2087783"/>
                          <a:pt x="5304" y="2079878"/>
                        </a:cubicBezTo>
                        <a:cubicBezTo>
                          <a:pt x="5018" y="2074734"/>
                          <a:pt x="4828" y="2073877"/>
                          <a:pt x="5018" y="2061875"/>
                        </a:cubicBezTo>
                        <a:cubicBezTo>
                          <a:pt x="5113" y="2055017"/>
                          <a:pt x="5304" y="2048540"/>
                          <a:pt x="5590" y="2046350"/>
                        </a:cubicBezTo>
                        <a:cubicBezTo>
                          <a:pt x="5971" y="2043397"/>
                          <a:pt x="5875" y="2040920"/>
                          <a:pt x="5875" y="2031491"/>
                        </a:cubicBezTo>
                        <a:cubicBezTo>
                          <a:pt x="5780" y="2018346"/>
                          <a:pt x="5685" y="2006345"/>
                          <a:pt x="5494" y="1992628"/>
                        </a:cubicBezTo>
                        <a:cubicBezTo>
                          <a:pt x="5494" y="1979103"/>
                          <a:pt x="5590" y="1964720"/>
                          <a:pt x="5590" y="1951100"/>
                        </a:cubicBezTo>
                        <a:cubicBezTo>
                          <a:pt x="5780" y="1942527"/>
                          <a:pt x="6161" y="1930240"/>
                          <a:pt x="6256" y="1924715"/>
                        </a:cubicBezTo>
                        <a:cubicBezTo>
                          <a:pt x="6256" y="1921382"/>
                          <a:pt x="5971" y="1926239"/>
                          <a:pt x="5971" y="1922429"/>
                        </a:cubicBezTo>
                        <a:lnTo>
                          <a:pt x="6066" y="1911095"/>
                        </a:lnTo>
                        <a:lnTo>
                          <a:pt x="6352" y="1857088"/>
                        </a:lnTo>
                        <a:cubicBezTo>
                          <a:pt x="6447" y="1848039"/>
                          <a:pt x="6447" y="1834037"/>
                          <a:pt x="6542" y="1822321"/>
                        </a:cubicBezTo>
                        <a:cubicBezTo>
                          <a:pt x="6542" y="1810606"/>
                          <a:pt x="6447" y="1801081"/>
                          <a:pt x="5971" y="1800890"/>
                        </a:cubicBezTo>
                        <a:cubicBezTo>
                          <a:pt x="6161" y="1800986"/>
                          <a:pt x="6256" y="1798700"/>
                          <a:pt x="6447" y="1794890"/>
                        </a:cubicBezTo>
                        <a:cubicBezTo>
                          <a:pt x="6542" y="1791079"/>
                          <a:pt x="6637" y="1786031"/>
                          <a:pt x="6733" y="1780412"/>
                        </a:cubicBezTo>
                        <a:cubicBezTo>
                          <a:pt x="6828" y="1769172"/>
                          <a:pt x="6923" y="1756123"/>
                          <a:pt x="7018" y="1748788"/>
                        </a:cubicBezTo>
                        <a:cubicBezTo>
                          <a:pt x="7114" y="1728024"/>
                          <a:pt x="6637" y="1725357"/>
                          <a:pt x="6828" y="1705736"/>
                        </a:cubicBezTo>
                        <a:cubicBezTo>
                          <a:pt x="6923" y="1697449"/>
                          <a:pt x="7399" y="1703545"/>
                          <a:pt x="7685" y="1695449"/>
                        </a:cubicBezTo>
                        <a:cubicBezTo>
                          <a:pt x="7876" y="1687828"/>
                          <a:pt x="7876" y="1677542"/>
                          <a:pt x="7971" y="1669160"/>
                        </a:cubicBezTo>
                        <a:cubicBezTo>
                          <a:pt x="7876" y="1658492"/>
                          <a:pt x="7876" y="1646680"/>
                          <a:pt x="7780" y="1637346"/>
                        </a:cubicBezTo>
                        <a:cubicBezTo>
                          <a:pt x="7685" y="1631536"/>
                          <a:pt x="7304" y="1634393"/>
                          <a:pt x="7018" y="1634298"/>
                        </a:cubicBezTo>
                        <a:cubicBezTo>
                          <a:pt x="8066" y="1634679"/>
                          <a:pt x="7399" y="1608580"/>
                          <a:pt x="7495" y="1596388"/>
                        </a:cubicBezTo>
                        <a:cubicBezTo>
                          <a:pt x="7590" y="1581434"/>
                          <a:pt x="9114" y="1599722"/>
                          <a:pt x="9019" y="1578005"/>
                        </a:cubicBezTo>
                        <a:cubicBezTo>
                          <a:pt x="8828" y="1551430"/>
                          <a:pt x="7495" y="1562384"/>
                          <a:pt x="6923" y="1553050"/>
                        </a:cubicBezTo>
                        <a:cubicBezTo>
                          <a:pt x="6447" y="1545335"/>
                          <a:pt x="8066" y="1522475"/>
                          <a:pt x="8066" y="1523618"/>
                        </a:cubicBezTo>
                        <a:cubicBezTo>
                          <a:pt x="7780" y="1518950"/>
                          <a:pt x="7495" y="1523046"/>
                          <a:pt x="7590" y="1509140"/>
                        </a:cubicBezTo>
                        <a:cubicBezTo>
                          <a:pt x="7590" y="1505520"/>
                          <a:pt x="7590" y="1494566"/>
                          <a:pt x="7685" y="1491233"/>
                        </a:cubicBezTo>
                        <a:cubicBezTo>
                          <a:pt x="7590" y="1487232"/>
                          <a:pt x="7209" y="1491423"/>
                          <a:pt x="7114" y="1487708"/>
                        </a:cubicBezTo>
                        <a:cubicBezTo>
                          <a:pt x="6923" y="1483232"/>
                          <a:pt x="7018" y="1473326"/>
                          <a:pt x="7018" y="1467325"/>
                        </a:cubicBezTo>
                        <a:cubicBezTo>
                          <a:pt x="7495" y="1468563"/>
                          <a:pt x="7876" y="1466277"/>
                          <a:pt x="7780" y="1450561"/>
                        </a:cubicBezTo>
                        <a:cubicBezTo>
                          <a:pt x="7685" y="1429225"/>
                          <a:pt x="7495" y="1425320"/>
                          <a:pt x="8352" y="1423129"/>
                        </a:cubicBezTo>
                        <a:cubicBezTo>
                          <a:pt x="8638" y="1422367"/>
                          <a:pt x="8828" y="1393982"/>
                          <a:pt x="8638" y="1390839"/>
                        </a:cubicBezTo>
                        <a:cubicBezTo>
                          <a:pt x="8352" y="1386553"/>
                          <a:pt x="8161" y="1395506"/>
                          <a:pt x="8161" y="1382838"/>
                        </a:cubicBezTo>
                        <a:cubicBezTo>
                          <a:pt x="8257" y="1368551"/>
                          <a:pt x="8352" y="1352644"/>
                          <a:pt x="8447" y="1338547"/>
                        </a:cubicBezTo>
                        <a:cubicBezTo>
                          <a:pt x="8638" y="1323497"/>
                          <a:pt x="9114" y="1321592"/>
                          <a:pt x="9400" y="1308734"/>
                        </a:cubicBezTo>
                        <a:cubicBezTo>
                          <a:pt x="9685" y="1297113"/>
                          <a:pt x="9876" y="1278063"/>
                          <a:pt x="9495" y="1267967"/>
                        </a:cubicBezTo>
                        <a:cubicBezTo>
                          <a:pt x="9114" y="1254346"/>
                          <a:pt x="10162" y="1223009"/>
                          <a:pt x="10257" y="1225104"/>
                        </a:cubicBezTo>
                        <a:cubicBezTo>
                          <a:pt x="9971" y="1216722"/>
                          <a:pt x="9685" y="1221103"/>
                          <a:pt x="9304" y="1227580"/>
                        </a:cubicBezTo>
                        <a:cubicBezTo>
                          <a:pt x="9114" y="1230819"/>
                          <a:pt x="8923" y="1234534"/>
                          <a:pt x="8828" y="1237487"/>
                        </a:cubicBezTo>
                        <a:cubicBezTo>
                          <a:pt x="8733" y="1240439"/>
                          <a:pt x="8447" y="1242535"/>
                          <a:pt x="8447" y="1242535"/>
                        </a:cubicBezTo>
                        <a:cubicBezTo>
                          <a:pt x="8447" y="1242535"/>
                          <a:pt x="8447" y="1224056"/>
                          <a:pt x="8733" y="1223294"/>
                        </a:cubicBezTo>
                        <a:cubicBezTo>
                          <a:pt x="9209" y="1222056"/>
                          <a:pt x="9114" y="1202435"/>
                          <a:pt x="9019" y="1192719"/>
                        </a:cubicBezTo>
                        <a:cubicBezTo>
                          <a:pt x="8828" y="1171859"/>
                          <a:pt x="9495" y="1181194"/>
                          <a:pt x="10066" y="1169669"/>
                        </a:cubicBezTo>
                        <a:cubicBezTo>
                          <a:pt x="10447" y="1162049"/>
                          <a:pt x="9876" y="1159286"/>
                          <a:pt x="9781" y="1156715"/>
                        </a:cubicBezTo>
                        <a:cubicBezTo>
                          <a:pt x="9590" y="1156619"/>
                          <a:pt x="9495" y="1152809"/>
                          <a:pt x="9495" y="1148047"/>
                        </a:cubicBezTo>
                        <a:cubicBezTo>
                          <a:pt x="9495" y="1143189"/>
                          <a:pt x="9495" y="1137474"/>
                          <a:pt x="9590" y="1133474"/>
                        </a:cubicBezTo>
                        <a:cubicBezTo>
                          <a:pt x="9685" y="1111757"/>
                          <a:pt x="10066" y="1108328"/>
                          <a:pt x="9495" y="1089849"/>
                        </a:cubicBezTo>
                        <a:cubicBezTo>
                          <a:pt x="9495" y="1088230"/>
                          <a:pt x="9209" y="1074323"/>
                          <a:pt x="9400" y="1071752"/>
                        </a:cubicBezTo>
                        <a:cubicBezTo>
                          <a:pt x="9685" y="1065751"/>
                          <a:pt x="10447" y="1092326"/>
                          <a:pt x="10828" y="1070418"/>
                        </a:cubicBezTo>
                        <a:cubicBezTo>
                          <a:pt x="11019" y="1049082"/>
                          <a:pt x="11209" y="1023650"/>
                          <a:pt x="11400" y="1001743"/>
                        </a:cubicBezTo>
                        <a:cubicBezTo>
                          <a:pt x="11400" y="1004219"/>
                          <a:pt x="11305" y="1021078"/>
                          <a:pt x="10924" y="1019745"/>
                        </a:cubicBezTo>
                        <a:cubicBezTo>
                          <a:pt x="10828" y="1019364"/>
                          <a:pt x="10924" y="1010601"/>
                          <a:pt x="10924" y="1001933"/>
                        </a:cubicBezTo>
                        <a:cubicBezTo>
                          <a:pt x="10924" y="997552"/>
                          <a:pt x="10924" y="993265"/>
                          <a:pt x="10924" y="990027"/>
                        </a:cubicBezTo>
                        <a:cubicBezTo>
                          <a:pt x="10924" y="986789"/>
                          <a:pt x="10828" y="984598"/>
                          <a:pt x="10733" y="984502"/>
                        </a:cubicBezTo>
                        <a:cubicBezTo>
                          <a:pt x="10733" y="984502"/>
                          <a:pt x="10828" y="986217"/>
                          <a:pt x="10733" y="988694"/>
                        </a:cubicBezTo>
                        <a:cubicBezTo>
                          <a:pt x="10638" y="991170"/>
                          <a:pt x="10638" y="994409"/>
                          <a:pt x="10543" y="997457"/>
                        </a:cubicBezTo>
                        <a:cubicBezTo>
                          <a:pt x="10352" y="1003552"/>
                          <a:pt x="10162" y="1008791"/>
                          <a:pt x="10162" y="1005648"/>
                        </a:cubicBezTo>
                        <a:cubicBezTo>
                          <a:pt x="10066" y="990027"/>
                          <a:pt x="9400" y="967262"/>
                          <a:pt x="10447" y="967643"/>
                        </a:cubicBezTo>
                        <a:cubicBezTo>
                          <a:pt x="10733" y="971548"/>
                          <a:pt x="11019" y="978692"/>
                          <a:pt x="11209" y="966310"/>
                        </a:cubicBezTo>
                        <a:cubicBezTo>
                          <a:pt x="11305" y="948117"/>
                          <a:pt x="11495" y="921733"/>
                          <a:pt x="11686" y="903731"/>
                        </a:cubicBezTo>
                        <a:cubicBezTo>
                          <a:pt x="11686" y="889538"/>
                          <a:pt x="10828" y="902588"/>
                          <a:pt x="10543" y="900778"/>
                        </a:cubicBezTo>
                        <a:cubicBezTo>
                          <a:pt x="10638" y="890872"/>
                          <a:pt x="11305" y="856486"/>
                          <a:pt x="11686" y="851438"/>
                        </a:cubicBezTo>
                        <a:cubicBezTo>
                          <a:pt x="12067" y="846676"/>
                          <a:pt x="11971" y="876298"/>
                          <a:pt x="11876" y="879823"/>
                        </a:cubicBezTo>
                        <a:cubicBezTo>
                          <a:pt x="11971" y="866583"/>
                          <a:pt x="11971" y="838484"/>
                          <a:pt x="12543" y="828197"/>
                        </a:cubicBezTo>
                        <a:cubicBezTo>
                          <a:pt x="12924" y="820196"/>
                          <a:pt x="13591" y="823911"/>
                          <a:pt x="14067" y="824102"/>
                        </a:cubicBezTo>
                        <a:cubicBezTo>
                          <a:pt x="13495" y="814577"/>
                          <a:pt x="12829" y="807909"/>
                          <a:pt x="12352" y="793526"/>
                        </a:cubicBezTo>
                        <a:cubicBezTo>
                          <a:pt x="12162" y="786192"/>
                          <a:pt x="12448" y="772762"/>
                          <a:pt x="12352" y="762856"/>
                        </a:cubicBezTo>
                        <a:cubicBezTo>
                          <a:pt x="12352" y="757903"/>
                          <a:pt x="11686" y="749902"/>
                          <a:pt x="12162" y="742663"/>
                        </a:cubicBezTo>
                        <a:cubicBezTo>
                          <a:pt x="12733" y="733900"/>
                          <a:pt x="13210" y="753902"/>
                          <a:pt x="13781" y="747997"/>
                        </a:cubicBezTo>
                        <a:cubicBezTo>
                          <a:pt x="14257" y="743139"/>
                          <a:pt x="13972" y="725327"/>
                          <a:pt x="13876" y="719327"/>
                        </a:cubicBezTo>
                        <a:cubicBezTo>
                          <a:pt x="13686" y="711516"/>
                          <a:pt x="13495" y="711421"/>
                          <a:pt x="13495" y="700943"/>
                        </a:cubicBezTo>
                        <a:cubicBezTo>
                          <a:pt x="13591" y="689609"/>
                          <a:pt x="13686" y="677702"/>
                          <a:pt x="13781" y="666177"/>
                        </a:cubicBezTo>
                        <a:cubicBezTo>
                          <a:pt x="14067" y="638840"/>
                          <a:pt x="14638" y="600169"/>
                          <a:pt x="14448" y="574547"/>
                        </a:cubicBezTo>
                        <a:cubicBezTo>
                          <a:pt x="14353" y="568355"/>
                          <a:pt x="13972" y="566831"/>
                          <a:pt x="14257" y="559021"/>
                        </a:cubicBezTo>
                        <a:cubicBezTo>
                          <a:pt x="14734" y="549115"/>
                          <a:pt x="14924" y="546829"/>
                          <a:pt x="15400" y="536447"/>
                        </a:cubicBezTo>
                        <a:cubicBezTo>
                          <a:pt x="16067" y="514539"/>
                          <a:pt x="16639" y="479487"/>
                          <a:pt x="16448" y="456627"/>
                        </a:cubicBezTo>
                        <a:cubicBezTo>
                          <a:pt x="16448" y="452055"/>
                          <a:pt x="15972" y="442816"/>
                          <a:pt x="16067" y="440339"/>
                        </a:cubicBezTo>
                        <a:cubicBezTo>
                          <a:pt x="16353" y="431290"/>
                          <a:pt x="17020" y="439958"/>
                          <a:pt x="17305" y="425480"/>
                        </a:cubicBezTo>
                        <a:cubicBezTo>
                          <a:pt x="17305" y="425385"/>
                          <a:pt x="17210" y="424147"/>
                          <a:pt x="17020" y="421765"/>
                        </a:cubicBezTo>
                        <a:cubicBezTo>
                          <a:pt x="16924" y="419289"/>
                          <a:pt x="16734" y="415384"/>
                          <a:pt x="16829" y="409764"/>
                        </a:cubicBezTo>
                        <a:cubicBezTo>
                          <a:pt x="16924" y="401763"/>
                          <a:pt x="17115" y="392428"/>
                          <a:pt x="16829" y="390523"/>
                        </a:cubicBezTo>
                        <a:cubicBezTo>
                          <a:pt x="16162" y="386618"/>
                          <a:pt x="16067" y="382713"/>
                          <a:pt x="16162" y="367568"/>
                        </a:cubicBezTo>
                        <a:cubicBezTo>
                          <a:pt x="16448" y="363282"/>
                          <a:pt x="18258" y="350042"/>
                          <a:pt x="17972" y="355472"/>
                        </a:cubicBezTo>
                        <a:cubicBezTo>
                          <a:pt x="17782" y="359853"/>
                          <a:pt x="17115" y="369854"/>
                          <a:pt x="17210" y="377284"/>
                        </a:cubicBezTo>
                        <a:cubicBezTo>
                          <a:pt x="17305" y="382237"/>
                          <a:pt x="17496" y="377760"/>
                          <a:pt x="17782" y="372426"/>
                        </a:cubicBezTo>
                        <a:cubicBezTo>
                          <a:pt x="17972" y="367378"/>
                          <a:pt x="18258" y="357472"/>
                          <a:pt x="18544" y="347756"/>
                        </a:cubicBezTo>
                        <a:cubicBezTo>
                          <a:pt x="19020" y="338136"/>
                          <a:pt x="21020" y="328897"/>
                          <a:pt x="22639" y="325277"/>
                        </a:cubicBezTo>
                        <a:cubicBezTo>
                          <a:pt x="23497" y="322515"/>
                          <a:pt x="27878" y="307847"/>
                          <a:pt x="36832" y="293845"/>
                        </a:cubicBezTo>
                        <a:cubicBezTo>
                          <a:pt x="45499" y="279557"/>
                          <a:pt x="58644" y="266794"/>
                          <a:pt x="65502" y="261079"/>
                        </a:cubicBezTo>
                        <a:cubicBezTo>
                          <a:pt x="65407" y="260793"/>
                          <a:pt x="63121" y="262317"/>
                          <a:pt x="61025" y="264031"/>
                        </a:cubicBezTo>
                        <a:cubicBezTo>
                          <a:pt x="59025" y="265841"/>
                          <a:pt x="56929" y="267651"/>
                          <a:pt x="56834" y="267365"/>
                        </a:cubicBezTo>
                        <a:cubicBezTo>
                          <a:pt x="65788" y="258507"/>
                          <a:pt x="75027" y="252792"/>
                          <a:pt x="79599" y="249553"/>
                        </a:cubicBezTo>
                        <a:cubicBezTo>
                          <a:pt x="88457" y="243362"/>
                          <a:pt x="94934" y="238790"/>
                          <a:pt x="102078" y="234885"/>
                        </a:cubicBezTo>
                        <a:cubicBezTo>
                          <a:pt x="104078" y="233932"/>
                          <a:pt x="119318" y="227551"/>
                          <a:pt x="134558" y="223264"/>
                        </a:cubicBezTo>
                        <a:cubicBezTo>
                          <a:pt x="149893" y="218978"/>
                          <a:pt x="165133" y="217073"/>
                          <a:pt x="165229" y="216406"/>
                        </a:cubicBezTo>
                        <a:cubicBezTo>
                          <a:pt x="157894" y="217168"/>
                          <a:pt x="155799" y="218311"/>
                          <a:pt x="152751" y="218788"/>
                        </a:cubicBezTo>
                        <a:cubicBezTo>
                          <a:pt x="146845" y="220121"/>
                          <a:pt x="155323" y="217454"/>
                          <a:pt x="157609" y="216788"/>
                        </a:cubicBezTo>
                        <a:cubicBezTo>
                          <a:pt x="162657" y="215549"/>
                          <a:pt x="172182" y="214216"/>
                          <a:pt x="179802" y="213549"/>
                        </a:cubicBezTo>
                        <a:cubicBezTo>
                          <a:pt x="199328" y="211739"/>
                          <a:pt x="177611" y="214978"/>
                          <a:pt x="200090" y="212882"/>
                        </a:cubicBezTo>
                        <a:cubicBezTo>
                          <a:pt x="210187" y="211835"/>
                          <a:pt x="225522" y="210310"/>
                          <a:pt x="235523" y="209263"/>
                        </a:cubicBezTo>
                        <a:cubicBezTo>
                          <a:pt x="248096" y="207834"/>
                          <a:pt x="239333" y="208120"/>
                          <a:pt x="256669" y="206405"/>
                        </a:cubicBezTo>
                        <a:cubicBezTo>
                          <a:pt x="268575" y="205167"/>
                          <a:pt x="275814" y="204405"/>
                          <a:pt x="275719" y="204881"/>
                        </a:cubicBezTo>
                        <a:cubicBezTo>
                          <a:pt x="274195" y="205167"/>
                          <a:pt x="267813" y="206119"/>
                          <a:pt x="269051" y="206119"/>
                        </a:cubicBezTo>
                        <a:cubicBezTo>
                          <a:pt x="270766" y="206215"/>
                          <a:pt x="320962" y="199166"/>
                          <a:pt x="329059" y="198976"/>
                        </a:cubicBezTo>
                        <a:cubicBezTo>
                          <a:pt x="335345" y="198785"/>
                          <a:pt x="330297" y="199833"/>
                          <a:pt x="350490" y="197833"/>
                        </a:cubicBezTo>
                        <a:cubicBezTo>
                          <a:pt x="355157" y="197356"/>
                          <a:pt x="376207" y="195071"/>
                          <a:pt x="380303" y="194594"/>
                        </a:cubicBezTo>
                        <a:cubicBezTo>
                          <a:pt x="376969" y="194975"/>
                          <a:pt x="337822" y="197738"/>
                          <a:pt x="356205" y="195928"/>
                        </a:cubicBezTo>
                        <a:cubicBezTo>
                          <a:pt x="371350" y="194499"/>
                          <a:pt x="384875" y="193165"/>
                          <a:pt x="400306" y="191737"/>
                        </a:cubicBezTo>
                        <a:lnTo>
                          <a:pt x="424213" y="189356"/>
                        </a:lnTo>
                        <a:cubicBezTo>
                          <a:pt x="429357" y="188879"/>
                          <a:pt x="431929" y="188593"/>
                          <a:pt x="432119" y="188403"/>
                        </a:cubicBezTo>
                        <a:cubicBezTo>
                          <a:pt x="438406" y="187641"/>
                          <a:pt x="426785" y="189927"/>
                          <a:pt x="427547" y="189927"/>
                        </a:cubicBezTo>
                        <a:cubicBezTo>
                          <a:pt x="430214" y="190118"/>
                          <a:pt x="444978" y="188117"/>
                          <a:pt x="447931" y="187641"/>
                        </a:cubicBezTo>
                        <a:cubicBezTo>
                          <a:pt x="451931" y="187069"/>
                          <a:pt x="460504" y="185641"/>
                          <a:pt x="469552" y="184974"/>
                        </a:cubicBezTo>
                        <a:cubicBezTo>
                          <a:pt x="477744" y="184402"/>
                          <a:pt x="471457" y="185450"/>
                          <a:pt x="474886" y="185355"/>
                        </a:cubicBezTo>
                        <a:cubicBezTo>
                          <a:pt x="469743" y="185450"/>
                          <a:pt x="501842" y="181545"/>
                          <a:pt x="509843" y="180688"/>
                        </a:cubicBezTo>
                        <a:cubicBezTo>
                          <a:pt x="518130" y="179735"/>
                          <a:pt x="528417" y="178592"/>
                          <a:pt x="536704" y="177926"/>
                        </a:cubicBezTo>
                        <a:cubicBezTo>
                          <a:pt x="544133" y="177259"/>
                          <a:pt x="539942" y="177926"/>
                          <a:pt x="547943" y="177259"/>
                        </a:cubicBezTo>
                        <a:cubicBezTo>
                          <a:pt x="554801" y="176687"/>
                          <a:pt x="584138" y="173830"/>
                          <a:pt x="585186" y="173353"/>
                        </a:cubicBezTo>
                        <a:cubicBezTo>
                          <a:pt x="586138" y="172877"/>
                          <a:pt x="588234" y="172496"/>
                          <a:pt x="599473" y="171353"/>
                        </a:cubicBezTo>
                        <a:cubicBezTo>
                          <a:pt x="599569" y="171353"/>
                          <a:pt x="603760" y="170877"/>
                          <a:pt x="607760" y="170496"/>
                        </a:cubicBezTo>
                        <a:cubicBezTo>
                          <a:pt x="611856" y="170115"/>
                          <a:pt x="615856" y="169734"/>
                          <a:pt x="615856" y="169734"/>
                        </a:cubicBezTo>
                        <a:cubicBezTo>
                          <a:pt x="615380" y="169829"/>
                          <a:pt x="608332" y="170877"/>
                          <a:pt x="603283" y="171639"/>
                        </a:cubicBezTo>
                        <a:cubicBezTo>
                          <a:pt x="598235" y="172401"/>
                          <a:pt x="595663" y="172973"/>
                          <a:pt x="605665" y="172020"/>
                        </a:cubicBezTo>
                        <a:cubicBezTo>
                          <a:pt x="622429" y="170496"/>
                          <a:pt x="629096" y="168972"/>
                          <a:pt x="645860" y="167639"/>
                        </a:cubicBezTo>
                        <a:cubicBezTo>
                          <a:pt x="665005" y="166114"/>
                          <a:pt x="677293" y="164400"/>
                          <a:pt x="692914" y="162495"/>
                        </a:cubicBezTo>
                        <a:cubicBezTo>
                          <a:pt x="704915" y="160971"/>
                          <a:pt x="702153" y="161447"/>
                          <a:pt x="708820" y="160876"/>
                        </a:cubicBezTo>
                        <a:cubicBezTo>
                          <a:pt x="713869" y="160304"/>
                          <a:pt x="723679" y="159256"/>
                          <a:pt x="729109" y="158685"/>
                        </a:cubicBezTo>
                        <a:cubicBezTo>
                          <a:pt x="734538" y="157732"/>
                          <a:pt x="755588" y="154970"/>
                          <a:pt x="761398" y="155161"/>
                        </a:cubicBezTo>
                        <a:cubicBezTo>
                          <a:pt x="762732" y="155161"/>
                          <a:pt x="771685" y="155827"/>
                          <a:pt x="782830" y="153923"/>
                        </a:cubicBezTo>
                        <a:cubicBezTo>
                          <a:pt x="788164" y="152970"/>
                          <a:pt x="787021" y="152780"/>
                          <a:pt x="801784" y="151351"/>
                        </a:cubicBezTo>
                        <a:cubicBezTo>
                          <a:pt x="809785" y="150589"/>
                          <a:pt x="804451" y="151541"/>
                          <a:pt x="808166" y="151351"/>
                        </a:cubicBezTo>
                        <a:cubicBezTo>
                          <a:pt x="812452" y="151160"/>
                          <a:pt x="822358" y="150113"/>
                          <a:pt x="828359" y="149446"/>
                        </a:cubicBezTo>
                        <a:lnTo>
                          <a:pt x="828550" y="148589"/>
                        </a:lnTo>
                        <a:cubicBezTo>
                          <a:pt x="823311" y="149065"/>
                          <a:pt x="814643" y="149731"/>
                          <a:pt x="812452" y="149731"/>
                        </a:cubicBezTo>
                        <a:cubicBezTo>
                          <a:pt x="808642" y="149731"/>
                          <a:pt x="835503" y="147064"/>
                          <a:pt x="839408" y="146684"/>
                        </a:cubicBezTo>
                        <a:cubicBezTo>
                          <a:pt x="857887" y="144778"/>
                          <a:pt x="848457" y="146207"/>
                          <a:pt x="864649" y="144874"/>
                        </a:cubicBezTo>
                        <a:cubicBezTo>
                          <a:pt x="867602" y="144588"/>
                          <a:pt x="891605" y="142683"/>
                          <a:pt x="893986" y="142302"/>
                        </a:cubicBezTo>
                        <a:cubicBezTo>
                          <a:pt x="900082" y="141350"/>
                          <a:pt x="892748" y="141731"/>
                          <a:pt x="908941" y="140111"/>
                        </a:cubicBezTo>
                        <a:cubicBezTo>
                          <a:pt x="916846" y="139254"/>
                          <a:pt x="925324" y="138587"/>
                          <a:pt x="928943" y="137921"/>
                        </a:cubicBezTo>
                        <a:cubicBezTo>
                          <a:pt x="937325" y="136492"/>
                          <a:pt x="988665" y="131539"/>
                          <a:pt x="1001905" y="130301"/>
                        </a:cubicBezTo>
                        <a:cubicBezTo>
                          <a:pt x="1015621" y="128967"/>
                          <a:pt x="1012763" y="129443"/>
                          <a:pt x="1017430" y="129348"/>
                        </a:cubicBezTo>
                        <a:cubicBezTo>
                          <a:pt x="1021812" y="129253"/>
                          <a:pt x="1041910" y="127157"/>
                          <a:pt x="1049625" y="126300"/>
                        </a:cubicBezTo>
                        <a:cubicBezTo>
                          <a:pt x="1059721" y="125443"/>
                          <a:pt x="1076866" y="123823"/>
                          <a:pt x="1081915" y="122871"/>
                        </a:cubicBezTo>
                        <a:cubicBezTo>
                          <a:pt x="1085058" y="122204"/>
                          <a:pt x="1092297" y="121633"/>
                          <a:pt x="1101727" y="120680"/>
                        </a:cubicBezTo>
                        <a:cubicBezTo>
                          <a:pt x="1107727" y="119918"/>
                          <a:pt x="1109347" y="119728"/>
                          <a:pt x="1117538" y="118680"/>
                        </a:cubicBezTo>
                        <a:cubicBezTo>
                          <a:pt x="1131349" y="117347"/>
                          <a:pt x="1139922" y="116489"/>
                          <a:pt x="1152876" y="115251"/>
                        </a:cubicBezTo>
                        <a:cubicBezTo>
                          <a:pt x="1167640" y="113822"/>
                          <a:pt x="1202406" y="108584"/>
                          <a:pt x="1190309" y="109536"/>
                        </a:cubicBezTo>
                        <a:cubicBezTo>
                          <a:pt x="1189261" y="109631"/>
                          <a:pt x="1175831" y="111060"/>
                          <a:pt x="1173355" y="111346"/>
                        </a:cubicBezTo>
                        <a:cubicBezTo>
                          <a:pt x="1164973" y="112108"/>
                          <a:pt x="1156019" y="112965"/>
                          <a:pt x="1149923" y="113346"/>
                        </a:cubicBezTo>
                        <a:cubicBezTo>
                          <a:pt x="1131254" y="114965"/>
                          <a:pt x="1110966" y="116775"/>
                          <a:pt x="1090297" y="118966"/>
                        </a:cubicBezTo>
                        <a:cubicBezTo>
                          <a:pt x="1076104" y="120490"/>
                          <a:pt x="1089820" y="120014"/>
                          <a:pt x="1070675" y="122109"/>
                        </a:cubicBezTo>
                        <a:cubicBezTo>
                          <a:pt x="1057816" y="123538"/>
                          <a:pt x="1048768" y="124205"/>
                          <a:pt x="1039338" y="124871"/>
                        </a:cubicBezTo>
                        <a:cubicBezTo>
                          <a:pt x="1039433" y="124490"/>
                          <a:pt x="1038100" y="124585"/>
                          <a:pt x="1028384" y="125538"/>
                        </a:cubicBezTo>
                        <a:cubicBezTo>
                          <a:pt x="1011715" y="127252"/>
                          <a:pt x="1020669" y="126395"/>
                          <a:pt x="1015811" y="127348"/>
                        </a:cubicBezTo>
                        <a:cubicBezTo>
                          <a:pt x="1013716" y="127824"/>
                          <a:pt x="1001524" y="129157"/>
                          <a:pt x="996380" y="129539"/>
                        </a:cubicBezTo>
                        <a:cubicBezTo>
                          <a:pt x="985045" y="130205"/>
                          <a:pt x="1005715" y="127443"/>
                          <a:pt x="980569" y="129919"/>
                        </a:cubicBezTo>
                        <a:cubicBezTo>
                          <a:pt x="976092" y="130396"/>
                          <a:pt x="968758" y="131253"/>
                          <a:pt x="962471" y="132015"/>
                        </a:cubicBezTo>
                        <a:cubicBezTo>
                          <a:pt x="959328" y="132396"/>
                          <a:pt x="956566" y="132777"/>
                          <a:pt x="954375" y="133063"/>
                        </a:cubicBezTo>
                        <a:cubicBezTo>
                          <a:pt x="952279" y="133348"/>
                          <a:pt x="950946" y="133634"/>
                          <a:pt x="950946" y="133730"/>
                        </a:cubicBezTo>
                        <a:cubicBezTo>
                          <a:pt x="946374" y="134206"/>
                          <a:pt x="938754" y="134968"/>
                          <a:pt x="933515" y="135539"/>
                        </a:cubicBezTo>
                        <a:cubicBezTo>
                          <a:pt x="927324" y="136206"/>
                          <a:pt x="880556" y="141540"/>
                          <a:pt x="877508" y="141826"/>
                        </a:cubicBezTo>
                        <a:cubicBezTo>
                          <a:pt x="873222" y="142111"/>
                          <a:pt x="879223" y="141254"/>
                          <a:pt x="886271" y="140206"/>
                        </a:cubicBezTo>
                        <a:cubicBezTo>
                          <a:pt x="889795" y="139730"/>
                          <a:pt x="893510" y="139159"/>
                          <a:pt x="896463" y="138778"/>
                        </a:cubicBezTo>
                        <a:cubicBezTo>
                          <a:pt x="899320" y="138397"/>
                          <a:pt x="901416" y="138016"/>
                          <a:pt x="901416" y="138016"/>
                        </a:cubicBezTo>
                        <a:cubicBezTo>
                          <a:pt x="901416" y="138016"/>
                          <a:pt x="897701" y="138587"/>
                          <a:pt x="892177" y="139159"/>
                        </a:cubicBezTo>
                        <a:cubicBezTo>
                          <a:pt x="886557" y="139826"/>
                          <a:pt x="879032" y="140588"/>
                          <a:pt x="871317" y="141445"/>
                        </a:cubicBezTo>
                        <a:cubicBezTo>
                          <a:pt x="855886" y="143159"/>
                          <a:pt x="839599" y="144969"/>
                          <a:pt x="835979" y="145445"/>
                        </a:cubicBezTo>
                        <a:cubicBezTo>
                          <a:pt x="825597" y="146874"/>
                          <a:pt x="817786" y="147541"/>
                          <a:pt x="807404" y="148112"/>
                        </a:cubicBezTo>
                        <a:cubicBezTo>
                          <a:pt x="791212" y="149160"/>
                          <a:pt x="792545" y="149636"/>
                          <a:pt x="782068" y="150684"/>
                        </a:cubicBezTo>
                        <a:cubicBezTo>
                          <a:pt x="770066" y="151922"/>
                          <a:pt x="767113" y="152208"/>
                          <a:pt x="758731" y="152780"/>
                        </a:cubicBezTo>
                        <a:cubicBezTo>
                          <a:pt x="755779" y="152970"/>
                          <a:pt x="752445" y="153256"/>
                          <a:pt x="748540" y="153732"/>
                        </a:cubicBezTo>
                        <a:cubicBezTo>
                          <a:pt x="740253" y="154685"/>
                          <a:pt x="734252" y="155637"/>
                          <a:pt x="741015" y="155256"/>
                        </a:cubicBezTo>
                        <a:cubicBezTo>
                          <a:pt x="744349" y="155161"/>
                          <a:pt x="745587" y="155542"/>
                          <a:pt x="733490" y="156589"/>
                        </a:cubicBezTo>
                        <a:cubicBezTo>
                          <a:pt x="722441" y="157542"/>
                          <a:pt x="720536" y="157256"/>
                          <a:pt x="709201" y="158209"/>
                        </a:cubicBezTo>
                        <a:cubicBezTo>
                          <a:pt x="697867" y="159161"/>
                          <a:pt x="684722" y="160781"/>
                          <a:pt x="674626" y="161923"/>
                        </a:cubicBezTo>
                        <a:cubicBezTo>
                          <a:pt x="666053" y="162685"/>
                          <a:pt x="657576" y="163543"/>
                          <a:pt x="649861" y="164210"/>
                        </a:cubicBezTo>
                        <a:cubicBezTo>
                          <a:pt x="647765" y="164305"/>
                          <a:pt x="644908" y="164495"/>
                          <a:pt x="641193" y="164876"/>
                        </a:cubicBezTo>
                        <a:cubicBezTo>
                          <a:pt x="627001" y="166305"/>
                          <a:pt x="630715" y="166305"/>
                          <a:pt x="616428" y="167829"/>
                        </a:cubicBezTo>
                        <a:cubicBezTo>
                          <a:pt x="607093" y="168686"/>
                          <a:pt x="600902" y="169258"/>
                          <a:pt x="591568" y="170115"/>
                        </a:cubicBezTo>
                        <a:cubicBezTo>
                          <a:pt x="569946" y="172210"/>
                          <a:pt x="542895" y="175068"/>
                          <a:pt x="524702" y="177354"/>
                        </a:cubicBezTo>
                        <a:cubicBezTo>
                          <a:pt x="512224" y="178973"/>
                          <a:pt x="508700" y="179354"/>
                          <a:pt x="508891" y="178688"/>
                        </a:cubicBezTo>
                        <a:cubicBezTo>
                          <a:pt x="519559" y="177164"/>
                          <a:pt x="505081" y="178688"/>
                          <a:pt x="496984" y="179450"/>
                        </a:cubicBezTo>
                        <a:cubicBezTo>
                          <a:pt x="485364" y="180688"/>
                          <a:pt x="470981" y="182212"/>
                          <a:pt x="459837" y="183355"/>
                        </a:cubicBezTo>
                        <a:cubicBezTo>
                          <a:pt x="451455" y="184307"/>
                          <a:pt x="444216" y="185450"/>
                          <a:pt x="431548" y="186498"/>
                        </a:cubicBezTo>
                        <a:cubicBezTo>
                          <a:pt x="431643" y="186117"/>
                          <a:pt x="423928" y="186784"/>
                          <a:pt x="414974" y="187736"/>
                        </a:cubicBezTo>
                        <a:cubicBezTo>
                          <a:pt x="406021" y="188689"/>
                          <a:pt x="395734" y="189736"/>
                          <a:pt x="390685" y="190308"/>
                        </a:cubicBezTo>
                        <a:cubicBezTo>
                          <a:pt x="380303" y="191451"/>
                          <a:pt x="365730" y="193927"/>
                          <a:pt x="361348" y="194118"/>
                        </a:cubicBezTo>
                        <a:cubicBezTo>
                          <a:pt x="350585" y="194594"/>
                          <a:pt x="347442" y="194689"/>
                          <a:pt x="327154" y="196690"/>
                        </a:cubicBezTo>
                        <a:cubicBezTo>
                          <a:pt x="297626" y="199738"/>
                          <a:pt x="266670" y="202881"/>
                          <a:pt x="237238" y="205834"/>
                        </a:cubicBezTo>
                        <a:cubicBezTo>
                          <a:pt x="226570" y="206977"/>
                          <a:pt x="215902" y="208120"/>
                          <a:pt x="205424" y="209263"/>
                        </a:cubicBezTo>
                        <a:cubicBezTo>
                          <a:pt x="199042" y="210025"/>
                          <a:pt x="194185" y="210692"/>
                          <a:pt x="188374" y="211358"/>
                        </a:cubicBezTo>
                        <a:cubicBezTo>
                          <a:pt x="180088" y="212215"/>
                          <a:pt x="172944" y="212215"/>
                          <a:pt x="166372" y="213073"/>
                        </a:cubicBezTo>
                        <a:cubicBezTo>
                          <a:pt x="162085" y="213454"/>
                          <a:pt x="157323" y="214216"/>
                          <a:pt x="152465" y="215264"/>
                        </a:cubicBezTo>
                        <a:cubicBezTo>
                          <a:pt x="147512" y="216121"/>
                          <a:pt x="142464" y="217550"/>
                          <a:pt x="137511" y="218978"/>
                        </a:cubicBezTo>
                        <a:cubicBezTo>
                          <a:pt x="130748" y="220788"/>
                          <a:pt x="124557" y="223360"/>
                          <a:pt x="119985" y="224979"/>
                        </a:cubicBezTo>
                        <a:cubicBezTo>
                          <a:pt x="115508" y="226979"/>
                          <a:pt x="112651" y="228408"/>
                          <a:pt x="112746" y="228694"/>
                        </a:cubicBezTo>
                        <a:cubicBezTo>
                          <a:pt x="112746" y="228598"/>
                          <a:pt x="110936" y="229265"/>
                          <a:pt x="108174" y="230503"/>
                        </a:cubicBezTo>
                        <a:cubicBezTo>
                          <a:pt x="105412" y="231742"/>
                          <a:pt x="101887" y="233837"/>
                          <a:pt x="97982" y="235838"/>
                        </a:cubicBezTo>
                        <a:cubicBezTo>
                          <a:pt x="90457" y="240124"/>
                          <a:pt x="82361" y="245267"/>
                          <a:pt x="79694" y="247458"/>
                        </a:cubicBezTo>
                        <a:cubicBezTo>
                          <a:pt x="76360" y="249649"/>
                          <a:pt x="62549" y="259174"/>
                          <a:pt x="56548" y="265365"/>
                        </a:cubicBezTo>
                        <a:cubicBezTo>
                          <a:pt x="47595" y="273271"/>
                          <a:pt x="38165" y="285368"/>
                          <a:pt x="32069" y="295940"/>
                        </a:cubicBezTo>
                        <a:cubicBezTo>
                          <a:pt x="26830" y="305560"/>
                          <a:pt x="29593" y="301751"/>
                          <a:pt x="29878" y="302036"/>
                        </a:cubicBezTo>
                        <a:cubicBezTo>
                          <a:pt x="28450" y="304227"/>
                          <a:pt x="26830" y="308227"/>
                          <a:pt x="25211" y="312228"/>
                        </a:cubicBezTo>
                        <a:cubicBezTo>
                          <a:pt x="23401" y="316133"/>
                          <a:pt x="22163" y="320324"/>
                          <a:pt x="21401" y="322801"/>
                        </a:cubicBezTo>
                        <a:cubicBezTo>
                          <a:pt x="21496" y="322134"/>
                          <a:pt x="21211" y="322515"/>
                          <a:pt x="20734" y="323944"/>
                        </a:cubicBezTo>
                        <a:cubicBezTo>
                          <a:pt x="20353" y="325468"/>
                          <a:pt x="18925" y="328706"/>
                          <a:pt x="18544" y="332326"/>
                        </a:cubicBezTo>
                        <a:cubicBezTo>
                          <a:pt x="17972" y="335850"/>
                          <a:pt x="17401" y="339565"/>
                          <a:pt x="17020" y="341756"/>
                        </a:cubicBezTo>
                        <a:cubicBezTo>
                          <a:pt x="16448" y="345851"/>
                          <a:pt x="16353" y="347852"/>
                          <a:pt x="15972" y="354424"/>
                        </a:cubicBezTo>
                        <a:cubicBezTo>
                          <a:pt x="15686" y="361568"/>
                          <a:pt x="15400" y="369473"/>
                          <a:pt x="15115" y="376807"/>
                        </a:cubicBezTo>
                        <a:cubicBezTo>
                          <a:pt x="14734" y="399763"/>
                          <a:pt x="15019" y="408811"/>
                          <a:pt x="15115" y="427766"/>
                        </a:cubicBezTo>
                        <a:cubicBezTo>
                          <a:pt x="15210" y="451579"/>
                          <a:pt x="14829" y="444911"/>
                          <a:pt x="14162" y="444721"/>
                        </a:cubicBezTo>
                        <a:cubicBezTo>
                          <a:pt x="14353" y="444816"/>
                          <a:pt x="14257" y="448340"/>
                          <a:pt x="14257" y="452627"/>
                        </a:cubicBezTo>
                        <a:cubicBezTo>
                          <a:pt x="14162" y="456913"/>
                          <a:pt x="14162" y="461961"/>
                          <a:pt x="14257" y="465200"/>
                        </a:cubicBezTo>
                        <a:cubicBezTo>
                          <a:pt x="14257" y="466438"/>
                          <a:pt x="14829" y="467105"/>
                          <a:pt x="14734" y="468724"/>
                        </a:cubicBezTo>
                        <a:cubicBezTo>
                          <a:pt x="14638" y="478630"/>
                          <a:pt x="14067" y="476439"/>
                          <a:pt x="13876" y="485107"/>
                        </a:cubicBezTo>
                        <a:cubicBezTo>
                          <a:pt x="13781" y="496918"/>
                          <a:pt x="14162" y="505014"/>
                          <a:pt x="14162" y="515873"/>
                        </a:cubicBezTo>
                        <a:cubicBezTo>
                          <a:pt x="14162" y="533970"/>
                          <a:pt x="13876" y="523111"/>
                          <a:pt x="13686" y="516253"/>
                        </a:cubicBezTo>
                        <a:cubicBezTo>
                          <a:pt x="13495" y="505967"/>
                          <a:pt x="12733" y="508157"/>
                          <a:pt x="12733" y="523683"/>
                        </a:cubicBezTo>
                        <a:cubicBezTo>
                          <a:pt x="12733" y="538828"/>
                          <a:pt x="12924" y="555877"/>
                          <a:pt x="13591" y="556163"/>
                        </a:cubicBezTo>
                        <a:cubicBezTo>
                          <a:pt x="13210" y="555973"/>
                          <a:pt x="12924" y="562164"/>
                          <a:pt x="12733" y="571498"/>
                        </a:cubicBezTo>
                        <a:cubicBezTo>
                          <a:pt x="12638" y="580833"/>
                          <a:pt x="12448" y="593311"/>
                          <a:pt x="12352" y="605789"/>
                        </a:cubicBezTo>
                        <a:cubicBezTo>
                          <a:pt x="12257" y="618266"/>
                          <a:pt x="12162" y="630839"/>
                          <a:pt x="12067" y="640174"/>
                        </a:cubicBezTo>
                        <a:cubicBezTo>
                          <a:pt x="11971" y="644841"/>
                          <a:pt x="11876" y="648746"/>
                          <a:pt x="11876" y="651413"/>
                        </a:cubicBezTo>
                        <a:cubicBezTo>
                          <a:pt x="11781" y="654080"/>
                          <a:pt x="11686" y="655604"/>
                          <a:pt x="11495" y="655604"/>
                        </a:cubicBezTo>
                        <a:cubicBezTo>
                          <a:pt x="10638" y="674369"/>
                          <a:pt x="11400" y="692276"/>
                          <a:pt x="11305" y="713135"/>
                        </a:cubicBezTo>
                        <a:cubicBezTo>
                          <a:pt x="11209" y="728947"/>
                          <a:pt x="11114" y="744853"/>
                          <a:pt x="11019" y="760665"/>
                        </a:cubicBezTo>
                        <a:cubicBezTo>
                          <a:pt x="11019" y="782192"/>
                          <a:pt x="10924" y="802385"/>
                          <a:pt x="10924" y="822101"/>
                        </a:cubicBezTo>
                        <a:cubicBezTo>
                          <a:pt x="10638" y="837913"/>
                          <a:pt x="10543" y="842009"/>
                          <a:pt x="10162" y="862011"/>
                        </a:cubicBezTo>
                        <a:cubicBezTo>
                          <a:pt x="10066" y="869536"/>
                          <a:pt x="9971" y="881823"/>
                          <a:pt x="10162" y="887443"/>
                        </a:cubicBezTo>
                        <a:cubicBezTo>
                          <a:pt x="10257" y="890205"/>
                          <a:pt x="10638" y="888014"/>
                          <a:pt x="10543" y="894586"/>
                        </a:cubicBezTo>
                        <a:cubicBezTo>
                          <a:pt x="10352" y="910017"/>
                          <a:pt x="9590" y="911255"/>
                          <a:pt x="9114" y="911065"/>
                        </a:cubicBezTo>
                        <a:cubicBezTo>
                          <a:pt x="9209" y="911065"/>
                          <a:pt x="9209" y="911636"/>
                          <a:pt x="9209" y="912589"/>
                        </a:cubicBezTo>
                        <a:cubicBezTo>
                          <a:pt x="9209" y="913541"/>
                          <a:pt x="9304" y="914970"/>
                          <a:pt x="9304" y="916780"/>
                        </a:cubicBezTo>
                        <a:cubicBezTo>
                          <a:pt x="9304" y="920399"/>
                          <a:pt x="9304" y="925638"/>
                          <a:pt x="9400" y="931829"/>
                        </a:cubicBezTo>
                        <a:cubicBezTo>
                          <a:pt x="9304" y="944402"/>
                          <a:pt x="9304" y="961166"/>
                          <a:pt x="9209" y="978597"/>
                        </a:cubicBezTo>
                        <a:cubicBezTo>
                          <a:pt x="8923" y="1013363"/>
                          <a:pt x="8542" y="1050320"/>
                          <a:pt x="8542" y="1059274"/>
                        </a:cubicBezTo>
                        <a:cubicBezTo>
                          <a:pt x="8257" y="1077276"/>
                          <a:pt x="8066" y="1098422"/>
                          <a:pt x="7780" y="1115376"/>
                        </a:cubicBezTo>
                        <a:cubicBezTo>
                          <a:pt x="7876" y="1131759"/>
                          <a:pt x="7876" y="1148714"/>
                          <a:pt x="7971" y="1163668"/>
                        </a:cubicBezTo>
                        <a:cubicBezTo>
                          <a:pt x="8066" y="1168526"/>
                          <a:pt x="8828" y="1188433"/>
                          <a:pt x="8923" y="1179670"/>
                        </a:cubicBezTo>
                        <a:cubicBezTo>
                          <a:pt x="8828" y="1192052"/>
                          <a:pt x="7685" y="1183003"/>
                          <a:pt x="7876" y="1203101"/>
                        </a:cubicBezTo>
                        <a:cubicBezTo>
                          <a:pt x="7876" y="1205673"/>
                          <a:pt x="8352" y="1225104"/>
                          <a:pt x="8161" y="1229486"/>
                        </a:cubicBezTo>
                        <a:cubicBezTo>
                          <a:pt x="8066" y="1231867"/>
                          <a:pt x="7209" y="1214436"/>
                          <a:pt x="7209" y="1226342"/>
                        </a:cubicBezTo>
                        <a:cubicBezTo>
                          <a:pt x="7304" y="1233486"/>
                          <a:pt x="7304" y="1243583"/>
                          <a:pt x="7399" y="1251965"/>
                        </a:cubicBezTo>
                        <a:cubicBezTo>
                          <a:pt x="7495" y="1260346"/>
                          <a:pt x="7780" y="1266919"/>
                          <a:pt x="8066" y="1267014"/>
                        </a:cubicBezTo>
                        <a:cubicBezTo>
                          <a:pt x="8066" y="1276063"/>
                          <a:pt x="7304" y="1286350"/>
                          <a:pt x="7114" y="1288921"/>
                        </a:cubicBezTo>
                        <a:cubicBezTo>
                          <a:pt x="7018" y="1291588"/>
                          <a:pt x="6352" y="1319211"/>
                          <a:pt x="6447" y="1321211"/>
                        </a:cubicBezTo>
                        <a:cubicBezTo>
                          <a:pt x="6733" y="1326260"/>
                          <a:pt x="7399" y="1324354"/>
                          <a:pt x="7399" y="1339785"/>
                        </a:cubicBezTo>
                        <a:cubicBezTo>
                          <a:pt x="7304" y="1351501"/>
                          <a:pt x="7209" y="1359597"/>
                          <a:pt x="7114" y="1372456"/>
                        </a:cubicBezTo>
                        <a:cubicBezTo>
                          <a:pt x="7209" y="1384648"/>
                          <a:pt x="7209" y="1386648"/>
                          <a:pt x="7304" y="1399983"/>
                        </a:cubicBezTo>
                        <a:cubicBezTo>
                          <a:pt x="7209" y="1415985"/>
                          <a:pt x="6637" y="1420176"/>
                          <a:pt x="6447" y="1436845"/>
                        </a:cubicBezTo>
                        <a:cubicBezTo>
                          <a:pt x="6447" y="1442465"/>
                          <a:pt x="6447" y="1449894"/>
                          <a:pt x="6352" y="1456085"/>
                        </a:cubicBezTo>
                        <a:cubicBezTo>
                          <a:pt x="6447" y="1462181"/>
                          <a:pt x="6542" y="1466944"/>
                          <a:pt x="6828" y="1467039"/>
                        </a:cubicBezTo>
                        <a:cubicBezTo>
                          <a:pt x="6733" y="1469896"/>
                          <a:pt x="5780" y="1494757"/>
                          <a:pt x="6066" y="1493519"/>
                        </a:cubicBezTo>
                        <a:cubicBezTo>
                          <a:pt x="6352" y="1491995"/>
                          <a:pt x="7114" y="1477517"/>
                          <a:pt x="6923" y="1496757"/>
                        </a:cubicBezTo>
                        <a:cubicBezTo>
                          <a:pt x="6733" y="1506092"/>
                          <a:pt x="6542" y="1511140"/>
                          <a:pt x="6352" y="1519427"/>
                        </a:cubicBezTo>
                        <a:cubicBezTo>
                          <a:pt x="5971" y="1536571"/>
                          <a:pt x="5780" y="1569528"/>
                          <a:pt x="6352" y="1578386"/>
                        </a:cubicBezTo>
                        <a:cubicBezTo>
                          <a:pt x="6066" y="1573433"/>
                          <a:pt x="5209" y="1603628"/>
                          <a:pt x="5209" y="1611152"/>
                        </a:cubicBezTo>
                        <a:cubicBezTo>
                          <a:pt x="5780" y="1611343"/>
                          <a:pt x="5590" y="1620582"/>
                          <a:pt x="5494" y="1633155"/>
                        </a:cubicBezTo>
                        <a:cubicBezTo>
                          <a:pt x="5399" y="1647443"/>
                          <a:pt x="5399" y="1640870"/>
                          <a:pt x="5685" y="1645633"/>
                        </a:cubicBezTo>
                        <a:cubicBezTo>
                          <a:pt x="6161" y="1652395"/>
                          <a:pt x="5209" y="1685257"/>
                          <a:pt x="5113" y="1695544"/>
                        </a:cubicBezTo>
                        <a:cubicBezTo>
                          <a:pt x="5209" y="1702973"/>
                          <a:pt x="5209" y="1704688"/>
                          <a:pt x="5399" y="1714213"/>
                        </a:cubicBezTo>
                        <a:cubicBezTo>
                          <a:pt x="5304" y="1727929"/>
                          <a:pt x="5304" y="1742026"/>
                          <a:pt x="5209" y="1755837"/>
                        </a:cubicBezTo>
                        <a:cubicBezTo>
                          <a:pt x="5113" y="1782507"/>
                          <a:pt x="5113" y="1796604"/>
                          <a:pt x="5971" y="1808987"/>
                        </a:cubicBezTo>
                        <a:cubicBezTo>
                          <a:pt x="5685" y="1804891"/>
                          <a:pt x="5304" y="1795270"/>
                          <a:pt x="4923" y="1797461"/>
                        </a:cubicBezTo>
                        <a:cubicBezTo>
                          <a:pt x="4542" y="1800033"/>
                          <a:pt x="4923" y="1814987"/>
                          <a:pt x="5018" y="1817940"/>
                        </a:cubicBezTo>
                        <a:cubicBezTo>
                          <a:pt x="5685" y="1835371"/>
                          <a:pt x="5399" y="1846039"/>
                          <a:pt x="4447" y="1856612"/>
                        </a:cubicBezTo>
                        <a:cubicBezTo>
                          <a:pt x="3780" y="1864041"/>
                          <a:pt x="5875" y="1889663"/>
                          <a:pt x="4828" y="1889282"/>
                        </a:cubicBezTo>
                        <a:cubicBezTo>
                          <a:pt x="4637" y="1889187"/>
                          <a:pt x="4542" y="1891949"/>
                          <a:pt x="4447" y="1896045"/>
                        </a:cubicBezTo>
                        <a:cubicBezTo>
                          <a:pt x="4447" y="1900236"/>
                          <a:pt x="4351" y="1905761"/>
                          <a:pt x="4256" y="1911285"/>
                        </a:cubicBezTo>
                        <a:cubicBezTo>
                          <a:pt x="4256" y="1922429"/>
                          <a:pt x="4447" y="1933574"/>
                          <a:pt x="4828" y="1933764"/>
                        </a:cubicBezTo>
                        <a:cubicBezTo>
                          <a:pt x="4447" y="1933574"/>
                          <a:pt x="4256" y="1940241"/>
                          <a:pt x="3970" y="1948718"/>
                        </a:cubicBezTo>
                        <a:cubicBezTo>
                          <a:pt x="3875" y="1953004"/>
                          <a:pt x="4066" y="1959005"/>
                          <a:pt x="3970" y="1966435"/>
                        </a:cubicBezTo>
                        <a:cubicBezTo>
                          <a:pt x="3780" y="1978817"/>
                          <a:pt x="3685" y="1984437"/>
                          <a:pt x="3494" y="1996438"/>
                        </a:cubicBezTo>
                        <a:cubicBezTo>
                          <a:pt x="3589" y="2008726"/>
                          <a:pt x="3589" y="2016346"/>
                          <a:pt x="3589" y="2026823"/>
                        </a:cubicBezTo>
                        <a:cubicBezTo>
                          <a:pt x="3494" y="2039396"/>
                          <a:pt x="3399" y="2051969"/>
                          <a:pt x="3304" y="2064257"/>
                        </a:cubicBezTo>
                        <a:cubicBezTo>
                          <a:pt x="3113" y="2082545"/>
                          <a:pt x="2732" y="2095784"/>
                          <a:pt x="2827" y="2115215"/>
                        </a:cubicBezTo>
                        <a:cubicBezTo>
                          <a:pt x="2827" y="2124645"/>
                          <a:pt x="3399" y="2134646"/>
                          <a:pt x="3399" y="2139028"/>
                        </a:cubicBezTo>
                        <a:cubicBezTo>
                          <a:pt x="3399" y="2144934"/>
                          <a:pt x="2637" y="2148553"/>
                          <a:pt x="2446" y="2155316"/>
                        </a:cubicBezTo>
                        <a:cubicBezTo>
                          <a:pt x="2161" y="2164555"/>
                          <a:pt x="2732" y="2171318"/>
                          <a:pt x="2923" y="2174080"/>
                        </a:cubicBezTo>
                        <a:cubicBezTo>
                          <a:pt x="3113" y="2176747"/>
                          <a:pt x="4256" y="2178366"/>
                          <a:pt x="3685" y="2191034"/>
                        </a:cubicBezTo>
                        <a:cubicBezTo>
                          <a:pt x="3304" y="2201512"/>
                          <a:pt x="2732" y="2205608"/>
                          <a:pt x="2446" y="2220752"/>
                        </a:cubicBezTo>
                        <a:cubicBezTo>
                          <a:pt x="2065" y="2240660"/>
                          <a:pt x="3589" y="2250470"/>
                          <a:pt x="2732" y="2267520"/>
                        </a:cubicBezTo>
                        <a:cubicBezTo>
                          <a:pt x="2161" y="2277902"/>
                          <a:pt x="2256" y="2318193"/>
                          <a:pt x="2256" y="2331814"/>
                        </a:cubicBezTo>
                        <a:cubicBezTo>
                          <a:pt x="2256" y="2345816"/>
                          <a:pt x="2446" y="2358008"/>
                          <a:pt x="2256" y="2372200"/>
                        </a:cubicBezTo>
                        <a:cubicBezTo>
                          <a:pt x="2161" y="2375629"/>
                          <a:pt x="1494" y="2402966"/>
                          <a:pt x="1494" y="2404204"/>
                        </a:cubicBezTo>
                        <a:cubicBezTo>
                          <a:pt x="1780" y="2402585"/>
                          <a:pt x="2065" y="2392964"/>
                          <a:pt x="2256" y="2403156"/>
                        </a:cubicBezTo>
                        <a:cubicBezTo>
                          <a:pt x="2256" y="2408776"/>
                          <a:pt x="2256" y="2416015"/>
                          <a:pt x="2256" y="2422206"/>
                        </a:cubicBezTo>
                        <a:cubicBezTo>
                          <a:pt x="2161" y="2428397"/>
                          <a:pt x="2065" y="2436589"/>
                          <a:pt x="1970" y="2443447"/>
                        </a:cubicBezTo>
                        <a:cubicBezTo>
                          <a:pt x="1780" y="2450210"/>
                          <a:pt x="1589" y="2455353"/>
                          <a:pt x="1303" y="2455258"/>
                        </a:cubicBezTo>
                        <a:cubicBezTo>
                          <a:pt x="3018" y="2455925"/>
                          <a:pt x="922" y="2475832"/>
                          <a:pt x="1018" y="2494120"/>
                        </a:cubicBezTo>
                        <a:cubicBezTo>
                          <a:pt x="1113" y="2510312"/>
                          <a:pt x="1875" y="2512122"/>
                          <a:pt x="1875" y="2531458"/>
                        </a:cubicBezTo>
                        <a:cubicBezTo>
                          <a:pt x="1780" y="2536887"/>
                          <a:pt x="1399" y="2551651"/>
                          <a:pt x="1303" y="2558033"/>
                        </a:cubicBezTo>
                        <a:cubicBezTo>
                          <a:pt x="827" y="2585655"/>
                          <a:pt x="1780" y="2575082"/>
                          <a:pt x="1399" y="2603657"/>
                        </a:cubicBezTo>
                        <a:cubicBezTo>
                          <a:pt x="1303" y="2612897"/>
                          <a:pt x="1208" y="2620707"/>
                          <a:pt x="1113" y="2628613"/>
                        </a:cubicBezTo>
                        <a:cubicBezTo>
                          <a:pt x="1113" y="2632518"/>
                          <a:pt x="1018" y="2636519"/>
                          <a:pt x="1018" y="2640805"/>
                        </a:cubicBezTo>
                        <a:cubicBezTo>
                          <a:pt x="732" y="2644615"/>
                          <a:pt x="351" y="2649473"/>
                          <a:pt x="160" y="2654330"/>
                        </a:cubicBezTo>
                        <a:cubicBezTo>
                          <a:pt x="-221" y="2660141"/>
                          <a:pt x="160" y="2677571"/>
                          <a:pt x="446" y="2678810"/>
                        </a:cubicBezTo>
                        <a:cubicBezTo>
                          <a:pt x="1113" y="2707670"/>
                          <a:pt x="4923" y="2740055"/>
                          <a:pt x="16067" y="2768345"/>
                        </a:cubicBezTo>
                        <a:cubicBezTo>
                          <a:pt x="22163" y="2781680"/>
                          <a:pt x="16639" y="2769202"/>
                          <a:pt x="24449" y="2786061"/>
                        </a:cubicBezTo>
                        <a:cubicBezTo>
                          <a:pt x="26735" y="2790919"/>
                          <a:pt x="29783" y="2797491"/>
                          <a:pt x="34260" y="2803968"/>
                        </a:cubicBezTo>
                        <a:cubicBezTo>
                          <a:pt x="36451" y="2807302"/>
                          <a:pt x="36070" y="2806540"/>
                          <a:pt x="39594" y="2811302"/>
                        </a:cubicBezTo>
                        <a:cubicBezTo>
                          <a:pt x="50071" y="2826161"/>
                          <a:pt x="69693" y="2845497"/>
                          <a:pt x="93696" y="2857022"/>
                        </a:cubicBezTo>
                        <a:cubicBezTo>
                          <a:pt x="116365" y="2868834"/>
                          <a:pt x="142464" y="2872643"/>
                          <a:pt x="158275" y="2872929"/>
                        </a:cubicBezTo>
                        <a:cubicBezTo>
                          <a:pt x="169515" y="2873596"/>
                          <a:pt x="146845" y="2872643"/>
                          <a:pt x="158275" y="287292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456" name="Google Shape;3456;p67"/>
            <p:cNvGrpSpPr/>
            <p:nvPr/>
          </p:nvGrpSpPr>
          <p:grpSpPr>
            <a:xfrm>
              <a:off x="3735309" y="1717853"/>
              <a:ext cx="1435875" cy="971782"/>
              <a:chOff x="4224714" y="2617374"/>
              <a:chExt cx="3801628" cy="2572893"/>
            </a:xfrm>
          </p:grpSpPr>
          <p:grpSp>
            <p:nvGrpSpPr>
              <p:cNvPr id="3457" name="Google Shape;3457;p67"/>
              <p:cNvGrpSpPr/>
              <p:nvPr/>
            </p:nvGrpSpPr>
            <p:grpSpPr>
              <a:xfrm>
                <a:off x="4236719" y="2629788"/>
                <a:ext cx="3777424" cy="2548287"/>
                <a:chOff x="4236719" y="2629788"/>
                <a:chExt cx="3777424" cy="2548287"/>
              </a:xfrm>
            </p:grpSpPr>
            <p:sp>
              <p:nvSpPr>
                <p:cNvPr id="3458" name="Google Shape;3458;p67"/>
                <p:cNvSpPr/>
                <p:nvPr/>
              </p:nvSpPr>
              <p:spPr>
                <a:xfrm>
                  <a:off x="4237101" y="2629852"/>
                  <a:ext cx="3776662" cy="2547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6662" h="2547937" extrusionOk="0">
                      <a:moveTo>
                        <a:pt x="3701129" y="33338"/>
                      </a:moveTo>
                      <a:lnTo>
                        <a:pt x="54197" y="0"/>
                      </a:lnTo>
                      <a:lnTo>
                        <a:pt x="0" y="2518982"/>
                      </a:lnTo>
                      <a:cubicBezTo>
                        <a:pt x="22955" y="2536508"/>
                        <a:pt x="53816" y="2547938"/>
                        <a:pt x="95822" y="2547938"/>
                      </a:cubicBezTo>
                      <a:lnTo>
                        <a:pt x="2052542" y="1781937"/>
                      </a:lnTo>
                      <a:lnTo>
                        <a:pt x="3700558" y="2255330"/>
                      </a:lnTo>
                      <a:cubicBezTo>
                        <a:pt x="3736086" y="2237613"/>
                        <a:pt x="3760280" y="2215229"/>
                        <a:pt x="3776663" y="2193512"/>
                      </a:cubicBezTo>
                      <a:lnTo>
                        <a:pt x="3701129" y="3333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9" name="Google Shape;3459;p67"/>
                <p:cNvSpPr/>
                <p:nvPr/>
              </p:nvSpPr>
              <p:spPr>
                <a:xfrm>
                  <a:off x="4236719" y="2629788"/>
                  <a:ext cx="3777424" cy="2548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7424" h="2548287" extrusionOk="0">
                      <a:moveTo>
                        <a:pt x="3719036" y="605473"/>
                      </a:moveTo>
                      <a:cubicBezTo>
                        <a:pt x="3720846" y="606045"/>
                        <a:pt x="3717703" y="567183"/>
                        <a:pt x="3718655" y="594710"/>
                      </a:cubicBezTo>
                      <a:cubicBezTo>
                        <a:pt x="3718751" y="597948"/>
                        <a:pt x="3718941" y="602139"/>
                        <a:pt x="3719036" y="605473"/>
                      </a:cubicBezTo>
                      <a:close/>
                      <a:moveTo>
                        <a:pt x="2694623" y="1963453"/>
                      </a:moveTo>
                      <a:cubicBezTo>
                        <a:pt x="2693480" y="1964977"/>
                        <a:pt x="2731484" y="1974025"/>
                        <a:pt x="2704910" y="1966405"/>
                      </a:cubicBezTo>
                      <a:cubicBezTo>
                        <a:pt x="2701862" y="1965548"/>
                        <a:pt x="2697861" y="1964405"/>
                        <a:pt x="2694623" y="1963453"/>
                      </a:cubicBezTo>
                      <a:close/>
                      <a:moveTo>
                        <a:pt x="2436114" y="1890396"/>
                      </a:moveTo>
                      <a:cubicBezTo>
                        <a:pt x="2436400" y="1890491"/>
                        <a:pt x="2445163" y="1893348"/>
                        <a:pt x="2446115" y="1893730"/>
                      </a:cubicBezTo>
                      <a:cubicBezTo>
                        <a:pt x="2453831" y="1895920"/>
                        <a:pt x="2458212" y="1896587"/>
                        <a:pt x="2456974" y="1896015"/>
                      </a:cubicBezTo>
                      <a:cubicBezTo>
                        <a:pt x="2449449" y="1893730"/>
                        <a:pt x="2436400" y="1890015"/>
                        <a:pt x="2436114" y="1890396"/>
                      </a:cubicBezTo>
                      <a:close/>
                      <a:moveTo>
                        <a:pt x="479298" y="2401412"/>
                      </a:moveTo>
                      <a:cubicBezTo>
                        <a:pt x="485680" y="2399316"/>
                        <a:pt x="495110" y="2395507"/>
                        <a:pt x="505206" y="2391601"/>
                      </a:cubicBezTo>
                      <a:cubicBezTo>
                        <a:pt x="505206" y="2391220"/>
                        <a:pt x="503968" y="2391601"/>
                        <a:pt x="495205" y="2395030"/>
                      </a:cubicBezTo>
                      <a:cubicBezTo>
                        <a:pt x="494157" y="2395507"/>
                        <a:pt x="475679" y="2402650"/>
                        <a:pt x="479298" y="2401412"/>
                      </a:cubicBezTo>
                      <a:close/>
                      <a:moveTo>
                        <a:pt x="9430" y="2040510"/>
                      </a:moveTo>
                      <a:cubicBezTo>
                        <a:pt x="9144" y="2054130"/>
                        <a:pt x="9906" y="2056702"/>
                        <a:pt x="10287" y="2040796"/>
                      </a:cubicBezTo>
                      <a:cubicBezTo>
                        <a:pt x="10478" y="2026603"/>
                        <a:pt x="9716" y="2028984"/>
                        <a:pt x="9430" y="2040510"/>
                      </a:cubicBezTo>
                      <a:close/>
                      <a:moveTo>
                        <a:pt x="10382" y="1976025"/>
                      </a:moveTo>
                      <a:cubicBezTo>
                        <a:pt x="10478" y="1982788"/>
                        <a:pt x="10478" y="1989837"/>
                        <a:pt x="10954" y="1987074"/>
                      </a:cubicBezTo>
                      <a:cubicBezTo>
                        <a:pt x="11430" y="1965643"/>
                        <a:pt x="11240" y="1962405"/>
                        <a:pt x="10382" y="1976025"/>
                      </a:cubicBezTo>
                      <a:close/>
                      <a:moveTo>
                        <a:pt x="3713607" y="406686"/>
                      </a:moveTo>
                      <a:cubicBezTo>
                        <a:pt x="3713036" y="400686"/>
                        <a:pt x="3712845" y="390208"/>
                        <a:pt x="3712464" y="380779"/>
                      </a:cubicBezTo>
                      <a:cubicBezTo>
                        <a:pt x="3712750" y="380874"/>
                        <a:pt x="3713321" y="380302"/>
                        <a:pt x="3713702" y="391732"/>
                      </a:cubicBezTo>
                      <a:cubicBezTo>
                        <a:pt x="3714083" y="401829"/>
                        <a:pt x="3714369" y="414783"/>
                        <a:pt x="3713607" y="406686"/>
                      </a:cubicBezTo>
                      <a:close/>
                      <a:moveTo>
                        <a:pt x="3725609" y="718059"/>
                      </a:moveTo>
                      <a:cubicBezTo>
                        <a:pt x="3725037" y="712058"/>
                        <a:pt x="3724846" y="701580"/>
                        <a:pt x="3724466" y="692151"/>
                      </a:cubicBezTo>
                      <a:cubicBezTo>
                        <a:pt x="3724751" y="692246"/>
                        <a:pt x="3725323" y="691675"/>
                        <a:pt x="3725704" y="703104"/>
                      </a:cubicBezTo>
                      <a:cubicBezTo>
                        <a:pt x="3726085" y="713106"/>
                        <a:pt x="3726371" y="726060"/>
                        <a:pt x="3725609" y="718059"/>
                      </a:cubicBezTo>
                      <a:close/>
                      <a:moveTo>
                        <a:pt x="3662553" y="2243773"/>
                      </a:moveTo>
                      <a:cubicBezTo>
                        <a:pt x="3669125" y="2245392"/>
                        <a:pt x="3673221" y="2246250"/>
                        <a:pt x="3683413" y="2249393"/>
                      </a:cubicBezTo>
                      <a:cubicBezTo>
                        <a:pt x="3683222" y="2249679"/>
                        <a:pt x="3683603" y="2250346"/>
                        <a:pt x="3672554" y="2247107"/>
                      </a:cubicBezTo>
                      <a:lnTo>
                        <a:pt x="3662553" y="2243773"/>
                      </a:lnTo>
                      <a:close/>
                      <a:moveTo>
                        <a:pt x="2971419" y="2045748"/>
                      </a:moveTo>
                      <a:cubicBezTo>
                        <a:pt x="2987421" y="2050321"/>
                        <a:pt x="2991898" y="2051845"/>
                        <a:pt x="2991517" y="2052416"/>
                      </a:cubicBezTo>
                      <a:lnTo>
                        <a:pt x="2981230" y="2049463"/>
                      </a:lnTo>
                      <a:cubicBezTo>
                        <a:pt x="2976182" y="2047749"/>
                        <a:pt x="2971229" y="2045939"/>
                        <a:pt x="2971419" y="2045748"/>
                      </a:cubicBezTo>
                      <a:close/>
                      <a:moveTo>
                        <a:pt x="1374172" y="2046130"/>
                      </a:moveTo>
                      <a:cubicBezTo>
                        <a:pt x="1389031" y="2040319"/>
                        <a:pt x="1386840" y="2042034"/>
                        <a:pt x="1374172" y="2046987"/>
                      </a:cubicBezTo>
                      <a:cubicBezTo>
                        <a:pt x="1367600" y="2049368"/>
                        <a:pt x="1357598" y="2052797"/>
                        <a:pt x="1374172" y="2046130"/>
                      </a:cubicBezTo>
                      <a:close/>
                      <a:moveTo>
                        <a:pt x="1094518" y="2156810"/>
                      </a:moveTo>
                      <a:cubicBezTo>
                        <a:pt x="1086993" y="2160049"/>
                        <a:pt x="1077944" y="2163382"/>
                        <a:pt x="1087660" y="2159191"/>
                      </a:cubicBezTo>
                      <a:cubicBezTo>
                        <a:pt x="1093565" y="2156715"/>
                        <a:pt x="1098995" y="2154333"/>
                        <a:pt x="1104424" y="2151952"/>
                      </a:cubicBezTo>
                      <a:cubicBezTo>
                        <a:pt x="1104424" y="2152333"/>
                        <a:pt x="1105186" y="2152619"/>
                        <a:pt x="1094518" y="2156810"/>
                      </a:cubicBezTo>
                      <a:cubicBezTo>
                        <a:pt x="1084517" y="2161191"/>
                        <a:pt x="1104519" y="2152905"/>
                        <a:pt x="1094518" y="2156810"/>
                      </a:cubicBezTo>
                      <a:close/>
                      <a:moveTo>
                        <a:pt x="694849" y="2313401"/>
                      </a:moveTo>
                      <a:lnTo>
                        <a:pt x="724852" y="2301685"/>
                      </a:lnTo>
                      <a:cubicBezTo>
                        <a:pt x="724852" y="2302066"/>
                        <a:pt x="723710" y="2302638"/>
                        <a:pt x="714851" y="2306067"/>
                      </a:cubicBezTo>
                      <a:cubicBezTo>
                        <a:pt x="707517" y="2308924"/>
                        <a:pt x="694849" y="2313877"/>
                        <a:pt x="694849" y="2313401"/>
                      </a:cubicBezTo>
                      <a:close/>
                      <a:moveTo>
                        <a:pt x="15526" y="1858963"/>
                      </a:moveTo>
                      <a:cubicBezTo>
                        <a:pt x="15240" y="1870203"/>
                        <a:pt x="15145" y="1880490"/>
                        <a:pt x="14669" y="1880204"/>
                      </a:cubicBezTo>
                      <a:lnTo>
                        <a:pt x="14859" y="1869441"/>
                      </a:lnTo>
                      <a:lnTo>
                        <a:pt x="15526" y="1858963"/>
                      </a:lnTo>
                      <a:close/>
                      <a:moveTo>
                        <a:pt x="32290" y="1062864"/>
                      </a:moveTo>
                      <a:cubicBezTo>
                        <a:pt x="31814" y="1075913"/>
                        <a:pt x="31718" y="1097344"/>
                        <a:pt x="31052" y="1097154"/>
                      </a:cubicBezTo>
                      <a:cubicBezTo>
                        <a:pt x="30766" y="1106203"/>
                        <a:pt x="30575" y="1129444"/>
                        <a:pt x="29908" y="1129158"/>
                      </a:cubicBezTo>
                      <a:cubicBezTo>
                        <a:pt x="30194" y="1130396"/>
                        <a:pt x="31528" y="1117918"/>
                        <a:pt x="31242" y="1131730"/>
                      </a:cubicBezTo>
                      <a:cubicBezTo>
                        <a:pt x="31052" y="1143255"/>
                        <a:pt x="29528" y="1162400"/>
                        <a:pt x="29528" y="1174878"/>
                      </a:cubicBezTo>
                      <a:cubicBezTo>
                        <a:pt x="29528" y="1179259"/>
                        <a:pt x="30004" y="1173830"/>
                        <a:pt x="30194" y="1172497"/>
                      </a:cubicBezTo>
                      <a:cubicBezTo>
                        <a:pt x="30671" y="1172687"/>
                        <a:pt x="30290" y="1186213"/>
                        <a:pt x="30099" y="1194118"/>
                      </a:cubicBezTo>
                      <a:cubicBezTo>
                        <a:pt x="29908" y="1204881"/>
                        <a:pt x="29242" y="1226217"/>
                        <a:pt x="28766" y="1217740"/>
                      </a:cubicBezTo>
                      <a:cubicBezTo>
                        <a:pt x="28384" y="1210692"/>
                        <a:pt x="29147" y="1176783"/>
                        <a:pt x="28289" y="1184498"/>
                      </a:cubicBezTo>
                      <a:cubicBezTo>
                        <a:pt x="27337" y="1193737"/>
                        <a:pt x="27146" y="1209644"/>
                        <a:pt x="27623" y="1215549"/>
                      </a:cubicBezTo>
                      <a:cubicBezTo>
                        <a:pt x="27908" y="1219550"/>
                        <a:pt x="27718" y="1235552"/>
                        <a:pt x="27337" y="1250411"/>
                      </a:cubicBezTo>
                      <a:cubicBezTo>
                        <a:pt x="27051" y="1257840"/>
                        <a:pt x="26860" y="1264984"/>
                        <a:pt x="26670" y="1270414"/>
                      </a:cubicBezTo>
                      <a:cubicBezTo>
                        <a:pt x="26384" y="1275747"/>
                        <a:pt x="26194" y="1279177"/>
                        <a:pt x="25908" y="1279081"/>
                      </a:cubicBezTo>
                      <a:cubicBezTo>
                        <a:pt x="26099" y="1279177"/>
                        <a:pt x="26956" y="1275747"/>
                        <a:pt x="26765" y="1284034"/>
                      </a:cubicBezTo>
                      <a:cubicBezTo>
                        <a:pt x="26670" y="1288892"/>
                        <a:pt x="26575" y="1295845"/>
                        <a:pt x="26480" y="1301560"/>
                      </a:cubicBezTo>
                      <a:cubicBezTo>
                        <a:pt x="26480" y="1307275"/>
                        <a:pt x="26480" y="1311847"/>
                        <a:pt x="26765" y="1311942"/>
                      </a:cubicBezTo>
                      <a:cubicBezTo>
                        <a:pt x="26480" y="1311847"/>
                        <a:pt x="26194" y="1316800"/>
                        <a:pt x="25908" y="1324706"/>
                      </a:cubicBezTo>
                      <a:cubicBezTo>
                        <a:pt x="25622" y="1332612"/>
                        <a:pt x="25336" y="1343280"/>
                        <a:pt x="24955" y="1354519"/>
                      </a:cubicBezTo>
                      <a:cubicBezTo>
                        <a:pt x="24384" y="1377094"/>
                        <a:pt x="23813" y="1401858"/>
                        <a:pt x="23622" y="1410907"/>
                      </a:cubicBezTo>
                      <a:cubicBezTo>
                        <a:pt x="22860" y="1446816"/>
                        <a:pt x="23051" y="1469486"/>
                        <a:pt x="23431" y="1494537"/>
                      </a:cubicBezTo>
                      <a:cubicBezTo>
                        <a:pt x="23336" y="1491108"/>
                        <a:pt x="22860" y="1468724"/>
                        <a:pt x="22479" y="1477392"/>
                      </a:cubicBezTo>
                      <a:cubicBezTo>
                        <a:pt x="22479" y="1477582"/>
                        <a:pt x="22289" y="1490631"/>
                        <a:pt x="22289" y="1490822"/>
                      </a:cubicBezTo>
                      <a:cubicBezTo>
                        <a:pt x="22193" y="1497108"/>
                        <a:pt x="22289" y="1492155"/>
                        <a:pt x="21907" y="1495584"/>
                      </a:cubicBezTo>
                      <a:cubicBezTo>
                        <a:pt x="21241" y="1500728"/>
                        <a:pt x="20765" y="1513587"/>
                        <a:pt x="21431" y="1515206"/>
                      </a:cubicBezTo>
                      <a:cubicBezTo>
                        <a:pt x="21907" y="1516254"/>
                        <a:pt x="22193" y="1513587"/>
                        <a:pt x="21907" y="1528065"/>
                      </a:cubicBezTo>
                      <a:cubicBezTo>
                        <a:pt x="21717" y="1535494"/>
                        <a:pt x="21527" y="1544638"/>
                        <a:pt x="21336" y="1551782"/>
                      </a:cubicBezTo>
                      <a:cubicBezTo>
                        <a:pt x="21146" y="1557592"/>
                        <a:pt x="20860" y="1556164"/>
                        <a:pt x="20765" y="1559973"/>
                      </a:cubicBezTo>
                      <a:lnTo>
                        <a:pt x="19907" y="1597597"/>
                      </a:lnTo>
                      <a:cubicBezTo>
                        <a:pt x="19431" y="1619600"/>
                        <a:pt x="21050" y="1612075"/>
                        <a:pt x="21146" y="1605789"/>
                      </a:cubicBezTo>
                      <a:cubicBezTo>
                        <a:pt x="20860" y="1616838"/>
                        <a:pt x="19050" y="1641603"/>
                        <a:pt x="18574" y="1652366"/>
                      </a:cubicBezTo>
                      <a:cubicBezTo>
                        <a:pt x="18002" y="1663701"/>
                        <a:pt x="17812" y="1673607"/>
                        <a:pt x="18574" y="1661605"/>
                      </a:cubicBezTo>
                      <a:cubicBezTo>
                        <a:pt x="19050" y="1654747"/>
                        <a:pt x="20193" y="1643031"/>
                        <a:pt x="19336" y="1664177"/>
                      </a:cubicBezTo>
                      <a:cubicBezTo>
                        <a:pt x="18859" y="1675512"/>
                        <a:pt x="18383" y="1685418"/>
                        <a:pt x="17907" y="1694086"/>
                      </a:cubicBezTo>
                      <a:cubicBezTo>
                        <a:pt x="17812" y="1695133"/>
                        <a:pt x="17431" y="1701705"/>
                        <a:pt x="17335" y="1704277"/>
                      </a:cubicBezTo>
                      <a:cubicBezTo>
                        <a:pt x="17431" y="1700181"/>
                        <a:pt x="18479" y="1696372"/>
                        <a:pt x="18669" y="1699134"/>
                      </a:cubicBezTo>
                      <a:cubicBezTo>
                        <a:pt x="18859" y="1702658"/>
                        <a:pt x="17050" y="1727042"/>
                        <a:pt x="16859" y="1729519"/>
                      </a:cubicBezTo>
                      <a:cubicBezTo>
                        <a:pt x="14669" y="1763523"/>
                        <a:pt x="18193" y="1722089"/>
                        <a:pt x="18193" y="1723518"/>
                      </a:cubicBezTo>
                      <a:cubicBezTo>
                        <a:pt x="18288" y="1729233"/>
                        <a:pt x="16097" y="1761904"/>
                        <a:pt x="16859" y="1762189"/>
                      </a:cubicBezTo>
                      <a:cubicBezTo>
                        <a:pt x="16764" y="1762189"/>
                        <a:pt x="16669" y="1763332"/>
                        <a:pt x="16574" y="1765428"/>
                      </a:cubicBezTo>
                      <a:cubicBezTo>
                        <a:pt x="16478" y="1767523"/>
                        <a:pt x="16383" y="1770571"/>
                        <a:pt x="16193" y="1774286"/>
                      </a:cubicBezTo>
                      <a:cubicBezTo>
                        <a:pt x="16002" y="1781715"/>
                        <a:pt x="15716" y="1791717"/>
                        <a:pt x="15430" y="1802194"/>
                      </a:cubicBezTo>
                      <a:cubicBezTo>
                        <a:pt x="15050" y="1823149"/>
                        <a:pt x="14573" y="1845819"/>
                        <a:pt x="14383" y="1852581"/>
                      </a:cubicBezTo>
                      <a:cubicBezTo>
                        <a:pt x="14192" y="1870393"/>
                        <a:pt x="14002" y="1882966"/>
                        <a:pt x="13811" y="1898778"/>
                      </a:cubicBezTo>
                      <a:cubicBezTo>
                        <a:pt x="13621" y="1910303"/>
                        <a:pt x="12668" y="1918304"/>
                        <a:pt x="12764" y="1927257"/>
                      </a:cubicBezTo>
                      <a:cubicBezTo>
                        <a:pt x="12764" y="1932306"/>
                        <a:pt x="13240" y="1944498"/>
                        <a:pt x="13049" y="1951356"/>
                      </a:cubicBezTo>
                      <a:cubicBezTo>
                        <a:pt x="13049" y="1950022"/>
                        <a:pt x="11621" y="1923733"/>
                        <a:pt x="11811" y="1947831"/>
                      </a:cubicBezTo>
                      <a:cubicBezTo>
                        <a:pt x="11906" y="1958214"/>
                        <a:pt x="11430" y="1975359"/>
                        <a:pt x="12097" y="1976597"/>
                      </a:cubicBezTo>
                      <a:cubicBezTo>
                        <a:pt x="12668" y="1977645"/>
                        <a:pt x="11430" y="1998123"/>
                        <a:pt x="12002" y="1998314"/>
                      </a:cubicBezTo>
                      <a:cubicBezTo>
                        <a:pt x="11335" y="1998028"/>
                        <a:pt x="10858" y="2001076"/>
                        <a:pt x="10287" y="2018888"/>
                      </a:cubicBezTo>
                      <a:cubicBezTo>
                        <a:pt x="9906" y="2030604"/>
                        <a:pt x="11430" y="2035366"/>
                        <a:pt x="11430" y="2048415"/>
                      </a:cubicBezTo>
                      <a:cubicBezTo>
                        <a:pt x="11430" y="2082515"/>
                        <a:pt x="8954" y="2083658"/>
                        <a:pt x="8287" y="2083372"/>
                      </a:cubicBezTo>
                      <a:cubicBezTo>
                        <a:pt x="8763" y="2097088"/>
                        <a:pt x="9144" y="2109757"/>
                        <a:pt x="9430" y="2127092"/>
                      </a:cubicBezTo>
                      <a:cubicBezTo>
                        <a:pt x="8763" y="2133283"/>
                        <a:pt x="8382" y="2138046"/>
                        <a:pt x="7715" y="2148047"/>
                      </a:cubicBezTo>
                      <a:cubicBezTo>
                        <a:pt x="8287" y="2148238"/>
                        <a:pt x="7620" y="2167478"/>
                        <a:pt x="7525" y="2176336"/>
                      </a:cubicBezTo>
                      <a:cubicBezTo>
                        <a:pt x="7525" y="2181289"/>
                        <a:pt x="7715" y="2203959"/>
                        <a:pt x="7906" y="2201292"/>
                      </a:cubicBezTo>
                      <a:cubicBezTo>
                        <a:pt x="7144" y="2210626"/>
                        <a:pt x="6382" y="2194339"/>
                        <a:pt x="6191" y="2226342"/>
                      </a:cubicBezTo>
                      <a:cubicBezTo>
                        <a:pt x="6096" y="2249107"/>
                        <a:pt x="5620" y="2255584"/>
                        <a:pt x="4858" y="2255108"/>
                      </a:cubicBezTo>
                      <a:cubicBezTo>
                        <a:pt x="4572" y="2267872"/>
                        <a:pt x="5048" y="2262823"/>
                        <a:pt x="5239" y="2267967"/>
                      </a:cubicBezTo>
                      <a:cubicBezTo>
                        <a:pt x="5429" y="2275491"/>
                        <a:pt x="4763" y="2293113"/>
                        <a:pt x="4763" y="2302733"/>
                      </a:cubicBezTo>
                      <a:cubicBezTo>
                        <a:pt x="4763" y="2312544"/>
                        <a:pt x="5334" y="2305400"/>
                        <a:pt x="5525" y="2311306"/>
                      </a:cubicBezTo>
                      <a:cubicBezTo>
                        <a:pt x="5715" y="2317402"/>
                        <a:pt x="5048" y="2330927"/>
                        <a:pt x="5429" y="2331022"/>
                      </a:cubicBezTo>
                      <a:cubicBezTo>
                        <a:pt x="4858" y="2330737"/>
                        <a:pt x="4953" y="2328070"/>
                        <a:pt x="4572" y="2343214"/>
                      </a:cubicBezTo>
                      <a:lnTo>
                        <a:pt x="3905" y="2373694"/>
                      </a:lnTo>
                      <a:cubicBezTo>
                        <a:pt x="3620" y="2373599"/>
                        <a:pt x="3048" y="2374075"/>
                        <a:pt x="3334" y="2362645"/>
                      </a:cubicBezTo>
                      <a:cubicBezTo>
                        <a:pt x="3239" y="2358454"/>
                        <a:pt x="3524" y="2351882"/>
                        <a:pt x="3143" y="2351787"/>
                      </a:cubicBezTo>
                      <a:cubicBezTo>
                        <a:pt x="2477" y="2381124"/>
                        <a:pt x="3334" y="2385124"/>
                        <a:pt x="3239" y="2408175"/>
                      </a:cubicBezTo>
                      <a:cubicBezTo>
                        <a:pt x="3143" y="2431321"/>
                        <a:pt x="2381" y="2409223"/>
                        <a:pt x="2381" y="2409318"/>
                      </a:cubicBezTo>
                      <a:cubicBezTo>
                        <a:pt x="2381" y="2409699"/>
                        <a:pt x="2286" y="2426844"/>
                        <a:pt x="2286" y="2427225"/>
                      </a:cubicBezTo>
                      <a:cubicBezTo>
                        <a:pt x="2477" y="2436845"/>
                        <a:pt x="2381" y="2439417"/>
                        <a:pt x="1810" y="2448656"/>
                      </a:cubicBezTo>
                      <a:cubicBezTo>
                        <a:pt x="1048" y="2461515"/>
                        <a:pt x="191" y="2494090"/>
                        <a:pt x="1524" y="2480946"/>
                      </a:cubicBezTo>
                      <a:cubicBezTo>
                        <a:pt x="1238" y="2488090"/>
                        <a:pt x="1429" y="2490280"/>
                        <a:pt x="1429" y="2493233"/>
                      </a:cubicBezTo>
                      <a:cubicBezTo>
                        <a:pt x="1429" y="2496948"/>
                        <a:pt x="572" y="2491233"/>
                        <a:pt x="381" y="2491614"/>
                      </a:cubicBezTo>
                      <a:cubicBezTo>
                        <a:pt x="0" y="2492566"/>
                        <a:pt x="0" y="2500186"/>
                        <a:pt x="0" y="2505615"/>
                      </a:cubicBezTo>
                      <a:cubicBezTo>
                        <a:pt x="95" y="2511331"/>
                        <a:pt x="95" y="2515522"/>
                        <a:pt x="95" y="2518950"/>
                      </a:cubicBezTo>
                      <a:cubicBezTo>
                        <a:pt x="5239" y="2522380"/>
                        <a:pt x="8477" y="2524189"/>
                        <a:pt x="12859" y="2526475"/>
                      </a:cubicBezTo>
                      <a:cubicBezTo>
                        <a:pt x="17240" y="2528666"/>
                        <a:pt x="22670" y="2531714"/>
                        <a:pt x="33052" y="2535810"/>
                      </a:cubicBezTo>
                      <a:cubicBezTo>
                        <a:pt x="32671" y="2536096"/>
                        <a:pt x="31052" y="2536096"/>
                        <a:pt x="36385" y="2538477"/>
                      </a:cubicBezTo>
                      <a:cubicBezTo>
                        <a:pt x="45244" y="2542668"/>
                        <a:pt x="62960" y="2545811"/>
                        <a:pt x="63341" y="2544954"/>
                      </a:cubicBezTo>
                      <a:cubicBezTo>
                        <a:pt x="63246" y="2545144"/>
                        <a:pt x="64389" y="2545716"/>
                        <a:pt x="67628" y="2546382"/>
                      </a:cubicBezTo>
                      <a:cubicBezTo>
                        <a:pt x="70866" y="2547049"/>
                        <a:pt x="76105" y="2547907"/>
                        <a:pt x="84201" y="2548288"/>
                      </a:cubicBezTo>
                      <a:cubicBezTo>
                        <a:pt x="84296" y="2547907"/>
                        <a:pt x="76391" y="2546097"/>
                        <a:pt x="94774" y="2547430"/>
                      </a:cubicBezTo>
                      <a:cubicBezTo>
                        <a:pt x="96869" y="2547621"/>
                        <a:pt x="98584" y="2546382"/>
                        <a:pt x="100108" y="2546192"/>
                      </a:cubicBezTo>
                      <a:cubicBezTo>
                        <a:pt x="101632" y="2545716"/>
                        <a:pt x="103061" y="2545335"/>
                        <a:pt x="104680" y="2544763"/>
                      </a:cubicBezTo>
                      <a:cubicBezTo>
                        <a:pt x="107918" y="2543715"/>
                        <a:pt x="112109" y="2542287"/>
                        <a:pt x="120301" y="2539144"/>
                      </a:cubicBezTo>
                      <a:cubicBezTo>
                        <a:pt x="130588" y="2535143"/>
                        <a:pt x="134112" y="2533333"/>
                        <a:pt x="145256" y="2529047"/>
                      </a:cubicBezTo>
                      <a:cubicBezTo>
                        <a:pt x="145256" y="2529238"/>
                        <a:pt x="148114" y="2528190"/>
                        <a:pt x="152591" y="2526571"/>
                      </a:cubicBezTo>
                      <a:cubicBezTo>
                        <a:pt x="157067" y="2524856"/>
                        <a:pt x="163068" y="2522570"/>
                        <a:pt x="169355" y="2520094"/>
                      </a:cubicBezTo>
                      <a:cubicBezTo>
                        <a:pt x="181928" y="2515140"/>
                        <a:pt x="195643" y="2509711"/>
                        <a:pt x="200025" y="2507997"/>
                      </a:cubicBezTo>
                      <a:cubicBezTo>
                        <a:pt x="214598" y="2502187"/>
                        <a:pt x="194215" y="2509330"/>
                        <a:pt x="198882" y="2507330"/>
                      </a:cubicBezTo>
                      <a:cubicBezTo>
                        <a:pt x="210884" y="2502091"/>
                        <a:pt x="222885" y="2499043"/>
                        <a:pt x="224599" y="2498662"/>
                      </a:cubicBezTo>
                      <a:cubicBezTo>
                        <a:pt x="227552" y="2497900"/>
                        <a:pt x="249745" y="2489137"/>
                        <a:pt x="256413" y="2486565"/>
                      </a:cubicBezTo>
                      <a:cubicBezTo>
                        <a:pt x="274892" y="2479231"/>
                        <a:pt x="293465" y="2471802"/>
                        <a:pt x="311182" y="2464753"/>
                      </a:cubicBezTo>
                      <a:cubicBezTo>
                        <a:pt x="316420" y="2462658"/>
                        <a:pt x="348424" y="2449513"/>
                        <a:pt x="351282" y="2448275"/>
                      </a:cubicBezTo>
                      <a:cubicBezTo>
                        <a:pt x="356045" y="2446656"/>
                        <a:pt x="322802" y="2461229"/>
                        <a:pt x="335947" y="2455895"/>
                      </a:cubicBezTo>
                      <a:cubicBezTo>
                        <a:pt x="341281" y="2453704"/>
                        <a:pt x="356045" y="2447704"/>
                        <a:pt x="369475" y="2442084"/>
                      </a:cubicBezTo>
                      <a:cubicBezTo>
                        <a:pt x="376142" y="2439322"/>
                        <a:pt x="382524" y="2436655"/>
                        <a:pt x="387287" y="2434654"/>
                      </a:cubicBezTo>
                      <a:cubicBezTo>
                        <a:pt x="389572" y="2433607"/>
                        <a:pt x="391573" y="2432845"/>
                        <a:pt x="392906" y="2432273"/>
                      </a:cubicBezTo>
                      <a:cubicBezTo>
                        <a:pt x="394240" y="2431702"/>
                        <a:pt x="395002" y="2431321"/>
                        <a:pt x="395002" y="2431225"/>
                      </a:cubicBezTo>
                      <a:cubicBezTo>
                        <a:pt x="395002" y="2431797"/>
                        <a:pt x="404336" y="2428463"/>
                        <a:pt x="417481" y="2423320"/>
                      </a:cubicBezTo>
                      <a:cubicBezTo>
                        <a:pt x="428149" y="2419129"/>
                        <a:pt x="439388" y="2414652"/>
                        <a:pt x="449580" y="2410651"/>
                      </a:cubicBezTo>
                      <a:cubicBezTo>
                        <a:pt x="457676" y="2407222"/>
                        <a:pt x="460248" y="2406079"/>
                        <a:pt x="468535" y="2402555"/>
                      </a:cubicBezTo>
                      <a:cubicBezTo>
                        <a:pt x="492633" y="2392649"/>
                        <a:pt x="508730" y="2387410"/>
                        <a:pt x="529019" y="2379790"/>
                      </a:cubicBezTo>
                      <a:cubicBezTo>
                        <a:pt x="535019" y="2377504"/>
                        <a:pt x="534924" y="2377409"/>
                        <a:pt x="534924" y="2377219"/>
                      </a:cubicBezTo>
                      <a:cubicBezTo>
                        <a:pt x="542163" y="2374361"/>
                        <a:pt x="550164" y="2371218"/>
                        <a:pt x="557498" y="2368360"/>
                      </a:cubicBezTo>
                      <a:cubicBezTo>
                        <a:pt x="570738" y="2363026"/>
                        <a:pt x="582454" y="2358359"/>
                        <a:pt x="597599" y="2352263"/>
                      </a:cubicBezTo>
                      <a:cubicBezTo>
                        <a:pt x="610934" y="2347120"/>
                        <a:pt x="618935" y="2344072"/>
                        <a:pt x="631508" y="2339309"/>
                      </a:cubicBezTo>
                      <a:cubicBezTo>
                        <a:pt x="637413" y="2337023"/>
                        <a:pt x="649129" y="2332546"/>
                        <a:pt x="653606" y="2330546"/>
                      </a:cubicBezTo>
                      <a:cubicBezTo>
                        <a:pt x="661226" y="2327117"/>
                        <a:pt x="700564" y="2312067"/>
                        <a:pt x="714375" y="2306638"/>
                      </a:cubicBezTo>
                      <a:cubicBezTo>
                        <a:pt x="720376" y="2304257"/>
                        <a:pt x="759333" y="2288350"/>
                        <a:pt x="760952" y="2287779"/>
                      </a:cubicBezTo>
                      <a:cubicBezTo>
                        <a:pt x="763334" y="2286922"/>
                        <a:pt x="755428" y="2290636"/>
                        <a:pt x="754761" y="2290922"/>
                      </a:cubicBezTo>
                      <a:lnTo>
                        <a:pt x="774764" y="2282635"/>
                      </a:lnTo>
                      <a:cubicBezTo>
                        <a:pt x="776859" y="2281778"/>
                        <a:pt x="790194" y="2275682"/>
                        <a:pt x="793623" y="2274349"/>
                      </a:cubicBezTo>
                      <a:cubicBezTo>
                        <a:pt x="795623" y="2273587"/>
                        <a:pt x="793909" y="2274920"/>
                        <a:pt x="798005" y="2273396"/>
                      </a:cubicBezTo>
                      <a:cubicBezTo>
                        <a:pt x="804958" y="2270920"/>
                        <a:pt x="816959" y="2266157"/>
                        <a:pt x="824675" y="2263109"/>
                      </a:cubicBezTo>
                      <a:cubicBezTo>
                        <a:pt x="835914" y="2258442"/>
                        <a:pt x="854678" y="2250727"/>
                        <a:pt x="854678" y="2251584"/>
                      </a:cubicBezTo>
                      <a:cubicBezTo>
                        <a:pt x="854678" y="2251298"/>
                        <a:pt x="866108" y="2246440"/>
                        <a:pt x="864489" y="2246916"/>
                      </a:cubicBezTo>
                      <a:cubicBezTo>
                        <a:pt x="871347" y="2244821"/>
                        <a:pt x="877729" y="2242345"/>
                        <a:pt x="894588" y="2235772"/>
                      </a:cubicBezTo>
                      <a:cubicBezTo>
                        <a:pt x="902303" y="2232820"/>
                        <a:pt x="914305" y="2228152"/>
                        <a:pt x="921258" y="2225199"/>
                      </a:cubicBezTo>
                      <a:cubicBezTo>
                        <a:pt x="925735" y="2223295"/>
                        <a:pt x="921734" y="2224723"/>
                        <a:pt x="927544" y="2222437"/>
                      </a:cubicBezTo>
                      <a:cubicBezTo>
                        <a:pt x="944785" y="2215865"/>
                        <a:pt x="950785" y="2213579"/>
                        <a:pt x="968883" y="2206721"/>
                      </a:cubicBezTo>
                      <a:cubicBezTo>
                        <a:pt x="972884" y="2205197"/>
                        <a:pt x="984314" y="2200720"/>
                        <a:pt x="994696" y="2196624"/>
                      </a:cubicBezTo>
                      <a:cubicBezTo>
                        <a:pt x="999935" y="2194624"/>
                        <a:pt x="1004888" y="2192719"/>
                        <a:pt x="1008507" y="2191386"/>
                      </a:cubicBezTo>
                      <a:cubicBezTo>
                        <a:pt x="1012127" y="2190052"/>
                        <a:pt x="1014508" y="2189195"/>
                        <a:pt x="1014508" y="2189386"/>
                      </a:cubicBezTo>
                      <a:cubicBezTo>
                        <a:pt x="1033748" y="2181861"/>
                        <a:pt x="1016032" y="2187957"/>
                        <a:pt x="1029176" y="2182528"/>
                      </a:cubicBezTo>
                      <a:cubicBezTo>
                        <a:pt x="1035939" y="2179765"/>
                        <a:pt x="1042606" y="2177765"/>
                        <a:pt x="1044416" y="2177194"/>
                      </a:cubicBezTo>
                      <a:cubicBezTo>
                        <a:pt x="1049274" y="2175384"/>
                        <a:pt x="1054322" y="2173479"/>
                        <a:pt x="1059561" y="2171574"/>
                      </a:cubicBezTo>
                      <a:cubicBezTo>
                        <a:pt x="1065848" y="2169097"/>
                        <a:pt x="1082040" y="2162525"/>
                        <a:pt x="1096709" y="2156715"/>
                      </a:cubicBezTo>
                      <a:cubicBezTo>
                        <a:pt x="1104043" y="2153762"/>
                        <a:pt x="1110901" y="2151000"/>
                        <a:pt x="1116044" y="2148999"/>
                      </a:cubicBezTo>
                      <a:cubicBezTo>
                        <a:pt x="1121093" y="2146999"/>
                        <a:pt x="1124426" y="2145856"/>
                        <a:pt x="1124426" y="2146047"/>
                      </a:cubicBezTo>
                      <a:cubicBezTo>
                        <a:pt x="1123760" y="2146047"/>
                        <a:pt x="1127570" y="2143284"/>
                        <a:pt x="1135190" y="2140332"/>
                      </a:cubicBezTo>
                      <a:cubicBezTo>
                        <a:pt x="1139190" y="2138808"/>
                        <a:pt x="1143095" y="2137760"/>
                        <a:pt x="1144334" y="2137379"/>
                      </a:cubicBezTo>
                      <a:cubicBezTo>
                        <a:pt x="1146620" y="2136522"/>
                        <a:pt x="1153001" y="2134140"/>
                        <a:pt x="1155573" y="2133188"/>
                      </a:cubicBezTo>
                      <a:cubicBezTo>
                        <a:pt x="1166146" y="2129283"/>
                        <a:pt x="1171099" y="2127378"/>
                        <a:pt x="1181672" y="2123091"/>
                      </a:cubicBezTo>
                      <a:cubicBezTo>
                        <a:pt x="1185196" y="2121663"/>
                        <a:pt x="1190339" y="2119567"/>
                        <a:pt x="1192721" y="2118900"/>
                      </a:cubicBezTo>
                      <a:cubicBezTo>
                        <a:pt x="1197483" y="2117377"/>
                        <a:pt x="1184624" y="2123091"/>
                        <a:pt x="1188053" y="2121949"/>
                      </a:cubicBezTo>
                      <a:cubicBezTo>
                        <a:pt x="1192054" y="2120520"/>
                        <a:pt x="1213009" y="2111662"/>
                        <a:pt x="1219391" y="2109090"/>
                      </a:cubicBezTo>
                      <a:cubicBezTo>
                        <a:pt x="1237964" y="2101756"/>
                        <a:pt x="1257967" y="2094421"/>
                        <a:pt x="1275779" y="2087563"/>
                      </a:cubicBezTo>
                      <a:cubicBezTo>
                        <a:pt x="1295210" y="2080134"/>
                        <a:pt x="1277779" y="2084706"/>
                        <a:pt x="1305211" y="2074895"/>
                      </a:cubicBezTo>
                      <a:cubicBezTo>
                        <a:pt x="1319403" y="2069847"/>
                        <a:pt x="1324547" y="2068323"/>
                        <a:pt x="1345978" y="2059750"/>
                      </a:cubicBezTo>
                      <a:cubicBezTo>
                        <a:pt x="1353312" y="2056797"/>
                        <a:pt x="1371124" y="2048415"/>
                        <a:pt x="1374553" y="2048130"/>
                      </a:cubicBezTo>
                      <a:cubicBezTo>
                        <a:pt x="1378553" y="2047749"/>
                        <a:pt x="1401128" y="2037938"/>
                        <a:pt x="1411510" y="2033461"/>
                      </a:cubicBezTo>
                      <a:cubicBezTo>
                        <a:pt x="1430655" y="2025174"/>
                        <a:pt x="1437608" y="2023555"/>
                        <a:pt x="1456087" y="2016507"/>
                      </a:cubicBezTo>
                      <a:cubicBezTo>
                        <a:pt x="1475137" y="2009172"/>
                        <a:pt x="1460945" y="2013364"/>
                        <a:pt x="1465231" y="2011363"/>
                      </a:cubicBezTo>
                      <a:cubicBezTo>
                        <a:pt x="1469327" y="2009363"/>
                        <a:pt x="1489996" y="2002981"/>
                        <a:pt x="1496473" y="1999933"/>
                      </a:cubicBezTo>
                      <a:cubicBezTo>
                        <a:pt x="1498283" y="1999076"/>
                        <a:pt x="1490282" y="2001933"/>
                        <a:pt x="1495235" y="1999838"/>
                      </a:cubicBezTo>
                      <a:cubicBezTo>
                        <a:pt x="1497711" y="1998790"/>
                        <a:pt x="1510189" y="1993837"/>
                        <a:pt x="1512761" y="1992980"/>
                      </a:cubicBezTo>
                      <a:cubicBezTo>
                        <a:pt x="1523619" y="1989170"/>
                        <a:pt x="1506284" y="1996599"/>
                        <a:pt x="1528382" y="1988217"/>
                      </a:cubicBezTo>
                      <a:cubicBezTo>
                        <a:pt x="1557528" y="1977169"/>
                        <a:pt x="1594580" y="1962500"/>
                        <a:pt x="1623060" y="1950975"/>
                      </a:cubicBezTo>
                      <a:cubicBezTo>
                        <a:pt x="1632585" y="1947165"/>
                        <a:pt x="1633919" y="1946593"/>
                        <a:pt x="1643920" y="1942497"/>
                      </a:cubicBezTo>
                      <a:cubicBezTo>
                        <a:pt x="1660874" y="1935163"/>
                        <a:pt x="1649444" y="1941450"/>
                        <a:pt x="1651445" y="1940688"/>
                      </a:cubicBezTo>
                      <a:cubicBezTo>
                        <a:pt x="1668780" y="1933925"/>
                        <a:pt x="1660398" y="1935449"/>
                        <a:pt x="1683925" y="1927353"/>
                      </a:cubicBezTo>
                      <a:cubicBezTo>
                        <a:pt x="1688116" y="1925638"/>
                        <a:pt x="1694021" y="1923352"/>
                        <a:pt x="1698117" y="1921733"/>
                      </a:cubicBezTo>
                      <a:cubicBezTo>
                        <a:pt x="1703356" y="1919638"/>
                        <a:pt x="1724787" y="1910970"/>
                        <a:pt x="1744885" y="1902873"/>
                      </a:cubicBezTo>
                      <a:cubicBezTo>
                        <a:pt x="1754981" y="1898873"/>
                        <a:pt x="1764697" y="1895063"/>
                        <a:pt x="1771936" y="1892205"/>
                      </a:cubicBezTo>
                      <a:cubicBezTo>
                        <a:pt x="1775555" y="1890872"/>
                        <a:pt x="1778508" y="1889729"/>
                        <a:pt x="1780604" y="1888872"/>
                      </a:cubicBezTo>
                      <a:cubicBezTo>
                        <a:pt x="1782699" y="1888110"/>
                        <a:pt x="1783842" y="1887729"/>
                        <a:pt x="1783842" y="1887824"/>
                      </a:cubicBezTo>
                      <a:lnTo>
                        <a:pt x="1813751" y="1874775"/>
                      </a:lnTo>
                      <a:cubicBezTo>
                        <a:pt x="1813751" y="1875441"/>
                        <a:pt x="1828800" y="1869727"/>
                        <a:pt x="1841087" y="1864964"/>
                      </a:cubicBezTo>
                      <a:cubicBezTo>
                        <a:pt x="1854708" y="1859725"/>
                        <a:pt x="1853756" y="1860582"/>
                        <a:pt x="1860328" y="1858392"/>
                      </a:cubicBezTo>
                      <a:cubicBezTo>
                        <a:pt x="1865471" y="1856677"/>
                        <a:pt x="1879949" y="1849248"/>
                        <a:pt x="1893665" y="1843914"/>
                      </a:cubicBezTo>
                      <a:cubicBezTo>
                        <a:pt x="1893665" y="1844199"/>
                        <a:pt x="1887569" y="1847819"/>
                        <a:pt x="1892427" y="1846009"/>
                      </a:cubicBezTo>
                      <a:cubicBezTo>
                        <a:pt x="1903571" y="1841818"/>
                        <a:pt x="1922717" y="1833817"/>
                        <a:pt x="1923478" y="1833055"/>
                      </a:cubicBezTo>
                      <a:cubicBezTo>
                        <a:pt x="1923955" y="1832484"/>
                        <a:pt x="1914430" y="1835913"/>
                        <a:pt x="1926431" y="1831150"/>
                      </a:cubicBezTo>
                      <a:cubicBezTo>
                        <a:pt x="1934242" y="1828007"/>
                        <a:pt x="1936433" y="1827340"/>
                        <a:pt x="1940624" y="1825912"/>
                      </a:cubicBezTo>
                      <a:cubicBezTo>
                        <a:pt x="1947767" y="1823625"/>
                        <a:pt x="1938052" y="1828102"/>
                        <a:pt x="1944434" y="1826102"/>
                      </a:cubicBezTo>
                      <a:cubicBezTo>
                        <a:pt x="1945577" y="1825721"/>
                        <a:pt x="1953863" y="1821721"/>
                        <a:pt x="1953578" y="1821816"/>
                      </a:cubicBezTo>
                      <a:cubicBezTo>
                        <a:pt x="1959769" y="1819149"/>
                        <a:pt x="1967389" y="1816005"/>
                        <a:pt x="1976057" y="1812577"/>
                      </a:cubicBezTo>
                      <a:cubicBezTo>
                        <a:pt x="1983772" y="1809529"/>
                        <a:pt x="1984629" y="1809529"/>
                        <a:pt x="1989773" y="1807338"/>
                      </a:cubicBezTo>
                      <a:cubicBezTo>
                        <a:pt x="1997488" y="1804099"/>
                        <a:pt x="2000250" y="1802766"/>
                        <a:pt x="2005012" y="1800575"/>
                      </a:cubicBezTo>
                      <a:cubicBezTo>
                        <a:pt x="2011585" y="1797622"/>
                        <a:pt x="2016443" y="1797051"/>
                        <a:pt x="2027492" y="1792288"/>
                      </a:cubicBezTo>
                      <a:cubicBezTo>
                        <a:pt x="2032826" y="1790002"/>
                        <a:pt x="2033397" y="1789431"/>
                        <a:pt x="2039684" y="1786859"/>
                      </a:cubicBezTo>
                      <a:cubicBezTo>
                        <a:pt x="2043779" y="1785240"/>
                        <a:pt x="2048351" y="1783430"/>
                        <a:pt x="2052733" y="1781715"/>
                      </a:cubicBezTo>
                      <a:cubicBezTo>
                        <a:pt x="2055400" y="1782478"/>
                        <a:pt x="2057971" y="1783239"/>
                        <a:pt x="2060448" y="1783906"/>
                      </a:cubicBezTo>
                      <a:cubicBezTo>
                        <a:pt x="2057971" y="1783239"/>
                        <a:pt x="2055304" y="1782478"/>
                        <a:pt x="2052733" y="1781715"/>
                      </a:cubicBezTo>
                      <a:cubicBezTo>
                        <a:pt x="2037683" y="1787812"/>
                        <a:pt x="2023777" y="1793907"/>
                        <a:pt x="2047208" y="1784764"/>
                      </a:cubicBezTo>
                      <a:cubicBezTo>
                        <a:pt x="2048828" y="1784097"/>
                        <a:pt x="2050733" y="1783335"/>
                        <a:pt x="2052733" y="1782573"/>
                      </a:cubicBezTo>
                      <a:cubicBezTo>
                        <a:pt x="2059305" y="1784382"/>
                        <a:pt x="2067116" y="1786573"/>
                        <a:pt x="2073307" y="1788288"/>
                      </a:cubicBezTo>
                      <a:cubicBezTo>
                        <a:pt x="2079593" y="1790002"/>
                        <a:pt x="2084261" y="1791145"/>
                        <a:pt x="2084356" y="1790859"/>
                      </a:cubicBezTo>
                      <a:cubicBezTo>
                        <a:pt x="2084165" y="1791145"/>
                        <a:pt x="2089118" y="1792764"/>
                        <a:pt x="2097024" y="1795146"/>
                      </a:cubicBezTo>
                      <a:cubicBezTo>
                        <a:pt x="2104930" y="1797527"/>
                        <a:pt x="2115693" y="1800670"/>
                        <a:pt x="2127123" y="1804004"/>
                      </a:cubicBezTo>
                      <a:cubicBezTo>
                        <a:pt x="2150078" y="1810576"/>
                        <a:pt x="2175605" y="1817911"/>
                        <a:pt x="2185988" y="1820863"/>
                      </a:cubicBezTo>
                      <a:cubicBezTo>
                        <a:pt x="2204942" y="1826292"/>
                        <a:pt x="2197608" y="1823625"/>
                        <a:pt x="2198084" y="1823054"/>
                      </a:cubicBezTo>
                      <a:cubicBezTo>
                        <a:pt x="2207514" y="1825054"/>
                        <a:pt x="2210181" y="1825816"/>
                        <a:pt x="2218658" y="1828959"/>
                      </a:cubicBezTo>
                      <a:cubicBezTo>
                        <a:pt x="2218277" y="1829531"/>
                        <a:pt x="2229803" y="1833246"/>
                        <a:pt x="2244376" y="1837722"/>
                      </a:cubicBezTo>
                      <a:cubicBezTo>
                        <a:pt x="2259044" y="1842104"/>
                        <a:pt x="2276570" y="1847247"/>
                        <a:pt x="2288096" y="1850677"/>
                      </a:cubicBezTo>
                      <a:cubicBezTo>
                        <a:pt x="2300954" y="1854391"/>
                        <a:pt x="2315623" y="1858582"/>
                        <a:pt x="2324862" y="1860868"/>
                      </a:cubicBezTo>
                      <a:cubicBezTo>
                        <a:pt x="2338292" y="1864107"/>
                        <a:pt x="2345722" y="1866012"/>
                        <a:pt x="2366867" y="1872108"/>
                      </a:cubicBezTo>
                      <a:cubicBezTo>
                        <a:pt x="2344769" y="1865726"/>
                        <a:pt x="2335435" y="1863916"/>
                        <a:pt x="2362676" y="1871822"/>
                      </a:cubicBezTo>
                      <a:lnTo>
                        <a:pt x="2425541" y="1889920"/>
                      </a:lnTo>
                      <a:cubicBezTo>
                        <a:pt x="2450497" y="1897063"/>
                        <a:pt x="2461641" y="1900206"/>
                        <a:pt x="2473643" y="1902683"/>
                      </a:cubicBezTo>
                      <a:cubicBezTo>
                        <a:pt x="2468404" y="1901540"/>
                        <a:pt x="2462879" y="1900302"/>
                        <a:pt x="2466499" y="1901826"/>
                      </a:cubicBezTo>
                      <a:cubicBezTo>
                        <a:pt x="2468499" y="1902683"/>
                        <a:pt x="2484406" y="1907446"/>
                        <a:pt x="2485644" y="1907446"/>
                      </a:cubicBezTo>
                      <a:cubicBezTo>
                        <a:pt x="2487263" y="1907446"/>
                        <a:pt x="2501932" y="1911922"/>
                        <a:pt x="2512505" y="1914970"/>
                      </a:cubicBezTo>
                      <a:cubicBezTo>
                        <a:pt x="2518029" y="1916494"/>
                        <a:pt x="2518220" y="1916113"/>
                        <a:pt x="2523363" y="1917447"/>
                      </a:cubicBezTo>
                      <a:cubicBezTo>
                        <a:pt x="2531078" y="1919447"/>
                        <a:pt x="2537936" y="1921923"/>
                        <a:pt x="2544985" y="1924114"/>
                      </a:cubicBezTo>
                      <a:cubicBezTo>
                        <a:pt x="2552033" y="1926114"/>
                        <a:pt x="2559844" y="1928400"/>
                        <a:pt x="2567178" y="1930591"/>
                      </a:cubicBezTo>
                      <a:cubicBezTo>
                        <a:pt x="2574989" y="1932782"/>
                        <a:pt x="2585276" y="1935639"/>
                        <a:pt x="2588609" y="1936211"/>
                      </a:cubicBezTo>
                      <a:cubicBezTo>
                        <a:pt x="2591848" y="1936782"/>
                        <a:pt x="2600801" y="1939545"/>
                        <a:pt x="2610136" y="1942212"/>
                      </a:cubicBezTo>
                      <a:cubicBezTo>
                        <a:pt x="2610421" y="1942879"/>
                        <a:pt x="2604707" y="1941355"/>
                        <a:pt x="2622042" y="1946117"/>
                      </a:cubicBezTo>
                      <a:cubicBezTo>
                        <a:pt x="2632043" y="1948879"/>
                        <a:pt x="2641950" y="1951546"/>
                        <a:pt x="2651379" y="1954118"/>
                      </a:cubicBezTo>
                      <a:cubicBezTo>
                        <a:pt x="2650046" y="1953832"/>
                        <a:pt x="2669286" y="1958880"/>
                        <a:pt x="2665952" y="1958214"/>
                      </a:cubicBezTo>
                      <a:cubicBezTo>
                        <a:pt x="2664714" y="1958023"/>
                        <a:pt x="2659380" y="1956499"/>
                        <a:pt x="2661476" y="1957452"/>
                      </a:cubicBezTo>
                      <a:cubicBezTo>
                        <a:pt x="2677096" y="1961929"/>
                        <a:pt x="2674715" y="1961071"/>
                        <a:pt x="2684145" y="1963453"/>
                      </a:cubicBezTo>
                      <a:cubicBezTo>
                        <a:pt x="2690527" y="1965072"/>
                        <a:pt x="2706719" y="1969358"/>
                        <a:pt x="2712053" y="1971358"/>
                      </a:cubicBezTo>
                      <a:cubicBezTo>
                        <a:pt x="2718911" y="1973930"/>
                        <a:pt x="2707862" y="1970882"/>
                        <a:pt x="2728532" y="1977073"/>
                      </a:cubicBezTo>
                      <a:cubicBezTo>
                        <a:pt x="2739676" y="1980407"/>
                        <a:pt x="2755106" y="1984979"/>
                        <a:pt x="2766632" y="1988408"/>
                      </a:cubicBezTo>
                      <a:cubicBezTo>
                        <a:pt x="2779300" y="1992028"/>
                        <a:pt x="2770823" y="1989170"/>
                        <a:pt x="2772251" y="1989361"/>
                      </a:cubicBezTo>
                      <a:cubicBezTo>
                        <a:pt x="2774252" y="1989551"/>
                        <a:pt x="2784539" y="1992313"/>
                        <a:pt x="2791396" y="1994599"/>
                      </a:cubicBezTo>
                      <a:cubicBezTo>
                        <a:pt x="2793683" y="1995266"/>
                        <a:pt x="2799779" y="1997171"/>
                        <a:pt x="2805398" y="1998886"/>
                      </a:cubicBezTo>
                      <a:cubicBezTo>
                        <a:pt x="2811018" y="2000600"/>
                        <a:pt x="2816162" y="2002029"/>
                        <a:pt x="2816257" y="2001838"/>
                      </a:cubicBezTo>
                      <a:cubicBezTo>
                        <a:pt x="2815876" y="2002314"/>
                        <a:pt x="2828258" y="2005934"/>
                        <a:pt x="2842165" y="2009839"/>
                      </a:cubicBezTo>
                      <a:cubicBezTo>
                        <a:pt x="2856071" y="2013745"/>
                        <a:pt x="2871597" y="2018031"/>
                        <a:pt x="2877598" y="2019650"/>
                      </a:cubicBezTo>
                      <a:cubicBezTo>
                        <a:pt x="2889409" y="2022984"/>
                        <a:pt x="2887028" y="2022507"/>
                        <a:pt x="2896934" y="2025460"/>
                      </a:cubicBezTo>
                      <a:cubicBezTo>
                        <a:pt x="2908268" y="2028794"/>
                        <a:pt x="2920746" y="2032414"/>
                        <a:pt x="2932462" y="2035842"/>
                      </a:cubicBezTo>
                      <a:cubicBezTo>
                        <a:pt x="2936843" y="2037081"/>
                        <a:pt x="2954084" y="2042034"/>
                        <a:pt x="2970276" y="2046701"/>
                      </a:cubicBezTo>
                      <a:cubicBezTo>
                        <a:pt x="2978372" y="2049082"/>
                        <a:pt x="2986088" y="2051368"/>
                        <a:pt x="2991898" y="2053083"/>
                      </a:cubicBezTo>
                      <a:cubicBezTo>
                        <a:pt x="2994755" y="2053940"/>
                        <a:pt x="2997137" y="2054702"/>
                        <a:pt x="2998756" y="2055178"/>
                      </a:cubicBezTo>
                      <a:cubicBezTo>
                        <a:pt x="3000375" y="2055750"/>
                        <a:pt x="3001328" y="2056036"/>
                        <a:pt x="3001233" y="2056131"/>
                      </a:cubicBezTo>
                      <a:cubicBezTo>
                        <a:pt x="3016758" y="2060607"/>
                        <a:pt x="3021044" y="2061750"/>
                        <a:pt x="3022473" y="2061465"/>
                      </a:cubicBezTo>
                      <a:cubicBezTo>
                        <a:pt x="3023140" y="2061370"/>
                        <a:pt x="3034475" y="2064037"/>
                        <a:pt x="3042190" y="2066227"/>
                      </a:cubicBezTo>
                      <a:cubicBezTo>
                        <a:pt x="3040856" y="2065846"/>
                        <a:pt x="3047429" y="2068704"/>
                        <a:pt x="3050477" y="2069656"/>
                      </a:cubicBezTo>
                      <a:cubicBezTo>
                        <a:pt x="3059525" y="2072609"/>
                        <a:pt x="3073337" y="2076609"/>
                        <a:pt x="3084005" y="2079372"/>
                      </a:cubicBezTo>
                      <a:cubicBezTo>
                        <a:pt x="3093339" y="2081944"/>
                        <a:pt x="3103912" y="2084801"/>
                        <a:pt x="3114294" y="2087658"/>
                      </a:cubicBezTo>
                      <a:cubicBezTo>
                        <a:pt x="3115723" y="2088135"/>
                        <a:pt x="3122200" y="2090325"/>
                        <a:pt x="3125153" y="2091373"/>
                      </a:cubicBezTo>
                      <a:cubicBezTo>
                        <a:pt x="3141726" y="2096517"/>
                        <a:pt x="3142298" y="2094897"/>
                        <a:pt x="3156966" y="2099089"/>
                      </a:cubicBezTo>
                      <a:cubicBezTo>
                        <a:pt x="3178207" y="2105184"/>
                        <a:pt x="3155918" y="2100041"/>
                        <a:pt x="3169730" y="2104232"/>
                      </a:cubicBezTo>
                      <a:cubicBezTo>
                        <a:pt x="3193542" y="2111376"/>
                        <a:pt x="3218974" y="2117472"/>
                        <a:pt x="3239167" y="2122996"/>
                      </a:cubicBezTo>
                      <a:cubicBezTo>
                        <a:pt x="3242977" y="2124044"/>
                        <a:pt x="3289745" y="2137093"/>
                        <a:pt x="3270028" y="2132045"/>
                      </a:cubicBezTo>
                      <a:cubicBezTo>
                        <a:pt x="3248978" y="2125949"/>
                        <a:pt x="3243167" y="2124806"/>
                        <a:pt x="3264694" y="2131283"/>
                      </a:cubicBezTo>
                      <a:cubicBezTo>
                        <a:pt x="3271838" y="2133474"/>
                        <a:pt x="3296888" y="2140617"/>
                        <a:pt x="3294602" y="2139379"/>
                      </a:cubicBezTo>
                      <a:cubicBezTo>
                        <a:pt x="3293936" y="2138998"/>
                        <a:pt x="3281648" y="2134998"/>
                        <a:pt x="3287459" y="2136427"/>
                      </a:cubicBezTo>
                      <a:cubicBezTo>
                        <a:pt x="3288411" y="2136712"/>
                        <a:pt x="3325749" y="2149190"/>
                        <a:pt x="3330702" y="2150047"/>
                      </a:cubicBezTo>
                      <a:cubicBezTo>
                        <a:pt x="3333750" y="2150619"/>
                        <a:pt x="3330512" y="2149285"/>
                        <a:pt x="3334512" y="2150047"/>
                      </a:cubicBezTo>
                      <a:cubicBezTo>
                        <a:pt x="3338322" y="2150809"/>
                        <a:pt x="3347180" y="2153190"/>
                        <a:pt x="3353276" y="2154715"/>
                      </a:cubicBezTo>
                      <a:cubicBezTo>
                        <a:pt x="3352705" y="2155477"/>
                        <a:pt x="3350324" y="2155191"/>
                        <a:pt x="3373946" y="2161954"/>
                      </a:cubicBezTo>
                      <a:cubicBezTo>
                        <a:pt x="3379851" y="2163668"/>
                        <a:pt x="3414903" y="2173288"/>
                        <a:pt x="3404521" y="2169859"/>
                      </a:cubicBezTo>
                      <a:lnTo>
                        <a:pt x="3425095" y="2175765"/>
                      </a:lnTo>
                      <a:cubicBezTo>
                        <a:pt x="3425857" y="2176336"/>
                        <a:pt x="3420523" y="2175193"/>
                        <a:pt x="3425190" y="2176717"/>
                      </a:cubicBezTo>
                      <a:cubicBezTo>
                        <a:pt x="3431000" y="2178717"/>
                        <a:pt x="3444145" y="2182623"/>
                        <a:pt x="3453384" y="2185099"/>
                      </a:cubicBezTo>
                      <a:cubicBezTo>
                        <a:pt x="3474720" y="2191005"/>
                        <a:pt x="3481388" y="2191386"/>
                        <a:pt x="3496818" y="2197196"/>
                      </a:cubicBezTo>
                      <a:cubicBezTo>
                        <a:pt x="3495961" y="2198434"/>
                        <a:pt x="3513487" y="2201673"/>
                        <a:pt x="3529203" y="2206245"/>
                      </a:cubicBezTo>
                      <a:cubicBezTo>
                        <a:pt x="3539966" y="2209388"/>
                        <a:pt x="3554540" y="2214341"/>
                        <a:pt x="3562731" y="2216437"/>
                      </a:cubicBezTo>
                      <a:cubicBezTo>
                        <a:pt x="3564636" y="2216913"/>
                        <a:pt x="3578447" y="2220151"/>
                        <a:pt x="3578924" y="2220247"/>
                      </a:cubicBezTo>
                      <a:cubicBezTo>
                        <a:pt x="3585877" y="2222723"/>
                        <a:pt x="3576257" y="2220151"/>
                        <a:pt x="3592544" y="2225199"/>
                      </a:cubicBezTo>
                      <a:cubicBezTo>
                        <a:pt x="3599974" y="2227486"/>
                        <a:pt x="3615214" y="2232057"/>
                        <a:pt x="3619500" y="2232820"/>
                      </a:cubicBezTo>
                      <a:cubicBezTo>
                        <a:pt x="3623310" y="2233486"/>
                        <a:pt x="3637788" y="2237868"/>
                        <a:pt x="3648361" y="2240916"/>
                      </a:cubicBezTo>
                      <a:cubicBezTo>
                        <a:pt x="3654838" y="2242821"/>
                        <a:pt x="3658171" y="2242916"/>
                        <a:pt x="3672554" y="2247012"/>
                      </a:cubicBezTo>
                      <a:lnTo>
                        <a:pt x="3672078" y="2247679"/>
                      </a:lnTo>
                      <a:cubicBezTo>
                        <a:pt x="3679603" y="2249869"/>
                        <a:pt x="3692652" y="2253679"/>
                        <a:pt x="3692938" y="2253298"/>
                      </a:cubicBezTo>
                      <a:cubicBezTo>
                        <a:pt x="3702368" y="2257108"/>
                        <a:pt x="3704463" y="2252917"/>
                        <a:pt x="3712750" y="2249203"/>
                      </a:cubicBezTo>
                      <a:cubicBezTo>
                        <a:pt x="3720941" y="2244440"/>
                        <a:pt x="3721989" y="2243583"/>
                        <a:pt x="3721894" y="2243297"/>
                      </a:cubicBezTo>
                      <a:cubicBezTo>
                        <a:pt x="3721799" y="2243011"/>
                        <a:pt x="3724751" y="2241202"/>
                        <a:pt x="3728276" y="2238630"/>
                      </a:cubicBezTo>
                      <a:cubicBezTo>
                        <a:pt x="3731895" y="2236153"/>
                        <a:pt x="3736181" y="2233010"/>
                        <a:pt x="3739325" y="2230629"/>
                      </a:cubicBezTo>
                      <a:lnTo>
                        <a:pt x="3739801" y="2232057"/>
                      </a:lnTo>
                      <a:cubicBezTo>
                        <a:pt x="3739706" y="2231867"/>
                        <a:pt x="3741420" y="2230533"/>
                        <a:pt x="3743992" y="2228248"/>
                      </a:cubicBezTo>
                      <a:cubicBezTo>
                        <a:pt x="3746564" y="2226057"/>
                        <a:pt x="3750088" y="2223009"/>
                        <a:pt x="3753708" y="2219580"/>
                      </a:cubicBezTo>
                      <a:cubicBezTo>
                        <a:pt x="3761042" y="2212817"/>
                        <a:pt x="3768471" y="2204435"/>
                        <a:pt x="3771900" y="2200339"/>
                      </a:cubicBezTo>
                      <a:cubicBezTo>
                        <a:pt x="3774281" y="2197387"/>
                        <a:pt x="3775996" y="2195196"/>
                        <a:pt x="3777425" y="2193481"/>
                      </a:cubicBezTo>
                      <a:cubicBezTo>
                        <a:pt x="3777425" y="2186719"/>
                        <a:pt x="3777329" y="2184909"/>
                        <a:pt x="3777329" y="2176908"/>
                      </a:cubicBezTo>
                      <a:cubicBezTo>
                        <a:pt x="3776186" y="2130426"/>
                        <a:pt x="3774377" y="2081277"/>
                        <a:pt x="3772758" y="2033461"/>
                      </a:cubicBezTo>
                      <a:cubicBezTo>
                        <a:pt x="3772758" y="2033842"/>
                        <a:pt x="3773043" y="2030794"/>
                        <a:pt x="3772758" y="2022127"/>
                      </a:cubicBezTo>
                      <a:cubicBezTo>
                        <a:pt x="3772471" y="2014221"/>
                        <a:pt x="3772186" y="2006315"/>
                        <a:pt x="3771900" y="1998409"/>
                      </a:cubicBezTo>
                      <a:cubicBezTo>
                        <a:pt x="3770948" y="1972978"/>
                        <a:pt x="3769900" y="1947641"/>
                        <a:pt x="3768947" y="1922305"/>
                      </a:cubicBezTo>
                      <a:cubicBezTo>
                        <a:pt x="3767614" y="1888300"/>
                        <a:pt x="3766185" y="1852010"/>
                        <a:pt x="3764852" y="1818577"/>
                      </a:cubicBezTo>
                      <a:cubicBezTo>
                        <a:pt x="3764280" y="1805052"/>
                        <a:pt x="3763709" y="1791240"/>
                        <a:pt x="3763137" y="1784002"/>
                      </a:cubicBezTo>
                      <a:cubicBezTo>
                        <a:pt x="3762756" y="1778858"/>
                        <a:pt x="3762375" y="1766761"/>
                        <a:pt x="3762089" y="1759808"/>
                      </a:cubicBezTo>
                      <a:cubicBezTo>
                        <a:pt x="3762280" y="1766380"/>
                        <a:pt x="3762851" y="1772381"/>
                        <a:pt x="3762566" y="1763142"/>
                      </a:cubicBezTo>
                      <a:cubicBezTo>
                        <a:pt x="3761899" y="1743806"/>
                        <a:pt x="3761137" y="1721994"/>
                        <a:pt x="3760565" y="1702372"/>
                      </a:cubicBezTo>
                      <a:cubicBezTo>
                        <a:pt x="3760280" y="1693990"/>
                        <a:pt x="3759613" y="1670845"/>
                        <a:pt x="3759041" y="1665130"/>
                      </a:cubicBezTo>
                      <a:cubicBezTo>
                        <a:pt x="3758660" y="1661034"/>
                        <a:pt x="3757994" y="1667511"/>
                        <a:pt x="3757708" y="1667415"/>
                      </a:cubicBezTo>
                      <a:cubicBezTo>
                        <a:pt x="3757136" y="1651509"/>
                        <a:pt x="3757803" y="1647604"/>
                        <a:pt x="3758279" y="1646746"/>
                      </a:cubicBezTo>
                      <a:cubicBezTo>
                        <a:pt x="3758851" y="1645603"/>
                        <a:pt x="3757994" y="1628554"/>
                        <a:pt x="3757517" y="1612647"/>
                      </a:cubicBezTo>
                      <a:cubicBezTo>
                        <a:pt x="3756851" y="1591978"/>
                        <a:pt x="3756089" y="1568546"/>
                        <a:pt x="3755422" y="1548448"/>
                      </a:cubicBezTo>
                      <a:cubicBezTo>
                        <a:pt x="3755422" y="1544733"/>
                        <a:pt x="3755327" y="1539399"/>
                        <a:pt x="3755327" y="1537590"/>
                      </a:cubicBezTo>
                      <a:cubicBezTo>
                        <a:pt x="3754850" y="1526827"/>
                        <a:pt x="3754374" y="1521016"/>
                        <a:pt x="3753898" y="1512348"/>
                      </a:cubicBezTo>
                      <a:cubicBezTo>
                        <a:pt x="3752850" y="1494346"/>
                        <a:pt x="3752755" y="1469677"/>
                        <a:pt x="3752183" y="1451293"/>
                      </a:cubicBezTo>
                      <a:cubicBezTo>
                        <a:pt x="3751612" y="1430910"/>
                        <a:pt x="3750945" y="1426528"/>
                        <a:pt x="3749993" y="1416527"/>
                      </a:cubicBezTo>
                      <a:cubicBezTo>
                        <a:pt x="3748373" y="1398334"/>
                        <a:pt x="3750088" y="1404049"/>
                        <a:pt x="3750278" y="1402621"/>
                      </a:cubicBezTo>
                      <a:cubicBezTo>
                        <a:pt x="3750755" y="1398811"/>
                        <a:pt x="3748850" y="1376236"/>
                        <a:pt x="3748659" y="1373664"/>
                      </a:cubicBezTo>
                      <a:cubicBezTo>
                        <a:pt x="3747611" y="1356234"/>
                        <a:pt x="3748469" y="1351852"/>
                        <a:pt x="3748278" y="1340041"/>
                      </a:cubicBezTo>
                      <a:cubicBezTo>
                        <a:pt x="3748088" y="1325563"/>
                        <a:pt x="3747230" y="1306037"/>
                        <a:pt x="3746564" y="1290988"/>
                      </a:cubicBezTo>
                      <a:cubicBezTo>
                        <a:pt x="3746373" y="1286415"/>
                        <a:pt x="3745802" y="1270699"/>
                        <a:pt x="3745135" y="1256221"/>
                      </a:cubicBezTo>
                      <a:cubicBezTo>
                        <a:pt x="3744944" y="1248982"/>
                        <a:pt x="3744659" y="1242029"/>
                        <a:pt x="3744563" y="1236886"/>
                      </a:cubicBezTo>
                      <a:cubicBezTo>
                        <a:pt x="3744468" y="1231742"/>
                        <a:pt x="3744468" y="1228408"/>
                        <a:pt x="3744659" y="1228504"/>
                      </a:cubicBezTo>
                      <a:cubicBezTo>
                        <a:pt x="3744373" y="1216597"/>
                        <a:pt x="3743706" y="1202310"/>
                        <a:pt x="3743230" y="1190784"/>
                      </a:cubicBezTo>
                      <a:cubicBezTo>
                        <a:pt x="3741515" y="1147160"/>
                        <a:pt x="3739706" y="1101630"/>
                        <a:pt x="3737991" y="1057720"/>
                      </a:cubicBezTo>
                      <a:cubicBezTo>
                        <a:pt x="3737325" y="1042575"/>
                        <a:pt x="3736467" y="1024478"/>
                        <a:pt x="3735800" y="1024192"/>
                      </a:cubicBezTo>
                      <a:cubicBezTo>
                        <a:pt x="3736181" y="1024288"/>
                        <a:pt x="3736848" y="1027431"/>
                        <a:pt x="3736753" y="1017906"/>
                      </a:cubicBezTo>
                      <a:cubicBezTo>
                        <a:pt x="3736658" y="1010000"/>
                        <a:pt x="3736181" y="1005523"/>
                        <a:pt x="3735991" y="996951"/>
                      </a:cubicBezTo>
                      <a:cubicBezTo>
                        <a:pt x="3735896" y="991807"/>
                        <a:pt x="3735800" y="986759"/>
                        <a:pt x="3735610" y="981711"/>
                      </a:cubicBezTo>
                      <a:cubicBezTo>
                        <a:pt x="3734943" y="960470"/>
                        <a:pt x="3734276" y="939801"/>
                        <a:pt x="3733610" y="917417"/>
                      </a:cubicBezTo>
                      <a:cubicBezTo>
                        <a:pt x="3733229" y="912654"/>
                        <a:pt x="3732752" y="899796"/>
                        <a:pt x="3732276" y="888080"/>
                      </a:cubicBezTo>
                      <a:cubicBezTo>
                        <a:pt x="3731800" y="876364"/>
                        <a:pt x="3731419" y="865791"/>
                        <a:pt x="3731419" y="865506"/>
                      </a:cubicBezTo>
                      <a:cubicBezTo>
                        <a:pt x="3730371" y="857409"/>
                        <a:pt x="3729704" y="863505"/>
                        <a:pt x="3728561" y="853028"/>
                      </a:cubicBezTo>
                      <a:cubicBezTo>
                        <a:pt x="3728276" y="850266"/>
                        <a:pt x="3728180" y="821024"/>
                        <a:pt x="3729419" y="836931"/>
                      </a:cubicBezTo>
                      <a:cubicBezTo>
                        <a:pt x="3730752" y="853695"/>
                        <a:pt x="3730562" y="842074"/>
                        <a:pt x="3729895" y="820738"/>
                      </a:cubicBezTo>
                      <a:cubicBezTo>
                        <a:pt x="3729609" y="811975"/>
                        <a:pt x="3729133" y="796640"/>
                        <a:pt x="3728561" y="790163"/>
                      </a:cubicBezTo>
                      <a:cubicBezTo>
                        <a:pt x="3728180" y="784829"/>
                        <a:pt x="3728085" y="787591"/>
                        <a:pt x="3727800" y="776447"/>
                      </a:cubicBezTo>
                      <a:cubicBezTo>
                        <a:pt x="3727609" y="767970"/>
                        <a:pt x="3727323" y="730060"/>
                        <a:pt x="3727895" y="735489"/>
                      </a:cubicBezTo>
                      <a:cubicBezTo>
                        <a:pt x="3727037" y="727965"/>
                        <a:pt x="3726847" y="721392"/>
                        <a:pt x="3726180" y="702914"/>
                      </a:cubicBezTo>
                      <a:cubicBezTo>
                        <a:pt x="3725609" y="686817"/>
                        <a:pt x="3725037" y="672243"/>
                        <a:pt x="3724275" y="657384"/>
                      </a:cubicBezTo>
                      <a:cubicBezTo>
                        <a:pt x="3724085" y="653670"/>
                        <a:pt x="3723132" y="639287"/>
                        <a:pt x="3723132" y="637096"/>
                      </a:cubicBezTo>
                      <a:cubicBezTo>
                        <a:pt x="3723132" y="633000"/>
                        <a:pt x="3723418" y="627667"/>
                        <a:pt x="3723323" y="622047"/>
                      </a:cubicBezTo>
                      <a:cubicBezTo>
                        <a:pt x="3722846" y="610712"/>
                        <a:pt x="3722370" y="601282"/>
                        <a:pt x="3721894" y="590329"/>
                      </a:cubicBezTo>
                      <a:lnTo>
                        <a:pt x="3720560" y="552895"/>
                      </a:lnTo>
                      <a:cubicBezTo>
                        <a:pt x="3720656" y="536703"/>
                        <a:pt x="3719417" y="532512"/>
                        <a:pt x="3719036" y="530321"/>
                      </a:cubicBezTo>
                      <a:cubicBezTo>
                        <a:pt x="3718560" y="527749"/>
                        <a:pt x="3718179" y="519272"/>
                        <a:pt x="3717798" y="509556"/>
                      </a:cubicBezTo>
                      <a:cubicBezTo>
                        <a:pt x="3718655" y="509842"/>
                        <a:pt x="3719036" y="513081"/>
                        <a:pt x="3718370" y="489935"/>
                      </a:cubicBezTo>
                      <a:cubicBezTo>
                        <a:pt x="3716941" y="448882"/>
                        <a:pt x="3715512" y="407067"/>
                        <a:pt x="3714179" y="366015"/>
                      </a:cubicBezTo>
                      <a:cubicBezTo>
                        <a:pt x="3714083" y="363062"/>
                        <a:pt x="3712559" y="318771"/>
                        <a:pt x="3712464" y="325248"/>
                      </a:cubicBezTo>
                      <a:cubicBezTo>
                        <a:pt x="3712274" y="336392"/>
                        <a:pt x="3711416" y="311151"/>
                        <a:pt x="3711226" y="302007"/>
                      </a:cubicBezTo>
                      <a:cubicBezTo>
                        <a:pt x="3711035" y="292863"/>
                        <a:pt x="3711607" y="298578"/>
                        <a:pt x="3711512" y="291910"/>
                      </a:cubicBezTo>
                      <a:cubicBezTo>
                        <a:pt x="3711416" y="286767"/>
                        <a:pt x="3711131" y="278861"/>
                        <a:pt x="3711035" y="273146"/>
                      </a:cubicBezTo>
                      <a:cubicBezTo>
                        <a:pt x="3710654" y="262192"/>
                        <a:pt x="3709797" y="230664"/>
                        <a:pt x="3709130" y="222092"/>
                      </a:cubicBezTo>
                      <a:cubicBezTo>
                        <a:pt x="3708464" y="214377"/>
                        <a:pt x="3708464" y="204947"/>
                        <a:pt x="3707797" y="192183"/>
                      </a:cubicBezTo>
                      <a:cubicBezTo>
                        <a:pt x="3707321" y="184849"/>
                        <a:pt x="3706749" y="175991"/>
                        <a:pt x="3706463" y="171895"/>
                      </a:cubicBezTo>
                      <a:cubicBezTo>
                        <a:pt x="3706368" y="167895"/>
                        <a:pt x="3706654" y="164656"/>
                        <a:pt x="3706559" y="160370"/>
                      </a:cubicBezTo>
                      <a:cubicBezTo>
                        <a:pt x="3706463" y="148750"/>
                        <a:pt x="3706083" y="134081"/>
                        <a:pt x="3705511" y="120079"/>
                      </a:cubicBezTo>
                      <a:cubicBezTo>
                        <a:pt x="3704749" y="98838"/>
                        <a:pt x="3703796" y="74264"/>
                        <a:pt x="3702939" y="53309"/>
                      </a:cubicBezTo>
                      <a:cubicBezTo>
                        <a:pt x="3702463" y="42165"/>
                        <a:pt x="3702082" y="37974"/>
                        <a:pt x="3701606" y="37879"/>
                      </a:cubicBezTo>
                      <a:cubicBezTo>
                        <a:pt x="3699891" y="14161"/>
                        <a:pt x="3700939" y="90456"/>
                        <a:pt x="3702653" y="80646"/>
                      </a:cubicBezTo>
                      <a:cubicBezTo>
                        <a:pt x="3702558" y="80646"/>
                        <a:pt x="3702558" y="81408"/>
                        <a:pt x="3702558" y="82932"/>
                      </a:cubicBezTo>
                      <a:cubicBezTo>
                        <a:pt x="3702558" y="84360"/>
                        <a:pt x="3702653" y="86456"/>
                        <a:pt x="3702653" y="89028"/>
                      </a:cubicBezTo>
                      <a:cubicBezTo>
                        <a:pt x="3702749" y="94171"/>
                        <a:pt x="3702939" y="101029"/>
                        <a:pt x="3703130" y="108268"/>
                      </a:cubicBezTo>
                      <a:cubicBezTo>
                        <a:pt x="3703511" y="122651"/>
                        <a:pt x="3703892" y="138367"/>
                        <a:pt x="3703796" y="143034"/>
                      </a:cubicBezTo>
                      <a:cubicBezTo>
                        <a:pt x="3703606" y="149797"/>
                        <a:pt x="3704082" y="152179"/>
                        <a:pt x="3704558" y="161418"/>
                      </a:cubicBezTo>
                      <a:cubicBezTo>
                        <a:pt x="3704939" y="171229"/>
                        <a:pt x="3705416" y="182087"/>
                        <a:pt x="3705796" y="192183"/>
                      </a:cubicBezTo>
                      <a:cubicBezTo>
                        <a:pt x="3707892" y="241142"/>
                        <a:pt x="3709607" y="294577"/>
                        <a:pt x="3711226" y="343917"/>
                      </a:cubicBezTo>
                      <a:cubicBezTo>
                        <a:pt x="3712178" y="375063"/>
                        <a:pt x="3713702" y="443643"/>
                        <a:pt x="3715512" y="445263"/>
                      </a:cubicBezTo>
                      <a:cubicBezTo>
                        <a:pt x="3715512" y="445263"/>
                        <a:pt x="3715988" y="447072"/>
                        <a:pt x="3716274" y="449454"/>
                      </a:cubicBezTo>
                      <a:cubicBezTo>
                        <a:pt x="3716655" y="451835"/>
                        <a:pt x="3716941" y="454692"/>
                        <a:pt x="3716846" y="457074"/>
                      </a:cubicBezTo>
                      <a:cubicBezTo>
                        <a:pt x="3716655" y="461360"/>
                        <a:pt x="3716369" y="466789"/>
                        <a:pt x="3715988" y="466599"/>
                      </a:cubicBezTo>
                      <a:cubicBezTo>
                        <a:pt x="3715798" y="466504"/>
                        <a:pt x="3713893" y="474123"/>
                        <a:pt x="3713988" y="475743"/>
                      </a:cubicBezTo>
                      <a:cubicBezTo>
                        <a:pt x="3714274" y="479743"/>
                        <a:pt x="3714274" y="476695"/>
                        <a:pt x="3714655" y="484410"/>
                      </a:cubicBezTo>
                      <a:cubicBezTo>
                        <a:pt x="3714941" y="492221"/>
                        <a:pt x="3715321" y="500698"/>
                        <a:pt x="3715608" y="508890"/>
                      </a:cubicBezTo>
                      <a:cubicBezTo>
                        <a:pt x="3715798" y="515081"/>
                        <a:pt x="3716084" y="523082"/>
                        <a:pt x="3716274" y="529559"/>
                      </a:cubicBezTo>
                      <a:cubicBezTo>
                        <a:pt x="3716465" y="536036"/>
                        <a:pt x="3716465" y="540989"/>
                        <a:pt x="3716179" y="540894"/>
                      </a:cubicBezTo>
                      <a:cubicBezTo>
                        <a:pt x="3717322" y="541275"/>
                        <a:pt x="3717417" y="567373"/>
                        <a:pt x="3718465" y="572612"/>
                      </a:cubicBezTo>
                      <a:cubicBezTo>
                        <a:pt x="3719036" y="575469"/>
                        <a:pt x="3720370" y="585185"/>
                        <a:pt x="3720084" y="600806"/>
                      </a:cubicBezTo>
                      <a:cubicBezTo>
                        <a:pt x="3719894" y="608045"/>
                        <a:pt x="3719322" y="603759"/>
                        <a:pt x="3719417" y="614998"/>
                      </a:cubicBezTo>
                      <a:cubicBezTo>
                        <a:pt x="3719417" y="622618"/>
                        <a:pt x="3719798" y="633477"/>
                        <a:pt x="3720370" y="636715"/>
                      </a:cubicBezTo>
                      <a:cubicBezTo>
                        <a:pt x="3720941" y="640239"/>
                        <a:pt x="3720846" y="642811"/>
                        <a:pt x="3721322" y="656051"/>
                      </a:cubicBezTo>
                      <a:cubicBezTo>
                        <a:pt x="3721513" y="662814"/>
                        <a:pt x="3721132" y="658718"/>
                        <a:pt x="3721037" y="661099"/>
                      </a:cubicBezTo>
                      <a:cubicBezTo>
                        <a:pt x="3720560" y="670338"/>
                        <a:pt x="3723323" y="705009"/>
                        <a:pt x="3723227" y="723393"/>
                      </a:cubicBezTo>
                      <a:cubicBezTo>
                        <a:pt x="3723704" y="737013"/>
                        <a:pt x="3725513" y="755492"/>
                        <a:pt x="3725418" y="759492"/>
                      </a:cubicBezTo>
                      <a:cubicBezTo>
                        <a:pt x="3725418" y="761588"/>
                        <a:pt x="3724846" y="767017"/>
                        <a:pt x="3725037" y="771684"/>
                      </a:cubicBezTo>
                      <a:cubicBezTo>
                        <a:pt x="3725513" y="780162"/>
                        <a:pt x="3725799" y="775113"/>
                        <a:pt x="3726371" y="784162"/>
                      </a:cubicBezTo>
                      <a:cubicBezTo>
                        <a:pt x="3726371" y="784543"/>
                        <a:pt x="3725513" y="797592"/>
                        <a:pt x="3725513" y="797973"/>
                      </a:cubicBezTo>
                      <a:cubicBezTo>
                        <a:pt x="3726466" y="806641"/>
                        <a:pt x="3727323" y="820357"/>
                        <a:pt x="3727704" y="841503"/>
                      </a:cubicBezTo>
                      <a:cubicBezTo>
                        <a:pt x="3727895" y="851218"/>
                        <a:pt x="3728085" y="863029"/>
                        <a:pt x="3728561" y="874173"/>
                      </a:cubicBezTo>
                      <a:cubicBezTo>
                        <a:pt x="3728752" y="878364"/>
                        <a:pt x="3729419" y="891033"/>
                        <a:pt x="3729038" y="880079"/>
                      </a:cubicBezTo>
                      <a:lnTo>
                        <a:pt x="3729895" y="905511"/>
                      </a:lnTo>
                      <a:cubicBezTo>
                        <a:pt x="3730466" y="923037"/>
                        <a:pt x="3730085" y="909321"/>
                        <a:pt x="3730657" y="918084"/>
                      </a:cubicBezTo>
                      <a:cubicBezTo>
                        <a:pt x="3731133" y="924370"/>
                        <a:pt x="3731609" y="953231"/>
                        <a:pt x="3731800" y="960851"/>
                      </a:cubicBezTo>
                      <a:cubicBezTo>
                        <a:pt x="3732086" y="971233"/>
                        <a:pt x="3732657" y="992569"/>
                        <a:pt x="3733229" y="1001713"/>
                      </a:cubicBezTo>
                      <a:cubicBezTo>
                        <a:pt x="3733800" y="1009429"/>
                        <a:pt x="3734371" y="1003809"/>
                        <a:pt x="3734276" y="1023906"/>
                      </a:cubicBezTo>
                      <a:cubicBezTo>
                        <a:pt x="3733991" y="1030860"/>
                        <a:pt x="3734467" y="1056768"/>
                        <a:pt x="3735038" y="1045338"/>
                      </a:cubicBezTo>
                      <a:cubicBezTo>
                        <a:pt x="3735800" y="1045623"/>
                        <a:pt x="3736562" y="1060864"/>
                        <a:pt x="3736562" y="1075818"/>
                      </a:cubicBezTo>
                      <a:cubicBezTo>
                        <a:pt x="3736562" y="1086200"/>
                        <a:pt x="3735896" y="1085247"/>
                        <a:pt x="3737039" y="1106393"/>
                      </a:cubicBezTo>
                      <a:cubicBezTo>
                        <a:pt x="3737134" y="1108965"/>
                        <a:pt x="3739134" y="1137254"/>
                        <a:pt x="3738944" y="1138397"/>
                      </a:cubicBezTo>
                      <a:cubicBezTo>
                        <a:pt x="3738848" y="1139349"/>
                        <a:pt x="3737610" y="1119347"/>
                        <a:pt x="3737705" y="1128491"/>
                      </a:cubicBezTo>
                      <a:cubicBezTo>
                        <a:pt x="3737801" y="1136397"/>
                        <a:pt x="3739134" y="1157923"/>
                        <a:pt x="3739515" y="1163448"/>
                      </a:cubicBezTo>
                      <a:cubicBezTo>
                        <a:pt x="3739991" y="1176116"/>
                        <a:pt x="3740468" y="1190784"/>
                        <a:pt x="3740563" y="1201643"/>
                      </a:cubicBezTo>
                      <a:cubicBezTo>
                        <a:pt x="3740658" y="1211835"/>
                        <a:pt x="3740753" y="1219264"/>
                        <a:pt x="3741134" y="1232409"/>
                      </a:cubicBezTo>
                      <a:cubicBezTo>
                        <a:pt x="3741706" y="1246696"/>
                        <a:pt x="3742277" y="1261841"/>
                        <a:pt x="3742849" y="1275462"/>
                      </a:cubicBezTo>
                      <a:cubicBezTo>
                        <a:pt x="3743516" y="1289273"/>
                        <a:pt x="3744278" y="1295845"/>
                        <a:pt x="3744087" y="1304608"/>
                      </a:cubicBezTo>
                      <a:cubicBezTo>
                        <a:pt x="3743896" y="1314324"/>
                        <a:pt x="3744373" y="1332326"/>
                        <a:pt x="3745040" y="1348138"/>
                      </a:cubicBezTo>
                      <a:cubicBezTo>
                        <a:pt x="3745516" y="1359377"/>
                        <a:pt x="3745897" y="1356424"/>
                        <a:pt x="3746278" y="1356520"/>
                      </a:cubicBezTo>
                      <a:cubicBezTo>
                        <a:pt x="3745040" y="1356139"/>
                        <a:pt x="3746945" y="1401287"/>
                        <a:pt x="3747897" y="1414431"/>
                      </a:cubicBezTo>
                      <a:cubicBezTo>
                        <a:pt x="3748469" y="1421766"/>
                        <a:pt x="3748945" y="1436244"/>
                        <a:pt x="3748754" y="1441197"/>
                      </a:cubicBezTo>
                      <a:cubicBezTo>
                        <a:pt x="3748564" y="1444435"/>
                        <a:pt x="3748088" y="1432910"/>
                        <a:pt x="3747992" y="1439197"/>
                      </a:cubicBezTo>
                      <a:cubicBezTo>
                        <a:pt x="3747992" y="1445292"/>
                        <a:pt x="3748659" y="1453008"/>
                        <a:pt x="3748850" y="1457865"/>
                      </a:cubicBezTo>
                      <a:cubicBezTo>
                        <a:pt x="3749516" y="1469296"/>
                        <a:pt x="3749993" y="1486155"/>
                        <a:pt x="3749993" y="1495489"/>
                      </a:cubicBezTo>
                      <a:cubicBezTo>
                        <a:pt x="3749231" y="1495299"/>
                        <a:pt x="3750945" y="1515397"/>
                        <a:pt x="3751326" y="1522445"/>
                      </a:cubicBezTo>
                      <a:cubicBezTo>
                        <a:pt x="3752088" y="1540162"/>
                        <a:pt x="3752469" y="1561116"/>
                        <a:pt x="3753421" y="1576166"/>
                      </a:cubicBezTo>
                      <a:cubicBezTo>
                        <a:pt x="3754279" y="1589691"/>
                        <a:pt x="3754850" y="1609694"/>
                        <a:pt x="3755231" y="1624553"/>
                      </a:cubicBezTo>
                      <a:cubicBezTo>
                        <a:pt x="3755708" y="1641603"/>
                        <a:pt x="3756279" y="1670749"/>
                        <a:pt x="3757327" y="1686465"/>
                      </a:cubicBezTo>
                      <a:cubicBezTo>
                        <a:pt x="3757708" y="1692276"/>
                        <a:pt x="3757422" y="1701420"/>
                        <a:pt x="3757517" y="1707230"/>
                      </a:cubicBezTo>
                      <a:cubicBezTo>
                        <a:pt x="3757613" y="1716755"/>
                        <a:pt x="3758279" y="1721232"/>
                        <a:pt x="3758660" y="1732947"/>
                      </a:cubicBezTo>
                      <a:cubicBezTo>
                        <a:pt x="3759137" y="1746092"/>
                        <a:pt x="3759613" y="1760094"/>
                        <a:pt x="3760089" y="1773143"/>
                      </a:cubicBezTo>
                      <a:cubicBezTo>
                        <a:pt x="3760661" y="1787335"/>
                        <a:pt x="3760946" y="1783144"/>
                        <a:pt x="3761137" y="1798861"/>
                      </a:cubicBezTo>
                      <a:cubicBezTo>
                        <a:pt x="3761327" y="1813815"/>
                        <a:pt x="3761899" y="1849343"/>
                        <a:pt x="3763233" y="1849724"/>
                      </a:cubicBezTo>
                      <a:cubicBezTo>
                        <a:pt x="3762851" y="1849629"/>
                        <a:pt x="3762851" y="1854867"/>
                        <a:pt x="3763042" y="1863154"/>
                      </a:cubicBezTo>
                      <a:cubicBezTo>
                        <a:pt x="3763233" y="1871441"/>
                        <a:pt x="3763613" y="1882680"/>
                        <a:pt x="3763899" y="1894396"/>
                      </a:cubicBezTo>
                      <a:cubicBezTo>
                        <a:pt x="3764756" y="1918018"/>
                        <a:pt x="3765900" y="1943736"/>
                        <a:pt x="3766376" y="1952404"/>
                      </a:cubicBezTo>
                      <a:cubicBezTo>
                        <a:pt x="3767328" y="1966881"/>
                        <a:pt x="3765900" y="1985550"/>
                        <a:pt x="3767709" y="2003743"/>
                      </a:cubicBezTo>
                      <a:cubicBezTo>
                        <a:pt x="3768566" y="2011839"/>
                        <a:pt x="3769328" y="2015745"/>
                        <a:pt x="3769233" y="2031937"/>
                      </a:cubicBezTo>
                      <a:cubicBezTo>
                        <a:pt x="3769424" y="2036890"/>
                        <a:pt x="3770567" y="2065941"/>
                        <a:pt x="3770662" y="2068132"/>
                      </a:cubicBezTo>
                      <a:cubicBezTo>
                        <a:pt x="3770662" y="2069561"/>
                        <a:pt x="3769995" y="2058417"/>
                        <a:pt x="3770090" y="2066608"/>
                      </a:cubicBezTo>
                      <a:cubicBezTo>
                        <a:pt x="3770281" y="2073276"/>
                        <a:pt x="3770662" y="2083467"/>
                        <a:pt x="3770852" y="2090611"/>
                      </a:cubicBezTo>
                      <a:cubicBezTo>
                        <a:pt x="3771424" y="2109947"/>
                        <a:pt x="3771995" y="2131569"/>
                        <a:pt x="3772471" y="2149571"/>
                      </a:cubicBezTo>
                      <a:cubicBezTo>
                        <a:pt x="3772186" y="2132426"/>
                        <a:pt x="3773138" y="2124806"/>
                        <a:pt x="3774186" y="2139570"/>
                      </a:cubicBezTo>
                      <a:cubicBezTo>
                        <a:pt x="3774758" y="2157286"/>
                        <a:pt x="3773615" y="2146714"/>
                        <a:pt x="3773234" y="2145571"/>
                      </a:cubicBezTo>
                      <a:cubicBezTo>
                        <a:pt x="3772758" y="2143761"/>
                        <a:pt x="3773900" y="2169002"/>
                        <a:pt x="3774091" y="2176717"/>
                      </a:cubicBezTo>
                      <a:cubicBezTo>
                        <a:pt x="3774091" y="2180908"/>
                        <a:pt x="3774091" y="2187671"/>
                        <a:pt x="3774091" y="2192910"/>
                      </a:cubicBezTo>
                      <a:lnTo>
                        <a:pt x="3773900" y="2193100"/>
                      </a:lnTo>
                      <a:lnTo>
                        <a:pt x="3773138" y="2193957"/>
                      </a:lnTo>
                      <a:cubicBezTo>
                        <a:pt x="3772662" y="2194529"/>
                        <a:pt x="3772186" y="2195100"/>
                        <a:pt x="3771805" y="2195577"/>
                      </a:cubicBezTo>
                      <a:cubicBezTo>
                        <a:pt x="3770948" y="2196624"/>
                        <a:pt x="3770376" y="2197387"/>
                        <a:pt x="3769805" y="2198053"/>
                      </a:cubicBezTo>
                      <a:cubicBezTo>
                        <a:pt x="3766852" y="2201958"/>
                        <a:pt x="3765804" y="2203959"/>
                        <a:pt x="3757898" y="2211960"/>
                      </a:cubicBezTo>
                      <a:cubicBezTo>
                        <a:pt x="3745611" y="2223675"/>
                        <a:pt x="3736753" y="2230248"/>
                        <a:pt x="3720941" y="2240630"/>
                      </a:cubicBezTo>
                      <a:cubicBezTo>
                        <a:pt x="3723513" y="2239106"/>
                        <a:pt x="3721322" y="2240725"/>
                        <a:pt x="3716274" y="2243869"/>
                      </a:cubicBezTo>
                      <a:cubicBezTo>
                        <a:pt x="3713798" y="2245392"/>
                        <a:pt x="3710559" y="2247298"/>
                        <a:pt x="3706844" y="2249393"/>
                      </a:cubicBezTo>
                      <a:cubicBezTo>
                        <a:pt x="3704939" y="2250346"/>
                        <a:pt x="3703034" y="2251393"/>
                        <a:pt x="3700939" y="2252536"/>
                      </a:cubicBezTo>
                      <a:cubicBezTo>
                        <a:pt x="3700082" y="2252917"/>
                        <a:pt x="3700653" y="2252917"/>
                        <a:pt x="3699510" y="2252632"/>
                      </a:cubicBezTo>
                      <a:lnTo>
                        <a:pt x="3695986" y="2251584"/>
                      </a:lnTo>
                      <a:cubicBezTo>
                        <a:pt x="3677031" y="2246155"/>
                        <a:pt x="3655695" y="2240058"/>
                        <a:pt x="3651695" y="2238915"/>
                      </a:cubicBezTo>
                      <a:cubicBezTo>
                        <a:pt x="3646456" y="2237487"/>
                        <a:pt x="3657505" y="2241392"/>
                        <a:pt x="3648170" y="2239011"/>
                      </a:cubicBezTo>
                      <a:cubicBezTo>
                        <a:pt x="3642075" y="2237487"/>
                        <a:pt x="3638169" y="2236153"/>
                        <a:pt x="3635788" y="2235106"/>
                      </a:cubicBezTo>
                      <a:cubicBezTo>
                        <a:pt x="3633407" y="2234153"/>
                        <a:pt x="3632550" y="2233486"/>
                        <a:pt x="3632550" y="2233391"/>
                      </a:cubicBezTo>
                      <a:cubicBezTo>
                        <a:pt x="3632454" y="2233486"/>
                        <a:pt x="3630835" y="2233200"/>
                        <a:pt x="3628168" y="2232629"/>
                      </a:cubicBezTo>
                      <a:cubicBezTo>
                        <a:pt x="3625501" y="2231962"/>
                        <a:pt x="3621881" y="2231010"/>
                        <a:pt x="3617786" y="2229676"/>
                      </a:cubicBezTo>
                      <a:cubicBezTo>
                        <a:pt x="3610261" y="2227295"/>
                        <a:pt x="3614738" y="2228057"/>
                        <a:pt x="3607118" y="2225676"/>
                      </a:cubicBezTo>
                      <a:cubicBezTo>
                        <a:pt x="3602355" y="2224152"/>
                        <a:pt x="3594545" y="2223199"/>
                        <a:pt x="3580733" y="2219104"/>
                      </a:cubicBezTo>
                      <a:cubicBezTo>
                        <a:pt x="3578924" y="2218532"/>
                        <a:pt x="3572733" y="2216532"/>
                        <a:pt x="3567017" y="2214627"/>
                      </a:cubicBezTo>
                      <a:cubicBezTo>
                        <a:pt x="3561398" y="2212817"/>
                        <a:pt x="3556159" y="2211198"/>
                        <a:pt x="3556159" y="2211388"/>
                      </a:cubicBezTo>
                      <a:cubicBezTo>
                        <a:pt x="3556159" y="2211674"/>
                        <a:pt x="3565112" y="2214436"/>
                        <a:pt x="3554825" y="2211769"/>
                      </a:cubicBezTo>
                      <a:cubicBezTo>
                        <a:pt x="3551492" y="2210912"/>
                        <a:pt x="3546825" y="2209579"/>
                        <a:pt x="3543681" y="2208531"/>
                      </a:cubicBezTo>
                      <a:cubicBezTo>
                        <a:pt x="3535013" y="2205769"/>
                        <a:pt x="3546539" y="2208245"/>
                        <a:pt x="3533966" y="2204530"/>
                      </a:cubicBezTo>
                      <a:cubicBezTo>
                        <a:pt x="3525393" y="2202054"/>
                        <a:pt x="3513677" y="2198720"/>
                        <a:pt x="3505295" y="2196339"/>
                      </a:cubicBezTo>
                      <a:cubicBezTo>
                        <a:pt x="3501866" y="2195386"/>
                        <a:pt x="3498152" y="2194720"/>
                        <a:pt x="3497771" y="2194529"/>
                      </a:cubicBezTo>
                      <a:cubicBezTo>
                        <a:pt x="3481673" y="2189862"/>
                        <a:pt x="3465005" y="2185099"/>
                        <a:pt x="3449003" y="2180527"/>
                      </a:cubicBezTo>
                      <a:cubicBezTo>
                        <a:pt x="3429953" y="2175193"/>
                        <a:pt x="3427095" y="2174717"/>
                        <a:pt x="3446526" y="2180623"/>
                      </a:cubicBezTo>
                      <a:cubicBezTo>
                        <a:pt x="3431667" y="2176336"/>
                        <a:pt x="3416713" y="2172050"/>
                        <a:pt x="3405569" y="2168431"/>
                      </a:cubicBezTo>
                      <a:cubicBezTo>
                        <a:pt x="3396710" y="2165478"/>
                        <a:pt x="3382233" y="2160715"/>
                        <a:pt x="3368612" y="2157191"/>
                      </a:cubicBezTo>
                      <a:cubicBezTo>
                        <a:pt x="3358515" y="2154619"/>
                        <a:pt x="3358039" y="2154619"/>
                        <a:pt x="3343751" y="2150619"/>
                      </a:cubicBezTo>
                      <a:cubicBezTo>
                        <a:pt x="3338703" y="2149190"/>
                        <a:pt x="3328226" y="2146142"/>
                        <a:pt x="3323177" y="2144713"/>
                      </a:cubicBezTo>
                      <a:cubicBezTo>
                        <a:pt x="3323082" y="2144808"/>
                        <a:pt x="3323558" y="2145094"/>
                        <a:pt x="3320415" y="2144237"/>
                      </a:cubicBezTo>
                      <a:cubicBezTo>
                        <a:pt x="3307652" y="2140617"/>
                        <a:pt x="3288125" y="2135093"/>
                        <a:pt x="3274028" y="2131092"/>
                      </a:cubicBezTo>
                      <a:cubicBezTo>
                        <a:pt x="3259931" y="2127187"/>
                        <a:pt x="3248216" y="2124234"/>
                        <a:pt x="3238595" y="2120996"/>
                      </a:cubicBezTo>
                      <a:cubicBezTo>
                        <a:pt x="3232690" y="2118996"/>
                        <a:pt x="3202210" y="2110233"/>
                        <a:pt x="3195923" y="2108709"/>
                      </a:cubicBezTo>
                      <a:cubicBezTo>
                        <a:pt x="3188875" y="2107090"/>
                        <a:pt x="3211640" y="2113852"/>
                        <a:pt x="3215926" y="2115090"/>
                      </a:cubicBezTo>
                      <a:cubicBezTo>
                        <a:pt x="3205734" y="2112138"/>
                        <a:pt x="3195066" y="2109090"/>
                        <a:pt x="3186017" y="2106328"/>
                      </a:cubicBezTo>
                      <a:cubicBezTo>
                        <a:pt x="3177731" y="2103756"/>
                        <a:pt x="3172778" y="2102137"/>
                        <a:pt x="3163158" y="2099089"/>
                      </a:cubicBezTo>
                      <a:cubicBezTo>
                        <a:pt x="3146489" y="2094136"/>
                        <a:pt x="3141059" y="2093183"/>
                        <a:pt x="3125438" y="2088325"/>
                      </a:cubicBezTo>
                      <a:cubicBezTo>
                        <a:pt x="3119057" y="2086325"/>
                        <a:pt x="3101245" y="2080039"/>
                        <a:pt x="3096959" y="2079657"/>
                      </a:cubicBezTo>
                      <a:cubicBezTo>
                        <a:pt x="3094482" y="2079467"/>
                        <a:pt x="3091148" y="2079372"/>
                        <a:pt x="3074099" y="2073847"/>
                      </a:cubicBezTo>
                      <a:cubicBezTo>
                        <a:pt x="3063621" y="2070514"/>
                        <a:pt x="3063716" y="2070228"/>
                        <a:pt x="3049619" y="2065941"/>
                      </a:cubicBezTo>
                      <a:cubicBezTo>
                        <a:pt x="3045143" y="2064608"/>
                        <a:pt x="3010948" y="2054512"/>
                        <a:pt x="3009805" y="2054512"/>
                      </a:cubicBezTo>
                      <a:cubicBezTo>
                        <a:pt x="3008948" y="2054512"/>
                        <a:pt x="3020568" y="2058893"/>
                        <a:pt x="3001233" y="2053178"/>
                      </a:cubicBezTo>
                      <a:cubicBezTo>
                        <a:pt x="2987040" y="2048987"/>
                        <a:pt x="2997232" y="2051273"/>
                        <a:pt x="2992374" y="2049558"/>
                      </a:cubicBezTo>
                      <a:cubicBezTo>
                        <a:pt x="2991993" y="2049463"/>
                        <a:pt x="2977991" y="2046225"/>
                        <a:pt x="2976182" y="2045748"/>
                      </a:cubicBezTo>
                      <a:cubicBezTo>
                        <a:pt x="2965990" y="2043177"/>
                        <a:pt x="2963799" y="2042320"/>
                        <a:pt x="2959227" y="2040700"/>
                      </a:cubicBezTo>
                      <a:cubicBezTo>
                        <a:pt x="2952369" y="2038224"/>
                        <a:pt x="2919317" y="2028318"/>
                        <a:pt x="2906935" y="2024984"/>
                      </a:cubicBezTo>
                      <a:cubicBezTo>
                        <a:pt x="2892362" y="2021079"/>
                        <a:pt x="2907125" y="2026698"/>
                        <a:pt x="2900553" y="2024889"/>
                      </a:cubicBezTo>
                      <a:cubicBezTo>
                        <a:pt x="2890742" y="2022127"/>
                        <a:pt x="2889790" y="2021364"/>
                        <a:pt x="2884742" y="2019650"/>
                      </a:cubicBezTo>
                      <a:cubicBezTo>
                        <a:pt x="2877598" y="2017269"/>
                        <a:pt x="2866835" y="2014030"/>
                        <a:pt x="2857119" y="2011268"/>
                      </a:cubicBezTo>
                      <a:cubicBezTo>
                        <a:pt x="2843594" y="2007267"/>
                        <a:pt x="2817876" y="1998886"/>
                        <a:pt x="2807589" y="1996219"/>
                      </a:cubicBezTo>
                      <a:cubicBezTo>
                        <a:pt x="2802446" y="1994885"/>
                        <a:pt x="2793016" y="1992885"/>
                        <a:pt x="2788253" y="1991265"/>
                      </a:cubicBezTo>
                      <a:cubicBezTo>
                        <a:pt x="2784062" y="1989837"/>
                        <a:pt x="2784158" y="1989646"/>
                        <a:pt x="2774823" y="1986884"/>
                      </a:cubicBezTo>
                      <a:cubicBezTo>
                        <a:pt x="2752916" y="1980502"/>
                        <a:pt x="2743200" y="1978978"/>
                        <a:pt x="2722340" y="1973073"/>
                      </a:cubicBezTo>
                      <a:cubicBezTo>
                        <a:pt x="2700433" y="1966881"/>
                        <a:pt x="2691194" y="1962786"/>
                        <a:pt x="2674906" y="1958119"/>
                      </a:cubicBezTo>
                      <a:cubicBezTo>
                        <a:pt x="2669000" y="1956404"/>
                        <a:pt x="2677668" y="1959547"/>
                        <a:pt x="2679668" y="1960119"/>
                      </a:cubicBezTo>
                      <a:cubicBezTo>
                        <a:pt x="2666524" y="1956309"/>
                        <a:pt x="2664619" y="1955071"/>
                        <a:pt x="2653189" y="1951832"/>
                      </a:cubicBezTo>
                      <a:cubicBezTo>
                        <a:pt x="2638235" y="1947641"/>
                        <a:pt x="2627376" y="1944593"/>
                        <a:pt x="2611565" y="1940212"/>
                      </a:cubicBezTo>
                      <a:cubicBezTo>
                        <a:pt x="2619185" y="1942402"/>
                        <a:pt x="2600896" y="1937164"/>
                        <a:pt x="2594991" y="1935735"/>
                      </a:cubicBezTo>
                      <a:cubicBezTo>
                        <a:pt x="2587371" y="1933830"/>
                        <a:pt x="2582037" y="1932211"/>
                        <a:pt x="2574322" y="1929829"/>
                      </a:cubicBezTo>
                      <a:cubicBezTo>
                        <a:pt x="2559177" y="1925257"/>
                        <a:pt x="2538889" y="1919447"/>
                        <a:pt x="2523744" y="1915351"/>
                      </a:cubicBezTo>
                      <a:cubicBezTo>
                        <a:pt x="2517934" y="1913732"/>
                        <a:pt x="2498408" y="1909065"/>
                        <a:pt x="2497836" y="1908493"/>
                      </a:cubicBezTo>
                      <a:cubicBezTo>
                        <a:pt x="2496693" y="1907350"/>
                        <a:pt x="2497265" y="1906683"/>
                        <a:pt x="2474405" y="1900969"/>
                      </a:cubicBezTo>
                      <a:cubicBezTo>
                        <a:pt x="2460117" y="1897349"/>
                        <a:pt x="2442782" y="1893539"/>
                        <a:pt x="2423065" y="1887157"/>
                      </a:cubicBezTo>
                      <a:cubicBezTo>
                        <a:pt x="2412302" y="1883728"/>
                        <a:pt x="2404110" y="1880775"/>
                        <a:pt x="2389918" y="1876489"/>
                      </a:cubicBezTo>
                      <a:cubicBezTo>
                        <a:pt x="2376202" y="1872394"/>
                        <a:pt x="2374297" y="1872203"/>
                        <a:pt x="2364010" y="1869250"/>
                      </a:cubicBezTo>
                      <a:cubicBezTo>
                        <a:pt x="2354866" y="1866583"/>
                        <a:pt x="2347246" y="1863726"/>
                        <a:pt x="2336006" y="1860582"/>
                      </a:cubicBezTo>
                      <a:cubicBezTo>
                        <a:pt x="2333911" y="1860011"/>
                        <a:pt x="2330863" y="1859535"/>
                        <a:pt x="2328672" y="1858963"/>
                      </a:cubicBezTo>
                      <a:cubicBezTo>
                        <a:pt x="2310956" y="1854487"/>
                        <a:pt x="2298668" y="1849533"/>
                        <a:pt x="2285905" y="1845819"/>
                      </a:cubicBezTo>
                      <a:cubicBezTo>
                        <a:pt x="2292763" y="1847819"/>
                        <a:pt x="2294858" y="1850296"/>
                        <a:pt x="2269903" y="1842390"/>
                      </a:cubicBezTo>
                      <a:cubicBezTo>
                        <a:pt x="2255996" y="1837913"/>
                        <a:pt x="2260664" y="1839247"/>
                        <a:pt x="2240375" y="1833436"/>
                      </a:cubicBezTo>
                      <a:cubicBezTo>
                        <a:pt x="2231231" y="1830674"/>
                        <a:pt x="2230184" y="1830293"/>
                        <a:pt x="2230469" y="1829912"/>
                      </a:cubicBezTo>
                      <a:cubicBezTo>
                        <a:pt x="2229803" y="1830864"/>
                        <a:pt x="2178749" y="1815244"/>
                        <a:pt x="2178082" y="1816196"/>
                      </a:cubicBezTo>
                      <a:cubicBezTo>
                        <a:pt x="2178177" y="1816101"/>
                        <a:pt x="2175986" y="1815339"/>
                        <a:pt x="2172462" y="1814196"/>
                      </a:cubicBezTo>
                      <a:cubicBezTo>
                        <a:pt x="2168938" y="1813148"/>
                        <a:pt x="2164080" y="1811719"/>
                        <a:pt x="2158937" y="1810195"/>
                      </a:cubicBezTo>
                      <a:cubicBezTo>
                        <a:pt x="2148554" y="1807242"/>
                        <a:pt x="2136934" y="1803909"/>
                        <a:pt x="2131886" y="1802385"/>
                      </a:cubicBezTo>
                      <a:cubicBezTo>
                        <a:pt x="2123123" y="1800004"/>
                        <a:pt x="2114169" y="1797527"/>
                        <a:pt x="2106168" y="1795241"/>
                      </a:cubicBezTo>
                      <a:cubicBezTo>
                        <a:pt x="2106454" y="1795336"/>
                        <a:pt x="2097405" y="1793431"/>
                        <a:pt x="2096262" y="1793050"/>
                      </a:cubicBezTo>
                      <a:cubicBezTo>
                        <a:pt x="2091595" y="1791431"/>
                        <a:pt x="2096167" y="1791907"/>
                        <a:pt x="2096357" y="1791622"/>
                      </a:cubicBezTo>
                      <a:cubicBezTo>
                        <a:pt x="2088452" y="1789716"/>
                        <a:pt x="2078165" y="1786859"/>
                        <a:pt x="2075783" y="1786669"/>
                      </a:cubicBezTo>
                      <a:cubicBezTo>
                        <a:pt x="2073211" y="1786478"/>
                        <a:pt x="2070926" y="1786478"/>
                        <a:pt x="2053876" y="1781525"/>
                      </a:cubicBezTo>
                      <a:cubicBezTo>
                        <a:pt x="2054066" y="1781334"/>
                        <a:pt x="2060353" y="1782097"/>
                        <a:pt x="2055495" y="1780572"/>
                      </a:cubicBezTo>
                      <a:cubicBezTo>
                        <a:pt x="2054543" y="1780287"/>
                        <a:pt x="2053495" y="1780001"/>
                        <a:pt x="2052447" y="1779620"/>
                      </a:cubicBezTo>
                      <a:cubicBezTo>
                        <a:pt x="2050352" y="1780477"/>
                        <a:pt x="2048161" y="1781334"/>
                        <a:pt x="2045970" y="1782192"/>
                      </a:cubicBezTo>
                      <a:cubicBezTo>
                        <a:pt x="2044065" y="1782954"/>
                        <a:pt x="2042255" y="1783811"/>
                        <a:pt x="2040541" y="1784478"/>
                      </a:cubicBezTo>
                      <a:cubicBezTo>
                        <a:pt x="2037207" y="1786002"/>
                        <a:pt x="2034445" y="1787240"/>
                        <a:pt x="2033207" y="1787812"/>
                      </a:cubicBezTo>
                      <a:cubicBezTo>
                        <a:pt x="2025396" y="1790764"/>
                        <a:pt x="2017776" y="1793717"/>
                        <a:pt x="2010728" y="1796384"/>
                      </a:cubicBezTo>
                      <a:cubicBezTo>
                        <a:pt x="2006060" y="1798098"/>
                        <a:pt x="1999107" y="1800384"/>
                        <a:pt x="1993202" y="1802671"/>
                      </a:cubicBezTo>
                      <a:cubicBezTo>
                        <a:pt x="1982819" y="1806766"/>
                        <a:pt x="1981962" y="1808100"/>
                        <a:pt x="1974818" y="1810862"/>
                      </a:cubicBezTo>
                      <a:cubicBezTo>
                        <a:pt x="1973390" y="1811338"/>
                        <a:pt x="1967770" y="1813339"/>
                        <a:pt x="1964436" y="1814481"/>
                      </a:cubicBezTo>
                      <a:cubicBezTo>
                        <a:pt x="1959388" y="1816387"/>
                        <a:pt x="1953768" y="1818577"/>
                        <a:pt x="1948148" y="1820673"/>
                      </a:cubicBezTo>
                      <a:cubicBezTo>
                        <a:pt x="1933575" y="1826483"/>
                        <a:pt x="1923288" y="1830579"/>
                        <a:pt x="1909096" y="1836198"/>
                      </a:cubicBezTo>
                      <a:cubicBezTo>
                        <a:pt x="1897190" y="1840866"/>
                        <a:pt x="1893284" y="1841914"/>
                        <a:pt x="1883283" y="1846009"/>
                      </a:cubicBezTo>
                      <a:cubicBezTo>
                        <a:pt x="1876330" y="1848867"/>
                        <a:pt x="1873282" y="1850296"/>
                        <a:pt x="1873282" y="1850581"/>
                      </a:cubicBezTo>
                      <a:cubicBezTo>
                        <a:pt x="1873282" y="1849819"/>
                        <a:pt x="1873663" y="1849248"/>
                        <a:pt x="1853279" y="1857249"/>
                      </a:cubicBezTo>
                      <a:cubicBezTo>
                        <a:pt x="1853565" y="1857154"/>
                        <a:pt x="1853279" y="1857820"/>
                        <a:pt x="1853279" y="1857725"/>
                      </a:cubicBezTo>
                      <a:cubicBezTo>
                        <a:pt x="1841087" y="1862488"/>
                        <a:pt x="1797653" y="1879156"/>
                        <a:pt x="1790033" y="1882585"/>
                      </a:cubicBezTo>
                      <a:cubicBezTo>
                        <a:pt x="1789271" y="1882966"/>
                        <a:pt x="1798987" y="1880109"/>
                        <a:pt x="1789176" y="1883823"/>
                      </a:cubicBezTo>
                      <a:cubicBezTo>
                        <a:pt x="1780413" y="1887062"/>
                        <a:pt x="1769936" y="1890872"/>
                        <a:pt x="1760601" y="1894206"/>
                      </a:cubicBezTo>
                      <a:cubicBezTo>
                        <a:pt x="1737551" y="1902873"/>
                        <a:pt x="1710023" y="1913351"/>
                        <a:pt x="1685544" y="1923066"/>
                      </a:cubicBezTo>
                      <a:cubicBezTo>
                        <a:pt x="1672400" y="1928400"/>
                        <a:pt x="1664494" y="1931639"/>
                        <a:pt x="1651064" y="1937164"/>
                      </a:cubicBezTo>
                      <a:cubicBezTo>
                        <a:pt x="1629632" y="1945641"/>
                        <a:pt x="1631442" y="1945260"/>
                        <a:pt x="1623441" y="1949070"/>
                      </a:cubicBezTo>
                      <a:cubicBezTo>
                        <a:pt x="1626203" y="1947736"/>
                        <a:pt x="1594580" y="1958595"/>
                        <a:pt x="1589532" y="1961357"/>
                      </a:cubicBezTo>
                      <a:cubicBezTo>
                        <a:pt x="1586484" y="1962976"/>
                        <a:pt x="1621631" y="1950213"/>
                        <a:pt x="1617726" y="1952213"/>
                      </a:cubicBezTo>
                      <a:cubicBezTo>
                        <a:pt x="1617631" y="1952213"/>
                        <a:pt x="1590389" y="1962024"/>
                        <a:pt x="1588580" y="1962690"/>
                      </a:cubicBezTo>
                      <a:cubicBezTo>
                        <a:pt x="1578388" y="1966215"/>
                        <a:pt x="1563624" y="1971358"/>
                        <a:pt x="1563529" y="1970691"/>
                      </a:cubicBezTo>
                      <a:cubicBezTo>
                        <a:pt x="1563529" y="1971834"/>
                        <a:pt x="1536859" y="1981740"/>
                        <a:pt x="1523619" y="1987455"/>
                      </a:cubicBezTo>
                      <a:cubicBezTo>
                        <a:pt x="1505331" y="1994599"/>
                        <a:pt x="1505807" y="1994314"/>
                        <a:pt x="1507712" y="1992885"/>
                      </a:cubicBezTo>
                      <a:cubicBezTo>
                        <a:pt x="1509427" y="1991647"/>
                        <a:pt x="1493615" y="1998028"/>
                        <a:pt x="1493615" y="1997647"/>
                      </a:cubicBezTo>
                      <a:lnTo>
                        <a:pt x="1493615" y="1999552"/>
                      </a:lnTo>
                      <a:cubicBezTo>
                        <a:pt x="1476661" y="2006220"/>
                        <a:pt x="1470660" y="2006982"/>
                        <a:pt x="1468755" y="2007744"/>
                      </a:cubicBezTo>
                      <a:cubicBezTo>
                        <a:pt x="1458278" y="2012125"/>
                        <a:pt x="1441609" y="2019745"/>
                        <a:pt x="1427417" y="2024698"/>
                      </a:cubicBezTo>
                      <a:cubicBezTo>
                        <a:pt x="1416844" y="2028413"/>
                        <a:pt x="1373219" y="2044605"/>
                        <a:pt x="1364266" y="2049082"/>
                      </a:cubicBezTo>
                      <a:cubicBezTo>
                        <a:pt x="1360265" y="2051082"/>
                        <a:pt x="1334262" y="2060703"/>
                        <a:pt x="1325213" y="2064703"/>
                      </a:cubicBezTo>
                      <a:cubicBezTo>
                        <a:pt x="1308735" y="2072038"/>
                        <a:pt x="1306830" y="2071275"/>
                        <a:pt x="1296162" y="2075276"/>
                      </a:cubicBezTo>
                      <a:cubicBezTo>
                        <a:pt x="1283970" y="2079943"/>
                        <a:pt x="1278255" y="2082801"/>
                        <a:pt x="1266349" y="2087373"/>
                      </a:cubicBezTo>
                      <a:cubicBezTo>
                        <a:pt x="1251966" y="2092897"/>
                        <a:pt x="1255776" y="2091183"/>
                        <a:pt x="1257776" y="2090040"/>
                      </a:cubicBezTo>
                      <a:cubicBezTo>
                        <a:pt x="1260062" y="2088706"/>
                        <a:pt x="1239107" y="2097374"/>
                        <a:pt x="1237774" y="2097946"/>
                      </a:cubicBezTo>
                      <a:cubicBezTo>
                        <a:pt x="1229963" y="2101279"/>
                        <a:pt x="1227392" y="2102137"/>
                        <a:pt x="1222153" y="2104041"/>
                      </a:cubicBezTo>
                      <a:cubicBezTo>
                        <a:pt x="1205960" y="2110138"/>
                        <a:pt x="1222820" y="2106137"/>
                        <a:pt x="1202246" y="2112709"/>
                      </a:cubicBezTo>
                      <a:cubicBezTo>
                        <a:pt x="1191197" y="2116233"/>
                        <a:pt x="1170432" y="2124330"/>
                        <a:pt x="1157764" y="2129949"/>
                      </a:cubicBezTo>
                      <a:cubicBezTo>
                        <a:pt x="1143476" y="2136236"/>
                        <a:pt x="1133570" y="2140332"/>
                        <a:pt x="1123188" y="2143189"/>
                      </a:cubicBezTo>
                      <a:cubicBezTo>
                        <a:pt x="1117092" y="2144904"/>
                        <a:pt x="1081850" y="2160049"/>
                        <a:pt x="1073658" y="2162525"/>
                      </a:cubicBezTo>
                      <a:cubicBezTo>
                        <a:pt x="1080230" y="2160525"/>
                        <a:pt x="1027938" y="2182432"/>
                        <a:pt x="1043845" y="2174812"/>
                      </a:cubicBezTo>
                      <a:cubicBezTo>
                        <a:pt x="1043845" y="2173479"/>
                        <a:pt x="1021652" y="2183194"/>
                        <a:pt x="1006507" y="2189290"/>
                      </a:cubicBezTo>
                      <a:cubicBezTo>
                        <a:pt x="997553" y="2192815"/>
                        <a:pt x="985171" y="2197767"/>
                        <a:pt x="976979" y="2200720"/>
                      </a:cubicBezTo>
                      <a:cubicBezTo>
                        <a:pt x="972026" y="2202530"/>
                        <a:pt x="974789" y="2201292"/>
                        <a:pt x="967550" y="2204054"/>
                      </a:cubicBezTo>
                      <a:cubicBezTo>
                        <a:pt x="962311" y="2206149"/>
                        <a:pt x="951452" y="2210436"/>
                        <a:pt x="941832" y="2214246"/>
                      </a:cubicBezTo>
                      <a:cubicBezTo>
                        <a:pt x="937069" y="2216246"/>
                        <a:pt x="932688" y="2218056"/>
                        <a:pt x="929354" y="2219389"/>
                      </a:cubicBezTo>
                      <a:cubicBezTo>
                        <a:pt x="926116" y="2220723"/>
                        <a:pt x="924020" y="2221675"/>
                        <a:pt x="924020" y="2221866"/>
                      </a:cubicBezTo>
                      <a:cubicBezTo>
                        <a:pt x="924020" y="2221390"/>
                        <a:pt x="926211" y="2219961"/>
                        <a:pt x="911352" y="2225771"/>
                      </a:cubicBezTo>
                      <a:cubicBezTo>
                        <a:pt x="902494" y="2229200"/>
                        <a:pt x="887921" y="2235677"/>
                        <a:pt x="883920" y="2236725"/>
                      </a:cubicBezTo>
                      <a:cubicBezTo>
                        <a:pt x="884206" y="2236630"/>
                        <a:pt x="874395" y="2240630"/>
                        <a:pt x="874014" y="2241011"/>
                      </a:cubicBezTo>
                      <a:cubicBezTo>
                        <a:pt x="873443" y="2241487"/>
                        <a:pt x="865442" y="2244440"/>
                        <a:pt x="862584" y="2245488"/>
                      </a:cubicBezTo>
                      <a:cubicBezTo>
                        <a:pt x="846677" y="2251393"/>
                        <a:pt x="824198" y="2259680"/>
                        <a:pt x="824198" y="2261014"/>
                      </a:cubicBezTo>
                      <a:cubicBezTo>
                        <a:pt x="824198" y="2260728"/>
                        <a:pt x="824198" y="2259680"/>
                        <a:pt x="812578" y="2264728"/>
                      </a:cubicBezTo>
                      <a:cubicBezTo>
                        <a:pt x="802481" y="2269110"/>
                        <a:pt x="805148" y="2268157"/>
                        <a:pt x="790194" y="2274063"/>
                      </a:cubicBezTo>
                      <a:cubicBezTo>
                        <a:pt x="799148" y="2270539"/>
                        <a:pt x="796957" y="2270443"/>
                        <a:pt x="784860" y="2275111"/>
                      </a:cubicBezTo>
                      <a:cubicBezTo>
                        <a:pt x="775144" y="2278921"/>
                        <a:pt x="765048" y="2282921"/>
                        <a:pt x="755809" y="2286636"/>
                      </a:cubicBezTo>
                      <a:cubicBezTo>
                        <a:pt x="735902" y="2294732"/>
                        <a:pt x="735139" y="2295208"/>
                        <a:pt x="734282" y="2296351"/>
                      </a:cubicBezTo>
                      <a:cubicBezTo>
                        <a:pt x="716089" y="2303495"/>
                        <a:pt x="720090" y="2301685"/>
                        <a:pt x="713899" y="2303590"/>
                      </a:cubicBezTo>
                      <a:cubicBezTo>
                        <a:pt x="713804" y="2303590"/>
                        <a:pt x="711613" y="2304733"/>
                        <a:pt x="709136" y="2305876"/>
                      </a:cubicBezTo>
                      <a:cubicBezTo>
                        <a:pt x="707993" y="2306448"/>
                        <a:pt x="706755" y="2307019"/>
                        <a:pt x="705802" y="2307496"/>
                      </a:cubicBezTo>
                      <a:cubicBezTo>
                        <a:pt x="704850" y="2307972"/>
                        <a:pt x="704279" y="2308257"/>
                        <a:pt x="704279" y="2308353"/>
                      </a:cubicBezTo>
                      <a:cubicBezTo>
                        <a:pt x="704279" y="2307591"/>
                        <a:pt x="699706" y="2308829"/>
                        <a:pt x="694277" y="2310258"/>
                      </a:cubicBezTo>
                      <a:cubicBezTo>
                        <a:pt x="685038" y="2314354"/>
                        <a:pt x="677132" y="2317878"/>
                        <a:pt x="669322" y="2321307"/>
                      </a:cubicBezTo>
                      <a:cubicBezTo>
                        <a:pt x="656463" y="2327117"/>
                        <a:pt x="636842" y="2334451"/>
                        <a:pt x="619316" y="2341119"/>
                      </a:cubicBezTo>
                      <a:cubicBezTo>
                        <a:pt x="610076" y="2344643"/>
                        <a:pt x="576548" y="2357311"/>
                        <a:pt x="574739" y="2358740"/>
                      </a:cubicBezTo>
                      <a:cubicBezTo>
                        <a:pt x="573215" y="2359978"/>
                        <a:pt x="574453" y="2360074"/>
                        <a:pt x="574453" y="2360740"/>
                      </a:cubicBezTo>
                      <a:cubicBezTo>
                        <a:pt x="560070" y="2366360"/>
                        <a:pt x="564452" y="2363503"/>
                        <a:pt x="564452" y="2363122"/>
                      </a:cubicBezTo>
                      <a:cubicBezTo>
                        <a:pt x="564452" y="2363407"/>
                        <a:pt x="559499" y="2365217"/>
                        <a:pt x="554450" y="2367027"/>
                      </a:cubicBezTo>
                      <a:cubicBezTo>
                        <a:pt x="551974" y="2367884"/>
                        <a:pt x="549497" y="2368741"/>
                        <a:pt x="547592" y="2369408"/>
                      </a:cubicBezTo>
                      <a:cubicBezTo>
                        <a:pt x="545687" y="2369980"/>
                        <a:pt x="544449" y="2370361"/>
                        <a:pt x="544449" y="2370265"/>
                      </a:cubicBezTo>
                      <a:cubicBezTo>
                        <a:pt x="544449" y="2369980"/>
                        <a:pt x="545116" y="2369122"/>
                        <a:pt x="534448" y="2373313"/>
                      </a:cubicBezTo>
                      <a:lnTo>
                        <a:pt x="534448" y="2375218"/>
                      </a:lnTo>
                      <a:cubicBezTo>
                        <a:pt x="534448" y="2374932"/>
                        <a:pt x="531019" y="2376075"/>
                        <a:pt x="525590" y="2378076"/>
                      </a:cubicBezTo>
                      <a:cubicBezTo>
                        <a:pt x="520160" y="2380076"/>
                        <a:pt x="512826" y="2382838"/>
                        <a:pt x="505111" y="2385791"/>
                      </a:cubicBezTo>
                      <a:cubicBezTo>
                        <a:pt x="489490" y="2391792"/>
                        <a:pt x="472059" y="2398650"/>
                        <a:pt x="464534" y="2401507"/>
                      </a:cubicBezTo>
                      <a:cubicBezTo>
                        <a:pt x="475202" y="2397316"/>
                        <a:pt x="474536" y="2398174"/>
                        <a:pt x="474536" y="2398459"/>
                      </a:cubicBezTo>
                      <a:cubicBezTo>
                        <a:pt x="454247" y="2406365"/>
                        <a:pt x="444818" y="2408270"/>
                        <a:pt x="424529" y="2417128"/>
                      </a:cubicBezTo>
                      <a:cubicBezTo>
                        <a:pt x="422720" y="2417986"/>
                        <a:pt x="405384" y="2425701"/>
                        <a:pt x="402050" y="2426367"/>
                      </a:cubicBezTo>
                      <a:cubicBezTo>
                        <a:pt x="400622" y="2426653"/>
                        <a:pt x="416338" y="2419605"/>
                        <a:pt x="401669" y="2425415"/>
                      </a:cubicBezTo>
                      <a:cubicBezTo>
                        <a:pt x="385667" y="2431797"/>
                        <a:pt x="380810" y="2434178"/>
                        <a:pt x="361474" y="2441607"/>
                      </a:cubicBezTo>
                      <a:cubicBezTo>
                        <a:pt x="346710" y="2447227"/>
                        <a:pt x="334709" y="2451799"/>
                        <a:pt x="318992" y="2457800"/>
                      </a:cubicBezTo>
                      <a:cubicBezTo>
                        <a:pt x="300990" y="2464849"/>
                        <a:pt x="288608" y="2470754"/>
                        <a:pt x="310896" y="2461991"/>
                      </a:cubicBezTo>
                      <a:cubicBezTo>
                        <a:pt x="300704" y="2465991"/>
                        <a:pt x="289655" y="2470278"/>
                        <a:pt x="279654" y="2474183"/>
                      </a:cubicBezTo>
                      <a:cubicBezTo>
                        <a:pt x="270034" y="2477803"/>
                        <a:pt x="265557" y="2479231"/>
                        <a:pt x="257842" y="2482089"/>
                      </a:cubicBezTo>
                      <a:cubicBezTo>
                        <a:pt x="252793" y="2483899"/>
                        <a:pt x="246793" y="2486470"/>
                        <a:pt x="242126" y="2488375"/>
                      </a:cubicBezTo>
                      <a:cubicBezTo>
                        <a:pt x="230981" y="2492947"/>
                        <a:pt x="234696" y="2491804"/>
                        <a:pt x="234696" y="2492281"/>
                      </a:cubicBezTo>
                      <a:cubicBezTo>
                        <a:pt x="242507" y="2488852"/>
                        <a:pt x="247650" y="2487137"/>
                        <a:pt x="241173" y="2489995"/>
                      </a:cubicBezTo>
                      <a:cubicBezTo>
                        <a:pt x="236030" y="2492281"/>
                        <a:pt x="226409" y="2496281"/>
                        <a:pt x="218122" y="2499424"/>
                      </a:cubicBezTo>
                      <a:cubicBezTo>
                        <a:pt x="202406" y="2505330"/>
                        <a:pt x="230219" y="2493233"/>
                        <a:pt x="211169" y="2500758"/>
                      </a:cubicBezTo>
                      <a:cubicBezTo>
                        <a:pt x="202787" y="2504091"/>
                        <a:pt x="159353" y="2521427"/>
                        <a:pt x="171164" y="2517427"/>
                      </a:cubicBezTo>
                      <a:cubicBezTo>
                        <a:pt x="180594" y="2514188"/>
                        <a:pt x="185928" y="2512188"/>
                        <a:pt x="174784" y="2517046"/>
                      </a:cubicBezTo>
                      <a:cubicBezTo>
                        <a:pt x="167926" y="2520094"/>
                        <a:pt x="156686" y="2524665"/>
                        <a:pt x="148590" y="2527428"/>
                      </a:cubicBezTo>
                      <a:cubicBezTo>
                        <a:pt x="136589" y="2531619"/>
                        <a:pt x="153924" y="2523046"/>
                        <a:pt x="149352" y="2524761"/>
                      </a:cubicBezTo>
                      <a:cubicBezTo>
                        <a:pt x="140970" y="2527904"/>
                        <a:pt x="128207" y="2532952"/>
                        <a:pt x="121063" y="2536000"/>
                      </a:cubicBezTo>
                      <a:cubicBezTo>
                        <a:pt x="111252" y="2540096"/>
                        <a:pt x="119063" y="2537524"/>
                        <a:pt x="110585" y="2541144"/>
                      </a:cubicBezTo>
                      <a:cubicBezTo>
                        <a:pt x="102584" y="2544573"/>
                        <a:pt x="99536" y="2545430"/>
                        <a:pt x="96584" y="2546192"/>
                      </a:cubicBezTo>
                      <a:lnTo>
                        <a:pt x="95536" y="2546478"/>
                      </a:lnTo>
                      <a:cubicBezTo>
                        <a:pt x="95345" y="2546478"/>
                        <a:pt x="95250" y="2546478"/>
                        <a:pt x="95059" y="2546478"/>
                      </a:cubicBezTo>
                      <a:cubicBezTo>
                        <a:pt x="94202" y="2546382"/>
                        <a:pt x="93345" y="2546287"/>
                        <a:pt x="92393" y="2546192"/>
                      </a:cubicBezTo>
                      <a:cubicBezTo>
                        <a:pt x="90202" y="2546097"/>
                        <a:pt x="87725" y="2546002"/>
                        <a:pt x="83820" y="2545811"/>
                      </a:cubicBezTo>
                      <a:cubicBezTo>
                        <a:pt x="68961" y="2545240"/>
                        <a:pt x="63627" y="2544478"/>
                        <a:pt x="63246" y="2545144"/>
                      </a:cubicBezTo>
                      <a:cubicBezTo>
                        <a:pt x="63532" y="2544763"/>
                        <a:pt x="66770" y="2544668"/>
                        <a:pt x="60484" y="2543239"/>
                      </a:cubicBezTo>
                      <a:cubicBezTo>
                        <a:pt x="53340" y="2541811"/>
                        <a:pt x="34480" y="2536096"/>
                        <a:pt x="21907" y="2529714"/>
                      </a:cubicBezTo>
                      <a:cubicBezTo>
                        <a:pt x="17621" y="2527714"/>
                        <a:pt x="30099" y="2534476"/>
                        <a:pt x="20860" y="2530190"/>
                      </a:cubicBezTo>
                      <a:cubicBezTo>
                        <a:pt x="17907" y="2528761"/>
                        <a:pt x="14478" y="2526952"/>
                        <a:pt x="11049" y="2524761"/>
                      </a:cubicBezTo>
                      <a:cubicBezTo>
                        <a:pt x="9334" y="2523713"/>
                        <a:pt x="7620" y="2522570"/>
                        <a:pt x="5905" y="2521427"/>
                      </a:cubicBezTo>
                      <a:cubicBezTo>
                        <a:pt x="4572" y="2520474"/>
                        <a:pt x="3143" y="2519427"/>
                        <a:pt x="1905" y="2518474"/>
                      </a:cubicBezTo>
                      <a:cubicBezTo>
                        <a:pt x="2000" y="2516760"/>
                        <a:pt x="2000" y="2515236"/>
                        <a:pt x="2096" y="2513807"/>
                      </a:cubicBezTo>
                      <a:cubicBezTo>
                        <a:pt x="2381" y="2503615"/>
                        <a:pt x="3048" y="2495614"/>
                        <a:pt x="3239" y="2486565"/>
                      </a:cubicBezTo>
                      <a:cubicBezTo>
                        <a:pt x="3524" y="2472278"/>
                        <a:pt x="2572" y="2472278"/>
                        <a:pt x="3239" y="2457705"/>
                      </a:cubicBezTo>
                      <a:cubicBezTo>
                        <a:pt x="3524" y="2450180"/>
                        <a:pt x="4572" y="2449132"/>
                        <a:pt x="4381" y="2437607"/>
                      </a:cubicBezTo>
                      <a:cubicBezTo>
                        <a:pt x="4191" y="2425891"/>
                        <a:pt x="3239" y="2427225"/>
                        <a:pt x="3715" y="2406746"/>
                      </a:cubicBezTo>
                      <a:lnTo>
                        <a:pt x="4191" y="2406937"/>
                      </a:lnTo>
                      <a:cubicBezTo>
                        <a:pt x="4477" y="2404555"/>
                        <a:pt x="4572" y="2405984"/>
                        <a:pt x="4477" y="2411413"/>
                      </a:cubicBezTo>
                      <a:cubicBezTo>
                        <a:pt x="4667" y="2413509"/>
                        <a:pt x="4858" y="2377885"/>
                        <a:pt x="4953" y="2373694"/>
                      </a:cubicBezTo>
                      <a:cubicBezTo>
                        <a:pt x="5144" y="2362169"/>
                        <a:pt x="5715" y="2356930"/>
                        <a:pt x="5810" y="2346739"/>
                      </a:cubicBezTo>
                      <a:cubicBezTo>
                        <a:pt x="5905" y="2335213"/>
                        <a:pt x="5715" y="2334261"/>
                        <a:pt x="6001" y="2321116"/>
                      </a:cubicBezTo>
                      <a:cubicBezTo>
                        <a:pt x="6286" y="2307305"/>
                        <a:pt x="6382" y="2303400"/>
                        <a:pt x="6858" y="2291684"/>
                      </a:cubicBezTo>
                      <a:cubicBezTo>
                        <a:pt x="7620" y="2274349"/>
                        <a:pt x="6858" y="2267109"/>
                        <a:pt x="7239" y="2251298"/>
                      </a:cubicBezTo>
                      <a:cubicBezTo>
                        <a:pt x="7620" y="2234629"/>
                        <a:pt x="8668" y="2229486"/>
                        <a:pt x="8954" y="2214150"/>
                      </a:cubicBezTo>
                      <a:cubicBezTo>
                        <a:pt x="9239" y="2201578"/>
                        <a:pt x="8668" y="2194624"/>
                        <a:pt x="8763" y="2183385"/>
                      </a:cubicBezTo>
                      <a:cubicBezTo>
                        <a:pt x="8858" y="2166525"/>
                        <a:pt x="10192" y="2171288"/>
                        <a:pt x="10478" y="2171479"/>
                      </a:cubicBezTo>
                      <a:cubicBezTo>
                        <a:pt x="10287" y="2161573"/>
                        <a:pt x="10192" y="2152143"/>
                        <a:pt x="9906" y="2144999"/>
                      </a:cubicBezTo>
                      <a:cubicBezTo>
                        <a:pt x="9239" y="2128616"/>
                        <a:pt x="10192" y="2128045"/>
                        <a:pt x="10858" y="2128330"/>
                      </a:cubicBezTo>
                      <a:cubicBezTo>
                        <a:pt x="10382" y="2128140"/>
                        <a:pt x="10478" y="2117377"/>
                        <a:pt x="10668" y="2106613"/>
                      </a:cubicBezTo>
                      <a:cubicBezTo>
                        <a:pt x="10763" y="2101279"/>
                        <a:pt x="10858" y="2095850"/>
                        <a:pt x="10858" y="2091849"/>
                      </a:cubicBezTo>
                      <a:cubicBezTo>
                        <a:pt x="10858" y="2087849"/>
                        <a:pt x="10858" y="2085087"/>
                        <a:pt x="10668" y="2084991"/>
                      </a:cubicBezTo>
                      <a:cubicBezTo>
                        <a:pt x="11240" y="2075943"/>
                        <a:pt x="11811" y="2066989"/>
                        <a:pt x="12192" y="2053178"/>
                      </a:cubicBezTo>
                      <a:cubicBezTo>
                        <a:pt x="11621" y="2052988"/>
                        <a:pt x="12002" y="2045844"/>
                        <a:pt x="12192" y="2034223"/>
                      </a:cubicBezTo>
                      <a:cubicBezTo>
                        <a:pt x="12287" y="2018507"/>
                        <a:pt x="12287" y="2009077"/>
                        <a:pt x="12382" y="1995075"/>
                      </a:cubicBezTo>
                      <a:cubicBezTo>
                        <a:pt x="12478" y="1991551"/>
                        <a:pt x="14954" y="1963833"/>
                        <a:pt x="14383" y="1954785"/>
                      </a:cubicBezTo>
                      <a:cubicBezTo>
                        <a:pt x="14192" y="1951451"/>
                        <a:pt x="12192" y="1969263"/>
                        <a:pt x="13145" y="1949927"/>
                      </a:cubicBezTo>
                      <a:cubicBezTo>
                        <a:pt x="13716" y="1937925"/>
                        <a:pt x="14097" y="1936878"/>
                        <a:pt x="13906" y="1924019"/>
                      </a:cubicBezTo>
                      <a:cubicBezTo>
                        <a:pt x="13906" y="1924305"/>
                        <a:pt x="13430" y="1915161"/>
                        <a:pt x="13526" y="1913922"/>
                      </a:cubicBezTo>
                      <a:cubicBezTo>
                        <a:pt x="14097" y="1907255"/>
                        <a:pt x="14573" y="1926496"/>
                        <a:pt x="14954" y="1920399"/>
                      </a:cubicBezTo>
                      <a:cubicBezTo>
                        <a:pt x="15050" y="1918590"/>
                        <a:pt x="14859" y="1909160"/>
                        <a:pt x="14859" y="1908684"/>
                      </a:cubicBezTo>
                      <a:cubicBezTo>
                        <a:pt x="14764" y="1901159"/>
                        <a:pt x="14859" y="1897539"/>
                        <a:pt x="15145" y="1887729"/>
                      </a:cubicBezTo>
                      <a:cubicBezTo>
                        <a:pt x="14954" y="1895825"/>
                        <a:pt x="15335" y="1892205"/>
                        <a:pt x="15621" y="1892301"/>
                      </a:cubicBezTo>
                      <a:cubicBezTo>
                        <a:pt x="15240" y="1892110"/>
                        <a:pt x="15811" y="1878013"/>
                        <a:pt x="15907" y="1870774"/>
                      </a:cubicBezTo>
                      <a:cubicBezTo>
                        <a:pt x="15811" y="1870774"/>
                        <a:pt x="15621" y="1871250"/>
                        <a:pt x="15621" y="1867917"/>
                      </a:cubicBezTo>
                      <a:cubicBezTo>
                        <a:pt x="15621" y="1856677"/>
                        <a:pt x="16002" y="1838961"/>
                        <a:pt x="16574" y="1838389"/>
                      </a:cubicBezTo>
                      <a:cubicBezTo>
                        <a:pt x="17240" y="1837437"/>
                        <a:pt x="18002" y="1806671"/>
                        <a:pt x="17431" y="1806385"/>
                      </a:cubicBezTo>
                      <a:cubicBezTo>
                        <a:pt x="17526" y="1797337"/>
                        <a:pt x="18383" y="1774286"/>
                        <a:pt x="17717" y="1774096"/>
                      </a:cubicBezTo>
                      <a:cubicBezTo>
                        <a:pt x="18669" y="1750664"/>
                        <a:pt x="21336" y="1697419"/>
                        <a:pt x="20288" y="1677703"/>
                      </a:cubicBezTo>
                      <a:cubicBezTo>
                        <a:pt x="22860" y="1681227"/>
                        <a:pt x="20098" y="1642746"/>
                        <a:pt x="20765" y="1631506"/>
                      </a:cubicBezTo>
                      <a:cubicBezTo>
                        <a:pt x="21336" y="1621886"/>
                        <a:pt x="22479" y="1617028"/>
                        <a:pt x="22289" y="1597883"/>
                      </a:cubicBezTo>
                      <a:cubicBezTo>
                        <a:pt x="22193" y="1593025"/>
                        <a:pt x="21336" y="1569403"/>
                        <a:pt x="21241" y="1570737"/>
                      </a:cubicBezTo>
                      <a:cubicBezTo>
                        <a:pt x="22003" y="1562069"/>
                        <a:pt x="22384" y="1575309"/>
                        <a:pt x="22765" y="1547210"/>
                      </a:cubicBezTo>
                      <a:cubicBezTo>
                        <a:pt x="23051" y="1531208"/>
                        <a:pt x="22003" y="1545305"/>
                        <a:pt x="22384" y="1527112"/>
                      </a:cubicBezTo>
                      <a:cubicBezTo>
                        <a:pt x="22765" y="1527303"/>
                        <a:pt x="23622" y="1532256"/>
                        <a:pt x="24098" y="1523207"/>
                      </a:cubicBezTo>
                      <a:cubicBezTo>
                        <a:pt x="24289" y="1519588"/>
                        <a:pt x="24479" y="1512634"/>
                        <a:pt x="24575" y="1506633"/>
                      </a:cubicBezTo>
                      <a:cubicBezTo>
                        <a:pt x="24670" y="1500633"/>
                        <a:pt x="24575" y="1495489"/>
                        <a:pt x="24384" y="1495394"/>
                      </a:cubicBezTo>
                      <a:cubicBezTo>
                        <a:pt x="24384" y="1495394"/>
                        <a:pt x="24289" y="1493203"/>
                        <a:pt x="24289" y="1489870"/>
                      </a:cubicBezTo>
                      <a:cubicBezTo>
                        <a:pt x="24289" y="1486536"/>
                        <a:pt x="24384" y="1482059"/>
                        <a:pt x="24384" y="1477392"/>
                      </a:cubicBezTo>
                      <a:cubicBezTo>
                        <a:pt x="24575" y="1468057"/>
                        <a:pt x="24765" y="1458056"/>
                        <a:pt x="24765" y="1455198"/>
                      </a:cubicBezTo>
                      <a:cubicBezTo>
                        <a:pt x="24955" y="1444816"/>
                        <a:pt x="25527" y="1415003"/>
                        <a:pt x="26099" y="1410145"/>
                      </a:cubicBezTo>
                      <a:cubicBezTo>
                        <a:pt x="26860" y="1403859"/>
                        <a:pt x="27623" y="1390809"/>
                        <a:pt x="27623" y="1370807"/>
                      </a:cubicBezTo>
                      <a:cubicBezTo>
                        <a:pt x="27623" y="1361282"/>
                        <a:pt x="27146" y="1360711"/>
                        <a:pt x="27337" y="1347947"/>
                      </a:cubicBezTo>
                      <a:cubicBezTo>
                        <a:pt x="27527" y="1336422"/>
                        <a:pt x="28004" y="1323754"/>
                        <a:pt x="28384" y="1313181"/>
                      </a:cubicBezTo>
                      <a:cubicBezTo>
                        <a:pt x="28480" y="1310609"/>
                        <a:pt x="29908" y="1263651"/>
                        <a:pt x="29623" y="1266794"/>
                      </a:cubicBezTo>
                      <a:cubicBezTo>
                        <a:pt x="28289" y="1278796"/>
                        <a:pt x="30004" y="1234885"/>
                        <a:pt x="30385" y="1220217"/>
                      </a:cubicBezTo>
                      <a:cubicBezTo>
                        <a:pt x="30671" y="1208691"/>
                        <a:pt x="30861" y="1196595"/>
                        <a:pt x="31147" y="1185070"/>
                      </a:cubicBezTo>
                      <a:cubicBezTo>
                        <a:pt x="31337" y="1173163"/>
                        <a:pt x="31242" y="1176021"/>
                        <a:pt x="30956" y="1177926"/>
                      </a:cubicBezTo>
                      <a:cubicBezTo>
                        <a:pt x="30671" y="1180116"/>
                        <a:pt x="31432" y="1158495"/>
                        <a:pt x="31528" y="1156685"/>
                      </a:cubicBezTo>
                      <a:cubicBezTo>
                        <a:pt x="31623" y="1148874"/>
                        <a:pt x="31814" y="1140969"/>
                        <a:pt x="31909" y="1133444"/>
                      </a:cubicBezTo>
                      <a:cubicBezTo>
                        <a:pt x="32004" y="1125157"/>
                        <a:pt x="32004" y="1098964"/>
                        <a:pt x="32576" y="1098392"/>
                      </a:cubicBezTo>
                      <a:cubicBezTo>
                        <a:pt x="33242" y="1097630"/>
                        <a:pt x="33814" y="1076199"/>
                        <a:pt x="33909" y="1062483"/>
                      </a:cubicBezTo>
                      <a:cubicBezTo>
                        <a:pt x="34004" y="1048290"/>
                        <a:pt x="33147" y="1062959"/>
                        <a:pt x="33528" y="1044766"/>
                      </a:cubicBezTo>
                      <a:cubicBezTo>
                        <a:pt x="34004" y="1045052"/>
                        <a:pt x="34290" y="1048481"/>
                        <a:pt x="34576" y="1034384"/>
                      </a:cubicBezTo>
                      <a:cubicBezTo>
                        <a:pt x="35433" y="1011238"/>
                        <a:pt x="32766" y="1049910"/>
                        <a:pt x="32290" y="1062864"/>
                      </a:cubicBezTo>
                      <a:close/>
                      <a:moveTo>
                        <a:pt x="50102" y="325819"/>
                      </a:moveTo>
                      <a:cubicBezTo>
                        <a:pt x="49244" y="339345"/>
                        <a:pt x="49244" y="347155"/>
                        <a:pt x="50006" y="347441"/>
                      </a:cubicBezTo>
                      <a:lnTo>
                        <a:pt x="50197" y="336678"/>
                      </a:lnTo>
                      <a:lnTo>
                        <a:pt x="50102" y="325819"/>
                      </a:lnTo>
                      <a:close/>
                      <a:moveTo>
                        <a:pt x="52102" y="98076"/>
                      </a:moveTo>
                      <a:cubicBezTo>
                        <a:pt x="51816" y="113316"/>
                        <a:pt x="51435" y="129890"/>
                        <a:pt x="51149" y="145035"/>
                      </a:cubicBezTo>
                      <a:cubicBezTo>
                        <a:pt x="50864" y="162561"/>
                        <a:pt x="50864" y="167704"/>
                        <a:pt x="51149" y="176467"/>
                      </a:cubicBezTo>
                      <a:cubicBezTo>
                        <a:pt x="51530" y="186564"/>
                        <a:pt x="50292" y="206852"/>
                        <a:pt x="51340" y="207328"/>
                      </a:cubicBezTo>
                      <a:cubicBezTo>
                        <a:pt x="50864" y="207138"/>
                        <a:pt x="50387" y="217806"/>
                        <a:pt x="49911" y="230760"/>
                      </a:cubicBezTo>
                      <a:cubicBezTo>
                        <a:pt x="49530" y="243714"/>
                        <a:pt x="49054" y="258858"/>
                        <a:pt x="48768" y="267717"/>
                      </a:cubicBezTo>
                      <a:cubicBezTo>
                        <a:pt x="48578" y="274194"/>
                        <a:pt x="48101" y="287338"/>
                        <a:pt x="47911" y="292577"/>
                      </a:cubicBezTo>
                      <a:cubicBezTo>
                        <a:pt x="47530" y="292386"/>
                        <a:pt x="46863" y="302864"/>
                        <a:pt x="46577" y="313722"/>
                      </a:cubicBezTo>
                      <a:lnTo>
                        <a:pt x="47434" y="314008"/>
                      </a:lnTo>
                      <a:cubicBezTo>
                        <a:pt x="47054" y="330677"/>
                        <a:pt x="46387" y="332487"/>
                        <a:pt x="46196" y="349155"/>
                      </a:cubicBezTo>
                      <a:cubicBezTo>
                        <a:pt x="46101" y="362681"/>
                        <a:pt x="46006" y="379064"/>
                        <a:pt x="46292" y="386684"/>
                      </a:cubicBezTo>
                      <a:cubicBezTo>
                        <a:pt x="46387" y="390018"/>
                        <a:pt x="46673" y="386875"/>
                        <a:pt x="46482" y="393923"/>
                      </a:cubicBezTo>
                      <a:cubicBezTo>
                        <a:pt x="46196" y="401638"/>
                        <a:pt x="46006" y="409639"/>
                        <a:pt x="45720" y="416307"/>
                      </a:cubicBezTo>
                      <a:cubicBezTo>
                        <a:pt x="45149" y="429546"/>
                        <a:pt x="44291" y="445453"/>
                        <a:pt x="44387" y="459264"/>
                      </a:cubicBezTo>
                      <a:cubicBezTo>
                        <a:pt x="44482" y="472980"/>
                        <a:pt x="44196" y="494412"/>
                        <a:pt x="43720" y="510985"/>
                      </a:cubicBezTo>
                      <a:cubicBezTo>
                        <a:pt x="43434" y="518415"/>
                        <a:pt x="42386" y="525368"/>
                        <a:pt x="42481" y="533750"/>
                      </a:cubicBezTo>
                      <a:cubicBezTo>
                        <a:pt x="42577" y="552609"/>
                        <a:pt x="44101" y="520415"/>
                        <a:pt x="43529" y="550419"/>
                      </a:cubicBezTo>
                      <a:cubicBezTo>
                        <a:pt x="42958" y="576708"/>
                        <a:pt x="42101" y="540227"/>
                        <a:pt x="41434" y="571183"/>
                      </a:cubicBezTo>
                      <a:cubicBezTo>
                        <a:pt x="41053" y="588138"/>
                        <a:pt x="42005" y="575565"/>
                        <a:pt x="41910" y="586138"/>
                      </a:cubicBezTo>
                      <a:cubicBezTo>
                        <a:pt x="41815" y="603378"/>
                        <a:pt x="41053" y="627952"/>
                        <a:pt x="40577" y="645288"/>
                      </a:cubicBezTo>
                      <a:cubicBezTo>
                        <a:pt x="39529" y="684150"/>
                        <a:pt x="37719" y="732346"/>
                        <a:pt x="37148" y="771970"/>
                      </a:cubicBezTo>
                      <a:cubicBezTo>
                        <a:pt x="36957" y="784543"/>
                        <a:pt x="37338" y="786353"/>
                        <a:pt x="37433" y="795402"/>
                      </a:cubicBezTo>
                      <a:cubicBezTo>
                        <a:pt x="37624" y="816071"/>
                        <a:pt x="37052" y="803117"/>
                        <a:pt x="36767" y="808642"/>
                      </a:cubicBezTo>
                      <a:cubicBezTo>
                        <a:pt x="36290" y="816547"/>
                        <a:pt x="36100" y="843503"/>
                        <a:pt x="36195" y="850361"/>
                      </a:cubicBezTo>
                      <a:cubicBezTo>
                        <a:pt x="36862" y="862553"/>
                        <a:pt x="36385" y="863315"/>
                        <a:pt x="35528" y="871888"/>
                      </a:cubicBezTo>
                      <a:cubicBezTo>
                        <a:pt x="35433" y="873126"/>
                        <a:pt x="36671" y="889509"/>
                        <a:pt x="36862" y="884937"/>
                      </a:cubicBezTo>
                      <a:cubicBezTo>
                        <a:pt x="36671" y="892842"/>
                        <a:pt x="35814" y="893319"/>
                        <a:pt x="35624" y="895414"/>
                      </a:cubicBezTo>
                      <a:cubicBezTo>
                        <a:pt x="35052" y="900748"/>
                        <a:pt x="35052" y="918084"/>
                        <a:pt x="35052" y="925608"/>
                      </a:cubicBezTo>
                      <a:cubicBezTo>
                        <a:pt x="34957" y="934276"/>
                        <a:pt x="34576" y="980377"/>
                        <a:pt x="33814" y="970662"/>
                      </a:cubicBezTo>
                      <a:cubicBezTo>
                        <a:pt x="32956" y="958946"/>
                        <a:pt x="33242" y="1003904"/>
                        <a:pt x="33147" y="1013429"/>
                      </a:cubicBezTo>
                      <a:cubicBezTo>
                        <a:pt x="32766" y="1038004"/>
                        <a:pt x="30671" y="1031907"/>
                        <a:pt x="30956" y="1053815"/>
                      </a:cubicBezTo>
                      <a:cubicBezTo>
                        <a:pt x="31814" y="1054196"/>
                        <a:pt x="33814" y="1021144"/>
                        <a:pt x="34671" y="1006952"/>
                      </a:cubicBezTo>
                      <a:cubicBezTo>
                        <a:pt x="34671" y="1006285"/>
                        <a:pt x="35052" y="999522"/>
                        <a:pt x="35433" y="993046"/>
                      </a:cubicBezTo>
                      <a:cubicBezTo>
                        <a:pt x="35624" y="989712"/>
                        <a:pt x="35719" y="986569"/>
                        <a:pt x="35814" y="984092"/>
                      </a:cubicBezTo>
                      <a:cubicBezTo>
                        <a:pt x="35909" y="981711"/>
                        <a:pt x="35909" y="980091"/>
                        <a:pt x="35814" y="979996"/>
                      </a:cubicBezTo>
                      <a:cubicBezTo>
                        <a:pt x="35719" y="971805"/>
                        <a:pt x="35719" y="967423"/>
                        <a:pt x="36195" y="956850"/>
                      </a:cubicBezTo>
                      <a:cubicBezTo>
                        <a:pt x="36767" y="943420"/>
                        <a:pt x="37624" y="925513"/>
                        <a:pt x="37529" y="910369"/>
                      </a:cubicBezTo>
                      <a:cubicBezTo>
                        <a:pt x="37529" y="897414"/>
                        <a:pt x="37148" y="896557"/>
                        <a:pt x="37909" y="883413"/>
                      </a:cubicBezTo>
                      <a:cubicBezTo>
                        <a:pt x="38386" y="863887"/>
                        <a:pt x="37909" y="829311"/>
                        <a:pt x="39243" y="829882"/>
                      </a:cubicBezTo>
                      <a:cubicBezTo>
                        <a:pt x="38195" y="829501"/>
                        <a:pt x="39815" y="788829"/>
                        <a:pt x="40005" y="774637"/>
                      </a:cubicBezTo>
                      <a:cubicBezTo>
                        <a:pt x="40196" y="758635"/>
                        <a:pt x="39529" y="771684"/>
                        <a:pt x="39433" y="760445"/>
                      </a:cubicBezTo>
                      <a:cubicBezTo>
                        <a:pt x="39433" y="755587"/>
                        <a:pt x="39624" y="751396"/>
                        <a:pt x="39910" y="748443"/>
                      </a:cubicBezTo>
                      <a:cubicBezTo>
                        <a:pt x="40196" y="745491"/>
                        <a:pt x="40481" y="743776"/>
                        <a:pt x="40577" y="743776"/>
                      </a:cubicBezTo>
                      <a:cubicBezTo>
                        <a:pt x="41815" y="744252"/>
                        <a:pt x="41339" y="719488"/>
                        <a:pt x="41624" y="702914"/>
                      </a:cubicBezTo>
                      <a:cubicBezTo>
                        <a:pt x="41720" y="695389"/>
                        <a:pt x="43339" y="639287"/>
                        <a:pt x="43339" y="643478"/>
                      </a:cubicBezTo>
                      <a:cubicBezTo>
                        <a:pt x="43244" y="638715"/>
                        <a:pt x="43148" y="653765"/>
                        <a:pt x="42863" y="645478"/>
                      </a:cubicBezTo>
                      <a:cubicBezTo>
                        <a:pt x="42767" y="641192"/>
                        <a:pt x="42958" y="631572"/>
                        <a:pt x="43148" y="625761"/>
                      </a:cubicBezTo>
                      <a:cubicBezTo>
                        <a:pt x="43339" y="616998"/>
                        <a:pt x="43625" y="601568"/>
                        <a:pt x="44101" y="595281"/>
                      </a:cubicBezTo>
                      <a:cubicBezTo>
                        <a:pt x="44482" y="589185"/>
                        <a:pt x="44863" y="590424"/>
                        <a:pt x="44863" y="576517"/>
                      </a:cubicBezTo>
                      <a:cubicBezTo>
                        <a:pt x="44863" y="566421"/>
                        <a:pt x="44387" y="565182"/>
                        <a:pt x="44387" y="557753"/>
                      </a:cubicBezTo>
                      <a:cubicBezTo>
                        <a:pt x="44387" y="544609"/>
                        <a:pt x="45530" y="524892"/>
                        <a:pt x="45910" y="513843"/>
                      </a:cubicBezTo>
                      <a:cubicBezTo>
                        <a:pt x="46387" y="500603"/>
                        <a:pt x="46863" y="486030"/>
                        <a:pt x="47149" y="471552"/>
                      </a:cubicBezTo>
                      <a:cubicBezTo>
                        <a:pt x="47434" y="456979"/>
                        <a:pt x="47625" y="442596"/>
                        <a:pt x="47625" y="429737"/>
                      </a:cubicBezTo>
                      <a:cubicBezTo>
                        <a:pt x="47625" y="423450"/>
                        <a:pt x="47244" y="411068"/>
                        <a:pt x="47339" y="404400"/>
                      </a:cubicBezTo>
                      <a:cubicBezTo>
                        <a:pt x="47339" y="406020"/>
                        <a:pt x="47911" y="412592"/>
                        <a:pt x="48101" y="410687"/>
                      </a:cubicBezTo>
                      <a:cubicBezTo>
                        <a:pt x="48482" y="407258"/>
                        <a:pt x="48863" y="381255"/>
                        <a:pt x="48958" y="375349"/>
                      </a:cubicBezTo>
                      <a:cubicBezTo>
                        <a:pt x="49054" y="365348"/>
                        <a:pt x="48482" y="370682"/>
                        <a:pt x="48768" y="358109"/>
                      </a:cubicBezTo>
                      <a:cubicBezTo>
                        <a:pt x="49054" y="348203"/>
                        <a:pt x="49340" y="337630"/>
                        <a:pt x="49530" y="328105"/>
                      </a:cubicBezTo>
                      <a:cubicBezTo>
                        <a:pt x="50482" y="301150"/>
                        <a:pt x="51245" y="301245"/>
                        <a:pt x="51340" y="272098"/>
                      </a:cubicBezTo>
                      <a:cubicBezTo>
                        <a:pt x="51149" y="259906"/>
                        <a:pt x="51435" y="247809"/>
                        <a:pt x="51816" y="232188"/>
                      </a:cubicBezTo>
                      <a:cubicBezTo>
                        <a:pt x="52006" y="225426"/>
                        <a:pt x="51245" y="222187"/>
                        <a:pt x="51530" y="207233"/>
                      </a:cubicBezTo>
                      <a:cubicBezTo>
                        <a:pt x="51816" y="206376"/>
                        <a:pt x="52578" y="216663"/>
                        <a:pt x="52673" y="200470"/>
                      </a:cubicBezTo>
                      <a:cubicBezTo>
                        <a:pt x="52769" y="189993"/>
                        <a:pt x="52388" y="183039"/>
                        <a:pt x="52197" y="175038"/>
                      </a:cubicBezTo>
                      <a:cubicBezTo>
                        <a:pt x="52483" y="195327"/>
                        <a:pt x="53150" y="148750"/>
                        <a:pt x="53435" y="140367"/>
                      </a:cubicBezTo>
                      <a:cubicBezTo>
                        <a:pt x="53912" y="125413"/>
                        <a:pt x="54197" y="139796"/>
                        <a:pt x="54578" y="121889"/>
                      </a:cubicBezTo>
                      <a:cubicBezTo>
                        <a:pt x="54959" y="104458"/>
                        <a:pt x="52959" y="102839"/>
                        <a:pt x="52388" y="125413"/>
                      </a:cubicBezTo>
                      <a:lnTo>
                        <a:pt x="52673" y="110364"/>
                      </a:lnTo>
                      <a:cubicBezTo>
                        <a:pt x="53150" y="95314"/>
                        <a:pt x="52769" y="76550"/>
                        <a:pt x="52102" y="98076"/>
                      </a:cubicBezTo>
                      <a:close/>
                      <a:moveTo>
                        <a:pt x="835152" y="6255"/>
                      </a:moveTo>
                      <a:cubicBezTo>
                        <a:pt x="821627" y="5589"/>
                        <a:pt x="813816" y="5684"/>
                        <a:pt x="813530" y="6446"/>
                      </a:cubicBezTo>
                      <a:lnTo>
                        <a:pt x="824294" y="6541"/>
                      </a:lnTo>
                      <a:lnTo>
                        <a:pt x="835152" y="6255"/>
                      </a:lnTo>
                      <a:close/>
                      <a:moveTo>
                        <a:pt x="2143696" y="18924"/>
                      </a:moveTo>
                      <a:cubicBezTo>
                        <a:pt x="2119979" y="17781"/>
                        <a:pt x="2115979" y="19114"/>
                        <a:pt x="2132838" y="19209"/>
                      </a:cubicBezTo>
                      <a:lnTo>
                        <a:pt x="2143696" y="18924"/>
                      </a:lnTo>
                      <a:close/>
                      <a:moveTo>
                        <a:pt x="104870" y="1683"/>
                      </a:moveTo>
                      <a:cubicBezTo>
                        <a:pt x="88964" y="1493"/>
                        <a:pt x="91535" y="731"/>
                        <a:pt x="105156" y="826"/>
                      </a:cubicBezTo>
                      <a:cubicBezTo>
                        <a:pt x="112205" y="1207"/>
                        <a:pt x="122777" y="1779"/>
                        <a:pt x="104870" y="1683"/>
                      </a:cubicBezTo>
                      <a:close/>
                      <a:moveTo>
                        <a:pt x="502158" y="4350"/>
                      </a:moveTo>
                      <a:cubicBezTo>
                        <a:pt x="501968" y="4827"/>
                        <a:pt x="489966" y="5017"/>
                        <a:pt x="480536" y="4541"/>
                      </a:cubicBezTo>
                      <a:cubicBezTo>
                        <a:pt x="467678" y="3874"/>
                        <a:pt x="465011" y="2636"/>
                        <a:pt x="491776" y="3398"/>
                      </a:cubicBezTo>
                      <a:cubicBezTo>
                        <a:pt x="497110" y="3684"/>
                        <a:pt x="502349" y="3969"/>
                        <a:pt x="502158" y="4350"/>
                      </a:cubicBezTo>
                      <a:close/>
                      <a:moveTo>
                        <a:pt x="1134999" y="10446"/>
                      </a:moveTo>
                      <a:lnTo>
                        <a:pt x="1135475" y="9208"/>
                      </a:lnTo>
                      <a:cubicBezTo>
                        <a:pt x="1144143" y="9589"/>
                        <a:pt x="1154811" y="10637"/>
                        <a:pt x="1134999" y="10446"/>
                      </a:cubicBezTo>
                      <a:close/>
                      <a:moveTo>
                        <a:pt x="1467517" y="13685"/>
                      </a:moveTo>
                      <a:cubicBezTo>
                        <a:pt x="1451610" y="13494"/>
                        <a:pt x="1454182" y="12732"/>
                        <a:pt x="1467803" y="12828"/>
                      </a:cubicBezTo>
                      <a:cubicBezTo>
                        <a:pt x="1474851" y="13209"/>
                        <a:pt x="1485424" y="13780"/>
                        <a:pt x="1467517" y="13685"/>
                      </a:cubicBezTo>
                      <a:close/>
                      <a:moveTo>
                        <a:pt x="1606772" y="15399"/>
                      </a:moveTo>
                      <a:cubicBezTo>
                        <a:pt x="1590866" y="15209"/>
                        <a:pt x="1593437" y="14447"/>
                        <a:pt x="1607058" y="14542"/>
                      </a:cubicBezTo>
                      <a:cubicBezTo>
                        <a:pt x="1632109" y="14828"/>
                        <a:pt x="1632966" y="15685"/>
                        <a:pt x="1606772" y="15399"/>
                      </a:cubicBezTo>
                      <a:close/>
                      <a:moveTo>
                        <a:pt x="3687699" y="35592"/>
                      </a:moveTo>
                      <a:cubicBezTo>
                        <a:pt x="3702177" y="35688"/>
                        <a:pt x="3709702" y="32735"/>
                        <a:pt x="3687890" y="32354"/>
                      </a:cubicBezTo>
                      <a:cubicBezTo>
                        <a:pt x="3680365" y="32259"/>
                        <a:pt x="3650647" y="31782"/>
                        <a:pt x="3646742" y="32068"/>
                      </a:cubicBezTo>
                      <a:cubicBezTo>
                        <a:pt x="3638550" y="32640"/>
                        <a:pt x="3638836" y="33211"/>
                        <a:pt x="3613500" y="32449"/>
                      </a:cubicBezTo>
                      <a:cubicBezTo>
                        <a:pt x="3591878" y="32068"/>
                        <a:pt x="3567779" y="31592"/>
                        <a:pt x="3545300" y="31497"/>
                      </a:cubicBezTo>
                      <a:cubicBezTo>
                        <a:pt x="3531108" y="31401"/>
                        <a:pt x="3519964" y="32259"/>
                        <a:pt x="3509105" y="32068"/>
                      </a:cubicBezTo>
                      <a:cubicBezTo>
                        <a:pt x="3490913" y="31687"/>
                        <a:pt x="3489484" y="30449"/>
                        <a:pt x="3467767" y="30068"/>
                      </a:cubicBezTo>
                      <a:cubicBezTo>
                        <a:pt x="3455384" y="29877"/>
                        <a:pt x="3464433" y="30830"/>
                        <a:pt x="3463385" y="31020"/>
                      </a:cubicBezTo>
                      <a:cubicBezTo>
                        <a:pt x="3452432" y="30925"/>
                        <a:pt x="3447383" y="29782"/>
                        <a:pt x="3436049" y="29973"/>
                      </a:cubicBezTo>
                      <a:cubicBezTo>
                        <a:pt x="3432810" y="30068"/>
                        <a:pt x="3428619" y="32163"/>
                        <a:pt x="3410808" y="31306"/>
                      </a:cubicBezTo>
                      <a:cubicBezTo>
                        <a:pt x="3402806" y="30925"/>
                        <a:pt x="3411665" y="30449"/>
                        <a:pt x="3396329" y="30068"/>
                      </a:cubicBezTo>
                      <a:cubicBezTo>
                        <a:pt x="3390138" y="29877"/>
                        <a:pt x="3378899" y="29782"/>
                        <a:pt x="3372231" y="29782"/>
                      </a:cubicBezTo>
                      <a:cubicBezTo>
                        <a:pt x="3354896" y="29877"/>
                        <a:pt x="3376803" y="31020"/>
                        <a:pt x="3345085" y="30735"/>
                      </a:cubicBezTo>
                      <a:cubicBezTo>
                        <a:pt x="3346609" y="30258"/>
                        <a:pt x="3343561" y="29782"/>
                        <a:pt x="3334798" y="29401"/>
                      </a:cubicBezTo>
                      <a:cubicBezTo>
                        <a:pt x="3322796" y="29020"/>
                        <a:pt x="3302794" y="28544"/>
                        <a:pt x="3302508" y="29401"/>
                      </a:cubicBezTo>
                      <a:cubicBezTo>
                        <a:pt x="3302889" y="28258"/>
                        <a:pt x="3285839" y="28354"/>
                        <a:pt x="3270409" y="28830"/>
                      </a:cubicBezTo>
                      <a:cubicBezTo>
                        <a:pt x="3270409" y="28734"/>
                        <a:pt x="3269361" y="28639"/>
                        <a:pt x="3267456" y="28544"/>
                      </a:cubicBezTo>
                      <a:cubicBezTo>
                        <a:pt x="3265456" y="28544"/>
                        <a:pt x="3262694" y="28449"/>
                        <a:pt x="3259360" y="28354"/>
                      </a:cubicBezTo>
                      <a:cubicBezTo>
                        <a:pt x="3252597" y="28258"/>
                        <a:pt x="3243358" y="28258"/>
                        <a:pt x="3233928" y="28163"/>
                      </a:cubicBezTo>
                      <a:cubicBezTo>
                        <a:pt x="3215069" y="28068"/>
                        <a:pt x="3195066" y="28068"/>
                        <a:pt x="3190875" y="28068"/>
                      </a:cubicBezTo>
                      <a:cubicBezTo>
                        <a:pt x="3223546" y="28354"/>
                        <a:pt x="3219450" y="29401"/>
                        <a:pt x="3186875" y="28734"/>
                      </a:cubicBezTo>
                      <a:cubicBezTo>
                        <a:pt x="3165253" y="28449"/>
                        <a:pt x="3142488" y="28068"/>
                        <a:pt x="3120104" y="27782"/>
                      </a:cubicBezTo>
                      <a:cubicBezTo>
                        <a:pt x="3120009" y="27972"/>
                        <a:pt x="3123533" y="28258"/>
                        <a:pt x="3129153" y="28449"/>
                      </a:cubicBezTo>
                      <a:cubicBezTo>
                        <a:pt x="3134773" y="28639"/>
                        <a:pt x="3142393" y="28830"/>
                        <a:pt x="3150584" y="29020"/>
                      </a:cubicBezTo>
                      <a:cubicBezTo>
                        <a:pt x="3167063" y="29306"/>
                        <a:pt x="3185827" y="29592"/>
                        <a:pt x="3194685" y="29782"/>
                      </a:cubicBezTo>
                      <a:cubicBezTo>
                        <a:pt x="3177350" y="29592"/>
                        <a:pt x="3159728" y="29401"/>
                        <a:pt x="3142488" y="29306"/>
                      </a:cubicBezTo>
                      <a:cubicBezTo>
                        <a:pt x="3130963" y="29211"/>
                        <a:pt x="3112865" y="28925"/>
                        <a:pt x="3107531" y="28354"/>
                      </a:cubicBezTo>
                      <a:cubicBezTo>
                        <a:pt x="3102578" y="27877"/>
                        <a:pt x="3115056" y="27687"/>
                        <a:pt x="3100673" y="27306"/>
                      </a:cubicBezTo>
                      <a:cubicBezTo>
                        <a:pt x="3071527" y="26448"/>
                        <a:pt x="3063240" y="27496"/>
                        <a:pt x="3036189" y="27306"/>
                      </a:cubicBezTo>
                      <a:cubicBezTo>
                        <a:pt x="3012281" y="27115"/>
                        <a:pt x="2996660" y="26544"/>
                        <a:pt x="2980944" y="25782"/>
                      </a:cubicBezTo>
                      <a:cubicBezTo>
                        <a:pt x="2980849" y="26067"/>
                        <a:pt x="2976277" y="26353"/>
                        <a:pt x="2970276" y="26544"/>
                      </a:cubicBezTo>
                      <a:cubicBezTo>
                        <a:pt x="2964180" y="26639"/>
                        <a:pt x="2956751" y="26829"/>
                        <a:pt x="2951131" y="27020"/>
                      </a:cubicBezTo>
                      <a:cubicBezTo>
                        <a:pt x="2933224" y="27210"/>
                        <a:pt x="2941892" y="26353"/>
                        <a:pt x="2936462" y="26353"/>
                      </a:cubicBezTo>
                      <a:cubicBezTo>
                        <a:pt x="2924556" y="26258"/>
                        <a:pt x="2926842" y="26925"/>
                        <a:pt x="2926747" y="27210"/>
                      </a:cubicBezTo>
                      <a:cubicBezTo>
                        <a:pt x="2926842" y="26925"/>
                        <a:pt x="2935129" y="26163"/>
                        <a:pt x="2928557" y="25877"/>
                      </a:cubicBezTo>
                      <a:cubicBezTo>
                        <a:pt x="2918365" y="25496"/>
                        <a:pt x="2895695" y="25496"/>
                        <a:pt x="2884646" y="25401"/>
                      </a:cubicBezTo>
                      <a:cubicBezTo>
                        <a:pt x="2872359" y="25305"/>
                        <a:pt x="2849975" y="25210"/>
                        <a:pt x="2842260" y="25591"/>
                      </a:cubicBezTo>
                      <a:cubicBezTo>
                        <a:pt x="2837307" y="25877"/>
                        <a:pt x="2836450" y="25972"/>
                        <a:pt x="2824829" y="25782"/>
                      </a:cubicBezTo>
                      <a:cubicBezTo>
                        <a:pt x="2818257" y="25686"/>
                        <a:pt x="2811971" y="25496"/>
                        <a:pt x="2809780" y="25210"/>
                      </a:cubicBezTo>
                      <a:cubicBezTo>
                        <a:pt x="2806922" y="24829"/>
                        <a:pt x="2804541" y="24924"/>
                        <a:pt x="2795492" y="24829"/>
                      </a:cubicBezTo>
                      <a:cubicBezTo>
                        <a:pt x="2782824" y="24924"/>
                        <a:pt x="2771204" y="24924"/>
                        <a:pt x="2757964" y="25020"/>
                      </a:cubicBezTo>
                      <a:cubicBezTo>
                        <a:pt x="2744915" y="24924"/>
                        <a:pt x="2731008" y="24829"/>
                        <a:pt x="2717864" y="24734"/>
                      </a:cubicBezTo>
                      <a:cubicBezTo>
                        <a:pt x="2709577" y="24448"/>
                        <a:pt x="2697671" y="24067"/>
                        <a:pt x="2692337" y="23972"/>
                      </a:cubicBezTo>
                      <a:cubicBezTo>
                        <a:pt x="2689098" y="23972"/>
                        <a:pt x="2693861" y="24258"/>
                        <a:pt x="2690146" y="24258"/>
                      </a:cubicBezTo>
                      <a:lnTo>
                        <a:pt x="2679192" y="24162"/>
                      </a:lnTo>
                      <a:lnTo>
                        <a:pt x="2627090" y="23686"/>
                      </a:lnTo>
                      <a:cubicBezTo>
                        <a:pt x="2618327" y="23591"/>
                        <a:pt x="2604802" y="23496"/>
                        <a:pt x="2593467" y="23305"/>
                      </a:cubicBezTo>
                      <a:cubicBezTo>
                        <a:pt x="2582133" y="23210"/>
                        <a:pt x="2572893" y="23305"/>
                        <a:pt x="2572703" y="23781"/>
                      </a:cubicBezTo>
                      <a:cubicBezTo>
                        <a:pt x="2572798" y="23591"/>
                        <a:pt x="2570512" y="23400"/>
                        <a:pt x="2566988" y="23305"/>
                      </a:cubicBezTo>
                      <a:cubicBezTo>
                        <a:pt x="2563368" y="23210"/>
                        <a:pt x="2558415" y="23115"/>
                        <a:pt x="2552986" y="22924"/>
                      </a:cubicBezTo>
                      <a:cubicBezTo>
                        <a:pt x="2542127" y="22734"/>
                        <a:pt x="2529554" y="22638"/>
                        <a:pt x="2522411" y="22543"/>
                      </a:cubicBezTo>
                      <a:cubicBezTo>
                        <a:pt x="2502313" y="22353"/>
                        <a:pt x="2499741" y="22924"/>
                        <a:pt x="2480786" y="22638"/>
                      </a:cubicBezTo>
                      <a:cubicBezTo>
                        <a:pt x="2472785" y="22543"/>
                        <a:pt x="2478691" y="22067"/>
                        <a:pt x="2470880" y="21781"/>
                      </a:cubicBezTo>
                      <a:cubicBezTo>
                        <a:pt x="2463546" y="21591"/>
                        <a:pt x="2453545" y="21495"/>
                        <a:pt x="2445449" y="21400"/>
                      </a:cubicBezTo>
                      <a:cubicBezTo>
                        <a:pt x="2435162" y="21400"/>
                        <a:pt x="2423732" y="21495"/>
                        <a:pt x="2414778" y="21495"/>
                      </a:cubicBezTo>
                      <a:cubicBezTo>
                        <a:pt x="2409158" y="21591"/>
                        <a:pt x="2411921" y="21972"/>
                        <a:pt x="2411825" y="22257"/>
                      </a:cubicBezTo>
                      <a:cubicBezTo>
                        <a:pt x="2412206" y="21210"/>
                        <a:pt x="2386965" y="21781"/>
                        <a:pt x="2375250" y="21686"/>
                      </a:cubicBezTo>
                      <a:cubicBezTo>
                        <a:pt x="2360771" y="21495"/>
                        <a:pt x="2378488" y="20067"/>
                        <a:pt x="2357438" y="20067"/>
                      </a:cubicBezTo>
                      <a:cubicBezTo>
                        <a:pt x="2331720" y="20162"/>
                        <a:pt x="2342293" y="21495"/>
                        <a:pt x="2333339" y="22067"/>
                      </a:cubicBezTo>
                      <a:cubicBezTo>
                        <a:pt x="2325910" y="22543"/>
                        <a:pt x="2303812" y="20829"/>
                        <a:pt x="2304860" y="20733"/>
                      </a:cubicBezTo>
                      <a:cubicBezTo>
                        <a:pt x="2300383" y="21019"/>
                        <a:pt x="2304383" y="21305"/>
                        <a:pt x="2290858" y="21210"/>
                      </a:cubicBezTo>
                      <a:cubicBezTo>
                        <a:pt x="2287334" y="21210"/>
                        <a:pt x="2276761" y="21114"/>
                        <a:pt x="2273618" y="21114"/>
                      </a:cubicBezTo>
                      <a:cubicBezTo>
                        <a:pt x="2269808" y="21210"/>
                        <a:pt x="2273808" y="21591"/>
                        <a:pt x="2270189" y="21686"/>
                      </a:cubicBezTo>
                      <a:cubicBezTo>
                        <a:pt x="2265902" y="21876"/>
                        <a:pt x="2256282" y="21686"/>
                        <a:pt x="2250472" y="21686"/>
                      </a:cubicBezTo>
                      <a:cubicBezTo>
                        <a:pt x="2251615" y="21210"/>
                        <a:pt x="2249519" y="20829"/>
                        <a:pt x="2234279" y="20829"/>
                      </a:cubicBezTo>
                      <a:cubicBezTo>
                        <a:pt x="2213610" y="20829"/>
                        <a:pt x="2209895" y="21019"/>
                        <a:pt x="2207800" y="20162"/>
                      </a:cubicBezTo>
                      <a:cubicBezTo>
                        <a:pt x="2207038" y="19876"/>
                        <a:pt x="2179701" y="19590"/>
                        <a:pt x="2176653" y="19781"/>
                      </a:cubicBezTo>
                      <a:cubicBezTo>
                        <a:pt x="2172462" y="20067"/>
                        <a:pt x="2181130" y="20257"/>
                        <a:pt x="2168938" y="20257"/>
                      </a:cubicBezTo>
                      <a:cubicBezTo>
                        <a:pt x="2155127" y="20067"/>
                        <a:pt x="2139791" y="19971"/>
                        <a:pt x="2126171" y="19781"/>
                      </a:cubicBezTo>
                      <a:cubicBezTo>
                        <a:pt x="2111693" y="19495"/>
                        <a:pt x="2109788" y="19114"/>
                        <a:pt x="2097405" y="18733"/>
                      </a:cubicBezTo>
                      <a:cubicBezTo>
                        <a:pt x="2086166" y="18447"/>
                        <a:pt x="2067782" y="18162"/>
                        <a:pt x="2057971" y="18447"/>
                      </a:cubicBezTo>
                      <a:cubicBezTo>
                        <a:pt x="2044827" y="18829"/>
                        <a:pt x="2014633" y="17590"/>
                        <a:pt x="2016538" y="17590"/>
                      </a:cubicBezTo>
                      <a:cubicBezTo>
                        <a:pt x="2000345" y="18066"/>
                        <a:pt x="2033492" y="19114"/>
                        <a:pt x="2033302" y="19400"/>
                      </a:cubicBezTo>
                      <a:cubicBezTo>
                        <a:pt x="2033302" y="19400"/>
                        <a:pt x="2015395" y="19400"/>
                        <a:pt x="2014728" y="19114"/>
                      </a:cubicBezTo>
                      <a:cubicBezTo>
                        <a:pt x="2013585" y="18638"/>
                        <a:pt x="1994630" y="18638"/>
                        <a:pt x="1985201" y="18733"/>
                      </a:cubicBezTo>
                      <a:cubicBezTo>
                        <a:pt x="1965008" y="18924"/>
                        <a:pt x="1974056" y="18257"/>
                        <a:pt x="1963007" y="17590"/>
                      </a:cubicBezTo>
                      <a:cubicBezTo>
                        <a:pt x="1955578" y="17209"/>
                        <a:pt x="1952911" y="17781"/>
                        <a:pt x="1950434" y="17781"/>
                      </a:cubicBezTo>
                      <a:cubicBezTo>
                        <a:pt x="1950244" y="18257"/>
                        <a:pt x="1935670" y="18066"/>
                        <a:pt x="1927955" y="17971"/>
                      </a:cubicBezTo>
                      <a:cubicBezTo>
                        <a:pt x="1907000" y="17781"/>
                        <a:pt x="1903667" y="17495"/>
                        <a:pt x="1885760" y="17971"/>
                      </a:cubicBezTo>
                      <a:cubicBezTo>
                        <a:pt x="1884236" y="17971"/>
                        <a:pt x="1870710" y="18162"/>
                        <a:pt x="1868234" y="18066"/>
                      </a:cubicBezTo>
                      <a:cubicBezTo>
                        <a:pt x="1862423" y="17781"/>
                        <a:pt x="1888046" y="17019"/>
                        <a:pt x="1866995" y="16638"/>
                      </a:cubicBezTo>
                      <a:cubicBezTo>
                        <a:pt x="1846421" y="16447"/>
                        <a:pt x="1821847" y="16161"/>
                        <a:pt x="1800701" y="15971"/>
                      </a:cubicBezTo>
                      <a:cubicBezTo>
                        <a:pt x="1803083" y="15971"/>
                        <a:pt x="1819370" y="16161"/>
                        <a:pt x="1818132" y="16447"/>
                      </a:cubicBezTo>
                      <a:cubicBezTo>
                        <a:pt x="1817751" y="16542"/>
                        <a:pt x="1809369" y="16447"/>
                        <a:pt x="1800892" y="16447"/>
                      </a:cubicBezTo>
                      <a:cubicBezTo>
                        <a:pt x="1796701" y="16447"/>
                        <a:pt x="1792510" y="16447"/>
                        <a:pt x="1789367" y="16447"/>
                      </a:cubicBezTo>
                      <a:cubicBezTo>
                        <a:pt x="1786223" y="16447"/>
                        <a:pt x="1784128" y="16542"/>
                        <a:pt x="1784033" y="16638"/>
                      </a:cubicBezTo>
                      <a:cubicBezTo>
                        <a:pt x="1784033" y="16638"/>
                        <a:pt x="1785747" y="16638"/>
                        <a:pt x="1788128" y="16638"/>
                      </a:cubicBezTo>
                      <a:cubicBezTo>
                        <a:pt x="1790510" y="16733"/>
                        <a:pt x="1793653" y="16828"/>
                        <a:pt x="1796606" y="16828"/>
                      </a:cubicBezTo>
                      <a:cubicBezTo>
                        <a:pt x="1802416" y="17019"/>
                        <a:pt x="1807559" y="17209"/>
                        <a:pt x="1804511" y="17209"/>
                      </a:cubicBezTo>
                      <a:cubicBezTo>
                        <a:pt x="1789462" y="17209"/>
                        <a:pt x="1767459" y="17876"/>
                        <a:pt x="1767840" y="16828"/>
                      </a:cubicBezTo>
                      <a:cubicBezTo>
                        <a:pt x="1771555" y="16542"/>
                        <a:pt x="1778508" y="16257"/>
                        <a:pt x="1766602" y="16066"/>
                      </a:cubicBezTo>
                      <a:cubicBezTo>
                        <a:pt x="1749076" y="15780"/>
                        <a:pt x="1723549" y="15495"/>
                        <a:pt x="1706213" y="15495"/>
                      </a:cubicBezTo>
                      <a:cubicBezTo>
                        <a:pt x="1692497" y="15495"/>
                        <a:pt x="1705070" y="16352"/>
                        <a:pt x="1703356" y="16638"/>
                      </a:cubicBezTo>
                      <a:cubicBezTo>
                        <a:pt x="1693831" y="16542"/>
                        <a:pt x="1660589" y="15780"/>
                        <a:pt x="1655731" y="15399"/>
                      </a:cubicBezTo>
                      <a:cubicBezTo>
                        <a:pt x="1651159" y="15018"/>
                        <a:pt x="1679734" y="15209"/>
                        <a:pt x="1683163" y="15209"/>
                      </a:cubicBezTo>
                      <a:cubicBezTo>
                        <a:pt x="1670399" y="15114"/>
                        <a:pt x="1643253" y="15018"/>
                        <a:pt x="1633347" y="14542"/>
                      </a:cubicBezTo>
                      <a:cubicBezTo>
                        <a:pt x="1625632" y="14161"/>
                        <a:pt x="1629251" y="13399"/>
                        <a:pt x="1629347" y="13018"/>
                      </a:cubicBezTo>
                      <a:cubicBezTo>
                        <a:pt x="1620203" y="13590"/>
                        <a:pt x="1613726" y="14256"/>
                        <a:pt x="1599819" y="14637"/>
                      </a:cubicBezTo>
                      <a:cubicBezTo>
                        <a:pt x="1592771" y="14828"/>
                        <a:pt x="1579721" y="14542"/>
                        <a:pt x="1570196" y="14637"/>
                      </a:cubicBezTo>
                      <a:cubicBezTo>
                        <a:pt x="1565434" y="14637"/>
                        <a:pt x="1557623" y="15304"/>
                        <a:pt x="1550670" y="14828"/>
                      </a:cubicBezTo>
                      <a:cubicBezTo>
                        <a:pt x="1542193" y="14256"/>
                        <a:pt x="1561529" y="13780"/>
                        <a:pt x="1555814" y="13209"/>
                      </a:cubicBezTo>
                      <a:cubicBezTo>
                        <a:pt x="1551051" y="12732"/>
                        <a:pt x="1533906" y="13018"/>
                        <a:pt x="1528191" y="13113"/>
                      </a:cubicBezTo>
                      <a:cubicBezTo>
                        <a:pt x="1520666" y="13304"/>
                        <a:pt x="1520571" y="13494"/>
                        <a:pt x="1510379" y="13494"/>
                      </a:cubicBezTo>
                      <a:cubicBezTo>
                        <a:pt x="1499426" y="13399"/>
                        <a:pt x="1487900" y="13304"/>
                        <a:pt x="1476851" y="13209"/>
                      </a:cubicBezTo>
                      <a:cubicBezTo>
                        <a:pt x="1450467" y="12923"/>
                        <a:pt x="1413034" y="12351"/>
                        <a:pt x="1388364" y="12637"/>
                      </a:cubicBezTo>
                      <a:cubicBezTo>
                        <a:pt x="1382459" y="12732"/>
                        <a:pt x="1380935" y="13113"/>
                        <a:pt x="1373410" y="12923"/>
                      </a:cubicBezTo>
                      <a:cubicBezTo>
                        <a:pt x="1363599" y="12637"/>
                        <a:pt x="1361980" y="12161"/>
                        <a:pt x="1351598" y="11780"/>
                      </a:cubicBezTo>
                      <a:cubicBezTo>
                        <a:pt x="1330452" y="11113"/>
                        <a:pt x="1296543" y="10732"/>
                        <a:pt x="1274445" y="10923"/>
                      </a:cubicBezTo>
                      <a:cubicBezTo>
                        <a:pt x="1270064" y="10923"/>
                        <a:pt x="1261110" y="11494"/>
                        <a:pt x="1258729" y="11399"/>
                      </a:cubicBezTo>
                      <a:cubicBezTo>
                        <a:pt x="1249966" y="11113"/>
                        <a:pt x="1258348" y="10446"/>
                        <a:pt x="1244346" y="10256"/>
                      </a:cubicBezTo>
                      <a:cubicBezTo>
                        <a:pt x="1244251" y="10256"/>
                        <a:pt x="1243013" y="10351"/>
                        <a:pt x="1240822" y="10542"/>
                      </a:cubicBezTo>
                      <a:cubicBezTo>
                        <a:pt x="1238441" y="10732"/>
                        <a:pt x="1234726" y="10827"/>
                        <a:pt x="1229201" y="10827"/>
                      </a:cubicBezTo>
                      <a:cubicBezTo>
                        <a:pt x="1221486" y="10732"/>
                        <a:pt x="1212437" y="10637"/>
                        <a:pt x="1210628" y="11018"/>
                      </a:cubicBezTo>
                      <a:cubicBezTo>
                        <a:pt x="1206913" y="11780"/>
                        <a:pt x="1203103" y="11685"/>
                        <a:pt x="1188530" y="12066"/>
                      </a:cubicBezTo>
                      <a:cubicBezTo>
                        <a:pt x="1184434" y="11875"/>
                        <a:pt x="1171480" y="10446"/>
                        <a:pt x="1176814" y="10542"/>
                      </a:cubicBezTo>
                      <a:cubicBezTo>
                        <a:pt x="1181100" y="10637"/>
                        <a:pt x="1190720" y="11018"/>
                        <a:pt x="1197959" y="10732"/>
                      </a:cubicBezTo>
                      <a:cubicBezTo>
                        <a:pt x="1202722" y="10542"/>
                        <a:pt x="1198340" y="10446"/>
                        <a:pt x="1193292" y="10256"/>
                      </a:cubicBezTo>
                      <a:cubicBezTo>
                        <a:pt x="1183481" y="10065"/>
                        <a:pt x="1154906" y="10446"/>
                        <a:pt x="1147286" y="9684"/>
                      </a:cubicBezTo>
                      <a:cubicBezTo>
                        <a:pt x="1141476" y="9113"/>
                        <a:pt x="1088612" y="9399"/>
                        <a:pt x="1071182" y="9208"/>
                      </a:cubicBezTo>
                      <a:cubicBezTo>
                        <a:pt x="1070896" y="9875"/>
                        <a:pt x="1081659" y="9970"/>
                        <a:pt x="1081469" y="10542"/>
                      </a:cubicBezTo>
                      <a:cubicBezTo>
                        <a:pt x="1069372" y="10446"/>
                        <a:pt x="1059085" y="9589"/>
                        <a:pt x="1053560" y="9589"/>
                      </a:cubicBezTo>
                      <a:cubicBezTo>
                        <a:pt x="1043083" y="9589"/>
                        <a:pt x="1035558" y="10161"/>
                        <a:pt x="1027652" y="10446"/>
                      </a:cubicBezTo>
                      <a:cubicBezTo>
                        <a:pt x="1023461" y="9875"/>
                        <a:pt x="964406" y="6827"/>
                        <a:pt x="963930" y="8160"/>
                      </a:cubicBezTo>
                      <a:cubicBezTo>
                        <a:pt x="971074" y="8351"/>
                        <a:pt x="973264" y="8160"/>
                        <a:pt x="976217" y="8065"/>
                      </a:cubicBezTo>
                      <a:cubicBezTo>
                        <a:pt x="982123" y="8065"/>
                        <a:pt x="973550" y="8827"/>
                        <a:pt x="971264" y="8922"/>
                      </a:cubicBezTo>
                      <a:cubicBezTo>
                        <a:pt x="966311" y="9113"/>
                        <a:pt x="957072" y="9113"/>
                        <a:pt x="949643" y="9018"/>
                      </a:cubicBezTo>
                      <a:cubicBezTo>
                        <a:pt x="930688" y="8637"/>
                        <a:pt x="951929" y="7875"/>
                        <a:pt x="930021" y="7398"/>
                      </a:cubicBezTo>
                      <a:cubicBezTo>
                        <a:pt x="920210" y="7303"/>
                        <a:pt x="905351" y="7208"/>
                        <a:pt x="895636" y="7113"/>
                      </a:cubicBezTo>
                      <a:cubicBezTo>
                        <a:pt x="883444" y="7113"/>
                        <a:pt x="891921" y="7779"/>
                        <a:pt x="875062" y="7684"/>
                      </a:cubicBezTo>
                      <a:cubicBezTo>
                        <a:pt x="863537" y="7589"/>
                        <a:pt x="856393" y="7589"/>
                        <a:pt x="856583" y="7113"/>
                      </a:cubicBezTo>
                      <a:cubicBezTo>
                        <a:pt x="858107" y="7017"/>
                        <a:pt x="864298" y="6732"/>
                        <a:pt x="863156" y="6541"/>
                      </a:cubicBezTo>
                      <a:cubicBezTo>
                        <a:pt x="861441" y="6255"/>
                        <a:pt x="812578" y="7684"/>
                        <a:pt x="804767" y="7017"/>
                      </a:cubicBezTo>
                      <a:cubicBezTo>
                        <a:pt x="798671" y="6446"/>
                        <a:pt x="803719" y="6065"/>
                        <a:pt x="784098" y="5779"/>
                      </a:cubicBezTo>
                      <a:cubicBezTo>
                        <a:pt x="779621" y="5779"/>
                        <a:pt x="759143" y="5684"/>
                        <a:pt x="755142" y="5684"/>
                      </a:cubicBezTo>
                      <a:cubicBezTo>
                        <a:pt x="758381" y="5589"/>
                        <a:pt x="796195" y="7208"/>
                        <a:pt x="778478" y="6922"/>
                      </a:cubicBezTo>
                      <a:cubicBezTo>
                        <a:pt x="763714" y="6732"/>
                        <a:pt x="750665" y="6446"/>
                        <a:pt x="735711" y="6255"/>
                      </a:cubicBezTo>
                      <a:lnTo>
                        <a:pt x="712470" y="6065"/>
                      </a:lnTo>
                      <a:cubicBezTo>
                        <a:pt x="707517" y="5970"/>
                        <a:pt x="704945" y="5970"/>
                        <a:pt x="704755" y="6160"/>
                      </a:cubicBezTo>
                      <a:cubicBezTo>
                        <a:pt x="698659" y="6160"/>
                        <a:pt x="709994" y="5303"/>
                        <a:pt x="709327" y="5112"/>
                      </a:cubicBezTo>
                      <a:cubicBezTo>
                        <a:pt x="706850" y="4636"/>
                        <a:pt x="692372" y="5017"/>
                        <a:pt x="689515" y="5112"/>
                      </a:cubicBezTo>
                      <a:cubicBezTo>
                        <a:pt x="685610" y="5303"/>
                        <a:pt x="677228" y="5684"/>
                        <a:pt x="668465" y="5398"/>
                      </a:cubicBezTo>
                      <a:cubicBezTo>
                        <a:pt x="660559" y="5112"/>
                        <a:pt x="666655" y="4731"/>
                        <a:pt x="663321" y="4446"/>
                      </a:cubicBezTo>
                      <a:cubicBezTo>
                        <a:pt x="668274" y="4922"/>
                        <a:pt x="637032" y="5303"/>
                        <a:pt x="629317" y="5303"/>
                      </a:cubicBezTo>
                      <a:cubicBezTo>
                        <a:pt x="621316" y="5303"/>
                        <a:pt x="611219" y="5303"/>
                        <a:pt x="603218" y="5112"/>
                      </a:cubicBezTo>
                      <a:cubicBezTo>
                        <a:pt x="595979" y="4922"/>
                        <a:pt x="600075" y="4731"/>
                        <a:pt x="592360" y="4541"/>
                      </a:cubicBezTo>
                      <a:cubicBezTo>
                        <a:pt x="585692" y="4350"/>
                        <a:pt x="557213" y="3969"/>
                        <a:pt x="556165" y="4350"/>
                      </a:cubicBezTo>
                      <a:cubicBezTo>
                        <a:pt x="555212" y="4731"/>
                        <a:pt x="553117" y="4922"/>
                        <a:pt x="542258" y="4827"/>
                      </a:cubicBezTo>
                      <a:cubicBezTo>
                        <a:pt x="542163" y="4827"/>
                        <a:pt x="538163" y="4827"/>
                        <a:pt x="534162" y="4731"/>
                      </a:cubicBezTo>
                      <a:cubicBezTo>
                        <a:pt x="530257" y="4731"/>
                        <a:pt x="526352" y="4636"/>
                        <a:pt x="526352" y="4636"/>
                      </a:cubicBezTo>
                      <a:cubicBezTo>
                        <a:pt x="526828" y="4636"/>
                        <a:pt x="533686" y="4350"/>
                        <a:pt x="538639" y="4160"/>
                      </a:cubicBezTo>
                      <a:cubicBezTo>
                        <a:pt x="543592" y="3969"/>
                        <a:pt x="546068" y="3684"/>
                        <a:pt x="536353" y="3493"/>
                      </a:cubicBezTo>
                      <a:cubicBezTo>
                        <a:pt x="520065" y="3207"/>
                        <a:pt x="513588" y="3969"/>
                        <a:pt x="497300" y="3493"/>
                      </a:cubicBezTo>
                      <a:cubicBezTo>
                        <a:pt x="478726" y="2922"/>
                        <a:pt x="466725" y="3207"/>
                        <a:pt x="451580" y="3398"/>
                      </a:cubicBezTo>
                      <a:cubicBezTo>
                        <a:pt x="439960" y="3588"/>
                        <a:pt x="442627" y="3398"/>
                        <a:pt x="436150" y="3207"/>
                      </a:cubicBezTo>
                      <a:cubicBezTo>
                        <a:pt x="431292" y="3207"/>
                        <a:pt x="421672" y="3207"/>
                        <a:pt x="416433" y="3207"/>
                      </a:cubicBezTo>
                      <a:cubicBezTo>
                        <a:pt x="411099" y="3588"/>
                        <a:pt x="390620" y="3969"/>
                        <a:pt x="385096" y="3207"/>
                      </a:cubicBezTo>
                      <a:cubicBezTo>
                        <a:pt x="383762" y="3017"/>
                        <a:pt x="375285" y="1398"/>
                        <a:pt x="364331" y="2160"/>
                      </a:cubicBezTo>
                      <a:cubicBezTo>
                        <a:pt x="359093" y="2541"/>
                        <a:pt x="360140" y="2826"/>
                        <a:pt x="345853" y="2636"/>
                      </a:cubicBezTo>
                      <a:cubicBezTo>
                        <a:pt x="338042" y="2541"/>
                        <a:pt x="343281" y="2160"/>
                        <a:pt x="339757" y="1969"/>
                      </a:cubicBezTo>
                      <a:cubicBezTo>
                        <a:pt x="335661" y="1683"/>
                        <a:pt x="326041" y="1683"/>
                        <a:pt x="320231" y="1588"/>
                      </a:cubicBezTo>
                      <a:lnTo>
                        <a:pt x="319945" y="2445"/>
                      </a:lnTo>
                      <a:cubicBezTo>
                        <a:pt x="325088" y="2636"/>
                        <a:pt x="333470" y="2826"/>
                        <a:pt x="335470" y="3112"/>
                      </a:cubicBezTo>
                      <a:cubicBezTo>
                        <a:pt x="339090" y="3588"/>
                        <a:pt x="313087" y="3207"/>
                        <a:pt x="309277" y="3207"/>
                      </a:cubicBezTo>
                      <a:cubicBezTo>
                        <a:pt x="291370" y="3017"/>
                        <a:pt x="300609" y="2636"/>
                        <a:pt x="284893" y="2255"/>
                      </a:cubicBezTo>
                      <a:cubicBezTo>
                        <a:pt x="282035" y="2160"/>
                        <a:pt x="258794" y="1493"/>
                        <a:pt x="256508" y="1588"/>
                      </a:cubicBezTo>
                      <a:cubicBezTo>
                        <a:pt x="250508" y="1874"/>
                        <a:pt x="257651" y="2255"/>
                        <a:pt x="241840" y="2160"/>
                      </a:cubicBezTo>
                      <a:cubicBezTo>
                        <a:pt x="234124" y="2064"/>
                        <a:pt x="225933" y="1874"/>
                        <a:pt x="222409" y="2064"/>
                      </a:cubicBezTo>
                      <a:cubicBezTo>
                        <a:pt x="214217" y="2541"/>
                        <a:pt x="164401" y="1779"/>
                        <a:pt x="151543" y="1683"/>
                      </a:cubicBezTo>
                      <a:cubicBezTo>
                        <a:pt x="138208" y="1493"/>
                        <a:pt x="140970" y="1398"/>
                        <a:pt x="136589" y="921"/>
                      </a:cubicBezTo>
                      <a:cubicBezTo>
                        <a:pt x="132397" y="540"/>
                        <a:pt x="112776" y="445"/>
                        <a:pt x="105442" y="350"/>
                      </a:cubicBezTo>
                      <a:cubicBezTo>
                        <a:pt x="95631" y="64"/>
                        <a:pt x="79057" y="-221"/>
                        <a:pt x="74105" y="255"/>
                      </a:cubicBezTo>
                      <a:cubicBezTo>
                        <a:pt x="70961" y="540"/>
                        <a:pt x="64103" y="350"/>
                        <a:pt x="54769" y="255"/>
                      </a:cubicBezTo>
                      <a:cubicBezTo>
                        <a:pt x="54674" y="255"/>
                        <a:pt x="54483" y="255"/>
                        <a:pt x="54388" y="255"/>
                      </a:cubicBezTo>
                      <a:cubicBezTo>
                        <a:pt x="54388" y="5874"/>
                        <a:pt x="54388" y="7589"/>
                        <a:pt x="54388" y="15399"/>
                      </a:cubicBezTo>
                      <a:cubicBezTo>
                        <a:pt x="54007" y="28830"/>
                        <a:pt x="53816" y="37116"/>
                        <a:pt x="53530" y="49689"/>
                      </a:cubicBezTo>
                      <a:cubicBezTo>
                        <a:pt x="53150" y="63977"/>
                        <a:pt x="54102" y="97981"/>
                        <a:pt x="54674" y="86265"/>
                      </a:cubicBezTo>
                      <a:cubicBezTo>
                        <a:pt x="54674" y="85218"/>
                        <a:pt x="54864" y="72168"/>
                        <a:pt x="54959" y="69787"/>
                      </a:cubicBezTo>
                      <a:cubicBezTo>
                        <a:pt x="55150" y="61691"/>
                        <a:pt x="55435" y="52928"/>
                        <a:pt x="55817" y="47022"/>
                      </a:cubicBezTo>
                      <a:cubicBezTo>
                        <a:pt x="56293" y="33116"/>
                        <a:pt x="56769" y="18352"/>
                        <a:pt x="57245" y="3112"/>
                      </a:cubicBezTo>
                      <a:cubicBezTo>
                        <a:pt x="60007" y="3112"/>
                        <a:pt x="62865" y="3112"/>
                        <a:pt x="65723" y="3207"/>
                      </a:cubicBezTo>
                      <a:cubicBezTo>
                        <a:pt x="79534" y="3303"/>
                        <a:pt x="66294" y="2160"/>
                        <a:pt x="84963" y="2160"/>
                      </a:cubicBezTo>
                      <a:cubicBezTo>
                        <a:pt x="97441" y="2160"/>
                        <a:pt x="106299" y="2445"/>
                        <a:pt x="115348" y="2826"/>
                      </a:cubicBezTo>
                      <a:cubicBezTo>
                        <a:pt x="115253" y="3207"/>
                        <a:pt x="116491" y="3207"/>
                        <a:pt x="125920" y="3303"/>
                      </a:cubicBezTo>
                      <a:cubicBezTo>
                        <a:pt x="142018" y="3493"/>
                        <a:pt x="133350" y="3303"/>
                        <a:pt x="138208" y="2826"/>
                      </a:cubicBezTo>
                      <a:cubicBezTo>
                        <a:pt x="140303" y="2636"/>
                        <a:pt x="152114" y="2541"/>
                        <a:pt x="157067" y="2826"/>
                      </a:cubicBezTo>
                      <a:cubicBezTo>
                        <a:pt x="168021" y="3398"/>
                        <a:pt x="147828" y="3874"/>
                        <a:pt x="172307" y="4160"/>
                      </a:cubicBezTo>
                      <a:cubicBezTo>
                        <a:pt x="176593" y="4160"/>
                        <a:pt x="183737" y="4065"/>
                        <a:pt x="189928" y="4065"/>
                      </a:cubicBezTo>
                      <a:cubicBezTo>
                        <a:pt x="196024" y="3969"/>
                        <a:pt x="201073" y="3779"/>
                        <a:pt x="201168" y="3588"/>
                      </a:cubicBezTo>
                      <a:cubicBezTo>
                        <a:pt x="205645" y="3588"/>
                        <a:pt x="213074" y="3684"/>
                        <a:pt x="218027" y="3684"/>
                      </a:cubicBezTo>
                      <a:cubicBezTo>
                        <a:pt x="224123" y="3684"/>
                        <a:pt x="269462" y="3588"/>
                        <a:pt x="272415" y="3588"/>
                      </a:cubicBezTo>
                      <a:cubicBezTo>
                        <a:pt x="276511" y="3779"/>
                        <a:pt x="270701" y="3969"/>
                        <a:pt x="263843" y="4255"/>
                      </a:cubicBezTo>
                      <a:cubicBezTo>
                        <a:pt x="260414" y="4350"/>
                        <a:pt x="256794" y="4446"/>
                        <a:pt x="253937" y="4541"/>
                      </a:cubicBezTo>
                      <a:cubicBezTo>
                        <a:pt x="251079" y="4636"/>
                        <a:pt x="249079" y="4731"/>
                        <a:pt x="249079" y="4731"/>
                      </a:cubicBezTo>
                      <a:cubicBezTo>
                        <a:pt x="249079" y="4731"/>
                        <a:pt x="252698" y="4636"/>
                        <a:pt x="258128" y="4636"/>
                      </a:cubicBezTo>
                      <a:cubicBezTo>
                        <a:pt x="263557" y="4636"/>
                        <a:pt x="270891" y="4636"/>
                        <a:pt x="278416" y="4636"/>
                      </a:cubicBezTo>
                      <a:cubicBezTo>
                        <a:pt x="293465" y="4636"/>
                        <a:pt x="309277" y="4541"/>
                        <a:pt x="312801" y="4541"/>
                      </a:cubicBezTo>
                      <a:cubicBezTo>
                        <a:pt x="322897" y="4255"/>
                        <a:pt x="330518" y="4541"/>
                        <a:pt x="340519" y="5017"/>
                      </a:cubicBezTo>
                      <a:cubicBezTo>
                        <a:pt x="356140" y="5779"/>
                        <a:pt x="354901" y="5112"/>
                        <a:pt x="365189" y="5303"/>
                      </a:cubicBezTo>
                      <a:cubicBezTo>
                        <a:pt x="376809" y="5398"/>
                        <a:pt x="379762" y="5398"/>
                        <a:pt x="387858" y="5779"/>
                      </a:cubicBezTo>
                      <a:cubicBezTo>
                        <a:pt x="390716" y="5874"/>
                        <a:pt x="393954" y="5970"/>
                        <a:pt x="397669" y="5970"/>
                      </a:cubicBezTo>
                      <a:cubicBezTo>
                        <a:pt x="405670" y="5970"/>
                        <a:pt x="411575" y="5589"/>
                        <a:pt x="405098" y="5303"/>
                      </a:cubicBezTo>
                      <a:cubicBezTo>
                        <a:pt x="401860" y="5017"/>
                        <a:pt x="400717" y="4446"/>
                        <a:pt x="412433" y="4827"/>
                      </a:cubicBezTo>
                      <a:cubicBezTo>
                        <a:pt x="423196" y="5112"/>
                        <a:pt x="424910" y="5589"/>
                        <a:pt x="435864" y="5874"/>
                      </a:cubicBezTo>
                      <a:cubicBezTo>
                        <a:pt x="446818" y="6160"/>
                        <a:pt x="459581" y="6065"/>
                        <a:pt x="469392" y="5970"/>
                      </a:cubicBezTo>
                      <a:cubicBezTo>
                        <a:pt x="477774" y="6065"/>
                        <a:pt x="485966" y="6255"/>
                        <a:pt x="493490" y="6351"/>
                      </a:cubicBezTo>
                      <a:cubicBezTo>
                        <a:pt x="495491" y="6541"/>
                        <a:pt x="498253" y="6636"/>
                        <a:pt x="501872" y="6636"/>
                      </a:cubicBezTo>
                      <a:cubicBezTo>
                        <a:pt x="515684" y="6732"/>
                        <a:pt x="512064" y="6351"/>
                        <a:pt x="525971" y="6446"/>
                      </a:cubicBezTo>
                      <a:cubicBezTo>
                        <a:pt x="535019" y="6636"/>
                        <a:pt x="541020" y="6732"/>
                        <a:pt x="550069" y="6922"/>
                      </a:cubicBezTo>
                      <a:cubicBezTo>
                        <a:pt x="571024" y="7208"/>
                        <a:pt x="597313" y="7398"/>
                        <a:pt x="615029" y="7017"/>
                      </a:cubicBezTo>
                      <a:cubicBezTo>
                        <a:pt x="627221" y="6827"/>
                        <a:pt x="630650" y="6732"/>
                        <a:pt x="630365" y="7398"/>
                      </a:cubicBezTo>
                      <a:cubicBezTo>
                        <a:pt x="619887" y="7684"/>
                        <a:pt x="633984" y="7875"/>
                        <a:pt x="641890" y="7970"/>
                      </a:cubicBezTo>
                      <a:cubicBezTo>
                        <a:pt x="653129" y="8065"/>
                        <a:pt x="667226" y="8160"/>
                        <a:pt x="677894" y="8160"/>
                      </a:cubicBezTo>
                      <a:cubicBezTo>
                        <a:pt x="685991" y="8065"/>
                        <a:pt x="693134" y="7779"/>
                        <a:pt x="705422" y="8160"/>
                      </a:cubicBezTo>
                      <a:cubicBezTo>
                        <a:pt x="705326" y="8541"/>
                        <a:pt x="712756" y="8732"/>
                        <a:pt x="721423" y="8827"/>
                      </a:cubicBezTo>
                      <a:cubicBezTo>
                        <a:pt x="730091" y="8827"/>
                        <a:pt x="740093" y="8922"/>
                        <a:pt x="744950" y="8922"/>
                      </a:cubicBezTo>
                      <a:cubicBezTo>
                        <a:pt x="755047" y="8922"/>
                        <a:pt x="769334" y="8065"/>
                        <a:pt x="773525" y="8351"/>
                      </a:cubicBezTo>
                      <a:cubicBezTo>
                        <a:pt x="783908" y="9018"/>
                        <a:pt x="786956" y="9304"/>
                        <a:pt x="806672" y="9589"/>
                      </a:cubicBezTo>
                      <a:cubicBezTo>
                        <a:pt x="835343" y="9875"/>
                        <a:pt x="865442" y="10065"/>
                        <a:pt x="893921" y="10351"/>
                      </a:cubicBezTo>
                      <a:cubicBezTo>
                        <a:pt x="904304" y="10351"/>
                        <a:pt x="914686" y="10351"/>
                        <a:pt x="924877" y="10446"/>
                      </a:cubicBezTo>
                      <a:cubicBezTo>
                        <a:pt x="931069" y="10351"/>
                        <a:pt x="935831" y="10351"/>
                        <a:pt x="941451" y="10256"/>
                      </a:cubicBezTo>
                      <a:cubicBezTo>
                        <a:pt x="949452" y="10351"/>
                        <a:pt x="956405" y="11018"/>
                        <a:pt x="962692" y="11208"/>
                      </a:cubicBezTo>
                      <a:cubicBezTo>
                        <a:pt x="971074" y="11399"/>
                        <a:pt x="980980" y="11685"/>
                        <a:pt x="990886" y="11875"/>
                      </a:cubicBezTo>
                      <a:cubicBezTo>
                        <a:pt x="1004221" y="12066"/>
                        <a:pt x="1016127" y="12066"/>
                        <a:pt x="1016318" y="11494"/>
                      </a:cubicBezTo>
                      <a:cubicBezTo>
                        <a:pt x="1016318" y="11589"/>
                        <a:pt x="1018127" y="11685"/>
                        <a:pt x="1020985" y="11685"/>
                      </a:cubicBezTo>
                      <a:cubicBezTo>
                        <a:pt x="1023842" y="11685"/>
                        <a:pt x="1027748" y="11685"/>
                        <a:pt x="1031939" y="11685"/>
                      </a:cubicBezTo>
                      <a:cubicBezTo>
                        <a:pt x="1040225" y="11589"/>
                        <a:pt x="1049369" y="11494"/>
                        <a:pt x="1052703" y="11494"/>
                      </a:cubicBezTo>
                      <a:cubicBezTo>
                        <a:pt x="1056513" y="11589"/>
                        <a:pt x="1072610" y="12161"/>
                        <a:pt x="1080611" y="12447"/>
                      </a:cubicBezTo>
                      <a:cubicBezTo>
                        <a:pt x="1091946" y="12637"/>
                        <a:pt x="1106329" y="12923"/>
                        <a:pt x="1117854" y="12828"/>
                      </a:cubicBezTo>
                      <a:cubicBezTo>
                        <a:pt x="1128141" y="12828"/>
                        <a:pt x="1123760" y="12161"/>
                        <a:pt x="1123950" y="11875"/>
                      </a:cubicBezTo>
                      <a:cubicBezTo>
                        <a:pt x="1128903" y="11970"/>
                        <a:pt x="1140333" y="12066"/>
                        <a:pt x="1145381" y="12066"/>
                      </a:cubicBezTo>
                      <a:cubicBezTo>
                        <a:pt x="1144715" y="12161"/>
                        <a:pt x="1145191" y="12351"/>
                        <a:pt x="1146620" y="12447"/>
                      </a:cubicBezTo>
                      <a:cubicBezTo>
                        <a:pt x="1149668" y="12637"/>
                        <a:pt x="1159764" y="12637"/>
                        <a:pt x="1163955" y="12637"/>
                      </a:cubicBezTo>
                      <a:cubicBezTo>
                        <a:pt x="1167765" y="12828"/>
                        <a:pt x="1170051" y="12923"/>
                        <a:pt x="1176147" y="13209"/>
                      </a:cubicBezTo>
                      <a:cubicBezTo>
                        <a:pt x="1183005" y="13304"/>
                        <a:pt x="1190625" y="13399"/>
                        <a:pt x="1197674" y="13494"/>
                      </a:cubicBezTo>
                      <a:cubicBezTo>
                        <a:pt x="1219772" y="13590"/>
                        <a:pt x="1228535" y="13304"/>
                        <a:pt x="1246823" y="13018"/>
                      </a:cubicBezTo>
                      <a:cubicBezTo>
                        <a:pt x="1269778" y="12732"/>
                        <a:pt x="1263396" y="13209"/>
                        <a:pt x="1263206" y="13780"/>
                      </a:cubicBezTo>
                      <a:cubicBezTo>
                        <a:pt x="1263301" y="13399"/>
                        <a:pt x="1276826" y="13875"/>
                        <a:pt x="1282922" y="13590"/>
                      </a:cubicBezTo>
                      <a:cubicBezTo>
                        <a:pt x="1284161" y="13590"/>
                        <a:pt x="1284827" y="13018"/>
                        <a:pt x="1286351" y="13113"/>
                      </a:cubicBezTo>
                      <a:cubicBezTo>
                        <a:pt x="1295876" y="13209"/>
                        <a:pt x="1293781" y="13780"/>
                        <a:pt x="1302163" y="13875"/>
                      </a:cubicBezTo>
                      <a:cubicBezTo>
                        <a:pt x="1313593" y="13971"/>
                        <a:pt x="1321308" y="13494"/>
                        <a:pt x="1331881" y="13494"/>
                      </a:cubicBezTo>
                      <a:cubicBezTo>
                        <a:pt x="1349407" y="13399"/>
                        <a:pt x="1338834" y="13780"/>
                        <a:pt x="1332262" y="13971"/>
                      </a:cubicBezTo>
                      <a:cubicBezTo>
                        <a:pt x="1322356" y="14161"/>
                        <a:pt x="1324451" y="14923"/>
                        <a:pt x="1339406" y="14923"/>
                      </a:cubicBezTo>
                      <a:cubicBezTo>
                        <a:pt x="1353979" y="14923"/>
                        <a:pt x="1370552" y="14637"/>
                        <a:pt x="1370743" y="13971"/>
                      </a:cubicBezTo>
                      <a:cubicBezTo>
                        <a:pt x="1370552" y="14352"/>
                        <a:pt x="1376553" y="14637"/>
                        <a:pt x="1385602" y="14733"/>
                      </a:cubicBezTo>
                      <a:cubicBezTo>
                        <a:pt x="1394651" y="14828"/>
                        <a:pt x="1406652" y="14923"/>
                        <a:pt x="1418749" y="15114"/>
                      </a:cubicBezTo>
                      <a:cubicBezTo>
                        <a:pt x="1430846" y="15209"/>
                        <a:pt x="1442942" y="15304"/>
                        <a:pt x="1451991" y="15399"/>
                      </a:cubicBezTo>
                      <a:cubicBezTo>
                        <a:pt x="1456468" y="15495"/>
                        <a:pt x="1460278" y="15590"/>
                        <a:pt x="1462850" y="15590"/>
                      </a:cubicBezTo>
                      <a:cubicBezTo>
                        <a:pt x="1465421" y="15685"/>
                        <a:pt x="1466945" y="15780"/>
                        <a:pt x="1466850" y="15971"/>
                      </a:cubicBezTo>
                      <a:cubicBezTo>
                        <a:pt x="1485043" y="16828"/>
                        <a:pt x="1502283" y="16066"/>
                        <a:pt x="1522381" y="16161"/>
                      </a:cubicBezTo>
                      <a:cubicBezTo>
                        <a:pt x="1537621" y="16257"/>
                        <a:pt x="1552956" y="16447"/>
                        <a:pt x="1568291" y="16542"/>
                      </a:cubicBezTo>
                      <a:cubicBezTo>
                        <a:pt x="1589056" y="16638"/>
                        <a:pt x="1608582" y="16638"/>
                        <a:pt x="1627632" y="16733"/>
                      </a:cubicBezTo>
                      <a:cubicBezTo>
                        <a:pt x="1642872" y="17019"/>
                        <a:pt x="1646873" y="17114"/>
                        <a:pt x="1666113" y="17495"/>
                      </a:cubicBezTo>
                      <a:cubicBezTo>
                        <a:pt x="1673352" y="17590"/>
                        <a:pt x="1685258" y="17685"/>
                        <a:pt x="1690592" y="17495"/>
                      </a:cubicBezTo>
                      <a:cubicBezTo>
                        <a:pt x="1693259" y="17400"/>
                        <a:pt x="1691164" y="17019"/>
                        <a:pt x="1697450" y="17114"/>
                      </a:cubicBezTo>
                      <a:cubicBezTo>
                        <a:pt x="1712309" y="17304"/>
                        <a:pt x="1713548" y="18162"/>
                        <a:pt x="1713357" y="18543"/>
                      </a:cubicBezTo>
                      <a:cubicBezTo>
                        <a:pt x="1713357" y="18447"/>
                        <a:pt x="1713929" y="18447"/>
                        <a:pt x="1714786" y="18447"/>
                      </a:cubicBezTo>
                      <a:cubicBezTo>
                        <a:pt x="1715738" y="18447"/>
                        <a:pt x="1717072" y="18447"/>
                        <a:pt x="1718882" y="18352"/>
                      </a:cubicBezTo>
                      <a:cubicBezTo>
                        <a:pt x="1722406" y="18352"/>
                        <a:pt x="1727359" y="18352"/>
                        <a:pt x="1733455" y="18352"/>
                      </a:cubicBezTo>
                      <a:cubicBezTo>
                        <a:pt x="1745552" y="18447"/>
                        <a:pt x="1761839" y="18543"/>
                        <a:pt x="1778603" y="18638"/>
                      </a:cubicBezTo>
                      <a:cubicBezTo>
                        <a:pt x="1812227" y="19019"/>
                        <a:pt x="1847945" y="19400"/>
                        <a:pt x="1856518" y="19495"/>
                      </a:cubicBezTo>
                      <a:cubicBezTo>
                        <a:pt x="1873853" y="19781"/>
                        <a:pt x="1894332" y="20067"/>
                        <a:pt x="1910715" y="20352"/>
                      </a:cubicBezTo>
                      <a:cubicBezTo>
                        <a:pt x="1926527" y="20352"/>
                        <a:pt x="1942910" y="20352"/>
                        <a:pt x="1957387" y="20257"/>
                      </a:cubicBezTo>
                      <a:cubicBezTo>
                        <a:pt x="1962150" y="20257"/>
                        <a:pt x="1981295" y="19400"/>
                        <a:pt x="1972818" y="19400"/>
                      </a:cubicBezTo>
                      <a:cubicBezTo>
                        <a:pt x="1984820" y="19495"/>
                        <a:pt x="1975961" y="20638"/>
                        <a:pt x="1995487" y="20448"/>
                      </a:cubicBezTo>
                      <a:cubicBezTo>
                        <a:pt x="1997964" y="20448"/>
                        <a:pt x="2016728" y="19971"/>
                        <a:pt x="2021015" y="20162"/>
                      </a:cubicBezTo>
                      <a:cubicBezTo>
                        <a:pt x="2023301" y="20257"/>
                        <a:pt x="2006536" y="21114"/>
                        <a:pt x="2017967" y="21114"/>
                      </a:cubicBezTo>
                      <a:cubicBezTo>
                        <a:pt x="2024920" y="21114"/>
                        <a:pt x="2034635" y="21019"/>
                        <a:pt x="2042732" y="21019"/>
                      </a:cubicBezTo>
                      <a:cubicBezTo>
                        <a:pt x="2050828" y="20924"/>
                        <a:pt x="2057114" y="20733"/>
                        <a:pt x="2057305" y="20352"/>
                      </a:cubicBezTo>
                      <a:cubicBezTo>
                        <a:pt x="2066068" y="20352"/>
                        <a:pt x="2075974" y="21210"/>
                        <a:pt x="2078450" y="21400"/>
                      </a:cubicBezTo>
                      <a:cubicBezTo>
                        <a:pt x="2081022" y="21495"/>
                        <a:pt x="2107692" y="22257"/>
                        <a:pt x="2109597" y="22162"/>
                      </a:cubicBezTo>
                      <a:cubicBezTo>
                        <a:pt x="2114455" y="21876"/>
                        <a:pt x="2112645" y="21210"/>
                        <a:pt x="2127504" y="21305"/>
                      </a:cubicBezTo>
                      <a:cubicBezTo>
                        <a:pt x="2138744" y="21495"/>
                        <a:pt x="2146650" y="21591"/>
                        <a:pt x="2159032" y="21686"/>
                      </a:cubicBezTo>
                      <a:cubicBezTo>
                        <a:pt x="2170748" y="21686"/>
                        <a:pt x="2172748" y="21591"/>
                        <a:pt x="2185607" y="21591"/>
                      </a:cubicBezTo>
                      <a:cubicBezTo>
                        <a:pt x="2201037" y="21781"/>
                        <a:pt x="2205133" y="22257"/>
                        <a:pt x="2221230" y="22543"/>
                      </a:cubicBezTo>
                      <a:cubicBezTo>
                        <a:pt x="2232089" y="22734"/>
                        <a:pt x="2250186" y="22734"/>
                        <a:pt x="2250377" y="22257"/>
                      </a:cubicBezTo>
                      <a:cubicBezTo>
                        <a:pt x="2253139" y="22353"/>
                        <a:pt x="2277142" y="23400"/>
                        <a:pt x="2275904" y="23115"/>
                      </a:cubicBezTo>
                      <a:cubicBezTo>
                        <a:pt x="2274380" y="22829"/>
                        <a:pt x="2260473" y="21972"/>
                        <a:pt x="2279047" y="22257"/>
                      </a:cubicBezTo>
                      <a:cubicBezTo>
                        <a:pt x="2288096" y="22543"/>
                        <a:pt x="2292953" y="22638"/>
                        <a:pt x="2300954" y="22924"/>
                      </a:cubicBezTo>
                      <a:cubicBezTo>
                        <a:pt x="2317528" y="23305"/>
                        <a:pt x="2349341" y="23686"/>
                        <a:pt x="2357819" y="23115"/>
                      </a:cubicBezTo>
                      <a:cubicBezTo>
                        <a:pt x="2353056" y="23400"/>
                        <a:pt x="2382203" y="24353"/>
                        <a:pt x="2389442" y="24448"/>
                      </a:cubicBezTo>
                      <a:cubicBezTo>
                        <a:pt x="2389632" y="23877"/>
                        <a:pt x="2398490" y="24162"/>
                        <a:pt x="2410683" y="24258"/>
                      </a:cubicBezTo>
                      <a:cubicBezTo>
                        <a:pt x="2424398" y="24353"/>
                        <a:pt x="2418112" y="24353"/>
                        <a:pt x="2422684" y="24067"/>
                      </a:cubicBezTo>
                      <a:cubicBezTo>
                        <a:pt x="2429256" y="23686"/>
                        <a:pt x="2460975" y="24639"/>
                        <a:pt x="2470880" y="24829"/>
                      </a:cubicBezTo>
                      <a:cubicBezTo>
                        <a:pt x="2478024" y="24734"/>
                        <a:pt x="2479643" y="24734"/>
                        <a:pt x="2488883" y="24639"/>
                      </a:cubicBezTo>
                      <a:cubicBezTo>
                        <a:pt x="2502122" y="24734"/>
                        <a:pt x="2515743" y="24829"/>
                        <a:pt x="2529078" y="25020"/>
                      </a:cubicBezTo>
                      <a:cubicBezTo>
                        <a:pt x="2554796" y="25210"/>
                        <a:pt x="2568512" y="25305"/>
                        <a:pt x="2580418" y="24448"/>
                      </a:cubicBezTo>
                      <a:cubicBezTo>
                        <a:pt x="2576513" y="24734"/>
                        <a:pt x="2567178" y="25020"/>
                        <a:pt x="2569274" y="25401"/>
                      </a:cubicBezTo>
                      <a:cubicBezTo>
                        <a:pt x="2571750" y="25877"/>
                        <a:pt x="2586228" y="25496"/>
                        <a:pt x="2589086" y="25401"/>
                      </a:cubicBezTo>
                      <a:cubicBezTo>
                        <a:pt x="2605850" y="24734"/>
                        <a:pt x="2616232" y="25115"/>
                        <a:pt x="2626424" y="26067"/>
                      </a:cubicBezTo>
                      <a:cubicBezTo>
                        <a:pt x="2633663" y="26734"/>
                        <a:pt x="2658333" y="24734"/>
                        <a:pt x="2657951" y="25782"/>
                      </a:cubicBezTo>
                      <a:cubicBezTo>
                        <a:pt x="2657856" y="25972"/>
                        <a:pt x="2660523" y="26067"/>
                        <a:pt x="2664524" y="26258"/>
                      </a:cubicBezTo>
                      <a:cubicBezTo>
                        <a:pt x="2668524" y="26353"/>
                        <a:pt x="2673858" y="26448"/>
                        <a:pt x="2679287" y="26448"/>
                      </a:cubicBezTo>
                      <a:cubicBezTo>
                        <a:pt x="2690051" y="26544"/>
                        <a:pt x="2700814" y="26353"/>
                        <a:pt x="2701004" y="25877"/>
                      </a:cubicBezTo>
                      <a:cubicBezTo>
                        <a:pt x="2700814" y="26258"/>
                        <a:pt x="2707196" y="26544"/>
                        <a:pt x="2715483" y="26829"/>
                      </a:cubicBezTo>
                      <a:cubicBezTo>
                        <a:pt x="2719673" y="27020"/>
                        <a:pt x="2725484" y="26829"/>
                        <a:pt x="2732532" y="26925"/>
                      </a:cubicBezTo>
                      <a:cubicBezTo>
                        <a:pt x="2744534" y="27210"/>
                        <a:pt x="2749868" y="27306"/>
                        <a:pt x="2761583" y="27496"/>
                      </a:cubicBezTo>
                      <a:cubicBezTo>
                        <a:pt x="2773394" y="27496"/>
                        <a:pt x="2780824" y="27496"/>
                        <a:pt x="2790920" y="27496"/>
                      </a:cubicBezTo>
                      <a:cubicBezTo>
                        <a:pt x="2803017" y="27687"/>
                        <a:pt x="2815209" y="27782"/>
                        <a:pt x="2827115" y="27972"/>
                      </a:cubicBezTo>
                      <a:cubicBezTo>
                        <a:pt x="2844737" y="28258"/>
                        <a:pt x="2857595" y="28639"/>
                        <a:pt x="2876360" y="28734"/>
                      </a:cubicBezTo>
                      <a:cubicBezTo>
                        <a:pt x="2885504" y="28734"/>
                        <a:pt x="2895124" y="28258"/>
                        <a:pt x="2899410" y="28258"/>
                      </a:cubicBezTo>
                      <a:cubicBezTo>
                        <a:pt x="2905125" y="28354"/>
                        <a:pt x="2908650" y="29020"/>
                        <a:pt x="2915221" y="29306"/>
                      </a:cubicBezTo>
                      <a:cubicBezTo>
                        <a:pt x="2924175" y="29592"/>
                        <a:pt x="2930652" y="29115"/>
                        <a:pt x="2933319" y="28925"/>
                      </a:cubicBezTo>
                      <a:cubicBezTo>
                        <a:pt x="2935891" y="28734"/>
                        <a:pt x="2937510" y="27687"/>
                        <a:pt x="2949702" y="28163"/>
                      </a:cubicBezTo>
                      <a:cubicBezTo>
                        <a:pt x="2959894" y="28639"/>
                        <a:pt x="2963799" y="29211"/>
                        <a:pt x="2978372" y="29496"/>
                      </a:cubicBezTo>
                      <a:cubicBezTo>
                        <a:pt x="2997613" y="29973"/>
                        <a:pt x="3007138" y="28449"/>
                        <a:pt x="3023521" y="29401"/>
                      </a:cubicBezTo>
                      <a:cubicBezTo>
                        <a:pt x="3033522" y="29973"/>
                        <a:pt x="3072479" y="30068"/>
                        <a:pt x="3085624" y="30163"/>
                      </a:cubicBezTo>
                      <a:cubicBezTo>
                        <a:pt x="3099150" y="30163"/>
                        <a:pt x="3110865" y="30163"/>
                        <a:pt x="3124676" y="30354"/>
                      </a:cubicBezTo>
                      <a:cubicBezTo>
                        <a:pt x="3128010" y="30449"/>
                        <a:pt x="3154394" y="31211"/>
                        <a:pt x="3155633" y="31211"/>
                      </a:cubicBezTo>
                      <a:cubicBezTo>
                        <a:pt x="3154013" y="30925"/>
                        <a:pt x="3144869" y="30639"/>
                        <a:pt x="3154680" y="30449"/>
                      </a:cubicBezTo>
                      <a:cubicBezTo>
                        <a:pt x="3160109" y="30449"/>
                        <a:pt x="3167063" y="30449"/>
                        <a:pt x="3173063" y="30449"/>
                      </a:cubicBezTo>
                      <a:cubicBezTo>
                        <a:pt x="3178969" y="30544"/>
                        <a:pt x="3186970" y="30735"/>
                        <a:pt x="3193542" y="30830"/>
                      </a:cubicBezTo>
                      <a:cubicBezTo>
                        <a:pt x="3200019" y="31020"/>
                        <a:pt x="3205067" y="31211"/>
                        <a:pt x="3204877" y="31497"/>
                      </a:cubicBezTo>
                      <a:cubicBezTo>
                        <a:pt x="3205544" y="29782"/>
                        <a:pt x="3224784" y="31973"/>
                        <a:pt x="3242405" y="31973"/>
                      </a:cubicBezTo>
                      <a:cubicBezTo>
                        <a:pt x="3258026" y="31973"/>
                        <a:pt x="3259836" y="31116"/>
                        <a:pt x="3278505" y="31211"/>
                      </a:cubicBezTo>
                      <a:cubicBezTo>
                        <a:pt x="3283744" y="31306"/>
                        <a:pt x="3298031" y="31782"/>
                        <a:pt x="3304127" y="31878"/>
                      </a:cubicBezTo>
                      <a:cubicBezTo>
                        <a:pt x="3330797" y="32449"/>
                        <a:pt x="3320606" y="31497"/>
                        <a:pt x="3348228" y="31973"/>
                      </a:cubicBezTo>
                      <a:cubicBezTo>
                        <a:pt x="3366135" y="32259"/>
                        <a:pt x="3378232" y="32354"/>
                        <a:pt x="3397187" y="32640"/>
                      </a:cubicBezTo>
                      <a:cubicBezTo>
                        <a:pt x="3402711" y="32640"/>
                        <a:pt x="3419475" y="32544"/>
                        <a:pt x="3420618" y="32449"/>
                      </a:cubicBezTo>
                      <a:cubicBezTo>
                        <a:pt x="3448526" y="32830"/>
                        <a:pt x="3479197" y="34545"/>
                        <a:pt x="3508058" y="34259"/>
                      </a:cubicBezTo>
                      <a:cubicBezTo>
                        <a:pt x="3522059" y="34068"/>
                        <a:pt x="3509010" y="33783"/>
                        <a:pt x="3526822" y="33878"/>
                      </a:cubicBezTo>
                      <a:cubicBezTo>
                        <a:pt x="3531965" y="34164"/>
                        <a:pt x="3538823" y="34354"/>
                        <a:pt x="3546253" y="34449"/>
                      </a:cubicBezTo>
                      <a:cubicBezTo>
                        <a:pt x="3550063" y="34545"/>
                        <a:pt x="3549301" y="34164"/>
                        <a:pt x="3554921" y="34164"/>
                      </a:cubicBezTo>
                      <a:cubicBezTo>
                        <a:pt x="3589687" y="34259"/>
                        <a:pt x="3657219" y="36450"/>
                        <a:pt x="3687699" y="35592"/>
                      </a:cubicBezTo>
                      <a:cubicBezTo>
                        <a:pt x="3698367" y="35688"/>
                        <a:pt x="3676745" y="35878"/>
                        <a:pt x="3687699" y="355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60" name="Google Shape;3460;p67"/>
              <p:cNvGrpSpPr/>
              <p:nvPr/>
            </p:nvGrpSpPr>
            <p:grpSpPr>
              <a:xfrm>
                <a:off x="4224714" y="2617374"/>
                <a:ext cx="3801628" cy="2572893"/>
                <a:chOff x="4224714" y="2617374"/>
                <a:chExt cx="3801628" cy="2572893"/>
              </a:xfrm>
            </p:grpSpPr>
            <p:sp>
              <p:nvSpPr>
                <p:cNvPr id="3461" name="Google Shape;3461;p67"/>
                <p:cNvSpPr/>
                <p:nvPr/>
              </p:nvSpPr>
              <p:spPr>
                <a:xfrm>
                  <a:off x="4224714" y="2617374"/>
                  <a:ext cx="3801628" cy="2572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628" h="2572893" extrusionOk="0">
                      <a:moveTo>
                        <a:pt x="108208" y="2572893"/>
                      </a:moveTo>
                      <a:cubicBezTo>
                        <a:pt x="66964" y="2572893"/>
                        <a:pt x="32198" y="2562320"/>
                        <a:pt x="4861" y="2541365"/>
                      </a:cubicBezTo>
                      <a:cubicBezTo>
                        <a:pt x="1718" y="2538984"/>
                        <a:pt x="-92" y="2535174"/>
                        <a:pt x="4" y="2531174"/>
                      </a:cubicBezTo>
                      <a:lnTo>
                        <a:pt x="54201" y="12192"/>
                      </a:lnTo>
                      <a:cubicBezTo>
                        <a:pt x="54391" y="5429"/>
                        <a:pt x="59916" y="0"/>
                        <a:pt x="66679" y="0"/>
                      </a:cubicBezTo>
                      <a:cubicBezTo>
                        <a:pt x="66679" y="0"/>
                        <a:pt x="66774" y="0"/>
                        <a:pt x="66774" y="0"/>
                      </a:cubicBezTo>
                      <a:lnTo>
                        <a:pt x="3713706" y="33338"/>
                      </a:lnTo>
                      <a:cubicBezTo>
                        <a:pt x="3720373" y="33433"/>
                        <a:pt x="3725803" y="38672"/>
                        <a:pt x="3726089" y="45434"/>
                      </a:cubicBezTo>
                      <a:lnTo>
                        <a:pt x="3801622" y="2205514"/>
                      </a:lnTo>
                      <a:cubicBezTo>
                        <a:pt x="3801717" y="2208372"/>
                        <a:pt x="3800860" y="2211229"/>
                        <a:pt x="3799050" y="2213515"/>
                      </a:cubicBezTo>
                      <a:cubicBezTo>
                        <a:pt x="3778666" y="2240375"/>
                        <a:pt x="3751615" y="2262474"/>
                        <a:pt x="3718564" y="2278952"/>
                      </a:cubicBezTo>
                      <a:cubicBezTo>
                        <a:pt x="3715801" y="2280381"/>
                        <a:pt x="3712563" y="2280666"/>
                        <a:pt x="3709515" y="2279809"/>
                      </a:cubicBezTo>
                      <a:lnTo>
                        <a:pt x="2065595" y="1807655"/>
                      </a:lnTo>
                      <a:lnTo>
                        <a:pt x="112780" y="2572036"/>
                      </a:lnTo>
                      <a:cubicBezTo>
                        <a:pt x="111256" y="2572607"/>
                        <a:pt x="109732" y="2572893"/>
                        <a:pt x="108208" y="2572893"/>
                      </a:cubicBezTo>
                      <a:close/>
                      <a:moveTo>
                        <a:pt x="24959" y="2525173"/>
                      </a:moveTo>
                      <a:cubicBezTo>
                        <a:pt x="46581" y="2539937"/>
                        <a:pt x="73727" y="2547557"/>
                        <a:pt x="105826" y="2547938"/>
                      </a:cubicBezTo>
                      <a:lnTo>
                        <a:pt x="2060261" y="1782794"/>
                      </a:lnTo>
                      <a:cubicBezTo>
                        <a:pt x="2062833" y="1781747"/>
                        <a:pt x="2065595" y="1781651"/>
                        <a:pt x="2068262" y="1782414"/>
                      </a:cubicBezTo>
                      <a:lnTo>
                        <a:pt x="3711515" y="2254377"/>
                      </a:lnTo>
                      <a:cubicBezTo>
                        <a:pt x="3737709" y="2240566"/>
                        <a:pt x="3759521" y="2222945"/>
                        <a:pt x="3776285" y="2201799"/>
                      </a:cubicBezTo>
                      <a:lnTo>
                        <a:pt x="3701323" y="58198"/>
                      </a:lnTo>
                      <a:lnTo>
                        <a:pt x="78680" y="25146"/>
                      </a:lnTo>
                      <a:lnTo>
                        <a:pt x="24959" y="252517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462" name="Google Shape;3462;p67"/>
                <p:cNvGrpSpPr/>
                <p:nvPr/>
              </p:nvGrpSpPr>
              <p:grpSpPr>
                <a:xfrm>
                  <a:off x="4224714" y="2617374"/>
                  <a:ext cx="3801628" cy="2572893"/>
                  <a:chOff x="4224714" y="2617374"/>
                  <a:chExt cx="3801628" cy="2572893"/>
                </a:xfrm>
              </p:grpSpPr>
              <p:sp>
                <p:nvSpPr>
                  <p:cNvPr id="3463" name="Google Shape;3463;p67"/>
                  <p:cNvSpPr/>
                  <p:nvPr/>
                </p:nvSpPr>
                <p:spPr>
                  <a:xfrm>
                    <a:off x="4224714" y="2617374"/>
                    <a:ext cx="3801628" cy="25728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1628" h="2572893" extrusionOk="0">
                        <a:moveTo>
                          <a:pt x="108208" y="2572893"/>
                        </a:moveTo>
                        <a:cubicBezTo>
                          <a:pt x="66964" y="2572893"/>
                          <a:pt x="32198" y="2562320"/>
                          <a:pt x="4861" y="2541365"/>
                        </a:cubicBezTo>
                        <a:cubicBezTo>
                          <a:pt x="1718" y="2538984"/>
                          <a:pt x="-92" y="2535174"/>
                          <a:pt x="4" y="2531174"/>
                        </a:cubicBezTo>
                        <a:lnTo>
                          <a:pt x="54201" y="12192"/>
                        </a:lnTo>
                        <a:cubicBezTo>
                          <a:pt x="54391" y="5429"/>
                          <a:pt x="59916" y="0"/>
                          <a:pt x="66679" y="0"/>
                        </a:cubicBezTo>
                        <a:cubicBezTo>
                          <a:pt x="66679" y="0"/>
                          <a:pt x="66774" y="0"/>
                          <a:pt x="66774" y="0"/>
                        </a:cubicBezTo>
                        <a:lnTo>
                          <a:pt x="3713706" y="33338"/>
                        </a:lnTo>
                        <a:cubicBezTo>
                          <a:pt x="3720373" y="33433"/>
                          <a:pt x="3725803" y="38672"/>
                          <a:pt x="3726089" y="45434"/>
                        </a:cubicBezTo>
                        <a:lnTo>
                          <a:pt x="3801622" y="2205514"/>
                        </a:lnTo>
                        <a:cubicBezTo>
                          <a:pt x="3801717" y="2208372"/>
                          <a:pt x="3800860" y="2211229"/>
                          <a:pt x="3799050" y="2213515"/>
                        </a:cubicBezTo>
                        <a:cubicBezTo>
                          <a:pt x="3778666" y="2240375"/>
                          <a:pt x="3751615" y="2262474"/>
                          <a:pt x="3718564" y="2278952"/>
                        </a:cubicBezTo>
                        <a:cubicBezTo>
                          <a:pt x="3715801" y="2280381"/>
                          <a:pt x="3712563" y="2280666"/>
                          <a:pt x="3709515" y="2279809"/>
                        </a:cubicBezTo>
                        <a:lnTo>
                          <a:pt x="2065595" y="1807655"/>
                        </a:lnTo>
                        <a:lnTo>
                          <a:pt x="112780" y="2572036"/>
                        </a:lnTo>
                        <a:cubicBezTo>
                          <a:pt x="111256" y="2572607"/>
                          <a:pt x="109732" y="2572893"/>
                          <a:pt x="108208" y="2572893"/>
                        </a:cubicBezTo>
                        <a:close/>
                        <a:moveTo>
                          <a:pt x="24959" y="2525173"/>
                        </a:moveTo>
                        <a:cubicBezTo>
                          <a:pt x="46581" y="2539937"/>
                          <a:pt x="73727" y="2547557"/>
                          <a:pt x="105826" y="2547938"/>
                        </a:cubicBezTo>
                        <a:lnTo>
                          <a:pt x="2060261" y="1782794"/>
                        </a:lnTo>
                        <a:cubicBezTo>
                          <a:pt x="2062833" y="1781747"/>
                          <a:pt x="2065595" y="1781651"/>
                          <a:pt x="2068262" y="1782414"/>
                        </a:cubicBezTo>
                        <a:lnTo>
                          <a:pt x="3711515" y="2254377"/>
                        </a:lnTo>
                        <a:cubicBezTo>
                          <a:pt x="3737709" y="2240566"/>
                          <a:pt x="3759521" y="2222945"/>
                          <a:pt x="3776285" y="2201799"/>
                        </a:cubicBezTo>
                        <a:lnTo>
                          <a:pt x="3701323" y="58198"/>
                        </a:lnTo>
                        <a:lnTo>
                          <a:pt x="78680" y="25146"/>
                        </a:lnTo>
                        <a:lnTo>
                          <a:pt x="24959" y="2525173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64" name="Google Shape;3464;p67"/>
                  <p:cNvSpPr/>
                  <p:nvPr/>
                </p:nvSpPr>
                <p:spPr>
                  <a:xfrm>
                    <a:off x="4248743" y="2641854"/>
                    <a:ext cx="3752923" cy="2523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52923" h="2523648" extrusionOk="0">
                        <a:moveTo>
                          <a:pt x="15694" y="1932718"/>
                        </a:moveTo>
                        <a:cubicBezTo>
                          <a:pt x="13884" y="1932051"/>
                          <a:pt x="14837" y="1970818"/>
                          <a:pt x="15503" y="1943386"/>
                        </a:cubicBezTo>
                        <a:cubicBezTo>
                          <a:pt x="15503" y="1940243"/>
                          <a:pt x="15599" y="1936052"/>
                          <a:pt x="15694" y="1932718"/>
                        </a:cubicBezTo>
                        <a:close/>
                        <a:moveTo>
                          <a:pt x="837892" y="10573"/>
                        </a:moveTo>
                        <a:cubicBezTo>
                          <a:pt x="838559" y="8763"/>
                          <a:pt x="799792" y="10192"/>
                          <a:pt x="827224" y="10478"/>
                        </a:cubicBezTo>
                        <a:cubicBezTo>
                          <a:pt x="830367" y="10478"/>
                          <a:pt x="834558" y="10478"/>
                          <a:pt x="837892" y="10573"/>
                        </a:cubicBezTo>
                        <a:close/>
                        <a:moveTo>
                          <a:pt x="1104497" y="11906"/>
                        </a:moveTo>
                        <a:cubicBezTo>
                          <a:pt x="1104211" y="11906"/>
                          <a:pt x="1095067" y="11430"/>
                          <a:pt x="1094019" y="11430"/>
                        </a:cubicBezTo>
                        <a:cubicBezTo>
                          <a:pt x="1086114" y="11335"/>
                          <a:pt x="1081732" y="11906"/>
                          <a:pt x="1083066" y="12192"/>
                        </a:cubicBezTo>
                        <a:cubicBezTo>
                          <a:pt x="1090876" y="12192"/>
                          <a:pt x="1104402" y="12287"/>
                          <a:pt x="1104497" y="11906"/>
                        </a:cubicBezTo>
                        <a:close/>
                        <a:moveTo>
                          <a:pt x="3178566" y="26003"/>
                        </a:moveTo>
                        <a:cubicBezTo>
                          <a:pt x="3171993" y="25527"/>
                          <a:pt x="3161897" y="25622"/>
                          <a:pt x="3151134" y="25432"/>
                        </a:cubicBezTo>
                        <a:cubicBezTo>
                          <a:pt x="3151038" y="25813"/>
                          <a:pt x="3152277" y="25813"/>
                          <a:pt x="3161611" y="25908"/>
                        </a:cubicBezTo>
                        <a:cubicBezTo>
                          <a:pt x="3162754" y="26003"/>
                          <a:pt x="3182376" y="26289"/>
                          <a:pt x="3178566" y="26003"/>
                        </a:cubicBezTo>
                        <a:close/>
                        <a:moveTo>
                          <a:pt x="3695583" y="517970"/>
                        </a:moveTo>
                        <a:cubicBezTo>
                          <a:pt x="3695106" y="504444"/>
                          <a:pt x="3694249" y="501872"/>
                          <a:pt x="3694725" y="517684"/>
                        </a:cubicBezTo>
                        <a:cubicBezTo>
                          <a:pt x="3695297" y="531876"/>
                          <a:pt x="3695964" y="529400"/>
                          <a:pt x="3695583" y="517970"/>
                        </a:cubicBezTo>
                        <a:close/>
                        <a:moveTo>
                          <a:pt x="3698250" y="581978"/>
                        </a:moveTo>
                        <a:cubicBezTo>
                          <a:pt x="3697773" y="575310"/>
                          <a:pt x="3697392" y="568262"/>
                          <a:pt x="3697011" y="571024"/>
                        </a:cubicBezTo>
                        <a:cubicBezTo>
                          <a:pt x="3697773" y="592264"/>
                          <a:pt x="3698154" y="595503"/>
                          <a:pt x="3698250" y="581978"/>
                        </a:cubicBezTo>
                        <a:close/>
                        <a:moveTo>
                          <a:pt x="9884" y="2130076"/>
                        </a:moveTo>
                        <a:cubicBezTo>
                          <a:pt x="10074" y="2135981"/>
                          <a:pt x="9693" y="2146459"/>
                          <a:pt x="9503" y="2155793"/>
                        </a:cubicBezTo>
                        <a:cubicBezTo>
                          <a:pt x="9217" y="2155698"/>
                          <a:pt x="8646" y="2156174"/>
                          <a:pt x="8931" y="2144840"/>
                        </a:cubicBezTo>
                        <a:cubicBezTo>
                          <a:pt x="9122" y="2134934"/>
                          <a:pt x="9598" y="2121980"/>
                          <a:pt x="9884" y="2130076"/>
                        </a:cubicBezTo>
                        <a:close/>
                        <a:moveTo>
                          <a:pt x="15408" y="1820894"/>
                        </a:moveTo>
                        <a:cubicBezTo>
                          <a:pt x="15599" y="1826800"/>
                          <a:pt x="15218" y="1837277"/>
                          <a:pt x="15027" y="1846612"/>
                        </a:cubicBezTo>
                        <a:cubicBezTo>
                          <a:pt x="14742" y="1846517"/>
                          <a:pt x="14170" y="1846993"/>
                          <a:pt x="14456" y="1835658"/>
                        </a:cubicBezTo>
                        <a:cubicBezTo>
                          <a:pt x="14742" y="1825752"/>
                          <a:pt x="15123" y="1812798"/>
                          <a:pt x="15408" y="1820894"/>
                        </a:cubicBezTo>
                        <a:close/>
                        <a:moveTo>
                          <a:pt x="50555" y="217742"/>
                        </a:moveTo>
                        <a:cubicBezTo>
                          <a:pt x="50651" y="224409"/>
                          <a:pt x="50841" y="228600"/>
                          <a:pt x="50460" y="239173"/>
                        </a:cubicBezTo>
                        <a:cubicBezTo>
                          <a:pt x="50175" y="239078"/>
                          <a:pt x="49603" y="239554"/>
                          <a:pt x="49889" y="228219"/>
                        </a:cubicBezTo>
                        <a:lnTo>
                          <a:pt x="50555" y="217742"/>
                        </a:lnTo>
                        <a:close/>
                        <a:moveTo>
                          <a:pt x="551285" y="5239"/>
                        </a:moveTo>
                        <a:cubicBezTo>
                          <a:pt x="534711" y="5143"/>
                          <a:pt x="530044" y="4858"/>
                          <a:pt x="530330" y="4191"/>
                        </a:cubicBezTo>
                        <a:lnTo>
                          <a:pt x="540998" y="4286"/>
                        </a:lnTo>
                        <a:cubicBezTo>
                          <a:pt x="546237" y="4572"/>
                          <a:pt x="551475" y="4953"/>
                          <a:pt x="551285" y="5239"/>
                        </a:cubicBezTo>
                        <a:close/>
                        <a:moveTo>
                          <a:pt x="2222827" y="21908"/>
                        </a:moveTo>
                        <a:cubicBezTo>
                          <a:pt x="2207016" y="21717"/>
                          <a:pt x="2209587" y="20955"/>
                          <a:pt x="2223113" y="21050"/>
                        </a:cubicBezTo>
                        <a:cubicBezTo>
                          <a:pt x="2230066" y="21431"/>
                          <a:pt x="2240544" y="21908"/>
                          <a:pt x="2222827" y="21908"/>
                        </a:cubicBezTo>
                        <a:close/>
                        <a:moveTo>
                          <a:pt x="2521436" y="23527"/>
                        </a:moveTo>
                        <a:cubicBezTo>
                          <a:pt x="2529532" y="23336"/>
                          <a:pt x="2539057" y="23622"/>
                          <a:pt x="2528580" y="23813"/>
                        </a:cubicBezTo>
                        <a:cubicBezTo>
                          <a:pt x="2522198" y="24003"/>
                          <a:pt x="2516388" y="24098"/>
                          <a:pt x="2510482" y="24193"/>
                        </a:cubicBezTo>
                        <a:cubicBezTo>
                          <a:pt x="2510578" y="23908"/>
                          <a:pt x="2510006" y="23432"/>
                          <a:pt x="2521436" y="23527"/>
                        </a:cubicBezTo>
                        <a:cubicBezTo>
                          <a:pt x="2532199" y="23241"/>
                          <a:pt x="2510768" y="23432"/>
                          <a:pt x="2521436" y="23527"/>
                        </a:cubicBezTo>
                        <a:close/>
                        <a:moveTo>
                          <a:pt x="2947489" y="27242"/>
                        </a:moveTo>
                        <a:lnTo>
                          <a:pt x="2915580" y="26956"/>
                        </a:lnTo>
                        <a:cubicBezTo>
                          <a:pt x="2915676" y="26575"/>
                          <a:pt x="2917009" y="26575"/>
                          <a:pt x="2926344" y="26670"/>
                        </a:cubicBezTo>
                        <a:cubicBezTo>
                          <a:pt x="2934154" y="26670"/>
                          <a:pt x="2947584" y="26765"/>
                          <a:pt x="2947489" y="27242"/>
                        </a:cubicBezTo>
                        <a:close/>
                        <a:moveTo>
                          <a:pt x="3699774" y="698278"/>
                        </a:moveTo>
                        <a:cubicBezTo>
                          <a:pt x="3699393" y="687134"/>
                          <a:pt x="3698916" y="676942"/>
                          <a:pt x="3699488" y="677132"/>
                        </a:cubicBezTo>
                        <a:lnTo>
                          <a:pt x="3699869" y="687800"/>
                        </a:lnTo>
                        <a:lnTo>
                          <a:pt x="3699774" y="698278"/>
                        </a:lnTo>
                        <a:close/>
                        <a:moveTo>
                          <a:pt x="3727587" y="1488186"/>
                        </a:moveTo>
                        <a:cubicBezTo>
                          <a:pt x="3727301" y="1475232"/>
                          <a:pt x="3726253" y="1453896"/>
                          <a:pt x="3726920" y="1454182"/>
                        </a:cubicBezTo>
                        <a:cubicBezTo>
                          <a:pt x="3726729" y="1445133"/>
                          <a:pt x="3725586" y="1422178"/>
                          <a:pt x="3726253" y="1422368"/>
                        </a:cubicBezTo>
                        <a:cubicBezTo>
                          <a:pt x="3725967" y="1421225"/>
                          <a:pt x="3725301" y="1433608"/>
                          <a:pt x="3724729" y="1419892"/>
                        </a:cubicBezTo>
                        <a:cubicBezTo>
                          <a:pt x="3724348" y="1408462"/>
                          <a:pt x="3724729" y="1389412"/>
                          <a:pt x="3723967" y="1377029"/>
                        </a:cubicBezTo>
                        <a:cubicBezTo>
                          <a:pt x="3723681" y="1372648"/>
                          <a:pt x="3723491" y="1378077"/>
                          <a:pt x="3723491" y="1379410"/>
                        </a:cubicBezTo>
                        <a:cubicBezTo>
                          <a:pt x="3723015" y="1379220"/>
                          <a:pt x="3722634" y="1365790"/>
                          <a:pt x="3722348" y="1357979"/>
                        </a:cubicBezTo>
                        <a:cubicBezTo>
                          <a:pt x="3721967" y="1347311"/>
                          <a:pt x="3721395" y="1326070"/>
                          <a:pt x="3722348" y="1334452"/>
                        </a:cubicBezTo>
                        <a:cubicBezTo>
                          <a:pt x="3723110" y="1341406"/>
                          <a:pt x="3724253" y="1375124"/>
                          <a:pt x="3724634" y="1367409"/>
                        </a:cubicBezTo>
                        <a:cubicBezTo>
                          <a:pt x="3725110" y="1358170"/>
                          <a:pt x="3724348" y="1342453"/>
                          <a:pt x="3723491" y="1336643"/>
                        </a:cubicBezTo>
                        <a:cubicBezTo>
                          <a:pt x="3722920" y="1332643"/>
                          <a:pt x="3722253" y="1316831"/>
                          <a:pt x="3721776" y="1302068"/>
                        </a:cubicBezTo>
                        <a:cubicBezTo>
                          <a:pt x="3721586" y="1294638"/>
                          <a:pt x="3721491" y="1287590"/>
                          <a:pt x="3721395" y="1282256"/>
                        </a:cubicBezTo>
                        <a:cubicBezTo>
                          <a:pt x="3721395" y="1277017"/>
                          <a:pt x="3721395" y="1273588"/>
                          <a:pt x="3721681" y="1273683"/>
                        </a:cubicBezTo>
                        <a:cubicBezTo>
                          <a:pt x="3721491" y="1273588"/>
                          <a:pt x="3720824" y="1277017"/>
                          <a:pt x="3720538" y="1268825"/>
                        </a:cubicBezTo>
                        <a:cubicBezTo>
                          <a:pt x="3720348" y="1263968"/>
                          <a:pt x="3720062" y="1257110"/>
                          <a:pt x="3719776" y="1251490"/>
                        </a:cubicBezTo>
                        <a:cubicBezTo>
                          <a:pt x="3719490" y="1245775"/>
                          <a:pt x="3719205" y="1241298"/>
                          <a:pt x="3718919" y="1241203"/>
                        </a:cubicBezTo>
                        <a:cubicBezTo>
                          <a:pt x="3719205" y="1241298"/>
                          <a:pt x="3719205" y="1236345"/>
                          <a:pt x="3719109" y="1228535"/>
                        </a:cubicBezTo>
                        <a:cubicBezTo>
                          <a:pt x="3718919" y="1220724"/>
                          <a:pt x="3718633" y="1210056"/>
                          <a:pt x="3718347" y="1198912"/>
                        </a:cubicBezTo>
                        <a:cubicBezTo>
                          <a:pt x="3717585" y="1176528"/>
                          <a:pt x="3716823" y="1151858"/>
                          <a:pt x="3716538" y="1143000"/>
                        </a:cubicBezTo>
                        <a:cubicBezTo>
                          <a:pt x="3715299" y="1107377"/>
                          <a:pt x="3713871" y="1084993"/>
                          <a:pt x="3712061" y="1060133"/>
                        </a:cubicBezTo>
                        <a:cubicBezTo>
                          <a:pt x="3712347" y="1063561"/>
                          <a:pt x="3714061" y="1085660"/>
                          <a:pt x="3713966" y="1076992"/>
                        </a:cubicBezTo>
                        <a:cubicBezTo>
                          <a:pt x="3713966" y="1076801"/>
                          <a:pt x="3713395" y="1063847"/>
                          <a:pt x="3713395" y="1063657"/>
                        </a:cubicBezTo>
                        <a:cubicBezTo>
                          <a:pt x="3713204" y="1057466"/>
                          <a:pt x="3713299" y="1062323"/>
                          <a:pt x="3713490" y="1058894"/>
                        </a:cubicBezTo>
                        <a:cubicBezTo>
                          <a:pt x="3713871" y="1053751"/>
                          <a:pt x="3713585" y="1040987"/>
                          <a:pt x="3712823" y="1039463"/>
                        </a:cubicBezTo>
                        <a:cubicBezTo>
                          <a:pt x="3712347" y="1038511"/>
                          <a:pt x="3712156" y="1041083"/>
                          <a:pt x="3711680" y="1026700"/>
                        </a:cubicBezTo>
                        <a:cubicBezTo>
                          <a:pt x="3711489" y="1019366"/>
                          <a:pt x="3711108" y="1010317"/>
                          <a:pt x="3710918" y="1003078"/>
                        </a:cubicBezTo>
                        <a:cubicBezTo>
                          <a:pt x="3710823" y="997363"/>
                          <a:pt x="3711108" y="998792"/>
                          <a:pt x="3711013" y="994886"/>
                        </a:cubicBezTo>
                        <a:lnTo>
                          <a:pt x="3709775" y="957548"/>
                        </a:lnTo>
                        <a:cubicBezTo>
                          <a:pt x="3709013" y="935736"/>
                          <a:pt x="3707870" y="943261"/>
                          <a:pt x="3708060" y="949452"/>
                        </a:cubicBezTo>
                        <a:cubicBezTo>
                          <a:pt x="3707679" y="938498"/>
                          <a:pt x="3708156" y="913828"/>
                          <a:pt x="3708060" y="903065"/>
                        </a:cubicBezTo>
                        <a:cubicBezTo>
                          <a:pt x="3707965" y="891826"/>
                          <a:pt x="3707679" y="882015"/>
                          <a:pt x="3707489" y="893921"/>
                        </a:cubicBezTo>
                        <a:cubicBezTo>
                          <a:pt x="3707394" y="900779"/>
                          <a:pt x="3706917" y="912400"/>
                          <a:pt x="3706632" y="891445"/>
                        </a:cubicBezTo>
                        <a:cubicBezTo>
                          <a:pt x="3706441" y="880205"/>
                          <a:pt x="3706346" y="870394"/>
                          <a:pt x="3706441" y="861727"/>
                        </a:cubicBezTo>
                        <a:cubicBezTo>
                          <a:pt x="3706441" y="860679"/>
                          <a:pt x="3706441" y="854107"/>
                          <a:pt x="3706441" y="851535"/>
                        </a:cubicBezTo>
                        <a:cubicBezTo>
                          <a:pt x="3706536" y="855631"/>
                          <a:pt x="3705679" y="859441"/>
                          <a:pt x="3705393" y="856678"/>
                        </a:cubicBezTo>
                        <a:cubicBezTo>
                          <a:pt x="3705012" y="853154"/>
                          <a:pt x="3705393" y="828866"/>
                          <a:pt x="3705489" y="826484"/>
                        </a:cubicBezTo>
                        <a:cubicBezTo>
                          <a:pt x="3705774" y="792671"/>
                          <a:pt x="3704631" y="833914"/>
                          <a:pt x="3704536" y="832485"/>
                        </a:cubicBezTo>
                        <a:cubicBezTo>
                          <a:pt x="3704155" y="826770"/>
                          <a:pt x="3704536" y="794290"/>
                          <a:pt x="3703679" y="794099"/>
                        </a:cubicBezTo>
                        <a:cubicBezTo>
                          <a:pt x="3703774" y="794099"/>
                          <a:pt x="3703774" y="792956"/>
                          <a:pt x="3703774" y="790861"/>
                        </a:cubicBezTo>
                        <a:cubicBezTo>
                          <a:pt x="3703774" y="788765"/>
                          <a:pt x="3703679" y="785717"/>
                          <a:pt x="3703679" y="782098"/>
                        </a:cubicBezTo>
                        <a:cubicBezTo>
                          <a:pt x="3703488" y="774763"/>
                          <a:pt x="3703203" y="764762"/>
                          <a:pt x="3702822" y="754380"/>
                        </a:cubicBezTo>
                        <a:cubicBezTo>
                          <a:pt x="3702060" y="733616"/>
                          <a:pt x="3701298" y="711137"/>
                          <a:pt x="3701012" y="704374"/>
                        </a:cubicBezTo>
                        <a:cubicBezTo>
                          <a:pt x="3700250" y="686753"/>
                          <a:pt x="3699678" y="674275"/>
                          <a:pt x="3699012" y="658559"/>
                        </a:cubicBezTo>
                        <a:cubicBezTo>
                          <a:pt x="3698535" y="647129"/>
                          <a:pt x="3699012" y="639128"/>
                          <a:pt x="3698440" y="630269"/>
                        </a:cubicBezTo>
                        <a:cubicBezTo>
                          <a:pt x="3698154" y="625316"/>
                          <a:pt x="3697011" y="613220"/>
                          <a:pt x="3696726" y="606362"/>
                        </a:cubicBezTo>
                        <a:cubicBezTo>
                          <a:pt x="3696726" y="607600"/>
                          <a:pt x="3699774" y="633603"/>
                          <a:pt x="3698154" y="609791"/>
                        </a:cubicBezTo>
                        <a:cubicBezTo>
                          <a:pt x="3697488" y="599504"/>
                          <a:pt x="3697011" y="582454"/>
                          <a:pt x="3696249" y="581311"/>
                        </a:cubicBezTo>
                        <a:cubicBezTo>
                          <a:pt x="3695678" y="580263"/>
                          <a:pt x="3695678" y="559975"/>
                          <a:pt x="3695106" y="559784"/>
                        </a:cubicBezTo>
                        <a:cubicBezTo>
                          <a:pt x="3695773" y="559975"/>
                          <a:pt x="3696059" y="556927"/>
                          <a:pt x="3695678" y="539305"/>
                        </a:cubicBezTo>
                        <a:cubicBezTo>
                          <a:pt x="3695392" y="527685"/>
                          <a:pt x="3693582" y="523018"/>
                          <a:pt x="3692820" y="510064"/>
                        </a:cubicBezTo>
                        <a:cubicBezTo>
                          <a:pt x="3690915" y="476250"/>
                          <a:pt x="3693297" y="475012"/>
                          <a:pt x="3693963" y="475202"/>
                        </a:cubicBezTo>
                        <a:cubicBezTo>
                          <a:pt x="3692725" y="461582"/>
                          <a:pt x="3691678" y="449104"/>
                          <a:pt x="3690439" y="431959"/>
                        </a:cubicBezTo>
                        <a:cubicBezTo>
                          <a:pt x="3690725" y="425767"/>
                          <a:pt x="3690915" y="421005"/>
                          <a:pt x="3691011" y="411099"/>
                        </a:cubicBezTo>
                        <a:cubicBezTo>
                          <a:pt x="3690439" y="410909"/>
                          <a:pt x="3689963" y="391859"/>
                          <a:pt x="3689582" y="383000"/>
                        </a:cubicBezTo>
                        <a:cubicBezTo>
                          <a:pt x="3689391" y="378142"/>
                          <a:pt x="3687867" y="355663"/>
                          <a:pt x="3687772" y="358235"/>
                        </a:cubicBezTo>
                        <a:cubicBezTo>
                          <a:pt x="3688058" y="348901"/>
                          <a:pt x="3689677" y="364998"/>
                          <a:pt x="3688058" y="333375"/>
                        </a:cubicBezTo>
                        <a:cubicBezTo>
                          <a:pt x="3686915" y="310801"/>
                          <a:pt x="3686915" y="304419"/>
                          <a:pt x="3687772" y="304800"/>
                        </a:cubicBezTo>
                        <a:cubicBezTo>
                          <a:pt x="3687296" y="292132"/>
                          <a:pt x="3687105" y="297180"/>
                          <a:pt x="3686724" y="292132"/>
                        </a:cubicBezTo>
                        <a:cubicBezTo>
                          <a:pt x="3686058" y="284702"/>
                          <a:pt x="3685772" y="267176"/>
                          <a:pt x="3685200" y="257651"/>
                        </a:cubicBezTo>
                        <a:cubicBezTo>
                          <a:pt x="3684629" y="247936"/>
                          <a:pt x="3684438" y="255079"/>
                          <a:pt x="3683962" y="249174"/>
                        </a:cubicBezTo>
                        <a:cubicBezTo>
                          <a:pt x="3683486" y="243078"/>
                          <a:pt x="3683295" y="229743"/>
                          <a:pt x="3682914" y="229648"/>
                        </a:cubicBezTo>
                        <a:cubicBezTo>
                          <a:pt x="3683581" y="229838"/>
                          <a:pt x="3683581" y="232600"/>
                          <a:pt x="3683105" y="217551"/>
                        </a:cubicBezTo>
                        <a:lnTo>
                          <a:pt x="3682057" y="187262"/>
                        </a:lnTo>
                        <a:cubicBezTo>
                          <a:pt x="3682343" y="187357"/>
                          <a:pt x="3682914" y="186785"/>
                          <a:pt x="3683295" y="198215"/>
                        </a:cubicBezTo>
                        <a:cubicBezTo>
                          <a:pt x="3683581" y="202311"/>
                          <a:pt x="3683676" y="208883"/>
                          <a:pt x="3684057" y="208979"/>
                        </a:cubicBezTo>
                        <a:cubicBezTo>
                          <a:pt x="3683010" y="179832"/>
                          <a:pt x="3682057" y="175927"/>
                          <a:pt x="3680819" y="153162"/>
                        </a:cubicBezTo>
                        <a:cubicBezTo>
                          <a:pt x="3679581" y="130207"/>
                          <a:pt x="3681581" y="152114"/>
                          <a:pt x="3681581" y="152019"/>
                        </a:cubicBezTo>
                        <a:cubicBezTo>
                          <a:pt x="3681581" y="151638"/>
                          <a:pt x="3680724" y="134588"/>
                          <a:pt x="3680628" y="134303"/>
                        </a:cubicBezTo>
                        <a:cubicBezTo>
                          <a:pt x="3679962" y="124778"/>
                          <a:pt x="3679866" y="122301"/>
                          <a:pt x="3679866" y="113062"/>
                        </a:cubicBezTo>
                        <a:cubicBezTo>
                          <a:pt x="3679962" y="100298"/>
                          <a:pt x="3678914" y="68008"/>
                          <a:pt x="3678342" y="80963"/>
                        </a:cubicBezTo>
                        <a:cubicBezTo>
                          <a:pt x="3678152" y="73819"/>
                          <a:pt x="3677866" y="71723"/>
                          <a:pt x="3677771" y="68771"/>
                        </a:cubicBezTo>
                        <a:cubicBezTo>
                          <a:pt x="3677580" y="65056"/>
                          <a:pt x="3678723" y="70675"/>
                          <a:pt x="3678914" y="70295"/>
                        </a:cubicBezTo>
                        <a:cubicBezTo>
                          <a:pt x="3679200" y="69342"/>
                          <a:pt x="3678819" y="61722"/>
                          <a:pt x="3678533" y="56388"/>
                        </a:cubicBezTo>
                        <a:cubicBezTo>
                          <a:pt x="3678152" y="50483"/>
                          <a:pt x="3677866" y="46196"/>
                          <a:pt x="3677580" y="42577"/>
                        </a:cubicBezTo>
                        <a:cubicBezTo>
                          <a:pt x="3677295" y="39053"/>
                          <a:pt x="3677009" y="36195"/>
                          <a:pt x="3676723" y="34290"/>
                        </a:cubicBezTo>
                        <a:cubicBezTo>
                          <a:pt x="3674247" y="34480"/>
                          <a:pt x="3671199" y="34671"/>
                          <a:pt x="3667008" y="34766"/>
                        </a:cubicBezTo>
                        <a:cubicBezTo>
                          <a:pt x="3662816" y="34862"/>
                          <a:pt x="3657483" y="34957"/>
                          <a:pt x="3649767" y="34862"/>
                        </a:cubicBezTo>
                        <a:cubicBezTo>
                          <a:pt x="3650053" y="34385"/>
                          <a:pt x="3651482" y="33909"/>
                          <a:pt x="3645767" y="33433"/>
                        </a:cubicBezTo>
                        <a:cubicBezTo>
                          <a:pt x="3636147" y="32671"/>
                          <a:pt x="3618430" y="32957"/>
                          <a:pt x="3618145" y="33528"/>
                        </a:cubicBezTo>
                        <a:cubicBezTo>
                          <a:pt x="3618335" y="33052"/>
                          <a:pt x="3613287" y="32385"/>
                          <a:pt x="3597285" y="32195"/>
                        </a:cubicBezTo>
                        <a:cubicBezTo>
                          <a:pt x="3597189" y="32480"/>
                          <a:pt x="3605095" y="34195"/>
                          <a:pt x="3586807" y="33338"/>
                        </a:cubicBezTo>
                        <a:cubicBezTo>
                          <a:pt x="3577473" y="32861"/>
                          <a:pt x="3577378" y="32099"/>
                          <a:pt x="3559947" y="32004"/>
                        </a:cubicBezTo>
                        <a:cubicBezTo>
                          <a:pt x="3548993" y="31909"/>
                          <a:pt x="3545088" y="32290"/>
                          <a:pt x="3533181" y="32099"/>
                        </a:cubicBezTo>
                        <a:cubicBezTo>
                          <a:pt x="3533277" y="31909"/>
                          <a:pt x="3530229" y="31813"/>
                          <a:pt x="3525466" y="31718"/>
                        </a:cubicBezTo>
                        <a:cubicBezTo>
                          <a:pt x="3520704" y="31623"/>
                          <a:pt x="3514322" y="31528"/>
                          <a:pt x="3507654" y="31433"/>
                        </a:cubicBezTo>
                        <a:cubicBezTo>
                          <a:pt x="3494224" y="31337"/>
                          <a:pt x="3479651" y="31242"/>
                          <a:pt x="3474888" y="31147"/>
                        </a:cubicBezTo>
                        <a:cubicBezTo>
                          <a:pt x="3459267" y="31147"/>
                          <a:pt x="3480794" y="32099"/>
                          <a:pt x="3475650" y="32195"/>
                        </a:cubicBezTo>
                        <a:cubicBezTo>
                          <a:pt x="3462601" y="32575"/>
                          <a:pt x="3450409" y="30861"/>
                          <a:pt x="3448790" y="30671"/>
                        </a:cubicBezTo>
                        <a:cubicBezTo>
                          <a:pt x="3445742" y="30289"/>
                          <a:pt x="3422120" y="30099"/>
                          <a:pt x="3414976" y="30099"/>
                        </a:cubicBezTo>
                        <a:cubicBezTo>
                          <a:pt x="3395259" y="30004"/>
                          <a:pt x="3375352" y="30004"/>
                          <a:pt x="3356397" y="29908"/>
                        </a:cubicBezTo>
                        <a:cubicBezTo>
                          <a:pt x="3350778" y="29908"/>
                          <a:pt x="3316488" y="30194"/>
                          <a:pt x="3313345" y="30194"/>
                        </a:cubicBezTo>
                        <a:cubicBezTo>
                          <a:pt x="3308391" y="29908"/>
                          <a:pt x="3344301" y="28861"/>
                          <a:pt x="3330299" y="28861"/>
                        </a:cubicBezTo>
                        <a:cubicBezTo>
                          <a:pt x="3324584" y="28861"/>
                          <a:pt x="3308772" y="29051"/>
                          <a:pt x="3294295" y="29146"/>
                        </a:cubicBezTo>
                        <a:cubicBezTo>
                          <a:pt x="3287055" y="29242"/>
                          <a:pt x="3280197" y="29337"/>
                          <a:pt x="3275149" y="29432"/>
                        </a:cubicBezTo>
                        <a:cubicBezTo>
                          <a:pt x="3272673" y="29528"/>
                          <a:pt x="3270577" y="29528"/>
                          <a:pt x="3269053" y="29623"/>
                        </a:cubicBezTo>
                        <a:cubicBezTo>
                          <a:pt x="3267624" y="29718"/>
                          <a:pt x="3266767" y="29718"/>
                          <a:pt x="3266767" y="29813"/>
                        </a:cubicBezTo>
                        <a:cubicBezTo>
                          <a:pt x="3266958" y="29242"/>
                          <a:pt x="3257147" y="28956"/>
                          <a:pt x="3243145" y="28766"/>
                        </a:cubicBezTo>
                        <a:cubicBezTo>
                          <a:pt x="3231810" y="28670"/>
                          <a:pt x="3219714" y="28670"/>
                          <a:pt x="3208855" y="28575"/>
                        </a:cubicBezTo>
                        <a:cubicBezTo>
                          <a:pt x="3200187" y="28766"/>
                          <a:pt x="3197425" y="28766"/>
                          <a:pt x="3188376" y="28956"/>
                        </a:cubicBezTo>
                        <a:cubicBezTo>
                          <a:pt x="3162468" y="29146"/>
                          <a:pt x="3145800" y="28099"/>
                          <a:pt x="3124273" y="27527"/>
                        </a:cubicBezTo>
                        <a:cubicBezTo>
                          <a:pt x="3117891" y="27337"/>
                          <a:pt x="3117891" y="27527"/>
                          <a:pt x="3117891" y="27718"/>
                        </a:cubicBezTo>
                        <a:cubicBezTo>
                          <a:pt x="3110081" y="27622"/>
                          <a:pt x="3101604" y="27527"/>
                          <a:pt x="3093793" y="27527"/>
                        </a:cubicBezTo>
                        <a:cubicBezTo>
                          <a:pt x="3079696" y="27527"/>
                          <a:pt x="3067123" y="27527"/>
                          <a:pt x="3050931" y="27527"/>
                        </a:cubicBezTo>
                        <a:cubicBezTo>
                          <a:pt x="3036738" y="27337"/>
                          <a:pt x="3028261" y="27146"/>
                          <a:pt x="3014926" y="26956"/>
                        </a:cubicBezTo>
                        <a:cubicBezTo>
                          <a:pt x="3008640" y="26860"/>
                          <a:pt x="2996162" y="26670"/>
                          <a:pt x="2991304" y="26860"/>
                        </a:cubicBezTo>
                        <a:cubicBezTo>
                          <a:pt x="2983017" y="27242"/>
                          <a:pt x="2941203" y="26479"/>
                          <a:pt x="2926534" y="26384"/>
                        </a:cubicBezTo>
                        <a:cubicBezTo>
                          <a:pt x="2920153" y="26384"/>
                          <a:pt x="2878338" y="26575"/>
                          <a:pt x="2876623" y="26575"/>
                        </a:cubicBezTo>
                        <a:cubicBezTo>
                          <a:pt x="2874147" y="26479"/>
                          <a:pt x="2882719" y="26003"/>
                          <a:pt x="2883481" y="26003"/>
                        </a:cubicBezTo>
                        <a:lnTo>
                          <a:pt x="2862050" y="26194"/>
                        </a:lnTo>
                        <a:cubicBezTo>
                          <a:pt x="2859859" y="26289"/>
                          <a:pt x="2845191" y="26956"/>
                          <a:pt x="2841571" y="26860"/>
                        </a:cubicBezTo>
                        <a:cubicBezTo>
                          <a:pt x="2839380" y="26860"/>
                          <a:pt x="2841571" y="26194"/>
                          <a:pt x="2837190" y="26099"/>
                        </a:cubicBezTo>
                        <a:cubicBezTo>
                          <a:pt x="2829855" y="25813"/>
                          <a:pt x="2816997" y="25813"/>
                          <a:pt x="2808805" y="25717"/>
                        </a:cubicBezTo>
                        <a:cubicBezTo>
                          <a:pt x="2796804" y="25813"/>
                          <a:pt x="2776611" y="26003"/>
                          <a:pt x="2776896" y="25241"/>
                        </a:cubicBezTo>
                        <a:cubicBezTo>
                          <a:pt x="2776801" y="25432"/>
                          <a:pt x="2764419" y="25717"/>
                          <a:pt x="2766133" y="25908"/>
                        </a:cubicBezTo>
                        <a:cubicBezTo>
                          <a:pt x="2759085" y="25241"/>
                          <a:pt x="2752227" y="25146"/>
                          <a:pt x="2734224" y="25051"/>
                        </a:cubicBezTo>
                        <a:cubicBezTo>
                          <a:pt x="2726033" y="24955"/>
                          <a:pt x="2713270" y="24765"/>
                          <a:pt x="2705745" y="24860"/>
                        </a:cubicBezTo>
                        <a:cubicBezTo>
                          <a:pt x="2700887" y="24955"/>
                          <a:pt x="2705078" y="25146"/>
                          <a:pt x="2698887" y="25051"/>
                        </a:cubicBezTo>
                        <a:cubicBezTo>
                          <a:pt x="2680599" y="24670"/>
                          <a:pt x="2674217" y="24575"/>
                          <a:pt x="2655072" y="24193"/>
                        </a:cubicBezTo>
                        <a:cubicBezTo>
                          <a:pt x="2650881" y="24193"/>
                          <a:pt x="2638689" y="24003"/>
                          <a:pt x="2627545" y="23908"/>
                        </a:cubicBezTo>
                        <a:cubicBezTo>
                          <a:pt x="2622020" y="23813"/>
                          <a:pt x="2616781" y="23717"/>
                          <a:pt x="2612876" y="23622"/>
                        </a:cubicBezTo>
                        <a:cubicBezTo>
                          <a:pt x="2608971" y="23527"/>
                          <a:pt x="2606494" y="23432"/>
                          <a:pt x="2606589" y="23241"/>
                        </a:cubicBezTo>
                        <a:cubicBezTo>
                          <a:pt x="2586015" y="23050"/>
                          <a:pt x="2604684" y="24003"/>
                          <a:pt x="2590492" y="24098"/>
                        </a:cubicBezTo>
                        <a:cubicBezTo>
                          <a:pt x="2583253" y="24193"/>
                          <a:pt x="2576395" y="23527"/>
                          <a:pt x="2574490" y="23336"/>
                        </a:cubicBezTo>
                        <a:cubicBezTo>
                          <a:pt x="2569347" y="23241"/>
                          <a:pt x="2564013" y="23050"/>
                          <a:pt x="2558393" y="22860"/>
                        </a:cubicBezTo>
                        <a:cubicBezTo>
                          <a:pt x="2551725" y="22860"/>
                          <a:pt x="2534390" y="22860"/>
                          <a:pt x="2518674" y="22860"/>
                        </a:cubicBezTo>
                        <a:cubicBezTo>
                          <a:pt x="2510863" y="22860"/>
                          <a:pt x="2503434" y="22860"/>
                          <a:pt x="2498004" y="22860"/>
                        </a:cubicBezTo>
                        <a:cubicBezTo>
                          <a:pt x="2492575" y="22765"/>
                          <a:pt x="2489146" y="22670"/>
                          <a:pt x="2489241" y="22479"/>
                        </a:cubicBezTo>
                        <a:cubicBezTo>
                          <a:pt x="2489813" y="22670"/>
                          <a:pt x="2485336" y="23908"/>
                          <a:pt x="2477145" y="23813"/>
                        </a:cubicBezTo>
                        <a:cubicBezTo>
                          <a:pt x="2472858" y="23717"/>
                          <a:pt x="2468858" y="23241"/>
                          <a:pt x="2467620" y="23146"/>
                        </a:cubicBezTo>
                        <a:cubicBezTo>
                          <a:pt x="2465143" y="23050"/>
                          <a:pt x="2458476" y="22860"/>
                          <a:pt x="2455713" y="22860"/>
                        </a:cubicBezTo>
                        <a:cubicBezTo>
                          <a:pt x="2444474" y="22574"/>
                          <a:pt x="2439235" y="22479"/>
                          <a:pt x="2427900" y="22479"/>
                        </a:cubicBezTo>
                        <a:cubicBezTo>
                          <a:pt x="2424090" y="22479"/>
                          <a:pt x="2418566" y="22479"/>
                          <a:pt x="2416185" y="22288"/>
                        </a:cubicBezTo>
                        <a:cubicBezTo>
                          <a:pt x="2411232" y="21908"/>
                          <a:pt x="2425233" y="21336"/>
                          <a:pt x="2421614" y="21241"/>
                        </a:cubicBezTo>
                        <a:cubicBezTo>
                          <a:pt x="2417423" y="21050"/>
                          <a:pt x="2394849" y="21526"/>
                          <a:pt x="2387991" y="21526"/>
                        </a:cubicBezTo>
                        <a:cubicBezTo>
                          <a:pt x="2368179" y="21431"/>
                          <a:pt x="2347033" y="20764"/>
                          <a:pt x="2328078" y="20383"/>
                        </a:cubicBezTo>
                        <a:cubicBezTo>
                          <a:pt x="2307504" y="20003"/>
                          <a:pt x="2325221" y="22288"/>
                          <a:pt x="2296265" y="21146"/>
                        </a:cubicBezTo>
                        <a:cubicBezTo>
                          <a:pt x="2281311" y="20574"/>
                          <a:pt x="2275977" y="20003"/>
                          <a:pt x="2253116" y="20003"/>
                        </a:cubicBezTo>
                        <a:cubicBezTo>
                          <a:pt x="2245306" y="20003"/>
                          <a:pt x="2225780" y="21146"/>
                          <a:pt x="2222541" y="20098"/>
                        </a:cubicBezTo>
                        <a:cubicBezTo>
                          <a:pt x="2218731" y="18955"/>
                          <a:pt x="2194252" y="19621"/>
                          <a:pt x="2183013" y="19907"/>
                        </a:cubicBezTo>
                        <a:cubicBezTo>
                          <a:pt x="2162248" y="20383"/>
                          <a:pt x="2155295" y="19336"/>
                          <a:pt x="2135673" y="18955"/>
                        </a:cubicBezTo>
                        <a:cubicBezTo>
                          <a:pt x="2115480" y="18669"/>
                          <a:pt x="2130054" y="20003"/>
                          <a:pt x="2125386" y="20383"/>
                        </a:cubicBezTo>
                        <a:cubicBezTo>
                          <a:pt x="2120814" y="20669"/>
                          <a:pt x="2099478" y="18955"/>
                          <a:pt x="2092430" y="19336"/>
                        </a:cubicBezTo>
                        <a:cubicBezTo>
                          <a:pt x="2090430" y="19431"/>
                          <a:pt x="2098907" y="19812"/>
                          <a:pt x="2093573" y="19907"/>
                        </a:cubicBezTo>
                        <a:cubicBezTo>
                          <a:pt x="2090906" y="20003"/>
                          <a:pt x="2077571" y="19812"/>
                          <a:pt x="2074904" y="19717"/>
                        </a:cubicBezTo>
                        <a:cubicBezTo>
                          <a:pt x="2063474" y="19145"/>
                          <a:pt x="2082238" y="18764"/>
                          <a:pt x="2058711" y="18288"/>
                        </a:cubicBezTo>
                        <a:cubicBezTo>
                          <a:pt x="2027850" y="17717"/>
                          <a:pt x="1988226" y="17431"/>
                          <a:pt x="1957746" y="17526"/>
                        </a:cubicBezTo>
                        <a:cubicBezTo>
                          <a:pt x="1947555" y="17526"/>
                          <a:pt x="1946126" y="17526"/>
                          <a:pt x="1935458" y="17621"/>
                        </a:cubicBezTo>
                        <a:cubicBezTo>
                          <a:pt x="1917170" y="18193"/>
                          <a:pt x="1929933" y="16574"/>
                          <a:pt x="1927838" y="16478"/>
                        </a:cubicBezTo>
                        <a:cubicBezTo>
                          <a:pt x="1909359" y="16288"/>
                          <a:pt x="1917741" y="18002"/>
                          <a:pt x="1892976" y="16764"/>
                        </a:cubicBezTo>
                        <a:cubicBezTo>
                          <a:pt x="1888500" y="16764"/>
                          <a:pt x="1882213" y="16764"/>
                          <a:pt x="1877832" y="16669"/>
                        </a:cubicBezTo>
                        <a:cubicBezTo>
                          <a:pt x="1872212" y="16669"/>
                          <a:pt x="1849257" y="16669"/>
                          <a:pt x="1827730" y="16669"/>
                        </a:cubicBezTo>
                        <a:cubicBezTo>
                          <a:pt x="1816967" y="16574"/>
                          <a:pt x="1806585" y="16574"/>
                          <a:pt x="1798869" y="16478"/>
                        </a:cubicBezTo>
                        <a:cubicBezTo>
                          <a:pt x="1795059" y="16383"/>
                          <a:pt x="1791916" y="16383"/>
                          <a:pt x="1789630" y="16288"/>
                        </a:cubicBezTo>
                        <a:cubicBezTo>
                          <a:pt x="1787439" y="16192"/>
                          <a:pt x="1786201" y="16097"/>
                          <a:pt x="1786201" y="16002"/>
                        </a:cubicBezTo>
                        <a:lnTo>
                          <a:pt x="1753816" y="16954"/>
                        </a:lnTo>
                        <a:cubicBezTo>
                          <a:pt x="1754102" y="16288"/>
                          <a:pt x="1738100" y="16002"/>
                          <a:pt x="1725051" y="15812"/>
                        </a:cubicBezTo>
                        <a:cubicBezTo>
                          <a:pt x="1710573" y="15621"/>
                          <a:pt x="1711811" y="15145"/>
                          <a:pt x="1704858" y="14668"/>
                        </a:cubicBezTo>
                        <a:cubicBezTo>
                          <a:pt x="1699428" y="14288"/>
                          <a:pt x="1683426" y="15812"/>
                          <a:pt x="1668758" y="15621"/>
                        </a:cubicBezTo>
                        <a:cubicBezTo>
                          <a:pt x="1668853" y="15430"/>
                          <a:pt x="1675806" y="14288"/>
                          <a:pt x="1670663" y="14097"/>
                        </a:cubicBezTo>
                        <a:cubicBezTo>
                          <a:pt x="1658852" y="13811"/>
                          <a:pt x="1638183" y="14097"/>
                          <a:pt x="1637230" y="14573"/>
                        </a:cubicBezTo>
                        <a:cubicBezTo>
                          <a:pt x="1636563" y="14859"/>
                          <a:pt x="1646564" y="15335"/>
                          <a:pt x="1633801" y="15240"/>
                        </a:cubicBezTo>
                        <a:cubicBezTo>
                          <a:pt x="1625419" y="15145"/>
                          <a:pt x="1623228" y="15050"/>
                          <a:pt x="1618752" y="14764"/>
                        </a:cubicBezTo>
                        <a:cubicBezTo>
                          <a:pt x="1611322" y="14288"/>
                          <a:pt x="1621895" y="13716"/>
                          <a:pt x="1615323" y="13240"/>
                        </a:cubicBezTo>
                        <a:cubicBezTo>
                          <a:pt x="1614084" y="13145"/>
                          <a:pt x="1605036" y="13811"/>
                          <a:pt x="1605321" y="13716"/>
                        </a:cubicBezTo>
                        <a:cubicBezTo>
                          <a:pt x="1598559" y="13907"/>
                          <a:pt x="1590462" y="14002"/>
                          <a:pt x="1581223" y="13907"/>
                        </a:cubicBezTo>
                        <a:cubicBezTo>
                          <a:pt x="1573032" y="13811"/>
                          <a:pt x="1572174" y="13621"/>
                          <a:pt x="1566650" y="13716"/>
                        </a:cubicBezTo>
                        <a:cubicBezTo>
                          <a:pt x="1558363" y="13811"/>
                          <a:pt x="1555315" y="14097"/>
                          <a:pt x="1550076" y="14288"/>
                        </a:cubicBezTo>
                        <a:cubicBezTo>
                          <a:pt x="1542933" y="14573"/>
                          <a:pt x="1538265" y="13335"/>
                          <a:pt x="1526264" y="13621"/>
                        </a:cubicBezTo>
                        <a:cubicBezTo>
                          <a:pt x="1520454" y="13716"/>
                          <a:pt x="1519787" y="14097"/>
                          <a:pt x="1513024" y="14097"/>
                        </a:cubicBezTo>
                        <a:cubicBezTo>
                          <a:pt x="1506166" y="14002"/>
                          <a:pt x="1498260" y="14002"/>
                          <a:pt x="1491307" y="13907"/>
                        </a:cubicBezTo>
                        <a:cubicBezTo>
                          <a:pt x="1509119" y="14097"/>
                          <a:pt x="1534551" y="13525"/>
                          <a:pt x="1505404" y="13145"/>
                        </a:cubicBezTo>
                        <a:cubicBezTo>
                          <a:pt x="1498737" y="13145"/>
                          <a:pt x="1489116" y="13049"/>
                          <a:pt x="1481115" y="13049"/>
                        </a:cubicBezTo>
                        <a:cubicBezTo>
                          <a:pt x="1473114" y="13049"/>
                          <a:pt x="1466733" y="13240"/>
                          <a:pt x="1466637" y="13525"/>
                        </a:cubicBezTo>
                        <a:cubicBezTo>
                          <a:pt x="1466733" y="13240"/>
                          <a:pt x="1461589" y="12954"/>
                          <a:pt x="1453398" y="12763"/>
                        </a:cubicBezTo>
                        <a:cubicBezTo>
                          <a:pt x="1445206" y="12668"/>
                          <a:pt x="1434062" y="12478"/>
                          <a:pt x="1422251" y="12287"/>
                        </a:cubicBezTo>
                        <a:cubicBezTo>
                          <a:pt x="1398534" y="12097"/>
                          <a:pt x="1372149" y="11906"/>
                          <a:pt x="1361481" y="11811"/>
                        </a:cubicBezTo>
                        <a:cubicBezTo>
                          <a:pt x="1341955" y="11621"/>
                          <a:pt x="1349575" y="12287"/>
                          <a:pt x="1349289" y="12954"/>
                        </a:cubicBezTo>
                        <a:cubicBezTo>
                          <a:pt x="1339764" y="13621"/>
                          <a:pt x="1337002" y="13525"/>
                          <a:pt x="1327953" y="12763"/>
                        </a:cubicBezTo>
                        <a:cubicBezTo>
                          <a:pt x="1328144" y="12097"/>
                          <a:pt x="1316142" y="11621"/>
                          <a:pt x="1300998" y="11239"/>
                        </a:cubicBezTo>
                        <a:cubicBezTo>
                          <a:pt x="1285758" y="10954"/>
                          <a:pt x="1267660" y="10668"/>
                          <a:pt x="1255754" y="10478"/>
                        </a:cubicBezTo>
                        <a:cubicBezTo>
                          <a:pt x="1242514" y="10382"/>
                          <a:pt x="1227369" y="10192"/>
                          <a:pt x="1217844" y="10573"/>
                        </a:cubicBezTo>
                        <a:cubicBezTo>
                          <a:pt x="1204128" y="11049"/>
                          <a:pt x="1196508" y="11144"/>
                          <a:pt x="1174696" y="10954"/>
                        </a:cubicBezTo>
                        <a:cubicBezTo>
                          <a:pt x="1197556" y="11144"/>
                          <a:pt x="1206986" y="10478"/>
                          <a:pt x="1178792" y="10192"/>
                        </a:cubicBezTo>
                        <a:lnTo>
                          <a:pt x="1113927" y="9620"/>
                        </a:lnTo>
                        <a:cubicBezTo>
                          <a:pt x="1088209" y="9430"/>
                          <a:pt x="1076684" y="9334"/>
                          <a:pt x="1064587" y="10192"/>
                        </a:cubicBezTo>
                        <a:cubicBezTo>
                          <a:pt x="1069921" y="9811"/>
                          <a:pt x="1075541" y="9620"/>
                          <a:pt x="1071731" y="9049"/>
                        </a:cubicBezTo>
                        <a:cubicBezTo>
                          <a:pt x="1069635" y="8763"/>
                          <a:pt x="1053157" y="8382"/>
                          <a:pt x="1051919" y="8763"/>
                        </a:cubicBezTo>
                        <a:cubicBezTo>
                          <a:pt x="1050395" y="9239"/>
                          <a:pt x="1035155" y="8763"/>
                          <a:pt x="1024201" y="8763"/>
                        </a:cubicBezTo>
                        <a:cubicBezTo>
                          <a:pt x="1018486" y="8763"/>
                          <a:pt x="1018391" y="9144"/>
                          <a:pt x="1013152" y="9334"/>
                        </a:cubicBezTo>
                        <a:cubicBezTo>
                          <a:pt x="1005246" y="9525"/>
                          <a:pt x="998007" y="8858"/>
                          <a:pt x="990673" y="8668"/>
                        </a:cubicBezTo>
                        <a:cubicBezTo>
                          <a:pt x="983434" y="8572"/>
                          <a:pt x="975338" y="8477"/>
                          <a:pt x="967718" y="8382"/>
                        </a:cubicBezTo>
                        <a:cubicBezTo>
                          <a:pt x="959622" y="8382"/>
                          <a:pt x="949049" y="8382"/>
                          <a:pt x="945715" y="8668"/>
                        </a:cubicBezTo>
                        <a:cubicBezTo>
                          <a:pt x="942381" y="8954"/>
                          <a:pt x="933142" y="8763"/>
                          <a:pt x="923522" y="8668"/>
                        </a:cubicBezTo>
                        <a:cubicBezTo>
                          <a:pt x="923046" y="8096"/>
                          <a:pt x="928951" y="8001"/>
                          <a:pt x="911139" y="8096"/>
                        </a:cubicBezTo>
                        <a:cubicBezTo>
                          <a:pt x="900852" y="8192"/>
                          <a:pt x="890661" y="8192"/>
                          <a:pt x="880945" y="8287"/>
                        </a:cubicBezTo>
                        <a:cubicBezTo>
                          <a:pt x="882279" y="8287"/>
                          <a:pt x="862467" y="8477"/>
                          <a:pt x="865991" y="8192"/>
                        </a:cubicBezTo>
                        <a:cubicBezTo>
                          <a:pt x="867229" y="8096"/>
                          <a:pt x="872754" y="8096"/>
                          <a:pt x="870468" y="7715"/>
                        </a:cubicBezTo>
                        <a:cubicBezTo>
                          <a:pt x="854275" y="7525"/>
                          <a:pt x="856847" y="7715"/>
                          <a:pt x="847131" y="8001"/>
                        </a:cubicBezTo>
                        <a:cubicBezTo>
                          <a:pt x="840559" y="8192"/>
                          <a:pt x="823986" y="8382"/>
                          <a:pt x="818271" y="7906"/>
                        </a:cubicBezTo>
                        <a:cubicBezTo>
                          <a:pt x="810936" y="7239"/>
                          <a:pt x="822366" y="7239"/>
                          <a:pt x="801030" y="6763"/>
                        </a:cubicBezTo>
                        <a:cubicBezTo>
                          <a:pt x="789505" y="6572"/>
                          <a:pt x="773503" y="6191"/>
                          <a:pt x="761597" y="6001"/>
                        </a:cubicBezTo>
                        <a:cubicBezTo>
                          <a:pt x="748547" y="5905"/>
                          <a:pt x="757406" y="6382"/>
                          <a:pt x="755977" y="6572"/>
                        </a:cubicBezTo>
                        <a:cubicBezTo>
                          <a:pt x="753977" y="6858"/>
                          <a:pt x="743404" y="6953"/>
                          <a:pt x="736355" y="6667"/>
                        </a:cubicBezTo>
                        <a:cubicBezTo>
                          <a:pt x="733974" y="6572"/>
                          <a:pt x="727593" y="6382"/>
                          <a:pt x="721878" y="6287"/>
                        </a:cubicBezTo>
                        <a:cubicBezTo>
                          <a:pt x="716067" y="6191"/>
                          <a:pt x="710829" y="6191"/>
                          <a:pt x="710733" y="6382"/>
                        </a:cubicBezTo>
                        <a:cubicBezTo>
                          <a:pt x="710924" y="5810"/>
                          <a:pt x="698160" y="5620"/>
                          <a:pt x="683873" y="5620"/>
                        </a:cubicBezTo>
                        <a:cubicBezTo>
                          <a:pt x="669585" y="5620"/>
                          <a:pt x="653583" y="5620"/>
                          <a:pt x="647297" y="5620"/>
                        </a:cubicBezTo>
                        <a:cubicBezTo>
                          <a:pt x="635105" y="5525"/>
                          <a:pt x="637486" y="5334"/>
                          <a:pt x="627294" y="5143"/>
                        </a:cubicBezTo>
                        <a:cubicBezTo>
                          <a:pt x="615579" y="4953"/>
                          <a:pt x="602720" y="4858"/>
                          <a:pt x="590623" y="4667"/>
                        </a:cubicBezTo>
                        <a:cubicBezTo>
                          <a:pt x="586146" y="4667"/>
                          <a:pt x="568239" y="4477"/>
                          <a:pt x="551571" y="4286"/>
                        </a:cubicBezTo>
                        <a:cubicBezTo>
                          <a:pt x="543189" y="4191"/>
                          <a:pt x="535188" y="4000"/>
                          <a:pt x="529187" y="4000"/>
                        </a:cubicBezTo>
                        <a:cubicBezTo>
                          <a:pt x="526234" y="3905"/>
                          <a:pt x="523758" y="3810"/>
                          <a:pt x="522043" y="3810"/>
                        </a:cubicBezTo>
                        <a:cubicBezTo>
                          <a:pt x="520329" y="3715"/>
                          <a:pt x="519376" y="3620"/>
                          <a:pt x="519376" y="3620"/>
                        </a:cubicBezTo>
                        <a:cubicBezTo>
                          <a:pt x="503279" y="3429"/>
                          <a:pt x="498897" y="3524"/>
                          <a:pt x="497659" y="4096"/>
                        </a:cubicBezTo>
                        <a:cubicBezTo>
                          <a:pt x="497088" y="4382"/>
                          <a:pt x="485467" y="4858"/>
                          <a:pt x="477561" y="4763"/>
                        </a:cubicBezTo>
                        <a:cubicBezTo>
                          <a:pt x="478895" y="4763"/>
                          <a:pt x="471846" y="3810"/>
                          <a:pt x="468798" y="3620"/>
                        </a:cubicBezTo>
                        <a:cubicBezTo>
                          <a:pt x="459369" y="3143"/>
                          <a:pt x="445081" y="3048"/>
                          <a:pt x="434127" y="3238"/>
                        </a:cubicBezTo>
                        <a:cubicBezTo>
                          <a:pt x="424507" y="3238"/>
                          <a:pt x="413649" y="3334"/>
                          <a:pt x="402885" y="3334"/>
                        </a:cubicBezTo>
                        <a:cubicBezTo>
                          <a:pt x="401361" y="3238"/>
                          <a:pt x="394599" y="2858"/>
                          <a:pt x="391551" y="2667"/>
                        </a:cubicBezTo>
                        <a:cubicBezTo>
                          <a:pt x="374310" y="2096"/>
                          <a:pt x="374215" y="3810"/>
                          <a:pt x="359070" y="3715"/>
                        </a:cubicBezTo>
                        <a:cubicBezTo>
                          <a:pt x="337163" y="3524"/>
                          <a:pt x="359832" y="2476"/>
                          <a:pt x="345545" y="2191"/>
                        </a:cubicBezTo>
                        <a:cubicBezTo>
                          <a:pt x="320875" y="1619"/>
                          <a:pt x="294967" y="2572"/>
                          <a:pt x="274107" y="2667"/>
                        </a:cubicBezTo>
                        <a:cubicBezTo>
                          <a:pt x="270202" y="2667"/>
                          <a:pt x="221910" y="2572"/>
                          <a:pt x="242103" y="2191"/>
                        </a:cubicBezTo>
                        <a:cubicBezTo>
                          <a:pt x="263915" y="2381"/>
                          <a:pt x="269726" y="2000"/>
                          <a:pt x="247342" y="1524"/>
                        </a:cubicBezTo>
                        <a:cubicBezTo>
                          <a:pt x="239913" y="1333"/>
                          <a:pt x="214005" y="1143"/>
                          <a:pt x="216576" y="1714"/>
                        </a:cubicBezTo>
                        <a:cubicBezTo>
                          <a:pt x="217243" y="1905"/>
                          <a:pt x="230102" y="2476"/>
                          <a:pt x="224196" y="2667"/>
                        </a:cubicBezTo>
                        <a:cubicBezTo>
                          <a:pt x="223148" y="2667"/>
                          <a:pt x="184191" y="571"/>
                          <a:pt x="179238" y="1143"/>
                        </a:cubicBezTo>
                        <a:cubicBezTo>
                          <a:pt x="176190" y="1429"/>
                          <a:pt x="179619" y="1905"/>
                          <a:pt x="175619" y="2191"/>
                        </a:cubicBezTo>
                        <a:cubicBezTo>
                          <a:pt x="171809" y="2476"/>
                          <a:pt x="162665" y="2572"/>
                          <a:pt x="156378" y="2667"/>
                        </a:cubicBezTo>
                        <a:cubicBezTo>
                          <a:pt x="156664" y="1810"/>
                          <a:pt x="159045" y="1429"/>
                          <a:pt x="134661" y="1238"/>
                        </a:cubicBezTo>
                        <a:cubicBezTo>
                          <a:pt x="128470" y="1143"/>
                          <a:pt x="92465" y="1238"/>
                          <a:pt x="103324" y="1714"/>
                        </a:cubicBezTo>
                        <a:lnTo>
                          <a:pt x="81988" y="1524"/>
                        </a:lnTo>
                        <a:cubicBezTo>
                          <a:pt x="81131" y="1238"/>
                          <a:pt x="86560" y="857"/>
                          <a:pt x="81702" y="571"/>
                        </a:cubicBezTo>
                        <a:cubicBezTo>
                          <a:pt x="78845" y="381"/>
                          <a:pt x="74273" y="286"/>
                          <a:pt x="69225" y="191"/>
                        </a:cubicBezTo>
                        <a:cubicBezTo>
                          <a:pt x="63891" y="95"/>
                          <a:pt x="58080" y="95"/>
                          <a:pt x="53127" y="0"/>
                        </a:cubicBezTo>
                        <a:cubicBezTo>
                          <a:pt x="53127" y="762"/>
                          <a:pt x="53127" y="1429"/>
                          <a:pt x="53127" y="2000"/>
                        </a:cubicBezTo>
                        <a:cubicBezTo>
                          <a:pt x="53127" y="7620"/>
                          <a:pt x="53127" y="12287"/>
                          <a:pt x="53127" y="16478"/>
                        </a:cubicBezTo>
                        <a:cubicBezTo>
                          <a:pt x="53223" y="20383"/>
                          <a:pt x="53223" y="23813"/>
                          <a:pt x="53318" y="27051"/>
                        </a:cubicBezTo>
                        <a:cubicBezTo>
                          <a:pt x="53413" y="33433"/>
                          <a:pt x="53318" y="39148"/>
                          <a:pt x="52461" y="47244"/>
                        </a:cubicBezTo>
                        <a:cubicBezTo>
                          <a:pt x="51032" y="46672"/>
                          <a:pt x="52365" y="64389"/>
                          <a:pt x="52079" y="80582"/>
                        </a:cubicBezTo>
                        <a:cubicBezTo>
                          <a:pt x="51794" y="91726"/>
                          <a:pt x="50651" y="106966"/>
                          <a:pt x="50746" y="115348"/>
                        </a:cubicBezTo>
                        <a:cubicBezTo>
                          <a:pt x="50841" y="117253"/>
                          <a:pt x="51222" y="131350"/>
                          <a:pt x="51222" y="131826"/>
                        </a:cubicBezTo>
                        <a:cubicBezTo>
                          <a:pt x="50651" y="139160"/>
                          <a:pt x="50651" y="129254"/>
                          <a:pt x="49984" y="146209"/>
                        </a:cubicBezTo>
                        <a:cubicBezTo>
                          <a:pt x="49698" y="153924"/>
                          <a:pt x="49127" y="169735"/>
                          <a:pt x="49508" y="174022"/>
                        </a:cubicBezTo>
                        <a:cubicBezTo>
                          <a:pt x="49794" y="177832"/>
                          <a:pt x="49317" y="192881"/>
                          <a:pt x="49031" y="203835"/>
                        </a:cubicBezTo>
                        <a:cubicBezTo>
                          <a:pt x="48841" y="210503"/>
                          <a:pt x="49603" y="213741"/>
                          <a:pt x="49317" y="228600"/>
                        </a:cubicBezTo>
                        <a:lnTo>
                          <a:pt x="48460" y="228314"/>
                        </a:lnTo>
                        <a:cubicBezTo>
                          <a:pt x="48270" y="236125"/>
                          <a:pt x="47984" y="249555"/>
                          <a:pt x="48365" y="249746"/>
                        </a:cubicBezTo>
                        <a:cubicBezTo>
                          <a:pt x="48555" y="259271"/>
                          <a:pt x="48460" y="261842"/>
                          <a:pt x="47889" y="271082"/>
                        </a:cubicBezTo>
                        <a:cubicBezTo>
                          <a:pt x="47698" y="280416"/>
                          <a:pt x="47698" y="281750"/>
                          <a:pt x="48079" y="281845"/>
                        </a:cubicBezTo>
                        <a:cubicBezTo>
                          <a:pt x="48555" y="282035"/>
                          <a:pt x="48174" y="295466"/>
                          <a:pt x="47984" y="303276"/>
                        </a:cubicBezTo>
                        <a:lnTo>
                          <a:pt x="46555" y="302705"/>
                        </a:lnTo>
                        <a:cubicBezTo>
                          <a:pt x="46650" y="302800"/>
                          <a:pt x="46746" y="304895"/>
                          <a:pt x="46746" y="308324"/>
                        </a:cubicBezTo>
                        <a:cubicBezTo>
                          <a:pt x="46746" y="311753"/>
                          <a:pt x="46650" y="316325"/>
                          <a:pt x="46650" y="321183"/>
                        </a:cubicBezTo>
                        <a:cubicBezTo>
                          <a:pt x="46460" y="330994"/>
                          <a:pt x="46269" y="342138"/>
                          <a:pt x="46174" y="347377"/>
                        </a:cubicBezTo>
                        <a:cubicBezTo>
                          <a:pt x="45793" y="362426"/>
                          <a:pt x="45412" y="361664"/>
                          <a:pt x="45126" y="372237"/>
                        </a:cubicBezTo>
                        <a:cubicBezTo>
                          <a:pt x="43602" y="418338"/>
                          <a:pt x="42650" y="467201"/>
                          <a:pt x="41602" y="514731"/>
                        </a:cubicBezTo>
                        <a:cubicBezTo>
                          <a:pt x="41602" y="514350"/>
                          <a:pt x="41126" y="517303"/>
                          <a:pt x="40935" y="525971"/>
                        </a:cubicBezTo>
                        <a:cubicBezTo>
                          <a:pt x="40745" y="533781"/>
                          <a:pt x="40650" y="541687"/>
                          <a:pt x="40459" y="549497"/>
                        </a:cubicBezTo>
                        <a:cubicBezTo>
                          <a:pt x="39983" y="574738"/>
                          <a:pt x="39602" y="599980"/>
                          <a:pt x="39125" y="625126"/>
                        </a:cubicBezTo>
                        <a:cubicBezTo>
                          <a:pt x="38554" y="658939"/>
                          <a:pt x="37982" y="694944"/>
                          <a:pt x="37411" y="728186"/>
                        </a:cubicBezTo>
                        <a:cubicBezTo>
                          <a:pt x="37221" y="741617"/>
                          <a:pt x="37030" y="755333"/>
                          <a:pt x="37221" y="762572"/>
                        </a:cubicBezTo>
                        <a:cubicBezTo>
                          <a:pt x="37316" y="767620"/>
                          <a:pt x="37030" y="779717"/>
                          <a:pt x="36840" y="786575"/>
                        </a:cubicBezTo>
                        <a:cubicBezTo>
                          <a:pt x="37030" y="780002"/>
                          <a:pt x="36840" y="774097"/>
                          <a:pt x="36554" y="783241"/>
                        </a:cubicBezTo>
                        <a:cubicBezTo>
                          <a:pt x="36077" y="802386"/>
                          <a:pt x="35601" y="824103"/>
                          <a:pt x="35220" y="843534"/>
                        </a:cubicBezTo>
                        <a:cubicBezTo>
                          <a:pt x="35030" y="851916"/>
                          <a:pt x="34458" y="874776"/>
                          <a:pt x="34649" y="880586"/>
                        </a:cubicBezTo>
                        <a:cubicBezTo>
                          <a:pt x="34839" y="884682"/>
                          <a:pt x="35792" y="878300"/>
                          <a:pt x="36077" y="878395"/>
                        </a:cubicBezTo>
                        <a:cubicBezTo>
                          <a:pt x="35697" y="894207"/>
                          <a:pt x="34839" y="898017"/>
                          <a:pt x="34363" y="898779"/>
                        </a:cubicBezTo>
                        <a:cubicBezTo>
                          <a:pt x="33696" y="899922"/>
                          <a:pt x="33601" y="916781"/>
                          <a:pt x="33220" y="932593"/>
                        </a:cubicBezTo>
                        <a:cubicBezTo>
                          <a:pt x="32744" y="953072"/>
                          <a:pt x="32172" y="976312"/>
                          <a:pt x="31696" y="996315"/>
                        </a:cubicBezTo>
                        <a:cubicBezTo>
                          <a:pt x="31505" y="1000030"/>
                          <a:pt x="31220" y="1005268"/>
                          <a:pt x="31220" y="1007078"/>
                        </a:cubicBezTo>
                        <a:cubicBezTo>
                          <a:pt x="31029" y="1017746"/>
                          <a:pt x="31220" y="1023557"/>
                          <a:pt x="31220" y="1032129"/>
                        </a:cubicBezTo>
                        <a:cubicBezTo>
                          <a:pt x="31315" y="1050036"/>
                          <a:pt x="29981" y="1074515"/>
                          <a:pt x="29505" y="1092708"/>
                        </a:cubicBezTo>
                        <a:cubicBezTo>
                          <a:pt x="28934" y="1112996"/>
                          <a:pt x="29410" y="1117283"/>
                          <a:pt x="29696" y="1127284"/>
                        </a:cubicBezTo>
                        <a:cubicBezTo>
                          <a:pt x="30267" y="1145381"/>
                          <a:pt x="28934" y="1139666"/>
                          <a:pt x="28648" y="1141095"/>
                        </a:cubicBezTo>
                        <a:cubicBezTo>
                          <a:pt x="27981" y="1144905"/>
                          <a:pt x="28648" y="1167289"/>
                          <a:pt x="28648" y="1169860"/>
                        </a:cubicBezTo>
                        <a:cubicBezTo>
                          <a:pt x="28743" y="1187196"/>
                          <a:pt x="27696" y="1191482"/>
                          <a:pt x="27219" y="1203198"/>
                        </a:cubicBezTo>
                        <a:cubicBezTo>
                          <a:pt x="26648" y="1217581"/>
                          <a:pt x="26362" y="1236917"/>
                          <a:pt x="26172" y="1251871"/>
                        </a:cubicBezTo>
                        <a:cubicBezTo>
                          <a:pt x="26076" y="1256443"/>
                          <a:pt x="25886" y="1271968"/>
                          <a:pt x="25600" y="1286447"/>
                        </a:cubicBezTo>
                        <a:cubicBezTo>
                          <a:pt x="25410" y="1293685"/>
                          <a:pt x="25219" y="1300543"/>
                          <a:pt x="25124" y="1305687"/>
                        </a:cubicBezTo>
                        <a:cubicBezTo>
                          <a:pt x="24933" y="1310735"/>
                          <a:pt x="24743" y="1314069"/>
                          <a:pt x="24552" y="1313974"/>
                        </a:cubicBezTo>
                        <a:cubicBezTo>
                          <a:pt x="24171" y="1325785"/>
                          <a:pt x="24076" y="1339977"/>
                          <a:pt x="23886" y="1351407"/>
                        </a:cubicBezTo>
                        <a:cubicBezTo>
                          <a:pt x="23124" y="1394746"/>
                          <a:pt x="22362" y="1439990"/>
                          <a:pt x="21695" y="1483614"/>
                        </a:cubicBezTo>
                        <a:cubicBezTo>
                          <a:pt x="21504" y="1498664"/>
                          <a:pt x="21314" y="1516666"/>
                          <a:pt x="21980" y="1516952"/>
                        </a:cubicBezTo>
                        <a:cubicBezTo>
                          <a:pt x="21600" y="1516761"/>
                          <a:pt x="21123" y="1513618"/>
                          <a:pt x="20647" y="1523143"/>
                        </a:cubicBezTo>
                        <a:cubicBezTo>
                          <a:pt x="20266" y="1530953"/>
                          <a:pt x="20552" y="1535430"/>
                          <a:pt x="20266" y="1543907"/>
                        </a:cubicBezTo>
                        <a:cubicBezTo>
                          <a:pt x="20075" y="1549051"/>
                          <a:pt x="19885" y="1554099"/>
                          <a:pt x="19790" y="1559052"/>
                        </a:cubicBezTo>
                        <a:cubicBezTo>
                          <a:pt x="19218" y="1580198"/>
                          <a:pt x="18742" y="1600676"/>
                          <a:pt x="18171" y="1622869"/>
                        </a:cubicBezTo>
                        <a:cubicBezTo>
                          <a:pt x="18266" y="1627632"/>
                          <a:pt x="18075" y="1640395"/>
                          <a:pt x="17790" y="1652016"/>
                        </a:cubicBezTo>
                        <a:cubicBezTo>
                          <a:pt x="17599" y="1663636"/>
                          <a:pt x="17313" y="1674114"/>
                          <a:pt x="17313" y="1674400"/>
                        </a:cubicBezTo>
                        <a:cubicBezTo>
                          <a:pt x="17885" y="1682496"/>
                          <a:pt x="18932" y="1676400"/>
                          <a:pt x="19504" y="1686877"/>
                        </a:cubicBezTo>
                        <a:cubicBezTo>
                          <a:pt x="19695" y="1689640"/>
                          <a:pt x="18075" y="1718596"/>
                          <a:pt x="17790" y="1702784"/>
                        </a:cubicBezTo>
                        <a:cubicBezTo>
                          <a:pt x="17409" y="1686116"/>
                          <a:pt x="16932" y="1697545"/>
                          <a:pt x="16456" y="1718786"/>
                        </a:cubicBezTo>
                        <a:cubicBezTo>
                          <a:pt x="16266" y="1727454"/>
                          <a:pt x="15885" y="1742789"/>
                          <a:pt x="15980" y="1749171"/>
                        </a:cubicBezTo>
                        <a:cubicBezTo>
                          <a:pt x="16075" y="1754505"/>
                          <a:pt x="16361" y="1751743"/>
                          <a:pt x="15980" y="1762792"/>
                        </a:cubicBezTo>
                        <a:cubicBezTo>
                          <a:pt x="15694" y="1771174"/>
                          <a:pt x="13884" y="1808798"/>
                          <a:pt x="13503" y="1803368"/>
                        </a:cubicBezTo>
                        <a:cubicBezTo>
                          <a:pt x="13884" y="1810798"/>
                          <a:pt x="13789" y="1817465"/>
                          <a:pt x="13408" y="1835753"/>
                        </a:cubicBezTo>
                        <a:cubicBezTo>
                          <a:pt x="13027" y="1851755"/>
                          <a:pt x="12837" y="1866138"/>
                          <a:pt x="12741" y="1880902"/>
                        </a:cubicBezTo>
                        <a:cubicBezTo>
                          <a:pt x="12741" y="1884617"/>
                          <a:pt x="12837" y="1898904"/>
                          <a:pt x="12741" y="1901095"/>
                        </a:cubicBezTo>
                        <a:cubicBezTo>
                          <a:pt x="12455" y="1905191"/>
                          <a:pt x="11884" y="1910429"/>
                          <a:pt x="11789" y="1916049"/>
                        </a:cubicBezTo>
                        <a:cubicBezTo>
                          <a:pt x="11694" y="1927289"/>
                          <a:pt x="11503" y="1936718"/>
                          <a:pt x="11408" y="1947577"/>
                        </a:cubicBezTo>
                        <a:lnTo>
                          <a:pt x="10550" y="1984819"/>
                        </a:lnTo>
                        <a:cubicBezTo>
                          <a:pt x="9598" y="2000822"/>
                          <a:pt x="10550" y="2005012"/>
                          <a:pt x="10836" y="2007203"/>
                        </a:cubicBezTo>
                        <a:cubicBezTo>
                          <a:pt x="11217" y="2009775"/>
                          <a:pt x="11027" y="2018252"/>
                          <a:pt x="10836" y="2027873"/>
                        </a:cubicBezTo>
                        <a:cubicBezTo>
                          <a:pt x="9979" y="2027492"/>
                          <a:pt x="9789" y="2024253"/>
                          <a:pt x="9217" y="2047303"/>
                        </a:cubicBezTo>
                        <a:cubicBezTo>
                          <a:pt x="8265" y="2088070"/>
                          <a:pt x="7407" y="2129504"/>
                          <a:pt x="6455" y="2170367"/>
                        </a:cubicBezTo>
                        <a:cubicBezTo>
                          <a:pt x="6360" y="2173319"/>
                          <a:pt x="5407" y="2217230"/>
                          <a:pt x="5883" y="2210848"/>
                        </a:cubicBezTo>
                        <a:cubicBezTo>
                          <a:pt x="6741" y="2199799"/>
                          <a:pt x="6169" y="2224945"/>
                          <a:pt x="5883" y="2233994"/>
                        </a:cubicBezTo>
                        <a:cubicBezTo>
                          <a:pt x="5598" y="2243042"/>
                          <a:pt x="5312" y="2237423"/>
                          <a:pt x="5026" y="2243900"/>
                        </a:cubicBezTo>
                        <a:cubicBezTo>
                          <a:pt x="4836" y="2248948"/>
                          <a:pt x="4645" y="2256854"/>
                          <a:pt x="4454" y="2262474"/>
                        </a:cubicBezTo>
                        <a:cubicBezTo>
                          <a:pt x="4169" y="2273332"/>
                          <a:pt x="3312" y="2304669"/>
                          <a:pt x="3502" y="2313146"/>
                        </a:cubicBezTo>
                        <a:cubicBezTo>
                          <a:pt x="3693" y="2320862"/>
                          <a:pt x="3216" y="2330196"/>
                          <a:pt x="3121" y="2342864"/>
                        </a:cubicBezTo>
                        <a:cubicBezTo>
                          <a:pt x="3216" y="2350199"/>
                          <a:pt x="3312" y="2358962"/>
                          <a:pt x="3312" y="2363057"/>
                        </a:cubicBezTo>
                        <a:cubicBezTo>
                          <a:pt x="3216" y="2367058"/>
                          <a:pt x="2740" y="2370296"/>
                          <a:pt x="2550" y="2374487"/>
                        </a:cubicBezTo>
                        <a:cubicBezTo>
                          <a:pt x="1978" y="2386012"/>
                          <a:pt x="1597" y="2400586"/>
                          <a:pt x="1311" y="2414492"/>
                        </a:cubicBezTo>
                        <a:cubicBezTo>
                          <a:pt x="930" y="2435543"/>
                          <a:pt x="454" y="2459927"/>
                          <a:pt x="73" y="2480786"/>
                        </a:cubicBezTo>
                        <a:cubicBezTo>
                          <a:pt x="-118" y="2491835"/>
                          <a:pt x="73" y="2496026"/>
                          <a:pt x="549" y="2496217"/>
                        </a:cubicBezTo>
                        <a:cubicBezTo>
                          <a:pt x="930" y="2519744"/>
                          <a:pt x="4169" y="2444115"/>
                          <a:pt x="1883" y="2453831"/>
                        </a:cubicBezTo>
                        <a:cubicBezTo>
                          <a:pt x="1978" y="2453831"/>
                          <a:pt x="1978" y="2453069"/>
                          <a:pt x="2073" y="2451640"/>
                        </a:cubicBezTo>
                        <a:cubicBezTo>
                          <a:pt x="2169" y="2450211"/>
                          <a:pt x="2264" y="2448116"/>
                          <a:pt x="2359" y="2445544"/>
                        </a:cubicBezTo>
                        <a:cubicBezTo>
                          <a:pt x="2550" y="2440495"/>
                          <a:pt x="2740" y="2433637"/>
                          <a:pt x="2930" y="2426494"/>
                        </a:cubicBezTo>
                        <a:cubicBezTo>
                          <a:pt x="3407" y="2412206"/>
                          <a:pt x="3788" y="2396681"/>
                          <a:pt x="4264" y="2392013"/>
                        </a:cubicBezTo>
                        <a:cubicBezTo>
                          <a:pt x="4836" y="2385346"/>
                          <a:pt x="4550" y="2382965"/>
                          <a:pt x="4550" y="2373820"/>
                        </a:cubicBezTo>
                        <a:cubicBezTo>
                          <a:pt x="4740" y="2364105"/>
                          <a:pt x="4931" y="2353247"/>
                          <a:pt x="5026" y="2343245"/>
                        </a:cubicBezTo>
                        <a:cubicBezTo>
                          <a:pt x="5693" y="2294668"/>
                          <a:pt x="6931" y="2241614"/>
                          <a:pt x="8169" y="2192560"/>
                        </a:cubicBezTo>
                        <a:cubicBezTo>
                          <a:pt x="8931" y="2161604"/>
                          <a:pt x="11313" y="2093595"/>
                          <a:pt x="9598" y="2091785"/>
                        </a:cubicBezTo>
                        <a:cubicBezTo>
                          <a:pt x="9598" y="2091785"/>
                          <a:pt x="9217" y="2089976"/>
                          <a:pt x="9026" y="2087594"/>
                        </a:cubicBezTo>
                        <a:cubicBezTo>
                          <a:pt x="8836" y="2085213"/>
                          <a:pt x="8646" y="2082356"/>
                          <a:pt x="8931" y="2079974"/>
                        </a:cubicBezTo>
                        <a:cubicBezTo>
                          <a:pt x="9407" y="2075783"/>
                          <a:pt x="9884" y="2070449"/>
                          <a:pt x="10360" y="2070544"/>
                        </a:cubicBezTo>
                        <a:cubicBezTo>
                          <a:pt x="10550" y="2070640"/>
                          <a:pt x="12837" y="2063210"/>
                          <a:pt x="12837" y="2061591"/>
                        </a:cubicBezTo>
                        <a:cubicBezTo>
                          <a:pt x="12837" y="2057591"/>
                          <a:pt x="12551" y="2060639"/>
                          <a:pt x="12646" y="2052923"/>
                        </a:cubicBezTo>
                        <a:cubicBezTo>
                          <a:pt x="12741" y="2045208"/>
                          <a:pt x="12932" y="2036731"/>
                          <a:pt x="13027" y="2028635"/>
                        </a:cubicBezTo>
                        <a:cubicBezTo>
                          <a:pt x="13218" y="2022539"/>
                          <a:pt x="13408" y="2014537"/>
                          <a:pt x="13599" y="2008156"/>
                        </a:cubicBezTo>
                        <a:cubicBezTo>
                          <a:pt x="13789" y="2001774"/>
                          <a:pt x="14075" y="1996821"/>
                          <a:pt x="14361" y="1997011"/>
                        </a:cubicBezTo>
                        <a:cubicBezTo>
                          <a:pt x="13313" y="1996631"/>
                          <a:pt x="14646" y="1970723"/>
                          <a:pt x="13884" y="1965484"/>
                        </a:cubicBezTo>
                        <a:cubicBezTo>
                          <a:pt x="13503" y="1962531"/>
                          <a:pt x="12646" y="1952911"/>
                          <a:pt x="13884" y="1937480"/>
                        </a:cubicBezTo>
                        <a:cubicBezTo>
                          <a:pt x="14456" y="1930241"/>
                          <a:pt x="14742" y="1934623"/>
                          <a:pt x="15408" y="1923478"/>
                        </a:cubicBezTo>
                        <a:cubicBezTo>
                          <a:pt x="15789" y="1915954"/>
                          <a:pt x="15980" y="1905191"/>
                          <a:pt x="15694" y="1901857"/>
                        </a:cubicBezTo>
                        <a:cubicBezTo>
                          <a:pt x="15313" y="1898333"/>
                          <a:pt x="15599" y="1895761"/>
                          <a:pt x="15885" y="1882711"/>
                        </a:cubicBezTo>
                        <a:cubicBezTo>
                          <a:pt x="16075" y="1875949"/>
                          <a:pt x="16170" y="1880140"/>
                          <a:pt x="16456" y="1877759"/>
                        </a:cubicBezTo>
                        <a:cubicBezTo>
                          <a:pt x="17409" y="1868615"/>
                          <a:pt x="16647" y="1834039"/>
                          <a:pt x="17790" y="1815846"/>
                        </a:cubicBezTo>
                        <a:cubicBezTo>
                          <a:pt x="18075" y="1802320"/>
                          <a:pt x="17313" y="1783842"/>
                          <a:pt x="17694" y="1779937"/>
                        </a:cubicBezTo>
                        <a:cubicBezTo>
                          <a:pt x="17885" y="1777936"/>
                          <a:pt x="18742" y="1772507"/>
                          <a:pt x="18742" y="1767935"/>
                        </a:cubicBezTo>
                        <a:cubicBezTo>
                          <a:pt x="18742" y="1759553"/>
                          <a:pt x="18171" y="1764506"/>
                          <a:pt x="18075" y="1755458"/>
                        </a:cubicBezTo>
                        <a:cubicBezTo>
                          <a:pt x="18075" y="1755077"/>
                          <a:pt x="19695" y="1742123"/>
                          <a:pt x="19695" y="1741837"/>
                        </a:cubicBezTo>
                        <a:cubicBezTo>
                          <a:pt x="19218" y="1733169"/>
                          <a:pt x="19123" y="1719548"/>
                          <a:pt x="19980" y="1698593"/>
                        </a:cubicBezTo>
                        <a:cubicBezTo>
                          <a:pt x="20361" y="1688973"/>
                          <a:pt x="20838" y="1677257"/>
                          <a:pt x="21028" y="1666208"/>
                        </a:cubicBezTo>
                        <a:cubicBezTo>
                          <a:pt x="21123" y="1662112"/>
                          <a:pt x="21123" y="1649444"/>
                          <a:pt x="20838" y="1660398"/>
                        </a:cubicBezTo>
                        <a:lnTo>
                          <a:pt x="21409" y="1635157"/>
                        </a:lnTo>
                        <a:cubicBezTo>
                          <a:pt x="21790" y="1617726"/>
                          <a:pt x="21504" y="1631347"/>
                          <a:pt x="21314" y="1622679"/>
                        </a:cubicBezTo>
                        <a:cubicBezTo>
                          <a:pt x="21219" y="1616393"/>
                          <a:pt x="22362" y="1587818"/>
                          <a:pt x="22552" y="1580198"/>
                        </a:cubicBezTo>
                        <a:cubicBezTo>
                          <a:pt x="22838" y="1569910"/>
                          <a:pt x="23504" y="1548765"/>
                          <a:pt x="23409" y="1539621"/>
                        </a:cubicBezTo>
                        <a:cubicBezTo>
                          <a:pt x="23314" y="1532001"/>
                          <a:pt x="22362" y="1537526"/>
                          <a:pt x="23600" y="1517523"/>
                        </a:cubicBezTo>
                        <a:cubicBezTo>
                          <a:pt x="24267" y="1510665"/>
                          <a:pt x="25219" y="1484948"/>
                          <a:pt x="24076" y="1496187"/>
                        </a:cubicBezTo>
                        <a:cubicBezTo>
                          <a:pt x="23314" y="1495901"/>
                          <a:pt x="23409" y="1480661"/>
                          <a:pt x="24267" y="1465898"/>
                        </a:cubicBezTo>
                        <a:cubicBezTo>
                          <a:pt x="24838" y="1455610"/>
                          <a:pt x="25410" y="1456563"/>
                          <a:pt x="25505" y="1435608"/>
                        </a:cubicBezTo>
                        <a:cubicBezTo>
                          <a:pt x="25505" y="1433036"/>
                          <a:pt x="25219" y="1404937"/>
                          <a:pt x="25410" y="1403794"/>
                        </a:cubicBezTo>
                        <a:cubicBezTo>
                          <a:pt x="25600" y="1402842"/>
                          <a:pt x="25695" y="1422749"/>
                          <a:pt x="26076" y="1413701"/>
                        </a:cubicBezTo>
                        <a:cubicBezTo>
                          <a:pt x="26457" y="1405795"/>
                          <a:pt x="26267" y="1384459"/>
                          <a:pt x="26267" y="1378934"/>
                        </a:cubicBezTo>
                        <a:cubicBezTo>
                          <a:pt x="26552" y="1366361"/>
                          <a:pt x="26838" y="1351788"/>
                          <a:pt x="27410" y="1341025"/>
                        </a:cubicBezTo>
                        <a:cubicBezTo>
                          <a:pt x="27886" y="1330928"/>
                          <a:pt x="28172" y="1323594"/>
                          <a:pt x="28553" y="1310545"/>
                        </a:cubicBezTo>
                        <a:cubicBezTo>
                          <a:pt x="28839" y="1296352"/>
                          <a:pt x="29029" y="1281303"/>
                          <a:pt x="29315" y="1267777"/>
                        </a:cubicBezTo>
                        <a:cubicBezTo>
                          <a:pt x="29410" y="1254061"/>
                          <a:pt x="29029" y="1247489"/>
                          <a:pt x="29696" y="1238822"/>
                        </a:cubicBezTo>
                        <a:cubicBezTo>
                          <a:pt x="30458" y="1229201"/>
                          <a:pt x="31029" y="1211390"/>
                          <a:pt x="31220" y="1195578"/>
                        </a:cubicBezTo>
                        <a:cubicBezTo>
                          <a:pt x="31315" y="1184434"/>
                          <a:pt x="30839" y="1187386"/>
                          <a:pt x="30458" y="1187196"/>
                        </a:cubicBezTo>
                        <a:cubicBezTo>
                          <a:pt x="31696" y="1187672"/>
                          <a:pt x="32268" y="1142810"/>
                          <a:pt x="32077" y="1129665"/>
                        </a:cubicBezTo>
                        <a:cubicBezTo>
                          <a:pt x="31982" y="1122331"/>
                          <a:pt x="32268" y="1107948"/>
                          <a:pt x="32744" y="1103090"/>
                        </a:cubicBezTo>
                        <a:cubicBezTo>
                          <a:pt x="33125" y="1099947"/>
                          <a:pt x="33029" y="1111377"/>
                          <a:pt x="33411" y="1105091"/>
                        </a:cubicBezTo>
                        <a:cubicBezTo>
                          <a:pt x="33792" y="1098994"/>
                          <a:pt x="33601" y="1091279"/>
                          <a:pt x="33601" y="1086517"/>
                        </a:cubicBezTo>
                        <a:cubicBezTo>
                          <a:pt x="33601" y="1075182"/>
                          <a:pt x="33982" y="1058418"/>
                          <a:pt x="34553" y="1049179"/>
                        </a:cubicBezTo>
                        <a:cubicBezTo>
                          <a:pt x="35220" y="1049465"/>
                          <a:pt x="34649" y="1029367"/>
                          <a:pt x="34744" y="1022414"/>
                        </a:cubicBezTo>
                        <a:cubicBezTo>
                          <a:pt x="34935" y="1004887"/>
                          <a:pt x="35792" y="984028"/>
                          <a:pt x="35697" y="969074"/>
                        </a:cubicBezTo>
                        <a:cubicBezTo>
                          <a:pt x="35601" y="955548"/>
                          <a:pt x="36173" y="935736"/>
                          <a:pt x="36554" y="921068"/>
                        </a:cubicBezTo>
                        <a:cubicBezTo>
                          <a:pt x="37030" y="904113"/>
                          <a:pt x="38078" y="875252"/>
                          <a:pt x="37887" y="859631"/>
                        </a:cubicBezTo>
                        <a:cubicBezTo>
                          <a:pt x="37792" y="853821"/>
                          <a:pt x="38649" y="844868"/>
                          <a:pt x="38935" y="839057"/>
                        </a:cubicBezTo>
                        <a:cubicBezTo>
                          <a:pt x="39316" y="829628"/>
                          <a:pt x="39030" y="825151"/>
                          <a:pt x="39221" y="813530"/>
                        </a:cubicBezTo>
                        <a:cubicBezTo>
                          <a:pt x="39506" y="800481"/>
                          <a:pt x="39792" y="786575"/>
                          <a:pt x="40078" y="773621"/>
                        </a:cubicBezTo>
                        <a:cubicBezTo>
                          <a:pt x="40269" y="759524"/>
                          <a:pt x="39697" y="763714"/>
                          <a:pt x="40459" y="748093"/>
                        </a:cubicBezTo>
                        <a:cubicBezTo>
                          <a:pt x="41126" y="733330"/>
                          <a:pt x="42554" y="698087"/>
                          <a:pt x="41221" y="697516"/>
                        </a:cubicBezTo>
                        <a:cubicBezTo>
                          <a:pt x="41507" y="697611"/>
                          <a:pt x="41888" y="692372"/>
                          <a:pt x="42174" y="684181"/>
                        </a:cubicBezTo>
                        <a:cubicBezTo>
                          <a:pt x="42364" y="675894"/>
                          <a:pt x="42745" y="664845"/>
                          <a:pt x="43031" y="653129"/>
                        </a:cubicBezTo>
                        <a:cubicBezTo>
                          <a:pt x="43507" y="629698"/>
                          <a:pt x="43888" y="604076"/>
                          <a:pt x="43793" y="595503"/>
                        </a:cubicBezTo>
                        <a:cubicBezTo>
                          <a:pt x="43698" y="581120"/>
                          <a:pt x="46174" y="562737"/>
                          <a:pt x="45317" y="544544"/>
                        </a:cubicBezTo>
                        <a:cubicBezTo>
                          <a:pt x="44936" y="536448"/>
                          <a:pt x="44364" y="532543"/>
                          <a:pt x="45317" y="516541"/>
                        </a:cubicBezTo>
                        <a:cubicBezTo>
                          <a:pt x="45412" y="511683"/>
                          <a:pt x="45888" y="482822"/>
                          <a:pt x="45984" y="480536"/>
                        </a:cubicBezTo>
                        <a:cubicBezTo>
                          <a:pt x="46079" y="479203"/>
                          <a:pt x="46079" y="490252"/>
                          <a:pt x="46460" y="482060"/>
                        </a:cubicBezTo>
                        <a:cubicBezTo>
                          <a:pt x="46650" y="475488"/>
                          <a:pt x="46841" y="465392"/>
                          <a:pt x="47031" y="458248"/>
                        </a:cubicBezTo>
                        <a:cubicBezTo>
                          <a:pt x="47603" y="439007"/>
                          <a:pt x="48174" y="417671"/>
                          <a:pt x="48746" y="399764"/>
                        </a:cubicBezTo>
                        <a:cubicBezTo>
                          <a:pt x="48079" y="416719"/>
                          <a:pt x="46650" y="424339"/>
                          <a:pt x="46460" y="409575"/>
                        </a:cubicBezTo>
                        <a:cubicBezTo>
                          <a:pt x="46841" y="391954"/>
                          <a:pt x="47507" y="402526"/>
                          <a:pt x="47698" y="403670"/>
                        </a:cubicBezTo>
                        <a:cubicBezTo>
                          <a:pt x="48079" y="405575"/>
                          <a:pt x="48270" y="380429"/>
                          <a:pt x="48555" y="372809"/>
                        </a:cubicBezTo>
                        <a:cubicBezTo>
                          <a:pt x="48746" y="365665"/>
                          <a:pt x="49794" y="352139"/>
                          <a:pt x="49698" y="348043"/>
                        </a:cubicBezTo>
                        <a:cubicBezTo>
                          <a:pt x="49603" y="343091"/>
                          <a:pt x="49222" y="340900"/>
                          <a:pt x="49603" y="329660"/>
                        </a:cubicBezTo>
                        <a:cubicBezTo>
                          <a:pt x="50175" y="312610"/>
                          <a:pt x="50937" y="301657"/>
                          <a:pt x="51318" y="282607"/>
                        </a:cubicBezTo>
                        <a:cubicBezTo>
                          <a:pt x="50555" y="294608"/>
                          <a:pt x="52461" y="214503"/>
                          <a:pt x="52556" y="206312"/>
                        </a:cubicBezTo>
                        <a:cubicBezTo>
                          <a:pt x="52556" y="200882"/>
                          <a:pt x="51603" y="212503"/>
                          <a:pt x="51508" y="202978"/>
                        </a:cubicBezTo>
                        <a:cubicBezTo>
                          <a:pt x="51413" y="196787"/>
                          <a:pt x="51794" y="192596"/>
                          <a:pt x="52079" y="190119"/>
                        </a:cubicBezTo>
                        <a:cubicBezTo>
                          <a:pt x="52365" y="187547"/>
                          <a:pt x="52746" y="186595"/>
                          <a:pt x="52937" y="186595"/>
                        </a:cubicBezTo>
                        <a:cubicBezTo>
                          <a:pt x="52842" y="186500"/>
                          <a:pt x="52651" y="184880"/>
                          <a:pt x="52556" y="182213"/>
                        </a:cubicBezTo>
                        <a:cubicBezTo>
                          <a:pt x="52461" y="179546"/>
                          <a:pt x="52556" y="175736"/>
                          <a:pt x="52746" y="171450"/>
                        </a:cubicBezTo>
                        <a:cubicBezTo>
                          <a:pt x="53127" y="163639"/>
                          <a:pt x="53603" y="168116"/>
                          <a:pt x="53889" y="160115"/>
                        </a:cubicBezTo>
                        <a:cubicBezTo>
                          <a:pt x="54080" y="155162"/>
                          <a:pt x="53127" y="147447"/>
                          <a:pt x="53508" y="133159"/>
                        </a:cubicBezTo>
                        <a:cubicBezTo>
                          <a:pt x="53603" y="131254"/>
                          <a:pt x="53985" y="124778"/>
                          <a:pt x="54270" y="118872"/>
                        </a:cubicBezTo>
                        <a:cubicBezTo>
                          <a:pt x="54556" y="112967"/>
                          <a:pt x="54842" y="107633"/>
                          <a:pt x="54651" y="107633"/>
                        </a:cubicBezTo>
                        <a:cubicBezTo>
                          <a:pt x="54366" y="107728"/>
                          <a:pt x="53985" y="117062"/>
                          <a:pt x="53985" y="106489"/>
                        </a:cubicBezTo>
                        <a:cubicBezTo>
                          <a:pt x="53985" y="103060"/>
                          <a:pt x="54080" y="98203"/>
                          <a:pt x="54270" y="95059"/>
                        </a:cubicBezTo>
                        <a:cubicBezTo>
                          <a:pt x="54747" y="86106"/>
                          <a:pt x="55318" y="97726"/>
                          <a:pt x="55699" y="84677"/>
                        </a:cubicBezTo>
                        <a:cubicBezTo>
                          <a:pt x="55890" y="75819"/>
                          <a:pt x="56175" y="63722"/>
                          <a:pt x="56271" y="55054"/>
                        </a:cubicBezTo>
                        <a:cubicBezTo>
                          <a:pt x="56271" y="51530"/>
                          <a:pt x="56080" y="47816"/>
                          <a:pt x="56080" y="47339"/>
                        </a:cubicBezTo>
                        <a:cubicBezTo>
                          <a:pt x="56366" y="32766"/>
                          <a:pt x="56747" y="17812"/>
                          <a:pt x="57032" y="3429"/>
                        </a:cubicBezTo>
                        <a:lnTo>
                          <a:pt x="58080" y="3429"/>
                        </a:lnTo>
                        <a:cubicBezTo>
                          <a:pt x="77702" y="3524"/>
                          <a:pt x="80559" y="3143"/>
                          <a:pt x="60366" y="2667"/>
                        </a:cubicBezTo>
                        <a:cubicBezTo>
                          <a:pt x="75702" y="2858"/>
                          <a:pt x="91132" y="2953"/>
                          <a:pt x="102752" y="3524"/>
                        </a:cubicBezTo>
                        <a:cubicBezTo>
                          <a:pt x="111992" y="4000"/>
                          <a:pt x="127137" y="4667"/>
                          <a:pt x="141138" y="4477"/>
                        </a:cubicBezTo>
                        <a:cubicBezTo>
                          <a:pt x="151521" y="4286"/>
                          <a:pt x="151902" y="4096"/>
                          <a:pt x="166665" y="4191"/>
                        </a:cubicBezTo>
                        <a:cubicBezTo>
                          <a:pt x="171904" y="4286"/>
                          <a:pt x="182667" y="4382"/>
                          <a:pt x="188001" y="4382"/>
                        </a:cubicBezTo>
                        <a:cubicBezTo>
                          <a:pt x="188001" y="4286"/>
                          <a:pt x="187525" y="4096"/>
                          <a:pt x="190763" y="4000"/>
                        </a:cubicBezTo>
                        <a:cubicBezTo>
                          <a:pt x="203908" y="4096"/>
                          <a:pt x="224101" y="4191"/>
                          <a:pt x="238674" y="4286"/>
                        </a:cubicBezTo>
                        <a:cubicBezTo>
                          <a:pt x="253248" y="4286"/>
                          <a:pt x="265154" y="4000"/>
                          <a:pt x="275250" y="4572"/>
                        </a:cubicBezTo>
                        <a:cubicBezTo>
                          <a:pt x="281442" y="4953"/>
                          <a:pt x="312874" y="5239"/>
                          <a:pt x="319351" y="4953"/>
                        </a:cubicBezTo>
                        <a:cubicBezTo>
                          <a:pt x="326495" y="4667"/>
                          <a:pt x="302968" y="4191"/>
                          <a:pt x="298491" y="4096"/>
                        </a:cubicBezTo>
                        <a:cubicBezTo>
                          <a:pt x="308969" y="4191"/>
                          <a:pt x="320018" y="4286"/>
                          <a:pt x="329448" y="4572"/>
                        </a:cubicBezTo>
                        <a:cubicBezTo>
                          <a:pt x="338020" y="4858"/>
                          <a:pt x="343163" y="5048"/>
                          <a:pt x="353165" y="5429"/>
                        </a:cubicBezTo>
                        <a:cubicBezTo>
                          <a:pt x="370405" y="5810"/>
                          <a:pt x="375930" y="5239"/>
                          <a:pt x="392122" y="5715"/>
                        </a:cubicBezTo>
                        <a:cubicBezTo>
                          <a:pt x="398790" y="5905"/>
                          <a:pt x="417459" y="7239"/>
                          <a:pt x="421650" y="6477"/>
                        </a:cubicBezTo>
                        <a:cubicBezTo>
                          <a:pt x="424126" y="6001"/>
                          <a:pt x="427269" y="5239"/>
                          <a:pt x="444986" y="5905"/>
                        </a:cubicBezTo>
                        <a:cubicBezTo>
                          <a:pt x="455940" y="6382"/>
                          <a:pt x="455844" y="6667"/>
                          <a:pt x="470513" y="6953"/>
                        </a:cubicBezTo>
                        <a:cubicBezTo>
                          <a:pt x="475180" y="7049"/>
                          <a:pt x="510518" y="7620"/>
                          <a:pt x="511661" y="7239"/>
                        </a:cubicBezTo>
                        <a:cubicBezTo>
                          <a:pt x="512423" y="7049"/>
                          <a:pt x="500231" y="5905"/>
                          <a:pt x="520233" y="6191"/>
                        </a:cubicBezTo>
                        <a:cubicBezTo>
                          <a:pt x="534902" y="6382"/>
                          <a:pt x="524520" y="6953"/>
                          <a:pt x="529663" y="7334"/>
                        </a:cubicBezTo>
                        <a:cubicBezTo>
                          <a:pt x="530044" y="7334"/>
                          <a:pt x="544332" y="6763"/>
                          <a:pt x="546141" y="6667"/>
                        </a:cubicBezTo>
                        <a:cubicBezTo>
                          <a:pt x="556524" y="6382"/>
                          <a:pt x="558810" y="6667"/>
                          <a:pt x="563667" y="7049"/>
                        </a:cubicBezTo>
                        <a:cubicBezTo>
                          <a:pt x="570906" y="7620"/>
                          <a:pt x="605196" y="8287"/>
                          <a:pt x="617865" y="8192"/>
                        </a:cubicBezTo>
                        <a:cubicBezTo>
                          <a:pt x="632819" y="8096"/>
                          <a:pt x="617198" y="6572"/>
                          <a:pt x="624056" y="6572"/>
                        </a:cubicBezTo>
                        <a:cubicBezTo>
                          <a:pt x="634152" y="6667"/>
                          <a:pt x="635295" y="7144"/>
                          <a:pt x="640534" y="7334"/>
                        </a:cubicBezTo>
                        <a:cubicBezTo>
                          <a:pt x="647964" y="7715"/>
                          <a:pt x="659203" y="7906"/>
                          <a:pt x="669204" y="8096"/>
                        </a:cubicBezTo>
                        <a:cubicBezTo>
                          <a:pt x="683206" y="8287"/>
                          <a:pt x="710067" y="9525"/>
                          <a:pt x="720544" y="9430"/>
                        </a:cubicBezTo>
                        <a:cubicBezTo>
                          <a:pt x="725878" y="9334"/>
                          <a:pt x="735308" y="8668"/>
                          <a:pt x="740356" y="9049"/>
                        </a:cubicBezTo>
                        <a:cubicBezTo>
                          <a:pt x="744738" y="9334"/>
                          <a:pt x="744642" y="9525"/>
                          <a:pt x="754358" y="9716"/>
                        </a:cubicBezTo>
                        <a:cubicBezTo>
                          <a:pt x="777027" y="10001"/>
                          <a:pt x="786743" y="8858"/>
                          <a:pt x="808269" y="8954"/>
                        </a:cubicBezTo>
                        <a:cubicBezTo>
                          <a:pt x="830939" y="9049"/>
                          <a:pt x="840750" y="10573"/>
                          <a:pt x="857609" y="10763"/>
                        </a:cubicBezTo>
                        <a:cubicBezTo>
                          <a:pt x="863705" y="10858"/>
                          <a:pt x="854656" y="10096"/>
                          <a:pt x="852561" y="10096"/>
                        </a:cubicBezTo>
                        <a:cubicBezTo>
                          <a:pt x="866181" y="10192"/>
                          <a:pt x="868277" y="10954"/>
                          <a:pt x="880088" y="10954"/>
                        </a:cubicBezTo>
                        <a:cubicBezTo>
                          <a:pt x="895518" y="10954"/>
                          <a:pt x="906758" y="11049"/>
                          <a:pt x="923046" y="11049"/>
                        </a:cubicBezTo>
                        <a:cubicBezTo>
                          <a:pt x="915140" y="10954"/>
                          <a:pt x="934095" y="11144"/>
                          <a:pt x="940095" y="10954"/>
                        </a:cubicBezTo>
                        <a:cubicBezTo>
                          <a:pt x="947906" y="10763"/>
                          <a:pt x="953430" y="10954"/>
                          <a:pt x="961431" y="11144"/>
                        </a:cubicBezTo>
                        <a:cubicBezTo>
                          <a:pt x="977147" y="11525"/>
                          <a:pt x="998103" y="11716"/>
                          <a:pt x="1013628" y="11621"/>
                        </a:cubicBezTo>
                        <a:cubicBezTo>
                          <a:pt x="1019629" y="11621"/>
                          <a:pt x="1039536" y="10858"/>
                          <a:pt x="1040203" y="11239"/>
                        </a:cubicBezTo>
                        <a:cubicBezTo>
                          <a:pt x="1041632" y="12001"/>
                          <a:pt x="1041155" y="12763"/>
                          <a:pt x="1064587" y="12287"/>
                        </a:cubicBezTo>
                        <a:cubicBezTo>
                          <a:pt x="1079160" y="11906"/>
                          <a:pt x="1096782" y="10954"/>
                          <a:pt x="1117356" y="11811"/>
                        </a:cubicBezTo>
                        <a:cubicBezTo>
                          <a:pt x="1128595" y="12287"/>
                          <a:pt x="1137168" y="12954"/>
                          <a:pt x="1151931" y="13240"/>
                        </a:cubicBezTo>
                        <a:cubicBezTo>
                          <a:pt x="1166124" y="13525"/>
                          <a:pt x="1168029" y="13145"/>
                          <a:pt x="1178601" y="13240"/>
                        </a:cubicBezTo>
                        <a:cubicBezTo>
                          <a:pt x="1188031" y="13335"/>
                          <a:pt x="1196127" y="14002"/>
                          <a:pt x="1207653" y="14097"/>
                        </a:cubicBezTo>
                        <a:cubicBezTo>
                          <a:pt x="1209748" y="14097"/>
                          <a:pt x="1212796" y="13716"/>
                          <a:pt x="1215082" y="13716"/>
                        </a:cubicBezTo>
                        <a:cubicBezTo>
                          <a:pt x="1233275" y="13240"/>
                          <a:pt x="1246324" y="14859"/>
                          <a:pt x="1259469" y="14954"/>
                        </a:cubicBezTo>
                        <a:cubicBezTo>
                          <a:pt x="1252420" y="14859"/>
                          <a:pt x="1249753" y="12954"/>
                          <a:pt x="1275661" y="14002"/>
                        </a:cubicBezTo>
                        <a:cubicBezTo>
                          <a:pt x="1290139" y="14573"/>
                          <a:pt x="1285377" y="14573"/>
                          <a:pt x="1306236" y="14764"/>
                        </a:cubicBezTo>
                        <a:cubicBezTo>
                          <a:pt x="1315761" y="15050"/>
                          <a:pt x="1316809" y="15145"/>
                          <a:pt x="1316619" y="15526"/>
                        </a:cubicBezTo>
                        <a:cubicBezTo>
                          <a:pt x="1317000" y="14383"/>
                          <a:pt x="1369959" y="15812"/>
                          <a:pt x="1370339" y="14764"/>
                        </a:cubicBezTo>
                        <a:cubicBezTo>
                          <a:pt x="1370244" y="14954"/>
                          <a:pt x="1372626" y="15050"/>
                          <a:pt x="1376245" y="15145"/>
                        </a:cubicBezTo>
                        <a:cubicBezTo>
                          <a:pt x="1379960" y="15240"/>
                          <a:pt x="1384913" y="15335"/>
                          <a:pt x="1390247" y="15430"/>
                        </a:cubicBezTo>
                        <a:cubicBezTo>
                          <a:pt x="1400915" y="15526"/>
                          <a:pt x="1413012" y="15621"/>
                          <a:pt x="1418250" y="15716"/>
                        </a:cubicBezTo>
                        <a:cubicBezTo>
                          <a:pt x="1427299" y="15716"/>
                          <a:pt x="1436538" y="15716"/>
                          <a:pt x="1444730" y="15716"/>
                        </a:cubicBezTo>
                        <a:cubicBezTo>
                          <a:pt x="1444444" y="15716"/>
                          <a:pt x="1453588" y="15145"/>
                          <a:pt x="1454731" y="15240"/>
                        </a:cubicBezTo>
                        <a:cubicBezTo>
                          <a:pt x="1459684" y="15621"/>
                          <a:pt x="1455207" y="16288"/>
                          <a:pt x="1455017" y="16669"/>
                        </a:cubicBezTo>
                        <a:cubicBezTo>
                          <a:pt x="1463113" y="16478"/>
                          <a:pt x="1473686" y="16383"/>
                          <a:pt x="1476067" y="15907"/>
                        </a:cubicBezTo>
                        <a:cubicBezTo>
                          <a:pt x="1478544" y="15430"/>
                          <a:pt x="1480830" y="14859"/>
                          <a:pt x="1498451" y="14954"/>
                        </a:cubicBezTo>
                        <a:cubicBezTo>
                          <a:pt x="1498356" y="15240"/>
                          <a:pt x="1492164" y="16192"/>
                          <a:pt x="1497213" y="16383"/>
                        </a:cubicBezTo>
                        <a:cubicBezTo>
                          <a:pt x="1505404" y="16669"/>
                          <a:pt x="1516644" y="16192"/>
                          <a:pt x="1519501" y="16002"/>
                        </a:cubicBezTo>
                        <a:cubicBezTo>
                          <a:pt x="1527788" y="16097"/>
                          <a:pt x="1535979" y="16288"/>
                          <a:pt x="1543409" y="16383"/>
                        </a:cubicBezTo>
                        <a:cubicBezTo>
                          <a:pt x="1548362" y="16574"/>
                          <a:pt x="1555601" y="17050"/>
                          <a:pt x="1561792" y="17145"/>
                        </a:cubicBezTo>
                        <a:cubicBezTo>
                          <a:pt x="1572841" y="17240"/>
                          <a:pt x="1574175" y="16288"/>
                          <a:pt x="1581795" y="16478"/>
                        </a:cubicBezTo>
                        <a:cubicBezTo>
                          <a:pt x="1583319" y="16574"/>
                          <a:pt x="1589224" y="16859"/>
                          <a:pt x="1592653" y="17050"/>
                        </a:cubicBezTo>
                        <a:cubicBezTo>
                          <a:pt x="1598082" y="17145"/>
                          <a:pt x="1603988" y="17240"/>
                          <a:pt x="1609893" y="17335"/>
                        </a:cubicBezTo>
                        <a:cubicBezTo>
                          <a:pt x="1625419" y="17335"/>
                          <a:pt x="1636468" y="17431"/>
                          <a:pt x="1651613" y="17431"/>
                        </a:cubicBezTo>
                        <a:cubicBezTo>
                          <a:pt x="1664281" y="17526"/>
                          <a:pt x="1668282" y="18097"/>
                          <a:pt x="1679045" y="17907"/>
                        </a:cubicBezTo>
                        <a:cubicBezTo>
                          <a:pt x="1686474" y="17812"/>
                          <a:pt x="1689808" y="17717"/>
                          <a:pt x="1689903" y="17431"/>
                        </a:cubicBezTo>
                        <a:cubicBezTo>
                          <a:pt x="1689618" y="18193"/>
                          <a:pt x="1689141" y="18479"/>
                          <a:pt x="1710763" y="18764"/>
                        </a:cubicBezTo>
                        <a:cubicBezTo>
                          <a:pt x="1710477" y="18764"/>
                          <a:pt x="1710954" y="18288"/>
                          <a:pt x="1710954" y="18383"/>
                        </a:cubicBezTo>
                        <a:cubicBezTo>
                          <a:pt x="1723908" y="18479"/>
                          <a:pt x="1770199" y="19241"/>
                          <a:pt x="1778391" y="18955"/>
                        </a:cubicBezTo>
                        <a:cubicBezTo>
                          <a:pt x="1779248" y="18955"/>
                          <a:pt x="1769151" y="17907"/>
                          <a:pt x="1779629" y="18097"/>
                        </a:cubicBezTo>
                        <a:cubicBezTo>
                          <a:pt x="1788868" y="18383"/>
                          <a:pt x="1800012" y="18764"/>
                          <a:pt x="1809823" y="19050"/>
                        </a:cubicBezTo>
                        <a:cubicBezTo>
                          <a:pt x="1834207" y="19621"/>
                          <a:pt x="1863449" y="20098"/>
                          <a:pt x="1889643" y="20288"/>
                        </a:cubicBezTo>
                        <a:cubicBezTo>
                          <a:pt x="1903739" y="20193"/>
                          <a:pt x="1912217" y="20193"/>
                          <a:pt x="1926599" y="20098"/>
                        </a:cubicBezTo>
                        <a:cubicBezTo>
                          <a:pt x="1949460" y="20288"/>
                          <a:pt x="1947650" y="20003"/>
                          <a:pt x="1956413" y="19431"/>
                        </a:cubicBezTo>
                        <a:cubicBezTo>
                          <a:pt x="1953365" y="19621"/>
                          <a:pt x="1986512" y="21336"/>
                          <a:pt x="1992131" y="20669"/>
                        </a:cubicBezTo>
                        <a:cubicBezTo>
                          <a:pt x="1995561" y="20288"/>
                          <a:pt x="1958413" y="19050"/>
                          <a:pt x="1962795" y="18669"/>
                        </a:cubicBezTo>
                        <a:cubicBezTo>
                          <a:pt x="1962890" y="18669"/>
                          <a:pt x="1991655" y="19812"/>
                          <a:pt x="1993465" y="19812"/>
                        </a:cubicBezTo>
                        <a:cubicBezTo>
                          <a:pt x="2004133" y="20383"/>
                          <a:pt x="2019754" y="21050"/>
                          <a:pt x="2019468" y="21717"/>
                        </a:cubicBezTo>
                        <a:cubicBezTo>
                          <a:pt x="2019849" y="20669"/>
                          <a:pt x="2048139" y="21431"/>
                          <a:pt x="2062426" y="21050"/>
                        </a:cubicBezTo>
                        <a:cubicBezTo>
                          <a:pt x="2081952" y="21241"/>
                          <a:pt x="2081381" y="21336"/>
                          <a:pt x="2079095" y="21908"/>
                        </a:cubicBezTo>
                        <a:cubicBezTo>
                          <a:pt x="2077095" y="22384"/>
                          <a:pt x="2093954" y="22384"/>
                          <a:pt x="2093763" y="22765"/>
                        </a:cubicBezTo>
                        <a:lnTo>
                          <a:pt x="2094430" y="20955"/>
                        </a:lnTo>
                        <a:cubicBezTo>
                          <a:pt x="2112528" y="21146"/>
                          <a:pt x="2118338" y="22670"/>
                          <a:pt x="2120433" y="22574"/>
                        </a:cubicBezTo>
                        <a:cubicBezTo>
                          <a:pt x="2131673" y="22384"/>
                          <a:pt x="2149866" y="21622"/>
                          <a:pt x="2164725" y="22288"/>
                        </a:cubicBezTo>
                        <a:cubicBezTo>
                          <a:pt x="2175869" y="22765"/>
                          <a:pt x="2221970" y="24098"/>
                          <a:pt x="2231876" y="23241"/>
                        </a:cubicBezTo>
                        <a:cubicBezTo>
                          <a:pt x="2236257" y="22860"/>
                          <a:pt x="2263880" y="23622"/>
                          <a:pt x="2273595" y="23241"/>
                        </a:cubicBezTo>
                        <a:cubicBezTo>
                          <a:pt x="2291503" y="22574"/>
                          <a:pt x="2292931" y="24003"/>
                          <a:pt x="2304266" y="24289"/>
                        </a:cubicBezTo>
                        <a:cubicBezTo>
                          <a:pt x="2317220" y="24575"/>
                          <a:pt x="2323602" y="24003"/>
                          <a:pt x="2336175" y="24098"/>
                        </a:cubicBezTo>
                        <a:cubicBezTo>
                          <a:pt x="2351510" y="24289"/>
                          <a:pt x="2347319" y="24479"/>
                          <a:pt x="2345128" y="24860"/>
                        </a:cubicBezTo>
                        <a:cubicBezTo>
                          <a:pt x="2342461" y="25241"/>
                          <a:pt x="2365035" y="25051"/>
                          <a:pt x="2366464" y="24955"/>
                        </a:cubicBezTo>
                        <a:cubicBezTo>
                          <a:pt x="2374846" y="24765"/>
                          <a:pt x="2377608" y="24955"/>
                          <a:pt x="2383133" y="25146"/>
                        </a:cubicBezTo>
                        <a:cubicBezTo>
                          <a:pt x="2400278" y="25527"/>
                          <a:pt x="2383323" y="22955"/>
                          <a:pt x="2404659" y="24575"/>
                        </a:cubicBezTo>
                        <a:cubicBezTo>
                          <a:pt x="2416089" y="25432"/>
                          <a:pt x="2438283" y="25622"/>
                          <a:pt x="2451999" y="25146"/>
                        </a:cubicBezTo>
                        <a:cubicBezTo>
                          <a:pt x="2467524" y="24670"/>
                          <a:pt x="2478192" y="24575"/>
                          <a:pt x="2488765" y="25717"/>
                        </a:cubicBezTo>
                        <a:cubicBezTo>
                          <a:pt x="2494956" y="26384"/>
                          <a:pt x="2533056" y="25527"/>
                          <a:pt x="2541534" y="26289"/>
                        </a:cubicBezTo>
                        <a:cubicBezTo>
                          <a:pt x="2534771" y="25717"/>
                          <a:pt x="2590968" y="24860"/>
                          <a:pt x="2573538" y="26003"/>
                        </a:cubicBezTo>
                        <a:cubicBezTo>
                          <a:pt x="2573061" y="27242"/>
                          <a:pt x="2597064" y="26479"/>
                          <a:pt x="2613352" y="26575"/>
                        </a:cubicBezTo>
                        <a:cubicBezTo>
                          <a:pt x="2622877" y="26575"/>
                          <a:pt x="2636117" y="26670"/>
                          <a:pt x="2644785" y="26956"/>
                        </a:cubicBezTo>
                        <a:cubicBezTo>
                          <a:pt x="2650023" y="27146"/>
                          <a:pt x="2646975" y="27337"/>
                          <a:pt x="2654691" y="27432"/>
                        </a:cubicBezTo>
                        <a:cubicBezTo>
                          <a:pt x="2660310" y="27432"/>
                          <a:pt x="2671931" y="27527"/>
                          <a:pt x="2682218" y="27527"/>
                        </a:cubicBezTo>
                        <a:cubicBezTo>
                          <a:pt x="2687361" y="27527"/>
                          <a:pt x="2692124" y="27432"/>
                          <a:pt x="2695648" y="27432"/>
                        </a:cubicBezTo>
                        <a:cubicBezTo>
                          <a:pt x="2699172" y="27337"/>
                          <a:pt x="2701363" y="27242"/>
                          <a:pt x="2701458" y="27146"/>
                        </a:cubicBezTo>
                        <a:cubicBezTo>
                          <a:pt x="2701268" y="27622"/>
                          <a:pt x="2698791" y="28099"/>
                          <a:pt x="2714603" y="28289"/>
                        </a:cubicBezTo>
                        <a:cubicBezTo>
                          <a:pt x="2724033" y="28384"/>
                          <a:pt x="2739844" y="27813"/>
                          <a:pt x="2743940" y="28384"/>
                        </a:cubicBezTo>
                        <a:cubicBezTo>
                          <a:pt x="2743654" y="28384"/>
                          <a:pt x="2754227" y="28289"/>
                          <a:pt x="2754608" y="28099"/>
                        </a:cubicBezTo>
                        <a:cubicBezTo>
                          <a:pt x="2755275" y="27813"/>
                          <a:pt x="2763752" y="28099"/>
                          <a:pt x="2766800" y="28194"/>
                        </a:cubicBezTo>
                        <a:cubicBezTo>
                          <a:pt x="2783659" y="28670"/>
                          <a:pt x="2807472" y="29337"/>
                          <a:pt x="2807948" y="28099"/>
                        </a:cubicBezTo>
                        <a:cubicBezTo>
                          <a:pt x="2807853" y="28289"/>
                          <a:pt x="2807472" y="29337"/>
                          <a:pt x="2820045" y="28956"/>
                        </a:cubicBezTo>
                        <a:cubicBezTo>
                          <a:pt x="2830998" y="28670"/>
                          <a:pt x="2828141" y="28575"/>
                          <a:pt x="2844048" y="28670"/>
                        </a:cubicBezTo>
                        <a:cubicBezTo>
                          <a:pt x="2834523" y="28575"/>
                          <a:pt x="2836428" y="29432"/>
                          <a:pt x="2849382" y="29623"/>
                        </a:cubicBezTo>
                        <a:cubicBezTo>
                          <a:pt x="2859764" y="29623"/>
                          <a:pt x="2870527" y="29718"/>
                          <a:pt x="2880433" y="29718"/>
                        </a:cubicBezTo>
                        <a:cubicBezTo>
                          <a:pt x="2901769" y="29623"/>
                          <a:pt x="2902722" y="29528"/>
                          <a:pt x="2903770" y="28766"/>
                        </a:cubicBezTo>
                        <a:cubicBezTo>
                          <a:pt x="2923105" y="28956"/>
                          <a:pt x="2918819" y="29051"/>
                          <a:pt x="2925201" y="29623"/>
                        </a:cubicBezTo>
                        <a:cubicBezTo>
                          <a:pt x="2925296" y="29623"/>
                          <a:pt x="2927772" y="29432"/>
                          <a:pt x="2930439" y="29242"/>
                        </a:cubicBezTo>
                        <a:cubicBezTo>
                          <a:pt x="2931773" y="29146"/>
                          <a:pt x="2933106" y="29051"/>
                          <a:pt x="2934154" y="28956"/>
                        </a:cubicBezTo>
                        <a:cubicBezTo>
                          <a:pt x="2935202" y="28861"/>
                          <a:pt x="2935869" y="28766"/>
                          <a:pt x="2935869" y="28766"/>
                        </a:cubicBezTo>
                        <a:cubicBezTo>
                          <a:pt x="2935583" y="29432"/>
                          <a:pt x="2940250" y="30004"/>
                          <a:pt x="2945775" y="30766"/>
                        </a:cubicBezTo>
                        <a:cubicBezTo>
                          <a:pt x="2955776" y="30385"/>
                          <a:pt x="2964444" y="30099"/>
                          <a:pt x="2972826" y="29813"/>
                        </a:cubicBezTo>
                        <a:cubicBezTo>
                          <a:pt x="2986828" y="29242"/>
                          <a:pt x="3007592" y="29718"/>
                          <a:pt x="3026261" y="30099"/>
                        </a:cubicBezTo>
                        <a:cubicBezTo>
                          <a:pt x="3036072" y="30289"/>
                          <a:pt x="3071600" y="31051"/>
                          <a:pt x="3073791" y="30385"/>
                        </a:cubicBezTo>
                        <a:cubicBezTo>
                          <a:pt x="3075600" y="29813"/>
                          <a:pt x="3074553" y="29242"/>
                          <a:pt x="3074743" y="28670"/>
                        </a:cubicBezTo>
                        <a:cubicBezTo>
                          <a:pt x="3090078" y="28861"/>
                          <a:pt x="3085030" y="29813"/>
                          <a:pt x="3084840" y="30194"/>
                        </a:cubicBezTo>
                        <a:cubicBezTo>
                          <a:pt x="3084935" y="30004"/>
                          <a:pt x="3090269" y="30099"/>
                          <a:pt x="3095508" y="30289"/>
                        </a:cubicBezTo>
                        <a:cubicBezTo>
                          <a:pt x="3098079" y="30385"/>
                          <a:pt x="3100651" y="30575"/>
                          <a:pt x="3102747" y="30671"/>
                        </a:cubicBezTo>
                        <a:cubicBezTo>
                          <a:pt x="3104747" y="30766"/>
                          <a:pt x="3105985" y="30956"/>
                          <a:pt x="3105985" y="31051"/>
                        </a:cubicBezTo>
                        <a:cubicBezTo>
                          <a:pt x="3105890" y="31337"/>
                          <a:pt x="3104937" y="31909"/>
                          <a:pt x="3116367" y="32004"/>
                        </a:cubicBezTo>
                        <a:lnTo>
                          <a:pt x="3117034" y="30194"/>
                        </a:lnTo>
                        <a:cubicBezTo>
                          <a:pt x="3116939" y="30480"/>
                          <a:pt x="3120558" y="30671"/>
                          <a:pt x="3126178" y="30861"/>
                        </a:cubicBezTo>
                        <a:cubicBezTo>
                          <a:pt x="3131893" y="30956"/>
                          <a:pt x="3139704" y="31147"/>
                          <a:pt x="3147895" y="31337"/>
                        </a:cubicBezTo>
                        <a:cubicBezTo>
                          <a:pt x="3164469" y="31528"/>
                          <a:pt x="3183138" y="31813"/>
                          <a:pt x="3191139" y="31909"/>
                        </a:cubicBezTo>
                        <a:cubicBezTo>
                          <a:pt x="3179709" y="31813"/>
                          <a:pt x="3180661" y="31242"/>
                          <a:pt x="3180756" y="30956"/>
                        </a:cubicBezTo>
                        <a:cubicBezTo>
                          <a:pt x="3202378" y="31242"/>
                          <a:pt x="3211808" y="32957"/>
                          <a:pt x="3233715" y="32290"/>
                        </a:cubicBezTo>
                        <a:cubicBezTo>
                          <a:pt x="3235620" y="32195"/>
                          <a:pt x="3254480" y="31433"/>
                          <a:pt x="3257814" y="32099"/>
                        </a:cubicBezTo>
                        <a:cubicBezTo>
                          <a:pt x="3259242" y="32385"/>
                          <a:pt x="3242097" y="33052"/>
                          <a:pt x="3257718" y="33147"/>
                        </a:cubicBezTo>
                        <a:cubicBezTo>
                          <a:pt x="3274768" y="33242"/>
                          <a:pt x="3280102" y="32766"/>
                          <a:pt x="3300771" y="33147"/>
                        </a:cubicBezTo>
                        <a:cubicBezTo>
                          <a:pt x="3316488" y="33433"/>
                          <a:pt x="3329156" y="33718"/>
                          <a:pt x="3345920" y="34004"/>
                        </a:cubicBezTo>
                        <a:cubicBezTo>
                          <a:pt x="3365065" y="34195"/>
                          <a:pt x="3378686" y="33338"/>
                          <a:pt x="3354873" y="33147"/>
                        </a:cubicBezTo>
                        <a:cubicBezTo>
                          <a:pt x="3365732" y="33242"/>
                          <a:pt x="3377543" y="33433"/>
                          <a:pt x="3388116" y="33528"/>
                        </a:cubicBezTo>
                        <a:cubicBezTo>
                          <a:pt x="3398307" y="33718"/>
                          <a:pt x="3402975" y="34100"/>
                          <a:pt x="3411166" y="34385"/>
                        </a:cubicBezTo>
                        <a:cubicBezTo>
                          <a:pt x="3416500" y="34576"/>
                          <a:pt x="3422977" y="34480"/>
                          <a:pt x="3427930" y="34480"/>
                        </a:cubicBezTo>
                        <a:cubicBezTo>
                          <a:pt x="3439932" y="34385"/>
                          <a:pt x="3436026" y="34004"/>
                          <a:pt x="3436217" y="33623"/>
                        </a:cubicBezTo>
                        <a:cubicBezTo>
                          <a:pt x="3427835" y="33909"/>
                          <a:pt x="3422406" y="33623"/>
                          <a:pt x="3429454" y="33338"/>
                        </a:cubicBezTo>
                        <a:cubicBezTo>
                          <a:pt x="3435074" y="33147"/>
                          <a:pt x="3445456" y="33052"/>
                          <a:pt x="3454219" y="33242"/>
                        </a:cubicBezTo>
                        <a:cubicBezTo>
                          <a:pt x="3470888" y="33623"/>
                          <a:pt x="3440789" y="34385"/>
                          <a:pt x="3461172" y="34576"/>
                        </a:cubicBezTo>
                        <a:cubicBezTo>
                          <a:pt x="3470126" y="34671"/>
                          <a:pt x="3516513" y="34671"/>
                          <a:pt x="3504130" y="34004"/>
                        </a:cubicBezTo>
                        <a:cubicBezTo>
                          <a:pt x="3494320" y="33528"/>
                          <a:pt x="3488604" y="33338"/>
                          <a:pt x="3500606" y="32957"/>
                        </a:cubicBezTo>
                        <a:cubicBezTo>
                          <a:pt x="3508035" y="32766"/>
                          <a:pt x="3520132" y="32671"/>
                          <a:pt x="3528609" y="33052"/>
                        </a:cubicBezTo>
                        <a:cubicBezTo>
                          <a:pt x="3541182" y="33718"/>
                          <a:pt x="3522037" y="35052"/>
                          <a:pt x="3526895" y="35242"/>
                        </a:cubicBezTo>
                        <a:cubicBezTo>
                          <a:pt x="3535848" y="35528"/>
                          <a:pt x="3549374" y="35528"/>
                          <a:pt x="3557089" y="35338"/>
                        </a:cubicBezTo>
                        <a:cubicBezTo>
                          <a:pt x="3567662" y="35147"/>
                          <a:pt x="3559470" y="34671"/>
                          <a:pt x="3568614" y="34480"/>
                        </a:cubicBezTo>
                        <a:cubicBezTo>
                          <a:pt x="3585855" y="34100"/>
                          <a:pt x="3581378" y="35909"/>
                          <a:pt x="3597094" y="35624"/>
                        </a:cubicBezTo>
                        <a:cubicBezTo>
                          <a:pt x="3612048" y="35433"/>
                          <a:pt x="3617382" y="34862"/>
                          <a:pt x="3617668" y="34290"/>
                        </a:cubicBezTo>
                        <a:cubicBezTo>
                          <a:pt x="3617478" y="34766"/>
                          <a:pt x="3614239" y="35242"/>
                          <a:pt x="3620716" y="35719"/>
                        </a:cubicBezTo>
                        <a:cubicBezTo>
                          <a:pt x="3628050" y="36195"/>
                          <a:pt x="3647862" y="37052"/>
                          <a:pt x="3662150" y="36862"/>
                        </a:cubicBezTo>
                        <a:cubicBezTo>
                          <a:pt x="3667008" y="36862"/>
                          <a:pt x="3652625" y="36195"/>
                          <a:pt x="3662912" y="36004"/>
                        </a:cubicBezTo>
                        <a:cubicBezTo>
                          <a:pt x="3666436" y="36004"/>
                          <a:pt x="3670722" y="36004"/>
                          <a:pt x="3675104" y="36004"/>
                        </a:cubicBezTo>
                        <a:cubicBezTo>
                          <a:pt x="3675199" y="40576"/>
                          <a:pt x="3675390" y="45339"/>
                          <a:pt x="3675485" y="49244"/>
                        </a:cubicBezTo>
                        <a:cubicBezTo>
                          <a:pt x="3675771" y="59436"/>
                          <a:pt x="3675485" y="67342"/>
                          <a:pt x="3675866" y="76295"/>
                        </a:cubicBezTo>
                        <a:cubicBezTo>
                          <a:pt x="3676437" y="90488"/>
                          <a:pt x="3677295" y="90392"/>
                          <a:pt x="3677485" y="104966"/>
                        </a:cubicBezTo>
                        <a:cubicBezTo>
                          <a:pt x="3677580" y="112395"/>
                          <a:pt x="3676628" y="113538"/>
                          <a:pt x="3677390" y="124968"/>
                        </a:cubicBezTo>
                        <a:cubicBezTo>
                          <a:pt x="3678247" y="136493"/>
                          <a:pt x="3679104" y="135160"/>
                          <a:pt x="3679771" y="155543"/>
                        </a:cubicBezTo>
                        <a:lnTo>
                          <a:pt x="3679200" y="155353"/>
                        </a:lnTo>
                        <a:cubicBezTo>
                          <a:pt x="3679009" y="157734"/>
                          <a:pt x="3678914" y="156305"/>
                          <a:pt x="3678723" y="150876"/>
                        </a:cubicBezTo>
                        <a:cubicBezTo>
                          <a:pt x="3678438" y="148876"/>
                          <a:pt x="3680247" y="184118"/>
                          <a:pt x="3680343" y="188309"/>
                        </a:cubicBezTo>
                        <a:cubicBezTo>
                          <a:pt x="3680819" y="199739"/>
                          <a:pt x="3680533" y="204978"/>
                          <a:pt x="3681009" y="215075"/>
                        </a:cubicBezTo>
                        <a:cubicBezTo>
                          <a:pt x="3681581" y="226504"/>
                          <a:pt x="3681771" y="227457"/>
                          <a:pt x="3682248" y="240506"/>
                        </a:cubicBezTo>
                        <a:cubicBezTo>
                          <a:pt x="3682724" y="254222"/>
                          <a:pt x="3682819" y="258128"/>
                          <a:pt x="3683010" y="269653"/>
                        </a:cubicBezTo>
                        <a:cubicBezTo>
                          <a:pt x="3683295" y="286893"/>
                          <a:pt x="3684438" y="294037"/>
                          <a:pt x="3684915" y="309753"/>
                        </a:cubicBezTo>
                        <a:cubicBezTo>
                          <a:pt x="3685486" y="326326"/>
                          <a:pt x="3684724" y="331470"/>
                          <a:pt x="3685296" y="346710"/>
                        </a:cubicBezTo>
                        <a:cubicBezTo>
                          <a:pt x="3685772" y="359188"/>
                          <a:pt x="3686629" y="366046"/>
                          <a:pt x="3687201" y="377190"/>
                        </a:cubicBezTo>
                        <a:cubicBezTo>
                          <a:pt x="3688058" y="393859"/>
                          <a:pt x="3686439" y="389192"/>
                          <a:pt x="3686153" y="389096"/>
                        </a:cubicBezTo>
                        <a:cubicBezTo>
                          <a:pt x="3686820" y="398907"/>
                          <a:pt x="3687486" y="408242"/>
                          <a:pt x="3688248" y="415290"/>
                        </a:cubicBezTo>
                        <a:cubicBezTo>
                          <a:pt x="3689868" y="431483"/>
                          <a:pt x="3688915" y="432054"/>
                          <a:pt x="3688248" y="431863"/>
                        </a:cubicBezTo>
                        <a:cubicBezTo>
                          <a:pt x="3688725" y="432054"/>
                          <a:pt x="3689201" y="442722"/>
                          <a:pt x="3689582" y="453390"/>
                        </a:cubicBezTo>
                        <a:cubicBezTo>
                          <a:pt x="3689772" y="458724"/>
                          <a:pt x="3690058" y="464058"/>
                          <a:pt x="3690153" y="468059"/>
                        </a:cubicBezTo>
                        <a:cubicBezTo>
                          <a:pt x="3690344" y="472059"/>
                          <a:pt x="3690534" y="474726"/>
                          <a:pt x="3690725" y="474821"/>
                        </a:cubicBezTo>
                        <a:cubicBezTo>
                          <a:pt x="3690725" y="483870"/>
                          <a:pt x="3690534" y="492728"/>
                          <a:pt x="3691011" y="506444"/>
                        </a:cubicBezTo>
                        <a:cubicBezTo>
                          <a:pt x="3691582" y="506635"/>
                          <a:pt x="3691678" y="513779"/>
                          <a:pt x="3692058" y="525209"/>
                        </a:cubicBezTo>
                        <a:cubicBezTo>
                          <a:pt x="3692916" y="540734"/>
                          <a:pt x="3693392" y="550164"/>
                          <a:pt x="3694154" y="563975"/>
                        </a:cubicBezTo>
                        <a:cubicBezTo>
                          <a:pt x="3694249" y="567404"/>
                          <a:pt x="3693392" y="595122"/>
                          <a:pt x="3694440" y="603980"/>
                        </a:cubicBezTo>
                        <a:cubicBezTo>
                          <a:pt x="3694821" y="607219"/>
                          <a:pt x="3695868" y="589502"/>
                          <a:pt x="3695964" y="608743"/>
                        </a:cubicBezTo>
                        <a:cubicBezTo>
                          <a:pt x="3696059" y="620649"/>
                          <a:pt x="3695773" y="621697"/>
                          <a:pt x="3696726" y="634460"/>
                        </a:cubicBezTo>
                        <a:cubicBezTo>
                          <a:pt x="3696726" y="634175"/>
                          <a:pt x="3697678" y="643223"/>
                          <a:pt x="3697678" y="644462"/>
                        </a:cubicBezTo>
                        <a:cubicBezTo>
                          <a:pt x="3697488" y="651034"/>
                          <a:pt x="3695868" y="632079"/>
                          <a:pt x="3695868" y="638175"/>
                        </a:cubicBezTo>
                        <a:cubicBezTo>
                          <a:pt x="3695868" y="639985"/>
                          <a:pt x="3696535" y="649319"/>
                          <a:pt x="3696630" y="649796"/>
                        </a:cubicBezTo>
                        <a:cubicBezTo>
                          <a:pt x="3697202" y="657225"/>
                          <a:pt x="3697202" y="660845"/>
                          <a:pt x="3697583" y="670560"/>
                        </a:cubicBezTo>
                        <a:cubicBezTo>
                          <a:pt x="3697297" y="662464"/>
                          <a:pt x="3697107" y="666083"/>
                          <a:pt x="3696821" y="666083"/>
                        </a:cubicBezTo>
                        <a:cubicBezTo>
                          <a:pt x="3697202" y="666179"/>
                          <a:pt x="3697392" y="680180"/>
                          <a:pt x="3697678" y="687419"/>
                        </a:cubicBezTo>
                        <a:cubicBezTo>
                          <a:pt x="3697773" y="687419"/>
                          <a:pt x="3697964" y="686943"/>
                          <a:pt x="3698154" y="690182"/>
                        </a:cubicBezTo>
                        <a:cubicBezTo>
                          <a:pt x="3698726" y="701326"/>
                          <a:pt x="3699393" y="718852"/>
                          <a:pt x="3698916" y="719518"/>
                        </a:cubicBezTo>
                        <a:cubicBezTo>
                          <a:pt x="3698250" y="720471"/>
                          <a:pt x="3699297" y="751046"/>
                          <a:pt x="3699869" y="751237"/>
                        </a:cubicBezTo>
                        <a:cubicBezTo>
                          <a:pt x="3700250" y="760190"/>
                          <a:pt x="3700726" y="783050"/>
                          <a:pt x="3701393" y="783336"/>
                        </a:cubicBezTo>
                        <a:cubicBezTo>
                          <a:pt x="3701774" y="806577"/>
                          <a:pt x="3702155" y="859536"/>
                          <a:pt x="3704250" y="878967"/>
                        </a:cubicBezTo>
                        <a:cubicBezTo>
                          <a:pt x="3701488" y="875633"/>
                          <a:pt x="3706441" y="913638"/>
                          <a:pt x="3706346" y="924782"/>
                        </a:cubicBezTo>
                        <a:cubicBezTo>
                          <a:pt x="3706251" y="934402"/>
                          <a:pt x="3705489" y="939165"/>
                          <a:pt x="3706727" y="958120"/>
                        </a:cubicBezTo>
                        <a:cubicBezTo>
                          <a:pt x="3707013" y="962882"/>
                          <a:pt x="3709299" y="986314"/>
                          <a:pt x="3709299" y="984980"/>
                        </a:cubicBezTo>
                        <a:cubicBezTo>
                          <a:pt x="3709108" y="993553"/>
                          <a:pt x="3707965" y="980503"/>
                          <a:pt x="3709108" y="1008412"/>
                        </a:cubicBezTo>
                        <a:cubicBezTo>
                          <a:pt x="3709775" y="1024318"/>
                          <a:pt x="3709965" y="1010222"/>
                          <a:pt x="3710632" y="1028319"/>
                        </a:cubicBezTo>
                        <a:cubicBezTo>
                          <a:pt x="3710251" y="1028224"/>
                          <a:pt x="3709108" y="1023366"/>
                          <a:pt x="3709203" y="1032319"/>
                        </a:cubicBezTo>
                        <a:cubicBezTo>
                          <a:pt x="3709203" y="1035939"/>
                          <a:pt x="3709394" y="1042797"/>
                          <a:pt x="3709680" y="1048702"/>
                        </a:cubicBezTo>
                        <a:cubicBezTo>
                          <a:pt x="3709965" y="1054703"/>
                          <a:pt x="3710251" y="1059752"/>
                          <a:pt x="3710441" y="1059847"/>
                        </a:cubicBezTo>
                        <a:cubicBezTo>
                          <a:pt x="3710441" y="1059847"/>
                          <a:pt x="3710728" y="1062037"/>
                          <a:pt x="3710823" y="1065371"/>
                        </a:cubicBezTo>
                        <a:cubicBezTo>
                          <a:pt x="3711013" y="1068705"/>
                          <a:pt x="3711204" y="1073182"/>
                          <a:pt x="3711394" y="1077754"/>
                        </a:cubicBezTo>
                        <a:cubicBezTo>
                          <a:pt x="3711775" y="1086993"/>
                          <a:pt x="3712156" y="1096994"/>
                          <a:pt x="3712251" y="1099757"/>
                        </a:cubicBezTo>
                        <a:cubicBezTo>
                          <a:pt x="3712632" y="1110043"/>
                          <a:pt x="3713775" y="1139666"/>
                          <a:pt x="3713395" y="1144524"/>
                        </a:cubicBezTo>
                        <a:cubicBezTo>
                          <a:pt x="3712918" y="1150810"/>
                          <a:pt x="3713013" y="1163765"/>
                          <a:pt x="3714156" y="1183577"/>
                        </a:cubicBezTo>
                        <a:cubicBezTo>
                          <a:pt x="3714728" y="1193102"/>
                          <a:pt x="3715204" y="1193483"/>
                          <a:pt x="3715680" y="1206246"/>
                        </a:cubicBezTo>
                        <a:cubicBezTo>
                          <a:pt x="3716157" y="1217676"/>
                          <a:pt x="3716347" y="1230249"/>
                          <a:pt x="3716633" y="1240727"/>
                        </a:cubicBezTo>
                        <a:cubicBezTo>
                          <a:pt x="3716728" y="1243203"/>
                          <a:pt x="3717871" y="1289876"/>
                          <a:pt x="3718062" y="1286732"/>
                        </a:cubicBezTo>
                        <a:cubicBezTo>
                          <a:pt x="3718728" y="1274731"/>
                          <a:pt x="3719490" y="1318355"/>
                          <a:pt x="3719966" y="1332928"/>
                        </a:cubicBezTo>
                        <a:cubicBezTo>
                          <a:pt x="3720348" y="1344454"/>
                          <a:pt x="3720824" y="1356360"/>
                          <a:pt x="3721205" y="1367790"/>
                        </a:cubicBezTo>
                        <a:cubicBezTo>
                          <a:pt x="3721681" y="1379601"/>
                          <a:pt x="3721681" y="1376743"/>
                          <a:pt x="3721776" y="1374839"/>
                        </a:cubicBezTo>
                        <a:cubicBezTo>
                          <a:pt x="3721967" y="1372648"/>
                          <a:pt x="3722348" y="1394174"/>
                          <a:pt x="3722443" y="1395889"/>
                        </a:cubicBezTo>
                        <a:cubicBezTo>
                          <a:pt x="3722729" y="1403604"/>
                          <a:pt x="3723110" y="1411510"/>
                          <a:pt x="3723396" y="1419035"/>
                        </a:cubicBezTo>
                        <a:cubicBezTo>
                          <a:pt x="3723777" y="1427226"/>
                          <a:pt x="3725205" y="1453134"/>
                          <a:pt x="3724634" y="1453801"/>
                        </a:cubicBezTo>
                        <a:cubicBezTo>
                          <a:pt x="3723967" y="1454563"/>
                          <a:pt x="3724634" y="1475899"/>
                          <a:pt x="3725301" y="1489424"/>
                        </a:cubicBezTo>
                        <a:cubicBezTo>
                          <a:pt x="3725967" y="1503521"/>
                          <a:pt x="3726063" y="1488948"/>
                          <a:pt x="3726729" y="1506950"/>
                        </a:cubicBezTo>
                        <a:cubicBezTo>
                          <a:pt x="3726253" y="1506665"/>
                          <a:pt x="3725777" y="1503331"/>
                          <a:pt x="3726253" y="1517333"/>
                        </a:cubicBezTo>
                        <a:cubicBezTo>
                          <a:pt x="3727396" y="1539526"/>
                          <a:pt x="3727872" y="1501140"/>
                          <a:pt x="3727587" y="1488186"/>
                        </a:cubicBezTo>
                        <a:close/>
                        <a:moveTo>
                          <a:pt x="3720824" y="2205133"/>
                        </a:moveTo>
                        <a:cubicBezTo>
                          <a:pt x="3731492" y="2197227"/>
                          <a:pt x="3736635" y="2191512"/>
                          <a:pt x="3736350" y="2190750"/>
                        </a:cubicBezTo>
                        <a:cubicBezTo>
                          <a:pt x="3733873" y="2193227"/>
                          <a:pt x="3731301" y="2195608"/>
                          <a:pt x="3728730" y="2197894"/>
                        </a:cubicBezTo>
                        <a:cubicBezTo>
                          <a:pt x="3726158" y="2200370"/>
                          <a:pt x="3723586" y="2202847"/>
                          <a:pt x="3720824" y="2205133"/>
                        </a:cubicBezTo>
                        <a:close/>
                        <a:moveTo>
                          <a:pt x="3510321" y="2179320"/>
                        </a:moveTo>
                        <a:cubicBezTo>
                          <a:pt x="3524895" y="2183511"/>
                          <a:pt x="3540706" y="2187988"/>
                          <a:pt x="3555184" y="2192179"/>
                        </a:cubicBezTo>
                        <a:cubicBezTo>
                          <a:pt x="3571853" y="2196846"/>
                          <a:pt x="3576901" y="2198180"/>
                          <a:pt x="3585378" y="2200180"/>
                        </a:cubicBezTo>
                        <a:cubicBezTo>
                          <a:pt x="3595094" y="2202370"/>
                          <a:pt x="3614334" y="2208752"/>
                          <a:pt x="3615001" y="2207800"/>
                        </a:cubicBezTo>
                        <a:cubicBezTo>
                          <a:pt x="3614715" y="2208181"/>
                          <a:pt x="3624812" y="2211419"/>
                          <a:pt x="3637099" y="2215134"/>
                        </a:cubicBezTo>
                        <a:cubicBezTo>
                          <a:pt x="3649386" y="2218754"/>
                          <a:pt x="3663864" y="2223040"/>
                          <a:pt x="3672246" y="2225516"/>
                        </a:cubicBezTo>
                        <a:cubicBezTo>
                          <a:pt x="3675390" y="2226469"/>
                          <a:pt x="3680057" y="2227802"/>
                          <a:pt x="3684629" y="2229231"/>
                        </a:cubicBezTo>
                        <a:cubicBezTo>
                          <a:pt x="3685772" y="2229422"/>
                          <a:pt x="3686915" y="2230184"/>
                          <a:pt x="3687963" y="2229898"/>
                        </a:cubicBezTo>
                        <a:cubicBezTo>
                          <a:pt x="3689010" y="2229326"/>
                          <a:pt x="3689963" y="2228850"/>
                          <a:pt x="3690915" y="2228374"/>
                        </a:cubicBezTo>
                        <a:cubicBezTo>
                          <a:pt x="3692725" y="2227421"/>
                          <a:pt x="3694249" y="2226564"/>
                          <a:pt x="3695392" y="2225993"/>
                        </a:cubicBezTo>
                        <a:cubicBezTo>
                          <a:pt x="3695487" y="2226469"/>
                          <a:pt x="3704727" y="2221706"/>
                          <a:pt x="3713585" y="2215420"/>
                        </a:cubicBezTo>
                        <a:lnTo>
                          <a:pt x="3713395" y="2214562"/>
                        </a:lnTo>
                        <a:cubicBezTo>
                          <a:pt x="3726634" y="2204657"/>
                          <a:pt x="3728539" y="2203990"/>
                          <a:pt x="3740350" y="2192274"/>
                        </a:cubicBezTo>
                        <a:cubicBezTo>
                          <a:pt x="3744732" y="2187797"/>
                          <a:pt x="3748923" y="2182844"/>
                          <a:pt x="3752923" y="2177606"/>
                        </a:cubicBezTo>
                        <a:cubicBezTo>
                          <a:pt x="3752447" y="2169890"/>
                          <a:pt x="3752066" y="2163509"/>
                          <a:pt x="3751685" y="2159318"/>
                        </a:cubicBezTo>
                        <a:cubicBezTo>
                          <a:pt x="3751399" y="2155984"/>
                          <a:pt x="3751304" y="2159127"/>
                          <a:pt x="3751113" y="2152174"/>
                        </a:cubicBezTo>
                        <a:cubicBezTo>
                          <a:pt x="3750923" y="2144554"/>
                          <a:pt x="3750732" y="2136648"/>
                          <a:pt x="3750637" y="2129885"/>
                        </a:cubicBezTo>
                        <a:cubicBezTo>
                          <a:pt x="3750447" y="2116741"/>
                          <a:pt x="3750447" y="2100929"/>
                          <a:pt x="3749589" y="2087213"/>
                        </a:cubicBezTo>
                        <a:cubicBezTo>
                          <a:pt x="3748732" y="2073593"/>
                          <a:pt x="3747780" y="2052447"/>
                          <a:pt x="3747399" y="2035969"/>
                        </a:cubicBezTo>
                        <a:cubicBezTo>
                          <a:pt x="3747208" y="2028635"/>
                          <a:pt x="3747875" y="2021681"/>
                          <a:pt x="3747399" y="2013299"/>
                        </a:cubicBezTo>
                        <a:cubicBezTo>
                          <a:pt x="3746160" y="1994630"/>
                          <a:pt x="3746446" y="2026634"/>
                          <a:pt x="3745494" y="1996821"/>
                        </a:cubicBezTo>
                        <a:cubicBezTo>
                          <a:pt x="3744636" y="1970723"/>
                          <a:pt x="3747494" y="2006822"/>
                          <a:pt x="3746446" y="1976057"/>
                        </a:cubicBezTo>
                        <a:cubicBezTo>
                          <a:pt x="3745875" y="1959293"/>
                          <a:pt x="3745684" y="1971770"/>
                          <a:pt x="3745113" y="1961293"/>
                        </a:cubicBezTo>
                        <a:cubicBezTo>
                          <a:pt x="3744255" y="1944243"/>
                          <a:pt x="3743684" y="1919859"/>
                          <a:pt x="3743112" y="1902619"/>
                        </a:cubicBezTo>
                        <a:cubicBezTo>
                          <a:pt x="3741970" y="1864043"/>
                          <a:pt x="3741017" y="1816132"/>
                          <a:pt x="3739398" y="1776889"/>
                        </a:cubicBezTo>
                        <a:cubicBezTo>
                          <a:pt x="3738921" y="1764411"/>
                          <a:pt x="3738445" y="1762697"/>
                          <a:pt x="3737874" y="1753743"/>
                        </a:cubicBezTo>
                        <a:cubicBezTo>
                          <a:pt x="3736540" y="1733264"/>
                          <a:pt x="3737778" y="1746028"/>
                          <a:pt x="3737874" y="1740599"/>
                        </a:cubicBezTo>
                        <a:cubicBezTo>
                          <a:pt x="3737874" y="1732788"/>
                          <a:pt x="3736635" y="1706023"/>
                          <a:pt x="3736064" y="1699260"/>
                        </a:cubicBezTo>
                        <a:cubicBezTo>
                          <a:pt x="3734730" y="1687163"/>
                          <a:pt x="3735111" y="1686497"/>
                          <a:pt x="3735492" y="1677829"/>
                        </a:cubicBezTo>
                        <a:cubicBezTo>
                          <a:pt x="3735588" y="1676686"/>
                          <a:pt x="3733302" y="1660493"/>
                          <a:pt x="3733492" y="1664970"/>
                        </a:cubicBezTo>
                        <a:cubicBezTo>
                          <a:pt x="3733206" y="1657064"/>
                          <a:pt x="3734064" y="1656588"/>
                          <a:pt x="3734159" y="1654493"/>
                        </a:cubicBezTo>
                        <a:cubicBezTo>
                          <a:pt x="3734445" y="1649254"/>
                          <a:pt x="3733492" y="1631918"/>
                          <a:pt x="3733111" y="1624584"/>
                        </a:cubicBezTo>
                        <a:cubicBezTo>
                          <a:pt x="3732730" y="1615916"/>
                          <a:pt x="3730539" y="1570292"/>
                          <a:pt x="3731778" y="1579912"/>
                        </a:cubicBezTo>
                        <a:cubicBezTo>
                          <a:pt x="3733302" y="1591437"/>
                          <a:pt x="3730444" y="1546955"/>
                          <a:pt x="3730063" y="1537526"/>
                        </a:cubicBezTo>
                        <a:cubicBezTo>
                          <a:pt x="3729015" y="1513142"/>
                          <a:pt x="3731492" y="1519047"/>
                          <a:pt x="3729968" y="1497330"/>
                        </a:cubicBezTo>
                        <a:cubicBezTo>
                          <a:pt x="3729111" y="1497044"/>
                          <a:pt x="3728920" y="1529906"/>
                          <a:pt x="3728920" y="1544002"/>
                        </a:cubicBezTo>
                        <a:cubicBezTo>
                          <a:pt x="3728920" y="1544669"/>
                          <a:pt x="3728920" y="1551432"/>
                          <a:pt x="3728920" y="1557814"/>
                        </a:cubicBezTo>
                        <a:cubicBezTo>
                          <a:pt x="3728920" y="1561052"/>
                          <a:pt x="3729015" y="1564291"/>
                          <a:pt x="3729015" y="1566672"/>
                        </a:cubicBezTo>
                        <a:cubicBezTo>
                          <a:pt x="3729015" y="1569053"/>
                          <a:pt x="3729111" y="1570673"/>
                          <a:pt x="3729206" y="1570673"/>
                        </a:cubicBezTo>
                        <a:cubicBezTo>
                          <a:pt x="3729778" y="1578864"/>
                          <a:pt x="3729968" y="1583055"/>
                          <a:pt x="3730158" y="1593628"/>
                        </a:cubicBezTo>
                        <a:cubicBezTo>
                          <a:pt x="3730349" y="1606963"/>
                          <a:pt x="3730539" y="1624775"/>
                          <a:pt x="3731397" y="1639729"/>
                        </a:cubicBezTo>
                        <a:cubicBezTo>
                          <a:pt x="3732159" y="1652587"/>
                          <a:pt x="3732540" y="1653445"/>
                          <a:pt x="3732445" y="1666399"/>
                        </a:cubicBezTo>
                        <a:cubicBezTo>
                          <a:pt x="3733111" y="1685830"/>
                          <a:pt x="3735492" y="1720025"/>
                          <a:pt x="3734064" y="1719548"/>
                        </a:cubicBezTo>
                        <a:cubicBezTo>
                          <a:pt x="3735111" y="1719929"/>
                          <a:pt x="3735778" y="1760220"/>
                          <a:pt x="3736445" y="1774317"/>
                        </a:cubicBezTo>
                        <a:cubicBezTo>
                          <a:pt x="3737112" y="1790224"/>
                          <a:pt x="3737112" y="1777270"/>
                          <a:pt x="3737778" y="1788319"/>
                        </a:cubicBezTo>
                        <a:cubicBezTo>
                          <a:pt x="3738064" y="1793177"/>
                          <a:pt x="3738064" y="1797272"/>
                          <a:pt x="3737969" y="1800225"/>
                        </a:cubicBezTo>
                        <a:cubicBezTo>
                          <a:pt x="3737874" y="1803178"/>
                          <a:pt x="3737683" y="1804892"/>
                          <a:pt x="3737588" y="1804892"/>
                        </a:cubicBezTo>
                        <a:cubicBezTo>
                          <a:pt x="3736350" y="1804511"/>
                          <a:pt x="3738159" y="1828991"/>
                          <a:pt x="3738826" y="1845469"/>
                        </a:cubicBezTo>
                        <a:cubicBezTo>
                          <a:pt x="3739112" y="1852898"/>
                          <a:pt x="3740731" y="1908619"/>
                          <a:pt x="3740445" y="1904524"/>
                        </a:cubicBezTo>
                        <a:cubicBezTo>
                          <a:pt x="3740826" y="1909286"/>
                          <a:pt x="3740064" y="1894332"/>
                          <a:pt x="3740731" y="1902524"/>
                        </a:cubicBezTo>
                        <a:cubicBezTo>
                          <a:pt x="3741112" y="1906810"/>
                          <a:pt x="3741398" y="1916240"/>
                          <a:pt x="3741588" y="1922050"/>
                        </a:cubicBezTo>
                        <a:cubicBezTo>
                          <a:pt x="3741874" y="1930718"/>
                          <a:pt x="3742446" y="1946053"/>
                          <a:pt x="3742350" y="1952244"/>
                        </a:cubicBezTo>
                        <a:cubicBezTo>
                          <a:pt x="3742255" y="1958340"/>
                          <a:pt x="3741874" y="1957102"/>
                          <a:pt x="3742636" y="1970913"/>
                        </a:cubicBezTo>
                        <a:cubicBezTo>
                          <a:pt x="3743208" y="1980914"/>
                          <a:pt x="3743779" y="1982152"/>
                          <a:pt x="3744160" y="1989487"/>
                        </a:cubicBezTo>
                        <a:cubicBezTo>
                          <a:pt x="3744827" y="2002536"/>
                          <a:pt x="3744827" y="2022062"/>
                          <a:pt x="3745017" y="2033111"/>
                        </a:cubicBezTo>
                        <a:cubicBezTo>
                          <a:pt x="3745208" y="2046256"/>
                          <a:pt x="3745684" y="2060734"/>
                          <a:pt x="3746160" y="2075117"/>
                        </a:cubicBezTo>
                        <a:cubicBezTo>
                          <a:pt x="3746637" y="2089499"/>
                          <a:pt x="3747303" y="2103787"/>
                          <a:pt x="3748065" y="2116645"/>
                        </a:cubicBezTo>
                        <a:cubicBezTo>
                          <a:pt x="3748446" y="2122837"/>
                          <a:pt x="3749494" y="2135124"/>
                          <a:pt x="3749685" y="2141792"/>
                        </a:cubicBezTo>
                        <a:cubicBezTo>
                          <a:pt x="3749589" y="2140172"/>
                          <a:pt x="3748637" y="2133791"/>
                          <a:pt x="3748541" y="2135600"/>
                        </a:cubicBezTo>
                        <a:cubicBezTo>
                          <a:pt x="3748351" y="2139029"/>
                          <a:pt x="3749399" y="2164842"/>
                          <a:pt x="3749685" y="2170748"/>
                        </a:cubicBezTo>
                        <a:cubicBezTo>
                          <a:pt x="3749780" y="2172843"/>
                          <a:pt x="3749875" y="2174272"/>
                          <a:pt x="3749970" y="2175320"/>
                        </a:cubicBezTo>
                        <a:cubicBezTo>
                          <a:pt x="3750066" y="2176558"/>
                          <a:pt x="3750161" y="2176558"/>
                          <a:pt x="3750161" y="2176844"/>
                        </a:cubicBezTo>
                        <a:lnTo>
                          <a:pt x="3749970" y="2177320"/>
                        </a:lnTo>
                        <a:cubicBezTo>
                          <a:pt x="3749685" y="2177701"/>
                          <a:pt x="3749399" y="2178177"/>
                          <a:pt x="3748923" y="2178749"/>
                        </a:cubicBezTo>
                        <a:cubicBezTo>
                          <a:pt x="3748065" y="2179892"/>
                          <a:pt x="3746732" y="2181511"/>
                          <a:pt x="3744446" y="2184178"/>
                        </a:cubicBezTo>
                        <a:cubicBezTo>
                          <a:pt x="3737969" y="2191512"/>
                          <a:pt x="3730349" y="2198656"/>
                          <a:pt x="3723110" y="2204371"/>
                        </a:cubicBezTo>
                        <a:cubicBezTo>
                          <a:pt x="3712632" y="2212562"/>
                          <a:pt x="3706917" y="2215896"/>
                          <a:pt x="3701012" y="2219420"/>
                        </a:cubicBezTo>
                        <a:cubicBezTo>
                          <a:pt x="3698059" y="2221135"/>
                          <a:pt x="3695011" y="2222849"/>
                          <a:pt x="3691201" y="2225040"/>
                        </a:cubicBezTo>
                        <a:cubicBezTo>
                          <a:pt x="3690249" y="2225612"/>
                          <a:pt x="3689201" y="2226088"/>
                          <a:pt x="3688153" y="2226755"/>
                        </a:cubicBezTo>
                        <a:cubicBezTo>
                          <a:pt x="3686820" y="2227421"/>
                          <a:pt x="3687772" y="2227231"/>
                          <a:pt x="3686629" y="2227040"/>
                        </a:cubicBezTo>
                        <a:cubicBezTo>
                          <a:pt x="3683962" y="2226278"/>
                          <a:pt x="3680914" y="2225516"/>
                          <a:pt x="3677390" y="2224564"/>
                        </a:cubicBezTo>
                        <a:cubicBezTo>
                          <a:pt x="3665674" y="2221706"/>
                          <a:pt x="3654149" y="2218277"/>
                          <a:pt x="3639195" y="2213991"/>
                        </a:cubicBezTo>
                        <a:cubicBezTo>
                          <a:pt x="3632718" y="2212181"/>
                          <a:pt x="3629479" y="2212086"/>
                          <a:pt x="3615191" y="2207895"/>
                        </a:cubicBezTo>
                        <a:cubicBezTo>
                          <a:pt x="3614430" y="2207419"/>
                          <a:pt x="3624526" y="2209229"/>
                          <a:pt x="3609000" y="2205037"/>
                        </a:cubicBezTo>
                        <a:cubicBezTo>
                          <a:pt x="3598999" y="2202370"/>
                          <a:pt x="3592141" y="2200942"/>
                          <a:pt x="3584521" y="2199037"/>
                        </a:cubicBezTo>
                        <a:cubicBezTo>
                          <a:pt x="3604047" y="2203895"/>
                          <a:pt x="3559566" y="2191417"/>
                          <a:pt x="3551565" y="2189036"/>
                        </a:cubicBezTo>
                        <a:cubicBezTo>
                          <a:pt x="3537372" y="2184845"/>
                          <a:pt x="3551279" y="2188178"/>
                          <a:pt x="3534134" y="2183225"/>
                        </a:cubicBezTo>
                        <a:cubicBezTo>
                          <a:pt x="3517560" y="2178463"/>
                          <a:pt x="3515370" y="2179987"/>
                          <a:pt x="3536991" y="2186178"/>
                        </a:cubicBezTo>
                        <a:lnTo>
                          <a:pt x="3522609" y="2182082"/>
                        </a:lnTo>
                        <a:cubicBezTo>
                          <a:pt x="3507940" y="2177606"/>
                          <a:pt x="3489843" y="2173319"/>
                          <a:pt x="3510321" y="2179320"/>
                        </a:cubicBezTo>
                        <a:close/>
                        <a:moveTo>
                          <a:pt x="2671836" y="1939100"/>
                        </a:moveTo>
                        <a:cubicBezTo>
                          <a:pt x="2684599" y="1943291"/>
                          <a:pt x="2692029" y="1945386"/>
                          <a:pt x="2692600" y="1944624"/>
                        </a:cubicBezTo>
                        <a:lnTo>
                          <a:pt x="2682408" y="1941671"/>
                        </a:lnTo>
                        <a:lnTo>
                          <a:pt x="2671836" y="1939100"/>
                        </a:lnTo>
                        <a:close/>
                        <a:moveTo>
                          <a:pt x="1442539" y="1991011"/>
                        </a:moveTo>
                        <a:cubicBezTo>
                          <a:pt x="1464828" y="1983295"/>
                          <a:pt x="1468066" y="1980628"/>
                          <a:pt x="1452445" y="1986725"/>
                        </a:cubicBezTo>
                        <a:lnTo>
                          <a:pt x="1442539" y="1991011"/>
                        </a:lnTo>
                        <a:close/>
                        <a:moveTo>
                          <a:pt x="3369161" y="2137315"/>
                        </a:moveTo>
                        <a:cubicBezTo>
                          <a:pt x="3384306" y="2141696"/>
                          <a:pt x="3381639" y="2141792"/>
                          <a:pt x="3368685" y="2137982"/>
                        </a:cubicBezTo>
                        <a:cubicBezTo>
                          <a:pt x="3362017" y="2135791"/>
                          <a:pt x="3352111" y="2132457"/>
                          <a:pt x="3369161" y="2137315"/>
                        </a:cubicBezTo>
                        <a:close/>
                        <a:moveTo>
                          <a:pt x="2989780" y="2029397"/>
                        </a:moveTo>
                        <a:cubicBezTo>
                          <a:pt x="2990066" y="2029016"/>
                          <a:pt x="3001591" y="2031968"/>
                          <a:pt x="3010545" y="2034921"/>
                        </a:cubicBezTo>
                        <a:cubicBezTo>
                          <a:pt x="3022737" y="2038922"/>
                          <a:pt x="3024928" y="2040922"/>
                          <a:pt x="2999496" y="2033016"/>
                        </a:cubicBezTo>
                        <a:cubicBezTo>
                          <a:pt x="2994543" y="2031397"/>
                          <a:pt x="2989590" y="2029682"/>
                          <a:pt x="2989780" y="2029397"/>
                        </a:cubicBezTo>
                        <a:close/>
                        <a:moveTo>
                          <a:pt x="2386086" y="1855565"/>
                        </a:moveTo>
                        <a:lnTo>
                          <a:pt x="2385324" y="1856613"/>
                        </a:lnTo>
                        <a:cubicBezTo>
                          <a:pt x="2377228" y="1853946"/>
                          <a:pt x="2367226" y="1850136"/>
                          <a:pt x="2386086" y="1855565"/>
                        </a:cubicBezTo>
                        <a:close/>
                        <a:moveTo>
                          <a:pt x="2068903" y="1764316"/>
                        </a:moveTo>
                        <a:cubicBezTo>
                          <a:pt x="2084048" y="1768697"/>
                          <a:pt x="2081381" y="1768793"/>
                          <a:pt x="2068427" y="1764983"/>
                        </a:cubicBezTo>
                        <a:cubicBezTo>
                          <a:pt x="2061759" y="1762792"/>
                          <a:pt x="2051758" y="1759458"/>
                          <a:pt x="2068903" y="1764316"/>
                        </a:cubicBezTo>
                        <a:close/>
                        <a:moveTo>
                          <a:pt x="1938411" y="1795367"/>
                        </a:moveTo>
                        <a:cubicBezTo>
                          <a:pt x="1953079" y="1789652"/>
                          <a:pt x="1950984" y="1791367"/>
                          <a:pt x="1938411" y="1796225"/>
                        </a:cubicBezTo>
                        <a:cubicBezTo>
                          <a:pt x="1915265" y="1805273"/>
                          <a:pt x="1914217" y="1804797"/>
                          <a:pt x="1938411" y="1795367"/>
                        </a:cubicBezTo>
                        <a:close/>
                        <a:moveTo>
                          <a:pt x="13789" y="2505742"/>
                        </a:moveTo>
                        <a:cubicBezTo>
                          <a:pt x="7502" y="2502503"/>
                          <a:pt x="2740" y="2500027"/>
                          <a:pt x="1502" y="2500217"/>
                        </a:cubicBezTo>
                        <a:cubicBezTo>
                          <a:pt x="359" y="2500217"/>
                          <a:pt x="2550" y="2503265"/>
                          <a:pt x="12170" y="2508504"/>
                        </a:cubicBezTo>
                        <a:cubicBezTo>
                          <a:pt x="15503" y="2510314"/>
                          <a:pt x="23886" y="2514410"/>
                          <a:pt x="32363" y="2517077"/>
                        </a:cubicBezTo>
                        <a:cubicBezTo>
                          <a:pt x="40840" y="2519839"/>
                          <a:pt x="49127" y="2521363"/>
                          <a:pt x="51032" y="2521553"/>
                        </a:cubicBezTo>
                        <a:cubicBezTo>
                          <a:pt x="55127" y="2521934"/>
                          <a:pt x="57128" y="2522030"/>
                          <a:pt x="61128" y="2522315"/>
                        </a:cubicBezTo>
                        <a:cubicBezTo>
                          <a:pt x="63224" y="2522506"/>
                          <a:pt x="65700" y="2522696"/>
                          <a:pt x="69320" y="2522982"/>
                        </a:cubicBezTo>
                        <a:cubicBezTo>
                          <a:pt x="71129" y="2523077"/>
                          <a:pt x="73225" y="2523268"/>
                          <a:pt x="75606" y="2523363"/>
                        </a:cubicBezTo>
                        <a:cubicBezTo>
                          <a:pt x="76844" y="2523458"/>
                          <a:pt x="78083" y="2523458"/>
                          <a:pt x="79512" y="2523554"/>
                        </a:cubicBezTo>
                        <a:cubicBezTo>
                          <a:pt x="80178" y="2523554"/>
                          <a:pt x="80940" y="2523649"/>
                          <a:pt x="81702" y="2523649"/>
                        </a:cubicBezTo>
                        <a:cubicBezTo>
                          <a:pt x="82464" y="2523458"/>
                          <a:pt x="83131" y="2523173"/>
                          <a:pt x="83893" y="2522887"/>
                        </a:cubicBezTo>
                        <a:cubicBezTo>
                          <a:pt x="103991" y="2515267"/>
                          <a:pt x="126279" y="2506790"/>
                          <a:pt x="147044" y="2498503"/>
                        </a:cubicBezTo>
                        <a:cubicBezTo>
                          <a:pt x="160188" y="2493264"/>
                          <a:pt x="170094" y="2488406"/>
                          <a:pt x="180191" y="2484596"/>
                        </a:cubicBezTo>
                        <a:cubicBezTo>
                          <a:pt x="197050" y="2478215"/>
                          <a:pt x="198955" y="2478786"/>
                          <a:pt x="219053" y="2471166"/>
                        </a:cubicBezTo>
                        <a:cubicBezTo>
                          <a:pt x="230578" y="2466785"/>
                          <a:pt x="221910" y="2469261"/>
                          <a:pt x="222767" y="2468690"/>
                        </a:cubicBezTo>
                        <a:cubicBezTo>
                          <a:pt x="232864" y="2464784"/>
                          <a:pt x="237912" y="2463927"/>
                          <a:pt x="248390" y="2459545"/>
                        </a:cubicBezTo>
                        <a:cubicBezTo>
                          <a:pt x="251342" y="2458307"/>
                          <a:pt x="254486" y="2454783"/>
                          <a:pt x="271155" y="2448973"/>
                        </a:cubicBezTo>
                        <a:cubicBezTo>
                          <a:pt x="278679" y="2446401"/>
                          <a:pt x="270678" y="2450020"/>
                          <a:pt x="284966" y="2444782"/>
                        </a:cubicBezTo>
                        <a:cubicBezTo>
                          <a:pt x="290681" y="2442686"/>
                          <a:pt x="301158" y="2438591"/>
                          <a:pt x="307254" y="2436114"/>
                        </a:cubicBezTo>
                        <a:cubicBezTo>
                          <a:pt x="323161" y="2429637"/>
                          <a:pt x="302492" y="2436686"/>
                          <a:pt x="331924" y="2425160"/>
                        </a:cubicBezTo>
                        <a:cubicBezTo>
                          <a:pt x="330686" y="2426113"/>
                          <a:pt x="333638" y="2425446"/>
                          <a:pt x="341830" y="2422589"/>
                        </a:cubicBezTo>
                        <a:cubicBezTo>
                          <a:pt x="353069" y="2418493"/>
                          <a:pt x="371643" y="2411540"/>
                          <a:pt x="371548" y="2410682"/>
                        </a:cubicBezTo>
                        <a:cubicBezTo>
                          <a:pt x="371548" y="2411825"/>
                          <a:pt x="387360" y="2405444"/>
                          <a:pt x="401266" y="2399348"/>
                        </a:cubicBezTo>
                        <a:cubicBezTo>
                          <a:pt x="401266" y="2399443"/>
                          <a:pt x="402314" y="2399157"/>
                          <a:pt x="404124" y="2398490"/>
                        </a:cubicBezTo>
                        <a:cubicBezTo>
                          <a:pt x="405933" y="2397824"/>
                          <a:pt x="408505" y="2396871"/>
                          <a:pt x="411648" y="2395633"/>
                        </a:cubicBezTo>
                        <a:cubicBezTo>
                          <a:pt x="417935" y="2393156"/>
                          <a:pt x="426412" y="2389823"/>
                          <a:pt x="435175" y="2386394"/>
                        </a:cubicBezTo>
                        <a:cubicBezTo>
                          <a:pt x="452606" y="2379440"/>
                          <a:pt x="470989" y="2372106"/>
                          <a:pt x="474894" y="2370582"/>
                        </a:cubicBezTo>
                        <a:cubicBezTo>
                          <a:pt x="444605" y="2382393"/>
                          <a:pt x="448034" y="2379917"/>
                          <a:pt x="478323" y="2368487"/>
                        </a:cubicBezTo>
                        <a:cubicBezTo>
                          <a:pt x="498326" y="2360771"/>
                          <a:pt x="519471" y="2352675"/>
                          <a:pt x="540141" y="2344674"/>
                        </a:cubicBezTo>
                        <a:cubicBezTo>
                          <a:pt x="540141" y="2344388"/>
                          <a:pt x="536807" y="2345531"/>
                          <a:pt x="531568" y="2347436"/>
                        </a:cubicBezTo>
                        <a:cubicBezTo>
                          <a:pt x="526329" y="2349437"/>
                          <a:pt x="519186" y="2352008"/>
                          <a:pt x="511565" y="2354866"/>
                        </a:cubicBezTo>
                        <a:cubicBezTo>
                          <a:pt x="496230" y="2360676"/>
                          <a:pt x="478895" y="2367344"/>
                          <a:pt x="470608" y="2370487"/>
                        </a:cubicBezTo>
                        <a:cubicBezTo>
                          <a:pt x="486610" y="2364200"/>
                          <a:pt x="502898" y="2357914"/>
                          <a:pt x="518900" y="2351627"/>
                        </a:cubicBezTo>
                        <a:cubicBezTo>
                          <a:pt x="529568" y="2347532"/>
                          <a:pt x="546332" y="2341055"/>
                          <a:pt x="551380" y="2339531"/>
                        </a:cubicBezTo>
                        <a:cubicBezTo>
                          <a:pt x="556143" y="2338197"/>
                          <a:pt x="544713" y="2342960"/>
                          <a:pt x="558048" y="2338007"/>
                        </a:cubicBezTo>
                        <a:cubicBezTo>
                          <a:pt x="585194" y="2328005"/>
                          <a:pt x="592528" y="2324005"/>
                          <a:pt x="617484" y="2314099"/>
                        </a:cubicBezTo>
                        <a:cubicBezTo>
                          <a:pt x="639582" y="2305431"/>
                          <a:pt x="654250" y="2300192"/>
                          <a:pt x="669014" y="2295049"/>
                        </a:cubicBezTo>
                        <a:cubicBezTo>
                          <a:pt x="669014" y="2294763"/>
                          <a:pt x="673110" y="2292858"/>
                          <a:pt x="678634" y="2290382"/>
                        </a:cubicBezTo>
                        <a:cubicBezTo>
                          <a:pt x="684254" y="2288000"/>
                          <a:pt x="690921" y="2285048"/>
                          <a:pt x="696160" y="2282857"/>
                        </a:cubicBezTo>
                        <a:cubicBezTo>
                          <a:pt x="712638" y="2275999"/>
                          <a:pt x="704923" y="2279999"/>
                          <a:pt x="709971" y="2277999"/>
                        </a:cubicBezTo>
                        <a:cubicBezTo>
                          <a:pt x="720925" y="2273713"/>
                          <a:pt x="718639" y="2273903"/>
                          <a:pt x="718639" y="2273618"/>
                        </a:cubicBezTo>
                        <a:cubicBezTo>
                          <a:pt x="718639" y="2273903"/>
                          <a:pt x="711305" y="2277713"/>
                          <a:pt x="717401" y="2275523"/>
                        </a:cubicBezTo>
                        <a:cubicBezTo>
                          <a:pt x="726926" y="2272094"/>
                          <a:pt x="747881" y="2263712"/>
                          <a:pt x="757977" y="2259711"/>
                        </a:cubicBezTo>
                        <a:cubicBezTo>
                          <a:pt x="769312" y="2255234"/>
                          <a:pt x="789981" y="2247043"/>
                          <a:pt x="796934" y="2243804"/>
                        </a:cubicBezTo>
                        <a:cubicBezTo>
                          <a:pt x="801411" y="2241709"/>
                          <a:pt x="802173" y="2241233"/>
                          <a:pt x="812841" y="2237137"/>
                        </a:cubicBezTo>
                        <a:cubicBezTo>
                          <a:pt x="818937" y="2234756"/>
                          <a:pt x="824843" y="2232660"/>
                          <a:pt x="826938" y="2232089"/>
                        </a:cubicBezTo>
                        <a:cubicBezTo>
                          <a:pt x="829701" y="2231422"/>
                          <a:pt x="831796" y="2230374"/>
                          <a:pt x="840273" y="2227136"/>
                        </a:cubicBezTo>
                        <a:cubicBezTo>
                          <a:pt x="851989" y="2222373"/>
                          <a:pt x="862562" y="2217992"/>
                          <a:pt x="874754" y="2213039"/>
                        </a:cubicBezTo>
                        <a:cubicBezTo>
                          <a:pt x="886755" y="2208276"/>
                          <a:pt x="899614" y="2203228"/>
                          <a:pt x="911806" y="2198465"/>
                        </a:cubicBezTo>
                        <a:cubicBezTo>
                          <a:pt x="919521" y="2195608"/>
                          <a:pt x="930570" y="2191607"/>
                          <a:pt x="935618" y="2189798"/>
                        </a:cubicBezTo>
                        <a:cubicBezTo>
                          <a:pt x="938571" y="2188655"/>
                          <a:pt x="934095" y="2190083"/>
                          <a:pt x="937619" y="2188655"/>
                        </a:cubicBezTo>
                        <a:lnTo>
                          <a:pt x="947811" y="2184654"/>
                        </a:lnTo>
                        <a:lnTo>
                          <a:pt x="996007" y="2165795"/>
                        </a:lnTo>
                        <a:cubicBezTo>
                          <a:pt x="1004103" y="2162651"/>
                          <a:pt x="1016581" y="2157794"/>
                          <a:pt x="1027059" y="2153698"/>
                        </a:cubicBezTo>
                        <a:cubicBezTo>
                          <a:pt x="1037536" y="2149507"/>
                          <a:pt x="1046013" y="2146078"/>
                          <a:pt x="1046013" y="2145506"/>
                        </a:cubicBezTo>
                        <a:cubicBezTo>
                          <a:pt x="1046013" y="2145697"/>
                          <a:pt x="1048109" y="2145030"/>
                          <a:pt x="1051443" y="2143792"/>
                        </a:cubicBezTo>
                        <a:cubicBezTo>
                          <a:pt x="1054872" y="2142554"/>
                          <a:pt x="1059444" y="2140839"/>
                          <a:pt x="1064492" y="2138934"/>
                        </a:cubicBezTo>
                        <a:cubicBezTo>
                          <a:pt x="1074588" y="2135029"/>
                          <a:pt x="1086209" y="2130552"/>
                          <a:pt x="1092781" y="2127980"/>
                        </a:cubicBezTo>
                        <a:cubicBezTo>
                          <a:pt x="1111355" y="2120741"/>
                          <a:pt x="1113546" y="2119312"/>
                          <a:pt x="1131072" y="2112550"/>
                        </a:cubicBezTo>
                        <a:cubicBezTo>
                          <a:pt x="1138406" y="2109692"/>
                          <a:pt x="1133262" y="2112359"/>
                          <a:pt x="1140501" y="2109692"/>
                        </a:cubicBezTo>
                        <a:cubicBezTo>
                          <a:pt x="1147359" y="2107216"/>
                          <a:pt x="1156599" y="2103596"/>
                          <a:pt x="1164028" y="2100549"/>
                        </a:cubicBezTo>
                        <a:cubicBezTo>
                          <a:pt x="1173458" y="2096738"/>
                          <a:pt x="1184031" y="2092452"/>
                          <a:pt x="1192222" y="2089118"/>
                        </a:cubicBezTo>
                        <a:cubicBezTo>
                          <a:pt x="1197366" y="2086927"/>
                          <a:pt x="1194699" y="2087594"/>
                          <a:pt x="1194699" y="2087309"/>
                        </a:cubicBezTo>
                        <a:cubicBezTo>
                          <a:pt x="1194699" y="2088452"/>
                          <a:pt x="1217749" y="2078545"/>
                          <a:pt x="1228608" y="2074355"/>
                        </a:cubicBezTo>
                        <a:cubicBezTo>
                          <a:pt x="1242038" y="2069116"/>
                          <a:pt x="1226226" y="2077117"/>
                          <a:pt x="1245562" y="2069211"/>
                        </a:cubicBezTo>
                        <a:cubicBezTo>
                          <a:pt x="1269184" y="2059591"/>
                          <a:pt x="1258897" y="2062258"/>
                          <a:pt x="1266993" y="2058352"/>
                        </a:cubicBezTo>
                        <a:cubicBezTo>
                          <a:pt x="1273661" y="2055114"/>
                          <a:pt x="1294711" y="2048542"/>
                          <a:pt x="1293663" y="2049018"/>
                        </a:cubicBezTo>
                        <a:cubicBezTo>
                          <a:pt x="1297664" y="2047113"/>
                          <a:pt x="1293949" y="2048351"/>
                          <a:pt x="1306332" y="2043398"/>
                        </a:cubicBezTo>
                        <a:cubicBezTo>
                          <a:pt x="1309570" y="2042065"/>
                          <a:pt x="1319286" y="2038255"/>
                          <a:pt x="1322334" y="2037112"/>
                        </a:cubicBezTo>
                        <a:cubicBezTo>
                          <a:pt x="1325858" y="2035588"/>
                          <a:pt x="1322048" y="2036731"/>
                          <a:pt x="1325286" y="2035302"/>
                        </a:cubicBezTo>
                        <a:cubicBezTo>
                          <a:pt x="1329192" y="2033587"/>
                          <a:pt x="1338050" y="2030159"/>
                          <a:pt x="1343384" y="2028063"/>
                        </a:cubicBezTo>
                        <a:cubicBezTo>
                          <a:pt x="1342527" y="2029016"/>
                          <a:pt x="1344622" y="2028444"/>
                          <a:pt x="1358624" y="2022824"/>
                        </a:cubicBezTo>
                        <a:cubicBezTo>
                          <a:pt x="1377579" y="2015109"/>
                          <a:pt x="1380912" y="2013585"/>
                          <a:pt x="1383294" y="2013585"/>
                        </a:cubicBezTo>
                        <a:cubicBezTo>
                          <a:pt x="1384056" y="2013585"/>
                          <a:pt x="1409392" y="2003679"/>
                          <a:pt x="1412154" y="2002345"/>
                        </a:cubicBezTo>
                        <a:cubicBezTo>
                          <a:pt x="1415869" y="2000536"/>
                          <a:pt x="1407868" y="2003584"/>
                          <a:pt x="1419108" y="1999012"/>
                        </a:cubicBezTo>
                        <a:cubicBezTo>
                          <a:pt x="1431871" y="1994059"/>
                          <a:pt x="1446063" y="1988534"/>
                          <a:pt x="1458732" y="1983581"/>
                        </a:cubicBezTo>
                        <a:cubicBezTo>
                          <a:pt x="1472162" y="1978438"/>
                          <a:pt x="1474067" y="1978152"/>
                          <a:pt x="1485687" y="1973866"/>
                        </a:cubicBezTo>
                        <a:cubicBezTo>
                          <a:pt x="1496165" y="1969960"/>
                          <a:pt x="1513214" y="1963388"/>
                          <a:pt x="1522073" y="1959483"/>
                        </a:cubicBezTo>
                        <a:cubicBezTo>
                          <a:pt x="1534074" y="1954244"/>
                          <a:pt x="1562364" y="1944148"/>
                          <a:pt x="1560554" y="1945005"/>
                        </a:cubicBezTo>
                        <a:cubicBezTo>
                          <a:pt x="1575318" y="1938623"/>
                          <a:pt x="1544361" y="1949863"/>
                          <a:pt x="1544361" y="1949577"/>
                        </a:cubicBezTo>
                        <a:cubicBezTo>
                          <a:pt x="1544361" y="1949577"/>
                          <a:pt x="1560839" y="1943005"/>
                          <a:pt x="1561602" y="1943005"/>
                        </a:cubicBezTo>
                        <a:cubicBezTo>
                          <a:pt x="1562840" y="1943005"/>
                          <a:pt x="1580271" y="1935956"/>
                          <a:pt x="1588938" y="1932432"/>
                        </a:cubicBezTo>
                        <a:cubicBezTo>
                          <a:pt x="1607417" y="1924812"/>
                          <a:pt x="1599416" y="1928812"/>
                          <a:pt x="1609798" y="1925288"/>
                        </a:cubicBezTo>
                        <a:cubicBezTo>
                          <a:pt x="1616751" y="1922907"/>
                          <a:pt x="1619037" y="1921383"/>
                          <a:pt x="1621228" y="1920431"/>
                        </a:cubicBezTo>
                        <a:cubicBezTo>
                          <a:pt x="1621228" y="1919954"/>
                          <a:pt x="1634754" y="1914716"/>
                          <a:pt x="1641897" y="1911953"/>
                        </a:cubicBezTo>
                        <a:cubicBezTo>
                          <a:pt x="1661328" y="1904333"/>
                          <a:pt x="1664472" y="1903381"/>
                          <a:pt x="1680759" y="1896332"/>
                        </a:cubicBezTo>
                        <a:cubicBezTo>
                          <a:pt x="1682188" y="1895761"/>
                          <a:pt x="1694571" y="1890522"/>
                          <a:pt x="1696857" y="1889760"/>
                        </a:cubicBezTo>
                        <a:cubicBezTo>
                          <a:pt x="1702286" y="1887855"/>
                          <a:pt x="1678950" y="1898047"/>
                          <a:pt x="1698571" y="1890617"/>
                        </a:cubicBezTo>
                        <a:cubicBezTo>
                          <a:pt x="1717621" y="1883188"/>
                          <a:pt x="1740291" y="1874330"/>
                          <a:pt x="1759912" y="1866710"/>
                        </a:cubicBezTo>
                        <a:cubicBezTo>
                          <a:pt x="1757721" y="1867567"/>
                          <a:pt x="1742672" y="1873472"/>
                          <a:pt x="1743720" y="1872710"/>
                        </a:cubicBezTo>
                        <a:cubicBezTo>
                          <a:pt x="1744005" y="1872520"/>
                          <a:pt x="1751816" y="1869472"/>
                          <a:pt x="1759531" y="1866424"/>
                        </a:cubicBezTo>
                        <a:cubicBezTo>
                          <a:pt x="1763436" y="1864900"/>
                          <a:pt x="1767246" y="1863376"/>
                          <a:pt x="1770199" y="1862137"/>
                        </a:cubicBezTo>
                        <a:cubicBezTo>
                          <a:pt x="1773057" y="1860994"/>
                          <a:pt x="1774962" y="1860137"/>
                          <a:pt x="1774962" y="1860042"/>
                        </a:cubicBezTo>
                        <a:cubicBezTo>
                          <a:pt x="1774962" y="1860042"/>
                          <a:pt x="1773438" y="1860709"/>
                          <a:pt x="1771247" y="1861566"/>
                        </a:cubicBezTo>
                        <a:cubicBezTo>
                          <a:pt x="1769056" y="1862423"/>
                          <a:pt x="1766103" y="1863471"/>
                          <a:pt x="1763341" y="1864519"/>
                        </a:cubicBezTo>
                        <a:cubicBezTo>
                          <a:pt x="1757912" y="1866519"/>
                          <a:pt x="1753149" y="1868234"/>
                          <a:pt x="1755912" y="1867091"/>
                        </a:cubicBezTo>
                        <a:cubicBezTo>
                          <a:pt x="1769723" y="1861471"/>
                          <a:pt x="1789821" y="1852708"/>
                          <a:pt x="1789821" y="1853851"/>
                        </a:cubicBezTo>
                        <a:cubicBezTo>
                          <a:pt x="1786487" y="1855470"/>
                          <a:pt x="1780200" y="1858327"/>
                          <a:pt x="1791249" y="1854136"/>
                        </a:cubicBezTo>
                        <a:cubicBezTo>
                          <a:pt x="1807537" y="1847945"/>
                          <a:pt x="1831159" y="1838706"/>
                          <a:pt x="1847066" y="1832324"/>
                        </a:cubicBezTo>
                        <a:cubicBezTo>
                          <a:pt x="1859734" y="1827276"/>
                          <a:pt x="1847828" y="1831086"/>
                          <a:pt x="1849257" y="1830134"/>
                        </a:cubicBezTo>
                        <a:cubicBezTo>
                          <a:pt x="1858115" y="1826705"/>
                          <a:pt x="1888976" y="1815084"/>
                          <a:pt x="1893643" y="1813655"/>
                        </a:cubicBezTo>
                        <a:cubicBezTo>
                          <a:pt x="1897929" y="1812322"/>
                          <a:pt x="1871640" y="1822704"/>
                          <a:pt x="1868402" y="1824037"/>
                        </a:cubicBezTo>
                        <a:cubicBezTo>
                          <a:pt x="1880213" y="1819370"/>
                          <a:pt x="1905264" y="1809464"/>
                          <a:pt x="1914503" y="1806226"/>
                        </a:cubicBezTo>
                        <a:cubicBezTo>
                          <a:pt x="1921742" y="1803749"/>
                          <a:pt x="1918694" y="1805750"/>
                          <a:pt x="1918694" y="1806131"/>
                        </a:cubicBezTo>
                        <a:cubicBezTo>
                          <a:pt x="1926885" y="1802225"/>
                          <a:pt x="1932600" y="1799273"/>
                          <a:pt x="1945269" y="1793653"/>
                        </a:cubicBezTo>
                        <a:cubicBezTo>
                          <a:pt x="1951650" y="1790795"/>
                          <a:pt x="1963842" y="1786318"/>
                          <a:pt x="1972605" y="1782699"/>
                        </a:cubicBezTo>
                        <a:cubicBezTo>
                          <a:pt x="1976987" y="1780889"/>
                          <a:pt x="1983940" y="1777460"/>
                          <a:pt x="1990512" y="1775365"/>
                        </a:cubicBezTo>
                        <a:cubicBezTo>
                          <a:pt x="1998513" y="1772793"/>
                          <a:pt x="1980892" y="1780318"/>
                          <a:pt x="1986416" y="1778794"/>
                        </a:cubicBezTo>
                        <a:cubicBezTo>
                          <a:pt x="1990989" y="1777556"/>
                          <a:pt x="2006705" y="1770888"/>
                          <a:pt x="2011944" y="1768697"/>
                        </a:cubicBezTo>
                        <a:cubicBezTo>
                          <a:pt x="2018802" y="1765744"/>
                          <a:pt x="2018802" y="1765459"/>
                          <a:pt x="2028136" y="1761744"/>
                        </a:cubicBezTo>
                        <a:cubicBezTo>
                          <a:pt x="2033184" y="1760125"/>
                          <a:pt x="2038232" y="1756410"/>
                          <a:pt x="2043852" y="1757934"/>
                        </a:cubicBezTo>
                        <a:cubicBezTo>
                          <a:pt x="2049186" y="1759458"/>
                          <a:pt x="2054615" y="1760982"/>
                          <a:pt x="2059854" y="1762506"/>
                        </a:cubicBezTo>
                        <a:cubicBezTo>
                          <a:pt x="2085000" y="1769745"/>
                          <a:pt x="2120624" y="1780223"/>
                          <a:pt x="2144341" y="1786604"/>
                        </a:cubicBezTo>
                        <a:cubicBezTo>
                          <a:pt x="2150056" y="1788128"/>
                          <a:pt x="2151580" y="1788128"/>
                          <a:pt x="2158724" y="1790319"/>
                        </a:cubicBezTo>
                        <a:cubicBezTo>
                          <a:pt x="2168058" y="1793177"/>
                          <a:pt x="2169487" y="1794129"/>
                          <a:pt x="2179298" y="1797177"/>
                        </a:cubicBezTo>
                        <a:cubicBezTo>
                          <a:pt x="2199396" y="1803464"/>
                          <a:pt x="2231685" y="1812798"/>
                          <a:pt x="2252831" y="1818418"/>
                        </a:cubicBezTo>
                        <a:cubicBezTo>
                          <a:pt x="2257022" y="1819561"/>
                          <a:pt x="2265785" y="1821466"/>
                          <a:pt x="2268071" y="1822133"/>
                        </a:cubicBezTo>
                        <a:cubicBezTo>
                          <a:pt x="2276358" y="1824704"/>
                          <a:pt x="2268166" y="1823180"/>
                          <a:pt x="2281501" y="1826990"/>
                        </a:cubicBezTo>
                        <a:cubicBezTo>
                          <a:pt x="2281596" y="1826990"/>
                          <a:pt x="2282835" y="1827276"/>
                          <a:pt x="2285025" y="1827657"/>
                        </a:cubicBezTo>
                        <a:cubicBezTo>
                          <a:pt x="2287311" y="1828133"/>
                          <a:pt x="2290931" y="1828991"/>
                          <a:pt x="2296265" y="1830515"/>
                        </a:cubicBezTo>
                        <a:cubicBezTo>
                          <a:pt x="2303599" y="1832610"/>
                          <a:pt x="2312267" y="1835182"/>
                          <a:pt x="2314077" y="1835277"/>
                        </a:cubicBezTo>
                        <a:cubicBezTo>
                          <a:pt x="2317791" y="1835563"/>
                          <a:pt x="2321506" y="1836610"/>
                          <a:pt x="2335508" y="1840135"/>
                        </a:cubicBezTo>
                        <a:cubicBezTo>
                          <a:pt x="2339413" y="1841468"/>
                          <a:pt x="2351320" y="1846231"/>
                          <a:pt x="2346271" y="1844707"/>
                        </a:cubicBezTo>
                        <a:cubicBezTo>
                          <a:pt x="2342271" y="1843468"/>
                          <a:pt x="2333127" y="1840516"/>
                          <a:pt x="2326078" y="1838897"/>
                        </a:cubicBezTo>
                        <a:cubicBezTo>
                          <a:pt x="2321506" y="1837849"/>
                          <a:pt x="2325602" y="1839087"/>
                          <a:pt x="2330460" y="1840611"/>
                        </a:cubicBezTo>
                        <a:cubicBezTo>
                          <a:pt x="2339794" y="1843373"/>
                          <a:pt x="2367226" y="1850612"/>
                          <a:pt x="2374275" y="1853279"/>
                        </a:cubicBezTo>
                        <a:cubicBezTo>
                          <a:pt x="2379704" y="1855375"/>
                          <a:pt x="2430282" y="1869186"/>
                          <a:pt x="2446950" y="1873949"/>
                        </a:cubicBezTo>
                        <a:cubicBezTo>
                          <a:pt x="2447427" y="1873377"/>
                          <a:pt x="2437140" y="1870424"/>
                          <a:pt x="2437521" y="1869948"/>
                        </a:cubicBezTo>
                        <a:cubicBezTo>
                          <a:pt x="2449046" y="1873282"/>
                          <a:pt x="2458761" y="1876806"/>
                          <a:pt x="2464000" y="1878235"/>
                        </a:cubicBezTo>
                        <a:cubicBezTo>
                          <a:pt x="2474001" y="1880997"/>
                          <a:pt x="2481336" y="1882426"/>
                          <a:pt x="2488956" y="1884331"/>
                        </a:cubicBezTo>
                        <a:cubicBezTo>
                          <a:pt x="2492861" y="1885950"/>
                          <a:pt x="2548487" y="1904619"/>
                          <a:pt x="2549344" y="1903381"/>
                        </a:cubicBezTo>
                        <a:cubicBezTo>
                          <a:pt x="2542581" y="1901285"/>
                          <a:pt x="2540391" y="1900904"/>
                          <a:pt x="2537533" y="1900142"/>
                        </a:cubicBezTo>
                        <a:cubicBezTo>
                          <a:pt x="2531913" y="1898618"/>
                          <a:pt x="2540295" y="1900047"/>
                          <a:pt x="2542581" y="1900618"/>
                        </a:cubicBezTo>
                        <a:cubicBezTo>
                          <a:pt x="2547439" y="1901761"/>
                          <a:pt x="2556202" y="1904238"/>
                          <a:pt x="2563251" y="1906334"/>
                        </a:cubicBezTo>
                        <a:cubicBezTo>
                          <a:pt x="2581253" y="1911668"/>
                          <a:pt x="2560774" y="1906905"/>
                          <a:pt x="2581539" y="1913096"/>
                        </a:cubicBezTo>
                        <a:cubicBezTo>
                          <a:pt x="2590873" y="1915763"/>
                          <a:pt x="2605065" y="1919859"/>
                          <a:pt x="2614305" y="1922526"/>
                        </a:cubicBezTo>
                        <a:cubicBezTo>
                          <a:pt x="2625925" y="1925765"/>
                          <a:pt x="2618115" y="1922812"/>
                          <a:pt x="2634116" y="1927479"/>
                        </a:cubicBezTo>
                        <a:cubicBezTo>
                          <a:pt x="2645166" y="1930622"/>
                          <a:pt x="2651928" y="1932527"/>
                          <a:pt x="2651643" y="1932908"/>
                        </a:cubicBezTo>
                        <a:cubicBezTo>
                          <a:pt x="2650119" y="1932623"/>
                          <a:pt x="2644213" y="1931194"/>
                          <a:pt x="2645166" y="1931670"/>
                        </a:cubicBezTo>
                        <a:cubicBezTo>
                          <a:pt x="2646690" y="1932337"/>
                          <a:pt x="2693838" y="1943957"/>
                          <a:pt x="2701173" y="1946719"/>
                        </a:cubicBezTo>
                        <a:cubicBezTo>
                          <a:pt x="2706792" y="1948815"/>
                          <a:pt x="2701935" y="1947958"/>
                          <a:pt x="2720604" y="1953387"/>
                        </a:cubicBezTo>
                        <a:cubicBezTo>
                          <a:pt x="2724890" y="1954625"/>
                          <a:pt x="2744511" y="1960055"/>
                          <a:pt x="2748226" y="1961102"/>
                        </a:cubicBezTo>
                        <a:cubicBezTo>
                          <a:pt x="2745083" y="1960245"/>
                          <a:pt x="2709364" y="1948720"/>
                          <a:pt x="2726223" y="1953673"/>
                        </a:cubicBezTo>
                        <a:cubicBezTo>
                          <a:pt x="2740225" y="1957768"/>
                          <a:pt x="2752703" y="1961483"/>
                          <a:pt x="2766990" y="1965674"/>
                        </a:cubicBezTo>
                        <a:lnTo>
                          <a:pt x="2789184" y="1972056"/>
                        </a:lnTo>
                        <a:cubicBezTo>
                          <a:pt x="2793851" y="1973485"/>
                          <a:pt x="2796328" y="1974152"/>
                          <a:pt x="2796613" y="1974056"/>
                        </a:cubicBezTo>
                        <a:cubicBezTo>
                          <a:pt x="2802519" y="1975676"/>
                          <a:pt x="2791374" y="1973485"/>
                          <a:pt x="2791946" y="1973770"/>
                        </a:cubicBezTo>
                        <a:cubicBezTo>
                          <a:pt x="2794232" y="1974818"/>
                          <a:pt x="2808138" y="1978343"/>
                          <a:pt x="2810805" y="1979009"/>
                        </a:cubicBezTo>
                        <a:cubicBezTo>
                          <a:pt x="2814615" y="1979867"/>
                          <a:pt x="2822712" y="1981676"/>
                          <a:pt x="2830998" y="1984343"/>
                        </a:cubicBezTo>
                        <a:cubicBezTo>
                          <a:pt x="2838523" y="1986725"/>
                          <a:pt x="2832522" y="1985486"/>
                          <a:pt x="2835666" y="1986629"/>
                        </a:cubicBezTo>
                        <a:cubicBezTo>
                          <a:pt x="2830998" y="1984915"/>
                          <a:pt x="2861002" y="1992820"/>
                          <a:pt x="2868432" y="1994821"/>
                        </a:cubicBezTo>
                        <a:cubicBezTo>
                          <a:pt x="2876147" y="1996916"/>
                          <a:pt x="2885672" y="1999583"/>
                          <a:pt x="2893292" y="2001965"/>
                        </a:cubicBezTo>
                        <a:cubicBezTo>
                          <a:pt x="2900150" y="2004060"/>
                          <a:pt x="2896149" y="2003203"/>
                          <a:pt x="2903484" y="2005393"/>
                        </a:cubicBezTo>
                        <a:cubicBezTo>
                          <a:pt x="2909770" y="2007299"/>
                          <a:pt x="2936916" y="2015300"/>
                          <a:pt x="2938059" y="2015109"/>
                        </a:cubicBezTo>
                        <a:cubicBezTo>
                          <a:pt x="2939012" y="2015014"/>
                          <a:pt x="2941107" y="2015395"/>
                          <a:pt x="2951490" y="2018348"/>
                        </a:cubicBezTo>
                        <a:cubicBezTo>
                          <a:pt x="2951585" y="2018348"/>
                          <a:pt x="2955395" y="2019491"/>
                          <a:pt x="2959205" y="2020538"/>
                        </a:cubicBezTo>
                        <a:cubicBezTo>
                          <a:pt x="2963015" y="2021586"/>
                          <a:pt x="2966634" y="2022729"/>
                          <a:pt x="2966634" y="2022729"/>
                        </a:cubicBezTo>
                        <a:cubicBezTo>
                          <a:pt x="2966158" y="2022634"/>
                          <a:pt x="2959586" y="2021110"/>
                          <a:pt x="2954728" y="2019967"/>
                        </a:cubicBezTo>
                        <a:cubicBezTo>
                          <a:pt x="2949966" y="2018919"/>
                          <a:pt x="2947489" y="2018443"/>
                          <a:pt x="2956728" y="2021205"/>
                        </a:cubicBezTo>
                        <a:cubicBezTo>
                          <a:pt x="2972159" y="2025777"/>
                          <a:pt x="2978636" y="2026730"/>
                          <a:pt x="2994066" y="2031587"/>
                        </a:cubicBezTo>
                        <a:cubicBezTo>
                          <a:pt x="3011688" y="2037112"/>
                          <a:pt x="3023213" y="2039969"/>
                          <a:pt x="3037786" y="2043779"/>
                        </a:cubicBezTo>
                        <a:cubicBezTo>
                          <a:pt x="3048930" y="2046732"/>
                          <a:pt x="3046359" y="2046160"/>
                          <a:pt x="3052455" y="2047970"/>
                        </a:cubicBezTo>
                        <a:cubicBezTo>
                          <a:pt x="3057122" y="2049304"/>
                          <a:pt x="3066266" y="2051780"/>
                          <a:pt x="3071314" y="2053209"/>
                        </a:cubicBezTo>
                        <a:cubicBezTo>
                          <a:pt x="3076553" y="2054257"/>
                          <a:pt x="3096174" y="2059305"/>
                          <a:pt x="3101318" y="2061591"/>
                        </a:cubicBezTo>
                        <a:cubicBezTo>
                          <a:pt x="3102556" y="2062162"/>
                          <a:pt x="3110176" y="2065973"/>
                          <a:pt x="3120844" y="2068163"/>
                        </a:cubicBezTo>
                        <a:cubicBezTo>
                          <a:pt x="3125988" y="2069211"/>
                          <a:pt x="3125035" y="2068640"/>
                          <a:pt x="3138656" y="2072640"/>
                        </a:cubicBezTo>
                        <a:cubicBezTo>
                          <a:pt x="3146085" y="2074831"/>
                          <a:pt x="3140942" y="2073783"/>
                          <a:pt x="3144371" y="2074926"/>
                        </a:cubicBezTo>
                        <a:cubicBezTo>
                          <a:pt x="3148276" y="2076260"/>
                          <a:pt x="3157420" y="2078831"/>
                          <a:pt x="3162945" y="2080451"/>
                        </a:cubicBezTo>
                        <a:lnTo>
                          <a:pt x="3163421" y="2079784"/>
                        </a:lnTo>
                        <a:cubicBezTo>
                          <a:pt x="3158563" y="2078260"/>
                          <a:pt x="3150562" y="2075783"/>
                          <a:pt x="3148657" y="2075021"/>
                        </a:cubicBezTo>
                        <a:cubicBezTo>
                          <a:pt x="3145323" y="2073593"/>
                          <a:pt x="3170088" y="2080832"/>
                          <a:pt x="3173708" y="2081879"/>
                        </a:cubicBezTo>
                        <a:cubicBezTo>
                          <a:pt x="3190853" y="2086832"/>
                          <a:pt x="3181899" y="2084737"/>
                          <a:pt x="3196758" y="2089309"/>
                        </a:cubicBezTo>
                        <a:cubicBezTo>
                          <a:pt x="3199425" y="2090166"/>
                          <a:pt x="3221523" y="2096929"/>
                          <a:pt x="3223809" y="2097405"/>
                        </a:cubicBezTo>
                        <a:cubicBezTo>
                          <a:pt x="3229620" y="2098739"/>
                          <a:pt x="3222952" y="2096452"/>
                          <a:pt x="3237906" y="2100739"/>
                        </a:cubicBezTo>
                        <a:cubicBezTo>
                          <a:pt x="3245241" y="2102834"/>
                          <a:pt x="3253051" y="2105216"/>
                          <a:pt x="3256480" y="2105978"/>
                        </a:cubicBezTo>
                        <a:cubicBezTo>
                          <a:pt x="3264481" y="2107692"/>
                          <a:pt x="3311916" y="2121599"/>
                          <a:pt x="3324108" y="2125123"/>
                        </a:cubicBezTo>
                        <a:cubicBezTo>
                          <a:pt x="3336776" y="2128837"/>
                          <a:pt x="3334109" y="2128266"/>
                          <a:pt x="3338205" y="2129790"/>
                        </a:cubicBezTo>
                        <a:cubicBezTo>
                          <a:pt x="3342110" y="2131314"/>
                          <a:pt x="3360874" y="2136553"/>
                          <a:pt x="3367923" y="2138553"/>
                        </a:cubicBezTo>
                        <a:cubicBezTo>
                          <a:pt x="3377257" y="2141411"/>
                          <a:pt x="3392973" y="2146078"/>
                          <a:pt x="3397926" y="2146935"/>
                        </a:cubicBezTo>
                        <a:cubicBezTo>
                          <a:pt x="3400879" y="2147507"/>
                          <a:pt x="3407547" y="2149507"/>
                          <a:pt x="3416310" y="2151983"/>
                        </a:cubicBezTo>
                        <a:cubicBezTo>
                          <a:pt x="3421929" y="2153412"/>
                          <a:pt x="3423358" y="2153888"/>
                          <a:pt x="3431073" y="2155889"/>
                        </a:cubicBezTo>
                        <a:cubicBezTo>
                          <a:pt x="3443932" y="2159603"/>
                          <a:pt x="3451743" y="2161889"/>
                          <a:pt x="3463744" y="2165414"/>
                        </a:cubicBezTo>
                        <a:cubicBezTo>
                          <a:pt x="3477365" y="2169319"/>
                          <a:pt x="3510226" y="2177034"/>
                          <a:pt x="3499177" y="2173510"/>
                        </a:cubicBezTo>
                        <a:cubicBezTo>
                          <a:pt x="3498225" y="2173224"/>
                          <a:pt x="3485747" y="2169700"/>
                          <a:pt x="3483461" y="2169128"/>
                        </a:cubicBezTo>
                        <a:cubicBezTo>
                          <a:pt x="3475746" y="2166842"/>
                          <a:pt x="3467459" y="2164366"/>
                          <a:pt x="3461839" y="2162556"/>
                        </a:cubicBezTo>
                        <a:cubicBezTo>
                          <a:pt x="3444694" y="2157317"/>
                          <a:pt x="3425930" y="2151698"/>
                          <a:pt x="3406785" y="2146268"/>
                        </a:cubicBezTo>
                        <a:cubicBezTo>
                          <a:pt x="3393640" y="2142554"/>
                          <a:pt x="3405928" y="2147126"/>
                          <a:pt x="3388116" y="2142173"/>
                        </a:cubicBezTo>
                        <a:cubicBezTo>
                          <a:pt x="3376209" y="2138839"/>
                          <a:pt x="3367828" y="2136267"/>
                          <a:pt x="3359255" y="2133505"/>
                        </a:cubicBezTo>
                        <a:cubicBezTo>
                          <a:pt x="3359445" y="2133219"/>
                          <a:pt x="3358303" y="2132838"/>
                          <a:pt x="3349254" y="2130171"/>
                        </a:cubicBezTo>
                        <a:cubicBezTo>
                          <a:pt x="3333823" y="2125694"/>
                          <a:pt x="3342110" y="2128171"/>
                          <a:pt x="3337347" y="2127314"/>
                        </a:cubicBezTo>
                        <a:cubicBezTo>
                          <a:pt x="3335347" y="2126933"/>
                          <a:pt x="3324012" y="2123885"/>
                          <a:pt x="3319345" y="2122361"/>
                        </a:cubicBezTo>
                        <a:cubicBezTo>
                          <a:pt x="3309058" y="2118932"/>
                          <a:pt x="3328489" y="2123789"/>
                          <a:pt x="3305058" y="2117027"/>
                        </a:cubicBezTo>
                        <a:cubicBezTo>
                          <a:pt x="3300962" y="2115884"/>
                          <a:pt x="3294104" y="2114074"/>
                          <a:pt x="3288198" y="2112455"/>
                        </a:cubicBezTo>
                        <a:cubicBezTo>
                          <a:pt x="3282293" y="2110931"/>
                          <a:pt x="3277435" y="2109787"/>
                          <a:pt x="3277340" y="2109883"/>
                        </a:cubicBezTo>
                        <a:cubicBezTo>
                          <a:pt x="3273149" y="2108645"/>
                          <a:pt x="3266005" y="2106644"/>
                          <a:pt x="3261243" y="2105311"/>
                        </a:cubicBezTo>
                        <a:cubicBezTo>
                          <a:pt x="3255432" y="2103692"/>
                          <a:pt x="3211998" y="2091785"/>
                          <a:pt x="3209141" y="2091023"/>
                        </a:cubicBezTo>
                        <a:cubicBezTo>
                          <a:pt x="3205236" y="2089785"/>
                          <a:pt x="3210855" y="2091023"/>
                          <a:pt x="3217428" y="2092738"/>
                        </a:cubicBezTo>
                        <a:cubicBezTo>
                          <a:pt x="3220761" y="2093595"/>
                          <a:pt x="3224286" y="2094452"/>
                          <a:pt x="3226953" y="2095119"/>
                        </a:cubicBezTo>
                        <a:cubicBezTo>
                          <a:pt x="3229715" y="2095786"/>
                          <a:pt x="3231620" y="2096167"/>
                          <a:pt x="3231620" y="2096167"/>
                        </a:cubicBezTo>
                        <a:cubicBezTo>
                          <a:pt x="3231620" y="2096167"/>
                          <a:pt x="3228191" y="2095310"/>
                          <a:pt x="3222952" y="2093881"/>
                        </a:cubicBezTo>
                        <a:cubicBezTo>
                          <a:pt x="3217713" y="2092452"/>
                          <a:pt x="3210760" y="2090547"/>
                          <a:pt x="3203521" y="2088547"/>
                        </a:cubicBezTo>
                        <a:cubicBezTo>
                          <a:pt x="3189138" y="2084546"/>
                          <a:pt x="3173994" y="2080451"/>
                          <a:pt x="3170660" y="2079498"/>
                        </a:cubicBezTo>
                        <a:cubicBezTo>
                          <a:pt x="3160945" y="2077022"/>
                          <a:pt x="3153705" y="2074831"/>
                          <a:pt x="3144180" y="2071687"/>
                        </a:cubicBezTo>
                        <a:cubicBezTo>
                          <a:pt x="3129416" y="2066830"/>
                          <a:pt x="3130464" y="2067687"/>
                          <a:pt x="3120654" y="2064925"/>
                        </a:cubicBezTo>
                        <a:cubicBezTo>
                          <a:pt x="3109509" y="2061686"/>
                          <a:pt x="3106747" y="2061019"/>
                          <a:pt x="3099127" y="2058448"/>
                        </a:cubicBezTo>
                        <a:cubicBezTo>
                          <a:pt x="3096460" y="2057591"/>
                          <a:pt x="3093317" y="2056638"/>
                          <a:pt x="3089793" y="2055685"/>
                        </a:cubicBezTo>
                        <a:cubicBezTo>
                          <a:pt x="3082078" y="2053590"/>
                          <a:pt x="3076362" y="2052352"/>
                          <a:pt x="3082554" y="2054352"/>
                        </a:cubicBezTo>
                        <a:cubicBezTo>
                          <a:pt x="3085602" y="2055495"/>
                          <a:pt x="3086459" y="2056257"/>
                          <a:pt x="3075410" y="2052923"/>
                        </a:cubicBezTo>
                        <a:cubicBezTo>
                          <a:pt x="3065218" y="2049780"/>
                          <a:pt x="3063694" y="2048827"/>
                          <a:pt x="3053216" y="2045684"/>
                        </a:cubicBezTo>
                        <a:cubicBezTo>
                          <a:pt x="3042739" y="2042541"/>
                          <a:pt x="3030547" y="2039207"/>
                          <a:pt x="3021117" y="2036731"/>
                        </a:cubicBezTo>
                        <a:cubicBezTo>
                          <a:pt x="3013212" y="2034350"/>
                          <a:pt x="3005401" y="2032064"/>
                          <a:pt x="2998162" y="2029968"/>
                        </a:cubicBezTo>
                        <a:cubicBezTo>
                          <a:pt x="2996257" y="2029301"/>
                          <a:pt x="2993685" y="2028444"/>
                          <a:pt x="2990256" y="2027492"/>
                        </a:cubicBezTo>
                        <a:cubicBezTo>
                          <a:pt x="2977112" y="2023682"/>
                          <a:pt x="2980350" y="2025015"/>
                          <a:pt x="2967206" y="2021300"/>
                        </a:cubicBezTo>
                        <a:cubicBezTo>
                          <a:pt x="2958538" y="2018728"/>
                          <a:pt x="2952918" y="2017014"/>
                          <a:pt x="2944251" y="2014442"/>
                        </a:cubicBezTo>
                        <a:cubicBezTo>
                          <a:pt x="2924248" y="2008537"/>
                          <a:pt x="2899197" y="2001488"/>
                          <a:pt x="2882148" y="1997107"/>
                        </a:cubicBezTo>
                        <a:cubicBezTo>
                          <a:pt x="2870432" y="1994059"/>
                          <a:pt x="2867193" y="1993202"/>
                          <a:pt x="2867574" y="1992630"/>
                        </a:cubicBezTo>
                        <a:cubicBezTo>
                          <a:pt x="2877671" y="1995107"/>
                          <a:pt x="2864241" y="1991201"/>
                          <a:pt x="2856716" y="1989106"/>
                        </a:cubicBezTo>
                        <a:cubicBezTo>
                          <a:pt x="2845953" y="1986058"/>
                          <a:pt x="2832522" y="1982248"/>
                          <a:pt x="2822331" y="1979295"/>
                        </a:cubicBezTo>
                        <a:cubicBezTo>
                          <a:pt x="2814520" y="1977200"/>
                          <a:pt x="2807662" y="1975580"/>
                          <a:pt x="2796041" y="1972056"/>
                        </a:cubicBezTo>
                        <a:cubicBezTo>
                          <a:pt x="2796232" y="1971770"/>
                          <a:pt x="2789184" y="1969580"/>
                          <a:pt x="2780897" y="1967198"/>
                        </a:cubicBezTo>
                        <a:cubicBezTo>
                          <a:pt x="2772610" y="1964817"/>
                          <a:pt x="2763085" y="1962150"/>
                          <a:pt x="2758418" y="1960817"/>
                        </a:cubicBezTo>
                        <a:cubicBezTo>
                          <a:pt x="2748703" y="1958150"/>
                          <a:pt x="2734891" y="1955197"/>
                          <a:pt x="2730891" y="1953768"/>
                        </a:cubicBezTo>
                        <a:cubicBezTo>
                          <a:pt x="2721175" y="1950339"/>
                          <a:pt x="2718318" y="1949291"/>
                          <a:pt x="2699553" y="1943862"/>
                        </a:cubicBezTo>
                        <a:cubicBezTo>
                          <a:pt x="2672216" y="1936052"/>
                          <a:pt x="2643546" y="1927765"/>
                          <a:pt x="2616305" y="1919954"/>
                        </a:cubicBezTo>
                        <a:cubicBezTo>
                          <a:pt x="2606399" y="1917192"/>
                          <a:pt x="2596493" y="1914430"/>
                          <a:pt x="2586682" y="1911668"/>
                        </a:cubicBezTo>
                        <a:cubicBezTo>
                          <a:pt x="2580777" y="1910143"/>
                          <a:pt x="2576109" y="1908905"/>
                          <a:pt x="2570775" y="1907477"/>
                        </a:cubicBezTo>
                        <a:cubicBezTo>
                          <a:pt x="2563155" y="1905286"/>
                          <a:pt x="2556678" y="1902809"/>
                          <a:pt x="2550678" y="1900904"/>
                        </a:cubicBezTo>
                        <a:cubicBezTo>
                          <a:pt x="2542772" y="1898523"/>
                          <a:pt x="2533342" y="1895666"/>
                          <a:pt x="2523912" y="1892808"/>
                        </a:cubicBezTo>
                        <a:cubicBezTo>
                          <a:pt x="2511149" y="1889093"/>
                          <a:pt x="2499814" y="1885950"/>
                          <a:pt x="2499433" y="1886426"/>
                        </a:cubicBezTo>
                        <a:cubicBezTo>
                          <a:pt x="2499528" y="1886331"/>
                          <a:pt x="2497719" y="1885760"/>
                          <a:pt x="2495052" y="1884998"/>
                        </a:cubicBezTo>
                        <a:cubicBezTo>
                          <a:pt x="2492289" y="1884235"/>
                          <a:pt x="2488575" y="1883188"/>
                          <a:pt x="2484574" y="1882140"/>
                        </a:cubicBezTo>
                        <a:cubicBezTo>
                          <a:pt x="2476668" y="1880044"/>
                          <a:pt x="2467905" y="1877663"/>
                          <a:pt x="2464667" y="1876806"/>
                        </a:cubicBezTo>
                        <a:cubicBezTo>
                          <a:pt x="2461047" y="1875663"/>
                          <a:pt x="2445807" y="1870901"/>
                          <a:pt x="2438283" y="1868424"/>
                        </a:cubicBezTo>
                        <a:cubicBezTo>
                          <a:pt x="2427520" y="1865185"/>
                          <a:pt x="2413803" y="1861185"/>
                          <a:pt x="2402754" y="1858137"/>
                        </a:cubicBezTo>
                        <a:cubicBezTo>
                          <a:pt x="2392848" y="1855470"/>
                          <a:pt x="2396944" y="1857185"/>
                          <a:pt x="2396754" y="1857470"/>
                        </a:cubicBezTo>
                        <a:cubicBezTo>
                          <a:pt x="2391991" y="1856137"/>
                          <a:pt x="2381133" y="1852993"/>
                          <a:pt x="2376275" y="1851565"/>
                        </a:cubicBezTo>
                        <a:cubicBezTo>
                          <a:pt x="2376941" y="1851565"/>
                          <a:pt x="2376561" y="1851374"/>
                          <a:pt x="2375227" y="1850898"/>
                        </a:cubicBezTo>
                        <a:cubicBezTo>
                          <a:pt x="2372370" y="1849945"/>
                          <a:pt x="2362654" y="1847278"/>
                          <a:pt x="2358749" y="1846135"/>
                        </a:cubicBezTo>
                        <a:cubicBezTo>
                          <a:pt x="2355129" y="1844993"/>
                          <a:pt x="2353034" y="1844231"/>
                          <a:pt x="2347224" y="1842326"/>
                        </a:cubicBezTo>
                        <a:cubicBezTo>
                          <a:pt x="2340651" y="1840420"/>
                          <a:pt x="2333412" y="1838325"/>
                          <a:pt x="2326745" y="1836420"/>
                        </a:cubicBezTo>
                        <a:cubicBezTo>
                          <a:pt x="2305599" y="1830419"/>
                          <a:pt x="2297217" y="1828419"/>
                          <a:pt x="2279596" y="1823847"/>
                        </a:cubicBezTo>
                        <a:cubicBezTo>
                          <a:pt x="2257498" y="1818037"/>
                          <a:pt x="2263785" y="1819275"/>
                          <a:pt x="2264166" y="1818703"/>
                        </a:cubicBezTo>
                        <a:cubicBezTo>
                          <a:pt x="2263975" y="1818989"/>
                          <a:pt x="2251212" y="1814989"/>
                          <a:pt x="2245211" y="1813655"/>
                        </a:cubicBezTo>
                        <a:cubicBezTo>
                          <a:pt x="2244068" y="1813369"/>
                          <a:pt x="2243306" y="1813655"/>
                          <a:pt x="2241782" y="1813274"/>
                        </a:cubicBezTo>
                        <a:cubicBezTo>
                          <a:pt x="2232638" y="1810607"/>
                          <a:pt x="2234829" y="1810607"/>
                          <a:pt x="2226828" y="1808321"/>
                        </a:cubicBezTo>
                        <a:cubicBezTo>
                          <a:pt x="2215969" y="1805178"/>
                          <a:pt x="2208349" y="1803559"/>
                          <a:pt x="2198253" y="1800797"/>
                        </a:cubicBezTo>
                        <a:cubicBezTo>
                          <a:pt x="2181489" y="1796225"/>
                          <a:pt x="2191680" y="1798701"/>
                          <a:pt x="2198062" y="1800320"/>
                        </a:cubicBezTo>
                        <a:cubicBezTo>
                          <a:pt x="2207587" y="1802797"/>
                          <a:pt x="2205778" y="1801463"/>
                          <a:pt x="2191490" y="1797463"/>
                        </a:cubicBezTo>
                        <a:cubicBezTo>
                          <a:pt x="2177583" y="1793653"/>
                          <a:pt x="2161677" y="1789557"/>
                          <a:pt x="2161296" y="1790033"/>
                        </a:cubicBezTo>
                        <a:cubicBezTo>
                          <a:pt x="2161581" y="1789748"/>
                          <a:pt x="2155866" y="1787843"/>
                          <a:pt x="2147294" y="1785366"/>
                        </a:cubicBezTo>
                        <a:cubicBezTo>
                          <a:pt x="2138721" y="1782890"/>
                          <a:pt x="2127196" y="1779556"/>
                          <a:pt x="2115671" y="1776222"/>
                        </a:cubicBezTo>
                        <a:cubicBezTo>
                          <a:pt x="2104146" y="1772888"/>
                          <a:pt x="2092620" y="1769650"/>
                          <a:pt x="2083953" y="1767173"/>
                        </a:cubicBezTo>
                        <a:cubicBezTo>
                          <a:pt x="2079666" y="1765840"/>
                          <a:pt x="2076142" y="1764792"/>
                          <a:pt x="2073570" y="1764030"/>
                        </a:cubicBezTo>
                        <a:cubicBezTo>
                          <a:pt x="2071094" y="1763268"/>
                          <a:pt x="2069760" y="1762792"/>
                          <a:pt x="2069760" y="1762601"/>
                        </a:cubicBezTo>
                        <a:cubicBezTo>
                          <a:pt x="2061093" y="1759744"/>
                          <a:pt x="2052901" y="1757362"/>
                          <a:pt x="2043852" y="1754981"/>
                        </a:cubicBezTo>
                        <a:cubicBezTo>
                          <a:pt x="2041090" y="1754410"/>
                          <a:pt x="2038232" y="1754600"/>
                          <a:pt x="2035565" y="1755553"/>
                        </a:cubicBezTo>
                        <a:cubicBezTo>
                          <a:pt x="2033375" y="1756410"/>
                          <a:pt x="2031184" y="1757362"/>
                          <a:pt x="2028993" y="1758220"/>
                        </a:cubicBezTo>
                        <a:cubicBezTo>
                          <a:pt x="2024612" y="1760030"/>
                          <a:pt x="2020135" y="1761839"/>
                          <a:pt x="2015563" y="1763649"/>
                        </a:cubicBezTo>
                        <a:cubicBezTo>
                          <a:pt x="2001466" y="1769174"/>
                          <a:pt x="1987274" y="1774793"/>
                          <a:pt x="1973081" y="1780318"/>
                        </a:cubicBezTo>
                        <a:cubicBezTo>
                          <a:pt x="1953936" y="1787938"/>
                          <a:pt x="1935934" y="1795177"/>
                          <a:pt x="1918408" y="1802130"/>
                        </a:cubicBezTo>
                        <a:cubicBezTo>
                          <a:pt x="1904216" y="1807464"/>
                          <a:pt x="1900596" y="1808893"/>
                          <a:pt x="1882594" y="1815656"/>
                        </a:cubicBezTo>
                        <a:cubicBezTo>
                          <a:pt x="1875831" y="1818323"/>
                          <a:pt x="1864878" y="1822609"/>
                          <a:pt x="1860020" y="1824704"/>
                        </a:cubicBezTo>
                        <a:cubicBezTo>
                          <a:pt x="1857543" y="1825752"/>
                          <a:pt x="1859639" y="1825371"/>
                          <a:pt x="1853829" y="1827562"/>
                        </a:cubicBezTo>
                        <a:cubicBezTo>
                          <a:pt x="1840017" y="1832896"/>
                          <a:pt x="1838684" y="1832515"/>
                          <a:pt x="1838684" y="1832134"/>
                        </a:cubicBezTo>
                        <a:cubicBezTo>
                          <a:pt x="1838684" y="1832229"/>
                          <a:pt x="1838208" y="1832419"/>
                          <a:pt x="1837350" y="1832801"/>
                        </a:cubicBezTo>
                        <a:cubicBezTo>
                          <a:pt x="1836493" y="1833182"/>
                          <a:pt x="1835255" y="1833753"/>
                          <a:pt x="1833636" y="1834420"/>
                        </a:cubicBezTo>
                        <a:cubicBezTo>
                          <a:pt x="1830397" y="1835753"/>
                          <a:pt x="1825825" y="1837563"/>
                          <a:pt x="1820205" y="1839849"/>
                        </a:cubicBezTo>
                        <a:cubicBezTo>
                          <a:pt x="1809061" y="1844231"/>
                          <a:pt x="1794012" y="1850136"/>
                          <a:pt x="1778486" y="1856327"/>
                        </a:cubicBezTo>
                        <a:cubicBezTo>
                          <a:pt x="1747434" y="1868424"/>
                          <a:pt x="1714383" y="1881283"/>
                          <a:pt x="1706382" y="1884331"/>
                        </a:cubicBezTo>
                        <a:cubicBezTo>
                          <a:pt x="1690284" y="1890522"/>
                          <a:pt x="1671330" y="1897761"/>
                          <a:pt x="1656185" y="1903571"/>
                        </a:cubicBezTo>
                        <a:cubicBezTo>
                          <a:pt x="1641612" y="1909477"/>
                          <a:pt x="1626562" y="1915573"/>
                          <a:pt x="1613227" y="1920907"/>
                        </a:cubicBezTo>
                        <a:cubicBezTo>
                          <a:pt x="1608846" y="1922717"/>
                          <a:pt x="1591510" y="1930527"/>
                          <a:pt x="1599321" y="1927479"/>
                        </a:cubicBezTo>
                        <a:cubicBezTo>
                          <a:pt x="1588272" y="1931860"/>
                          <a:pt x="1595892" y="1927479"/>
                          <a:pt x="1578080" y="1934909"/>
                        </a:cubicBezTo>
                        <a:cubicBezTo>
                          <a:pt x="1575794" y="1935861"/>
                          <a:pt x="1558649" y="1943195"/>
                          <a:pt x="1554648" y="1944624"/>
                        </a:cubicBezTo>
                        <a:cubicBezTo>
                          <a:pt x="1552553" y="1945386"/>
                          <a:pt x="1567698" y="1938337"/>
                          <a:pt x="1557125" y="1942624"/>
                        </a:cubicBezTo>
                        <a:cubicBezTo>
                          <a:pt x="1550743" y="1945195"/>
                          <a:pt x="1541789" y="1948910"/>
                          <a:pt x="1534360" y="1951958"/>
                        </a:cubicBezTo>
                        <a:cubicBezTo>
                          <a:pt x="1526931" y="1955006"/>
                          <a:pt x="1521216" y="1957578"/>
                          <a:pt x="1521216" y="1957959"/>
                        </a:cubicBezTo>
                        <a:cubicBezTo>
                          <a:pt x="1513119" y="1961198"/>
                          <a:pt x="1503689" y="1964150"/>
                          <a:pt x="1501308" y="1964817"/>
                        </a:cubicBezTo>
                        <a:cubicBezTo>
                          <a:pt x="1498927" y="1965769"/>
                          <a:pt x="1474067" y="1974818"/>
                          <a:pt x="1472352" y="1975676"/>
                        </a:cubicBezTo>
                        <a:cubicBezTo>
                          <a:pt x="1467971" y="1977771"/>
                          <a:pt x="1469876" y="1977676"/>
                          <a:pt x="1456160" y="1983105"/>
                        </a:cubicBezTo>
                        <a:cubicBezTo>
                          <a:pt x="1445682" y="1987106"/>
                          <a:pt x="1438443" y="1989963"/>
                          <a:pt x="1426918" y="1994440"/>
                        </a:cubicBezTo>
                        <a:cubicBezTo>
                          <a:pt x="1416155" y="1998821"/>
                          <a:pt x="1414345" y="1999583"/>
                          <a:pt x="1402534" y="2004346"/>
                        </a:cubicBezTo>
                        <a:cubicBezTo>
                          <a:pt x="1388247" y="2009966"/>
                          <a:pt x="1384341" y="2010918"/>
                          <a:pt x="1369387" y="2016633"/>
                        </a:cubicBezTo>
                        <a:cubicBezTo>
                          <a:pt x="1359291" y="2020538"/>
                          <a:pt x="1342717" y="2027110"/>
                          <a:pt x="1342717" y="2027682"/>
                        </a:cubicBezTo>
                        <a:cubicBezTo>
                          <a:pt x="1340145" y="2028539"/>
                          <a:pt x="1317666" y="2036540"/>
                          <a:pt x="1318809" y="2036350"/>
                        </a:cubicBezTo>
                        <a:cubicBezTo>
                          <a:pt x="1320333" y="2036064"/>
                          <a:pt x="1333383" y="2031683"/>
                          <a:pt x="1316238" y="2038350"/>
                        </a:cubicBezTo>
                        <a:cubicBezTo>
                          <a:pt x="1307856" y="2041398"/>
                          <a:pt x="1303284" y="2043112"/>
                          <a:pt x="1295854" y="2045875"/>
                        </a:cubicBezTo>
                        <a:cubicBezTo>
                          <a:pt x="1280424" y="2051685"/>
                          <a:pt x="1250991" y="2063115"/>
                          <a:pt x="1243371" y="2066735"/>
                        </a:cubicBezTo>
                        <a:cubicBezTo>
                          <a:pt x="1247658" y="2064639"/>
                          <a:pt x="1220511" y="2074640"/>
                          <a:pt x="1213749" y="2077212"/>
                        </a:cubicBezTo>
                        <a:cubicBezTo>
                          <a:pt x="1213749" y="2077784"/>
                          <a:pt x="1205462" y="2080832"/>
                          <a:pt x="1194318" y="2085308"/>
                        </a:cubicBezTo>
                        <a:cubicBezTo>
                          <a:pt x="1181554" y="2090261"/>
                          <a:pt x="1187460" y="2087975"/>
                          <a:pt x="1183269" y="2089880"/>
                        </a:cubicBezTo>
                        <a:cubicBezTo>
                          <a:pt x="1177363" y="2092738"/>
                          <a:pt x="1147740" y="2103501"/>
                          <a:pt x="1138596" y="2107025"/>
                        </a:cubicBezTo>
                        <a:cubicBezTo>
                          <a:pt x="1131929" y="2109597"/>
                          <a:pt x="1130691" y="2110454"/>
                          <a:pt x="1122023" y="2113883"/>
                        </a:cubicBezTo>
                        <a:cubicBezTo>
                          <a:pt x="1109831" y="2118646"/>
                          <a:pt x="1097163" y="2123599"/>
                          <a:pt x="1084875" y="2128457"/>
                        </a:cubicBezTo>
                        <a:cubicBezTo>
                          <a:pt x="1061063" y="2137791"/>
                          <a:pt x="1048490" y="2142839"/>
                          <a:pt x="1037726" y="2147983"/>
                        </a:cubicBezTo>
                        <a:cubicBezTo>
                          <a:pt x="1041251" y="2146268"/>
                          <a:pt x="1049728" y="2142554"/>
                          <a:pt x="1047633" y="2142935"/>
                        </a:cubicBezTo>
                        <a:cubicBezTo>
                          <a:pt x="1045156" y="2143506"/>
                          <a:pt x="1032012" y="2149126"/>
                          <a:pt x="1029440" y="2150269"/>
                        </a:cubicBezTo>
                        <a:cubicBezTo>
                          <a:pt x="1014200" y="2157127"/>
                          <a:pt x="1004484" y="2160556"/>
                          <a:pt x="994769" y="2163509"/>
                        </a:cubicBezTo>
                        <a:cubicBezTo>
                          <a:pt x="987911" y="2165604"/>
                          <a:pt x="965813" y="2176558"/>
                          <a:pt x="965813" y="2175415"/>
                        </a:cubicBezTo>
                        <a:cubicBezTo>
                          <a:pt x="965813" y="2175224"/>
                          <a:pt x="963336" y="2176082"/>
                          <a:pt x="959622" y="2177415"/>
                        </a:cubicBezTo>
                        <a:cubicBezTo>
                          <a:pt x="955907" y="2178844"/>
                          <a:pt x="950954" y="2180749"/>
                          <a:pt x="946001" y="2182654"/>
                        </a:cubicBezTo>
                        <a:cubicBezTo>
                          <a:pt x="936095" y="2186559"/>
                          <a:pt x="926189" y="2190750"/>
                          <a:pt x="926189" y="2191226"/>
                        </a:cubicBezTo>
                        <a:cubicBezTo>
                          <a:pt x="926189" y="2190845"/>
                          <a:pt x="920188" y="2192941"/>
                          <a:pt x="912568" y="2195703"/>
                        </a:cubicBezTo>
                        <a:cubicBezTo>
                          <a:pt x="908663" y="2197132"/>
                          <a:pt x="903424" y="2199418"/>
                          <a:pt x="896852" y="2201990"/>
                        </a:cubicBezTo>
                        <a:cubicBezTo>
                          <a:pt x="885708" y="2206181"/>
                          <a:pt x="880755" y="2208086"/>
                          <a:pt x="869896" y="2212181"/>
                        </a:cubicBezTo>
                        <a:cubicBezTo>
                          <a:pt x="859038" y="2216563"/>
                          <a:pt x="852180" y="2219325"/>
                          <a:pt x="842845" y="2223040"/>
                        </a:cubicBezTo>
                        <a:cubicBezTo>
                          <a:pt x="831605" y="2227421"/>
                          <a:pt x="820366" y="2231708"/>
                          <a:pt x="809412" y="2235994"/>
                        </a:cubicBezTo>
                        <a:cubicBezTo>
                          <a:pt x="793029" y="2242280"/>
                          <a:pt x="781028" y="2246662"/>
                          <a:pt x="763788" y="2253520"/>
                        </a:cubicBezTo>
                        <a:cubicBezTo>
                          <a:pt x="755405" y="2256854"/>
                          <a:pt x="746643" y="2260949"/>
                          <a:pt x="742737" y="2262474"/>
                        </a:cubicBezTo>
                        <a:cubicBezTo>
                          <a:pt x="737499" y="2264569"/>
                          <a:pt x="733974" y="2265140"/>
                          <a:pt x="727878" y="2267426"/>
                        </a:cubicBezTo>
                        <a:cubicBezTo>
                          <a:pt x="719496" y="2270474"/>
                          <a:pt x="713686" y="2273332"/>
                          <a:pt x="711400" y="2274475"/>
                        </a:cubicBezTo>
                        <a:cubicBezTo>
                          <a:pt x="709114" y="2275618"/>
                          <a:pt x="708066" y="2277237"/>
                          <a:pt x="696541" y="2281237"/>
                        </a:cubicBezTo>
                        <a:cubicBezTo>
                          <a:pt x="687016" y="2284571"/>
                          <a:pt x="683206" y="2285524"/>
                          <a:pt x="669585" y="2290572"/>
                        </a:cubicBezTo>
                        <a:cubicBezTo>
                          <a:pt x="651678" y="2297240"/>
                          <a:pt x="643487" y="2302193"/>
                          <a:pt x="628056" y="2307336"/>
                        </a:cubicBezTo>
                        <a:cubicBezTo>
                          <a:pt x="618627" y="2310479"/>
                          <a:pt x="582717" y="2324862"/>
                          <a:pt x="570621" y="2329625"/>
                        </a:cubicBezTo>
                        <a:cubicBezTo>
                          <a:pt x="558143" y="2334578"/>
                          <a:pt x="547380" y="2339054"/>
                          <a:pt x="534616" y="2343912"/>
                        </a:cubicBezTo>
                        <a:cubicBezTo>
                          <a:pt x="531568" y="2345055"/>
                          <a:pt x="506898" y="2354104"/>
                          <a:pt x="505755" y="2354580"/>
                        </a:cubicBezTo>
                        <a:cubicBezTo>
                          <a:pt x="507279" y="2354294"/>
                          <a:pt x="515947" y="2351151"/>
                          <a:pt x="506898" y="2354866"/>
                        </a:cubicBezTo>
                        <a:cubicBezTo>
                          <a:pt x="501945" y="2356866"/>
                          <a:pt x="495468" y="2359438"/>
                          <a:pt x="489944" y="2361629"/>
                        </a:cubicBezTo>
                        <a:cubicBezTo>
                          <a:pt x="484419" y="2363724"/>
                          <a:pt x="476990" y="2366582"/>
                          <a:pt x="470989" y="2368868"/>
                        </a:cubicBezTo>
                        <a:cubicBezTo>
                          <a:pt x="464893" y="2371058"/>
                          <a:pt x="460226" y="2372678"/>
                          <a:pt x="460226" y="2372392"/>
                        </a:cubicBezTo>
                        <a:cubicBezTo>
                          <a:pt x="460226" y="2374297"/>
                          <a:pt x="441747" y="2379345"/>
                          <a:pt x="425555" y="2385917"/>
                        </a:cubicBezTo>
                        <a:cubicBezTo>
                          <a:pt x="411172" y="2391728"/>
                          <a:pt x="409838" y="2393156"/>
                          <a:pt x="392598" y="2400014"/>
                        </a:cubicBezTo>
                        <a:cubicBezTo>
                          <a:pt x="387740" y="2401824"/>
                          <a:pt x="374406" y="2406777"/>
                          <a:pt x="368690" y="2408873"/>
                        </a:cubicBezTo>
                        <a:cubicBezTo>
                          <a:pt x="343926" y="2418207"/>
                          <a:pt x="353641" y="2415350"/>
                          <a:pt x="328019" y="2425065"/>
                        </a:cubicBezTo>
                        <a:cubicBezTo>
                          <a:pt x="311350" y="2431447"/>
                          <a:pt x="300206" y="2435733"/>
                          <a:pt x="282680" y="2442591"/>
                        </a:cubicBezTo>
                        <a:cubicBezTo>
                          <a:pt x="277536" y="2444687"/>
                          <a:pt x="262201" y="2450973"/>
                          <a:pt x="261153" y="2451449"/>
                        </a:cubicBezTo>
                        <a:cubicBezTo>
                          <a:pt x="235340" y="2461451"/>
                          <a:pt x="206385" y="2471261"/>
                          <a:pt x="179905" y="2482215"/>
                        </a:cubicBezTo>
                        <a:cubicBezTo>
                          <a:pt x="167046" y="2487549"/>
                          <a:pt x="179238" y="2483072"/>
                          <a:pt x="162760" y="2489454"/>
                        </a:cubicBezTo>
                        <a:cubicBezTo>
                          <a:pt x="157902" y="2491169"/>
                          <a:pt x="151521" y="2493455"/>
                          <a:pt x="144663" y="2496122"/>
                        </a:cubicBezTo>
                        <a:cubicBezTo>
                          <a:pt x="141138" y="2497455"/>
                          <a:pt x="141996" y="2497455"/>
                          <a:pt x="136757" y="2499551"/>
                        </a:cubicBezTo>
                        <a:cubicBezTo>
                          <a:pt x="128661" y="2502694"/>
                          <a:pt x="118850" y="2506599"/>
                          <a:pt x="107991" y="2510790"/>
                        </a:cubicBezTo>
                        <a:cubicBezTo>
                          <a:pt x="102562" y="2512886"/>
                          <a:pt x="96942" y="2514981"/>
                          <a:pt x="91227" y="2517267"/>
                        </a:cubicBezTo>
                        <a:cubicBezTo>
                          <a:pt x="88370" y="2518315"/>
                          <a:pt x="85417" y="2519458"/>
                          <a:pt x="82560" y="2520601"/>
                        </a:cubicBezTo>
                        <a:cubicBezTo>
                          <a:pt x="81798" y="2520887"/>
                          <a:pt x="80940" y="2521268"/>
                          <a:pt x="80940" y="2521172"/>
                        </a:cubicBezTo>
                        <a:lnTo>
                          <a:pt x="78940" y="2521077"/>
                        </a:lnTo>
                        <a:lnTo>
                          <a:pt x="74749" y="2520696"/>
                        </a:lnTo>
                        <a:cubicBezTo>
                          <a:pt x="50175" y="2519649"/>
                          <a:pt x="27029" y="2512314"/>
                          <a:pt x="13789" y="2505742"/>
                        </a:cubicBezTo>
                        <a:cubicBezTo>
                          <a:pt x="4550" y="2500884"/>
                          <a:pt x="23409" y="2510219"/>
                          <a:pt x="13789" y="2505742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3465" name="Google Shape;3465;p67"/>
            <p:cNvSpPr/>
            <p:nvPr/>
          </p:nvSpPr>
          <p:spPr>
            <a:xfrm>
              <a:off x="5036199" y="1732028"/>
              <a:ext cx="97695" cy="930923"/>
            </a:xfrm>
            <a:custGeom>
              <a:avLst/>
              <a:gdLst/>
              <a:ahLst/>
              <a:cxnLst/>
              <a:rect l="l" t="t" r="r" b="b"/>
              <a:pathLst>
                <a:path w="258794" h="2466022" extrusionOk="0">
                  <a:moveTo>
                    <a:pt x="0" y="2466023"/>
                  </a:moveTo>
                  <a:lnTo>
                    <a:pt x="258794" y="2269522"/>
                  </a:lnTo>
                  <a:lnTo>
                    <a:pt x="254698" y="0"/>
                  </a:lnTo>
                  <a:lnTo>
                    <a:pt x="0" y="166592"/>
                  </a:lnTo>
                </a:path>
              </a:pathLst>
            </a:custGeom>
            <a:solidFill>
              <a:srgbClr val="C1D7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66" name="Google Shape;3466;p67"/>
            <p:cNvGrpSpPr/>
            <p:nvPr/>
          </p:nvGrpSpPr>
          <p:grpSpPr>
            <a:xfrm>
              <a:off x="4450499" y="1697005"/>
              <a:ext cx="591780" cy="971693"/>
              <a:chOff x="6118256" y="2562175"/>
              <a:chExt cx="1566799" cy="2572657"/>
            </a:xfrm>
          </p:grpSpPr>
          <p:grpSp>
            <p:nvGrpSpPr>
              <p:cNvPr id="3467" name="Google Shape;3467;p67"/>
              <p:cNvGrpSpPr/>
              <p:nvPr/>
            </p:nvGrpSpPr>
            <p:grpSpPr>
              <a:xfrm>
                <a:off x="6130004" y="2574416"/>
                <a:ext cx="1542870" cy="2549271"/>
                <a:chOff x="6130004" y="2574416"/>
                <a:chExt cx="1542870" cy="2549271"/>
              </a:xfrm>
            </p:grpSpPr>
            <p:sp>
              <p:nvSpPr>
                <p:cNvPr id="3468" name="Google Shape;3468;p67"/>
                <p:cNvSpPr/>
                <p:nvPr/>
              </p:nvSpPr>
              <p:spPr>
                <a:xfrm>
                  <a:off x="6134195" y="2577179"/>
                  <a:ext cx="1534763" cy="2543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763" h="2543746" extrusionOk="0">
                      <a:moveTo>
                        <a:pt x="1534764" y="244316"/>
                      </a:moveTo>
                      <a:lnTo>
                        <a:pt x="1534764" y="2543747"/>
                      </a:lnTo>
                      <a:lnTo>
                        <a:pt x="0" y="21037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9" name="Google Shape;3469;p67"/>
                <p:cNvSpPr/>
                <p:nvPr/>
              </p:nvSpPr>
              <p:spPr>
                <a:xfrm>
                  <a:off x="6130004" y="2574416"/>
                  <a:ext cx="1542870" cy="2549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870" h="2549271" extrusionOk="0">
                      <a:moveTo>
                        <a:pt x="1193482" y="189547"/>
                      </a:moveTo>
                      <a:cubicBezTo>
                        <a:pt x="1192816" y="191262"/>
                        <a:pt x="1216628" y="193262"/>
                        <a:pt x="1199959" y="190595"/>
                      </a:cubicBezTo>
                      <a:cubicBezTo>
                        <a:pt x="1198055" y="190309"/>
                        <a:pt x="1195483" y="189929"/>
                        <a:pt x="1193482" y="189547"/>
                      </a:cubicBezTo>
                      <a:close/>
                      <a:moveTo>
                        <a:pt x="1429" y="472916"/>
                      </a:moveTo>
                      <a:cubicBezTo>
                        <a:pt x="3238" y="473297"/>
                        <a:pt x="1429" y="449485"/>
                        <a:pt x="1429" y="466344"/>
                      </a:cubicBezTo>
                      <a:cubicBezTo>
                        <a:pt x="1429" y="468249"/>
                        <a:pt x="1429" y="470821"/>
                        <a:pt x="1429" y="472916"/>
                      </a:cubicBezTo>
                      <a:close/>
                      <a:moveTo>
                        <a:pt x="2572" y="637222"/>
                      </a:moveTo>
                      <a:cubicBezTo>
                        <a:pt x="2572" y="636937"/>
                        <a:pt x="2953" y="631412"/>
                        <a:pt x="2953" y="630746"/>
                      </a:cubicBezTo>
                      <a:cubicBezTo>
                        <a:pt x="2953" y="625888"/>
                        <a:pt x="2286" y="623126"/>
                        <a:pt x="2095" y="623983"/>
                      </a:cubicBezTo>
                      <a:cubicBezTo>
                        <a:pt x="2095" y="628841"/>
                        <a:pt x="2095" y="637127"/>
                        <a:pt x="2572" y="637222"/>
                      </a:cubicBezTo>
                      <a:close/>
                      <a:moveTo>
                        <a:pt x="7334" y="1915763"/>
                      </a:moveTo>
                      <a:cubicBezTo>
                        <a:pt x="7715" y="1911668"/>
                        <a:pt x="7620" y="1905476"/>
                        <a:pt x="7620" y="1898809"/>
                      </a:cubicBezTo>
                      <a:cubicBezTo>
                        <a:pt x="7239" y="1898714"/>
                        <a:pt x="7239" y="1899476"/>
                        <a:pt x="7239" y="1905286"/>
                      </a:cubicBezTo>
                      <a:cubicBezTo>
                        <a:pt x="7239" y="1906048"/>
                        <a:pt x="7144" y="1918145"/>
                        <a:pt x="7334" y="1915763"/>
                      </a:cubicBezTo>
                      <a:close/>
                      <a:moveTo>
                        <a:pt x="403955" y="2219897"/>
                      </a:moveTo>
                      <a:cubicBezTo>
                        <a:pt x="395954" y="2217611"/>
                        <a:pt x="394240" y="2217992"/>
                        <a:pt x="403574" y="2220659"/>
                      </a:cubicBezTo>
                      <a:cubicBezTo>
                        <a:pt x="411861" y="2222945"/>
                        <a:pt x="410718" y="2221802"/>
                        <a:pt x="403955" y="2219897"/>
                      </a:cubicBezTo>
                      <a:close/>
                      <a:moveTo>
                        <a:pt x="441960" y="2230374"/>
                      </a:moveTo>
                      <a:cubicBezTo>
                        <a:pt x="437959" y="2229517"/>
                        <a:pt x="433768" y="2228469"/>
                        <a:pt x="435292" y="2229326"/>
                      </a:cubicBezTo>
                      <a:cubicBezTo>
                        <a:pt x="447865" y="2232946"/>
                        <a:pt x="449771" y="2233136"/>
                        <a:pt x="441960" y="2230374"/>
                      </a:cubicBezTo>
                      <a:close/>
                      <a:moveTo>
                        <a:pt x="1313402" y="210217"/>
                      </a:moveTo>
                      <a:cubicBezTo>
                        <a:pt x="1317022" y="210503"/>
                        <a:pt x="1323404" y="211646"/>
                        <a:pt x="1329118" y="212503"/>
                      </a:cubicBezTo>
                      <a:cubicBezTo>
                        <a:pt x="1329023" y="212788"/>
                        <a:pt x="1329214" y="213360"/>
                        <a:pt x="1322356" y="212217"/>
                      </a:cubicBezTo>
                      <a:cubicBezTo>
                        <a:pt x="1316260" y="211360"/>
                        <a:pt x="1308449" y="209931"/>
                        <a:pt x="1313402" y="210217"/>
                      </a:cubicBezTo>
                      <a:close/>
                      <a:moveTo>
                        <a:pt x="1124998" y="181356"/>
                      </a:moveTo>
                      <a:cubicBezTo>
                        <a:pt x="1128617" y="181642"/>
                        <a:pt x="1134999" y="182785"/>
                        <a:pt x="1140714" y="183642"/>
                      </a:cubicBezTo>
                      <a:cubicBezTo>
                        <a:pt x="1140619" y="183928"/>
                        <a:pt x="1140809" y="184499"/>
                        <a:pt x="1133951" y="183356"/>
                      </a:cubicBezTo>
                      <a:cubicBezTo>
                        <a:pt x="1127855" y="182404"/>
                        <a:pt x="1120045" y="180975"/>
                        <a:pt x="1124998" y="181356"/>
                      </a:cubicBezTo>
                      <a:close/>
                      <a:moveTo>
                        <a:pt x="148971" y="25241"/>
                      </a:moveTo>
                      <a:cubicBezTo>
                        <a:pt x="153067" y="25622"/>
                        <a:pt x="155638" y="25813"/>
                        <a:pt x="162115" y="26956"/>
                      </a:cubicBezTo>
                      <a:cubicBezTo>
                        <a:pt x="162020" y="27242"/>
                        <a:pt x="162211" y="27813"/>
                        <a:pt x="155353" y="26670"/>
                      </a:cubicBezTo>
                      <a:lnTo>
                        <a:pt x="148971" y="25241"/>
                      </a:lnTo>
                      <a:close/>
                      <a:moveTo>
                        <a:pt x="4096" y="296228"/>
                      </a:moveTo>
                      <a:cubicBezTo>
                        <a:pt x="4000" y="286036"/>
                        <a:pt x="4286" y="283178"/>
                        <a:pt x="4953" y="283274"/>
                      </a:cubicBezTo>
                      <a:lnTo>
                        <a:pt x="4953" y="289846"/>
                      </a:lnTo>
                      <a:cubicBezTo>
                        <a:pt x="4667" y="293084"/>
                        <a:pt x="4381" y="296323"/>
                        <a:pt x="4096" y="296228"/>
                      </a:cubicBezTo>
                      <a:close/>
                      <a:moveTo>
                        <a:pt x="2762" y="1326642"/>
                      </a:moveTo>
                      <a:cubicBezTo>
                        <a:pt x="2762" y="1316927"/>
                        <a:pt x="3619" y="1318451"/>
                        <a:pt x="3619" y="1326832"/>
                      </a:cubicBezTo>
                      <a:cubicBezTo>
                        <a:pt x="3334" y="1331119"/>
                        <a:pt x="2857" y="1337596"/>
                        <a:pt x="2762" y="1326642"/>
                      </a:cubicBezTo>
                      <a:close/>
                      <a:moveTo>
                        <a:pt x="3810" y="1510665"/>
                      </a:moveTo>
                      <a:cubicBezTo>
                        <a:pt x="4096" y="1515618"/>
                        <a:pt x="3905" y="1521523"/>
                        <a:pt x="3524" y="1515047"/>
                      </a:cubicBezTo>
                      <a:cubicBezTo>
                        <a:pt x="3334" y="1511141"/>
                        <a:pt x="3143" y="1507522"/>
                        <a:pt x="2953" y="1503902"/>
                      </a:cubicBezTo>
                      <a:cubicBezTo>
                        <a:pt x="3334" y="1503998"/>
                        <a:pt x="3810" y="1503712"/>
                        <a:pt x="3810" y="1510665"/>
                      </a:cubicBezTo>
                      <a:cubicBezTo>
                        <a:pt x="4286" y="1517332"/>
                        <a:pt x="3810" y="1504093"/>
                        <a:pt x="3810" y="1510665"/>
                      </a:cubicBezTo>
                      <a:close/>
                      <a:moveTo>
                        <a:pt x="4000" y="1773364"/>
                      </a:moveTo>
                      <a:lnTo>
                        <a:pt x="4000" y="1753648"/>
                      </a:lnTo>
                      <a:cubicBezTo>
                        <a:pt x="4381" y="1753743"/>
                        <a:pt x="4381" y="1754505"/>
                        <a:pt x="4381" y="1760315"/>
                      </a:cubicBezTo>
                      <a:cubicBezTo>
                        <a:pt x="4477" y="1765078"/>
                        <a:pt x="4477" y="1773460"/>
                        <a:pt x="4000" y="1773364"/>
                      </a:cubicBezTo>
                      <a:close/>
                      <a:moveTo>
                        <a:pt x="510159" y="2252567"/>
                      </a:moveTo>
                      <a:cubicBezTo>
                        <a:pt x="503587" y="2250662"/>
                        <a:pt x="497491" y="2249043"/>
                        <a:pt x="497776" y="2248567"/>
                      </a:cubicBezTo>
                      <a:lnTo>
                        <a:pt x="504063" y="2250377"/>
                      </a:lnTo>
                      <a:lnTo>
                        <a:pt x="510159" y="2252567"/>
                      </a:lnTo>
                      <a:close/>
                      <a:moveTo>
                        <a:pt x="978598" y="2386584"/>
                      </a:moveTo>
                      <a:cubicBezTo>
                        <a:pt x="970979" y="2384203"/>
                        <a:pt x="958215" y="2380869"/>
                        <a:pt x="958596" y="2380298"/>
                      </a:cubicBezTo>
                      <a:cubicBezTo>
                        <a:pt x="953262" y="2378678"/>
                        <a:pt x="939546" y="2375059"/>
                        <a:pt x="939832" y="2374487"/>
                      </a:cubicBezTo>
                      <a:cubicBezTo>
                        <a:pt x="939070" y="2374583"/>
                        <a:pt x="946118" y="2377726"/>
                        <a:pt x="937927" y="2375440"/>
                      </a:cubicBezTo>
                      <a:cubicBezTo>
                        <a:pt x="931069" y="2373535"/>
                        <a:pt x="920115" y="2369249"/>
                        <a:pt x="912781" y="2367439"/>
                      </a:cubicBezTo>
                      <a:cubicBezTo>
                        <a:pt x="910114" y="2366772"/>
                        <a:pt x="913257" y="2368106"/>
                        <a:pt x="914019" y="2368391"/>
                      </a:cubicBezTo>
                      <a:cubicBezTo>
                        <a:pt x="913829" y="2368772"/>
                        <a:pt x="905828" y="2366486"/>
                        <a:pt x="901160" y="2365153"/>
                      </a:cubicBezTo>
                      <a:cubicBezTo>
                        <a:pt x="894779" y="2363343"/>
                        <a:pt x="882301" y="2359533"/>
                        <a:pt x="887444" y="2360390"/>
                      </a:cubicBezTo>
                      <a:cubicBezTo>
                        <a:pt x="891730" y="2361057"/>
                        <a:pt x="911638" y="2366867"/>
                        <a:pt x="907351" y="2364867"/>
                      </a:cubicBezTo>
                      <a:cubicBezTo>
                        <a:pt x="902113" y="2362581"/>
                        <a:pt x="892683" y="2360105"/>
                        <a:pt x="889063" y="2359628"/>
                      </a:cubicBezTo>
                      <a:cubicBezTo>
                        <a:pt x="884111" y="2359057"/>
                        <a:pt x="851345" y="2349341"/>
                        <a:pt x="851821" y="2348579"/>
                      </a:cubicBezTo>
                      <a:cubicBezTo>
                        <a:pt x="851725" y="2348770"/>
                        <a:pt x="853535" y="2350103"/>
                        <a:pt x="848678" y="2348674"/>
                      </a:cubicBezTo>
                      <a:cubicBezTo>
                        <a:pt x="842963" y="2347055"/>
                        <a:pt x="832390" y="2344103"/>
                        <a:pt x="832104" y="2344579"/>
                      </a:cubicBezTo>
                      <a:cubicBezTo>
                        <a:pt x="832390" y="2344103"/>
                        <a:pt x="820483" y="2340388"/>
                        <a:pt x="807339" y="2336483"/>
                      </a:cubicBezTo>
                      <a:cubicBezTo>
                        <a:pt x="794099" y="2332673"/>
                        <a:pt x="779526" y="2328386"/>
                        <a:pt x="774192" y="2326862"/>
                      </a:cubicBezTo>
                      <a:cubicBezTo>
                        <a:pt x="753047" y="2320862"/>
                        <a:pt x="739616" y="2317623"/>
                        <a:pt x="724567" y="2314289"/>
                      </a:cubicBezTo>
                      <a:cubicBezTo>
                        <a:pt x="726567" y="2314766"/>
                        <a:pt x="740092" y="2317623"/>
                        <a:pt x="734949" y="2315909"/>
                      </a:cubicBezTo>
                      <a:cubicBezTo>
                        <a:pt x="734854" y="2315909"/>
                        <a:pt x="727138" y="2313718"/>
                        <a:pt x="727043" y="2313718"/>
                      </a:cubicBezTo>
                      <a:cubicBezTo>
                        <a:pt x="723329" y="2312670"/>
                        <a:pt x="726281" y="2313528"/>
                        <a:pt x="724376" y="2312670"/>
                      </a:cubicBezTo>
                      <a:cubicBezTo>
                        <a:pt x="721423" y="2311337"/>
                        <a:pt x="713994" y="2308860"/>
                        <a:pt x="712851" y="2309336"/>
                      </a:cubicBezTo>
                      <a:cubicBezTo>
                        <a:pt x="712089" y="2309622"/>
                        <a:pt x="713613" y="2310289"/>
                        <a:pt x="705136" y="2307812"/>
                      </a:cubicBezTo>
                      <a:cubicBezTo>
                        <a:pt x="700754" y="2306574"/>
                        <a:pt x="695420" y="2304955"/>
                        <a:pt x="691134" y="2303717"/>
                      </a:cubicBezTo>
                      <a:cubicBezTo>
                        <a:pt x="687800" y="2302669"/>
                        <a:pt x="688657" y="2302669"/>
                        <a:pt x="686372" y="2302002"/>
                      </a:cubicBezTo>
                      <a:lnTo>
                        <a:pt x="664273" y="2295620"/>
                      </a:lnTo>
                      <a:cubicBezTo>
                        <a:pt x="651320" y="2291906"/>
                        <a:pt x="655320" y="2294573"/>
                        <a:pt x="659035" y="2295620"/>
                      </a:cubicBezTo>
                      <a:cubicBezTo>
                        <a:pt x="652558" y="2293715"/>
                        <a:pt x="638270" y="2288286"/>
                        <a:pt x="631984" y="2286191"/>
                      </a:cubicBezTo>
                      <a:cubicBezTo>
                        <a:pt x="625412" y="2284000"/>
                        <a:pt x="619601" y="2282286"/>
                        <a:pt x="626459" y="2284857"/>
                      </a:cubicBezTo>
                      <a:cubicBezTo>
                        <a:pt x="630460" y="2286286"/>
                        <a:pt x="637032" y="2289143"/>
                        <a:pt x="624745" y="2285238"/>
                      </a:cubicBezTo>
                      <a:cubicBezTo>
                        <a:pt x="618172" y="2283143"/>
                        <a:pt x="612362" y="2281238"/>
                        <a:pt x="607314" y="2279428"/>
                      </a:cubicBezTo>
                      <a:cubicBezTo>
                        <a:pt x="606742" y="2279237"/>
                        <a:pt x="602932" y="2277809"/>
                        <a:pt x="601408" y="2277332"/>
                      </a:cubicBezTo>
                      <a:cubicBezTo>
                        <a:pt x="603790" y="2277999"/>
                        <a:pt x="605790" y="2279618"/>
                        <a:pt x="604075" y="2279333"/>
                      </a:cubicBezTo>
                      <a:cubicBezTo>
                        <a:pt x="601885" y="2278952"/>
                        <a:pt x="587883" y="2273618"/>
                        <a:pt x="586549" y="2273141"/>
                      </a:cubicBezTo>
                      <a:cubicBezTo>
                        <a:pt x="566928" y="2265998"/>
                        <a:pt x="590645" y="2275523"/>
                        <a:pt x="589788" y="2275332"/>
                      </a:cubicBezTo>
                      <a:cubicBezTo>
                        <a:pt x="586359" y="2274570"/>
                        <a:pt x="567595" y="2267617"/>
                        <a:pt x="567118" y="2268284"/>
                      </a:cubicBezTo>
                      <a:cubicBezTo>
                        <a:pt x="567214" y="2268093"/>
                        <a:pt x="564451" y="2267141"/>
                        <a:pt x="560165" y="2265807"/>
                      </a:cubicBezTo>
                      <a:cubicBezTo>
                        <a:pt x="555784" y="2264474"/>
                        <a:pt x="549973" y="2262759"/>
                        <a:pt x="543782" y="2260949"/>
                      </a:cubicBezTo>
                      <a:cubicBezTo>
                        <a:pt x="531495" y="2257425"/>
                        <a:pt x="518160" y="2253615"/>
                        <a:pt x="514064" y="2252472"/>
                      </a:cubicBezTo>
                      <a:cubicBezTo>
                        <a:pt x="503587" y="2249615"/>
                        <a:pt x="496157" y="2247614"/>
                        <a:pt x="486823" y="2245138"/>
                      </a:cubicBezTo>
                      <a:cubicBezTo>
                        <a:pt x="480060" y="2243328"/>
                        <a:pt x="475488" y="2241137"/>
                        <a:pt x="470154" y="2239899"/>
                      </a:cubicBezTo>
                      <a:cubicBezTo>
                        <a:pt x="467106" y="2239232"/>
                        <a:pt x="459772" y="2237804"/>
                        <a:pt x="455771" y="2236661"/>
                      </a:cubicBezTo>
                      <a:cubicBezTo>
                        <a:pt x="456533" y="2236851"/>
                        <a:pt x="472535" y="2239328"/>
                        <a:pt x="458153" y="2235994"/>
                      </a:cubicBezTo>
                      <a:cubicBezTo>
                        <a:pt x="451961" y="2234565"/>
                        <a:pt x="441865" y="2231517"/>
                        <a:pt x="441007" y="2231993"/>
                      </a:cubicBezTo>
                      <a:cubicBezTo>
                        <a:pt x="440246" y="2232374"/>
                        <a:pt x="428434" y="2228183"/>
                        <a:pt x="428149" y="2228660"/>
                      </a:cubicBezTo>
                      <a:cubicBezTo>
                        <a:pt x="428434" y="2228088"/>
                        <a:pt x="426815" y="2227136"/>
                        <a:pt x="416433" y="2223992"/>
                      </a:cubicBezTo>
                      <a:cubicBezTo>
                        <a:pt x="409575" y="2221897"/>
                        <a:pt x="406337" y="2222659"/>
                        <a:pt x="398526" y="2220754"/>
                      </a:cubicBezTo>
                      <a:cubicBezTo>
                        <a:pt x="378238" y="2215706"/>
                        <a:pt x="378238" y="2213134"/>
                        <a:pt x="378619" y="2212562"/>
                      </a:cubicBezTo>
                      <a:cubicBezTo>
                        <a:pt x="370332" y="2210943"/>
                        <a:pt x="362712" y="2209419"/>
                        <a:pt x="352330" y="2207133"/>
                      </a:cubicBezTo>
                      <a:cubicBezTo>
                        <a:pt x="348805" y="2205609"/>
                        <a:pt x="346138" y="2204466"/>
                        <a:pt x="340328" y="2202371"/>
                      </a:cubicBezTo>
                      <a:cubicBezTo>
                        <a:pt x="340042" y="2202847"/>
                        <a:pt x="328803" y="2199418"/>
                        <a:pt x="323564" y="2197989"/>
                      </a:cubicBezTo>
                      <a:cubicBezTo>
                        <a:pt x="320612" y="2197227"/>
                        <a:pt x="307086" y="2194084"/>
                        <a:pt x="308610" y="2194655"/>
                      </a:cubicBezTo>
                      <a:cubicBezTo>
                        <a:pt x="303276" y="2192560"/>
                        <a:pt x="313087" y="2194179"/>
                        <a:pt x="294227" y="2189321"/>
                      </a:cubicBezTo>
                      <a:cubicBezTo>
                        <a:pt x="280702" y="2185797"/>
                        <a:pt x="276987" y="2184464"/>
                        <a:pt x="277558" y="2183797"/>
                      </a:cubicBezTo>
                      <a:cubicBezTo>
                        <a:pt x="270034" y="2181606"/>
                        <a:pt x="272891" y="2182845"/>
                        <a:pt x="269843" y="2182273"/>
                      </a:cubicBezTo>
                      <a:cubicBezTo>
                        <a:pt x="265366" y="2181320"/>
                        <a:pt x="255079" y="2178082"/>
                        <a:pt x="249269" y="2176653"/>
                      </a:cubicBezTo>
                      <a:cubicBezTo>
                        <a:pt x="243459" y="2175224"/>
                        <a:pt x="247555" y="2176844"/>
                        <a:pt x="243935" y="2176082"/>
                      </a:cubicBezTo>
                      <a:cubicBezTo>
                        <a:pt x="240221" y="2175320"/>
                        <a:pt x="232410" y="2172748"/>
                        <a:pt x="232220" y="2173034"/>
                      </a:cubicBezTo>
                      <a:cubicBezTo>
                        <a:pt x="232505" y="2172462"/>
                        <a:pt x="234124" y="2172938"/>
                        <a:pt x="225171" y="2170367"/>
                      </a:cubicBezTo>
                      <a:lnTo>
                        <a:pt x="207264" y="2165223"/>
                      </a:lnTo>
                      <a:cubicBezTo>
                        <a:pt x="207454" y="2164937"/>
                        <a:pt x="207264" y="2164366"/>
                        <a:pt x="213931" y="2166271"/>
                      </a:cubicBezTo>
                      <a:cubicBezTo>
                        <a:pt x="216408" y="2166842"/>
                        <a:pt x="220218" y="2168081"/>
                        <a:pt x="220408" y="2167699"/>
                      </a:cubicBezTo>
                      <a:cubicBezTo>
                        <a:pt x="203168" y="2162747"/>
                        <a:pt x="200501" y="2162937"/>
                        <a:pt x="186880" y="2159413"/>
                      </a:cubicBezTo>
                      <a:cubicBezTo>
                        <a:pt x="173164" y="2155889"/>
                        <a:pt x="186499" y="2158461"/>
                        <a:pt x="186404" y="2158461"/>
                      </a:cubicBezTo>
                      <a:cubicBezTo>
                        <a:pt x="186118" y="2158365"/>
                        <a:pt x="176022" y="2155793"/>
                        <a:pt x="175831" y="2155698"/>
                      </a:cubicBezTo>
                      <a:cubicBezTo>
                        <a:pt x="170116" y="2154460"/>
                        <a:pt x="168592" y="2153984"/>
                        <a:pt x="163258" y="2152079"/>
                      </a:cubicBezTo>
                      <a:cubicBezTo>
                        <a:pt x="155829" y="2149412"/>
                        <a:pt x="136684" y="2143792"/>
                        <a:pt x="144113" y="2147030"/>
                      </a:cubicBezTo>
                      <a:cubicBezTo>
                        <a:pt x="139922" y="2145697"/>
                        <a:pt x="138589" y="2145602"/>
                        <a:pt x="136874" y="2145125"/>
                      </a:cubicBezTo>
                      <a:cubicBezTo>
                        <a:pt x="134683" y="2144554"/>
                        <a:pt x="138303" y="2144554"/>
                        <a:pt x="138113" y="2144363"/>
                      </a:cubicBezTo>
                      <a:cubicBezTo>
                        <a:pt x="137636" y="2143887"/>
                        <a:pt x="133064" y="2142744"/>
                        <a:pt x="129921" y="2141887"/>
                      </a:cubicBezTo>
                      <a:cubicBezTo>
                        <a:pt x="114490" y="2137982"/>
                        <a:pt x="116681" y="2139982"/>
                        <a:pt x="99631" y="2135029"/>
                      </a:cubicBezTo>
                      <a:cubicBezTo>
                        <a:pt x="99917" y="2134648"/>
                        <a:pt x="100870" y="2134457"/>
                        <a:pt x="97631" y="2133029"/>
                      </a:cubicBezTo>
                      <a:cubicBezTo>
                        <a:pt x="92107" y="2130743"/>
                        <a:pt x="81534" y="2128171"/>
                        <a:pt x="81153" y="2128647"/>
                      </a:cubicBezTo>
                      <a:cubicBezTo>
                        <a:pt x="81439" y="2128171"/>
                        <a:pt x="78581" y="2126742"/>
                        <a:pt x="69056" y="2123980"/>
                      </a:cubicBezTo>
                      <a:cubicBezTo>
                        <a:pt x="68961" y="2124266"/>
                        <a:pt x="73152" y="2127218"/>
                        <a:pt x="62579" y="2123408"/>
                      </a:cubicBezTo>
                      <a:cubicBezTo>
                        <a:pt x="57150" y="2121408"/>
                        <a:pt x="57340" y="2120741"/>
                        <a:pt x="46958" y="2117789"/>
                      </a:cubicBezTo>
                      <a:cubicBezTo>
                        <a:pt x="40481" y="2115884"/>
                        <a:pt x="38005" y="2115598"/>
                        <a:pt x="31051" y="2113503"/>
                      </a:cubicBezTo>
                      <a:cubicBezTo>
                        <a:pt x="31147" y="2113312"/>
                        <a:pt x="27146" y="2111978"/>
                        <a:pt x="21717" y="2110359"/>
                      </a:cubicBezTo>
                      <a:cubicBezTo>
                        <a:pt x="16478" y="2108835"/>
                        <a:pt x="10001" y="2106930"/>
                        <a:pt x="4858" y="2105501"/>
                      </a:cubicBezTo>
                      <a:cubicBezTo>
                        <a:pt x="4858" y="2102168"/>
                        <a:pt x="4858" y="2099501"/>
                        <a:pt x="4763" y="2098167"/>
                      </a:cubicBezTo>
                      <a:cubicBezTo>
                        <a:pt x="4667" y="2088547"/>
                        <a:pt x="3905" y="2101787"/>
                        <a:pt x="3715" y="2098643"/>
                      </a:cubicBezTo>
                      <a:cubicBezTo>
                        <a:pt x="3238" y="2090642"/>
                        <a:pt x="4763" y="2083118"/>
                        <a:pt x="4953" y="2082070"/>
                      </a:cubicBezTo>
                      <a:cubicBezTo>
                        <a:pt x="5334" y="2080165"/>
                        <a:pt x="5239" y="2065592"/>
                        <a:pt x="5239" y="2061210"/>
                      </a:cubicBezTo>
                      <a:cubicBezTo>
                        <a:pt x="5143" y="2049113"/>
                        <a:pt x="4953" y="2036826"/>
                        <a:pt x="4858" y="2025110"/>
                      </a:cubicBezTo>
                      <a:cubicBezTo>
                        <a:pt x="4763" y="2021681"/>
                        <a:pt x="4096" y="2000440"/>
                        <a:pt x="4191" y="1998631"/>
                      </a:cubicBezTo>
                      <a:cubicBezTo>
                        <a:pt x="4381" y="1995583"/>
                        <a:pt x="5810" y="2017681"/>
                        <a:pt x="5715" y="2009108"/>
                      </a:cubicBezTo>
                      <a:cubicBezTo>
                        <a:pt x="5620" y="2005584"/>
                        <a:pt x="5334" y="1995869"/>
                        <a:pt x="5143" y="1986915"/>
                      </a:cubicBezTo>
                      <a:cubicBezTo>
                        <a:pt x="4953" y="1982534"/>
                        <a:pt x="4858" y="1978247"/>
                        <a:pt x="4667" y="1975104"/>
                      </a:cubicBezTo>
                      <a:cubicBezTo>
                        <a:pt x="4572" y="1971961"/>
                        <a:pt x="4381" y="1969961"/>
                        <a:pt x="4286" y="1969961"/>
                      </a:cubicBezTo>
                      <a:cubicBezTo>
                        <a:pt x="4858" y="1970056"/>
                        <a:pt x="5048" y="1964055"/>
                        <a:pt x="5143" y="1955387"/>
                      </a:cubicBezTo>
                      <a:cubicBezTo>
                        <a:pt x="5239" y="1948339"/>
                        <a:pt x="5143" y="1940909"/>
                        <a:pt x="4953" y="1934242"/>
                      </a:cubicBezTo>
                      <a:cubicBezTo>
                        <a:pt x="4667" y="1929003"/>
                        <a:pt x="4572" y="1927003"/>
                        <a:pt x="4381" y="1921669"/>
                      </a:cubicBezTo>
                      <a:cubicBezTo>
                        <a:pt x="4000" y="1905762"/>
                        <a:pt x="4858" y="1895380"/>
                        <a:pt x="5239" y="1882140"/>
                      </a:cubicBezTo>
                      <a:cubicBezTo>
                        <a:pt x="5334" y="1878235"/>
                        <a:pt x="5143" y="1878235"/>
                        <a:pt x="4953" y="1878235"/>
                      </a:cubicBezTo>
                      <a:cubicBezTo>
                        <a:pt x="4953" y="1873472"/>
                        <a:pt x="4953" y="1868234"/>
                        <a:pt x="4953" y="1863376"/>
                      </a:cubicBezTo>
                      <a:cubicBezTo>
                        <a:pt x="4858" y="1854708"/>
                        <a:pt x="4667" y="1846898"/>
                        <a:pt x="4572" y="1836896"/>
                      </a:cubicBezTo>
                      <a:cubicBezTo>
                        <a:pt x="4667" y="1828133"/>
                        <a:pt x="4763" y="1822990"/>
                        <a:pt x="4858" y="1814703"/>
                      </a:cubicBezTo>
                      <a:cubicBezTo>
                        <a:pt x="4953" y="1810798"/>
                        <a:pt x="5048" y="1803178"/>
                        <a:pt x="4763" y="1800130"/>
                      </a:cubicBezTo>
                      <a:cubicBezTo>
                        <a:pt x="4381" y="1794986"/>
                        <a:pt x="4667" y="1769269"/>
                        <a:pt x="4667" y="1760220"/>
                      </a:cubicBezTo>
                      <a:cubicBezTo>
                        <a:pt x="4572" y="1756315"/>
                        <a:pt x="4096" y="1730597"/>
                        <a:pt x="4000" y="1729454"/>
                      </a:cubicBezTo>
                      <a:cubicBezTo>
                        <a:pt x="4096" y="1727930"/>
                        <a:pt x="4572" y="1733264"/>
                        <a:pt x="4667" y="1733740"/>
                      </a:cubicBezTo>
                      <a:lnTo>
                        <a:pt x="4286" y="1720501"/>
                      </a:lnTo>
                      <a:cubicBezTo>
                        <a:pt x="4191" y="1719167"/>
                        <a:pt x="3429" y="1710119"/>
                        <a:pt x="3429" y="1707832"/>
                      </a:cubicBezTo>
                      <a:cubicBezTo>
                        <a:pt x="3429" y="1706499"/>
                        <a:pt x="4096" y="1707832"/>
                        <a:pt x="4191" y="1705165"/>
                      </a:cubicBezTo>
                      <a:cubicBezTo>
                        <a:pt x="4381" y="1700689"/>
                        <a:pt x="4286" y="1692688"/>
                        <a:pt x="4286" y="1687735"/>
                      </a:cubicBezTo>
                      <a:cubicBezTo>
                        <a:pt x="4096" y="1680305"/>
                        <a:pt x="3715" y="1667923"/>
                        <a:pt x="4477" y="1668113"/>
                      </a:cubicBezTo>
                      <a:cubicBezTo>
                        <a:pt x="4286" y="1668018"/>
                        <a:pt x="3905" y="1660398"/>
                        <a:pt x="3715" y="1661446"/>
                      </a:cubicBezTo>
                      <a:cubicBezTo>
                        <a:pt x="4286" y="1657064"/>
                        <a:pt x="4286" y="1652873"/>
                        <a:pt x="4286" y="1641824"/>
                      </a:cubicBezTo>
                      <a:cubicBezTo>
                        <a:pt x="4286" y="1636776"/>
                        <a:pt x="4381" y="1628870"/>
                        <a:pt x="4191" y="1624298"/>
                      </a:cubicBezTo>
                      <a:cubicBezTo>
                        <a:pt x="4096" y="1621346"/>
                        <a:pt x="3905" y="1623917"/>
                        <a:pt x="3905" y="1620107"/>
                      </a:cubicBezTo>
                      <a:cubicBezTo>
                        <a:pt x="4096" y="1608868"/>
                        <a:pt x="4191" y="1604867"/>
                        <a:pt x="4381" y="1593056"/>
                      </a:cubicBezTo>
                      <a:cubicBezTo>
                        <a:pt x="4381" y="1587818"/>
                        <a:pt x="4191" y="1563053"/>
                        <a:pt x="4858" y="1563148"/>
                      </a:cubicBezTo>
                      <a:cubicBezTo>
                        <a:pt x="4858" y="1550480"/>
                        <a:pt x="4096" y="1562005"/>
                        <a:pt x="3810" y="1553242"/>
                      </a:cubicBezTo>
                      <a:cubicBezTo>
                        <a:pt x="3715" y="1548765"/>
                        <a:pt x="4286" y="1544574"/>
                        <a:pt x="4381" y="1543336"/>
                      </a:cubicBezTo>
                      <a:cubicBezTo>
                        <a:pt x="4477" y="1540097"/>
                        <a:pt x="4572" y="1536859"/>
                        <a:pt x="4667" y="1533430"/>
                      </a:cubicBezTo>
                      <a:cubicBezTo>
                        <a:pt x="4763" y="1529334"/>
                        <a:pt x="4477" y="1518571"/>
                        <a:pt x="4286" y="1508951"/>
                      </a:cubicBezTo>
                      <a:cubicBezTo>
                        <a:pt x="4096" y="1499330"/>
                        <a:pt x="4000" y="1490758"/>
                        <a:pt x="4381" y="1490853"/>
                      </a:cubicBezTo>
                      <a:cubicBezTo>
                        <a:pt x="4191" y="1491234"/>
                        <a:pt x="2953" y="1488472"/>
                        <a:pt x="2953" y="1483423"/>
                      </a:cubicBezTo>
                      <a:cubicBezTo>
                        <a:pt x="2953" y="1480756"/>
                        <a:pt x="3429" y="1478280"/>
                        <a:pt x="3524" y="1477518"/>
                      </a:cubicBezTo>
                      <a:cubicBezTo>
                        <a:pt x="3524" y="1475899"/>
                        <a:pt x="3715" y="1471898"/>
                        <a:pt x="3715" y="1470184"/>
                      </a:cubicBezTo>
                      <a:cubicBezTo>
                        <a:pt x="3905" y="1463231"/>
                        <a:pt x="3905" y="1459992"/>
                        <a:pt x="3810" y="1453039"/>
                      </a:cubicBezTo>
                      <a:cubicBezTo>
                        <a:pt x="3810" y="1450753"/>
                        <a:pt x="3715" y="1447324"/>
                        <a:pt x="3905" y="1445800"/>
                      </a:cubicBezTo>
                      <a:cubicBezTo>
                        <a:pt x="4286" y="1442752"/>
                        <a:pt x="4858" y="1451324"/>
                        <a:pt x="5048" y="1449134"/>
                      </a:cubicBezTo>
                      <a:cubicBezTo>
                        <a:pt x="5239" y="1446562"/>
                        <a:pt x="4477" y="1432655"/>
                        <a:pt x="4477" y="1428464"/>
                      </a:cubicBezTo>
                      <a:cubicBezTo>
                        <a:pt x="4381" y="1416272"/>
                        <a:pt x="4858" y="1403223"/>
                        <a:pt x="5048" y="1391507"/>
                      </a:cubicBezTo>
                      <a:cubicBezTo>
                        <a:pt x="5239" y="1378839"/>
                        <a:pt x="3048" y="1389698"/>
                        <a:pt x="4000" y="1371886"/>
                      </a:cubicBezTo>
                      <a:cubicBezTo>
                        <a:pt x="4477" y="1362647"/>
                        <a:pt x="4953" y="1359408"/>
                        <a:pt x="4763" y="1345311"/>
                      </a:cubicBezTo>
                      <a:cubicBezTo>
                        <a:pt x="4667" y="1340453"/>
                        <a:pt x="3429" y="1328452"/>
                        <a:pt x="4381" y="1326452"/>
                      </a:cubicBezTo>
                      <a:cubicBezTo>
                        <a:pt x="5524" y="1324070"/>
                        <a:pt x="4572" y="1309021"/>
                        <a:pt x="4191" y="1302068"/>
                      </a:cubicBezTo>
                      <a:cubicBezTo>
                        <a:pt x="3524" y="1289304"/>
                        <a:pt x="4572" y="1284923"/>
                        <a:pt x="4667" y="1272921"/>
                      </a:cubicBezTo>
                      <a:cubicBezTo>
                        <a:pt x="4763" y="1260443"/>
                        <a:pt x="3524" y="1269492"/>
                        <a:pt x="3143" y="1266539"/>
                      </a:cubicBezTo>
                      <a:cubicBezTo>
                        <a:pt x="2762" y="1263777"/>
                        <a:pt x="4381" y="1250537"/>
                        <a:pt x="3905" y="1246156"/>
                      </a:cubicBezTo>
                      <a:cubicBezTo>
                        <a:pt x="3810" y="1244918"/>
                        <a:pt x="3524" y="1250156"/>
                        <a:pt x="3334" y="1246823"/>
                      </a:cubicBezTo>
                      <a:cubicBezTo>
                        <a:pt x="3238" y="1245203"/>
                        <a:pt x="3238" y="1236917"/>
                        <a:pt x="3334" y="1235297"/>
                      </a:cubicBezTo>
                      <a:cubicBezTo>
                        <a:pt x="3810" y="1228249"/>
                        <a:pt x="4381" y="1239774"/>
                        <a:pt x="4572" y="1225296"/>
                      </a:cubicBezTo>
                      <a:cubicBezTo>
                        <a:pt x="4858" y="1206246"/>
                        <a:pt x="4763" y="1181862"/>
                        <a:pt x="4477" y="1163098"/>
                      </a:cubicBezTo>
                      <a:cubicBezTo>
                        <a:pt x="4381" y="1156811"/>
                        <a:pt x="4381" y="1155859"/>
                        <a:pt x="4191" y="1149382"/>
                      </a:cubicBezTo>
                      <a:cubicBezTo>
                        <a:pt x="3524" y="1138047"/>
                        <a:pt x="5239" y="1145953"/>
                        <a:pt x="5239" y="1144714"/>
                      </a:cubicBezTo>
                      <a:cubicBezTo>
                        <a:pt x="5239" y="1133380"/>
                        <a:pt x="3619" y="1138428"/>
                        <a:pt x="4667" y="1123283"/>
                      </a:cubicBezTo>
                      <a:cubicBezTo>
                        <a:pt x="4667" y="1120521"/>
                        <a:pt x="4572" y="1116616"/>
                        <a:pt x="4572" y="1113949"/>
                      </a:cubicBezTo>
                      <a:cubicBezTo>
                        <a:pt x="4477" y="1110520"/>
                        <a:pt x="4286" y="1096328"/>
                        <a:pt x="4096" y="1083088"/>
                      </a:cubicBezTo>
                      <a:cubicBezTo>
                        <a:pt x="4096" y="1076420"/>
                        <a:pt x="4000" y="1070039"/>
                        <a:pt x="4000" y="1065276"/>
                      </a:cubicBezTo>
                      <a:cubicBezTo>
                        <a:pt x="4000" y="1060514"/>
                        <a:pt x="4096" y="1057465"/>
                        <a:pt x="4286" y="1057465"/>
                      </a:cubicBezTo>
                      <a:lnTo>
                        <a:pt x="3048" y="1037463"/>
                      </a:lnTo>
                      <a:cubicBezTo>
                        <a:pt x="3715" y="1037654"/>
                        <a:pt x="3810" y="1027747"/>
                        <a:pt x="3905" y="1019747"/>
                      </a:cubicBezTo>
                      <a:cubicBezTo>
                        <a:pt x="3905" y="1010793"/>
                        <a:pt x="4477" y="1011555"/>
                        <a:pt x="4858" y="1007364"/>
                      </a:cubicBezTo>
                      <a:cubicBezTo>
                        <a:pt x="5143" y="1004030"/>
                        <a:pt x="3524" y="994124"/>
                        <a:pt x="3524" y="985171"/>
                      </a:cubicBezTo>
                      <a:cubicBezTo>
                        <a:pt x="3715" y="985266"/>
                        <a:pt x="4953" y="989552"/>
                        <a:pt x="5048" y="986314"/>
                      </a:cubicBezTo>
                      <a:cubicBezTo>
                        <a:pt x="5239" y="979075"/>
                        <a:pt x="4763" y="966311"/>
                        <a:pt x="4286" y="965740"/>
                      </a:cubicBezTo>
                      <a:cubicBezTo>
                        <a:pt x="4000" y="965359"/>
                        <a:pt x="3619" y="971550"/>
                        <a:pt x="3619" y="963644"/>
                      </a:cubicBezTo>
                      <a:cubicBezTo>
                        <a:pt x="3619" y="958501"/>
                        <a:pt x="3715" y="957072"/>
                        <a:pt x="3905" y="954405"/>
                      </a:cubicBezTo>
                      <a:cubicBezTo>
                        <a:pt x="4381" y="949833"/>
                        <a:pt x="5048" y="956310"/>
                        <a:pt x="5429" y="952310"/>
                      </a:cubicBezTo>
                      <a:cubicBezTo>
                        <a:pt x="5524" y="951547"/>
                        <a:pt x="4763" y="945928"/>
                        <a:pt x="4858" y="946118"/>
                      </a:cubicBezTo>
                      <a:cubicBezTo>
                        <a:pt x="4572" y="941927"/>
                        <a:pt x="4477" y="936974"/>
                        <a:pt x="4477" y="931259"/>
                      </a:cubicBezTo>
                      <a:cubicBezTo>
                        <a:pt x="4477" y="926211"/>
                        <a:pt x="4763" y="925735"/>
                        <a:pt x="4572" y="922211"/>
                      </a:cubicBezTo>
                      <a:cubicBezTo>
                        <a:pt x="4381" y="917067"/>
                        <a:pt x="4096" y="915257"/>
                        <a:pt x="3810" y="912019"/>
                      </a:cubicBezTo>
                      <a:cubicBezTo>
                        <a:pt x="3429" y="907637"/>
                        <a:pt x="4667" y="904780"/>
                        <a:pt x="4286" y="897350"/>
                      </a:cubicBezTo>
                      <a:cubicBezTo>
                        <a:pt x="4096" y="893826"/>
                        <a:pt x="3810" y="893350"/>
                        <a:pt x="3715" y="889254"/>
                      </a:cubicBezTo>
                      <a:cubicBezTo>
                        <a:pt x="3715" y="885063"/>
                        <a:pt x="3715" y="880110"/>
                        <a:pt x="3715" y="875824"/>
                      </a:cubicBezTo>
                      <a:cubicBezTo>
                        <a:pt x="3715" y="886778"/>
                        <a:pt x="4477" y="902494"/>
                        <a:pt x="4572" y="884492"/>
                      </a:cubicBezTo>
                      <a:cubicBezTo>
                        <a:pt x="4572" y="876300"/>
                        <a:pt x="4477" y="860679"/>
                        <a:pt x="3810" y="860584"/>
                      </a:cubicBezTo>
                      <a:cubicBezTo>
                        <a:pt x="4381" y="860679"/>
                        <a:pt x="4572" y="847820"/>
                        <a:pt x="4572" y="833152"/>
                      </a:cubicBezTo>
                      <a:cubicBezTo>
                        <a:pt x="4572" y="818579"/>
                        <a:pt x="4477" y="802291"/>
                        <a:pt x="4477" y="795719"/>
                      </a:cubicBezTo>
                      <a:cubicBezTo>
                        <a:pt x="4477" y="783717"/>
                        <a:pt x="3905" y="788384"/>
                        <a:pt x="3238" y="788194"/>
                      </a:cubicBezTo>
                      <a:cubicBezTo>
                        <a:pt x="2476" y="782288"/>
                        <a:pt x="2572" y="780574"/>
                        <a:pt x="3238" y="775049"/>
                      </a:cubicBezTo>
                      <a:cubicBezTo>
                        <a:pt x="4477" y="775335"/>
                        <a:pt x="4953" y="745236"/>
                        <a:pt x="4953" y="730472"/>
                      </a:cubicBezTo>
                      <a:cubicBezTo>
                        <a:pt x="4953" y="722281"/>
                        <a:pt x="4953" y="712946"/>
                        <a:pt x="4572" y="707136"/>
                      </a:cubicBezTo>
                      <a:cubicBezTo>
                        <a:pt x="4000" y="698659"/>
                        <a:pt x="3810" y="693992"/>
                        <a:pt x="3810" y="680561"/>
                      </a:cubicBezTo>
                      <a:cubicBezTo>
                        <a:pt x="3810" y="694658"/>
                        <a:pt x="4667" y="700469"/>
                        <a:pt x="4667" y="683038"/>
                      </a:cubicBezTo>
                      <a:lnTo>
                        <a:pt x="4667" y="643033"/>
                      </a:lnTo>
                      <a:cubicBezTo>
                        <a:pt x="4667" y="627126"/>
                        <a:pt x="4572" y="620078"/>
                        <a:pt x="3715" y="612648"/>
                      </a:cubicBezTo>
                      <a:cubicBezTo>
                        <a:pt x="4096" y="615982"/>
                        <a:pt x="4477" y="619411"/>
                        <a:pt x="4858" y="617030"/>
                      </a:cubicBezTo>
                      <a:cubicBezTo>
                        <a:pt x="5143" y="615696"/>
                        <a:pt x="5334" y="605504"/>
                        <a:pt x="4953" y="604838"/>
                      </a:cubicBezTo>
                      <a:cubicBezTo>
                        <a:pt x="4477" y="603885"/>
                        <a:pt x="4763" y="594455"/>
                        <a:pt x="4763" y="587788"/>
                      </a:cubicBezTo>
                      <a:cubicBezTo>
                        <a:pt x="4763" y="584263"/>
                        <a:pt x="4286" y="584168"/>
                        <a:pt x="4096" y="581025"/>
                      </a:cubicBezTo>
                      <a:cubicBezTo>
                        <a:pt x="3810" y="576167"/>
                        <a:pt x="4381" y="571691"/>
                        <a:pt x="4477" y="567214"/>
                      </a:cubicBezTo>
                      <a:cubicBezTo>
                        <a:pt x="4477" y="562737"/>
                        <a:pt x="4572" y="557784"/>
                        <a:pt x="4572" y="553117"/>
                      </a:cubicBezTo>
                      <a:cubicBezTo>
                        <a:pt x="4572" y="548164"/>
                        <a:pt x="4477" y="541592"/>
                        <a:pt x="4096" y="539591"/>
                      </a:cubicBezTo>
                      <a:cubicBezTo>
                        <a:pt x="3810" y="537591"/>
                        <a:pt x="3905" y="531876"/>
                        <a:pt x="3905" y="525875"/>
                      </a:cubicBezTo>
                      <a:cubicBezTo>
                        <a:pt x="4477" y="525590"/>
                        <a:pt x="4572" y="529209"/>
                        <a:pt x="4381" y="518255"/>
                      </a:cubicBezTo>
                      <a:cubicBezTo>
                        <a:pt x="4191" y="511874"/>
                        <a:pt x="4096" y="505682"/>
                        <a:pt x="3905" y="499682"/>
                      </a:cubicBezTo>
                      <a:cubicBezTo>
                        <a:pt x="4000" y="500539"/>
                        <a:pt x="3524" y="488347"/>
                        <a:pt x="3810" y="490442"/>
                      </a:cubicBezTo>
                      <a:cubicBezTo>
                        <a:pt x="3905" y="491204"/>
                        <a:pt x="4000" y="494633"/>
                        <a:pt x="4286" y="493205"/>
                      </a:cubicBezTo>
                      <a:cubicBezTo>
                        <a:pt x="4286" y="483203"/>
                        <a:pt x="4096" y="484822"/>
                        <a:pt x="3810" y="478822"/>
                      </a:cubicBezTo>
                      <a:cubicBezTo>
                        <a:pt x="3619" y="474821"/>
                        <a:pt x="3238" y="464534"/>
                        <a:pt x="3715" y="461010"/>
                      </a:cubicBezTo>
                      <a:cubicBezTo>
                        <a:pt x="4286" y="456533"/>
                        <a:pt x="4381" y="463582"/>
                        <a:pt x="4667" y="450342"/>
                      </a:cubicBezTo>
                      <a:cubicBezTo>
                        <a:pt x="4763" y="443198"/>
                        <a:pt x="4953" y="433292"/>
                        <a:pt x="5048" y="426053"/>
                      </a:cubicBezTo>
                      <a:cubicBezTo>
                        <a:pt x="5048" y="418052"/>
                        <a:pt x="4667" y="423482"/>
                        <a:pt x="4381" y="422624"/>
                      </a:cubicBezTo>
                      <a:cubicBezTo>
                        <a:pt x="4000" y="421386"/>
                        <a:pt x="3810" y="414909"/>
                        <a:pt x="4096" y="410528"/>
                      </a:cubicBezTo>
                      <a:cubicBezTo>
                        <a:pt x="4286" y="407670"/>
                        <a:pt x="4667" y="394811"/>
                        <a:pt x="4191" y="394716"/>
                      </a:cubicBezTo>
                      <a:cubicBezTo>
                        <a:pt x="5334" y="395002"/>
                        <a:pt x="4477" y="363284"/>
                        <a:pt x="4381" y="355663"/>
                      </a:cubicBezTo>
                      <a:cubicBezTo>
                        <a:pt x="4381" y="348139"/>
                        <a:pt x="4572" y="349663"/>
                        <a:pt x="4667" y="343281"/>
                      </a:cubicBezTo>
                      <a:cubicBezTo>
                        <a:pt x="4667" y="336042"/>
                        <a:pt x="4763" y="328136"/>
                        <a:pt x="4763" y="320707"/>
                      </a:cubicBezTo>
                      <a:cubicBezTo>
                        <a:pt x="4763" y="317945"/>
                        <a:pt x="4763" y="306896"/>
                        <a:pt x="4763" y="296609"/>
                      </a:cubicBezTo>
                      <a:cubicBezTo>
                        <a:pt x="4763" y="291465"/>
                        <a:pt x="4858" y="286512"/>
                        <a:pt x="4858" y="282797"/>
                      </a:cubicBezTo>
                      <a:cubicBezTo>
                        <a:pt x="4953" y="279083"/>
                        <a:pt x="5048" y="276796"/>
                        <a:pt x="5143" y="276796"/>
                      </a:cubicBezTo>
                      <a:cubicBezTo>
                        <a:pt x="5143" y="266891"/>
                        <a:pt x="5048" y="264224"/>
                        <a:pt x="4477" y="263366"/>
                      </a:cubicBezTo>
                      <a:cubicBezTo>
                        <a:pt x="4191" y="262985"/>
                        <a:pt x="3619" y="255842"/>
                        <a:pt x="3619" y="250984"/>
                      </a:cubicBezTo>
                      <a:cubicBezTo>
                        <a:pt x="3619" y="251841"/>
                        <a:pt x="4572" y="247459"/>
                        <a:pt x="4667" y="245554"/>
                      </a:cubicBezTo>
                      <a:cubicBezTo>
                        <a:pt x="5048" y="239744"/>
                        <a:pt x="4953" y="230886"/>
                        <a:pt x="4763" y="224123"/>
                      </a:cubicBezTo>
                      <a:cubicBezTo>
                        <a:pt x="4667" y="218218"/>
                        <a:pt x="4477" y="211455"/>
                        <a:pt x="4381" y="204883"/>
                      </a:cubicBezTo>
                      <a:cubicBezTo>
                        <a:pt x="4477" y="204025"/>
                        <a:pt x="4763" y="199739"/>
                        <a:pt x="4953" y="197929"/>
                      </a:cubicBezTo>
                      <a:cubicBezTo>
                        <a:pt x="5334" y="187357"/>
                        <a:pt x="3619" y="187262"/>
                        <a:pt x="3619" y="177927"/>
                      </a:cubicBezTo>
                      <a:cubicBezTo>
                        <a:pt x="3619" y="164401"/>
                        <a:pt x="4858" y="178403"/>
                        <a:pt x="5048" y="169545"/>
                      </a:cubicBezTo>
                      <a:cubicBezTo>
                        <a:pt x="5334" y="154400"/>
                        <a:pt x="4191" y="138303"/>
                        <a:pt x="3905" y="125540"/>
                      </a:cubicBezTo>
                      <a:cubicBezTo>
                        <a:pt x="3810" y="123063"/>
                        <a:pt x="3524" y="93345"/>
                        <a:pt x="4096" y="105823"/>
                      </a:cubicBezTo>
                      <a:cubicBezTo>
                        <a:pt x="4096" y="119253"/>
                        <a:pt x="4572" y="122872"/>
                        <a:pt x="4858" y="109061"/>
                      </a:cubicBezTo>
                      <a:cubicBezTo>
                        <a:pt x="4953" y="104489"/>
                        <a:pt x="4858" y="88487"/>
                        <a:pt x="4381" y="90107"/>
                      </a:cubicBezTo>
                      <a:cubicBezTo>
                        <a:pt x="4191" y="90583"/>
                        <a:pt x="3715" y="98488"/>
                        <a:pt x="3524" y="94774"/>
                      </a:cubicBezTo>
                      <a:cubicBezTo>
                        <a:pt x="3524" y="94107"/>
                        <a:pt x="5239" y="70104"/>
                        <a:pt x="4667" y="67056"/>
                      </a:cubicBezTo>
                      <a:cubicBezTo>
                        <a:pt x="4286" y="65151"/>
                        <a:pt x="3905" y="67342"/>
                        <a:pt x="3619" y="64865"/>
                      </a:cubicBezTo>
                      <a:cubicBezTo>
                        <a:pt x="3334" y="62484"/>
                        <a:pt x="3143" y="56864"/>
                        <a:pt x="2953" y="53054"/>
                      </a:cubicBezTo>
                      <a:cubicBezTo>
                        <a:pt x="3810" y="53245"/>
                        <a:pt x="4191" y="54674"/>
                        <a:pt x="4191" y="39624"/>
                      </a:cubicBezTo>
                      <a:cubicBezTo>
                        <a:pt x="4191" y="35814"/>
                        <a:pt x="3810" y="13621"/>
                        <a:pt x="3429" y="20288"/>
                      </a:cubicBezTo>
                      <a:lnTo>
                        <a:pt x="3429" y="7144"/>
                      </a:lnTo>
                      <a:cubicBezTo>
                        <a:pt x="3715" y="6572"/>
                        <a:pt x="4096" y="9906"/>
                        <a:pt x="4381" y="6953"/>
                      </a:cubicBezTo>
                      <a:cubicBezTo>
                        <a:pt x="4477" y="6096"/>
                        <a:pt x="4477" y="4953"/>
                        <a:pt x="4572" y="3715"/>
                      </a:cubicBezTo>
                      <a:cubicBezTo>
                        <a:pt x="6953" y="4191"/>
                        <a:pt x="13049" y="5239"/>
                        <a:pt x="16954" y="5715"/>
                      </a:cubicBezTo>
                      <a:cubicBezTo>
                        <a:pt x="30385" y="7620"/>
                        <a:pt x="34576" y="6763"/>
                        <a:pt x="44291" y="9716"/>
                      </a:cubicBezTo>
                      <a:cubicBezTo>
                        <a:pt x="43720" y="11049"/>
                        <a:pt x="54769" y="11049"/>
                        <a:pt x="64675" y="12668"/>
                      </a:cubicBezTo>
                      <a:cubicBezTo>
                        <a:pt x="71438" y="13716"/>
                        <a:pt x="80581" y="16002"/>
                        <a:pt x="85725" y="16574"/>
                      </a:cubicBezTo>
                      <a:cubicBezTo>
                        <a:pt x="86868" y="16669"/>
                        <a:pt x="95631" y="17336"/>
                        <a:pt x="95821" y="17336"/>
                      </a:cubicBezTo>
                      <a:cubicBezTo>
                        <a:pt x="100203" y="18479"/>
                        <a:pt x="94202" y="17717"/>
                        <a:pt x="104394" y="19717"/>
                      </a:cubicBezTo>
                      <a:cubicBezTo>
                        <a:pt x="109061" y="20574"/>
                        <a:pt x="118681" y="22288"/>
                        <a:pt x="121348" y="22288"/>
                      </a:cubicBezTo>
                      <a:cubicBezTo>
                        <a:pt x="123730" y="22288"/>
                        <a:pt x="132874" y="23908"/>
                        <a:pt x="139541" y="24955"/>
                      </a:cubicBezTo>
                      <a:cubicBezTo>
                        <a:pt x="143637" y="25622"/>
                        <a:pt x="145732" y="25146"/>
                        <a:pt x="154781" y="26575"/>
                      </a:cubicBezTo>
                      <a:lnTo>
                        <a:pt x="154496" y="27337"/>
                      </a:lnTo>
                      <a:cubicBezTo>
                        <a:pt x="159258" y="28099"/>
                        <a:pt x="167449" y="29432"/>
                        <a:pt x="167640" y="29051"/>
                      </a:cubicBezTo>
                      <a:cubicBezTo>
                        <a:pt x="173450" y="29623"/>
                        <a:pt x="175070" y="29908"/>
                        <a:pt x="180594" y="31147"/>
                      </a:cubicBezTo>
                      <a:cubicBezTo>
                        <a:pt x="186309" y="32099"/>
                        <a:pt x="187071" y="32099"/>
                        <a:pt x="187262" y="31813"/>
                      </a:cubicBezTo>
                      <a:cubicBezTo>
                        <a:pt x="187452" y="31433"/>
                        <a:pt x="195643" y="32766"/>
                        <a:pt x="200406" y="33528"/>
                      </a:cubicBezTo>
                      <a:lnTo>
                        <a:pt x="199834" y="34862"/>
                      </a:lnTo>
                      <a:cubicBezTo>
                        <a:pt x="200025" y="34290"/>
                        <a:pt x="220694" y="37529"/>
                        <a:pt x="227171" y="38576"/>
                      </a:cubicBezTo>
                      <a:cubicBezTo>
                        <a:pt x="236315" y="40100"/>
                        <a:pt x="235839" y="40386"/>
                        <a:pt x="242221" y="41529"/>
                      </a:cubicBezTo>
                      <a:cubicBezTo>
                        <a:pt x="270224" y="46482"/>
                        <a:pt x="300038" y="51149"/>
                        <a:pt x="328898" y="55721"/>
                      </a:cubicBezTo>
                      <a:cubicBezTo>
                        <a:pt x="328613" y="55721"/>
                        <a:pt x="330422" y="56388"/>
                        <a:pt x="335661" y="57245"/>
                      </a:cubicBezTo>
                      <a:cubicBezTo>
                        <a:pt x="340423" y="58007"/>
                        <a:pt x="345281" y="58769"/>
                        <a:pt x="350044" y="59531"/>
                      </a:cubicBezTo>
                      <a:cubicBezTo>
                        <a:pt x="365474" y="61913"/>
                        <a:pt x="380809" y="64199"/>
                        <a:pt x="396145" y="66580"/>
                      </a:cubicBezTo>
                      <a:cubicBezTo>
                        <a:pt x="416719" y="69723"/>
                        <a:pt x="438626" y="73057"/>
                        <a:pt x="458914" y="76105"/>
                      </a:cubicBezTo>
                      <a:cubicBezTo>
                        <a:pt x="467106" y="77248"/>
                        <a:pt x="475488" y="78581"/>
                        <a:pt x="479965" y="78867"/>
                      </a:cubicBezTo>
                      <a:cubicBezTo>
                        <a:pt x="483108" y="79153"/>
                        <a:pt x="490442" y="80391"/>
                        <a:pt x="494633" y="81058"/>
                      </a:cubicBezTo>
                      <a:cubicBezTo>
                        <a:pt x="490633" y="80391"/>
                        <a:pt x="487013" y="80105"/>
                        <a:pt x="492538" y="81058"/>
                      </a:cubicBezTo>
                      <a:cubicBezTo>
                        <a:pt x="504254" y="82963"/>
                        <a:pt x="517398" y="85058"/>
                        <a:pt x="529209" y="86963"/>
                      </a:cubicBezTo>
                      <a:cubicBezTo>
                        <a:pt x="534257" y="87821"/>
                        <a:pt x="548259" y="90107"/>
                        <a:pt x="551783" y="90297"/>
                      </a:cubicBezTo>
                      <a:cubicBezTo>
                        <a:pt x="554355" y="90488"/>
                        <a:pt x="550545" y="88963"/>
                        <a:pt x="550640" y="88678"/>
                      </a:cubicBezTo>
                      <a:cubicBezTo>
                        <a:pt x="560261" y="90202"/>
                        <a:pt x="562451" y="91345"/>
                        <a:pt x="562928" y="91916"/>
                      </a:cubicBezTo>
                      <a:cubicBezTo>
                        <a:pt x="563499" y="92678"/>
                        <a:pt x="573786" y="94012"/>
                        <a:pt x="583501" y="95631"/>
                      </a:cubicBezTo>
                      <a:cubicBezTo>
                        <a:pt x="595979" y="97631"/>
                        <a:pt x="610172" y="99822"/>
                        <a:pt x="622268" y="101917"/>
                      </a:cubicBezTo>
                      <a:cubicBezTo>
                        <a:pt x="624459" y="102394"/>
                        <a:pt x="627697" y="103061"/>
                        <a:pt x="628840" y="103251"/>
                      </a:cubicBezTo>
                      <a:cubicBezTo>
                        <a:pt x="635317" y="104204"/>
                        <a:pt x="638937" y="104489"/>
                        <a:pt x="644176" y="105156"/>
                      </a:cubicBezTo>
                      <a:cubicBezTo>
                        <a:pt x="655130" y="106490"/>
                        <a:pt x="669988" y="109633"/>
                        <a:pt x="681038" y="111442"/>
                      </a:cubicBezTo>
                      <a:cubicBezTo>
                        <a:pt x="693325" y="113538"/>
                        <a:pt x="696087" y="113443"/>
                        <a:pt x="702183" y="113824"/>
                      </a:cubicBezTo>
                      <a:cubicBezTo>
                        <a:pt x="713327" y="114586"/>
                        <a:pt x="709613" y="115538"/>
                        <a:pt x="710470" y="115919"/>
                      </a:cubicBezTo>
                      <a:cubicBezTo>
                        <a:pt x="712661" y="116872"/>
                        <a:pt x="726472" y="117920"/>
                        <a:pt x="728091" y="118110"/>
                      </a:cubicBezTo>
                      <a:cubicBezTo>
                        <a:pt x="738759" y="119348"/>
                        <a:pt x="741236" y="120682"/>
                        <a:pt x="748284" y="122111"/>
                      </a:cubicBezTo>
                      <a:cubicBezTo>
                        <a:pt x="756952" y="123825"/>
                        <a:pt x="768763" y="125540"/>
                        <a:pt x="777907" y="126873"/>
                      </a:cubicBezTo>
                      <a:cubicBezTo>
                        <a:pt x="783431" y="127730"/>
                        <a:pt x="815912" y="132397"/>
                        <a:pt x="815626" y="133159"/>
                      </a:cubicBezTo>
                      <a:cubicBezTo>
                        <a:pt x="822770" y="134493"/>
                        <a:pt x="831437" y="135636"/>
                        <a:pt x="838486" y="136684"/>
                      </a:cubicBezTo>
                      <a:cubicBezTo>
                        <a:pt x="864965" y="140684"/>
                        <a:pt x="892397" y="144875"/>
                        <a:pt x="919067" y="148876"/>
                      </a:cubicBezTo>
                      <a:cubicBezTo>
                        <a:pt x="928306" y="150209"/>
                        <a:pt x="939260" y="151733"/>
                        <a:pt x="939546" y="151067"/>
                      </a:cubicBezTo>
                      <a:cubicBezTo>
                        <a:pt x="939355" y="151447"/>
                        <a:pt x="937450" y="151638"/>
                        <a:pt x="943165" y="152876"/>
                      </a:cubicBezTo>
                      <a:cubicBezTo>
                        <a:pt x="947928" y="153829"/>
                        <a:pt x="950690" y="153924"/>
                        <a:pt x="955834" y="154876"/>
                      </a:cubicBezTo>
                      <a:cubicBezTo>
                        <a:pt x="958977" y="155448"/>
                        <a:pt x="962025" y="156020"/>
                        <a:pt x="964978" y="156496"/>
                      </a:cubicBezTo>
                      <a:cubicBezTo>
                        <a:pt x="977741" y="158782"/>
                        <a:pt x="990314" y="160782"/>
                        <a:pt x="1003745" y="162878"/>
                      </a:cubicBezTo>
                      <a:cubicBezTo>
                        <a:pt x="1006697" y="163163"/>
                        <a:pt x="1014413" y="164306"/>
                        <a:pt x="1021556" y="165449"/>
                      </a:cubicBezTo>
                      <a:cubicBezTo>
                        <a:pt x="1028605" y="166592"/>
                        <a:pt x="1034987" y="167545"/>
                        <a:pt x="1035177" y="167545"/>
                      </a:cubicBezTo>
                      <a:cubicBezTo>
                        <a:pt x="1040225" y="167545"/>
                        <a:pt x="1036701" y="166116"/>
                        <a:pt x="1043178" y="166402"/>
                      </a:cubicBezTo>
                      <a:cubicBezTo>
                        <a:pt x="1044892" y="166497"/>
                        <a:pt x="1062418" y="170212"/>
                        <a:pt x="1052703" y="169259"/>
                      </a:cubicBezTo>
                      <a:cubicBezTo>
                        <a:pt x="1042416" y="168307"/>
                        <a:pt x="1049369" y="169736"/>
                        <a:pt x="1062323" y="171831"/>
                      </a:cubicBezTo>
                      <a:cubicBezTo>
                        <a:pt x="1067562" y="172688"/>
                        <a:pt x="1076897" y="174212"/>
                        <a:pt x="1080897" y="174593"/>
                      </a:cubicBezTo>
                      <a:cubicBezTo>
                        <a:pt x="1084136" y="174879"/>
                        <a:pt x="1082516" y="174403"/>
                        <a:pt x="1089279" y="175641"/>
                      </a:cubicBezTo>
                      <a:cubicBezTo>
                        <a:pt x="1094423" y="176594"/>
                        <a:pt x="1117187" y="181261"/>
                        <a:pt x="1113758" y="181070"/>
                      </a:cubicBezTo>
                      <a:cubicBezTo>
                        <a:pt x="1118425" y="181261"/>
                        <a:pt x="1122426" y="181832"/>
                        <a:pt x="1133570" y="183642"/>
                      </a:cubicBezTo>
                      <a:cubicBezTo>
                        <a:pt x="1143286" y="185166"/>
                        <a:pt x="1152144" y="186595"/>
                        <a:pt x="1161098" y="187738"/>
                      </a:cubicBezTo>
                      <a:cubicBezTo>
                        <a:pt x="1163383" y="188024"/>
                        <a:pt x="1172147" y="188976"/>
                        <a:pt x="1173480" y="189262"/>
                      </a:cubicBezTo>
                      <a:cubicBezTo>
                        <a:pt x="1175956" y="189833"/>
                        <a:pt x="1179100" y="190786"/>
                        <a:pt x="1182433" y="191357"/>
                      </a:cubicBezTo>
                      <a:cubicBezTo>
                        <a:pt x="1189291" y="192500"/>
                        <a:pt x="1195006" y="193072"/>
                        <a:pt x="1201674" y="194120"/>
                      </a:cubicBezTo>
                      <a:lnTo>
                        <a:pt x="1224343" y="197739"/>
                      </a:lnTo>
                      <a:cubicBezTo>
                        <a:pt x="1234059" y="199930"/>
                        <a:pt x="1236726" y="199358"/>
                        <a:pt x="1238059" y="199168"/>
                      </a:cubicBezTo>
                      <a:cubicBezTo>
                        <a:pt x="1239679" y="198977"/>
                        <a:pt x="1244822" y="199739"/>
                        <a:pt x="1250728" y="200692"/>
                      </a:cubicBezTo>
                      <a:cubicBezTo>
                        <a:pt x="1250442" y="201549"/>
                        <a:pt x="1248347" y="201454"/>
                        <a:pt x="1262348" y="203740"/>
                      </a:cubicBezTo>
                      <a:cubicBezTo>
                        <a:pt x="1287113" y="207740"/>
                        <a:pt x="1312450" y="211741"/>
                        <a:pt x="1337310" y="215741"/>
                      </a:cubicBezTo>
                      <a:cubicBezTo>
                        <a:pt x="1339120" y="216027"/>
                        <a:pt x="1365885" y="220313"/>
                        <a:pt x="1361980" y="219361"/>
                      </a:cubicBezTo>
                      <a:cubicBezTo>
                        <a:pt x="1355407" y="217646"/>
                        <a:pt x="1370648" y="220123"/>
                        <a:pt x="1376172" y="221171"/>
                      </a:cubicBezTo>
                      <a:cubicBezTo>
                        <a:pt x="1381697" y="222218"/>
                        <a:pt x="1378172" y="222028"/>
                        <a:pt x="1382173" y="222790"/>
                      </a:cubicBezTo>
                      <a:cubicBezTo>
                        <a:pt x="1385221" y="223361"/>
                        <a:pt x="1389983" y="224123"/>
                        <a:pt x="1393507" y="224695"/>
                      </a:cubicBezTo>
                      <a:cubicBezTo>
                        <a:pt x="1400080" y="225742"/>
                        <a:pt x="1419130" y="228981"/>
                        <a:pt x="1424368" y="229457"/>
                      </a:cubicBezTo>
                      <a:cubicBezTo>
                        <a:pt x="1429131" y="229838"/>
                        <a:pt x="1434751" y="230981"/>
                        <a:pt x="1442561" y="232124"/>
                      </a:cubicBezTo>
                      <a:cubicBezTo>
                        <a:pt x="1446848" y="232600"/>
                        <a:pt x="1452563" y="233172"/>
                        <a:pt x="1454944" y="233458"/>
                      </a:cubicBezTo>
                      <a:cubicBezTo>
                        <a:pt x="1457420" y="233839"/>
                        <a:pt x="1459325" y="234601"/>
                        <a:pt x="1461802" y="235077"/>
                      </a:cubicBezTo>
                      <a:cubicBezTo>
                        <a:pt x="1468755" y="236506"/>
                        <a:pt x="1477613" y="238030"/>
                        <a:pt x="1486090" y="239363"/>
                      </a:cubicBezTo>
                      <a:cubicBezTo>
                        <a:pt x="1498949" y="241363"/>
                        <a:pt x="1513808" y="243650"/>
                        <a:pt x="1526476" y="245650"/>
                      </a:cubicBezTo>
                      <a:cubicBezTo>
                        <a:pt x="1533239" y="246602"/>
                        <a:pt x="1535811" y="246793"/>
                        <a:pt x="1535906" y="246412"/>
                      </a:cubicBezTo>
                      <a:cubicBezTo>
                        <a:pt x="1550384" y="247841"/>
                        <a:pt x="1504569" y="238887"/>
                        <a:pt x="1510093" y="241840"/>
                      </a:cubicBezTo>
                      <a:cubicBezTo>
                        <a:pt x="1510189" y="241745"/>
                        <a:pt x="1508189" y="241268"/>
                        <a:pt x="1505140" y="240697"/>
                      </a:cubicBezTo>
                      <a:cubicBezTo>
                        <a:pt x="1502092" y="240125"/>
                        <a:pt x="1497901" y="239459"/>
                        <a:pt x="1493520" y="238696"/>
                      </a:cubicBezTo>
                      <a:cubicBezTo>
                        <a:pt x="1484852" y="237172"/>
                        <a:pt x="1475423" y="235553"/>
                        <a:pt x="1472565" y="234791"/>
                      </a:cubicBezTo>
                      <a:cubicBezTo>
                        <a:pt x="1468564" y="233744"/>
                        <a:pt x="1467040" y="233839"/>
                        <a:pt x="1461421" y="233077"/>
                      </a:cubicBezTo>
                      <a:cubicBezTo>
                        <a:pt x="1455420" y="232124"/>
                        <a:pt x="1448943" y="231172"/>
                        <a:pt x="1442752" y="230219"/>
                      </a:cubicBezTo>
                      <a:cubicBezTo>
                        <a:pt x="1413129" y="225838"/>
                        <a:pt x="1380839" y="220599"/>
                        <a:pt x="1350931" y="215741"/>
                      </a:cubicBezTo>
                      <a:cubicBezTo>
                        <a:pt x="1332071" y="212598"/>
                        <a:pt x="1290828" y="205073"/>
                        <a:pt x="1289495" y="206692"/>
                      </a:cubicBezTo>
                      <a:cubicBezTo>
                        <a:pt x="1289495" y="206692"/>
                        <a:pt x="1288351" y="206883"/>
                        <a:pt x="1286828" y="206978"/>
                      </a:cubicBezTo>
                      <a:cubicBezTo>
                        <a:pt x="1285399" y="206978"/>
                        <a:pt x="1283589" y="206978"/>
                        <a:pt x="1282160" y="206502"/>
                      </a:cubicBezTo>
                      <a:cubicBezTo>
                        <a:pt x="1279684" y="205740"/>
                        <a:pt x="1276445" y="204788"/>
                        <a:pt x="1276636" y="204407"/>
                      </a:cubicBezTo>
                      <a:cubicBezTo>
                        <a:pt x="1276731" y="204216"/>
                        <a:pt x="1272540" y="201359"/>
                        <a:pt x="1271492" y="201263"/>
                      </a:cubicBezTo>
                      <a:cubicBezTo>
                        <a:pt x="1269016" y="200978"/>
                        <a:pt x="1270825" y="201454"/>
                        <a:pt x="1266158" y="200787"/>
                      </a:cubicBezTo>
                      <a:cubicBezTo>
                        <a:pt x="1261396" y="200025"/>
                        <a:pt x="1256252" y="199263"/>
                        <a:pt x="1251299" y="198596"/>
                      </a:cubicBezTo>
                      <a:cubicBezTo>
                        <a:pt x="1243870" y="197453"/>
                        <a:pt x="1231868" y="195453"/>
                        <a:pt x="1232059" y="194882"/>
                      </a:cubicBezTo>
                      <a:cubicBezTo>
                        <a:pt x="1231678" y="195929"/>
                        <a:pt x="1215962" y="192596"/>
                        <a:pt x="1212723" y="192976"/>
                      </a:cubicBezTo>
                      <a:cubicBezTo>
                        <a:pt x="1210913" y="193167"/>
                        <a:pt x="1204817" y="193262"/>
                        <a:pt x="1195578" y="190881"/>
                      </a:cubicBezTo>
                      <a:cubicBezTo>
                        <a:pt x="1191292" y="189833"/>
                        <a:pt x="1193959" y="189738"/>
                        <a:pt x="1187196" y="188309"/>
                      </a:cubicBezTo>
                      <a:cubicBezTo>
                        <a:pt x="1182624" y="187357"/>
                        <a:pt x="1176052" y="186309"/>
                        <a:pt x="1174051" y="186404"/>
                      </a:cubicBezTo>
                      <a:cubicBezTo>
                        <a:pt x="1171861" y="186500"/>
                        <a:pt x="1170337" y="186119"/>
                        <a:pt x="1162336" y="184785"/>
                      </a:cubicBezTo>
                      <a:cubicBezTo>
                        <a:pt x="1158240" y="184118"/>
                        <a:pt x="1160812" y="184309"/>
                        <a:pt x="1159383" y="183833"/>
                      </a:cubicBezTo>
                      <a:cubicBezTo>
                        <a:pt x="1153954" y="182213"/>
                        <a:pt x="1132713" y="180308"/>
                        <a:pt x="1121664" y="177832"/>
                      </a:cubicBezTo>
                      <a:cubicBezTo>
                        <a:pt x="1113377" y="176498"/>
                        <a:pt x="1102042" y="175832"/>
                        <a:pt x="1099661" y="175260"/>
                      </a:cubicBezTo>
                      <a:cubicBezTo>
                        <a:pt x="1098423" y="174974"/>
                        <a:pt x="1095280" y="173736"/>
                        <a:pt x="1092422" y="173355"/>
                      </a:cubicBezTo>
                      <a:cubicBezTo>
                        <a:pt x="1087279" y="172688"/>
                        <a:pt x="1090231" y="173736"/>
                        <a:pt x="1084707" y="173069"/>
                      </a:cubicBezTo>
                      <a:cubicBezTo>
                        <a:pt x="1084516" y="172974"/>
                        <a:pt x="1076801" y="170497"/>
                        <a:pt x="1076611" y="170402"/>
                      </a:cubicBezTo>
                      <a:cubicBezTo>
                        <a:pt x="1071277" y="170212"/>
                        <a:pt x="1062895" y="169259"/>
                        <a:pt x="1050226" y="166878"/>
                      </a:cubicBezTo>
                      <a:cubicBezTo>
                        <a:pt x="1044416" y="165735"/>
                        <a:pt x="1037272" y="164497"/>
                        <a:pt x="1030510" y="163449"/>
                      </a:cubicBezTo>
                      <a:cubicBezTo>
                        <a:pt x="1027938" y="163068"/>
                        <a:pt x="1020223" y="162116"/>
                        <a:pt x="1026890" y="163163"/>
                      </a:cubicBezTo>
                      <a:lnTo>
                        <a:pt x="1011555" y="160687"/>
                      </a:lnTo>
                      <a:cubicBezTo>
                        <a:pt x="1000982" y="158972"/>
                        <a:pt x="1009269" y="160306"/>
                        <a:pt x="1003840" y="159829"/>
                      </a:cubicBezTo>
                      <a:cubicBezTo>
                        <a:pt x="1000030" y="159449"/>
                        <a:pt x="982694" y="156115"/>
                        <a:pt x="978027" y="155353"/>
                      </a:cubicBezTo>
                      <a:cubicBezTo>
                        <a:pt x="971740" y="154305"/>
                        <a:pt x="958882" y="152019"/>
                        <a:pt x="953357" y="151447"/>
                      </a:cubicBezTo>
                      <a:cubicBezTo>
                        <a:pt x="948690" y="150971"/>
                        <a:pt x="951929" y="152305"/>
                        <a:pt x="939832" y="149638"/>
                      </a:cubicBezTo>
                      <a:cubicBezTo>
                        <a:pt x="935736" y="148400"/>
                        <a:pt x="920115" y="145542"/>
                        <a:pt x="926878" y="147542"/>
                      </a:cubicBezTo>
                      <a:cubicBezTo>
                        <a:pt x="926592" y="148304"/>
                        <a:pt x="917353" y="146971"/>
                        <a:pt x="908399" y="145066"/>
                      </a:cubicBezTo>
                      <a:cubicBezTo>
                        <a:pt x="902208" y="143732"/>
                        <a:pt x="902875" y="143161"/>
                        <a:pt x="890016" y="141542"/>
                      </a:cubicBezTo>
                      <a:cubicBezTo>
                        <a:pt x="888397" y="141351"/>
                        <a:pt x="871156" y="139541"/>
                        <a:pt x="870490" y="139255"/>
                      </a:cubicBezTo>
                      <a:cubicBezTo>
                        <a:pt x="869918" y="139065"/>
                        <a:pt x="882110" y="140399"/>
                        <a:pt x="876681" y="139351"/>
                      </a:cubicBezTo>
                      <a:cubicBezTo>
                        <a:pt x="871918" y="138398"/>
                        <a:pt x="858869" y="136970"/>
                        <a:pt x="855440" y="136588"/>
                      </a:cubicBezTo>
                      <a:cubicBezTo>
                        <a:pt x="847725" y="135350"/>
                        <a:pt x="838867" y="134017"/>
                        <a:pt x="832390" y="132683"/>
                      </a:cubicBezTo>
                      <a:cubicBezTo>
                        <a:pt x="826294" y="131445"/>
                        <a:pt x="821817" y="130588"/>
                        <a:pt x="813911" y="129254"/>
                      </a:cubicBezTo>
                      <a:cubicBezTo>
                        <a:pt x="805243" y="127825"/>
                        <a:pt x="796099" y="126397"/>
                        <a:pt x="787813" y="125254"/>
                      </a:cubicBezTo>
                      <a:cubicBezTo>
                        <a:pt x="779431" y="124111"/>
                        <a:pt x="775335" y="124016"/>
                        <a:pt x="770191" y="122682"/>
                      </a:cubicBezTo>
                      <a:cubicBezTo>
                        <a:pt x="764381" y="121158"/>
                        <a:pt x="753523" y="119348"/>
                        <a:pt x="743998" y="117920"/>
                      </a:cubicBezTo>
                      <a:cubicBezTo>
                        <a:pt x="737140" y="116967"/>
                        <a:pt x="738949" y="117729"/>
                        <a:pt x="738759" y="118015"/>
                      </a:cubicBezTo>
                      <a:cubicBezTo>
                        <a:pt x="739235" y="116872"/>
                        <a:pt x="711803" y="112871"/>
                        <a:pt x="703802" y="112109"/>
                      </a:cubicBezTo>
                      <a:cubicBezTo>
                        <a:pt x="699325" y="111728"/>
                        <a:pt x="690563" y="110300"/>
                        <a:pt x="687705" y="109442"/>
                      </a:cubicBezTo>
                      <a:cubicBezTo>
                        <a:pt x="685800" y="108871"/>
                        <a:pt x="692848" y="109823"/>
                        <a:pt x="689038" y="108966"/>
                      </a:cubicBezTo>
                      <a:cubicBezTo>
                        <a:pt x="685419" y="108109"/>
                        <a:pt x="680656" y="107728"/>
                        <a:pt x="677704" y="107442"/>
                      </a:cubicBezTo>
                      <a:cubicBezTo>
                        <a:pt x="670750" y="106585"/>
                        <a:pt x="660559" y="104966"/>
                        <a:pt x="654939" y="103632"/>
                      </a:cubicBezTo>
                      <a:cubicBezTo>
                        <a:pt x="655225" y="102965"/>
                        <a:pt x="642842" y="102013"/>
                        <a:pt x="638556" y="101346"/>
                      </a:cubicBezTo>
                      <a:cubicBezTo>
                        <a:pt x="627888" y="99822"/>
                        <a:pt x="615220" y="97441"/>
                        <a:pt x="606076" y="96393"/>
                      </a:cubicBezTo>
                      <a:cubicBezTo>
                        <a:pt x="597789" y="95441"/>
                        <a:pt x="585692" y="93440"/>
                        <a:pt x="576834" y="91821"/>
                      </a:cubicBezTo>
                      <a:cubicBezTo>
                        <a:pt x="566547" y="90011"/>
                        <a:pt x="549021" y="86868"/>
                        <a:pt x="539401" y="85820"/>
                      </a:cubicBezTo>
                      <a:cubicBezTo>
                        <a:pt x="535876" y="85439"/>
                        <a:pt x="530447" y="83915"/>
                        <a:pt x="527018" y="83249"/>
                      </a:cubicBezTo>
                      <a:cubicBezTo>
                        <a:pt x="521303" y="82105"/>
                        <a:pt x="518446" y="82105"/>
                        <a:pt x="511397" y="80963"/>
                      </a:cubicBezTo>
                      <a:cubicBezTo>
                        <a:pt x="503396" y="79724"/>
                        <a:pt x="495014" y="78391"/>
                        <a:pt x="487108" y="77153"/>
                      </a:cubicBezTo>
                      <a:cubicBezTo>
                        <a:pt x="478536" y="75914"/>
                        <a:pt x="481013" y="76771"/>
                        <a:pt x="471583" y="74867"/>
                      </a:cubicBezTo>
                      <a:cubicBezTo>
                        <a:pt x="462629" y="73057"/>
                        <a:pt x="441293" y="69056"/>
                        <a:pt x="440722" y="70295"/>
                      </a:cubicBezTo>
                      <a:cubicBezTo>
                        <a:pt x="441198" y="69056"/>
                        <a:pt x="389191" y="61150"/>
                        <a:pt x="378714" y="60008"/>
                      </a:cubicBezTo>
                      <a:cubicBezTo>
                        <a:pt x="369856" y="59055"/>
                        <a:pt x="358997" y="55150"/>
                        <a:pt x="347758" y="54674"/>
                      </a:cubicBezTo>
                      <a:cubicBezTo>
                        <a:pt x="342805" y="54388"/>
                        <a:pt x="340328" y="54769"/>
                        <a:pt x="330613" y="52578"/>
                      </a:cubicBezTo>
                      <a:cubicBezTo>
                        <a:pt x="327660" y="52102"/>
                        <a:pt x="310134" y="49435"/>
                        <a:pt x="308705" y="49244"/>
                      </a:cubicBezTo>
                      <a:cubicBezTo>
                        <a:pt x="307848" y="49054"/>
                        <a:pt x="314706" y="49816"/>
                        <a:pt x="309753" y="48863"/>
                      </a:cubicBezTo>
                      <a:cubicBezTo>
                        <a:pt x="305753" y="48101"/>
                        <a:pt x="299561" y="47149"/>
                        <a:pt x="295275" y="46482"/>
                      </a:cubicBezTo>
                      <a:cubicBezTo>
                        <a:pt x="283559" y="44577"/>
                        <a:pt x="270605" y="42005"/>
                        <a:pt x="259747" y="40386"/>
                      </a:cubicBezTo>
                      <a:cubicBezTo>
                        <a:pt x="270034" y="42386"/>
                        <a:pt x="274511" y="44291"/>
                        <a:pt x="265462" y="43434"/>
                      </a:cubicBezTo>
                      <a:cubicBezTo>
                        <a:pt x="254794" y="41720"/>
                        <a:pt x="261271" y="41910"/>
                        <a:pt x="262033" y="41720"/>
                      </a:cubicBezTo>
                      <a:cubicBezTo>
                        <a:pt x="263271" y="41434"/>
                        <a:pt x="247936" y="39338"/>
                        <a:pt x="243268" y="38576"/>
                      </a:cubicBezTo>
                      <a:cubicBezTo>
                        <a:pt x="238887" y="37814"/>
                        <a:pt x="230791" y="35814"/>
                        <a:pt x="228314" y="35624"/>
                      </a:cubicBezTo>
                      <a:cubicBezTo>
                        <a:pt x="225266" y="35433"/>
                        <a:pt x="223838" y="35624"/>
                        <a:pt x="217075" y="34290"/>
                      </a:cubicBezTo>
                      <a:cubicBezTo>
                        <a:pt x="206692" y="32385"/>
                        <a:pt x="200120" y="30861"/>
                        <a:pt x="188500" y="29051"/>
                      </a:cubicBezTo>
                      <a:cubicBezTo>
                        <a:pt x="195739" y="30671"/>
                        <a:pt x="146971" y="22765"/>
                        <a:pt x="142018" y="22098"/>
                      </a:cubicBezTo>
                      <a:cubicBezTo>
                        <a:pt x="138684" y="21622"/>
                        <a:pt x="145732" y="23527"/>
                        <a:pt x="139827" y="22860"/>
                      </a:cubicBezTo>
                      <a:cubicBezTo>
                        <a:pt x="132207" y="22003"/>
                        <a:pt x="129921" y="20479"/>
                        <a:pt x="130016" y="20193"/>
                      </a:cubicBezTo>
                      <a:cubicBezTo>
                        <a:pt x="129921" y="20479"/>
                        <a:pt x="125825" y="20288"/>
                        <a:pt x="120682" y="19241"/>
                      </a:cubicBezTo>
                      <a:cubicBezTo>
                        <a:pt x="115919" y="18193"/>
                        <a:pt x="118777" y="18193"/>
                        <a:pt x="113919" y="17240"/>
                      </a:cubicBezTo>
                      <a:cubicBezTo>
                        <a:pt x="110871" y="16669"/>
                        <a:pt x="106013" y="17050"/>
                        <a:pt x="97346" y="15526"/>
                      </a:cubicBezTo>
                      <a:cubicBezTo>
                        <a:pt x="94964" y="15145"/>
                        <a:pt x="81915" y="12001"/>
                        <a:pt x="81915" y="12478"/>
                      </a:cubicBezTo>
                      <a:cubicBezTo>
                        <a:pt x="81915" y="12763"/>
                        <a:pt x="87535" y="13907"/>
                        <a:pt x="81058" y="13049"/>
                      </a:cubicBezTo>
                      <a:cubicBezTo>
                        <a:pt x="78962" y="12763"/>
                        <a:pt x="76009" y="12287"/>
                        <a:pt x="74104" y="11906"/>
                      </a:cubicBezTo>
                      <a:cubicBezTo>
                        <a:pt x="68675" y="10763"/>
                        <a:pt x="75914" y="11049"/>
                        <a:pt x="68008" y="9716"/>
                      </a:cubicBezTo>
                      <a:cubicBezTo>
                        <a:pt x="62579" y="8858"/>
                        <a:pt x="55245" y="7715"/>
                        <a:pt x="50006" y="6858"/>
                      </a:cubicBezTo>
                      <a:cubicBezTo>
                        <a:pt x="47815" y="6572"/>
                        <a:pt x="45529" y="6477"/>
                        <a:pt x="45244" y="6477"/>
                      </a:cubicBezTo>
                      <a:cubicBezTo>
                        <a:pt x="35147" y="4858"/>
                        <a:pt x="24670" y="3238"/>
                        <a:pt x="14573" y="1619"/>
                      </a:cubicBezTo>
                      <a:cubicBezTo>
                        <a:pt x="11335" y="1143"/>
                        <a:pt x="8858" y="762"/>
                        <a:pt x="6953" y="571"/>
                      </a:cubicBezTo>
                      <a:cubicBezTo>
                        <a:pt x="4096" y="191"/>
                        <a:pt x="2572" y="0"/>
                        <a:pt x="2286" y="0"/>
                      </a:cubicBezTo>
                      <a:cubicBezTo>
                        <a:pt x="2000" y="0"/>
                        <a:pt x="3048" y="286"/>
                        <a:pt x="5239" y="667"/>
                      </a:cubicBezTo>
                      <a:cubicBezTo>
                        <a:pt x="6858" y="953"/>
                        <a:pt x="9430" y="1429"/>
                        <a:pt x="12954" y="2096"/>
                      </a:cubicBezTo>
                      <a:cubicBezTo>
                        <a:pt x="9239" y="1524"/>
                        <a:pt x="5524" y="953"/>
                        <a:pt x="1905" y="286"/>
                      </a:cubicBezTo>
                      <a:cubicBezTo>
                        <a:pt x="1905" y="4191"/>
                        <a:pt x="1810" y="8001"/>
                        <a:pt x="1810" y="11621"/>
                      </a:cubicBezTo>
                      <a:cubicBezTo>
                        <a:pt x="1714" y="14478"/>
                        <a:pt x="1619" y="17240"/>
                        <a:pt x="1524" y="19717"/>
                      </a:cubicBezTo>
                      <a:cubicBezTo>
                        <a:pt x="1143" y="25432"/>
                        <a:pt x="571" y="34766"/>
                        <a:pt x="952" y="43339"/>
                      </a:cubicBezTo>
                      <a:cubicBezTo>
                        <a:pt x="1238" y="49721"/>
                        <a:pt x="1429" y="50006"/>
                        <a:pt x="1524" y="59055"/>
                      </a:cubicBezTo>
                      <a:cubicBezTo>
                        <a:pt x="1524" y="62294"/>
                        <a:pt x="1524" y="68866"/>
                        <a:pt x="1524" y="72200"/>
                      </a:cubicBezTo>
                      <a:cubicBezTo>
                        <a:pt x="1619" y="72200"/>
                        <a:pt x="1810" y="71914"/>
                        <a:pt x="1905" y="73914"/>
                      </a:cubicBezTo>
                      <a:cubicBezTo>
                        <a:pt x="2191" y="81915"/>
                        <a:pt x="1905" y="94488"/>
                        <a:pt x="2095" y="103442"/>
                      </a:cubicBezTo>
                      <a:cubicBezTo>
                        <a:pt x="2286" y="112395"/>
                        <a:pt x="2667" y="119729"/>
                        <a:pt x="2095" y="126016"/>
                      </a:cubicBezTo>
                      <a:cubicBezTo>
                        <a:pt x="1810" y="129826"/>
                        <a:pt x="1810" y="149257"/>
                        <a:pt x="2095" y="153162"/>
                      </a:cubicBezTo>
                      <a:cubicBezTo>
                        <a:pt x="2476" y="157544"/>
                        <a:pt x="2762" y="143066"/>
                        <a:pt x="2762" y="140303"/>
                      </a:cubicBezTo>
                      <a:cubicBezTo>
                        <a:pt x="2762" y="146780"/>
                        <a:pt x="2762" y="153543"/>
                        <a:pt x="2572" y="159449"/>
                      </a:cubicBezTo>
                      <a:cubicBezTo>
                        <a:pt x="2381" y="164783"/>
                        <a:pt x="2095" y="167830"/>
                        <a:pt x="2000" y="174117"/>
                      </a:cubicBezTo>
                      <a:cubicBezTo>
                        <a:pt x="1810" y="184785"/>
                        <a:pt x="2381" y="188119"/>
                        <a:pt x="2095" y="198120"/>
                      </a:cubicBezTo>
                      <a:cubicBezTo>
                        <a:pt x="2000" y="202216"/>
                        <a:pt x="762" y="213741"/>
                        <a:pt x="1619" y="216313"/>
                      </a:cubicBezTo>
                      <a:cubicBezTo>
                        <a:pt x="2095" y="217837"/>
                        <a:pt x="2953" y="219742"/>
                        <a:pt x="2381" y="230696"/>
                      </a:cubicBezTo>
                      <a:cubicBezTo>
                        <a:pt x="2095" y="237458"/>
                        <a:pt x="1714" y="237458"/>
                        <a:pt x="1524" y="246412"/>
                      </a:cubicBezTo>
                      <a:cubicBezTo>
                        <a:pt x="1429" y="249269"/>
                        <a:pt x="1238" y="271082"/>
                        <a:pt x="1524" y="271748"/>
                      </a:cubicBezTo>
                      <a:cubicBezTo>
                        <a:pt x="1714" y="272225"/>
                        <a:pt x="2762" y="264700"/>
                        <a:pt x="2572" y="276987"/>
                      </a:cubicBezTo>
                      <a:cubicBezTo>
                        <a:pt x="2476" y="286036"/>
                        <a:pt x="1905" y="279654"/>
                        <a:pt x="1524" y="282797"/>
                      </a:cubicBezTo>
                      <a:cubicBezTo>
                        <a:pt x="1524" y="283083"/>
                        <a:pt x="2286" y="291846"/>
                        <a:pt x="2381" y="292894"/>
                      </a:cubicBezTo>
                      <a:cubicBezTo>
                        <a:pt x="2762" y="299275"/>
                        <a:pt x="2476" y="300704"/>
                        <a:pt x="2191" y="303657"/>
                      </a:cubicBezTo>
                      <a:cubicBezTo>
                        <a:pt x="1714" y="308134"/>
                        <a:pt x="1333" y="329279"/>
                        <a:pt x="1524" y="337090"/>
                      </a:cubicBezTo>
                      <a:cubicBezTo>
                        <a:pt x="1714" y="346329"/>
                        <a:pt x="3143" y="336709"/>
                        <a:pt x="3143" y="340900"/>
                      </a:cubicBezTo>
                      <a:cubicBezTo>
                        <a:pt x="3143" y="347091"/>
                        <a:pt x="2762" y="347853"/>
                        <a:pt x="2476" y="351092"/>
                      </a:cubicBezTo>
                      <a:cubicBezTo>
                        <a:pt x="2191" y="355663"/>
                        <a:pt x="2095" y="362617"/>
                        <a:pt x="2000" y="368713"/>
                      </a:cubicBezTo>
                      <a:cubicBezTo>
                        <a:pt x="1905" y="377380"/>
                        <a:pt x="952" y="393859"/>
                        <a:pt x="1143" y="400336"/>
                      </a:cubicBezTo>
                      <a:cubicBezTo>
                        <a:pt x="1238" y="403574"/>
                        <a:pt x="2000" y="409480"/>
                        <a:pt x="1714" y="412528"/>
                      </a:cubicBezTo>
                      <a:cubicBezTo>
                        <a:pt x="1524" y="415290"/>
                        <a:pt x="1238" y="415195"/>
                        <a:pt x="1238" y="421196"/>
                      </a:cubicBezTo>
                      <a:cubicBezTo>
                        <a:pt x="1143" y="435197"/>
                        <a:pt x="2381" y="441103"/>
                        <a:pt x="2476" y="454438"/>
                      </a:cubicBezTo>
                      <a:cubicBezTo>
                        <a:pt x="2572" y="468440"/>
                        <a:pt x="1143" y="474440"/>
                        <a:pt x="1143" y="484822"/>
                      </a:cubicBezTo>
                      <a:cubicBezTo>
                        <a:pt x="1143" y="488537"/>
                        <a:pt x="1810" y="483013"/>
                        <a:pt x="1810" y="481679"/>
                      </a:cubicBezTo>
                      <a:cubicBezTo>
                        <a:pt x="1810" y="490061"/>
                        <a:pt x="1143" y="491395"/>
                        <a:pt x="1143" y="498634"/>
                      </a:cubicBezTo>
                      <a:cubicBezTo>
                        <a:pt x="1238" y="508159"/>
                        <a:pt x="1333" y="515112"/>
                        <a:pt x="1429" y="525113"/>
                      </a:cubicBezTo>
                      <a:cubicBezTo>
                        <a:pt x="1429" y="520255"/>
                        <a:pt x="1429" y="531876"/>
                        <a:pt x="1619" y="535591"/>
                      </a:cubicBezTo>
                      <a:cubicBezTo>
                        <a:pt x="1905" y="540449"/>
                        <a:pt x="1714" y="543782"/>
                        <a:pt x="1619" y="548735"/>
                      </a:cubicBezTo>
                      <a:cubicBezTo>
                        <a:pt x="1429" y="558451"/>
                        <a:pt x="1429" y="571309"/>
                        <a:pt x="1619" y="580930"/>
                      </a:cubicBezTo>
                      <a:cubicBezTo>
                        <a:pt x="1714" y="584645"/>
                        <a:pt x="2572" y="596932"/>
                        <a:pt x="2191" y="597313"/>
                      </a:cubicBezTo>
                      <a:cubicBezTo>
                        <a:pt x="1429" y="598170"/>
                        <a:pt x="667" y="597980"/>
                        <a:pt x="1429" y="612362"/>
                      </a:cubicBezTo>
                      <a:cubicBezTo>
                        <a:pt x="1905" y="621316"/>
                        <a:pt x="3048" y="632174"/>
                        <a:pt x="2381" y="644843"/>
                      </a:cubicBezTo>
                      <a:cubicBezTo>
                        <a:pt x="2000" y="651701"/>
                        <a:pt x="1429" y="657034"/>
                        <a:pt x="1333" y="666179"/>
                      </a:cubicBezTo>
                      <a:cubicBezTo>
                        <a:pt x="1143" y="674942"/>
                        <a:pt x="1619" y="676084"/>
                        <a:pt x="1619" y="682657"/>
                      </a:cubicBezTo>
                      <a:cubicBezTo>
                        <a:pt x="1619" y="688467"/>
                        <a:pt x="952" y="693420"/>
                        <a:pt x="952" y="700564"/>
                      </a:cubicBezTo>
                      <a:cubicBezTo>
                        <a:pt x="952" y="701897"/>
                        <a:pt x="1333" y="703707"/>
                        <a:pt x="1429" y="705136"/>
                      </a:cubicBezTo>
                      <a:cubicBezTo>
                        <a:pt x="2000" y="716375"/>
                        <a:pt x="571" y="724376"/>
                        <a:pt x="571" y="732472"/>
                      </a:cubicBezTo>
                      <a:cubicBezTo>
                        <a:pt x="571" y="728091"/>
                        <a:pt x="2476" y="726472"/>
                        <a:pt x="1619" y="742474"/>
                      </a:cubicBezTo>
                      <a:cubicBezTo>
                        <a:pt x="1143" y="751427"/>
                        <a:pt x="1143" y="748475"/>
                        <a:pt x="1143" y="761333"/>
                      </a:cubicBezTo>
                      <a:cubicBezTo>
                        <a:pt x="952" y="767239"/>
                        <a:pt x="857" y="767810"/>
                        <a:pt x="476" y="767715"/>
                      </a:cubicBezTo>
                      <a:cubicBezTo>
                        <a:pt x="1619" y="768001"/>
                        <a:pt x="667" y="800576"/>
                        <a:pt x="1714" y="800862"/>
                      </a:cubicBezTo>
                      <a:cubicBezTo>
                        <a:pt x="1048" y="800767"/>
                        <a:pt x="1238" y="824008"/>
                        <a:pt x="1238" y="830390"/>
                      </a:cubicBezTo>
                      <a:cubicBezTo>
                        <a:pt x="1333" y="835914"/>
                        <a:pt x="1429" y="841629"/>
                        <a:pt x="1524" y="846772"/>
                      </a:cubicBezTo>
                      <a:cubicBezTo>
                        <a:pt x="1524" y="846582"/>
                        <a:pt x="2191" y="852202"/>
                        <a:pt x="2095" y="852964"/>
                      </a:cubicBezTo>
                      <a:cubicBezTo>
                        <a:pt x="1810" y="856012"/>
                        <a:pt x="1048" y="853250"/>
                        <a:pt x="667" y="853154"/>
                      </a:cubicBezTo>
                      <a:cubicBezTo>
                        <a:pt x="952" y="858107"/>
                        <a:pt x="1143" y="864680"/>
                        <a:pt x="1619" y="866108"/>
                      </a:cubicBezTo>
                      <a:cubicBezTo>
                        <a:pt x="2095" y="867632"/>
                        <a:pt x="2762" y="869061"/>
                        <a:pt x="2762" y="879920"/>
                      </a:cubicBezTo>
                      <a:cubicBezTo>
                        <a:pt x="2476" y="879824"/>
                        <a:pt x="1524" y="876014"/>
                        <a:pt x="1333" y="879158"/>
                      </a:cubicBezTo>
                      <a:cubicBezTo>
                        <a:pt x="1048" y="884206"/>
                        <a:pt x="1714" y="891159"/>
                        <a:pt x="1905" y="892874"/>
                      </a:cubicBezTo>
                      <a:cubicBezTo>
                        <a:pt x="1905" y="898017"/>
                        <a:pt x="1905" y="903065"/>
                        <a:pt x="1714" y="907637"/>
                      </a:cubicBezTo>
                      <a:cubicBezTo>
                        <a:pt x="1619" y="910685"/>
                        <a:pt x="1143" y="915162"/>
                        <a:pt x="1143" y="918972"/>
                      </a:cubicBezTo>
                      <a:cubicBezTo>
                        <a:pt x="1143" y="925830"/>
                        <a:pt x="2095" y="926592"/>
                        <a:pt x="2000" y="931259"/>
                      </a:cubicBezTo>
                      <a:cubicBezTo>
                        <a:pt x="1905" y="932117"/>
                        <a:pt x="1714" y="935927"/>
                        <a:pt x="1524" y="937927"/>
                      </a:cubicBezTo>
                      <a:cubicBezTo>
                        <a:pt x="1429" y="941261"/>
                        <a:pt x="1429" y="944975"/>
                        <a:pt x="1333" y="948595"/>
                      </a:cubicBezTo>
                      <a:cubicBezTo>
                        <a:pt x="1429" y="958120"/>
                        <a:pt x="1524" y="964978"/>
                        <a:pt x="1619" y="974312"/>
                      </a:cubicBezTo>
                      <a:cubicBezTo>
                        <a:pt x="1619" y="982123"/>
                        <a:pt x="1143" y="984599"/>
                        <a:pt x="1333" y="991267"/>
                      </a:cubicBezTo>
                      <a:cubicBezTo>
                        <a:pt x="1429" y="995839"/>
                        <a:pt x="1619" y="997934"/>
                        <a:pt x="1905" y="997934"/>
                      </a:cubicBezTo>
                      <a:cubicBezTo>
                        <a:pt x="1143" y="997744"/>
                        <a:pt x="857" y="997458"/>
                        <a:pt x="762" y="1010793"/>
                      </a:cubicBezTo>
                      <a:cubicBezTo>
                        <a:pt x="762" y="1010603"/>
                        <a:pt x="1238" y="1010888"/>
                        <a:pt x="1143" y="1010888"/>
                      </a:cubicBezTo>
                      <a:cubicBezTo>
                        <a:pt x="1143" y="1018889"/>
                        <a:pt x="857" y="1047369"/>
                        <a:pt x="1238" y="1052513"/>
                      </a:cubicBezTo>
                      <a:cubicBezTo>
                        <a:pt x="1238" y="1052989"/>
                        <a:pt x="2191" y="1046797"/>
                        <a:pt x="2095" y="1053274"/>
                      </a:cubicBezTo>
                      <a:cubicBezTo>
                        <a:pt x="1905" y="1058894"/>
                        <a:pt x="1619" y="1065943"/>
                        <a:pt x="1333" y="1071848"/>
                      </a:cubicBezTo>
                      <a:cubicBezTo>
                        <a:pt x="952" y="1086898"/>
                        <a:pt x="762" y="1104900"/>
                        <a:pt x="857" y="1121093"/>
                      </a:cubicBezTo>
                      <a:cubicBezTo>
                        <a:pt x="1048" y="1129665"/>
                        <a:pt x="1143" y="1135094"/>
                        <a:pt x="1333" y="1143857"/>
                      </a:cubicBezTo>
                      <a:cubicBezTo>
                        <a:pt x="1333" y="1157954"/>
                        <a:pt x="1619" y="1156811"/>
                        <a:pt x="2286" y="1162240"/>
                      </a:cubicBezTo>
                      <a:cubicBezTo>
                        <a:pt x="2095" y="1160336"/>
                        <a:pt x="571" y="1180814"/>
                        <a:pt x="1333" y="1184243"/>
                      </a:cubicBezTo>
                      <a:cubicBezTo>
                        <a:pt x="1810" y="1186339"/>
                        <a:pt x="2572" y="1163479"/>
                        <a:pt x="3143" y="1166146"/>
                      </a:cubicBezTo>
                      <a:cubicBezTo>
                        <a:pt x="3143" y="1166241"/>
                        <a:pt x="2286" y="1183862"/>
                        <a:pt x="2286" y="1185101"/>
                      </a:cubicBezTo>
                      <a:cubicBezTo>
                        <a:pt x="1905" y="1191673"/>
                        <a:pt x="1238" y="1201293"/>
                        <a:pt x="667" y="1201103"/>
                      </a:cubicBezTo>
                      <a:cubicBezTo>
                        <a:pt x="1714" y="1201293"/>
                        <a:pt x="1238" y="1218724"/>
                        <a:pt x="1714" y="1227582"/>
                      </a:cubicBezTo>
                      <a:cubicBezTo>
                        <a:pt x="1714" y="1239584"/>
                        <a:pt x="1619" y="1239298"/>
                        <a:pt x="952" y="1237869"/>
                      </a:cubicBezTo>
                      <a:cubicBezTo>
                        <a:pt x="381" y="1236631"/>
                        <a:pt x="667" y="1247013"/>
                        <a:pt x="286" y="1246918"/>
                      </a:cubicBezTo>
                      <a:lnTo>
                        <a:pt x="2095" y="1247299"/>
                      </a:lnTo>
                      <a:cubicBezTo>
                        <a:pt x="2095" y="1258443"/>
                        <a:pt x="667" y="1262063"/>
                        <a:pt x="667" y="1263301"/>
                      </a:cubicBezTo>
                      <a:cubicBezTo>
                        <a:pt x="952" y="1270254"/>
                        <a:pt x="1905" y="1281494"/>
                        <a:pt x="1333" y="1290638"/>
                      </a:cubicBezTo>
                      <a:cubicBezTo>
                        <a:pt x="952" y="1297496"/>
                        <a:pt x="95" y="1325975"/>
                        <a:pt x="1048" y="1332071"/>
                      </a:cubicBezTo>
                      <a:cubicBezTo>
                        <a:pt x="1429" y="1334834"/>
                        <a:pt x="952" y="1351788"/>
                        <a:pt x="1429" y="1357789"/>
                      </a:cubicBezTo>
                      <a:cubicBezTo>
                        <a:pt x="2191" y="1368838"/>
                        <a:pt x="857" y="1369695"/>
                        <a:pt x="667" y="1376648"/>
                      </a:cubicBezTo>
                      <a:cubicBezTo>
                        <a:pt x="571" y="1384649"/>
                        <a:pt x="1143" y="1388555"/>
                        <a:pt x="1143" y="1396365"/>
                      </a:cubicBezTo>
                      <a:cubicBezTo>
                        <a:pt x="1048" y="1405795"/>
                        <a:pt x="857" y="1403223"/>
                        <a:pt x="476" y="1401889"/>
                      </a:cubicBezTo>
                      <a:cubicBezTo>
                        <a:pt x="0" y="1400270"/>
                        <a:pt x="476" y="1414177"/>
                        <a:pt x="571" y="1415034"/>
                      </a:cubicBezTo>
                      <a:cubicBezTo>
                        <a:pt x="857" y="1420178"/>
                        <a:pt x="667" y="1421892"/>
                        <a:pt x="571" y="1425321"/>
                      </a:cubicBezTo>
                      <a:cubicBezTo>
                        <a:pt x="381" y="1435894"/>
                        <a:pt x="2762" y="1425416"/>
                        <a:pt x="1333" y="1438561"/>
                      </a:cubicBezTo>
                      <a:cubicBezTo>
                        <a:pt x="571" y="1445609"/>
                        <a:pt x="571" y="1459325"/>
                        <a:pt x="1143" y="1467707"/>
                      </a:cubicBezTo>
                      <a:cubicBezTo>
                        <a:pt x="1810" y="1477232"/>
                        <a:pt x="2000" y="1483805"/>
                        <a:pt x="857" y="1490377"/>
                      </a:cubicBezTo>
                      <a:cubicBezTo>
                        <a:pt x="190" y="1494187"/>
                        <a:pt x="1524" y="1517714"/>
                        <a:pt x="857" y="1522857"/>
                      </a:cubicBezTo>
                      <a:cubicBezTo>
                        <a:pt x="1429" y="1518666"/>
                        <a:pt x="2762" y="1553337"/>
                        <a:pt x="1429" y="1542574"/>
                      </a:cubicBezTo>
                      <a:cubicBezTo>
                        <a:pt x="190" y="1542288"/>
                        <a:pt x="1143" y="1557052"/>
                        <a:pt x="1238" y="1567053"/>
                      </a:cubicBezTo>
                      <a:cubicBezTo>
                        <a:pt x="1333" y="1572959"/>
                        <a:pt x="1333" y="1581150"/>
                        <a:pt x="1143" y="1586484"/>
                      </a:cubicBezTo>
                      <a:cubicBezTo>
                        <a:pt x="1048" y="1589723"/>
                        <a:pt x="857" y="1587818"/>
                        <a:pt x="762" y="1592580"/>
                      </a:cubicBezTo>
                      <a:cubicBezTo>
                        <a:pt x="762" y="1596009"/>
                        <a:pt x="857" y="1603153"/>
                        <a:pt x="857" y="1609535"/>
                      </a:cubicBezTo>
                      <a:cubicBezTo>
                        <a:pt x="952" y="1615821"/>
                        <a:pt x="1143" y="1621346"/>
                        <a:pt x="1429" y="1621346"/>
                      </a:cubicBezTo>
                      <a:cubicBezTo>
                        <a:pt x="952" y="1621250"/>
                        <a:pt x="476" y="1619726"/>
                        <a:pt x="476" y="1629442"/>
                      </a:cubicBezTo>
                      <a:cubicBezTo>
                        <a:pt x="476" y="1635252"/>
                        <a:pt x="1238" y="1644968"/>
                        <a:pt x="667" y="1647539"/>
                      </a:cubicBezTo>
                      <a:cubicBezTo>
                        <a:pt x="667" y="1647349"/>
                        <a:pt x="857" y="1653826"/>
                        <a:pt x="1048" y="1654112"/>
                      </a:cubicBezTo>
                      <a:cubicBezTo>
                        <a:pt x="1333" y="1654493"/>
                        <a:pt x="1143" y="1659731"/>
                        <a:pt x="1048" y="1661636"/>
                      </a:cubicBezTo>
                      <a:cubicBezTo>
                        <a:pt x="762" y="1672019"/>
                        <a:pt x="286" y="1686687"/>
                        <a:pt x="1524" y="1686973"/>
                      </a:cubicBezTo>
                      <a:cubicBezTo>
                        <a:pt x="1333" y="1686878"/>
                        <a:pt x="286" y="1686687"/>
                        <a:pt x="762" y="1694498"/>
                      </a:cubicBezTo>
                      <a:cubicBezTo>
                        <a:pt x="1143" y="1701260"/>
                        <a:pt x="1238" y="1699451"/>
                        <a:pt x="1238" y="1709356"/>
                      </a:cubicBezTo>
                      <a:cubicBezTo>
                        <a:pt x="1238" y="1703451"/>
                        <a:pt x="381" y="1704689"/>
                        <a:pt x="286" y="1712690"/>
                      </a:cubicBezTo>
                      <a:cubicBezTo>
                        <a:pt x="286" y="1719072"/>
                        <a:pt x="286" y="1725739"/>
                        <a:pt x="476" y="1731836"/>
                      </a:cubicBezTo>
                      <a:cubicBezTo>
                        <a:pt x="762" y="1744980"/>
                        <a:pt x="952" y="1745552"/>
                        <a:pt x="1619" y="1746218"/>
                      </a:cubicBezTo>
                      <a:cubicBezTo>
                        <a:pt x="1619" y="1758124"/>
                        <a:pt x="1429" y="1755457"/>
                        <a:pt x="952" y="1759458"/>
                      </a:cubicBezTo>
                      <a:cubicBezTo>
                        <a:pt x="952" y="1759458"/>
                        <a:pt x="1714" y="1765935"/>
                        <a:pt x="1905" y="1766030"/>
                      </a:cubicBezTo>
                      <a:cubicBezTo>
                        <a:pt x="1238" y="1765840"/>
                        <a:pt x="667" y="1768793"/>
                        <a:pt x="0" y="1772126"/>
                      </a:cubicBezTo>
                      <a:cubicBezTo>
                        <a:pt x="381" y="1778222"/>
                        <a:pt x="762" y="1783461"/>
                        <a:pt x="1143" y="1788795"/>
                      </a:cubicBezTo>
                      <a:cubicBezTo>
                        <a:pt x="1905" y="1797463"/>
                        <a:pt x="1524" y="1810226"/>
                        <a:pt x="1333" y="1821752"/>
                      </a:cubicBezTo>
                      <a:cubicBezTo>
                        <a:pt x="1238" y="1827752"/>
                        <a:pt x="857" y="1849755"/>
                        <a:pt x="1524" y="1851089"/>
                      </a:cubicBezTo>
                      <a:cubicBezTo>
                        <a:pt x="2095" y="1852231"/>
                        <a:pt x="2667" y="1851565"/>
                        <a:pt x="3238" y="1851660"/>
                      </a:cubicBezTo>
                      <a:cubicBezTo>
                        <a:pt x="3238" y="1861090"/>
                        <a:pt x="2191" y="1857947"/>
                        <a:pt x="1810" y="1857947"/>
                      </a:cubicBezTo>
                      <a:cubicBezTo>
                        <a:pt x="2286" y="1858042"/>
                        <a:pt x="1524" y="1870996"/>
                        <a:pt x="1143" y="1870901"/>
                      </a:cubicBezTo>
                      <a:cubicBezTo>
                        <a:pt x="857" y="1870805"/>
                        <a:pt x="286" y="1870234"/>
                        <a:pt x="286" y="1877282"/>
                      </a:cubicBezTo>
                      <a:lnTo>
                        <a:pt x="2095" y="1877663"/>
                      </a:lnTo>
                      <a:cubicBezTo>
                        <a:pt x="1143" y="1877473"/>
                        <a:pt x="1048" y="1913477"/>
                        <a:pt x="1048" y="1923383"/>
                      </a:cubicBezTo>
                      <a:cubicBezTo>
                        <a:pt x="1048" y="1916335"/>
                        <a:pt x="1619" y="1916906"/>
                        <a:pt x="1905" y="1917002"/>
                      </a:cubicBezTo>
                      <a:cubicBezTo>
                        <a:pt x="1810" y="1930337"/>
                        <a:pt x="190" y="1936147"/>
                        <a:pt x="1048" y="1949672"/>
                      </a:cubicBezTo>
                      <a:cubicBezTo>
                        <a:pt x="1238" y="1950911"/>
                        <a:pt x="2095" y="1962531"/>
                        <a:pt x="1524" y="1964531"/>
                      </a:cubicBezTo>
                      <a:cubicBezTo>
                        <a:pt x="1333" y="1965389"/>
                        <a:pt x="381" y="1954911"/>
                        <a:pt x="476" y="1964531"/>
                      </a:cubicBezTo>
                      <a:cubicBezTo>
                        <a:pt x="571" y="1975009"/>
                        <a:pt x="1048" y="1978343"/>
                        <a:pt x="857" y="1991106"/>
                      </a:cubicBezTo>
                      <a:cubicBezTo>
                        <a:pt x="667" y="2000822"/>
                        <a:pt x="381" y="2008537"/>
                        <a:pt x="381" y="2018919"/>
                      </a:cubicBezTo>
                      <a:cubicBezTo>
                        <a:pt x="381" y="2030730"/>
                        <a:pt x="1333" y="2039112"/>
                        <a:pt x="1333" y="2024444"/>
                      </a:cubicBezTo>
                      <a:cubicBezTo>
                        <a:pt x="1333" y="2031111"/>
                        <a:pt x="1333" y="2038350"/>
                        <a:pt x="1238" y="2044922"/>
                      </a:cubicBezTo>
                      <a:cubicBezTo>
                        <a:pt x="1143" y="2051209"/>
                        <a:pt x="857" y="2054066"/>
                        <a:pt x="571" y="2059114"/>
                      </a:cubicBezTo>
                      <a:cubicBezTo>
                        <a:pt x="476" y="2062353"/>
                        <a:pt x="571" y="2066354"/>
                        <a:pt x="667" y="2069497"/>
                      </a:cubicBezTo>
                      <a:cubicBezTo>
                        <a:pt x="857" y="2076926"/>
                        <a:pt x="1143" y="2074450"/>
                        <a:pt x="1619" y="2074640"/>
                      </a:cubicBezTo>
                      <a:cubicBezTo>
                        <a:pt x="1333" y="2069497"/>
                        <a:pt x="1524" y="2066068"/>
                        <a:pt x="1810" y="2070449"/>
                      </a:cubicBezTo>
                      <a:cubicBezTo>
                        <a:pt x="2095" y="2073878"/>
                        <a:pt x="2286" y="2080260"/>
                        <a:pt x="2191" y="2085689"/>
                      </a:cubicBezTo>
                      <a:cubicBezTo>
                        <a:pt x="2000" y="2095976"/>
                        <a:pt x="857" y="2077403"/>
                        <a:pt x="952" y="2089976"/>
                      </a:cubicBezTo>
                      <a:cubicBezTo>
                        <a:pt x="952" y="2092738"/>
                        <a:pt x="1048" y="2100644"/>
                        <a:pt x="1143" y="2107883"/>
                      </a:cubicBezTo>
                      <a:cubicBezTo>
                        <a:pt x="3619" y="2108549"/>
                        <a:pt x="5905" y="2109121"/>
                        <a:pt x="8001" y="2109692"/>
                      </a:cubicBezTo>
                      <a:cubicBezTo>
                        <a:pt x="9620" y="2110073"/>
                        <a:pt x="10954" y="2110454"/>
                        <a:pt x="12001" y="2110645"/>
                      </a:cubicBezTo>
                      <a:cubicBezTo>
                        <a:pt x="14097" y="2111121"/>
                        <a:pt x="14668" y="2111121"/>
                        <a:pt x="12763" y="2110454"/>
                      </a:cubicBezTo>
                      <a:cubicBezTo>
                        <a:pt x="7048" y="2108359"/>
                        <a:pt x="3715" y="2107311"/>
                        <a:pt x="10954" y="2108930"/>
                      </a:cubicBezTo>
                      <a:cubicBezTo>
                        <a:pt x="15430" y="2109883"/>
                        <a:pt x="22669" y="2111788"/>
                        <a:pt x="27622" y="2113598"/>
                      </a:cubicBezTo>
                      <a:cubicBezTo>
                        <a:pt x="34957" y="2116265"/>
                        <a:pt x="23146" y="2114550"/>
                        <a:pt x="26003" y="2115407"/>
                      </a:cubicBezTo>
                      <a:cubicBezTo>
                        <a:pt x="31242" y="2117027"/>
                        <a:pt x="39338" y="2119313"/>
                        <a:pt x="44005" y="2120361"/>
                      </a:cubicBezTo>
                      <a:cubicBezTo>
                        <a:pt x="50387" y="2121884"/>
                        <a:pt x="45625" y="2120074"/>
                        <a:pt x="51054" y="2121408"/>
                      </a:cubicBezTo>
                      <a:cubicBezTo>
                        <a:pt x="61341" y="2123885"/>
                        <a:pt x="58293" y="2124837"/>
                        <a:pt x="67628" y="2127123"/>
                      </a:cubicBezTo>
                      <a:cubicBezTo>
                        <a:pt x="76581" y="2129314"/>
                        <a:pt x="79915" y="2129695"/>
                        <a:pt x="80200" y="2129123"/>
                      </a:cubicBezTo>
                      <a:cubicBezTo>
                        <a:pt x="80010" y="2129504"/>
                        <a:pt x="77914" y="2129504"/>
                        <a:pt x="81629" y="2131028"/>
                      </a:cubicBezTo>
                      <a:cubicBezTo>
                        <a:pt x="85820" y="2132648"/>
                        <a:pt x="97441" y="2136648"/>
                        <a:pt x="105918" y="2138839"/>
                      </a:cubicBezTo>
                      <a:cubicBezTo>
                        <a:pt x="108775" y="2139601"/>
                        <a:pt x="100393" y="2136648"/>
                        <a:pt x="106585" y="2138172"/>
                      </a:cubicBezTo>
                      <a:cubicBezTo>
                        <a:pt x="111538" y="2139411"/>
                        <a:pt x="118681" y="2141506"/>
                        <a:pt x="123920" y="2143125"/>
                      </a:cubicBezTo>
                      <a:cubicBezTo>
                        <a:pt x="129921" y="2144935"/>
                        <a:pt x="134493" y="2146745"/>
                        <a:pt x="139732" y="2148269"/>
                      </a:cubicBezTo>
                      <a:cubicBezTo>
                        <a:pt x="148114" y="2150650"/>
                        <a:pt x="148399" y="2149793"/>
                        <a:pt x="156877" y="2152555"/>
                      </a:cubicBezTo>
                      <a:cubicBezTo>
                        <a:pt x="161258" y="2153984"/>
                        <a:pt x="161639" y="2155127"/>
                        <a:pt x="168497" y="2156651"/>
                      </a:cubicBezTo>
                      <a:cubicBezTo>
                        <a:pt x="175450" y="2158270"/>
                        <a:pt x="174974" y="2157127"/>
                        <a:pt x="187071" y="2160556"/>
                      </a:cubicBezTo>
                      <a:lnTo>
                        <a:pt x="186785" y="2161032"/>
                      </a:lnTo>
                      <a:cubicBezTo>
                        <a:pt x="188119" y="2161699"/>
                        <a:pt x="187262" y="2161508"/>
                        <a:pt x="184023" y="2160651"/>
                      </a:cubicBezTo>
                      <a:cubicBezTo>
                        <a:pt x="182785" y="2160461"/>
                        <a:pt x="203835" y="2165985"/>
                        <a:pt x="206312" y="2166652"/>
                      </a:cubicBezTo>
                      <a:cubicBezTo>
                        <a:pt x="213074" y="2168557"/>
                        <a:pt x="216027" y="2169890"/>
                        <a:pt x="222123" y="2171510"/>
                      </a:cubicBezTo>
                      <a:cubicBezTo>
                        <a:pt x="228886" y="2173320"/>
                        <a:pt x="229553" y="2173224"/>
                        <a:pt x="237268" y="2175510"/>
                      </a:cubicBezTo>
                      <a:cubicBezTo>
                        <a:pt x="245364" y="2177891"/>
                        <a:pt x="247650" y="2178558"/>
                        <a:pt x="254508" y="2180749"/>
                      </a:cubicBezTo>
                      <a:cubicBezTo>
                        <a:pt x="264605" y="2183987"/>
                        <a:pt x="269176" y="2184368"/>
                        <a:pt x="278416" y="2187036"/>
                      </a:cubicBezTo>
                      <a:cubicBezTo>
                        <a:pt x="288226" y="2189893"/>
                        <a:pt x="290989" y="2191607"/>
                        <a:pt x="300038" y="2194179"/>
                      </a:cubicBezTo>
                      <a:cubicBezTo>
                        <a:pt x="307467" y="2196274"/>
                        <a:pt x="311753" y="2196846"/>
                        <a:pt x="318325" y="2198561"/>
                      </a:cubicBezTo>
                      <a:cubicBezTo>
                        <a:pt x="328327" y="2201132"/>
                        <a:pt x="325088" y="2201704"/>
                        <a:pt x="324993" y="2201990"/>
                      </a:cubicBezTo>
                      <a:cubicBezTo>
                        <a:pt x="330898" y="2203323"/>
                        <a:pt x="336613" y="2204561"/>
                        <a:pt x="340900" y="2205323"/>
                      </a:cubicBezTo>
                      <a:cubicBezTo>
                        <a:pt x="350806" y="2207038"/>
                        <a:pt x="350901" y="2208086"/>
                        <a:pt x="350520" y="2208753"/>
                      </a:cubicBezTo>
                      <a:cubicBezTo>
                        <a:pt x="350996" y="2207800"/>
                        <a:pt x="375856" y="2215706"/>
                        <a:pt x="376238" y="2215039"/>
                      </a:cubicBezTo>
                      <a:cubicBezTo>
                        <a:pt x="381476" y="2216944"/>
                        <a:pt x="386620" y="2218849"/>
                        <a:pt x="394716" y="2221230"/>
                      </a:cubicBezTo>
                      <a:cubicBezTo>
                        <a:pt x="395002" y="2220754"/>
                        <a:pt x="399193" y="2222087"/>
                        <a:pt x="405955" y="2223992"/>
                      </a:cubicBezTo>
                      <a:cubicBezTo>
                        <a:pt x="415290" y="2226659"/>
                        <a:pt x="420910" y="2227517"/>
                        <a:pt x="429196" y="2229898"/>
                      </a:cubicBezTo>
                      <a:cubicBezTo>
                        <a:pt x="431292" y="2230470"/>
                        <a:pt x="447104" y="2236946"/>
                        <a:pt x="452628" y="2237804"/>
                      </a:cubicBezTo>
                      <a:cubicBezTo>
                        <a:pt x="454628" y="2238089"/>
                        <a:pt x="444627" y="2233517"/>
                        <a:pt x="455866" y="2237328"/>
                      </a:cubicBezTo>
                      <a:cubicBezTo>
                        <a:pt x="462820" y="2239709"/>
                        <a:pt x="463391" y="2240185"/>
                        <a:pt x="471106" y="2241899"/>
                      </a:cubicBezTo>
                      <a:cubicBezTo>
                        <a:pt x="470916" y="2241899"/>
                        <a:pt x="476536" y="2242757"/>
                        <a:pt x="477203" y="2243042"/>
                      </a:cubicBezTo>
                      <a:cubicBezTo>
                        <a:pt x="481013" y="2244566"/>
                        <a:pt x="469487" y="2242185"/>
                        <a:pt x="473012" y="2243519"/>
                      </a:cubicBezTo>
                      <a:cubicBezTo>
                        <a:pt x="474059" y="2243899"/>
                        <a:pt x="479774" y="2245138"/>
                        <a:pt x="480060" y="2245138"/>
                      </a:cubicBezTo>
                      <a:cubicBezTo>
                        <a:pt x="484537" y="2246090"/>
                        <a:pt x="486728" y="2246853"/>
                        <a:pt x="492442" y="2248472"/>
                      </a:cubicBezTo>
                      <a:cubicBezTo>
                        <a:pt x="487680" y="2247138"/>
                        <a:pt x="489680" y="2247995"/>
                        <a:pt x="489585" y="2248281"/>
                      </a:cubicBezTo>
                      <a:cubicBezTo>
                        <a:pt x="489775" y="2247900"/>
                        <a:pt x="497967" y="2250662"/>
                        <a:pt x="502253" y="2251805"/>
                      </a:cubicBezTo>
                      <a:cubicBezTo>
                        <a:pt x="502348" y="2251710"/>
                        <a:pt x="502063" y="2251424"/>
                        <a:pt x="503968" y="2251901"/>
                      </a:cubicBezTo>
                      <a:cubicBezTo>
                        <a:pt x="510635" y="2253615"/>
                        <a:pt x="521017" y="2256568"/>
                        <a:pt x="521303" y="2257139"/>
                      </a:cubicBezTo>
                      <a:cubicBezTo>
                        <a:pt x="521684" y="2257997"/>
                        <a:pt x="539782" y="2263236"/>
                        <a:pt x="540067" y="2262664"/>
                      </a:cubicBezTo>
                      <a:cubicBezTo>
                        <a:pt x="545401" y="2264093"/>
                        <a:pt x="558832" y="2268379"/>
                        <a:pt x="559213" y="2267712"/>
                      </a:cubicBezTo>
                      <a:cubicBezTo>
                        <a:pt x="572833" y="2272094"/>
                        <a:pt x="603790" y="2282476"/>
                        <a:pt x="615791" y="2284381"/>
                      </a:cubicBezTo>
                      <a:cubicBezTo>
                        <a:pt x="613029" y="2286381"/>
                        <a:pt x="636651" y="2289334"/>
                        <a:pt x="643128" y="2291715"/>
                      </a:cubicBezTo>
                      <a:cubicBezTo>
                        <a:pt x="648748" y="2293715"/>
                        <a:pt x="651224" y="2295430"/>
                        <a:pt x="662654" y="2298097"/>
                      </a:cubicBezTo>
                      <a:cubicBezTo>
                        <a:pt x="665512" y="2298764"/>
                        <a:pt x="679799" y="2301336"/>
                        <a:pt x="679037" y="2301049"/>
                      </a:cubicBezTo>
                      <a:cubicBezTo>
                        <a:pt x="683990" y="2303050"/>
                        <a:pt x="676084" y="2301431"/>
                        <a:pt x="692658" y="2306003"/>
                      </a:cubicBezTo>
                      <a:cubicBezTo>
                        <a:pt x="702088" y="2308574"/>
                        <a:pt x="693991" y="2305526"/>
                        <a:pt x="704659" y="2308574"/>
                      </a:cubicBezTo>
                      <a:cubicBezTo>
                        <a:pt x="704469" y="2308955"/>
                        <a:pt x="701326" y="2308955"/>
                        <a:pt x="706564" y="2310765"/>
                      </a:cubicBezTo>
                      <a:cubicBezTo>
                        <a:pt x="710755" y="2312194"/>
                        <a:pt x="722757" y="2315528"/>
                        <a:pt x="723043" y="2315147"/>
                      </a:cubicBezTo>
                      <a:cubicBezTo>
                        <a:pt x="723043" y="2315051"/>
                        <a:pt x="724376" y="2315337"/>
                        <a:pt x="726376" y="2315909"/>
                      </a:cubicBezTo>
                      <a:cubicBezTo>
                        <a:pt x="728377" y="2316480"/>
                        <a:pt x="731044" y="2317147"/>
                        <a:pt x="733806" y="2317909"/>
                      </a:cubicBezTo>
                      <a:cubicBezTo>
                        <a:pt x="739330" y="2319433"/>
                        <a:pt x="745236" y="2321147"/>
                        <a:pt x="746855" y="2321528"/>
                      </a:cubicBezTo>
                      <a:cubicBezTo>
                        <a:pt x="752951" y="2323243"/>
                        <a:pt x="770572" y="2328196"/>
                        <a:pt x="773239" y="2329529"/>
                      </a:cubicBezTo>
                      <a:cubicBezTo>
                        <a:pt x="776764" y="2331244"/>
                        <a:pt x="784288" y="2333816"/>
                        <a:pt x="796195" y="2336768"/>
                      </a:cubicBezTo>
                      <a:cubicBezTo>
                        <a:pt x="801910" y="2338197"/>
                        <a:pt x="802291" y="2337816"/>
                        <a:pt x="809815" y="2339912"/>
                      </a:cubicBezTo>
                      <a:cubicBezTo>
                        <a:pt x="816578" y="2341817"/>
                        <a:pt x="824008" y="2344103"/>
                        <a:pt x="830199" y="2346008"/>
                      </a:cubicBezTo>
                      <a:cubicBezTo>
                        <a:pt x="831723" y="2346484"/>
                        <a:pt x="859250" y="2354866"/>
                        <a:pt x="857440" y="2354009"/>
                      </a:cubicBezTo>
                      <a:cubicBezTo>
                        <a:pt x="850678" y="2350961"/>
                        <a:pt x="876300" y="2359057"/>
                        <a:pt x="884872" y="2361629"/>
                      </a:cubicBezTo>
                      <a:cubicBezTo>
                        <a:pt x="891730" y="2363534"/>
                        <a:pt x="898779" y="2365629"/>
                        <a:pt x="905542" y="2367534"/>
                      </a:cubicBezTo>
                      <a:cubicBezTo>
                        <a:pt x="912590" y="2369439"/>
                        <a:pt x="910876" y="2368963"/>
                        <a:pt x="909828" y="2368487"/>
                      </a:cubicBezTo>
                      <a:cubicBezTo>
                        <a:pt x="908590" y="2367915"/>
                        <a:pt x="921258" y="2371820"/>
                        <a:pt x="922306" y="2372106"/>
                      </a:cubicBezTo>
                      <a:cubicBezTo>
                        <a:pt x="926878" y="2373345"/>
                        <a:pt x="931545" y="2374678"/>
                        <a:pt x="936022" y="2375916"/>
                      </a:cubicBezTo>
                      <a:cubicBezTo>
                        <a:pt x="940880" y="2377249"/>
                        <a:pt x="956500" y="2381060"/>
                        <a:pt x="956691" y="2381726"/>
                      </a:cubicBezTo>
                      <a:cubicBezTo>
                        <a:pt x="956977" y="2382488"/>
                        <a:pt x="969550" y="2386203"/>
                        <a:pt x="977646" y="2388299"/>
                      </a:cubicBezTo>
                      <a:cubicBezTo>
                        <a:pt x="986028" y="2390489"/>
                        <a:pt x="977551" y="2387441"/>
                        <a:pt x="988314" y="2390585"/>
                      </a:cubicBezTo>
                      <a:cubicBezTo>
                        <a:pt x="988028" y="2390966"/>
                        <a:pt x="985933" y="2390775"/>
                        <a:pt x="994220" y="2393156"/>
                      </a:cubicBezTo>
                      <a:cubicBezTo>
                        <a:pt x="1008507" y="2397157"/>
                        <a:pt x="986218" y="2388870"/>
                        <a:pt x="978598" y="2386584"/>
                      </a:cubicBezTo>
                      <a:close/>
                      <a:moveTo>
                        <a:pt x="1411796" y="2512790"/>
                      </a:moveTo>
                      <a:cubicBezTo>
                        <a:pt x="1403985" y="2510028"/>
                        <a:pt x="1399413" y="2508790"/>
                        <a:pt x="1398937" y="2509552"/>
                      </a:cubicBezTo>
                      <a:lnTo>
                        <a:pt x="1405223" y="2511362"/>
                      </a:lnTo>
                      <a:lnTo>
                        <a:pt x="1411796" y="2512790"/>
                      </a:lnTo>
                      <a:close/>
                      <a:moveTo>
                        <a:pt x="1538668" y="2538794"/>
                      </a:moveTo>
                      <a:cubicBezTo>
                        <a:pt x="1538668" y="2541175"/>
                        <a:pt x="1538668" y="2543556"/>
                        <a:pt x="1538573" y="2546033"/>
                      </a:cubicBezTo>
                      <a:cubicBezTo>
                        <a:pt x="1532001" y="2544223"/>
                        <a:pt x="1525238" y="2542318"/>
                        <a:pt x="1518856" y="2540508"/>
                      </a:cubicBezTo>
                      <a:cubicBezTo>
                        <a:pt x="1508570" y="2537651"/>
                        <a:pt x="1505426" y="2536889"/>
                        <a:pt x="1500188" y="2535841"/>
                      </a:cubicBezTo>
                      <a:cubicBezTo>
                        <a:pt x="1494091" y="2534698"/>
                        <a:pt x="1482376" y="2530507"/>
                        <a:pt x="1481804" y="2531459"/>
                      </a:cubicBezTo>
                      <a:cubicBezTo>
                        <a:pt x="1482281" y="2530602"/>
                        <a:pt x="1457039" y="2523268"/>
                        <a:pt x="1446657" y="2520124"/>
                      </a:cubicBezTo>
                      <a:cubicBezTo>
                        <a:pt x="1442847" y="2518982"/>
                        <a:pt x="1435037" y="2516600"/>
                        <a:pt x="1432084" y="2515553"/>
                      </a:cubicBezTo>
                      <a:cubicBezTo>
                        <a:pt x="1432274" y="2515172"/>
                        <a:pt x="1426273" y="2512981"/>
                        <a:pt x="1419892" y="2511171"/>
                      </a:cubicBezTo>
                      <a:lnTo>
                        <a:pt x="1419511" y="2511933"/>
                      </a:lnTo>
                      <a:cubicBezTo>
                        <a:pt x="1409700" y="2509076"/>
                        <a:pt x="1408843" y="2508218"/>
                        <a:pt x="1398937" y="2505551"/>
                      </a:cubicBezTo>
                      <a:cubicBezTo>
                        <a:pt x="1390936" y="2503456"/>
                        <a:pt x="1381220" y="2500979"/>
                        <a:pt x="1376648" y="2500122"/>
                      </a:cubicBezTo>
                      <a:cubicBezTo>
                        <a:pt x="1374648" y="2499741"/>
                        <a:pt x="1376458" y="2500408"/>
                        <a:pt x="1372267" y="2499170"/>
                      </a:cubicBezTo>
                      <a:cubicBezTo>
                        <a:pt x="1367790" y="2497836"/>
                        <a:pt x="1363123" y="2496407"/>
                        <a:pt x="1359122" y="2495169"/>
                      </a:cubicBezTo>
                      <a:cubicBezTo>
                        <a:pt x="1351407" y="2492597"/>
                        <a:pt x="1342168" y="2489549"/>
                        <a:pt x="1333976" y="2487549"/>
                      </a:cubicBezTo>
                      <a:cubicBezTo>
                        <a:pt x="1325785" y="2485644"/>
                        <a:pt x="1313212" y="2482215"/>
                        <a:pt x="1303401" y="2479262"/>
                      </a:cubicBezTo>
                      <a:cubicBezTo>
                        <a:pt x="1299020" y="2477929"/>
                        <a:pt x="1295209" y="2475833"/>
                        <a:pt x="1290161" y="2474690"/>
                      </a:cubicBezTo>
                      <a:cubicBezTo>
                        <a:pt x="1278922" y="2472023"/>
                        <a:pt x="1297686" y="2478310"/>
                        <a:pt x="1279970" y="2473166"/>
                      </a:cubicBezTo>
                      <a:cubicBezTo>
                        <a:pt x="1264539" y="2468690"/>
                        <a:pt x="1286351" y="2473262"/>
                        <a:pt x="1268158" y="2468023"/>
                      </a:cubicBezTo>
                      <a:cubicBezTo>
                        <a:pt x="1258253" y="2465165"/>
                        <a:pt x="1265396" y="2467928"/>
                        <a:pt x="1259110" y="2466308"/>
                      </a:cubicBezTo>
                      <a:cubicBezTo>
                        <a:pt x="1248918" y="2463641"/>
                        <a:pt x="1234535" y="2459260"/>
                        <a:pt x="1224343" y="2456212"/>
                      </a:cubicBezTo>
                      <a:cubicBezTo>
                        <a:pt x="1201579" y="2449449"/>
                        <a:pt x="1173385" y="2440591"/>
                        <a:pt x="1149953" y="2434209"/>
                      </a:cubicBezTo>
                      <a:cubicBezTo>
                        <a:pt x="1142524" y="2432209"/>
                        <a:pt x="1141381" y="2432209"/>
                        <a:pt x="1135951" y="2430971"/>
                      </a:cubicBezTo>
                      <a:cubicBezTo>
                        <a:pt x="1123569" y="2428113"/>
                        <a:pt x="1131475" y="2429447"/>
                        <a:pt x="1128236" y="2428304"/>
                      </a:cubicBezTo>
                      <a:cubicBezTo>
                        <a:pt x="1123664" y="2426684"/>
                        <a:pt x="1107757" y="2422493"/>
                        <a:pt x="1103662" y="2421636"/>
                      </a:cubicBezTo>
                      <a:cubicBezTo>
                        <a:pt x="1096232" y="2420493"/>
                        <a:pt x="1095947" y="2419922"/>
                        <a:pt x="1090993" y="2417826"/>
                      </a:cubicBezTo>
                      <a:cubicBezTo>
                        <a:pt x="1090327" y="2417540"/>
                        <a:pt x="1080230" y="2416397"/>
                        <a:pt x="1082897" y="2417159"/>
                      </a:cubicBezTo>
                      <a:cubicBezTo>
                        <a:pt x="1078230" y="2415826"/>
                        <a:pt x="1078230" y="2414873"/>
                        <a:pt x="1076992" y="2414397"/>
                      </a:cubicBezTo>
                      <a:cubicBezTo>
                        <a:pt x="1073944" y="2413064"/>
                        <a:pt x="1063657" y="2410492"/>
                        <a:pt x="1059180" y="2409349"/>
                      </a:cubicBezTo>
                      <a:cubicBezTo>
                        <a:pt x="1054037" y="2407920"/>
                        <a:pt x="1026795" y="2400776"/>
                        <a:pt x="1032700" y="2401538"/>
                      </a:cubicBezTo>
                      <a:cubicBezTo>
                        <a:pt x="1039844" y="2402491"/>
                        <a:pt x="1013079" y="2396109"/>
                        <a:pt x="1007459" y="2394490"/>
                      </a:cubicBezTo>
                      <a:cubicBezTo>
                        <a:pt x="992981" y="2390489"/>
                        <a:pt x="997077" y="2389346"/>
                        <a:pt x="984028" y="2386394"/>
                      </a:cubicBezTo>
                      <a:cubicBezTo>
                        <a:pt x="983551" y="2387156"/>
                        <a:pt x="1002697" y="2394014"/>
                        <a:pt x="1010888" y="2396871"/>
                      </a:cubicBezTo>
                      <a:cubicBezTo>
                        <a:pt x="1011746" y="2397157"/>
                        <a:pt x="1026319" y="2402396"/>
                        <a:pt x="1026509" y="2402015"/>
                      </a:cubicBezTo>
                      <a:cubicBezTo>
                        <a:pt x="1031462" y="2403062"/>
                        <a:pt x="1033939" y="2403824"/>
                        <a:pt x="1040130" y="2405729"/>
                      </a:cubicBezTo>
                      <a:cubicBezTo>
                        <a:pt x="1047940" y="2408206"/>
                        <a:pt x="1058418" y="2411730"/>
                        <a:pt x="1067372" y="2413921"/>
                      </a:cubicBezTo>
                      <a:cubicBezTo>
                        <a:pt x="1075087" y="2415826"/>
                        <a:pt x="1075658" y="2415636"/>
                        <a:pt x="1083278" y="2418303"/>
                      </a:cubicBezTo>
                      <a:cubicBezTo>
                        <a:pt x="1094804" y="2421636"/>
                        <a:pt x="1115378" y="2426303"/>
                        <a:pt x="1114711" y="2427542"/>
                      </a:cubicBezTo>
                      <a:cubicBezTo>
                        <a:pt x="1115187" y="2426589"/>
                        <a:pt x="1138904" y="2434209"/>
                        <a:pt x="1147286" y="2436400"/>
                      </a:cubicBezTo>
                      <a:cubicBezTo>
                        <a:pt x="1156716" y="2438972"/>
                        <a:pt x="1149191" y="2436400"/>
                        <a:pt x="1155859" y="2437924"/>
                      </a:cubicBezTo>
                      <a:cubicBezTo>
                        <a:pt x="1161669" y="2439257"/>
                        <a:pt x="1165574" y="2441258"/>
                        <a:pt x="1165479" y="2441448"/>
                      </a:cubicBezTo>
                      <a:cubicBezTo>
                        <a:pt x="1164812" y="2442591"/>
                        <a:pt x="1179671" y="2445734"/>
                        <a:pt x="1189482" y="2448497"/>
                      </a:cubicBezTo>
                      <a:cubicBezTo>
                        <a:pt x="1193864" y="2449735"/>
                        <a:pt x="1226820" y="2459546"/>
                        <a:pt x="1224343" y="2458974"/>
                      </a:cubicBezTo>
                      <a:cubicBezTo>
                        <a:pt x="1227201" y="2459641"/>
                        <a:pt x="1218343" y="2457260"/>
                        <a:pt x="1223296" y="2458212"/>
                      </a:cubicBezTo>
                      <a:cubicBezTo>
                        <a:pt x="1225867" y="2458688"/>
                        <a:pt x="1231487" y="2460403"/>
                        <a:pt x="1234916" y="2461355"/>
                      </a:cubicBezTo>
                      <a:cubicBezTo>
                        <a:pt x="1240060" y="2462784"/>
                        <a:pt x="1249108" y="2465356"/>
                        <a:pt x="1252728" y="2466689"/>
                      </a:cubicBezTo>
                      <a:cubicBezTo>
                        <a:pt x="1256252" y="2468023"/>
                        <a:pt x="1255395" y="2468118"/>
                        <a:pt x="1263682" y="2470214"/>
                      </a:cubicBezTo>
                      <a:cubicBezTo>
                        <a:pt x="1269682" y="2471738"/>
                        <a:pt x="1270540" y="2471452"/>
                        <a:pt x="1275016" y="2472499"/>
                      </a:cubicBezTo>
                      <a:cubicBezTo>
                        <a:pt x="1282827" y="2474500"/>
                        <a:pt x="1294257" y="2478500"/>
                        <a:pt x="1300639" y="2480501"/>
                      </a:cubicBezTo>
                      <a:cubicBezTo>
                        <a:pt x="1308354" y="2482977"/>
                        <a:pt x="1316926" y="2485549"/>
                        <a:pt x="1325404" y="2487930"/>
                      </a:cubicBezTo>
                      <a:cubicBezTo>
                        <a:pt x="1333976" y="2490407"/>
                        <a:pt x="1342454" y="2492693"/>
                        <a:pt x="1350169" y="2494598"/>
                      </a:cubicBezTo>
                      <a:cubicBezTo>
                        <a:pt x="1353883" y="2495550"/>
                        <a:pt x="1361408" y="2496979"/>
                        <a:pt x="1365314" y="2498122"/>
                      </a:cubicBezTo>
                      <a:cubicBezTo>
                        <a:pt x="1364361" y="2497836"/>
                        <a:pt x="1360361" y="2497455"/>
                        <a:pt x="1361408" y="2497931"/>
                      </a:cubicBezTo>
                      <a:cubicBezTo>
                        <a:pt x="1363408" y="2498789"/>
                        <a:pt x="1378744" y="2503075"/>
                        <a:pt x="1382173" y="2504028"/>
                      </a:cubicBezTo>
                      <a:cubicBezTo>
                        <a:pt x="1388078" y="2505551"/>
                        <a:pt x="1385030" y="2504313"/>
                        <a:pt x="1392460" y="2506313"/>
                      </a:cubicBezTo>
                      <a:cubicBezTo>
                        <a:pt x="1398365" y="2507933"/>
                        <a:pt x="1404556" y="2509838"/>
                        <a:pt x="1410081" y="2511552"/>
                      </a:cubicBezTo>
                      <a:cubicBezTo>
                        <a:pt x="1425892" y="2516410"/>
                        <a:pt x="1425607" y="2517172"/>
                        <a:pt x="1442847" y="2521553"/>
                      </a:cubicBezTo>
                      <a:cubicBezTo>
                        <a:pt x="1450086" y="2523173"/>
                        <a:pt x="1457230" y="2525268"/>
                        <a:pt x="1466374" y="2527935"/>
                      </a:cubicBezTo>
                      <a:cubicBezTo>
                        <a:pt x="1470374" y="2529078"/>
                        <a:pt x="1472470" y="2528792"/>
                        <a:pt x="1481233" y="2531364"/>
                      </a:cubicBezTo>
                      <a:cubicBezTo>
                        <a:pt x="1481709" y="2531745"/>
                        <a:pt x="1475327" y="2530983"/>
                        <a:pt x="1484948" y="2533460"/>
                      </a:cubicBezTo>
                      <a:cubicBezTo>
                        <a:pt x="1491139" y="2535079"/>
                        <a:pt x="1495425" y="2535746"/>
                        <a:pt x="1500188" y="2536793"/>
                      </a:cubicBezTo>
                      <a:cubicBezTo>
                        <a:pt x="1488091" y="2534126"/>
                        <a:pt x="1515523" y="2541651"/>
                        <a:pt x="1520476" y="2543080"/>
                      </a:cubicBezTo>
                      <a:cubicBezTo>
                        <a:pt x="1529239" y="2545747"/>
                        <a:pt x="1520571" y="2543937"/>
                        <a:pt x="1531144" y="2546985"/>
                      </a:cubicBezTo>
                      <a:cubicBezTo>
                        <a:pt x="1533144" y="2547557"/>
                        <a:pt x="1534954" y="2547938"/>
                        <a:pt x="1536573" y="2548414"/>
                      </a:cubicBezTo>
                      <a:cubicBezTo>
                        <a:pt x="1538478" y="2548890"/>
                        <a:pt x="1539907" y="2549176"/>
                        <a:pt x="1540764" y="2549271"/>
                      </a:cubicBezTo>
                      <a:cubicBezTo>
                        <a:pt x="1540478" y="2546223"/>
                        <a:pt x="1540002" y="2546033"/>
                        <a:pt x="1539716" y="2547842"/>
                      </a:cubicBezTo>
                      <a:cubicBezTo>
                        <a:pt x="1537430" y="2546890"/>
                        <a:pt x="1533811" y="2545556"/>
                        <a:pt x="1529620" y="2544413"/>
                      </a:cubicBezTo>
                      <a:lnTo>
                        <a:pt x="1539145" y="2547176"/>
                      </a:lnTo>
                      <a:lnTo>
                        <a:pt x="1539145" y="2546985"/>
                      </a:lnTo>
                      <a:cubicBezTo>
                        <a:pt x="1539145" y="2541080"/>
                        <a:pt x="1538954" y="2536508"/>
                        <a:pt x="1538764" y="2533936"/>
                      </a:cubicBezTo>
                      <a:cubicBezTo>
                        <a:pt x="1538954" y="2531745"/>
                        <a:pt x="1538764" y="2532221"/>
                        <a:pt x="1538668" y="2538794"/>
                      </a:cubicBezTo>
                      <a:close/>
                      <a:moveTo>
                        <a:pt x="1538002" y="2001107"/>
                      </a:moveTo>
                      <a:cubicBezTo>
                        <a:pt x="1537430" y="2009394"/>
                        <a:pt x="1537621" y="2014156"/>
                        <a:pt x="1538383" y="2014347"/>
                      </a:cubicBezTo>
                      <a:lnTo>
                        <a:pt x="1538383" y="2007775"/>
                      </a:lnTo>
                      <a:lnTo>
                        <a:pt x="1538002" y="2001107"/>
                      </a:lnTo>
                      <a:close/>
                      <a:moveTo>
                        <a:pt x="1538764" y="1200340"/>
                      </a:moveTo>
                      <a:cubicBezTo>
                        <a:pt x="1537811" y="1214819"/>
                        <a:pt x="1539145" y="1217295"/>
                        <a:pt x="1539145" y="1207008"/>
                      </a:cubicBezTo>
                      <a:lnTo>
                        <a:pt x="1538764" y="1200340"/>
                      </a:lnTo>
                      <a:close/>
                      <a:moveTo>
                        <a:pt x="1540097" y="2448020"/>
                      </a:moveTo>
                      <a:cubicBezTo>
                        <a:pt x="1540097" y="2457736"/>
                        <a:pt x="1539240" y="2456212"/>
                        <a:pt x="1539240" y="2447830"/>
                      </a:cubicBezTo>
                      <a:cubicBezTo>
                        <a:pt x="1539621" y="2443544"/>
                        <a:pt x="1540002" y="2437067"/>
                        <a:pt x="1540097" y="2448020"/>
                      </a:cubicBezTo>
                      <a:close/>
                      <a:moveTo>
                        <a:pt x="1539145" y="2204847"/>
                      </a:moveTo>
                      <a:cubicBezTo>
                        <a:pt x="1539621" y="2204942"/>
                        <a:pt x="1539907" y="2212277"/>
                        <a:pt x="1539526" y="2218087"/>
                      </a:cubicBezTo>
                      <a:cubicBezTo>
                        <a:pt x="1539049" y="2225993"/>
                        <a:pt x="1537716" y="2227612"/>
                        <a:pt x="1538288" y="2211229"/>
                      </a:cubicBezTo>
                      <a:cubicBezTo>
                        <a:pt x="1538478" y="2207990"/>
                        <a:pt x="1538764" y="2204847"/>
                        <a:pt x="1539145" y="2204847"/>
                      </a:cubicBezTo>
                      <a:close/>
                      <a:moveTo>
                        <a:pt x="1539431" y="1817656"/>
                      </a:moveTo>
                      <a:lnTo>
                        <a:pt x="1538192" y="1817370"/>
                      </a:lnTo>
                      <a:cubicBezTo>
                        <a:pt x="1538573" y="1812036"/>
                        <a:pt x="1539431" y="1805464"/>
                        <a:pt x="1539431" y="1817656"/>
                      </a:cubicBezTo>
                      <a:close/>
                      <a:moveTo>
                        <a:pt x="1539621" y="1614106"/>
                      </a:moveTo>
                      <a:cubicBezTo>
                        <a:pt x="1539621" y="1623822"/>
                        <a:pt x="1538764" y="1622298"/>
                        <a:pt x="1538764" y="1613916"/>
                      </a:cubicBezTo>
                      <a:cubicBezTo>
                        <a:pt x="1539049" y="1609630"/>
                        <a:pt x="1539526" y="1603153"/>
                        <a:pt x="1539621" y="1614106"/>
                      </a:cubicBezTo>
                      <a:close/>
                      <a:moveTo>
                        <a:pt x="1540097" y="1528953"/>
                      </a:moveTo>
                      <a:cubicBezTo>
                        <a:pt x="1540097" y="1538669"/>
                        <a:pt x="1539240" y="1537145"/>
                        <a:pt x="1539240" y="1528763"/>
                      </a:cubicBezTo>
                      <a:cubicBezTo>
                        <a:pt x="1539335" y="1513427"/>
                        <a:pt x="1540097" y="1512951"/>
                        <a:pt x="1540097" y="1528953"/>
                      </a:cubicBezTo>
                      <a:close/>
                      <a:moveTo>
                        <a:pt x="1541240" y="255556"/>
                      </a:moveTo>
                      <a:cubicBezTo>
                        <a:pt x="1541240" y="246697"/>
                        <a:pt x="1538192" y="242125"/>
                        <a:pt x="1538002" y="255461"/>
                      </a:cubicBezTo>
                      <a:cubicBezTo>
                        <a:pt x="1537906" y="260033"/>
                        <a:pt x="1537811" y="278225"/>
                        <a:pt x="1538097" y="280607"/>
                      </a:cubicBezTo>
                      <a:cubicBezTo>
                        <a:pt x="1538668" y="285655"/>
                        <a:pt x="1539335" y="285369"/>
                        <a:pt x="1538764" y="300895"/>
                      </a:cubicBezTo>
                      <a:cubicBezTo>
                        <a:pt x="1538573" y="314134"/>
                        <a:pt x="1538288" y="328803"/>
                        <a:pt x="1538478" y="342614"/>
                      </a:cubicBezTo>
                      <a:cubicBezTo>
                        <a:pt x="1538573" y="351282"/>
                        <a:pt x="1539431" y="358140"/>
                        <a:pt x="1539335" y="364808"/>
                      </a:cubicBezTo>
                      <a:cubicBezTo>
                        <a:pt x="1539145" y="375952"/>
                        <a:pt x="1537906" y="376809"/>
                        <a:pt x="1537716" y="390144"/>
                      </a:cubicBezTo>
                      <a:cubicBezTo>
                        <a:pt x="1537621" y="397764"/>
                        <a:pt x="1538478" y="392240"/>
                        <a:pt x="1538668" y="392811"/>
                      </a:cubicBezTo>
                      <a:cubicBezTo>
                        <a:pt x="1538668" y="399479"/>
                        <a:pt x="1537525" y="402622"/>
                        <a:pt x="1537906" y="409575"/>
                      </a:cubicBezTo>
                      <a:cubicBezTo>
                        <a:pt x="1538002" y="411575"/>
                        <a:pt x="1540097" y="414147"/>
                        <a:pt x="1539431" y="425005"/>
                      </a:cubicBezTo>
                      <a:cubicBezTo>
                        <a:pt x="1539145" y="429959"/>
                        <a:pt x="1538573" y="424529"/>
                        <a:pt x="1538288" y="433864"/>
                      </a:cubicBezTo>
                      <a:cubicBezTo>
                        <a:pt x="1538192" y="437674"/>
                        <a:pt x="1538192" y="444532"/>
                        <a:pt x="1538288" y="448628"/>
                      </a:cubicBezTo>
                      <a:cubicBezTo>
                        <a:pt x="1538478" y="459200"/>
                        <a:pt x="1539526" y="445770"/>
                        <a:pt x="1539431" y="465201"/>
                      </a:cubicBezTo>
                      <a:cubicBezTo>
                        <a:pt x="1538954" y="464249"/>
                        <a:pt x="1538573" y="466154"/>
                        <a:pt x="1538192" y="471488"/>
                      </a:cubicBezTo>
                      <a:cubicBezTo>
                        <a:pt x="1537906" y="478822"/>
                        <a:pt x="1537621" y="491014"/>
                        <a:pt x="1538478" y="491204"/>
                      </a:cubicBezTo>
                      <a:cubicBezTo>
                        <a:pt x="1537335" y="490919"/>
                        <a:pt x="1537621" y="501396"/>
                        <a:pt x="1538192" y="510826"/>
                      </a:cubicBezTo>
                      <a:cubicBezTo>
                        <a:pt x="1538002" y="510826"/>
                        <a:pt x="1537906" y="513493"/>
                        <a:pt x="1537811" y="517684"/>
                      </a:cubicBezTo>
                      <a:cubicBezTo>
                        <a:pt x="1537811" y="521875"/>
                        <a:pt x="1537811" y="527495"/>
                        <a:pt x="1537811" y="533209"/>
                      </a:cubicBezTo>
                      <a:cubicBezTo>
                        <a:pt x="1537906" y="544735"/>
                        <a:pt x="1538097" y="557022"/>
                        <a:pt x="1538097" y="559594"/>
                      </a:cubicBezTo>
                      <a:cubicBezTo>
                        <a:pt x="1538097" y="539591"/>
                        <a:pt x="1539145" y="542068"/>
                        <a:pt x="1538859" y="562070"/>
                      </a:cubicBezTo>
                      <a:cubicBezTo>
                        <a:pt x="1538764" y="575310"/>
                        <a:pt x="1538668" y="589217"/>
                        <a:pt x="1538478" y="602933"/>
                      </a:cubicBezTo>
                      <a:cubicBezTo>
                        <a:pt x="1539431" y="603123"/>
                        <a:pt x="1539621" y="568166"/>
                        <a:pt x="1539716" y="557308"/>
                      </a:cubicBezTo>
                      <a:cubicBezTo>
                        <a:pt x="1539716" y="567880"/>
                        <a:pt x="1539716" y="578644"/>
                        <a:pt x="1539716" y="589217"/>
                      </a:cubicBezTo>
                      <a:cubicBezTo>
                        <a:pt x="1539716" y="596265"/>
                        <a:pt x="1539621" y="607409"/>
                        <a:pt x="1539145" y="610553"/>
                      </a:cubicBezTo>
                      <a:cubicBezTo>
                        <a:pt x="1538668" y="613601"/>
                        <a:pt x="1538478" y="605980"/>
                        <a:pt x="1538097" y="614744"/>
                      </a:cubicBezTo>
                      <a:cubicBezTo>
                        <a:pt x="1537430" y="632555"/>
                        <a:pt x="1538573" y="637699"/>
                        <a:pt x="1538668" y="654272"/>
                      </a:cubicBezTo>
                      <a:cubicBezTo>
                        <a:pt x="1538668" y="668846"/>
                        <a:pt x="1538192" y="678466"/>
                        <a:pt x="1537621" y="688086"/>
                      </a:cubicBezTo>
                      <a:cubicBezTo>
                        <a:pt x="1538192" y="688181"/>
                        <a:pt x="1538859" y="699326"/>
                        <a:pt x="1539049" y="706374"/>
                      </a:cubicBezTo>
                      <a:cubicBezTo>
                        <a:pt x="1539431" y="717328"/>
                        <a:pt x="1538478" y="711994"/>
                        <a:pt x="1538478" y="715423"/>
                      </a:cubicBezTo>
                      <a:cubicBezTo>
                        <a:pt x="1538478" y="722662"/>
                        <a:pt x="1539145" y="721328"/>
                        <a:pt x="1539431" y="721328"/>
                      </a:cubicBezTo>
                      <a:cubicBezTo>
                        <a:pt x="1539145" y="721233"/>
                        <a:pt x="1538288" y="716185"/>
                        <a:pt x="1538097" y="720185"/>
                      </a:cubicBezTo>
                      <a:cubicBezTo>
                        <a:pt x="1537811" y="726472"/>
                        <a:pt x="1538002" y="740283"/>
                        <a:pt x="1538002" y="747046"/>
                      </a:cubicBezTo>
                      <a:cubicBezTo>
                        <a:pt x="1538097" y="754571"/>
                        <a:pt x="1538192" y="768287"/>
                        <a:pt x="1538573" y="772954"/>
                      </a:cubicBezTo>
                      <a:cubicBezTo>
                        <a:pt x="1538859" y="776002"/>
                        <a:pt x="1539049" y="776573"/>
                        <a:pt x="1538954" y="783622"/>
                      </a:cubicBezTo>
                      <a:cubicBezTo>
                        <a:pt x="1538954" y="787622"/>
                        <a:pt x="1538764" y="791528"/>
                        <a:pt x="1538478" y="792861"/>
                      </a:cubicBezTo>
                      <a:cubicBezTo>
                        <a:pt x="1538097" y="794576"/>
                        <a:pt x="1538288" y="796004"/>
                        <a:pt x="1538288" y="801624"/>
                      </a:cubicBezTo>
                      <a:cubicBezTo>
                        <a:pt x="1538288" y="809434"/>
                        <a:pt x="1538764" y="816483"/>
                        <a:pt x="1538859" y="824579"/>
                      </a:cubicBezTo>
                      <a:cubicBezTo>
                        <a:pt x="1538954" y="832580"/>
                        <a:pt x="1539049" y="841058"/>
                        <a:pt x="1538954" y="849154"/>
                      </a:cubicBezTo>
                      <a:cubicBezTo>
                        <a:pt x="1538764" y="854107"/>
                        <a:pt x="1538478" y="861536"/>
                        <a:pt x="1538383" y="864775"/>
                      </a:cubicBezTo>
                      <a:cubicBezTo>
                        <a:pt x="1538383" y="866775"/>
                        <a:pt x="1538668" y="863822"/>
                        <a:pt x="1538668" y="866108"/>
                      </a:cubicBezTo>
                      <a:lnTo>
                        <a:pt x="1538668" y="872871"/>
                      </a:lnTo>
                      <a:lnTo>
                        <a:pt x="1538668" y="904780"/>
                      </a:lnTo>
                      <a:cubicBezTo>
                        <a:pt x="1538668" y="915448"/>
                        <a:pt x="1538383" y="937831"/>
                        <a:pt x="1539335" y="938022"/>
                      </a:cubicBezTo>
                      <a:cubicBezTo>
                        <a:pt x="1538668" y="937831"/>
                        <a:pt x="1538573" y="960120"/>
                        <a:pt x="1538573" y="968788"/>
                      </a:cubicBezTo>
                      <a:cubicBezTo>
                        <a:pt x="1538573" y="981075"/>
                        <a:pt x="1539145" y="982694"/>
                        <a:pt x="1539049" y="994220"/>
                      </a:cubicBezTo>
                      <a:cubicBezTo>
                        <a:pt x="1539049" y="999077"/>
                        <a:pt x="1538478" y="995458"/>
                        <a:pt x="1538288" y="1000315"/>
                      </a:cubicBezTo>
                      <a:cubicBezTo>
                        <a:pt x="1538097" y="1004792"/>
                        <a:pt x="1538097" y="1010888"/>
                        <a:pt x="1538192" y="1015841"/>
                      </a:cubicBezTo>
                      <a:cubicBezTo>
                        <a:pt x="1538192" y="1022128"/>
                        <a:pt x="1538288" y="1029176"/>
                        <a:pt x="1538573" y="1034605"/>
                      </a:cubicBezTo>
                      <a:cubicBezTo>
                        <a:pt x="1538668" y="1038035"/>
                        <a:pt x="1539049" y="1036320"/>
                        <a:pt x="1539335" y="1036415"/>
                      </a:cubicBezTo>
                      <a:cubicBezTo>
                        <a:pt x="1538288" y="1036225"/>
                        <a:pt x="1539049" y="1051560"/>
                        <a:pt x="1539049" y="1058799"/>
                      </a:cubicBezTo>
                      <a:cubicBezTo>
                        <a:pt x="1538954" y="1067657"/>
                        <a:pt x="1537335" y="1056799"/>
                        <a:pt x="1537621" y="1069657"/>
                      </a:cubicBezTo>
                      <a:cubicBezTo>
                        <a:pt x="1537906" y="1085374"/>
                        <a:pt x="1539240" y="1078897"/>
                        <a:pt x="1539907" y="1084421"/>
                      </a:cubicBezTo>
                      <a:cubicBezTo>
                        <a:pt x="1540478" y="1088993"/>
                        <a:pt x="1538954" y="1102519"/>
                        <a:pt x="1538859" y="1101852"/>
                      </a:cubicBezTo>
                      <a:cubicBezTo>
                        <a:pt x="1539240" y="1104614"/>
                        <a:pt x="1539431" y="1102138"/>
                        <a:pt x="1539431" y="1110424"/>
                      </a:cubicBezTo>
                      <a:cubicBezTo>
                        <a:pt x="1539431" y="1112615"/>
                        <a:pt x="1539335" y="1119092"/>
                        <a:pt x="1539526" y="1120997"/>
                      </a:cubicBezTo>
                      <a:cubicBezTo>
                        <a:pt x="1539716" y="1123379"/>
                        <a:pt x="1539907" y="1120902"/>
                        <a:pt x="1540097" y="1123093"/>
                      </a:cubicBezTo>
                      <a:cubicBezTo>
                        <a:pt x="1540288" y="1125760"/>
                        <a:pt x="1540288" y="1131570"/>
                        <a:pt x="1540288" y="1135094"/>
                      </a:cubicBezTo>
                      <a:cubicBezTo>
                        <a:pt x="1539812" y="1134332"/>
                        <a:pt x="1539431" y="1135666"/>
                        <a:pt x="1539621" y="1145000"/>
                      </a:cubicBezTo>
                      <a:cubicBezTo>
                        <a:pt x="1539812" y="1157669"/>
                        <a:pt x="1540097" y="1159859"/>
                        <a:pt x="1539240" y="1161193"/>
                      </a:cubicBezTo>
                      <a:cubicBezTo>
                        <a:pt x="1538954" y="1161669"/>
                        <a:pt x="1538954" y="1178433"/>
                        <a:pt x="1539145" y="1180243"/>
                      </a:cubicBezTo>
                      <a:cubicBezTo>
                        <a:pt x="1539431" y="1182814"/>
                        <a:pt x="1539621" y="1177481"/>
                        <a:pt x="1539716" y="1185005"/>
                      </a:cubicBezTo>
                      <a:cubicBezTo>
                        <a:pt x="1539812" y="1193482"/>
                        <a:pt x="1539812" y="1202817"/>
                        <a:pt x="1539621" y="1211199"/>
                      </a:cubicBezTo>
                      <a:cubicBezTo>
                        <a:pt x="1539526" y="1220057"/>
                        <a:pt x="1539049" y="1221200"/>
                        <a:pt x="1538859" y="1228820"/>
                      </a:cubicBezTo>
                      <a:cubicBezTo>
                        <a:pt x="1538668" y="1235678"/>
                        <a:pt x="1538573" y="1246918"/>
                        <a:pt x="1538954" y="1252919"/>
                      </a:cubicBezTo>
                      <a:cubicBezTo>
                        <a:pt x="1539431" y="1260920"/>
                        <a:pt x="1538573" y="1279493"/>
                        <a:pt x="1538478" y="1278255"/>
                      </a:cubicBezTo>
                      <a:cubicBezTo>
                        <a:pt x="1539049" y="1288161"/>
                        <a:pt x="1539812" y="1267873"/>
                        <a:pt x="1540097" y="1267968"/>
                      </a:cubicBezTo>
                      <a:cubicBezTo>
                        <a:pt x="1540097" y="1267968"/>
                        <a:pt x="1540192" y="1278922"/>
                        <a:pt x="1540002" y="1279303"/>
                      </a:cubicBezTo>
                      <a:cubicBezTo>
                        <a:pt x="1539526" y="1280065"/>
                        <a:pt x="1539716" y="1291590"/>
                        <a:pt x="1539907" y="1297400"/>
                      </a:cubicBezTo>
                      <a:cubicBezTo>
                        <a:pt x="1540288" y="1309783"/>
                        <a:pt x="1539526" y="1304258"/>
                        <a:pt x="1538954" y="1311021"/>
                      </a:cubicBezTo>
                      <a:cubicBezTo>
                        <a:pt x="1538573" y="1315498"/>
                        <a:pt x="1539240" y="1317212"/>
                        <a:pt x="1539335" y="1318736"/>
                      </a:cubicBezTo>
                      <a:cubicBezTo>
                        <a:pt x="1539812" y="1318831"/>
                        <a:pt x="1539716" y="1327785"/>
                        <a:pt x="1539716" y="1332548"/>
                      </a:cubicBezTo>
                      <a:cubicBezTo>
                        <a:pt x="1539716" y="1345406"/>
                        <a:pt x="1539431" y="1347406"/>
                        <a:pt x="1540097" y="1358360"/>
                      </a:cubicBezTo>
                      <a:cubicBezTo>
                        <a:pt x="1540097" y="1359313"/>
                        <a:pt x="1540478" y="1367599"/>
                        <a:pt x="1540383" y="1369123"/>
                      </a:cubicBezTo>
                      <a:cubicBezTo>
                        <a:pt x="1540192" y="1372648"/>
                        <a:pt x="1539145" y="1357027"/>
                        <a:pt x="1538954" y="1369886"/>
                      </a:cubicBezTo>
                      <a:cubicBezTo>
                        <a:pt x="1538764" y="1382459"/>
                        <a:pt x="1538859" y="1397508"/>
                        <a:pt x="1538859" y="1410462"/>
                      </a:cubicBezTo>
                      <a:cubicBezTo>
                        <a:pt x="1538859" y="1409033"/>
                        <a:pt x="1538859" y="1399032"/>
                        <a:pt x="1539240" y="1399794"/>
                      </a:cubicBezTo>
                      <a:cubicBezTo>
                        <a:pt x="1539431" y="1400175"/>
                        <a:pt x="1539240" y="1420463"/>
                        <a:pt x="1539621" y="1420559"/>
                      </a:cubicBezTo>
                      <a:cubicBezTo>
                        <a:pt x="1539526" y="1420559"/>
                        <a:pt x="1539526" y="1419511"/>
                        <a:pt x="1539621" y="1418082"/>
                      </a:cubicBezTo>
                      <a:cubicBezTo>
                        <a:pt x="1539621" y="1416653"/>
                        <a:pt x="1539716" y="1414748"/>
                        <a:pt x="1539812" y="1412939"/>
                      </a:cubicBezTo>
                      <a:cubicBezTo>
                        <a:pt x="1539907" y="1409319"/>
                        <a:pt x="1540097" y="1406271"/>
                        <a:pt x="1540192" y="1408081"/>
                      </a:cubicBezTo>
                      <a:cubicBezTo>
                        <a:pt x="1540383" y="1417320"/>
                        <a:pt x="1541240" y="1430750"/>
                        <a:pt x="1540192" y="1430560"/>
                      </a:cubicBezTo>
                      <a:cubicBezTo>
                        <a:pt x="1539907" y="1428274"/>
                        <a:pt x="1539526" y="1423988"/>
                        <a:pt x="1539431" y="1431322"/>
                      </a:cubicBezTo>
                      <a:cubicBezTo>
                        <a:pt x="1539335" y="1442085"/>
                        <a:pt x="1539240" y="1457706"/>
                        <a:pt x="1539431" y="1468279"/>
                      </a:cubicBezTo>
                      <a:cubicBezTo>
                        <a:pt x="1539526" y="1476661"/>
                        <a:pt x="1540288" y="1468946"/>
                        <a:pt x="1540669" y="1469993"/>
                      </a:cubicBezTo>
                      <a:cubicBezTo>
                        <a:pt x="1540669" y="1475804"/>
                        <a:pt x="1540192" y="1496187"/>
                        <a:pt x="1539907" y="1499140"/>
                      </a:cubicBezTo>
                      <a:cubicBezTo>
                        <a:pt x="1539621" y="1501902"/>
                        <a:pt x="1539431" y="1484471"/>
                        <a:pt x="1539431" y="1482376"/>
                      </a:cubicBezTo>
                      <a:cubicBezTo>
                        <a:pt x="1539431" y="1490186"/>
                        <a:pt x="1539621" y="1506760"/>
                        <a:pt x="1539240" y="1512856"/>
                      </a:cubicBezTo>
                      <a:cubicBezTo>
                        <a:pt x="1538954" y="1517618"/>
                        <a:pt x="1538192" y="1515428"/>
                        <a:pt x="1537811" y="1515332"/>
                      </a:cubicBezTo>
                      <a:cubicBezTo>
                        <a:pt x="1538478" y="1520952"/>
                        <a:pt x="1539145" y="1524857"/>
                        <a:pt x="1539716" y="1533430"/>
                      </a:cubicBezTo>
                      <a:cubicBezTo>
                        <a:pt x="1540002" y="1537716"/>
                        <a:pt x="1539812" y="1545717"/>
                        <a:pt x="1540002" y="1551623"/>
                      </a:cubicBezTo>
                      <a:cubicBezTo>
                        <a:pt x="1540097" y="1554575"/>
                        <a:pt x="1540764" y="1559338"/>
                        <a:pt x="1540288" y="1563529"/>
                      </a:cubicBezTo>
                      <a:cubicBezTo>
                        <a:pt x="1539812" y="1568672"/>
                        <a:pt x="1539145" y="1556956"/>
                        <a:pt x="1538573" y="1560386"/>
                      </a:cubicBezTo>
                      <a:cubicBezTo>
                        <a:pt x="1538097" y="1563243"/>
                        <a:pt x="1538573" y="1573816"/>
                        <a:pt x="1538668" y="1577340"/>
                      </a:cubicBezTo>
                      <a:cubicBezTo>
                        <a:pt x="1538859" y="1581912"/>
                        <a:pt x="1539145" y="1582007"/>
                        <a:pt x="1539240" y="1588198"/>
                      </a:cubicBezTo>
                      <a:cubicBezTo>
                        <a:pt x="1539240" y="1594961"/>
                        <a:pt x="1539240" y="1601914"/>
                        <a:pt x="1539335" y="1608773"/>
                      </a:cubicBezTo>
                      <a:cubicBezTo>
                        <a:pt x="1539335" y="1624870"/>
                        <a:pt x="1539049" y="1647825"/>
                        <a:pt x="1539526" y="1662970"/>
                      </a:cubicBezTo>
                      <a:cubicBezTo>
                        <a:pt x="1539621" y="1666589"/>
                        <a:pt x="1540097" y="1667542"/>
                        <a:pt x="1539907" y="1672114"/>
                      </a:cubicBezTo>
                      <a:cubicBezTo>
                        <a:pt x="1539716" y="1678114"/>
                        <a:pt x="1539240" y="1679162"/>
                        <a:pt x="1538954" y="1685449"/>
                      </a:cubicBezTo>
                      <a:cubicBezTo>
                        <a:pt x="1538478" y="1698403"/>
                        <a:pt x="1538383" y="1719167"/>
                        <a:pt x="1538764" y="1732693"/>
                      </a:cubicBezTo>
                      <a:cubicBezTo>
                        <a:pt x="1538859" y="1735360"/>
                        <a:pt x="1539431" y="1740884"/>
                        <a:pt x="1539335" y="1742313"/>
                      </a:cubicBezTo>
                      <a:cubicBezTo>
                        <a:pt x="1539145" y="1747647"/>
                        <a:pt x="1538383" y="1742504"/>
                        <a:pt x="1538383" y="1751076"/>
                      </a:cubicBezTo>
                      <a:cubicBezTo>
                        <a:pt x="1538383" y="1751171"/>
                        <a:pt x="1538573" y="1751743"/>
                        <a:pt x="1538764" y="1753267"/>
                      </a:cubicBezTo>
                      <a:cubicBezTo>
                        <a:pt x="1538954" y="1754696"/>
                        <a:pt x="1539145" y="1756981"/>
                        <a:pt x="1539145" y="1760411"/>
                      </a:cubicBezTo>
                      <a:cubicBezTo>
                        <a:pt x="1539145" y="1765173"/>
                        <a:pt x="1539145" y="1770698"/>
                        <a:pt x="1539526" y="1771745"/>
                      </a:cubicBezTo>
                      <a:cubicBezTo>
                        <a:pt x="1540288" y="1774031"/>
                        <a:pt x="1540288" y="1776317"/>
                        <a:pt x="1540859" y="1785271"/>
                      </a:cubicBezTo>
                      <a:cubicBezTo>
                        <a:pt x="1540669" y="1787843"/>
                        <a:pt x="1539335" y="1795653"/>
                        <a:pt x="1539431" y="1792414"/>
                      </a:cubicBezTo>
                      <a:cubicBezTo>
                        <a:pt x="1539526" y="1789843"/>
                        <a:pt x="1539812" y="1783937"/>
                        <a:pt x="1539431" y="1779461"/>
                      </a:cubicBezTo>
                      <a:cubicBezTo>
                        <a:pt x="1539240" y="1776508"/>
                        <a:pt x="1539145" y="1779175"/>
                        <a:pt x="1539049" y="1782318"/>
                      </a:cubicBezTo>
                      <a:cubicBezTo>
                        <a:pt x="1538954" y="1788319"/>
                        <a:pt x="1539621" y="1805845"/>
                        <a:pt x="1538954" y="1810512"/>
                      </a:cubicBezTo>
                      <a:cubicBezTo>
                        <a:pt x="1538478" y="1814036"/>
                        <a:pt x="1539145" y="1846421"/>
                        <a:pt x="1539145" y="1857089"/>
                      </a:cubicBezTo>
                      <a:cubicBezTo>
                        <a:pt x="1539812" y="1857280"/>
                        <a:pt x="1539812" y="1850707"/>
                        <a:pt x="1540383" y="1850803"/>
                      </a:cubicBezTo>
                      <a:cubicBezTo>
                        <a:pt x="1540383" y="1858232"/>
                        <a:pt x="1539621" y="1864519"/>
                        <a:pt x="1539716" y="1867853"/>
                      </a:cubicBezTo>
                      <a:cubicBezTo>
                        <a:pt x="1539812" y="1874234"/>
                        <a:pt x="1540478" y="1878902"/>
                        <a:pt x="1540764" y="1883664"/>
                      </a:cubicBezTo>
                      <a:cubicBezTo>
                        <a:pt x="1540288" y="1886236"/>
                        <a:pt x="1537716" y="1922336"/>
                        <a:pt x="1539049" y="1922717"/>
                      </a:cubicBezTo>
                      <a:cubicBezTo>
                        <a:pt x="1539145" y="1918335"/>
                        <a:pt x="1538954" y="1917002"/>
                        <a:pt x="1538859" y="1915192"/>
                      </a:cubicBezTo>
                      <a:cubicBezTo>
                        <a:pt x="1538764" y="1911572"/>
                        <a:pt x="1539716" y="1916811"/>
                        <a:pt x="1539812" y="1918240"/>
                      </a:cubicBezTo>
                      <a:cubicBezTo>
                        <a:pt x="1540002" y="1921288"/>
                        <a:pt x="1540097" y="1926907"/>
                        <a:pt x="1540097" y="1931480"/>
                      </a:cubicBezTo>
                      <a:cubicBezTo>
                        <a:pt x="1539907" y="1943100"/>
                        <a:pt x="1538859" y="1930146"/>
                        <a:pt x="1538668" y="1943481"/>
                      </a:cubicBezTo>
                      <a:cubicBezTo>
                        <a:pt x="1538573" y="1949482"/>
                        <a:pt x="1538573" y="1958626"/>
                        <a:pt x="1538668" y="1964531"/>
                      </a:cubicBezTo>
                      <a:cubicBezTo>
                        <a:pt x="1538859" y="1971961"/>
                        <a:pt x="1539431" y="1966817"/>
                        <a:pt x="1539431" y="1977104"/>
                      </a:cubicBezTo>
                      <a:cubicBezTo>
                        <a:pt x="1539431" y="1984153"/>
                        <a:pt x="1539526" y="1988534"/>
                        <a:pt x="1539049" y="1988439"/>
                      </a:cubicBezTo>
                      <a:cubicBezTo>
                        <a:pt x="1538954" y="1987487"/>
                        <a:pt x="1538573" y="1983772"/>
                        <a:pt x="1538478" y="1984439"/>
                      </a:cubicBezTo>
                      <a:cubicBezTo>
                        <a:pt x="1538288" y="1985486"/>
                        <a:pt x="1540097" y="2015395"/>
                        <a:pt x="1539526" y="2020157"/>
                      </a:cubicBezTo>
                      <a:cubicBezTo>
                        <a:pt x="1539049" y="2023872"/>
                        <a:pt x="1538573" y="2020824"/>
                        <a:pt x="1538478" y="2032826"/>
                      </a:cubicBezTo>
                      <a:cubicBezTo>
                        <a:pt x="1538478" y="2035588"/>
                        <a:pt x="1538668" y="2048065"/>
                        <a:pt x="1538668" y="2050542"/>
                      </a:cubicBezTo>
                      <a:cubicBezTo>
                        <a:pt x="1538573" y="2048542"/>
                        <a:pt x="1539812" y="2025396"/>
                        <a:pt x="1539716" y="2036255"/>
                      </a:cubicBezTo>
                      <a:cubicBezTo>
                        <a:pt x="1539621" y="2045303"/>
                        <a:pt x="1539526" y="2053304"/>
                        <a:pt x="1539431" y="2062448"/>
                      </a:cubicBezTo>
                      <a:lnTo>
                        <a:pt x="1539431" y="2076640"/>
                      </a:lnTo>
                      <a:cubicBezTo>
                        <a:pt x="1539335" y="2079689"/>
                        <a:pt x="1539431" y="2081213"/>
                        <a:pt x="1539621" y="2081403"/>
                      </a:cubicBezTo>
                      <a:cubicBezTo>
                        <a:pt x="1539716" y="2085118"/>
                        <a:pt x="1538668" y="2078164"/>
                        <a:pt x="1538573" y="2078641"/>
                      </a:cubicBezTo>
                      <a:cubicBezTo>
                        <a:pt x="1538192" y="2080165"/>
                        <a:pt x="1538668" y="2089023"/>
                        <a:pt x="1538764" y="2090738"/>
                      </a:cubicBezTo>
                      <a:cubicBezTo>
                        <a:pt x="1538954" y="2093119"/>
                        <a:pt x="1539526" y="2098262"/>
                        <a:pt x="1539240" y="2103596"/>
                      </a:cubicBezTo>
                      <a:cubicBezTo>
                        <a:pt x="1539049" y="2108454"/>
                        <a:pt x="1538573" y="2104644"/>
                        <a:pt x="1538288" y="2106740"/>
                      </a:cubicBezTo>
                      <a:cubicBezTo>
                        <a:pt x="1538668" y="2103692"/>
                        <a:pt x="1539335" y="2122837"/>
                        <a:pt x="1539431" y="2127504"/>
                      </a:cubicBezTo>
                      <a:cubicBezTo>
                        <a:pt x="1539526" y="2132362"/>
                        <a:pt x="1539621" y="2138553"/>
                        <a:pt x="1539431" y="2143506"/>
                      </a:cubicBezTo>
                      <a:cubicBezTo>
                        <a:pt x="1539335" y="2147888"/>
                        <a:pt x="1539049" y="2145411"/>
                        <a:pt x="1538954" y="2150174"/>
                      </a:cubicBezTo>
                      <a:cubicBezTo>
                        <a:pt x="1538859" y="2154270"/>
                        <a:pt x="1538668" y="2171700"/>
                        <a:pt x="1539145" y="2172272"/>
                      </a:cubicBezTo>
                      <a:cubicBezTo>
                        <a:pt x="1539526" y="2172843"/>
                        <a:pt x="1539716" y="2174081"/>
                        <a:pt x="1539716" y="2180749"/>
                      </a:cubicBezTo>
                      <a:cubicBezTo>
                        <a:pt x="1539716" y="2180844"/>
                        <a:pt x="1539716" y="2183225"/>
                        <a:pt x="1539716" y="2185702"/>
                      </a:cubicBezTo>
                      <a:cubicBezTo>
                        <a:pt x="1539716" y="2188083"/>
                        <a:pt x="1539621" y="2190464"/>
                        <a:pt x="1539621" y="2190464"/>
                      </a:cubicBezTo>
                      <a:cubicBezTo>
                        <a:pt x="1539431" y="2190464"/>
                        <a:pt x="1538478" y="2172462"/>
                        <a:pt x="1538288" y="2184368"/>
                      </a:cubicBezTo>
                      <a:cubicBezTo>
                        <a:pt x="1538097" y="2194274"/>
                        <a:pt x="1539049" y="2198275"/>
                        <a:pt x="1538668" y="2208276"/>
                      </a:cubicBezTo>
                      <a:cubicBezTo>
                        <a:pt x="1538288" y="2219611"/>
                        <a:pt x="1538668" y="2226945"/>
                        <a:pt x="1539049" y="2236280"/>
                      </a:cubicBezTo>
                      <a:cubicBezTo>
                        <a:pt x="1539335" y="2243423"/>
                        <a:pt x="1539145" y="2241709"/>
                        <a:pt x="1539049" y="2245709"/>
                      </a:cubicBezTo>
                      <a:cubicBezTo>
                        <a:pt x="1538954" y="2248662"/>
                        <a:pt x="1539240" y="2254568"/>
                        <a:pt x="1539240" y="2257711"/>
                      </a:cubicBezTo>
                      <a:cubicBezTo>
                        <a:pt x="1539621" y="2260949"/>
                        <a:pt x="1540288" y="2273522"/>
                        <a:pt x="1539526" y="2276856"/>
                      </a:cubicBezTo>
                      <a:cubicBezTo>
                        <a:pt x="1539335" y="2277618"/>
                        <a:pt x="1537811" y="2282857"/>
                        <a:pt x="1538573" y="2289524"/>
                      </a:cubicBezTo>
                      <a:cubicBezTo>
                        <a:pt x="1538954" y="2292763"/>
                        <a:pt x="1539240" y="2292096"/>
                        <a:pt x="1539145" y="2300859"/>
                      </a:cubicBezTo>
                      <a:cubicBezTo>
                        <a:pt x="1539145" y="2305622"/>
                        <a:pt x="1538668" y="2302383"/>
                        <a:pt x="1538478" y="2304574"/>
                      </a:cubicBezTo>
                      <a:cubicBezTo>
                        <a:pt x="1538288" y="2307146"/>
                        <a:pt x="1538288" y="2312956"/>
                        <a:pt x="1538288" y="2316575"/>
                      </a:cubicBezTo>
                      <a:lnTo>
                        <a:pt x="1539145" y="2316766"/>
                      </a:lnTo>
                      <a:cubicBezTo>
                        <a:pt x="1539240" y="2313623"/>
                        <a:pt x="1539431" y="2308479"/>
                        <a:pt x="1539621" y="2307241"/>
                      </a:cubicBezTo>
                      <a:cubicBezTo>
                        <a:pt x="1540002" y="2304955"/>
                        <a:pt x="1539907" y="2320957"/>
                        <a:pt x="1539907" y="2323243"/>
                      </a:cubicBezTo>
                      <a:cubicBezTo>
                        <a:pt x="1539907" y="2334197"/>
                        <a:pt x="1539431" y="2328577"/>
                        <a:pt x="1539145" y="2338197"/>
                      </a:cubicBezTo>
                      <a:cubicBezTo>
                        <a:pt x="1539049" y="2339912"/>
                        <a:pt x="1538668" y="2354199"/>
                        <a:pt x="1538764" y="2355628"/>
                      </a:cubicBezTo>
                      <a:cubicBezTo>
                        <a:pt x="1539145" y="2359247"/>
                        <a:pt x="1539431" y="2354961"/>
                        <a:pt x="1539431" y="2364581"/>
                      </a:cubicBezTo>
                      <a:cubicBezTo>
                        <a:pt x="1539431" y="2369344"/>
                        <a:pt x="1539335" y="2374297"/>
                        <a:pt x="1539526" y="2376488"/>
                      </a:cubicBezTo>
                      <a:cubicBezTo>
                        <a:pt x="1540097" y="2381536"/>
                        <a:pt x="1539812" y="2412016"/>
                        <a:pt x="1539716" y="2419826"/>
                      </a:cubicBezTo>
                      <a:cubicBezTo>
                        <a:pt x="1539621" y="2428018"/>
                        <a:pt x="1539526" y="2426303"/>
                        <a:pt x="1539145" y="2428970"/>
                      </a:cubicBezTo>
                      <a:cubicBezTo>
                        <a:pt x="1538764" y="2431542"/>
                        <a:pt x="1538859" y="2443544"/>
                        <a:pt x="1538859" y="2448020"/>
                      </a:cubicBezTo>
                      <a:cubicBezTo>
                        <a:pt x="1538668" y="2454021"/>
                        <a:pt x="1538573" y="2464213"/>
                        <a:pt x="1539049" y="2467166"/>
                      </a:cubicBezTo>
                      <a:cubicBezTo>
                        <a:pt x="1539335" y="2469071"/>
                        <a:pt x="1539240" y="2473357"/>
                        <a:pt x="1539240" y="2478977"/>
                      </a:cubicBezTo>
                      <a:cubicBezTo>
                        <a:pt x="1539240" y="2482596"/>
                        <a:pt x="1539526" y="2483453"/>
                        <a:pt x="1539621" y="2488406"/>
                      </a:cubicBezTo>
                      <a:cubicBezTo>
                        <a:pt x="1539716" y="2496598"/>
                        <a:pt x="1539526" y="2501646"/>
                        <a:pt x="1539526" y="2509361"/>
                      </a:cubicBezTo>
                      <a:cubicBezTo>
                        <a:pt x="1539526" y="2518124"/>
                        <a:pt x="1541145" y="2538889"/>
                        <a:pt x="1541526" y="2531745"/>
                      </a:cubicBezTo>
                      <a:cubicBezTo>
                        <a:pt x="1541526" y="2531078"/>
                        <a:pt x="1541431" y="2523078"/>
                        <a:pt x="1541431" y="2521649"/>
                      </a:cubicBezTo>
                      <a:cubicBezTo>
                        <a:pt x="1541526" y="2516696"/>
                        <a:pt x="1541621" y="2511362"/>
                        <a:pt x="1541812" y="2507742"/>
                      </a:cubicBezTo>
                      <a:cubicBezTo>
                        <a:pt x="1542098" y="2496693"/>
                        <a:pt x="1542288" y="2484596"/>
                        <a:pt x="1542288" y="2472309"/>
                      </a:cubicBezTo>
                      <a:cubicBezTo>
                        <a:pt x="1542193" y="2463832"/>
                        <a:pt x="1541240" y="2471928"/>
                        <a:pt x="1541145" y="2460593"/>
                      </a:cubicBezTo>
                      <a:cubicBezTo>
                        <a:pt x="1541050" y="2452973"/>
                        <a:pt x="1541240" y="2447544"/>
                        <a:pt x="1541526" y="2442020"/>
                      </a:cubicBezTo>
                      <a:cubicBezTo>
                        <a:pt x="1541907" y="2442115"/>
                        <a:pt x="1541907" y="2441353"/>
                        <a:pt x="1541907" y="2435543"/>
                      </a:cubicBezTo>
                      <a:cubicBezTo>
                        <a:pt x="1541907" y="2425637"/>
                        <a:pt x="1541907" y="2430971"/>
                        <a:pt x="1541336" y="2428018"/>
                      </a:cubicBezTo>
                      <a:cubicBezTo>
                        <a:pt x="1541145" y="2426780"/>
                        <a:pt x="1540955" y="2419541"/>
                        <a:pt x="1541145" y="2416493"/>
                      </a:cubicBezTo>
                      <a:cubicBezTo>
                        <a:pt x="1541621" y="2409825"/>
                        <a:pt x="1542288" y="2422112"/>
                        <a:pt x="1542383" y="2407158"/>
                      </a:cubicBezTo>
                      <a:cubicBezTo>
                        <a:pt x="1542383" y="2401824"/>
                        <a:pt x="1542002" y="2389632"/>
                        <a:pt x="1541526" y="2389537"/>
                      </a:cubicBezTo>
                      <a:cubicBezTo>
                        <a:pt x="1541526" y="2386774"/>
                        <a:pt x="1541526" y="2382298"/>
                        <a:pt x="1541526" y="2379155"/>
                      </a:cubicBezTo>
                      <a:cubicBezTo>
                        <a:pt x="1541431" y="2375440"/>
                        <a:pt x="1540955" y="2347817"/>
                        <a:pt x="1540955" y="2345817"/>
                      </a:cubicBezTo>
                      <a:cubicBezTo>
                        <a:pt x="1541145" y="2343341"/>
                        <a:pt x="1541431" y="2346865"/>
                        <a:pt x="1541621" y="2351056"/>
                      </a:cubicBezTo>
                      <a:cubicBezTo>
                        <a:pt x="1541716" y="2353151"/>
                        <a:pt x="1541907" y="2355342"/>
                        <a:pt x="1542002" y="2357152"/>
                      </a:cubicBezTo>
                      <a:cubicBezTo>
                        <a:pt x="1542098" y="2358866"/>
                        <a:pt x="1542193" y="2360105"/>
                        <a:pt x="1542288" y="2360105"/>
                      </a:cubicBezTo>
                      <a:cubicBezTo>
                        <a:pt x="1542288" y="2360105"/>
                        <a:pt x="1542098" y="2357914"/>
                        <a:pt x="1542098" y="2354580"/>
                      </a:cubicBezTo>
                      <a:cubicBezTo>
                        <a:pt x="1542002" y="2351246"/>
                        <a:pt x="1542002" y="2346770"/>
                        <a:pt x="1541907" y="2342198"/>
                      </a:cubicBezTo>
                      <a:cubicBezTo>
                        <a:pt x="1541716" y="2333054"/>
                        <a:pt x="1541526" y="2323433"/>
                        <a:pt x="1541526" y="2321147"/>
                      </a:cubicBezTo>
                      <a:cubicBezTo>
                        <a:pt x="1541145" y="2314956"/>
                        <a:pt x="1541336" y="2310289"/>
                        <a:pt x="1541716" y="2304193"/>
                      </a:cubicBezTo>
                      <a:cubicBezTo>
                        <a:pt x="1542383" y="2294668"/>
                        <a:pt x="1541716" y="2295335"/>
                        <a:pt x="1541716" y="2289143"/>
                      </a:cubicBezTo>
                      <a:cubicBezTo>
                        <a:pt x="1541716" y="2281999"/>
                        <a:pt x="1541716" y="2280285"/>
                        <a:pt x="1542002" y="2275332"/>
                      </a:cubicBezTo>
                      <a:cubicBezTo>
                        <a:pt x="1542098" y="2273618"/>
                        <a:pt x="1542098" y="2271617"/>
                        <a:pt x="1542098" y="2269331"/>
                      </a:cubicBezTo>
                      <a:cubicBezTo>
                        <a:pt x="1542002" y="2264378"/>
                        <a:pt x="1541621" y="2260854"/>
                        <a:pt x="1541336" y="2264759"/>
                      </a:cubicBezTo>
                      <a:cubicBezTo>
                        <a:pt x="1541050" y="2266760"/>
                        <a:pt x="1540573" y="2267426"/>
                        <a:pt x="1540764" y="2260283"/>
                      </a:cubicBezTo>
                      <a:cubicBezTo>
                        <a:pt x="1540955" y="2253711"/>
                        <a:pt x="1541431" y="2252663"/>
                        <a:pt x="1541621" y="2245900"/>
                      </a:cubicBezTo>
                      <a:cubicBezTo>
                        <a:pt x="1541812" y="2239137"/>
                        <a:pt x="1541526" y="2231422"/>
                        <a:pt x="1541431" y="2225326"/>
                      </a:cubicBezTo>
                      <a:cubicBezTo>
                        <a:pt x="1541431" y="2220182"/>
                        <a:pt x="1541431" y="2215134"/>
                        <a:pt x="1541621" y="2210562"/>
                      </a:cubicBezTo>
                      <a:cubicBezTo>
                        <a:pt x="1541812" y="2209324"/>
                        <a:pt x="1541907" y="2207609"/>
                        <a:pt x="1541907" y="2205419"/>
                      </a:cubicBezTo>
                      <a:cubicBezTo>
                        <a:pt x="1541907" y="2197037"/>
                        <a:pt x="1541526" y="2199132"/>
                        <a:pt x="1541526" y="2190655"/>
                      </a:cubicBezTo>
                      <a:cubicBezTo>
                        <a:pt x="1541621" y="2185130"/>
                        <a:pt x="1541716" y="2181416"/>
                        <a:pt x="1541812" y="2175891"/>
                      </a:cubicBezTo>
                      <a:cubicBezTo>
                        <a:pt x="1541907" y="2163032"/>
                        <a:pt x="1541812" y="2146935"/>
                        <a:pt x="1541336" y="2136172"/>
                      </a:cubicBezTo>
                      <a:cubicBezTo>
                        <a:pt x="1540955" y="2128742"/>
                        <a:pt x="1540955" y="2126647"/>
                        <a:pt x="1541621" y="2126837"/>
                      </a:cubicBezTo>
                      <a:cubicBezTo>
                        <a:pt x="1542002" y="2133219"/>
                        <a:pt x="1542002" y="2124647"/>
                        <a:pt x="1542002" y="2119789"/>
                      </a:cubicBezTo>
                      <a:cubicBezTo>
                        <a:pt x="1542002" y="2112836"/>
                        <a:pt x="1542098" y="2104263"/>
                        <a:pt x="1541907" y="2097691"/>
                      </a:cubicBezTo>
                      <a:cubicBezTo>
                        <a:pt x="1541812" y="2092738"/>
                        <a:pt x="1541431" y="2088356"/>
                        <a:pt x="1541621" y="2080831"/>
                      </a:cubicBezTo>
                      <a:cubicBezTo>
                        <a:pt x="1542288" y="2081022"/>
                        <a:pt x="1542098" y="2062639"/>
                        <a:pt x="1542002" y="2056638"/>
                      </a:cubicBezTo>
                      <a:cubicBezTo>
                        <a:pt x="1541907" y="2050447"/>
                        <a:pt x="1540859" y="2041684"/>
                        <a:pt x="1541145" y="2039112"/>
                      </a:cubicBezTo>
                      <a:cubicBezTo>
                        <a:pt x="1541716" y="2032730"/>
                        <a:pt x="1542002" y="2030825"/>
                        <a:pt x="1542098" y="2018824"/>
                      </a:cubicBezTo>
                      <a:cubicBezTo>
                        <a:pt x="1542098" y="2001298"/>
                        <a:pt x="1542098" y="1982914"/>
                        <a:pt x="1542098" y="1965389"/>
                      </a:cubicBezTo>
                      <a:cubicBezTo>
                        <a:pt x="1542002" y="1959007"/>
                        <a:pt x="1541907" y="1952720"/>
                        <a:pt x="1541907" y="1946434"/>
                      </a:cubicBezTo>
                      <a:cubicBezTo>
                        <a:pt x="1541812" y="1942624"/>
                        <a:pt x="1541526" y="1939766"/>
                        <a:pt x="1541526" y="1936337"/>
                      </a:cubicBezTo>
                      <a:cubicBezTo>
                        <a:pt x="1541526" y="1931384"/>
                        <a:pt x="1542098" y="1927193"/>
                        <a:pt x="1542288" y="1923288"/>
                      </a:cubicBezTo>
                      <a:cubicBezTo>
                        <a:pt x="1542479" y="1918240"/>
                        <a:pt x="1542669" y="1912144"/>
                        <a:pt x="1542669" y="1906048"/>
                      </a:cubicBezTo>
                      <a:cubicBezTo>
                        <a:pt x="1542764" y="1897856"/>
                        <a:pt x="1542669" y="1890617"/>
                        <a:pt x="1542098" y="1890427"/>
                      </a:cubicBezTo>
                      <a:cubicBezTo>
                        <a:pt x="1542574" y="1890522"/>
                        <a:pt x="1541812" y="1872234"/>
                        <a:pt x="1541716" y="1868138"/>
                      </a:cubicBezTo>
                      <a:cubicBezTo>
                        <a:pt x="1541621" y="1865757"/>
                        <a:pt x="1542383" y="1856042"/>
                        <a:pt x="1542479" y="1851089"/>
                      </a:cubicBezTo>
                      <a:cubicBezTo>
                        <a:pt x="1542574" y="1844135"/>
                        <a:pt x="1542669" y="1835372"/>
                        <a:pt x="1542574" y="1828324"/>
                      </a:cubicBezTo>
                      <a:cubicBezTo>
                        <a:pt x="1542479" y="1822037"/>
                        <a:pt x="1541907" y="1824704"/>
                        <a:pt x="1541526" y="1824609"/>
                      </a:cubicBezTo>
                      <a:cubicBezTo>
                        <a:pt x="1541526" y="1821561"/>
                        <a:pt x="1541526" y="1814608"/>
                        <a:pt x="1541526" y="1811464"/>
                      </a:cubicBezTo>
                      <a:cubicBezTo>
                        <a:pt x="1541621" y="1811846"/>
                        <a:pt x="1541812" y="1811560"/>
                        <a:pt x="1541907" y="1810703"/>
                      </a:cubicBezTo>
                      <a:cubicBezTo>
                        <a:pt x="1542002" y="1808798"/>
                        <a:pt x="1542002" y="1802702"/>
                        <a:pt x="1542002" y="1800130"/>
                      </a:cubicBezTo>
                      <a:cubicBezTo>
                        <a:pt x="1542002" y="1797748"/>
                        <a:pt x="1542383" y="1796510"/>
                        <a:pt x="1542383" y="1792605"/>
                      </a:cubicBezTo>
                      <a:cubicBezTo>
                        <a:pt x="1542383" y="1788414"/>
                        <a:pt x="1542383" y="1783747"/>
                        <a:pt x="1542383" y="1779461"/>
                      </a:cubicBezTo>
                      <a:cubicBezTo>
                        <a:pt x="1542288" y="1765935"/>
                        <a:pt x="1541907" y="1760601"/>
                        <a:pt x="1541526" y="1749362"/>
                      </a:cubicBezTo>
                      <a:cubicBezTo>
                        <a:pt x="1541050" y="1735264"/>
                        <a:pt x="1541526" y="1739170"/>
                        <a:pt x="1542193" y="1739360"/>
                      </a:cubicBezTo>
                      <a:cubicBezTo>
                        <a:pt x="1541812" y="1739265"/>
                        <a:pt x="1542193" y="1731073"/>
                        <a:pt x="1541907" y="1727264"/>
                      </a:cubicBezTo>
                      <a:cubicBezTo>
                        <a:pt x="1541812" y="1726502"/>
                        <a:pt x="1541336" y="1726121"/>
                        <a:pt x="1541336" y="1725168"/>
                      </a:cubicBezTo>
                      <a:cubicBezTo>
                        <a:pt x="1541336" y="1719358"/>
                        <a:pt x="1542002" y="1720596"/>
                        <a:pt x="1542002" y="1715453"/>
                      </a:cubicBezTo>
                      <a:cubicBezTo>
                        <a:pt x="1542002" y="1708499"/>
                        <a:pt x="1541431" y="1703737"/>
                        <a:pt x="1541336" y="1697260"/>
                      </a:cubicBezTo>
                      <a:cubicBezTo>
                        <a:pt x="1541145" y="1686592"/>
                        <a:pt x="1541621" y="1692973"/>
                        <a:pt x="1541812" y="1697069"/>
                      </a:cubicBezTo>
                      <a:cubicBezTo>
                        <a:pt x="1542098" y="1703165"/>
                        <a:pt x="1542859" y="1701832"/>
                        <a:pt x="1542669" y="1692688"/>
                      </a:cubicBezTo>
                      <a:cubicBezTo>
                        <a:pt x="1542479" y="1683734"/>
                        <a:pt x="1542098" y="1673638"/>
                        <a:pt x="1541431" y="1673543"/>
                      </a:cubicBezTo>
                      <a:cubicBezTo>
                        <a:pt x="1542193" y="1673733"/>
                        <a:pt x="1542193" y="1658969"/>
                        <a:pt x="1542193" y="1644206"/>
                      </a:cubicBezTo>
                      <a:cubicBezTo>
                        <a:pt x="1542193" y="1636776"/>
                        <a:pt x="1542193" y="1629442"/>
                        <a:pt x="1542193" y="1623917"/>
                      </a:cubicBezTo>
                      <a:cubicBezTo>
                        <a:pt x="1542193" y="1618393"/>
                        <a:pt x="1542383" y="1614678"/>
                        <a:pt x="1542574" y="1614773"/>
                      </a:cubicBezTo>
                      <a:cubicBezTo>
                        <a:pt x="1543336" y="1603629"/>
                        <a:pt x="1542383" y="1593056"/>
                        <a:pt x="1542288" y="1580769"/>
                      </a:cubicBezTo>
                      <a:cubicBezTo>
                        <a:pt x="1542288" y="1571435"/>
                        <a:pt x="1542288" y="1562005"/>
                        <a:pt x="1542193" y="1552670"/>
                      </a:cubicBezTo>
                      <a:cubicBezTo>
                        <a:pt x="1542098" y="1540002"/>
                        <a:pt x="1541907" y="1528001"/>
                        <a:pt x="1541812" y="1516380"/>
                      </a:cubicBezTo>
                      <a:cubicBezTo>
                        <a:pt x="1541812" y="1507046"/>
                        <a:pt x="1542288" y="1504664"/>
                        <a:pt x="1542288" y="1492758"/>
                      </a:cubicBezTo>
                      <a:cubicBezTo>
                        <a:pt x="1542288" y="1488281"/>
                        <a:pt x="1542288" y="1481042"/>
                        <a:pt x="1542098" y="1477709"/>
                      </a:cubicBezTo>
                      <a:cubicBezTo>
                        <a:pt x="1542002" y="1476089"/>
                        <a:pt x="1541621" y="1477328"/>
                        <a:pt x="1541621" y="1473518"/>
                      </a:cubicBezTo>
                      <a:cubicBezTo>
                        <a:pt x="1541621" y="1464373"/>
                        <a:pt x="1542479" y="1463707"/>
                        <a:pt x="1542859" y="1463802"/>
                      </a:cubicBezTo>
                      <a:cubicBezTo>
                        <a:pt x="1542764" y="1463802"/>
                        <a:pt x="1542669" y="1462564"/>
                        <a:pt x="1542574" y="1460373"/>
                      </a:cubicBezTo>
                      <a:cubicBezTo>
                        <a:pt x="1542574" y="1458182"/>
                        <a:pt x="1542479" y="1455134"/>
                        <a:pt x="1542383" y="1451515"/>
                      </a:cubicBezTo>
                      <a:cubicBezTo>
                        <a:pt x="1542383" y="1444085"/>
                        <a:pt x="1542288" y="1434179"/>
                        <a:pt x="1542288" y="1423892"/>
                      </a:cubicBezTo>
                      <a:cubicBezTo>
                        <a:pt x="1542383" y="1403318"/>
                        <a:pt x="1542383" y="1381506"/>
                        <a:pt x="1542479" y="1376267"/>
                      </a:cubicBezTo>
                      <a:cubicBezTo>
                        <a:pt x="1542574" y="1365695"/>
                        <a:pt x="1542764" y="1353122"/>
                        <a:pt x="1542859" y="1343120"/>
                      </a:cubicBezTo>
                      <a:cubicBezTo>
                        <a:pt x="1542859" y="1333405"/>
                        <a:pt x="1542669" y="1323404"/>
                        <a:pt x="1542383" y="1314545"/>
                      </a:cubicBezTo>
                      <a:cubicBezTo>
                        <a:pt x="1542288" y="1311688"/>
                        <a:pt x="1541336" y="1299877"/>
                        <a:pt x="1541336" y="1305115"/>
                      </a:cubicBezTo>
                      <a:cubicBezTo>
                        <a:pt x="1541336" y="1297781"/>
                        <a:pt x="1542574" y="1303115"/>
                        <a:pt x="1542193" y="1291209"/>
                      </a:cubicBezTo>
                      <a:cubicBezTo>
                        <a:pt x="1542098" y="1289685"/>
                        <a:pt x="1541526" y="1278160"/>
                        <a:pt x="1541716" y="1275588"/>
                      </a:cubicBezTo>
                      <a:cubicBezTo>
                        <a:pt x="1541812" y="1274159"/>
                        <a:pt x="1542764" y="1284446"/>
                        <a:pt x="1542669" y="1277493"/>
                      </a:cubicBezTo>
                      <a:cubicBezTo>
                        <a:pt x="1542574" y="1269016"/>
                        <a:pt x="1542193" y="1253585"/>
                        <a:pt x="1541526" y="1253395"/>
                      </a:cubicBezTo>
                      <a:cubicBezTo>
                        <a:pt x="1541431" y="1248061"/>
                        <a:pt x="1542193" y="1241965"/>
                        <a:pt x="1542383" y="1240441"/>
                      </a:cubicBezTo>
                      <a:cubicBezTo>
                        <a:pt x="1542383" y="1238822"/>
                        <a:pt x="1542955" y="1222534"/>
                        <a:pt x="1542859" y="1221391"/>
                      </a:cubicBezTo>
                      <a:cubicBezTo>
                        <a:pt x="1542574" y="1218438"/>
                        <a:pt x="1541907" y="1219581"/>
                        <a:pt x="1541812" y="1210437"/>
                      </a:cubicBezTo>
                      <a:cubicBezTo>
                        <a:pt x="1541812" y="1203579"/>
                        <a:pt x="1542098" y="1198721"/>
                        <a:pt x="1541907" y="1191101"/>
                      </a:cubicBezTo>
                      <a:cubicBezTo>
                        <a:pt x="1541812" y="1183862"/>
                        <a:pt x="1541526" y="1182719"/>
                        <a:pt x="1541526" y="1174814"/>
                      </a:cubicBezTo>
                      <a:cubicBezTo>
                        <a:pt x="1541526" y="1165384"/>
                        <a:pt x="1542002" y="1162907"/>
                        <a:pt x="1542193" y="1153001"/>
                      </a:cubicBezTo>
                      <a:cubicBezTo>
                        <a:pt x="1542288" y="1146334"/>
                        <a:pt x="1542193" y="1135285"/>
                        <a:pt x="1541621" y="1135189"/>
                      </a:cubicBezTo>
                      <a:cubicBezTo>
                        <a:pt x="1541716" y="1133475"/>
                        <a:pt x="1542479" y="1118806"/>
                        <a:pt x="1542288" y="1119569"/>
                      </a:cubicBezTo>
                      <a:cubicBezTo>
                        <a:pt x="1542002" y="1120521"/>
                        <a:pt x="1541336" y="1128998"/>
                        <a:pt x="1541336" y="1117664"/>
                      </a:cubicBezTo>
                      <a:cubicBezTo>
                        <a:pt x="1541336" y="1112044"/>
                        <a:pt x="1541716" y="1109186"/>
                        <a:pt x="1541812" y="1104233"/>
                      </a:cubicBezTo>
                      <a:cubicBezTo>
                        <a:pt x="1542098" y="1094042"/>
                        <a:pt x="1542098" y="1074611"/>
                        <a:pt x="1541526" y="1069372"/>
                      </a:cubicBezTo>
                      <a:cubicBezTo>
                        <a:pt x="1541907" y="1072324"/>
                        <a:pt x="1542479" y="1054418"/>
                        <a:pt x="1542574" y="1050036"/>
                      </a:cubicBezTo>
                      <a:cubicBezTo>
                        <a:pt x="1542002" y="1049941"/>
                        <a:pt x="1542193" y="1044512"/>
                        <a:pt x="1542193" y="1037082"/>
                      </a:cubicBezTo>
                      <a:cubicBezTo>
                        <a:pt x="1542193" y="1028700"/>
                        <a:pt x="1542288" y="1032510"/>
                        <a:pt x="1541907" y="1029748"/>
                      </a:cubicBezTo>
                      <a:cubicBezTo>
                        <a:pt x="1541431" y="1025747"/>
                        <a:pt x="1542193" y="1006316"/>
                        <a:pt x="1542193" y="1000220"/>
                      </a:cubicBezTo>
                      <a:cubicBezTo>
                        <a:pt x="1542193" y="995744"/>
                        <a:pt x="1541907" y="994886"/>
                        <a:pt x="1541812" y="989171"/>
                      </a:cubicBezTo>
                      <a:cubicBezTo>
                        <a:pt x="1541812" y="981075"/>
                        <a:pt x="1541812" y="972693"/>
                        <a:pt x="1541812" y="964597"/>
                      </a:cubicBezTo>
                      <a:cubicBezTo>
                        <a:pt x="1541812" y="948880"/>
                        <a:pt x="1541716" y="940498"/>
                        <a:pt x="1540764" y="933164"/>
                      </a:cubicBezTo>
                      <a:cubicBezTo>
                        <a:pt x="1541050" y="935546"/>
                        <a:pt x="1541526" y="941261"/>
                        <a:pt x="1541812" y="939927"/>
                      </a:cubicBezTo>
                      <a:cubicBezTo>
                        <a:pt x="1542193" y="938403"/>
                        <a:pt x="1541716" y="929545"/>
                        <a:pt x="1541621" y="927830"/>
                      </a:cubicBezTo>
                      <a:cubicBezTo>
                        <a:pt x="1540859" y="917543"/>
                        <a:pt x="1541145" y="911257"/>
                        <a:pt x="1542002" y="904970"/>
                      </a:cubicBezTo>
                      <a:cubicBezTo>
                        <a:pt x="1542574" y="900589"/>
                        <a:pt x="1540383" y="885444"/>
                        <a:pt x="1541431" y="885634"/>
                      </a:cubicBezTo>
                      <a:cubicBezTo>
                        <a:pt x="1542098" y="885825"/>
                        <a:pt x="1542098" y="859536"/>
                        <a:pt x="1541145" y="859346"/>
                      </a:cubicBezTo>
                      <a:cubicBezTo>
                        <a:pt x="1541526" y="859441"/>
                        <a:pt x="1541716" y="855536"/>
                        <a:pt x="1541907" y="850487"/>
                      </a:cubicBezTo>
                      <a:cubicBezTo>
                        <a:pt x="1542002" y="847916"/>
                        <a:pt x="1541812" y="844391"/>
                        <a:pt x="1541812" y="840010"/>
                      </a:cubicBezTo>
                      <a:cubicBezTo>
                        <a:pt x="1541907" y="832676"/>
                        <a:pt x="1542002" y="829342"/>
                        <a:pt x="1542098" y="822293"/>
                      </a:cubicBezTo>
                      <a:cubicBezTo>
                        <a:pt x="1542193" y="815054"/>
                        <a:pt x="1541812" y="810482"/>
                        <a:pt x="1541812" y="804386"/>
                      </a:cubicBezTo>
                      <a:cubicBezTo>
                        <a:pt x="1541907" y="796957"/>
                        <a:pt x="1541907" y="789527"/>
                        <a:pt x="1541907" y="782288"/>
                      </a:cubicBezTo>
                      <a:cubicBezTo>
                        <a:pt x="1542002" y="771525"/>
                        <a:pt x="1542288" y="763619"/>
                        <a:pt x="1542193" y="752189"/>
                      </a:cubicBezTo>
                      <a:cubicBezTo>
                        <a:pt x="1542098" y="746570"/>
                        <a:pt x="1541526" y="740664"/>
                        <a:pt x="1541526" y="738092"/>
                      </a:cubicBezTo>
                      <a:cubicBezTo>
                        <a:pt x="1541526" y="734663"/>
                        <a:pt x="1542193" y="732472"/>
                        <a:pt x="1542383" y="728472"/>
                      </a:cubicBezTo>
                      <a:cubicBezTo>
                        <a:pt x="1542574" y="722947"/>
                        <a:pt x="1542002" y="719042"/>
                        <a:pt x="1541812" y="717423"/>
                      </a:cubicBezTo>
                      <a:cubicBezTo>
                        <a:pt x="1541621" y="715899"/>
                        <a:pt x="1540478" y="714851"/>
                        <a:pt x="1540955" y="707422"/>
                      </a:cubicBezTo>
                      <a:cubicBezTo>
                        <a:pt x="1541336" y="701230"/>
                        <a:pt x="1541812" y="698849"/>
                        <a:pt x="1542098" y="689801"/>
                      </a:cubicBezTo>
                      <a:cubicBezTo>
                        <a:pt x="1542383" y="677990"/>
                        <a:pt x="1540764" y="672275"/>
                        <a:pt x="1541621" y="662178"/>
                      </a:cubicBezTo>
                      <a:cubicBezTo>
                        <a:pt x="1542098" y="656082"/>
                        <a:pt x="1541812" y="632270"/>
                        <a:pt x="1541812" y="624173"/>
                      </a:cubicBezTo>
                      <a:cubicBezTo>
                        <a:pt x="1541716" y="615887"/>
                        <a:pt x="1541526" y="608743"/>
                        <a:pt x="1541716" y="600266"/>
                      </a:cubicBezTo>
                      <a:cubicBezTo>
                        <a:pt x="1541716" y="598265"/>
                        <a:pt x="1542479" y="580834"/>
                        <a:pt x="1542288" y="581311"/>
                      </a:cubicBezTo>
                      <a:cubicBezTo>
                        <a:pt x="1542002" y="582263"/>
                        <a:pt x="1541812" y="587883"/>
                        <a:pt x="1541526" y="581882"/>
                      </a:cubicBezTo>
                      <a:cubicBezTo>
                        <a:pt x="1541431" y="578644"/>
                        <a:pt x="1541431" y="574358"/>
                        <a:pt x="1541431" y="570643"/>
                      </a:cubicBezTo>
                      <a:cubicBezTo>
                        <a:pt x="1541431" y="563309"/>
                        <a:pt x="1541716" y="551021"/>
                        <a:pt x="1542288" y="551117"/>
                      </a:cubicBezTo>
                      <a:cubicBezTo>
                        <a:pt x="1540573" y="550736"/>
                        <a:pt x="1542574" y="538925"/>
                        <a:pt x="1542383" y="528161"/>
                      </a:cubicBezTo>
                      <a:cubicBezTo>
                        <a:pt x="1542288" y="518636"/>
                        <a:pt x="1541431" y="517493"/>
                        <a:pt x="1541336" y="506063"/>
                      </a:cubicBezTo>
                      <a:cubicBezTo>
                        <a:pt x="1541336" y="502825"/>
                        <a:pt x="1541716" y="494157"/>
                        <a:pt x="1541812" y="490347"/>
                      </a:cubicBezTo>
                      <a:cubicBezTo>
                        <a:pt x="1542193" y="474059"/>
                        <a:pt x="1541240" y="480250"/>
                        <a:pt x="1541526" y="463391"/>
                      </a:cubicBezTo>
                      <a:cubicBezTo>
                        <a:pt x="1541716" y="452438"/>
                        <a:pt x="1541812" y="445008"/>
                        <a:pt x="1541812" y="433388"/>
                      </a:cubicBezTo>
                      <a:cubicBezTo>
                        <a:pt x="1541716" y="430054"/>
                        <a:pt x="1541431" y="419767"/>
                        <a:pt x="1541431" y="419005"/>
                      </a:cubicBezTo>
                      <a:cubicBezTo>
                        <a:pt x="1541526" y="401955"/>
                        <a:pt x="1542955" y="383096"/>
                        <a:pt x="1542383" y="365474"/>
                      </a:cubicBezTo>
                      <a:cubicBezTo>
                        <a:pt x="1542098" y="356902"/>
                        <a:pt x="1541907" y="364903"/>
                        <a:pt x="1541907" y="354044"/>
                      </a:cubicBezTo>
                      <a:cubicBezTo>
                        <a:pt x="1542098" y="350901"/>
                        <a:pt x="1542288" y="346710"/>
                        <a:pt x="1542288" y="342138"/>
                      </a:cubicBezTo>
                      <a:cubicBezTo>
                        <a:pt x="1542288" y="339757"/>
                        <a:pt x="1542002" y="340328"/>
                        <a:pt x="1541907" y="336804"/>
                      </a:cubicBezTo>
                      <a:cubicBezTo>
                        <a:pt x="1540764" y="315563"/>
                        <a:pt x="1542383" y="274225"/>
                        <a:pt x="1541240" y="255556"/>
                      </a:cubicBezTo>
                      <a:cubicBezTo>
                        <a:pt x="1541240" y="248984"/>
                        <a:pt x="1541621" y="262223"/>
                        <a:pt x="1541240" y="2555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70" name="Google Shape;3470;p67"/>
              <p:cNvGrpSpPr/>
              <p:nvPr/>
            </p:nvGrpSpPr>
            <p:grpSpPr>
              <a:xfrm>
                <a:off x="6118256" y="2562175"/>
                <a:ext cx="1566799" cy="2572657"/>
                <a:chOff x="6118256" y="2562175"/>
                <a:chExt cx="1566799" cy="2572657"/>
              </a:xfrm>
            </p:grpSpPr>
            <p:sp>
              <p:nvSpPr>
                <p:cNvPr id="3471" name="Google Shape;3471;p67"/>
                <p:cNvSpPr/>
                <p:nvPr/>
              </p:nvSpPr>
              <p:spPr>
                <a:xfrm>
                  <a:off x="6121717" y="2564643"/>
                  <a:ext cx="1559813" cy="2568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813" h="2568759" extrusionOk="0">
                      <a:moveTo>
                        <a:pt x="1547241" y="2568760"/>
                      </a:moveTo>
                      <a:cubicBezTo>
                        <a:pt x="1546098" y="2568760"/>
                        <a:pt x="1544955" y="2568569"/>
                        <a:pt x="1543812" y="2568284"/>
                      </a:cubicBezTo>
                      <a:lnTo>
                        <a:pt x="9049" y="2128324"/>
                      </a:lnTo>
                      <a:cubicBezTo>
                        <a:pt x="3715" y="2126800"/>
                        <a:pt x="0" y="2121847"/>
                        <a:pt x="0" y="2116322"/>
                      </a:cubicBezTo>
                      <a:lnTo>
                        <a:pt x="0" y="12535"/>
                      </a:lnTo>
                      <a:cubicBezTo>
                        <a:pt x="0" y="8916"/>
                        <a:pt x="1619" y="5392"/>
                        <a:pt x="4382" y="3010"/>
                      </a:cubicBezTo>
                      <a:cubicBezTo>
                        <a:pt x="7144" y="629"/>
                        <a:pt x="10858" y="-419"/>
                        <a:pt x="14478" y="153"/>
                      </a:cubicBezTo>
                      <a:lnTo>
                        <a:pt x="1549241" y="244469"/>
                      </a:lnTo>
                      <a:cubicBezTo>
                        <a:pt x="1555337" y="245422"/>
                        <a:pt x="1559814" y="250660"/>
                        <a:pt x="1559814" y="256852"/>
                      </a:cubicBezTo>
                      <a:lnTo>
                        <a:pt x="1559814" y="2556282"/>
                      </a:lnTo>
                      <a:cubicBezTo>
                        <a:pt x="1559814" y="2560187"/>
                        <a:pt x="1558004" y="2563902"/>
                        <a:pt x="1554861" y="2566283"/>
                      </a:cubicBezTo>
                      <a:cubicBezTo>
                        <a:pt x="1552575" y="2567903"/>
                        <a:pt x="1549908" y="2568760"/>
                        <a:pt x="1547241" y="2568760"/>
                      </a:cubicBezTo>
                      <a:close/>
                      <a:moveTo>
                        <a:pt x="24956" y="2106893"/>
                      </a:moveTo>
                      <a:lnTo>
                        <a:pt x="1534763" y="2539709"/>
                      </a:lnTo>
                      <a:lnTo>
                        <a:pt x="1534763" y="267520"/>
                      </a:lnTo>
                      <a:lnTo>
                        <a:pt x="24956" y="27204"/>
                      </a:lnTo>
                      <a:lnTo>
                        <a:pt x="24956" y="21068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472" name="Google Shape;3472;p67"/>
                <p:cNvGrpSpPr/>
                <p:nvPr/>
              </p:nvGrpSpPr>
              <p:grpSpPr>
                <a:xfrm>
                  <a:off x="6118256" y="2562175"/>
                  <a:ext cx="1566799" cy="2572657"/>
                  <a:chOff x="6118256" y="2562175"/>
                  <a:chExt cx="1566799" cy="2572657"/>
                </a:xfrm>
              </p:grpSpPr>
              <p:sp>
                <p:nvSpPr>
                  <p:cNvPr id="3473" name="Google Shape;3473;p67"/>
                  <p:cNvSpPr/>
                  <p:nvPr/>
                </p:nvSpPr>
                <p:spPr>
                  <a:xfrm>
                    <a:off x="6121717" y="2564643"/>
                    <a:ext cx="1559813" cy="2568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9813" h="2568759" extrusionOk="0">
                        <a:moveTo>
                          <a:pt x="1547241" y="2568760"/>
                        </a:moveTo>
                        <a:cubicBezTo>
                          <a:pt x="1546098" y="2568760"/>
                          <a:pt x="1544955" y="2568569"/>
                          <a:pt x="1543812" y="2568284"/>
                        </a:cubicBezTo>
                        <a:lnTo>
                          <a:pt x="9049" y="2128324"/>
                        </a:lnTo>
                        <a:cubicBezTo>
                          <a:pt x="3715" y="2126800"/>
                          <a:pt x="0" y="2121847"/>
                          <a:pt x="0" y="2116322"/>
                        </a:cubicBezTo>
                        <a:lnTo>
                          <a:pt x="0" y="12535"/>
                        </a:lnTo>
                        <a:cubicBezTo>
                          <a:pt x="0" y="8916"/>
                          <a:pt x="1619" y="5392"/>
                          <a:pt x="4382" y="3010"/>
                        </a:cubicBezTo>
                        <a:cubicBezTo>
                          <a:pt x="7144" y="629"/>
                          <a:pt x="10858" y="-419"/>
                          <a:pt x="14478" y="153"/>
                        </a:cubicBezTo>
                        <a:lnTo>
                          <a:pt x="1549241" y="244469"/>
                        </a:lnTo>
                        <a:cubicBezTo>
                          <a:pt x="1555337" y="245422"/>
                          <a:pt x="1559814" y="250660"/>
                          <a:pt x="1559814" y="256852"/>
                        </a:cubicBezTo>
                        <a:lnTo>
                          <a:pt x="1559814" y="2556282"/>
                        </a:lnTo>
                        <a:cubicBezTo>
                          <a:pt x="1559814" y="2560187"/>
                          <a:pt x="1558004" y="2563902"/>
                          <a:pt x="1554861" y="2566283"/>
                        </a:cubicBezTo>
                        <a:cubicBezTo>
                          <a:pt x="1552575" y="2567903"/>
                          <a:pt x="1549908" y="2568760"/>
                          <a:pt x="1547241" y="2568760"/>
                        </a:cubicBezTo>
                        <a:close/>
                        <a:moveTo>
                          <a:pt x="24956" y="2106893"/>
                        </a:moveTo>
                        <a:lnTo>
                          <a:pt x="1534763" y="2539709"/>
                        </a:lnTo>
                        <a:lnTo>
                          <a:pt x="1534763" y="267520"/>
                        </a:lnTo>
                        <a:lnTo>
                          <a:pt x="24956" y="27204"/>
                        </a:lnTo>
                        <a:lnTo>
                          <a:pt x="24956" y="210689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4" name="Google Shape;3474;p67"/>
                  <p:cNvSpPr/>
                  <p:nvPr/>
                </p:nvSpPr>
                <p:spPr>
                  <a:xfrm>
                    <a:off x="6144577" y="2590704"/>
                    <a:ext cx="1513547" cy="25143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3547" h="2514314" extrusionOk="0">
                        <a:moveTo>
                          <a:pt x="4572" y="1735360"/>
                        </a:moveTo>
                        <a:cubicBezTo>
                          <a:pt x="2762" y="1734979"/>
                          <a:pt x="4572" y="1758505"/>
                          <a:pt x="4572" y="1741837"/>
                        </a:cubicBezTo>
                        <a:cubicBezTo>
                          <a:pt x="4572" y="1739932"/>
                          <a:pt x="4572" y="1737360"/>
                          <a:pt x="4572" y="1735360"/>
                        </a:cubicBezTo>
                        <a:close/>
                        <a:moveTo>
                          <a:pt x="4858" y="84106"/>
                        </a:moveTo>
                        <a:cubicBezTo>
                          <a:pt x="3048" y="83725"/>
                          <a:pt x="4858" y="107251"/>
                          <a:pt x="4858" y="90583"/>
                        </a:cubicBezTo>
                        <a:cubicBezTo>
                          <a:pt x="4763" y="88582"/>
                          <a:pt x="4858" y="86106"/>
                          <a:pt x="4858" y="84106"/>
                        </a:cubicBezTo>
                        <a:close/>
                        <a:moveTo>
                          <a:pt x="80010" y="15145"/>
                        </a:moveTo>
                        <a:cubicBezTo>
                          <a:pt x="79724" y="15050"/>
                          <a:pt x="74390" y="13906"/>
                          <a:pt x="73819" y="13716"/>
                        </a:cubicBezTo>
                        <a:cubicBezTo>
                          <a:pt x="69056" y="12954"/>
                          <a:pt x="66294" y="13144"/>
                          <a:pt x="67151" y="13525"/>
                        </a:cubicBezTo>
                        <a:cubicBezTo>
                          <a:pt x="71723" y="14288"/>
                          <a:pt x="79820" y="15621"/>
                          <a:pt x="80010" y="15145"/>
                        </a:cubicBezTo>
                        <a:close/>
                        <a:moveTo>
                          <a:pt x="1326261" y="208693"/>
                        </a:moveTo>
                        <a:cubicBezTo>
                          <a:pt x="1322356" y="207645"/>
                          <a:pt x="1316260" y="206788"/>
                          <a:pt x="1309783" y="205835"/>
                        </a:cubicBezTo>
                        <a:cubicBezTo>
                          <a:pt x="1309688" y="206216"/>
                          <a:pt x="1310354" y="206311"/>
                          <a:pt x="1315974" y="207264"/>
                        </a:cubicBezTo>
                        <a:cubicBezTo>
                          <a:pt x="1316736" y="207264"/>
                          <a:pt x="1328547" y="209264"/>
                          <a:pt x="1326261" y="208693"/>
                        </a:cubicBezTo>
                        <a:close/>
                        <a:moveTo>
                          <a:pt x="1513141" y="651034"/>
                        </a:moveTo>
                        <a:cubicBezTo>
                          <a:pt x="1513141" y="642842"/>
                          <a:pt x="1512284" y="641223"/>
                          <a:pt x="1512284" y="650843"/>
                        </a:cubicBezTo>
                        <a:cubicBezTo>
                          <a:pt x="1512380" y="659416"/>
                          <a:pt x="1513141" y="657892"/>
                          <a:pt x="1513141" y="651034"/>
                        </a:cubicBezTo>
                        <a:close/>
                        <a:moveTo>
                          <a:pt x="1513523" y="689896"/>
                        </a:moveTo>
                        <a:cubicBezTo>
                          <a:pt x="1513237" y="685800"/>
                          <a:pt x="1513141" y="681514"/>
                          <a:pt x="1512665" y="683228"/>
                        </a:cubicBezTo>
                        <a:cubicBezTo>
                          <a:pt x="1512665" y="696182"/>
                          <a:pt x="1513046" y="698087"/>
                          <a:pt x="1513523" y="689896"/>
                        </a:cubicBezTo>
                        <a:close/>
                        <a:moveTo>
                          <a:pt x="3048" y="1855375"/>
                        </a:moveTo>
                        <a:cubicBezTo>
                          <a:pt x="3429" y="1858994"/>
                          <a:pt x="3238" y="1865281"/>
                          <a:pt x="3238" y="1870996"/>
                        </a:cubicBezTo>
                        <a:cubicBezTo>
                          <a:pt x="2953" y="1870901"/>
                          <a:pt x="2381" y="1871282"/>
                          <a:pt x="2381" y="1864328"/>
                        </a:cubicBezTo>
                        <a:cubicBezTo>
                          <a:pt x="2381" y="1858327"/>
                          <a:pt x="2572" y="1850517"/>
                          <a:pt x="3048" y="1855375"/>
                        </a:cubicBezTo>
                        <a:close/>
                        <a:moveTo>
                          <a:pt x="1905" y="1667351"/>
                        </a:moveTo>
                        <a:cubicBezTo>
                          <a:pt x="2286" y="1670971"/>
                          <a:pt x="2096" y="1677257"/>
                          <a:pt x="2096" y="1682972"/>
                        </a:cubicBezTo>
                        <a:cubicBezTo>
                          <a:pt x="1810" y="1682877"/>
                          <a:pt x="1238" y="1683258"/>
                          <a:pt x="1238" y="1676305"/>
                        </a:cubicBezTo>
                        <a:cubicBezTo>
                          <a:pt x="1333" y="1670304"/>
                          <a:pt x="1429" y="1662493"/>
                          <a:pt x="1905" y="1667351"/>
                        </a:cubicBezTo>
                        <a:close/>
                        <a:moveTo>
                          <a:pt x="2572" y="692372"/>
                        </a:moveTo>
                        <a:cubicBezTo>
                          <a:pt x="2857" y="696468"/>
                          <a:pt x="3048" y="698944"/>
                          <a:pt x="2953" y="705422"/>
                        </a:cubicBezTo>
                        <a:cubicBezTo>
                          <a:pt x="2667" y="705326"/>
                          <a:pt x="2096" y="705707"/>
                          <a:pt x="2096" y="698754"/>
                        </a:cubicBezTo>
                        <a:lnTo>
                          <a:pt x="2572" y="692372"/>
                        </a:lnTo>
                        <a:close/>
                        <a:moveTo>
                          <a:pt x="2191" y="258318"/>
                        </a:moveTo>
                        <a:cubicBezTo>
                          <a:pt x="2286" y="268414"/>
                          <a:pt x="2000" y="271177"/>
                          <a:pt x="1333" y="271081"/>
                        </a:cubicBezTo>
                        <a:lnTo>
                          <a:pt x="1333" y="264605"/>
                        </a:lnTo>
                        <a:cubicBezTo>
                          <a:pt x="1524" y="261461"/>
                          <a:pt x="1905" y="258318"/>
                          <a:pt x="2191" y="258318"/>
                        </a:cubicBezTo>
                        <a:close/>
                        <a:moveTo>
                          <a:pt x="751618" y="121825"/>
                        </a:moveTo>
                        <a:cubicBezTo>
                          <a:pt x="742093" y="120301"/>
                          <a:pt x="743807" y="119729"/>
                          <a:pt x="751904" y="121063"/>
                        </a:cubicBezTo>
                        <a:cubicBezTo>
                          <a:pt x="756095" y="122015"/>
                          <a:pt x="762286" y="123444"/>
                          <a:pt x="751618" y="121825"/>
                        </a:cubicBezTo>
                        <a:close/>
                        <a:moveTo>
                          <a:pt x="931069" y="149352"/>
                        </a:moveTo>
                        <a:cubicBezTo>
                          <a:pt x="936022" y="149828"/>
                          <a:pt x="941641" y="150971"/>
                          <a:pt x="935355" y="150304"/>
                        </a:cubicBezTo>
                        <a:cubicBezTo>
                          <a:pt x="931545" y="149923"/>
                          <a:pt x="928021" y="149542"/>
                          <a:pt x="924401" y="149161"/>
                        </a:cubicBezTo>
                        <a:cubicBezTo>
                          <a:pt x="924497" y="148780"/>
                          <a:pt x="924211" y="148209"/>
                          <a:pt x="931069" y="149352"/>
                        </a:cubicBezTo>
                        <a:cubicBezTo>
                          <a:pt x="937641" y="149923"/>
                          <a:pt x="924687" y="148304"/>
                          <a:pt x="931069" y="149352"/>
                        </a:cubicBezTo>
                        <a:close/>
                        <a:moveTo>
                          <a:pt x="1187006" y="189833"/>
                        </a:moveTo>
                        <a:lnTo>
                          <a:pt x="1167860" y="186785"/>
                        </a:lnTo>
                        <a:cubicBezTo>
                          <a:pt x="1167956" y="186404"/>
                          <a:pt x="1168813" y="186500"/>
                          <a:pt x="1174432" y="187452"/>
                        </a:cubicBezTo>
                        <a:cubicBezTo>
                          <a:pt x="1179005" y="188214"/>
                          <a:pt x="1187101" y="189452"/>
                          <a:pt x="1187006" y="189833"/>
                        </a:cubicBezTo>
                        <a:close/>
                        <a:moveTo>
                          <a:pt x="1510951" y="760571"/>
                        </a:moveTo>
                        <a:cubicBezTo>
                          <a:pt x="1510951" y="753809"/>
                          <a:pt x="1510856" y="747617"/>
                          <a:pt x="1511332" y="747713"/>
                        </a:cubicBezTo>
                        <a:lnTo>
                          <a:pt x="1511332" y="754189"/>
                        </a:lnTo>
                        <a:lnTo>
                          <a:pt x="1510951" y="760571"/>
                        </a:lnTo>
                        <a:close/>
                        <a:moveTo>
                          <a:pt x="1511237" y="1241298"/>
                        </a:moveTo>
                        <a:cubicBezTo>
                          <a:pt x="1511427" y="1233392"/>
                          <a:pt x="1511141" y="1220438"/>
                          <a:pt x="1511808" y="1220629"/>
                        </a:cubicBezTo>
                        <a:cubicBezTo>
                          <a:pt x="1511903" y="1215104"/>
                          <a:pt x="1511617" y="1201102"/>
                          <a:pt x="1512284" y="1201293"/>
                        </a:cubicBezTo>
                        <a:cubicBezTo>
                          <a:pt x="1511998" y="1200531"/>
                          <a:pt x="1510951" y="1208056"/>
                          <a:pt x="1510856" y="1199769"/>
                        </a:cubicBezTo>
                        <a:cubicBezTo>
                          <a:pt x="1510856" y="1192816"/>
                          <a:pt x="1511903" y="1181195"/>
                          <a:pt x="1511617" y="1173670"/>
                        </a:cubicBezTo>
                        <a:cubicBezTo>
                          <a:pt x="1511522" y="1171003"/>
                          <a:pt x="1511141" y="1174337"/>
                          <a:pt x="1511046" y="1175099"/>
                        </a:cubicBezTo>
                        <a:cubicBezTo>
                          <a:pt x="1510570" y="1175004"/>
                          <a:pt x="1510665" y="1166812"/>
                          <a:pt x="1510665" y="1162050"/>
                        </a:cubicBezTo>
                        <a:cubicBezTo>
                          <a:pt x="1510665" y="1155573"/>
                          <a:pt x="1510856" y="1142619"/>
                          <a:pt x="1511427" y="1147762"/>
                        </a:cubicBezTo>
                        <a:cubicBezTo>
                          <a:pt x="1511903" y="1151953"/>
                          <a:pt x="1511903" y="1172527"/>
                          <a:pt x="1512570" y="1167860"/>
                        </a:cubicBezTo>
                        <a:cubicBezTo>
                          <a:pt x="1513332" y="1162241"/>
                          <a:pt x="1513141" y="1152716"/>
                          <a:pt x="1512570" y="1149096"/>
                        </a:cubicBezTo>
                        <a:cubicBezTo>
                          <a:pt x="1511713" y="1144238"/>
                          <a:pt x="1511998" y="1110520"/>
                          <a:pt x="1512951" y="1110710"/>
                        </a:cubicBezTo>
                        <a:cubicBezTo>
                          <a:pt x="1512761" y="1110615"/>
                          <a:pt x="1511998" y="1112710"/>
                          <a:pt x="1511998" y="1107758"/>
                        </a:cubicBezTo>
                        <a:cubicBezTo>
                          <a:pt x="1511998" y="1101852"/>
                          <a:pt x="1511903" y="1091089"/>
                          <a:pt x="1511427" y="1090898"/>
                        </a:cubicBezTo>
                        <a:cubicBezTo>
                          <a:pt x="1511998" y="1090993"/>
                          <a:pt x="1512189" y="1078802"/>
                          <a:pt x="1512380" y="1065181"/>
                        </a:cubicBezTo>
                        <a:cubicBezTo>
                          <a:pt x="1512380" y="1051560"/>
                          <a:pt x="1512475" y="1036606"/>
                          <a:pt x="1512475" y="1031176"/>
                        </a:cubicBezTo>
                        <a:cubicBezTo>
                          <a:pt x="1512475" y="1009555"/>
                          <a:pt x="1511808" y="995839"/>
                          <a:pt x="1510856" y="980694"/>
                        </a:cubicBezTo>
                        <a:cubicBezTo>
                          <a:pt x="1510951" y="982790"/>
                          <a:pt x="1511903" y="996315"/>
                          <a:pt x="1512189" y="990981"/>
                        </a:cubicBezTo>
                        <a:cubicBezTo>
                          <a:pt x="1512189" y="990886"/>
                          <a:pt x="1512094" y="982980"/>
                          <a:pt x="1512094" y="982885"/>
                        </a:cubicBezTo>
                        <a:cubicBezTo>
                          <a:pt x="1512094" y="979075"/>
                          <a:pt x="1512094" y="982123"/>
                          <a:pt x="1512380" y="980027"/>
                        </a:cubicBezTo>
                        <a:cubicBezTo>
                          <a:pt x="1512856" y="976884"/>
                          <a:pt x="1513141" y="969169"/>
                          <a:pt x="1512380" y="968216"/>
                        </a:cubicBezTo>
                        <a:cubicBezTo>
                          <a:pt x="1511903" y="967645"/>
                          <a:pt x="1511713" y="969169"/>
                          <a:pt x="1511713" y="960501"/>
                        </a:cubicBezTo>
                        <a:cubicBezTo>
                          <a:pt x="1511713" y="956024"/>
                          <a:pt x="1511713" y="950500"/>
                          <a:pt x="1511808" y="946118"/>
                        </a:cubicBezTo>
                        <a:cubicBezTo>
                          <a:pt x="1511903" y="942594"/>
                          <a:pt x="1512189" y="943451"/>
                          <a:pt x="1512189" y="941165"/>
                        </a:cubicBezTo>
                        <a:lnTo>
                          <a:pt x="1512189" y="918496"/>
                        </a:lnTo>
                        <a:cubicBezTo>
                          <a:pt x="1512189" y="905161"/>
                          <a:pt x="1510760" y="909733"/>
                          <a:pt x="1510760" y="913543"/>
                        </a:cubicBezTo>
                        <a:cubicBezTo>
                          <a:pt x="1510760" y="906875"/>
                          <a:pt x="1512094" y="891921"/>
                          <a:pt x="1512380" y="885349"/>
                        </a:cubicBezTo>
                        <a:cubicBezTo>
                          <a:pt x="1512665" y="878491"/>
                          <a:pt x="1512665" y="872490"/>
                          <a:pt x="1512094" y="879824"/>
                        </a:cubicBezTo>
                        <a:cubicBezTo>
                          <a:pt x="1511808" y="884015"/>
                          <a:pt x="1510951" y="891064"/>
                          <a:pt x="1511332" y="878300"/>
                        </a:cubicBezTo>
                        <a:cubicBezTo>
                          <a:pt x="1511522" y="871442"/>
                          <a:pt x="1511808" y="865442"/>
                          <a:pt x="1512189" y="860203"/>
                        </a:cubicBezTo>
                        <a:cubicBezTo>
                          <a:pt x="1512189" y="859536"/>
                          <a:pt x="1512570" y="855631"/>
                          <a:pt x="1512570" y="854011"/>
                        </a:cubicBezTo>
                        <a:cubicBezTo>
                          <a:pt x="1512570" y="856488"/>
                          <a:pt x="1511522" y="858774"/>
                          <a:pt x="1511332" y="857155"/>
                        </a:cubicBezTo>
                        <a:cubicBezTo>
                          <a:pt x="1511141" y="854964"/>
                          <a:pt x="1512380" y="840296"/>
                          <a:pt x="1512475" y="838772"/>
                        </a:cubicBezTo>
                        <a:cubicBezTo>
                          <a:pt x="1513904" y="818197"/>
                          <a:pt x="1511332" y="843248"/>
                          <a:pt x="1511237" y="842391"/>
                        </a:cubicBezTo>
                        <a:cubicBezTo>
                          <a:pt x="1511046" y="838962"/>
                          <a:pt x="1512570" y="819245"/>
                          <a:pt x="1511713" y="819055"/>
                        </a:cubicBezTo>
                        <a:cubicBezTo>
                          <a:pt x="1511903" y="819055"/>
                          <a:pt x="1511998" y="816197"/>
                          <a:pt x="1512094" y="811721"/>
                        </a:cubicBezTo>
                        <a:cubicBezTo>
                          <a:pt x="1512094" y="807244"/>
                          <a:pt x="1512189" y="801243"/>
                          <a:pt x="1512189" y="794861"/>
                        </a:cubicBezTo>
                        <a:cubicBezTo>
                          <a:pt x="1512189" y="782193"/>
                          <a:pt x="1512189" y="768572"/>
                          <a:pt x="1512094" y="764381"/>
                        </a:cubicBezTo>
                        <a:cubicBezTo>
                          <a:pt x="1511903" y="753713"/>
                          <a:pt x="1511808" y="746093"/>
                          <a:pt x="1511713" y="736473"/>
                        </a:cubicBezTo>
                        <a:cubicBezTo>
                          <a:pt x="1511617" y="729520"/>
                          <a:pt x="1512380" y="724662"/>
                          <a:pt x="1512094" y="719233"/>
                        </a:cubicBezTo>
                        <a:cubicBezTo>
                          <a:pt x="1511903" y="716185"/>
                          <a:pt x="1511237" y="708851"/>
                          <a:pt x="1511237" y="704659"/>
                        </a:cubicBezTo>
                        <a:cubicBezTo>
                          <a:pt x="1511237" y="705422"/>
                          <a:pt x="1513332" y="721328"/>
                          <a:pt x="1512570" y="706755"/>
                        </a:cubicBezTo>
                        <a:cubicBezTo>
                          <a:pt x="1512284" y="700468"/>
                          <a:pt x="1512380" y="690181"/>
                          <a:pt x="1511713" y="689419"/>
                        </a:cubicBezTo>
                        <a:cubicBezTo>
                          <a:pt x="1511141" y="688753"/>
                          <a:pt x="1511903" y="676465"/>
                          <a:pt x="1511332" y="676370"/>
                        </a:cubicBezTo>
                        <a:cubicBezTo>
                          <a:pt x="1511998" y="676465"/>
                          <a:pt x="1512380" y="674656"/>
                          <a:pt x="1512570" y="663988"/>
                        </a:cubicBezTo>
                        <a:cubicBezTo>
                          <a:pt x="1512665" y="656939"/>
                          <a:pt x="1511046" y="654082"/>
                          <a:pt x="1510760" y="646176"/>
                        </a:cubicBezTo>
                        <a:cubicBezTo>
                          <a:pt x="1509998" y="625602"/>
                          <a:pt x="1512475" y="624935"/>
                          <a:pt x="1513141" y="625030"/>
                        </a:cubicBezTo>
                        <a:cubicBezTo>
                          <a:pt x="1512380" y="616744"/>
                          <a:pt x="1511713" y="609124"/>
                          <a:pt x="1511141" y="598646"/>
                        </a:cubicBezTo>
                        <a:cubicBezTo>
                          <a:pt x="1511617" y="594931"/>
                          <a:pt x="1511998" y="591979"/>
                          <a:pt x="1512380" y="585978"/>
                        </a:cubicBezTo>
                        <a:cubicBezTo>
                          <a:pt x="1511808" y="585883"/>
                          <a:pt x="1511998" y="574262"/>
                          <a:pt x="1511903" y="568833"/>
                        </a:cubicBezTo>
                        <a:cubicBezTo>
                          <a:pt x="1511808" y="565880"/>
                          <a:pt x="1511141" y="552164"/>
                          <a:pt x="1510951" y="553784"/>
                        </a:cubicBezTo>
                        <a:cubicBezTo>
                          <a:pt x="1511522" y="548164"/>
                          <a:pt x="1512665" y="557975"/>
                          <a:pt x="1512094" y="538639"/>
                        </a:cubicBezTo>
                        <a:cubicBezTo>
                          <a:pt x="1511713" y="524923"/>
                          <a:pt x="1511998" y="521017"/>
                          <a:pt x="1512761" y="521303"/>
                        </a:cubicBezTo>
                        <a:cubicBezTo>
                          <a:pt x="1512761" y="513588"/>
                          <a:pt x="1512380" y="516636"/>
                          <a:pt x="1512094" y="513588"/>
                        </a:cubicBezTo>
                        <a:cubicBezTo>
                          <a:pt x="1511713" y="509016"/>
                          <a:pt x="1511998" y="498443"/>
                          <a:pt x="1511808" y="492538"/>
                        </a:cubicBezTo>
                        <a:cubicBezTo>
                          <a:pt x="1511617" y="486632"/>
                          <a:pt x="1511141" y="490918"/>
                          <a:pt x="1510856" y="487394"/>
                        </a:cubicBezTo>
                        <a:cubicBezTo>
                          <a:pt x="1510570" y="483680"/>
                          <a:pt x="1510856" y="475583"/>
                          <a:pt x="1510570" y="475488"/>
                        </a:cubicBezTo>
                        <a:cubicBezTo>
                          <a:pt x="1511141" y="475583"/>
                          <a:pt x="1511141" y="477298"/>
                          <a:pt x="1511141" y="468154"/>
                        </a:cubicBezTo>
                        <a:lnTo>
                          <a:pt x="1511141" y="449771"/>
                        </a:lnTo>
                        <a:cubicBezTo>
                          <a:pt x="1511427" y="449866"/>
                          <a:pt x="1511998" y="449485"/>
                          <a:pt x="1511998" y="456438"/>
                        </a:cubicBezTo>
                        <a:cubicBezTo>
                          <a:pt x="1512189" y="458914"/>
                          <a:pt x="1511998" y="462915"/>
                          <a:pt x="1512380" y="463010"/>
                        </a:cubicBezTo>
                        <a:cubicBezTo>
                          <a:pt x="1512380" y="445294"/>
                          <a:pt x="1511522" y="442913"/>
                          <a:pt x="1511046" y="429006"/>
                        </a:cubicBezTo>
                        <a:cubicBezTo>
                          <a:pt x="1510570" y="415004"/>
                          <a:pt x="1511808" y="428434"/>
                          <a:pt x="1511903" y="428339"/>
                        </a:cubicBezTo>
                        <a:cubicBezTo>
                          <a:pt x="1511903" y="428053"/>
                          <a:pt x="1511617" y="417767"/>
                          <a:pt x="1511617" y="417576"/>
                        </a:cubicBezTo>
                        <a:cubicBezTo>
                          <a:pt x="1511237" y="411766"/>
                          <a:pt x="1511237" y="410242"/>
                          <a:pt x="1511617" y="404622"/>
                        </a:cubicBezTo>
                        <a:cubicBezTo>
                          <a:pt x="1512094" y="396811"/>
                          <a:pt x="1512284" y="377190"/>
                          <a:pt x="1511237" y="385096"/>
                        </a:cubicBezTo>
                        <a:cubicBezTo>
                          <a:pt x="1511332" y="380809"/>
                          <a:pt x="1511141" y="379476"/>
                          <a:pt x="1511046" y="377666"/>
                        </a:cubicBezTo>
                        <a:cubicBezTo>
                          <a:pt x="1510951" y="375380"/>
                          <a:pt x="1511903" y="378905"/>
                          <a:pt x="1512094" y="378619"/>
                        </a:cubicBezTo>
                        <a:cubicBezTo>
                          <a:pt x="1512475" y="378047"/>
                          <a:pt x="1512284" y="373475"/>
                          <a:pt x="1512189" y="370142"/>
                        </a:cubicBezTo>
                        <a:cubicBezTo>
                          <a:pt x="1511713" y="354425"/>
                          <a:pt x="1510379" y="357092"/>
                          <a:pt x="1510379" y="339566"/>
                        </a:cubicBezTo>
                        <a:cubicBezTo>
                          <a:pt x="1510856" y="339757"/>
                          <a:pt x="1511332" y="340614"/>
                          <a:pt x="1511713" y="337090"/>
                        </a:cubicBezTo>
                        <a:cubicBezTo>
                          <a:pt x="1512380" y="331280"/>
                          <a:pt x="1511998" y="320421"/>
                          <a:pt x="1511332" y="320326"/>
                        </a:cubicBezTo>
                        <a:cubicBezTo>
                          <a:pt x="1511808" y="320421"/>
                          <a:pt x="1512475" y="317373"/>
                          <a:pt x="1512475" y="307657"/>
                        </a:cubicBezTo>
                        <a:cubicBezTo>
                          <a:pt x="1512189" y="307562"/>
                          <a:pt x="1510474" y="312420"/>
                          <a:pt x="1511237" y="301276"/>
                        </a:cubicBezTo>
                        <a:cubicBezTo>
                          <a:pt x="1511617" y="295561"/>
                          <a:pt x="1512380" y="295561"/>
                          <a:pt x="1512380" y="284893"/>
                        </a:cubicBezTo>
                        <a:cubicBezTo>
                          <a:pt x="1512380" y="278225"/>
                          <a:pt x="1511998" y="275844"/>
                          <a:pt x="1512094" y="268605"/>
                        </a:cubicBezTo>
                        <a:cubicBezTo>
                          <a:pt x="1512284" y="268700"/>
                          <a:pt x="1512475" y="264509"/>
                          <a:pt x="1512475" y="259080"/>
                        </a:cubicBezTo>
                        <a:cubicBezTo>
                          <a:pt x="1512475" y="253365"/>
                          <a:pt x="1512475" y="246317"/>
                          <a:pt x="1512475" y="240697"/>
                        </a:cubicBezTo>
                        <a:cubicBezTo>
                          <a:pt x="1508474" y="240125"/>
                          <a:pt x="1505236" y="239554"/>
                          <a:pt x="1503712" y="239363"/>
                        </a:cubicBezTo>
                        <a:cubicBezTo>
                          <a:pt x="1494282" y="238030"/>
                          <a:pt x="1507141" y="240792"/>
                          <a:pt x="1503998" y="240506"/>
                        </a:cubicBezTo>
                        <a:cubicBezTo>
                          <a:pt x="1496092" y="239744"/>
                          <a:pt x="1489043" y="237077"/>
                          <a:pt x="1488091" y="236696"/>
                        </a:cubicBezTo>
                        <a:cubicBezTo>
                          <a:pt x="1486376" y="236029"/>
                          <a:pt x="1472089" y="233839"/>
                          <a:pt x="1467898" y="233172"/>
                        </a:cubicBezTo>
                        <a:cubicBezTo>
                          <a:pt x="1456087" y="231457"/>
                          <a:pt x="1444085" y="229648"/>
                          <a:pt x="1432655" y="227933"/>
                        </a:cubicBezTo>
                        <a:cubicBezTo>
                          <a:pt x="1429322" y="227457"/>
                          <a:pt x="1408462" y="224885"/>
                          <a:pt x="1406747" y="224504"/>
                        </a:cubicBezTo>
                        <a:cubicBezTo>
                          <a:pt x="1403795" y="223838"/>
                          <a:pt x="1425607" y="225838"/>
                          <a:pt x="1417130" y="224600"/>
                        </a:cubicBezTo>
                        <a:cubicBezTo>
                          <a:pt x="1413700" y="224123"/>
                          <a:pt x="1404175" y="222885"/>
                          <a:pt x="1395413" y="221742"/>
                        </a:cubicBezTo>
                        <a:cubicBezTo>
                          <a:pt x="1391126" y="221171"/>
                          <a:pt x="1386935" y="220694"/>
                          <a:pt x="1383887" y="220313"/>
                        </a:cubicBezTo>
                        <a:cubicBezTo>
                          <a:pt x="1380839" y="219932"/>
                          <a:pt x="1378839" y="219742"/>
                          <a:pt x="1378839" y="219932"/>
                        </a:cubicBezTo>
                        <a:cubicBezTo>
                          <a:pt x="1379030" y="219361"/>
                          <a:pt x="1373219" y="218218"/>
                          <a:pt x="1364742" y="216789"/>
                        </a:cubicBezTo>
                        <a:cubicBezTo>
                          <a:pt x="1357884" y="215646"/>
                          <a:pt x="1350645" y="214503"/>
                          <a:pt x="1344168" y="213646"/>
                        </a:cubicBezTo>
                        <a:cubicBezTo>
                          <a:pt x="1339024" y="213074"/>
                          <a:pt x="1337120" y="212884"/>
                          <a:pt x="1331786" y="212312"/>
                        </a:cubicBezTo>
                        <a:cubicBezTo>
                          <a:pt x="1316164" y="210217"/>
                          <a:pt x="1306258" y="207740"/>
                          <a:pt x="1293400" y="205359"/>
                        </a:cubicBezTo>
                        <a:cubicBezTo>
                          <a:pt x="1289590" y="204692"/>
                          <a:pt x="1289590" y="204788"/>
                          <a:pt x="1289495" y="204978"/>
                        </a:cubicBezTo>
                        <a:cubicBezTo>
                          <a:pt x="1284827" y="204216"/>
                          <a:pt x="1279684" y="203454"/>
                          <a:pt x="1275016" y="202692"/>
                        </a:cubicBezTo>
                        <a:cubicBezTo>
                          <a:pt x="1266539" y="201454"/>
                          <a:pt x="1258919" y="200406"/>
                          <a:pt x="1249204" y="198977"/>
                        </a:cubicBezTo>
                        <a:cubicBezTo>
                          <a:pt x="1240726" y="197548"/>
                          <a:pt x="1235678" y="196691"/>
                          <a:pt x="1227582" y="195263"/>
                        </a:cubicBezTo>
                        <a:cubicBezTo>
                          <a:pt x="1223867" y="194596"/>
                          <a:pt x="1216342" y="193357"/>
                          <a:pt x="1213390" y="193072"/>
                        </a:cubicBezTo>
                        <a:cubicBezTo>
                          <a:pt x="1208341" y="192691"/>
                          <a:pt x="1183291" y="188404"/>
                          <a:pt x="1174432" y="186976"/>
                        </a:cubicBezTo>
                        <a:cubicBezTo>
                          <a:pt x="1170623" y="186404"/>
                          <a:pt x="1145476" y="182975"/>
                          <a:pt x="1144333" y="182785"/>
                        </a:cubicBezTo>
                        <a:cubicBezTo>
                          <a:pt x="1142905" y="182404"/>
                          <a:pt x="1148144" y="182785"/>
                          <a:pt x="1148620" y="182785"/>
                        </a:cubicBezTo>
                        <a:lnTo>
                          <a:pt x="1135666" y="181165"/>
                        </a:lnTo>
                        <a:cubicBezTo>
                          <a:pt x="1134332" y="181070"/>
                          <a:pt x="1125474" y="180403"/>
                          <a:pt x="1123188" y="180022"/>
                        </a:cubicBezTo>
                        <a:cubicBezTo>
                          <a:pt x="1121855" y="179832"/>
                          <a:pt x="1123283" y="179356"/>
                          <a:pt x="1120616" y="178879"/>
                        </a:cubicBezTo>
                        <a:cubicBezTo>
                          <a:pt x="1116235" y="178022"/>
                          <a:pt x="1108520" y="176784"/>
                          <a:pt x="1103566" y="176022"/>
                        </a:cubicBezTo>
                        <a:cubicBezTo>
                          <a:pt x="1096328" y="175069"/>
                          <a:pt x="1084136" y="173546"/>
                          <a:pt x="1084421" y="172784"/>
                        </a:cubicBezTo>
                        <a:cubicBezTo>
                          <a:pt x="1084326" y="172974"/>
                          <a:pt x="1076801" y="172212"/>
                          <a:pt x="1077849" y="172498"/>
                        </a:cubicBezTo>
                        <a:cubicBezTo>
                          <a:pt x="1073658" y="171259"/>
                          <a:pt x="1069562" y="170593"/>
                          <a:pt x="1058799" y="168878"/>
                        </a:cubicBezTo>
                        <a:cubicBezTo>
                          <a:pt x="1053846" y="168116"/>
                          <a:pt x="1046226" y="166783"/>
                          <a:pt x="1041749" y="166306"/>
                        </a:cubicBezTo>
                        <a:cubicBezTo>
                          <a:pt x="1038797" y="165925"/>
                          <a:pt x="1041273" y="166497"/>
                          <a:pt x="1037654" y="165925"/>
                        </a:cubicBezTo>
                        <a:cubicBezTo>
                          <a:pt x="1026795" y="164021"/>
                          <a:pt x="1022795" y="163354"/>
                          <a:pt x="1011364" y="161258"/>
                        </a:cubicBezTo>
                        <a:cubicBezTo>
                          <a:pt x="1006316" y="160401"/>
                          <a:pt x="982123" y="156781"/>
                          <a:pt x="982313" y="156210"/>
                        </a:cubicBezTo>
                        <a:cubicBezTo>
                          <a:pt x="970026" y="154210"/>
                          <a:pt x="981075" y="156781"/>
                          <a:pt x="972503" y="155638"/>
                        </a:cubicBezTo>
                        <a:cubicBezTo>
                          <a:pt x="968121" y="155067"/>
                          <a:pt x="964121" y="153829"/>
                          <a:pt x="962978" y="153448"/>
                        </a:cubicBezTo>
                        <a:cubicBezTo>
                          <a:pt x="959834" y="152876"/>
                          <a:pt x="956691" y="152305"/>
                          <a:pt x="953357" y="151638"/>
                        </a:cubicBezTo>
                        <a:cubicBezTo>
                          <a:pt x="949357" y="150876"/>
                          <a:pt x="938879" y="149542"/>
                          <a:pt x="929449" y="148209"/>
                        </a:cubicBezTo>
                        <a:cubicBezTo>
                          <a:pt x="920020" y="146875"/>
                          <a:pt x="911638" y="145637"/>
                          <a:pt x="911828" y="145256"/>
                        </a:cubicBezTo>
                        <a:cubicBezTo>
                          <a:pt x="912114" y="145542"/>
                          <a:pt x="909256" y="146304"/>
                          <a:pt x="904399" y="145447"/>
                        </a:cubicBezTo>
                        <a:cubicBezTo>
                          <a:pt x="901827" y="145066"/>
                          <a:pt x="899541" y="144209"/>
                          <a:pt x="898779" y="143923"/>
                        </a:cubicBezTo>
                        <a:cubicBezTo>
                          <a:pt x="897255" y="143637"/>
                          <a:pt x="893350" y="142875"/>
                          <a:pt x="891635" y="142589"/>
                        </a:cubicBezTo>
                        <a:cubicBezTo>
                          <a:pt x="884968" y="141351"/>
                          <a:pt x="881729" y="140779"/>
                          <a:pt x="874966" y="139827"/>
                        </a:cubicBezTo>
                        <a:cubicBezTo>
                          <a:pt x="872680" y="139541"/>
                          <a:pt x="869347" y="139065"/>
                          <a:pt x="867918" y="138589"/>
                        </a:cubicBezTo>
                        <a:cubicBezTo>
                          <a:pt x="865061" y="137827"/>
                          <a:pt x="873442" y="138493"/>
                          <a:pt x="871347" y="138017"/>
                        </a:cubicBezTo>
                        <a:cubicBezTo>
                          <a:pt x="868871" y="137446"/>
                          <a:pt x="855155" y="136017"/>
                          <a:pt x="851059" y="135350"/>
                        </a:cubicBezTo>
                        <a:cubicBezTo>
                          <a:pt x="839153" y="133540"/>
                          <a:pt x="826484" y="131064"/>
                          <a:pt x="815149" y="129064"/>
                        </a:cubicBezTo>
                        <a:cubicBezTo>
                          <a:pt x="802767" y="126873"/>
                          <a:pt x="813149" y="130778"/>
                          <a:pt x="795814" y="127063"/>
                        </a:cubicBezTo>
                        <a:cubicBezTo>
                          <a:pt x="786955" y="125158"/>
                          <a:pt x="783812" y="124206"/>
                          <a:pt x="770001" y="122206"/>
                        </a:cubicBezTo>
                        <a:cubicBezTo>
                          <a:pt x="765334" y="121539"/>
                          <a:pt x="753428" y="120967"/>
                          <a:pt x="751522" y="119634"/>
                        </a:cubicBezTo>
                        <a:cubicBezTo>
                          <a:pt x="749427" y="118110"/>
                          <a:pt x="734568" y="116681"/>
                          <a:pt x="727805" y="116014"/>
                        </a:cubicBezTo>
                        <a:cubicBezTo>
                          <a:pt x="715232" y="114681"/>
                          <a:pt x="711232" y="113062"/>
                          <a:pt x="699516" y="111061"/>
                        </a:cubicBezTo>
                        <a:cubicBezTo>
                          <a:pt x="687419" y="108966"/>
                          <a:pt x="695992" y="111633"/>
                          <a:pt x="693134" y="111538"/>
                        </a:cubicBezTo>
                        <a:cubicBezTo>
                          <a:pt x="690372" y="111442"/>
                          <a:pt x="677799" y="107823"/>
                          <a:pt x="673417" y="107632"/>
                        </a:cubicBezTo>
                        <a:cubicBezTo>
                          <a:pt x="672179" y="107537"/>
                          <a:pt x="677228" y="108680"/>
                          <a:pt x="673989" y="108299"/>
                        </a:cubicBezTo>
                        <a:cubicBezTo>
                          <a:pt x="672370" y="108109"/>
                          <a:pt x="664369" y="106871"/>
                          <a:pt x="662845" y="106489"/>
                        </a:cubicBezTo>
                        <a:cubicBezTo>
                          <a:pt x="656082" y="104965"/>
                          <a:pt x="667417" y="106204"/>
                          <a:pt x="653320" y="103727"/>
                        </a:cubicBezTo>
                        <a:cubicBezTo>
                          <a:pt x="634841" y="100489"/>
                          <a:pt x="611029" y="96774"/>
                          <a:pt x="592646" y="94202"/>
                        </a:cubicBezTo>
                        <a:cubicBezTo>
                          <a:pt x="586549" y="93345"/>
                          <a:pt x="585597" y="93250"/>
                          <a:pt x="579215" y="92297"/>
                        </a:cubicBezTo>
                        <a:cubicBezTo>
                          <a:pt x="568071" y="91250"/>
                          <a:pt x="576072" y="90773"/>
                          <a:pt x="574834" y="90583"/>
                        </a:cubicBezTo>
                        <a:cubicBezTo>
                          <a:pt x="563785" y="88773"/>
                          <a:pt x="568547" y="91154"/>
                          <a:pt x="553783" y="87821"/>
                        </a:cubicBezTo>
                        <a:cubicBezTo>
                          <a:pt x="551116" y="87439"/>
                          <a:pt x="547306" y="86868"/>
                          <a:pt x="544735" y="86487"/>
                        </a:cubicBezTo>
                        <a:cubicBezTo>
                          <a:pt x="541401" y="86011"/>
                          <a:pt x="527495" y="84010"/>
                          <a:pt x="514636" y="82201"/>
                        </a:cubicBezTo>
                        <a:cubicBezTo>
                          <a:pt x="508159" y="81248"/>
                          <a:pt x="501872" y="80296"/>
                          <a:pt x="497300" y="79534"/>
                        </a:cubicBezTo>
                        <a:cubicBezTo>
                          <a:pt x="492728" y="78772"/>
                          <a:pt x="489680" y="78200"/>
                          <a:pt x="489775" y="78010"/>
                        </a:cubicBezTo>
                        <a:lnTo>
                          <a:pt x="470154" y="76105"/>
                        </a:lnTo>
                        <a:cubicBezTo>
                          <a:pt x="470440" y="75438"/>
                          <a:pt x="460820" y="73819"/>
                          <a:pt x="453009" y="72485"/>
                        </a:cubicBezTo>
                        <a:cubicBezTo>
                          <a:pt x="444341" y="71056"/>
                          <a:pt x="445103" y="70675"/>
                          <a:pt x="441007" y="69628"/>
                        </a:cubicBezTo>
                        <a:cubicBezTo>
                          <a:pt x="437769" y="68771"/>
                          <a:pt x="427958" y="68866"/>
                          <a:pt x="419100" y="67437"/>
                        </a:cubicBezTo>
                        <a:cubicBezTo>
                          <a:pt x="419195" y="67246"/>
                          <a:pt x="423577" y="66675"/>
                          <a:pt x="420433" y="66103"/>
                        </a:cubicBezTo>
                        <a:cubicBezTo>
                          <a:pt x="413385" y="64770"/>
                          <a:pt x="400907" y="63341"/>
                          <a:pt x="400240" y="63627"/>
                        </a:cubicBezTo>
                        <a:cubicBezTo>
                          <a:pt x="399764" y="63913"/>
                          <a:pt x="405765" y="65151"/>
                          <a:pt x="398050" y="64008"/>
                        </a:cubicBezTo>
                        <a:cubicBezTo>
                          <a:pt x="393001" y="63246"/>
                          <a:pt x="391668" y="62960"/>
                          <a:pt x="389096" y="62293"/>
                        </a:cubicBezTo>
                        <a:cubicBezTo>
                          <a:pt x="384715" y="61150"/>
                          <a:pt x="391192" y="61531"/>
                          <a:pt x="387287" y="60484"/>
                        </a:cubicBezTo>
                        <a:cubicBezTo>
                          <a:pt x="386524" y="60293"/>
                          <a:pt x="381000" y="60103"/>
                          <a:pt x="381190" y="60103"/>
                        </a:cubicBezTo>
                        <a:cubicBezTo>
                          <a:pt x="377095" y="59722"/>
                          <a:pt x="372237" y="59055"/>
                          <a:pt x="366617" y="58198"/>
                        </a:cubicBezTo>
                        <a:cubicBezTo>
                          <a:pt x="361664" y="57436"/>
                          <a:pt x="361283" y="57055"/>
                          <a:pt x="357854" y="56674"/>
                        </a:cubicBezTo>
                        <a:cubicBezTo>
                          <a:pt x="352806" y="56102"/>
                          <a:pt x="350996" y="56102"/>
                          <a:pt x="347758" y="55817"/>
                        </a:cubicBezTo>
                        <a:cubicBezTo>
                          <a:pt x="343376" y="55531"/>
                          <a:pt x="340805" y="53816"/>
                          <a:pt x="333565" y="53054"/>
                        </a:cubicBezTo>
                        <a:cubicBezTo>
                          <a:pt x="330041" y="52673"/>
                          <a:pt x="329565" y="52959"/>
                          <a:pt x="325564" y="52388"/>
                        </a:cubicBezTo>
                        <a:cubicBezTo>
                          <a:pt x="321469" y="51721"/>
                          <a:pt x="316706" y="50959"/>
                          <a:pt x="312515" y="50387"/>
                        </a:cubicBezTo>
                        <a:cubicBezTo>
                          <a:pt x="323183" y="52102"/>
                          <a:pt x="338614" y="53721"/>
                          <a:pt x="321088" y="50863"/>
                        </a:cubicBezTo>
                        <a:cubicBezTo>
                          <a:pt x="313087" y="49530"/>
                          <a:pt x="297847" y="47244"/>
                          <a:pt x="297656" y="47911"/>
                        </a:cubicBezTo>
                        <a:cubicBezTo>
                          <a:pt x="297847" y="47339"/>
                          <a:pt x="285274" y="45148"/>
                          <a:pt x="271081" y="42863"/>
                        </a:cubicBezTo>
                        <a:cubicBezTo>
                          <a:pt x="256889" y="40576"/>
                          <a:pt x="240982" y="38100"/>
                          <a:pt x="234601" y="37147"/>
                        </a:cubicBezTo>
                        <a:cubicBezTo>
                          <a:pt x="222885" y="35242"/>
                          <a:pt x="227362" y="36576"/>
                          <a:pt x="227076" y="37243"/>
                        </a:cubicBezTo>
                        <a:cubicBezTo>
                          <a:pt x="221266" y="37052"/>
                          <a:pt x="219551" y="36767"/>
                          <a:pt x="214313" y="35242"/>
                        </a:cubicBezTo>
                        <a:cubicBezTo>
                          <a:pt x="214789" y="34004"/>
                          <a:pt x="185547" y="28956"/>
                          <a:pt x="171164" y="26670"/>
                        </a:cubicBezTo>
                        <a:cubicBezTo>
                          <a:pt x="163258" y="25432"/>
                          <a:pt x="154114" y="23908"/>
                          <a:pt x="148399" y="23431"/>
                        </a:cubicBezTo>
                        <a:cubicBezTo>
                          <a:pt x="140113" y="22765"/>
                          <a:pt x="135446" y="22193"/>
                          <a:pt x="122396" y="20098"/>
                        </a:cubicBezTo>
                        <a:cubicBezTo>
                          <a:pt x="136112" y="22288"/>
                          <a:pt x="141922" y="22384"/>
                          <a:pt x="124968" y="19717"/>
                        </a:cubicBezTo>
                        <a:lnTo>
                          <a:pt x="86011" y="13525"/>
                        </a:lnTo>
                        <a:cubicBezTo>
                          <a:pt x="70580" y="11049"/>
                          <a:pt x="63627" y="10001"/>
                          <a:pt x="56197" y="9811"/>
                        </a:cubicBezTo>
                        <a:cubicBezTo>
                          <a:pt x="59436" y="9906"/>
                          <a:pt x="62865" y="10192"/>
                          <a:pt x="60674" y="9334"/>
                        </a:cubicBezTo>
                        <a:cubicBezTo>
                          <a:pt x="59436" y="8858"/>
                          <a:pt x="49530" y="7144"/>
                          <a:pt x="48863" y="7334"/>
                        </a:cubicBezTo>
                        <a:cubicBezTo>
                          <a:pt x="47911" y="7620"/>
                          <a:pt x="38767" y="5905"/>
                          <a:pt x="32195" y="4953"/>
                        </a:cubicBezTo>
                        <a:cubicBezTo>
                          <a:pt x="28765" y="4381"/>
                          <a:pt x="28670" y="4858"/>
                          <a:pt x="25432" y="4477"/>
                        </a:cubicBezTo>
                        <a:cubicBezTo>
                          <a:pt x="20669" y="4000"/>
                          <a:pt x="16383" y="2762"/>
                          <a:pt x="12001" y="1905"/>
                        </a:cubicBezTo>
                        <a:cubicBezTo>
                          <a:pt x="8477" y="1333"/>
                          <a:pt x="4667" y="667"/>
                          <a:pt x="952" y="0"/>
                        </a:cubicBezTo>
                        <a:cubicBezTo>
                          <a:pt x="952" y="1524"/>
                          <a:pt x="952" y="3048"/>
                          <a:pt x="952" y="4572"/>
                        </a:cubicBezTo>
                        <a:cubicBezTo>
                          <a:pt x="952" y="9620"/>
                          <a:pt x="1048" y="16002"/>
                          <a:pt x="1429" y="18002"/>
                        </a:cubicBezTo>
                        <a:cubicBezTo>
                          <a:pt x="1714" y="20002"/>
                          <a:pt x="1619" y="25622"/>
                          <a:pt x="1619" y="31528"/>
                        </a:cubicBezTo>
                        <a:cubicBezTo>
                          <a:pt x="1048" y="31813"/>
                          <a:pt x="952" y="28289"/>
                          <a:pt x="1143" y="39052"/>
                        </a:cubicBezTo>
                        <a:cubicBezTo>
                          <a:pt x="1333" y="45339"/>
                          <a:pt x="1429" y="51435"/>
                          <a:pt x="1619" y="57436"/>
                        </a:cubicBezTo>
                        <a:cubicBezTo>
                          <a:pt x="1524" y="56578"/>
                          <a:pt x="2000" y="68675"/>
                          <a:pt x="1714" y="66580"/>
                        </a:cubicBezTo>
                        <a:cubicBezTo>
                          <a:pt x="1619" y="65818"/>
                          <a:pt x="1524" y="62484"/>
                          <a:pt x="1238" y="63817"/>
                        </a:cubicBezTo>
                        <a:cubicBezTo>
                          <a:pt x="1238" y="73628"/>
                          <a:pt x="1429" y="72104"/>
                          <a:pt x="1714" y="78010"/>
                        </a:cubicBezTo>
                        <a:cubicBezTo>
                          <a:pt x="1905" y="82010"/>
                          <a:pt x="2286" y="92107"/>
                          <a:pt x="1810" y="95536"/>
                        </a:cubicBezTo>
                        <a:cubicBezTo>
                          <a:pt x="1238" y="100013"/>
                          <a:pt x="1143" y="93059"/>
                          <a:pt x="857" y="106013"/>
                        </a:cubicBezTo>
                        <a:cubicBezTo>
                          <a:pt x="762" y="113062"/>
                          <a:pt x="571" y="122777"/>
                          <a:pt x="476" y="130016"/>
                        </a:cubicBezTo>
                        <a:cubicBezTo>
                          <a:pt x="476" y="137922"/>
                          <a:pt x="857" y="132588"/>
                          <a:pt x="1143" y="133445"/>
                        </a:cubicBezTo>
                        <a:cubicBezTo>
                          <a:pt x="1524" y="134588"/>
                          <a:pt x="1714" y="141065"/>
                          <a:pt x="1429" y="145351"/>
                        </a:cubicBezTo>
                        <a:cubicBezTo>
                          <a:pt x="1238" y="148209"/>
                          <a:pt x="857" y="160877"/>
                          <a:pt x="1333" y="160972"/>
                        </a:cubicBezTo>
                        <a:cubicBezTo>
                          <a:pt x="190" y="160687"/>
                          <a:pt x="1048" y="191929"/>
                          <a:pt x="1143" y="199549"/>
                        </a:cubicBezTo>
                        <a:cubicBezTo>
                          <a:pt x="1143" y="206978"/>
                          <a:pt x="952" y="205550"/>
                          <a:pt x="857" y="211741"/>
                        </a:cubicBezTo>
                        <a:cubicBezTo>
                          <a:pt x="857" y="218884"/>
                          <a:pt x="762" y="226695"/>
                          <a:pt x="762" y="234029"/>
                        </a:cubicBezTo>
                        <a:cubicBezTo>
                          <a:pt x="762" y="236792"/>
                          <a:pt x="762" y="247650"/>
                          <a:pt x="762" y="257746"/>
                        </a:cubicBezTo>
                        <a:cubicBezTo>
                          <a:pt x="762" y="262795"/>
                          <a:pt x="667" y="267652"/>
                          <a:pt x="667" y="271367"/>
                        </a:cubicBezTo>
                        <a:cubicBezTo>
                          <a:pt x="571" y="274987"/>
                          <a:pt x="476" y="277368"/>
                          <a:pt x="381" y="277273"/>
                        </a:cubicBezTo>
                        <a:cubicBezTo>
                          <a:pt x="381" y="287084"/>
                          <a:pt x="476" y="289655"/>
                          <a:pt x="1048" y="290513"/>
                        </a:cubicBezTo>
                        <a:cubicBezTo>
                          <a:pt x="1333" y="290893"/>
                          <a:pt x="1905" y="297942"/>
                          <a:pt x="1905" y="302705"/>
                        </a:cubicBezTo>
                        <a:cubicBezTo>
                          <a:pt x="1905" y="301847"/>
                          <a:pt x="952" y="306134"/>
                          <a:pt x="857" y="308038"/>
                        </a:cubicBezTo>
                        <a:cubicBezTo>
                          <a:pt x="476" y="313753"/>
                          <a:pt x="571" y="322421"/>
                          <a:pt x="762" y="329089"/>
                        </a:cubicBezTo>
                        <a:cubicBezTo>
                          <a:pt x="857" y="334994"/>
                          <a:pt x="1048" y="341567"/>
                          <a:pt x="1143" y="348043"/>
                        </a:cubicBezTo>
                        <a:cubicBezTo>
                          <a:pt x="1048" y="348901"/>
                          <a:pt x="762" y="353187"/>
                          <a:pt x="571" y="354901"/>
                        </a:cubicBezTo>
                        <a:cubicBezTo>
                          <a:pt x="190" y="365379"/>
                          <a:pt x="1905" y="365474"/>
                          <a:pt x="1905" y="374618"/>
                        </a:cubicBezTo>
                        <a:cubicBezTo>
                          <a:pt x="1905" y="387953"/>
                          <a:pt x="667" y="374142"/>
                          <a:pt x="476" y="382905"/>
                        </a:cubicBezTo>
                        <a:cubicBezTo>
                          <a:pt x="190" y="397859"/>
                          <a:pt x="1333" y="413671"/>
                          <a:pt x="1619" y="426339"/>
                        </a:cubicBezTo>
                        <a:cubicBezTo>
                          <a:pt x="1714" y="428720"/>
                          <a:pt x="2000" y="458057"/>
                          <a:pt x="1429" y="445770"/>
                        </a:cubicBezTo>
                        <a:cubicBezTo>
                          <a:pt x="1429" y="432530"/>
                          <a:pt x="952" y="429006"/>
                          <a:pt x="667" y="442531"/>
                        </a:cubicBezTo>
                        <a:cubicBezTo>
                          <a:pt x="571" y="447008"/>
                          <a:pt x="667" y="462820"/>
                          <a:pt x="1143" y="461296"/>
                        </a:cubicBezTo>
                        <a:cubicBezTo>
                          <a:pt x="1333" y="460819"/>
                          <a:pt x="1810" y="453104"/>
                          <a:pt x="2000" y="456628"/>
                        </a:cubicBezTo>
                        <a:cubicBezTo>
                          <a:pt x="2000" y="457295"/>
                          <a:pt x="286" y="481013"/>
                          <a:pt x="857" y="483965"/>
                        </a:cubicBezTo>
                        <a:cubicBezTo>
                          <a:pt x="1238" y="485870"/>
                          <a:pt x="1619" y="483680"/>
                          <a:pt x="1905" y="486156"/>
                        </a:cubicBezTo>
                        <a:cubicBezTo>
                          <a:pt x="2191" y="488442"/>
                          <a:pt x="2381" y="494062"/>
                          <a:pt x="2572" y="497872"/>
                        </a:cubicBezTo>
                        <a:cubicBezTo>
                          <a:pt x="1714" y="497681"/>
                          <a:pt x="1333" y="496252"/>
                          <a:pt x="1333" y="511111"/>
                        </a:cubicBezTo>
                        <a:cubicBezTo>
                          <a:pt x="1333" y="514826"/>
                          <a:pt x="1714" y="536829"/>
                          <a:pt x="2096" y="530161"/>
                        </a:cubicBezTo>
                        <a:lnTo>
                          <a:pt x="2096" y="543115"/>
                        </a:lnTo>
                        <a:cubicBezTo>
                          <a:pt x="1810" y="543592"/>
                          <a:pt x="1429" y="540353"/>
                          <a:pt x="1143" y="543306"/>
                        </a:cubicBezTo>
                        <a:cubicBezTo>
                          <a:pt x="762" y="547021"/>
                          <a:pt x="762" y="555307"/>
                          <a:pt x="857" y="561022"/>
                        </a:cubicBezTo>
                        <a:cubicBezTo>
                          <a:pt x="1143" y="574357"/>
                          <a:pt x="2572" y="578358"/>
                          <a:pt x="1238" y="588264"/>
                        </a:cubicBezTo>
                        <a:cubicBezTo>
                          <a:pt x="-191" y="587978"/>
                          <a:pt x="1524" y="598742"/>
                          <a:pt x="1524" y="608552"/>
                        </a:cubicBezTo>
                        <a:cubicBezTo>
                          <a:pt x="1524" y="615315"/>
                          <a:pt x="667" y="624650"/>
                          <a:pt x="952" y="629698"/>
                        </a:cubicBezTo>
                        <a:cubicBezTo>
                          <a:pt x="1048" y="630841"/>
                          <a:pt x="1810" y="639413"/>
                          <a:pt x="1810" y="639699"/>
                        </a:cubicBezTo>
                        <a:cubicBezTo>
                          <a:pt x="1333" y="644176"/>
                          <a:pt x="1143" y="638175"/>
                          <a:pt x="857" y="648462"/>
                        </a:cubicBezTo>
                        <a:cubicBezTo>
                          <a:pt x="762" y="653129"/>
                          <a:pt x="571" y="662750"/>
                          <a:pt x="952" y="665417"/>
                        </a:cubicBezTo>
                        <a:cubicBezTo>
                          <a:pt x="1333" y="667702"/>
                          <a:pt x="1143" y="676847"/>
                          <a:pt x="1143" y="683514"/>
                        </a:cubicBezTo>
                        <a:cubicBezTo>
                          <a:pt x="1143" y="687610"/>
                          <a:pt x="2000" y="689515"/>
                          <a:pt x="2000" y="698563"/>
                        </a:cubicBezTo>
                        <a:lnTo>
                          <a:pt x="1143" y="698373"/>
                        </a:lnTo>
                        <a:cubicBezTo>
                          <a:pt x="1143" y="703135"/>
                          <a:pt x="1143" y="711327"/>
                          <a:pt x="1524" y="711422"/>
                        </a:cubicBezTo>
                        <a:cubicBezTo>
                          <a:pt x="1905" y="717232"/>
                          <a:pt x="1905" y="718756"/>
                          <a:pt x="1524" y="724376"/>
                        </a:cubicBezTo>
                        <a:cubicBezTo>
                          <a:pt x="1524" y="730091"/>
                          <a:pt x="1524" y="730853"/>
                          <a:pt x="1905" y="730948"/>
                        </a:cubicBezTo>
                        <a:cubicBezTo>
                          <a:pt x="2381" y="731044"/>
                          <a:pt x="2286" y="739235"/>
                          <a:pt x="2286" y="743998"/>
                        </a:cubicBezTo>
                        <a:lnTo>
                          <a:pt x="857" y="743712"/>
                        </a:lnTo>
                        <a:cubicBezTo>
                          <a:pt x="1429" y="743807"/>
                          <a:pt x="1524" y="764476"/>
                          <a:pt x="1524" y="770858"/>
                        </a:cubicBezTo>
                        <a:cubicBezTo>
                          <a:pt x="1524" y="780002"/>
                          <a:pt x="1048" y="779526"/>
                          <a:pt x="952" y="786003"/>
                        </a:cubicBezTo>
                        <a:cubicBezTo>
                          <a:pt x="476" y="814102"/>
                          <a:pt x="571" y="843820"/>
                          <a:pt x="571" y="872680"/>
                        </a:cubicBezTo>
                        <a:cubicBezTo>
                          <a:pt x="571" y="872395"/>
                          <a:pt x="190" y="874300"/>
                          <a:pt x="190" y="879538"/>
                        </a:cubicBezTo>
                        <a:cubicBezTo>
                          <a:pt x="190" y="884301"/>
                          <a:pt x="190" y="889063"/>
                          <a:pt x="190" y="893826"/>
                        </a:cubicBezTo>
                        <a:cubicBezTo>
                          <a:pt x="286" y="909161"/>
                          <a:pt x="381" y="924496"/>
                          <a:pt x="476" y="939832"/>
                        </a:cubicBezTo>
                        <a:cubicBezTo>
                          <a:pt x="667" y="960406"/>
                          <a:pt x="762" y="982218"/>
                          <a:pt x="952" y="1002506"/>
                        </a:cubicBezTo>
                        <a:cubicBezTo>
                          <a:pt x="1048" y="1010698"/>
                          <a:pt x="1143" y="1018984"/>
                          <a:pt x="1524" y="1023366"/>
                        </a:cubicBezTo>
                        <a:cubicBezTo>
                          <a:pt x="1810" y="1026414"/>
                          <a:pt x="1714" y="1033748"/>
                          <a:pt x="1714" y="1037939"/>
                        </a:cubicBezTo>
                        <a:cubicBezTo>
                          <a:pt x="1714" y="1033939"/>
                          <a:pt x="1429" y="1030319"/>
                          <a:pt x="1333" y="1035939"/>
                        </a:cubicBezTo>
                        <a:cubicBezTo>
                          <a:pt x="1333" y="1047655"/>
                          <a:pt x="1238" y="1060799"/>
                          <a:pt x="1238" y="1072610"/>
                        </a:cubicBezTo>
                        <a:cubicBezTo>
                          <a:pt x="1238" y="1077659"/>
                          <a:pt x="1143" y="1091660"/>
                          <a:pt x="1429" y="1095089"/>
                        </a:cubicBezTo>
                        <a:cubicBezTo>
                          <a:pt x="1714" y="1097566"/>
                          <a:pt x="2572" y="1093660"/>
                          <a:pt x="2857" y="1093756"/>
                        </a:cubicBezTo>
                        <a:cubicBezTo>
                          <a:pt x="2857" y="1103376"/>
                          <a:pt x="2000" y="1105662"/>
                          <a:pt x="1619" y="1106234"/>
                        </a:cubicBezTo>
                        <a:cubicBezTo>
                          <a:pt x="952" y="1106900"/>
                          <a:pt x="1238" y="1117187"/>
                          <a:pt x="1238" y="1126808"/>
                        </a:cubicBezTo>
                        <a:cubicBezTo>
                          <a:pt x="1238" y="1139285"/>
                          <a:pt x="1333" y="1153477"/>
                          <a:pt x="1048" y="1165574"/>
                        </a:cubicBezTo>
                        <a:cubicBezTo>
                          <a:pt x="952" y="1167765"/>
                          <a:pt x="762" y="1171003"/>
                          <a:pt x="762" y="1172146"/>
                        </a:cubicBezTo>
                        <a:cubicBezTo>
                          <a:pt x="857" y="1178624"/>
                          <a:pt x="1143" y="1182148"/>
                          <a:pt x="1333" y="1187386"/>
                        </a:cubicBezTo>
                        <a:cubicBezTo>
                          <a:pt x="1810" y="1198245"/>
                          <a:pt x="952" y="1213199"/>
                          <a:pt x="857" y="1224248"/>
                        </a:cubicBezTo>
                        <a:cubicBezTo>
                          <a:pt x="762" y="1236535"/>
                          <a:pt x="1238" y="1239202"/>
                          <a:pt x="1810" y="1245299"/>
                        </a:cubicBezTo>
                        <a:cubicBezTo>
                          <a:pt x="2762" y="1256252"/>
                          <a:pt x="1238" y="1252823"/>
                          <a:pt x="1048" y="1253680"/>
                        </a:cubicBezTo>
                        <a:cubicBezTo>
                          <a:pt x="381" y="1255967"/>
                          <a:pt x="1619" y="1269587"/>
                          <a:pt x="1619" y="1271207"/>
                        </a:cubicBezTo>
                        <a:cubicBezTo>
                          <a:pt x="2096" y="1281779"/>
                          <a:pt x="1048" y="1284351"/>
                          <a:pt x="857" y="1291495"/>
                        </a:cubicBezTo>
                        <a:cubicBezTo>
                          <a:pt x="571" y="1300258"/>
                          <a:pt x="762" y="1311974"/>
                          <a:pt x="857" y="1321118"/>
                        </a:cubicBezTo>
                        <a:cubicBezTo>
                          <a:pt x="952" y="1326642"/>
                          <a:pt x="1333" y="1359027"/>
                          <a:pt x="571" y="1358836"/>
                        </a:cubicBezTo>
                        <a:cubicBezTo>
                          <a:pt x="381" y="1365980"/>
                          <a:pt x="667" y="1374648"/>
                          <a:pt x="762" y="1381601"/>
                        </a:cubicBezTo>
                        <a:cubicBezTo>
                          <a:pt x="952" y="1407985"/>
                          <a:pt x="1143" y="1435418"/>
                          <a:pt x="1333" y="1461992"/>
                        </a:cubicBezTo>
                        <a:cubicBezTo>
                          <a:pt x="1429" y="1471136"/>
                          <a:pt x="1714" y="1482090"/>
                          <a:pt x="2381" y="1482280"/>
                        </a:cubicBezTo>
                        <a:cubicBezTo>
                          <a:pt x="2000" y="1482185"/>
                          <a:pt x="1429" y="1480280"/>
                          <a:pt x="1143" y="1486091"/>
                        </a:cubicBezTo>
                        <a:cubicBezTo>
                          <a:pt x="952" y="1490853"/>
                          <a:pt x="1238" y="1493615"/>
                          <a:pt x="1238" y="1498759"/>
                        </a:cubicBezTo>
                        <a:cubicBezTo>
                          <a:pt x="1143" y="1501902"/>
                          <a:pt x="1143" y="1504950"/>
                          <a:pt x="1048" y="1507998"/>
                        </a:cubicBezTo>
                        <a:cubicBezTo>
                          <a:pt x="762" y="1520857"/>
                          <a:pt x="857" y="1533335"/>
                          <a:pt x="762" y="1546765"/>
                        </a:cubicBezTo>
                        <a:cubicBezTo>
                          <a:pt x="952" y="1549622"/>
                          <a:pt x="1048" y="1557433"/>
                          <a:pt x="1048" y="1564481"/>
                        </a:cubicBezTo>
                        <a:cubicBezTo>
                          <a:pt x="1048" y="1571530"/>
                          <a:pt x="1048" y="1577911"/>
                          <a:pt x="1048" y="1578102"/>
                        </a:cubicBezTo>
                        <a:cubicBezTo>
                          <a:pt x="1810" y="1583055"/>
                          <a:pt x="2667" y="1579340"/>
                          <a:pt x="3429" y="1585722"/>
                        </a:cubicBezTo>
                        <a:cubicBezTo>
                          <a:pt x="3619" y="1587436"/>
                          <a:pt x="2762" y="1605058"/>
                          <a:pt x="2096" y="1595437"/>
                        </a:cubicBezTo>
                        <a:cubicBezTo>
                          <a:pt x="1429" y="1585341"/>
                          <a:pt x="1048" y="1592294"/>
                          <a:pt x="1048" y="1605153"/>
                        </a:cubicBezTo>
                        <a:cubicBezTo>
                          <a:pt x="1048" y="1610392"/>
                          <a:pt x="952" y="1619726"/>
                          <a:pt x="1238" y="1623632"/>
                        </a:cubicBezTo>
                        <a:cubicBezTo>
                          <a:pt x="1524" y="1626870"/>
                          <a:pt x="1619" y="1625155"/>
                          <a:pt x="1524" y="1631918"/>
                        </a:cubicBezTo>
                        <a:cubicBezTo>
                          <a:pt x="1429" y="1637062"/>
                          <a:pt x="381" y="1659922"/>
                          <a:pt x="0" y="1656588"/>
                        </a:cubicBezTo>
                        <a:cubicBezTo>
                          <a:pt x="571" y="1661160"/>
                          <a:pt x="571" y="1665160"/>
                          <a:pt x="571" y="1676305"/>
                        </a:cubicBezTo>
                        <a:cubicBezTo>
                          <a:pt x="571" y="1686020"/>
                          <a:pt x="571" y="1694783"/>
                          <a:pt x="857" y="1703737"/>
                        </a:cubicBezTo>
                        <a:cubicBezTo>
                          <a:pt x="952" y="1706023"/>
                          <a:pt x="1429" y="1714691"/>
                          <a:pt x="1333" y="1716024"/>
                        </a:cubicBezTo>
                        <a:cubicBezTo>
                          <a:pt x="1143" y="1718501"/>
                          <a:pt x="667" y="1721739"/>
                          <a:pt x="667" y="1725073"/>
                        </a:cubicBezTo>
                        <a:cubicBezTo>
                          <a:pt x="571" y="1731931"/>
                          <a:pt x="952" y="1737646"/>
                          <a:pt x="952" y="1744218"/>
                        </a:cubicBezTo>
                        <a:lnTo>
                          <a:pt x="952" y="1766887"/>
                        </a:lnTo>
                        <a:cubicBezTo>
                          <a:pt x="286" y="1776698"/>
                          <a:pt x="1333" y="1779175"/>
                          <a:pt x="1714" y="1780508"/>
                        </a:cubicBezTo>
                        <a:cubicBezTo>
                          <a:pt x="2096" y="1782032"/>
                          <a:pt x="2191" y="1787176"/>
                          <a:pt x="2191" y="1793081"/>
                        </a:cubicBezTo>
                        <a:cubicBezTo>
                          <a:pt x="1333" y="1792891"/>
                          <a:pt x="1048" y="1790891"/>
                          <a:pt x="952" y="1804892"/>
                        </a:cubicBezTo>
                        <a:cubicBezTo>
                          <a:pt x="952" y="1829657"/>
                          <a:pt x="857" y="1854899"/>
                          <a:pt x="857" y="1879759"/>
                        </a:cubicBezTo>
                        <a:cubicBezTo>
                          <a:pt x="857" y="1881568"/>
                          <a:pt x="762" y="1908238"/>
                          <a:pt x="1143" y="1904333"/>
                        </a:cubicBezTo>
                        <a:cubicBezTo>
                          <a:pt x="1714" y="1897666"/>
                          <a:pt x="1714" y="1912906"/>
                          <a:pt x="1619" y="1918430"/>
                        </a:cubicBezTo>
                        <a:cubicBezTo>
                          <a:pt x="1524" y="1923955"/>
                          <a:pt x="1143" y="1920526"/>
                          <a:pt x="952" y="1924526"/>
                        </a:cubicBezTo>
                        <a:cubicBezTo>
                          <a:pt x="857" y="1927574"/>
                          <a:pt x="857" y="1932432"/>
                          <a:pt x="857" y="1935861"/>
                        </a:cubicBezTo>
                        <a:cubicBezTo>
                          <a:pt x="857" y="1942433"/>
                          <a:pt x="667" y="1961483"/>
                          <a:pt x="1048" y="1966722"/>
                        </a:cubicBezTo>
                        <a:cubicBezTo>
                          <a:pt x="1429" y="1971389"/>
                          <a:pt x="1143" y="1977104"/>
                          <a:pt x="1333" y="1984819"/>
                        </a:cubicBezTo>
                        <a:cubicBezTo>
                          <a:pt x="1524" y="1989106"/>
                          <a:pt x="1905" y="1994726"/>
                          <a:pt x="2000" y="1997107"/>
                        </a:cubicBezTo>
                        <a:cubicBezTo>
                          <a:pt x="2000" y="1999583"/>
                          <a:pt x="1619" y="2001488"/>
                          <a:pt x="1524" y="2004060"/>
                        </a:cubicBezTo>
                        <a:cubicBezTo>
                          <a:pt x="1238" y="2011109"/>
                          <a:pt x="1143" y="2019967"/>
                          <a:pt x="1143" y="2028349"/>
                        </a:cubicBezTo>
                        <a:cubicBezTo>
                          <a:pt x="1238" y="2041112"/>
                          <a:pt x="1238" y="2055971"/>
                          <a:pt x="1333" y="2068735"/>
                        </a:cubicBezTo>
                        <a:cubicBezTo>
                          <a:pt x="1429" y="2075498"/>
                          <a:pt x="1714" y="2077974"/>
                          <a:pt x="2096" y="2078069"/>
                        </a:cubicBezTo>
                        <a:cubicBezTo>
                          <a:pt x="2953" y="2092357"/>
                          <a:pt x="4667" y="2046351"/>
                          <a:pt x="2572" y="2052257"/>
                        </a:cubicBezTo>
                        <a:cubicBezTo>
                          <a:pt x="2667" y="2052257"/>
                          <a:pt x="2762" y="2050352"/>
                          <a:pt x="2857" y="2047208"/>
                        </a:cubicBezTo>
                        <a:cubicBezTo>
                          <a:pt x="2953" y="2044065"/>
                          <a:pt x="2953" y="2039969"/>
                          <a:pt x="3048" y="2035588"/>
                        </a:cubicBezTo>
                        <a:cubicBezTo>
                          <a:pt x="3143" y="2026920"/>
                          <a:pt x="3334" y="2017395"/>
                          <a:pt x="3619" y="2014633"/>
                        </a:cubicBezTo>
                        <a:cubicBezTo>
                          <a:pt x="4096" y="2010537"/>
                          <a:pt x="3715" y="2009108"/>
                          <a:pt x="3524" y="2003584"/>
                        </a:cubicBezTo>
                        <a:cubicBezTo>
                          <a:pt x="3524" y="1997583"/>
                          <a:pt x="3429" y="1991106"/>
                          <a:pt x="3334" y="1985010"/>
                        </a:cubicBezTo>
                        <a:cubicBezTo>
                          <a:pt x="2953" y="1955483"/>
                          <a:pt x="3048" y="1923193"/>
                          <a:pt x="3238" y="1893379"/>
                        </a:cubicBezTo>
                        <a:cubicBezTo>
                          <a:pt x="3334" y="1874520"/>
                          <a:pt x="4286" y="1833182"/>
                          <a:pt x="2476" y="1832134"/>
                        </a:cubicBezTo>
                        <a:cubicBezTo>
                          <a:pt x="2381" y="1832134"/>
                          <a:pt x="2096" y="1830991"/>
                          <a:pt x="1810" y="1829657"/>
                        </a:cubicBezTo>
                        <a:cubicBezTo>
                          <a:pt x="1524" y="1828228"/>
                          <a:pt x="1333" y="1826514"/>
                          <a:pt x="1524" y="1825085"/>
                        </a:cubicBezTo>
                        <a:cubicBezTo>
                          <a:pt x="1905" y="1822513"/>
                          <a:pt x="2286" y="1819275"/>
                          <a:pt x="2667" y="1819370"/>
                        </a:cubicBezTo>
                        <a:cubicBezTo>
                          <a:pt x="2857" y="1819370"/>
                          <a:pt x="5048" y="1814893"/>
                          <a:pt x="4953" y="1813846"/>
                        </a:cubicBezTo>
                        <a:cubicBezTo>
                          <a:pt x="4858" y="1811369"/>
                          <a:pt x="4667" y="1813274"/>
                          <a:pt x="4572" y="1808607"/>
                        </a:cubicBezTo>
                        <a:cubicBezTo>
                          <a:pt x="4572" y="1803844"/>
                          <a:pt x="4477" y="1798701"/>
                          <a:pt x="4477" y="1793843"/>
                        </a:cubicBezTo>
                        <a:cubicBezTo>
                          <a:pt x="4477" y="1786414"/>
                          <a:pt x="4477" y="1774412"/>
                          <a:pt x="5048" y="1774508"/>
                        </a:cubicBezTo>
                        <a:cubicBezTo>
                          <a:pt x="4000" y="1774222"/>
                          <a:pt x="4763" y="1758505"/>
                          <a:pt x="3905" y="1755362"/>
                        </a:cubicBezTo>
                        <a:cubicBezTo>
                          <a:pt x="3429" y="1753648"/>
                          <a:pt x="2381" y="1747742"/>
                          <a:pt x="3238" y="1738312"/>
                        </a:cubicBezTo>
                        <a:cubicBezTo>
                          <a:pt x="3619" y="1733931"/>
                          <a:pt x="4096" y="1736598"/>
                          <a:pt x="4381" y="1729740"/>
                        </a:cubicBezTo>
                        <a:cubicBezTo>
                          <a:pt x="4572" y="1725168"/>
                          <a:pt x="4572" y="1718596"/>
                          <a:pt x="4191" y="1716595"/>
                        </a:cubicBezTo>
                        <a:cubicBezTo>
                          <a:pt x="3810" y="1714500"/>
                          <a:pt x="3905" y="1712881"/>
                          <a:pt x="3905" y="1704975"/>
                        </a:cubicBezTo>
                        <a:cubicBezTo>
                          <a:pt x="3905" y="1700879"/>
                          <a:pt x="4191" y="1703356"/>
                          <a:pt x="4381" y="1701927"/>
                        </a:cubicBezTo>
                        <a:cubicBezTo>
                          <a:pt x="5143" y="1696307"/>
                          <a:pt x="3619" y="1675352"/>
                          <a:pt x="4381" y="1664303"/>
                        </a:cubicBezTo>
                        <a:cubicBezTo>
                          <a:pt x="4381" y="1656017"/>
                          <a:pt x="3238" y="1644872"/>
                          <a:pt x="3524" y="1642491"/>
                        </a:cubicBezTo>
                        <a:cubicBezTo>
                          <a:pt x="3619" y="1641253"/>
                          <a:pt x="4381" y="1638014"/>
                          <a:pt x="4286" y="1635157"/>
                        </a:cubicBezTo>
                        <a:cubicBezTo>
                          <a:pt x="4096" y="1630013"/>
                          <a:pt x="3619" y="1633061"/>
                          <a:pt x="3334" y="1627632"/>
                        </a:cubicBezTo>
                        <a:cubicBezTo>
                          <a:pt x="3334" y="1627442"/>
                          <a:pt x="4667" y="1619536"/>
                          <a:pt x="4667" y="1619345"/>
                        </a:cubicBezTo>
                        <a:cubicBezTo>
                          <a:pt x="4000" y="1614107"/>
                          <a:pt x="3619" y="1605820"/>
                          <a:pt x="4000" y="1593056"/>
                        </a:cubicBezTo>
                        <a:cubicBezTo>
                          <a:pt x="4191" y="1587246"/>
                          <a:pt x="4381" y="1580102"/>
                          <a:pt x="4286" y="1573340"/>
                        </a:cubicBezTo>
                        <a:cubicBezTo>
                          <a:pt x="4286" y="1570863"/>
                          <a:pt x="4000" y="1563148"/>
                          <a:pt x="4000" y="1569815"/>
                        </a:cubicBezTo>
                        <a:lnTo>
                          <a:pt x="4000" y="1554480"/>
                        </a:lnTo>
                        <a:cubicBezTo>
                          <a:pt x="4000" y="1543907"/>
                          <a:pt x="4000" y="1552194"/>
                          <a:pt x="3619" y="1546860"/>
                        </a:cubicBezTo>
                        <a:cubicBezTo>
                          <a:pt x="3429" y="1543050"/>
                          <a:pt x="3905" y="1525619"/>
                          <a:pt x="4000" y="1521047"/>
                        </a:cubicBezTo>
                        <a:cubicBezTo>
                          <a:pt x="4096" y="1514761"/>
                          <a:pt x="4286" y="1501902"/>
                          <a:pt x="4000" y="1496377"/>
                        </a:cubicBezTo>
                        <a:cubicBezTo>
                          <a:pt x="3715" y="1491710"/>
                          <a:pt x="2857" y="1495139"/>
                          <a:pt x="3715" y="1482947"/>
                        </a:cubicBezTo>
                        <a:cubicBezTo>
                          <a:pt x="4286" y="1478756"/>
                          <a:pt x="4667" y="1463135"/>
                          <a:pt x="3715" y="1469993"/>
                        </a:cubicBezTo>
                        <a:cubicBezTo>
                          <a:pt x="2953" y="1469803"/>
                          <a:pt x="2762" y="1460563"/>
                          <a:pt x="3238" y="1451610"/>
                        </a:cubicBezTo>
                        <a:cubicBezTo>
                          <a:pt x="3619" y="1445324"/>
                          <a:pt x="4191" y="1445895"/>
                          <a:pt x="3810" y="1433132"/>
                        </a:cubicBezTo>
                        <a:cubicBezTo>
                          <a:pt x="3810" y="1431512"/>
                          <a:pt x="2857" y="1414462"/>
                          <a:pt x="3048" y="1413796"/>
                        </a:cubicBezTo>
                        <a:cubicBezTo>
                          <a:pt x="3143" y="1413224"/>
                          <a:pt x="3715" y="1425321"/>
                          <a:pt x="3905" y="1419796"/>
                        </a:cubicBezTo>
                        <a:cubicBezTo>
                          <a:pt x="4096" y="1415034"/>
                          <a:pt x="3429" y="1402080"/>
                          <a:pt x="3334" y="1398651"/>
                        </a:cubicBezTo>
                        <a:cubicBezTo>
                          <a:pt x="3334" y="1390936"/>
                          <a:pt x="3334" y="1382077"/>
                          <a:pt x="3619" y="1375601"/>
                        </a:cubicBezTo>
                        <a:cubicBezTo>
                          <a:pt x="3905" y="1369409"/>
                          <a:pt x="4096" y="1365028"/>
                          <a:pt x="4096" y="1357027"/>
                        </a:cubicBezTo>
                        <a:cubicBezTo>
                          <a:pt x="4096" y="1348359"/>
                          <a:pt x="4096" y="1339215"/>
                          <a:pt x="3905" y="1331024"/>
                        </a:cubicBezTo>
                        <a:cubicBezTo>
                          <a:pt x="3715" y="1322642"/>
                          <a:pt x="3143" y="1318641"/>
                          <a:pt x="3619" y="1313402"/>
                        </a:cubicBezTo>
                        <a:cubicBezTo>
                          <a:pt x="4191" y="1307592"/>
                          <a:pt x="4286" y="1296734"/>
                          <a:pt x="4191" y="1287113"/>
                        </a:cubicBezTo>
                        <a:cubicBezTo>
                          <a:pt x="4096" y="1280351"/>
                          <a:pt x="3619" y="1282160"/>
                          <a:pt x="3238" y="1282065"/>
                        </a:cubicBezTo>
                        <a:cubicBezTo>
                          <a:pt x="4477" y="1282351"/>
                          <a:pt x="4096" y="1255014"/>
                          <a:pt x="3619" y="1247108"/>
                        </a:cubicBezTo>
                        <a:cubicBezTo>
                          <a:pt x="3334" y="1242632"/>
                          <a:pt x="3334" y="1233868"/>
                          <a:pt x="3715" y="1231011"/>
                        </a:cubicBezTo>
                        <a:cubicBezTo>
                          <a:pt x="4000" y="1229106"/>
                          <a:pt x="4096" y="1236059"/>
                          <a:pt x="4381" y="1232249"/>
                        </a:cubicBezTo>
                        <a:cubicBezTo>
                          <a:pt x="4667" y="1228535"/>
                          <a:pt x="4286" y="1223867"/>
                          <a:pt x="4096" y="1221010"/>
                        </a:cubicBezTo>
                        <a:cubicBezTo>
                          <a:pt x="3810" y="1214057"/>
                          <a:pt x="3905" y="1203960"/>
                          <a:pt x="4286" y="1198245"/>
                        </a:cubicBezTo>
                        <a:cubicBezTo>
                          <a:pt x="5048" y="1198435"/>
                          <a:pt x="4000" y="1186243"/>
                          <a:pt x="3905" y="1181957"/>
                        </a:cubicBezTo>
                        <a:cubicBezTo>
                          <a:pt x="3715" y="1171289"/>
                          <a:pt x="4096" y="1158621"/>
                          <a:pt x="3715" y="1149477"/>
                        </a:cubicBezTo>
                        <a:cubicBezTo>
                          <a:pt x="3334" y="1141285"/>
                          <a:pt x="3429" y="1129189"/>
                          <a:pt x="3619" y="1120235"/>
                        </a:cubicBezTo>
                        <a:cubicBezTo>
                          <a:pt x="3715" y="1109948"/>
                          <a:pt x="4191" y="1092327"/>
                          <a:pt x="3619" y="1082897"/>
                        </a:cubicBezTo>
                        <a:cubicBezTo>
                          <a:pt x="3429" y="1079373"/>
                          <a:pt x="4096" y="1073849"/>
                          <a:pt x="4191" y="1070419"/>
                        </a:cubicBezTo>
                        <a:cubicBezTo>
                          <a:pt x="4381" y="1064704"/>
                          <a:pt x="4000" y="1061942"/>
                          <a:pt x="4000" y="1054894"/>
                        </a:cubicBezTo>
                        <a:cubicBezTo>
                          <a:pt x="4000" y="1046988"/>
                          <a:pt x="4000" y="1038511"/>
                          <a:pt x="4000" y="1030605"/>
                        </a:cubicBezTo>
                        <a:cubicBezTo>
                          <a:pt x="3905" y="1022033"/>
                          <a:pt x="3429" y="1024604"/>
                          <a:pt x="3810" y="1015079"/>
                        </a:cubicBezTo>
                        <a:cubicBezTo>
                          <a:pt x="4191" y="1006030"/>
                          <a:pt x="4763" y="984599"/>
                          <a:pt x="3524" y="984313"/>
                        </a:cubicBezTo>
                        <a:cubicBezTo>
                          <a:pt x="4858" y="984599"/>
                          <a:pt x="4477" y="932688"/>
                          <a:pt x="3905" y="922306"/>
                        </a:cubicBezTo>
                        <a:cubicBezTo>
                          <a:pt x="3429" y="913543"/>
                          <a:pt x="5524" y="902303"/>
                          <a:pt x="4381" y="891350"/>
                        </a:cubicBezTo>
                        <a:cubicBezTo>
                          <a:pt x="3810" y="886492"/>
                          <a:pt x="3143" y="884110"/>
                          <a:pt x="3810" y="874300"/>
                        </a:cubicBezTo>
                        <a:cubicBezTo>
                          <a:pt x="3810" y="871347"/>
                          <a:pt x="3715" y="851154"/>
                          <a:pt x="3715" y="852392"/>
                        </a:cubicBezTo>
                        <a:cubicBezTo>
                          <a:pt x="3810" y="851535"/>
                          <a:pt x="4096" y="858298"/>
                          <a:pt x="4191" y="853345"/>
                        </a:cubicBezTo>
                        <a:cubicBezTo>
                          <a:pt x="4286" y="849344"/>
                          <a:pt x="4286" y="843153"/>
                          <a:pt x="4286" y="838867"/>
                        </a:cubicBezTo>
                        <a:cubicBezTo>
                          <a:pt x="4286" y="827151"/>
                          <a:pt x="4858" y="814197"/>
                          <a:pt x="4763" y="803243"/>
                        </a:cubicBezTo>
                        <a:cubicBezTo>
                          <a:pt x="4381" y="813530"/>
                          <a:pt x="3238" y="818197"/>
                          <a:pt x="2667" y="809244"/>
                        </a:cubicBezTo>
                        <a:cubicBezTo>
                          <a:pt x="2667" y="798576"/>
                          <a:pt x="3524" y="804958"/>
                          <a:pt x="3810" y="805625"/>
                        </a:cubicBezTo>
                        <a:cubicBezTo>
                          <a:pt x="4286" y="806768"/>
                          <a:pt x="3905" y="791527"/>
                          <a:pt x="4000" y="786860"/>
                        </a:cubicBezTo>
                        <a:cubicBezTo>
                          <a:pt x="4096" y="782479"/>
                          <a:pt x="4858" y="774287"/>
                          <a:pt x="4572" y="771811"/>
                        </a:cubicBezTo>
                        <a:cubicBezTo>
                          <a:pt x="4286" y="768763"/>
                          <a:pt x="3905" y="767525"/>
                          <a:pt x="4096" y="760571"/>
                        </a:cubicBezTo>
                        <a:cubicBezTo>
                          <a:pt x="4286" y="750189"/>
                          <a:pt x="4763" y="743522"/>
                          <a:pt x="4858" y="731901"/>
                        </a:cubicBezTo>
                        <a:cubicBezTo>
                          <a:pt x="4381" y="739235"/>
                          <a:pt x="4572" y="690467"/>
                          <a:pt x="4381" y="685514"/>
                        </a:cubicBezTo>
                        <a:cubicBezTo>
                          <a:pt x="4286" y="682180"/>
                          <a:pt x="3524" y="689324"/>
                          <a:pt x="3238" y="683514"/>
                        </a:cubicBezTo>
                        <a:cubicBezTo>
                          <a:pt x="2857" y="675989"/>
                          <a:pt x="4000" y="673513"/>
                          <a:pt x="4286" y="673513"/>
                        </a:cubicBezTo>
                        <a:cubicBezTo>
                          <a:pt x="4000" y="673418"/>
                          <a:pt x="3524" y="669512"/>
                          <a:pt x="3810" y="664273"/>
                        </a:cubicBezTo>
                        <a:cubicBezTo>
                          <a:pt x="4096" y="659511"/>
                          <a:pt x="4572" y="662273"/>
                          <a:pt x="4763" y="657415"/>
                        </a:cubicBezTo>
                        <a:cubicBezTo>
                          <a:pt x="4858" y="654368"/>
                          <a:pt x="3715" y="649700"/>
                          <a:pt x="3810" y="641032"/>
                        </a:cubicBezTo>
                        <a:cubicBezTo>
                          <a:pt x="3810" y="638651"/>
                          <a:pt x="4858" y="625411"/>
                          <a:pt x="4381" y="625507"/>
                        </a:cubicBezTo>
                        <a:cubicBezTo>
                          <a:pt x="4096" y="625602"/>
                          <a:pt x="3905" y="631222"/>
                          <a:pt x="3715" y="624840"/>
                        </a:cubicBezTo>
                        <a:cubicBezTo>
                          <a:pt x="3619" y="622744"/>
                          <a:pt x="3619" y="619792"/>
                          <a:pt x="3715" y="617887"/>
                        </a:cubicBezTo>
                        <a:cubicBezTo>
                          <a:pt x="4000" y="612457"/>
                          <a:pt x="4763" y="619506"/>
                          <a:pt x="4858" y="611600"/>
                        </a:cubicBezTo>
                        <a:cubicBezTo>
                          <a:pt x="4858" y="606171"/>
                          <a:pt x="4858" y="598837"/>
                          <a:pt x="4858" y="593598"/>
                        </a:cubicBezTo>
                        <a:cubicBezTo>
                          <a:pt x="4858" y="591407"/>
                          <a:pt x="4477" y="589217"/>
                          <a:pt x="4477" y="588931"/>
                        </a:cubicBezTo>
                        <a:cubicBezTo>
                          <a:pt x="4477" y="578834"/>
                          <a:pt x="4477" y="568357"/>
                          <a:pt x="4477" y="558355"/>
                        </a:cubicBezTo>
                        <a:cubicBezTo>
                          <a:pt x="4381" y="546354"/>
                          <a:pt x="4000" y="544639"/>
                          <a:pt x="3715" y="556927"/>
                        </a:cubicBezTo>
                        <a:cubicBezTo>
                          <a:pt x="3715" y="547592"/>
                          <a:pt x="3715" y="538163"/>
                          <a:pt x="4191" y="531114"/>
                        </a:cubicBezTo>
                        <a:cubicBezTo>
                          <a:pt x="4572" y="525494"/>
                          <a:pt x="5143" y="516350"/>
                          <a:pt x="4763" y="507778"/>
                        </a:cubicBezTo>
                        <a:cubicBezTo>
                          <a:pt x="4477" y="501491"/>
                          <a:pt x="4286" y="501205"/>
                          <a:pt x="4191" y="492252"/>
                        </a:cubicBezTo>
                        <a:cubicBezTo>
                          <a:pt x="4191" y="489109"/>
                          <a:pt x="4191" y="482536"/>
                          <a:pt x="4191" y="479298"/>
                        </a:cubicBezTo>
                        <a:cubicBezTo>
                          <a:pt x="4096" y="479298"/>
                          <a:pt x="3905" y="479584"/>
                          <a:pt x="3810" y="477584"/>
                        </a:cubicBezTo>
                        <a:cubicBezTo>
                          <a:pt x="3524" y="469678"/>
                          <a:pt x="3810" y="457295"/>
                          <a:pt x="3619" y="448437"/>
                        </a:cubicBezTo>
                        <a:cubicBezTo>
                          <a:pt x="3429" y="439579"/>
                          <a:pt x="3048" y="432340"/>
                          <a:pt x="3619" y="426244"/>
                        </a:cubicBezTo>
                        <a:cubicBezTo>
                          <a:pt x="3905" y="422434"/>
                          <a:pt x="3905" y="403288"/>
                          <a:pt x="3619" y="399478"/>
                        </a:cubicBezTo>
                        <a:cubicBezTo>
                          <a:pt x="3238" y="395097"/>
                          <a:pt x="2953" y="409480"/>
                          <a:pt x="2953" y="412147"/>
                        </a:cubicBezTo>
                        <a:cubicBezTo>
                          <a:pt x="2953" y="405765"/>
                          <a:pt x="2953" y="399002"/>
                          <a:pt x="3143" y="393287"/>
                        </a:cubicBezTo>
                        <a:cubicBezTo>
                          <a:pt x="3334" y="388048"/>
                          <a:pt x="3619" y="385000"/>
                          <a:pt x="3715" y="378809"/>
                        </a:cubicBezTo>
                        <a:cubicBezTo>
                          <a:pt x="3905" y="368332"/>
                          <a:pt x="3334" y="364998"/>
                          <a:pt x="3619" y="355092"/>
                        </a:cubicBezTo>
                        <a:cubicBezTo>
                          <a:pt x="3715" y="350996"/>
                          <a:pt x="4953" y="339661"/>
                          <a:pt x="4096" y="337185"/>
                        </a:cubicBezTo>
                        <a:cubicBezTo>
                          <a:pt x="3619" y="335661"/>
                          <a:pt x="2762" y="333756"/>
                          <a:pt x="3334" y="322993"/>
                        </a:cubicBezTo>
                        <a:cubicBezTo>
                          <a:pt x="3619" y="316325"/>
                          <a:pt x="4000" y="316325"/>
                          <a:pt x="4191" y="307467"/>
                        </a:cubicBezTo>
                        <a:cubicBezTo>
                          <a:pt x="4286" y="304609"/>
                          <a:pt x="4477" y="283178"/>
                          <a:pt x="4191" y="282416"/>
                        </a:cubicBezTo>
                        <a:cubicBezTo>
                          <a:pt x="4000" y="281940"/>
                          <a:pt x="2953" y="289369"/>
                          <a:pt x="3143" y="277177"/>
                        </a:cubicBezTo>
                        <a:cubicBezTo>
                          <a:pt x="3238" y="268224"/>
                          <a:pt x="3810" y="274510"/>
                          <a:pt x="4191" y="271463"/>
                        </a:cubicBezTo>
                        <a:cubicBezTo>
                          <a:pt x="4191" y="271177"/>
                          <a:pt x="3429" y="262509"/>
                          <a:pt x="3334" y="261461"/>
                        </a:cubicBezTo>
                        <a:cubicBezTo>
                          <a:pt x="2953" y="255175"/>
                          <a:pt x="3238" y="253746"/>
                          <a:pt x="3524" y="250793"/>
                        </a:cubicBezTo>
                        <a:cubicBezTo>
                          <a:pt x="4000" y="246412"/>
                          <a:pt x="4381" y="225552"/>
                          <a:pt x="4191" y="217837"/>
                        </a:cubicBezTo>
                        <a:cubicBezTo>
                          <a:pt x="4000" y="208788"/>
                          <a:pt x="2572" y="218218"/>
                          <a:pt x="2572" y="214122"/>
                        </a:cubicBezTo>
                        <a:cubicBezTo>
                          <a:pt x="2572" y="207931"/>
                          <a:pt x="2953" y="207264"/>
                          <a:pt x="3238" y="204121"/>
                        </a:cubicBezTo>
                        <a:cubicBezTo>
                          <a:pt x="3524" y="199549"/>
                          <a:pt x="3619" y="192786"/>
                          <a:pt x="3715" y="186690"/>
                        </a:cubicBezTo>
                        <a:cubicBezTo>
                          <a:pt x="3810" y="178213"/>
                          <a:pt x="4763" y="161830"/>
                          <a:pt x="4572" y="155448"/>
                        </a:cubicBezTo>
                        <a:cubicBezTo>
                          <a:pt x="4477" y="152209"/>
                          <a:pt x="3715" y="146494"/>
                          <a:pt x="4000" y="143351"/>
                        </a:cubicBezTo>
                        <a:cubicBezTo>
                          <a:pt x="4191" y="140684"/>
                          <a:pt x="4477" y="140684"/>
                          <a:pt x="4477" y="134779"/>
                        </a:cubicBezTo>
                        <a:cubicBezTo>
                          <a:pt x="4572" y="120967"/>
                          <a:pt x="3334" y="115157"/>
                          <a:pt x="3238" y="102013"/>
                        </a:cubicBezTo>
                        <a:cubicBezTo>
                          <a:pt x="3143" y="88201"/>
                          <a:pt x="4572" y="82201"/>
                          <a:pt x="4572" y="72009"/>
                        </a:cubicBezTo>
                        <a:cubicBezTo>
                          <a:pt x="4572" y="68294"/>
                          <a:pt x="3905" y="73819"/>
                          <a:pt x="3905" y="75152"/>
                        </a:cubicBezTo>
                        <a:cubicBezTo>
                          <a:pt x="3905" y="66865"/>
                          <a:pt x="4572" y="65627"/>
                          <a:pt x="4572" y="58388"/>
                        </a:cubicBezTo>
                        <a:cubicBezTo>
                          <a:pt x="4477" y="49054"/>
                          <a:pt x="4381" y="42196"/>
                          <a:pt x="4286" y="32290"/>
                        </a:cubicBezTo>
                        <a:cubicBezTo>
                          <a:pt x="4286" y="37052"/>
                          <a:pt x="4286" y="25622"/>
                          <a:pt x="4096" y="21907"/>
                        </a:cubicBezTo>
                        <a:cubicBezTo>
                          <a:pt x="3810" y="17145"/>
                          <a:pt x="4000" y="13811"/>
                          <a:pt x="4096" y="8953"/>
                        </a:cubicBezTo>
                        <a:cubicBezTo>
                          <a:pt x="4096" y="7334"/>
                          <a:pt x="4191" y="5620"/>
                          <a:pt x="4191" y="3810"/>
                        </a:cubicBezTo>
                        <a:cubicBezTo>
                          <a:pt x="7334" y="4286"/>
                          <a:pt x="10573" y="4858"/>
                          <a:pt x="13811" y="5334"/>
                        </a:cubicBezTo>
                        <a:cubicBezTo>
                          <a:pt x="17907" y="5905"/>
                          <a:pt x="21812" y="6477"/>
                          <a:pt x="25337" y="6953"/>
                        </a:cubicBezTo>
                        <a:cubicBezTo>
                          <a:pt x="28956" y="7429"/>
                          <a:pt x="41053" y="8477"/>
                          <a:pt x="41434" y="8953"/>
                        </a:cubicBezTo>
                        <a:cubicBezTo>
                          <a:pt x="42196" y="9811"/>
                          <a:pt x="41815" y="10573"/>
                          <a:pt x="56007" y="12097"/>
                        </a:cubicBezTo>
                        <a:cubicBezTo>
                          <a:pt x="64865" y="13049"/>
                          <a:pt x="75533" y="13621"/>
                          <a:pt x="87821" y="16192"/>
                        </a:cubicBezTo>
                        <a:cubicBezTo>
                          <a:pt x="94488" y="17621"/>
                          <a:pt x="99536" y="19050"/>
                          <a:pt x="108395" y="20574"/>
                        </a:cubicBezTo>
                        <a:cubicBezTo>
                          <a:pt x="116872" y="22098"/>
                          <a:pt x="118110" y="21907"/>
                          <a:pt x="124492" y="22860"/>
                        </a:cubicBezTo>
                        <a:cubicBezTo>
                          <a:pt x="130112" y="23717"/>
                          <a:pt x="134874" y="25146"/>
                          <a:pt x="141827" y="26289"/>
                        </a:cubicBezTo>
                        <a:cubicBezTo>
                          <a:pt x="143065" y="26479"/>
                          <a:pt x="144971" y="26384"/>
                          <a:pt x="146399" y="26479"/>
                        </a:cubicBezTo>
                        <a:cubicBezTo>
                          <a:pt x="157448" y="27622"/>
                          <a:pt x="165068" y="30289"/>
                          <a:pt x="172879" y="31528"/>
                        </a:cubicBezTo>
                        <a:cubicBezTo>
                          <a:pt x="168592" y="30861"/>
                          <a:pt x="167354" y="28765"/>
                          <a:pt x="182785" y="32004"/>
                        </a:cubicBezTo>
                        <a:cubicBezTo>
                          <a:pt x="191453" y="33814"/>
                          <a:pt x="188595" y="33433"/>
                          <a:pt x="201073" y="35433"/>
                        </a:cubicBezTo>
                        <a:cubicBezTo>
                          <a:pt x="206788" y="36481"/>
                          <a:pt x="207359" y="36671"/>
                          <a:pt x="207169" y="37147"/>
                        </a:cubicBezTo>
                        <a:cubicBezTo>
                          <a:pt x="207550" y="36100"/>
                          <a:pt x="239268" y="42005"/>
                          <a:pt x="239649" y="41053"/>
                        </a:cubicBezTo>
                        <a:cubicBezTo>
                          <a:pt x="239458" y="41624"/>
                          <a:pt x="262128" y="45148"/>
                          <a:pt x="268319" y="46101"/>
                        </a:cubicBezTo>
                        <a:cubicBezTo>
                          <a:pt x="273748" y="46863"/>
                          <a:pt x="279273" y="47625"/>
                          <a:pt x="284321" y="48387"/>
                        </a:cubicBezTo>
                        <a:cubicBezTo>
                          <a:pt x="284131" y="48387"/>
                          <a:pt x="289750" y="48577"/>
                          <a:pt x="290417" y="48768"/>
                        </a:cubicBezTo>
                        <a:cubicBezTo>
                          <a:pt x="293275" y="49530"/>
                          <a:pt x="290513" y="49911"/>
                          <a:pt x="290417" y="50197"/>
                        </a:cubicBezTo>
                        <a:cubicBezTo>
                          <a:pt x="295275" y="50673"/>
                          <a:pt x="301657" y="51530"/>
                          <a:pt x="303181" y="51340"/>
                        </a:cubicBezTo>
                        <a:cubicBezTo>
                          <a:pt x="304705" y="51054"/>
                          <a:pt x="306229" y="50673"/>
                          <a:pt x="316801" y="52388"/>
                        </a:cubicBezTo>
                        <a:cubicBezTo>
                          <a:pt x="316706" y="52673"/>
                          <a:pt x="312801" y="53054"/>
                          <a:pt x="315849" y="53626"/>
                        </a:cubicBezTo>
                        <a:cubicBezTo>
                          <a:pt x="320802" y="54673"/>
                          <a:pt x="327565" y="55150"/>
                          <a:pt x="329279" y="55150"/>
                        </a:cubicBezTo>
                        <a:cubicBezTo>
                          <a:pt x="334232" y="55912"/>
                          <a:pt x="339185" y="56769"/>
                          <a:pt x="343567" y="57626"/>
                        </a:cubicBezTo>
                        <a:cubicBezTo>
                          <a:pt x="346520" y="58198"/>
                          <a:pt x="350806" y="59341"/>
                          <a:pt x="354521" y="59912"/>
                        </a:cubicBezTo>
                        <a:cubicBezTo>
                          <a:pt x="361188" y="60960"/>
                          <a:pt x="362140" y="60103"/>
                          <a:pt x="366617" y="60960"/>
                        </a:cubicBezTo>
                        <a:cubicBezTo>
                          <a:pt x="367474" y="61150"/>
                          <a:pt x="371094" y="62008"/>
                          <a:pt x="373094" y="62389"/>
                        </a:cubicBezTo>
                        <a:cubicBezTo>
                          <a:pt x="376333" y="62960"/>
                          <a:pt x="379952" y="63532"/>
                          <a:pt x="383476" y="64198"/>
                        </a:cubicBezTo>
                        <a:cubicBezTo>
                          <a:pt x="392811" y="65627"/>
                          <a:pt x="399479" y="66580"/>
                          <a:pt x="408527" y="67913"/>
                        </a:cubicBezTo>
                        <a:cubicBezTo>
                          <a:pt x="416147" y="69056"/>
                          <a:pt x="418433" y="70009"/>
                          <a:pt x="425005" y="70771"/>
                        </a:cubicBezTo>
                        <a:cubicBezTo>
                          <a:pt x="429482" y="71342"/>
                          <a:pt x="431482" y="71438"/>
                          <a:pt x="431673" y="71247"/>
                        </a:cubicBezTo>
                        <a:cubicBezTo>
                          <a:pt x="431387" y="71914"/>
                          <a:pt x="431006" y="72200"/>
                          <a:pt x="444055" y="74295"/>
                        </a:cubicBezTo>
                        <a:cubicBezTo>
                          <a:pt x="443865" y="74200"/>
                          <a:pt x="444246" y="73819"/>
                          <a:pt x="444246" y="73914"/>
                        </a:cubicBezTo>
                        <a:cubicBezTo>
                          <a:pt x="452056" y="75152"/>
                          <a:pt x="479774" y="79915"/>
                          <a:pt x="484822" y="80296"/>
                        </a:cubicBezTo>
                        <a:cubicBezTo>
                          <a:pt x="485299" y="80296"/>
                          <a:pt x="479488" y="78486"/>
                          <a:pt x="485680" y="79534"/>
                        </a:cubicBezTo>
                        <a:cubicBezTo>
                          <a:pt x="491109" y="80581"/>
                          <a:pt x="497872" y="82010"/>
                          <a:pt x="503682" y="83153"/>
                        </a:cubicBezTo>
                        <a:cubicBezTo>
                          <a:pt x="518255" y="85820"/>
                          <a:pt x="535781" y="88868"/>
                          <a:pt x="551593" y="91250"/>
                        </a:cubicBezTo>
                        <a:cubicBezTo>
                          <a:pt x="559975" y="92392"/>
                          <a:pt x="565213" y="93059"/>
                          <a:pt x="573881" y="94297"/>
                        </a:cubicBezTo>
                        <a:cubicBezTo>
                          <a:pt x="587597" y="96488"/>
                          <a:pt x="586645" y="96012"/>
                          <a:pt x="591979" y="96202"/>
                        </a:cubicBezTo>
                        <a:cubicBezTo>
                          <a:pt x="590074" y="96107"/>
                          <a:pt x="609790" y="100775"/>
                          <a:pt x="613315" y="100584"/>
                        </a:cubicBezTo>
                        <a:cubicBezTo>
                          <a:pt x="615410" y="100489"/>
                          <a:pt x="593312" y="96107"/>
                          <a:pt x="595979" y="96012"/>
                        </a:cubicBezTo>
                        <a:cubicBezTo>
                          <a:pt x="596074" y="96012"/>
                          <a:pt x="613124" y="99631"/>
                          <a:pt x="614267" y="99822"/>
                        </a:cubicBezTo>
                        <a:cubicBezTo>
                          <a:pt x="620649" y="101251"/>
                          <a:pt x="629888" y="103346"/>
                          <a:pt x="629603" y="103918"/>
                        </a:cubicBezTo>
                        <a:cubicBezTo>
                          <a:pt x="629983" y="102965"/>
                          <a:pt x="646843" y="106108"/>
                          <a:pt x="655606" y="106966"/>
                        </a:cubicBezTo>
                        <a:cubicBezTo>
                          <a:pt x="667322" y="108871"/>
                          <a:pt x="666940" y="108871"/>
                          <a:pt x="665512" y="109252"/>
                        </a:cubicBezTo>
                        <a:cubicBezTo>
                          <a:pt x="664178" y="109538"/>
                          <a:pt x="674370" y="110966"/>
                          <a:pt x="674275" y="111347"/>
                        </a:cubicBezTo>
                        <a:lnTo>
                          <a:pt x="674941" y="109633"/>
                        </a:lnTo>
                        <a:cubicBezTo>
                          <a:pt x="685800" y="111347"/>
                          <a:pt x="689038" y="113347"/>
                          <a:pt x="690277" y="113538"/>
                        </a:cubicBezTo>
                        <a:cubicBezTo>
                          <a:pt x="697135" y="114395"/>
                          <a:pt x="708184" y="115157"/>
                          <a:pt x="716947" y="117062"/>
                        </a:cubicBezTo>
                        <a:cubicBezTo>
                          <a:pt x="723519" y="118491"/>
                          <a:pt x="751141" y="123730"/>
                          <a:pt x="757238" y="123825"/>
                        </a:cubicBezTo>
                        <a:cubicBezTo>
                          <a:pt x="760000" y="123825"/>
                          <a:pt x="776478" y="126968"/>
                          <a:pt x="782383" y="127444"/>
                        </a:cubicBezTo>
                        <a:cubicBezTo>
                          <a:pt x="793242" y="128397"/>
                          <a:pt x="793909" y="129921"/>
                          <a:pt x="800672" y="131064"/>
                        </a:cubicBezTo>
                        <a:cubicBezTo>
                          <a:pt x="808482" y="132397"/>
                          <a:pt x="812387" y="132397"/>
                          <a:pt x="819912" y="133636"/>
                        </a:cubicBezTo>
                        <a:cubicBezTo>
                          <a:pt x="829056" y="135160"/>
                          <a:pt x="826580" y="134969"/>
                          <a:pt x="825151" y="135160"/>
                        </a:cubicBezTo>
                        <a:cubicBezTo>
                          <a:pt x="823531" y="135350"/>
                          <a:pt x="837152" y="137065"/>
                          <a:pt x="837914" y="137160"/>
                        </a:cubicBezTo>
                        <a:cubicBezTo>
                          <a:pt x="842963" y="137636"/>
                          <a:pt x="844582" y="138113"/>
                          <a:pt x="847915" y="138779"/>
                        </a:cubicBezTo>
                        <a:cubicBezTo>
                          <a:pt x="858203" y="140684"/>
                          <a:pt x="848297" y="136588"/>
                          <a:pt x="860965" y="140113"/>
                        </a:cubicBezTo>
                        <a:cubicBezTo>
                          <a:pt x="867728" y="141922"/>
                          <a:pt x="881063" y="144113"/>
                          <a:pt x="889349" y="144780"/>
                        </a:cubicBezTo>
                        <a:cubicBezTo>
                          <a:pt x="898779" y="145637"/>
                          <a:pt x="905161" y="146494"/>
                          <a:pt x="911352" y="148495"/>
                        </a:cubicBezTo>
                        <a:cubicBezTo>
                          <a:pt x="914972" y="149733"/>
                          <a:pt x="938022" y="152114"/>
                          <a:pt x="942975" y="153543"/>
                        </a:cubicBezTo>
                        <a:cubicBezTo>
                          <a:pt x="938974" y="152400"/>
                          <a:pt x="972979" y="156400"/>
                          <a:pt x="962311" y="156019"/>
                        </a:cubicBezTo>
                        <a:cubicBezTo>
                          <a:pt x="961834" y="157258"/>
                          <a:pt x="976408" y="158496"/>
                          <a:pt x="986219" y="160020"/>
                        </a:cubicBezTo>
                        <a:cubicBezTo>
                          <a:pt x="991933" y="160877"/>
                          <a:pt x="999934" y="162115"/>
                          <a:pt x="1005078" y="163163"/>
                        </a:cubicBezTo>
                        <a:cubicBezTo>
                          <a:pt x="1008221" y="163830"/>
                          <a:pt x="1006412" y="163735"/>
                          <a:pt x="1010983" y="164497"/>
                        </a:cubicBezTo>
                        <a:cubicBezTo>
                          <a:pt x="1014317" y="164973"/>
                          <a:pt x="1021271" y="166021"/>
                          <a:pt x="1027557" y="166973"/>
                        </a:cubicBezTo>
                        <a:cubicBezTo>
                          <a:pt x="1033748" y="167830"/>
                          <a:pt x="1039082" y="168497"/>
                          <a:pt x="1039178" y="168211"/>
                        </a:cubicBezTo>
                        <a:cubicBezTo>
                          <a:pt x="1038987" y="168688"/>
                          <a:pt x="1037463" y="168878"/>
                          <a:pt x="1046893" y="170497"/>
                        </a:cubicBezTo>
                        <a:cubicBezTo>
                          <a:pt x="1052513" y="171450"/>
                          <a:pt x="1062133" y="172212"/>
                          <a:pt x="1064514" y="173069"/>
                        </a:cubicBezTo>
                        <a:cubicBezTo>
                          <a:pt x="1064323" y="172974"/>
                          <a:pt x="1070705" y="173926"/>
                          <a:pt x="1070991" y="173736"/>
                        </a:cubicBezTo>
                        <a:cubicBezTo>
                          <a:pt x="1071467" y="173546"/>
                          <a:pt x="1076515" y="174593"/>
                          <a:pt x="1078325" y="174879"/>
                        </a:cubicBezTo>
                        <a:cubicBezTo>
                          <a:pt x="1088422" y="176784"/>
                          <a:pt x="1102614" y="179546"/>
                          <a:pt x="1103090" y="178308"/>
                        </a:cubicBezTo>
                        <a:cubicBezTo>
                          <a:pt x="1102995" y="178498"/>
                          <a:pt x="1102614" y="179451"/>
                          <a:pt x="1110234" y="180213"/>
                        </a:cubicBezTo>
                        <a:cubicBezTo>
                          <a:pt x="1116901" y="180880"/>
                          <a:pt x="1115187" y="180499"/>
                          <a:pt x="1124712" y="182023"/>
                        </a:cubicBezTo>
                        <a:cubicBezTo>
                          <a:pt x="1118997" y="181070"/>
                          <a:pt x="1120045" y="182118"/>
                          <a:pt x="1127760" y="183451"/>
                        </a:cubicBezTo>
                        <a:cubicBezTo>
                          <a:pt x="1133951" y="184499"/>
                          <a:pt x="1140428" y="185452"/>
                          <a:pt x="1146429" y="186309"/>
                        </a:cubicBezTo>
                        <a:cubicBezTo>
                          <a:pt x="1159288" y="188119"/>
                          <a:pt x="1159859" y="188023"/>
                          <a:pt x="1160621" y="187357"/>
                        </a:cubicBezTo>
                        <a:cubicBezTo>
                          <a:pt x="1172242" y="189262"/>
                          <a:pt x="1169670" y="188976"/>
                          <a:pt x="1173385" y="190119"/>
                        </a:cubicBezTo>
                        <a:cubicBezTo>
                          <a:pt x="1173385" y="190119"/>
                          <a:pt x="1179862" y="190405"/>
                          <a:pt x="1179862" y="190214"/>
                        </a:cubicBezTo>
                        <a:cubicBezTo>
                          <a:pt x="1179576" y="190881"/>
                          <a:pt x="1182338" y="191834"/>
                          <a:pt x="1185577" y="193072"/>
                        </a:cubicBezTo>
                        <a:cubicBezTo>
                          <a:pt x="1191578" y="193548"/>
                          <a:pt x="1196721" y="194024"/>
                          <a:pt x="1201960" y="194500"/>
                        </a:cubicBezTo>
                        <a:cubicBezTo>
                          <a:pt x="1210532" y="195072"/>
                          <a:pt x="1222915" y="197453"/>
                          <a:pt x="1234059" y="199453"/>
                        </a:cubicBezTo>
                        <a:cubicBezTo>
                          <a:pt x="1239964" y="200501"/>
                          <a:pt x="1261205" y="204311"/>
                          <a:pt x="1262634" y="203835"/>
                        </a:cubicBezTo>
                        <a:cubicBezTo>
                          <a:pt x="1263777" y="203454"/>
                          <a:pt x="1263301" y="202787"/>
                          <a:pt x="1263491" y="202216"/>
                        </a:cubicBezTo>
                        <a:cubicBezTo>
                          <a:pt x="1272731" y="203644"/>
                          <a:pt x="1269492" y="204216"/>
                          <a:pt x="1269397" y="204597"/>
                        </a:cubicBezTo>
                        <a:cubicBezTo>
                          <a:pt x="1269587" y="204121"/>
                          <a:pt x="1282065" y="206883"/>
                          <a:pt x="1281970" y="207264"/>
                        </a:cubicBezTo>
                        <a:cubicBezTo>
                          <a:pt x="1281874" y="207550"/>
                          <a:pt x="1281208" y="208026"/>
                          <a:pt x="1288066" y="209074"/>
                        </a:cubicBezTo>
                        <a:lnTo>
                          <a:pt x="1288732" y="207359"/>
                        </a:lnTo>
                        <a:cubicBezTo>
                          <a:pt x="1288351" y="208312"/>
                          <a:pt x="1323499" y="213931"/>
                          <a:pt x="1333119" y="215455"/>
                        </a:cubicBezTo>
                        <a:cubicBezTo>
                          <a:pt x="1326261" y="214408"/>
                          <a:pt x="1326928" y="213931"/>
                          <a:pt x="1327023" y="213646"/>
                        </a:cubicBezTo>
                        <a:cubicBezTo>
                          <a:pt x="1339977" y="215836"/>
                          <a:pt x="1345406" y="218313"/>
                          <a:pt x="1358646" y="219551"/>
                        </a:cubicBezTo>
                        <a:cubicBezTo>
                          <a:pt x="1359789" y="219551"/>
                          <a:pt x="1371314" y="220504"/>
                          <a:pt x="1373219" y="221456"/>
                        </a:cubicBezTo>
                        <a:cubicBezTo>
                          <a:pt x="1374076" y="221837"/>
                          <a:pt x="1363599" y="221075"/>
                          <a:pt x="1373029" y="222504"/>
                        </a:cubicBezTo>
                        <a:cubicBezTo>
                          <a:pt x="1383316" y="224028"/>
                          <a:pt x="1386554" y="224028"/>
                          <a:pt x="1398937" y="226219"/>
                        </a:cubicBezTo>
                        <a:cubicBezTo>
                          <a:pt x="1408366" y="227838"/>
                          <a:pt x="1415891" y="229362"/>
                          <a:pt x="1425988" y="230981"/>
                        </a:cubicBezTo>
                        <a:cubicBezTo>
                          <a:pt x="1437513" y="232791"/>
                          <a:pt x="1445800" y="233172"/>
                          <a:pt x="1431512" y="230886"/>
                        </a:cubicBezTo>
                        <a:cubicBezTo>
                          <a:pt x="1437989" y="231934"/>
                          <a:pt x="1445038" y="233077"/>
                          <a:pt x="1451515" y="234125"/>
                        </a:cubicBezTo>
                        <a:cubicBezTo>
                          <a:pt x="1457611" y="235172"/>
                          <a:pt x="1460373" y="235934"/>
                          <a:pt x="1465231" y="236982"/>
                        </a:cubicBezTo>
                        <a:cubicBezTo>
                          <a:pt x="1468374" y="237649"/>
                          <a:pt x="1472279" y="238125"/>
                          <a:pt x="1475327" y="238506"/>
                        </a:cubicBezTo>
                        <a:cubicBezTo>
                          <a:pt x="1482566" y="239459"/>
                          <a:pt x="1480280" y="238792"/>
                          <a:pt x="1480471" y="238315"/>
                        </a:cubicBezTo>
                        <a:cubicBezTo>
                          <a:pt x="1475327" y="237839"/>
                          <a:pt x="1472184" y="237077"/>
                          <a:pt x="1476470" y="237458"/>
                        </a:cubicBezTo>
                        <a:cubicBezTo>
                          <a:pt x="1479899" y="237744"/>
                          <a:pt x="1486090" y="238506"/>
                          <a:pt x="1491424" y="239459"/>
                        </a:cubicBezTo>
                        <a:cubicBezTo>
                          <a:pt x="1501331" y="241268"/>
                          <a:pt x="1483138" y="239459"/>
                          <a:pt x="1495425" y="241363"/>
                        </a:cubicBezTo>
                        <a:cubicBezTo>
                          <a:pt x="1496663" y="241554"/>
                          <a:pt x="1499140" y="241935"/>
                          <a:pt x="1501997" y="242316"/>
                        </a:cubicBezTo>
                        <a:cubicBezTo>
                          <a:pt x="1503426" y="242506"/>
                          <a:pt x="1505045" y="242792"/>
                          <a:pt x="1506664" y="242983"/>
                        </a:cubicBezTo>
                        <a:cubicBezTo>
                          <a:pt x="1507712" y="243078"/>
                          <a:pt x="1508760" y="243268"/>
                          <a:pt x="1509713" y="243364"/>
                        </a:cubicBezTo>
                        <a:cubicBezTo>
                          <a:pt x="1509808" y="246317"/>
                          <a:pt x="1509903" y="249079"/>
                          <a:pt x="1509998" y="250793"/>
                        </a:cubicBezTo>
                        <a:cubicBezTo>
                          <a:pt x="1510094" y="252793"/>
                          <a:pt x="1510284" y="253365"/>
                          <a:pt x="1510379" y="251365"/>
                        </a:cubicBezTo>
                        <a:cubicBezTo>
                          <a:pt x="1510856" y="245364"/>
                          <a:pt x="1510951" y="241935"/>
                          <a:pt x="1511332" y="249269"/>
                        </a:cubicBezTo>
                        <a:cubicBezTo>
                          <a:pt x="1511617" y="253841"/>
                          <a:pt x="1511808" y="261175"/>
                          <a:pt x="1511427" y="266319"/>
                        </a:cubicBezTo>
                        <a:cubicBezTo>
                          <a:pt x="1510951" y="273939"/>
                          <a:pt x="1509331" y="262318"/>
                          <a:pt x="1509236" y="265271"/>
                        </a:cubicBezTo>
                        <a:cubicBezTo>
                          <a:pt x="1509046" y="270700"/>
                          <a:pt x="1509236" y="278987"/>
                          <a:pt x="1509427" y="283655"/>
                        </a:cubicBezTo>
                        <a:cubicBezTo>
                          <a:pt x="1509713" y="290036"/>
                          <a:pt x="1510094" y="285083"/>
                          <a:pt x="1510379" y="290608"/>
                        </a:cubicBezTo>
                        <a:cubicBezTo>
                          <a:pt x="1510856" y="301085"/>
                          <a:pt x="1509141" y="298323"/>
                          <a:pt x="1509427" y="307943"/>
                        </a:cubicBezTo>
                        <a:cubicBezTo>
                          <a:pt x="1509808" y="316992"/>
                          <a:pt x="1510379" y="320326"/>
                          <a:pt x="1510951" y="320421"/>
                        </a:cubicBezTo>
                        <a:cubicBezTo>
                          <a:pt x="1510474" y="320326"/>
                          <a:pt x="1509903" y="318325"/>
                          <a:pt x="1509522" y="322231"/>
                        </a:cubicBezTo>
                        <a:cubicBezTo>
                          <a:pt x="1509046" y="326707"/>
                          <a:pt x="1508474" y="338709"/>
                          <a:pt x="1508760" y="347377"/>
                        </a:cubicBezTo>
                        <a:cubicBezTo>
                          <a:pt x="1508855" y="350330"/>
                          <a:pt x="1509331" y="341567"/>
                          <a:pt x="1509617" y="347853"/>
                        </a:cubicBezTo>
                        <a:cubicBezTo>
                          <a:pt x="1509808" y="352901"/>
                          <a:pt x="1509808" y="360235"/>
                          <a:pt x="1509713" y="365665"/>
                        </a:cubicBezTo>
                        <a:cubicBezTo>
                          <a:pt x="1509617" y="371856"/>
                          <a:pt x="1509141" y="376618"/>
                          <a:pt x="1509141" y="382143"/>
                        </a:cubicBezTo>
                        <a:cubicBezTo>
                          <a:pt x="1509141" y="390715"/>
                          <a:pt x="1510094" y="390811"/>
                          <a:pt x="1509808" y="399574"/>
                        </a:cubicBezTo>
                        <a:cubicBezTo>
                          <a:pt x="1509617" y="404146"/>
                          <a:pt x="1508665" y="404813"/>
                          <a:pt x="1509046" y="411671"/>
                        </a:cubicBezTo>
                        <a:cubicBezTo>
                          <a:pt x="1509427" y="418719"/>
                          <a:pt x="1510379" y="417862"/>
                          <a:pt x="1510379" y="430339"/>
                        </a:cubicBezTo>
                        <a:lnTo>
                          <a:pt x="1509903" y="430244"/>
                        </a:lnTo>
                        <a:cubicBezTo>
                          <a:pt x="1509713" y="431673"/>
                          <a:pt x="1509522" y="430816"/>
                          <a:pt x="1509522" y="427577"/>
                        </a:cubicBezTo>
                        <a:cubicBezTo>
                          <a:pt x="1509331" y="426339"/>
                          <a:pt x="1509808" y="447770"/>
                          <a:pt x="1509903" y="450342"/>
                        </a:cubicBezTo>
                        <a:cubicBezTo>
                          <a:pt x="1509903" y="457295"/>
                          <a:pt x="1509522" y="460438"/>
                          <a:pt x="1509617" y="466630"/>
                        </a:cubicBezTo>
                        <a:cubicBezTo>
                          <a:pt x="1509713" y="473583"/>
                          <a:pt x="1509998" y="474155"/>
                          <a:pt x="1509998" y="482060"/>
                        </a:cubicBezTo>
                        <a:cubicBezTo>
                          <a:pt x="1509998" y="490442"/>
                          <a:pt x="1509998" y="492728"/>
                          <a:pt x="1509713" y="499777"/>
                        </a:cubicBezTo>
                        <a:cubicBezTo>
                          <a:pt x="1509331" y="510254"/>
                          <a:pt x="1510284" y="514636"/>
                          <a:pt x="1510189" y="524161"/>
                        </a:cubicBezTo>
                        <a:cubicBezTo>
                          <a:pt x="1510189" y="534257"/>
                          <a:pt x="1509236" y="537305"/>
                          <a:pt x="1509236" y="546640"/>
                        </a:cubicBezTo>
                        <a:cubicBezTo>
                          <a:pt x="1509236" y="554260"/>
                          <a:pt x="1509903" y="558451"/>
                          <a:pt x="1510094" y="565213"/>
                        </a:cubicBezTo>
                        <a:cubicBezTo>
                          <a:pt x="1510284" y="575405"/>
                          <a:pt x="1508950" y="572548"/>
                          <a:pt x="1508570" y="572452"/>
                        </a:cubicBezTo>
                        <a:cubicBezTo>
                          <a:pt x="1508950" y="578358"/>
                          <a:pt x="1509236" y="584168"/>
                          <a:pt x="1509713" y="588455"/>
                        </a:cubicBezTo>
                        <a:cubicBezTo>
                          <a:pt x="1510760" y="598360"/>
                          <a:pt x="1509808" y="598646"/>
                          <a:pt x="1509141" y="598551"/>
                        </a:cubicBezTo>
                        <a:cubicBezTo>
                          <a:pt x="1510189" y="598742"/>
                          <a:pt x="1509427" y="624554"/>
                          <a:pt x="1510189" y="624650"/>
                        </a:cubicBezTo>
                        <a:cubicBezTo>
                          <a:pt x="1509808" y="630079"/>
                          <a:pt x="1509427" y="635508"/>
                          <a:pt x="1509331" y="643890"/>
                        </a:cubicBezTo>
                        <a:cubicBezTo>
                          <a:pt x="1509903" y="643985"/>
                          <a:pt x="1509713" y="648367"/>
                          <a:pt x="1509713" y="655320"/>
                        </a:cubicBezTo>
                        <a:cubicBezTo>
                          <a:pt x="1509713" y="664845"/>
                          <a:pt x="1510379" y="670465"/>
                          <a:pt x="1510379" y="678942"/>
                        </a:cubicBezTo>
                        <a:cubicBezTo>
                          <a:pt x="1510379" y="681038"/>
                          <a:pt x="1508474" y="697801"/>
                          <a:pt x="1509236" y="703231"/>
                        </a:cubicBezTo>
                        <a:cubicBezTo>
                          <a:pt x="1509522" y="705231"/>
                          <a:pt x="1511141" y="694468"/>
                          <a:pt x="1510570" y="706184"/>
                        </a:cubicBezTo>
                        <a:cubicBezTo>
                          <a:pt x="1510189" y="713422"/>
                          <a:pt x="1509903" y="714089"/>
                          <a:pt x="1510379" y="721805"/>
                        </a:cubicBezTo>
                        <a:cubicBezTo>
                          <a:pt x="1510379" y="721614"/>
                          <a:pt x="1511046" y="727138"/>
                          <a:pt x="1510951" y="727901"/>
                        </a:cubicBezTo>
                        <a:cubicBezTo>
                          <a:pt x="1510570" y="731901"/>
                          <a:pt x="1509617" y="720376"/>
                          <a:pt x="1509331" y="723995"/>
                        </a:cubicBezTo>
                        <a:cubicBezTo>
                          <a:pt x="1509236" y="725138"/>
                          <a:pt x="1509617" y="730758"/>
                          <a:pt x="1509713" y="731044"/>
                        </a:cubicBezTo>
                        <a:cubicBezTo>
                          <a:pt x="1509998" y="735521"/>
                          <a:pt x="1509903" y="737806"/>
                          <a:pt x="1509903" y="743712"/>
                        </a:cubicBezTo>
                        <a:cubicBezTo>
                          <a:pt x="1509903" y="738854"/>
                          <a:pt x="1509617" y="741045"/>
                          <a:pt x="1509331" y="740950"/>
                        </a:cubicBezTo>
                        <a:cubicBezTo>
                          <a:pt x="1509713" y="741045"/>
                          <a:pt x="1509427" y="749522"/>
                          <a:pt x="1509522" y="753904"/>
                        </a:cubicBezTo>
                        <a:cubicBezTo>
                          <a:pt x="1509617" y="753904"/>
                          <a:pt x="1509808" y="753618"/>
                          <a:pt x="1509903" y="755618"/>
                        </a:cubicBezTo>
                        <a:cubicBezTo>
                          <a:pt x="1510094" y="762381"/>
                          <a:pt x="1510094" y="773049"/>
                          <a:pt x="1509617" y="773430"/>
                        </a:cubicBezTo>
                        <a:cubicBezTo>
                          <a:pt x="1508950" y="774001"/>
                          <a:pt x="1508855" y="792575"/>
                          <a:pt x="1509522" y="792766"/>
                        </a:cubicBezTo>
                        <a:cubicBezTo>
                          <a:pt x="1509617" y="798195"/>
                          <a:pt x="1509236" y="812101"/>
                          <a:pt x="1509903" y="812292"/>
                        </a:cubicBezTo>
                        <a:cubicBezTo>
                          <a:pt x="1509427" y="826389"/>
                          <a:pt x="1507998" y="858584"/>
                          <a:pt x="1509427" y="870490"/>
                        </a:cubicBezTo>
                        <a:cubicBezTo>
                          <a:pt x="1506760" y="868394"/>
                          <a:pt x="1510379" y="891540"/>
                          <a:pt x="1509903" y="898398"/>
                        </a:cubicBezTo>
                        <a:cubicBezTo>
                          <a:pt x="1509522" y="904208"/>
                          <a:pt x="1508570" y="907161"/>
                          <a:pt x="1509141" y="918686"/>
                        </a:cubicBezTo>
                        <a:cubicBezTo>
                          <a:pt x="1509331" y="921544"/>
                          <a:pt x="1510760" y="935831"/>
                          <a:pt x="1510760" y="935069"/>
                        </a:cubicBezTo>
                        <a:cubicBezTo>
                          <a:pt x="1510189" y="940308"/>
                          <a:pt x="1509522" y="932307"/>
                          <a:pt x="1509713" y="949357"/>
                        </a:cubicBezTo>
                        <a:cubicBezTo>
                          <a:pt x="1509808" y="958977"/>
                          <a:pt x="1510570" y="950500"/>
                          <a:pt x="1510570" y="961453"/>
                        </a:cubicBezTo>
                        <a:cubicBezTo>
                          <a:pt x="1510189" y="961358"/>
                          <a:pt x="1509236" y="958405"/>
                          <a:pt x="1508950" y="963835"/>
                        </a:cubicBezTo>
                        <a:cubicBezTo>
                          <a:pt x="1508760" y="968216"/>
                          <a:pt x="1508855" y="980503"/>
                          <a:pt x="1509236" y="980599"/>
                        </a:cubicBezTo>
                        <a:cubicBezTo>
                          <a:pt x="1509331" y="980599"/>
                          <a:pt x="1509427" y="981932"/>
                          <a:pt x="1509427" y="983933"/>
                        </a:cubicBezTo>
                        <a:cubicBezTo>
                          <a:pt x="1509427" y="985933"/>
                          <a:pt x="1509522" y="988695"/>
                          <a:pt x="1509522" y="991457"/>
                        </a:cubicBezTo>
                        <a:cubicBezTo>
                          <a:pt x="1509522" y="997077"/>
                          <a:pt x="1509617" y="1003173"/>
                          <a:pt x="1509617" y="1004887"/>
                        </a:cubicBezTo>
                        <a:cubicBezTo>
                          <a:pt x="1509617" y="1011174"/>
                          <a:pt x="1509713" y="1029176"/>
                          <a:pt x="1509236" y="1032129"/>
                        </a:cubicBezTo>
                        <a:cubicBezTo>
                          <a:pt x="1508570" y="1035939"/>
                          <a:pt x="1508189" y="1043750"/>
                          <a:pt x="1508570" y="1055846"/>
                        </a:cubicBezTo>
                        <a:cubicBezTo>
                          <a:pt x="1508760" y="1061657"/>
                          <a:pt x="1509236" y="1061942"/>
                          <a:pt x="1509331" y="1069658"/>
                        </a:cubicBezTo>
                        <a:cubicBezTo>
                          <a:pt x="1509427" y="1076611"/>
                          <a:pt x="1509236" y="1084231"/>
                          <a:pt x="1509046" y="1090612"/>
                        </a:cubicBezTo>
                        <a:cubicBezTo>
                          <a:pt x="1509046" y="1092136"/>
                          <a:pt x="1508570" y="1120521"/>
                          <a:pt x="1508855" y="1118616"/>
                        </a:cubicBezTo>
                        <a:cubicBezTo>
                          <a:pt x="1509903" y="1111377"/>
                          <a:pt x="1509141" y="1137857"/>
                          <a:pt x="1509141" y="1146715"/>
                        </a:cubicBezTo>
                        <a:cubicBezTo>
                          <a:pt x="1509141" y="1153668"/>
                          <a:pt x="1509141" y="1161002"/>
                          <a:pt x="1509141" y="1167955"/>
                        </a:cubicBezTo>
                        <a:cubicBezTo>
                          <a:pt x="1509236" y="1175099"/>
                          <a:pt x="1509236" y="1173385"/>
                          <a:pt x="1509427" y="1172242"/>
                        </a:cubicBezTo>
                        <a:cubicBezTo>
                          <a:pt x="1509617" y="1170908"/>
                          <a:pt x="1509331" y="1183958"/>
                          <a:pt x="1509331" y="1185005"/>
                        </a:cubicBezTo>
                        <a:cubicBezTo>
                          <a:pt x="1509331" y="1189673"/>
                          <a:pt x="1509427" y="1194530"/>
                          <a:pt x="1509427" y="1199102"/>
                        </a:cubicBezTo>
                        <a:cubicBezTo>
                          <a:pt x="1509522" y="1204055"/>
                          <a:pt x="1510094" y="1219867"/>
                          <a:pt x="1509522" y="1220248"/>
                        </a:cubicBezTo>
                        <a:cubicBezTo>
                          <a:pt x="1508855" y="1220724"/>
                          <a:pt x="1508760" y="1233678"/>
                          <a:pt x="1508950" y="1241869"/>
                        </a:cubicBezTo>
                        <a:cubicBezTo>
                          <a:pt x="1509141" y="1250442"/>
                          <a:pt x="1509713" y="1241584"/>
                          <a:pt x="1509713" y="1252537"/>
                        </a:cubicBezTo>
                        <a:cubicBezTo>
                          <a:pt x="1509236" y="1252347"/>
                          <a:pt x="1508855" y="1250347"/>
                          <a:pt x="1508855" y="1258824"/>
                        </a:cubicBezTo>
                        <a:cubicBezTo>
                          <a:pt x="1509331" y="1272445"/>
                          <a:pt x="1511141" y="1249109"/>
                          <a:pt x="1511237" y="1241298"/>
                        </a:cubicBezTo>
                        <a:close/>
                        <a:moveTo>
                          <a:pt x="1509331" y="1686306"/>
                        </a:moveTo>
                        <a:cubicBezTo>
                          <a:pt x="1509903" y="1678115"/>
                          <a:pt x="1509713" y="1673447"/>
                          <a:pt x="1508950" y="1673257"/>
                        </a:cubicBezTo>
                        <a:lnTo>
                          <a:pt x="1508950" y="1679734"/>
                        </a:lnTo>
                        <a:lnTo>
                          <a:pt x="1509331" y="1686306"/>
                        </a:lnTo>
                        <a:close/>
                        <a:moveTo>
                          <a:pt x="1512284" y="1823752"/>
                        </a:moveTo>
                        <a:cubicBezTo>
                          <a:pt x="1512284" y="1814512"/>
                          <a:pt x="1512284" y="1804511"/>
                          <a:pt x="1512189" y="1795367"/>
                        </a:cubicBezTo>
                        <a:cubicBezTo>
                          <a:pt x="1512094" y="1784794"/>
                          <a:pt x="1511998" y="1781651"/>
                          <a:pt x="1511522" y="1776412"/>
                        </a:cubicBezTo>
                        <a:cubicBezTo>
                          <a:pt x="1510951" y="1770317"/>
                          <a:pt x="1511713" y="1758029"/>
                          <a:pt x="1510665" y="1757839"/>
                        </a:cubicBezTo>
                        <a:cubicBezTo>
                          <a:pt x="1511617" y="1758029"/>
                          <a:pt x="1511713" y="1732121"/>
                          <a:pt x="1511903" y="1721358"/>
                        </a:cubicBezTo>
                        <a:cubicBezTo>
                          <a:pt x="1511998" y="1717453"/>
                          <a:pt x="1512094" y="1709452"/>
                          <a:pt x="1512284" y="1706309"/>
                        </a:cubicBezTo>
                        <a:cubicBezTo>
                          <a:pt x="1512665" y="1706404"/>
                          <a:pt x="1513141" y="1700117"/>
                          <a:pt x="1513141" y="1693545"/>
                        </a:cubicBezTo>
                        <a:lnTo>
                          <a:pt x="1512284" y="1693354"/>
                        </a:lnTo>
                        <a:cubicBezTo>
                          <a:pt x="1512284" y="1683258"/>
                          <a:pt x="1512951" y="1682210"/>
                          <a:pt x="1512761" y="1672114"/>
                        </a:cubicBezTo>
                        <a:cubicBezTo>
                          <a:pt x="1512570" y="1663922"/>
                          <a:pt x="1512284" y="1654111"/>
                          <a:pt x="1511808" y="1649540"/>
                        </a:cubicBezTo>
                        <a:cubicBezTo>
                          <a:pt x="1511617" y="1647539"/>
                          <a:pt x="1511427" y="1649444"/>
                          <a:pt x="1511522" y="1645158"/>
                        </a:cubicBezTo>
                        <a:cubicBezTo>
                          <a:pt x="1511617" y="1640491"/>
                          <a:pt x="1511713" y="1635728"/>
                          <a:pt x="1511808" y="1631633"/>
                        </a:cubicBezTo>
                        <a:cubicBezTo>
                          <a:pt x="1512094" y="1623632"/>
                          <a:pt x="1512570" y="1614011"/>
                          <a:pt x="1512189" y="1605725"/>
                        </a:cubicBezTo>
                        <a:cubicBezTo>
                          <a:pt x="1511808" y="1597438"/>
                          <a:pt x="1511617" y="1584579"/>
                          <a:pt x="1511808" y="1574483"/>
                        </a:cubicBezTo>
                        <a:cubicBezTo>
                          <a:pt x="1511903" y="1570006"/>
                          <a:pt x="1512856" y="1565815"/>
                          <a:pt x="1512570" y="1560767"/>
                        </a:cubicBezTo>
                        <a:cubicBezTo>
                          <a:pt x="1511998" y="1549432"/>
                          <a:pt x="1511237" y="1568863"/>
                          <a:pt x="1511237" y="1550765"/>
                        </a:cubicBezTo>
                        <a:cubicBezTo>
                          <a:pt x="1511237" y="1534859"/>
                          <a:pt x="1512856" y="1556861"/>
                          <a:pt x="1512951" y="1538192"/>
                        </a:cubicBezTo>
                        <a:cubicBezTo>
                          <a:pt x="1512951" y="1528001"/>
                          <a:pt x="1512284" y="1535525"/>
                          <a:pt x="1512189" y="1529143"/>
                        </a:cubicBezTo>
                        <a:cubicBezTo>
                          <a:pt x="1511903" y="1518761"/>
                          <a:pt x="1512189" y="1503902"/>
                          <a:pt x="1512284" y="1493425"/>
                        </a:cubicBezTo>
                        <a:cubicBezTo>
                          <a:pt x="1512475" y="1469993"/>
                          <a:pt x="1513237" y="1440847"/>
                          <a:pt x="1512951" y="1416939"/>
                        </a:cubicBezTo>
                        <a:cubicBezTo>
                          <a:pt x="1512856" y="1409414"/>
                          <a:pt x="1512475" y="1408271"/>
                          <a:pt x="1512189" y="1402842"/>
                        </a:cubicBezTo>
                        <a:cubicBezTo>
                          <a:pt x="1511522" y="1390364"/>
                          <a:pt x="1512380" y="1398175"/>
                          <a:pt x="1512570" y="1394841"/>
                        </a:cubicBezTo>
                        <a:cubicBezTo>
                          <a:pt x="1512856" y="1390078"/>
                          <a:pt x="1512475" y="1373791"/>
                          <a:pt x="1512189" y="1369695"/>
                        </a:cubicBezTo>
                        <a:cubicBezTo>
                          <a:pt x="1511237" y="1362361"/>
                          <a:pt x="1511713" y="1361885"/>
                          <a:pt x="1512380" y="1356646"/>
                        </a:cubicBezTo>
                        <a:cubicBezTo>
                          <a:pt x="1512475" y="1355884"/>
                          <a:pt x="1510856" y="1346073"/>
                          <a:pt x="1510856" y="1348835"/>
                        </a:cubicBezTo>
                        <a:cubicBezTo>
                          <a:pt x="1510856" y="1344073"/>
                          <a:pt x="1511713" y="1343787"/>
                          <a:pt x="1511903" y="1342453"/>
                        </a:cubicBezTo>
                        <a:cubicBezTo>
                          <a:pt x="1512380" y="1339215"/>
                          <a:pt x="1511998" y="1328737"/>
                          <a:pt x="1511903" y="1324261"/>
                        </a:cubicBezTo>
                        <a:cubicBezTo>
                          <a:pt x="1511808" y="1319022"/>
                          <a:pt x="1511237" y="1291209"/>
                          <a:pt x="1512189" y="1297019"/>
                        </a:cubicBezTo>
                        <a:cubicBezTo>
                          <a:pt x="1513332" y="1304068"/>
                          <a:pt x="1511998" y="1276921"/>
                          <a:pt x="1511998" y="1271207"/>
                        </a:cubicBezTo>
                        <a:cubicBezTo>
                          <a:pt x="1511808" y="1256348"/>
                          <a:pt x="1514094" y="1259967"/>
                          <a:pt x="1513237" y="1246823"/>
                        </a:cubicBezTo>
                        <a:cubicBezTo>
                          <a:pt x="1512380" y="1246632"/>
                          <a:pt x="1511046" y="1266539"/>
                          <a:pt x="1510570" y="1275207"/>
                        </a:cubicBezTo>
                        <a:cubicBezTo>
                          <a:pt x="1510474" y="1276064"/>
                          <a:pt x="1509522" y="1291400"/>
                          <a:pt x="1509903" y="1291495"/>
                        </a:cubicBezTo>
                        <a:cubicBezTo>
                          <a:pt x="1510189" y="1296448"/>
                          <a:pt x="1510284" y="1299019"/>
                          <a:pt x="1510094" y="1305496"/>
                        </a:cubicBezTo>
                        <a:cubicBezTo>
                          <a:pt x="1509808" y="1313593"/>
                          <a:pt x="1509331" y="1324451"/>
                          <a:pt x="1509713" y="1333500"/>
                        </a:cubicBezTo>
                        <a:cubicBezTo>
                          <a:pt x="1509998" y="1341310"/>
                          <a:pt x="1510379" y="1341882"/>
                          <a:pt x="1509903" y="1349788"/>
                        </a:cubicBezTo>
                        <a:cubicBezTo>
                          <a:pt x="1509903" y="1361599"/>
                          <a:pt x="1511046" y="1382459"/>
                          <a:pt x="1509713" y="1382077"/>
                        </a:cubicBezTo>
                        <a:cubicBezTo>
                          <a:pt x="1510760" y="1382268"/>
                          <a:pt x="1509998" y="1406843"/>
                          <a:pt x="1510094" y="1415415"/>
                        </a:cubicBezTo>
                        <a:cubicBezTo>
                          <a:pt x="1510284" y="1425035"/>
                          <a:pt x="1510665" y="1417225"/>
                          <a:pt x="1510951" y="1423987"/>
                        </a:cubicBezTo>
                        <a:cubicBezTo>
                          <a:pt x="1511237" y="1429893"/>
                          <a:pt x="1510474" y="1434084"/>
                          <a:pt x="1510189" y="1434084"/>
                        </a:cubicBezTo>
                        <a:cubicBezTo>
                          <a:pt x="1508950" y="1433798"/>
                          <a:pt x="1509998" y="1448752"/>
                          <a:pt x="1509998" y="1458754"/>
                        </a:cubicBezTo>
                        <a:cubicBezTo>
                          <a:pt x="1509998" y="1463230"/>
                          <a:pt x="1509713" y="1497140"/>
                          <a:pt x="1509522" y="1494663"/>
                        </a:cubicBezTo>
                        <a:cubicBezTo>
                          <a:pt x="1509713" y="1497520"/>
                          <a:pt x="1509522" y="1488472"/>
                          <a:pt x="1509903" y="1493425"/>
                        </a:cubicBezTo>
                        <a:cubicBezTo>
                          <a:pt x="1510094" y="1495996"/>
                          <a:pt x="1510094" y="1501807"/>
                          <a:pt x="1510094" y="1505331"/>
                        </a:cubicBezTo>
                        <a:cubicBezTo>
                          <a:pt x="1510094" y="1510570"/>
                          <a:pt x="1510094" y="1519904"/>
                          <a:pt x="1509808" y="1523714"/>
                        </a:cubicBezTo>
                        <a:cubicBezTo>
                          <a:pt x="1509522" y="1527429"/>
                          <a:pt x="1509141" y="1526667"/>
                          <a:pt x="1509427" y="1535049"/>
                        </a:cubicBezTo>
                        <a:cubicBezTo>
                          <a:pt x="1509617" y="1541145"/>
                          <a:pt x="1510189" y="1541907"/>
                          <a:pt x="1510284" y="1546384"/>
                        </a:cubicBezTo>
                        <a:cubicBezTo>
                          <a:pt x="1510570" y="1554290"/>
                          <a:pt x="1509808" y="1566196"/>
                          <a:pt x="1509617" y="1572863"/>
                        </a:cubicBezTo>
                        <a:cubicBezTo>
                          <a:pt x="1509427" y="1580864"/>
                          <a:pt x="1509236" y="1589627"/>
                          <a:pt x="1509331" y="1598390"/>
                        </a:cubicBezTo>
                        <a:cubicBezTo>
                          <a:pt x="1509331" y="1607153"/>
                          <a:pt x="1509522" y="1615821"/>
                          <a:pt x="1509713" y="1623632"/>
                        </a:cubicBezTo>
                        <a:cubicBezTo>
                          <a:pt x="1509808" y="1627442"/>
                          <a:pt x="1510474" y="1634871"/>
                          <a:pt x="1510474" y="1638967"/>
                        </a:cubicBezTo>
                        <a:cubicBezTo>
                          <a:pt x="1510474" y="1637919"/>
                          <a:pt x="1509713" y="1634014"/>
                          <a:pt x="1509522" y="1635157"/>
                        </a:cubicBezTo>
                        <a:cubicBezTo>
                          <a:pt x="1509236" y="1637252"/>
                          <a:pt x="1509331" y="1652968"/>
                          <a:pt x="1509427" y="1656493"/>
                        </a:cubicBezTo>
                        <a:cubicBezTo>
                          <a:pt x="1509522" y="1662493"/>
                          <a:pt x="1509998" y="1659350"/>
                          <a:pt x="1509998" y="1666875"/>
                        </a:cubicBezTo>
                        <a:cubicBezTo>
                          <a:pt x="1510094" y="1672876"/>
                          <a:pt x="1509998" y="1679258"/>
                          <a:pt x="1509903" y="1684973"/>
                        </a:cubicBezTo>
                        <a:cubicBezTo>
                          <a:pt x="1509522" y="1701260"/>
                          <a:pt x="1508760" y="1701165"/>
                          <a:pt x="1509331" y="1718786"/>
                        </a:cubicBezTo>
                        <a:cubicBezTo>
                          <a:pt x="1509808" y="1726120"/>
                          <a:pt x="1509713" y="1733455"/>
                          <a:pt x="1509713" y="1742885"/>
                        </a:cubicBezTo>
                        <a:cubicBezTo>
                          <a:pt x="1509713" y="1746980"/>
                          <a:pt x="1510570" y="1748885"/>
                          <a:pt x="1510570" y="1757934"/>
                        </a:cubicBezTo>
                        <a:cubicBezTo>
                          <a:pt x="1510284" y="1758505"/>
                          <a:pt x="1509331" y="1752219"/>
                          <a:pt x="1509522" y="1762030"/>
                        </a:cubicBezTo>
                        <a:cubicBezTo>
                          <a:pt x="1509713" y="1768316"/>
                          <a:pt x="1510189" y="1772507"/>
                          <a:pt x="1510474" y="1777365"/>
                        </a:cubicBezTo>
                        <a:cubicBezTo>
                          <a:pt x="1509713" y="1765173"/>
                          <a:pt x="1510094" y="1793272"/>
                          <a:pt x="1509998" y="1798320"/>
                        </a:cubicBezTo>
                        <a:cubicBezTo>
                          <a:pt x="1509808" y="1807369"/>
                          <a:pt x="1509236" y="1798701"/>
                          <a:pt x="1509236" y="1809464"/>
                        </a:cubicBezTo>
                        <a:cubicBezTo>
                          <a:pt x="1509236" y="1819942"/>
                          <a:pt x="1511332" y="1820990"/>
                          <a:pt x="1511332" y="1807274"/>
                        </a:cubicBezTo>
                        <a:lnTo>
                          <a:pt x="1511332" y="1816418"/>
                        </a:lnTo>
                        <a:cubicBezTo>
                          <a:pt x="1511237" y="1825371"/>
                          <a:pt x="1512094" y="1836706"/>
                          <a:pt x="1512284" y="1823752"/>
                        </a:cubicBezTo>
                        <a:close/>
                        <a:moveTo>
                          <a:pt x="1512856" y="2354104"/>
                        </a:moveTo>
                        <a:cubicBezTo>
                          <a:pt x="1513427" y="2345912"/>
                          <a:pt x="1513237" y="2341245"/>
                          <a:pt x="1512475" y="2341054"/>
                        </a:cubicBezTo>
                        <a:lnTo>
                          <a:pt x="1512475" y="2347532"/>
                        </a:lnTo>
                        <a:lnTo>
                          <a:pt x="1512856" y="2354104"/>
                        </a:lnTo>
                        <a:close/>
                        <a:moveTo>
                          <a:pt x="905923" y="2340197"/>
                        </a:moveTo>
                        <a:cubicBezTo>
                          <a:pt x="919448" y="2345055"/>
                          <a:pt x="922115" y="2344388"/>
                          <a:pt x="912305" y="2341626"/>
                        </a:cubicBezTo>
                        <a:lnTo>
                          <a:pt x="905923" y="2340197"/>
                        </a:lnTo>
                        <a:close/>
                        <a:moveTo>
                          <a:pt x="1510760" y="1913287"/>
                        </a:moveTo>
                        <a:cubicBezTo>
                          <a:pt x="1510760" y="1903667"/>
                          <a:pt x="1511617" y="1905286"/>
                          <a:pt x="1511617" y="1913477"/>
                        </a:cubicBezTo>
                        <a:cubicBezTo>
                          <a:pt x="1511332" y="1917668"/>
                          <a:pt x="1510856" y="1924050"/>
                          <a:pt x="1510760" y="1913287"/>
                        </a:cubicBezTo>
                        <a:close/>
                        <a:moveTo>
                          <a:pt x="1511808" y="2153126"/>
                        </a:moveTo>
                        <a:cubicBezTo>
                          <a:pt x="1511332" y="2153031"/>
                          <a:pt x="1511046" y="2145792"/>
                          <a:pt x="1511427" y="2140077"/>
                        </a:cubicBezTo>
                        <a:cubicBezTo>
                          <a:pt x="1511903" y="2132267"/>
                          <a:pt x="1513237" y="2130647"/>
                          <a:pt x="1512665" y="2146840"/>
                        </a:cubicBezTo>
                        <a:cubicBezTo>
                          <a:pt x="1512380" y="2149983"/>
                          <a:pt x="1512094" y="2153126"/>
                          <a:pt x="1511808" y="2153126"/>
                        </a:cubicBezTo>
                        <a:close/>
                        <a:moveTo>
                          <a:pt x="1491424" y="2507361"/>
                        </a:moveTo>
                        <a:lnTo>
                          <a:pt x="1490853" y="2508504"/>
                        </a:lnTo>
                        <a:cubicBezTo>
                          <a:pt x="1485900" y="2506694"/>
                          <a:pt x="1479995" y="2504027"/>
                          <a:pt x="1491424" y="2507361"/>
                        </a:cubicBezTo>
                        <a:close/>
                        <a:moveTo>
                          <a:pt x="1298543" y="2451830"/>
                        </a:moveTo>
                        <a:cubicBezTo>
                          <a:pt x="1307782" y="2454497"/>
                          <a:pt x="1306068" y="2454878"/>
                          <a:pt x="1298162" y="2452592"/>
                        </a:cubicBezTo>
                        <a:cubicBezTo>
                          <a:pt x="1294162" y="2451163"/>
                          <a:pt x="1288161" y="2448973"/>
                          <a:pt x="1298543" y="2451830"/>
                        </a:cubicBezTo>
                        <a:close/>
                        <a:moveTo>
                          <a:pt x="1217866" y="2428208"/>
                        </a:moveTo>
                        <a:cubicBezTo>
                          <a:pt x="1227106" y="2430875"/>
                          <a:pt x="1225391" y="2431256"/>
                          <a:pt x="1217486" y="2428970"/>
                        </a:cubicBezTo>
                        <a:cubicBezTo>
                          <a:pt x="1203007" y="2424779"/>
                          <a:pt x="1202722" y="2423827"/>
                          <a:pt x="1217866" y="2428208"/>
                        </a:cubicBezTo>
                        <a:close/>
                        <a:moveTo>
                          <a:pt x="10763" y="2081022"/>
                        </a:moveTo>
                        <a:cubicBezTo>
                          <a:pt x="2381" y="2078641"/>
                          <a:pt x="-2858" y="2080355"/>
                          <a:pt x="9715" y="2084165"/>
                        </a:cubicBezTo>
                        <a:cubicBezTo>
                          <a:pt x="14097" y="2085499"/>
                          <a:pt x="31242" y="2090547"/>
                          <a:pt x="33623" y="2090928"/>
                        </a:cubicBezTo>
                        <a:cubicBezTo>
                          <a:pt x="38576" y="2091690"/>
                          <a:pt x="38481" y="2091118"/>
                          <a:pt x="53054" y="2095786"/>
                        </a:cubicBezTo>
                        <a:cubicBezTo>
                          <a:pt x="65532" y="2099596"/>
                          <a:pt x="79438" y="2103787"/>
                          <a:pt x="92583" y="2107406"/>
                        </a:cubicBezTo>
                        <a:cubicBezTo>
                          <a:pt x="100870" y="2109692"/>
                          <a:pt x="107537" y="2110645"/>
                          <a:pt x="113824" y="2112550"/>
                        </a:cubicBezTo>
                        <a:cubicBezTo>
                          <a:pt x="124301" y="2115788"/>
                          <a:pt x="124873" y="2117217"/>
                          <a:pt x="137350" y="2121027"/>
                        </a:cubicBezTo>
                        <a:cubicBezTo>
                          <a:pt x="144494" y="2123218"/>
                          <a:pt x="139541" y="2120837"/>
                          <a:pt x="140208" y="2120837"/>
                        </a:cubicBezTo>
                        <a:cubicBezTo>
                          <a:pt x="146590" y="2122646"/>
                          <a:pt x="149162" y="2124551"/>
                          <a:pt x="155924" y="2126170"/>
                        </a:cubicBezTo>
                        <a:cubicBezTo>
                          <a:pt x="157829" y="2126647"/>
                          <a:pt x="160877" y="2125313"/>
                          <a:pt x="170974" y="2128933"/>
                        </a:cubicBezTo>
                        <a:cubicBezTo>
                          <a:pt x="175546" y="2130552"/>
                          <a:pt x="170307" y="2129600"/>
                          <a:pt x="179070" y="2132457"/>
                        </a:cubicBezTo>
                        <a:cubicBezTo>
                          <a:pt x="182594" y="2133600"/>
                          <a:pt x="189166" y="2135505"/>
                          <a:pt x="193072" y="2136458"/>
                        </a:cubicBezTo>
                        <a:cubicBezTo>
                          <a:pt x="203168" y="2139125"/>
                          <a:pt x="190690" y="2134553"/>
                          <a:pt x="209169" y="2139791"/>
                        </a:cubicBezTo>
                        <a:cubicBezTo>
                          <a:pt x="208216" y="2139982"/>
                          <a:pt x="209740" y="2140934"/>
                          <a:pt x="214789" y="2142744"/>
                        </a:cubicBezTo>
                        <a:cubicBezTo>
                          <a:pt x="221742" y="2144935"/>
                          <a:pt x="233172" y="2148650"/>
                          <a:pt x="233553" y="2147887"/>
                        </a:cubicBezTo>
                        <a:cubicBezTo>
                          <a:pt x="232981" y="2148840"/>
                          <a:pt x="242983" y="2151507"/>
                          <a:pt x="252127" y="2153507"/>
                        </a:cubicBezTo>
                        <a:cubicBezTo>
                          <a:pt x="252031" y="2153698"/>
                          <a:pt x="254603" y="2154555"/>
                          <a:pt x="258508" y="2155698"/>
                        </a:cubicBezTo>
                        <a:cubicBezTo>
                          <a:pt x="262509" y="2156841"/>
                          <a:pt x="267748" y="2158365"/>
                          <a:pt x="273272" y="2159889"/>
                        </a:cubicBezTo>
                        <a:cubicBezTo>
                          <a:pt x="284226" y="2162937"/>
                          <a:pt x="295942" y="2166080"/>
                          <a:pt x="298323" y="2166747"/>
                        </a:cubicBezTo>
                        <a:cubicBezTo>
                          <a:pt x="279368" y="2161318"/>
                          <a:pt x="282035" y="2160937"/>
                          <a:pt x="300799" y="2166747"/>
                        </a:cubicBezTo>
                        <a:cubicBezTo>
                          <a:pt x="313372" y="2170462"/>
                          <a:pt x="326517" y="2174367"/>
                          <a:pt x="339376" y="2178177"/>
                        </a:cubicBezTo>
                        <a:cubicBezTo>
                          <a:pt x="339852" y="2177320"/>
                          <a:pt x="306705" y="2167700"/>
                          <a:pt x="296418" y="2164556"/>
                        </a:cubicBezTo>
                        <a:cubicBezTo>
                          <a:pt x="306514" y="2167414"/>
                          <a:pt x="316706" y="2170367"/>
                          <a:pt x="326707" y="2173319"/>
                        </a:cubicBezTo>
                        <a:cubicBezTo>
                          <a:pt x="333375" y="2175224"/>
                          <a:pt x="343853" y="2178368"/>
                          <a:pt x="346805" y="2179701"/>
                        </a:cubicBezTo>
                        <a:cubicBezTo>
                          <a:pt x="349567" y="2180939"/>
                          <a:pt x="342233" y="2179129"/>
                          <a:pt x="350520" y="2181796"/>
                        </a:cubicBezTo>
                        <a:cubicBezTo>
                          <a:pt x="367284" y="2187226"/>
                          <a:pt x="372428" y="2187512"/>
                          <a:pt x="388144" y="2191988"/>
                        </a:cubicBezTo>
                        <a:cubicBezTo>
                          <a:pt x="402050" y="2195894"/>
                          <a:pt x="411004" y="2198942"/>
                          <a:pt x="419957" y="2202180"/>
                        </a:cubicBezTo>
                        <a:cubicBezTo>
                          <a:pt x="420243" y="2201704"/>
                          <a:pt x="431006" y="2204085"/>
                          <a:pt x="437674" y="2205704"/>
                        </a:cubicBezTo>
                        <a:cubicBezTo>
                          <a:pt x="448151" y="2208371"/>
                          <a:pt x="442913" y="2207800"/>
                          <a:pt x="446056" y="2208657"/>
                        </a:cubicBezTo>
                        <a:cubicBezTo>
                          <a:pt x="452914" y="2210657"/>
                          <a:pt x="451866" y="2209610"/>
                          <a:pt x="451961" y="2209419"/>
                        </a:cubicBezTo>
                        <a:cubicBezTo>
                          <a:pt x="451866" y="2209705"/>
                          <a:pt x="446722" y="2209133"/>
                          <a:pt x="450532" y="2210371"/>
                        </a:cubicBezTo>
                        <a:cubicBezTo>
                          <a:pt x="456343" y="2212372"/>
                          <a:pt x="469582" y="2215991"/>
                          <a:pt x="475964" y="2217706"/>
                        </a:cubicBezTo>
                        <a:cubicBezTo>
                          <a:pt x="483108" y="2219706"/>
                          <a:pt x="496157" y="2223326"/>
                          <a:pt x="500729" y="2224183"/>
                        </a:cubicBezTo>
                        <a:cubicBezTo>
                          <a:pt x="503682" y="2224754"/>
                          <a:pt x="504254" y="2224659"/>
                          <a:pt x="510921" y="2226659"/>
                        </a:cubicBezTo>
                        <a:cubicBezTo>
                          <a:pt x="514731" y="2227802"/>
                          <a:pt x="518350" y="2229041"/>
                          <a:pt x="519494" y="2229612"/>
                        </a:cubicBezTo>
                        <a:cubicBezTo>
                          <a:pt x="521017" y="2230374"/>
                          <a:pt x="522446" y="2230660"/>
                          <a:pt x="527780" y="2232184"/>
                        </a:cubicBezTo>
                        <a:cubicBezTo>
                          <a:pt x="535210" y="2234279"/>
                          <a:pt x="541972" y="2235803"/>
                          <a:pt x="549688" y="2237899"/>
                        </a:cubicBezTo>
                        <a:cubicBezTo>
                          <a:pt x="557308" y="2239994"/>
                          <a:pt x="565404" y="2242280"/>
                          <a:pt x="573024" y="2244471"/>
                        </a:cubicBezTo>
                        <a:cubicBezTo>
                          <a:pt x="577691" y="2245995"/>
                          <a:pt x="584645" y="2248281"/>
                          <a:pt x="587692" y="2249234"/>
                        </a:cubicBezTo>
                        <a:cubicBezTo>
                          <a:pt x="589597" y="2249805"/>
                          <a:pt x="586930" y="2248662"/>
                          <a:pt x="589121" y="2249329"/>
                        </a:cubicBezTo>
                        <a:lnTo>
                          <a:pt x="595503" y="2251138"/>
                        </a:lnTo>
                        <a:lnTo>
                          <a:pt x="625792" y="2259806"/>
                        </a:lnTo>
                        <a:cubicBezTo>
                          <a:pt x="635984" y="2262759"/>
                          <a:pt x="657034" y="2269045"/>
                          <a:pt x="657511" y="2268188"/>
                        </a:cubicBezTo>
                        <a:cubicBezTo>
                          <a:pt x="657130" y="2268855"/>
                          <a:pt x="678275" y="2274951"/>
                          <a:pt x="686467" y="2277332"/>
                        </a:cubicBezTo>
                        <a:cubicBezTo>
                          <a:pt x="698087" y="2280666"/>
                          <a:pt x="699802" y="2280571"/>
                          <a:pt x="710755" y="2283809"/>
                        </a:cubicBezTo>
                        <a:cubicBezTo>
                          <a:pt x="715328" y="2285143"/>
                          <a:pt x="711803" y="2284762"/>
                          <a:pt x="716280" y="2286191"/>
                        </a:cubicBezTo>
                        <a:cubicBezTo>
                          <a:pt x="720471" y="2287524"/>
                          <a:pt x="726281" y="2289238"/>
                          <a:pt x="731044" y="2290477"/>
                        </a:cubicBezTo>
                        <a:cubicBezTo>
                          <a:pt x="737045" y="2292191"/>
                          <a:pt x="743712" y="2294001"/>
                          <a:pt x="748951" y="2295239"/>
                        </a:cubicBezTo>
                        <a:cubicBezTo>
                          <a:pt x="752189" y="2296001"/>
                          <a:pt x="750761" y="2295239"/>
                          <a:pt x="750856" y="2295049"/>
                        </a:cubicBezTo>
                        <a:cubicBezTo>
                          <a:pt x="750380" y="2296001"/>
                          <a:pt x="765238" y="2299430"/>
                          <a:pt x="772001" y="2301430"/>
                        </a:cubicBezTo>
                        <a:cubicBezTo>
                          <a:pt x="780383" y="2303907"/>
                          <a:pt x="769620" y="2302478"/>
                          <a:pt x="781907" y="2305717"/>
                        </a:cubicBezTo>
                        <a:cubicBezTo>
                          <a:pt x="796862" y="2309717"/>
                          <a:pt x="791051" y="2306669"/>
                          <a:pt x="796480" y="2307527"/>
                        </a:cubicBezTo>
                        <a:cubicBezTo>
                          <a:pt x="800957" y="2308193"/>
                          <a:pt x="813340" y="2313337"/>
                          <a:pt x="812673" y="2313242"/>
                        </a:cubicBezTo>
                        <a:cubicBezTo>
                          <a:pt x="815340" y="2313623"/>
                          <a:pt x="813149" y="2312765"/>
                          <a:pt x="820960" y="2315051"/>
                        </a:cubicBezTo>
                        <a:cubicBezTo>
                          <a:pt x="823055" y="2315623"/>
                          <a:pt x="829151" y="2317433"/>
                          <a:pt x="830961" y="2317909"/>
                        </a:cubicBezTo>
                        <a:cubicBezTo>
                          <a:pt x="833247" y="2318385"/>
                          <a:pt x="830961" y="2317433"/>
                          <a:pt x="833056" y="2317909"/>
                        </a:cubicBezTo>
                        <a:cubicBezTo>
                          <a:pt x="835628" y="2318385"/>
                          <a:pt x="841153" y="2320100"/>
                          <a:pt x="844487" y="2321052"/>
                        </a:cubicBezTo>
                        <a:cubicBezTo>
                          <a:pt x="843629" y="2321338"/>
                          <a:pt x="844867" y="2322004"/>
                          <a:pt x="853726" y="2324386"/>
                        </a:cubicBezTo>
                        <a:cubicBezTo>
                          <a:pt x="865727" y="2327624"/>
                          <a:pt x="868013" y="2328005"/>
                          <a:pt x="868966" y="2329148"/>
                        </a:cubicBezTo>
                        <a:cubicBezTo>
                          <a:pt x="869347" y="2329529"/>
                          <a:pt x="885158" y="2334101"/>
                          <a:pt x="887063" y="2334387"/>
                        </a:cubicBezTo>
                        <a:cubicBezTo>
                          <a:pt x="889540" y="2334768"/>
                          <a:pt x="884587" y="2333244"/>
                          <a:pt x="891730" y="2335149"/>
                        </a:cubicBezTo>
                        <a:cubicBezTo>
                          <a:pt x="899731" y="2337340"/>
                          <a:pt x="908685" y="2339912"/>
                          <a:pt x="916591" y="2342293"/>
                        </a:cubicBezTo>
                        <a:cubicBezTo>
                          <a:pt x="924973" y="2344865"/>
                          <a:pt x="925925" y="2345531"/>
                          <a:pt x="933069" y="2347817"/>
                        </a:cubicBezTo>
                        <a:cubicBezTo>
                          <a:pt x="939546" y="2349913"/>
                          <a:pt x="950214" y="2352961"/>
                          <a:pt x="955929" y="2354294"/>
                        </a:cubicBezTo>
                        <a:cubicBezTo>
                          <a:pt x="963644" y="2356009"/>
                          <a:pt x="980980" y="2361914"/>
                          <a:pt x="979837" y="2361629"/>
                        </a:cubicBezTo>
                        <a:cubicBezTo>
                          <a:pt x="989362" y="2363724"/>
                          <a:pt x="970407" y="2357533"/>
                          <a:pt x="970502" y="2357247"/>
                        </a:cubicBezTo>
                        <a:cubicBezTo>
                          <a:pt x="970502" y="2357247"/>
                          <a:pt x="980884" y="2360104"/>
                          <a:pt x="981265" y="2360486"/>
                        </a:cubicBezTo>
                        <a:cubicBezTo>
                          <a:pt x="981837" y="2361152"/>
                          <a:pt x="992886" y="2364105"/>
                          <a:pt x="998411" y="2365534"/>
                        </a:cubicBezTo>
                        <a:cubicBezTo>
                          <a:pt x="1010222" y="2368582"/>
                          <a:pt x="1004792" y="2367820"/>
                          <a:pt x="1011079" y="2370106"/>
                        </a:cubicBezTo>
                        <a:cubicBezTo>
                          <a:pt x="1015270" y="2371630"/>
                          <a:pt x="1016984" y="2371535"/>
                          <a:pt x="1018413" y="2371820"/>
                        </a:cubicBezTo>
                        <a:cubicBezTo>
                          <a:pt x="1018604" y="2371439"/>
                          <a:pt x="1027081" y="2373916"/>
                          <a:pt x="1031557" y="2375154"/>
                        </a:cubicBezTo>
                        <a:cubicBezTo>
                          <a:pt x="1043749" y="2378678"/>
                          <a:pt x="1045559" y="2379440"/>
                          <a:pt x="1056132" y="2381821"/>
                        </a:cubicBezTo>
                        <a:cubicBezTo>
                          <a:pt x="1057084" y="2382012"/>
                          <a:pt x="1064990" y="2384012"/>
                          <a:pt x="1066324" y="2384488"/>
                        </a:cubicBezTo>
                        <a:cubicBezTo>
                          <a:pt x="1069562" y="2385632"/>
                          <a:pt x="1054513" y="2382393"/>
                          <a:pt x="1066705" y="2386108"/>
                        </a:cubicBezTo>
                        <a:cubicBezTo>
                          <a:pt x="1078516" y="2389727"/>
                          <a:pt x="1092898" y="2393728"/>
                          <a:pt x="1105186" y="2397252"/>
                        </a:cubicBezTo>
                        <a:cubicBezTo>
                          <a:pt x="1103757" y="2396871"/>
                          <a:pt x="1094327" y="2394109"/>
                          <a:pt x="1095184" y="2394013"/>
                        </a:cubicBezTo>
                        <a:cubicBezTo>
                          <a:pt x="1095661" y="2393918"/>
                          <a:pt x="1114806" y="2399633"/>
                          <a:pt x="1114997" y="2399252"/>
                        </a:cubicBezTo>
                        <a:cubicBezTo>
                          <a:pt x="1114997" y="2399348"/>
                          <a:pt x="1114044" y="2399062"/>
                          <a:pt x="1112615" y="2398586"/>
                        </a:cubicBezTo>
                        <a:cubicBezTo>
                          <a:pt x="1111282" y="2398109"/>
                          <a:pt x="1109472" y="2397538"/>
                          <a:pt x="1107757" y="2397062"/>
                        </a:cubicBezTo>
                        <a:cubicBezTo>
                          <a:pt x="1104424" y="2395919"/>
                          <a:pt x="1101471" y="2394966"/>
                          <a:pt x="1103281" y="2395442"/>
                        </a:cubicBezTo>
                        <a:cubicBezTo>
                          <a:pt x="1112044" y="2397728"/>
                          <a:pt x="1125093" y="2400586"/>
                          <a:pt x="1124617" y="2401538"/>
                        </a:cubicBezTo>
                        <a:cubicBezTo>
                          <a:pt x="1122331" y="2401157"/>
                          <a:pt x="1118235" y="2400395"/>
                          <a:pt x="1125093" y="2402491"/>
                        </a:cubicBezTo>
                        <a:cubicBezTo>
                          <a:pt x="1135189" y="2405539"/>
                          <a:pt x="1150048" y="2409825"/>
                          <a:pt x="1160145" y="2412587"/>
                        </a:cubicBezTo>
                        <a:cubicBezTo>
                          <a:pt x="1168146" y="2414778"/>
                          <a:pt x="1161002" y="2411920"/>
                          <a:pt x="1162145" y="2411920"/>
                        </a:cubicBezTo>
                        <a:cubicBezTo>
                          <a:pt x="1167670" y="2413540"/>
                          <a:pt x="1186815" y="2419445"/>
                          <a:pt x="1189577" y="2420588"/>
                        </a:cubicBezTo>
                        <a:cubicBezTo>
                          <a:pt x="1192149" y="2421636"/>
                          <a:pt x="1175575" y="2417064"/>
                          <a:pt x="1173480" y="2416493"/>
                        </a:cubicBezTo>
                        <a:cubicBezTo>
                          <a:pt x="1180909" y="2418588"/>
                          <a:pt x="1196721" y="2422970"/>
                          <a:pt x="1202341" y="2424970"/>
                        </a:cubicBezTo>
                        <a:cubicBezTo>
                          <a:pt x="1206722" y="2426589"/>
                          <a:pt x="1204436" y="2426684"/>
                          <a:pt x="1204246" y="2427065"/>
                        </a:cubicBezTo>
                        <a:cubicBezTo>
                          <a:pt x="1209770" y="2427923"/>
                          <a:pt x="1213675" y="2428399"/>
                          <a:pt x="1221867" y="2430113"/>
                        </a:cubicBezTo>
                        <a:cubicBezTo>
                          <a:pt x="1226058" y="2430970"/>
                          <a:pt x="1233583" y="2433352"/>
                          <a:pt x="1239107" y="2434780"/>
                        </a:cubicBezTo>
                        <a:cubicBezTo>
                          <a:pt x="1241965" y="2435543"/>
                          <a:pt x="1246632" y="2436114"/>
                          <a:pt x="1250537" y="2437733"/>
                        </a:cubicBezTo>
                        <a:cubicBezTo>
                          <a:pt x="1255300" y="2439638"/>
                          <a:pt x="1243965" y="2436971"/>
                          <a:pt x="1247108" y="2438495"/>
                        </a:cubicBezTo>
                        <a:cubicBezTo>
                          <a:pt x="1249775" y="2439734"/>
                          <a:pt x="1259776" y="2442210"/>
                          <a:pt x="1263206" y="2442972"/>
                        </a:cubicBezTo>
                        <a:cubicBezTo>
                          <a:pt x="1267587" y="2444020"/>
                          <a:pt x="1267778" y="2443829"/>
                          <a:pt x="1273683" y="2445449"/>
                        </a:cubicBezTo>
                        <a:cubicBezTo>
                          <a:pt x="1280065" y="2447258"/>
                          <a:pt x="1286732" y="2449163"/>
                          <a:pt x="1293209" y="2450973"/>
                        </a:cubicBezTo>
                        <a:cubicBezTo>
                          <a:pt x="1308545" y="2455354"/>
                          <a:pt x="1330166" y="2461832"/>
                          <a:pt x="1344644" y="2465546"/>
                        </a:cubicBezTo>
                        <a:cubicBezTo>
                          <a:pt x="1348169" y="2466404"/>
                          <a:pt x="1349121" y="2466213"/>
                          <a:pt x="1353407" y="2467642"/>
                        </a:cubicBezTo>
                        <a:cubicBezTo>
                          <a:pt x="1359027" y="2469452"/>
                          <a:pt x="1359884" y="2470213"/>
                          <a:pt x="1365790" y="2472119"/>
                        </a:cubicBezTo>
                        <a:cubicBezTo>
                          <a:pt x="1377982" y="2476119"/>
                          <a:pt x="1397603" y="2481834"/>
                          <a:pt x="1410557" y="2485073"/>
                        </a:cubicBezTo>
                        <a:cubicBezTo>
                          <a:pt x="1413129" y="2485739"/>
                          <a:pt x="1418463" y="2486692"/>
                          <a:pt x="1419892" y="2487073"/>
                        </a:cubicBezTo>
                        <a:cubicBezTo>
                          <a:pt x="1424940" y="2488692"/>
                          <a:pt x="1419797" y="2488120"/>
                          <a:pt x="1427988" y="2490407"/>
                        </a:cubicBezTo>
                        <a:cubicBezTo>
                          <a:pt x="1428083" y="2490407"/>
                          <a:pt x="1428750" y="2490407"/>
                          <a:pt x="1430179" y="2490692"/>
                        </a:cubicBezTo>
                        <a:cubicBezTo>
                          <a:pt x="1431607" y="2490883"/>
                          <a:pt x="1433798" y="2491359"/>
                          <a:pt x="1437037" y="2492312"/>
                        </a:cubicBezTo>
                        <a:cubicBezTo>
                          <a:pt x="1441514" y="2493550"/>
                          <a:pt x="1446752" y="2495169"/>
                          <a:pt x="1447895" y="2495074"/>
                        </a:cubicBezTo>
                        <a:cubicBezTo>
                          <a:pt x="1450276" y="2494979"/>
                          <a:pt x="1452467" y="2495645"/>
                          <a:pt x="1461040" y="2497550"/>
                        </a:cubicBezTo>
                        <a:cubicBezTo>
                          <a:pt x="1463421" y="2498408"/>
                          <a:pt x="1470470" y="2501837"/>
                          <a:pt x="1467422" y="2500884"/>
                        </a:cubicBezTo>
                        <a:cubicBezTo>
                          <a:pt x="1464945" y="2500122"/>
                          <a:pt x="1459421" y="2498217"/>
                          <a:pt x="1455134" y="2497360"/>
                        </a:cubicBezTo>
                        <a:cubicBezTo>
                          <a:pt x="1452277" y="2496788"/>
                          <a:pt x="1454848" y="2497645"/>
                          <a:pt x="1457801" y="2498503"/>
                        </a:cubicBezTo>
                        <a:cubicBezTo>
                          <a:pt x="1463421" y="2500217"/>
                          <a:pt x="1480185" y="2504408"/>
                          <a:pt x="1484471" y="2506218"/>
                        </a:cubicBezTo>
                        <a:cubicBezTo>
                          <a:pt x="1485519" y="2506694"/>
                          <a:pt x="1489424" y="2507837"/>
                          <a:pt x="1494568" y="2509266"/>
                        </a:cubicBezTo>
                        <a:cubicBezTo>
                          <a:pt x="1499902" y="2510695"/>
                          <a:pt x="1506569" y="2512600"/>
                          <a:pt x="1512856" y="2514314"/>
                        </a:cubicBezTo>
                        <a:cubicBezTo>
                          <a:pt x="1512761" y="2506980"/>
                          <a:pt x="1512761" y="2500217"/>
                          <a:pt x="1512665" y="2496312"/>
                        </a:cubicBezTo>
                        <a:cubicBezTo>
                          <a:pt x="1511998" y="2496121"/>
                          <a:pt x="1511998" y="2502599"/>
                          <a:pt x="1511427" y="2502503"/>
                        </a:cubicBezTo>
                        <a:cubicBezTo>
                          <a:pt x="1511427" y="2495169"/>
                          <a:pt x="1512189" y="2488978"/>
                          <a:pt x="1512094" y="2485644"/>
                        </a:cubicBezTo>
                        <a:cubicBezTo>
                          <a:pt x="1511998" y="2479358"/>
                          <a:pt x="1511332" y="2474786"/>
                          <a:pt x="1511046" y="2470023"/>
                        </a:cubicBezTo>
                        <a:cubicBezTo>
                          <a:pt x="1511522" y="2467451"/>
                          <a:pt x="1514094" y="2431828"/>
                          <a:pt x="1512761" y="2431542"/>
                        </a:cubicBezTo>
                        <a:cubicBezTo>
                          <a:pt x="1512665" y="2435828"/>
                          <a:pt x="1512856" y="2437162"/>
                          <a:pt x="1512951" y="2438971"/>
                        </a:cubicBezTo>
                        <a:cubicBezTo>
                          <a:pt x="1513046" y="2442496"/>
                          <a:pt x="1512094" y="2437352"/>
                          <a:pt x="1511998" y="2435924"/>
                        </a:cubicBezTo>
                        <a:cubicBezTo>
                          <a:pt x="1511808" y="2432876"/>
                          <a:pt x="1511713" y="2427351"/>
                          <a:pt x="1511713" y="2422874"/>
                        </a:cubicBezTo>
                        <a:cubicBezTo>
                          <a:pt x="1511903" y="2411444"/>
                          <a:pt x="1512951" y="2424208"/>
                          <a:pt x="1513141" y="2411063"/>
                        </a:cubicBezTo>
                        <a:cubicBezTo>
                          <a:pt x="1513237" y="2405158"/>
                          <a:pt x="1513237" y="2396109"/>
                          <a:pt x="1513141" y="2390299"/>
                        </a:cubicBezTo>
                        <a:cubicBezTo>
                          <a:pt x="1512951" y="2382965"/>
                          <a:pt x="1512380" y="2388013"/>
                          <a:pt x="1512380" y="2377916"/>
                        </a:cubicBezTo>
                        <a:cubicBezTo>
                          <a:pt x="1512380" y="2370963"/>
                          <a:pt x="1512284" y="2366677"/>
                          <a:pt x="1512761" y="2366772"/>
                        </a:cubicBezTo>
                        <a:cubicBezTo>
                          <a:pt x="1512856" y="2367725"/>
                          <a:pt x="1513237" y="2371439"/>
                          <a:pt x="1513332" y="2370773"/>
                        </a:cubicBezTo>
                        <a:cubicBezTo>
                          <a:pt x="1513523" y="2369725"/>
                          <a:pt x="1511713" y="2340197"/>
                          <a:pt x="1512284" y="2335530"/>
                        </a:cubicBezTo>
                        <a:cubicBezTo>
                          <a:pt x="1512761" y="2331911"/>
                          <a:pt x="1513237" y="2334863"/>
                          <a:pt x="1513332" y="2323052"/>
                        </a:cubicBezTo>
                        <a:cubicBezTo>
                          <a:pt x="1513332" y="2320290"/>
                          <a:pt x="1513141" y="2308003"/>
                          <a:pt x="1513141" y="2305621"/>
                        </a:cubicBezTo>
                        <a:cubicBezTo>
                          <a:pt x="1513237" y="2307622"/>
                          <a:pt x="1511998" y="2330387"/>
                          <a:pt x="1512094" y="2319719"/>
                        </a:cubicBezTo>
                        <a:cubicBezTo>
                          <a:pt x="1512189" y="2310860"/>
                          <a:pt x="1512284" y="2302954"/>
                          <a:pt x="1512380" y="2293906"/>
                        </a:cubicBezTo>
                        <a:lnTo>
                          <a:pt x="1512380" y="2279904"/>
                        </a:lnTo>
                        <a:cubicBezTo>
                          <a:pt x="1512475" y="2276951"/>
                          <a:pt x="1512380" y="2275332"/>
                          <a:pt x="1512189" y="2275237"/>
                        </a:cubicBezTo>
                        <a:cubicBezTo>
                          <a:pt x="1512094" y="2271522"/>
                          <a:pt x="1513141" y="2278380"/>
                          <a:pt x="1513237" y="2277999"/>
                        </a:cubicBezTo>
                        <a:cubicBezTo>
                          <a:pt x="1513618" y="2276475"/>
                          <a:pt x="1513141" y="2267807"/>
                          <a:pt x="1513046" y="2266093"/>
                        </a:cubicBezTo>
                        <a:cubicBezTo>
                          <a:pt x="1512856" y="2263712"/>
                          <a:pt x="1512284" y="2258663"/>
                          <a:pt x="1512570" y="2253425"/>
                        </a:cubicBezTo>
                        <a:cubicBezTo>
                          <a:pt x="1512761" y="2248662"/>
                          <a:pt x="1513237" y="2252377"/>
                          <a:pt x="1513523" y="2250281"/>
                        </a:cubicBezTo>
                        <a:cubicBezTo>
                          <a:pt x="1513141" y="2253329"/>
                          <a:pt x="1512475" y="2234375"/>
                          <a:pt x="1512380" y="2229803"/>
                        </a:cubicBezTo>
                        <a:cubicBezTo>
                          <a:pt x="1512284" y="2224945"/>
                          <a:pt x="1512189" y="2218849"/>
                          <a:pt x="1512380" y="2214086"/>
                        </a:cubicBezTo>
                        <a:cubicBezTo>
                          <a:pt x="1512475" y="2209705"/>
                          <a:pt x="1512761" y="2212181"/>
                          <a:pt x="1512856" y="2207514"/>
                        </a:cubicBezTo>
                        <a:cubicBezTo>
                          <a:pt x="1512951" y="2203513"/>
                          <a:pt x="1513141" y="2186273"/>
                          <a:pt x="1512665" y="2185702"/>
                        </a:cubicBezTo>
                        <a:cubicBezTo>
                          <a:pt x="1512284" y="2185130"/>
                          <a:pt x="1512094" y="2183892"/>
                          <a:pt x="1512094" y="2177320"/>
                        </a:cubicBezTo>
                        <a:cubicBezTo>
                          <a:pt x="1512094" y="2177225"/>
                          <a:pt x="1512094" y="2174843"/>
                          <a:pt x="1512094" y="2172462"/>
                        </a:cubicBezTo>
                        <a:cubicBezTo>
                          <a:pt x="1512094" y="2170081"/>
                          <a:pt x="1512189" y="2167700"/>
                          <a:pt x="1512189" y="2167700"/>
                        </a:cubicBezTo>
                        <a:cubicBezTo>
                          <a:pt x="1512380" y="2167700"/>
                          <a:pt x="1513332" y="2185416"/>
                          <a:pt x="1513523" y="2173795"/>
                        </a:cubicBezTo>
                        <a:cubicBezTo>
                          <a:pt x="1513713" y="2163985"/>
                          <a:pt x="1512761" y="2160079"/>
                          <a:pt x="1513141" y="2150269"/>
                        </a:cubicBezTo>
                        <a:cubicBezTo>
                          <a:pt x="1513523" y="2139029"/>
                          <a:pt x="1513141" y="2131790"/>
                          <a:pt x="1512761" y="2122646"/>
                        </a:cubicBezTo>
                        <a:cubicBezTo>
                          <a:pt x="1512475" y="2115598"/>
                          <a:pt x="1512665" y="2117217"/>
                          <a:pt x="1512761" y="2113312"/>
                        </a:cubicBezTo>
                        <a:cubicBezTo>
                          <a:pt x="1512856" y="2110359"/>
                          <a:pt x="1512570" y="2104644"/>
                          <a:pt x="1512570" y="2101405"/>
                        </a:cubicBezTo>
                        <a:cubicBezTo>
                          <a:pt x="1512189" y="2098167"/>
                          <a:pt x="1511522" y="2085880"/>
                          <a:pt x="1512284" y="2082451"/>
                        </a:cubicBezTo>
                        <a:cubicBezTo>
                          <a:pt x="1512475" y="2081689"/>
                          <a:pt x="1513999" y="2076545"/>
                          <a:pt x="1513237" y="2069973"/>
                        </a:cubicBezTo>
                        <a:cubicBezTo>
                          <a:pt x="1512856" y="2066830"/>
                          <a:pt x="1512570" y="2067496"/>
                          <a:pt x="1512665" y="2058829"/>
                        </a:cubicBezTo>
                        <a:cubicBezTo>
                          <a:pt x="1512665" y="2054161"/>
                          <a:pt x="1513141" y="2057305"/>
                          <a:pt x="1513332" y="2055114"/>
                        </a:cubicBezTo>
                        <a:cubicBezTo>
                          <a:pt x="1513523" y="2052637"/>
                          <a:pt x="1513523" y="2046827"/>
                          <a:pt x="1513523" y="2043303"/>
                        </a:cubicBezTo>
                        <a:lnTo>
                          <a:pt x="1512665" y="2043112"/>
                        </a:lnTo>
                        <a:cubicBezTo>
                          <a:pt x="1512570" y="2046160"/>
                          <a:pt x="1512380" y="2051304"/>
                          <a:pt x="1512189" y="2052542"/>
                        </a:cubicBezTo>
                        <a:cubicBezTo>
                          <a:pt x="1511808" y="2054733"/>
                          <a:pt x="1511903" y="2039017"/>
                          <a:pt x="1511903" y="2036731"/>
                        </a:cubicBezTo>
                        <a:cubicBezTo>
                          <a:pt x="1511903" y="2025872"/>
                          <a:pt x="1512380" y="2031492"/>
                          <a:pt x="1512665" y="2021967"/>
                        </a:cubicBezTo>
                        <a:cubicBezTo>
                          <a:pt x="1512761" y="2020252"/>
                          <a:pt x="1513141" y="2006251"/>
                          <a:pt x="1513046" y="2004822"/>
                        </a:cubicBezTo>
                        <a:cubicBezTo>
                          <a:pt x="1512665" y="2001202"/>
                          <a:pt x="1512380" y="2005489"/>
                          <a:pt x="1512380" y="1995964"/>
                        </a:cubicBezTo>
                        <a:cubicBezTo>
                          <a:pt x="1512380" y="1991296"/>
                          <a:pt x="1512475" y="1986343"/>
                          <a:pt x="1512284" y="1984248"/>
                        </a:cubicBezTo>
                        <a:cubicBezTo>
                          <a:pt x="1511713" y="1979295"/>
                          <a:pt x="1511998" y="1949196"/>
                          <a:pt x="1512094" y="1941481"/>
                        </a:cubicBezTo>
                        <a:cubicBezTo>
                          <a:pt x="1512189" y="1933480"/>
                          <a:pt x="1512284" y="1935099"/>
                          <a:pt x="1512665" y="1932432"/>
                        </a:cubicBezTo>
                        <a:cubicBezTo>
                          <a:pt x="1513046" y="1929860"/>
                          <a:pt x="1512951" y="1918049"/>
                          <a:pt x="1512951" y="1913573"/>
                        </a:cubicBezTo>
                        <a:cubicBezTo>
                          <a:pt x="1513141" y="1907667"/>
                          <a:pt x="1513237" y="1897666"/>
                          <a:pt x="1512761" y="1894618"/>
                        </a:cubicBezTo>
                        <a:cubicBezTo>
                          <a:pt x="1512475" y="1892808"/>
                          <a:pt x="1512570" y="1888522"/>
                          <a:pt x="1512570" y="1882997"/>
                        </a:cubicBezTo>
                        <a:cubicBezTo>
                          <a:pt x="1512570" y="1879378"/>
                          <a:pt x="1512284" y="1878616"/>
                          <a:pt x="1512189" y="1873758"/>
                        </a:cubicBezTo>
                        <a:cubicBezTo>
                          <a:pt x="1512094" y="1865662"/>
                          <a:pt x="1512284" y="1860613"/>
                          <a:pt x="1512284" y="1853089"/>
                        </a:cubicBezTo>
                        <a:cubicBezTo>
                          <a:pt x="1512284" y="1844421"/>
                          <a:pt x="1510665" y="1823942"/>
                          <a:pt x="1510379" y="1830991"/>
                        </a:cubicBezTo>
                        <a:cubicBezTo>
                          <a:pt x="1510379" y="1831658"/>
                          <a:pt x="1510474" y="1839468"/>
                          <a:pt x="1510474" y="1840897"/>
                        </a:cubicBezTo>
                        <a:cubicBezTo>
                          <a:pt x="1510379" y="1845754"/>
                          <a:pt x="1510284" y="1851088"/>
                          <a:pt x="1510094" y="1854613"/>
                        </a:cubicBezTo>
                        <a:cubicBezTo>
                          <a:pt x="1509808" y="1865567"/>
                          <a:pt x="1509617" y="1877377"/>
                          <a:pt x="1509617" y="1889569"/>
                        </a:cubicBezTo>
                        <a:cubicBezTo>
                          <a:pt x="1509713" y="1897856"/>
                          <a:pt x="1510665" y="1889951"/>
                          <a:pt x="1510760" y="1901190"/>
                        </a:cubicBezTo>
                        <a:cubicBezTo>
                          <a:pt x="1510856" y="1908715"/>
                          <a:pt x="1510665" y="1914049"/>
                          <a:pt x="1510379" y="1919478"/>
                        </a:cubicBezTo>
                        <a:cubicBezTo>
                          <a:pt x="1509998" y="1919383"/>
                          <a:pt x="1509998" y="1920145"/>
                          <a:pt x="1509998" y="1925860"/>
                        </a:cubicBezTo>
                        <a:cubicBezTo>
                          <a:pt x="1509998" y="1935575"/>
                          <a:pt x="1509998" y="1930336"/>
                          <a:pt x="1510570" y="1933289"/>
                        </a:cubicBezTo>
                        <a:cubicBezTo>
                          <a:pt x="1510760" y="1934527"/>
                          <a:pt x="1510951" y="1941671"/>
                          <a:pt x="1510760" y="1944624"/>
                        </a:cubicBezTo>
                        <a:cubicBezTo>
                          <a:pt x="1510284" y="1951196"/>
                          <a:pt x="1509617" y="1939100"/>
                          <a:pt x="1509522" y="1953863"/>
                        </a:cubicBezTo>
                        <a:cubicBezTo>
                          <a:pt x="1509522" y="1959102"/>
                          <a:pt x="1509903" y="1971199"/>
                          <a:pt x="1510379" y="1971294"/>
                        </a:cubicBezTo>
                        <a:cubicBezTo>
                          <a:pt x="1510379" y="1973961"/>
                          <a:pt x="1510379" y="1978438"/>
                          <a:pt x="1510379" y="1981486"/>
                        </a:cubicBezTo>
                        <a:cubicBezTo>
                          <a:pt x="1510474" y="1985105"/>
                          <a:pt x="1510951" y="2012442"/>
                          <a:pt x="1510951" y="2014347"/>
                        </a:cubicBezTo>
                        <a:cubicBezTo>
                          <a:pt x="1510760" y="2016824"/>
                          <a:pt x="1510474" y="2013299"/>
                          <a:pt x="1510284" y="2009203"/>
                        </a:cubicBezTo>
                        <a:cubicBezTo>
                          <a:pt x="1510189" y="2007108"/>
                          <a:pt x="1509998" y="2004917"/>
                          <a:pt x="1509903" y="2003203"/>
                        </a:cubicBezTo>
                        <a:cubicBezTo>
                          <a:pt x="1509808" y="2001488"/>
                          <a:pt x="1509713" y="2000345"/>
                          <a:pt x="1509617" y="2000250"/>
                        </a:cubicBezTo>
                        <a:cubicBezTo>
                          <a:pt x="1509617" y="2000250"/>
                          <a:pt x="1509808" y="2002441"/>
                          <a:pt x="1509808" y="2005679"/>
                        </a:cubicBezTo>
                        <a:cubicBezTo>
                          <a:pt x="1509903" y="2009013"/>
                          <a:pt x="1509903" y="2013394"/>
                          <a:pt x="1509998" y="2017871"/>
                        </a:cubicBezTo>
                        <a:cubicBezTo>
                          <a:pt x="1510189" y="2026920"/>
                          <a:pt x="1510379" y="2036445"/>
                          <a:pt x="1510379" y="2038636"/>
                        </a:cubicBezTo>
                        <a:cubicBezTo>
                          <a:pt x="1510760" y="2044732"/>
                          <a:pt x="1510570" y="2049304"/>
                          <a:pt x="1510189" y="2055400"/>
                        </a:cubicBezTo>
                        <a:cubicBezTo>
                          <a:pt x="1509522" y="2064829"/>
                          <a:pt x="1510189" y="2064068"/>
                          <a:pt x="1510189" y="2070259"/>
                        </a:cubicBezTo>
                        <a:cubicBezTo>
                          <a:pt x="1510189" y="2077307"/>
                          <a:pt x="1510189" y="2079022"/>
                          <a:pt x="1509903" y="2083879"/>
                        </a:cubicBezTo>
                        <a:cubicBezTo>
                          <a:pt x="1509808" y="2085594"/>
                          <a:pt x="1509808" y="2087594"/>
                          <a:pt x="1509808" y="2089785"/>
                        </a:cubicBezTo>
                        <a:cubicBezTo>
                          <a:pt x="1509903" y="2094643"/>
                          <a:pt x="1510284" y="2098167"/>
                          <a:pt x="1510570" y="2094262"/>
                        </a:cubicBezTo>
                        <a:cubicBezTo>
                          <a:pt x="1510856" y="2092261"/>
                          <a:pt x="1511332" y="2091595"/>
                          <a:pt x="1511141" y="2098643"/>
                        </a:cubicBezTo>
                        <a:cubicBezTo>
                          <a:pt x="1510951" y="2105120"/>
                          <a:pt x="1510474" y="2106168"/>
                          <a:pt x="1510284" y="2112836"/>
                        </a:cubicBezTo>
                        <a:cubicBezTo>
                          <a:pt x="1510094" y="2119503"/>
                          <a:pt x="1510379" y="2127123"/>
                          <a:pt x="1510474" y="2133124"/>
                        </a:cubicBezTo>
                        <a:cubicBezTo>
                          <a:pt x="1510474" y="2138172"/>
                          <a:pt x="1510474" y="2143125"/>
                          <a:pt x="1510284" y="2147697"/>
                        </a:cubicBezTo>
                        <a:cubicBezTo>
                          <a:pt x="1510094" y="2148935"/>
                          <a:pt x="1509998" y="2150554"/>
                          <a:pt x="1509998" y="2152745"/>
                        </a:cubicBezTo>
                        <a:cubicBezTo>
                          <a:pt x="1509998" y="2161032"/>
                          <a:pt x="1510379" y="2158937"/>
                          <a:pt x="1510379" y="2167223"/>
                        </a:cubicBezTo>
                        <a:cubicBezTo>
                          <a:pt x="1510284" y="2172653"/>
                          <a:pt x="1510189" y="2176367"/>
                          <a:pt x="1510094" y="2181796"/>
                        </a:cubicBezTo>
                        <a:cubicBezTo>
                          <a:pt x="1509998" y="2194465"/>
                          <a:pt x="1510094" y="2210276"/>
                          <a:pt x="1510570" y="2221040"/>
                        </a:cubicBezTo>
                        <a:cubicBezTo>
                          <a:pt x="1510951" y="2228374"/>
                          <a:pt x="1510951" y="2230469"/>
                          <a:pt x="1510284" y="2230279"/>
                        </a:cubicBezTo>
                        <a:cubicBezTo>
                          <a:pt x="1509903" y="2223992"/>
                          <a:pt x="1509903" y="2232470"/>
                          <a:pt x="1509903" y="2237232"/>
                        </a:cubicBezTo>
                        <a:cubicBezTo>
                          <a:pt x="1509903" y="2244090"/>
                          <a:pt x="1509808" y="2252567"/>
                          <a:pt x="1509998" y="2258949"/>
                        </a:cubicBezTo>
                        <a:cubicBezTo>
                          <a:pt x="1510094" y="2263807"/>
                          <a:pt x="1510474" y="2268093"/>
                          <a:pt x="1510284" y="2275523"/>
                        </a:cubicBezTo>
                        <a:cubicBezTo>
                          <a:pt x="1509617" y="2275332"/>
                          <a:pt x="1509808" y="2293525"/>
                          <a:pt x="1509903" y="2299430"/>
                        </a:cubicBezTo>
                        <a:cubicBezTo>
                          <a:pt x="1509998" y="2305526"/>
                          <a:pt x="1511046" y="2314099"/>
                          <a:pt x="1510760" y="2316670"/>
                        </a:cubicBezTo>
                        <a:cubicBezTo>
                          <a:pt x="1510189" y="2322957"/>
                          <a:pt x="1509903" y="2324767"/>
                          <a:pt x="1509808" y="2336673"/>
                        </a:cubicBezTo>
                        <a:cubicBezTo>
                          <a:pt x="1509808" y="2354009"/>
                          <a:pt x="1509808" y="2372106"/>
                          <a:pt x="1509808" y="2389346"/>
                        </a:cubicBezTo>
                        <a:cubicBezTo>
                          <a:pt x="1509903" y="2395633"/>
                          <a:pt x="1509998" y="2401824"/>
                          <a:pt x="1509998" y="2408015"/>
                        </a:cubicBezTo>
                        <a:cubicBezTo>
                          <a:pt x="1510094" y="2411730"/>
                          <a:pt x="1510379" y="2414587"/>
                          <a:pt x="1510379" y="2418017"/>
                        </a:cubicBezTo>
                        <a:cubicBezTo>
                          <a:pt x="1510379" y="2422874"/>
                          <a:pt x="1509808" y="2427065"/>
                          <a:pt x="1509617" y="2430875"/>
                        </a:cubicBezTo>
                        <a:cubicBezTo>
                          <a:pt x="1509427" y="2435828"/>
                          <a:pt x="1509236" y="2441924"/>
                          <a:pt x="1509236" y="2447925"/>
                        </a:cubicBezTo>
                        <a:cubicBezTo>
                          <a:pt x="1509141" y="2456021"/>
                          <a:pt x="1509236" y="2463165"/>
                          <a:pt x="1509808" y="2463260"/>
                        </a:cubicBezTo>
                        <a:cubicBezTo>
                          <a:pt x="1509331" y="2463165"/>
                          <a:pt x="1510094" y="2481167"/>
                          <a:pt x="1510189" y="2485168"/>
                        </a:cubicBezTo>
                        <a:cubicBezTo>
                          <a:pt x="1510284" y="2487549"/>
                          <a:pt x="1509522" y="2497074"/>
                          <a:pt x="1509427" y="2502027"/>
                        </a:cubicBezTo>
                        <a:cubicBezTo>
                          <a:pt x="1509427" y="2504408"/>
                          <a:pt x="1509331" y="2507075"/>
                          <a:pt x="1509331" y="2509742"/>
                        </a:cubicBezTo>
                        <a:cubicBezTo>
                          <a:pt x="1506855" y="2509076"/>
                          <a:pt x="1504474" y="2508409"/>
                          <a:pt x="1502283" y="2507837"/>
                        </a:cubicBezTo>
                        <a:cubicBezTo>
                          <a:pt x="1496282" y="2506218"/>
                          <a:pt x="1498664" y="2507552"/>
                          <a:pt x="1498473" y="2507837"/>
                        </a:cubicBezTo>
                        <a:cubicBezTo>
                          <a:pt x="1495615" y="2506980"/>
                          <a:pt x="1488948" y="2505075"/>
                          <a:pt x="1485995" y="2504218"/>
                        </a:cubicBezTo>
                        <a:cubicBezTo>
                          <a:pt x="1486376" y="2504218"/>
                          <a:pt x="1486186" y="2504027"/>
                          <a:pt x="1485424" y="2503646"/>
                        </a:cubicBezTo>
                        <a:cubicBezTo>
                          <a:pt x="1483709" y="2502979"/>
                          <a:pt x="1477804" y="2501360"/>
                          <a:pt x="1475423" y="2500694"/>
                        </a:cubicBezTo>
                        <a:cubicBezTo>
                          <a:pt x="1473137" y="2500027"/>
                          <a:pt x="1472089" y="2499360"/>
                          <a:pt x="1468469" y="2498217"/>
                        </a:cubicBezTo>
                        <a:cubicBezTo>
                          <a:pt x="1464469" y="2497074"/>
                          <a:pt x="1460087" y="2495741"/>
                          <a:pt x="1455991" y="2494598"/>
                        </a:cubicBezTo>
                        <a:cubicBezTo>
                          <a:pt x="1443133" y="2490978"/>
                          <a:pt x="1437989" y="2489930"/>
                          <a:pt x="1427226" y="2487263"/>
                        </a:cubicBezTo>
                        <a:cubicBezTo>
                          <a:pt x="1413700" y="2483929"/>
                          <a:pt x="1417606" y="2484501"/>
                          <a:pt x="1417891" y="2483929"/>
                        </a:cubicBezTo>
                        <a:cubicBezTo>
                          <a:pt x="1417701" y="2484311"/>
                          <a:pt x="1409986" y="2481739"/>
                          <a:pt x="1406366" y="2480977"/>
                        </a:cubicBezTo>
                        <a:cubicBezTo>
                          <a:pt x="1405699" y="2480786"/>
                          <a:pt x="1405128" y="2481167"/>
                          <a:pt x="1404271" y="2480977"/>
                        </a:cubicBezTo>
                        <a:cubicBezTo>
                          <a:pt x="1398746" y="2479358"/>
                          <a:pt x="1400080" y="2479167"/>
                          <a:pt x="1395222" y="2477738"/>
                        </a:cubicBezTo>
                        <a:cubicBezTo>
                          <a:pt x="1388555" y="2475833"/>
                          <a:pt x="1383982" y="2475071"/>
                          <a:pt x="1377791" y="2473452"/>
                        </a:cubicBezTo>
                        <a:cubicBezTo>
                          <a:pt x="1367599" y="2470785"/>
                          <a:pt x="1373791" y="2472023"/>
                          <a:pt x="1377696" y="2472976"/>
                        </a:cubicBezTo>
                        <a:cubicBezTo>
                          <a:pt x="1383506" y="2474309"/>
                          <a:pt x="1382458" y="2473262"/>
                          <a:pt x="1373791" y="2470976"/>
                        </a:cubicBezTo>
                        <a:cubicBezTo>
                          <a:pt x="1365314" y="2468690"/>
                          <a:pt x="1355598" y="2466404"/>
                          <a:pt x="1355312" y="2466975"/>
                        </a:cubicBezTo>
                        <a:cubicBezTo>
                          <a:pt x="1355693" y="2466308"/>
                          <a:pt x="1341691" y="2462212"/>
                          <a:pt x="1327690" y="2458307"/>
                        </a:cubicBezTo>
                        <a:cubicBezTo>
                          <a:pt x="1320641" y="2456307"/>
                          <a:pt x="1313688" y="2454307"/>
                          <a:pt x="1308449" y="2452783"/>
                        </a:cubicBezTo>
                        <a:cubicBezTo>
                          <a:pt x="1303211" y="2451259"/>
                          <a:pt x="1299781" y="2450116"/>
                          <a:pt x="1299877" y="2449925"/>
                        </a:cubicBezTo>
                        <a:cubicBezTo>
                          <a:pt x="1289495" y="2446211"/>
                          <a:pt x="1279207" y="2444210"/>
                          <a:pt x="1267587" y="2440972"/>
                        </a:cubicBezTo>
                        <a:cubicBezTo>
                          <a:pt x="1258729" y="2438400"/>
                          <a:pt x="1249775" y="2435924"/>
                          <a:pt x="1240917" y="2433352"/>
                        </a:cubicBezTo>
                        <a:cubicBezTo>
                          <a:pt x="1228820" y="2430018"/>
                          <a:pt x="1217390" y="2426875"/>
                          <a:pt x="1206437" y="2423827"/>
                        </a:cubicBezTo>
                        <a:cubicBezTo>
                          <a:pt x="1197578" y="2421255"/>
                          <a:pt x="1195483" y="2420207"/>
                          <a:pt x="1184243" y="2416969"/>
                        </a:cubicBezTo>
                        <a:cubicBezTo>
                          <a:pt x="1180052" y="2415730"/>
                          <a:pt x="1173099" y="2413730"/>
                          <a:pt x="1169956" y="2413063"/>
                        </a:cubicBezTo>
                        <a:cubicBezTo>
                          <a:pt x="1168337" y="2412778"/>
                          <a:pt x="1169480" y="2413445"/>
                          <a:pt x="1165860" y="2412302"/>
                        </a:cubicBezTo>
                        <a:cubicBezTo>
                          <a:pt x="1157192" y="2409825"/>
                          <a:pt x="1156811" y="2408777"/>
                          <a:pt x="1157002" y="2408396"/>
                        </a:cubicBezTo>
                        <a:cubicBezTo>
                          <a:pt x="1156906" y="2408492"/>
                          <a:pt x="1155764" y="2408206"/>
                          <a:pt x="1153763" y="2407729"/>
                        </a:cubicBezTo>
                        <a:cubicBezTo>
                          <a:pt x="1151668" y="2407158"/>
                          <a:pt x="1148810" y="2406396"/>
                          <a:pt x="1145286" y="2405444"/>
                        </a:cubicBezTo>
                        <a:cubicBezTo>
                          <a:pt x="1138238" y="2403443"/>
                          <a:pt x="1128808" y="2400776"/>
                          <a:pt x="1119092" y="2398014"/>
                        </a:cubicBezTo>
                        <a:cubicBezTo>
                          <a:pt x="1099661" y="2392394"/>
                          <a:pt x="1078897" y="2386394"/>
                          <a:pt x="1073944" y="2384870"/>
                        </a:cubicBezTo>
                        <a:cubicBezTo>
                          <a:pt x="1063942" y="2381821"/>
                          <a:pt x="1052036" y="2378297"/>
                          <a:pt x="1042606" y="2375535"/>
                        </a:cubicBezTo>
                        <a:cubicBezTo>
                          <a:pt x="1033367" y="2372963"/>
                          <a:pt x="1023842" y="2370392"/>
                          <a:pt x="1015460" y="2368201"/>
                        </a:cubicBezTo>
                        <a:cubicBezTo>
                          <a:pt x="1012698" y="2367534"/>
                          <a:pt x="1001268" y="2365248"/>
                          <a:pt x="1006221" y="2366677"/>
                        </a:cubicBezTo>
                        <a:cubicBezTo>
                          <a:pt x="999268" y="2364677"/>
                          <a:pt x="1004697" y="2364962"/>
                          <a:pt x="993362" y="2362105"/>
                        </a:cubicBezTo>
                        <a:cubicBezTo>
                          <a:pt x="991933" y="2361724"/>
                          <a:pt x="980884" y="2359152"/>
                          <a:pt x="978408" y="2358295"/>
                        </a:cubicBezTo>
                        <a:cubicBezTo>
                          <a:pt x="977074" y="2357819"/>
                          <a:pt x="987076" y="2359724"/>
                          <a:pt x="980408" y="2357819"/>
                        </a:cubicBezTo>
                        <a:cubicBezTo>
                          <a:pt x="972312" y="2355628"/>
                          <a:pt x="957644" y="2351723"/>
                          <a:pt x="957263" y="2352389"/>
                        </a:cubicBezTo>
                        <a:cubicBezTo>
                          <a:pt x="952119" y="2351056"/>
                          <a:pt x="946595" y="2348675"/>
                          <a:pt x="945261" y="2348103"/>
                        </a:cubicBezTo>
                        <a:cubicBezTo>
                          <a:pt x="943737" y="2347627"/>
                          <a:pt x="928402" y="2342674"/>
                          <a:pt x="927354" y="2342483"/>
                        </a:cubicBezTo>
                        <a:cubicBezTo>
                          <a:pt x="924401" y="2342007"/>
                          <a:pt x="925354" y="2342864"/>
                          <a:pt x="916686" y="2340483"/>
                        </a:cubicBezTo>
                        <a:cubicBezTo>
                          <a:pt x="910114" y="2338673"/>
                          <a:pt x="905637" y="2337054"/>
                          <a:pt x="898398" y="2335149"/>
                        </a:cubicBezTo>
                        <a:cubicBezTo>
                          <a:pt x="891540" y="2333339"/>
                          <a:pt x="890397" y="2333244"/>
                          <a:pt x="882872" y="2331053"/>
                        </a:cubicBezTo>
                        <a:cubicBezTo>
                          <a:pt x="873919" y="2328482"/>
                          <a:pt x="871728" y="2327338"/>
                          <a:pt x="862394" y="2324481"/>
                        </a:cubicBezTo>
                        <a:cubicBezTo>
                          <a:pt x="856107" y="2322576"/>
                          <a:pt x="845630" y="2319719"/>
                          <a:pt x="845344" y="2320195"/>
                        </a:cubicBezTo>
                        <a:cubicBezTo>
                          <a:pt x="843724" y="2319623"/>
                          <a:pt x="830008" y="2314861"/>
                          <a:pt x="830675" y="2315337"/>
                        </a:cubicBezTo>
                        <a:cubicBezTo>
                          <a:pt x="831437" y="2315813"/>
                          <a:pt x="839343" y="2318861"/>
                          <a:pt x="828580" y="2315718"/>
                        </a:cubicBezTo>
                        <a:cubicBezTo>
                          <a:pt x="823341" y="2314194"/>
                          <a:pt x="820674" y="2313051"/>
                          <a:pt x="816007" y="2311622"/>
                        </a:cubicBezTo>
                        <a:cubicBezTo>
                          <a:pt x="806482" y="2308670"/>
                          <a:pt x="788003" y="2303240"/>
                          <a:pt x="782860" y="2302478"/>
                        </a:cubicBezTo>
                        <a:cubicBezTo>
                          <a:pt x="785717" y="2302954"/>
                          <a:pt x="768953" y="2297430"/>
                          <a:pt x="764762" y="2296192"/>
                        </a:cubicBezTo>
                        <a:cubicBezTo>
                          <a:pt x="764476" y="2296668"/>
                          <a:pt x="759333" y="2295049"/>
                          <a:pt x="752380" y="2293049"/>
                        </a:cubicBezTo>
                        <a:cubicBezTo>
                          <a:pt x="744379" y="2290762"/>
                          <a:pt x="748094" y="2291715"/>
                          <a:pt x="745331" y="2291334"/>
                        </a:cubicBezTo>
                        <a:cubicBezTo>
                          <a:pt x="741426" y="2290667"/>
                          <a:pt x="723138" y="2284667"/>
                          <a:pt x="717423" y="2283047"/>
                        </a:cubicBezTo>
                        <a:cubicBezTo>
                          <a:pt x="713232" y="2281809"/>
                          <a:pt x="712280" y="2281904"/>
                          <a:pt x="706850" y="2280380"/>
                        </a:cubicBezTo>
                        <a:cubicBezTo>
                          <a:pt x="699135" y="2278190"/>
                          <a:pt x="691229" y="2275904"/>
                          <a:pt x="683514" y="2273713"/>
                        </a:cubicBezTo>
                        <a:cubicBezTo>
                          <a:pt x="668560" y="2269427"/>
                          <a:pt x="660654" y="2267236"/>
                          <a:pt x="653415" y="2266093"/>
                        </a:cubicBezTo>
                        <a:cubicBezTo>
                          <a:pt x="655796" y="2266474"/>
                          <a:pt x="661321" y="2267617"/>
                          <a:pt x="660178" y="2266950"/>
                        </a:cubicBezTo>
                        <a:cubicBezTo>
                          <a:pt x="658844" y="2266093"/>
                          <a:pt x="650367" y="2264188"/>
                          <a:pt x="648653" y="2263807"/>
                        </a:cubicBezTo>
                        <a:cubicBezTo>
                          <a:pt x="638651" y="2261807"/>
                          <a:pt x="632746" y="2259806"/>
                          <a:pt x="627031" y="2257235"/>
                        </a:cubicBezTo>
                        <a:cubicBezTo>
                          <a:pt x="623030" y="2255425"/>
                          <a:pt x="608076" y="2253425"/>
                          <a:pt x="608552" y="2252567"/>
                        </a:cubicBezTo>
                        <a:cubicBezTo>
                          <a:pt x="608933" y="2251901"/>
                          <a:pt x="583978" y="2244852"/>
                          <a:pt x="583501" y="2245614"/>
                        </a:cubicBezTo>
                        <a:cubicBezTo>
                          <a:pt x="583692" y="2245233"/>
                          <a:pt x="580072" y="2243995"/>
                          <a:pt x="575310" y="2242471"/>
                        </a:cubicBezTo>
                        <a:cubicBezTo>
                          <a:pt x="572929" y="2241709"/>
                          <a:pt x="569500" y="2240947"/>
                          <a:pt x="565404" y="2239709"/>
                        </a:cubicBezTo>
                        <a:cubicBezTo>
                          <a:pt x="558546" y="2237613"/>
                          <a:pt x="555307" y="2236661"/>
                          <a:pt x="548640" y="2234565"/>
                        </a:cubicBezTo>
                        <a:cubicBezTo>
                          <a:pt x="541782" y="2232565"/>
                          <a:pt x="537400" y="2231612"/>
                          <a:pt x="531495" y="2229993"/>
                        </a:cubicBezTo>
                        <a:cubicBezTo>
                          <a:pt x="524447" y="2227898"/>
                          <a:pt x="517493" y="2225897"/>
                          <a:pt x="510540" y="2223802"/>
                        </a:cubicBezTo>
                        <a:cubicBezTo>
                          <a:pt x="500348" y="2220754"/>
                          <a:pt x="492919" y="2218373"/>
                          <a:pt x="482060" y="2215325"/>
                        </a:cubicBezTo>
                        <a:cubicBezTo>
                          <a:pt x="476726" y="2213896"/>
                          <a:pt x="471011" y="2212848"/>
                          <a:pt x="468535" y="2212086"/>
                        </a:cubicBezTo>
                        <a:cubicBezTo>
                          <a:pt x="465201" y="2211134"/>
                          <a:pt x="463391" y="2209895"/>
                          <a:pt x="459581" y="2208657"/>
                        </a:cubicBezTo>
                        <a:cubicBezTo>
                          <a:pt x="454438" y="2206943"/>
                          <a:pt x="450532" y="2206371"/>
                          <a:pt x="448913" y="2206180"/>
                        </a:cubicBezTo>
                        <a:cubicBezTo>
                          <a:pt x="447389" y="2205990"/>
                          <a:pt x="446151" y="2206752"/>
                          <a:pt x="439198" y="2204276"/>
                        </a:cubicBezTo>
                        <a:cubicBezTo>
                          <a:pt x="433388" y="2202180"/>
                          <a:pt x="431292" y="2201037"/>
                          <a:pt x="422815" y="2198465"/>
                        </a:cubicBezTo>
                        <a:cubicBezTo>
                          <a:pt x="411766" y="2195036"/>
                          <a:pt x="405765" y="2194941"/>
                          <a:pt x="396526" y="2191417"/>
                        </a:cubicBezTo>
                        <a:cubicBezTo>
                          <a:pt x="390811" y="2189226"/>
                          <a:pt x="368237" y="2183035"/>
                          <a:pt x="360521" y="2180939"/>
                        </a:cubicBezTo>
                        <a:cubicBezTo>
                          <a:pt x="352711" y="2178749"/>
                          <a:pt x="345757" y="2177034"/>
                          <a:pt x="337852" y="2174558"/>
                        </a:cubicBezTo>
                        <a:cubicBezTo>
                          <a:pt x="335947" y="2173986"/>
                          <a:pt x="319564" y="2168557"/>
                          <a:pt x="320040" y="2168843"/>
                        </a:cubicBezTo>
                        <a:cubicBezTo>
                          <a:pt x="320897" y="2169319"/>
                          <a:pt x="326136" y="2171129"/>
                          <a:pt x="320421" y="2169700"/>
                        </a:cubicBezTo>
                        <a:cubicBezTo>
                          <a:pt x="317278" y="2168938"/>
                          <a:pt x="313182" y="2167795"/>
                          <a:pt x="309658" y="2166747"/>
                        </a:cubicBezTo>
                        <a:cubicBezTo>
                          <a:pt x="302705" y="2164747"/>
                          <a:pt x="291084" y="2161223"/>
                          <a:pt x="291370" y="2160651"/>
                        </a:cubicBezTo>
                        <a:cubicBezTo>
                          <a:pt x="290513" y="2162270"/>
                          <a:pt x="279940" y="2157127"/>
                          <a:pt x="269653" y="2154269"/>
                        </a:cubicBezTo>
                        <a:cubicBezTo>
                          <a:pt x="260509" y="2151793"/>
                          <a:pt x="259271" y="2152269"/>
                          <a:pt x="248412" y="2149316"/>
                        </a:cubicBezTo>
                        <a:cubicBezTo>
                          <a:pt x="245364" y="2148459"/>
                          <a:pt x="237172" y="2145697"/>
                          <a:pt x="233648" y="2144649"/>
                        </a:cubicBezTo>
                        <a:cubicBezTo>
                          <a:pt x="218218" y="2139887"/>
                          <a:pt x="223933" y="2142458"/>
                          <a:pt x="208026" y="2137601"/>
                        </a:cubicBezTo>
                        <a:cubicBezTo>
                          <a:pt x="197644" y="2134457"/>
                          <a:pt x="190690" y="2132362"/>
                          <a:pt x="179641" y="2129219"/>
                        </a:cubicBezTo>
                        <a:cubicBezTo>
                          <a:pt x="176403" y="2128361"/>
                          <a:pt x="166592" y="2125790"/>
                          <a:pt x="165925" y="2125694"/>
                        </a:cubicBezTo>
                        <a:cubicBezTo>
                          <a:pt x="149828" y="2120932"/>
                          <a:pt x="132302" y="2114455"/>
                          <a:pt x="115443" y="2110169"/>
                        </a:cubicBezTo>
                        <a:cubicBezTo>
                          <a:pt x="107251" y="2108073"/>
                          <a:pt x="114776" y="2110550"/>
                          <a:pt x="104394" y="2107502"/>
                        </a:cubicBezTo>
                        <a:cubicBezTo>
                          <a:pt x="101441" y="2106454"/>
                          <a:pt x="97536" y="2105120"/>
                          <a:pt x="93250" y="2103882"/>
                        </a:cubicBezTo>
                        <a:cubicBezTo>
                          <a:pt x="91059" y="2103215"/>
                          <a:pt x="91440" y="2103692"/>
                          <a:pt x="88106" y="2102739"/>
                        </a:cubicBezTo>
                        <a:cubicBezTo>
                          <a:pt x="67532" y="2097691"/>
                          <a:pt x="28765" y="2084927"/>
                          <a:pt x="10763" y="2081022"/>
                        </a:cubicBezTo>
                        <a:cubicBezTo>
                          <a:pt x="4477" y="2079212"/>
                          <a:pt x="17145" y="2082355"/>
                          <a:pt x="10763" y="208102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5" name="Google Shape;3475;p67"/>
                  <p:cNvSpPr/>
                  <p:nvPr/>
                </p:nvSpPr>
                <p:spPr>
                  <a:xfrm>
                    <a:off x="6118256" y="2562175"/>
                    <a:ext cx="1566799" cy="25726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6799" h="2572657" extrusionOk="0">
                        <a:moveTo>
                          <a:pt x="1565656" y="2224519"/>
                        </a:moveTo>
                        <a:cubicBezTo>
                          <a:pt x="1563847" y="2224137"/>
                          <a:pt x="1565656" y="2248236"/>
                          <a:pt x="1565656" y="2231186"/>
                        </a:cubicBezTo>
                        <a:cubicBezTo>
                          <a:pt x="1565656" y="2229186"/>
                          <a:pt x="1565656" y="2226614"/>
                          <a:pt x="1565656" y="2224519"/>
                        </a:cubicBezTo>
                        <a:close/>
                        <a:moveTo>
                          <a:pt x="1565942" y="533069"/>
                        </a:moveTo>
                        <a:cubicBezTo>
                          <a:pt x="1564132" y="532688"/>
                          <a:pt x="1565942" y="556786"/>
                          <a:pt x="1565942" y="539736"/>
                        </a:cubicBezTo>
                        <a:cubicBezTo>
                          <a:pt x="1565942" y="537736"/>
                          <a:pt x="1565942" y="535164"/>
                          <a:pt x="1565942" y="533069"/>
                        </a:cubicBezTo>
                        <a:close/>
                        <a:moveTo>
                          <a:pt x="1564895" y="367048"/>
                        </a:moveTo>
                        <a:cubicBezTo>
                          <a:pt x="1564895" y="367334"/>
                          <a:pt x="1564513" y="372954"/>
                          <a:pt x="1564513" y="373620"/>
                        </a:cubicBezTo>
                        <a:cubicBezTo>
                          <a:pt x="1564513" y="378573"/>
                          <a:pt x="1565180" y="381240"/>
                          <a:pt x="1565371" y="380478"/>
                        </a:cubicBezTo>
                        <a:cubicBezTo>
                          <a:pt x="1565276" y="375525"/>
                          <a:pt x="1565276" y="367143"/>
                          <a:pt x="1564895" y="367048"/>
                        </a:cubicBezTo>
                        <a:close/>
                        <a:moveTo>
                          <a:pt x="400178" y="66725"/>
                        </a:moveTo>
                        <a:cubicBezTo>
                          <a:pt x="404178" y="67773"/>
                          <a:pt x="410369" y="68630"/>
                          <a:pt x="417037" y="69678"/>
                        </a:cubicBezTo>
                        <a:cubicBezTo>
                          <a:pt x="417132" y="69297"/>
                          <a:pt x="416370" y="69201"/>
                          <a:pt x="410655" y="68249"/>
                        </a:cubicBezTo>
                        <a:cubicBezTo>
                          <a:pt x="409988" y="68154"/>
                          <a:pt x="397891" y="66153"/>
                          <a:pt x="400178" y="66725"/>
                        </a:cubicBezTo>
                        <a:close/>
                        <a:moveTo>
                          <a:pt x="4699" y="218268"/>
                        </a:moveTo>
                        <a:cubicBezTo>
                          <a:pt x="4699" y="209886"/>
                          <a:pt x="3842" y="208266"/>
                          <a:pt x="3842" y="218077"/>
                        </a:cubicBezTo>
                        <a:cubicBezTo>
                          <a:pt x="3842" y="226935"/>
                          <a:pt x="4604" y="225411"/>
                          <a:pt x="4699" y="218268"/>
                        </a:cubicBezTo>
                        <a:close/>
                        <a:moveTo>
                          <a:pt x="5080" y="258177"/>
                        </a:moveTo>
                        <a:cubicBezTo>
                          <a:pt x="4795" y="253986"/>
                          <a:pt x="4699" y="249605"/>
                          <a:pt x="4223" y="251319"/>
                        </a:cubicBezTo>
                        <a:cubicBezTo>
                          <a:pt x="4223" y="264559"/>
                          <a:pt x="4509" y="266559"/>
                          <a:pt x="5080" y="258177"/>
                        </a:cubicBezTo>
                        <a:close/>
                        <a:moveTo>
                          <a:pt x="1564132" y="2347486"/>
                        </a:moveTo>
                        <a:cubicBezTo>
                          <a:pt x="1564513" y="2351201"/>
                          <a:pt x="1564323" y="2357678"/>
                          <a:pt x="1564323" y="2363488"/>
                        </a:cubicBezTo>
                        <a:cubicBezTo>
                          <a:pt x="1564037" y="2363393"/>
                          <a:pt x="1563466" y="2363774"/>
                          <a:pt x="1563466" y="2356630"/>
                        </a:cubicBezTo>
                        <a:cubicBezTo>
                          <a:pt x="1563561" y="2350534"/>
                          <a:pt x="1563656" y="2342438"/>
                          <a:pt x="1564132" y="2347486"/>
                        </a:cubicBezTo>
                        <a:close/>
                        <a:moveTo>
                          <a:pt x="1563085" y="2154891"/>
                        </a:moveTo>
                        <a:cubicBezTo>
                          <a:pt x="1563466" y="2158605"/>
                          <a:pt x="1563275" y="2165082"/>
                          <a:pt x="1563275" y="2170893"/>
                        </a:cubicBezTo>
                        <a:cubicBezTo>
                          <a:pt x="1562989" y="2170797"/>
                          <a:pt x="1562418" y="2171179"/>
                          <a:pt x="1562418" y="2164035"/>
                        </a:cubicBezTo>
                        <a:cubicBezTo>
                          <a:pt x="1562418" y="2157939"/>
                          <a:pt x="1562609" y="2149843"/>
                          <a:pt x="1563085" y="2154891"/>
                        </a:cubicBezTo>
                        <a:close/>
                        <a:moveTo>
                          <a:pt x="1563752" y="1156099"/>
                        </a:moveTo>
                        <a:cubicBezTo>
                          <a:pt x="1564037" y="1160290"/>
                          <a:pt x="1564228" y="1162862"/>
                          <a:pt x="1564132" y="1169434"/>
                        </a:cubicBezTo>
                        <a:cubicBezTo>
                          <a:pt x="1563847" y="1169339"/>
                          <a:pt x="1563275" y="1169720"/>
                          <a:pt x="1563275" y="1162576"/>
                        </a:cubicBezTo>
                        <a:lnTo>
                          <a:pt x="1563752" y="1156099"/>
                        </a:lnTo>
                        <a:close/>
                        <a:moveTo>
                          <a:pt x="1563275" y="711567"/>
                        </a:moveTo>
                        <a:cubicBezTo>
                          <a:pt x="1563371" y="721854"/>
                          <a:pt x="1563085" y="724807"/>
                          <a:pt x="1562418" y="724617"/>
                        </a:cubicBezTo>
                        <a:lnTo>
                          <a:pt x="1562418" y="717949"/>
                        </a:lnTo>
                        <a:cubicBezTo>
                          <a:pt x="1562704" y="714806"/>
                          <a:pt x="1562989" y="711567"/>
                          <a:pt x="1563275" y="711567"/>
                        </a:cubicBezTo>
                        <a:close/>
                        <a:moveTo>
                          <a:pt x="988822" y="155784"/>
                        </a:moveTo>
                        <a:cubicBezTo>
                          <a:pt x="998538" y="157308"/>
                          <a:pt x="996823" y="157879"/>
                          <a:pt x="988537" y="156546"/>
                        </a:cubicBezTo>
                        <a:cubicBezTo>
                          <a:pt x="984251" y="155593"/>
                          <a:pt x="977869" y="154164"/>
                          <a:pt x="988822" y="155784"/>
                        </a:cubicBezTo>
                        <a:close/>
                        <a:moveTo>
                          <a:pt x="804990" y="127590"/>
                        </a:moveTo>
                        <a:cubicBezTo>
                          <a:pt x="799942" y="127113"/>
                          <a:pt x="794131" y="125970"/>
                          <a:pt x="800609" y="126637"/>
                        </a:cubicBezTo>
                        <a:cubicBezTo>
                          <a:pt x="804514" y="127018"/>
                          <a:pt x="808133" y="127399"/>
                          <a:pt x="811848" y="127875"/>
                        </a:cubicBezTo>
                        <a:cubicBezTo>
                          <a:pt x="811753" y="128161"/>
                          <a:pt x="812038" y="128733"/>
                          <a:pt x="804990" y="127590"/>
                        </a:cubicBezTo>
                        <a:cubicBezTo>
                          <a:pt x="798322" y="126923"/>
                          <a:pt x="811562" y="128637"/>
                          <a:pt x="804990" y="127590"/>
                        </a:cubicBezTo>
                        <a:close/>
                        <a:moveTo>
                          <a:pt x="542862" y="86061"/>
                        </a:moveTo>
                        <a:lnTo>
                          <a:pt x="562484" y="89204"/>
                        </a:lnTo>
                        <a:cubicBezTo>
                          <a:pt x="562388" y="89585"/>
                          <a:pt x="561531" y="89490"/>
                          <a:pt x="555816" y="88537"/>
                        </a:cubicBezTo>
                        <a:cubicBezTo>
                          <a:pt x="551053" y="87775"/>
                          <a:pt x="542767" y="86537"/>
                          <a:pt x="542862" y="86061"/>
                        </a:cubicBezTo>
                        <a:close/>
                        <a:moveTo>
                          <a:pt x="2509" y="330567"/>
                        </a:moveTo>
                        <a:cubicBezTo>
                          <a:pt x="2509" y="323614"/>
                          <a:pt x="2413" y="317232"/>
                          <a:pt x="2890" y="317423"/>
                        </a:cubicBezTo>
                        <a:lnTo>
                          <a:pt x="2890" y="324090"/>
                        </a:lnTo>
                        <a:lnTo>
                          <a:pt x="2509" y="330567"/>
                        </a:lnTo>
                        <a:close/>
                        <a:moveTo>
                          <a:pt x="2794" y="822915"/>
                        </a:moveTo>
                        <a:cubicBezTo>
                          <a:pt x="2985" y="814818"/>
                          <a:pt x="2699" y="801579"/>
                          <a:pt x="3366" y="801674"/>
                        </a:cubicBezTo>
                        <a:cubicBezTo>
                          <a:pt x="3461" y="796054"/>
                          <a:pt x="3175" y="781767"/>
                          <a:pt x="3842" y="781862"/>
                        </a:cubicBezTo>
                        <a:cubicBezTo>
                          <a:pt x="3557" y="781100"/>
                          <a:pt x="2509" y="788815"/>
                          <a:pt x="2413" y="780243"/>
                        </a:cubicBezTo>
                        <a:cubicBezTo>
                          <a:pt x="2413" y="773099"/>
                          <a:pt x="3461" y="761288"/>
                          <a:pt x="3175" y="753573"/>
                        </a:cubicBezTo>
                        <a:cubicBezTo>
                          <a:pt x="3080" y="750810"/>
                          <a:pt x="2699" y="754239"/>
                          <a:pt x="2604" y="755001"/>
                        </a:cubicBezTo>
                        <a:cubicBezTo>
                          <a:pt x="2128" y="754906"/>
                          <a:pt x="2223" y="746524"/>
                          <a:pt x="2223" y="741666"/>
                        </a:cubicBezTo>
                        <a:cubicBezTo>
                          <a:pt x="2223" y="734999"/>
                          <a:pt x="2413" y="721759"/>
                          <a:pt x="2985" y="726998"/>
                        </a:cubicBezTo>
                        <a:cubicBezTo>
                          <a:pt x="3461" y="731284"/>
                          <a:pt x="3461" y="752334"/>
                          <a:pt x="4128" y="747572"/>
                        </a:cubicBezTo>
                        <a:cubicBezTo>
                          <a:pt x="4890" y="741857"/>
                          <a:pt x="4699" y="732046"/>
                          <a:pt x="4128" y="728427"/>
                        </a:cubicBezTo>
                        <a:cubicBezTo>
                          <a:pt x="3271" y="723474"/>
                          <a:pt x="3557" y="688898"/>
                          <a:pt x="4509" y="689088"/>
                        </a:cubicBezTo>
                        <a:cubicBezTo>
                          <a:pt x="4318" y="688993"/>
                          <a:pt x="3557" y="691184"/>
                          <a:pt x="3557" y="686040"/>
                        </a:cubicBezTo>
                        <a:cubicBezTo>
                          <a:pt x="3557" y="680040"/>
                          <a:pt x="3461" y="668895"/>
                          <a:pt x="2985" y="668800"/>
                        </a:cubicBezTo>
                        <a:cubicBezTo>
                          <a:pt x="3557" y="668895"/>
                          <a:pt x="3747" y="656418"/>
                          <a:pt x="3937" y="642416"/>
                        </a:cubicBezTo>
                        <a:cubicBezTo>
                          <a:pt x="3937" y="628414"/>
                          <a:pt x="4033" y="613079"/>
                          <a:pt x="4033" y="607554"/>
                        </a:cubicBezTo>
                        <a:cubicBezTo>
                          <a:pt x="4033" y="585361"/>
                          <a:pt x="3366" y="571359"/>
                          <a:pt x="2413" y="555834"/>
                        </a:cubicBezTo>
                        <a:cubicBezTo>
                          <a:pt x="2509" y="557929"/>
                          <a:pt x="3461" y="571836"/>
                          <a:pt x="3747" y="566406"/>
                        </a:cubicBezTo>
                        <a:cubicBezTo>
                          <a:pt x="3747" y="566311"/>
                          <a:pt x="3652" y="558215"/>
                          <a:pt x="3652" y="558120"/>
                        </a:cubicBezTo>
                        <a:cubicBezTo>
                          <a:pt x="3652" y="554214"/>
                          <a:pt x="3652" y="557262"/>
                          <a:pt x="3937" y="555167"/>
                        </a:cubicBezTo>
                        <a:cubicBezTo>
                          <a:pt x="4414" y="551928"/>
                          <a:pt x="4699" y="544023"/>
                          <a:pt x="3937" y="543070"/>
                        </a:cubicBezTo>
                        <a:cubicBezTo>
                          <a:pt x="3461" y="542499"/>
                          <a:pt x="3271" y="544023"/>
                          <a:pt x="3271" y="535164"/>
                        </a:cubicBezTo>
                        <a:cubicBezTo>
                          <a:pt x="3271" y="530592"/>
                          <a:pt x="3271" y="524973"/>
                          <a:pt x="3366" y="520496"/>
                        </a:cubicBezTo>
                        <a:cubicBezTo>
                          <a:pt x="3461" y="516972"/>
                          <a:pt x="3747" y="517829"/>
                          <a:pt x="3747" y="515448"/>
                        </a:cubicBezTo>
                        <a:lnTo>
                          <a:pt x="3747" y="492207"/>
                        </a:lnTo>
                        <a:cubicBezTo>
                          <a:pt x="3747" y="478586"/>
                          <a:pt x="2318" y="483253"/>
                          <a:pt x="2318" y="487158"/>
                        </a:cubicBezTo>
                        <a:cubicBezTo>
                          <a:pt x="2318" y="480300"/>
                          <a:pt x="3652" y="464965"/>
                          <a:pt x="3937" y="458298"/>
                        </a:cubicBezTo>
                        <a:cubicBezTo>
                          <a:pt x="4223" y="451249"/>
                          <a:pt x="4223" y="445153"/>
                          <a:pt x="3652" y="452583"/>
                        </a:cubicBezTo>
                        <a:cubicBezTo>
                          <a:pt x="3366" y="456869"/>
                          <a:pt x="2509" y="464108"/>
                          <a:pt x="2890" y="450963"/>
                        </a:cubicBezTo>
                        <a:cubicBezTo>
                          <a:pt x="3080" y="443915"/>
                          <a:pt x="3366" y="437819"/>
                          <a:pt x="3747" y="432485"/>
                        </a:cubicBezTo>
                        <a:cubicBezTo>
                          <a:pt x="3747" y="431818"/>
                          <a:pt x="4128" y="427818"/>
                          <a:pt x="4128" y="426198"/>
                        </a:cubicBezTo>
                        <a:cubicBezTo>
                          <a:pt x="4128" y="428770"/>
                          <a:pt x="3080" y="431151"/>
                          <a:pt x="2890" y="429342"/>
                        </a:cubicBezTo>
                        <a:cubicBezTo>
                          <a:pt x="2699" y="427151"/>
                          <a:pt x="3937" y="412006"/>
                          <a:pt x="4033" y="410577"/>
                        </a:cubicBezTo>
                        <a:cubicBezTo>
                          <a:pt x="5461" y="389527"/>
                          <a:pt x="2890" y="415149"/>
                          <a:pt x="2794" y="414292"/>
                        </a:cubicBezTo>
                        <a:cubicBezTo>
                          <a:pt x="2604" y="410768"/>
                          <a:pt x="4128" y="390575"/>
                          <a:pt x="3271" y="390384"/>
                        </a:cubicBezTo>
                        <a:cubicBezTo>
                          <a:pt x="3461" y="390384"/>
                          <a:pt x="3557" y="387527"/>
                          <a:pt x="3652" y="382955"/>
                        </a:cubicBezTo>
                        <a:cubicBezTo>
                          <a:pt x="3652" y="378383"/>
                          <a:pt x="3747" y="372192"/>
                          <a:pt x="3747" y="365715"/>
                        </a:cubicBezTo>
                        <a:cubicBezTo>
                          <a:pt x="3747" y="352761"/>
                          <a:pt x="3747" y="338759"/>
                          <a:pt x="3652" y="334568"/>
                        </a:cubicBezTo>
                        <a:cubicBezTo>
                          <a:pt x="3461" y="323614"/>
                          <a:pt x="3366" y="315804"/>
                          <a:pt x="3271" y="305993"/>
                        </a:cubicBezTo>
                        <a:cubicBezTo>
                          <a:pt x="3175" y="298849"/>
                          <a:pt x="3937" y="293896"/>
                          <a:pt x="3652" y="288372"/>
                        </a:cubicBezTo>
                        <a:cubicBezTo>
                          <a:pt x="3461" y="285228"/>
                          <a:pt x="2794" y="277704"/>
                          <a:pt x="2794" y="273417"/>
                        </a:cubicBezTo>
                        <a:cubicBezTo>
                          <a:pt x="2794" y="274179"/>
                          <a:pt x="4890" y="290467"/>
                          <a:pt x="4128" y="275608"/>
                        </a:cubicBezTo>
                        <a:cubicBezTo>
                          <a:pt x="3842" y="269226"/>
                          <a:pt x="3937" y="258558"/>
                          <a:pt x="3271" y="257796"/>
                        </a:cubicBezTo>
                        <a:cubicBezTo>
                          <a:pt x="2699" y="257130"/>
                          <a:pt x="3461" y="244461"/>
                          <a:pt x="2890" y="244366"/>
                        </a:cubicBezTo>
                        <a:cubicBezTo>
                          <a:pt x="3557" y="244557"/>
                          <a:pt x="3937" y="242652"/>
                          <a:pt x="4128" y="231603"/>
                        </a:cubicBezTo>
                        <a:cubicBezTo>
                          <a:pt x="4223" y="224364"/>
                          <a:pt x="2604" y="221411"/>
                          <a:pt x="2318" y="213315"/>
                        </a:cubicBezTo>
                        <a:cubicBezTo>
                          <a:pt x="1556" y="192264"/>
                          <a:pt x="4033" y="191502"/>
                          <a:pt x="4699" y="191693"/>
                        </a:cubicBezTo>
                        <a:cubicBezTo>
                          <a:pt x="3937" y="183216"/>
                          <a:pt x="3271" y="175405"/>
                          <a:pt x="2699" y="164737"/>
                        </a:cubicBezTo>
                        <a:cubicBezTo>
                          <a:pt x="3175" y="160927"/>
                          <a:pt x="3557" y="157974"/>
                          <a:pt x="3937" y="151783"/>
                        </a:cubicBezTo>
                        <a:cubicBezTo>
                          <a:pt x="3366" y="151688"/>
                          <a:pt x="3557" y="139782"/>
                          <a:pt x="3461" y="134257"/>
                        </a:cubicBezTo>
                        <a:cubicBezTo>
                          <a:pt x="3366" y="131209"/>
                          <a:pt x="2699" y="117207"/>
                          <a:pt x="2509" y="118827"/>
                        </a:cubicBezTo>
                        <a:cubicBezTo>
                          <a:pt x="3080" y="113016"/>
                          <a:pt x="4223" y="123113"/>
                          <a:pt x="3652" y="103301"/>
                        </a:cubicBezTo>
                        <a:cubicBezTo>
                          <a:pt x="3271" y="89204"/>
                          <a:pt x="3557" y="85203"/>
                          <a:pt x="4318" y="85489"/>
                        </a:cubicBezTo>
                        <a:cubicBezTo>
                          <a:pt x="4318" y="77583"/>
                          <a:pt x="3937" y="80727"/>
                          <a:pt x="3652" y="77583"/>
                        </a:cubicBezTo>
                        <a:cubicBezTo>
                          <a:pt x="3271" y="72916"/>
                          <a:pt x="3557" y="62058"/>
                          <a:pt x="3366" y="56057"/>
                        </a:cubicBezTo>
                        <a:cubicBezTo>
                          <a:pt x="3175" y="49961"/>
                          <a:pt x="2699" y="54438"/>
                          <a:pt x="2413" y="50818"/>
                        </a:cubicBezTo>
                        <a:cubicBezTo>
                          <a:pt x="2128" y="47008"/>
                          <a:pt x="2413" y="38721"/>
                          <a:pt x="2128" y="38626"/>
                        </a:cubicBezTo>
                        <a:cubicBezTo>
                          <a:pt x="2699" y="38721"/>
                          <a:pt x="2699" y="40436"/>
                          <a:pt x="2699" y="31101"/>
                        </a:cubicBezTo>
                        <a:cubicBezTo>
                          <a:pt x="2890" y="24720"/>
                          <a:pt x="2413" y="18624"/>
                          <a:pt x="3080" y="12147"/>
                        </a:cubicBezTo>
                        <a:cubicBezTo>
                          <a:pt x="3461" y="12337"/>
                          <a:pt x="3461" y="12051"/>
                          <a:pt x="3557" y="19100"/>
                        </a:cubicBezTo>
                        <a:cubicBezTo>
                          <a:pt x="3747" y="21672"/>
                          <a:pt x="3557" y="25767"/>
                          <a:pt x="3937" y="25863"/>
                        </a:cubicBezTo>
                        <a:cubicBezTo>
                          <a:pt x="3842" y="21386"/>
                          <a:pt x="3842" y="17862"/>
                          <a:pt x="3842" y="14814"/>
                        </a:cubicBezTo>
                        <a:cubicBezTo>
                          <a:pt x="3842" y="11861"/>
                          <a:pt x="4699" y="9575"/>
                          <a:pt x="6033" y="7575"/>
                        </a:cubicBezTo>
                        <a:cubicBezTo>
                          <a:pt x="8509" y="3860"/>
                          <a:pt x="13177" y="907"/>
                          <a:pt x="20416" y="2431"/>
                        </a:cubicBezTo>
                        <a:cubicBezTo>
                          <a:pt x="34608" y="4241"/>
                          <a:pt x="20892" y="3288"/>
                          <a:pt x="20987" y="3384"/>
                        </a:cubicBezTo>
                        <a:cubicBezTo>
                          <a:pt x="21273" y="3384"/>
                          <a:pt x="31750" y="4812"/>
                          <a:pt x="31941" y="4812"/>
                        </a:cubicBezTo>
                        <a:cubicBezTo>
                          <a:pt x="37846" y="5384"/>
                          <a:pt x="39370" y="5670"/>
                          <a:pt x="45086" y="6908"/>
                        </a:cubicBezTo>
                        <a:cubicBezTo>
                          <a:pt x="52896" y="8622"/>
                          <a:pt x="72708" y="11956"/>
                          <a:pt x="64897" y="9670"/>
                        </a:cubicBezTo>
                        <a:cubicBezTo>
                          <a:pt x="69279" y="10432"/>
                          <a:pt x="70612" y="10432"/>
                          <a:pt x="72422" y="10718"/>
                        </a:cubicBezTo>
                        <a:cubicBezTo>
                          <a:pt x="74708" y="11004"/>
                          <a:pt x="71089" y="11385"/>
                          <a:pt x="71279" y="11575"/>
                        </a:cubicBezTo>
                        <a:cubicBezTo>
                          <a:pt x="71755" y="11956"/>
                          <a:pt x="76518" y="12623"/>
                          <a:pt x="79852" y="13004"/>
                        </a:cubicBezTo>
                        <a:cubicBezTo>
                          <a:pt x="95854" y="15099"/>
                          <a:pt x="93377" y="13385"/>
                          <a:pt x="111094" y="16147"/>
                        </a:cubicBezTo>
                        <a:cubicBezTo>
                          <a:pt x="110903" y="16528"/>
                          <a:pt x="109951" y="16909"/>
                          <a:pt x="113380" y="17862"/>
                        </a:cubicBezTo>
                        <a:cubicBezTo>
                          <a:pt x="119190" y="19481"/>
                          <a:pt x="130144" y="20814"/>
                          <a:pt x="130429" y="20243"/>
                        </a:cubicBezTo>
                        <a:cubicBezTo>
                          <a:pt x="130239" y="20719"/>
                          <a:pt x="133287" y="21862"/>
                          <a:pt x="143098" y="23386"/>
                        </a:cubicBezTo>
                        <a:cubicBezTo>
                          <a:pt x="143193" y="23100"/>
                          <a:pt x="138621" y="20719"/>
                          <a:pt x="149670" y="23196"/>
                        </a:cubicBezTo>
                        <a:cubicBezTo>
                          <a:pt x="155385" y="24529"/>
                          <a:pt x="155290" y="25196"/>
                          <a:pt x="166053" y="26910"/>
                        </a:cubicBezTo>
                        <a:cubicBezTo>
                          <a:pt x="172816" y="27958"/>
                          <a:pt x="175292" y="27958"/>
                          <a:pt x="182531" y="29196"/>
                        </a:cubicBezTo>
                        <a:cubicBezTo>
                          <a:pt x="182436" y="29387"/>
                          <a:pt x="184341" y="29768"/>
                          <a:pt x="187198" y="30244"/>
                        </a:cubicBezTo>
                        <a:cubicBezTo>
                          <a:pt x="190151" y="30720"/>
                          <a:pt x="194056" y="31387"/>
                          <a:pt x="198152" y="32149"/>
                        </a:cubicBezTo>
                        <a:cubicBezTo>
                          <a:pt x="206439" y="33483"/>
                          <a:pt x="215393" y="34816"/>
                          <a:pt x="218250" y="35292"/>
                        </a:cubicBezTo>
                        <a:cubicBezTo>
                          <a:pt x="227870" y="36721"/>
                          <a:pt x="214821" y="33864"/>
                          <a:pt x="217964" y="34149"/>
                        </a:cubicBezTo>
                        <a:cubicBezTo>
                          <a:pt x="226061" y="34911"/>
                          <a:pt x="233299" y="37674"/>
                          <a:pt x="234347" y="38055"/>
                        </a:cubicBezTo>
                        <a:cubicBezTo>
                          <a:pt x="236157" y="38721"/>
                          <a:pt x="250730" y="41007"/>
                          <a:pt x="255112" y="41674"/>
                        </a:cubicBezTo>
                        <a:cubicBezTo>
                          <a:pt x="267209" y="43484"/>
                          <a:pt x="279496" y="45294"/>
                          <a:pt x="291211" y="47008"/>
                        </a:cubicBezTo>
                        <a:cubicBezTo>
                          <a:pt x="294640" y="47484"/>
                          <a:pt x="315977" y="50151"/>
                          <a:pt x="317786" y="50532"/>
                        </a:cubicBezTo>
                        <a:cubicBezTo>
                          <a:pt x="320834" y="51199"/>
                          <a:pt x="298451" y="49104"/>
                          <a:pt x="307118" y="50342"/>
                        </a:cubicBezTo>
                        <a:cubicBezTo>
                          <a:pt x="310643" y="50818"/>
                          <a:pt x="320358" y="52056"/>
                          <a:pt x="329311" y="53295"/>
                        </a:cubicBezTo>
                        <a:cubicBezTo>
                          <a:pt x="333788" y="53866"/>
                          <a:pt x="337979" y="54342"/>
                          <a:pt x="341122" y="54723"/>
                        </a:cubicBezTo>
                        <a:cubicBezTo>
                          <a:pt x="344266" y="55104"/>
                          <a:pt x="346266" y="55295"/>
                          <a:pt x="346361" y="55200"/>
                        </a:cubicBezTo>
                        <a:cubicBezTo>
                          <a:pt x="346171" y="55771"/>
                          <a:pt x="352171" y="56914"/>
                          <a:pt x="360744" y="58343"/>
                        </a:cubicBezTo>
                        <a:cubicBezTo>
                          <a:pt x="367697" y="59486"/>
                          <a:pt x="375127" y="60629"/>
                          <a:pt x="381794" y="61581"/>
                        </a:cubicBezTo>
                        <a:cubicBezTo>
                          <a:pt x="387033" y="62153"/>
                          <a:pt x="389033" y="62343"/>
                          <a:pt x="394462" y="63010"/>
                        </a:cubicBezTo>
                        <a:cubicBezTo>
                          <a:pt x="410464" y="65106"/>
                          <a:pt x="420561" y="67677"/>
                          <a:pt x="433801" y="70154"/>
                        </a:cubicBezTo>
                        <a:cubicBezTo>
                          <a:pt x="437706" y="70916"/>
                          <a:pt x="437706" y="70725"/>
                          <a:pt x="437801" y="70535"/>
                        </a:cubicBezTo>
                        <a:cubicBezTo>
                          <a:pt x="442564" y="71297"/>
                          <a:pt x="447803" y="72154"/>
                          <a:pt x="452565" y="72916"/>
                        </a:cubicBezTo>
                        <a:cubicBezTo>
                          <a:pt x="461233" y="74154"/>
                          <a:pt x="469043" y="75297"/>
                          <a:pt x="479045" y="76726"/>
                        </a:cubicBezTo>
                        <a:cubicBezTo>
                          <a:pt x="487712" y="78250"/>
                          <a:pt x="492951" y="79107"/>
                          <a:pt x="501143" y="80536"/>
                        </a:cubicBezTo>
                        <a:cubicBezTo>
                          <a:pt x="504953" y="81203"/>
                          <a:pt x="512668" y="82536"/>
                          <a:pt x="515716" y="82727"/>
                        </a:cubicBezTo>
                        <a:cubicBezTo>
                          <a:pt x="520859" y="83108"/>
                          <a:pt x="546577" y="87489"/>
                          <a:pt x="555626" y="88918"/>
                        </a:cubicBezTo>
                        <a:cubicBezTo>
                          <a:pt x="559531" y="89490"/>
                          <a:pt x="585344" y="93014"/>
                          <a:pt x="586391" y="93204"/>
                        </a:cubicBezTo>
                        <a:cubicBezTo>
                          <a:pt x="587915" y="93585"/>
                          <a:pt x="582581" y="93204"/>
                          <a:pt x="582010" y="93204"/>
                        </a:cubicBezTo>
                        <a:lnTo>
                          <a:pt x="595249" y="94919"/>
                        </a:lnTo>
                        <a:cubicBezTo>
                          <a:pt x="596678" y="95014"/>
                          <a:pt x="605727" y="95681"/>
                          <a:pt x="608013" y="96062"/>
                        </a:cubicBezTo>
                        <a:cubicBezTo>
                          <a:pt x="609346" y="96252"/>
                          <a:pt x="607918" y="96729"/>
                          <a:pt x="610585" y="97205"/>
                        </a:cubicBezTo>
                        <a:cubicBezTo>
                          <a:pt x="615062" y="98157"/>
                          <a:pt x="622967" y="99300"/>
                          <a:pt x="628015" y="100158"/>
                        </a:cubicBezTo>
                        <a:cubicBezTo>
                          <a:pt x="635445" y="101110"/>
                          <a:pt x="647923" y="102729"/>
                          <a:pt x="647637" y="103491"/>
                        </a:cubicBezTo>
                        <a:cubicBezTo>
                          <a:pt x="647732" y="103301"/>
                          <a:pt x="655352" y="104063"/>
                          <a:pt x="654400" y="103777"/>
                        </a:cubicBezTo>
                        <a:cubicBezTo>
                          <a:pt x="658686" y="105015"/>
                          <a:pt x="662877" y="105682"/>
                          <a:pt x="673926" y="107492"/>
                        </a:cubicBezTo>
                        <a:cubicBezTo>
                          <a:pt x="678974" y="108254"/>
                          <a:pt x="686785" y="109587"/>
                          <a:pt x="691452" y="110159"/>
                        </a:cubicBezTo>
                        <a:cubicBezTo>
                          <a:pt x="694500" y="110540"/>
                          <a:pt x="691928" y="109968"/>
                          <a:pt x="695643" y="110540"/>
                        </a:cubicBezTo>
                        <a:cubicBezTo>
                          <a:pt x="706787" y="112540"/>
                          <a:pt x="710788" y="113207"/>
                          <a:pt x="722599" y="115302"/>
                        </a:cubicBezTo>
                        <a:cubicBezTo>
                          <a:pt x="727837" y="116160"/>
                          <a:pt x="752603" y="119970"/>
                          <a:pt x="752412" y="120446"/>
                        </a:cubicBezTo>
                        <a:cubicBezTo>
                          <a:pt x="765080" y="122446"/>
                          <a:pt x="753745" y="119874"/>
                          <a:pt x="762413" y="121017"/>
                        </a:cubicBezTo>
                        <a:cubicBezTo>
                          <a:pt x="766890" y="121589"/>
                          <a:pt x="770986" y="122827"/>
                          <a:pt x="772224" y="123208"/>
                        </a:cubicBezTo>
                        <a:cubicBezTo>
                          <a:pt x="775367" y="123780"/>
                          <a:pt x="778606" y="124446"/>
                          <a:pt x="782035" y="125018"/>
                        </a:cubicBezTo>
                        <a:cubicBezTo>
                          <a:pt x="786130" y="125780"/>
                          <a:pt x="796894" y="127209"/>
                          <a:pt x="806514" y="128542"/>
                        </a:cubicBezTo>
                        <a:cubicBezTo>
                          <a:pt x="816134" y="129876"/>
                          <a:pt x="824707" y="131209"/>
                          <a:pt x="824612" y="131495"/>
                        </a:cubicBezTo>
                        <a:cubicBezTo>
                          <a:pt x="824230" y="131209"/>
                          <a:pt x="827183" y="130447"/>
                          <a:pt x="832231" y="131304"/>
                        </a:cubicBezTo>
                        <a:cubicBezTo>
                          <a:pt x="834898" y="131781"/>
                          <a:pt x="837280" y="132638"/>
                          <a:pt x="838042" y="132828"/>
                        </a:cubicBezTo>
                        <a:cubicBezTo>
                          <a:pt x="839566" y="133114"/>
                          <a:pt x="843662" y="133876"/>
                          <a:pt x="845281" y="134162"/>
                        </a:cubicBezTo>
                        <a:cubicBezTo>
                          <a:pt x="852139" y="135400"/>
                          <a:pt x="855377" y="135972"/>
                          <a:pt x="862426" y="137019"/>
                        </a:cubicBezTo>
                        <a:cubicBezTo>
                          <a:pt x="864712" y="137305"/>
                          <a:pt x="868141" y="137877"/>
                          <a:pt x="869570" y="138258"/>
                        </a:cubicBezTo>
                        <a:cubicBezTo>
                          <a:pt x="872522" y="139115"/>
                          <a:pt x="863854" y="138353"/>
                          <a:pt x="866045" y="138829"/>
                        </a:cubicBezTo>
                        <a:cubicBezTo>
                          <a:pt x="868617" y="139401"/>
                          <a:pt x="882619" y="140925"/>
                          <a:pt x="886810" y="141591"/>
                        </a:cubicBezTo>
                        <a:cubicBezTo>
                          <a:pt x="899002" y="143496"/>
                          <a:pt x="911956" y="145973"/>
                          <a:pt x="923576" y="147973"/>
                        </a:cubicBezTo>
                        <a:cubicBezTo>
                          <a:pt x="936245" y="150164"/>
                          <a:pt x="925672" y="146259"/>
                          <a:pt x="943293" y="149973"/>
                        </a:cubicBezTo>
                        <a:cubicBezTo>
                          <a:pt x="952437" y="151878"/>
                          <a:pt x="955580" y="152926"/>
                          <a:pt x="969677" y="154926"/>
                        </a:cubicBezTo>
                        <a:cubicBezTo>
                          <a:pt x="974535" y="155593"/>
                          <a:pt x="986727" y="156260"/>
                          <a:pt x="988537" y="157593"/>
                        </a:cubicBezTo>
                        <a:cubicBezTo>
                          <a:pt x="990728" y="159117"/>
                          <a:pt x="1005872" y="160546"/>
                          <a:pt x="1012826" y="161308"/>
                        </a:cubicBezTo>
                        <a:cubicBezTo>
                          <a:pt x="1025684" y="162642"/>
                          <a:pt x="1029875" y="164356"/>
                          <a:pt x="1041877" y="166452"/>
                        </a:cubicBezTo>
                        <a:cubicBezTo>
                          <a:pt x="1054259" y="168547"/>
                          <a:pt x="1045496" y="165880"/>
                          <a:pt x="1048449" y="165975"/>
                        </a:cubicBezTo>
                        <a:cubicBezTo>
                          <a:pt x="1051306" y="166071"/>
                          <a:pt x="1064165" y="169690"/>
                          <a:pt x="1068642" y="169976"/>
                        </a:cubicBezTo>
                        <a:cubicBezTo>
                          <a:pt x="1069880" y="170071"/>
                          <a:pt x="1064737" y="168928"/>
                          <a:pt x="1068071" y="169309"/>
                        </a:cubicBezTo>
                        <a:cubicBezTo>
                          <a:pt x="1069785" y="169500"/>
                          <a:pt x="1077977" y="170738"/>
                          <a:pt x="1079501" y="171119"/>
                        </a:cubicBezTo>
                        <a:cubicBezTo>
                          <a:pt x="1086454" y="172643"/>
                          <a:pt x="1074833" y="171405"/>
                          <a:pt x="1089311" y="173976"/>
                        </a:cubicBezTo>
                        <a:cubicBezTo>
                          <a:pt x="1108266" y="177310"/>
                          <a:pt x="1132650" y="181120"/>
                          <a:pt x="1151414" y="183692"/>
                        </a:cubicBezTo>
                        <a:cubicBezTo>
                          <a:pt x="1157701" y="184549"/>
                          <a:pt x="1158653" y="184740"/>
                          <a:pt x="1165226" y="185597"/>
                        </a:cubicBezTo>
                        <a:cubicBezTo>
                          <a:pt x="1176560" y="186740"/>
                          <a:pt x="1168464" y="187121"/>
                          <a:pt x="1169702" y="187407"/>
                        </a:cubicBezTo>
                        <a:cubicBezTo>
                          <a:pt x="1181037" y="189216"/>
                          <a:pt x="1176179" y="186835"/>
                          <a:pt x="1191229" y="190264"/>
                        </a:cubicBezTo>
                        <a:cubicBezTo>
                          <a:pt x="1193991" y="190645"/>
                          <a:pt x="1197896" y="191312"/>
                          <a:pt x="1200563" y="191693"/>
                        </a:cubicBezTo>
                        <a:cubicBezTo>
                          <a:pt x="1203992" y="192169"/>
                          <a:pt x="1218185" y="194265"/>
                          <a:pt x="1231424" y="196170"/>
                        </a:cubicBezTo>
                        <a:cubicBezTo>
                          <a:pt x="1238092" y="197217"/>
                          <a:pt x="1244473" y="198170"/>
                          <a:pt x="1249141" y="198837"/>
                        </a:cubicBezTo>
                        <a:cubicBezTo>
                          <a:pt x="1253903" y="199599"/>
                          <a:pt x="1256951" y="200170"/>
                          <a:pt x="1256856" y="200361"/>
                        </a:cubicBezTo>
                        <a:lnTo>
                          <a:pt x="1276954" y="202361"/>
                        </a:lnTo>
                        <a:cubicBezTo>
                          <a:pt x="1276668" y="203028"/>
                          <a:pt x="1286479" y="204742"/>
                          <a:pt x="1294575" y="205980"/>
                        </a:cubicBezTo>
                        <a:cubicBezTo>
                          <a:pt x="1303433" y="207409"/>
                          <a:pt x="1302671" y="207790"/>
                          <a:pt x="1306862" y="208838"/>
                        </a:cubicBezTo>
                        <a:cubicBezTo>
                          <a:pt x="1310101" y="209695"/>
                          <a:pt x="1320293" y="209600"/>
                          <a:pt x="1329246" y="211029"/>
                        </a:cubicBezTo>
                        <a:cubicBezTo>
                          <a:pt x="1329151" y="211219"/>
                          <a:pt x="1324674" y="211791"/>
                          <a:pt x="1327817" y="212362"/>
                        </a:cubicBezTo>
                        <a:cubicBezTo>
                          <a:pt x="1335056" y="213696"/>
                          <a:pt x="1347820" y="215220"/>
                          <a:pt x="1348487" y="214839"/>
                        </a:cubicBezTo>
                        <a:cubicBezTo>
                          <a:pt x="1348963" y="214553"/>
                          <a:pt x="1342771" y="213219"/>
                          <a:pt x="1350677" y="214458"/>
                        </a:cubicBezTo>
                        <a:cubicBezTo>
                          <a:pt x="1355821" y="215220"/>
                          <a:pt x="1357154" y="215601"/>
                          <a:pt x="1359916" y="216267"/>
                        </a:cubicBezTo>
                        <a:cubicBezTo>
                          <a:pt x="1364393" y="217410"/>
                          <a:pt x="1357821" y="217029"/>
                          <a:pt x="1361821" y="218077"/>
                        </a:cubicBezTo>
                        <a:cubicBezTo>
                          <a:pt x="1362584" y="218268"/>
                          <a:pt x="1368203" y="218458"/>
                          <a:pt x="1368108" y="218458"/>
                        </a:cubicBezTo>
                        <a:cubicBezTo>
                          <a:pt x="1372299" y="218839"/>
                          <a:pt x="1377252" y="219506"/>
                          <a:pt x="1382967" y="220458"/>
                        </a:cubicBezTo>
                        <a:cubicBezTo>
                          <a:pt x="1388015" y="221220"/>
                          <a:pt x="1388491" y="221601"/>
                          <a:pt x="1391921" y="221982"/>
                        </a:cubicBezTo>
                        <a:cubicBezTo>
                          <a:pt x="1397064" y="222554"/>
                          <a:pt x="1398969" y="222649"/>
                          <a:pt x="1402207" y="222840"/>
                        </a:cubicBezTo>
                        <a:cubicBezTo>
                          <a:pt x="1406684" y="223221"/>
                          <a:pt x="1409351" y="224840"/>
                          <a:pt x="1416781" y="225602"/>
                        </a:cubicBezTo>
                        <a:cubicBezTo>
                          <a:pt x="1420400" y="225983"/>
                          <a:pt x="1420877" y="225697"/>
                          <a:pt x="1424972" y="226269"/>
                        </a:cubicBezTo>
                        <a:cubicBezTo>
                          <a:pt x="1429163" y="226935"/>
                          <a:pt x="1434021" y="227697"/>
                          <a:pt x="1438403" y="228364"/>
                        </a:cubicBezTo>
                        <a:cubicBezTo>
                          <a:pt x="1427449" y="226650"/>
                          <a:pt x="1411732" y="224935"/>
                          <a:pt x="1429639" y="227888"/>
                        </a:cubicBezTo>
                        <a:cubicBezTo>
                          <a:pt x="1437831" y="229221"/>
                          <a:pt x="1453452" y="231507"/>
                          <a:pt x="1453643" y="230936"/>
                        </a:cubicBezTo>
                        <a:cubicBezTo>
                          <a:pt x="1453452" y="231507"/>
                          <a:pt x="1466311" y="233698"/>
                          <a:pt x="1480884" y="236079"/>
                        </a:cubicBezTo>
                        <a:cubicBezTo>
                          <a:pt x="1495457" y="238365"/>
                          <a:pt x="1511745" y="240937"/>
                          <a:pt x="1518222" y="241985"/>
                        </a:cubicBezTo>
                        <a:cubicBezTo>
                          <a:pt x="1530223" y="243890"/>
                          <a:pt x="1525652" y="242652"/>
                          <a:pt x="1525842" y="241985"/>
                        </a:cubicBezTo>
                        <a:cubicBezTo>
                          <a:pt x="1531843" y="242175"/>
                          <a:pt x="1533557" y="242461"/>
                          <a:pt x="1538987" y="244080"/>
                        </a:cubicBezTo>
                        <a:cubicBezTo>
                          <a:pt x="1538605" y="244747"/>
                          <a:pt x="1546321" y="246081"/>
                          <a:pt x="1555179" y="248271"/>
                        </a:cubicBezTo>
                        <a:cubicBezTo>
                          <a:pt x="1559370" y="249891"/>
                          <a:pt x="1562513" y="254463"/>
                          <a:pt x="1562418" y="259035"/>
                        </a:cubicBezTo>
                        <a:cubicBezTo>
                          <a:pt x="1562418" y="263988"/>
                          <a:pt x="1562323" y="268655"/>
                          <a:pt x="1562323" y="272370"/>
                        </a:cubicBezTo>
                        <a:cubicBezTo>
                          <a:pt x="1562323" y="280656"/>
                          <a:pt x="1562323" y="290086"/>
                          <a:pt x="1562704" y="295992"/>
                        </a:cubicBezTo>
                        <a:cubicBezTo>
                          <a:pt x="1563275" y="304469"/>
                          <a:pt x="1563466" y="309231"/>
                          <a:pt x="1563466" y="322852"/>
                        </a:cubicBezTo>
                        <a:cubicBezTo>
                          <a:pt x="1563466" y="308660"/>
                          <a:pt x="1562609" y="302754"/>
                          <a:pt x="1562609" y="320376"/>
                        </a:cubicBezTo>
                        <a:lnTo>
                          <a:pt x="1562609" y="360762"/>
                        </a:lnTo>
                        <a:cubicBezTo>
                          <a:pt x="1562609" y="376764"/>
                          <a:pt x="1562704" y="383907"/>
                          <a:pt x="1563561" y="391527"/>
                        </a:cubicBezTo>
                        <a:cubicBezTo>
                          <a:pt x="1563180" y="388194"/>
                          <a:pt x="1562799" y="384765"/>
                          <a:pt x="1562418" y="387146"/>
                        </a:cubicBezTo>
                        <a:cubicBezTo>
                          <a:pt x="1562132" y="388479"/>
                          <a:pt x="1561942" y="398766"/>
                          <a:pt x="1562323" y="399433"/>
                        </a:cubicBezTo>
                        <a:cubicBezTo>
                          <a:pt x="1562799" y="400386"/>
                          <a:pt x="1562513" y="409911"/>
                          <a:pt x="1562513" y="416673"/>
                        </a:cubicBezTo>
                        <a:cubicBezTo>
                          <a:pt x="1562513" y="420198"/>
                          <a:pt x="1562989" y="420293"/>
                          <a:pt x="1563180" y="423531"/>
                        </a:cubicBezTo>
                        <a:cubicBezTo>
                          <a:pt x="1563466" y="428484"/>
                          <a:pt x="1562894" y="432961"/>
                          <a:pt x="1562799" y="437533"/>
                        </a:cubicBezTo>
                        <a:cubicBezTo>
                          <a:pt x="1562799" y="442105"/>
                          <a:pt x="1562704" y="447058"/>
                          <a:pt x="1562704" y="451821"/>
                        </a:cubicBezTo>
                        <a:cubicBezTo>
                          <a:pt x="1562704" y="456869"/>
                          <a:pt x="1562799" y="463441"/>
                          <a:pt x="1563180" y="465537"/>
                        </a:cubicBezTo>
                        <a:cubicBezTo>
                          <a:pt x="1563466" y="467632"/>
                          <a:pt x="1563371" y="473347"/>
                          <a:pt x="1563371" y="479348"/>
                        </a:cubicBezTo>
                        <a:cubicBezTo>
                          <a:pt x="1562799" y="479634"/>
                          <a:pt x="1562704" y="476014"/>
                          <a:pt x="1562894" y="487063"/>
                        </a:cubicBezTo>
                        <a:cubicBezTo>
                          <a:pt x="1563085" y="493445"/>
                          <a:pt x="1563180" y="499731"/>
                          <a:pt x="1563371" y="505923"/>
                        </a:cubicBezTo>
                        <a:cubicBezTo>
                          <a:pt x="1563275" y="505065"/>
                          <a:pt x="1563752" y="517448"/>
                          <a:pt x="1563466" y="515257"/>
                        </a:cubicBezTo>
                        <a:cubicBezTo>
                          <a:pt x="1563371" y="514495"/>
                          <a:pt x="1563275" y="511066"/>
                          <a:pt x="1562989" y="512495"/>
                        </a:cubicBezTo>
                        <a:cubicBezTo>
                          <a:pt x="1562989" y="522591"/>
                          <a:pt x="1563180" y="520972"/>
                          <a:pt x="1563466" y="526973"/>
                        </a:cubicBezTo>
                        <a:cubicBezTo>
                          <a:pt x="1563656" y="531069"/>
                          <a:pt x="1564037" y="541356"/>
                          <a:pt x="1563561" y="544975"/>
                        </a:cubicBezTo>
                        <a:cubicBezTo>
                          <a:pt x="1562989" y="549547"/>
                          <a:pt x="1562894" y="542403"/>
                          <a:pt x="1562609" y="555738"/>
                        </a:cubicBezTo>
                        <a:cubicBezTo>
                          <a:pt x="1562513" y="562882"/>
                          <a:pt x="1562323" y="572883"/>
                          <a:pt x="1562228" y="580313"/>
                        </a:cubicBezTo>
                        <a:cubicBezTo>
                          <a:pt x="1562228" y="588409"/>
                          <a:pt x="1562609" y="582885"/>
                          <a:pt x="1562894" y="583742"/>
                        </a:cubicBezTo>
                        <a:cubicBezTo>
                          <a:pt x="1563275" y="584980"/>
                          <a:pt x="1563466" y="591552"/>
                          <a:pt x="1563180" y="596029"/>
                        </a:cubicBezTo>
                        <a:cubicBezTo>
                          <a:pt x="1562989" y="598887"/>
                          <a:pt x="1562609" y="611936"/>
                          <a:pt x="1563085" y="612031"/>
                        </a:cubicBezTo>
                        <a:cubicBezTo>
                          <a:pt x="1561942" y="611745"/>
                          <a:pt x="1562799" y="643749"/>
                          <a:pt x="1562894" y="651560"/>
                        </a:cubicBezTo>
                        <a:cubicBezTo>
                          <a:pt x="1562894" y="659085"/>
                          <a:pt x="1562704" y="657656"/>
                          <a:pt x="1562609" y="664038"/>
                        </a:cubicBezTo>
                        <a:cubicBezTo>
                          <a:pt x="1562609" y="671372"/>
                          <a:pt x="1562513" y="679373"/>
                          <a:pt x="1562418" y="686898"/>
                        </a:cubicBezTo>
                        <a:cubicBezTo>
                          <a:pt x="1562418" y="689755"/>
                          <a:pt x="1562418" y="700804"/>
                          <a:pt x="1562418" y="711186"/>
                        </a:cubicBezTo>
                        <a:cubicBezTo>
                          <a:pt x="1562418" y="716330"/>
                          <a:pt x="1562323" y="721378"/>
                          <a:pt x="1562323" y="725093"/>
                        </a:cubicBezTo>
                        <a:cubicBezTo>
                          <a:pt x="1562228" y="728808"/>
                          <a:pt x="1562132" y="731189"/>
                          <a:pt x="1562037" y="731189"/>
                        </a:cubicBezTo>
                        <a:cubicBezTo>
                          <a:pt x="1562037" y="741190"/>
                          <a:pt x="1562132" y="743952"/>
                          <a:pt x="1562704" y="744714"/>
                        </a:cubicBezTo>
                        <a:cubicBezTo>
                          <a:pt x="1562989" y="745095"/>
                          <a:pt x="1563561" y="752334"/>
                          <a:pt x="1563561" y="757192"/>
                        </a:cubicBezTo>
                        <a:cubicBezTo>
                          <a:pt x="1563561" y="756335"/>
                          <a:pt x="1562609" y="760716"/>
                          <a:pt x="1562513" y="762717"/>
                        </a:cubicBezTo>
                        <a:cubicBezTo>
                          <a:pt x="1562132" y="768622"/>
                          <a:pt x="1562228" y="777480"/>
                          <a:pt x="1562418" y="784338"/>
                        </a:cubicBezTo>
                        <a:cubicBezTo>
                          <a:pt x="1562513" y="790339"/>
                          <a:pt x="1562704" y="797102"/>
                          <a:pt x="1562799" y="803769"/>
                        </a:cubicBezTo>
                        <a:cubicBezTo>
                          <a:pt x="1562704" y="804627"/>
                          <a:pt x="1562418" y="809008"/>
                          <a:pt x="1562228" y="810818"/>
                        </a:cubicBezTo>
                        <a:cubicBezTo>
                          <a:pt x="1561846" y="821581"/>
                          <a:pt x="1563561" y="821581"/>
                          <a:pt x="1563561" y="831011"/>
                        </a:cubicBezTo>
                        <a:cubicBezTo>
                          <a:pt x="1563561" y="844632"/>
                          <a:pt x="1562323" y="830535"/>
                          <a:pt x="1562132" y="839488"/>
                        </a:cubicBezTo>
                        <a:cubicBezTo>
                          <a:pt x="1561846" y="854823"/>
                          <a:pt x="1562989" y="871016"/>
                          <a:pt x="1563275" y="883970"/>
                        </a:cubicBezTo>
                        <a:cubicBezTo>
                          <a:pt x="1563371" y="886446"/>
                          <a:pt x="1563656" y="916450"/>
                          <a:pt x="1563085" y="903877"/>
                        </a:cubicBezTo>
                        <a:cubicBezTo>
                          <a:pt x="1563085" y="890352"/>
                          <a:pt x="1562609" y="886637"/>
                          <a:pt x="1562323" y="900639"/>
                        </a:cubicBezTo>
                        <a:cubicBezTo>
                          <a:pt x="1562228" y="905211"/>
                          <a:pt x="1562323" y="921403"/>
                          <a:pt x="1562799" y="919784"/>
                        </a:cubicBezTo>
                        <a:cubicBezTo>
                          <a:pt x="1562989" y="919308"/>
                          <a:pt x="1563466" y="911402"/>
                          <a:pt x="1563656" y="915021"/>
                        </a:cubicBezTo>
                        <a:cubicBezTo>
                          <a:pt x="1563656" y="915688"/>
                          <a:pt x="1561942" y="939977"/>
                          <a:pt x="1562513" y="943025"/>
                        </a:cubicBezTo>
                        <a:cubicBezTo>
                          <a:pt x="1562894" y="944930"/>
                          <a:pt x="1563275" y="942739"/>
                          <a:pt x="1563561" y="945311"/>
                        </a:cubicBezTo>
                        <a:cubicBezTo>
                          <a:pt x="1563847" y="947692"/>
                          <a:pt x="1564037" y="953407"/>
                          <a:pt x="1564228" y="957312"/>
                        </a:cubicBezTo>
                        <a:cubicBezTo>
                          <a:pt x="1563371" y="957122"/>
                          <a:pt x="1562989" y="955598"/>
                          <a:pt x="1562989" y="970838"/>
                        </a:cubicBezTo>
                        <a:cubicBezTo>
                          <a:pt x="1562989" y="974648"/>
                          <a:pt x="1563371" y="997127"/>
                          <a:pt x="1563752" y="990364"/>
                        </a:cubicBezTo>
                        <a:lnTo>
                          <a:pt x="1563752" y="1003604"/>
                        </a:lnTo>
                        <a:cubicBezTo>
                          <a:pt x="1563466" y="1004176"/>
                          <a:pt x="1563085" y="1000746"/>
                          <a:pt x="1562799" y="1003794"/>
                        </a:cubicBezTo>
                        <a:cubicBezTo>
                          <a:pt x="1562418" y="1007604"/>
                          <a:pt x="1562418" y="1016082"/>
                          <a:pt x="1562513" y="1021987"/>
                        </a:cubicBezTo>
                        <a:cubicBezTo>
                          <a:pt x="1562799" y="1035608"/>
                          <a:pt x="1564228" y="1039704"/>
                          <a:pt x="1562894" y="1049800"/>
                        </a:cubicBezTo>
                        <a:cubicBezTo>
                          <a:pt x="1561465" y="1049514"/>
                          <a:pt x="1563180" y="1060468"/>
                          <a:pt x="1563180" y="1070565"/>
                        </a:cubicBezTo>
                        <a:cubicBezTo>
                          <a:pt x="1563180" y="1077518"/>
                          <a:pt x="1562323" y="1087043"/>
                          <a:pt x="1562609" y="1092186"/>
                        </a:cubicBezTo>
                        <a:cubicBezTo>
                          <a:pt x="1562704" y="1093329"/>
                          <a:pt x="1563466" y="1102188"/>
                          <a:pt x="1563466" y="1102473"/>
                        </a:cubicBezTo>
                        <a:cubicBezTo>
                          <a:pt x="1562989" y="1107045"/>
                          <a:pt x="1562799" y="1100854"/>
                          <a:pt x="1562513" y="1111427"/>
                        </a:cubicBezTo>
                        <a:cubicBezTo>
                          <a:pt x="1562418" y="1116189"/>
                          <a:pt x="1562228" y="1126095"/>
                          <a:pt x="1562609" y="1128762"/>
                        </a:cubicBezTo>
                        <a:cubicBezTo>
                          <a:pt x="1562989" y="1131144"/>
                          <a:pt x="1562799" y="1140478"/>
                          <a:pt x="1562799" y="1147336"/>
                        </a:cubicBezTo>
                        <a:cubicBezTo>
                          <a:pt x="1562799" y="1151527"/>
                          <a:pt x="1563656" y="1153527"/>
                          <a:pt x="1563656" y="1162767"/>
                        </a:cubicBezTo>
                        <a:lnTo>
                          <a:pt x="1562799" y="1162576"/>
                        </a:lnTo>
                        <a:cubicBezTo>
                          <a:pt x="1562799" y="1167434"/>
                          <a:pt x="1562799" y="1175816"/>
                          <a:pt x="1563180" y="1175911"/>
                        </a:cubicBezTo>
                        <a:cubicBezTo>
                          <a:pt x="1563561" y="1181817"/>
                          <a:pt x="1563561" y="1183436"/>
                          <a:pt x="1563180" y="1189151"/>
                        </a:cubicBezTo>
                        <a:cubicBezTo>
                          <a:pt x="1563180" y="1194961"/>
                          <a:pt x="1563180" y="1195819"/>
                          <a:pt x="1563561" y="1195914"/>
                        </a:cubicBezTo>
                        <a:cubicBezTo>
                          <a:pt x="1564037" y="1196009"/>
                          <a:pt x="1563942" y="1204391"/>
                          <a:pt x="1563942" y="1209249"/>
                        </a:cubicBezTo>
                        <a:lnTo>
                          <a:pt x="1562513" y="1208963"/>
                        </a:lnTo>
                        <a:cubicBezTo>
                          <a:pt x="1563085" y="1209058"/>
                          <a:pt x="1563180" y="1230204"/>
                          <a:pt x="1563180" y="1236776"/>
                        </a:cubicBezTo>
                        <a:cubicBezTo>
                          <a:pt x="1563180" y="1246110"/>
                          <a:pt x="1562704" y="1245729"/>
                          <a:pt x="1562609" y="1252302"/>
                        </a:cubicBezTo>
                        <a:cubicBezTo>
                          <a:pt x="1562132" y="1281067"/>
                          <a:pt x="1562228" y="1311452"/>
                          <a:pt x="1562228" y="1341075"/>
                        </a:cubicBezTo>
                        <a:cubicBezTo>
                          <a:pt x="1562228" y="1340789"/>
                          <a:pt x="1561846" y="1342694"/>
                          <a:pt x="1561846" y="1348123"/>
                        </a:cubicBezTo>
                        <a:cubicBezTo>
                          <a:pt x="1561846" y="1352981"/>
                          <a:pt x="1561846" y="1357934"/>
                          <a:pt x="1561846" y="1362792"/>
                        </a:cubicBezTo>
                        <a:cubicBezTo>
                          <a:pt x="1561942" y="1378508"/>
                          <a:pt x="1562037" y="1394224"/>
                          <a:pt x="1562132" y="1409940"/>
                        </a:cubicBezTo>
                        <a:cubicBezTo>
                          <a:pt x="1562323" y="1430991"/>
                          <a:pt x="1562418" y="1453374"/>
                          <a:pt x="1562609" y="1474139"/>
                        </a:cubicBezTo>
                        <a:cubicBezTo>
                          <a:pt x="1562704" y="1482521"/>
                          <a:pt x="1562799" y="1490998"/>
                          <a:pt x="1563180" y="1495570"/>
                        </a:cubicBezTo>
                        <a:cubicBezTo>
                          <a:pt x="1563466" y="1498713"/>
                          <a:pt x="1563371" y="1506238"/>
                          <a:pt x="1563371" y="1510524"/>
                        </a:cubicBezTo>
                        <a:cubicBezTo>
                          <a:pt x="1563371" y="1506429"/>
                          <a:pt x="1563085" y="1502714"/>
                          <a:pt x="1562989" y="1508429"/>
                        </a:cubicBezTo>
                        <a:cubicBezTo>
                          <a:pt x="1562989" y="1520430"/>
                          <a:pt x="1562894" y="1533861"/>
                          <a:pt x="1562894" y="1545957"/>
                        </a:cubicBezTo>
                        <a:cubicBezTo>
                          <a:pt x="1562894" y="1551196"/>
                          <a:pt x="1562799" y="1565388"/>
                          <a:pt x="1563085" y="1569008"/>
                        </a:cubicBezTo>
                        <a:cubicBezTo>
                          <a:pt x="1563371" y="1571580"/>
                          <a:pt x="1564228" y="1567579"/>
                          <a:pt x="1564513" y="1567579"/>
                        </a:cubicBezTo>
                        <a:cubicBezTo>
                          <a:pt x="1564513" y="1577485"/>
                          <a:pt x="1563656" y="1579771"/>
                          <a:pt x="1563275" y="1580343"/>
                        </a:cubicBezTo>
                        <a:cubicBezTo>
                          <a:pt x="1562609" y="1581010"/>
                          <a:pt x="1562894" y="1591582"/>
                          <a:pt x="1562894" y="1601488"/>
                        </a:cubicBezTo>
                        <a:cubicBezTo>
                          <a:pt x="1562894" y="1614252"/>
                          <a:pt x="1562989" y="1628825"/>
                          <a:pt x="1562704" y="1641207"/>
                        </a:cubicBezTo>
                        <a:cubicBezTo>
                          <a:pt x="1562609" y="1643494"/>
                          <a:pt x="1562418" y="1646827"/>
                          <a:pt x="1562418" y="1647970"/>
                        </a:cubicBezTo>
                        <a:cubicBezTo>
                          <a:pt x="1562513" y="1654638"/>
                          <a:pt x="1562799" y="1658257"/>
                          <a:pt x="1562989" y="1663591"/>
                        </a:cubicBezTo>
                        <a:cubicBezTo>
                          <a:pt x="1563466" y="1674735"/>
                          <a:pt x="1562609" y="1689976"/>
                          <a:pt x="1562513" y="1701405"/>
                        </a:cubicBezTo>
                        <a:cubicBezTo>
                          <a:pt x="1562418" y="1714074"/>
                          <a:pt x="1562894" y="1716741"/>
                          <a:pt x="1563466" y="1722932"/>
                        </a:cubicBezTo>
                        <a:cubicBezTo>
                          <a:pt x="1564418" y="1734171"/>
                          <a:pt x="1562894" y="1730647"/>
                          <a:pt x="1562704" y="1731504"/>
                        </a:cubicBezTo>
                        <a:cubicBezTo>
                          <a:pt x="1562037" y="1733886"/>
                          <a:pt x="1563275" y="1747792"/>
                          <a:pt x="1563275" y="1749411"/>
                        </a:cubicBezTo>
                        <a:cubicBezTo>
                          <a:pt x="1563752" y="1760270"/>
                          <a:pt x="1562704" y="1762937"/>
                          <a:pt x="1562513" y="1770176"/>
                        </a:cubicBezTo>
                        <a:cubicBezTo>
                          <a:pt x="1562228" y="1779129"/>
                          <a:pt x="1562418" y="1791226"/>
                          <a:pt x="1562513" y="1800465"/>
                        </a:cubicBezTo>
                        <a:cubicBezTo>
                          <a:pt x="1562609" y="1806085"/>
                          <a:pt x="1562989" y="1839327"/>
                          <a:pt x="1562228" y="1839137"/>
                        </a:cubicBezTo>
                        <a:cubicBezTo>
                          <a:pt x="1562037" y="1846471"/>
                          <a:pt x="1562323" y="1855329"/>
                          <a:pt x="1562418" y="1862473"/>
                        </a:cubicBezTo>
                        <a:cubicBezTo>
                          <a:pt x="1562609" y="1889524"/>
                          <a:pt x="1562799" y="1917623"/>
                          <a:pt x="1562989" y="1944864"/>
                        </a:cubicBezTo>
                        <a:cubicBezTo>
                          <a:pt x="1563085" y="1954294"/>
                          <a:pt x="1563371" y="1965438"/>
                          <a:pt x="1564037" y="1965629"/>
                        </a:cubicBezTo>
                        <a:cubicBezTo>
                          <a:pt x="1563656" y="1965534"/>
                          <a:pt x="1563085" y="1963629"/>
                          <a:pt x="1562799" y="1969534"/>
                        </a:cubicBezTo>
                        <a:cubicBezTo>
                          <a:pt x="1562609" y="1974392"/>
                          <a:pt x="1562894" y="1977249"/>
                          <a:pt x="1562894" y="1982488"/>
                        </a:cubicBezTo>
                        <a:cubicBezTo>
                          <a:pt x="1562799" y="1985631"/>
                          <a:pt x="1562799" y="1988775"/>
                          <a:pt x="1562704" y="1991918"/>
                        </a:cubicBezTo>
                        <a:cubicBezTo>
                          <a:pt x="1562418" y="2005062"/>
                          <a:pt x="1562513" y="2017826"/>
                          <a:pt x="1562418" y="2031637"/>
                        </a:cubicBezTo>
                        <a:cubicBezTo>
                          <a:pt x="1562609" y="2034590"/>
                          <a:pt x="1562704" y="2042496"/>
                          <a:pt x="1562704" y="2049735"/>
                        </a:cubicBezTo>
                        <a:cubicBezTo>
                          <a:pt x="1562704" y="2056974"/>
                          <a:pt x="1562704" y="2063451"/>
                          <a:pt x="1562704" y="2063736"/>
                        </a:cubicBezTo>
                        <a:cubicBezTo>
                          <a:pt x="1563466" y="2068785"/>
                          <a:pt x="1564323" y="2064975"/>
                          <a:pt x="1565085" y="2071547"/>
                        </a:cubicBezTo>
                        <a:cubicBezTo>
                          <a:pt x="1565276" y="2073261"/>
                          <a:pt x="1564418" y="2091359"/>
                          <a:pt x="1563752" y="2081453"/>
                        </a:cubicBezTo>
                        <a:cubicBezTo>
                          <a:pt x="1563085" y="2071071"/>
                          <a:pt x="1562704" y="2078214"/>
                          <a:pt x="1562704" y="2091454"/>
                        </a:cubicBezTo>
                        <a:cubicBezTo>
                          <a:pt x="1562704" y="2096884"/>
                          <a:pt x="1562609" y="2106409"/>
                          <a:pt x="1562894" y="2110409"/>
                        </a:cubicBezTo>
                        <a:cubicBezTo>
                          <a:pt x="1563180" y="2113743"/>
                          <a:pt x="1563275" y="2112028"/>
                          <a:pt x="1563180" y="2118886"/>
                        </a:cubicBezTo>
                        <a:cubicBezTo>
                          <a:pt x="1563085" y="2124125"/>
                          <a:pt x="1562037" y="2147556"/>
                          <a:pt x="1561656" y="2144128"/>
                        </a:cubicBezTo>
                        <a:cubicBezTo>
                          <a:pt x="1562228" y="2148795"/>
                          <a:pt x="1562228" y="2152890"/>
                          <a:pt x="1562228" y="2164320"/>
                        </a:cubicBezTo>
                        <a:cubicBezTo>
                          <a:pt x="1562228" y="2174322"/>
                          <a:pt x="1562228" y="2183275"/>
                          <a:pt x="1562513" y="2192419"/>
                        </a:cubicBezTo>
                        <a:cubicBezTo>
                          <a:pt x="1562609" y="2194705"/>
                          <a:pt x="1563085" y="2203659"/>
                          <a:pt x="1562989" y="2204992"/>
                        </a:cubicBezTo>
                        <a:cubicBezTo>
                          <a:pt x="1562799" y="2207564"/>
                          <a:pt x="1562323" y="2210803"/>
                          <a:pt x="1562323" y="2214327"/>
                        </a:cubicBezTo>
                        <a:cubicBezTo>
                          <a:pt x="1562228" y="2221375"/>
                          <a:pt x="1562609" y="2227186"/>
                          <a:pt x="1562609" y="2233948"/>
                        </a:cubicBezTo>
                        <a:lnTo>
                          <a:pt x="1562609" y="2257094"/>
                        </a:lnTo>
                        <a:cubicBezTo>
                          <a:pt x="1561942" y="2267095"/>
                          <a:pt x="1562989" y="2269667"/>
                          <a:pt x="1563371" y="2271096"/>
                        </a:cubicBezTo>
                        <a:cubicBezTo>
                          <a:pt x="1563752" y="2272715"/>
                          <a:pt x="1563847" y="2277954"/>
                          <a:pt x="1563847" y="2283954"/>
                        </a:cubicBezTo>
                        <a:cubicBezTo>
                          <a:pt x="1562989" y="2283764"/>
                          <a:pt x="1562704" y="2281764"/>
                          <a:pt x="1562609" y="2296051"/>
                        </a:cubicBezTo>
                        <a:cubicBezTo>
                          <a:pt x="1562609" y="2321388"/>
                          <a:pt x="1562513" y="2347296"/>
                          <a:pt x="1562513" y="2372728"/>
                        </a:cubicBezTo>
                        <a:cubicBezTo>
                          <a:pt x="1562513" y="2374537"/>
                          <a:pt x="1562418" y="2401969"/>
                          <a:pt x="1562799" y="2397969"/>
                        </a:cubicBezTo>
                        <a:cubicBezTo>
                          <a:pt x="1563371" y="2391111"/>
                          <a:pt x="1563371" y="2406732"/>
                          <a:pt x="1563275" y="2412352"/>
                        </a:cubicBezTo>
                        <a:cubicBezTo>
                          <a:pt x="1563180" y="2417971"/>
                          <a:pt x="1562799" y="2414447"/>
                          <a:pt x="1562609" y="2418543"/>
                        </a:cubicBezTo>
                        <a:cubicBezTo>
                          <a:pt x="1562513" y="2421686"/>
                          <a:pt x="1562513" y="2426639"/>
                          <a:pt x="1562513" y="2430163"/>
                        </a:cubicBezTo>
                        <a:cubicBezTo>
                          <a:pt x="1562513" y="2436926"/>
                          <a:pt x="1562323" y="2456452"/>
                          <a:pt x="1562704" y="2461786"/>
                        </a:cubicBezTo>
                        <a:cubicBezTo>
                          <a:pt x="1563085" y="2466549"/>
                          <a:pt x="1562799" y="2472359"/>
                          <a:pt x="1562989" y="2480265"/>
                        </a:cubicBezTo>
                        <a:cubicBezTo>
                          <a:pt x="1563180" y="2484646"/>
                          <a:pt x="1563561" y="2490361"/>
                          <a:pt x="1563656" y="2492838"/>
                        </a:cubicBezTo>
                        <a:cubicBezTo>
                          <a:pt x="1563656" y="2495314"/>
                          <a:pt x="1563275" y="2497314"/>
                          <a:pt x="1563180" y="2499981"/>
                        </a:cubicBezTo>
                        <a:cubicBezTo>
                          <a:pt x="1562894" y="2507125"/>
                          <a:pt x="1562799" y="2516269"/>
                          <a:pt x="1562799" y="2524937"/>
                        </a:cubicBezTo>
                        <a:cubicBezTo>
                          <a:pt x="1562799" y="2531509"/>
                          <a:pt x="1562799" y="2538558"/>
                          <a:pt x="1562894" y="2545606"/>
                        </a:cubicBezTo>
                        <a:cubicBezTo>
                          <a:pt x="1562894" y="2549130"/>
                          <a:pt x="1562894" y="2552655"/>
                          <a:pt x="1562989" y="2556084"/>
                        </a:cubicBezTo>
                        <a:cubicBezTo>
                          <a:pt x="1563180" y="2559608"/>
                          <a:pt x="1562989" y="2562751"/>
                          <a:pt x="1561180" y="2565418"/>
                        </a:cubicBezTo>
                        <a:cubicBezTo>
                          <a:pt x="1557274" y="2570752"/>
                          <a:pt x="1553846" y="2570562"/>
                          <a:pt x="1554131" y="2571229"/>
                        </a:cubicBezTo>
                        <a:cubicBezTo>
                          <a:pt x="1550512" y="2571990"/>
                          <a:pt x="1550607" y="2571990"/>
                          <a:pt x="1552988" y="2572181"/>
                        </a:cubicBezTo>
                        <a:cubicBezTo>
                          <a:pt x="1555370" y="2572276"/>
                          <a:pt x="1560418" y="2570657"/>
                          <a:pt x="1563180" y="2566180"/>
                        </a:cubicBezTo>
                        <a:cubicBezTo>
                          <a:pt x="1564609" y="2563989"/>
                          <a:pt x="1565276" y="2561322"/>
                          <a:pt x="1565276" y="2558846"/>
                        </a:cubicBezTo>
                        <a:cubicBezTo>
                          <a:pt x="1565276" y="2556655"/>
                          <a:pt x="1565180" y="2554655"/>
                          <a:pt x="1565180" y="2552940"/>
                        </a:cubicBezTo>
                        <a:cubicBezTo>
                          <a:pt x="1565085" y="2549607"/>
                          <a:pt x="1564799" y="2547797"/>
                          <a:pt x="1564228" y="2549321"/>
                        </a:cubicBezTo>
                        <a:cubicBezTo>
                          <a:pt x="1564323" y="2549321"/>
                          <a:pt x="1564418" y="2547321"/>
                          <a:pt x="1564513" y="2544178"/>
                        </a:cubicBezTo>
                        <a:cubicBezTo>
                          <a:pt x="1564609" y="2541034"/>
                          <a:pt x="1564609" y="2536748"/>
                          <a:pt x="1564704" y="2532271"/>
                        </a:cubicBezTo>
                        <a:cubicBezTo>
                          <a:pt x="1564799" y="2523318"/>
                          <a:pt x="1564990" y="2513697"/>
                          <a:pt x="1565276" y="2510745"/>
                        </a:cubicBezTo>
                        <a:cubicBezTo>
                          <a:pt x="1565752" y="2506554"/>
                          <a:pt x="1565371" y="2505125"/>
                          <a:pt x="1565180" y="2499410"/>
                        </a:cubicBezTo>
                        <a:cubicBezTo>
                          <a:pt x="1565180" y="2493314"/>
                          <a:pt x="1565085" y="2486646"/>
                          <a:pt x="1564990" y="2480360"/>
                        </a:cubicBezTo>
                        <a:cubicBezTo>
                          <a:pt x="1564609" y="2450070"/>
                          <a:pt x="1564704" y="2417019"/>
                          <a:pt x="1564895" y="2386444"/>
                        </a:cubicBezTo>
                        <a:cubicBezTo>
                          <a:pt x="1564990" y="2367203"/>
                          <a:pt x="1565942" y="2324721"/>
                          <a:pt x="1564132" y="2323674"/>
                        </a:cubicBezTo>
                        <a:cubicBezTo>
                          <a:pt x="1564037" y="2323674"/>
                          <a:pt x="1563752" y="2322531"/>
                          <a:pt x="1563466" y="2321102"/>
                        </a:cubicBezTo>
                        <a:cubicBezTo>
                          <a:pt x="1563180" y="2319673"/>
                          <a:pt x="1562989" y="2317863"/>
                          <a:pt x="1563180" y="2316339"/>
                        </a:cubicBezTo>
                        <a:cubicBezTo>
                          <a:pt x="1563561" y="2313672"/>
                          <a:pt x="1563942" y="2310339"/>
                          <a:pt x="1564323" y="2310434"/>
                        </a:cubicBezTo>
                        <a:cubicBezTo>
                          <a:pt x="1564513" y="2310434"/>
                          <a:pt x="1566704" y="2305862"/>
                          <a:pt x="1566609" y="2304814"/>
                        </a:cubicBezTo>
                        <a:cubicBezTo>
                          <a:pt x="1566514" y="2302338"/>
                          <a:pt x="1566323" y="2304243"/>
                          <a:pt x="1566228" y="2299480"/>
                        </a:cubicBezTo>
                        <a:cubicBezTo>
                          <a:pt x="1566228" y="2294622"/>
                          <a:pt x="1566133" y="2289384"/>
                          <a:pt x="1566133" y="2284336"/>
                        </a:cubicBezTo>
                        <a:cubicBezTo>
                          <a:pt x="1566133" y="2276715"/>
                          <a:pt x="1566133" y="2264428"/>
                          <a:pt x="1566704" y="2264619"/>
                        </a:cubicBezTo>
                        <a:cubicBezTo>
                          <a:pt x="1565656" y="2264333"/>
                          <a:pt x="1566419" y="2248236"/>
                          <a:pt x="1565561" y="2244997"/>
                        </a:cubicBezTo>
                        <a:cubicBezTo>
                          <a:pt x="1565085" y="2243187"/>
                          <a:pt x="1564037" y="2237187"/>
                          <a:pt x="1564895" y="2227566"/>
                        </a:cubicBezTo>
                        <a:cubicBezTo>
                          <a:pt x="1565276" y="2223090"/>
                          <a:pt x="1565752" y="2225757"/>
                          <a:pt x="1566038" y="2218804"/>
                        </a:cubicBezTo>
                        <a:cubicBezTo>
                          <a:pt x="1566228" y="2214136"/>
                          <a:pt x="1566228" y="2207373"/>
                          <a:pt x="1565847" y="2205373"/>
                        </a:cubicBezTo>
                        <a:cubicBezTo>
                          <a:pt x="1565466" y="2203182"/>
                          <a:pt x="1565561" y="2201563"/>
                          <a:pt x="1565561" y="2193467"/>
                        </a:cubicBezTo>
                        <a:cubicBezTo>
                          <a:pt x="1565561" y="2189276"/>
                          <a:pt x="1565847" y="2191848"/>
                          <a:pt x="1566038" y="2190324"/>
                        </a:cubicBezTo>
                        <a:cubicBezTo>
                          <a:pt x="1566799" y="2184609"/>
                          <a:pt x="1565276" y="2163082"/>
                          <a:pt x="1566038" y="2151747"/>
                        </a:cubicBezTo>
                        <a:cubicBezTo>
                          <a:pt x="1566038" y="2143270"/>
                          <a:pt x="1564895" y="2131840"/>
                          <a:pt x="1565180" y="2129364"/>
                        </a:cubicBezTo>
                        <a:cubicBezTo>
                          <a:pt x="1565276" y="2128126"/>
                          <a:pt x="1566038" y="2124696"/>
                          <a:pt x="1565942" y="2121839"/>
                        </a:cubicBezTo>
                        <a:cubicBezTo>
                          <a:pt x="1565752" y="2116600"/>
                          <a:pt x="1565276" y="2119744"/>
                          <a:pt x="1564990" y="2114124"/>
                        </a:cubicBezTo>
                        <a:cubicBezTo>
                          <a:pt x="1564990" y="2113933"/>
                          <a:pt x="1566323" y="2105837"/>
                          <a:pt x="1566323" y="2105646"/>
                        </a:cubicBezTo>
                        <a:cubicBezTo>
                          <a:pt x="1565656" y="2100312"/>
                          <a:pt x="1565276" y="2091740"/>
                          <a:pt x="1565656" y="2078691"/>
                        </a:cubicBezTo>
                        <a:cubicBezTo>
                          <a:pt x="1565847" y="2072690"/>
                          <a:pt x="1566038" y="2065356"/>
                          <a:pt x="1565942" y="2058498"/>
                        </a:cubicBezTo>
                        <a:cubicBezTo>
                          <a:pt x="1565942" y="2055926"/>
                          <a:pt x="1565656" y="2048020"/>
                          <a:pt x="1565656" y="2054878"/>
                        </a:cubicBezTo>
                        <a:lnTo>
                          <a:pt x="1565656" y="2039162"/>
                        </a:lnTo>
                        <a:cubicBezTo>
                          <a:pt x="1565656" y="2028303"/>
                          <a:pt x="1565656" y="2036781"/>
                          <a:pt x="1565276" y="2031352"/>
                        </a:cubicBezTo>
                        <a:cubicBezTo>
                          <a:pt x="1565085" y="2027446"/>
                          <a:pt x="1565561" y="2009635"/>
                          <a:pt x="1565656" y="2004872"/>
                        </a:cubicBezTo>
                        <a:cubicBezTo>
                          <a:pt x="1565752" y="1998490"/>
                          <a:pt x="1565942" y="1985251"/>
                          <a:pt x="1565656" y="1979631"/>
                        </a:cubicBezTo>
                        <a:cubicBezTo>
                          <a:pt x="1565371" y="1974868"/>
                          <a:pt x="1564513" y="1978297"/>
                          <a:pt x="1565371" y="1965819"/>
                        </a:cubicBezTo>
                        <a:cubicBezTo>
                          <a:pt x="1565942" y="1961533"/>
                          <a:pt x="1566323" y="1945531"/>
                          <a:pt x="1565371" y="1952580"/>
                        </a:cubicBezTo>
                        <a:cubicBezTo>
                          <a:pt x="1564609" y="1952389"/>
                          <a:pt x="1564418" y="1942960"/>
                          <a:pt x="1564895" y="1933720"/>
                        </a:cubicBezTo>
                        <a:cubicBezTo>
                          <a:pt x="1565276" y="1927338"/>
                          <a:pt x="1565847" y="1927910"/>
                          <a:pt x="1565466" y="1914861"/>
                        </a:cubicBezTo>
                        <a:cubicBezTo>
                          <a:pt x="1565466" y="1913241"/>
                          <a:pt x="1564513" y="1895715"/>
                          <a:pt x="1564704" y="1895049"/>
                        </a:cubicBezTo>
                        <a:cubicBezTo>
                          <a:pt x="1564799" y="1894477"/>
                          <a:pt x="1565371" y="1906860"/>
                          <a:pt x="1565561" y="1901240"/>
                        </a:cubicBezTo>
                        <a:cubicBezTo>
                          <a:pt x="1565752" y="1896382"/>
                          <a:pt x="1565085" y="1883047"/>
                          <a:pt x="1564990" y="1879618"/>
                        </a:cubicBezTo>
                        <a:cubicBezTo>
                          <a:pt x="1564990" y="1871712"/>
                          <a:pt x="1564990" y="1862664"/>
                          <a:pt x="1565276" y="1855996"/>
                        </a:cubicBezTo>
                        <a:cubicBezTo>
                          <a:pt x="1565561" y="1849710"/>
                          <a:pt x="1565752" y="1845138"/>
                          <a:pt x="1565752" y="1836946"/>
                        </a:cubicBezTo>
                        <a:cubicBezTo>
                          <a:pt x="1565752" y="1828088"/>
                          <a:pt x="1565752" y="1818753"/>
                          <a:pt x="1565561" y="1810276"/>
                        </a:cubicBezTo>
                        <a:cubicBezTo>
                          <a:pt x="1565371" y="1801704"/>
                          <a:pt x="1564799" y="1797608"/>
                          <a:pt x="1565276" y="1792274"/>
                        </a:cubicBezTo>
                        <a:cubicBezTo>
                          <a:pt x="1565847" y="1786273"/>
                          <a:pt x="1565942" y="1775129"/>
                          <a:pt x="1565847" y="1765318"/>
                        </a:cubicBezTo>
                        <a:cubicBezTo>
                          <a:pt x="1565752" y="1758365"/>
                          <a:pt x="1565276" y="1760175"/>
                          <a:pt x="1564895" y="1760175"/>
                        </a:cubicBezTo>
                        <a:cubicBezTo>
                          <a:pt x="1566133" y="1760460"/>
                          <a:pt x="1565752" y="1732457"/>
                          <a:pt x="1565276" y="1724361"/>
                        </a:cubicBezTo>
                        <a:cubicBezTo>
                          <a:pt x="1564990" y="1719789"/>
                          <a:pt x="1564990" y="1710835"/>
                          <a:pt x="1565371" y="1707787"/>
                        </a:cubicBezTo>
                        <a:cubicBezTo>
                          <a:pt x="1565656" y="1705787"/>
                          <a:pt x="1565752" y="1712931"/>
                          <a:pt x="1566038" y="1709026"/>
                        </a:cubicBezTo>
                        <a:cubicBezTo>
                          <a:pt x="1566323" y="1705215"/>
                          <a:pt x="1565942" y="1700453"/>
                          <a:pt x="1565752" y="1697500"/>
                        </a:cubicBezTo>
                        <a:cubicBezTo>
                          <a:pt x="1565466" y="1690452"/>
                          <a:pt x="1565561" y="1679974"/>
                          <a:pt x="1565942" y="1674259"/>
                        </a:cubicBezTo>
                        <a:cubicBezTo>
                          <a:pt x="1566704" y="1674450"/>
                          <a:pt x="1565656" y="1661972"/>
                          <a:pt x="1565561" y="1657590"/>
                        </a:cubicBezTo>
                        <a:cubicBezTo>
                          <a:pt x="1565371" y="1646637"/>
                          <a:pt x="1565752" y="1633683"/>
                          <a:pt x="1565371" y="1624348"/>
                        </a:cubicBezTo>
                        <a:cubicBezTo>
                          <a:pt x="1564990" y="1615966"/>
                          <a:pt x="1565085" y="1603584"/>
                          <a:pt x="1565276" y="1594440"/>
                        </a:cubicBezTo>
                        <a:cubicBezTo>
                          <a:pt x="1565371" y="1583867"/>
                          <a:pt x="1565847" y="1565865"/>
                          <a:pt x="1565276" y="1556149"/>
                        </a:cubicBezTo>
                        <a:cubicBezTo>
                          <a:pt x="1565085" y="1552530"/>
                          <a:pt x="1565752" y="1546910"/>
                          <a:pt x="1565847" y="1543386"/>
                        </a:cubicBezTo>
                        <a:cubicBezTo>
                          <a:pt x="1566038" y="1537480"/>
                          <a:pt x="1565656" y="1534718"/>
                          <a:pt x="1565656" y="1527479"/>
                        </a:cubicBezTo>
                        <a:cubicBezTo>
                          <a:pt x="1565656" y="1519287"/>
                          <a:pt x="1565656" y="1510715"/>
                          <a:pt x="1565656" y="1502619"/>
                        </a:cubicBezTo>
                        <a:cubicBezTo>
                          <a:pt x="1565561" y="1493856"/>
                          <a:pt x="1565085" y="1496427"/>
                          <a:pt x="1565466" y="1486712"/>
                        </a:cubicBezTo>
                        <a:cubicBezTo>
                          <a:pt x="1565847" y="1477473"/>
                          <a:pt x="1566419" y="1455565"/>
                          <a:pt x="1565180" y="1455279"/>
                        </a:cubicBezTo>
                        <a:cubicBezTo>
                          <a:pt x="1566514" y="1455565"/>
                          <a:pt x="1566133" y="1402416"/>
                          <a:pt x="1565561" y="1391748"/>
                        </a:cubicBezTo>
                        <a:cubicBezTo>
                          <a:pt x="1565085" y="1382794"/>
                          <a:pt x="1567180" y="1371269"/>
                          <a:pt x="1566038" y="1360029"/>
                        </a:cubicBezTo>
                        <a:cubicBezTo>
                          <a:pt x="1565466" y="1354981"/>
                          <a:pt x="1564799" y="1352600"/>
                          <a:pt x="1565466" y="1342599"/>
                        </a:cubicBezTo>
                        <a:cubicBezTo>
                          <a:pt x="1565466" y="1339551"/>
                          <a:pt x="1565371" y="1321644"/>
                          <a:pt x="1565371" y="1320215"/>
                        </a:cubicBezTo>
                        <a:cubicBezTo>
                          <a:pt x="1565466" y="1319358"/>
                          <a:pt x="1565752" y="1326216"/>
                          <a:pt x="1565847" y="1321168"/>
                        </a:cubicBezTo>
                        <a:cubicBezTo>
                          <a:pt x="1565942" y="1317072"/>
                          <a:pt x="1565942" y="1310785"/>
                          <a:pt x="1565942" y="1306309"/>
                        </a:cubicBezTo>
                        <a:cubicBezTo>
                          <a:pt x="1565942" y="1294307"/>
                          <a:pt x="1566514" y="1280972"/>
                          <a:pt x="1566419" y="1269828"/>
                        </a:cubicBezTo>
                        <a:cubicBezTo>
                          <a:pt x="1566038" y="1280401"/>
                          <a:pt x="1564895" y="1285163"/>
                          <a:pt x="1564323" y="1276019"/>
                        </a:cubicBezTo>
                        <a:cubicBezTo>
                          <a:pt x="1564323" y="1265065"/>
                          <a:pt x="1565180" y="1271637"/>
                          <a:pt x="1565466" y="1272304"/>
                        </a:cubicBezTo>
                        <a:cubicBezTo>
                          <a:pt x="1565942" y="1273447"/>
                          <a:pt x="1565561" y="1257826"/>
                          <a:pt x="1565656" y="1253064"/>
                        </a:cubicBezTo>
                        <a:cubicBezTo>
                          <a:pt x="1565752" y="1248587"/>
                          <a:pt x="1566514" y="1240205"/>
                          <a:pt x="1566228" y="1237633"/>
                        </a:cubicBezTo>
                        <a:cubicBezTo>
                          <a:pt x="1565942" y="1234490"/>
                          <a:pt x="1565561" y="1233156"/>
                          <a:pt x="1565752" y="1226203"/>
                        </a:cubicBezTo>
                        <a:cubicBezTo>
                          <a:pt x="1565942" y="1215535"/>
                          <a:pt x="1566419" y="1208772"/>
                          <a:pt x="1566514" y="1196866"/>
                        </a:cubicBezTo>
                        <a:cubicBezTo>
                          <a:pt x="1566038" y="1204391"/>
                          <a:pt x="1566228" y="1154480"/>
                          <a:pt x="1566038" y="1149336"/>
                        </a:cubicBezTo>
                        <a:cubicBezTo>
                          <a:pt x="1565942" y="1145907"/>
                          <a:pt x="1565180" y="1153242"/>
                          <a:pt x="1564895" y="1147241"/>
                        </a:cubicBezTo>
                        <a:cubicBezTo>
                          <a:pt x="1564513" y="1139526"/>
                          <a:pt x="1565656" y="1136954"/>
                          <a:pt x="1565942" y="1137049"/>
                        </a:cubicBezTo>
                        <a:cubicBezTo>
                          <a:pt x="1565656" y="1136954"/>
                          <a:pt x="1565180" y="1132953"/>
                          <a:pt x="1565466" y="1127619"/>
                        </a:cubicBezTo>
                        <a:cubicBezTo>
                          <a:pt x="1565752" y="1122762"/>
                          <a:pt x="1566228" y="1125524"/>
                          <a:pt x="1566419" y="1120571"/>
                        </a:cubicBezTo>
                        <a:cubicBezTo>
                          <a:pt x="1566514" y="1117428"/>
                          <a:pt x="1565371" y="1112665"/>
                          <a:pt x="1565466" y="1103807"/>
                        </a:cubicBezTo>
                        <a:cubicBezTo>
                          <a:pt x="1565466" y="1101330"/>
                          <a:pt x="1566514" y="1087805"/>
                          <a:pt x="1566038" y="1087900"/>
                        </a:cubicBezTo>
                        <a:cubicBezTo>
                          <a:pt x="1565752" y="1087995"/>
                          <a:pt x="1565561" y="1093806"/>
                          <a:pt x="1565371" y="1087138"/>
                        </a:cubicBezTo>
                        <a:cubicBezTo>
                          <a:pt x="1565276" y="1084947"/>
                          <a:pt x="1565276" y="1081995"/>
                          <a:pt x="1565371" y="1079994"/>
                        </a:cubicBezTo>
                        <a:cubicBezTo>
                          <a:pt x="1565656" y="1074375"/>
                          <a:pt x="1566419" y="1081709"/>
                          <a:pt x="1566514" y="1073518"/>
                        </a:cubicBezTo>
                        <a:cubicBezTo>
                          <a:pt x="1566514" y="1067993"/>
                          <a:pt x="1566514" y="1060468"/>
                          <a:pt x="1566514" y="1055039"/>
                        </a:cubicBezTo>
                        <a:cubicBezTo>
                          <a:pt x="1566514" y="1052848"/>
                          <a:pt x="1566133" y="1050562"/>
                          <a:pt x="1566133" y="1050277"/>
                        </a:cubicBezTo>
                        <a:cubicBezTo>
                          <a:pt x="1566133" y="1039894"/>
                          <a:pt x="1566133" y="1029226"/>
                          <a:pt x="1566133" y="1018939"/>
                        </a:cubicBezTo>
                        <a:cubicBezTo>
                          <a:pt x="1566038" y="1006652"/>
                          <a:pt x="1565656" y="1004937"/>
                          <a:pt x="1565371" y="1017510"/>
                        </a:cubicBezTo>
                        <a:cubicBezTo>
                          <a:pt x="1565371" y="1007890"/>
                          <a:pt x="1565371" y="998365"/>
                          <a:pt x="1565847" y="991031"/>
                        </a:cubicBezTo>
                        <a:cubicBezTo>
                          <a:pt x="1566228" y="985221"/>
                          <a:pt x="1566799" y="975886"/>
                          <a:pt x="1566419" y="967123"/>
                        </a:cubicBezTo>
                        <a:cubicBezTo>
                          <a:pt x="1566133" y="960646"/>
                          <a:pt x="1565942" y="960360"/>
                          <a:pt x="1565847" y="951216"/>
                        </a:cubicBezTo>
                        <a:cubicBezTo>
                          <a:pt x="1565847" y="947978"/>
                          <a:pt x="1565847" y="941310"/>
                          <a:pt x="1565847" y="937977"/>
                        </a:cubicBezTo>
                        <a:cubicBezTo>
                          <a:pt x="1565752" y="937977"/>
                          <a:pt x="1565561" y="938262"/>
                          <a:pt x="1565466" y="936262"/>
                        </a:cubicBezTo>
                        <a:cubicBezTo>
                          <a:pt x="1565180" y="928166"/>
                          <a:pt x="1565466" y="915498"/>
                          <a:pt x="1565276" y="906449"/>
                        </a:cubicBezTo>
                        <a:cubicBezTo>
                          <a:pt x="1565085" y="897400"/>
                          <a:pt x="1564704" y="889971"/>
                          <a:pt x="1565276" y="883684"/>
                        </a:cubicBezTo>
                        <a:cubicBezTo>
                          <a:pt x="1565561" y="879779"/>
                          <a:pt x="1565561" y="860253"/>
                          <a:pt x="1565276" y="856252"/>
                        </a:cubicBezTo>
                        <a:cubicBezTo>
                          <a:pt x="1564895" y="851775"/>
                          <a:pt x="1564609" y="866444"/>
                          <a:pt x="1564609" y="869206"/>
                        </a:cubicBezTo>
                        <a:cubicBezTo>
                          <a:pt x="1564609" y="862634"/>
                          <a:pt x="1564609" y="855776"/>
                          <a:pt x="1564799" y="849870"/>
                        </a:cubicBezTo>
                        <a:cubicBezTo>
                          <a:pt x="1564990" y="844536"/>
                          <a:pt x="1565276" y="841393"/>
                          <a:pt x="1565371" y="835107"/>
                        </a:cubicBezTo>
                        <a:cubicBezTo>
                          <a:pt x="1565561" y="824343"/>
                          <a:pt x="1564990" y="820914"/>
                          <a:pt x="1565276" y="810818"/>
                        </a:cubicBezTo>
                        <a:cubicBezTo>
                          <a:pt x="1565371" y="806627"/>
                          <a:pt x="1566609" y="795006"/>
                          <a:pt x="1565752" y="792435"/>
                        </a:cubicBezTo>
                        <a:cubicBezTo>
                          <a:pt x="1565276" y="790911"/>
                          <a:pt x="1564418" y="788910"/>
                          <a:pt x="1564990" y="777861"/>
                        </a:cubicBezTo>
                        <a:cubicBezTo>
                          <a:pt x="1565276" y="771099"/>
                          <a:pt x="1565656" y="771099"/>
                          <a:pt x="1565847" y="761955"/>
                        </a:cubicBezTo>
                        <a:cubicBezTo>
                          <a:pt x="1565942" y="759097"/>
                          <a:pt x="1566133" y="736999"/>
                          <a:pt x="1565847" y="736332"/>
                        </a:cubicBezTo>
                        <a:cubicBezTo>
                          <a:pt x="1565656" y="735856"/>
                          <a:pt x="1564609" y="743476"/>
                          <a:pt x="1564799" y="730998"/>
                        </a:cubicBezTo>
                        <a:cubicBezTo>
                          <a:pt x="1564895" y="721854"/>
                          <a:pt x="1565466" y="728331"/>
                          <a:pt x="1565847" y="725093"/>
                        </a:cubicBezTo>
                        <a:cubicBezTo>
                          <a:pt x="1565847" y="724807"/>
                          <a:pt x="1565085" y="715949"/>
                          <a:pt x="1564990" y="714806"/>
                        </a:cubicBezTo>
                        <a:cubicBezTo>
                          <a:pt x="1564609" y="708329"/>
                          <a:pt x="1564895" y="706900"/>
                          <a:pt x="1565180" y="703852"/>
                        </a:cubicBezTo>
                        <a:cubicBezTo>
                          <a:pt x="1565656" y="699375"/>
                          <a:pt x="1566038" y="678039"/>
                          <a:pt x="1565847" y="670134"/>
                        </a:cubicBezTo>
                        <a:cubicBezTo>
                          <a:pt x="1565656" y="660799"/>
                          <a:pt x="1564228" y="670610"/>
                          <a:pt x="1564228" y="666324"/>
                        </a:cubicBezTo>
                        <a:cubicBezTo>
                          <a:pt x="1564228" y="660037"/>
                          <a:pt x="1564609" y="659370"/>
                          <a:pt x="1564895" y="656037"/>
                        </a:cubicBezTo>
                        <a:cubicBezTo>
                          <a:pt x="1565180" y="651369"/>
                          <a:pt x="1565276" y="644416"/>
                          <a:pt x="1565371" y="638225"/>
                        </a:cubicBezTo>
                        <a:cubicBezTo>
                          <a:pt x="1565466" y="629462"/>
                          <a:pt x="1566419" y="612793"/>
                          <a:pt x="1566228" y="606221"/>
                        </a:cubicBezTo>
                        <a:cubicBezTo>
                          <a:pt x="1566133" y="602887"/>
                          <a:pt x="1565371" y="596982"/>
                          <a:pt x="1565656" y="593838"/>
                        </a:cubicBezTo>
                        <a:cubicBezTo>
                          <a:pt x="1565847" y="591076"/>
                          <a:pt x="1566133" y="591171"/>
                          <a:pt x="1566133" y="585075"/>
                        </a:cubicBezTo>
                        <a:cubicBezTo>
                          <a:pt x="1566228" y="570978"/>
                          <a:pt x="1564990" y="564978"/>
                          <a:pt x="1564895" y="551547"/>
                        </a:cubicBezTo>
                        <a:cubicBezTo>
                          <a:pt x="1564799" y="537450"/>
                          <a:pt x="1566228" y="531259"/>
                          <a:pt x="1566228" y="520782"/>
                        </a:cubicBezTo>
                        <a:cubicBezTo>
                          <a:pt x="1566228" y="516972"/>
                          <a:pt x="1565561" y="522687"/>
                          <a:pt x="1565561" y="523925"/>
                        </a:cubicBezTo>
                        <a:cubicBezTo>
                          <a:pt x="1565561" y="515448"/>
                          <a:pt x="1566228" y="514114"/>
                          <a:pt x="1566228" y="506780"/>
                        </a:cubicBezTo>
                        <a:cubicBezTo>
                          <a:pt x="1566133" y="497160"/>
                          <a:pt x="1566038" y="490206"/>
                          <a:pt x="1565942" y="480015"/>
                        </a:cubicBezTo>
                        <a:cubicBezTo>
                          <a:pt x="1565942" y="484968"/>
                          <a:pt x="1565942" y="473157"/>
                          <a:pt x="1565752" y="469347"/>
                        </a:cubicBezTo>
                        <a:cubicBezTo>
                          <a:pt x="1565466" y="464489"/>
                          <a:pt x="1565656" y="461060"/>
                          <a:pt x="1565752" y="456107"/>
                        </a:cubicBezTo>
                        <a:cubicBezTo>
                          <a:pt x="1565942" y="446296"/>
                          <a:pt x="1565942" y="433247"/>
                          <a:pt x="1565752" y="423531"/>
                        </a:cubicBezTo>
                        <a:cubicBezTo>
                          <a:pt x="1565656" y="419817"/>
                          <a:pt x="1564799" y="407434"/>
                          <a:pt x="1565180" y="406958"/>
                        </a:cubicBezTo>
                        <a:cubicBezTo>
                          <a:pt x="1565942" y="406101"/>
                          <a:pt x="1566704" y="406291"/>
                          <a:pt x="1565942" y="391718"/>
                        </a:cubicBezTo>
                        <a:cubicBezTo>
                          <a:pt x="1565466" y="382669"/>
                          <a:pt x="1564323" y="371715"/>
                          <a:pt x="1564990" y="358857"/>
                        </a:cubicBezTo>
                        <a:cubicBezTo>
                          <a:pt x="1565371" y="351903"/>
                          <a:pt x="1565942" y="346474"/>
                          <a:pt x="1566038" y="337330"/>
                        </a:cubicBezTo>
                        <a:cubicBezTo>
                          <a:pt x="1566228" y="328472"/>
                          <a:pt x="1565752" y="327329"/>
                          <a:pt x="1565752" y="320661"/>
                        </a:cubicBezTo>
                        <a:cubicBezTo>
                          <a:pt x="1565752" y="314851"/>
                          <a:pt x="1566419" y="309708"/>
                          <a:pt x="1566419" y="302564"/>
                        </a:cubicBezTo>
                        <a:cubicBezTo>
                          <a:pt x="1566419" y="301230"/>
                          <a:pt x="1566038" y="299325"/>
                          <a:pt x="1565942" y="297897"/>
                        </a:cubicBezTo>
                        <a:cubicBezTo>
                          <a:pt x="1565371" y="286562"/>
                          <a:pt x="1566799" y="278466"/>
                          <a:pt x="1566799" y="270274"/>
                        </a:cubicBezTo>
                        <a:cubicBezTo>
                          <a:pt x="1566799" y="274656"/>
                          <a:pt x="1564895" y="276370"/>
                          <a:pt x="1565752" y="260178"/>
                        </a:cubicBezTo>
                        <a:cubicBezTo>
                          <a:pt x="1565942" y="255225"/>
                          <a:pt x="1564895" y="253129"/>
                          <a:pt x="1563752" y="251129"/>
                        </a:cubicBezTo>
                        <a:cubicBezTo>
                          <a:pt x="1563180" y="250081"/>
                          <a:pt x="1562323" y="248938"/>
                          <a:pt x="1560799" y="247605"/>
                        </a:cubicBezTo>
                        <a:cubicBezTo>
                          <a:pt x="1559275" y="246366"/>
                          <a:pt x="1556798" y="244747"/>
                          <a:pt x="1553084" y="244176"/>
                        </a:cubicBezTo>
                        <a:cubicBezTo>
                          <a:pt x="1547273" y="243128"/>
                          <a:pt x="1546606" y="242842"/>
                          <a:pt x="1546797" y="242461"/>
                        </a:cubicBezTo>
                        <a:cubicBezTo>
                          <a:pt x="1546321" y="243509"/>
                          <a:pt x="1513936" y="237413"/>
                          <a:pt x="1513555" y="238461"/>
                        </a:cubicBezTo>
                        <a:cubicBezTo>
                          <a:pt x="1513840" y="237889"/>
                          <a:pt x="1490599" y="234270"/>
                          <a:pt x="1484122" y="233317"/>
                        </a:cubicBezTo>
                        <a:cubicBezTo>
                          <a:pt x="1478598" y="232555"/>
                          <a:pt x="1472883" y="231698"/>
                          <a:pt x="1467739" y="230936"/>
                        </a:cubicBezTo>
                        <a:cubicBezTo>
                          <a:pt x="1467930" y="230936"/>
                          <a:pt x="1462215" y="230745"/>
                          <a:pt x="1461453" y="230555"/>
                        </a:cubicBezTo>
                        <a:cubicBezTo>
                          <a:pt x="1458500" y="229793"/>
                          <a:pt x="1461358" y="229412"/>
                          <a:pt x="1461453" y="229126"/>
                        </a:cubicBezTo>
                        <a:cubicBezTo>
                          <a:pt x="1456500" y="228650"/>
                          <a:pt x="1449928" y="227697"/>
                          <a:pt x="1448404" y="227983"/>
                        </a:cubicBezTo>
                        <a:cubicBezTo>
                          <a:pt x="1446785" y="228269"/>
                          <a:pt x="1445356" y="228650"/>
                          <a:pt x="1434497" y="226935"/>
                        </a:cubicBezTo>
                        <a:cubicBezTo>
                          <a:pt x="1434593" y="226650"/>
                          <a:pt x="1438593" y="226269"/>
                          <a:pt x="1435450" y="225697"/>
                        </a:cubicBezTo>
                        <a:cubicBezTo>
                          <a:pt x="1430402" y="224649"/>
                          <a:pt x="1423448" y="224173"/>
                          <a:pt x="1421638" y="224078"/>
                        </a:cubicBezTo>
                        <a:cubicBezTo>
                          <a:pt x="1416495" y="223221"/>
                          <a:pt x="1411447" y="222459"/>
                          <a:pt x="1406970" y="221506"/>
                        </a:cubicBezTo>
                        <a:cubicBezTo>
                          <a:pt x="1403922" y="220935"/>
                          <a:pt x="1399540" y="219792"/>
                          <a:pt x="1395730" y="219125"/>
                        </a:cubicBezTo>
                        <a:cubicBezTo>
                          <a:pt x="1388872" y="218077"/>
                          <a:pt x="1387920" y="218839"/>
                          <a:pt x="1383348" y="218077"/>
                        </a:cubicBezTo>
                        <a:cubicBezTo>
                          <a:pt x="1382491" y="217887"/>
                          <a:pt x="1378776" y="217029"/>
                          <a:pt x="1376680" y="216553"/>
                        </a:cubicBezTo>
                        <a:cubicBezTo>
                          <a:pt x="1373347" y="215982"/>
                          <a:pt x="1369727" y="215315"/>
                          <a:pt x="1366108" y="214743"/>
                        </a:cubicBezTo>
                        <a:cubicBezTo>
                          <a:pt x="1356583" y="213315"/>
                          <a:pt x="1349725" y="212267"/>
                          <a:pt x="1340390" y="210933"/>
                        </a:cubicBezTo>
                        <a:cubicBezTo>
                          <a:pt x="1332580" y="209695"/>
                          <a:pt x="1330198" y="208838"/>
                          <a:pt x="1323531" y="207981"/>
                        </a:cubicBezTo>
                        <a:cubicBezTo>
                          <a:pt x="1318959" y="207409"/>
                          <a:pt x="1316863" y="207219"/>
                          <a:pt x="1316768" y="207504"/>
                        </a:cubicBezTo>
                        <a:cubicBezTo>
                          <a:pt x="1317054" y="206838"/>
                          <a:pt x="1317435" y="206552"/>
                          <a:pt x="1304100" y="204361"/>
                        </a:cubicBezTo>
                        <a:cubicBezTo>
                          <a:pt x="1304290" y="204456"/>
                          <a:pt x="1303910" y="204837"/>
                          <a:pt x="1303910" y="204742"/>
                        </a:cubicBezTo>
                        <a:cubicBezTo>
                          <a:pt x="1295909" y="203504"/>
                          <a:pt x="1267524" y="198646"/>
                          <a:pt x="1262380" y="198265"/>
                        </a:cubicBezTo>
                        <a:cubicBezTo>
                          <a:pt x="1261904" y="198265"/>
                          <a:pt x="1267905" y="200170"/>
                          <a:pt x="1261428" y="199027"/>
                        </a:cubicBezTo>
                        <a:cubicBezTo>
                          <a:pt x="1255904" y="197884"/>
                          <a:pt x="1248950" y="196551"/>
                          <a:pt x="1242949" y="195312"/>
                        </a:cubicBezTo>
                        <a:cubicBezTo>
                          <a:pt x="1227995" y="192550"/>
                          <a:pt x="1209993" y="189502"/>
                          <a:pt x="1193896" y="187026"/>
                        </a:cubicBezTo>
                        <a:cubicBezTo>
                          <a:pt x="1185323" y="185883"/>
                          <a:pt x="1179894" y="185121"/>
                          <a:pt x="1171036" y="183882"/>
                        </a:cubicBezTo>
                        <a:cubicBezTo>
                          <a:pt x="1156939" y="181692"/>
                          <a:pt x="1157987" y="182168"/>
                          <a:pt x="1152557" y="181977"/>
                        </a:cubicBezTo>
                        <a:cubicBezTo>
                          <a:pt x="1154462" y="182073"/>
                          <a:pt x="1134269" y="177405"/>
                          <a:pt x="1130745" y="177501"/>
                        </a:cubicBezTo>
                        <a:cubicBezTo>
                          <a:pt x="1128554" y="177596"/>
                          <a:pt x="1151224" y="182073"/>
                          <a:pt x="1148557" y="182168"/>
                        </a:cubicBezTo>
                        <a:cubicBezTo>
                          <a:pt x="1148462" y="182168"/>
                          <a:pt x="1130936" y="178548"/>
                          <a:pt x="1129793" y="178263"/>
                        </a:cubicBezTo>
                        <a:cubicBezTo>
                          <a:pt x="1123315" y="176834"/>
                          <a:pt x="1113790" y="174643"/>
                          <a:pt x="1114076" y="174072"/>
                        </a:cubicBezTo>
                        <a:cubicBezTo>
                          <a:pt x="1113695" y="175024"/>
                          <a:pt x="1096360" y="171786"/>
                          <a:pt x="1087502" y="170928"/>
                        </a:cubicBezTo>
                        <a:cubicBezTo>
                          <a:pt x="1075500" y="169023"/>
                          <a:pt x="1075881" y="168928"/>
                          <a:pt x="1077310" y="168547"/>
                        </a:cubicBezTo>
                        <a:cubicBezTo>
                          <a:pt x="1078643" y="168261"/>
                          <a:pt x="1068261" y="166737"/>
                          <a:pt x="1068356" y="166452"/>
                        </a:cubicBezTo>
                        <a:lnTo>
                          <a:pt x="1067689" y="168166"/>
                        </a:lnTo>
                        <a:cubicBezTo>
                          <a:pt x="1056545" y="166356"/>
                          <a:pt x="1053212" y="164356"/>
                          <a:pt x="1051973" y="164261"/>
                        </a:cubicBezTo>
                        <a:cubicBezTo>
                          <a:pt x="1045020" y="163404"/>
                          <a:pt x="1033685" y="162642"/>
                          <a:pt x="1024637" y="160641"/>
                        </a:cubicBezTo>
                        <a:cubicBezTo>
                          <a:pt x="1017874" y="159117"/>
                          <a:pt x="989585" y="153783"/>
                          <a:pt x="983393" y="153783"/>
                        </a:cubicBezTo>
                        <a:cubicBezTo>
                          <a:pt x="980631" y="153783"/>
                          <a:pt x="963772" y="150545"/>
                          <a:pt x="957676" y="150069"/>
                        </a:cubicBezTo>
                        <a:cubicBezTo>
                          <a:pt x="946531" y="149116"/>
                          <a:pt x="945865" y="147592"/>
                          <a:pt x="938912" y="146354"/>
                        </a:cubicBezTo>
                        <a:cubicBezTo>
                          <a:pt x="930911" y="144925"/>
                          <a:pt x="927005" y="144925"/>
                          <a:pt x="919195" y="143687"/>
                        </a:cubicBezTo>
                        <a:cubicBezTo>
                          <a:pt x="909765" y="142163"/>
                          <a:pt x="912337" y="142353"/>
                          <a:pt x="913765" y="142163"/>
                        </a:cubicBezTo>
                        <a:cubicBezTo>
                          <a:pt x="915480" y="141972"/>
                          <a:pt x="901478" y="140258"/>
                          <a:pt x="900621" y="140163"/>
                        </a:cubicBezTo>
                        <a:cubicBezTo>
                          <a:pt x="895382" y="139591"/>
                          <a:pt x="893763" y="139115"/>
                          <a:pt x="890429" y="138543"/>
                        </a:cubicBezTo>
                        <a:cubicBezTo>
                          <a:pt x="879856" y="136638"/>
                          <a:pt x="890048" y="140734"/>
                          <a:pt x="877094" y="137210"/>
                        </a:cubicBezTo>
                        <a:cubicBezTo>
                          <a:pt x="870141" y="135305"/>
                          <a:pt x="856520" y="133209"/>
                          <a:pt x="848043" y="132447"/>
                        </a:cubicBezTo>
                        <a:cubicBezTo>
                          <a:pt x="838423" y="131590"/>
                          <a:pt x="831851" y="130733"/>
                          <a:pt x="825469" y="128637"/>
                        </a:cubicBezTo>
                        <a:cubicBezTo>
                          <a:pt x="821754" y="127399"/>
                          <a:pt x="798132" y="124923"/>
                          <a:pt x="792988" y="123399"/>
                        </a:cubicBezTo>
                        <a:cubicBezTo>
                          <a:pt x="797084" y="124637"/>
                          <a:pt x="762223" y="120446"/>
                          <a:pt x="773177" y="120827"/>
                        </a:cubicBezTo>
                        <a:cubicBezTo>
                          <a:pt x="773653" y="119589"/>
                          <a:pt x="758794" y="118255"/>
                          <a:pt x="748697" y="116731"/>
                        </a:cubicBezTo>
                        <a:cubicBezTo>
                          <a:pt x="742792" y="115874"/>
                          <a:pt x="734695" y="114540"/>
                          <a:pt x="729362" y="113493"/>
                        </a:cubicBezTo>
                        <a:cubicBezTo>
                          <a:pt x="726218" y="112826"/>
                          <a:pt x="728028" y="112921"/>
                          <a:pt x="723361" y="112159"/>
                        </a:cubicBezTo>
                        <a:cubicBezTo>
                          <a:pt x="719932" y="111683"/>
                          <a:pt x="712788" y="110540"/>
                          <a:pt x="706406" y="109587"/>
                        </a:cubicBezTo>
                        <a:cubicBezTo>
                          <a:pt x="700120" y="108730"/>
                          <a:pt x="694595" y="108063"/>
                          <a:pt x="694500" y="108254"/>
                        </a:cubicBezTo>
                        <a:cubicBezTo>
                          <a:pt x="694690" y="107778"/>
                          <a:pt x="696310" y="107587"/>
                          <a:pt x="686594" y="105968"/>
                        </a:cubicBezTo>
                        <a:cubicBezTo>
                          <a:pt x="680784" y="105015"/>
                          <a:pt x="670973" y="104253"/>
                          <a:pt x="668497" y="103301"/>
                        </a:cubicBezTo>
                        <a:cubicBezTo>
                          <a:pt x="668687" y="103396"/>
                          <a:pt x="662210" y="102444"/>
                          <a:pt x="661829" y="102634"/>
                        </a:cubicBezTo>
                        <a:cubicBezTo>
                          <a:pt x="661353" y="102825"/>
                          <a:pt x="656210" y="101777"/>
                          <a:pt x="654304" y="101396"/>
                        </a:cubicBezTo>
                        <a:cubicBezTo>
                          <a:pt x="644018" y="99396"/>
                          <a:pt x="629444" y="96633"/>
                          <a:pt x="628968" y="97872"/>
                        </a:cubicBezTo>
                        <a:cubicBezTo>
                          <a:pt x="629063" y="97681"/>
                          <a:pt x="629444" y="96729"/>
                          <a:pt x="621634" y="95871"/>
                        </a:cubicBezTo>
                        <a:cubicBezTo>
                          <a:pt x="614871" y="95205"/>
                          <a:pt x="616586" y="95586"/>
                          <a:pt x="606775" y="93966"/>
                        </a:cubicBezTo>
                        <a:cubicBezTo>
                          <a:pt x="612680" y="94919"/>
                          <a:pt x="611537" y="93871"/>
                          <a:pt x="603631" y="92538"/>
                        </a:cubicBezTo>
                        <a:cubicBezTo>
                          <a:pt x="597250" y="91585"/>
                          <a:pt x="590678" y="90537"/>
                          <a:pt x="584581" y="89680"/>
                        </a:cubicBezTo>
                        <a:cubicBezTo>
                          <a:pt x="571437" y="87870"/>
                          <a:pt x="570865" y="87966"/>
                          <a:pt x="570008" y="88537"/>
                        </a:cubicBezTo>
                        <a:cubicBezTo>
                          <a:pt x="558102" y="86632"/>
                          <a:pt x="560769" y="86918"/>
                          <a:pt x="556959" y="85775"/>
                        </a:cubicBezTo>
                        <a:cubicBezTo>
                          <a:pt x="556864" y="85775"/>
                          <a:pt x="555340" y="85680"/>
                          <a:pt x="553720" y="85680"/>
                        </a:cubicBezTo>
                        <a:cubicBezTo>
                          <a:pt x="552101" y="85584"/>
                          <a:pt x="550387" y="85584"/>
                          <a:pt x="550291" y="85680"/>
                        </a:cubicBezTo>
                        <a:cubicBezTo>
                          <a:pt x="550577" y="85013"/>
                          <a:pt x="547815" y="84060"/>
                          <a:pt x="544481" y="82822"/>
                        </a:cubicBezTo>
                        <a:cubicBezTo>
                          <a:pt x="538385" y="82251"/>
                          <a:pt x="533051" y="81774"/>
                          <a:pt x="527622" y="81298"/>
                        </a:cubicBezTo>
                        <a:cubicBezTo>
                          <a:pt x="518859" y="80631"/>
                          <a:pt x="506191" y="78250"/>
                          <a:pt x="494761" y="76250"/>
                        </a:cubicBezTo>
                        <a:cubicBezTo>
                          <a:pt x="488760" y="75202"/>
                          <a:pt x="466948" y="71297"/>
                          <a:pt x="465519" y="71773"/>
                        </a:cubicBezTo>
                        <a:cubicBezTo>
                          <a:pt x="464281" y="72154"/>
                          <a:pt x="464852" y="72821"/>
                          <a:pt x="464662" y="73392"/>
                        </a:cubicBezTo>
                        <a:cubicBezTo>
                          <a:pt x="455232" y="71868"/>
                          <a:pt x="458470" y="71392"/>
                          <a:pt x="458661" y="71011"/>
                        </a:cubicBezTo>
                        <a:cubicBezTo>
                          <a:pt x="458470" y="71487"/>
                          <a:pt x="445707" y="68630"/>
                          <a:pt x="445802" y="68249"/>
                        </a:cubicBezTo>
                        <a:cubicBezTo>
                          <a:pt x="445897" y="67963"/>
                          <a:pt x="446564" y="67487"/>
                          <a:pt x="439611" y="66439"/>
                        </a:cubicBezTo>
                        <a:lnTo>
                          <a:pt x="438944" y="68154"/>
                        </a:lnTo>
                        <a:cubicBezTo>
                          <a:pt x="439325" y="67201"/>
                          <a:pt x="403321" y="61486"/>
                          <a:pt x="393510" y="59867"/>
                        </a:cubicBezTo>
                        <a:cubicBezTo>
                          <a:pt x="400559" y="61010"/>
                          <a:pt x="399892" y="61391"/>
                          <a:pt x="399701" y="61677"/>
                        </a:cubicBezTo>
                        <a:cubicBezTo>
                          <a:pt x="386366" y="59486"/>
                          <a:pt x="380842" y="57009"/>
                          <a:pt x="367316" y="55676"/>
                        </a:cubicBezTo>
                        <a:cubicBezTo>
                          <a:pt x="366078" y="55676"/>
                          <a:pt x="354362" y="54628"/>
                          <a:pt x="352362" y="53771"/>
                        </a:cubicBezTo>
                        <a:cubicBezTo>
                          <a:pt x="351505" y="53390"/>
                          <a:pt x="362173" y="54152"/>
                          <a:pt x="352553" y="52723"/>
                        </a:cubicBezTo>
                        <a:cubicBezTo>
                          <a:pt x="342075" y="51104"/>
                          <a:pt x="338646" y="51104"/>
                          <a:pt x="325978" y="48913"/>
                        </a:cubicBezTo>
                        <a:cubicBezTo>
                          <a:pt x="316357" y="47199"/>
                          <a:pt x="308642" y="45675"/>
                          <a:pt x="298260" y="44055"/>
                        </a:cubicBezTo>
                        <a:cubicBezTo>
                          <a:pt x="286449" y="42246"/>
                          <a:pt x="277972" y="41769"/>
                          <a:pt x="292545" y="44151"/>
                        </a:cubicBezTo>
                        <a:cubicBezTo>
                          <a:pt x="285878" y="43103"/>
                          <a:pt x="278638" y="41865"/>
                          <a:pt x="272066" y="40817"/>
                        </a:cubicBezTo>
                        <a:cubicBezTo>
                          <a:pt x="265780" y="39674"/>
                          <a:pt x="263018" y="38912"/>
                          <a:pt x="257969" y="37959"/>
                        </a:cubicBezTo>
                        <a:cubicBezTo>
                          <a:pt x="254731" y="37293"/>
                          <a:pt x="250730" y="36816"/>
                          <a:pt x="247587" y="36435"/>
                        </a:cubicBezTo>
                        <a:cubicBezTo>
                          <a:pt x="240157" y="35483"/>
                          <a:pt x="242539" y="36150"/>
                          <a:pt x="242348" y="36626"/>
                        </a:cubicBezTo>
                        <a:cubicBezTo>
                          <a:pt x="247587" y="37102"/>
                          <a:pt x="250921" y="37864"/>
                          <a:pt x="246539" y="37483"/>
                        </a:cubicBezTo>
                        <a:cubicBezTo>
                          <a:pt x="243110" y="37197"/>
                          <a:pt x="236633" y="36435"/>
                          <a:pt x="231299" y="35388"/>
                        </a:cubicBezTo>
                        <a:cubicBezTo>
                          <a:pt x="221107" y="33578"/>
                          <a:pt x="239777" y="35388"/>
                          <a:pt x="227203" y="33483"/>
                        </a:cubicBezTo>
                        <a:cubicBezTo>
                          <a:pt x="221679" y="32625"/>
                          <a:pt x="193104" y="28434"/>
                          <a:pt x="200629" y="30149"/>
                        </a:cubicBezTo>
                        <a:cubicBezTo>
                          <a:pt x="206629" y="31578"/>
                          <a:pt x="210154" y="32149"/>
                          <a:pt x="202629" y="31482"/>
                        </a:cubicBezTo>
                        <a:cubicBezTo>
                          <a:pt x="197962" y="31006"/>
                          <a:pt x="190532" y="30054"/>
                          <a:pt x="185389" y="28911"/>
                        </a:cubicBezTo>
                        <a:cubicBezTo>
                          <a:pt x="177673" y="27196"/>
                          <a:pt x="189675" y="27482"/>
                          <a:pt x="186722" y="26910"/>
                        </a:cubicBezTo>
                        <a:cubicBezTo>
                          <a:pt x="181293" y="25863"/>
                          <a:pt x="172911" y="24624"/>
                          <a:pt x="168148" y="24053"/>
                        </a:cubicBezTo>
                        <a:cubicBezTo>
                          <a:pt x="161576" y="23291"/>
                          <a:pt x="166529" y="24529"/>
                          <a:pt x="160910" y="23862"/>
                        </a:cubicBezTo>
                        <a:cubicBezTo>
                          <a:pt x="150241" y="22719"/>
                          <a:pt x="153289" y="21386"/>
                          <a:pt x="143574" y="20148"/>
                        </a:cubicBezTo>
                        <a:cubicBezTo>
                          <a:pt x="134335" y="19005"/>
                          <a:pt x="130906" y="19100"/>
                          <a:pt x="130715" y="19671"/>
                        </a:cubicBezTo>
                        <a:cubicBezTo>
                          <a:pt x="130906" y="19290"/>
                          <a:pt x="133001" y="19005"/>
                          <a:pt x="129096" y="17957"/>
                        </a:cubicBezTo>
                        <a:cubicBezTo>
                          <a:pt x="124619" y="16814"/>
                          <a:pt x="112522" y="14242"/>
                          <a:pt x="103760" y="13099"/>
                        </a:cubicBezTo>
                        <a:cubicBezTo>
                          <a:pt x="100807" y="12718"/>
                          <a:pt x="109570" y="14623"/>
                          <a:pt x="103188" y="13861"/>
                        </a:cubicBezTo>
                        <a:cubicBezTo>
                          <a:pt x="98044" y="13194"/>
                          <a:pt x="90615" y="12051"/>
                          <a:pt x="85186" y="11004"/>
                        </a:cubicBezTo>
                        <a:cubicBezTo>
                          <a:pt x="78994" y="9861"/>
                          <a:pt x="74137" y="8622"/>
                          <a:pt x="68612" y="7765"/>
                        </a:cubicBezTo>
                        <a:cubicBezTo>
                          <a:pt x="59944" y="6432"/>
                          <a:pt x="59754" y="7289"/>
                          <a:pt x="50896" y="5574"/>
                        </a:cubicBezTo>
                        <a:cubicBezTo>
                          <a:pt x="46324" y="4717"/>
                          <a:pt x="45847" y="3574"/>
                          <a:pt x="38704" y="2907"/>
                        </a:cubicBezTo>
                        <a:cubicBezTo>
                          <a:pt x="31465" y="2145"/>
                          <a:pt x="32227" y="3193"/>
                          <a:pt x="19654" y="1193"/>
                        </a:cubicBezTo>
                        <a:lnTo>
                          <a:pt x="19844" y="717"/>
                        </a:lnTo>
                        <a:cubicBezTo>
                          <a:pt x="18415" y="240"/>
                          <a:pt x="19368" y="240"/>
                          <a:pt x="22607" y="812"/>
                        </a:cubicBezTo>
                        <a:cubicBezTo>
                          <a:pt x="22892" y="812"/>
                          <a:pt x="21844" y="621"/>
                          <a:pt x="19939" y="336"/>
                        </a:cubicBezTo>
                        <a:cubicBezTo>
                          <a:pt x="18225" y="-45"/>
                          <a:pt x="14510" y="-331"/>
                          <a:pt x="11462" y="812"/>
                        </a:cubicBezTo>
                        <a:cubicBezTo>
                          <a:pt x="8319" y="1860"/>
                          <a:pt x="5557" y="4336"/>
                          <a:pt x="4033" y="6717"/>
                        </a:cubicBezTo>
                        <a:cubicBezTo>
                          <a:pt x="2509" y="9099"/>
                          <a:pt x="2128" y="11289"/>
                          <a:pt x="1937" y="12051"/>
                        </a:cubicBezTo>
                        <a:cubicBezTo>
                          <a:pt x="1461" y="19862"/>
                          <a:pt x="1366" y="22624"/>
                          <a:pt x="1366" y="29101"/>
                        </a:cubicBezTo>
                        <a:cubicBezTo>
                          <a:pt x="1461" y="36245"/>
                          <a:pt x="1747" y="36816"/>
                          <a:pt x="1747" y="44913"/>
                        </a:cubicBezTo>
                        <a:cubicBezTo>
                          <a:pt x="1747" y="53485"/>
                          <a:pt x="1747" y="55866"/>
                          <a:pt x="1461" y="63105"/>
                        </a:cubicBezTo>
                        <a:cubicBezTo>
                          <a:pt x="1080" y="73869"/>
                          <a:pt x="2032" y="78345"/>
                          <a:pt x="1937" y="88061"/>
                        </a:cubicBezTo>
                        <a:cubicBezTo>
                          <a:pt x="1937" y="98348"/>
                          <a:pt x="985" y="101586"/>
                          <a:pt x="985" y="111016"/>
                        </a:cubicBezTo>
                        <a:cubicBezTo>
                          <a:pt x="985" y="118827"/>
                          <a:pt x="1651" y="123113"/>
                          <a:pt x="1842" y="129971"/>
                        </a:cubicBezTo>
                        <a:cubicBezTo>
                          <a:pt x="2032" y="140353"/>
                          <a:pt x="699" y="137400"/>
                          <a:pt x="318" y="137400"/>
                        </a:cubicBezTo>
                        <a:cubicBezTo>
                          <a:pt x="699" y="143496"/>
                          <a:pt x="985" y="149402"/>
                          <a:pt x="1461" y="153783"/>
                        </a:cubicBezTo>
                        <a:cubicBezTo>
                          <a:pt x="2509" y="163880"/>
                          <a:pt x="1556" y="164261"/>
                          <a:pt x="889" y="164070"/>
                        </a:cubicBezTo>
                        <a:cubicBezTo>
                          <a:pt x="1937" y="164261"/>
                          <a:pt x="1175" y="190645"/>
                          <a:pt x="1937" y="190836"/>
                        </a:cubicBezTo>
                        <a:cubicBezTo>
                          <a:pt x="1556" y="196455"/>
                          <a:pt x="1175" y="201980"/>
                          <a:pt x="1080" y="210552"/>
                        </a:cubicBezTo>
                        <a:cubicBezTo>
                          <a:pt x="1651" y="210648"/>
                          <a:pt x="1461" y="215124"/>
                          <a:pt x="1461" y="222268"/>
                        </a:cubicBezTo>
                        <a:cubicBezTo>
                          <a:pt x="1461" y="232079"/>
                          <a:pt x="2128" y="237699"/>
                          <a:pt x="2128" y="246462"/>
                        </a:cubicBezTo>
                        <a:cubicBezTo>
                          <a:pt x="2128" y="248652"/>
                          <a:pt x="223" y="265797"/>
                          <a:pt x="985" y="271417"/>
                        </a:cubicBezTo>
                        <a:cubicBezTo>
                          <a:pt x="1270" y="273513"/>
                          <a:pt x="2890" y="262464"/>
                          <a:pt x="2318" y="274370"/>
                        </a:cubicBezTo>
                        <a:cubicBezTo>
                          <a:pt x="1937" y="281799"/>
                          <a:pt x="1651" y="282466"/>
                          <a:pt x="2128" y="290372"/>
                        </a:cubicBezTo>
                        <a:cubicBezTo>
                          <a:pt x="2128" y="290181"/>
                          <a:pt x="2794" y="295896"/>
                          <a:pt x="2699" y="296658"/>
                        </a:cubicBezTo>
                        <a:cubicBezTo>
                          <a:pt x="2318" y="300754"/>
                          <a:pt x="1366" y="288943"/>
                          <a:pt x="1080" y="292658"/>
                        </a:cubicBezTo>
                        <a:cubicBezTo>
                          <a:pt x="985" y="293801"/>
                          <a:pt x="1366" y="299611"/>
                          <a:pt x="1461" y="299897"/>
                        </a:cubicBezTo>
                        <a:cubicBezTo>
                          <a:pt x="1747" y="304564"/>
                          <a:pt x="1651" y="306755"/>
                          <a:pt x="1651" y="312851"/>
                        </a:cubicBezTo>
                        <a:cubicBezTo>
                          <a:pt x="1651" y="307803"/>
                          <a:pt x="1366" y="310089"/>
                          <a:pt x="1080" y="309993"/>
                        </a:cubicBezTo>
                        <a:cubicBezTo>
                          <a:pt x="1461" y="310089"/>
                          <a:pt x="1175" y="318852"/>
                          <a:pt x="1270" y="323328"/>
                        </a:cubicBezTo>
                        <a:cubicBezTo>
                          <a:pt x="1366" y="323328"/>
                          <a:pt x="1556" y="323043"/>
                          <a:pt x="1651" y="325043"/>
                        </a:cubicBezTo>
                        <a:cubicBezTo>
                          <a:pt x="1842" y="331996"/>
                          <a:pt x="1842" y="342950"/>
                          <a:pt x="1366" y="343331"/>
                        </a:cubicBezTo>
                        <a:cubicBezTo>
                          <a:pt x="699" y="343902"/>
                          <a:pt x="604" y="362952"/>
                          <a:pt x="1270" y="363143"/>
                        </a:cubicBezTo>
                        <a:cubicBezTo>
                          <a:pt x="1366" y="368763"/>
                          <a:pt x="985" y="382955"/>
                          <a:pt x="1651" y="383145"/>
                        </a:cubicBezTo>
                        <a:cubicBezTo>
                          <a:pt x="1175" y="397623"/>
                          <a:pt x="-254" y="430580"/>
                          <a:pt x="1175" y="442772"/>
                        </a:cubicBezTo>
                        <a:cubicBezTo>
                          <a:pt x="-1492" y="440676"/>
                          <a:pt x="2128" y="464394"/>
                          <a:pt x="1651" y="471347"/>
                        </a:cubicBezTo>
                        <a:cubicBezTo>
                          <a:pt x="1270" y="477348"/>
                          <a:pt x="318" y="480300"/>
                          <a:pt x="889" y="492111"/>
                        </a:cubicBezTo>
                        <a:cubicBezTo>
                          <a:pt x="1080" y="495064"/>
                          <a:pt x="2509" y="509733"/>
                          <a:pt x="2509" y="508875"/>
                        </a:cubicBezTo>
                        <a:cubicBezTo>
                          <a:pt x="1937" y="514209"/>
                          <a:pt x="1270" y="506113"/>
                          <a:pt x="1461" y="523449"/>
                        </a:cubicBezTo>
                        <a:cubicBezTo>
                          <a:pt x="1556" y="533355"/>
                          <a:pt x="2318" y="524592"/>
                          <a:pt x="2318" y="535831"/>
                        </a:cubicBezTo>
                        <a:cubicBezTo>
                          <a:pt x="1937" y="535736"/>
                          <a:pt x="985" y="532688"/>
                          <a:pt x="699" y="538308"/>
                        </a:cubicBezTo>
                        <a:cubicBezTo>
                          <a:pt x="508" y="542784"/>
                          <a:pt x="604" y="555357"/>
                          <a:pt x="985" y="555453"/>
                        </a:cubicBezTo>
                        <a:cubicBezTo>
                          <a:pt x="1080" y="555453"/>
                          <a:pt x="1175" y="556786"/>
                          <a:pt x="1175" y="558882"/>
                        </a:cubicBezTo>
                        <a:cubicBezTo>
                          <a:pt x="1175" y="560977"/>
                          <a:pt x="1270" y="563739"/>
                          <a:pt x="1270" y="566597"/>
                        </a:cubicBezTo>
                        <a:cubicBezTo>
                          <a:pt x="1270" y="572407"/>
                          <a:pt x="1366" y="578598"/>
                          <a:pt x="1366" y="580313"/>
                        </a:cubicBezTo>
                        <a:cubicBezTo>
                          <a:pt x="1366" y="586695"/>
                          <a:pt x="1461" y="605173"/>
                          <a:pt x="985" y="608221"/>
                        </a:cubicBezTo>
                        <a:cubicBezTo>
                          <a:pt x="318" y="612126"/>
                          <a:pt x="-63" y="620127"/>
                          <a:pt x="318" y="632510"/>
                        </a:cubicBezTo>
                        <a:cubicBezTo>
                          <a:pt x="508" y="638415"/>
                          <a:pt x="985" y="638701"/>
                          <a:pt x="1080" y="646607"/>
                        </a:cubicBezTo>
                        <a:cubicBezTo>
                          <a:pt x="1175" y="653751"/>
                          <a:pt x="985" y="661561"/>
                          <a:pt x="794" y="668133"/>
                        </a:cubicBezTo>
                        <a:cubicBezTo>
                          <a:pt x="794" y="669753"/>
                          <a:pt x="318" y="698804"/>
                          <a:pt x="604" y="696804"/>
                        </a:cubicBezTo>
                        <a:cubicBezTo>
                          <a:pt x="1651" y="689374"/>
                          <a:pt x="889" y="716520"/>
                          <a:pt x="889" y="725569"/>
                        </a:cubicBezTo>
                        <a:cubicBezTo>
                          <a:pt x="889" y="732713"/>
                          <a:pt x="889" y="740142"/>
                          <a:pt x="889" y="747286"/>
                        </a:cubicBezTo>
                        <a:cubicBezTo>
                          <a:pt x="985" y="754620"/>
                          <a:pt x="985" y="752906"/>
                          <a:pt x="1175" y="751668"/>
                        </a:cubicBezTo>
                        <a:cubicBezTo>
                          <a:pt x="1366" y="750239"/>
                          <a:pt x="1080" y="763669"/>
                          <a:pt x="1080" y="764812"/>
                        </a:cubicBezTo>
                        <a:cubicBezTo>
                          <a:pt x="1080" y="769670"/>
                          <a:pt x="1175" y="774528"/>
                          <a:pt x="1175" y="779195"/>
                        </a:cubicBezTo>
                        <a:cubicBezTo>
                          <a:pt x="1270" y="784338"/>
                          <a:pt x="1842" y="800531"/>
                          <a:pt x="1270" y="800912"/>
                        </a:cubicBezTo>
                        <a:cubicBezTo>
                          <a:pt x="604" y="801388"/>
                          <a:pt x="508" y="814628"/>
                          <a:pt x="699" y="823105"/>
                        </a:cubicBezTo>
                        <a:cubicBezTo>
                          <a:pt x="889" y="831868"/>
                          <a:pt x="1461" y="822819"/>
                          <a:pt x="1461" y="834059"/>
                        </a:cubicBezTo>
                        <a:cubicBezTo>
                          <a:pt x="985" y="833868"/>
                          <a:pt x="604" y="831773"/>
                          <a:pt x="604" y="840536"/>
                        </a:cubicBezTo>
                        <a:cubicBezTo>
                          <a:pt x="794" y="854823"/>
                          <a:pt x="2604" y="830916"/>
                          <a:pt x="2794" y="822915"/>
                        </a:cubicBezTo>
                        <a:close/>
                        <a:moveTo>
                          <a:pt x="794" y="1278781"/>
                        </a:moveTo>
                        <a:cubicBezTo>
                          <a:pt x="1366" y="1270399"/>
                          <a:pt x="1175" y="1265637"/>
                          <a:pt x="413" y="1265446"/>
                        </a:cubicBezTo>
                        <a:lnTo>
                          <a:pt x="413" y="1272114"/>
                        </a:lnTo>
                        <a:lnTo>
                          <a:pt x="794" y="1278781"/>
                        </a:lnTo>
                        <a:close/>
                        <a:moveTo>
                          <a:pt x="3747" y="1419561"/>
                        </a:moveTo>
                        <a:cubicBezTo>
                          <a:pt x="3747" y="1410131"/>
                          <a:pt x="3747" y="1399939"/>
                          <a:pt x="3652" y="1390510"/>
                        </a:cubicBezTo>
                        <a:cubicBezTo>
                          <a:pt x="3557" y="1379651"/>
                          <a:pt x="3461" y="1376508"/>
                          <a:pt x="2985" y="1371078"/>
                        </a:cubicBezTo>
                        <a:cubicBezTo>
                          <a:pt x="2413" y="1364887"/>
                          <a:pt x="3175" y="1352219"/>
                          <a:pt x="2128" y="1352028"/>
                        </a:cubicBezTo>
                        <a:cubicBezTo>
                          <a:pt x="3080" y="1352219"/>
                          <a:pt x="3175" y="1325644"/>
                          <a:pt x="3366" y="1314690"/>
                        </a:cubicBezTo>
                        <a:cubicBezTo>
                          <a:pt x="3461" y="1310690"/>
                          <a:pt x="3557" y="1302498"/>
                          <a:pt x="3747" y="1299260"/>
                        </a:cubicBezTo>
                        <a:cubicBezTo>
                          <a:pt x="4128" y="1299355"/>
                          <a:pt x="4604" y="1292878"/>
                          <a:pt x="4604" y="1286211"/>
                        </a:cubicBezTo>
                        <a:lnTo>
                          <a:pt x="3747" y="1286020"/>
                        </a:lnTo>
                        <a:cubicBezTo>
                          <a:pt x="3747" y="1275733"/>
                          <a:pt x="4414" y="1274590"/>
                          <a:pt x="4223" y="1264303"/>
                        </a:cubicBezTo>
                        <a:cubicBezTo>
                          <a:pt x="4033" y="1255921"/>
                          <a:pt x="3747" y="1245825"/>
                          <a:pt x="3271" y="1241157"/>
                        </a:cubicBezTo>
                        <a:cubicBezTo>
                          <a:pt x="3080" y="1239062"/>
                          <a:pt x="2890" y="1241062"/>
                          <a:pt x="2985" y="1236681"/>
                        </a:cubicBezTo>
                        <a:cubicBezTo>
                          <a:pt x="3080" y="1231918"/>
                          <a:pt x="3175" y="1227060"/>
                          <a:pt x="3271" y="1222774"/>
                        </a:cubicBezTo>
                        <a:cubicBezTo>
                          <a:pt x="3557" y="1214583"/>
                          <a:pt x="4033" y="1204772"/>
                          <a:pt x="3652" y="1196199"/>
                        </a:cubicBezTo>
                        <a:cubicBezTo>
                          <a:pt x="3271" y="1187722"/>
                          <a:pt x="3080" y="1174482"/>
                          <a:pt x="3271" y="1164195"/>
                        </a:cubicBezTo>
                        <a:cubicBezTo>
                          <a:pt x="3366" y="1159623"/>
                          <a:pt x="4318" y="1155337"/>
                          <a:pt x="4033" y="1150098"/>
                        </a:cubicBezTo>
                        <a:cubicBezTo>
                          <a:pt x="3461" y="1138478"/>
                          <a:pt x="2699" y="1158385"/>
                          <a:pt x="2699" y="1139811"/>
                        </a:cubicBezTo>
                        <a:cubicBezTo>
                          <a:pt x="2699" y="1123524"/>
                          <a:pt x="4318" y="1146098"/>
                          <a:pt x="4414" y="1126953"/>
                        </a:cubicBezTo>
                        <a:cubicBezTo>
                          <a:pt x="4414" y="1116475"/>
                          <a:pt x="3747" y="1124286"/>
                          <a:pt x="3652" y="1117713"/>
                        </a:cubicBezTo>
                        <a:cubicBezTo>
                          <a:pt x="3366" y="1107045"/>
                          <a:pt x="3652" y="1091901"/>
                          <a:pt x="3747" y="1081137"/>
                        </a:cubicBezTo>
                        <a:cubicBezTo>
                          <a:pt x="3937" y="1057135"/>
                          <a:pt x="4699" y="1027321"/>
                          <a:pt x="4414" y="1002747"/>
                        </a:cubicBezTo>
                        <a:cubicBezTo>
                          <a:pt x="4318" y="995031"/>
                          <a:pt x="3937" y="993888"/>
                          <a:pt x="3652" y="988269"/>
                        </a:cubicBezTo>
                        <a:cubicBezTo>
                          <a:pt x="2985" y="975505"/>
                          <a:pt x="3842" y="983506"/>
                          <a:pt x="4033" y="980077"/>
                        </a:cubicBezTo>
                        <a:cubicBezTo>
                          <a:pt x="4318" y="975219"/>
                          <a:pt x="3937" y="958551"/>
                          <a:pt x="3652" y="954264"/>
                        </a:cubicBezTo>
                        <a:cubicBezTo>
                          <a:pt x="2699" y="946740"/>
                          <a:pt x="3175" y="946263"/>
                          <a:pt x="3842" y="940929"/>
                        </a:cubicBezTo>
                        <a:cubicBezTo>
                          <a:pt x="3937" y="940168"/>
                          <a:pt x="2318" y="930071"/>
                          <a:pt x="2318" y="932928"/>
                        </a:cubicBezTo>
                        <a:cubicBezTo>
                          <a:pt x="2318" y="927976"/>
                          <a:pt x="3175" y="927690"/>
                          <a:pt x="3366" y="926451"/>
                        </a:cubicBezTo>
                        <a:cubicBezTo>
                          <a:pt x="3842" y="923213"/>
                          <a:pt x="3461" y="912450"/>
                          <a:pt x="3366" y="907782"/>
                        </a:cubicBezTo>
                        <a:cubicBezTo>
                          <a:pt x="3271" y="902353"/>
                          <a:pt x="2699" y="873873"/>
                          <a:pt x="3652" y="879969"/>
                        </a:cubicBezTo>
                        <a:cubicBezTo>
                          <a:pt x="4795" y="887208"/>
                          <a:pt x="3461" y="859395"/>
                          <a:pt x="3461" y="853490"/>
                        </a:cubicBezTo>
                        <a:cubicBezTo>
                          <a:pt x="3271" y="838345"/>
                          <a:pt x="5557" y="841965"/>
                          <a:pt x="4699" y="828534"/>
                        </a:cubicBezTo>
                        <a:cubicBezTo>
                          <a:pt x="3842" y="828344"/>
                          <a:pt x="2509" y="848727"/>
                          <a:pt x="2032" y="857586"/>
                        </a:cubicBezTo>
                        <a:cubicBezTo>
                          <a:pt x="1937" y="858443"/>
                          <a:pt x="985" y="874159"/>
                          <a:pt x="1366" y="874254"/>
                        </a:cubicBezTo>
                        <a:cubicBezTo>
                          <a:pt x="1651" y="879303"/>
                          <a:pt x="1747" y="881970"/>
                          <a:pt x="1556" y="888542"/>
                        </a:cubicBezTo>
                        <a:cubicBezTo>
                          <a:pt x="1270" y="896829"/>
                          <a:pt x="794" y="907973"/>
                          <a:pt x="1175" y="917307"/>
                        </a:cubicBezTo>
                        <a:cubicBezTo>
                          <a:pt x="1461" y="925309"/>
                          <a:pt x="1842" y="925880"/>
                          <a:pt x="1366" y="933976"/>
                        </a:cubicBezTo>
                        <a:cubicBezTo>
                          <a:pt x="1366" y="946073"/>
                          <a:pt x="2509" y="967409"/>
                          <a:pt x="1175" y="967123"/>
                        </a:cubicBezTo>
                        <a:cubicBezTo>
                          <a:pt x="2223" y="967409"/>
                          <a:pt x="1461" y="992460"/>
                          <a:pt x="1556" y="1001318"/>
                        </a:cubicBezTo>
                        <a:cubicBezTo>
                          <a:pt x="1747" y="1011224"/>
                          <a:pt x="2128" y="1003128"/>
                          <a:pt x="2413" y="1010081"/>
                        </a:cubicBezTo>
                        <a:cubicBezTo>
                          <a:pt x="2699" y="1016082"/>
                          <a:pt x="1937" y="1020463"/>
                          <a:pt x="1651" y="1020368"/>
                        </a:cubicBezTo>
                        <a:cubicBezTo>
                          <a:pt x="413" y="1020082"/>
                          <a:pt x="1461" y="1035418"/>
                          <a:pt x="1461" y="1045609"/>
                        </a:cubicBezTo>
                        <a:cubicBezTo>
                          <a:pt x="1461" y="1050277"/>
                          <a:pt x="1175" y="1084947"/>
                          <a:pt x="985" y="1082376"/>
                        </a:cubicBezTo>
                        <a:cubicBezTo>
                          <a:pt x="1175" y="1085328"/>
                          <a:pt x="985" y="1075994"/>
                          <a:pt x="1366" y="1081137"/>
                        </a:cubicBezTo>
                        <a:cubicBezTo>
                          <a:pt x="1556" y="1083804"/>
                          <a:pt x="1556" y="1089710"/>
                          <a:pt x="1556" y="1093329"/>
                        </a:cubicBezTo>
                        <a:cubicBezTo>
                          <a:pt x="1556" y="1098759"/>
                          <a:pt x="1556" y="1108284"/>
                          <a:pt x="1270" y="1112189"/>
                        </a:cubicBezTo>
                        <a:cubicBezTo>
                          <a:pt x="985" y="1115999"/>
                          <a:pt x="604" y="1115142"/>
                          <a:pt x="889" y="1123810"/>
                        </a:cubicBezTo>
                        <a:cubicBezTo>
                          <a:pt x="1080" y="1130096"/>
                          <a:pt x="1651" y="1130763"/>
                          <a:pt x="1747" y="1135430"/>
                        </a:cubicBezTo>
                        <a:cubicBezTo>
                          <a:pt x="2032" y="1143526"/>
                          <a:pt x="1270" y="1155718"/>
                          <a:pt x="1080" y="1162576"/>
                        </a:cubicBezTo>
                        <a:cubicBezTo>
                          <a:pt x="889" y="1170768"/>
                          <a:pt x="699" y="1179816"/>
                          <a:pt x="794" y="1188770"/>
                        </a:cubicBezTo>
                        <a:cubicBezTo>
                          <a:pt x="794" y="1197723"/>
                          <a:pt x="985" y="1206677"/>
                          <a:pt x="1175" y="1214678"/>
                        </a:cubicBezTo>
                        <a:cubicBezTo>
                          <a:pt x="1270" y="1218583"/>
                          <a:pt x="1937" y="1226203"/>
                          <a:pt x="1937" y="1230299"/>
                        </a:cubicBezTo>
                        <a:cubicBezTo>
                          <a:pt x="1937" y="1229251"/>
                          <a:pt x="1175" y="1225251"/>
                          <a:pt x="985" y="1226394"/>
                        </a:cubicBezTo>
                        <a:cubicBezTo>
                          <a:pt x="699" y="1228489"/>
                          <a:pt x="794" y="1244586"/>
                          <a:pt x="889" y="1248301"/>
                        </a:cubicBezTo>
                        <a:cubicBezTo>
                          <a:pt x="985" y="1254493"/>
                          <a:pt x="1461" y="1251159"/>
                          <a:pt x="1461" y="1258969"/>
                        </a:cubicBezTo>
                        <a:cubicBezTo>
                          <a:pt x="1556" y="1265160"/>
                          <a:pt x="1461" y="1271637"/>
                          <a:pt x="1366" y="1277543"/>
                        </a:cubicBezTo>
                        <a:cubicBezTo>
                          <a:pt x="985" y="1294212"/>
                          <a:pt x="223" y="1294116"/>
                          <a:pt x="794" y="1312214"/>
                        </a:cubicBezTo>
                        <a:cubicBezTo>
                          <a:pt x="1270" y="1319739"/>
                          <a:pt x="1175" y="1327263"/>
                          <a:pt x="1175" y="1336884"/>
                        </a:cubicBezTo>
                        <a:cubicBezTo>
                          <a:pt x="1175" y="1341075"/>
                          <a:pt x="2032" y="1343075"/>
                          <a:pt x="2032" y="1352314"/>
                        </a:cubicBezTo>
                        <a:cubicBezTo>
                          <a:pt x="1747" y="1352886"/>
                          <a:pt x="794" y="1346504"/>
                          <a:pt x="1080" y="1356505"/>
                        </a:cubicBezTo>
                        <a:cubicBezTo>
                          <a:pt x="1270" y="1362982"/>
                          <a:pt x="1747" y="1367269"/>
                          <a:pt x="2032" y="1372221"/>
                        </a:cubicBezTo>
                        <a:cubicBezTo>
                          <a:pt x="1270" y="1359744"/>
                          <a:pt x="1651" y="1388509"/>
                          <a:pt x="1556" y="1393653"/>
                        </a:cubicBezTo>
                        <a:cubicBezTo>
                          <a:pt x="1366" y="1402892"/>
                          <a:pt x="794" y="1394034"/>
                          <a:pt x="794" y="1405083"/>
                        </a:cubicBezTo>
                        <a:cubicBezTo>
                          <a:pt x="794" y="1415846"/>
                          <a:pt x="2890" y="1416894"/>
                          <a:pt x="2890" y="1402892"/>
                        </a:cubicBezTo>
                        <a:lnTo>
                          <a:pt x="2890" y="1412227"/>
                        </a:lnTo>
                        <a:cubicBezTo>
                          <a:pt x="2794" y="1421275"/>
                          <a:pt x="3652" y="1432801"/>
                          <a:pt x="3747" y="1419561"/>
                        </a:cubicBezTo>
                        <a:close/>
                        <a:moveTo>
                          <a:pt x="4414" y="1962771"/>
                        </a:moveTo>
                        <a:cubicBezTo>
                          <a:pt x="4985" y="1954389"/>
                          <a:pt x="4795" y="1949627"/>
                          <a:pt x="4033" y="1949436"/>
                        </a:cubicBezTo>
                        <a:lnTo>
                          <a:pt x="4033" y="1956104"/>
                        </a:lnTo>
                        <a:lnTo>
                          <a:pt x="4414" y="1962771"/>
                        </a:lnTo>
                        <a:close/>
                        <a:moveTo>
                          <a:pt x="624777" y="2306148"/>
                        </a:moveTo>
                        <a:cubicBezTo>
                          <a:pt x="610966" y="2301195"/>
                          <a:pt x="608203" y="2301766"/>
                          <a:pt x="618205" y="2304719"/>
                        </a:cubicBezTo>
                        <a:lnTo>
                          <a:pt x="624777" y="2306148"/>
                        </a:lnTo>
                        <a:close/>
                        <a:moveTo>
                          <a:pt x="2318" y="1511286"/>
                        </a:moveTo>
                        <a:cubicBezTo>
                          <a:pt x="2318" y="1501476"/>
                          <a:pt x="3175" y="1503095"/>
                          <a:pt x="3175" y="1511477"/>
                        </a:cubicBezTo>
                        <a:cubicBezTo>
                          <a:pt x="2794" y="1515763"/>
                          <a:pt x="2413" y="1522335"/>
                          <a:pt x="2318" y="1511286"/>
                        </a:cubicBezTo>
                        <a:close/>
                        <a:moveTo>
                          <a:pt x="3271" y="1756936"/>
                        </a:moveTo>
                        <a:cubicBezTo>
                          <a:pt x="2794" y="1756841"/>
                          <a:pt x="2509" y="1749411"/>
                          <a:pt x="2890" y="1743601"/>
                        </a:cubicBezTo>
                        <a:cubicBezTo>
                          <a:pt x="3366" y="1735600"/>
                          <a:pt x="4699" y="1733981"/>
                          <a:pt x="4128" y="1750554"/>
                        </a:cubicBezTo>
                        <a:cubicBezTo>
                          <a:pt x="3937" y="1753698"/>
                          <a:pt x="3652" y="1756936"/>
                          <a:pt x="3271" y="1756936"/>
                        </a:cubicBezTo>
                        <a:close/>
                        <a:moveTo>
                          <a:pt x="25083" y="2134888"/>
                        </a:moveTo>
                        <a:lnTo>
                          <a:pt x="25654" y="2133745"/>
                        </a:lnTo>
                        <a:cubicBezTo>
                          <a:pt x="30703" y="2135555"/>
                          <a:pt x="36894" y="2138317"/>
                          <a:pt x="25083" y="2134888"/>
                        </a:cubicBezTo>
                        <a:close/>
                        <a:moveTo>
                          <a:pt x="222631" y="2191753"/>
                        </a:moveTo>
                        <a:cubicBezTo>
                          <a:pt x="213202" y="2188990"/>
                          <a:pt x="214916" y="2188704"/>
                          <a:pt x="223012" y="2190990"/>
                        </a:cubicBezTo>
                        <a:cubicBezTo>
                          <a:pt x="227203" y="2192419"/>
                          <a:pt x="233299" y="2194705"/>
                          <a:pt x="222631" y="2191753"/>
                        </a:cubicBezTo>
                        <a:close/>
                        <a:moveTo>
                          <a:pt x="305309" y="2215946"/>
                        </a:moveTo>
                        <a:cubicBezTo>
                          <a:pt x="295879" y="2213184"/>
                          <a:pt x="297593" y="2212898"/>
                          <a:pt x="305689" y="2215184"/>
                        </a:cubicBezTo>
                        <a:cubicBezTo>
                          <a:pt x="320548" y="2219470"/>
                          <a:pt x="320834" y="2220423"/>
                          <a:pt x="305309" y="2215946"/>
                        </a:cubicBezTo>
                        <a:close/>
                        <a:moveTo>
                          <a:pt x="1541749" y="2571610"/>
                        </a:moveTo>
                        <a:cubicBezTo>
                          <a:pt x="1543939" y="2572181"/>
                          <a:pt x="1545749" y="2572657"/>
                          <a:pt x="1547464" y="2572657"/>
                        </a:cubicBezTo>
                        <a:cubicBezTo>
                          <a:pt x="1549178" y="2572657"/>
                          <a:pt x="1550321" y="2572371"/>
                          <a:pt x="1550607" y="2571990"/>
                        </a:cubicBezTo>
                        <a:cubicBezTo>
                          <a:pt x="1551083" y="2571038"/>
                          <a:pt x="1549178" y="2570657"/>
                          <a:pt x="1542796" y="2568466"/>
                        </a:cubicBezTo>
                        <a:cubicBezTo>
                          <a:pt x="1538320" y="2567133"/>
                          <a:pt x="1520698" y="2561894"/>
                          <a:pt x="1518317" y="2561513"/>
                        </a:cubicBezTo>
                        <a:cubicBezTo>
                          <a:pt x="1513269" y="2560751"/>
                          <a:pt x="1513364" y="2561322"/>
                          <a:pt x="1498410" y="2556560"/>
                        </a:cubicBezTo>
                        <a:cubicBezTo>
                          <a:pt x="1485551" y="2552655"/>
                          <a:pt x="1471359" y="2548369"/>
                          <a:pt x="1457929" y="2544654"/>
                        </a:cubicBezTo>
                        <a:cubicBezTo>
                          <a:pt x="1449452" y="2542272"/>
                          <a:pt x="1442594" y="2541320"/>
                          <a:pt x="1436212" y="2539320"/>
                        </a:cubicBezTo>
                        <a:cubicBezTo>
                          <a:pt x="1425448" y="2535986"/>
                          <a:pt x="1424877" y="2534557"/>
                          <a:pt x="1412113" y="2530747"/>
                        </a:cubicBezTo>
                        <a:cubicBezTo>
                          <a:pt x="1404779" y="2528556"/>
                          <a:pt x="1409923" y="2530938"/>
                          <a:pt x="1409256" y="2530938"/>
                        </a:cubicBezTo>
                        <a:cubicBezTo>
                          <a:pt x="1402779" y="2529033"/>
                          <a:pt x="1400112" y="2527128"/>
                          <a:pt x="1393159" y="2525509"/>
                        </a:cubicBezTo>
                        <a:cubicBezTo>
                          <a:pt x="1391254" y="2525032"/>
                          <a:pt x="1388111" y="2526366"/>
                          <a:pt x="1377728" y="2522651"/>
                        </a:cubicBezTo>
                        <a:cubicBezTo>
                          <a:pt x="1373061" y="2520937"/>
                          <a:pt x="1378395" y="2521984"/>
                          <a:pt x="1369441" y="2519127"/>
                        </a:cubicBezTo>
                        <a:cubicBezTo>
                          <a:pt x="1365822" y="2517984"/>
                          <a:pt x="1359059" y="2515984"/>
                          <a:pt x="1355154" y="2515031"/>
                        </a:cubicBezTo>
                        <a:cubicBezTo>
                          <a:pt x="1344772" y="2512269"/>
                          <a:pt x="1357535" y="2516936"/>
                          <a:pt x="1338676" y="2511507"/>
                        </a:cubicBezTo>
                        <a:cubicBezTo>
                          <a:pt x="1339723" y="2511316"/>
                          <a:pt x="1338009" y="2510364"/>
                          <a:pt x="1332865" y="2508554"/>
                        </a:cubicBezTo>
                        <a:cubicBezTo>
                          <a:pt x="1325817" y="2506268"/>
                          <a:pt x="1314006" y="2502553"/>
                          <a:pt x="1313625" y="2503315"/>
                        </a:cubicBezTo>
                        <a:cubicBezTo>
                          <a:pt x="1314196" y="2502363"/>
                          <a:pt x="1303910" y="2499601"/>
                          <a:pt x="1294670" y="2497600"/>
                        </a:cubicBezTo>
                        <a:cubicBezTo>
                          <a:pt x="1294765" y="2497410"/>
                          <a:pt x="1292194" y="2496553"/>
                          <a:pt x="1288098" y="2495410"/>
                        </a:cubicBezTo>
                        <a:cubicBezTo>
                          <a:pt x="1284002" y="2494266"/>
                          <a:pt x="1278573" y="2492743"/>
                          <a:pt x="1272953" y="2491123"/>
                        </a:cubicBezTo>
                        <a:cubicBezTo>
                          <a:pt x="1261714" y="2487980"/>
                          <a:pt x="1249807" y="2484741"/>
                          <a:pt x="1247331" y="2484075"/>
                        </a:cubicBezTo>
                        <a:cubicBezTo>
                          <a:pt x="1266762" y="2489695"/>
                          <a:pt x="1264000" y="2489980"/>
                          <a:pt x="1244759" y="2484075"/>
                        </a:cubicBezTo>
                        <a:cubicBezTo>
                          <a:pt x="1231901" y="2480265"/>
                          <a:pt x="1218470" y="2476264"/>
                          <a:pt x="1205230" y="2472359"/>
                        </a:cubicBezTo>
                        <a:cubicBezTo>
                          <a:pt x="1204754" y="2473216"/>
                          <a:pt x="1238663" y="2483122"/>
                          <a:pt x="1249236" y="2486265"/>
                        </a:cubicBezTo>
                        <a:cubicBezTo>
                          <a:pt x="1238949" y="2483313"/>
                          <a:pt x="1228471" y="2480265"/>
                          <a:pt x="1218185" y="2477312"/>
                        </a:cubicBezTo>
                        <a:cubicBezTo>
                          <a:pt x="1211327" y="2475312"/>
                          <a:pt x="1200563" y="2472169"/>
                          <a:pt x="1197611" y="2470740"/>
                        </a:cubicBezTo>
                        <a:cubicBezTo>
                          <a:pt x="1194753" y="2469502"/>
                          <a:pt x="1202278" y="2471311"/>
                          <a:pt x="1193801" y="2468549"/>
                        </a:cubicBezTo>
                        <a:cubicBezTo>
                          <a:pt x="1176655" y="2463024"/>
                          <a:pt x="1171417" y="2462644"/>
                          <a:pt x="1155320" y="2458071"/>
                        </a:cubicBezTo>
                        <a:cubicBezTo>
                          <a:pt x="1141127" y="2454071"/>
                          <a:pt x="1131888" y="2450928"/>
                          <a:pt x="1122744" y="2447594"/>
                        </a:cubicBezTo>
                        <a:cubicBezTo>
                          <a:pt x="1122458" y="2448070"/>
                          <a:pt x="1111504" y="2445689"/>
                          <a:pt x="1104551" y="2443879"/>
                        </a:cubicBezTo>
                        <a:cubicBezTo>
                          <a:pt x="1093788" y="2441212"/>
                          <a:pt x="1099217" y="2441784"/>
                          <a:pt x="1095979" y="2440831"/>
                        </a:cubicBezTo>
                        <a:cubicBezTo>
                          <a:pt x="1088930" y="2438831"/>
                          <a:pt x="1090073" y="2439784"/>
                          <a:pt x="1089978" y="2440069"/>
                        </a:cubicBezTo>
                        <a:cubicBezTo>
                          <a:pt x="1090073" y="2439784"/>
                          <a:pt x="1095312" y="2440355"/>
                          <a:pt x="1091407" y="2439117"/>
                        </a:cubicBezTo>
                        <a:cubicBezTo>
                          <a:pt x="1085406" y="2437116"/>
                          <a:pt x="1071880" y="2433402"/>
                          <a:pt x="1065308" y="2431592"/>
                        </a:cubicBezTo>
                        <a:cubicBezTo>
                          <a:pt x="1057974" y="2429592"/>
                          <a:pt x="1044639" y="2425877"/>
                          <a:pt x="1039972" y="2424924"/>
                        </a:cubicBezTo>
                        <a:cubicBezTo>
                          <a:pt x="1036924" y="2424353"/>
                          <a:pt x="1036352" y="2424353"/>
                          <a:pt x="1029494" y="2422353"/>
                        </a:cubicBezTo>
                        <a:cubicBezTo>
                          <a:pt x="1025589" y="2421210"/>
                          <a:pt x="1021874" y="2419971"/>
                          <a:pt x="1020731" y="2419400"/>
                        </a:cubicBezTo>
                        <a:cubicBezTo>
                          <a:pt x="1019112" y="2418638"/>
                          <a:pt x="1017683" y="2418257"/>
                          <a:pt x="1012254" y="2416733"/>
                        </a:cubicBezTo>
                        <a:cubicBezTo>
                          <a:pt x="1004634" y="2414542"/>
                          <a:pt x="997776" y="2413018"/>
                          <a:pt x="989775" y="2410828"/>
                        </a:cubicBezTo>
                        <a:cubicBezTo>
                          <a:pt x="982060" y="2408732"/>
                          <a:pt x="973678" y="2406351"/>
                          <a:pt x="965867" y="2404065"/>
                        </a:cubicBezTo>
                        <a:cubicBezTo>
                          <a:pt x="961105" y="2402541"/>
                          <a:pt x="953961" y="2400160"/>
                          <a:pt x="950913" y="2399207"/>
                        </a:cubicBezTo>
                        <a:cubicBezTo>
                          <a:pt x="949008" y="2398636"/>
                          <a:pt x="951770" y="2399779"/>
                          <a:pt x="949484" y="2399112"/>
                        </a:cubicBezTo>
                        <a:lnTo>
                          <a:pt x="942912" y="2397207"/>
                        </a:lnTo>
                        <a:lnTo>
                          <a:pt x="911956" y="2388253"/>
                        </a:lnTo>
                        <a:cubicBezTo>
                          <a:pt x="901573" y="2385301"/>
                          <a:pt x="879952" y="2378823"/>
                          <a:pt x="879476" y="2379586"/>
                        </a:cubicBezTo>
                        <a:cubicBezTo>
                          <a:pt x="879856" y="2378919"/>
                          <a:pt x="858235" y="2372728"/>
                          <a:pt x="849757" y="2370251"/>
                        </a:cubicBezTo>
                        <a:cubicBezTo>
                          <a:pt x="837851" y="2366822"/>
                          <a:pt x="836137" y="2366917"/>
                          <a:pt x="824897" y="2363584"/>
                        </a:cubicBezTo>
                        <a:cubicBezTo>
                          <a:pt x="820135" y="2362155"/>
                          <a:pt x="823849" y="2362631"/>
                          <a:pt x="819182" y="2361107"/>
                        </a:cubicBezTo>
                        <a:cubicBezTo>
                          <a:pt x="814896" y="2359678"/>
                          <a:pt x="808895" y="2358059"/>
                          <a:pt x="804133" y="2356630"/>
                        </a:cubicBezTo>
                        <a:cubicBezTo>
                          <a:pt x="798037" y="2354916"/>
                          <a:pt x="791084" y="2353011"/>
                          <a:pt x="785845" y="2351772"/>
                        </a:cubicBezTo>
                        <a:cubicBezTo>
                          <a:pt x="782511" y="2350915"/>
                          <a:pt x="784035" y="2351772"/>
                          <a:pt x="783845" y="2351963"/>
                        </a:cubicBezTo>
                        <a:cubicBezTo>
                          <a:pt x="784321" y="2351011"/>
                          <a:pt x="769176" y="2347486"/>
                          <a:pt x="762128" y="2345486"/>
                        </a:cubicBezTo>
                        <a:cubicBezTo>
                          <a:pt x="753555" y="2343010"/>
                          <a:pt x="764509" y="2344438"/>
                          <a:pt x="751936" y="2341104"/>
                        </a:cubicBezTo>
                        <a:cubicBezTo>
                          <a:pt x="736601" y="2337009"/>
                          <a:pt x="742506" y="2340057"/>
                          <a:pt x="736981" y="2339199"/>
                        </a:cubicBezTo>
                        <a:cubicBezTo>
                          <a:pt x="732410" y="2338437"/>
                          <a:pt x="719646" y="2333294"/>
                          <a:pt x="720313" y="2333389"/>
                        </a:cubicBezTo>
                        <a:cubicBezTo>
                          <a:pt x="717551" y="2332913"/>
                          <a:pt x="719837" y="2333865"/>
                          <a:pt x="711836" y="2331579"/>
                        </a:cubicBezTo>
                        <a:cubicBezTo>
                          <a:pt x="709740" y="2331008"/>
                          <a:pt x="703453" y="2329103"/>
                          <a:pt x="701548" y="2328722"/>
                        </a:cubicBezTo>
                        <a:cubicBezTo>
                          <a:pt x="699262" y="2328246"/>
                          <a:pt x="701548" y="2329198"/>
                          <a:pt x="699358" y="2328722"/>
                        </a:cubicBezTo>
                        <a:cubicBezTo>
                          <a:pt x="696786" y="2328151"/>
                          <a:pt x="691071" y="2326531"/>
                          <a:pt x="687642" y="2325484"/>
                        </a:cubicBezTo>
                        <a:cubicBezTo>
                          <a:pt x="688499" y="2325198"/>
                          <a:pt x="687261" y="2324531"/>
                          <a:pt x="678212" y="2322054"/>
                        </a:cubicBezTo>
                        <a:cubicBezTo>
                          <a:pt x="665925" y="2318721"/>
                          <a:pt x="663639" y="2318340"/>
                          <a:pt x="662591" y="2317102"/>
                        </a:cubicBezTo>
                        <a:cubicBezTo>
                          <a:pt x="662210" y="2316720"/>
                          <a:pt x="645922" y="2312053"/>
                          <a:pt x="644113" y="2311768"/>
                        </a:cubicBezTo>
                        <a:cubicBezTo>
                          <a:pt x="641541" y="2311387"/>
                          <a:pt x="646685" y="2313006"/>
                          <a:pt x="639350" y="2311005"/>
                        </a:cubicBezTo>
                        <a:cubicBezTo>
                          <a:pt x="631159" y="2308720"/>
                          <a:pt x="622015" y="2306053"/>
                          <a:pt x="613919" y="2303671"/>
                        </a:cubicBezTo>
                        <a:cubicBezTo>
                          <a:pt x="605346" y="2301099"/>
                          <a:pt x="604298" y="2300337"/>
                          <a:pt x="596964" y="2298052"/>
                        </a:cubicBezTo>
                        <a:cubicBezTo>
                          <a:pt x="590392" y="2295956"/>
                          <a:pt x="579438" y="2292718"/>
                          <a:pt x="573532" y="2291479"/>
                        </a:cubicBezTo>
                        <a:cubicBezTo>
                          <a:pt x="565627" y="2289670"/>
                          <a:pt x="547815" y="2283669"/>
                          <a:pt x="549053" y="2283954"/>
                        </a:cubicBezTo>
                        <a:cubicBezTo>
                          <a:pt x="539243" y="2281764"/>
                          <a:pt x="558769" y="2288145"/>
                          <a:pt x="558578" y="2288431"/>
                        </a:cubicBezTo>
                        <a:cubicBezTo>
                          <a:pt x="558578" y="2288431"/>
                          <a:pt x="547910" y="2285479"/>
                          <a:pt x="547624" y="2285097"/>
                        </a:cubicBezTo>
                        <a:cubicBezTo>
                          <a:pt x="547053" y="2284431"/>
                          <a:pt x="535718" y="2281383"/>
                          <a:pt x="530098" y="2279954"/>
                        </a:cubicBezTo>
                        <a:cubicBezTo>
                          <a:pt x="518002" y="2276906"/>
                          <a:pt x="523621" y="2277668"/>
                          <a:pt x="517145" y="2275287"/>
                        </a:cubicBezTo>
                        <a:cubicBezTo>
                          <a:pt x="512858" y="2273668"/>
                          <a:pt x="511048" y="2273858"/>
                          <a:pt x="509620" y="2273477"/>
                        </a:cubicBezTo>
                        <a:cubicBezTo>
                          <a:pt x="509429" y="2273858"/>
                          <a:pt x="500761" y="2271381"/>
                          <a:pt x="496094" y="2270048"/>
                        </a:cubicBezTo>
                        <a:cubicBezTo>
                          <a:pt x="483616" y="2266429"/>
                          <a:pt x="481711" y="2265666"/>
                          <a:pt x="470948" y="2263285"/>
                        </a:cubicBezTo>
                        <a:cubicBezTo>
                          <a:pt x="469996" y="2263095"/>
                          <a:pt x="461899" y="2261095"/>
                          <a:pt x="460471" y="2260523"/>
                        </a:cubicBezTo>
                        <a:cubicBezTo>
                          <a:pt x="457137" y="2259285"/>
                          <a:pt x="472568" y="2262714"/>
                          <a:pt x="460090" y="2258904"/>
                        </a:cubicBezTo>
                        <a:cubicBezTo>
                          <a:pt x="447898" y="2255189"/>
                          <a:pt x="433324" y="2251093"/>
                          <a:pt x="420752" y="2247474"/>
                        </a:cubicBezTo>
                        <a:cubicBezTo>
                          <a:pt x="422180" y="2247855"/>
                          <a:pt x="431896" y="2250617"/>
                          <a:pt x="431038" y="2250807"/>
                        </a:cubicBezTo>
                        <a:cubicBezTo>
                          <a:pt x="430562" y="2250903"/>
                          <a:pt x="410941" y="2244997"/>
                          <a:pt x="410750" y="2245378"/>
                        </a:cubicBezTo>
                        <a:cubicBezTo>
                          <a:pt x="410750" y="2245283"/>
                          <a:pt x="411798" y="2245569"/>
                          <a:pt x="413227" y="2246045"/>
                        </a:cubicBezTo>
                        <a:cubicBezTo>
                          <a:pt x="414655" y="2246521"/>
                          <a:pt x="416465" y="2247093"/>
                          <a:pt x="418180" y="2247664"/>
                        </a:cubicBezTo>
                        <a:cubicBezTo>
                          <a:pt x="421609" y="2248807"/>
                          <a:pt x="424561" y="2249855"/>
                          <a:pt x="422752" y="2249379"/>
                        </a:cubicBezTo>
                        <a:cubicBezTo>
                          <a:pt x="413703" y="2246997"/>
                          <a:pt x="400463" y="2244045"/>
                          <a:pt x="400939" y="2243092"/>
                        </a:cubicBezTo>
                        <a:cubicBezTo>
                          <a:pt x="403226" y="2243473"/>
                          <a:pt x="407512" y="2244235"/>
                          <a:pt x="400368" y="2242140"/>
                        </a:cubicBezTo>
                        <a:cubicBezTo>
                          <a:pt x="389986" y="2238996"/>
                          <a:pt x="374841" y="2234615"/>
                          <a:pt x="364459" y="2231853"/>
                        </a:cubicBezTo>
                        <a:cubicBezTo>
                          <a:pt x="356267" y="2229662"/>
                          <a:pt x="363506" y="2232424"/>
                          <a:pt x="362459" y="2232520"/>
                        </a:cubicBezTo>
                        <a:cubicBezTo>
                          <a:pt x="356744" y="2230900"/>
                          <a:pt x="337122" y="2224804"/>
                          <a:pt x="334360" y="2223661"/>
                        </a:cubicBezTo>
                        <a:cubicBezTo>
                          <a:pt x="331788" y="2222613"/>
                          <a:pt x="348743" y="2227281"/>
                          <a:pt x="350838" y="2227947"/>
                        </a:cubicBezTo>
                        <a:cubicBezTo>
                          <a:pt x="343218" y="2225757"/>
                          <a:pt x="327026" y="2221280"/>
                          <a:pt x="321311" y="2219280"/>
                        </a:cubicBezTo>
                        <a:cubicBezTo>
                          <a:pt x="316834" y="2217661"/>
                          <a:pt x="319120" y="2217565"/>
                          <a:pt x="319310" y="2217184"/>
                        </a:cubicBezTo>
                        <a:cubicBezTo>
                          <a:pt x="313690" y="2216327"/>
                          <a:pt x="309690" y="2215851"/>
                          <a:pt x="301213" y="2214041"/>
                        </a:cubicBezTo>
                        <a:cubicBezTo>
                          <a:pt x="296927" y="2213088"/>
                          <a:pt x="289211" y="2210707"/>
                          <a:pt x="283496" y="2209183"/>
                        </a:cubicBezTo>
                        <a:cubicBezTo>
                          <a:pt x="280639" y="2208421"/>
                          <a:pt x="275876" y="2207754"/>
                          <a:pt x="271780" y="2206135"/>
                        </a:cubicBezTo>
                        <a:cubicBezTo>
                          <a:pt x="266923" y="2204230"/>
                          <a:pt x="278543" y="2206897"/>
                          <a:pt x="275305" y="2205373"/>
                        </a:cubicBezTo>
                        <a:cubicBezTo>
                          <a:pt x="272638" y="2204135"/>
                          <a:pt x="262255" y="2201563"/>
                          <a:pt x="258827" y="2200801"/>
                        </a:cubicBezTo>
                        <a:cubicBezTo>
                          <a:pt x="254350" y="2199754"/>
                          <a:pt x="254159" y="2199944"/>
                          <a:pt x="248063" y="2198325"/>
                        </a:cubicBezTo>
                        <a:cubicBezTo>
                          <a:pt x="241491" y="2196515"/>
                          <a:pt x="234728" y="2194515"/>
                          <a:pt x="228061" y="2192705"/>
                        </a:cubicBezTo>
                        <a:cubicBezTo>
                          <a:pt x="212440" y="2188228"/>
                          <a:pt x="190246" y="2181561"/>
                          <a:pt x="175387" y="2177846"/>
                        </a:cubicBezTo>
                        <a:cubicBezTo>
                          <a:pt x="171863" y="2176989"/>
                          <a:pt x="170815" y="2177084"/>
                          <a:pt x="166434" y="2175655"/>
                        </a:cubicBezTo>
                        <a:cubicBezTo>
                          <a:pt x="160719" y="2173750"/>
                          <a:pt x="159766" y="2173084"/>
                          <a:pt x="153766" y="2171083"/>
                        </a:cubicBezTo>
                        <a:cubicBezTo>
                          <a:pt x="141288" y="2166987"/>
                          <a:pt x="121190" y="2161177"/>
                          <a:pt x="107951" y="2157844"/>
                        </a:cubicBezTo>
                        <a:cubicBezTo>
                          <a:pt x="105284" y="2157177"/>
                          <a:pt x="99854" y="2156224"/>
                          <a:pt x="98426" y="2155748"/>
                        </a:cubicBezTo>
                        <a:cubicBezTo>
                          <a:pt x="93282" y="2154129"/>
                          <a:pt x="98521" y="2154700"/>
                          <a:pt x="90139" y="2152319"/>
                        </a:cubicBezTo>
                        <a:cubicBezTo>
                          <a:pt x="90044" y="2152319"/>
                          <a:pt x="89377" y="2152319"/>
                          <a:pt x="87948" y="2152033"/>
                        </a:cubicBezTo>
                        <a:cubicBezTo>
                          <a:pt x="86519" y="2151747"/>
                          <a:pt x="84233" y="2151366"/>
                          <a:pt x="80899" y="2150414"/>
                        </a:cubicBezTo>
                        <a:cubicBezTo>
                          <a:pt x="76328" y="2149080"/>
                          <a:pt x="70898" y="2147556"/>
                          <a:pt x="69755" y="2147556"/>
                        </a:cubicBezTo>
                        <a:cubicBezTo>
                          <a:pt x="67374" y="2147652"/>
                          <a:pt x="65088" y="2146985"/>
                          <a:pt x="56230" y="2145080"/>
                        </a:cubicBezTo>
                        <a:cubicBezTo>
                          <a:pt x="53848" y="2144223"/>
                          <a:pt x="46514" y="2140698"/>
                          <a:pt x="49657" y="2141746"/>
                        </a:cubicBezTo>
                        <a:cubicBezTo>
                          <a:pt x="52134" y="2142508"/>
                          <a:pt x="57849" y="2144413"/>
                          <a:pt x="62230" y="2145366"/>
                        </a:cubicBezTo>
                        <a:cubicBezTo>
                          <a:pt x="65088" y="2145937"/>
                          <a:pt x="62611" y="2145080"/>
                          <a:pt x="59563" y="2144223"/>
                        </a:cubicBezTo>
                        <a:cubicBezTo>
                          <a:pt x="53753" y="2142413"/>
                          <a:pt x="36608" y="2138222"/>
                          <a:pt x="32227" y="2136317"/>
                        </a:cubicBezTo>
                        <a:cubicBezTo>
                          <a:pt x="30607" y="2135555"/>
                          <a:pt x="21844" y="2133174"/>
                          <a:pt x="12224" y="2130507"/>
                        </a:cubicBezTo>
                        <a:cubicBezTo>
                          <a:pt x="7557" y="2129269"/>
                          <a:pt x="4033" y="2124792"/>
                          <a:pt x="3652" y="2120315"/>
                        </a:cubicBezTo>
                        <a:cubicBezTo>
                          <a:pt x="3461" y="2115743"/>
                          <a:pt x="3557" y="2111647"/>
                          <a:pt x="3461" y="2108980"/>
                        </a:cubicBezTo>
                        <a:cubicBezTo>
                          <a:pt x="2794" y="2108790"/>
                          <a:pt x="2794" y="2115457"/>
                          <a:pt x="2223" y="2115362"/>
                        </a:cubicBezTo>
                        <a:cubicBezTo>
                          <a:pt x="2223" y="2107932"/>
                          <a:pt x="2985" y="2101455"/>
                          <a:pt x="2890" y="2098122"/>
                        </a:cubicBezTo>
                        <a:cubicBezTo>
                          <a:pt x="2794" y="2091645"/>
                          <a:pt x="2128" y="2086977"/>
                          <a:pt x="1842" y="2082120"/>
                        </a:cubicBezTo>
                        <a:cubicBezTo>
                          <a:pt x="2318" y="2079548"/>
                          <a:pt x="4890" y="2042972"/>
                          <a:pt x="3557" y="2042686"/>
                        </a:cubicBezTo>
                        <a:cubicBezTo>
                          <a:pt x="3461" y="2047068"/>
                          <a:pt x="3652" y="2048496"/>
                          <a:pt x="3747" y="2050306"/>
                        </a:cubicBezTo>
                        <a:cubicBezTo>
                          <a:pt x="3842" y="2053926"/>
                          <a:pt x="2890" y="2048592"/>
                          <a:pt x="2794" y="2047258"/>
                        </a:cubicBezTo>
                        <a:cubicBezTo>
                          <a:pt x="2604" y="2044210"/>
                          <a:pt x="2509" y="2038495"/>
                          <a:pt x="2509" y="2033923"/>
                        </a:cubicBezTo>
                        <a:cubicBezTo>
                          <a:pt x="2699" y="2022207"/>
                          <a:pt x="3747" y="2035352"/>
                          <a:pt x="3937" y="2021827"/>
                        </a:cubicBezTo>
                        <a:cubicBezTo>
                          <a:pt x="4033" y="2015730"/>
                          <a:pt x="4033" y="2006491"/>
                          <a:pt x="3937" y="2000586"/>
                        </a:cubicBezTo>
                        <a:cubicBezTo>
                          <a:pt x="3747" y="1993061"/>
                          <a:pt x="3175" y="1998300"/>
                          <a:pt x="3175" y="1987918"/>
                        </a:cubicBezTo>
                        <a:cubicBezTo>
                          <a:pt x="3175" y="1980774"/>
                          <a:pt x="3080" y="1976392"/>
                          <a:pt x="3557" y="1976487"/>
                        </a:cubicBezTo>
                        <a:cubicBezTo>
                          <a:pt x="3652" y="1977440"/>
                          <a:pt x="4033" y="1981250"/>
                          <a:pt x="4128" y="1980583"/>
                        </a:cubicBezTo>
                        <a:cubicBezTo>
                          <a:pt x="4318" y="1979535"/>
                          <a:pt x="2509" y="1949341"/>
                          <a:pt x="3080" y="1944484"/>
                        </a:cubicBezTo>
                        <a:cubicBezTo>
                          <a:pt x="3557" y="1940769"/>
                          <a:pt x="4033" y="1943817"/>
                          <a:pt x="4128" y="1931720"/>
                        </a:cubicBezTo>
                        <a:cubicBezTo>
                          <a:pt x="4128" y="1928958"/>
                          <a:pt x="3937" y="1916289"/>
                          <a:pt x="3937" y="1913813"/>
                        </a:cubicBezTo>
                        <a:cubicBezTo>
                          <a:pt x="4033" y="1915813"/>
                          <a:pt x="2794" y="1939245"/>
                          <a:pt x="2890" y="1928196"/>
                        </a:cubicBezTo>
                        <a:cubicBezTo>
                          <a:pt x="2985" y="1919052"/>
                          <a:pt x="3080" y="1911051"/>
                          <a:pt x="3175" y="1901716"/>
                        </a:cubicBezTo>
                        <a:lnTo>
                          <a:pt x="3175" y="1887334"/>
                        </a:lnTo>
                        <a:cubicBezTo>
                          <a:pt x="3271" y="1884285"/>
                          <a:pt x="3175" y="1882666"/>
                          <a:pt x="2985" y="1882571"/>
                        </a:cubicBezTo>
                        <a:cubicBezTo>
                          <a:pt x="2890" y="1878761"/>
                          <a:pt x="3937" y="1885810"/>
                          <a:pt x="4033" y="1885428"/>
                        </a:cubicBezTo>
                        <a:cubicBezTo>
                          <a:pt x="4414" y="1883904"/>
                          <a:pt x="3937" y="1874951"/>
                          <a:pt x="3842" y="1873236"/>
                        </a:cubicBezTo>
                        <a:cubicBezTo>
                          <a:pt x="3652" y="1870855"/>
                          <a:pt x="3080" y="1865616"/>
                          <a:pt x="3366" y="1860282"/>
                        </a:cubicBezTo>
                        <a:cubicBezTo>
                          <a:pt x="3557" y="1855425"/>
                          <a:pt x="4033" y="1859139"/>
                          <a:pt x="4318" y="1857139"/>
                        </a:cubicBezTo>
                        <a:cubicBezTo>
                          <a:pt x="3937" y="1860187"/>
                          <a:pt x="3271" y="1840852"/>
                          <a:pt x="3175" y="1836089"/>
                        </a:cubicBezTo>
                        <a:cubicBezTo>
                          <a:pt x="3080" y="1831136"/>
                          <a:pt x="2985" y="1824945"/>
                          <a:pt x="3175" y="1819992"/>
                        </a:cubicBezTo>
                        <a:cubicBezTo>
                          <a:pt x="3271" y="1815515"/>
                          <a:pt x="3557" y="1818087"/>
                          <a:pt x="3652" y="1813324"/>
                        </a:cubicBezTo>
                        <a:cubicBezTo>
                          <a:pt x="3747" y="1809228"/>
                          <a:pt x="3937" y="1791607"/>
                          <a:pt x="3461" y="1790940"/>
                        </a:cubicBezTo>
                        <a:cubicBezTo>
                          <a:pt x="3080" y="1790369"/>
                          <a:pt x="2890" y="1789131"/>
                          <a:pt x="2890" y="1782368"/>
                        </a:cubicBezTo>
                        <a:cubicBezTo>
                          <a:pt x="2890" y="1782273"/>
                          <a:pt x="2890" y="1779796"/>
                          <a:pt x="2890" y="1777415"/>
                        </a:cubicBezTo>
                        <a:cubicBezTo>
                          <a:pt x="2890" y="1774938"/>
                          <a:pt x="2985" y="1772557"/>
                          <a:pt x="2985" y="1772557"/>
                        </a:cubicBezTo>
                        <a:cubicBezTo>
                          <a:pt x="3175" y="1772557"/>
                          <a:pt x="4128" y="1790750"/>
                          <a:pt x="4318" y="1778748"/>
                        </a:cubicBezTo>
                        <a:cubicBezTo>
                          <a:pt x="4509" y="1768747"/>
                          <a:pt x="3557" y="1764652"/>
                          <a:pt x="3937" y="1754650"/>
                        </a:cubicBezTo>
                        <a:cubicBezTo>
                          <a:pt x="4318" y="1743220"/>
                          <a:pt x="3937" y="1735791"/>
                          <a:pt x="3557" y="1726361"/>
                        </a:cubicBezTo>
                        <a:cubicBezTo>
                          <a:pt x="3271" y="1719122"/>
                          <a:pt x="3461" y="1720836"/>
                          <a:pt x="3557" y="1716836"/>
                        </a:cubicBezTo>
                        <a:cubicBezTo>
                          <a:pt x="3652" y="1713788"/>
                          <a:pt x="3366" y="1707882"/>
                          <a:pt x="3366" y="1704644"/>
                        </a:cubicBezTo>
                        <a:cubicBezTo>
                          <a:pt x="2985" y="1701310"/>
                          <a:pt x="2318" y="1688737"/>
                          <a:pt x="3080" y="1685308"/>
                        </a:cubicBezTo>
                        <a:cubicBezTo>
                          <a:pt x="3271" y="1684546"/>
                          <a:pt x="4795" y="1679212"/>
                          <a:pt x="4033" y="1672449"/>
                        </a:cubicBezTo>
                        <a:cubicBezTo>
                          <a:pt x="3652" y="1669211"/>
                          <a:pt x="3366" y="1669878"/>
                          <a:pt x="3461" y="1661019"/>
                        </a:cubicBezTo>
                        <a:cubicBezTo>
                          <a:pt x="3461" y="1656162"/>
                          <a:pt x="3937" y="1659495"/>
                          <a:pt x="4128" y="1657210"/>
                        </a:cubicBezTo>
                        <a:cubicBezTo>
                          <a:pt x="4318" y="1654638"/>
                          <a:pt x="4318" y="1648732"/>
                          <a:pt x="4318" y="1645113"/>
                        </a:cubicBezTo>
                        <a:lnTo>
                          <a:pt x="3461" y="1644922"/>
                        </a:lnTo>
                        <a:cubicBezTo>
                          <a:pt x="3366" y="1648065"/>
                          <a:pt x="3175" y="1653304"/>
                          <a:pt x="2985" y="1654543"/>
                        </a:cubicBezTo>
                        <a:cubicBezTo>
                          <a:pt x="2604" y="1656828"/>
                          <a:pt x="2699" y="1640731"/>
                          <a:pt x="2699" y="1638350"/>
                        </a:cubicBezTo>
                        <a:cubicBezTo>
                          <a:pt x="2699" y="1627301"/>
                          <a:pt x="3175" y="1632921"/>
                          <a:pt x="3461" y="1623205"/>
                        </a:cubicBezTo>
                        <a:cubicBezTo>
                          <a:pt x="3557" y="1621491"/>
                          <a:pt x="3937" y="1607108"/>
                          <a:pt x="3842" y="1605679"/>
                        </a:cubicBezTo>
                        <a:cubicBezTo>
                          <a:pt x="3461" y="1601964"/>
                          <a:pt x="3175" y="1606346"/>
                          <a:pt x="3175" y="1596630"/>
                        </a:cubicBezTo>
                        <a:cubicBezTo>
                          <a:pt x="3175" y="1591868"/>
                          <a:pt x="3271" y="1586820"/>
                          <a:pt x="3080" y="1584629"/>
                        </a:cubicBezTo>
                        <a:cubicBezTo>
                          <a:pt x="2509" y="1579581"/>
                          <a:pt x="2794" y="1548720"/>
                          <a:pt x="2890" y="1540814"/>
                        </a:cubicBezTo>
                        <a:cubicBezTo>
                          <a:pt x="2985" y="1532622"/>
                          <a:pt x="3080" y="1534242"/>
                          <a:pt x="3461" y="1531575"/>
                        </a:cubicBezTo>
                        <a:cubicBezTo>
                          <a:pt x="3842" y="1529003"/>
                          <a:pt x="3747" y="1516906"/>
                          <a:pt x="3747" y="1512334"/>
                        </a:cubicBezTo>
                        <a:cubicBezTo>
                          <a:pt x="3937" y="1506238"/>
                          <a:pt x="4033" y="1496046"/>
                          <a:pt x="3557" y="1492903"/>
                        </a:cubicBezTo>
                        <a:cubicBezTo>
                          <a:pt x="3271" y="1490998"/>
                          <a:pt x="3366" y="1486712"/>
                          <a:pt x="3366" y="1480997"/>
                        </a:cubicBezTo>
                        <a:cubicBezTo>
                          <a:pt x="3366" y="1477377"/>
                          <a:pt x="3080" y="1476520"/>
                          <a:pt x="2985" y="1471472"/>
                        </a:cubicBezTo>
                        <a:cubicBezTo>
                          <a:pt x="3080" y="1463185"/>
                          <a:pt x="3080" y="1458042"/>
                          <a:pt x="3080" y="1450231"/>
                        </a:cubicBezTo>
                        <a:cubicBezTo>
                          <a:pt x="3080" y="1441373"/>
                          <a:pt x="1461" y="1420418"/>
                          <a:pt x="1175" y="1427657"/>
                        </a:cubicBezTo>
                        <a:cubicBezTo>
                          <a:pt x="1175" y="1428324"/>
                          <a:pt x="1270" y="1436325"/>
                          <a:pt x="1270" y="1437849"/>
                        </a:cubicBezTo>
                        <a:cubicBezTo>
                          <a:pt x="1175" y="1442897"/>
                          <a:pt x="1080" y="1448231"/>
                          <a:pt x="889" y="1451946"/>
                        </a:cubicBezTo>
                        <a:cubicBezTo>
                          <a:pt x="604" y="1463090"/>
                          <a:pt x="413" y="1475282"/>
                          <a:pt x="413" y="1487760"/>
                        </a:cubicBezTo>
                        <a:cubicBezTo>
                          <a:pt x="508" y="1496332"/>
                          <a:pt x="1461" y="1488141"/>
                          <a:pt x="1556" y="1499666"/>
                        </a:cubicBezTo>
                        <a:cubicBezTo>
                          <a:pt x="1651" y="1507381"/>
                          <a:pt x="1461" y="1512810"/>
                          <a:pt x="1175" y="1518430"/>
                        </a:cubicBezTo>
                        <a:cubicBezTo>
                          <a:pt x="794" y="1518335"/>
                          <a:pt x="794" y="1519097"/>
                          <a:pt x="794" y="1525002"/>
                        </a:cubicBezTo>
                        <a:cubicBezTo>
                          <a:pt x="794" y="1535004"/>
                          <a:pt x="794" y="1529574"/>
                          <a:pt x="1366" y="1532622"/>
                        </a:cubicBezTo>
                        <a:cubicBezTo>
                          <a:pt x="1556" y="1533861"/>
                          <a:pt x="1747" y="1541195"/>
                          <a:pt x="1556" y="1544243"/>
                        </a:cubicBezTo>
                        <a:cubicBezTo>
                          <a:pt x="1080" y="1551006"/>
                          <a:pt x="413" y="1538528"/>
                          <a:pt x="318" y="1553673"/>
                        </a:cubicBezTo>
                        <a:cubicBezTo>
                          <a:pt x="318" y="1559007"/>
                          <a:pt x="699" y="1571389"/>
                          <a:pt x="1175" y="1571485"/>
                        </a:cubicBezTo>
                        <a:cubicBezTo>
                          <a:pt x="1175" y="1574247"/>
                          <a:pt x="1175" y="1578819"/>
                          <a:pt x="1175" y="1581962"/>
                        </a:cubicBezTo>
                        <a:cubicBezTo>
                          <a:pt x="1270" y="1585677"/>
                          <a:pt x="1747" y="1613680"/>
                          <a:pt x="1747" y="1615585"/>
                        </a:cubicBezTo>
                        <a:cubicBezTo>
                          <a:pt x="1556" y="1618157"/>
                          <a:pt x="1270" y="1614537"/>
                          <a:pt x="1080" y="1610346"/>
                        </a:cubicBezTo>
                        <a:cubicBezTo>
                          <a:pt x="985" y="1608251"/>
                          <a:pt x="794" y="1605965"/>
                          <a:pt x="699" y="1604251"/>
                        </a:cubicBezTo>
                        <a:cubicBezTo>
                          <a:pt x="604" y="1602536"/>
                          <a:pt x="508" y="1601298"/>
                          <a:pt x="413" y="1601298"/>
                        </a:cubicBezTo>
                        <a:cubicBezTo>
                          <a:pt x="413" y="1601298"/>
                          <a:pt x="604" y="1603488"/>
                          <a:pt x="604" y="1606918"/>
                        </a:cubicBezTo>
                        <a:cubicBezTo>
                          <a:pt x="699" y="1610251"/>
                          <a:pt x="699" y="1614823"/>
                          <a:pt x="794" y="1619490"/>
                        </a:cubicBezTo>
                        <a:cubicBezTo>
                          <a:pt x="985" y="1628730"/>
                          <a:pt x="1175" y="1638540"/>
                          <a:pt x="1175" y="1640731"/>
                        </a:cubicBezTo>
                        <a:cubicBezTo>
                          <a:pt x="1556" y="1646922"/>
                          <a:pt x="1366" y="1651685"/>
                          <a:pt x="985" y="1657876"/>
                        </a:cubicBezTo>
                        <a:cubicBezTo>
                          <a:pt x="318" y="1667496"/>
                          <a:pt x="985" y="1666830"/>
                          <a:pt x="985" y="1673116"/>
                        </a:cubicBezTo>
                        <a:cubicBezTo>
                          <a:pt x="985" y="1680355"/>
                          <a:pt x="985" y="1682070"/>
                          <a:pt x="699" y="1687118"/>
                        </a:cubicBezTo>
                        <a:cubicBezTo>
                          <a:pt x="604" y="1688832"/>
                          <a:pt x="604" y="1690928"/>
                          <a:pt x="604" y="1693214"/>
                        </a:cubicBezTo>
                        <a:cubicBezTo>
                          <a:pt x="699" y="1698167"/>
                          <a:pt x="1080" y="1701786"/>
                          <a:pt x="1366" y="1697786"/>
                        </a:cubicBezTo>
                        <a:cubicBezTo>
                          <a:pt x="1651" y="1695786"/>
                          <a:pt x="2128" y="1695119"/>
                          <a:pt x="1937" y="1702358"/>
                        </a:cubicBezTo>
                        <a:cubicBezTo>
                          <a:pt x="1747" y="1709026"/>
                          <a:pt x="1270" y="1710073"/>
                          <a:pt x="1080" y="1716836"/>
                        </a:cubicBezTo>
                        <a:cubicBezTo>
                          <a:pt x="889" y="1723599"/>
                          <a:pt x="1175" y="1731504"/>
                          <a:pt x="1270" y="1737601"/>
                        </a:cubicBezTo>
                        <a:cubicBezTo>
                          <a:pt x="1270" y="1742744"/>
                          <a:pt x="1270" y="1747887"/>
                          <a:pt x="1080" y="1752460"/>
                        </a:cubicBezTo>
                        <a:cubicBezTo>
                          <a:pt x="889" y="1753698"/>
                          <a:pt x="794" y="1755412"/>
                          <a:pt x="794" y="1757603"/>
                        </a:cubicBezTo>
                        <a:cubicBezTo>
                          <a:pt x="794" y="1766080"/>
                          <a:pt x="1175" y="1763889"/>
                          <a:pt x="1175" y="1772462"/>
                        </a:cubicBezTo>
                        <a:cubicBezTo>
                          <a:pt x="1080" y="1778082"/>
                          <a:pt x="985" y="1781796"/>
                          <a:pt x="889" y="1787321"/>
                        </a:cubicBezTo>
                        <a:cubicBezTo>
                          <a:pt x="794" y="1800275"/>
                          <a:pt x="889" y="1816563"/>
                          <a:pt x="1366" y="1827516"/>
                        </a:cubicBezTo>
                        <a:cubicBezTo>
                          <a:pt x="1747" y="1835041"/>
                          <a:pt x="1747" y="1837137"/>
                          <a:pt x="1080" y="1836946"/>
                        </a:cubicBezTo>
                        <a:cubicBezTo>
                          <a:pt x="699" y="1830469"/>
                          <a:pt x="699" y="1839137"/>
                          <a:pt x="699" y="1844090"/>
                        </a:cubicBezTo>
                        <a:cubicBezTo>
                          <a:pt x="699" y="1851043"/>
                          <a:pt x="604" y="1859806"/>
                          <a:pt x="794" y="1866378"/>
                        </a:cubicBezTo>
                        <a:cubicBezTo>
                          <a:pt x="889" y="1871427"/>
                          <a:pt x="1270" y="1875808"/>
                          <a:pt x="1080" y="1883428"/>
                        </a:cubicBezTo>
                        <a:cubicBezTo>
                          <a:pt x="413" y="1883238"/>
                          <a:pt x="604" y="1901811"/>
                          <a:pt x="699" y="1907907"/>
                        </a:cubicBezTo>
                        <a:cubicBezTo>
                          <a:pt x="794" y="1914194"/>
                          <a:pt x="1842" y="1922957"/>
                          <a:pt x="1556" y="1925624"/>
                        </a:cubicBezTo>
                        <a:cubicBezTo>
                          <a:pt x="985" y="1932006"/>
                          <a:pt x="699" y="1933911"/>
                          <a:pt x="604" y="1946103"/>
                        </a:cubicBezTo>
                        <a:cubicBezTo>
                          <a:pt x="604" y="1963819"/>
                          <a:pt x="604" y="1982393"/>
                          <a:pt x="604" y="2000014"/>
                        </a:cubicBezTo>
                        <a:cubicBezTo>
                          <a:pt x="699" y="2006396"/>
                          <a:pt x="794" y="2012873"/>
                          <a:pt x="794" y="2019160"/>
                        </a:cubicBezTo>
                        <a:cubicBezTo>
                          <a:pt x="889" y="2022969"/>
                          <a:pt x="1175" y="2025922"/>
                          <a:pt x="1175" y="2029351"/>
                        </a:cubicBezTo>
                        <a:cubicBezTo>
                          <a:pt x="1175" y="2034304"/>
                          <a:pt x="604" y="2038590"/>
                          <a:pt x="413" y="2042496"/>
                        </a:cubicBezTo>
                        <a:cubicBezTo>
                          <a:pt x="223" y="2047639"/>
                          <a:pt x="32" y="2053735"/>
                          <a:pt x="32" y="2059927"/>
                        </a:cubicBezTo>
                        <a:cubicBezTo>
                          <a:pt x="-63" y="2068213"/>
                          <a:pt x="32" y="2075547"/>
                          <a:pt x="604" y="2075643"/>
                        </a:cubicBezTo>
                        <a:cubicBezTo>
                          <a:pt x="128" y="2075547"/>
                          <a:pt x="889" y="2094026"/>
                          <a:pt x="985" y="2098122"/>
                        </a:cubicBezTo>
                        <a:cubicBezTo>
                          <a:pt x="1080" y="2100503"/>
                          <a:pt x="318" y="2110314"/>
                          <a:pt x="223" y="2115362"/>
                        </a:cubicBezTo>
                        <a:cubicBezTo>
                          <a:pt x="223" y="2117267"/>
                          <a:pt x="32" y="2118696"/>
                          <a:pt x="223" y="2121172"/>
                        </a:cubicBezTo>
                        <a:cubicBezTo>
                          <a:pt x="413" y="2123554"/>
                          <a:pt x="1270" y="2125839"/>
                          <a:pt x="2509" y="2127935"/>
                        </a:cubicBezTo>
                        <a:cubicBezTo>
                          <a:pt x="3842" y="2130030"/>
                          <a:pt x="5652" y="2131745"/>
                          <a:pt x="7747" y="2132888"/>
                        </a:cubicBezTo>
                        <a:cubicBezTo>
                          <a:pt x="8795" y="2133460"/>
                          <a:pt x="9843" y="2133936"/>
                          <a:pt x="10986" y="2134221"/>
                        </a:cubicBezTo>
                        <a:cubicBezTo>
                          <a:pt x="11938" y="2134507"/>
                          <a:pt x="12796" y="2134698"/>
                          <a:pt x="13653" y="2134984"/>
                        </a:cubicBezTo>
                        <a:cubicBezTo>
                          <a:pt x="19844" y="2136603"/>
                          <a:pt x="17368" y="2135364"/>
                          <a:pt x="17558" y="2135079"/>
                        </a:cubicBezTo>
                        <a:cubicBezTo>
                          <a:pt x="20511" y="2135936"/>
                          <a:pt x="27274" y="2137841"/>
                          <a:pt x="30322" y="2138698"/>
                        </a:cubicBezTo>
                        <a:cubicBezTo>
                          <a:pt x="29941" y="2138698"/>
                          <a:pt x="30131" y="2138889"/>
                          <a:pt x="30893" y="2139270"/>
                        </a:cubicBezTo>
                        <a:cubicBezTo>
                          <a:pt x="32703" y="2139937"/>
                          <a:pt x="38704" y="2141556"/>
                          <a:pt x="41180" y="2142318"/>
                        </a:cubicBezTo>
                        <a:cubicBezTo>
                          <a:pt x="43466" y="2142985"/>
                          <a:pt x="44609" y="2143651"/>
                          <a:pt x="48324" y="2144794"/>
                        </a:cubicBezTo>
                        <a:cubicBezTo>
                          <a:pt x="52420" y="2145937"/>
                          <a:pt x="56896" y="2147271"/>
                          <a:pt x="61087" y="2148509"/>
                        </a:cubicBezTo>
                        <a:cubicBezTo>
                          <a:pt x="74232" y="2152224"/>
                          <a:pt x="79566" y="2153271"/>
                          <a:pt x="90520" y="2156034"/>
                        </a:cubicBezTo>
                        <a:cubicBezTo>
                          <a:pt x="104331" y="2159463"/>
                          <a:pt x="100426" y="2158891"/>
                          <a:pt x="100045" y="2159463"/>
                        </a:cubicBezTo>
                        <a:cubicBezTo>
                          <a:pt x="100235" y="2159082"/>
                          <a:pt x="108141" y="2161749"/>
                          <a:pt x="111856" y="2162511"/>
                        </a:cubicBezTo>
                        <a:cubicBezTo>
                          <a:pt x="112618" y="2162701"/>
                          <a:pt x="113094" y="2162320"/>
                          <a:pt x="114046" y="2162606"/>
                        </a:cubicBezTo>
                        <a:cubicBezTo>
                          <a:pt x="119761" y="2164225"/>
                          <a:pt x="118333" y="2164511"/>
                          <a:pt x="123286" y="2165940"/>
                        </a:cubicBezTo>
                        <a:cubicBezTo>
                          <a:pt x="130048" y="2167845"/>
                          <a:pt x="134811" y="2168702"/>
                          <a:pt x="141193" y="2170416"/>
                        </a:cubicBezTo>
                        <a:cubicBezTo>
                          <a:pt x="151670" y="2173179"/>
                          <a:pt x="145288" y="2171845"/>
                          <a:pt x="141288" y="2170893"/>
                        </a:cubicBezTo>
                        <a:cubicBezTo>
                          <a:pt x="135287" y="2169464"/>
                          <a:pt x="136335" y="2170607"/>
                          <a:pt x="145288" y="2172988"/>
                        </a:cubicBezTo>
                        <a:cubicBezTo>
                          <a:pt x="153956" y="2175370"/>
                          <a:pt x="163957" y="2177751"/>
                          <a:pt x="164243" y="2177179"/>
                        </a:cubicBezTo>
                        <a:cubicBezTo>
                          <a:pt x="163862" y="2177846"/>
                          <a:pt x="178245" y="2182037"/>
                          <a:pt x="192532" y="2186037"/>
                        </a:cubicBezTo>
                        <a:cubicBezTo>
                          <a:pt x="199676" y="2188133"/>
                          <a:pt x="206915" y="2190133"/>
                          <a:pt x="212249" y="2191657"/>
                        </a:cubicBezTo>
                        <a:cubicBezTo>
                          <a:pt x="217583" y="2193277"/>
                          <a:pt x="221107" y="2194324"/>
                          <a:pt x="221012" y="2194610"/>
                        </a:cubicBezTo>
                        <a:cubicBezTo>
                          <a:pt x="231585" y="2198420"/>
                          <a:pt x="242158" y="2200420"/>
                          <a:pt x="254159" y="2203754"/>
                        </a:cubicBezTo>
                        <a:cubicBezTo>
                          <a:pt x="263208" y="2206326"/>
                          <a:pt x="272352" y="2208897"/>
                          <a:pt x="281496" y="2211564"/>
                        </a:cubicBezTo>
                        <a:cubicBezTo>
                          <a:pt x="293878" y="2214994"/>
                          <a:pt x="305594" y="2218232"/>
                          <a:pt x="316834" y="2221280"/>
                        </a:cubicBezTo>
                        <a:cubicBezTo>
                          <a:pt x="325882" y="2223852"/>
                          <a:pt x="328073" y="2224995"/>
                          <a:pt x="339598" y="2228233"/>
                        </a:cubicBezTo>
                        <a:cubicBezTo>
                          <a:pt x="343885" y="2229471"/>
                          <a:pt x="351028" y="2231472"/>
                          <a:pt x="354267" y="2232234"/>
                        </a:cubicBezTo>
                        <a:cubicBezTo>
                          <a:pt x="355886" y="2232615"/>
                          <a:pt x="354743" y="2231853"/>
                          <a:pt x="358458" y="2232996"/>
                        </a:cubicBezTo>
                        <a:cubicBezTo>
                          <a:pt x="367316" y="2235568"/>
                          <a:pt x="367793" y="2236615"/>
                          <a:pt x="367602" y="2236901"/>
                        </a:cubicBezTo>
                        <a:cubicBezTo>
                          <a:pt x="367697" y="2236806"/>
                          <a:pt x="368840" y="2237091"/>
                          <a:pt x="370936" y="2237568"/>
                        </a:cubicBezTo>
                        <a:cubicBezTo>
                          <a:pt x="373031" y="2238139"/>
                          <a:pt x="375984" y="2238901"/>
                          <a:pt x="379603" y="2239854"/>
                        </a:cubicBezTo>
                        <a:cubicBezTo>
                          <a:pt x="386843" y="2241854"/>
                          <a:pt x="396463" y="2244616"/>
                          <a:pt x="406464" y="2247474"/>
                        </a:cubicBezTo>
                        <a:cubicBezTo>
                          <a:pt x="426371" y="2253284"/>
                          <a:pt x="447612" y="2259380"/>
                          <a:pt x="452755" y="2260904"/>
                        </a:cubicBezTo>
                        <a:cubicBezTo>
                          <a:pt x="463043" y="2263952"/>
                          <a:pt x="475139" y="2267571"/>
                          <a:pt x="484855" y="2270524"/>
                        </a:cubicBezTo>
                        <a:cubicBezTo>
                          <a:pt x="494285" y="2273191"/>
                          <a:pt x="504095" y="2275763"/>
                          <a:pt x="512668" y="2278049"/>
                        </a:cubicBezTo>
                        <a:cubicBezTo>
                          <a:pt x="515525" y="2278811"/>
                          <a:pt x="527146" y="2281097"/>
                          <a:pt x="522097" y="2279668"/>
                        </a:cubicBezTo>
                        <a:cubicBezTo>
                          <a:pt x="529241" y="2281764"/>
                          <a:pt x="523621" y="2281383"/>
                          <a:pt x="535337" y="2284336"/>
                        </a:cubicBezTo>
                        <a:cubicBezTo>
                          <a:pt x="536861" y="2284716"/>
                          <a:pt x="548196" y="2287384"/>
                          <a:pt x="550577" y="2288241"/>
                        </a:cubicBezTo>
                        <a:cubicBezTo>
                          <a:pt x="551911" y="2288717"/>
                          <a:pt x="541624" y="2286812"/>
                          <a:pt x="548482" y="2288622"/>
                        </a:cubicBezTo>
                        <a:cubicBezTo>
                          <a:pt x="556769" y="2290908"/>
                          <a:pt x="571818" y="2294813"/>
                          <a:pt x="572199" y="2294241"/>
                        </a:cubicBezTo>
                        <a:cubicBezTo>
                          <a:pt x="577438" y="2295670"/>
                          <a:pt x="583153" y="2298052"/>
                          <a:pt x="584581" y="2298623"/>
                        </a:cubicBezTo>
                        <a:cubicBezTo>
                          <a:pt x="586105" y="2299099"/>
                          <a:pt x="601822" y="2304147"/>
                          <a:pt x="602965" y="2304338"/>
                        </a:cubicBezTo>
                        <a:cubicBezTo>
                          <a:pt x="605918" y="2304910"/>
                          <a:pt x="605060" y="2303957"/>
                          <a:pt x="613919" y="2306434"/>
                        </a:cubicBezTo>
                        <a:cubicBezTo>
                          <a:pt x="620586" y="2308338"/>
                          <a:pt x="625253" y="2309958"/>
                          <a:pt x="632587" y="2311958"/>
                        </a:cubicBezTo>
                        <a:cubicBezTo>
                          <a:pt x="639636" y="2313863"/>
                          <a:pt x="640779" y="2313958"/>
                          <a:pt x="648494" y="2316149"/>
                        </a:cubicBezTo>
                        <a:cubicBezTo>
                          <a:pt x="657638" y="2318816"/>
                          <a:pt x="659924" y="2319959"/>
                          <a:pt x="669545" y="2322816"/>
                        </a:cubicBezTo>
                        <a:cubicBezTo>
                          <a:pt x="676021" y="2324721"/>
                          <a:pt x="686785" y="2327674"/>
                          <a:pt x="686975" y="2327198"/>
                        </a:cubicBezTo>
                        <a:cubicBezTo>
                          <a:pt x="688595" y="2327770"/>
                          <a:pt x="702691" y="2332627"/>
                          <a:pt x="702025" y="2332151"/>
                        </a:cubicBezTo>
                        <a:cubicBezTo>
                          <a:pt x="701168" y="2331675"/>
                          <a:pt x="693166" y="2328531"/>
                          <a:pt x="704120" y="2331770"/>
                        </a:cubicBezTo>
                        <a:cubicBezTo>
                          <a:pt x="709549" y="2333389"/>
                          <a:pt x="712216" y="2334437"/>
                          <a:pt x="716979" y="2335961"/>
                        </a:cubicBezTo>
                        <a:cubicBezTo>
                          <a:pt x="726790" y="2339009"/>
                          <a:pt x="745649" y="2344534"/>
                          <a:pt x="750888" y="2345391"/>
                        </a:cubicBezTo>
                        <a:cubicBezTo>
                          <a:pt x="747935" y="2344914"/>
                          <a:pt x="765080" y="2350534"/>
                          <a:pt x="769462" y="2351772"/>
                        </a:cubicBezTo>
                        <a:cubicBezTo>
                          <a:pt x="769747" y="2351296"/>
                          <a:pt x="774986" y="2352915"/>
                          <a:pt x="782130" y="2355011"/>
                        </a:cubicBezTo>
                        <a:cubicBezTo>
                          <a:pt x="790321" y="2357392"/>
                          <a:pt x="786512" y="2356345"/>
                          <a:pt x="789369" y="2356821"/>
                        </a:cubicBezTo>
                        <a:cubicBezTo>
                          <a:pt x="793370" y="2357487"/>
                          <a:pt x="812038" y="2363584"/>
                          <a:pt x="817944" y="2365298"/>
                        </a:cubicBezTo>
                        <a:cubicBezTo>
                          <a:pt x="822230" y="2366536"/>
                          <a:pt x="823183" y="2366536"/>
                          <a:pt x="828803" y="2368060"/>
                        </a:cubicBezTo>
                        <a:cubicBezTo>
                          <a:pt x="836708" y="2370346"/>
                          <a:pt x="844804" y="2372632"/>
                          <a:pt x="852710" y="2374918"/>
                        </a:cubicBezTo>
                        <a:cubicBezTo>
                          <a:pt x="868045" y="2379300"/>
                          <a:pt x="876142" y="2381490"/>
                          <a:pt x="883476" y="2382729"/>
                        </a:cubicBezTo>
                        <a:cubicBezTo>
                          <a:pt x="881095" y="2382348"/>
                          <a:pt x="875380" y="2381205"/>
                          <a:pt x="876523" y="2381871"/>
                        </a:cubicBezTo>
                        <a:cubicBezTo>
                          <a:pt x="877856" y="2382729"/>
                          <a:pt x="886619" y="2384729"/>
                          <a:pt x="888334" y="2385015"/>
                        </a:cubicBezTo>
                        <a:cubicBezTo>
                          <a:pt x="898526" y="2387110"/>
                          <a:pt x="904621" y="2389111"/>
                          <a:pt x="910432" y="2391682"/>
                        </a:cubicBezTo>
                        <a:cubicBezTo>
                          <a:pt x="914528" y="2393492"/>
                          <a:pt x="929863" y="2395587"/>
                          <a:pt x="929291" y="2396540"/>
                        </a:cubicBezTo>
                        <a:cubicBezTo>
                          <a:pt x="928910" y="2397207"/>
                          <a:pt x="954437" y="2404446"/>
                          <a:pt x="954913" y="2403588"/>
                        </a:cubicBezTo>
                        <a:cubicBezTo>
                          <a:pt x="954723" y="2403970"/>
                          <a:pt x="958438" y="2405208"/>
                          <a:pt x="963295" y="2406827"/>
                        </a:cubicBezTo>
                        <a:cubicBezTo>
                          <a:pt x="965772" y="2407684"/>
                          <a:pt x="969201" y="2408446"/>
                          <a:pt x="973487" y="2409685"/>
                        </a:cubicBezTo>
                        <a:cubicBezTo>
                          <a:pt x="980536" y="2411875"/>
                          <a:pt x="983774" y="2412828"/>
                          <a:pt x="990632" y="2414923"/>
                        </a:cubicBezTo>
                        <a:cubicBezTo>
                          <a:pt x="997681" y="2417019"/>
                          <a:pt x="1002157" y="2417876"/>
                          <a:pt x="1008158" y="2419686"/>
                        </a:cubicBezTo>
                        <a:cubicBezTo>
                          <a:pt x="1015302" y="2421781"/>
                          <a:pt x="1022541" y="2423877"/>
                          <a:pt x="1029589" y="2425972"/>
                        </a:cubicBezTo>
                        <a:cubicBezTo>
                          <a:pt x="1040067" y="2429115"/>
                          <a:pt x="1047592" y="2431592"/>
                          <a:pt x="1058736" y="2434640"/>
                        </a:cubicBezTo>
                        <a:cubicBezTo>
                          <a:pt x="1064165" y="2436164"/>
                          <a:pt x="1070071" y="2437212"/>
                          <a:pt x="1072643" y="2437974"/>
                        </a:cubicBezTo>
                        <a:cubicBezTo>
                          <a:pt x="1075976" y="2438926"/>
                          <a:pt x="1077977" y="2440260"/>
                          <a:pt x="1081787" y="2441498"/>
                        </a:cubicBezTo>
                        <a:cubicBezTo>
                          <a:pt x="1087025" y="2443212"/>
                          <a:pt x="1091121" y="2443784"/>
                          <a:pt x="1092740" y="2444070"/>
                        </a:cubicBezTo>
                        <a:cubicBezTo>
                          <a:pt x="1094264" y="2444260"/>
                          <a:pt x="1095598" y="2443498"/>
                          <a:pt x="1102741" y="2446070"/>
                        </a:cubicBezTo>
                        <a:cubicBezTo>
                          <a:pt x="1108647" y="2448165"/>
                          <a:pt x="1110838" y="2449309"/>
                          <a:pt x="1119505" y="2452071"/>
                        </a:cubicBezTo>
                        <a:cubicBezTo>
                          <a:pt x="1130840" y="2455595"/>
                          <a:pt x="1136936" y="2455690"/>
                          <a:pt x="1146461" y="2459310"/>
                        </a:cubicBezTo>
                        <a:cubicBezTo>
                          <a:pt x="1152271" y="2461501"/>
                          <a:pt x="1175513" y="2467882"/>
                          <a:pt x="1183323" y="2470073"/>
                        </a:cubicBezTo>
                        <a:cubicBezTo>
                          <a:pt x="1191324" y="2472264"/>
                          <a:pt x="1198468" y="2474073"/>
                          <a:pt x="1206564" y="2476550"/>
                        </a:cubicBezTo>
                        <a:cubicBezTo>
                          <a:pt x="1208564" y="2477121"/>
                          <a:pt x="1225233" y="2482646"/>
                          <a:pt x="1224757" y="2482455"/>
                        </a:cubicBezTo>
                        <a:cubicBezTo>
                          <a:pt x="1223899" y="2481979"/>
                          <a:pt x="1218470" y="2480170"/>
                          <a:pt x="1224376" y="2481598"/>
                        </a:cubicBezTo>
                        <a:cubicBezTo>
                          <a:pt x="1227614" y="2482360"/>
                          <a:pt x="1231805" y="2483598"/>
                          <a:pt x="1235329" y="2484646"/>
                        </a:cubicBezTo>
                        <a:cubicBezTo>
                          <a:pt x="1242378" y="2486742"/>
                          <a:pt x="1254284" y="2490361"/>
                          <a:pt x="1253998" y="2490837"/>
                        </a:cubicBezTo>
                        <a:cubicBezTo>
                          <a:pt x="1254856" y="2489218"/>
                          <a:pt x="1265714" y="2494457"/>
                          <a:pt x="1276287" y="2497314"/>
                        </a:cubicBezTo>
                        <a:cubicBezTo>
                          <a:pt x="1285621" y="2499886"/>
                          <a:pt x="1286860" y="2499315"/>
                          <a:pt x="1298004" y="2502458"/>
                        </a:cubicBezTo>
                        <a:cubicBezTo>
                          <a:pt x="1301052" y="2503411"/>
                          <a:pt x="1309529" y="2506173"/>
                          <a:pt x="1313149" y="2507316"/>
                        </a:cubicBezTo>
                        <a:cubicBezTo>
                          <a:pt x="1328960" y="2512173"/>
                          <a:pt x="1323055" y="2509602"/>
                          <a:pt x="1339438" y="2514555"/>
                        </a:cubicBezTo>
                        <a:cubicBezTo>
                          <a:pt x="1350011" y="2517793"/>
                          <a:pt x="1357154" y="2519984"/>
                          <a:pt x="1368489" y="2523127"/>
                        </a:cubicBezTo>
                        <a:cubicBezTo>
                          <a:pt x="1371823" y="2523985"/>
                          <a:pt x="1381824" y="2526556"/>
                          <a:pt x="1382586" y="2526747"/>
                        </a:cubicBezTo>
                        <a:cubicBezTo>
                          <a:pt x="1399160" y="2531604"/>
                          <a:pt x="1416971" y="2538177"/>
                          <a:pt x="1434307" y="2542558"/>
                        </a:cubicBezTo>
                        <a:cubicBezTo>
                          <a:pt x="1442689" y="2544654"/>
                          <a:pt x="1434973" y="2542177"/>
                          <a:pt x="1445546" y="2545225"/>
                        </a:cubicBezTo>
                        <a:cubicBezTo>
                          <a:pt x="1448594" y="2546273"/>
                          <a:pt x="1452595" y="2547606"/>
                          <a:pt x="1456976" y="2548940"/>
                        </a:cubicBezTo>
                        <a:cubicBezTo>
                          <a:pt x="1459262" y="2549607"/>
                          <a:pt x="1458881" y="2549226"/>
                          <a:pt x="1462215" y="2550083"/>
                        </a:cubicBezTo>
                        <a:cubicBezTo>
                          <a:pt x="1483646" y="2554464"/>
                          <a:pt x="1523365" y="2567514"/>
                          <a:pt x="1541749" y="2571610"/>
                        </a:cubicBezTo>
                        <a:cubicBezTo>
                          <a:pt x="1548130" y="2573419"/>
                          <a:pt x="1535177" y="2570086"/>
                          <a:pt x="1541749" y="257161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476" name="Google Shape;3476;p67"/>
            <p:cNvGrpSpPr/>
            <p:nvPr/>
          </p:nvGrpSpPr>
          <p:grpSpPr>
            <a:xfrm>
              <a:off x="4472204" y="1845928"/>
              <a:ext cx="537416" cy="811234"/>
              <a:chOff x="6175722" y="2956464"/>
              <a:chExt cx="1422864" cy="2147826"/>
            </a:xfrm>
          </p:grpSpPr>
          <p:grpSp>
            <p:nvGrpSpPr>
              <p:cNvPr id="3477" name="Google Shape;3477;p67"/>
              <p:cNvGrpSpPr/>
              <p:nvPr/>
            </p:nvGrpSpPr>
            <p:grpSpPr>
              <a:xfrm>
                <a:off x="6186392" y="2970734"/>
                <a:ext cx="1400651" cy="2122568"/>
                <a:chOff x="6186392" y="2970734"/>
                <a:chExt cx="1400651" cy="2122568"/>
              </a:xfrm>
            </p:grpSpPr>
            <p:sp>
              <p:nvSpPr>
                <p:cNvPr id="3478" name="Google Shape;3478;p67"/>
                <p:cNvSpPr/>
                <p:nvPr/>
              </p:nvSpPr>
              <p:spPr>
                <a:xfrm>
                  <a:off x="6189725" y="2971323"/>
                  <a:ext cx="1394650" cy="2119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650" h="2119026" extrusionOk="0">
                      <a:moveTo>
                        <a:pt x="1132332" y="0"/>
                      </a:moveTo>
                      <a:lnTo>
                        <a:pt x="1394651" y="2119027"/>
                      </a:lnTo>
                      <a:lnTo>
                        <a:pt x="0" y="1723549"/>
                      </a:lnTo>
                      <a:lnTo>
                        <a:pt x="628650" y="17897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9" name="Google Shape;3479;p67"/>
                <p:cNvSpPr/>
                <p:nvPr/>
              </p:nvSpPr>
              <p:spPr>
                <a:xfrm>
                  <a:off x="6186392" y="2970734"/>
                  <a:ext cx="1400651" cy="2122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0651" h="2122568" extrusionOk="0">
                      <a:moveTo>
                        <a:pt x="882015" y="88028"/>
                      </a:moveTo>
                      <a:cubicBezTo>
                        <a:pt x="882301" y="89838"/>
                        <a:pt x="898970" y="82028"/>
                        <a:pt x="886778" y="86314"/>
                      </a:cubicBezTo>
                      <a:cubicBezTo>
                        <a:pt x="885349" y="86885"/>
                        <a:pt x="883539" y="87552"/>
                        <a:pt x="882015" y="88028"/>
                      </a:cubicBezTo>
                      <a:close/>
                      <a:moveTo>
                        <a:pt x="246317" y="1119777"/>
                      </a:moveTo>
                      <a:cubicBezTo>
                        <a:pt x="247841" y="1120729"/>
                        <a:pt x="253079" y="1103108"/>
                        <a:pt x="248221" y="1115109"/>
                      </a:cubicBezTo>
                      <a:cubicBezTo>
                        <a:pt x="247650" y="1116443"/>
                        <a:pt x="246983" y="1118252"/>
                        <a:pt x="246317" y="1119777"/>
                      </a:cubicBezTo>
                      <a:close/>
                      <a:moveTo>
                        <a:pt x="199930" y="1236744"/>
                      </a:moveTo>
                      <a:cubicBezTo>
                        <a:pt x="199930" y="1236744"/>
                        <a:pt x="202025" y="1232838"/>
                        <a:pt x="202216" y="1232267"/>
                      </a:cubicBezTo>
                      <a:cubicBezTo>
                        <a:pt x="203645" y="1228838"/>
                        <a:pt x="203835" y="1226647"/>
                        <a:pt x="203359" y="1227123"/>
                      </a:cubicBezTo>
                      <a:cubicBezTo>
                        <a:pt x="201930" y="1230647"/>
                        <a:pt x="199549" y="1236553"/>
                        <a:pt x="199930" y="1236744"/>
                      </a:cubicBezTo>
                      <a:close/>
                      <a:moveTo>
                        <a:pt x="440912" y="1844915"/>
                      </a:moveTo>
                      <a:cubicBezTo>
                        <a:pt x="438055" y="1843677"/>
                        <a:pt x="433388" y="1842533"/>
                        <a:pt x="428530" y="1841105"/>
                      </a:cubicBezTo>
                      <a:cubicBezTo>
                        <a:pt x="428339" y="1841486"/>
                        <a:pt x="428911" y="1841676"/>
                        <a:pt x="433197" y="1842819"/>
                      </a:cubicBezTo>
                      <a:cubicBezTo>
                        <a:pt x="433673" y="1843010"/>
                        <a:pt x="442627" y="1845581"/>
                        <a:pt x="440912" y="1844915"/>
                      </a:cubicBezTo>
                      <a:close/>
                      <a:moveTo>
                        <a:pt x="887254" y="1973502"/>
                      </a:moveTo>
                      <a:cubicBezTo>
                        <a:pt x="881158" y="1971788"/>
                        <a:pt x="879729" y="1972264"/>
                        <a:pt x="886873" y="1974264"/>
                      </a:cubicBezTo>
                      <a:cubicBezTo>
                        <a:pt x="893350" y="1976074"/>
                        <a:pt x="892397" y="1975026"/>
                        <a:pt x="887254" y="1973502"/>
                      </a:cubicBezTo>
                      <a:close/>
                      <a:moveTo>
                        <a:pt x="916400" y="1981408"/>
                      </a:moveTo>
                      <a:cubicBezTo>
                        <a:pt x="913257" y="1980836"/>
                        <a:pt x="910019" y="1980074"/>
                        <a:pt x="911162" y="1980741"/>
                      </a:cubicBezTo>
                      <a:cubicBezTo>
                        <a:pt x="920877" y="1983503"/>
                        <a:pt x="922401" y="1983599"/>
                        <a:pt x="916400" y="1981408"/>
                      </a:cubicBezTo>
                      <a:close/>
                      <a:moveTo>
                        <a:pt x="970407" y="58310"/>
                      </a:moveTo>
                      <a:cubicBezTo>
                        <a:pt x="972979" y="57072"/>
                        <a:pt x="977646" y="55548"/>
                        <a:pt x="981837" y="54024"/>
                      </a:cubicBezTo>
                      <a:cubicBezTo>
                        <a:pt x="981932" y="54310"/>
                        <a:pt x="982313" y="54691"/>
                        <a:pt x="977265" y="56501"/>
                      </a:cubicBezTo>
                      <a:cubicBezTo>
                        <a:pt x="972788" y="58120"/>
                        <a:pt x="966978" y="60025"/>
                        <a:pt x="970407" y="58310"/>
                      </a:cubicBezTo>
                      <a:close/>
                      <a:moveTo>
                        <a:pt x="833152" y="108221"/>
                      </a:moveTo>
                      <a:cubicBezTo>
                        <a:pt x="835724" y="106983"/>
                        <a:pt x="840391" y="105459"/>
                        <a:pt x="844582" y="103935"/>
                      </a:cubicBezTo>
                      <a:cubicBezTo>
                        <a:pt x="844677" y="104221"/>
                        <a:pt x="845058" y="104602"/>
                        <a:pt x="840010" y="106412"/>
                      </a:cubicBezTo>
                      <a:cubicBezTo>
                        <a:pt x="835533" y="108031"/>
                        <a:pt x="829723" y="109936"/>
                        <a:pt x="833152" y="108221"/>
                      </a:cubicBezTo>
                      <a:close/>
                      <a:moveTo>
                        <a:pt x="426434" y="683055"/>
                      </a:moveTo>
                      <a:cubicBezTo>
                        <a:pt x="427387" y="680007"/>
                        <a:pt x="427863" y="678102"/>
                        <a:pt x="429863" y="673530"/>
                      </a:cubicBezTo>
                      <a:cubicBezTo>
                        <a:pt x="430149" y="673721"/>
                        <a:pt x="430721" y="673625"/>
                        <a:pt x="428720" y="678674"/>
                      </a:cubicBezTo>
                      <a:lnTo>
                        <a:pt x="426434" y="683055"/>
                      </a:lnTo>
                      <a:close/>
                      <a:moveTo>
                        <a:pt x="299847" y="995380"/>
                      </a:moveTo>
                      <a:cubicBezTo>
                        <a:pt x="302705" y="988141"/>
                        <a:pt x="303848" y="986141"/>
                        <a:pt x="304324" y="986522"/>
                      </a:cubicBezTo>
                      <a:lnTo>
                        <a:pt x="302419" y="991189"/>
                      </a:lnTo>
                      <a:cubicBezTo>
                        <a:pt x="301276" y="993380"/>
                        <a:pt x="300038" y="995570"/>
                        <a:pt x="299847" y="995380"/>
                      </a:cubicBezTo>
                      <a:close/>
                      <a:moveTo>
                        <a:pt x="4953" y="1726043"/>
                      </a:moveTo>
                      <a:cubicBezTo>
                        <a:pt x="3524" y="1725662"/>
                        <a:pt x="2381" y="1725281"/>
                        <a:pt x="1429" y="1724995"/>
                      </a:cubicBezTo>
                      <a:cubicBezTo>
                        <a:pt x="3429" y="1720328"/>
                        <a:pt x="3524" y="1721280"/>
                        <a:pt x="2381" y="1724519"/>
                      </a:cubicBezTo>
                      <a:cubicBezTo>
                        <a:pt x="3238" y="1724709"/>
                        <a:pt x="4286" y="1724995"/>
                        <a:pt x="5620" y="1725376"/>
                      </a:cubicBezTo>
                      <a:cubicBezTo>
                        <a:pt x="7525" y="1726043"/>
                        <a:pt x="9239" y="1726710"/>
                        <a:pt x="9811" y="1727090"/>
                      </a:cubicBezTo>
                      <a:cubicBezTo>
                        <a:pt x="10096" y="1727376"/>
                        <a:pt x="10001" y="1727471"/>
                        <a:pt x="4953" y="1726043"/>
                      </a:cubicBezTo>
                      <a:close/>
                      <a:moveTo>
                        <a:pt x="141351" y="1763666"/>
                      </a:moveTo>
                      <a:cubicBezTo>
                        <a:pt x="145161" y="1764428"/>
                        <a:pt x="149352" y="1765857"/>
                        <a:pt x="144590" y="1764810"/>
                      </a:cubicBezTo>
                      <a:cubicBezTo>
                        <a:pt x="141637" y="1764238"/>
                        <a:pt x="138970" y="1763666"/>
                        <a:pt x="136208" y="1763000"/>
                      </a:cubicBezTo>
                      <a:cubicBezTo>
                        <a:pt x="136303" y="1762714"/>
                        <a:pt x="136208" y="1762143"/>
                        <a:pt x="141351" y="1763666"/>
                      </a:cubicBezTo>
                      <a:cubicBezTo>
                        <a:pt x="146399" y="1764619"/>
                        <a:pt x="136588" y="1762238"/>
                        <a:pt x="141351" y="1763666"/>
                      </a:cubicBezTo>
                      <a:close/>
                      <a:moveTo>
                        <a:pt x="334994" y="1818340"/>
                      </a:moveTo>
                      <a:lnTo>
                        <a:pt x="320516" y="1814244"/>
                      </a:lnTo>
                      <a:cubicBezTo>
                        <a:pt x="320707" y="1813863"/>
                        <a:pt x="321278" y="1814054"/>
                        <a:pt x="325565" y="1815197"/>
                      </a:cubicBezTo>
                      <a:cubicBezTo>
                        <a:pt x="329089" y="1816244"/>
                        <a:pt x="335185" y="1817959"/>
                        <a:pt x="334994" y="1818340"/>
                      </a:cubicBezTo>
                      <a:close/>
                      <a:moveTo>
                        <a:pt x="968597" y="1998839"/>
                      </a:moveTo>
                      <a:cubicBezTo>
                        <a:pt x="963549" y="1997410"/>
                        <a:pt x="958882" y="1996172"/>
                        <a:pt x="959072" y="1995695"/>
                      </a:cubicBezTo>
                      <a:lnTo>
                        <a:pt x="963930" y="1997029"/>
                      </a:lnTo>
                      <a:lnTo>
                        <a:pt x="968597" y="1998839"/>
                      </a:lnTo>
                      <a:close/>
                      <a:moveTo>
                        <a:pt x="1327785" y="2100375"/>
                      </a:moveTo>
                      <a:cubicBezTo>
                        <a:pt x="1321975" y="2098565"/>
                        <a:pt x="1312164" y="2096089"/>
                        <a:pt x="1312450" y="2095422"/>
                      </a:cubicBezTo>
                      <a:cubicBezTo>
                        <a:pt x="1308354" y="2094089"/>
                        <a:pt x="1297877" y="2091517"/>
                        <a:pt x="1298162" y="2090945"/>
                      </a:cubicBezTo>
                      <a:cubicBezTo>
                        <a:pt x="1297591" y="2091041"/>
                        <a:pt x="1302830" y="2093708"/>
                        <a:pt x="1296638" y="2091993"/>
                      </a:cubicBezTo>
                      <a:cubicBezTo>
                        <a:pt x="1291400" y="2090564"/>
                        <a:pt x="1283113" y="2087040"/>
                        <a:pt x="1277398" y="2085707"/>
                      </a:cubicBezTo>
                      <a:cubicBezTo>
                        <a:pt x="1275398" y="2085230"/>
                        <a:pt x="1277779" y="2086278"/>
                        <a:pt x="1278255" y="2086564"/>
                      </a:cubicBezTo>
                      <a:cubicBezTo>
                        <a:pt x="1278065" y="2086945"/>
                        <a:pt x="1271969" y="2085230"/>
                        <a:pt x="1268444" y="2084183"/>
                      </a:cubicBezTo>
                      <a:cubicBezTo>
                        <a:pt x="1263587" y="2082754"/>
                        <a:pt x="1253967" y="2079896"/>
                        <a:pt x="1257967" y="2080373"/>
                      </a:cubicBezTo>
                      <a:cubicBezTo>
                        <a:pt x="1261301" y="2080754"/>
                        <a:pt x="1276541" y="2085135"/>
                        <a:pt x="1273302" y="2083516"/>
                      </a:cubicBezTo>
                      <a:cubicBezTo>
                        <a:pt x="1269302" y="2081611"/>
                        <a:pt x="1262158" y="2079706"/>
                        <a:pt x="1259301" y="2079611"/>
                      </a:cubicBezTo>
                      <a:cubicBezTo>
                        <a:pt x="1255490" y="2079420"/>
                        <a:pt x="1230344" y="2071991"/>
                        <a:pt x="1230726" y="2071133"/>
                      </a:cubicBezTo>
                      <a:cubicBezTo>
                        <a:pt x="1230630" y="2071324"/>
                        <a:pt x="1231964" y="2072467"/>
                        <a:pt x="1228249" y="2071419"/>
                      </a:cubicBezTo>
                      <a:cubicBezTo>
                        <a:pt x="1223868" y="2070181"/>
                        <a:pt x="1215771" y="2067990"/>
                        <a:pt x="1215485" y="2068371"/>
                      </a:cubicBezTo>
                      <a:cubicBezTo>
                        <a:pt x="1215962" y="2067419"/>
                        <a:pt x="1179195" y="2056941"/>
                        <a:pt x="1171099" y="2054750"/>
                      </a:cubicBezTo>
                      <a:cubicBezTo>
                        <a:pt x="1154906" y="2050178"/>
                        <a:pt x="1144524" y="2047893"/>
                        <a:pt x="1132999" y="2045606"/>
                      </a:cubicBezTo>
                      <a:cubicBezTo>
                        <a:pt x="1134618" y="2045892"/>
                        <a:pt x="1144905" y="2047893"/>
                        <a:pt x="1141095" y="2046559"/>
                      </a:cubicBezTo>
                      <a:cubicBezTo>
                        <a:pt x="1141000" y="2046559"/>
                        <a:pt x="1135094" y="2044940"/>
                        <a:pt x="1134999" y="2044940"/>
                      </a:cubicBezTo>
                      <a:cubicBezTo>
                        <a:pt x="1132142" y="2044178"/>
                        <a:pt x="1134428" y="2044844"/>
                        <a:pt x="1132904" y="2044082"/>
                      </a:cubicBezTo>
                      <a:cubicBezTo>
                        <a:pt x="1130713" y="2042939"/>
                        <a:pt x="1124998" y="2041035"/>
                        <a:pt x="1124045" y="2041606"/>
                      </a:cubicBezTo>
                      <a:cubicBezTo>
                        <a:pt x="1123474" y="2041892"/>
                        <a:pt x="1124617" y="2042463"/>
                        <a:pt x="1118045" y="2040653"/>
                      </a:cubicBezTo>
                      <a:cubicBezTo>
                        <a:pt x="1114711" y="2039701"/>
                        <a:pt x="1110615" y="2038463"/>
                        <a:pt x="1107377" y="2037510"/>
                      </a:cubicBezTo>
                      <a:cubicBezTo>
                        <a:pt x="1104805" y="2036653"/>
                        <a:pt x="1105472" y="2036558"/>
                        <a:pt x="1103757" y="2036081"/>
                      </a:cubicBezTo>
                      <a:lnTo>
                        <a:pt x="1086803" y="2031224"/>
                      </a:lnTo>
                      <a:cubicBezTo>
                        <a:pt x="1076897" y="2028366"/>
                        <a:pt x="1079849" y="2030747"/>
                        <a:pt x="1082707" y="2031605"/>
                      </a:cubicBezTo>
                      <a:cubicBezTo>
                        <a:pt x="1077754" y="2030176"/>
                        <a:pt x="1066895" y="2025794"/>
                        <a:pt x="1062133" y="2024080"/>
                      </a:cubicBezTo>
                      <a:cubicBezTo>
                        <a:pt x="1057085" y="2022365"/>
                        <a:pt x="1052608" y="2021032"/>
                        <a:pt x="1057942" y="2023127"/>
                      </a:cubicBezTo>
                      <a:cubicBezTo>
                        <a:pt x="1060990" y="2024270"/>
                        <a:pt x="1066038" y="2026652"/>
                        <a:pt x="1056609" y="2023604"/>
                      </a:cubicBezTo>
                      <a:cubicBezTo>
                        <a:pt x="1051560" y="2021985"/>
                        <a:pt x="1047179" y="2020461"/>
                        <a:pt x="1043369" y="2019032"/>
                      </a:cubicBezTo>
                      <a:cubicBezTo>
                        <a:pt x="1042892" y="2018841"/>
                        <a:pt x="1040035" y="2017698"/>
                        <a:pt x="1038892" y="2017412"/>
                      </a:cubicBezTo>
                      <a:cubicBezTo>
                        <a:pt x="1040702" y="2017889"/>
                        <a:pt x="1042226" y="2019413"/>
                        <a:pt x="1040892" y="2019222"/>
                      </a:cubicBezTo>
                      <a:cubicBezTo>
                        <a:pt x="1039178" y="2019032"/>
                        <a:pt x="1028510" y="2014650"/>
                        <a:pt x="1027462" y="2014269"/>
                      </a:cubicBezTo>
                      <a:cubicBezTo>
                        <a:pt x="1012508" y="2008554"/>
                        <a:pt x="1030510" y="2016365"/>
                        <a:pt x="1029843" y="2016174"/>
                      </a:cubicBezTo>
                      <a:cubicBezTo>
                        <a:pt x="1027176" y="2015603"/>
                        <a:pt x="1012888" y="2009983"/>
                        <a:pt x="1012508" y="2010745"/>
                      </a:cubicBezTo>
                      <a:cubicBezTo>
                        <a:pt x="1012698" y="2010364"/>
                        <a:pt x="1004030" y="2007792"/>
                        <a:pt x="994601" y="2005125"/>
                      </a:cubicBezTo>
                      <a:cubicBezTo>
                        <a:pt x="985171" y="2002458"/>
                        <a:pt x="974884" y="1999601"/>
                        <a:pt x="971836" y="1998744"/>
                      </a:cubicBezTo>
                      <a:cubicBezTo>
                        <a:pt x="963835" y="1996648"/>
                        <a:pt x="958025" y="1995124"/>
                        <a:pt x="950881" y="1993219"/>
                      </a:cubicBezTo>
                      <a:cubicBezTo>
                        <a:pt x="945642" y="1991790"/>
                        <a:pt x="942213" y="1990076"/>
                        <a:pt x="938117" y="1989123"/>
                      </a:cubicBezTo>
                      <a:cubicBezTo>
                        <a:pt x="935831" y="1988647"/>
                        <a:pt x="930117" y="1987694"/>
                        <a:pt x="926973" y="1986837"/>
                      </a:cubicBezTo>
                      <a:cubicBezTo>
                        <a:pt x="927545" y="1987028"/>
                        <a:pt x="939927" y="1988361"/>
                        <a:pt x="928878" y="1986075"/>
                      </a:cubicBezTo>
                      <a:cubicBezTo>
                        <a:pt x="924116" y="1985027"/>
                        <a:pt x="916400" y="1982741"/>
                        <a:pt x="915638" y="1983218"/>
                      </a:cubicBezTo>
                      <a:cubicBezTo>
                        <a:pt x="915067" y="1983599"/>
                        <a:pt x="906018" y="1980265"/>
                        <a:pt x="905732" y="1980836"/>
                      </a:cubicBezTo>
                      <a:cubicBezTo>
                        <a:pt x="906018" y="1980265"/>
                        <a:pt x="904780" y="1979408"/>
                        <a:pt x="896779" y="1976931"/>
                      </a:cubicBezTo>
                      <a:cubicBezTo>
                        <a:pt x="891540" y="1975312"/>
                        <a:pt x="888968" y="1976264"/>
                        <a:pt x="882968" y="1974931"/>
                      </a:cubicBezTo>
                      <a:cubicBezTo>
                        <a:pt x="867347" y="1971311"/>
                        <a:pt x="867537" y="1968740"/>
                        <a:pt x="867823" y="1968168"/>
                      </a:cubicBezTo>
                      <a:cubicBezTo>
                        <a:pt x="861441" y="1967120"/>
                        <a:pt x="855536" y="1966168"/>
                        <a:pt x="847535" y="1964549"/>
                      </a:cubicBezTo>
                      <a:cubicBezTo>
                        <a:pt x="844868" y="1963311"/>
                        <a:pt x="842772" y="1962358"/>
                        <a:pt x="838391" y="1960644"/>
                      </a:cubicBezTo>
                      <a:cubicBezTo>
                        <a:pt x="838105" y="1961120"/>
                        <a:pt x="829532" y="1958453"/>
                        <a:pt x="825532" y="1957500"/>
                      </a:cubicBezTo>
                      <a:cubicBezTo>
                        <a:pt x="823246" y="1956929"/>
                        <a:pt x="812863" y="1954738"/>
                        <a:pt x="814007" y="1955214"/>
                      </a:cubicBezTo>
                      <a:cubicBezTo>
                        <a:pt x="809911" y="1953500"/>
                        <a:pt x="817531" y="1954452"/>
                        <a:pt x="803053" y="1950928"/>
                      </a:cubicBezTo>
                      <a:cubicBezTo>
                        <a:pt x="792671" y="1948356"/>
                        <a:pt x="789813" y="1947308"/>
                        <a:pt x="790289" y="1946546"/>
                      </a:cubicBezTo>
                      <a:cubicBezTo>
                        <a:pt x="784574" y="1944927"/>
                        <a:pt x="786670" y="1945975"/>
                        <a:pt x="784384" y="1945499"/>
                      </a:cubicBezTo>
                      <a:cubicBezTo>
                        <a:pt x="780860" y="1944927"/>
                        <a:pt x="773049" y="1942355"/>
                        <a:pt x="768572" y="1941308"/>
                      </a:cubicBezTo>
                      <a:cubicBezTo>
                        <a:pt x="764096" y="1940260"/>
                        <a:pt x="767239" y="1941594"/>
                        <a:pt x="764477" y="1941117"/>
                      </a:cubicBezTo>
                      <a:cubicBezTo>
                        <a:pt x="761619" y="1940641"/>
                        <a:pt x="755618" y="1938545"/>
                        <a:pt x="755523" y="1938927"/>
                      </a:cubicBezTo>
                      <a:cubicBezTo>
                        <a:pt x="755809" y="1938355"/>
                        <a:pt x="757047" y="1938736"/>
                        <a:pt x="750189" y="1936831"/>
                      </a:cubicBezTo>
                      <a:lnTo>
                        <a:pt x="736473" y="1932926"/>
                      </a:lnTo>
                      <a:cubicBezTo>
                        <a:pt x="736568" y="1932640"/>
                        <a:pt x="736473" y="1932069"/>
                        <a:pt x="741712" y="1933593"/>
                      </a:cubicBezTo>
                      <a:cubicBezTo>
                        <a:pt x="743617" y="1933973"/>
                        <a:pt x="746570" y="1934926"/>
                        <a:pt x="746760" y="1934545"/>
                      </a:cubicBezTo>
                      <a:cubicBezTo>
                        <a:pt x="733520" y="1930830"/>
                        <a:pt x="731520" y="1931116"/>
                        <a:pt x="720947" y="1928639"/>
                      </a:cubicBezTo>
                      <a:cubicBezTo>
                        <a:pt x="710375" y="1926068"/>
                        <a:pt x="720662" y="1927782"/>
                        <a:pt x="720662" y="1927687"/>
                      </a:cubicBezTo>
                      <a:cubicBezTo>
                        <a:pt x="720376" y="1927592"/>
                        <a:pt x="712661" y="1925687"/>
                        <a:pt x="712565" y="1925687"/>
                      </a:cubicBezTo>
                      <a:cubicBezTo>
                        <a:pt x="708184" y="1924829"/>
                        <a:pt x="706946" y="1924448"/>
                        <a:pt x="702850" y="1922924"/>
                      </a:cubicBezTo>
                      <a:cubicBezTo>
                        <a:pt x="697135" y="1920829"/>
                        <a:pt x="682562" y="1916447"/>
                        <a:pt x="688181" y="1919210"/>
                      </a:cubicBezTo>
                      <a:cubicBezTo>
                        <a:pt x="684943" y="1918162"/>
                        <a:pt x="683990" y="1918162"/>
                        <a:pt x="682562" y="1917781"/>
                      </a:cubicBezTo>
                      <a:cubicBezTo>
                        <a:pt x="680847" y="1917400"/>
                        <a:pt x="683705" y="1917210"/>
                        <a:pt x="683514" y="1916924"/>
                      </a:cubicBezTo>
                      <a:cubicBezTo>
                        <a:pt x="683228" y="1916447"/>
                        <a:pt x="679704" y="1915686"/>
                        <a:pt x="677228" y="1915019"/>
                      </a:cubicBezTo>
                      <a:cubicBezTo>
                        <a:pt x="665321" y="1912161"/>
                        <a:pt x="666941" y="1913971"/>
                        <a:pt x="653892" y="1910256"/>
                      </a:cubicBezTo>
                      <a:cubicBezTo>
                        <a:pt x="654177" y="1909875"/>
                        <a:pt x="654939" y="1909589"/>
                        <a:pt x="652463" y="1908446"/>
                      </a:cubicBezTo>
                      <a:cubicBezTo>
                        <a:pt x="648272" y="1906541"/>
                        <a:pt x="640080" y="1904636"/>
                        <a:pt x="639794" y="1905208"/>
                      </a:cubicBezTo>
                      <a:cubicBezTo>
                        <a:pt x="639985" y="1904732"/>
                        <a:pt x="637889" y="1903494"/>
                        <a:pt x="630650" y="1901398"/>
                      </a:cubicBezTo>
                      <a:cubicBezTo>
                        <a:pt x="630555" y="1901684"/>
                        <a:pt x="633698" y="1904255"/>
                        <a:pt x="625602" y="1901207"/>
                      </a:cubicBezTo>
                      <a:cubicBezTo>
                        <a:pt x="621411" y="1899588"/>
                        <a:pt x="621602" y="1898921"/>
                        <a:pt x="613696" y="1896636"/>
                      </a:cubicBezTo>
                      <a:cubicBezTo>
                        <a:pt x="608743" y="1895207"/>
                        <a:pt x="606838" y="1895111"/>
                        <a:pt x="601504" y="1893492"/>
                      </a:cubicBezTo>
                      <a:cubicBezTo>
                        <a:pt x="601790" y="1892921"/>
                        <a:pt x="579406" y="1886729"/>
                        <a:pt x="575120" y="1885586"/>
                      </a:cubicBezTo>
                      <a:cubicBezTo>
                        <a:pt x="567976" y="1883681"/>
                        <a:pt x="577596" y="1887206"/>
                        <a:pt x="575215" y="1886729"/>
                      </a:cubicBezTo>
                      <a:cubicBezTo>
                        <a:pt x="569214" y="1885491"/>
                        <a:pt x="564071" y="1882443"/>
                        <a:pt x="563309" y="1882062"/>
                      </a:cubicBezTo>
                      <a:cubicBezTo>
                        <a:pt x="562070" y="1881300"/>
                        <a:pt x="551212" y="1878347"/>
                        <a:pt x="548069" y="1877395"/>
                      </a:cubicBezTo>
                      <a:cubicBezTo>
                        <a:pt x="539115" y="1875014"/>
                        <a:pt x="530067" y="1872537"/>
                        <a:pt x="521399" y="1870251"/>
                      </a:cubicBezTo>
                      <a:cubicBezTo>
                        <a:pt x="518827" y="1869585"/>
                        <a:pt x="503015" y="1865870"/>
                        <a:pt x="501682" y="1865394"/>
                      </a:cubicBezTo>
                      <a:cubicBezTo>
                        <a:pt x="499491" y="1864536"/>
                        <a:pt x="516255" y="1867775"/>
                        <a:pt x="509778" y="1866155"/>
                      </a:cubicBezTo>
                      <a:cubicBezTo>
                        <a:pt x="507206" y="1865489"/>
                        <a:pt x="499967" y="1863774"/>
                        <a:pt x="493300" y="1862060"/>
                      </a:cubicBezTo>
                      <a:cubicBezTo>
                        <a:pt x="490061" y="1861298"/>
                        <a:pt x="486918" y="1860536"/>
                        <a:pt x="484442" y="1859964"/>
                      </a:cubicBezTo>
                      <a:cubicBezTo>
                        <a:pt x="482060" y="1859488"/>
                        <a:pt x="480536" y="1859107"/>
                        <a:pt x="480536" y="1859202"/>
                      </a:cubicBezTo>
                      <a:cubicBezTo>
                        <a:pt x="480822" y="1858631"/>
                        <a:pt x="476345" y="1857202"/>
                        <a:pt x="470059" y="1855297"/>
                      </a:cubicBezTo>
                      <a:cubicBezTo>
                        <a:pt x="464915" y="1853773"/>
                        <a:pt x="459391" y="1852249"/>
                        <a:pt x="454438" y="1851011"/>
                      </a:cubicBezTo>
                      <a:cubicBezTo>
                        <a:pt x="450437" y="1849963"/>
                        <a:pt x="449199" y="1849963"/>
                        <a:pt x="445008" y="1848915"/>
                      </a:cubicBezTo>
                      <a:cubicBezTo>
                        <a:pt x="433102" y="1845962"/>
                        <a:pt x="425768" y="1842914"/>
                        <a:pt x="416147" y="1839866"/>
                      </a:cubicBezTo>
                      <a:cubicBezTo>
                        <a:pt x="413290" y="1838914"/>
                        <a:pt x="413290" y="1839104"/>
                        <a:pt x="413195" y="1839295"/>
                      </a:cubicBezTo>
                      <a:cubicBezTo>
                        <a:pt x="409670" y="1838247"/>
                        <a:pt x="405765" y="1837199"/>
                        <a:pt x="402241" y="1836152"/>
                      </a:cubicBezTo>
                      <a:cubicBezTo>
                        <a:pt x="395859" y="1834437"/>
                        <a:pt x="389954" y="1832913"/>
                        <a:pt x="382619" y="1831008"/>
                      </a:cubicBezTo>
                      <a:cubicBezTo>
                        <a:pt x="376238" y="1829103"/>
                        <a:pt x="372428" y="1827960"/>
                        <a:pt x="366332" y="1826150"/>
                      </a:cubicBezTo>
                      <a:cubicBezTo>
                        <a:pt x="363474" y="1825293"/>
                        <a:pt x="357854" y="1823579"/>
                        <a:pt x="355568" y="1823198"/>
                      </a:cubicBezTo>
                      <a:cubicBezTo>
                        <a:pt x="351663" y="1822531"/>
                        <a:pt x="332804" y="1816816"/>
                        <a:pt x="326136" y="1815006"/>
                      </a:cubicBezTo>
                      <a:cubicBezTo>
                        <a:pt x="323279" y="1814244"/>
                        <a:pt x="304133" y="1809386"/>
                        <a:pt x="303276" y="1809196"/>
                      </a:cubicBezTo>
                      <a:cubicBezTo>
                        <a:pt x="302228" y="1808815"/>
                        <a:pt x="306229" y="1809386"/>
                        <a:pt x="306610" y="1809482"/>
                      </a:cubicBezTo>
                      <a:lnTo>
                        <a:pt x="296799" y="1807100"/>
                      </a:lnTo>
                      <a:cubicBezTo>
                        <a:pt x="295751" y="1806910"/>
                        <a:pt x="288893" y="1805767"/>
                        <a:pt x="287274" y="1805291"/>
                      </a:cubicBezTo>
                      <a:cubicBezTo>
                        <a:pt x="286321" y="1805005"/>
                        <a:pt x="287465" y="1804719"/>
                        <a:pt x="285464" y="1804052"/>
                      </a:cubicBezTo>
                      <a:cubicBezTo>
                        <a:pt x="282226" y="1802910"/>
                        <a:pt x="276320" y="1801290"/>
                        <a:pt x="272605" y="1800243"/>
                      </a:cubicBezTo>
                      <a:cubicBezTo>
                        <a:pt x="267081" y="1798909"/>
                        <a:pt x="257842" y="1796718"/>
                        <a:pt x="258128" y="1795956"/>
                      </a:cubicBezTo>
                      <a:cubicBezTo>
                        <a:pt x="258032" y="1796147"/>
                        <a:pt x="252317" y="1794908"/>
                        <a:pt x="253079" y="1795289"/>
                      </a:cubicBezTo>
                      <a:cubicBezTo>
                        <a:pt x="250031" y="1793861"/>
                        <a:pt x="246888" y="1792908"/>
                        <a:pt x="238792" y="1790622"/>
                      </a:cubicBezTo>
                      <a:cubicBezTo>
                        <a:pt x="235077" y="1789574"/>
                        <a:pt x="229267" y="1787860"/>
                        <a:pt x="225838" y="1787098"/>
                      </a:cubicBezTo>
                      <a:cubicBezTo>
                        <a:pt x="223552" y="1786622"/>
                        <a:pt x="225457" y="1787288"/>
                        <a:pt x="222695" y="1786527"/>
                      </a:cubicBezTo>
                      <a:cubicBezTo>
                        <a:pt x="214503" y="1784050"/>
                        <a:pt x="211455" y="1783097"/>
                        <a:pt x="202883" y="1780430"/>
                      </a:cubicBezTo>
                      <a:cubicBezTo>
                        <a:pt x="199073" y="1779287"/>
                        <a:pt x="180689" y="1774335"/>
                        <a:pt x="180975" y="1773763"/>
                      </a:cubicBezTo>
                      <a:cubicBezTo>
                        <a:pt x="171641" y="1771096"/>
                        <a:pt x="179927" y="1774239"/>
                        <a:pt x="173450" y="1772715"/>
                      </a:cubicBezTo>
                      <a:cubicBezTo>
                        <a:pt x="170117" y="1771858"/>
                        <a:pt x="167164" y="1770429"/>
                        <a:pt x="166307" y="1770048"/>
                      </a:cubicBezTo>
                      <a:cubicBezTo>
                        <a:pt x="163925" y="1769286"/>
                        <a:pt x="161544" y="1768524"/>
                        <a:pt x="159068" y="1767667"/>
                      </a:cubicBezTo>
                      <a:cubicBezTo>
                        <a:pt x="152971" y="1765762"/>
                        <a:pt x="127254" y="1759666"/>
                        <a:pt x="127635" y="1758999"/>
                      </a:cubicBezTo>
                      <a:cubicBezTo>
                        <a:pt x="127826" y="1759285"/>
                        <a:pt x="125444" y="1759856"/>
                        <a:pt x="121825" y="1758809"/>
                      </a:cubicBezTo>
                      <a:cubicBezTo>
                        <a:pt x="119920" y="1758237"/>
                        <a:pt x="118205" y="1757285"/>
                        <a:pt x="117634" y="1756999"/>
                      </a:cubicBezTo>
                      <a:cubicBezTo>
                        <a:pt x="116491" y="1756618"/>
                        <a:pt x="113538" y="1755665"/>
                        <a:pt x="112300" y="1755285"/>
                      </a:cubicBezTo>
                      <a:cubicBezTo>
                        <a:pt x="107252" y="1753665"/>
                        <a:pt x="104870" y="1752903"/>
                        <a:pt x="99727" y="1751570"/>
                      </a:cubicBezTo>
                      <a:cubicBezTo>
                        <a:pt x="98012" y="1751094"/>
                        <a:pt x="95441" y="1750427"/>
                        <a:pt x="94393" y="1749950"/>
                      </a:cubicBezTo>
                      <a:cubicBezTo>
                        <a:pt x="92297" y="1748998"/>
                        <a:pt x="98774" y="1750141"/>
                        <a:pt x="97155" y="1749569"/>
                      </a:cubicBezTo>
                      <a:cubicBezTo>
                        <a:pt x="95250" y="1748903"/>
                        <a:pt x="84868" y="1746617"/>
                        <a:pt x="81725" y="1745760"/>
                      </a:cubicBezTo>
                      <a:cubicBezTo>
                        <a:pt x="72676" y="1743283"/>
                        <a:pt x="63246" y="1740140"/>
                        <a:pt x="54674" y="1737473"/>
                      </a:cubicBezTo>
                      <a:cubicBezTo>
                        <a:pt x="45339" y="1734615"/>
                        <a:pt x="52864" y="1738997"/>
                        <a:pt x="39910" y="1734425"/>
                      </a:cubicBezTo>
                      <a:cubicBezTo>
                        <a:pt x="33242" y="1732044"/>
                        <a:pt x="30956" y="1730900"/>
                        <a:pt x="20479" y="1728138"/>
                      </a:cubicBezTo>
                      <a:cubicBezTo>
                        <a:pt x="16954" y="1727186"/>
                        <a:pt x="7525" y="1725852"/>
                        <a:pt x="6668" y="1724614"/>
                      </a:cubicBezTo>
                      <a:cubicBezTo>
                        <a:pt x="6477" y="1724233"/>
                        <a:pt x="5905" y="1723947"/>
                        <a:pt x="5144" y="1723661"/>
                      </a:cubicBezTo>
                      <a:cubicBezTo>
                        <a:pt x="5525" y="1722899"/>
                        <a:pt x="5810" y="1722137"/>
                        <a:pt x="6191" y="1721280"/>
                      </a:cubicBezTo>
                      <a:cubicBezTo>
                        <a:pt x="6668" y="1720042"/>
                        <a:pt x="7144" y="1718708"/>
                        <a:pt x="7620" y="1717280"/>
                      </a:cubicBezTo>
                      <a:cubicBezTo>
                        <a:pt x="8573" y="1714518"/>
                        <a:pt x="9430" y="1711755"/>
                        <a:pt x="10096" y="1709755"/>
                      </a:cubicBezTo>
                      <a:cubicBezTo>
                        <a:pt x="13145" y="1700420"/>
                        <a:pt x="15335" y="1697753"/>
                        <a:pt x="18955" y="1689276"/>
                      </a:cubicBezTo>
                      <a:cubicBezTo>
                        <a:pt x="22670" y="1680513"/>
                        <a:pt x="18860" y="1686419"/>
                        <a:pt x="19431" y="1684228"/>
                      </a:cubicBezTo>
                      <a:cubicBezTo>
                        <a:pt x="19907" y="1682132"/>
                        <a:pt x="25146" y="1673369"/>
                        <a:pt x="26003" y="1670036"/>
                      </a:cubicBezTo>
                      <a:cubicBezTo>
                        <a:pt x="26194" y="1669083"/>
                        <a:pt x="24479" y="1672703"/>
                        <a:pt x="25241" y="1670321"/>
                      </a:cubicBezTo>
                      <a:cubicBezTo>
                        <a:pt x="25622" y="1669083"/>
                        <a:pt x="28004" y="1663273"/>
                        <a:pt x="28575" y="1662130"/>
                      </a:cubicBezTo>
                      <a:cubicBezTo>
                        <a:pt x="31052" y="1657272"/>
                        <a:pt x="28194" y="1665749"/>
                        <a:pt x="32576" y="1655558"/>
                      </a:cubicBezTo>
                      <a:cubicBezTo>
                        <a:pt x="38386" y="1642127"/>
                        <a:pt x="45339" y="1624792"/>
                        <a:pt x="50387" y="1611362"/>
                      </a:cubicBezTo>
                      <a:cubicBezTo>
                        <a:pt x="52102" y="1606885"/>
                        <a:pt x="52197" y="1606218"/>
                        <a:pt x="54102" y="1601456"/>
                      </a:cubicBezTo>
                      <a:cubicBezTo>
                        <a:pt x="56769" y="1593169"/>
                        <a:pt x="56007" y="1599455"/>
                        <a:pt x="56388" y="1598503"/>
                      </a:cubicBezTo>
                      <a:cubicBezTo>
                        <a:pt x="59722" y="1590407"/>
                        <a:pt x="56674" y="1593455"/>
                        <a:pt x="62008" y="1583072"/>
                      </a:cubicBezTo>
                      <a:cubicBezTo>
                        <a:pt x="62770" y="1581072"/>
                        <a:pt x="63913" y="1578310"/>
                        <a:pt x="64675" y="1576405"/>
                      </a:cubicBezTo>
                      <a:cubicBezTo>
                        <a:pt x="65627" y="1573928"/>
                        <a:pt x="69533" y="1563832"/>
                        <a:pt x="73152" y="1554307"/>
                      </a:cubicBezTo>
                      <a:cubicBezTo>
                        <a:pt x="76867" y="1544877"/>
                        <a:pt x="80391" y="1536019"/>
                        <a:pt x="80677" y="1536210"/>
                      </a:cubicBezTo>
                      <a:lnTo>
                        <a:pt x="85344" y="1521541"/>
                      </a:lnTo>
                      <a:cubicBezTo>
                        <a:pt x="85916" y="1521922"/>
                        <a:pt x="88868" y="1514969"/>
                        <a:pt x="91250" y="1509254"/>
                      </a:cubicBezTo>
                      <a:cubicBezTo>
                        <a:pt x="93917" y="1502967"/>
                        <a:pt x="94107" y="1503634"/>
                        <a:pt x="95726" y="1500777"/>
                      </a:cubicBezTo>
                      <a:cubicBezTo>
                        <a:pt x="96965" y="1498490"/>
                        <a:pt x="98298" y="1490870"/>
                        <a:pt x="100965" y="1484489"/>
                      </a:cubicBezTo>
                      <a:cubicBezTo>
                        <a:pt x="101155" y="1484584"/>
                        <a:pt x="101060" y="1488108"/>
                        <a:pt x="102013" y="1485918"/>
                      </a:cubicBezTo>
                      <a:cubicBezTo>
                        <a:pt x="104299" y="1480774"/>
                        <a:pt x="107537" y="1471630"/>
                        <a:pt x="107252" y="1471058"/>
                      </a:cubicBezTo>
                      <a:cubicBezTo>
                        <a:pt x="107061" y="1470677"/>
                        <a:pt x="104966" y="1474869"/>
                        <a:pt x="107156" y="1469249"/>
                      </a:cubicBezTo>
                      <a:cubicBezTo>
                        <a:pt x="108585" y="1465534"/>
                        <a:pt x="109061" y="1464581"/>
                        <a:pt x="110109" y="1462772"/>
                      </a:cubicBezTo>
                      <a:cubicBezTo>
                        <a:pt x="111824" y="1459724"/>
                        <a:pt x="110585" y="1464581"/>
                        <a:pt x="112109" y="1461819"/>
                      </a:cubicBezTo>
                      <a:cubicBezTo>
                        <a:pt x="112395" y="1461343"/>
                        <a:pt x="113348" y="1457057"/>
                        <a:pt x="113348" y="1457247"/>
                      </a:cubicBezTo>
                      <a:cubicBezTo>
                        <a:pt x="114300" y="1454199"/>
                        <a:pt x="115634" y="1450580"/>
                        <a:pt x="117253" y="1446579"/>
                      </a:cubicBezTo>
                      <a:cubicBezTo>
                        <a:pt x="118682" y="1442960"/>
                        <a:pt x="119063" y="1442769"/>
                        <a:pt x="119920" y="1440197"/>
                      </a:cubicBezTo>
                      <a:cubicBezTo>
                        <a:pt x="121158" y="1436483"/>
                        <a:pt x="121539" y="1435054"/>
                        <a:pt x="122206" y="1432673"/>
                      </a:cubicBezTo>
                      <a:cubicBezTo>
                        <a:pt x="123158" y="1429434"/>
                        <a:pt x="125063" y="1427815"/>
                        <a:pt x="126873" y="1422481"/>
                      </a:cubicBezTo>
                      <a:cubicBezTo>
                        <a:pt x="127730" y="1419909"/>
                        <a:pt x="127540" y="1419433"/>
                        <a:pt x="128683" y="1416480"/>
                      </a:cubicBezTo>
                      <a:cubicBezTo>
                        <a:pt x="129921" y="1413432"/>
                        <a:pt x="131254" y="1410003"/>
                        <a:pt x="132493" y="1406955"/>
                      </a:cubicBezTo>
                      <a:cubicBezTo>
                        <a:pt x="129350" y="1414766"/>
                        <a:pt x="125540" y="1426196"/>
                        <a:pt x="130778" y="1413432"/>
                      </a:cubicBezTo>
                      <a:cubicBezTo>
                        <a:pt x="133160" y="1407622"/>
                        <a:pt x="137541" y="1396478"/>
                        <a:pt x="137065" y="1396192"/>
                      </a:cubicBezTo>
                      <a:cubicBezTo>
                        <a:pt x="138113" y="1396859"/>
                        <a:pt x="152686" y="1359806"/>
                        <a:pt x="156496" y="1350472"/>
                      </a:cubicBezTo>
                      <a:cubicBezTo>
                        <a:pt x="160020" y="1341899"/>
                        <a:pt x="158115" y="1345043"/>
                        <a:pt x="157544" y="1344662"/>
                      </a:cubicBezTo>
                      <a:cubicBezTo>
                        <a:pt x="158591" y="1340185"/>
                        <a:pt x="159068" y="1339042"/>
                        <a:pt x="161354" y="1335327"/>
                      </a:cubicBezTo>
                      <a:cubicBezTo>
                        <a:pt x="162401" y="1335994"/>
                        <a:pt x="171545" y="1314848"/>
                        <a:pt x="175832" y="1304371"/>
                      </a:cubicBezTo>
                      <a:cubicBezTo>
                        <a:pt x="178213" y="1298561"/>
                        <a:pt x="180880" y="1291988"/>
                        <a:pt x="182213" y="1287702"/>
                      </a:cubicBezTo>
                      <a:cubicBezTo>
                        <a:pt x="184118" y="1281511"/>
                        <a:pt x="185261" y="1278082"/>
                        <a:pt x="189167" y="1268557"/>
                      </a:cubicBezTo>
                      <a:cubicBezTo>
                        <a:pt x="185071" y="1278558"/>
                        <a:pt x="184213" y="1282940"/>
                        <a:pt x="189167" y="1270652"/>
                      </a:cubicBezTo>
                      <a:lnTo>
                        <a:pt x="200692" y="1242268"/>
                      </a:lnTo>
                      <a:cubicBezTo>
                        <a:pt x="205264" y="1231028"/>
                        <a:pt x="207264" y="1225980"/>
                        <a:pt x="208598" y="1220265"/>
                      </a:cubicBezTo>
                      <a:cubicBezTo>
                        <a:pt x="208026" y="1222742"/>
                        <a:pt x="207359" y="1225313"/>
                        <a:pt x="208407" y="1223789"/>
                      </a:cubicBezTo>
                      <a:cubicBezTo>
                        <a:pt x="208979" y="1222932"/>
                        <a:pt x="212122" y="1215788"/>
                        <a:pt x="212027" y="1215217"/>
                      </a:cubicBezTo>
                      <a:cubicBezTo>
                        <a:pt x="211836" y="1214360"/>
                        <a:pt x="214884" y="1207787"/>
                        <a:pt x="216789" y="1203025"/>
                      </a:cubicBezTo>
                      <a:cubicBezTo>
                        <a:pt x="217742" y="1200548"/>
                        <a:pt x="217361" y="1200263"/>
                        <a:pt x="218123" y="1197977"/>
                      </a:cubicBezTo>
                      <a:cubicBezTo>
                        <a:pt x="219266" y="1194452"/>
                        <a:pt x="221075" y="1191500"/>
                        <a:pt x="222504" y="1188261"/>
                      </a:cubicBezTo>
                      <a:cubicBezTo>
                        <a:pt x="223838" y="1185118"/>
                        <a:pt x="225362" y="1181594"/>
                        <a:pt x="226695" y="1178260"/>
                      </a:cubicBezTo>
                      <a:cubicBezTo>
                        <a:pt x="228124" y="1174736"/>
                        <a:pt x="229934" y="1170069"/>
                        <a:pt x="230124" y="1168449"/>
                      </a:cubicBezTo>
                      <a:cubicBezTo>
                        <a:pt x="230410" y="1166925"/>
                        <a:pt x="232220" y="1162925"/>
                        <a:pt x="233934" y="1158638"/>
                      </a:cubicBezTo>
                      <a:cubicBezTo>
                        <a:pt x="234505" y="1158638"/>
                        <a:pt x="233648" y="1161305"/>
                        <a:pt x="236601" y="1153400"/>
                      </a:cubicBezTo>
                      <a:cubicBezTo>
                        <a:pt x="238316" y="1148828"/>
                        <a:pt x="239935" y="1144351"/>
                        <a:pt x="241554" y="1139969"/>
                      </a:cubicBezTo>
                      <a:cubicBezTo>
                        <a:pt x="241363" y="1140541"/>
                        <a:pt x="244507" y="1131778"/>
                        <a:pt x="244221" y="1133397"/>
                      </a:cubicBezTo>
                      <a:cubicBezTo>
                        <a:pt x="244126" y="1133969"/>
                        <a:pt x="243173" y="1136445"/>
                        <a:pt x="243840" y="1135588"/>
                      </a:cubicBezTo>
                      <a:cubicBezTo>
                        <a:pt x="246698" y="1128539"/>
                        <a:pt x="246126" y="1129587"/>
                        <a:pt x="247555" y="1125206"/>
                      </a:cubicBezTo>
                      <a:cubicBezTo>
                        <a:pt x="248507" y="1122253"/>
                        <a:pt x="251174" y="1114823"/>
                        <a:pt x="252603" y="1112537"/>
                      </a:cubicBezTo>
                      <a:cubicBezTo>
                        <a:pt x="254413" y="1109585"/>
                        <a:pt x="252508" y="1114633"/>
                        <a:pt x="256604" y="1105298"/>
                      </a:cubicBezTo>
                      <a:cubicBezTo>
                        <a:pt x="258794" y="1100250"/>
                        <a:pt x="261747" y="1093297"/>
                        <a:pt x="264033" y="1088153"/>
                      </a:cubicBezTo>
                      <a:cubicBezTo>
                        <a:pt x="266319" y="1082438"/>
                        <a:pt x="264414" y="1086153"/>
                        <a:pt x="264414" y="1085486"/>
                      </a:cubicBezTo>
                      <a:cubicBezTo>
                        <a:pt x="264414" y="1084534"/>
                        <a:pt x="266129" y="1079771"/>
                        <a:pt x="267653" y="1076819"/>
                      </a:cubicBezTo>
                      <a:cubicBezTo>
                        <a:pt x="268605" y="1074819"/>
                        <a:pt x="272701" y="1065865"/>
                        <a:pt x="272320" y="1065579"/>
                      </a:cubicBezTo>
                      <a:cubicBezTo>
                        <a:pt x="273272" y="1066151"/>
                        <a:pt x="281654" y="1043386"/>
                        <a:pt x="283845" y="1037956"/>
                      </a:cubicBezTo>
                      <a:cubicBezTo>
                        <a:pt x="285941" y="1032623"/>
                        <a:pt x="285750" y="1033766"/>
                        <a:pt x="287655" y="1029289"/>
                      </a:cubicBezTo>
                      <a:cubicBezTo>
                        <a:pt x="289846" y="1024145"/>
                        <a:pt x="292132" y="1018526"/>
                        <a:pt x="294323" y="1013287"/>
                      </a:cubicBezTo>
                      <a:cubicBezTo>
                        <a:pt x="295085" y="1011287"/>
                        <a:pt x="298323" y="1003476"/>
                        <a:pt x="301276" y="996237"/>
                      </a:cubicBezTo>
                      <a:cubicBezTo>
                        <a:pt x="304324" y="988903"/>
                        <a:pt x="307181" y="982235"/>
                        <a:pt x="307372" y="982331"/>
                      </a:cubicBezTo>
                      <a:cubicBezTo>
                        <a:pt x="310229" y="975282"/>
                        <a:pt x="310896" y="973377"/>
                        <a:pt x="310610" y="972520"/>
                      </a:cubicBezTo>
                      <a:cubicBezTo>
                        <a:pt x="310420" y="972139"/>
                        <a:pt x="312039" y="966900"/>
                        <a:pt x="313468" y="963376"/>
                      </a:cubicBezTo>
                      <a:cubicBezTo>
                        <a:pt x="313182" y="963947"/>
                        <a:pt x="315373" y="961280"/>
                        <a:pt x="316040" y="959947"/>
                      </a:cubicBezTo>
                      <a:cubicBezTo>
                        <a:pt x="318040" y="955946"/>
                        <a:pt x="320516" y="949660"/>
                        <a:pt x="322326" y="944802"/>
                      </a:cubicBezTo>
                      <a:cubicBezTo>
                        <a:pt x="323850" y="940516"/>
                        <a:pt x="325660" y="935753"/>
                        <a:pt x="327470" y="930991"/>
                      </a:cubicBezTo>
                      <a:cubicBezTo>
                        <a:pt x="327755" y="930419"/>
                        <a:pt x="329375" y="927371"/>
                        <a:pt x="329946" y="926228"/>
                      </a:cubicBezTo>
                      <a:cubicBezTo>
                        <a:pt x="333375" y="918799"/>
                        <a:pt x="331756" y="918132"/>
                        <a:pt x="334518" y="911560"/>
                      </a:cubicBezTo>
                      <a:cubicBezTo>
                        <a:pt x="338423" y="901940"/>
                        <a:pt x="335471" y="912322"/>
                        <a:pt x="338233" y="906131"/>
                      </a:cubicBezTo>
                      <a:cubicBezTo>
                        <a:pt x="342900" y="895463"/>
                        <a:pt x="346520" y="883652"/>
                        <a:pt x="349949" y="874508"/>
                      </a:cubicBezTo>
                      <a:cubicBezTo>
                        <a:pt x="350615" y="872793"/>
                        <a:pt x="358902" y="851552"/>
                        <a:pt x="355854" y="860601"/>
                      </a:cubicBezTo>
                      <a:cubicBezTo>
                        <a:pt x="351949" y="870126"/>
                        <a:pt x="351377" y="872888"/>
                        <a:pt x="355568" y="863173"/>
                      </a:cubicBezTo>
                      <a:cubicBezTo>
                        <a:pt x="356997" y="859935"/>
                        <a:pt x="361569" y="848600"/>
                        <a:pt x="360617" y="849552"/>
                      </a:cubicBezTo>
                      <a:cubicBezTo>
                        <a:pt x="360331" y="849838"/>
                        <a:pt x="357569" y="855172"/>
                        <a:pt x="358426" y="852600"/>
                      </a:cubicBezTo>
                      <a:cubicBezTo>
                        <a:pt x="358616" y="852124"/>
                        <a:pt x="367094" y="835741"/>
                        <a:pt x="367475" y="833360"/>
                      </a:cubicBezTo>
                      <a:cubicBezTo>
                        <a:pt x="367665" y="831931"/>
                        <a:pt x="366713" y="833264"/>
                        <a:pt x="367094" y="831360"/>
                      </a:cubicBezTo>
                      <a:cubicBezTo>
                        <a:pt x="367475" y="829550"/>
                        <a:pt x="368999" y="825549"/>
                        <a:pt x="369856" y="822692"/>
                      </a:cubicBezTo>
                      <a:cubicBezTo>
                        <a:pt x="370618" y="823168"/>
                        <a:pt x="370523" y="824311"/>
                        <a:pt x="374904" y="813643"/>
                      </a:cubicBezTo>
                      <a:cubicBezTo>
                        <a:pt x="376047" y="810976"/>
                        <a:pt x="382048" y="795069"/>
                        <a:pt x="379762" y="799641"/>
                      </a:cubicBezTo>
                      <a:lnTo>
                        <a:pt x="383572" y="790306"/>
                      </a:lnTo>
                      <a:cubicBezTo>
                        <a:pt x="384048" y="790021"/>
                        <a:pt x="383381" y="792593"/>
                        <a:pt x="384524" y="790497"/>
                      </a:cubicBezTo>
                      <a:cubicBezTo>
                        <a:pt x="385953" y="787925"/>
                        <a:pt x="388430" y="782020"/>
                        <a:pt x="389954" y="777829"/>
                      </a:cubicBezTo>
                      <a:cubicBezTo>
                        <a:pt x="393668" y="768113"/>
                        <a:pt x="393478" y="764780"/>
                        <a:pt x="397574" y="758112"/>
                      </a:cubicBezTo>
                      <a:cubicBezTo>
                        <a:pt x="398812" y="758874"/>
                        <a:pt x="400336" y="750492"/>
                        <a:pt x="403288" y="743444"/>
                      </a:cubicBezTo>
                      <a:cubicBezTo>
                        <a:pt x="405289" y="738586"/>
                        <a:pt x="408718" y="732204"/>
                        <a:pt x="409956" y="728489"/>
                      </a:cubicBezTo>
                      <a:cubicBezTo>
                        <a:pt x="410146" y="727727"/>
                        <a:pt x="412052" y="721155"/>
                        <a:pt x="412147" y="720965"/>
                      </a:cubicBezTo>
                      <a:cubicBezTo>
                        <a:pt x="413861" y="717917"/>
                        <a:pt x="412337" y="722298"/>
                        <a:pt x="415576" y="715059"/>
                      </a:cubicBezTo>
                      <a:cubicBezTo>
                        <a:pt x="417100" y="711725"/>
                        <a:pt x="420053" y="704868"/>
                        <a:pt x="420434" y="702867"/>
                      </a:cubicBezTo>
                      <a:cubicBezTo>
                        <a:pt x="420815" y="701057"/>
                        <a:pt x="423577" y="694580"/>
                        <a:pt x="425577" y="689818"/>
                      </a:cubicBezTo>
                      <a:cubicBezTo>
                        <a:pt x="426815" y="686865"/>
                        <a:pt x="426530" y="685151"/>
                        <a:pt x="429196" y="678674"/>
                      </a:cubicBezTo>
                      <a:lnTo>
                        <a:pt x="429959" y="679150"/>
                      </a:lnTo>
                      <a:cubicBezTo>
                        <a:pt x="431387" y="675721"/>
                        <a:pt x="433769" y="669815"/>
                        <a:pt x="433388" y="669625"/>
                      </a:cubicBezTo>
                      <a:cubicBezTo>
                        <a:pt x="434721" y="665339"/>
                        <a:pt x="435197" y="664196"/>
                        <a:pt x="437198" y="660290"/>
                      </a:cubicBezTo>
                      <a:cubicBezTo>
                        <a:pt x="438912" y="656195"/>
                        <a:pt x="439103" y="655623"/>
                        <a:pt x="438721" y="655433"/>
                      </a:cubicBezTo>
                      <a:cubicBezTo>
                        <a:pt x="438341" y="655242"/>
                        <a:pt x="440817" y="649337"/>
                        <a:pt x="442151" y="645908"/>
                      </a:cubicBezTo>
                      <a:lnTo>
                        <a:pt x="443389" y="646670"/>
                      </a:lnTo>
                      <a:cubicBezTo>
                        <a:pt x="442913" y="646384"/>
                        <a:pt x="448913" y="631525"/>
                        <a:pt x="450818" y="626858"/>
                      </a:cubicBezTo>
                      <a:cubicBezTo>
                        <a:pt x="453485" y="620285"/>
                        <a:pt x="453771" y="620762"/>
                        <a:pt x="455771" y="616190"/>
                      </a:cubicBezTo>
                      <a:cubicBezTo>
                        <a:pt x="464439" y="596187"/>
                        <a:pt x="473012" y="574756"/>
                        <a:pt x="481584" y="553991"/>
                      </a:cubicBezTo>
                      <a:cubicBezTo>
                        <a:pt x="481489" y="554182"/>
                        <a:pt x="482441" y="553039"/>
                        <a:pt x="483965" y="549229"/>
                      </a:cubicBezTo>
                      <a:lnTo>
                        <a:pt x="488156" y="538942"/>
                      </a:lnTo>
                      <a:cubicBezTo>
                        <a:pt x="492538" y="527893"/>
                        <a:pt x="496919" y="516844"/>
                        <a:pt x="501301" y="505700"/>
                      </a:cubicBezTo>
                      <a:cubicBezTo>
                        <a:pt x="507206" y="490841"/>
                        <a:pt x="513398" y="475124"/>
                        <a:pt x="519208" y="460456"/>
                      </a:cubicBezTo>
                      <a:cubicBezTo>
                        <a:pt x="521494" y="454550"/>
                        <a:pt x="523875" y="448550"/>
                        <a:pt x="524828" y="445216"/>
                      </a:cubicBezTo>
                      <a:cubicBezTo>
                        <a:pt x="525494" y="442930"/>
                        <a:pt x="527685" y="437691"/>
                        <a:pt x="528923" y="434643"/>
                      </a:cubicBezTo>
                      <a:cubicBezTo>
                        <a:pt x="527780" y="437501"/>
                        <a:pt x="526923" y="440263"/>
                        <a:pt x="528638" y="436262"/>
                      </a:cubicBezTo>
                      <a:cubicBezTo>
                        <a:pt x="532067" y="427880"/>
                        <a:pt x="535972" y="418355"/>
                        <a:pt x="539496" y="409878"/>
                      </a:cubicBezTo>
                      <a:cubicBezTo>
                        <a:pt x="541020" y="406259"/>
                        <a:pt x="545211" y="396257"/>
                        <a:pt x="545878" y="393590"/>
                      </a:cubicBezTo>
                      <a:cubicBezTo>
                        <a:pt x="546354" y="391685"/>
                        <a:pt x="544449" y="394162"/>
                        <a:pt x="544163" y="394067"/>
                      </a:cubicBezTo>
                      <a:cubicBezTo>
                        <a:pt x="547021" y="387113"/>
                        <a:pt x="548450" y="385780"/>
                        <a:pt x="549021" y="385589"/>
                      </a:cubicBezTo>
                      <a:cubicBezTo>
                        <a:pt x="549878" y="385304"/>
                        <a:pt x="552641" y="377874"/>
                        <a:pt x="555403" y="370921"/>
                      </a:cubicBezTo>
                      <a:cubicBezTo>
                        <a:pt x="559022" y="361967"/>
                        <a:pt x="563118" y="351680"/>
                        <a:pt x="566928" y="343108"/>
                      </a:cubicBezTo>
                      <a:cubicBezTo>
                        <a:pt x="567690" y="341584"/>
                        <a:pt x="568738" y="339203"/>
                        <a:pt x="569119" y="338536"/>
                      </a:cubicBezTo>
                      <a:cubicBezTo>
                        <a:pt x="570929" y="333869"/>
                        <a:pt x="571691" y="331202"/>
                        <a:pt x="573024" y="327392"/>
                      </a:cubicBezTo>
                      <a:cubicBezTo>
                        <a:pt x="575786" y="319391"/>
                        <a:pt x="580930" y="309008"/>
                        <a:pt x="584263" y="301007"/>
                      </a:cubicBezTo>
                      <a:cubicBezTo>
                        <a:pt x="587978" y="292149"/>
                        <a:pt x="588264" y="290149"/>
                        <a:pt x="589502" y="285577"/>
                      </a:cubicBezTo>
                      <a:cubicBezTo>
                        <a:pt x="591788" y="277290"/>
                        <a:pt x="592169" y="280338"/>
                        <a:pt x="592646" y="279862"/>
                      </a:cubicBezTo>
                      <a:cubicBezTo>
                        <a:pt x="593884" y="278433"/>
                        <a:pt x="596837" y="268146"/>
                        <a:pt x="597218" y="267098"/>
                      </a:cubicBezTo>
                      <a:cubicBezTo>
                        <a:pt x="599885" y="259288"/>
                        <a:pt x="601599" y="257859"/>
                        <a:pt x="603885" y="252811"/>
                      </a:cubicBezTo>
                      <a:cubicBezTo>
                        <a:pt x="606743" y="246620"/>
                        <a:pt x="609981" y="238142"/>
                        <a:pt x="612553" y="231475"/>
                      </a:cubicBezTo>
                      <a:cubicBezTo>
                        <a:pt x="614077" y="227474"/>
                        <a:pt x="623221" y="204043"/>
                        <a:pt x="623888" y="204424"/>
                      </a:cubicBezTo>
                      <a:cubicBezTo>
                        <a:pt x="626174" y="199280"/>
                        <a:pt x="628460" y="193089"/>
                        <a:pt x="630460" y="187946"/>
                      </a:cubicBezTo>
                      <a:cubicBezTo>
                        <a:pt x="631412" y="185564"/>
                        <a:pt x="632365" y="183088"/>
                        <a:pt x="633317" y="180611"/>
                      </a:cubicBezTo>
                      <a:cubicBezTo>
                        <a:pt x="649891" y="174515"/>
                        <a:pt x="667036" y="168324"/>
                        <a:pt x="683705" y="162228"/>
                      </a:cubicBezTo>
                      <a:cubicBezTo>
                        <a:pt x="690372" y="159752"/>
                        <a:pt x="698278" y="156704"/>
                        <a:pt x="698183" y="155942"/>
                      </a:cubicBezTo>
                      <a:cubicBezTo>
                        <a:pt x="698278" y="156323"/>
                        <a:pt x="697040" y="157370"/>
                        <a:pt x="701326" y="156037"/>
                      </a:cubicBezTo>
                      <a:cubicBezTo>
                        <a:pt x="704850" y="154989"/>
                        <a:pt x="706755" y="153941"/>
                        <a:pt x="710565" y="152703"/>
                      </a:cubicBezTo>
                      <a:cubicBezTo>
                        <a:pt x="712851" y="151941"/>
                        <a:pt x="715137" y="151179"/>
                        <a:pt x="717328" y="150512"/>
                      </a:cubicBezTo>
                      <a:cubicBezTo>
                        <a:pt x="726758" y="147464"/>
                        <a:pt x="735902" y="144131"/>
                        <a:pt x="745808" y="140606"/>
                      </a:cubicBezTo>
                      <a:cubicBezTo>
                        <a:pt x="747808" y="139654"/>
                        <a:pt x="753523" y="137654"/>
                        <a:pt x="758667" y="135749"/>
                      </a:cubicBezTo>
                      <a:cubicBezTo>
                        <a:pt x="763810" y="133844"/>
                        <a:pt x="768477" y="132224"/>
                        <a:pt x="768668" y="132129"/>
                      </a:cubicBezTo>
                      <a:cubicBezTo>
                        <a:pt x="772001" y="130129"/>
                        <a:pt x="769049" y="130319"/>
                        <a:pt x="773430" y="127843"/>
                      </a:cubicBezTo>
                      <a:cubicBezTo>
                        <a:pt x="774573" y="127176"/>
                        <a:pt x="787813" y="123461"/>
                        <a:pt x="780955" y="126605"/>
                      </a:cubicBezTo>
                      <a:cubicBezTo>
                        <a:pt x="773811" y="129938"/>
                        <a:pt x="778955" y="128414"/>
                        <a:pt x="788384" y="124985"/>
                      </a:cubicBezTo>
                      <a:cubicBezTo>
                        <a:pt x="792290" y="123652"/>
                        <a:pt x="799052" y="121271"/>
                        <a:pt x="801815" y="119937"/>
                      </a:cubicBezTo>
                      <a:cubicBezTo>
                        <a:pt x="804101" y="118889"/>
                        <a:pt x="802767" y="119175"/>
                        <a:pt x="807815" y="117461"/>
                      </a:cubicBezTo>
                      <a:cubicBezTo>
                        <a:pt x="811625" y="116222"/>
                        <a:pt x="828675" y="111269"/>
                        <a:pt x="826389" y="112508"/>
                      </a:cubicBezTo>
                      <a:cubicBezTo>
                        <a:pt x="829532" y="110793"/>
                        <a:pt x="832485" y="109745"/>
                        <a:pt x="840581" y="106888"/>
                      </a:cubicBezTo>
                      <a:cubicBezTo>
                        <a:pt x="847725" y="104316"/>
                        <a:pt x="854107" y="102030"/>
                        <a:pt x="860584" y="99458"/>
                      </a:cubicBezTo>
                      <a:cubicBezTo>
                        <a:pt x="862203" y="98792"/>
                        <a:pt x="868394" y="96125"/>
                        <a:pt x="869442" y="95839"/>
                      </a:cubicBezTo>
                      <a:cubicBezTo>
                        <a:pt x="871347" y="95363"/>
                        <a:pt x="873824" y="94982"/>
                        <a:pt x="876300" y="94124"/>
                      </a:cubicBezTo>
                      <a:cubicBezTo>
                        <a:pt x="881348" y="92410"/>
                        <a:pt x="885349" y="90600"/>
                        <a:pt x="890207" y="88886"/>
                      </a:cubicBezTo>
                      <a:lnTo>
                        <a:pt x="906780" y="82980"/>
                      </a:lnTo>
                      <a:cubicBezTo>
                        <a:pt x="914114" y="81075"/>
                        <a:pt x="915638" y="79456"/>
                        <a:pt x="916496" y="78694"/>
                      </a:cubicBezTo>
                      <a:cubicBezTo>
                        <a:pt x="917448" y="77932"/>
                        <a:pt x="921258" y="76503"/>
                        <a:pt x="925544" y="74979"/>
                      </a:cubicBezTo>
                      <a:cubicBezTo>
                        <a:pt x="925735" y="75836"/>
                        <a:pt x="924306" y="76598"/>
                        <a:pt x="934593" y="73074"/>
                      </a:cubicBezTo>
                      <a:cubicBezTo>
                        <a:pt x="952786" y="66692"/>
                        <a:pt x="971264" y="60120"/>
                        <a:pt x="989362" y="53738"/>
                      </a:cubicBezTo>
                      <a:cubicBezTo>
                        <a:pt x="990695" y="53262"/>
                        <a:pt x="1010222" y="46404"/>
                        <a:pt x="1007269" y="47071"/>
                      </a:cubicBezTo>
                      <a:cubicBezTo>
                        <a:pt x="1002125" y="48214"/>
                        <a:pt x="1013365" y="44309"/>
                        <a:pt x="1017365" y="42975"/>
                      </a:cubicBezTo>
                      <a:cubicBezTo>
                        <a:pt x="1021461" y="41642"/>
                        <a:pt x="1019080" y="42880"/>
                        <a:pt x="1022033" y="42023"/>
                      </a:cubicBezTo>
                      <a:cubicBezTo>
                        <a:pt x="1024319" y="41356"/>
                        <a:pt x="1027843" y="40118"/>
                        <a:pt x="1030319" y="39165"/>
                      </a:cubicBezTo>
                      <a:cubicBezTo>
                        <a:pt x="1035177" y="37451"/>
                        <a:pt x="1049179" y="32688"/>
                        <a:pt x="1052798" y="30974"/>
                      </a:cubicBezTo>
                      <a:cubicBezTo>
                        <a:pt x="1056132" y="29450"/>
                        <a:pt x="1060323" y="28211"/>
                        <a:pt x="1065943" y="26021"/>
                      </a:cubicBezTo>
                      <a:cubicBezTo>
                        <a:pt x="1069277" y="24782"/>
                        <a:pt x="1072801" y="22877"/>
                        <a:pt x="1074706" y="22211"/>
                      </a:cubicBezTo>
                      <a:cubicBezTo>
                        <a:pt x="1076516" y="21544"/>
                        <a:pt x="1078040" y="21449"/>
                        <a:pt x="1079945" y="20877"/>
                      </a:cubicBezTo>
                      <a:cubicBezTo>
                        <a:pt x="1085184" y="19353"/>
                        <a:pt x="1091660" y="17162"/>
                        <a:pt x="1097852" y="14972"/>
                      </a:cubicBezTo>
                      <a:cubicBezTo>
                        <a:pt x="1107186" y="11543"/>
                        <a:pt x="1118045" y="7637"/>
                        <a:pt x="1127284" y="4304"/>
                      </a:cubicBezTo>
                      <a:cubicBezTo>
                        <a:pt x="1132142" y="2494"/>
                        <a:pt x="1133951" y="1541"/>
                        <a:pt x="1133856" y="1160"/>
                      </a:cubicBezTo>
                      <a:cubicBezTo>
                        <a:pt x="1144048" y="-3412"/>
                        <a:pt x="1109758" y="6971"/>
                        <a:pt x="1114806" y="7447"/>
                      </a:cubicBezTo>
                      <a:cubicBezTo>
                        <a:pt x="1114806" y="7161"/>
                        <a:pt x="1108901" y="9161"/>
                        <a:pt x="1102424" y="11257"/>
                      </a:cubicBezTo>
                      <a:cubicBezTo>
                        <a:pt x="1096042" y="13448"/>
                        <a:pt x="1089089" y="15734"/>
                        <a:pt x="1086898" y="16210"/>
                      </a:cubicBezTo>
                      <a:cubicBezTo>
                        <a:pt x="1083755" y="16877"/>
                        <a:pt x="1082802" y="17543"/>
                        <a:pt x="1078802" y="19163"/>
                      </a:cubicBezTo>
                      <a:cubicBezTo>
                        <a:pt x="1074420" y="20782"/>
                        <a:pt x="1069658" y="22496"/>
                        <a:pt x="1065276" y="24116"/>
                      </a:cubicBezTo>
                      <a:cubicBezTo>
                        <a:pt x="1043750" y="32117"/>
                        <a:pt x="1020128" y="40499"/>
                        <a:pt x="998220" y="48023"/>
                      </a:cubicBezTo>
                      <a:cubicBezTo>
                        <a:pt x="984409" y="52786"/>
                        <a:pt x="953834" y="62692"/>
                        <a:pt x="953643" y="64692"/>
                      </a:cubicBezTo>
                      <a:cubicBezTo>
                        <a:pt x="953643" y="64787"/>
                        <a:pt x="952976" y="65359"/>
                        <a:pt x="952024" y="65930"/>
                      </a:cubicBezTo>
                      <a:cubicBezTo>
                        <a:pt x="951071" y="66597"/>
                        <a:pt x="949833" y="67169"/>
                        <a:pt x="948785" y="67359"/>
                      </a:cubicBezTo>
                      <a:cubicBezTo>
                        <a:pt x="946785" y="67645"/>
                        <a:pt x="944309" y="68121"/>
                        <a:pt x="944213" y="67740"/>
                      </a:cubicBezTo>
                      <a:cubicBezTo>
                        <a:pt x="944213" y="67550"/>
                        <a:pt x="940118" y="66692"/>
                        <a:pt x="939451" y="66978"/>
                      </a:cubicBezTo>
                      <a:cubicBezTo>
                        <a:pt x="937736" y="67740"/>
                        <a:pt x="939070" y="67359"/>
                        <a:pt x="935736" y="68693"/>
                      </a:cubicBezTo>
                      <a:cubicBezTo>
                        <a:pt x="932307" y="69931"/>
                        <a:pt x="928592" y="71360"/>
                        <a:pt x="924973" y="72693"/>
                      </a:cubicBezTo>
                      <a:cubicBezTo>
                        <a:pt x="919544" y="74598"/>
                        <a:pt x="910780" y="77741"/>
                        <a:pt x="910685" y="77170"/>
                      </a:cubicBezTo>
                      <a:cubicBezTo>
                        <a:pt x="910876" y="78218"/>
                        <a:pt x="899065" y="81551"/>
                        <a:pt x="897065" y="83266"/>
                      </a:cubicBezTo>
                      <a:cubicBezTo>
                        <a:pt x="895922" y="84218"/>
                        <a:pt x="892017" y="86695"/>
                        <a:pt x="884777" y="88314"/>
                      </a:cubicBezTo>
                      <a:cubicBezTo>
                        <a:pt x="881444" y="89076"/>
                        <a:pt x="883253" y="87933"/>
                        <a:pt x="878110" y="89457"/>
                      </a:cubicBezTo>
                      <a:cubicBezTo>
                        <a:pt x="874681" y="90410"/>
                        <a:pt x="869918" y="92124"/>
                        <a:pt x="868585" y="93077"/>
                      </a:cubicBezTo>
                      <a:cubicBezTo>
                        <a:pt x="867156" y="94029"/>
                        <a:pt x="866013" y="94315"/>
                        <a:pt x="860108" y="96315"/>
                      </a:cubicBezTo>
                      <a:cubicBezTo>
                        <a:pt x="857155" y="97363"/>
                        <a:pt x="858869" y="96506"/>
                        <a:pt x="857726" y="96696"/>
                      </a:cubicBezTo>
                      <a:cubicBezTo>
                        <a:pt x="853345" y="97363"/>
                        <a:pt x="838581" y="104316"/>
                        <a:pt x="830199" y="106507"/>
                      </a:cubicBezTo>
                      <a:cubicBezTo>
                        <a:pt x="824198" y="108602"/>
                        <a:pt x="816388" y="112603"/>
                        <a:pt x="814483" y="113079"/>
                      </a:cubicBezTo>
                      <a:cubicBezTo>
                        <a:pt x="813530" y="113270"/>
                        <a:pt x="810863" y="113460"/>
                        <a:pt x="808863" y="114222"/>
                      </a:cubicBezTo>
                      <a:cubicBezTo>
                        <a:pt x="805148" y="115746"/>
                        <a:pt x="807625" y="115365"/>
                        <a:pt x="803624" y="117080"/>
                      </a:cubicBezTo>
                      <a:cubicBezTo>
                        <a:pt x="803529" y="117080"/>
                        <a:pt x="797243" y="117937"/>
                        <a:pt x="797147" y="117937"/>
                      </a:cubicBezTo>
                      <a:cubicBezTo>
                        <a:pt x="793528" y="119937"/>
                        <a:pt x="787622" y="122509"/>
                        <a:pt x="778097" y="125366"/>
                      </a:cubicBezTo>
                      <a:cubicBezTo>
                        <a:pt x="773716" y="126700"/>
                        <a:pt x="768477" y="128414"/>
                        <a:pt x="763524" y="130224"/>
                      </a:cubicBezTo>
                      <a:cubicBezTo>
                        <a:pt x="761714" y="130891"/>
                        <a:pt x="756190" y="133177"/>
                        <a:pt x="761048" y="131462"/>
                      </a:cubicBezTo>
                      <a:lnTo>
                        <a:pt x="749808" y="135463"/>
                      </a:lnTo>
                      <a:cubicBezTo>
                        <a:pt x="741998" y="138225"/>
                        <a:pt x="748094" y="136130"/>
                        <a:pt x="744379" y="137749"/>
                      </a:cubicBezTo>
                      <a:cubicBezTo>
                        <a:pt x="741712" y="138987"/>
                        <a:pt x="728758" y="142988"/>
                        <a:pt x="725329" y="144131"/>
                      </a:cubicBezTo>
                      <a:cubicBezTo>
                        <a:pt x="720757" y="145655"/>
                        <a:pt x="711232" y="148798"/>
                        <a:pt x="707327" y="150608"/>
                      </a:cubicBezTo>
                      <a:cubicBezTo>
                        <a:pt x="703993" y="152036"/>
                        <a:pt x="706755" y="152036"/>
                        <a:pt x="697611" y="154418"/>
                      </a:cubicBezTo>
                      <a:cubicBezTo>
                        <a:pt x="694373" y="154989"/>
                        <a:pt x="682847" y="158704"/>
                        <a:pt x="688086" y="157751"/>
                      </a:cubicBezTo>
                      <a:cubicBezTo>
                        <a:pt x="688181" y="158513"/>
                        <a:pt x="681514" y="161085"/>
                        <a:pt x="674751" y="162990"/>
                      </a:cubicBezTo>
                      <a:cubicBezTo>
                        <a:pt x="670084" y="164324"/>
                        <a:pt x="670274" y="163562"/>
                        <a:pt x="661035" y="167181"/>
                      </a:cubicBezTo>
                      <a:cubicBezTo>
                        <a:pt x="659892" y="167657"/>
                        <a:pt x="647700" y="172991"/>
                        <a:pt x="647129" y="172991"/>
                      </a:cubicBezTo>
                      <a:cubicBezTo>
                        <a:pt x="646652" y="172991"/>
                        <a:pt x="655320" y="169372"/>
                        <a:pt x="651224" y="170610"/>
                      </a:cubicBezTo>
                      <a:cubicBezTo>
                        <a:pt x="647605" y="171658"/>
                        <a:pt x="638366" y="175658"/>
                        <a:pt x="635984" y="176611"/>
                      </a:cubicBezTo>
                      <a:cubicBezTo>
                        <a:pt x="634365" y="177182"/>
                        <a:pt x="632651" y="177754"/>
                        <a:pt x="631031" y="178421"/>
                      </a:cubicBezTo>
                      <a:cubicBezTo>
                        <a:pt x="630079" y="180802"/>
                        <a:pt x="629031" y="183183"/>
                        <a:pt x="628079" y="185469"/>
                      </a:cubicBezTo>
                      <a:cubicBezTo>
                        <a:pt x="627126" y="187469"/>
                        <a:pt x="626269" y="189374"/>
                        <a:pt x="625507" y="191184"/>
                      </a:cubicBezTo>
                      <a:cubicBezTo>
                        <a:pt x="623411" y="195470"/>
                        <a:pt x="621983" y="198614"/>
                        <a:pt x="619601" y="204329"/>
                      </a:cubicBezTo>
                      <a:cubicBezTo>
                        <a:pt x="617030" y="210520"/>
                        <a:pt x="614363" y="217092"/>
                        <a:pt x="612172" y="223093"/>
                      </a:cubicBezTo>
                      <a:cubicBezTo>
                        <a:pt x="609886" y="229189"/>
                        <a:pt x="609219" y="232237"/>
                        <a:pt x="607219" y="235856"/>
                      </a:cubicBezTo>
                      <a:cubicBezTo>
                        <a:pt x="605028" y="239857"/>
                        <a:pt x="601694" y="247572"/>
                        <a:pt x="599027" y="254525"/>
                      </a:cubicBezTo>
                      <a:cubicBezTo>
                        <a:pt x="597122" y="259478"/>
                        <a:pt x="598075" y="258335"/>
                        <a:pt x="598456" y="258526"/>
                      </a:cubicBezTo>
                      <a:cubicBezTo>
                        <a:pt x="597408" y="257859"/>
                        <a:pt x="589693" y="277671"/>
                        <a:pt x="587883" y="283577"/>
                      </a:cubicBezTo>
                      <a:cubicBezTo>
                        <a:pt x="586835" y="286910"/>
                        <a:pt x="584263" y="293197"/>
                        <a:pt x="583025" y="295102"/>
                      </a:cubicBezTo>
                      <a:cubicBezTo>
                        <a:pt x="582168" y="296435"/>
                        <a:pt x="584073" y="291292"/>
                        <a:pt x="582740" y="293959"/>
                      </a:cubicBezTo>
                      <a:cubicBezTo>
                        <a:pt x="581406" y="296531"/>
                        <a:pt x="580454" y="300055"/>
                        <a:pt x="579692" y="302150"/>
                      </a:cubicBezTo>
                      <a:cubicBezTo>
                        <a:pt x="577882" y="307199"/>
                        <a:pt x="574834" y="314533"/>
                        <a:pt x="572834" y="318438"/>
                      </a:cubicBezTo>
                      <a:cubicBezTo>
                        <a:pt x="572262" y="318057"/>
                        <a:pt x="569595" y="327201"/>
                        <a:pt x="568357" y="330249"/>
                      </a:cubicBezTo>
                      <a:cubicBezTo>
                        <a:pt x="565404" y="337964"/>
                        <a:pt x="561309" y="347013"/>
                        <a:pt x="559022" y="353681"/>
                      </a:cubicBezTo>
                      <a:cubicBezTo>
                        <a:pt x="556927" y="359681"/>
                        <a:pt x="553307" y="368349"/>
                        <a:pt x="550545" y="374731"/>
                      </a:cubicBezTo>
                      <a:cubicBezTo>
                        <a:pt x="547402" y="382065"/>
                        <a:pt x="541877" y="394543"/>
                        <a:pt x="539592" y="401591"/>
                      </a:cubicBezTo>
                      <a:cubicBezTo>
                        <a:pt x="538734" y="404163"/>
                        <a:pt x="536543" y="407878"/>
                        <a:pt x="535400" y="410354"/>
                      </a:cubicBezTo>
                      <a:cubicBezTo>
                        <a:pt x="533495" y="414450"/>
                        <a:pt x="533114" y="416546"/>
                        <a:pt x="531019" y="421594"/>
                      </a:cubicBezTo>
                      <a:cubicBezTo>
                        <a:pt x="528733" y="427309"/>
                        <a:pt x="526256" y="433405"/>
                        <a:pt x="523970" y="439120"/>
                      </a:cubicBezTo>
                      <a:cubicBezTo>
                        <a:pt x="521589" y="445311"/>
                        <a:pt x="522732" y="443692"/>
                        <a:pt x="519589" y="450359"/>
                      </a:cubicBezTo>
                      <a:cubicBezTo>
                        <a:pt x="516636" y="456741"/>
                        <a:pt x="509778" y="471886"/>
                        <a:pt x="510921" y="472553"/>
                      </a:cubicBezTo>
                      <a:cubicBezTo>
                        <a:pt x="509778" y="471791"/>
                        <a:pt x="494919" y="509319"/>
                        <a:pt x="492347" y="517034"/>
                      </a:cubicBezTo>
                      <a:cubicBezTo>
                        <a:pt x="490157" y="523511"/>
                        <a:pt x="485013" y="530750"/>
                        <a:pt x="482822" y="539132"/>
                      </a:cubicBezTo>
                      <a:cubicBezTo>
                        <a:pt x="481870" y="542847"/>
                        <a:pt x="481870" y="544847"/>
                        <a:pt x="478346" y="551610"/>
                      </a:cubicBezTo>
                      <a:cubicBezTo>
                        <a:pt x="477488" y="553801"/>
                        <a:pt x="471583" y="568279"/>
                        <a:pt x="472059" y="567422"/>
                      </a:cubicBezTo>
                      <a:cubicBezTo>
                        <a:pt x="471773" y="567993"/>
                        <a:pt x="473488" y="563040"/>
                        <a:pt x="471869" y="566564"/>
                      </a:cubicBezTo>
                      <a:cubicBezTo>
                        <a:pt x="470535" y="569422"/>
                        <a:pt x="468821" y="573899"/>
                        <a:pt x="467582" y="576947"/>
                      </a:cubicBezTo>
                      <a:cubicBezTo>
                        <a:pt x="464153" y="585329"/>
                        <a:pt x="459867" y="594473"/>
                        <a:pt x="456724" y="602378"/>
                      </a:cubicBezTo>
                      <a:cubicBezTo>
                        <a:pt x="460058" y="595044"/>
                        <a:pt x="462534" y="592187"/>
                        <a:pt x="460438" y="598854"/>
                      </a:cubicBezTo>
                      <a:cubicBezTo>
                        <a:pt x="457295" y="606569"/>
                        <a:pt x="458438" y="601616"/>
                        <a:pt x="458343" y="601045"/>
                      </a:cubicBezTo>
                      <a:cubicBezTo>
                        <a:pt x="458248" y="600093"/>
                        <a:pt x="454057" y="611141"/>
                        <a:pt x="452628" y="614475"/>
                      </a:cubicBezTo>
                      <a:cubicBezTo>
                        <a:pt x="451295" y="617618"/>
                        <a:pt x="448151" y="623238"/>
                        <a:pt x="447675" y="625048"/>
                      </a:cubicBezTo>
                      <a:cubicBezTo>
                        <a:pt x="447008" y="627334"/>
                        <a:pt x="447008" y="628381"/>
                        <a:pt x="444818" y="633335"/>
                      </a:cubicBezTo>
                      <a:cubicBezTo>
                        <a:pt x="441579" y="640764"/>
                        <a:pt x="439198" y="645336"/>
                        <a:pt x="435769" y="653623"/>
                      </a:cubicBezTo>
                      <a:cubicBezTo>
                        <a:pt x="438341" y="648575"/>
                        <a:pt x="423958" y="683531"/>
                        <a:pt x="422624" y="687151"/>
                      </a:cubicBezTo>
                      <a:cubicBezTo>
                        <a:pt x="421767" y="689532"/>
                        <a:pt x="424529" y="684770"/>
                        <a:pt x="423005" y="689056"/>
                      </a:cubicBezTo>
                      <a:cubicBezTo>
                        <a:pt x="421100" y="694676"/>
                        <a:pt x="419291" y="696009"/>
                        <a:pt x="419100" y="695819"/>
                      </a:cubicBezTo>
                      <a:cubicBezTo>
                        <a:pt x="419291" y="696009"/>
                        <a:pt x="418624" y="698962"/>
                        <a:pt x="416909" y="702677"/>
                      </a:cubicBezTo>
                      <a:cubicBezTo>
                        <a:pt x="415290" y="706010"/>
                        <a:pt x="415576" y="703820"/>
                        <a:pt x="414052" y="707249"/>
                      </a:cubicBezTo>
                      <a:cubicBezTo>
                        <a:pt x="413099" y="709344"/>
                        <a:pt x="412813" y="713154"/>
                        <a:pt x="410146" y="719345"/>
                      </a:cubicBezTo>
                      <a:cubicBezTo>
                        <a:pt x="409385" y="721060"/>
                        <a:pt x="404622" y="730204"/>
                        <a:pt x="405098" y="730299"/>
                      </a:cubicBezTo>
                      <a:cubicBezTo>
                        <a:pt x="405384" y="730394"/>
                        <a:pt x="407194" y="726394"/>
                        <a:pt x="405575" y="731061"/>
                      </a:cubicBezTo>
                      <a:cubicBezTo>
                        <a:pt x="405003" y="732585"/>
                        <a:pt x="404146" y="734681"/>
                        <a:pt x="403479" y="736110"/>
                      </a:cubicBezTo>
                      <a:cubicBezTo>
                        <a:pt x="401574" y="739919"/>
                        <a:pt x="402908" y="734490"/>
                        <a:pt x="400526" y="740205"/>
                      </a:cubicBezTo>
                      <a:cubicBezTo>
                        <a:pt x="398907" y="744015"/>
                        <a:pt x="396716" y="749349"/>
                        <a:pt x="395288" y="753159"/>
                      </a:cubicBezTo>
                      <a:cubicBezTo>
                        <a:pt x="394716" y="754683"/>
                        <a:pt x="394335" y="756493"/>
                        <a:pt x="394240" y="756683"/>
                      </a:cubicBezTo>
                      <a:cubicBezTo>
                        <a:pt x="391287" y="763922"/>
                        <a:pt x="388239" y="771447"/>
                        <a:pt x="385286" y="778686"/>
                      </a:cubicBezTo>
                      <a:cubicBezTo>
                        <a:pt x="381857" y="787354"/>
                        <a:pt x="381762" y="788687"/>
                        <a:pt x="385572" y="780020"/>
                      </a:cubicBezTo>
                      <a:cubicBezTo>
                        <a:pt x="382810" y="786782"/>
                        <a:pt x="380143" y="793545"/>
                        <a:pt x="377571" y="798403"/>
                      </a:cubicBezTo>
                      <a:cubicBezTo>
                        <a:pt x="375571" y="802308"/>
                        <a:pt x="372332" y="808690"/>
                        <a:pt x="370237" y="814976"/>
                      </a:cubicBezTo>
                      <a:cubicBezTo>
                        <a:pt x="368618" y="819644"/>
                        <a:pt x="368808" y="819834"/>
                        <a:pt x="366236" y="826311"/>
                      </a:cubicBezTo>
                      <a:cubicBezTo>
                        <a:pt x="365284" y="828597"/>
                        <a:pt x="363379" y="833264"/>
                        <a:pt x="362426" y="835646"/>
                      </a:cubicBezTo>
                      <a:cubicBezTo>
                        <a:pt x="362521" y="835741"/>
                        <a:pt x="362807" y="835550"/>
                        <a:pt x="362236" y="836979"/>
                      </a:cubicBezTo>
                      <a:cubicBezTo>
                        <a:pt x="360140" y="842789"/>
                        <a:pt x="356235" y="851552"/>
                        <a:pt x="353854" y="857934"/>
                      </a:cubicBezTo>
                      <a:cubicBezTo>
                        <a:pt x="351377" y="864316"/>
                        <a:pt x="349663" y="869745"/>
                        <a:pt x="347377" y="873936"/>
                      </a:cubicBezTo>
                      <a:cubicBezTo>
                        <a:pt x="345948" y="876508"/>
                        <a:pt x="340424" y="890319"/>
                        <a:pt x="339566" y="893177"/>
                      </a:cubicBezTo>
                      <a:cubicBezTo>
                        <a:pt x="338614" y="896415"/>
                        <a:pt x="343091" y="886223"/>
                        <a:pt x="343853" y="884318"/>
                      </a:cubicBezTo>
                      <a:cubicBezTo>
                        <a:pt x="341948" y="888890"/>
                        <a:pt x="340043" y="893748"/>
                        <a:pt x="338138" y="897844"/>
                      </a:cubicBezTo>
                      <a:cubicBezTo>
                        <a:pt x="336423" y="901559"/>
                        <a:pt x="335280" y="903654"/>
                        <a:pt x="333375" y="908036"/>
                      </a:cubicBezTo>
                      <a:cubicBezTo>
                        <a:pt x="330137" y="915465"/>
                        <a:pt x="329660" y="918132"/>
                        <a:pt x="326517" y="925085"/>
                      </a:cubicBezTo>
                      <a:cubicBezTo>
                        <a:pt x="325184" y="927943"/>
                        <a:pt x="320802" y="935658"/>
                        <a:pt x="320802" y="937849"/>
                      </a:cubicBezTo>
                      <a:cubicBezTo>
                        <a:pt x="320802" y="939087"/>
                        <a:pt x="320993" y="940802"/>
                        <a:pt x="317373" y="948326"/>
                      </a:cubicBezTo>
                      <a:cubicBezTo>
                        <a:pt x="315087" y="952994"/>
                        <a:pt x="314801" y="952803"/>
                        <a:pt x="312039" y="959185"/>
                      </a:cubicBezTo>
                      <a:cubicBezTo>
                        <a:pt x="311182" y="961185"/>
                        <a:pt x="304705" y="976616"/>
                        <a:pt x="304800" y="977187"/>
                      </a:cubicBezTo>
                      <a:cubicBezTo>
                        <a:pt x="304895" y="977663"/>
                        <a:pt x="307943" y="972615"/>
                        <a:pt x="304324" y="981378"/>
                      </a:cubicBezTo>
                      <a:cubicBezTo>
                        <a:pt x="301657" y="987760"/>
                        <a:pt x="302895" y="982997"/>
                        <a:pt x="301657" y="985093"/>
                      </a:cubicBezTo>
                      <a:cubicBezTo>
                        <a:pt x="301562" y="985283"/>
                        <a:pt x="299752" y="991856"/>
                        <a:pt x="299466" y="992618"/>
                      </a:cubicBezTo>
                      <a:cubicBezTo>
                        <a:pt x="297942" y="997285"/>
                        <a:pt x="297275" y="998237"/>
                        <a:pt x="296228" y="1000238"/>
                      </a:cubicBezTo>
                      <a:cubicBezTo>
                        <a:pt x="294513" y="1003190"/>
                        <a:pt x="288036" y="1018049"/>
                        <a:pt x="286036" y="1023669"/>
                      </a:cubicBezTo>
                      <a:cubicBezTo>
                        <a:pt x="283559" y="1030337"/>
                        <a:pt x="287655" y="1023955"/>
                        <a:pt x="286417" y="1027003"/>
                      </a:cubicBezTo>
                      <a:cubicBezTo>
                        <a:pt x="284607" y="1031480"/>
                        <a:pt x="284036" y="1031765"/>
                        <a:pt x="282893" y="1033956"/>
                      </a:cubicBezTo>
                      <a:cubicBezTo>
                        <a:pt x="281273" y="1037099"/>
                        <a:pt x="279178" y="1041957"/>
                        <a:pt x="277368" y="1046339"/>
                      </a:cubicBezTo>
                      <a:cubicBezTo>
                        <a:pt x="274796" y="1052435"/>
                        <a:pt x="269177" y="1063865"/>
                        <a:pt x="267462" y="1068532"/>
                      </a:cubicBezTo>
                      <a:cubicBezTo>
                        <a:pt x="266605" y="1070913"/>
                        <a:pt x="265652" y="1075295"/>
                        <a:pt x="264509" y="1077390"/>
                      </a:cubicBezTo>
                      <a:cubicBezTo>
                        <a:pt x="263462" y="1079200"/>
                        <a:pt x="263271" y="1079105"/>
                        <a:pt x="261557" y="1083296"/>
                      </a:cubicBezTo>
                      <a:cubicBezTo>
                        <a:pt x="257461" y="1093202"/>
                        <a:pt x="256889" y="1097869"/>
                        <a:pt x="253079" y="1107299"/>
                      </a:cubicBezTo>
                      <a:cubicBezTo>
                        <a:pt x="249079" y="1117205"/>
                        <a:pt x="246031" y="1121015"/>
                        <a:pt x="243078" y="1128349"/>
                      </a:cubicBezTo>
                      <a:cubicBezTo>
                        <a:pt x="242030" y="1131016"/>
                        <a:pt x="244221" y="1127301"/>
                        <a:pt x="244602" y="1126349"/>
                      </a:cubicBezTo>
                      <a:cubicBezTo>
                        <a:pt x="242221" y="1132254"/>
                        <a:pt x="241173" y="1132921"/>
                        <a:pt x="239078" y="1138160"/>
                      </a:cubicBezTo>
                      <a:cubicBezTo>
                        <a:pt x="236411" y="1144922"/>
                        <a:pt x="234505" y="1149875"/>
                        <a:pt x="231743" y="1157019"/>
                      </a:cubicBezTo>
                      <a:cubicBezTo>
                        <a:pt x="233172" y="1153590"/>
                        <a:pt x="229838" y="1161877"/>
                        <a:pt x="228886" y="1164544"/>
                      </a:cubicBezTo>
                      <a:cubicBezTo>
                        <a:pt x="227743" y="1168068"/>
                        <a:pt x="226600" y="1170449"/>
                        <a:pt x="225076" y="1173878"/>
                      </a:cubicBezTo>
                      <a:cubicBezTo>
                        <a:pt x="222028" y="1180641"/>
                        <a:pt x="218408" y="1189880"/>
                        <a:pt x="215837" y="1196738"/>
                      </a:cubicBezTo>
                      <a:cubicBezTo>
                        <a:pt x="214884" y="1199405"/>
                        <a:pt x="212122" y="1208454"/>
                        <a:pt x="211646" y="1208549"/>
                      </a:cubicBezTo>
                      <a:cubicBezTo>
                        <a:pt x="210693" y="1208930"/>
                        <a:pt x="210026" y="1208359"/>
                        <a:pt x="206597" y="1218932"/>
                      </a:cubicBezTo>
                      <a:cubicBezTo>
                        <a:pt x="204407" y="1225504"/>
                        <a:pt x="202311" y="1233600"/>
                        <a:pt x="198120" y="1242363"/>
                      </a:cubicBezTo>
                      <a:cubicBezTo>
                        <a:pt x="195834" y="1247126"/>
                        <a:pt x="193738" y="1250650"/>
                        <a:pt x="190976" y="1257032"/>
                      </a:cubicBezTo>
                      <a:cubicBezTo>
                        <a:pt x="188309" y="1263223"/>
                        <a:pt x="188309" y="1264175"/>
                        <a:pt x="186404" y="1268843"/>
                      </a:cubicBezTo>
                      <a:cubicBezTo>
                        <a:pt x="184690" y="1272938"/>
                        <a:pt x="182690" y="1276272"/>
                        <a:pt x="180689" y="1281320"/>
                      </a:cubicBezTo>
                      <a:cubicBezTo>
                        <a:pt x="180308" y="1282273"/>
                        <a:pt x="180118" y="1283702"/>
                        <a:pt x="179832" y="1284749"/>
                      </a:cubicBezTo>
                      <a:cubicBezTo>
                        <a:pt x="177165" y="1292941"/>
                        <a:pt x="173546" y="1298085"/>
                        <a:pt x="171164" y="1303895"/>
                      </a:cubicBezTo>
                      <a:cubicBezTo>
                        <a:pt x="172403" y="1300752"/>
                        <a:pt x="174593" y="1300370"/>
                        <a:pt x="169259" y="1311419"/>
                      </a:cubicBezTo>
                      <a:cubicBezTo>
                        <a:pt x="166307" y="1317611"/>
                        <a:pt x="167069" y="1315515"/>
                        <a:pt x="163354" y="1324659"/>
                      </a:cubicBezTo>
                      <a:cubicBezTo>
                        <a:pt x="161544" y="1328755"/>
                        <a:pt x="161258" y="1329136"/>
                        <a:pt x="160877" y="1328945"/>
                      </a:cubicBezTo>
                      <a:cubicBezTo>
                        <a:pt x="161830" y="1329517"/>
                        <a:pt x="151543" y="1352377"/>
                        <a:pt x="152495" y="1352948"/>
                      </a:cubicBezTo>
                      <a:cubicBezTo>
                        <a:pt x="151924" y="1352568"/>
                        <a:pt x="145352" y="1369141"/>
                        <a:pt x="143542" y="1373713"/>
                      </a:cubicBezTo>
                      <a:cubicBezTo>
                        <a:pt x="142018" y="1377618"/>
                        <a:pt x="140494" y="1381714"/>
                        <a:pt x="139065" y="1385429"/>
                      </a:cubicBezTo>
                      <a:cubicBezTo>
                        <a:pt x="139065" y="1385333"/>
                        <a:pt x="138113" y="1389524"/>
                        <a:pt x="137827" y="1390001"/>
                      </a:cubicBezTo>
                      <a:cubicBezTo>
                        <a:pt x="136684" y="1392001"/>
                        <a:pt x="136779" y="1389810"/>
                        <a:pt x="136398" y="1389620"/>
                      </a:cubicBezTo>
                      <a:cubicBezTo>
                        <a:pt x="135255" y="1393239"/>
                        <a:pt x="133445" y="1397906"/>
                        <a:pt x="133541" y="1399145"/>
                      </a:cubicBezTo>
                      <a:cubicBezTo>
                        <a:pt x="133541" y="1400383"/>
                        <a:pt x="133731" y="1401621"/>
                        <a:pt x="130588" y="1409336"/>
                      </a:cubicBezTo>
                      <a:cubicBezTo>
                        <a:pt x="130397" y="1409241"/>
                        <a:pt x="130493" y="1406098"/>
                        <a:pt x="129540" y="1408289"/>
                      </a:cubicBezTo>
                      <a:cubicBezTo>
                        <a:pt x="127826" y="1411813"/>
                        <a:pt x="126397" y="1416956"/>
                        <a:pt x="126111" y="1418195"/>
                      </a:cubicBezTo>
                      <a:cubicBezTo>
                        <a:pt x="124587" y="1421814"/>
                        <a:pt x="123158" y="1425434"/>
                        <a:pt x="121729" y="1428577"/>
                      </a:cubicBezTo>
                      <a:cubicBezTo>
                        <a:pt x="120777" y="1430672"/>
                        <a:pt x="119063" y="1433720"/>
                        <a:pt x="117920" y="1436387"/>
                      </a:cubicBezTo>
                      <a:cubicBezTo>
                        <a:pt x="115919" y="1441245"/>
                        <a:pt x="116586" y="1442198"/>
                        <a:pt x="115157" y="1445436"/>
                      </a:cubicBezTo>
                      <a:cubicBezTo>
                        <a:pt x="114871" y="1446008"/>
                        <a:pt x="113538" y="1448675"/>
                        <a:pt x="112776" y="1450008"/>
                      </a:cubicBezTo>
                      <a:cubicBezTo>
                        <a:pt x="111728" y="1452389"/>
                        <a:pt x="110680" y="1454961"/>
                        <a:pt x="109538" y="1457533"/>
                      </a:cubicBezTo>
                      <a:cubicBezTo>
                        <a:pt x="106871" y="1464296"/>
                        <a:pt x="104966" y="1469249"/>
                        <a:pt x="102394" y="1475916"/>
                      </a:cubicBezTo>
                      <a:cubicBezTo>
                        <a:pt x="100203" y="1481441"/>
                        <a:pt x="98965" y="1483060"/>
                        <a:pt x="97250" y="1487822"/>
                      </a:cubicBezTo>
                      <a:cubicBezTo>
                        <a:pt x="96012" y="1491156"/>
                        <a:pt x="95631" y="1492680"/>
                        <a:pt x="95917" y="1492775"/>
                      </a:cubicBezTo>
                      <a:cubicBezTo>
                        <a:pt x="95250" y="1492394"/>
                        <a:pt x="95060" y="1492013"/>
                        <a:pt x="91154" y="1501538"/>
                      </a:cubicBezTo>
                      <a:cubicBezTo>
                        <a:pt x="91250" y="1501443"/>
                        <a:pt x="91630" y="1501824"/>
                        <a:pt x="91535" y="1501729"/>
                      </a:cubicBezTo>
                      <a:cubicBezTo>
                        <a:pt x="89249" y="1507444"/>
                        <a:pt x="80677" y="1527542"/>
                        <a:pt x="79629" y="1531256"/>
                      </a:cubicBezTo>
                      <a:cubicBezTo>
                        <a:pt x="79534" y="1531637"/>
                        <a:pt x="82201" y="1527637"/>
                        <a:pt x="80201" y="1532114"/>
                      </a:cubicBezTo>
                      <a:cubicBezTo>
                        <a:pt x="78391" y="1535924"/>
                        <a:pt x="76105" y="1540972"/>
                        <a:pt x="74200" y="1545068"/>
                      </a:cubicBezTo>
                      <a:cubicBezTo>
                        <a:pt x="69533" y="1555640"/>
                        <a:pt x="64103" y="1568309"/>
                        <a:pt x="59531" y="1579834"/>
                      </a:cubicBezTo>
                      <a:cubicBezTo>
                        <a:pt x="57055" y="1586025"/>
                        <a:pt x="56007" y="1589835"/>
                        <a:pt x="53435" y="1596217"/>
                      </a:cubicBezTo>
                      <a:cubicBezTo>
                        <a:pt x="49435" y="1606218"/>
                        <a:pt x="50006" y="1605552"/>
                        <a:pt x="49054" y="1609647"/>
                      </a:cubicBezTo>
                      <a:cubicBezTo>
                        <a:pt x="49340" y="1608219"/>
                        <a:pt x="42101" y="1622220"/>
                        <a:pt x="41815" y="1624982"/>
                      </a:cubicBezTo>
                      <a:cubicBezTo>
                        <a:pt x="41624" y="1626602"/>
                        <a:pt x="48959" y="1610695"/>
                        <a:pt x="48673" y="1612790"/>
                      </a:cubicBezTo>
                      <a:cubicBezTo>
                        <a:pt x="48673" y="1612886"/>
                        <a:pt x="42767" y="1625078"/>
                        <a:pt x="42386" y="1625840"/>
                      </a:cubicBezTo>
                      <a:cubicBezTo>
                        <a:pt x="40100" y="1630316"/>
                        <a:pt x="36767" y="1636984"/>
                        <a:pt x="36195" y="1636603"/>
                      </a:cubicBezTo>
                      <a:cubicBezTo>
                        <a:pt x="37052" y="1637174"/>
                        <a:pt x="31623" y="1649366"/>
                        <a:pt x="29528" y="1655844"/>
                      </a:cubicBezTo>
                      <a:cubicBezTo>
                        <a:pt x="26003" y="1664416"/>
                        <a:pt x="26003" y="1664130"/>
                        <a:pt x="25908" y="1662892"/>
                      </a:cubicBezTo>
                      <a:cubicBezTo>
                        <a:pt x="25813" y="1661844"/>
                        <a:pt x="22955" y="1669274"/>
                        <a:pt x="22670" y="1669083"/>
                      </a:cubicBezTo>
                      <a:lnTo>
                        <a:pt x="24289" y="1670036"/>
                      </a:lnTo>
                      <a:cubicBezTo>
                        <a:pt x="21050" y="1677941"/>
                        <a:pt x="18669" y="1679942"/>
                        <a:pt x="18383" y="1680894"/>
                      </a:cubicBezTo>
                      <a:cubicBezTo>
                        <a:pt x="16669" y="1685943"/>
                        <a:pt x="14288" y="1694229"/>
                        <a:pt x="11144" y="1700516"/>
                      </a:cubicBezTo>
                      <a:cubicBezTo>
                        <a:pt x="10287" y="1702325"/>
                        <a:pt x="8573" y="1706040"/>
                        <a:pt x="6668" y="1710136"/>
                      </a:cubicBezTo>
                      <a:cubicBezTo>
                        <a:pt x="5715" y="1712231"/>
                        <a:pt x="4763" y="1714518"/>
                        <a:pt x="3810" y="1716708"/>
                      </a:cubicBezTo>
                      <a:cubicBezTo>
                        <a:pt x="2477" y="1719947"/>
                        <a:pt x="1143" y="1723090"/>
                        <a:pt x="0" y="1725852"/>
                      </a:cubicBezTo>
                      <a:cubicBezTo>
                        <a:pt x="2667" y="1726519"/>
                        <a:pt x="5048" y="1727186"/>
                        <a:pt x="7239" y="1727757"/>
                      </a:cubicBezTo>
                      <a:cubicBezTo>
                        <a:pt x="8477" y="1728043"/>
                        <a:pt x="9430" y="1728233"/>
                        <a:pt x="10096" y="1728233"/>
                      </a:cubicBezTo>
                      <a:cubicBezTo>
                        <a:pt x="12192" y="1728424"/>
                        <a:pt x="24575" y="1732424"/>
                        <a:pt x="29146" y="1733282"/>
                      </a:cubicBezTo>
                      <a:cubicBezTo>
                        <a:pt x="37529" y="1734806"/>
                        <a:pt x="37719" y="1736330"/>
                        <a:pt x="42863" y="1737949"/>
                      </a:cubicBezTo>
                      <a:cubicBezTo>
                        <a:pt x="48768" y="1739759"/>
                        <a:pt x="51721" y="1739949"/>
                        <a:pt x="57531" y="1741664"/>
                      </a:cubicBezTo>
                      <a:cubicBezTo>
                        <a:pt x="64484" y="1743664"/>
                        <a:pt x="62579" y="1743378"/>
                        <a:pt x="61436" y="1743473"/>
                      </a:cubicBezTo>
                      <a:cubicBezTo>
                        <a:pt x="60103" y="1743569"/>
                        <a:pt x="70485" y="1746045"/>
                        <a:pt x="71152" y="1746140"/>
                      </a:cubicBezTo>
                      <a:cubicBezTo>
                        <a:pt x="75057" y="1746902"/>
                        <a:pt x="76200" y="1747474"/>
                        <a:pt x="78677" y="1748331"/>
                      </a:cubicBezTo>
                      <a:cubicBezTo>
                        <a:pt x="86392" y="1750808"/>
                        <a:pt x="79343" y="1746236"/>
                        <a:pt x="88678" y="1750331"/>
                      </a:cubicBezTo>
                      <a:cubicBezTo>
                        <a:pt x="93631" y="1752522"/>
                        <a:pt x="103727" y="1755380"/>
                        <a:pt x="110109" y="1756618"/>
                      </a:cubicBezTo>
                      <a:cubicBezTo>
                        <a:pt x="117348" y="1757952"/>
                        <a:pt x="122206" y="1759190"/>
                        <a:pt x="126778" y="1761571"/>
                      </a:cubicBezTo>
                      <a:cubicBezTo>
                        <a:pt x="129445" y="1763000"/>
                        <a:pt x="147066" y="1766619"/>
                        <a:pt x="150686" y="1768429"/>
                      </a:cubicBezTo>
                      <a:cubicBezTo>
                        <a:pt x="147733" y="1767000"/>
                        <a:pt x="173641" y="1773001"/>
                        <a:pt x="165354" y="1772048"/>
                      </a:cubicBezTo>
                      <a:cubicBezTo>
                        <a:pt x="164783" y="1773191"/>
                        <a:pt x="175927" y="1775287"/>
                        <a:pt x="183356" y="1777287"/>
                      </a:cubicBezTo>
                      <a:cubicBezTo>
                        <a:pt x="187738" y="1778430"/>
                        <a:pt x="193738" y="1780145"/>
                        <a:pt x="197644" y="1781478"/>
                      </a:cubicBezTo>
                      <a:cubicBezTo>
                        <a:pt x="200025" y="1782240"/>
                        <a:pt x="198596" y="1782050"/>
                        <a:pt x="202025" y="1783097"/>
                      </a:cubicBezTo>
                      <a:cubicBezTo>
                        <a:pt x="207169" y="1784621"/>
                        <a:pt x="223171" y="1788908"/>
                        <a:pt x="223457" y="1788431"/>
                      </a:cubicBezTo>
                      <a:cubicBezTo>
                        <a:pt x="223266" y="1788908"/>
                        <a:pt x="221933" y="1789003"/>
                        <a:pt x="229171" y="1791098"/>
                      </a:cubicBezTo>
                      <a:cubicBezTo>
                        <a:pt x="233458" y="1792337"/>
                        <a:pt x="240887" y="1793670"/>
                        <a:pt x="242602" y="1794718"/>
                      </a:cubicBezTo>
                      <a:cubicBezTo>
                        <a:pt x="242507" y="1794623"/>
                        <a:pt x="247269" y="1795861"/>
                        <a:pt x="247555" y="1795766"/>
                      </a:cubicBezTo>
                      <a:cubicBezTo>
                        <a:pt x="247936" y="1795575"/>
                        <a:pt x="251746" y="1796909"/>
                        <a:pt x="253079" y="1797385"/>
                      </a:cubicBezTo>
                      <a:cubicBezTo>
                        <a:pt x="260699" y="1799861"/>
                        <a:pt x="271367" y="1803386"/>
                        <a:pt x="271844" y="1802243"/>
                      </a:cubicBezTo>
                      <a:cubicBezTo>
                        <a:pt x="271748" y="1802433"/>
                        <a:pt x="271272" y="1803386"/>
                        <a:pt x="277178" y="1804529"/>
                      </a:cubicBezTo>
                      <a:cubicBezTo>
                        <a:pt x="282226" y="1805577"/>
                        <a:pt x="280988" y="1805100"/>
                        <a:pt x="288227" y="1807196"/>
                      </a:cubicBezTo>
                      <a:cubicBezTo>
                        <a:pt x="283845" y="1805957"/>
                        <a:pt x="284512" y="1807100"/>
                        <a:pt x="290417" y="1808815"/>
                      </a:cubicBezTo>
                      <a:cubicBezTo>
                        <a:pt x="295085" y="1810148"/>
                        <a:pt x="300038" y="1811482"/>
                        <a:pt x="304514" y="1812625"/>
                      </a:cubicBezTo>
                      <a:cubicBezTo>
                        <a:pt x="314230" y="1815102"/>
                        <a:pt x="314706" y="1815102"/>
                        <a:pt x="315468" y="1814530"/>
                      </a:cubicBezTo>
                      <a:cubicBezTo>
                        <a:pt x="324231" y="1817006"/>
                        <a:pt x="322231" y="1816625"/>
                        <a:pt x="324993" y="1817959"/>
                      </a:cubicBezTo>
                      <a:cubicBezTo>
                        <a:pt x="324993" y="1817959"/>
                        <a:pt x="329946" y="1818626"/>
                        <a:pt x="330041" y="1818435"/>
                      </a:cubicBezTo>
                      <a:cubicBezTo>
                        <a:pt x="329755" y="1819102"/>
                        <a:pt x="331661" y="1820245"/>
                        <a:pt x="334042" y="1821578"/>
                      </a:cubicBezTo>
                      <a:cubicBezTo>
                        <a:pt x="338614" y="1822436"/>
                        <a:pt x="342519" y="1823198"/>
                        <a:pt x="346615" y="1823960"/>
                      </a:cubicBezTo>
                      <a:cubicBezTo>
                        <a:pt x="353187" y="1825103"/>
                        <a:pt x="362521" y="1828055"/>
                        <a:pt x="370904" y="1830627"/>
                      </a:cubicBezTo>
                      <a:cubicBezTo>
                        <a:pt x="375285" y="1831961"/>
                        <a:pt x="391382" y="1837009"/>
                        <a:pt x="392525" y="1836628"/>
                      </a:cubicBezTo>
                      <a:cubicBezTo>
                        <a:pt x="393478" y="1836342"/>
                        <a:pt x="393192" y="1835580"/>
                        <a:pt x="393383" y="1835104"/>
                      </a:cubicBezTo>
                      <a:cubicBezTo>
                        <a:pt x="400336" y="1837104"/>
                        <a:pt x="397764" y="1837390"/>
                        <a:pt x="397574" y="1837771"/>
                      </a:cubicBezTo>
                      <a:cubicBezTo>
                        <a:pt x="397764" y="1837295"/>
                        <a:pt x="407099" y="1840819"/>
                        <a:pt x="406908" y="1841105"/>
                      </a:cubicBezTo>
                      <a:cubicBezTo>
                        <a:pt x="406813" y="1841390"/>
                        <a:pt x="406241" y="1841771"/>
                        <a:pt x="411385" y="1843200"/>
                      </a:cubicBezTo>
                      <a:lnTo>
                        <a:pt x="412147" y="1841486"/>
                      </a:lnTo>
                      <a:cubicBezTo>
                        <a:pt x="411671" y="1842438"/>
                        <a:pt x="438245" y="1849963"/>
                        <a:pt x="445580" y="1852058"/>
                      </a:cubicBezTo>
                      <a:cubicBezTo>
                        <a:pt x="440436" y="1850630"/>
                        <a:pt x="441008" y="1850153"/>
                        <a:pt x="441103" y="1849963"/>
                      </a:cubicBezTo>
                      <a:cubicBezTo>
                        <a:pt x="450913" y="1852820"/>
                        <a:pt x="454724" y="1855583"/>
                        <a:pt x="464915" y="1857583"/>
                      </a:cubicBezTo>
                      <a:cubicBezTo>
                        <a:pt x="465868" y="1857678"/>
                        <a:pt x="474631" y="1859297"/>
                        <a:pt x="475964" y="1860250"/>
                      </a:cubicBezTo>
                      <a:cubicBezTo>
                        <a:pt x="476536" y="1860631"/>
                        <a:pt x="468535" y="1859297"/>
                        <a:pt x="475679" y="1861298"/>
                      </a:cubicBezTo>
                      <a:cubicBezTo>
                        <a:pt x="483489" y="1863393"/>
                        <a:pt x="486061" y="1863584"/>
                        <a:pt x="495300" y="1866441"/>
                      </a:cubicBezTo>
                      <a:cubicBezTo>
                        <a:pt x="502349" y="1868632"/>
                        <a:pt x="508063" y="1870537"/>
                        <a:pt x="515684" y="1872728"/>
                      </a:cubicBezTo>
                      <a:cubicBezTo>
                        <a:pt x="524351" y="1875204"/>
                        <a:pt x="530828" y="1876061"/>
                        <a:pt x="520065" y="1872918"/>
                      </a:cubicBezTo>
                      <a:cubicBezTo>
                        <a:pt x="525018" y="1874347"/>
                        <a:pt x="530257" y="1875871"/>
                        <a:pt x="535115" y="1877300"/>
                      </a:cubicBezTo>
                      <a:cubicBezTo>
                        <a:pt x="539687" y="1878728"/>
                        <a:pt x="541782" y="1879586"/>
                        <a:pt x="545402" y="1880824"/>
                      </a:cubicBezTo>
                      <a:cubicBezTo>
                        <a:pt x="547783" y="1881681"/>
                        <a:pt x="550736" y="1882348"/>
                        <a:pt x="553022" y="1882919"/>
                      </a:cubicBezTo>
                      <a:cubicBezTo>
                        <a:pt x="558546" y="1884253"/>
                        <a:pt x="556832" y="1883491"/>
                        <a:pt x="557022" y="1883015"/>
                      </a:cubicBezTo>
                      <a:cubicBezTo>
                        <a:pt x="553117" y="1882253"/>
                        <a:pt x="550736" y="1881300"/>
                        <a:pt x="553974" y="1881967"/>
                      </a:cubicBezTo>
                      <a:cubicBezTo>
                        <a:pt x="556546" y="1882443"/>
                        <a:pt x="561309" y="1883586"/>
                        <a:pt x="565309" y="1884824"/>
                      </a:cubicBezTo>
                      <a:cubicBezTo>
                        <a:pt x="572834" y="1887206"/>
                        <a:pt x="558832" y="1884348"/>
                        <a:pt x="568071" y="1886920"/>
                      </a:cubicBezTo>
                      <a:cubicBezTo>
                        <a:pt x="572167" y="1888063"/>
                        <a:pt x="593312" y="1893683"/>
                        <a:pt x="587883" y="1891587"/>
                      </a:cubicBezTo>
                      <a:cubicBezTo>
                        <a:pt x="583502" y="1889873"/>
                        <a:pt x="580930" y="1889111"/>
                        <a:pt x="586550" y="1890158"/>
                      </a:cubicBezTo>
                      <a:cubicBezTo>
                        <a:pt x="589979" y="1890825"/>
                        <a:pt x="595503" y="1892254"/>
                        <a:pt x="599313" y="1893587"/>
                      </a:cubicBezTo>
                      <a:cubicBezTo>
                        <a:pt x="604933" y="1895683"/>
                        <a:pt x="595789" y="1894730"/>
                        <a:pt x="597980" y="1895493"/>
                      </a:cubicBezTo>
                      <a:cubicBezTo>
                        <a:pt x="601980" y="1896826"/>
                        <a:pt x="608171" y="1898445"/>
                        <a:pt x="611791" y="1899207"/>
                      </a:cubicBezTo>
                      <a:cubicBezTo>
                        <a:pt x="616649" y="1900350"/>
                        <a:pt x="613029" y="1898826"/>
                        <a:pt x="617315" y="1899779"/>
                      </a:cubicBezTo>
                      <a:cubicBezTo>
                        <a:pt x="625221" y="1901493"/>
                        <a:pt x="622745" y="1902636"/>
                        <a:pt x="629984" y="1904351"/>
                      </a:cubicBezTo>
                      <a:cubicBezTo>
                        <a:pt x="636842" y="1905970"/>
                        <a:pt x="639509" y="1906065"/>
                        <a:pt x="639699" y="1905494"/>
                      </a:cubicBezTo>
                      <a:cubicBezTo>
                        <a:pt x="639509" y="1905875"/>
                        <a:pt x="637889" y="1906065"/>
                        <a:pt x="640652" y="1907208"/>
                      </a:cubicBezTo>
                      <a:cubicBezTo>
                        <a:pt x="643890" y="1908542"/>
                        <a:pt x="652748" y="1911780"/>
                        <a:pt x="659225" y="1913304"/>
                      </a:cubicBezTo>
                      <a:cubicBezTo>
                        <a:pt x="661416" y="1913876"/>
                        <a:pt x="655034" y="1911494"/>
                        <a:pt x="659797" y="1912542"/>
                      </a:cubicBezTo>
                      <a:cubicBezTo>
                        <a:pt x="663607" y="1913399"/>
                        <a:pt x="669131" y="1915019"/>
                        <a:pt x="673132" y="1916257"/>
                      </a:cubicBezTo>
                      <a:cubicBezTo>
                        <a:pt x="677704" y="1917686"/>
                        <a:pt x="681133" y="1919114"/>
                        <a:pt x="685229" y="1920257"/>
                      </a:cubicBezTo>
                      <a:cubicBezTo>
                        <a:pt x="691705" y="1922067"/>
                        <a:pt x="691896" y="1921210"/>
                        <a:pt x="698468" y="1923305"/>
                      </a:cubicBezTo>
                      <a:cubicBezTo>
                        <a:pt x="701802" y="1924448"/>
                        <a:pt x="702088" y="1925496"/>
                        <a:pt x="707327" y="1926639"/>
                      </a:cubicBezTo>
                      <a:cubicBezTo>
                        <a:pt x="712661" y="1927782"/>
                        <a:pt x="712375" y="1926639"/>
                        <a:pt x="721614" y="1929306"/>
                      </a:cubicBezTo>
                      <a:lnTo>
                        <a:pt x="721424" y="1929782"/>
                      </a:lnTo>
                      <a:cubicBezTo>
                        <a:pt x="722471" y="1930354"/>
                        <a:pt x="721709" y="1930259"/>
                        <a:pt x="719328" y="1929592"/>
                      </a:cubicBezTo>
                      <a:cubicBezTo>
                        <a:pt x="718376" y="1929497"/>
                        <a:pt x="734568" y="1933593"/>
                        <a:pt x="736473" y="1934069"/>
                      </a:cubicBezTo>
                      <a:cubicBezTo>
                        <a:pt x="741712" y="1935497"/>
                        <a:pt x="743903" y="1936545"/>
                        <a:pt x="748570" y="1937783"/>
                      </a:cubicBezTo>
                      <a:cubicBezTo>
                        <a:pt x="753809" y="1939117"/>
                        <a:pt x="754285" y="1939022"/>
                        <a:pt x="760190" y="1940736"/>
                      </a:cubicBezTo>
                      <a:cubicBezTo>
                        <a:pt x="766477" y="1942546"/>
                        <a:pt x="768192" y="1943022"/>
                        <a:pt x="773430" y="1944737"/>
                      </a:cubicBezTo>
                      <a:cubicBezTo>
                        <a:pt x="781145" y="1947308"/>
                        <a:pt x="784670" y="1947404"/>
                        <a:pt x="791813" y="1949404"/>
                      </a:cubicBezTo>
                      <a:cubicBezTo>
                        <a:pt x="799338" y="1951499"/>
                        <a:pt x="801434" y="1953119"/>
                        <a:pt x="808292" y="1955119"/>
                      </a:cubicBezTo>
                      <a:cubicBezTo>
                        <a:pt x="814007" y="1956738"/>
                        <a:pt x="817245" y="1956929"/>
                        <a:pt x="822388" y="1958262"/>
                      </a:cubicBezTo>
                      <a:cubicBezTo>
                        <a:pt x="830009" y="1960167"/>
                        <a:pt x="827532" y="1960929"/>
                        <a:pt x="827342" y="1961215"/>
                      </a:cubicBezTo>
                      <a:cubicBezTo>
                        <a:pt x="831913" y="1962168"/>
                        <a:pt x="836295" y="1963025"/>
                        <a:pt x="839534" y="1963501"/>
                      </a:cubicBezTo>
                      <a:cubicBezTo>
                        <a:pt x="847249" y="1964549"/>
                        <a:pt x="847154" y="1965596"/>
                        <a:pt x="846868" y="1966168"/>
                      </a:cubicBezTo>
                      <a:cubicBezTo>
                        <a:pt x="847344" y="1965215"/>
                        <a:pt x="866299" y="1971407"/>
                        <a:pt x="866680" y="1970645"/>
                      </a:cubicBezTo>
                      <a:cubicBezTo>
                        <a:pt x="870680" y="1972169"/>
                        <a:pt x="874586" y="1973693"/>
                        <a:pt x="880872" y="1975502"/>
                      </a:cubicBezTo>
                      <a:cubicBezTo>
                        <a:pt x="881063" y="1975026"/>
                        <a:pt x="884301" y="1976074"/>
                        <a:pt x="889540" y="1977503"/>
                      </a:cubicBezTo>
                      <a:cubicBezTo>
                        <a:pt x="896684" y="1979503"/>
                        <a:pt x="900970" y="1979979"/>
                        <a:pt x="907352" y="1981884"/>
                      </a:cubicBezTo>
                      <a:cubicBezTo>
                        <a:pt x="908971" y="1982361"/>
                        <a:pt x="920972" y="1987694"/>
                        <a:pt x="925259" y="1988075"/>
                      </a:cubicBezTo>
                      <a:cubicBezTo>
                        <a:pt x="926878" y="1988266"/>
                        <a:pt x="919258" y="1984361"/>
                        <a:pt x="927830" y="1987409"/>
                      </a:cubicBezTo>
                      <a:cubicBezTo>
                        <a:pt x="933164" y="1989314"/>
                        <a:pt x="933545" y="1989695"/>
                        <a:pt x="939451" y="1990838"/>
                      </a:cubicBezTo>
                      <a:cubicBezTo>
                        <a:pt x="939355" y="1990838"/>
                        <a:pt x="943642" y="1991314"/>
                        <a:pt x="944213" y="1991504"/>
                      </a:cubicBezTo>
                      <a:cubicBezTo>
                        <a:pt x="947071" y="1992743"/>
                        <a:pt x="938213" y="1991219"/>
                        <a:pt x="940880" y="1992171"/>
                      </a:cubicBezTo>
                      <a:cubicBezTo>
                        <a:pt x="941737" y="1992457"/>
                        <a:pt x="946023" y="1993314"/>
                        <a:pt x="946309" y="1993314"/>
                      </a:cubicBezTo>
                      <a:cubicBezTo>
                        <a:pt x="949738" y="1993981"/>
                        <a:pt x="951357" y="1994552"/>
                        <a:pt x="955834" y="1995791"/>
                      </a:cubicBezTo>
                      <a:cubicBezTo>
                        <a:pt x="952214" y="1994743"/>
                        <a:pt x="953738" y="1995505"/>
                        <a:pt x="953643" y="1995791"/>
                      </a:cubicBezTo>
                      <a:cubicBezTo>
                        <a:pt x="953834" y="1995410"/>
                        <a:pt x="960120" y="1997505"/>
                        <a:pt x="963359" y="1998362"/>
                      </a:cubicBezTo>
                      <a:cubicBezTo>
                        <a:pt x="963454" y="1998267"/>
                        <a:pt x="963168" y="1997981"/>
                        <a:pt x="964692" y="1998362"/>
                      </a:cubicBezTo>
                      <a:cubicBezTo>
                        <a:pt x="969836" y="1999601"/>
                        <a:pt x="977837" y="2001887"/>
                        <a:pt x="977932" y="2002363"/>
                      </a:cubicBezTo>
                      <a:cubicBezTo>
                        <a:pt x="978122" y="2003125"/>
                        <a:pt x="992029" y="2007125"/>
                        <a:pt x="992315" y="2006554"/>
                      </a:cubicBezTo>
                      <a:cubicBezTo>
                        <a:pt x="996410" y="2007602"/>
                        <a:pt x="1006697" y="2010936"/>
                        <a:pt x="1006983" y="2010269"/>
                      </a:cubicBezTo>
                      <a:cubicBezTo>
                        <a:pt x="1017461" y="2013698"/>
                        <a:pt x="1041083" y="2021985"/>
                        <a:pt x="1050322" y="2023032"/>
                      </a:cubicBezTo>
                      <a:cubicBezTo>
                        <a:pt x="1048036" y="2025128"/>
                        <a:pt x="1066324" y="2026556"/>
                        <a:pt x="1071277" y="2028461"/>
                      </a:cubicBezTo>
                      <a:cubicBezTo>
                        <a:pt x="1075563" y="2030081"/>
                        <a:pt x="1077468" y="2031605"/>
                        <a:pt x="1086231" y="2033510"/>
                      </a:cubicBezTo>
                      <a:cubicBezTo>
                        <a:pt x="1088422" y="2033986"/>
                        <a:pt x="1099471" y="2035605"/>
                        <a:pt x="1098899" y="2035415"/>
                      </a:cubicBezTo>
                      <a:cubicBezTo>
                        <a:pt x="1102709" y="2037034"/>
                        <a:pt x="1096518" y="2035986"/>
                        <a:pt x="1109282" y="2039415"/>
                      </a:cubicBezTo>
                      <a:cubicBezTo>
                        <a:pt x="1116521" y="2041415"/>
                        <a:pt x="1110329" y="2038844"/>
                        <a:pt x="1118521" y="2041225"/>
                      </a:cubicBezTo>
                      <a:cubicBezTo>
                        <a:pt x="1118330" y="2041606"/>
                        <a:pt x="1115854" y="2041796"/>
                        <a:pt x="1119854" y="2043225"/>
                      </a:cubicBezTo>
                      <a:cubicBezTo>
                        <a:pt x="1123093" y="2044368"/>
                        <a:pt x="1132237" y="2046845"/>
                        <a:pt x="1132427" y="2046464"/>
                      </a:cubicBezTo>
                      <a:cubicBezTo>
                        <a:pt x="1132523" y="2046273"/>
                        <a:pt x="1136428" y="2047321"/>
                        <a:pt x="1140714" y="2048464"/>
                      </a:cubicBezTo>
                      <a:cubicBezTo>
                        <a:pt x="1144905" y="2049607"/>
                        <a:pt x="1149477" y="2050845"/>
                        <a:pt x="1150715" y="2051226"/>
                      </a:cubicBezTo>
                      <a:cubicBezTo>
                        <a:pt x="1155383" y="2052560"/>
                        <a:pt x="1168908" y="2056274"/>
                        <a:pt x="1170909" y="2057322"/>
                      </a:cubicBezTo>
                      <a:cubicBezTo>
                        <a:pt x="1173576" y="2058751"/>
                        <a:pt x="1179290" y="2060846"/>
                        <a:pt x="1188434" y="2062942"/>
                      </a:cubicBezTo>
                      <a:cubicBezTo>
                        <a:pt x="1192816" y="2063990"/>
                        <a:pt x="1193197" y="2063513"/>
                        <a:pt x="1198912" y="2065133"/>
                      </a:cubicBezTo>
                      <a:cubicBezTo>
                        <a:pt x="1204151" y="2066561"/>
                        <a:pt x="1209770" y="2068371"/>
                        <a:pt x="1214533" y="2069800"/>
                      </a:cubicBezTo>
                      <a:cubicBezTo>
                        <a:pt x="1215676" y="2070181"/>
                        <a:pt x="1236726" y="2076563"/>
                        <a:pt x="1235393" y="2075896"/>
                      </a:cubicBezTo>
                      <a:cubicBezTo>
                        <a:pt x="1230249" y="2073324"/>
                        <a:pt x="1249871" y="2079611"/>
                        <a:pt x="1256443" y="2081611"/>
                      </a:cubicBezTo>
                      <a:cubicBezTo>
                        <a:pt x="1261682" y="2083135"/>
                        <a:pt x="1267111" y="2084659"/>
                        <a:pt x="1272350" y="2086088"/>
                      </a:cubicBezTo>
                      <a:cubicBezTo>
                        <a:pt x="1277684" y="2087516"/>
                        <a:pt x="1276445" y="2087136"/>
                        <a:pt x="1275684" y="2086659"/>
                      </a:cubicBezTo>
                      <a:cubicBezTo>
                        <a:pt x="1274731" y="2086183"/>
                        <a:pt x="1284446" y="2089231"/>
                        <a:pt x="1285209" y="2089421"/>
                      </a:cubicBezTo>
                      <a:cubicBezTo>
                        <a:pt x="1288733" y="2090374"/>
                        <a:pt x="1292257" y="2091327"/>
                        <a:pt x="1295781" y="2092279"/>
                      </a:cubicBezTo>
                      <a:cubicBezTo>
                        <a:pt x="1299496" y="2093231"/>
                        <a:pt x="1311497" y="2096089"/>
                        <a:pt x="1311593" y="2096661"/>
                      </a:cubicBezTo>
                      <a:cubicBezTo>
                        <a:pt x="1311783" y="2097422"/>
                        <a:pt x="1321403" y="2100280"/>
                        <a:pt x="1327595" y="2101804"/>
                      </a:cubicBezTo>
                      <a:cubicBezTo>
                        <a:pt x="1334072" y="2103423"/>
                        <a:pt x="1327595" y="2100947"/>
                        <a:pt x="1335786" y="2103328"/>
                      </a:cubicBezTo>
                      <a:cubicBezTo>
                        <a:pt x="1335501" y="2103709"/>
                        <a:pt x="1333881" y="2103614"/>
                        <a:pt x="1340263" y="2105423"/>
                      </a:cubicBezTo>
                      <a:cubicBezTo>
                        <a:pt x="1350550" y="2108948"/>
                        <a:pt x="1333595" y="2102185"/>
                        <a:pt x="1327785" y="2100375"/>
                      </a:cubicBezTo>
                      <a:close/>
                      <a:moveTo>
                        <a:pt x="1367028" y="1848534"/>
                      </a:moveTo>
                      <a:cubicBezTo>
                        <a:pt x="1367314" y="1854916"/>
                        <a:pt x="1367790" y="1858536"/>
                        <a:pt x="1368647" y="1858536"/>
                      </a:cubicBezTo>
                      <a:lnTo>
                        <a:pt x="1368076" y="1853582"/>
                      </a:lnTo>
                      <a:lnTo>
                        <a:pt x="1367028" y="1848534"/>
                      </a:lnTo>
                      <a:close/>
                      <a:moveTo>
                        <a:pt x="1351026" y="1742902"/>
                      </a:moveTo>
                      <a:cubicBezTo>
                        <a:pt x="1351788" y="1750046"/>
                        <a:pt x="1352836" y="1757761"/>
                        <a:pt x="1353788" y="1764714"/>
                      </a:cubicBezTo>
                      <a:cubicBezTo>
                        <a:pt x="1354931" y="1772811"/>
                        <a:pt x="1355312" y="1775287"/>
                        <a:pt x="1356265" y="1779287"/>
                      </a:cubicBezTo>
                      <a:cubicBezTo>
                        <a:pt x="1357408" y="1783860"/>
                        <a:pt x="1357789" y="1793480"/>
                        <a:pt x="1358837" y="1793480"/>
                      </a:cubicBezTo>
                      <a:cubicBezTo>
                        <a:pt x="1357884" y="1793480"/>
                        <a:pt x="1360265" y="1813482"/>
                        <a:pt x="1361123" y="1821674"/>
                      </a:cubicBezTo>
                      <a:cubicBezTo>
                        <a:pt x="1361409" y="1824722"/>
                        <a:pt x="1362075" y="1830913"/>
                        <a:pt x="1362170" y="1833294"/>
                      </a:cubicBezTo>
                      <a:cubicBezTo>
                        <a:pt x="1361789" y="1833294"/>
                        <a:pt x="1361980" y="1838152"/>
                        <a:pt x="1362551" y="1843200"/>
                      </a:cubicBezTo>
                      <a:lnTo>
                        <a:pt x="1363409" y="1843200"/>
                      </a:lnTo>
                      <a:cubicBezTo>
                        <a:pt x="1364361" y="1850915"/>
                        <a:pt x="1363790" y="1851868"/>
                        <a:pt x="1364933" y="1859583"/>
                      </a:cubicBezTo>
                      <a:cubicBezTo>
                        <a:pt x="1365885" y="1865870"/>
                        <a:pt x="1367123" y="1873394"/>
                        <a:pt x="1367981" y="1876919"/>
                      </a:cubicBezTo>
                      <a:cubicBezTo>
                        <a:pt x="1368362" y="1878443"/>
                        <a:pt x="1368362" y="1877014"/>
                        <a:pt x="1368743" y="1880252"/>
                      </a:cubicBezTo>
                      <a:cubicBezTo>
                        <a:pt x="1369124" y="1883872"/>
                        <a:pt x="1369505" y="1887587"/>
                        <a:pt x="1369790" y="1890730"/>
                      </a:cubicBezTo>
                      <a:cubicBezTo>
                        <a:pt x="1370267" y="1896921"/>
                        <a:pt x="1370743" y="1904351"/>
                        <a:pt x="1371886" y="1910732"/>
                      </a:cubicBezTo>
                      <a:cubicBezTo>
                        <a:pt x="1373029" y="1917019"/>
                        <a:pt x="1374553" y="1927020"/>
                        <a:pt x="1375315" y="1934736"/>
                      </a:cubicBezTo>
                      <a:cubicBezTo>
                        <a:pt x="1375696" y="1938164"/>
                        <a:pt x="1375124" y="1941594"/>
                        <a:pt x="1375886" y="1945403"/>
                      </a:cubicBezTo>
                      <a:cubicBezTo>
                        <a:pt x="1377506" y="1954071"/>
                        <a:pt x="1376458" y="1939022"/>
                        <a:pt x="1378172" y="1953023"/>
                      </a:cubicBezTo>
                      <a:cubicBezTo>
                        <a:pt x="1379696" y="1965215"/>
                        <a:pt x="1375982" y="1948547"/>
                        <a:pt x="1377696" y="1962929"/>
                      </a:cubicBezTo>
                      <a:cubicBezTo>
                        <a:pt x="1378649" y="1970835"/>
                        <a:pt x="1378553" y="1964835"/>
                        <a:pt x="1379315" y="1969787"/>
                      </a:cubicBezTo>
                      <a:cubicBezTo>
                        <a:pt x="1380554" y="1977788"/>
                        <a:pt x="1381697" y="1989219"/>
                        <a:pt x="1382649" y="1997315"/>
                      </a:cubicBezTo>
                      <a:cubicBezTo>
                        <a:pt x="1384649" y="2015412"/>
                        <a:pt x="1386745" y="2037986"/>
                        <a:pt x="1389221" y="2056370"/>
                      </a:cubicBezTo>
                      <a:cubicBezTo>
                        <a:pt x="1389984" y="2062180"/>
                        <a:pt x="1390460" y="2063037"/>
                        <a:pt x="1391317" y="2067133"/>
                      </a:cubicBezTo>
                      <a:cubicBezTo>
                        <a:pt x="1393127" y="2076658"/>
                        <a:pt x="1391507" y="2070752"/>
                        <a:pt x="1391698" y="2073324"/>
                      </a:cubicBezTo>
                      <a:cubicBezTo>
                        <a:pt x="1391793" y="2077039"/>
                        <a:pt x="1393793" y="2089517"/>
                        <a:pt x="1394460" y="2092660"/>
                      </a:cubicBezTo>
                      <a:cubicBezTo>
                        <a:pt x="1396079" y="2098185"/>
                        <a:pt x="1395698" y="2098565"/>
                        <a:pt x="1395508" y="2102756"/>
                      </a:cubicBezTo>
                      <a:cubicBezTo>
                        <a:pt x="1395508" y="2103328"/>
                        <a:pt x="1398080" y="2110757"/>
                        <a:pt x="1397794" y="2108567"/>
                      </a:cubicBezTo>
                      <a:cubicBezTo>
                        <a:pt x="1398270" y="2112281"/>
                        <a:pt x="1397413" y="2112567"/>
                        <a:pt x="1397318" y="2113615"/>
                      </a:cubicBezTo>
                      <a:cubicBezTo>
                        <a:pt x="1397222" y="2114758"/>
                        <a:pt x="1397508" y="2116854"/>
                        <a:pt x="1397794" y="2119235"/>
                      </a:cubicBezTo>
                      <a:cubicBezTo>
                        <a:pt x="1394936" y="2118473"/>
                        <a:pt x="1391603" y="2117711"/>
                        <a:pt x="1389698" y="2117235"/>
                      </a:cubicBezTo>
                      <a:cubicBezTo>
                        <a:pt x="1385793" y="2116187"/>
                        <a:pt x="1364837" y="2110853"/>
                        <a:pt x="1369409" y="2111234"/>
                      </a:cubicBezTo>
                      <a:cubicBezTo>
                        <a:pt x="1374934" y="2111710"/>
                        <a:pt x="1354360" y="2107138"/>
                        <a:pt x="1350074" y="2105995"/>
                      </a:cubicBezTo>
                      <a:cubicBezTo>
                        <a:pt x="1338929" y="2103042"/>
                        <a:pt x="1342263" y="2101613"/>
                        <a:pt x="1332167" y="2099613"/>
                      </a:cubicBezTo>
                      <a:cubicBezTo>
                        <a:pt x="1331786" y="2100471"/>
                        <a:pt x="1346359" y="2105900"/>
                        <a:pt x="1352645" y="2108186"/>
                      </a:cubicBezTo>
                      <a:cubicBezTo>
                        <a:pt x="1353217" y="2108376"/>
                        <a:pt x="1364456" y="2112567"/>
                        <a:pt x="1364647" y="2112281"/>
                      </a:cubicBezTo>
                      <a:cubicBezTo>
                        <a:pt x="1368457" y="2113044"/>
                        <a:pt x="1370362" y="2113520"/>
                        <a:pt x="1375124" y="2115044"/>
                      </a:cubicBezTo>
                      <a:cubicBezTo>
                        <a:pt x="1378077" y="2115996"/>
                        <a:pt x="1381697" y="2117139"/>
                        <a:pt x="1385221" y="2118378"/>
                      </a:cubicBezTo>
                      <a:cubicBezTo>
                        <a:pt x="1387031" y="2118949"/>
                        <a:pt x="1388840" y="2119425"/>
                        <a:pt x="1390650" y="2119997"/>
                      </a:cubicBezTo>
                      <a:cubicBezTo>
                        <a:pt x="1393317" y="2120759"/>
                        <a:pt x="1395984" y="2121425"/>
                        <a:pt x="1398651" y="2122092"/>
                      </a:cubicBezTo>
                      <a:cubicBezTo>
                        <a:pt x="1399413" y="2122283"/>
                        <a:pt x="1400080" y="2122473"/>
                        <a:pt x="1400651" y="2122569"/>
                      </a:cubicBezTo>
                      <a:cubicBezTo>
                        <a:pt x="1399985" y="2118568"/>
                        <a:pt x="1399604" y="2116091"/>
                        <a:pt x="1399223" y="2113710"/>
                      </a:cubicBezTo>
                      <a:cubicBezTo>
                        <a:pt x="1399032" y="2112186"/>
                        <a:pt x="1398842" y="2110567"/>
                        <a:pt x="1398746" y="2107805"/>
                      </a:cubicBezTo>
                      <a:cubicBezTo>
                        <a:pt x="1397603" y="2098661"/>
                        <a:pt x="1394460" y="2082754"/>
                        <a:pt x="1395889" y="2082849"/>
                      </a:cubicBezTo>
                      <a:cubicBezTo>
                        <a:pt x="1394841" y="2082754"/>
                        <a:pt x="1393222" y="2063799"/>
                        <a:pt x="1392269" y="2057227"/>
                      </a:cubicBezTo>
                      <a:cubicBezTo>
                        <a:pt x="1391222" y="2049797"/>
                        <a:pt x="1391507" y="2055894"/>
                        <a:pt x="1390555" y="2050750"/>
                      </a:cubicBezTo>
                      <a:cubicBezTo>
                        <a:pt x="1389698" y="2046273"/>
                        <a:pt x="1390079" y="2042939"/>
                        <a:pt x="1390364" y="2042939"/>
                      </a:cubicBezTo>
                      <a:cubicBezTo>
                        <a:pt x="1391603" y="2043035"/>
                        <a:pt x="1389221" y="2031605"/>
                        <a:pt x="1388174" y="2023889"/>
                      </a:cubicBezTo>
                      <a:cubicBezTo>
                        <a:pt x="1387697" y="2020365"/>
                        <a:pt x="1384840" y="1994267"/>
                        <a:pt x="1385221" y="1996172"/>
                      </a:cubicBezTo>
                      <a:cubicBezTo>
                        <a:pt x="1384745" y="1993981"/>
                        <a:pt x="1385793" y="2000934"/>
                        <a:pt x="1384935" y="1997124"/>
                      </a:cubicBezTo>
                      <a:cubicBezTo>
                        <a:pt x="1384459" y="1995124"/>
                        <a:pt x="1383983" y="1990647"/>
                        <a:pt x="1383602" y="1987980"/>
                      </a:cubicBezTo>
                      <a:cubicBezTo>
                        <a:pt x="1383126" y="1983885"/>
                        <a:pt x="1382173" y="1976741"/>
                        <a:pt x="1382078" y="1973788"/>
                      </a:cubicBezTo>
                      <a:cubicBezTo>
                        <a:pt x="1381982" y="1970930"/>
                        <a:pt x="1382459" y="1971502"/>
                        <a:pt x="1381411" y="1965025"/>
                      </a:cubicBezTo>
                      <a:cubicBezTo>
                        <a:pt x="1380649" y="1960358"/>
                        <a:pt x="1380077" y="1959881"/>
                        <a:pt x="1379506" y="1956357"/>
                      </a:cubicBezTo>
                      <a:cubicBezTo>
                        <a:pt x="1378458" y="1950261"/>
                        <a:pt x="1378077" y="1941022"/>
                        <a:pt x="1377601" y="1935878"/>
                      </a:cubicBezTo>
                      <a:cubicBezTo>
                        <a:pt x="1377029" y="1929687"/>
                        <a:pt x="1376363" y="1922924"/>
                        <a:pt x="1375505" y="1916162"/>
                      </a:cubicBezTo>
                      <a:cubicBezTo>
                        <a:pt x="1374648" y="1909399"/>
                        <a:pt x="1373696" y="1902731"/>
                        <a:pt x="1372648" y="1896731"/>
                      </a:cubicBezTo>
                      <a:cubicBezTo>
                        <a:pt x="1372172" y="1893873"/>
                        <a:pt x="1370743" y="1888158"/>
                        <a:pt x="1370457" y="1885015"/>
                      </a:cubicBezTo>
                      <a:cubicBezTo>
                        <a:pt x="1370552" y="1885777"/>
                        <a:pt x="1371695" y="1888730"/>
                        <a:pt x="1371695" y="1887777"/>
                      </a:cubicBezTo>
                      <a:cubicBezTo>
                        <a:pt x="1371791" y="1886158"/>
                        <a:pt x="1370171" y="1874061"/>
                        <a:pt x="1369790" y="1871299"/>
                      </a:cubicBezTo>
                      <a:cubicBezTo>
                        <a:pt x="1369124" y="1866632"/>
                        <a:pt x="1369028" y="1869203"/>
                        <a:pt x="1368171" y="1863393"/>
                      </a:cubicBezTo>
                      <a:cubicBezTo>
                        <a:pt x="1367504" y="1858726"/>
                        <a:pt x="1367028" y="1853868"/>
                        <a:pt x="1366552" y="1849391"/>
                      </a:cubicBezTo>
                      <a:cubicBezTo>
                        <a:pt x="1365314" y="1836819"/>
                        <a:pt x="1366076" y="1836723"/>
                        <a:pt x="1363885" y="1823293"/>
                      </a:cubicBezTo>
                      <a:cubicBezTo>
                        <a:pt x="1362742" y="1817673"/>
                        <a:pt x="1362075" y="1812053"/>
                        <a:pt x="1361218" y="1804814"/>
                      </a:cubicBezTo>
                      <a:cubicBezTo>
                        <a:pt x="1360837" y="1801671"/>
                        <a:pt x="1359789" y="1800243"/>
                        <a:pt x="1358932" y="1793289"/>
                      </a:cubicBezTo>
                      <a:cubicBezTo>
                        <a:pt x="1359122" y="1792813"/>
                        <a:pt x="1360742" y="1797480"/>
                        <a:pt x="1359503" y="1790051"/>
                      </a:cubicBezTo>
                      <a:cubicBezTo>
                        <a:pt x="1358742" y="1785193"/>
                        <a:pt x="1357789" y="1782050"/>
                        <a:pt x="1357027" y="1778335"/>
                      </a:cubicBezTo>
                      <a:cubicBezTo>
                        <a:pt x="1358932" y="1787669"/>
                        <a:pt x="1355884" y="1766048"/>
                        <a:pt x="1355503" y="1762143"/>
                      </a:cubicBezTo>
                      <a:cubicBezTo>
                        <a:pt x="1354836" y="1755189"/>
                        <a:pt x="1356265" y="1761761"/>
                        <a:pt x="1355217" y="1753475"/>
                      </a:cubicBezTo>
                      <a:cubicBezTo>
                        <a:pt x="1354265" y="1745378"/>
                        <a:pt x="1352074" y="1744902"/>
                        <a:pt x="1353407" y="1755380"/>
                      </a:cubicBezTo>
                      <a:lnTo>
                        <a:pt x="1352550" y="1748331"/>
                      </a:lnTo>
                      <a:cubicBezTo>
                        <a:pt x="1351788" y="1741569"/>
                        <a:pt x="1349978" y="1732901"/>
                        <a:pt x="1351026" y="1742902"/>
                      </a:cubicBezTo>
                      <a:close/>
                      <a:moveTo>
                        <a:pt x="1299782" y="1334279"/>
                      </a:moveTo>
                      <a:cubicBezTo>
                        <a:pt x="1300068" y="1340661"/>
                        <a:pt x="1300544" y="1344281"/>
                        <a:pt x="1301401" y="1344281"/>
                      </a:cubicBezTo>
                      <a:lnTo>
                        <a:pt x="1300829" y="1339328"/>
                      </a:lnTo>
                      <a:lnTo>
                        <a:pt x="1299782" y="1334279"/>
                      </a:lnTo>
                      <a:close/>
                      <a:moveTo>
                        <a:pt x="1225201" y="725346"/>
                      </a:moveTo>
                      <a:cubicBezTo>
                        <a:pt x="1225677" y="736490"/>
                        <a:pt x="1227201" y="738205"/>
                        <a:pt x="1226249" y="730394"/>
                      </a:cubicBezTo>
                      <a:lnTo>
                        <a:pt x="1225201" y="725346"/>
                      </a:lnTo>
                      <a:close/>
                      <a:moveTo>
                        <a:pt x="1343978" y="1673750"/>
                      </a:moveTo>
                      <a:cubicBezTo>
                        <a:pt x="1344930" y="1681180"/>
                        <a:pt x="1343882" y="1680037"/>
                        <a:pt x="1343120" y="1673750"/>
                      </a:cubicBezTo>
                      <a:cubicBezTo>
                        <a:pt x="1342930" y="1670417"/>
                        <a:pt x="1342835" y="1665464"/>
                        <a:pt x="1343978" y="1673750"/>
                      </a:cubicBezTo>
                      <a:close/>
                      <a:moveTo>
                        <a:pt x="1320070" y="1489061"/>
                      </a:moveTo>
                      <a:cubicBezTo>
                        <a:pt x="1320546" y="1489061"/>
                        <a:pt x="1321499" y="1494680"/>
                        <a:pt x="1321689" y="1499062"/>
                      </a:cubicBezTo>
                      <a:cubicBezTo>
                        <a:pt x="1321880" y="1505158"/>
                        <a:pt x="1320832" y="1506491"/>
                        <a:pt x="1319784" y="1494014"/>
                      </a:cubicBezTo>
                      <a:cubicBezTo>
                        <a:pt x="1319689" y="1491537"/>
                        <a:pt x="1319689" y="1489061"/>
                        <a:pt x="1320070" y="1489061"/>
                      </a:cubicBezTo>
                      <a:close/>
                      <a:moveTo>
                        <a:pt x="1283970" y="1194548"/>
                      </a:moveTo>
                      <a:lnTo>
                        <a:pt x="1282732" y="1194452"/>
                      </a:lnTo>
                      <a:cubicBezTo>
                        <a:pt x="1282542" y="1190452"/>
                        <a:pt x="1282827" y="1185308"/>
                        <a:pt x="1283970" y="1194548"/>
                      </a:cubicBezTo>
                      <a:close/>
                      <a:moveTo>
                        <a:pt x="1265015" y="1039862"/>
                      </a:moveTo>
                      <a:cubicBezTo>
                        <a:pt x="1265968" y="1047291"/>
                        <a:pt x="1264920" y="1046148"/>
                        <a:pt x="1264158" y="1039862"/>
                      </a:cubicBezTo>
                      <a:cubicBezTo>
                        <a:pt x="1263968" y="1036528"/>
                        <a:pt x="1263872" y="1031575"/>
                        <a:pt x="1265015" y="1039862"/>
                      </a:cubicBezTo>
                      <a:close/>
                      <a:moveTo>
                        <a:pt x="1257395" y="974996"/>
                      </a:moveTo>
                      <a:cubicBezTo>
                        <a:pt x="1258348" y="982426"/>
                        <a:pt x="1257300" y="981283"/>
                        <a:pt x="1256538" y="974996"/>
                      </a:cubicBezTo>
                      <a:cubicBezTo>
                        <a:pt x="1255205" y="963281"/>
                        <a:pt x="1255967" y="962804"/>
                        <a:pt x="1257395" y="974996"/>
                      </a:cubicBezTo>
                      <a:close/>
                      <a:moveTo>
                        <a:pt x="1138714" y="6685"/>
                      </a:moveTo>
                      <a:cubicBezTo>
                        <a:pt x="1137857" y="-78"/>
                        <a:pt x="1134428" y="-3126"/>
                        <a:pt x="1135476" y="6971"/>
                      </a:cubicBezTo>
                      <a:cubicBezTo>
                        <a:pt x="1135856" y="10495"/>
                        <a:pt x="1137380" y="24306"/>
                        <a:pt x="1137952" y="26116"/>
                      </a:cubicBezTo>
                      <a:cubicBezTo>
                        <a:pt x="1139000" y="29831"/>
                        <a:pt x="1139571" y="29640"/>
                        <a:pt x="1140524" y="41451"/>
                      </a:cubicBezTo>
                      <a:cubicBezTo>
                        <a:pt x="1141571" y="51548"/>
                        <a:pt x="1142714" y="62787"/>
                        <a:pt x="1144143" y="73265"/>
                      </a:cubicBezTo>
                      <a:cubicBezTo>
                        <a:pt x="1145001" y="79837"/>
                        <a:pt x="1146620" y="84885"/>
                        <a:pt x="1147096" y="90029"/>
                      </a:cubicBezTo>
                      <a:cubicBezTo>
                        <a:pt x="1147953" y="98506"/>
                        <a:pt x="1146810" y="99363"/>
                        <a:pt x="1147858" y="109460"/>
                      </a:cubicBezTo>
                      <a:cubicBezTo>
                        <a:pt x="1148429" y="115270"/>
                        <a:pt x="1148810" y="110888"/>
                        <a:pt x="1149096" y="111365"/>
                      </a:cubicBezTo>
                      <a:cubicBezTo>
                        <a:pt x="1149763" y="116413"/>
                        <a:pt x="1148906" y="118889"/>
                        <a:pt x="1149953" y="124223"/>
                      </a:cubicBezTo>
                      <a:cubicBezTo>
                        <a:pt x="1150239" y="125652"/>
                        <a:pt x="1152620" y="127367"/>
                        <a:pt x="1152906" y="135749"/>
                      </a:cubicBezTo>
                      <a:cubicBezTo>
                        <a:pt x="1153097" y="139559"/>
                        <a:pt x="1152049" y="135463"/>
                        <a:pt x="1152620" y="142607"/>
                      </a:cubicBezTo>
                      <a:cubicBezTo>
                        <a:pt x="1152906" y="145464"/>
                        <a:pt x="1153478" y="150703"/>
                        <a:pt x="1153954" y="153846"/>
                      </a:cubicBezTo>
                      <a:cubicBezTo>
                        <a:pt x="1155192" y="161847"/>
                        <a:pt x="1154906" y="151560"/>
                        <a:pt x="1156716" y="166324"/>
                      </a:cubicBezTo>
                      <a:cubicBezTo>
                        <a:pt x="1156145" y="165657"/>
                        <a:pt x="1155954" y="167086"/>
                        <a:pt x="1156049" y="171277"/>
                      </a:cubicBezTo>
                      <a:cubicBezTo>
                        <a:pt x="1156526" y="176897"/>
                        <a:pt x="1157288" y="186231"/>
                        <a:pt x="1158145" y="186231"/>
                      </a:cubicBezTo>
                      <a:cubicBezTo>
                        <a:pt x="1157002" y="186136"/>
                        <a:pt x="1158240" y="194137"/>
                        <a:pt x="1159669" y="201185"/>
                      </a:cubicBezTo>
                      <a:cubicBezTo>
                        <a:pt x="1158907" y="201185"/>
                        <a:pt x="1163765" y="234332"/>
                        <a:pt x="1164241" y="238238"/>
                      </a:cubicBezTo>
                      <a:cubicBezTo>
                        <a:pt x="1162336" y="222998"/>
                        <a:pt x="1163669" y="224807"/>
                        <a:pt x="1165193" y="239952"/>
                      </a:cubicBezTo>
                      <a:cubicBezTo>
                        <a:pt x="1166241" y="250049"/>
                        <a:pt x="1167384" y="260621"/>
                        <a:pt x="1168718" y="271004"/>
                      </a:cubicBezTo>
                      <a:cubicBezTo>
                        <a:pt x="1169670" y="271004"/>
                        <a:pt x="1166527" y="244429"/>
                        <a:pt x="1165670" y="236142"/>
                      </a:cubicBezTo>
                      <a:cubicBezTo>
                        <a:pt x="1166622" y="244238"/>
                        <a:pt x="1167670" y="252430"/>
                        <a:pt x="1168622" y="260431"/>
                      </a:cubicBezTo>
                      <a:cubicBezTo>
                        <a:pt x="1169289" y="265765"/>
                        <a:pt x="1170146" y="274242"/>
                        <a:pt x="1170051" y="276719"/>
                      </a:cubicBezTo>
                      <a:cubicBezTo>
                        <a:pt x="1169861" y="279100"/>
                        <a:pt x="1168908" y="273290"/>
                        <a:pt x="1169384" y="280052"/>
                      </a:cubicBezTo>
                      <a:cubicBezTo>
                        <a:pt x="1170432" y="293673"/>
                        <a:pt x="1172051" y="297388"/>
                        <a:pt x="1173671" y="309961"/>
                      </a:cubicBezTo>
                      <a:cubicBezTo>
                        <a:pt x="1175099" y="321105"/>
                        <a:pt x="1175480" y="328439"/>
                        <a:pt x="1175766" y="335774"/>
                      </a:cubicBezTo>
                      <a:cubicBezTo>
                        <a:pt x="1176338" y="335774"/>
                        <a:pt x="1178052" y="344156"/>
                        <a:pt x="1178909" y="349490"/>
                      </a:cubicBezTo>
                      <a:cubicBezTo>
                        <a:pt x="1180338" y="357776"/>
                        <a:pt x="1178909" y="353871"/>
                        <a:pt x="1179195" y="356443"/>
                      </a:cubicBezTo>
                      <a:cubicBezTo>
                        <a:pt x="1179862" y="361967"/>
                        <a:pt x="1180434" y="360824"/>
                        <a:pt x="1180719" y="360824"/>
                      </a:cubicBezTo>
                      <a:cubicBezTo>
                        <a:pt x="1180434" y="360824"/>
                        <a:pt x="1179100" y="357014"/>
                        <a:pt x="1179290" y="360158"/>
                      </a:cubicBezTo>
                      <a:cubicBezTo>
                        <a:pt x="1179576" y="364920"/>
                        <a:pt x="1181100" y="375493"/>
                        <a:pt x="1181767" y="380541"/>
                      </a:cubicBezTo>
                      <a:cubicBezTo>
                        <a:pt x="1182529" y="386256"/>
                        <a:pt x="1183958" y="396638"/>
                        <a:pt x="1184815" y="400163"/>
                      </a:cubicBezTo>
                      <a:cubicBezTo>
                        <a:pt x="1185386" y="402449"/>
                        <a:pt x="1185577" y="402830"/>
                        <a:pt x="1186244" y="408164"/>
                      </a:cubicBezTo>
                      <a:cubicBezTo>
                        <a:pt x="1186625" y="411212"/>
                        <a:pt x="1186815" y="414164"/>
                        <a:pt x="1186625" y="415212"/>
                      </a:cubicBezTo>
                      <a:cubicBezTo>
                        <a:pt x="1186434" y="416546"/>
                        <a:pt x="1186720" y="417689"/>
                        <a:pt x="1187196" y="421880"/>
                      </a:cubicBezTo>
                      <a:cubicBezTo>
                        <a:pt x="1187958" y="427785"/>
                        <a:pt x="1189006" y="433119"/>
                        <a:pt x="1189863" y="439310"/>
                      </a:cubicBezTo>
                      <a:cubicBezTo>
                        <a:pt x="1190720" y="445311"/>
                        <a:pt x="1191578" y="451788"/>
                        <a:pt x="1192244" y="457979"/>
                      </a:cubicBezTo>
                      <a:cubicBezTo>
                        <a:pt x="1192530" y="461694"/>
                        <a:pt x="1193006" y="467504"/>
                        <a:pt x="1193197" y="469886"/>
                      </a:cubicBezTo>
                      <a:cubicBezTo>
                        <a:pt x="1193387" y="471410"/>
                        <a:pt x="1193387" y="469124"/>
                        <a:pt x="1193673" y="470933"/>
                      </a:cubicBezTo>
                      <a:lnTo>
                        <a:pt x="1194340" y="476077"/>
                      </a:lnTo>
                      <a:lnTo>
                        <a:pt x="1197293" y="500366"/>
                      </a:lnTo>
                      <a:cubicBezTo>
                        <a:pt x="1198340" y="508557"/>
                        <a:pt x="1200150" y="525512"/>
                        <a:pt x="1201103" y="525607"/>
                      </a:cubicBezTo>
                      <a:cubicBezTo>
                        <a:pt x="1200341" y="525607"/>
                        <a:pt x="1202436" y="542466"/>
                        <a:pt x="1203198" y="549134"/>
                      </a:cubicBezTo>
                      <a:cubicBezTo>
                        <a:pt x="1204341" y="558468"/>
                        <a:pt x="1205008" y="559611"/>
                        <a:pt x="1206056" y="568469"/>
                      </a:cubicBezTo>
                      <a:cubicBezTo>
                        <a:pt x="1206437" y="572184"/>
                        <a:pt x="1205579" y="569517"/>
                        <a:pt x="1205865" y="573137"/>
                      </a:cubicBezTo>
                      <a:cubicBezTo>
                        <a:pt x="1206151" y="576566"/>
                        <a:pt x="1206722" y="581233"/>
                        <a:pt x="1207199" y="584948"/>
                      </a:cubicBezTo>
                      <a:cubicBezTo>
                        <a:pt x="1207865" y="589710"/>
                        <a:pt x="1208627" y="595044"/>
                        <a:pt x="1209294" y="599140"/>
                      </a:cubicBezTo>
                      <a:cubicBezTo>
                        <a:pt x="1209770" y="601712"/>
                        <a:pt x="1209961" y="600378"/>
                        <a:pt x="1210247" y="600473"/>
                      </a:cubicBezTo>
                      <a:cubicBezTo>
                        <a:pt x="1209199" y="600378"/>
                        <a:pt x="1211390" y="612094"/>
                        <a:pt x="1212056" y="617523"/>
                      </a:cubicBezTo>
                      <a:cubicBezTo>
                        <a:pt x="1212818" y="624286"/>
                        <a:pt x="1210247" y="616190"/>
                        <a:pt x="1211676" y="626000"/>
                      </a:cubicBezTo>
                      <a:cubicBezTo>
                        <a:pt x="1213485" y="637906"/>
                        <a:pt x="1214152" y="632858"/>
                        <a:pt x="1215295" y="636954"/>
                      </a:cubicBezTo>
                      <a:cubicBezTo>
                        <a:pt x="1216247" y="640383"/>
                        <a:pt x="1216057" y="650861"/>
                        <a:pt x="1215962" y="650289"/>
                      </a:cubicBezTo>
                      <a:cubicBezTo>
                        <a:pt x="1216533" y="652289"/>
                        <a:pt x="1216533" y="650480"/>
                        <a:pt x="1217295" y="656671"/>
                      </a:cubicBezTo>
                      <a:cubicBezTo>
                        <a:pt x="1217486" y="658290"/>
                        <a:pt x="1218057" y="663243"/>
                        <a:pt x="1218343" y="664672"/>
                      </a:cubicBezTo>
                      <a:cubicBezTo>
                        <a:pt x="1218724" y="666386"/>
                        <a:pt x="1218724" y="664577"/>
                        <a:pt x="1219105" y="666196"/>
                      </a:cubicBezTo>
                      <a:cubicBezTo>
                        <a:pt x="1219581" y="668196"/>
                        <a:pt x="1220057" y="672673"/>
                        <a:pt x="1220438" y="675340"/>
                      </a:cubicBezTo>
                      <a:cubicBezTo>
                        <a:pt x="1219867" y="674864"/>
                        <a:pt x="1219676" y="675911"/>
                        <a:pt x="1220724" y="682960"/>
                      </a:cubicBezTo>
                      <a:cubicBezTo>
                        <a:pt x="1222153" y="692580"/>
                        <a:pt x="1222534" y="694199"/>
                        <a:pt x="1221867" y="695343"/>
                      </a:cubicBezTo>
                      <a:cubicBezTo>
                        <a:pt x="1221581" y="695723"/>
                        <a:pt x="1223201" y="708487"/>
                        <a:pt x="1223582" y="709820"/>
                      </a:cubicBezTo>
                      <a:cubicBezTo>
                        <a:pt x="1224153" y="711725"/>
                        <a:pt x="1223772" y="707630"/>
                        <a:pt x="1224534" y="713345"/>
                      </a:cubicBezTo>
                      <a:cubicBezTo>
                        <a:pt x="1225392" y="719726"/>
                        <a:pt x="1226249" y="726870"/>
                        <a:pt x="1226915" y="733252"/>
                      </a:cubicBezTo>
                      <a:cubicBezTo>
                        <a:pt x="1227677" y="740015"/>
                        <a:pt x="1227296" y="740967"/>
                        <a:pt x="1227773" y="746777"/>
                      </a:cubicBezTo>
                      <a:cubicBezTo>
                        <a:pt x="1228249" y="752016"/>
                        <a:pt x="1229201" y="760589"/>
                        <a:pt x="1230154" y="765065"/>
                      </a:cubicBezTo>
                      <a:cubicBezTo>
                        <a:pt x="1231392" y="771161"/>
                        <a:pt x="1232249" y="785258"/>
                        <a:pt x="1232059" y="784401"/>
                      </a:cubicBezTo>
                      <a:cubicBezTo>
                        <a:pt x="1233583" y="791831"/>
                        <a:pt x="1232440" y="776400"/>
                        <a:pt x="1232726" y="776400"/>
                      </a:cubicBezTo>
                      <a:cubicBezTo>
                        <a:pt x="1232726" y="776400"/>
                        <a:pt x="1233869" y="784687"/>
                        <a:pt x="1233678" y="785068"/>
                      </a:cubicBezTo>
                      <a:cubicBezTo>
                        <a:pt x="1233297" y="785639"/>
                        <a:pt x="1234535" y="794498"/>
                        <a:pt x="1235297" y="798784"/>
                      </a:cubicBezTo>
                      <a:cubicBezTo>
                        <a:pt x="1236821" y="808118"/>
                        <a:pt x="1235488" y="804023"/>
                        <a:pt x="1235678" y="809261"/>
                      </a:cubicBezTo>
                      <a:cubicBezTo>
                        <a:pt x="1235774" y="812786"/>
                        <a:pt x="1236536" y="813929"/>
                        <a:pt x="1236726" y="815072"/>
                      </a:cubicBezTo>
                      <a:cubicBezTo>
                        <a:pt x="1237202" y="815072"/>
                        <a:pt x="1237964" y="821930"/>
                        <a:pt x="1238441" y="825454"/>
                      </a:cubicBezTo>
                      <a:cubicBezTo>
                        <a:pt x="1239679" y="835265"/>
                        <a:pt x="1239584" y="836789"/>
                        <a:pt x="1241298" y="844980"/>
                      </a:cubicBezTo>
                      <a:cubicBezTo>
                        <a:pt x="1241393" y="845742"/>
                        <a:pt x="1242536" y="851933"/>
                        <a:pt x="1242536" y="853076"/>
                      </a:cubicBezTo>
                      <a:cubicBezTo>
                        <a:pt x="1242632" y="855743"/>
                        <a:pt x="1240155" y="844028"/>
                        <a:pt x="1241203" y="853838"/>
                      </a:cubicBezTo>
                      <a:cubicBezTo>
                        <a:pt x="1242155" y="863459"/>
                        <a:pt x="1243679" y="874889"/>
                        <a:pt x="1244918" y="884699"/>
                      </a:cubicBezTo>
                      <a:cubicBezTo>
                        <a:pt x="1244822" y="883556"/>
                        <a:pt x="1243870" y="876031"/>
                        <a:pt x="1244251" y="876603"/>
                      </a:cubicBezTo>
                      <a:cubicBezTo>
                        <a:pt x="1244442" y="876889"/>
                        <a:pt x="1246156" y="892319"/>
                        <a:pt x="1246632" y="892415"/>
                      </a:cubicBezTo>
                      <a:cubicBezTo>
                        <a:pt x="1246442" y="892415"/>
                        <a:pt x="1245489" y="880032"/>
                        <a:pt x="1245965" y="882890"/>
                      </a:cubicBezTo>
                      <a:cubicBezTo>
                        <a:pt x="1247013" y="889843"/>
                        <a:pt x="1249109" y="900035"/>
                        <a:pt x="1248061" y="899939"/>
                      </a:cubicBezTo>
                      <a:cubicBezTo>
                        <a:pt x="1247585" y="898225"/>
                        <a:pt x="1246727" y="895081"/>
                        <a:pt x="1247394" y="900606"/>
                      </a:cubicBezTo>
                      <a:cubicBezTo>
                        <a:pt x="1248251" y="908798"/>
                        <a:pt x="1249680" y="920609"/>
                        <a:pt x="1250823" y="928705"/>
                      </a:cubicBezTo>
                      <a:cubicBezTo>
                        <a:pt x="1251776" y="935087"/>
                        <a:pt x="1251680" y="929086"/>
                        <a:pt x="1252157" y="929848"/>
                      </a:cubicBezTo>
                      <a:cubicBezTo>
                        <a:pt x="1252728" y="934325"/>
                        <a:pt x="1254157" y="949850"/>
                        <a:pt x="1254062" y="952136"/>
                      </a:cubicBezTo>
                      <a:cubicBezTo>
                        <a:pt x="1253967" y="954327"/>
                        <a:pt x="1252252" y="940992"/>
                        <a:pt x="1252061" y="939373"/>
                      </a:cubicBezTo>
                      <a:cubicBezTo>
                        <a:pt x="1252823" y="945278"/>
                        <a:pt x="1254538" y="957947"/>
                        <a:pt x="1254728" y="962614"/>
                      </a:cubicBezTo>
                      <a:cubicBezTo>
                        <a:pt x="1254824" y="966233"/>
                        <a:pt x="1253871" y="964710"/>
                        <a:pt x="1253490" y="964614"/>
                      </a:cubicBezTo>
                      <a:cubicBezTo>
                        <a:pt x="1254728" y="968805"/>
                        <a:pt x="1255776" y="971663"/>
                        <a:pt x="1257110" y="978140"/>
                      </a:cubicBezTo>
                      <a:cubicBezTo>
                        <a:pt x="1257776" y="981378"/>
                        <a:pt x="1258348" y="987474"/>
                        <a:pt x="1259015" y="991951"/>
                      </a:cubicBezTo>
                      <a:cubicBezTo>
                        <a:pt x="1259396" y="994142"/>
                        <a:pt x="1260443" y="997666"/>
                        <a:pt x="1260443" y="1001000"/>
                      </a:cubicBezTo>
                      <a:cubicBezTo>
                        <a:pt x="1260443" y="1005000"/>
                        <a:pt x="1258729" y="996142"/>
                        <a:pt x="1258443" y="998809"/>
                      </a:cubicBezTo>
                      <a:cubicBezTo>
                        <a:pt x="1258253" y="1001095"/>
                        <a:pt x="1259681" y="1009001"/>
                        <a:pt x="1260158" y="1011668"/>
                      </a:cubicBezTo>
                      <a:cubicBezTo>
                        <a:pt x="1260824" y="1015097"/>
                        <a:pt x="1261110" y="1015192"/>
                        <a:pt x="1261682" y="1019859"/>
                      </a:cubicBezTo>
                      <a:cubicBezTo>
                        <a:pt x="1262348" y="1025003"/>
                        <a:pt x="1263015" y="1030337"/>
                        <a:pt x="1263682" y="1035480"/>
                      </a:cubicBezTo>
                      <a:cubicBezTo>
                        <a:pt x="1265206" y="1047768"/>
                        <a:pt x="1267111" y="1065198"/>
                        <a:pt x="1269016" y="1076628"/>
                      </a:cubicBezTo>
                      <a:cubicBezTo>
                        <a:pt x="1269492" y="1079390"/>
                        <a:pt x="1269968" y="1080057"/>
                        <a:pt x="1270254" y="1083581"/>
                      </a:cubicBezTo>
                      <a:cubicBezTo>
                        <a:pt x="1270635" y="1088153"/>
                        <a:pt x="1270254" y="1089011"/>
                        <a:pt x="1270635" y="1093869"/>
                      </a:cubicBezTo>
                      <a:cubicBezTo>
                        <a:pt x="1271397" y="1103774"/>
                        <a:pt x="1273207" y="1119586"/>
                        <a:pt x="1274921" y="1129778"/>
                      </a:cubicBezTo>
                      <a:cubicBezTo>
                        <a:pt x="1275302" y="1131778"/>
                        <a:pt x="1276350" y="1135874"/>
                        <a:pt x="1276445" y="1137017"/>
                      </a:cubicBezTo>
                      <a:cubicBezTo>
                        <a:pt x="1276731" y="1141112"/>
                        <a:pt x="1275493" y="1137302"/>
                        <a:pt x="1276255" y="1143875"/>
                      </a:cubicBezTo>
                      <a:cubicBezTo>
                        <a:pt x="1276255" y="1143970"/>
                        <a:pt x="1276445" y="1144351"/>
                        <a:pt x="1276826" y="1145494"/>
                      </a:cubicBezTo>
                      <a:cubicBezTo>
                        <a:pt x="1277112" y="1146542"/>
                        <a:pt x="1277493" y="1148256"/>
                        <a:pt x="1277874" y="1150828"/>
                      </a:cubicBezTo>
                      <a:cubicBezTo>
                        <a:pt x="1278351" y="1154447"/>
                        <a:pt x="1278827" y="1158638"/>
                        <a:pt x="1279303" y="1159400"/>
                      </a:cubicBezTo>
                      <a:cubicBezTo>
                        <a:pt x="1280255" y="1161020"/>
                        <a:pt x="1280446" y="1162829"/>
                        <a:pt x="1281875" y="1169497"/>
                      </a:cubicBezTo>
                      <a:cubicBezTo>
                        <a:pt x="1281970" y="1171402"/>
                        <a:pt x="1281398" y="1177593"/>
                        <a:pt x="1281113" y="1175117"/>
                      </a:cubicBezTo>
                      <a:cubicBezTo>
                        <a:pt x="1280922" y="1173116"/>
                        <a:pt x="1280636" y="1168640"/>
                        <a:pt x="1279874" y="1165306"/>
                      </a:cubicBezTo>
                      <a:cubicBezTo>
                        <a:pt x="1279398" y="1163115"/>
                        <a:pt x="1279493" y="1165115"/>
                        <a:pt x="1279779" y="1167592"/>
                      </a:cubicBezTo>
                      <a:cubicBezTo>
                        <a:pt x="1280255" y="1172164"/>
                        <a:pt x="1282542" y="1185404"/>
                        <a:pt x="1282351" y="1189023"/>
                      </a:cubicBezTo>
                      <a:cubicBezTo>
                        <a:pt x="1282160" y="1191786"/>
                        <a:pt x="1285970" y="1216265"/>
                        <a:pt x="1286923" y="1224361"/>
                      </a:cubicBezTo>
                      <a:cubicBezTo>
                        <a:pt x="1287590" y="1224361"/>
                        <a:pt x="1286923" y="1219408"/>
                        <a:pt x="1287590" y="1219408"/>
                      </a:cubicBezTo>
                      <a:cubicBezTo>
                        <a:pt x="1288256" y="1225028"/>
                        <a:pt x="1288161" y="1229981"/>
                        <a:pt x="1288542" y="1232457"/>
                      </a:cubicBezTo>
                      <a:cubicBezTo>
                        <a:pt x="1289304" y="1237315"/>
                        <a:pt x="1290352" y="1240744"/>
                        <a:pt x="1291114" y="1244363"/>
                      </a:cubicBezTo>
                      <a:cubicBezTo>
                        <a:pt x="1290828" y="1246364"/>
                        <a:pt x="1291685" y="1274177"/>
                        <a:pt x="1293114" y="1274272"/>
                      </a:cubicBezTo>
                      <a:cubicBezTo>
                        <a:pt x="1292828" y="1270938"/>
                        <a:pt x="1292447" y="1269986"/>
                        <a:pt x="1292257" y="1268557"/>
                      </a:cubicBezTo>
                      <a:cubicBezTo>
                        <a:pt x="1291876" y="1265795"/>
                        <a:pt x="1293209" y="1269700"/>
                        <a:pt x="1293495" y="1270748"/>
                      </a:cubicBezTo>
                      <a:cubicBezTo>
                        <a:pt x="1293971" y="1273034"/>
                        <a:pt x="1294638" y="1277320"/>
                        <a:pt x="1295019" y="1280749"/>
                      </a:cubicBezTo>
                      <a:cubicBezTo>
                        <a:pt x="1295972" y="1289607"/>
                        <a:pt x="1293686" y="1279892"/>
                        <a:pt x="1294734" y="1290083"/>
                      </a:cubicBezTo>
                      <a:cubicBezTo>
                        <a:pt x="1295210" y="1294655"/>
                        <a:pt x="1296067" y="1301609"/>
                        <a:pt x="1296734" y="1306086"/>
                      </a:cubicBezTo>
                      <a:cubicBezTo>
                        <a:pt x="1297591" y="1311705"/>
                        <a:pt x="1297686" y="1307705"/>
                        <a:pt x="1298639" y="1315515"/>
                      </a:cubicBezTo>
                      <a:cubicBezTo>
                        <a:pt x="1299305" y="1320849"/>
                        <a:pt x="1299782" y="1324183"/>
                        <a:pt x="1299305" y="1324183"/>
                      </a:cubicBezTo>
                      <a:cubicBezTo>
                        <a:pt x="1299115" y="1323516"/>
                        <a:pt x="1298448" y="1320659"/>
                        <a:pt x="1298353" y="1321230"/>
                      </a:cubicBezTo>
                      <a:cubicBezTo>
                        <a:pt x="1298258" y="1322087"/>
                        <a:pt x="1302925" y="1344566"/>
                        <a:pt x="1302734" y="1348281"/>
                      </a:cubicBezTo>
                      <a:cubicBezTo>
                        <a:pt x="1302639" y="1351139"/>
                        <a:pt x="1301782" y="1348948"/>
                        <a:pt x="1302830" y="1357997"/>
                      </a:cubicBezTo>
                      <a:cubicBezTo>
                        <a:pt x="1303115" y="1360092"/>
                        <a:pt x="1304449" y="1369522"/>
                        <a:pt x="1304639" y="1371427"/>
                      </a:cubicBezTo>
                      <a:cubicBezTo>
                        <a:pt x="1304354" y="1369903"/>
                        <a:pt x="1303401" y="1352186"/>
                        <a:pt x="1304354" y="1360473"/>
                      </a:cubicBezTo>
                      <a:cubicBezTo>
                        <a:pt x="1305116" y="1367331"/>
                        <a:pt x="1305782" y="1373427"/>
                        <a:pt x="1306544" y="1380380"/>
                      </a:cubicBezTo>
                      <a:lnTo>
                        <a:pt x="1307878" y="1391239"/>
                      </a:lnTo>
                      <a:cubicBezTo>
                        <a:pt x="1308068" y="1393525"/>
                        <a:pt x="1308259" y="1394763"/>
                        <a:pt x="1308449" y="1394858"/>
                      </a:cubicBezTo>
                      <a:cubicBezTo>
                        <a:pt x="1308926" y="1397716"/>
                        <a:pt x="1307211" y="1392572"/>
                        <a:pt x="1307116" y="1392858"/>
                      </a:cubicBezTo>
                      <a:cubicBezTo>
                        <a:pt x="1306830" y="1394096"/>
                        <a:pt x="1308164" y="1400764"/>
                        <a:pt x="1308449" y="1402002"/>
                      </a:cubicBezTo>
                      <a:cubicBezTo>
                        <a:pt x="1308830" y="1403812"/>
                        <a:pt x="1309878" y="1407622"/>
                        <a:pt x="1310164" y="1411718"/>
                      </a:cubicBezTo>
                      <a:cubicBezTo>
                        <a:pt x="1310354" y="1415432"/>
                        <a:pt x="1309593" y="1412575"/>
                        <a:pt x="1309593" y="1414194"/>
                      </a:cubicBezTo>
                      <a:cubicBezTo>
                        <a:pt x="1309688" y="1411813"/>
                        <a:pt x="1312164" y="1426291"/>
                        <a:pt x="1312640" y="1429911"/>
                      </a:cubicBezTo>
                      <a:cubicBezTo>
                        <a:pt x="1313212" y="1433625"/>
                        <a:pt x="1313879" y="1438293"/>
                        <a:pt x="1314164" y="1442007"/>
                      </a:cubicBezTo>
                      <a:cubicBezTo>
                        <a:pt x="1314450" y="1445341"/>
                        <a:pt x="1313974" y="1443531"/>
                        <a:pt x="1314355" y="1447151"/>
                      </a:cubicBezTo>
                      <a:cubicBezTo>
                        <a:pt x="1314641" y="1450199"/>
                        <a:pt x="1316165" y="1463534"/>
                        <a:pt x="1316641" y="1463915"/>
                      </a:cubicBezTo>
                      <a:cubicBezTo>
                        <a:pt x="1317117" y="1464296"/>
                        <a:pt x="1317403" y="1465248"/>
                        <a:pt x="1317974" y="1470296"/>
                      </a:cubicBezTo>
                      <a:cubicBezTo>
                        <a:pt x="1317974" y="1470392"/>
                        <a:pt x="1318260" y="1472202"/>
                        <a:pt x="1318451" y="1474011"/>
                      </a:cubicBezTo>
                      <a:cubicBezTo>
                        <a:pt x="1318641" y="1475821"/>
                        <a:pt x="1318832" y="1477631"/>
                        <a:pt x="1318832" y="1477631"/>
                      </a:cubicBezTo>
                      <a:cubicBezTo>
                        <a:pt x="1318641" y="1477631"/>
                        <a:pt x="1316069" y="1464105"/>
                        <a:pt x="1317022" y="1473154"/>
                      </a:cubicBezTo>
                      <a:cubicBezTo>
                        <a:pt x="1317784" y="1480774"/>
                        <a:pt x="1319022" y="1483631"/>
                        <a:pt x="1319594" y="1491252"/>
                      </a:cubicBezTo>
                      <a:cubicBezTo>
                        <a:pt x="1320260" y="1499919"/>
                        <a:pt x="1321403" y="1505444"/>
                        <a:pt x="1322546" y="1512492"/>
                      </a:cubicBezTo>
                      <a:cubicBezTo>
                        <a:pt x="1323499" y="1517921"/>
                        <a:pt x="1323118" y="1516683"/>
                        <a:pt x="1323404" y="1519636"/>
                      </a:cubicBezTo>
                      <a:cubicBezTo>
                        <a:pt x="1323594" y="1521922"/>
                        <a:pt x="1324356" y="1526303"/>
                        <a:pt x="1324737" y="1528780"/>
                      </a:cubicBezTo>
                      <a:cubicBezTo>
                        <a:pt x="1325404" y="1531256"/>
                        <a:pt x="1327214" y="1540686"/>
                        <a:pt x="1326833" y="1543353"/>
                      </a:cubicBezTo>
                      <a:cubicBezTo>
                        <a:pt x="1326737" y="1544020"/>
                        <a:pt x="1325690" y="1548116"/>
                        <a:pt x="1327118" y="1553069"/>
                      </a:cubicBezTo>
                      <a:cubicBezTo>
                        <a:pt x="1327785" y="1555450"/>
                        <a:pt x="1328071" y="1554974"/>
                        <a:pt x="1328738" y="1561641"/>
                      </a:cubicBezTo>
                      <a:cubicBezTo>
                        <a:pt x="1329119" y="1565261"/>
                        <a:pt x="1328452" y="1562879"/>
                        <a:pt x="1328452" y="1564594"/>
                      </a:cubicBezTo>
                      <a:cubicBezTo>
                        <a:pt x="1328452" y="1566499"/>
                        <a:pt x="1329023" y="1570976"/>
                        <a:pt x="1329404" y="1573738"/>
                      </a:cubicBezTo>
                      <a:lnTo>
                        <a:pt x="1330262" y="1573738"/>
                      </a:lnTo>
                      <a:cubicBezTo>
                        <a:pt x="1330071" y="1571357"/>
                        <a:pt x="1329785" y="1567452"/>
                        <a:pt x="1329881" y="1566404"/>
                      </a:cubicBezTo>
                      <a:cubicBezTo>
                        <a:pt x="1330071" y="1564689"/>
                        <a:pt x="1331500" y="1576786"/>
                        <a:pt x="1331690" y="1578596"/>
                      </a:cubicBezTo>
                      <a:cubicBezTo>
                        <a:pt x="1332738" y="1586978"/>
                        <a:pt x="1331690" y="1582691"/>
                        <a:pt x="1332357" y="1590026"/>
                      </a:cubicBezTo>
                      <a:cubicBezTo>
                        <a:pt x="1332452" y="1591359"/>
                        <a:pt x="1333405" y="1602218"/>
                        <a:pt x="1333595" y="1603265"/>
                      </a:cubicBezTo>
                      <a:cubicBezTo>
                        <a:pt x="1334262" y="1606028"/>
                        <a:pt x="1334167" y="1602694"/>
                        <a:pt x="1335119" y="1610028"/>
                      </a:cubicBezTo>
                      <a:cubicBezTo>
                        <a:pt x="1335596" y="1613648"/>
                        <a:pt x="1335881" y="1617458"/>
                        <a:pt x="1336358" y="1619077"/>
                      </a:cubicBezTo>
                      <a:cubicBezTo>
                        <a:pt x="1337405" y="1622792"/>
                        <a:pt x="1339977" y="1646033"/>
                        <a:pt x="1340644" y="1652033"/>
                      </a:cubicBezTo>
                      <a:cubicBezTo>
                        <a:pt x="1341406" y="1658225"/>
                        <a:pt x="1341025" y="1656986"/>
                        <a:pt x="1340930" y="1659082"/>
                      </a:cubicBezTo>
                      <a:cubicBezTo>
                        <a:pt x="1340834" y="1661082"/>
                        <a:pt x="1342073" y="1670226"/>
                        <a:pt x="1342454" y="1673655"/>
                      </a:cubicBezTo>
                      <a:cubicBezTo>
                        <a:pt x="1342835" y="1678227"/>
                        <a:pt x="1343692" y="1685943"/>
                        <a:pt x="1344454" y="1688228"/>
                      </a:cubicBezTo>
                      <a:cubicBezTo>
                        <a:pt x="1344930" y="1689562"/>
                        <a:pt x="1345216" y="1692896"/>
                        <a:pt x="1345787" y="1697182"/>
                      </a:cubicBezTo>
                      <a:cubicBezTo>
                        <a:pt x="1346168" y="1699944"/>
                        <a:pt x="1346454" y="1700516"/>
                        <a:pt x="1347026" y="1704326"/>
                      </a:cubicBezTo>
                      <a:cubicBezTo>
                        <a:pt x="1347883" y="1710612"/>
                        <a:pt x="1348169" y="1714422"/>
                        <a:pt x="1348835" y="1720328"/>
                      </a:cubicBezTo>
                      <a:cubicBezTo>
                        <a:pt x="1349597" y="1726995"/>
                        <a:pt x="1353217" y="1742616"/>
                        <a:pt x="1352836" y="1737092"/>
                      </a:cubicBezTo>
                      <a:cubicBezTo>
                        <a:pt x="1352741" y="1736615"/>
                        <a:pt x="1351884" y="1730519"/>
                        <a:pt x="1351788" y="1729472"/>
                      </a:cubicBezTo>
                      <a:cubicBezTo>
                        <a:pt x="1351407" y="1725662"/>
                        <a:pt x="1350931" y="1721566"/>
                        <a:pt x="1350836" y="1718804"/>
                      </a:cubicBezTo>
                      <a:cubicBezTo>
                        <a:pt x="1350074" y="1710327"/>
                        <a:pt x="1349217" y="1701182"/>
                        <a:pt x="1347978" y="1691848"/>
                      </a:cubicBezTo>
                      <a:cubicBezTo>
                        <a:pt x="1347121" y="1685466"/>
                        <a:pt x="1346930" y="1691753"/>
                        <a:pt x="1345692" y="1683085"/>
                      </a:cubicBezTo>
                      <a:cubicBezTo>
                        <a:pt x="1344835" y="1677275"/>
                        <a:pt x="1344549" y="1673179"/>
                        <a:pt x="1344359" y="1668893"/>
                      </a:cubicBezTo>
                      <a:cubicBezTo>
                        <a:pt x="1344740" y="1668893"/>
                        <a:pt x="1344740" y="1668321"/>
                        <a:pt x="1344168" y="1663940"/>
                      </a:cubicBezTo>
                      <a:cubicBezTo>
                        <a:pt x="1343216" y="1656415"/>
                        <a:pt x="1343692" y="1660511"/>
                        <a:pt x="1342930" y="1658320"/>
                      </a:cubicBezTo>
                      <a:cubicBezTo>
                        <a:pt x="1342549" y="1657368"/>
                        <a:pt x="1341787" y="1651938"/>
                        <a:pt x="1341692" y="1649557"/>
                      </a:cubicBezTo>
                      <a:cubicBezTo>
                        <a:pt x="1341501" y="1644413"/>
                        <a:pt x="1343406" y="1653748"/>
                        <a:pt x="1341977" y="1642318"/>
                      </a:cubicBezTo>
                      <a:cubicBezTo>
                        <a:pt x="1341501" y="1638318"/>
                        <a:pt x="1339977" y="1628983"/>
                        <a:pt x="1339501" y="1628983"/>
                      </a:cubicBezTo>
                      <a:cubicBezTo>
                        <a:pt x="1339215" y="1626887"/>
                        <a:pt x="1338834" y="1623458"/>
                        <a:pt x="1338548" y="1621172"/>
                      </a:cubicBezTo>
                      <a:cubicBezTo>
                        <a:pt x="1338168" y="1618315"/>
                        <a:pt x="1334834" y="1597265"/>
                        <a:pt x="1334834" y="1595931"/>
                      </a:cubicBezTo>
                      <a:cubicBezTo>
                        <a:pt x="1334643" y="1592026"/>
                        <a:pt x="1337215" y="1606599"/>
                        <a:pt x="1337501" y="1606599"/>
                      </a:cubicBezTo>
                      <a:cubicBezTo>
                        <a:pt x="1337501" y="1606599"/>
                        <a:pt x="1337120" y="1604980"/>
                        <a:pt x="1336739" y="1602408"/>
                      </a:cubicBezTo>
                      <a:cubicBezTo>
                        <a:pt x="1336358" y="1599836"/>
                        <a:pt x="1335881" y="1596503"/>
                        <a:pt x="1335405" y="1592978"/>
                      </a:cubicBezTo>
                      <a:cubicBezTo>
                        <a:pt x="1334357" y="1586025"/>
                        <a:pt x="1333310" y="1578786"/>
                        <a:pt x="1333024" y="1577072"/>
                      </a:cubicBezTo>
                      <a:cubicBezTo>
                        <a:pt x="1332071" y="1572404"/>
                        <a:pt x="1331786" y="1568880"/>
                        <a:pt x="1331595" y="1564118"/>
                      </a:cubicBezTo>
                      <a:cubicBezTo>
                        <a:pt x="1331309" y="1556783"/>
                        <a:pt x="1330738" y="1557450"/>
                        <a:pt x="1330167" y="1552688"/>
                      </a:cubicBezTo>
                      <a:cubicBezTo>
                        <a:pt x="1329500" y="1547258"/>
                        <a:pt x="1329309" y="1545925"/>
                        <a:pt x="1329119" y="1542115"/>
                      </a:cubicBezTo>
                      <a:cubicBezTo>
                        <a:pt x="1329023" y="1540781"/>
                        <a:pt x="1328928" y="1539257"/>
                        <a:pt x="1328643" y="1537543"/>
                      </a:cubicBezTo>
                      <a:cubicBezTo>
                        <a:pt x="1328071" y="1533828"/>
                        <a:pt x="1327309" y="1531161"/>
                        <a:pt x="1327499" y="1534209"/>
                      </a:cubicBezTo>
                      <a:cubicBezTo>
                        <a:pt x="1327404" y="1535733"/>
                        <a:pt x="1327023" y="1536305"/>
                        <a:pt x="1326547" y="1530875"/>
                      </a:cubicBezTo>
                      <a:cubicBezTo>
                        <a:pt x="1326071" y="1525827"/>
                        <a:pt x="1326452" y="1524970"/>
                        <a:pt x="1326071" y="1519827"/>
                      </a:cubicBezTo>
                      <a:cubicBezTo>
                        <a:pt x="1325594" y="1514683"/>
                        <a:pt x="1324642" y="1508777"/>
                        <a:pt x="1323880" y="1504205"/>
                      </a:cubicBezTo>
                      <a:cubicBezTo>
                        <a:pt x="1323404" y="1500300"/>
                        <a:pt x="1322927" y="1496490"/>
                        <a:pt x="1322642" y="1492966"/>
                      </a:cubicBezTo>
                      <a:cubicBezTo>
                        <a:pt x="1322642" y="1492013"/>
                        <a:pt x="1322642" y="1490680"/>
                        <a:pt x="1322451" y="1489061"/>
                      </a:cubicBezTo>
                      <a:cubicBezTo>
                        <a:pt x="1321689" y="1482679"/>
                        <a:pt x="1321499" y="1484298"/>
                        <a:pt x="1320642" y="1477916"/>
                      </a:cubicBezTo>
                      <a:cubicBezTo>
                        <a:pt x="1320260" y="1473725"/>
                        <a:pt x="1319879" y="1470868"/>
                        <a:pt x="1319498" y="1466677"/>
                      </a:cubicBezTo>
                      <a:cubicBezTo>
                        <a:pt x="1318451" y="1456866"/>
                        <a:pt x="1316831" y="1444674"/>
                        <a:pt x="1315307" y="1436483"/>
                      </a:cubicBezTo>
                      <a:cubicBezTo>
                        <a:pt x="1314260" y="1430863"/>
                        <a:pt x="1313974" y="1429244"/>
                        <a:pt x="1314736" y="1429339"/>
                      </a:cubicBezTo>
                      <a:cubicBezTo>
                        <a:pt x="1315688" y="1434102"/>
                        <a:pt x="1314926" y="1427624"/>
                        <a:pt x="1314450" y="1423910"/>
                      </a:cubicBezTo>
                      <a:cubicBezTo>
                        <a:pt x="1313784" y="1418671"/>
                        <a:pt x="1313021" y="1412099"/>
                        <a:pt x="1312259" y="1407146"/>
                      </a:cubicBezTo>
                      <a:cubicBezTo>
                        <a:pt x="1311688" y="1403431"/>
                        <a:pt x="1310926" y="1400097"/>
                        <a:pt x="1310354" y="1394382"/>
                      </a:cubicBezTo>
                      <a:cubicBezTo>
                        <a:pt x="1311021" y="1394382"/>
                        <a:pt x="1309116" y="1380476"/>
                        <a:pt x="1308449" y="1375904"/>
                      </a:cubicBezTo>
                      <a:cubicBezTo>
                        <a:pt x="1307783" y="1371236"/>
                        <a:pt x="1305973" y="1364664"/>
                        <a:pt x="1305973" y="1362664"/>
                      </a:cubicBezTo>
                      <a:cubicBezTo>
                        <a:pt x="1305973" y="1357806"/>
                        <a:pt x="1306068" y="1356282"/>
                        <a:pt x="1304925" y="1347138"/>
                      </a:cubicBezTo>
                      <a:cubicBezTo>
                        <a:pt x="1303306" y="1333803"/>
                        <a:pt x="1301496" y="1319802"/>
                        <a:pt x="1299877" y="1306562"/>
                      </a:cubicBezTo>
                      <a:cubicBezTo>
                        <a:pt x="1299210" y="1301704"/>
                        <a:pt x="1298543" y="1296941"/>
                        <a:pt x="1297877" y="1292179"/>
                      </a:cubicBezTo>
                      <a:cubicBezTo>
                        <a:pt x="1297496" y="1289321"/>
                        <a:pt x="1296924" y="1287131"/>
                        <a:pt x="1296543" y="1284559"/>
                      </a:cubicBezTo>
                      <a:cubicBezTo>
                        <a:pt x="1296067" y="1280844"/>
                        <a:pt x="1296257" y="1277511"/>
                        <a:pt x="1296067" y="1274558"/>
                      </a:cubicBezTo>
                      <a:cubicBezTo>
                        <a:pt x="1295781" y="1270652"/>
                        <a:pt x="1295400" y="1265985"/>
                        <a:pt x="1294829" y="1261413"/>
                      </a:cubicBezTo>
                      <a:cubicBezTo>
                        <a:pt x="1294162" y="1255222"/>
                        <a:pt x="1293400" y="1249697"/>
                        <a:pt x="1292733" y="1249602"/>
                      </a:cubicBezTo>
                      <a:cubicBezTo>
                        <a:pt x="1293209" y="1249602"/>
                        <a:pt x="1290733" y="1235791"/>
                        <a:pt x="1290257" y="1232743"/>
                      </a:cubicBezTo>
                      <a:cubicBezTo>
                        <a:pt x="1289971" y="1230933"/>
                        <a:pt x="1289780" y="1223504"/>
                        <a:pt x="1289399" y="1219694"/>
                      </a:cubicBezTo>
                      <a:cubicBezTo>
                        <a:pt x="1288923" y="1214360"/>
                        <a:pt x="1288161" y="1207692"/>
                        <a:pt x="1287304" y="1202358"/>
                      </a:cubicBezTo>
                      <a:cubicBezTo>
                        <a:pt x="1286542" y="1197596"/>
                        <a:pt x="1286256" y="1199691"/>
                        <a:pt x="1285970" y="1199691"/>
                      </a:cubicBezTo>
                      <a:cubicBezTo>
                        <a:pt x="1285685" y="1197405"/>
                        <a:pt x="1285018" y="1192071"/>
                        <a:pt x="1284732" y="1189690"/>
                      </a:cubicBezTo>
                      <a:cubicBezTo>
                        <a:pt x="1284923" y="1189976"/>
                        <a:pt x="1285018" y="1189785"/>
                        <a:pt x="1285018" y="1189119"/>
                      </a:cubicBezTo>
                      <a:cubicBezTo>
                        <a:pt x="1284923" y="1187690"/>
                        <a:pt x="1284351" y="1183022"/>
                        <a:pt x="1284065" y="1181022"/>
                      </a:cubicBezTo>
                      <a:cubicBezTo>
                        <a:pt x="1283875" y="1179212"/>
                        <a:pt x="1284065" y="1178260"/>
                        <a:pt x="1283780" y="1175307"/>
                      </a:cubicBezTo>
                      <a:cubicBezTo>
                        <a:pt x="1283399" y="1172069"/>
                        <a:pt x="1283018" y="1168544"/>
                        <a:pt x="1282542" y="1165306"/>
                      </a:cubicBezTo>
                      <a:cubicBezTo>
                        <a:pt x="1281208" y="1155019"/>
                        <a:pt x="1280255" y="1151019"/>
                        <a:pt x="1278827" y="1142541"/>
                      </a:cubicBezTo>
                      <a:cubicBezTo>
                        <a:pt x="1277017" y="1131873"/>
                        <a:pt x="1277874" y="1134826"/>
                        <a:pt x="1278541" y="1134826"/>
                      </a:cubicBezTo>
                      <a:cubicBezTo>
                        <a:pt x="1278160" y="1134826"/>
                        <a:pt x="1277684" y="1128539"/>
                        <a:pt x="1277112" y="1125682"/>
                      </a:cubicBezTo>
                      <a:cubicBezTo>
                        <a:pt x="1277017" y="1125111"/>
                        <a:pt x="1276445" y="1124920"/>
                        <a:pt x="1276350" y="1124158"/>
                      </a:cubicBezTo>
                      <a:cubicBezTo>
                        <a:pt x="1275779" y="1119681"/>
                        <a:pt x="1276541" y="1120634"/>
                        <a:pt x="1276064" y="1116728"/>
                      </a:cubicBezTo>
                      <a:cubicBezTo>
                        <a:pt x="1275398" y="1111394"/>
                        <a:pt x="1274445" y="1107870"/>
                        <a:pt x="1273683" y="1103012"/>
                      </a:cubicBezTo>
                      <a:cubicBezTo>
                        <a:pt x="1272445" y="1094916"/>
                        <a:pt x="1273493" y="1099774"/>
                        <a:pt x="1274064" y="1102822"/>
                      </a:cubicBezTo>
                      <a:cubicBezTo>
                        <a:pt x="1274921" y="1107394"/>
                        <a:pt x="1275588" y="1106346"/>
                        <a:pt x="1274540" y="1099393"/>
                      </a:cubicBezTo>
                      <a:cubicBezTo>
                        <a:pt x="1273588" y="1092630"/>
                        <a:pt x="1272159" y="1085010"/>
                        <a:pt x="1271493" y="1084915"/>
                      </a:cubicBezTo>
                      <a:cubicBezTo>
                        <a:pt x="1273017" y="1085010"/>
                        <a:pt x="1265968" y="1039957"/>
                        <a:pt x="1267111" y="1040052"/>
                      </a:cubicBezTo>
                      <a:cubicBezTo>
                        <a:pt x="1266825" y="1031480"/>
                        <a:pt x="1264825" y="1023574"/>
                        <a:pt x="1263587" y="1014239"/>
                      </a:cubicBezTo>
                      <a:lnTo>
                        <a:pt x="1260920" y="992903"/>
                      </a:lnTo>
                      <a:cubicBezTo>
                        <a:pt x="1259586" y="983283"/>
                        <a:pt x="1258348" y="974139"/>
                        <a:pt x="1257110" y="965376"/>
                      </a:cubicBezTo>
                      <a:cubicBezTo>
                        <a:pt x="1256252" y="958232"/>
                        <a:pt x="1256443" y="956423"/>
                        <a:pt x="1255300" y="947374"/>
                      </a:cubicBezTo>
                      <a:cubicBezTo>
                        <a:pt x="1254919" y="944040"/>
                        <a:pt x="1254252" y="938420"/>
                        <a:pt x="1253681" y="936039"/>
                      </a:cubicBezTo>
                      <a:cubicBezTo>
                        <a:pt x="1253395" y="934801"/>
                        <a:pt x="1253204" y="935849"/>
                        <a:pt x="1252823" y="932896"/>
                      </a:cubicBezTo>
                      <a:cubicBezTo>
                        <a:pt x="1251966" y="925943"/>
                        <a:pt x="1252728" y="925276"/>
                        <a:pt x="1253204" y="925371"/>
                      </a:cubicBezTo>
                      <a:cubicBezTo>
                        <a:pt x="1253014" y="925371"/>
                        <a:pt x="1252443" y="921656"/>
                        <a:pt x="1251680" y="916037"/>
                      </a:cubicBezTo>
                      <a:cubicBezTo>
                        <a:pt x="1250918" y="910417"/>
                        <a:pt x="1249966" y="902797"/>
                        <a:pt x="1249013" y="894986"/>
                      </a:cubicBezTo>
                      <a:cubicBezTo>
                        <a:pt x="1247109" y="879365"/>
                        <a:pt x="1245203" y="862697"/>
                        <a:pt x="1244727" y="858696"/>
                      </a:cubicBezTo>
                      <a:cubicBezTo>
                        <a:pt x="1243870" y="850600"/>
                        <a:pt x="1242822" y="841075"/>
                        <a:pt x="1241965" y="833455"/>
                      </a:cubicBezTo>
                      <a:cubicBezTo>
                        <a:pt x="1241012" y="826121"/>
                        <a:pt x="1239869" y="818501"/>
                        <a:pt x="1238822" y="811833"/>
                      </a:cubicBezTo>
                      <a:cubicBezTo>
                        <a:pt x="1238441" y="809643"/>
                        <a:pt x="1236440" y="800784"/>
                        <a:pt x="1236917" y="804785"/>
                      </a:cubicBezTo>
                      <a:cubicBezTo>
                        <a:pt x="1236250" y="799165"/>
                        <a:pt x="1237964" y="803165"/>
                        <a:pt x="1236440" y="794117"/>
                      </a:cubicBezTo>
                      <a:cubicBezTo>
                        <a:pt x="1236250" y="792974"/>
                        <a:pt x="1234535" y="784306"/>
                        <a:pt x="1234535" y="782306"/>
                      </a:cubicBezTo>
                      <a:cubicBezTo>
                        <a:pt x="1234535" y="781258"/>
                        <a:pt x="1236440" y="788878"/>
                        <a:pt x="1235678" y="783639"/>
                      </a:cubicBezTo>
                      <a:cubicBezTo>
                        <a:pt x="1234726" y="777162"/>
                        <a:pt x="1233011" y="765542"/>
                        <a:pt x="1232345" y="765446"/>
                      </a:cubicBezTo>
                      <a:cubicBezTo>
                        <a:pt x="1231773" y="761351"/>
                        <a:pt x="1231868" y="756683"/>
                        <a:pt x="1231964" y="755540"/>
                      </a:cubicBezTo>
                      <a:cubicBezTo>
                        <a:pt x="1231868" y="754302"/>
                        <a:pt x="1230821" y="741824"/>
                        <a:pt x="1230630" y="740967"/>
                      </a:cubicBezTo>
                      <a:cubicBezTo>
                        <a:pt x="1230059" y="738776"/>
                        <a:pt x="1229487" y="739729"/>
                        <a:pt x="1228630" y="732776"/>
                      </a:cubicBezTo>
                      <a:cubicBezTo>
                        <a:pt x="1227963" y="727537"/>
                        <a:pt x="1227773" y="723822"/>
                        <a:pt x="1226915" y="718107"/>
                      </a:cubicBezTo>
                      <a:cubicBezTo>
                        <a:pt x="1226153" y="712678"/>
                        <a:pt x="1225772" y="711821"/>
                        <a:pt x="1225010" y="705820"/>
                      </a:cubicBezTo>
                      <a:cubicBezTo>
                        <a:pt x="1224153" y="698676"/>
                        <a:pt x="1224439" y="696676"/>
                        <a:pt x="1223582" y="689151"/>
                      </a:cubicBezTo>
                      <a:cubicBezTo>
                        <a:pt x="1223010" y="684103"/>
                        <a:pt x="1221867" y="675721"/>
                        <a:pt x="1221296" y="675721"/>
                      </a:cubicBezTo>
                      <a:cubicBezTo>
                        <a:pt x="1221201" y="674387"/>
                        <a:pt x="1220629" y="663148"/>
                        <a:pt x="1220438" y="663719"/>
                      </a:cubicBezTo>
                      <a:cubicBezTo>
                        <a:pt x="1220248" y="664481"/>
                        <a:pt x="1220343" y="671054"/>
                        <a:pt x="1219391" y="662386"/>
                      </a:cubicBezTo>
                      <a:cubicBezTo>
                        <a:pt x="1218914" y="658100"/>
                        <a:pt x="1218914" y="655909"/>
                        <a:pt x="1218534" y="652099"/>
                      </a:cubicBezTo>
                      <a:cubicBezTo>
                        <a:pt x="1217867" y="644384"/>
                        <a:pt x="1216057" y="629525"/>
                        <a:pt x="1214914" y="625619"/>
                      </a:cubicBezTo>
                      <a:cubicBezTo>
                        <a:pt x="1215581" y="627810"/>
                        <a:pt x="1214533" y="614189"/>
                        <a:pt x="1214057" y="610760"/>
                      </a:cubicBezTo>
                      <a:cubicBezTo>
                        <a:pt x="1213485" y="610760"/>
                        <a:pt x="1213104" y="606569"/>
                        <a:pt x="1212437" y="600950"/>
                      </a:cubicBezTo>
                      <a:cubicBezTo>
                        <a:pt x="1211676" y="594568"/>
                        <a:pt x="1212056" y="597521"/>
                        <a:pt x="1211485" y="595425"/>
                      </a:cubicBezTo>
                      <a:cubicBezTo>
                        <a:pt x="1210628" y="592472"/>
                        <a:pt x="1209580" y="577613"/>
                        <a:pt x="1209009" y="572946"/>
                      </a:cubicBezTo>
                      <a:cubicBezTo>
                        <a:pt x="1208627" y="569612"/>
                        <a:pt x="1208246" y="568946"/>
                        <a:pt x="1207675" y="564564"/>
                      </a:cubicBezTo>
                      <a:cubicBezTo>
                        <a:pt x="1206913" y="558373"/>
                        <a:pt x="1206151" y="552086"/>
                        <a:pt x="1205294" y="545895"/>
                      </a:cubicBezTo>
                      <a:cubicBezTo>
                        <a:pt x="1203770" y="533894"/>
                        <a:pt x="1202912" y="527607"/>
                        <a:pt x="1201293" y="522083"/>
                      </a:cubicBezTo>
                      <a:cubicBezTo>
                        <a:pt x="1201769" y="523893"/>
                        <a:pt x="1202817" y="528179"/>
                        <a:pt x="1203008" y="527131"/>
                      </a:cubicBezTo>
                      <a:cubicBezTo>
                        <a:pt x="1203293" y="525893"/>
                        <a:pt x="1201960" y="519225"/>
                        <a:pt x="1201674" y="517987"/>
                      </a:cubicBezTo>
                      <a:cubicBezTo>
                        <a:pt x="1199960" y="510272"/>
                        <a:pt x="1199579" y="505414"/>
                        <a:pt x="1199864" y="500556"/>
                      </a:cubicBezTo>
                      <a:cubicBezTo>
                        <a:pt x="1200055" y="497127"/>
                        <a:pt x="1196435" y="485888"/>
                        <a:pt x="1197483" y="485983"/>
                      </a:cubicBezTo>
                      <a:cubicBezTo>
                        <a:pt x="1198150" y="485983"/>
                        <a:pt x="1195673" y="466076"/>
                        <a:pt x="1194721" y="465980"/>
                      </a:cubicBezTo>
                      <a:cubicBezTo>
                        <a:pt x="1195102" y="465980"/>
                        <a:pt x="1194911" y="463028"/>
                        <a:pt x="1194721" y="459122"/>
                      </a:cubicBezTo>
                      <a:cubicBezTo>
                        <a:pt x="1194626" y="457122"/>
                        <a:pt x="1194054" y="454455"/>
                        <a:pt x="1193673" y="451217"/>
                      </a:cubicBezTo>
                      <a:cubicBezTo>
                        <a:pt x="1193102" y="445692"/>
                        <a:pt x="1192816" y="443025"/>
                        <a:pt x="1192340" y="437691"/>
                      </a:cubicBezTo>
                      <a:cubicBezTo>
                        <a:pt x="1191673" y="432167"/>
                        <a:pt x="1190911" y="428738"/>
                        <a:pt x="1190339" y="424070"/>
                      </a:cubicBezTo>
                      <a:cubicBezTo>
                        <a:pt x="1189673" y="418451"/>
                        <a:pt x="1189006" y="412831"/>
                        <a:pt x="1188434" y="407211"/>
                      </a:cubicBezTo>
                      <a:cubicBezTo>
                        <a:pt x="1187577" y="399020"/>
                        <a:pt x="1187101" y="393019"/>
                        <a:pt x="1185863" y="384256"/>
                      </a:cubicBezTo>
                      <a:cubicBezTo>
                        <a:pt x="1185291" y="379970"/>
                        <a:pt x="1184148" y="375588"/>
                        <a:pt x="1183862" y="373588"/>
                      </a:cubicBezTo>
                      <a:cubicBezTo>
                        <a:pt x="1183577" y="370921"/>
                        <a:pt x="1184053" y="369206"/>
                        <a:pt x="1183767" y="366158"/>
                      </a:cubicBezTo>
                      <a:cubicBezTo>
                        <a:pt x="1183481" y="361967"/>
                        <a:pt x="1182529" y="359015"/>
                        <a:pt x="1182148" y="357776"/>
                      </a:cubicBezTo>
                      <a:cubicBezTo>
                        <a:pt x="1181767" y="356633"/>
                        <a:pt x="1180624" y="355967"/>
                        <a:pt x="1180338" y="350252"/>
                      </a:cubicBezTo>
                      <a:cubicBezTo>
                        <a:pt x="1180148" y="345489"/>
                        <a:pt x="1180434" y="343584"/>
                        <a:pt x="1179767" y="336726"/>
                      </a:cubicBezTo>
                      <a:cubicBezTo>
                        <a:pt x="1178909" y="327773"/>
                        <a:pt x="1176814" y="323486"/>
                        <a:pt x="1176719" y="315771"/>
                      </a:cubicBezTo>
                      <a:cubicBezTo>
                        <a:pt x="1176623" y="311009"/>
                        <a:pt x="1174147" y="293006"/>
                        <a:pt x="1173290" y="286910"/>
                      </a:cubicBezTo>
                      <a:cubicBezTo>
                        <a:pt x="1172432" y="280624"/>
                        <a:pt x="1171575" y="275195"/>
                        <a:pt x="1170909" y="268718"/>
                      </a:cubicBezTo>
                      <a:cubicBezTo>
                        <a:pt x="1170718" y="267194"/>
                        <a:pt x="1169861" y="253859"/>
                        <a:pt x="1169765" y="254240"/>
                      </a:cubicBezTo>
                      <a:cubicBezTo>
                        <a:pt x="1169575" y="255002"/>
                        <a:pt x="1169861" y="259288"/>
                        <a:pt x="1169099" y="254811"/>
                      </a:cubicBezTo>
                      <a:cubicBezTo>
                        <a:pt x="1168622" y="252335"/>
                        <a:pt x="1168242" y="249096"/>
                        <a:pt x="1167956" y="246239"/>
                      </a:cubicBezTo>
                      <a:cubicBezTo>
                        <a:pt x="1167289" y="240714"/>
                        <a:pt x="1166336" y="231284"/>
                        <a:pt x="1166908" y="231284"/>
                      </a:cubicBezTo>
                      <a:cubicBezTo>
                        <a:pt x="1165098" y="231189"/>
                        <a:pt x="1166051" y="222045"/>
                        <a:pt x="1164812" y="213854"/>
                      </a:cubicBezTo>
                      <a:cubicBezTo>
                        <a:pt x="1163765" y="206615"/>
                        <a:pt x="1162812" y="205853"/>
                        <a:pt x="1161669" y="197185"/>
                      </a:cubicBezTo>
                      <a:cubicBezTo>
                        <a:pt x="1161384" y="194708"/>
                        <a:pt x="1160907" y="188041"/>
                        <a:pt x="1160621" y="185183"/>
                      </a:cubicBezTo>
                      <a:cubicBezTo>
                        <a:pt x="1159383" y="172706"/>
                        <a:pt x="1159097" y="177563"/>
                        <a:pt x="1157764" y="164705"/>
                      </a:cubicBezTo>
                      <a:cubicBezTo>
                        <a:pt x="1156907" y="156323"/>
                        <a:pt x="1156335" y="150703"/>
                        <a:pt x="1155192" y="141845"/>
                      </a:cubicBezTo>
                      <a:cubicBezTo>
                        <a:pt x="1154811" y="139273"/>
                        <a:pt x="1153573" y="131462"/>
                        <a:pt x="1153478" y="130986"/>
                      </a:cubicBezTo>
                      <a:cubicBezTo>
                        <a:pt x="1151954" y="118032"/>
                        <a:pt x="1151668" y="103554"/>
                        <a:pt x="1149382" y="90124"/>
                      </a:cubicBezTo>
                      <a:cubicBezTo>
                        <a:pt x="1148334" y="83647"/>
                        <a:pt x="1148810" y="89743"/>
                        <a:pt x="1147763" y="81456"/>
                      </a:cubicBezTo>
                      <a:cubicBezTo>
                        <a:pt x="1147668" y="78980"/>
                        <a:pt x="1147477" y="75836"/>
                        <a:pt x="1147096" y="72312"/>
                      </a:cubicBezTo>
                      <a:cubicBezTo>
                        <a:pt x="1146905" y="70502"/>
                        <a:pt x="1146620" y="70979"/>
                        <a:pt x="1146239" y="68312"/>
                      </a:cubicBezTo>
                      <a:cubicBezTo>
                        <a:pt x="1143953" y="52405"/>
                        <a:pt x="1141667" y="20782"/>
                        <a:pt x="1138714" y="6685"/>
                      </a:cubicBezTo>
                      <a:cubicBezTo>
                        <a:pt x="1138143" y="1732"/>
                        <a:pt x="1139762" y="11733"/>
                        <a:pt x="1138714" y="66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80" name="Google Shape;3480;p67"/>
              <p:cNvGrpSpPr/>
              <p:nvPr/>
            </p:nvGrpSpPr>
            <p:grpSpPr>
              <a:xfrm>
                <a:off x="6175722" y="2956464"/>
                <a:ext cx="1422864" cy="2147826"/>
                <a:chOff x="6175722" y="2956464"/>
                <a:chExt cx="1422864" cy="2147826"/>
              </a:xfrm>
            </p:grpSpPr>
            <p:sp>
              <p:nvSpPr>
                <p:cNvPr id="3481" name="Google Shape;3481;p67"/>
                <p:cNvSpPr/>
                <p:nvPr/>
              </p:nvSpPr>
              <p:spPr>
                <a:xfrm>
                  <a:off x="6177213" y="2958802"/>
                  <a:ext cx="1419726" cy="214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726" h="2144025" extrusionOk="0">
                      <a:moveTo>
                        <a:pt x="1407163" y="2144026"/>
                      </a:moveTo>
                      <a:cubicBezTo>
                        <a:pt x="1406020" y="2144026"/>
                        <a:pt x="1404877" y="2143835"/>
                        <a:pt x="1403734" y="2143549"/>
                      </a:cubicBezTo>
                      <a:lnTo>
                        <a:pt x="9083" y="1748072"/>
                      </a:lnTo>
                      <a:cubicBezTo>
                        <a:pt x="5654" y="1747119"/>
                        <a:pt x="2797" y="1744738"/>
                        <a:pt x="1273" y="1741499"/>
                      </a:cubicBezTo>
                      <a:cubicBezTo>
                        <a:pt x="-251" y="1738261"/>
                        <a:pt x="-442" y="1734641"/>
                        <a:pt x="892" y="1731307"/>
                      </a:cubicBezTo>
                      <a:lnTo>
                        <a:pt x="629542" y="186733"/>
                      </a:lnTo>
                      <a:cubicBezTo>
                        <a:pt x="630875" y="183400"/>
                        <a:pt x="633542" y="180828"/>
                        <a:pt x="636971" y="179685"/>
                      </a:cubicBezTo>
                      <a:lnTo>
                        <a:pt x="1140749" y="710"/>
                      </a:lnTo>
                      <a:cubicBezTo>
                        <a:pt x="1144368" y="-528"/>
                        <a:pt x="1148273" y="-147"/>
                        <a:pt x="1151512" y="1853"/>
                      </a:cubicBezTo>
                      <a:cubicBezTo>
                        <a:pt x="1154750" y="3853"/>
                        <a:pt x="1156846" y="7187"/>
                        <a:pt x="1157322" y="10902"/>
                      </a:cubicBezTo>
                      <a:lnTo>
                        <a:pt x="1419641" y="2129929"/>
                      </a:lnTo>
                      <a:cubicBezTo>
                        <a:pt x="1420117" y="2134120"/>
                        <a:pt x="1418593" y="2138215"/>
                        <a:pt x="1415354" y="2140978"/>
                      </a:cubicBezTo>
                      <a:cubicBezTo>
                        <a:pt x="1412973" y="2142978"/>
                        <a:pt x="1410116" y="2144026"/>
                        <a:pt x="1407163" y="2144026"/>
                      </a:cubicBezTo>
                      <a:close/>
                      <a:moveTo>
                        <a:pt x="29276" y="1727879"/>
                      </a:moveTo>
                      <a:lnTo>
                        <a:pt x="1392399" y="2114403"/>
                      </a:lnTo>
                      <a:lnTo>
                        <a:pt x="1134367" y="29476"/>
                      </a:lnTo>
                      <a:lnTo>
                        <a:pt x="650592" y="201402"/>
                      </a:lnTo>
                      <a:lnTo>
                        <a:pt x="29276" y="172787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482" name="Google Shape;3482;p67"/>
                <p:cNvGrpSpPr/>
                <p:nvPr/>
              </p:nvGrpSpPr>
              <p:grpSpPr>
                <a:xfrm>
                  <a:off x="6175722" y="2956464"/>
                  <a:ext cx="1422864" cy="2147826"/>
                  <a:chOff x="6175722" y="2956464"/>
                  <a:chExt cx="1422864" cy="2147826"/>
                </a:xfrm>
              </p:grpSpPr>
              <p:sp>
                <p:nvSpPr>
                  <p:cNvPr id="3483" name="Google Shape;3483;p67"/>
                  <p:cNvSpPr/>
                  <p:nvPr/>
                </p:nvSpPr>
                <p:spPr>
                  <a:xfrm>
                    <a:off x="6177213" y="2958802"/>
                    <a:ext cx="1419726" cy="214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9726" h="2144025" extrusionOk="0">
                        <a:moveTo>
                          <a:pt x="1407163" y="2144026"/>
                        </a:moveTo>
                        <a:cubicBezTo>
                          <a:pt x="1406020" y="2144026"/>
                          <a:pt x="1404877" y="2143835"/>
                          <a:pt x="1403734" y="2143549"/>
                        </a:cubicBezTo>
                        <a:lnTo>
                          <a:pt x="9083" y="1748072"/>
                        </a:lnTo>
                        <a:cubicBezTo>
                          <a:pt x="5654" y="1747119"/>
                          <a:pt x="2797" y="1744738"/>
                          <a:pt x="1273" y="1741499"/>
                        </a:cubicBezTo>
                        <a:cubicBezTo>
                          <a:pt x="-251" y="1738261"/>
                          <a:pt x="-442" y="1734641"/>
                          <a:pt x="892" y="1731307"/>
                        </a:cubicBezTo>
                        <a:lnTo>
                          <a:pt x="629542" y="186733"/>
                        </a:lnTo>
                        <a:cubicBezTo>
                          <a:pt x="630875" y="183400"/>
                          <a:pt x="633542" y="180828"/>
                          <a:pt x="636971" y="179685"/>
                        </a:cubicBezTo>
                        <a:lnTo>
                          <a:pt x="1140749" y="710"/>
                        </a:lnTo>
                        <a:cubicBezTo>
                          <a:pt x="1144368" y="-528"/>
                          <a:pt x="1148273" y="-147"/>
                          <a:pt x="1151512" y="1853"/>
                        </a:cubicBezTo>
                        <a:cubicBezTo>
                          <a:pt x="1154750" y="3853"/>
                          <a:pt x="1156846" y="7187"/>
                          <a:pt x="1157322" y="10902"/>
                        </a:cubicBezTo>
                        <a:lnTo>
                          <a:pt x="1419641" y="2129929"/>
                        </a:lnTo>
                        <a:cubicBezTo>
                          <a:pt x="1420117" y="2134120"/>
                          <a:pt x="1418593" y="2138215"/>
                          <a:pt x="1415354" y="2140978"/>
                        </a:cubicBezTo>
                        <a:cubicBezTo>
                          <a:pt x="1412973" y="2142978"/>
                          <a:pt x="1410116" y="2144026"/>
                          <a:pt x="1407163" y="2144026"/>
                        </a:cubicBezTo>
                        <a:close/>
                        <a:moveTo>
                          <a:pt x="29276" y="1727879"/>
                        </a:moveTo>
                        <a:lnTo>
                          <a:pt x="1392399" y="2114403"/>
                        </a:lnTo>
                        <a:lnTo>
                          <a:pt x="1134367" y="29476"/>
                        </a:lnTo>
                        <a:lnTo>
                          <a:pt x="650592" y="201402"/>
                        </a:lnTo>
                        <a:lnTo>
                          <a:pt x="29276" y="1727879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84" name="Google Shape;3484;p67"/>
                  <p:cNvSpPr/>
                  <p:nvPr/>
                </p:nvSpPr>
                <p:spPr>
                  <a:xfrm>
                    <a:off x="6206626" y="2986944"/>
                    <a:ext cx="1363367" cy="2086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3367" h="2086737" extrusionOk="0">
                        <a:moveTo>
                          <a:pt x="101400" y="1456754"/>
                        </a:moveTo>
                        <a:cubicBezTo>
                          <a:pt x="99876" y="1455801"/>
                          <a:pt x="94733" y="1473041"/>
                          <a:pt x="99495" y="1461326"/>
                        </a:cubicBezTo>
                        <a:cubicBezTo>
                          <a:pt x="100162" y="1459897"/>
                          <a:pt x="100829" y="1458182"/>
                          <a:pt x="101400" y="1456754"/>
                        </a:cubicBezTo>
                        <a:close/>
                        <a:moveTo>
                          <a:pt x="576126" y="291179"/>
                        </a:moveTo>
                        <a:cubicBezTo>
                          <a:pt x="574602" y="290227"/>
                          <a:pt x="569459" y="307467"/>
                          <a:pt x="574221" y="295751"/>
                        </a:cubicBezTo>
                        <a:cubicBezTo>
                          <a:pt x="574793" y="294323"/>
                          <a:pt x="575555" y="292608"/>
                          <a:pt x="576126" y="291179"/>
                        </a:cubicBezTo>
                        <a:close/>
                        <a:moveTo>
                          <a:pt x="621656" y="176308"/>
                        </a:moveTo>
                        <a:cubicBezTo>
                          <a:pt x="621656" y="176308"/>
                          <a:pt x="619656" y="180213"/>
                          <a:pt x="619465" y="180689"/>
                        </a:cubicBezTo>
                        <a:cubicBezTo>
                          <a:pt x="618036" y="184118"/>
                          <a:pt x="617846" y="186214"/>
                          <a:pt x="618322" y="185738"/>
                        </a:cubicBezTo>
                        <a:cubicBezTo>
                          <a:pt x="619656" y="182309"/>
                          <a:pt x="622037" y="176498"/>
                          <a:pt x="621656" y="176308"/>
                        </a:cubicBezTo>
                        <a:close/>
                        <a:moveTo>
                          <a:pt x="1162771" y="442722"/>
                        </a:moveTo>
                        <a:cubicBezTo>
                          <a:pt x="1162771" y="439674"/>
                          <a:pt x="1162104" y="435007"/>
                          <a:pt x="1161437" y="430054"/>
                        </a:cubicBezTo>
                        <a:cubicBezTo>
                          <a:pt x="1161057" y="430054"/>
                          <a:pt x="1161057" y="430625"/>
                          <a:pt x="1161628" y="434912"/>
                        </a:cubicBezTo>
                        <a:cubicBezTo>
                          <a:pt x="1161723" y="435483"/>
                          <a:pt x="1162771" y="444532"/>
                          <a:pt x="1162771" y="442722"/>
                        </a:cubicBezTo>
                        <a:close/>
                        <a:moveTo>
                          <a:pt x="1216873" y="895350"/>
                        </a:moveTo>
                        <a:cubicBezTo>
                          <a:pt x="1216111" y="889159"/>
                          <a:pt x="1215158" y="888016"/>
                          <a:pt x="1216016" y="895350"/>
                        </a:cubicBezTo>
                        <a:cubicBezTo>
                          <a:pt x="1216873" y="901827"/>
                          <a:pt x="1217444" y="900589"/>
                          <a:pt x="1216873" y="895350"/>
                        </a:cubicBezTo>
                        <a:close/>
                        <a:moveTo>
                          <a:pt x="1220874" y="924782"/>
                        </a:moveTo>
                        <a:cubicBezTo>
                          <a:pt x="1220207" y="921734"/>
                          <a:pt x="1219731" y="918496"/>
                          <a:pt x="1219445" y="919829"/>
                        </a:cubicBezTo>
                        <a:cubicBezTo>
                          <a:pt x="1220683" y="929545"/>
                          <a:pt x="1221159" y="930973"/>
                          <a:pt x="1220874" y="924782"/>
                        </a:cubicBezTo>
                        <a:close/>
                        <a:moveTo>
                          <a:pt x="65491" y="1540859"/>
                        </a:moveTo>
                        <a:cubicBezTo>
                          <a:pt x="64729" y="1543526"/>
                          <a:pt x="62824" y="1547908"/>
                          <a:pt x="61205" y="1552004"/>
                        </a:cubicBezTo>
                        <a:cubicBezTo>
                          <a:pt x="60919" y="1551813"/>
                          <a:pt x="60347" y="1551908"/>
                          <a:pt x="62348" y="1546955"/>
                        </a:cubicBezTo>
                        <a:cubicBezTo>
                          <a:pt x="64062" y="1542764"/>
                          <a:pt x="66443" y="1537240"/>
                          <a:pt x="65491" y="1540859"/>
                        </a:cubicBezTo>
                        <a:close/>
                        <a:moveTo>
                          <a:pt x="118545" y="1407795"/>
                        </a:moveTo>
                        <a:cubicBezTo>
                          <a:pt x="117783" y="1410462"/>
                          <a:pt x="115878" y="1414844"/>
                          <a:pt x="114259" y="1418939"/>
                        </a:cubicBezTo>
                        <a:cubicBezTo>
                          <a:pt x="113973" y="1418749"/>
                          <a:pt x="113402" y="1418844"/>
                          <a:pt x="115402" y="1413891"/>
                        </a:cubicBezTo>
                        <a:cubicBezTo>
                          <a:pt x="117116" y="1409605"/>
                          <a:pt x="119498" y="1404176"/>
                          <a:pt x="118545" y="1407795"/>
                        </a:cubicBezTo>
                        <a:close/>
                        <a:moveTo>
                          <a:pt x="399342" y="719709"/>
                        </a:moveTo>
                        <a:cubicBezTo>
                          <a:pt x="398390" y="722662"/>
                          <a:pt x="397914" y="724567"/>
                          <a:pt x="396008" y="729044"/>
                        </a:cubicBezTo>
                        <a:cubicBezTo>
                          <a:pt x="395723" y="728853"/>
                          <a:pt x="395151" y="728948"/>
                          <a:pt x="397151" y="723995"/>
                        </a:cubicBezTo>
                        <a:lnTo>
                          <a:pt x="399342" y="719709"/>
                        </a:lnTo>
                        <a:close/>
                        <a:moveTo>
                          <a:pt x="523643" y="413195"/>
                        </a:moveTo>
                        <a:cubicBezTo>
                          <a:pt x="520786" y="420338"/>
                          <a:pt x="519738" y="422243"/>
                          <a:pt x="519167" y="421862"/>
                        </a:cubicBezTo>
                        <a:lnTo>
                          <a:pt x="521072" y="417290"/>
                        </a:lnTo>
                        <a:cubicBezTo>
                          <a:pt x="522119" y="415100"/>
                          <a:pt x="523358" y="413004"/>
                          <a:pt x="523643" y="413195"/>
                        </a:cubicBezTo>
                        <a:close/>
                        <a:moveTo>
                          <a:pt x="1103907" y="4572"/>
                        </a:moveTo>
                        <a:cubicBezTo>
                          <a:pt x="1103811" y="4000"/>
                          <a:pt x="1103811" y="3620"/>
                          <a:pt x="1103811" y="3238"/>
                        </a:cubicBezTo>
                        <a:cubicBezTo>
                          <a:pt x="1101716" y="3810"/>
                          <a:pt x="1101525" y="3429"/>
                          <a:pt x="1104478" y="2191"/>
                        </a:cubicBezTo>
                        <a:cubicBezTo>
                          <a:pt x="1104573" y="2762"/>
                          <a:pt x="1104668" y="3334"/>
                          <a:pt x="1104764" y="4096"/>
                        </a:cubicBezTo>
                        <a:cubicBezTo>
                          <a:pt x="1104764" y="5334"/>
                          <a:pt x="1104859" y="7429"/>
                          <a:pt x="1104764" y="8001"/>
                        </a:cubicBezTo>
                        <a:cubicBezTo>
                          <a:pt x="1104764" y="8287"/>
                          <a:pt x="1104668" y="8287"/>
                          <a:pt x="1104478" y="7620"/>
                        </a:cubicBezTo>
                        <a:cubicBezTo>
                          <a:pt x="1104383" y="7049"/>
                          <a:pt x="1104192" y="6096"/>
                          <a:pt x="1103907" y="4572"/>
                        </a:cubicBezTo>
                        <a:close/>
                        <a:moveTo>
                          <a:pt x="1121909" y="140875"/>
                        </a:moveTo>
                        <a:cubicBezTo>
                          <a:pt x="1122671" y="144590"/>
                          <a:pt x="1122957" y="148971"/>
                          <a:pt x="1122099" y="144209"/>
                        </a:cubicBezTo>
                        <a:cubicBezTo>
                          <a:pt x="1121528" y="141351"/>
                          <a:pt x="1121051" y="138684"/>
                          <a:pt x="1120480" y="135922"/>
                        </a:cubicBezTo>
                        <a:cubicBezTo>
                          <a:pt x="1120766" y="136017"/>
                          <a:pt x="1121242" y="135731"/>
                          <a:pt x="1121909" y="140875"/>
                        </a:cubicBezTo>
                        <a:cubicBezTo>
                          <a:pt x="1122957" y="145828"/>
                          <a:pt x="1121337" y="136017"/>
                          <a:pt x="1121909" y="140875"/>
                        </a:cubicBezTo>
                        <a:close/>
                        <a:moveTo>
                          <a:pt x="1146388" y="336899"/>
                        </a:moveTo>
                        <a:lnTo>
                          <a:pt x="1144578" y="322231"/>
                        </a:lnTo>
                        <a:cubicBezTo>
                          <a:pt x="1144959" y="322231"/>
                          <a:pt x="1145054" y="322802"/>
                          <a:pt x="1145626" y="327184"/>
                        </a:cubicBezTo>
                        <a:cubicBezTo>
                          <a:pt x="1146007" y="330708"/>
                          <a:pt x="1146769" y="336899"/>
                          <a:pt x="1146388" y="336899"/>
                        </a:cubicBezTo>
                        <a:close/>
                        <a:moveTo>
                          <a:pt x="1224969" y="978503"/>
                        </a:moveTo>
                        <a:cubicBezTo>
                          <a:pt x="1224302" y="973360"/>
                          <a:pt x="1223636" y="968693"/>
                          <a:pt x="1224207" y="968693"/>
                        </a:cubicBezTo>
                        <a:lnTo>
                          <a:pt x="1224779" y="973550"/>
                        </a:lnTo>
                        <a:lnTo>
                          <a:pt x="1224969" y="978503"/>
                        </a:lnTo>
                        <a:close/>
                        <a:moveTo>
                          <a:pt x="1270308" y="1342073"/>
                        </a:moveTo>
                        <a:cubicBezTo>
                          <a:pt x="1269737" y="1336072"/>
                          <a:pt x="1268213" y="1326356"/>
                          <a:pt x="1268879" y="1326356"/>
                        </a:cubicBezTo>
                        <a:cubicBezTo>
                          <a:pt x="1268499" y="1322165"/>
                          <a:pt x="1266784" y="1311688"/>
                          <a:pt x="1267546" y="1311688"/>
                        </a:cubicBezTo>
                        <a:cubicBezTo>
                          <a:pt x="1267165" y="1311212"/>
                          <a:pt x="1266784" y="1317022"/>
                          <a:pt x="1266022" y="1310735"/>
                        </a:cubicBezTo>
                        <a:cubicBezTo>
                          <a:pt x="1265355" y="1305497"/>
                          <a:pt x="1265355" y="1296543"/>
                          <a:pt x="1264403" y="1290923"/>
                        </a:cubicBezTo>
                        <a:cubicBezTo>
                          <a:pt x="1264022" y="1288923"/>
                          <a:pt x="1263926" y="1291495"/>
                          <a:pt x="1263926" y="1292066"/>
                        </a:cubicBezTo>
                        <a:cubicBezTo>
                          <a:pt x="1263450" y="1292066"/>
                          <a:pt x="1262783" y="1285875"/>
                          <a:pt x="1262307" y="1282256"/>
                        </a:cubicBezTo>
                        <a:cubicBezTo>
                          <a:pt x="1261736" y="1277303"/>
                          <a:pt x="1260688" y="1267587"/>
                          <a:pt x="1261736" y="1271397"/>
                        </a:cubicBezTo>
                        <a:cubicBezTo>
                          <a:pt x="1262593" y="1274540"/>
                          <a:pt x="1264498" y="1290066"/>
                          <a:pt x="1264784" y="1286447"/>
                        </a:cubicBezTo>
                        <a:cubicBezTo>
                          <a:pt x="1265069" y="1282160"/>
                          <a:pt x="1263926" y="1274921"/>
                          <a:pt x="1262974" y="1272254"/>
                        </a:cubicBezTo>
                        <a:cubicBezTo>
                          <a:pt x="1261736" y="1268730"/>
                          <a:pt x="1258878" y="1243108"/>
                          <a:pt x="1259735" y="1243203"/>
                        </a:cubicBezTo>
                        <a:cubicBezTo>
                          <a:pt x="1259545" y="1243203"/>
                          <a:pt x="1258974" y="1244822"/>
                          <a:pt x="1258497" y="1241108"/>
                        </a:cubicBezTo>
                        <a:cubicBezTo>
                          <a:pt x="1257926" y="1236631"/>
                          <a:pt x="1256878" y="1228439"/>
                          <a:pt x="1256307" y="1228439"/>
                        </a:cubicBezTo>
                        <a:cubicBezTo>
                          <a:pt x="1257354" y="1228535"/>
                          <a:pt x="1252782" y="1191292"/>
                          <a:pt x="1251734" y="1183100"/>
                        </a:cubicBezTo>
                        <a:cubicBezTo>
                          <a:pt x="1249639" y="1166717"/>
                          <a:pt x="1247734" y="1156430"/>
                          <a:pt x="1245448" y="1145096"/>
                        </a:cubicBezTo>
                        <a:cubicBezTo>
                          <a:pt x="1245734" y="1146620"/>
                          <a:pt x="1248020" y="1156716"/>
                          <a:pt x="1247734" y="1152715"/>
                        </a:cubicBezTo>
                        <a:cubicBezTo>
                          <a:pt x="1247734" y="1152620"/>
                          <a:pt x="1246877" y="1146715"/>
                          <a:pt x="1246877" y="1146620"/>
                        </a:cubicBezTo>
                        <a:cubicBezTo>
                          <a:pt x="1246496" y="1143762"/>
                          <a:pt x="1246782" y="1146048"/>
                          <a:pt x="1246877" y="1144429"/>
                        </a:cubicBezTo>
                        <a:cubicBezTo>
                          <a:pt x="1247067" y="1141952"/>
                          <a:pt x="1246591" y="1136047"/>
                          <a:pt x="1245734" y="1135475"/>
                        </a:cubicBezTo>
                        <a:cubicBezTo>
                          <a:pt x="1245162" y="1135094"/>
                          <a:pt x="1245162" y="1136333"/>
                          <a:pt x="1244305" y="1129665"/>
                        </a:cubicBezTo>
                        <a:cubicBezTo>
                          <a:pt x="1243924" y="1126236"/>
                          <a:pt x="1243448" y="1122140"/>
                          <a:pt x="1243067" y="1118806"/>
                        </a:cubicBezTo>
                        <a:cubicBezTo>
                          <a:pt x="1242781" y="1116139"/>
                          <a:pt x="1243162" y="1116806"/>
                          <a:pt x="1242971" y="1114997"/>
                        </a:cubicBezTo>
                        <a:lnTo>
                          <a:pt x="1240876" y="1097852"/>
                        </a:lnTo>
                        <a:cubicBezTo>
                          <a:pt x="1239638" y="1087755"/>
                          <a:pt x="1238590" y="1091375"/>
                          <a:pt x="1238971" y="1094327"/>
                        </a:cubicBezTo>
                        <a:cubicBezTo>
                          <a:pt x="1238399" y="1089279"/>
                          <a:pt x="1238209" y="1077754"/>
                          <a:pt x="1237923" y="1072801"/>
                        </a:cubicBezTo>
                        <a:cubicBezTo>
                          <a:pt x="1237542" y="1067562"/>
                          <a:pt x="1237066" y="1063085"/>
                          <a:pt x="1237161" y="1068610"/>
                        </a:cubicBezTo>
                        <a:cubicBezTo>
                          <a:pt x="1237257" y="1071753"/>
                          <a:pt x="1237066" y="1077278"/>
                          <a:pt x="1236209" y="1067562"/>
                        </a:cubicBezTo>
                        <a:cubicBezTo>
                          <a:pt x="1235732" y="1062323"/>
                          <a:pt x="1235447" y="1057847"/>
                          <a:pt x="1235351" y="1053751"/>
                        </a:cubicBezTo>
                        <a:cubicBezTo>
                          <a:pt x="1235351" y="1053275"/>
                          <a:pt x="1235256" y="1050227"/>
                          <a:pt x="1235161" y="1048988"/>
                        </a:cubicBezTo>
                        <a:cubicBezTo>
                          <a:pt x="1235351" y="1050893"/>
                          <a:pt x="1234590" y="1052703"/>
                          <a:pt x="1234208" y="1051465"/>
                        </a:cubicBezTo>
                        <a:cubicBezTo>
                          <a:pt x="1233732" y="1049846"/>
                          <a:pt x="1233637" y="1038606"/>
                          <a:pt x="1233637" y="1037463"/>
                        </a:cubicBezTo>
                        <a:cubicBezTo>
                          <a:pt x="1233161" y="1021747"/>
                          <a:pt x="1232970" y="1040987"/>
                          <a:pt x="1232780" y="1040321"/>
                        </a:cubicBezTo>
                        <a:cubicBezTo>
                          <a:pt x="1232208" y="1037749"/>
                          <a:pt x="1231923" y="1022604"/>
                          <a:pt x="1231065" y="1022604"/>
                        </a:cubicBezTo>
                        <a:cubicBezTo>
                          <a:pt x="1231446" y="1022604"/>
                          <a:pt x="1230494" y="1013841"/>
                          <a:pt x="1229351" y="1004316"/>
                        </a:cubicBezTo>
                        <a:cubicBezTo>
                          <a:pt x="1228112" y="994791"/>
                          <a:pt x="1226874" y="984409"/>
                          <a:pt x="1226493" y="981265"/>
                        </a:cubicBezTo>
                        <a:cubicBezTo>
                          <a:pt x="1225350" y="973264"/>
                          <a:pt x="1224493" y="967454"/>
                          <a:pt x="1223445" y="960215"/>
                        </a:cubicBezTo>
                        <a:cubicBezTo>
                          <a:pt x="1222683" y="954977"/>
                          <a:pt x="1223064" y="951167"/>
                          <a:pt x="1222207" y="947166"/>
                        </a:cubicBezTo>
                        <a:cubicBezTo>
                          <a:pt x="1221731" y="944880"/>
                          <a:pt x="1220397" y="939451"/>
                          <a:pt x="1220016" y="936308"/>
                        </a:cubicBezTo>
                        <a:cubicBezTo>
                          <a:pt x="1220111" y="936879"/>
                          <a:pt x="1223636" y="948690"/>
                          <a:pt x="1221445" y="937736"/>
                        </a:cubicBezTo>
                        <a:cubicBezTo>
                          <a:pt x="1220492" y="933069"/>
                          <a:pt x="1219731" y="925163"/>
                          <a:pt x="1218968" y="924687"/>
                        </a:cubicBezTo>
                        <a:cubicBezTo>
                          <a:pt x="1218397" y="924306"/>
                          <a:pt x="1217921" y="914876"/>
                          <a:pt x="1217349" y="914781"/>
                        </a:cubicBezTo>
                        <a:cubicBezTo>
                          <a:pt x="1218016" y="914781"/>
                          <a:pt x="1218302" y="913352"/>
                          <a:pt x="1217444" y="905256"/>
                        </a:cubicBezTo>
                        <a:cubicBezTo>
                          <a:pt x="1216873" y="899922"/>
                          <a:pt x="1215063" y="897922"/>
                          <a:pt x="1214015" y="892016"/>
                        </a:cubicBezTo>
                        <a:cubicBezTo>
                          <a:pt x="1211349" y="876490"/>
                          <a:pt x="1213730" y="875729"/>
                          <a:pt x="1214396" y="875729"/>
                        </a:cubicBezTo>
                        <a:cubicBezTo>
                          <a:pt x="1212873" y="869537"/>
                          <a:pt x="1211539" y="863918"/>
                          <a:pt x="1209920" y="856012"/>
                        </a:cubicBezTo>
                        <a:cubicBezTo>
                          <a:pt x="1210110" y="853154"/>
                          <a:pt x="1210110" y="850868"/>
                          <a:pt x="1210015" y="846296"/>
                        </a:cubicBezTo>
                        <a:cubicBezTo>
                          <a:pt x="1209443" y="846296"/>
                          <a:pt x="1208586" y="837438"/>
                          <a:pt x="1208015" y="833438"/>
                        </a:cubicBezTo>
                        <a:cubicBezTo>
                          <a:pt x="1207634" y="831152"/>
                          <a:pt x="1205633" y="820960"/>
                          <a:pt x="1205633" y="822103"/>
                        </a:cubicBezTo>
                        <a:cubicBezTo>
                          <a:pt x="1205633" y="817721"/>
                          <a:pt x="1207634" y="825055"/>
                          <a:pt x="1205348" y="810482"/>
                        </a:cubicBezTo>
                        <a:cubicBezTo>
                          <a:pt x="1203728" y="800100"/>
                          <a:pt x="1203633" y="797147"/>
                          <a:pt x="1204395" y="797243"/>
                        </a:cubicBezTo>
                        <a:cubicBezTo>
                          <a:pt x="1203728" y="791432"/>
                          <a:pt x="1203538" y="793813"/>
                          <a:pt x="1203062" y="791432"/>
                        </a:cubicBezTo>
                        <a:cubicBezTo>
                          <a:pt x="1202300" y="788098"/>
                          <a:pt x="1201633" y="780002"/>
                          <a:pt x="1200776" y="775526"/>
                        </a:cubicBezTo>
                        <a:cubicBezTo>
                          <a:pt x="1200014" y="771049"/>
                          <a:pt x="1200014" y="774383"/>
                          <a:pt x="1199347" y="771715"/>
                        </a:cubicBezTo>
                        <a:cubicBezTo>
                          <a:pt x="1198680" y="768953"/>
                          <a:pt x="1198299" y="762762"/>
                          <a:pt x="1197918" y="762762"/>
                        </a:cubicBezTo>
                        <a:cubicBezTo>
                          <a:pt x="1198585" y="762762"/>
                          <a:pt x="1198680" y="764000"/>
                          <a:pt x="1197823" y="757142"/>
                        </a:cubicBezTo>
                        <a:lnTo>
                          <a:pt x="1196108" y="743236"/>
                        </a:lnTo>
                        <a:cubicBezTo>
                          <a:pt x="1196394" y="743236"/>
                          <a:pt x="1196870" y="742950"/>
                          <a:pt x="1197537" y="748189"/>
                        </a:cubicBezTo>
                        <a:cubicBezTo>
                          <a:pt x="1197918" y="750094"/>
                          <a:pt x="1198109" y="753047"/>
                          <a:pt x="1198585" y="753142"/>
                        </a:cubicBezTo>
                        <a:cubicBezTo>
                          <a:pt x="1196966" y="739712"/>
                          <a:pt x="1195823" y="737997"/>
                          <a:pt x="1194108" y="727615"/>
                        </a:cubicBezTo>
                        <a:cubicBezTo>
                          <a:pt x="1192394" y="717137"/>
                          <a:pt x="1194870" y="727043"/>
                          <a:pt x="1194870" y="726948"/>
                        </a:cubicBezTo>
                        <a:cubicBezTo>
                          <a:pt x="1194775" y="726662"/>
                          <a:pt x="1193632" y="718947"/>
                          <a:pt x="1193537" y="718852"/>
                        </a:cubicBezTo>
                        <a:cubicBezTo>
                          <a:pt x="1192679" y="714565"/>
                          <a:pt x="1192489" y="713327"/>
                          <a:pt x="1192299" y="709041"/>
                        </a:cubicBezTo>
                        <a:cubicBezTo>
                          <a:pt x="1192108" y="703136"/>
                          <a:pt x="1190393" y="688181"/>
                          <a:pt x="1190108" y="694372"/>
                        </a:cubicBezTo>
                        <a:cubicBezTo>
                          <a:pt x="1189822" y="691134"/>
                          <a:pt x="1189441" y="690086"/>
                          <a:pt x="1189250" y="688753"/>
                        </a:cubicBezTo>
                        <a:cubicBezTo>
                          <a:pt x="1188965" y="687038"/>
                          <a:pt x="1190298" y="689515"/>
                          <a:pt x="1190393" y="689324"/>
                        </a:cubicBezTo>
                        <a:cubicBezTo>
                          <a:pt x="1190679" y="688848"/>
                          <a:pt x="1190108" y="685419"/>
                          <a:pt x="1189727" y="682943"/>
                        </a:cubicBezTo>
                        <a:cubicBezTo>
                          <a:pt x="1187822" y="671131"/>
                          <a:pt x="1186774" y="673322"/>
                          <a:pt x="1185155" y="660083"/>
                        </a:cubicBezTo>
                        <a:cubicBezTo>
                          <a:pt x="1185631" y="660178"/>
                          <a:pt x="1186202" y="660749"/>
                          <a:pt x="1186298" y="658082"/>
                        </a:cubicBezTo>
                        <a:cubicBezTo>
                          <a:pt x="1186393" y="653605"/>
                          <a:pt x="1184964" y="645509"/>
                          <a:pt x="1184393" y="645414"/>
                        </a:cubicBezTo>
                        <a:cubicBezTo>
                          <a:pt x="1184869" y="645414"/>
                          <a:pt x="1185250" y="643033"/>
                          <a:pt x="1184298" y="635698"/>
                        </a:cubicBezTo>
                        <a:cubicBezTo>
                          <a:pt x="1184012" y="635698"/>
                          <a:pt x="1182774" y="639509"/>
                          <a:pt x="1182488" y="631031"/>
                        </a:cubicBezTo>
                        <a:cubicBezTo>
                          <a:pt x="1182297" y="626650"/>
                          <a:pt x="1183059" y="626555"/>
                          <a:pt x="1182107" y="618554"/>
                        </a:cubicBezTo>
                        <a:cubicBezTo>
                          <a:pt x="1181440" y="613505"/>
                          <a:pt x="1180868" y="611791"/>
                          <a:pt x="1180297" y="606266"/>
                        </a:cubicBezTo>
                        <a:cubicBezTo>
                          <a:pt x="1180964" y="606266"/>
                          <a:pt x="1178011" y="583692"/>
                          <a:pt x="1177344" y="579406"/>
                        </a:cubicBezTo>
                        <a:cubicBezTo>
                          <a:pt x="1176296" y="572262"/>
                          <a:pt x="1176868" y="582168"/>
                          <a:pt x="1176392" y="579882"/>
                        </a:cubicBezTo>
                        <a:cubicBezTo>
                          <a:pt x="1175153" y="573977"/>
                          <a:pt x="1176011" y="568166"/>
                          <a:pt x="1176106" y="567309"/>
                        </a:cubicBezTo>
                        <a:cubicBezTo>
                          <a:pt x="1176296" y="565880"/>
                          <a:pt x="1174868" y="555022"/>
                          <a:pt x="1174487" y="551783"/>
                        </a:cubicBezTo>
                        <a:cubicBezTo>
                          <a:pt x="1173249" y="542735"/>
                          <a:pt x="1172010" y="533686"/>
                          <a:pt x="1170772" y="524923"/>
                        </a:cubicBezTo>
                        <a:cubicBezTo>
                          <a:pt x="1170391" y="522351"/>
                          <a:pt x="1167724" y="506635"/>
                          <a:pt x="1167629" y="505206"/>
                        </a:cubicBezTo>
                        <a:cubicBezTo>
                          <a:pt x="1167533" y="502920"/>
                          <a:pt x="1171058" y="519208"/>
                          <a:pt x="1170105" y="512826"/>
                        </a:cubicBezTo>
                        <a:cubicBezTo>
                          <a:pt x="1169724" y="510254"/>
                          <a:pt x="1168581" y="503015"/>
                          <a:pt x="1167438" y="496348"/>
                        </a:cubicBezTo>
                        <a:cubicBezTo>
                          <a:pt x="1166867" y="493109"/>
                          <a:pt x="1166295" y="489966"/>
                          <a:pt x="1165914" y="487585"/>
                        </a:cubicBezTo>
                        <a:cubicBezTo>
                          <a:pt x="1165438" y="485299"/>
                          <a:pt x="1165152" y="483775"/>
                          <a:pt x="1165057" y="483775"/>
                        </a:cubicBezTo>
                        <a:cubicBezTo>
                          <a:pt x="1165628" y="483775"/>
                          <a:pt x="1165343" y="479203"/>
                          <a:pt x="1164581" y="472821"/>
                        </a:cubicBezTo>
                        <a:cubicBezTo>
                          <a:pt x="1164009" y="467582"/>
                          <a:pt x="1163247" y="462058"/>
                          <a:pt x="1162485" y="457105"/>
                        </a:cubicBezTo>
                        <a:cubicBezTo>
                          <a:pt x="1161818" y="453104"/>
                          <a:pt x="1161342" y="451961"/>
                          <a:pt x="1160675" y="447770"/>
                        </a:cubicBezTo>
                        <a:cubicBezTo>
                          <a:pt x="1158770" y="435959"/>
                          <a:pt x="1158770" y="428149"/>
                          <a:pt x="1157818" y="418148"/>
                        </a:cubicBezTo>
                        <a:cubicBezTo>
                          <a:pt x="1157532" y="415195"/>
                          <a:pt x="1157342" y="415195"/>
                          <a:pt x="1157151" y="415195"/>
                        </a:cubicBezTo>
                        <a:cubicBezTo>
                          <a:pt x="1156675" y="411575"/>
                          <a:pt x="1156199" y="407670"/>
                          <a:pt x="1155818" y="404146"/>
                        </a:cubicBezTo>
                        <a:cubicBezTo>
                          <a:pt x="1154865" y="397669"/>
                          <a:pt x="1154008" y="391859"/>
                          <a:pt x="1152960" y="384429"/>
                        </a:cubicBezTo>
                        <a:cubicBezTo>
                          <a:pt x="1152293" y="377952"/>
                          <a:pt x="1151817" y="374047"/>
                          <a:pt x="1151150" y="367856"/>
                        </a:cubicBezTo>
                        <a:cubicBezTo>
                          <a:pt x="1150865" y="364998"/>
                          <a:pt x="1150198" y="359188"/>
                          <a:pt x="1149722" y="356997"/>
                        </a:cubicBezTo>
                        <a:cubicBezTo>
                          <a:pt x="1148865" y="353187"/>
                          <a:pt x="1146769" y="333946"/>
                          <a:pt x="1145912" y="327184"/>
                        </a:cubicBezTo>
                        <a:cubicBezTo>
                          <a:pt x="1145435" y="324326"/>
                          <a:pt x="1142578" y="305181"/>
                          <a:pt x="1142483" y="304324"/>
                        </a:cubicBezTo>
                        <a:cubicBezTo>
                          <a:pt x="1142483" y="303181"/>
                          <a:pt x="1143435" y="307086"/>
                          <a:pt x="1143531" y="307372"/>
                        </a:cubicBezTo>
                        <a:lnTo>
                          <a:pt x="1141911" y="297561"/>
                        </a:lnTo>
                        <a:cubicBezTo>
                          <a:pt x="1141721" y="296513"/>
                          <a:pt x="1140101" y="289941"/>
                          <a:pt x="1139911" y="288227"/>
                        </a:cubicBezTo>
                        <a:cubicBezTo>
                          <a:pt x="1139816" y="287274"/>
                          <a:pt x="1140578" y="288131"/>
                          <a:pt x="1140387" y="286131"/>
                        </a:cubicBezTo>
                        <a:cubicBezTo>
                          <a:pt x="1140197" y="282702"/>
                          <a:pt x="1139340" y="276796"/>
                          <a:pt x="1138863" y="273082"/>
                        </a:cubicBezTo>
                        <a:cubicBezTo>
                          <a:pt x="1137911" y="267557"/>
                          <a:pt x="1136482" y="258318"/>
                          <a:pt x="1137244" y="258413"/>
                        </a:cubicBezTo>
                        <a:cubicBezTo>
                          <a:pt x="1137053" y="258413"/>
                          <a:pt x="1135910" y="252794"/>
                          <a:pt x="1135910" y="253556"/>
                        </a:cubicBezTo>
                        <a:cubicBezTo>
                          <a:pt x="1136101" y="250222"/>
                          <a:pt x="1135720" y="247079"/>
                          <a:pt x="1134672" y="238792"/>
                        </a:cubicBezTo>
                        <a:cubicBezTo>
                          <a:pt x="1134196" y="235077"/>
                          <a:pt x="1133529" y="229171"/>
                          <a:pt x="1132958" y="225742"/>
                        </a:cubicBezTo>
                        <a:cubicBezTo>
                          <a:pt x="1132577" y="223552"/>
                          <a:pt x="1132672" y="225457"/>
                          <a:pt x="1132291" y="222599"/>
                        </a:cubicBezTo>
                        <a:cubicBezTo>
                          <a:pt x="1131434" y="214217"/>
                          <a:pt x="1131148" y="211169"/>
                          <a:pt x="1130195" y="202406"/>
                        </a:cubicBezTo>
                        <a:cubicBezTo>
                          <a:pt x="1129719" y="198501"/>
                          <a:pt x="1127243" y="180023"/>
                          <a:pt x="1127909" y="180023"/>
                        </a:cubicBezTo>
                        <a:cubicBezTo>
                          <a:pt x="1126766" y="170593"/>
                          <a:pt x="1127052" y="179261"/>
                          <a:pt x="1126004" y="172784"/>
                        </a:cubicBezTo>
                        <a:cubicBezTo>
                          <a:pt x="1125433" y="169450"/>
                          <a:pt x="1125624" y="166211"/>
                          <a:pt x="1125719" y="165354"/>
                        </a:cubicBezTo>
                        <a:cubicBezTo>
                          <a:pt x="1125528" y="162973"/>
                          <a:pt x="1125338" y="160496"/>
                          <a:pt x="1125052" y="157925"/>
                        </a:cubicBezTo>
                        <a:cubicBezTo>
                          <a:pt x="1124481" y="151733"/>
                          <a:pt x="1120099" y="126111"/>
                          <a:pt x="1120861" y="126206"/>
                        </a:cubicBezTo>
                        <a:cubicBezTo>
                          <a:pt x="1120670" y="126492"/>
                          <a:pt x="1119242" y="124587"/>
                          <a:pt x="1118765" y="120872"/>
                        </a:cubicBezTo>
                        <a:cubicBezTo>
                          <a:pt x="1118575" y="118872"/>
                          <a:pt x="1118765" y="116967"/>
                          <a:pt x="1118765" y="116396"/>
                        </a:cubicBezTo>
                        <a:cubicBezTo>
                          <a:pt x="1118670" y="115157"/>
                          <a:pt x="1118384" y="112204"/>
                          <a:pt x="1118289" y="110871"/>
                        </a:cubicBezTo>
                        <a:cubicBezTo>
                          <a:pt x="1117813" y="105728"/>
                          <a:pt x="1117623" y="103251"/>
                          <a:pt x="1116765" y="98108"/>
                        </a:cubicBezTo>
                        <a:cubicBezTo>
                          <a:pt x="1116479" y="96393"/>
                          <a:pt x="1116194" y="93821"/>
                          <a:pt x="1116194" y="92678"/>
                        </a:cubicBezTo>
                        <a:cubicBezTo>
                          <a:pt x="1116289" y="90392"/>
                          <a:pt x="1117718" y="96679"/>
                          <a:pt x="1117623" y="95060"/>
                        </a:cubicBezTo>
                        <a:cubicBezTo>
                          <a:pt x="1117527" y="93059"/>
                          <a:pt x="1115527" y="82772"/>
                          <a:pt x="1115146" y="79724"/>
                        </a:cubicBezTo>
                        <a:cubicBezTo>
                          <a:pt x="1114003" y="70580"/>
                          <a:pt x="1113241" y="60865"/>
                          <a:pt x="1112289" y="52102"/>
                        </a:cubicBezTo>
                        <a:cubicBezTo>
                          <a:pt x="1111336" y="42577"/>
                          <a:pt x="1110193" y="51054"/>
                          <a:pt x="1109431" y="37624"/>
                        </a:cubicBezTo>
                        <a:cubicBezTo>
                          <a:pt x="1109050" y="30671"/>
                          <a:pt x="1109240" y="28194"/>
                          <a:pt x="1107716" y="17717"/>
                        </a:cubicBezTo>
                        <a:cubicBezTo>
                          <a:pt x="1107145" y="14002"/>
                          <a:pt x="1104859" y="5620"/>
                          <a:pt x="1105526" y="3334"/>
                        </a:cubicBezTo>
                        <a:cubicBezTo>
                          <a:pt x="1105716" y="2762"/>
                          <a:pt x="1105716" y="1619"/>
                          <a:pt x="1105621" y="0"/>
                        </a:cubicBezTo>
                        <a:cubicBezTo>
                          <a:pt x="1099811" y="1715"/>
                          <a:pt x="1093619" y="4667"/>
                          <a:pt x="1089619" y="6382"/>
                        </a:cubicBezTo>
                        <a:cubicBezTo>
                          <a:pt x="1080761" y="10287"/>
                          <a:pt x="1077427" y="10382"/>
                          <a:pt x="1068759" y="13240"/>
                        </a:cubicBezTo>
                        <a:cubicBezTo>
                          <a:pt x="1059901" y="16288"/>
                          <a:pt x="1066664" y="15145"/>
                          <a:pt x="1064759" y="16288"/>
                        </a:cubicBezTo>
                        <a:cubicBezTo>
                          <a:pt x="1062854" y="17336"/>
                          <a:pt x="1053043" y="19145"/>
                          <a:pt x="1050090" y="20669"/>
                        </a:cubicBezTo>
                        <a:cubicBezTo>
                          <a:pt x="1049233" y="21146"/>
                          <a:pt x="1053043" y="20003"/>
                          <a:pt x="1050757" y="21050"/>
                        </a:cubicBezTo>
                        <a:cubicBezTo>
                          <a:pt x="1049614" y="21527"/>
                          <a:pt x="1043804" y="23622"/>
                          <a:pt x="1042661" y="23908"/>
                        </a:cubicBezTo>
                        <a:cubicBezTo>
                          <a:pt x="1037517" y="25241"/>
                          <a:pt x="1045518" y="21812"/>
                          <a:pt x="1035136" y="25241"/>
                        </a:cubicBezTo>
                        <a:cubicBezTo>
                          <a:pt x="1021515" y="29718"/>
                          <a:pt x="1004275" y="36004"/>
                          <a:pt x="991131" y="41053"/>
                        </a:cubicBezTo>
                        <a:cubicBezTo>
                          <a:pt x="986749" y="42767"/>
                          <a:pt x="986177" y="43053"/>
                          <a:pt x="981510" y="44767"/>
                        </a:cubicBezTo>
                        <a:cubicBezTo>
                          <a:pt x="973700" y="48292"/>
                          <a:pt x="978748" y="44672"/>
                          <a:pt x="977795" y="44958"/>
                        </a:cubicBezTo>
                        <a:cubicBezTo>
                          <a:pt x="969699" y="47816"/>
                          <a:pt x="973890" y="48006"/>
                          <a:pt x="962746" y="50959"/>
                        </a:cubicBezTo>
                        <a:cubicBezTo>
                          <a:pt x="960746" y="51721"/>
                          <a:pt x="958079" y="52673"/>
                          <a:pt x="956174" y="53340"/>
                        </a:cubicBezTo>
                        <a:cubicBezTo>
                          <a:pt x="953792" y="54292"/>
                          <a:pt x="943791" y="58007"/>
                          <a:pt x="934457" y="61532"/>
                        </a:cubicBezTo>
                        <a:cubicBezTo>
                          <a:pt x="925122" y="65056"/>
                          <a:pt x="916359" y="68199"/>
                          <a:pt x="916264" y="67818"/>
                        </a:cubicBezTo>
                        <a:lnTo>
                          <a:pt x="902548" y="74009"/>
                        </a:lnTo>
                        <a:cubicBezTo>
                          <a:pt x="902453" y="73342"/>
                          <a:pt x="895404" y="75724"/>
                          <a:pt x="889689" y="77724"/>
                        </a:cubicBezTo>
                        <a:cubicBezTo>
                          <a:pt x="883307" y="79915"/>
                          <a:pt x="883689" y="79248"/>
                          <a:pt x="880545" y="80010"/>
                        </a:cubicBezTo>
                        <a:cubicBezTo>
                          <a:pt x="878069" y="80582"/>
                          <a:pt x="871592" y="84582"/>
                          <a:pt x="865210" y="86868"/>
                        </a:cubicBezTo>
                        <a:cubicBezTo>
                          <a:pt x="865210" y="86678"/>
                          <a:pt x="867782" y="84392"/>
                          <a:pt x="865496" y="85154"/>
                        </a:cubicBezTo>
                        <a:cubicBezTo>
                          <a:pt x="860257" y="86868"/>
                          <a:pt x="851399" y="90488"/>
                          <a:pt x="851208" y="91059"/>
                        </a:cubicBezTo>
                        <a:cubicBezTo>
                          <a:pt x="851018" y="91440"/>
                          <a:pt x="855494" y="90202"/>
                          <a:pt x="849970" y="92297"/>
                        </a:cubicBezTo>
                        <a:cubicBezTo>
                          <a:pt x="846350" y="93631"/>
                          <a:pt x="845303" y="93917"/>
                          <a:pt x="843302" y="94298"/>
                        </a:cubicBezTo>
                        <a:cubicBezTo>
                          <a:pt x="839873" y="95060"/>
                          <a:pt x="844255" y="92774"/>
                          <a:pt x="841302" y="93345"/>
                        </a:cubicBezTo>
                        <a:cubicBezTo>
                          <a:pt x="840731" y="93440"/>
                          <a:pt x="837016" y="95536"/>
                          <a:pt x="837111" y="95441"/>
                        </a:cubicBezTo>
                        <a:cubicBezTo>
                          <a:pt x="834254" y="96774"/>
                          <a:pt x="830729" y="98108"/>
                          <a:pt x="826729" y="99536"/>
                        </a:cubicBezTo>
                        <a:cubicBezTo>
                          <a:pt x="823109" y="100870"/>
                          <a:pt x="822728" y="100679"/>
                          <a:pt x="820347" y="101727"/>
                        </a:cubicBezTo>
                        <a:cubicBezTo>
                          <a:pt x="816823" y="103251"/>
                          <a:pt x="815585" y="103918"/>
                          <a:pt x="813394" y="104966"/>
                        </a:cubicBezTo>
                        <a:cubicBezTo>
                          <a:pt x="810346" y="106394"/>
                          <a:pt x="807965" y="106013"/>
                          <a:pt x="802821" y="108204"/>
                        </a:cubicBezTo>
                        <a:cubicBezTo>
                          <a:pt x="800345" y="109252"/>
                          <a:pt x="800154" y="109728"/>
                          <a:pt x="797297" y="110776"/>
                        </a:cubicBezTo>
                        <a:cubicBezTo>
                          <a:pt x="794249" y="111824"/>
                          <a:pt x="790820" y="113062"/>
                          <a:pt x="787772" y="114205"/>
                        </a:cubicBezTo>
                        <a:cubicBezTo>
                          <a:pt x="795582" y="111442"/>
                          <a:pt x="806345" y="106775"/>
                          <a:pt x="793582" y="111157"/>
                        </a:cubicBezTo>
                        <a:cubicBezTo>
                          <a:pt x="787772" y="113157"/>
                          <a:pt x="776723" y="117253"/>
                          <a:pt x="776818" y="117920"/>
                        </a:cubicBezTo>
                        <a:cubicBezTo>
                          <a:pt x="776627" y="116777"/>
                          <a:pt x="739956" y="130207"/>
                          <a:pt x="730622" y="133541"/>
                        </a:cubicBezTo>
                        <a:cubicBezTo>
                          <a:pt x="722049" y="136588"/>
                          <a:pt x="725573" y="135922"/>
                          <a:pt x="725764" y="136588"/>
                        </a:cubicBezTo>
                        <a:cubicBezTo>
                          <a:pt x="721859" y="138779"/>
                          <a:pt x="720620" y="139160"/>
                          <a:pt x="716429" y="139922"/>
                        </a:cubicBezTo>
                        <a:cubicBezTo>
                          <a:pt x="716239" y="138684"/>
                          <a:pt x="694712" y="145828"/>
                          <a:pt x="684330" y="149542"/>
                        </a:cubicBezTo>
                        <a:cubicBezTo>
                          <a:pt x="678520" y="151638"/>
                          <a:pt x="671948" y="153924"/>
                          <a:pt x="667947" y="155829"/>
                        </a:cubicBezTo>
                        <a:cubicBezTo>
                          <a:pt x="662137" y="158496"/>
                          <a:pt x="658898" y="159925"/>
                          <a:pt x="649373" y="163259"/>
                        </a:cubicBezTo>
                        <a:cubicBezTo>
                          <a:pt x="659375" y="159734"/>
                          <a:pt x="663185" y="157448"/>
                          <a:pt x="650898" y="161830"/>
                        </a:cubicBezTo>
                        <a:lnTo>
                          <a:pt x="622513" y="171926"/>
                        </a:lnTo>
                        <a:cubicBezTo>
                          <a:pt x="621751" y="172212"/>
                          <a:pt x="620894" y="172498"/>
                          <a:pt x="620227" y="172688"/>
                        </a:cubicBezTo>
                        <a:cubicBezTo>
                          <a:pt x="616036" y="183166"/>
                          <a:pt x="614417" y="187357"/>
                          <a:pt x="613178" y="192691"/>
                        </a:cubicBezTo>
                        <a:cubicBezTo>
                          <a:pt x="613750" y="190214"/>
                          <a:pt x="614417" y="187738"/>
                          <a:pt x="613274" y="189167"/>
                        </a:cubicBezTo>
                        <a:cubicBezTo>
                          <a:pt x="612702" y="189929"/>
                          <a:pt x="609559" y="196977"/>
                          <a:pt x="609749" y="197644"/>
                        </a:cubicBezTo>
                        <a:cubicBezTo>
                          <a:pt x="609940" y="198501"/>
                          <a:pt x="606987" y="204883"/>
                          <a:pt x="605082" y="209645"/>
                        </a:cubicBezTo>
                        <a:cubicBezTo>
                          <a:pt x="604130" y="212122"/>
                          <a:pt x="604511" y="212312"/>
                          <a:pt x="603749" y="214598"/>
                        </a:cubicBezTo>
                        <a:cubicBezTo>
                          <a:pt x="602606" y="218123"/>
                          <a:pt x="600796" y="220980"/>
                          <a:pt x="599462" y="224123"/>
                        </a:cubicBezTo>
                        <a:cubicBezTo>
                          <a:pt x="598129" y="227171"/>
                          <a:pt x="596700" y="230696"/>
                          <a:pt x="595367" y="233934"/>
                        </a:cubicBezTo>
                        <a:cubicBezTo>
                          <a:pt x="593938" y="237458"/>
                          <a:pt x="592223" y="242030"/>
                          <a:pt x="591938" y="243554"/>
                        </a:cubicBezTo>
                        <a:cubicBezTo>
                          <a:pt x="591652" y="245078"/>
                          <a:pt x="589937" y="248984"/>
                          <a:pt x="588223" y="253175"/>
                        </a:cubicBezTo>
                        <a:cubicBezTo>
                          <a:pt x="587651" y="253175"/>
                          <a:pt x="588509" y="250603"/>
                          <a:pt x="585651" y="258318"/>
                        </a:cubicBezTo>
                        <a:cubicBezTo>
                          <a:pt x="584032" y="262795"/>
                          <a:pt x="582413" y="267176"/>
                          <a:pt x="580793" y="271463"/>
                        </a:cubicBezTo>
                        <a:cubicBezTo>
                          <a:pt x="580984" y="270891"/>
                          <a:pt x="577936" y="279559"/>
                          <a:pt x="578222" y="277940"/>
                        </a:cubicBezTo>
                        <a:cubicBezTo>
                          <a:pt x="578317" y="277368"/>
                          <a:pt x="579269" y="274987"/>
                          <a:pt x="578603" y="275844"/>
                        </a:cubicBezTo>
                        <a:cubicBezTo>
                          <a:pt x="575745" y="282797"/>
                          <a:pt x="576412" y="281750"/>
                          <a:pt x="574983" y="286036"/>
                        </a:cubicBezTo>
                        <a:cubicBezTo>
                          <a:pt x="574031" y="288893"/>
                          <a:pt x="571459" y="296228"/>
                          <a:pt x="570030" y="298418"/>
                        </a:cubicBezTo>
                        <a:cubicBezTo>
                          <a:pt x="568220" y="301371"/>
                          <a:pt x="570125" y="296418"/>
                          <a:pt x="566125" y="305467"/>
                        </a:cubicBezTo>
                        <a:cubicBezTo>
                          <a:pt x="564029" y="310420"/>
                          <a:pt x="560981" y="317183"/>
                          <a:pt x="558886" y="322231"/>
                        </a:cubicBezTo>
                        <a:cubicBezTo>
                          <a:pt x="556600" y="327850"/>
                          <a:pt x="558505" y="324231"/>
                          <a:pt x="558505" y="324898"/>
                        </a:cubicBezTo>
                        <a:cubicBezTo>
                          <a:pt x="558505" y="325850"/>
                          <a:pt x="556790" y="330517"/>
                          <a:pt x="555362" y="333470"/>
                        </a:cubicBezTo>
                        <a:cubicBezTo>
                          <a:pt x="554409" y="335375"/>
                          <a:pt x="550409" y="344234"/>
                          <a:pt x="550790" y="344424"/>
                        </a:cubicBezTo>
                        <a:cubicBezTo>
                          <a:pt x="549837" y="343853"/>
                          <a:pt x="541646" y="366236"/>
                          <a:pt x="539455" y="371570"/>
                        </a:cubicBezTo>
                        <a:cubicBezTo>
                          <a:pt x="537359" y="376809"/>
                          <a:pt x="537550" y="375761"/>
                          <a:pt x="535740" y="380048"/>
                        </a:cubicBezTo>
                        <a:cubicBezTo>
                          <a:pt x="533645" y="385096"/>
                          <a:pt x="531359" y="390620"/>
                          <a:pt x="529168" y="395764"/>
                        </a:cubicBezTo>
                        <a:cubicBezTo>
                          <a:pt x="528406" y="397669"/>
                          <a:pt x="525263" y="405384"/>
                          <a:pt x="522310" y="412528"/>
                        </a:cubicBezTo>
                        <a:cubicBezTo>
                          <a:pt x="519357" y="419671"/>
                          <a:pt x="516500" y="426339"/>
                          <a:pt x="516309" y="426149"/>
                        </a:cubicBezTo>
                        <a:cubicBezTo>
                          <a:pt x="513452" y="433007"/>
                          <a:pt x="512785" y="434912"/>
                          <a:pt x="513166" y="435769"/>
                        </a:cubicBezTo>
                        <a:cubicBezTo>
                          <a:pt x="513356" y="436150"/>
                          <a:pt x="511832" y="441293"/>
                          <a:pt x="510404" y="444722"/>
                        </a:cubicBezTo>
                        <a:cubicBezTo>
                          <a:pt x="510689" y="444151"/>
                          <a:pt x="508499" y="446818"/>
                          <a:pt x="507927" y="448151"/>
                        </a:cubicBezTo>
                        <a:cubicBezTo>
                          <a:pt x="505927" y="452057"/>
                          <a:pt x="503450" y="458248"/>
                          <a:pt x="501736" y="463010"/>
                        </a:cubicBezTo>
                        <a:cubicBezTo>
                          <a:pt x="500212" y="467201"/>
                          <a:pt x="498497" y="471964"/>
                          <a:pt x="496688" y="476536"/>
                        </a:cubicBezTo>
                        <a:cubicBezTo>
                          <a:pt x="496402" y="477107"/>
                          <a:pt x="494783" y="480060"/>
                          <a:pt x="494211" y="481203"/>
                        </a:cubicBezTo>
                        <a:cubicBezTo>
                          <a:pt x="490877" y="488442"/>
                          <a:pt x="492401" y="489204"/>
                          <a:pt x="489830" y="495681"/>
                        </a:cubicBezTo>
                        <a:cubicBezTo>
                          <a:pt x="486020" y="505111"/>
                          <a:pt x="488877" y="494919"/>
                          <a:pt x="486210" y="501015"/>
                        </a:cubicBezTo>
                        <a:cubicBezTo>
                          <a:pt x="481638" y="511493"/>
                          <a:pt x="478114" y="523018"/>
                          <a:pt x="474780" y="532067"/>
                        </a:cubicBezTo>
                        <a:cubicBezTo>
                          <a:pt x="474114" y="533781"/>
                          <a:pt x="466017" y="554641"/>
                          <a:pt x="468970" y="545687"/>
                        </a:cubicBezTo>
                        <a:cubicBezTo>
                          <a:pt x="472780" y="536353"/>
                          <a:pt x="473351" y="533686"/>
                          <a:pt x="469160" y="543115"/>
                        </a:cubicBezTo>
                        <a:cubicBezTo>
                          <a:pt x="467827" y="546259"/>
                          <a:pt x="463350" y="557403"/>
                          <a:pt x="464207" y="556546"/>
                        </a:cubicBezTo>
                        <a:cubicBezTo>
                          <a:pt x="464493" y="556260"/>
                          <a:pt x="467160" y="551021"/>
                          <a:pt x="466303" y="553593"/>
                        </a:cubicBezTo>
                        <a:cubicBezTo>
                          <a:pt x="466112" y="554069"/>
                          <a:pt x="457731" y="570167"/>
                          <a:pt x="457349" y="572453"/>
                        </a:cubicBezTo>
                        <a:cubicBezTo>
                          <a:pt x="457159" y="573881"/>
                          <a:pt x="458111" y="572548"/>
                          <a:pt x="457731" y="574358"/>
                        </a:cubicBezTo>
                        <a:cubicBezTo>
                          <a:pt x="457349" y="576072"/>
                          <a:pt x="455921" y="580072"/>
                          <a:pt x="455064" y="582835"/>
                        </a:cubicBezTo>
                        <a:cubicBezTo>
                          <a:pt x="454301" y="582359"/>
                          <a:pt x="454397" y="581215"/>
                          <a:pt x="450110" y="591693"/>
                        </a:cubicBezTo>
                        <a:cubicBezTo>
                          <a:pt x="449063" y="594360"/>
                          <a:pt x="443062" y="609981"/>
                          <a:pt x="445348" y="605504"/>
                        </a:cubicBezTo>
                        <a:lnTo>
                          <a:pt x="441633" y="614648"/>
                        </a:lnTo>
                        <a:cubicBezTo>
                          <a:pt x="441157" y="614934"/>
                          <a:pt x="441824" y="612458"/>
                          <a:pt x="440681" y="614458"/>
                        </a:cubicBezTo>
                        <a:cubicBezTo>
                          <a:pt x="439347" y="616934"/>
                          <a:pt x="436871" y="622745"/>
                          <a:pt x="435347" y="626840"/>
                        </a:cubicBezTo>
                        <a:cubicBezTo>
                          <a:pt x="431727" y="636365"/>
                          <a:pt x="431918" y="639699"/>
                          <a:pt x="427917" y="646176"/>
                        </a:cubicBezTo>
                        <a:cubicBezTo>
                          <a:pt x="426679" y="645414"/>
                          <a:pt x="425155" y="653701"/>
                          <a:pt x="422393" y="660654"/>
                        </a:cubicBezTo>
                        <a:cubicBezTo>
                          <a:pt x="420488" y="665417"/>
                          <a:pt x="417059" y="671703"/>
                          <a:pt x="415820" y="675322"/>
                        </a:cubicBezTo>
                        <a:cubicBezTo>
                          <a:pt x="415630" y="676085"/>
                          <a:pt x="413820" y="682466"/>
                          <a:pt x="413725" y="682657"/>
                        </a:cubicBezTo>
                        <a:cubicBezTo>
                          <a:pt x="412010" y="685610"/>
                          <a:pt x="413534" y="681323"/>
                          <a:pt x="410296" y="688467"/>
                        </a:cubicBezTo>
                        <a:cubicBezTo>
                          <a:pt x="408867" y="691705"/>
                          <a:pt x="405914" y="698468"/>
                          <a:pt x="405533" y="700469"/>
                        </a:cubicBezTo>
                        <a:cubicBezTo>
                          <a:pt x="405248" y="702278"/>
                          <a:pt x="402390" y="708660"/>
                          <a:pt x="400485" y="713327"/>
                        </a:cubicBezTo>
                        <a:cubicBezTo>
                          <a:pt x="399342" y="716185"/>
                          <a:pt x="399533" y="717899"/>
                          <a:pt x="396961" y="724281"/>
                        </a:cubicBezTo>
                        <a:lnTo>
                          <a:pt x="396199" y="723805"/>
                        </a:lnTo>
                        <a:cubicBezTo>
                          <a:pt x="394865" y="727138"/>
                          <a:pt x="392484" y="732949"/>
                          <a:pt x="392865" y="733139"/>
                        </a:cubicBezTo>
                        <a:cubicBezTo>
                          <a:pt x="391532" y="737330"/>
                          <a:pt x="391056" y="738473"/>
                          <a:pt x="389150" y="742283"/>
                        </a:cubicBezTo>
                        <a:cubicBezTo>
                          <a:pt x="387531" y="746284"/>
                          <a:pt x="387341" y="746855"/>
                          <a:pt x="387626" y="747046"/>
                        </a:cubicBezTo>
                        <a:cubicBezTo>
                          <a:pt x="388007" y="747236"/>
                          <a:pt x="385626" y="753047"/>
                          <a:pt x="384293" y="756380"/>
                        </a:cubicBezTo>
                        <a:lnTo>
                          <a:pt x="383054" y="755618"/>
                        </a:lnTo>
                        <a:cubicBezTo>
                          <a:pt x="383531" y="755904"/>
                          <a:pt x="377720" y="770477"/>
                          <a:pt x="375815" y="775049"/>
                        </a:cubicBezTo>
                        <a:cubicBezTo>
                          <a:pt x="373148" y="781526"/>
                          <a:pt x="372863" y="781050"/>
                          <a:pt x="370958" y="785527"/>
                        </a:cubicBezTo>
                        <a:cubicBezTo>
                          <a:pt x="362385" y="805148"/>
                          <a:pt x="354003" y="826198"/>
                          <a:pt x="345621" y="846582"/>
                        </a:cubicBezTo>
                        <a:cubicBezTo>
                          <a:pt x="345716" y="846392"/>
                          <a:pt x="344764" y="847535"/>
                          <a:pt x="343240" y="851249"/>
                        </a:cubicBezTo>
                        <a:lnTo>
                          <a:pt x="339144" y="861346"/>
                        </a:lnTo>
                        <a:lnTo>
                          <a:pt x="326190" y="893921"/>
                        </a:lnTo>
                        <a:cubicBezTo>
                          <a:pt x="320475" y="908495"/>
                          <a:pt x="314284" y="923925"/>
                          <a:pt x="308664" y="938308"/>
                        </a:cubicBezTo>
                        <a:cubicBezTo>
                          <a:pt x="306378" y="944118"/>
                          <a:pt x="304092" y="950023"/>
                          <a:pt x="303140" y="953262"/>
                        </a:cubicBezTo>
                        <a:cubicBezTo>
                          <a:pt x="302473" y="955548"/>
                          <a:pt x="300282" y="960692"/>
                          <a:pt x="299139" y="963644"/>
                        </a:cubicBezTo>
                        <a:cubicBezTo>
                          <a:pt x="300282" y="960787"/>
                          <a:pt x="301044" y="958215"/>
                          <a:pt x="299425" y="962120"/>
                        </a:cubicBezTo>
                        <a:cubicBezTo>
                          <a:pt x="295996" y="970407"/>
                          <a:pt x="292186" y="979646"/>
                          <a:pt x="288852" y="987933"/>
                        </a:cubicBezTo>
                        <a:cubicBezTo>
                          <a:pt x="287423" y="991553"/>
                          <a:pt x="283232" y="1001268"/>
                          <a:pt x="282566" y="1003935"/>
                        </a:cubicBezTo>
                        <a:cubicBezTo>
                          <a:pt x="282089" y="1005745"/>
                          <a:pt x="283994" y="1003363"/>
                          <a:pt x="284280" y="1003459"/>
                        </a:cubicBezTo>
                        <a:cubicBezTo>
                          <a:pt x="281518" y="1010222"/>
                          <a:pt x="280089" y="1011555"/>
                          <a:pt x="279518" y="1011746"/>
                        </a:cubicBezTo>
                        <a:cubicBezTo>
                          <a:pt x="278756" y="1012031"/>
                          <a:pt x="275993" y="1019365"/>
                          <a:pt x="273231" y="1026128"/>
                        </a:cubicBezTo>
                        <a:cubicBezTo>
                          <a:pt x="269612" y="1034891"/>
                          <a:pt x="265611" y="1044988"/>
                          <a:pt x="261992" y="1053465"/>
                        </a:cubicBezTo>
                        <a:cubicBezTo>
                          <a:pt x="261325" y="1054989"/>
                          <a:pt x="260182" y="1057275"/>
                          <a:pt x="259801" y="1058037"/>
                        </a:cubicBezTo>
                        <a:cubicBezTo>
                          <a:pt x="257991" y="1062609"/>
                          <a:pt x="257229" y="1065276"/>
                          <a:pt x="255991" y="1068991"/>
                        </a:cubicBezTo>
                        <a:cubicBezTo>
                          <a:pt x="253229" y="1076801"/>
                          <a:pt x="248276" y="1087088"/>
                          <a:pt x="244942" y="1094804"/>
                        </a:cubicBezTo>
                        <a:cubicBezTo>
                          <a:pt x="241227" y="1103471"/>
                          <a:pt x="241037" y="1105472"/>
                          <a:pt x="239798" y="1109948"/>
                        </a:cubicBezTo>
                        <a:cubicBezTo>
                          <a:pt x="237608" y="1118045"/>
                          <a:pt x="237131" y="1115092"/>
                          <a:pt x="236655" y="1115568"/>
                        </a:cubicBezTo>
                        <a:cubicBezTo>
                          <a:pt x="235417" y="1116997"/>
                          <a:pt x="232559" y="1126998"/>
                          <a:pt x="232178" y="1128141"/>
                        </a:cubicBezTo>
                        <a:cubicBezTo>
                          <a:pt x="229607" y="1135761"/>
                          <a:pt x="227892" y="1137285"/>
                          <a:pt x="225606" y="1142143"/>
                        </a:cubicBezTo>
                        <a:cubicBezTo>
                          <a:pt x="222844" y="1148239"/>
                          <a:pt x="219605" y="1156621"/>
                          <a:pt x="217034" y="1163003"/>
                        </a:cubicBezTo>
                        <a:cubicBezTo>
                          <a:pt x="215510" y="1166908"/>
                          <a:pt x="206556" y="1189958"/>
                          <a:pt x="205889" y="1189577"/>
                        </a:cubicBezTo>
                        <a:cubicBezTo>
                          <a:pt x="203699" y="1194626"/>
                          <a:pt x="201413" y="1200722"/>
                          <a:pt x="199508" y="1205770"/>
                        </a:cubicBezTo>
                        <a:cubicBezTo>
                          <a:pt x="192078" y="1224534"/>
                          <a:pt x="184458" y="1243870"/>
                          <a:pt x="176933" y="1262729"/>
                        </a:cubicBezTo>
                        <a:cubicBezTo>
                          <a:pt x="174362" y="1269206"/>
                          <a:pt x="171504" y="1277017"/>
                          <a:pt x="172076" y="1277398"/>
                        </a:cubicBezTo>
                        <a:cubicBezTo>
                          <a:pt x="171790" y="1277207"/>
                          <a:pt x="171790" y="1275683"/>
                          <a:pt x="169885" y="1279589"/>
                        </a:cubicBezTo>
                        <a:cubicBezTo>
                          <a:pt x="168361" y="1282827"/>
                          <a:pt x="167885" y="1284923"/>
                          <a:pt x="166265" y="1288542"/>
                        </a:cubicBezTo>
                        <a:cubicBezTo>
                          <a:pt x="165313" y="1290733"/>
                          <a:pt x="164360" y="1292828"/>
                          <a:pt x="163408" y="1294924"/>
                        </a:cubicBezTo>
                        <a:cubicBezTo>
                          <a:pt x="159502" y="1303877"/>
                          <a:pt x="155883" y="1312736"/>
                          <a:pt x="152073" y="1322261"/>
                        </a:cubicBezTo>
                        <a:cubicBezTo>
                          <a:pt x="151406" y="1324356"/>
                          <a:pt x="149216" y="1329881"/>
                          <a:pt x="147215" y="1334834"/>
                        </a:cubicBezTo>
                        <a:cubicBezTo>
                          <a:pt x="145215" y="1339882"/>
                          <a:pt x="143405" y="1344263"/>
                          <a:pt x="143310" y="1344454"/>
                        </a:cubicBezTo>
                        <a:cubicBezTo>
                          <a:pt x="142643" y="1348169"/>
                          <a:pt x="144453" y="1345978"/>
                          <a:pt x="143405" y="1350740"/>
                        </a:cubicBezTo>
                        <a:cubicBezTo>
                          <a:pt x="143120" y="1351979"/>
                          <a:pt x="137214" y="1364075"/>
                          <a:pt x="139310" y="1357027"/>
                        </a:cubicBezTo>
                        <a:cubicBezTo>
                          <a:pt x="141596" y="1349597"/>
                          <a:pt x="139310" y="1354455"/>
                          <a:pt x="135595" y="1363504"/>
                        </a:cubicBezTo>
                        <a:cubicBezTo>
                          <a:pt x="134071" y="1367219"/>
                          <a:pt x="131309" y="1373791"/>
                          <a:pt x="130451" y="1376648"/>
                        </a:cubicBezTo>
                        <a:cubicBezTo>
                          <a:pt x="129785" y="1379030"/>
                          <a:pt x="130356" y="1377887"/>
                          <a:pt x="128356" y="1382649"/>
                        </a:cubicBezTo>
                        <a:cubicBezTo>
                          <a:pt x="126832" y="1386269"/>
                          <a:pt x="119212" y="1401985"/>
                          <a:pt x="119783" y="1399508"/>
                        </a:cubicBezTo>
                        <a:cubicBezTo>
                          <a:pt x="119021" y="1402937"/>
                          <a:pt x="117878" y="1405795"/>
                          <a:pt x="114640" y="1413605"/>
                        </a:cubicBezTo>
                        <a:cubicBezTo>
                          <a:pt x="111877" y="1420463"/>
                          <a:pt x="109401" y="1426655"/>
                          <a:pt x="107020" y="1433131"/>
                        </a:cubicBezTo>
                        <a:cubicBezTo>
                          <a:pt x="106448" y="1434751"/>
                          <a:pt x="104353" y="1441037"/>
                          <a:pt x="103877" y="1441990"/>
                        </a:cubicBezTo>
                        <a:cubicBezTo>
                          <a:pt x="103019" y="1443704"/>
                          <a:pt x="101686" y="1445800"/>
                          <a:pt x="100638" y="1448181"/>
                        </a:cubicBezTo>
                        <a:cubicBezTo>
                          <a:pt x="98638" y="1453039"/>
                          <a:pt x="97304" y="1457135"/>
                          <a:pt x="95399" y="1461802"/>
                        </a:cubicBezTo>
                        <a:lnTo>
                          <a:pt x="88922" y="1477804"/>
                        </a:lnTo>
                        <a:cubicBezTo>
                          <a:pt x="85493" y="1484471"/>
                          <a:pt x="85779" y="1486662"/>
                          <a:pt x="85684" y="1487710"/>
                        </a:cubicBezTo>
                        <a:cubicBezTo>
                          <a:pt x="85589" y="1488948"/>
                          <a:pt x="84160" y="1492663"/>
                          <a:pt x="82541" y="1496759"/>
                        </a:cubicBezTo>
                        <a:cubicBezTo>
                          <a:pt x="81779" y="1496282"/>
                          <a:pt x="82064" y="1494854"/>
                          <a:pt x="78064" y="1504664"/>
                        </a:cubicBezTo>
                        <a:cubicBezTo>
                          <a:pt x="70920" y="1522190"/>
                          <a:pt x="63586" y="1539907"/>
                          <a:pt x="56442" y="1557433"/>
                        </a:cubicBezTo>
                        <a:cubicBezTo>
                          <a:pt x="55966" y="1558671"/>
                          <a:pt x="48155" y="1577531"/>
                          <a:pt x="49679" y="1574959"/>
                        </a:cubicBezTo>
                        <a:cubicBezTo>
                          <a:pt x="52156" y="1570482"/>
                          <a:pt x="47774" y="1581245"/>
                          <a:pt x="46060" y="1585055"/>
                        </a:cubicBezTo>
                        <a:cubicBezTo>
                          <a:pt x="44345" y="1588865"/>
                          <a:pt x="45012" y="1586389"/>
                          <a:pt x="43679" y="1589056"/>
                        </a:cubicBezTo>
                        <a:cubicBezTo>
                          <a:pt x="42726" y="1591151"/>
                          <a:pt x="41297" y="1594580"/>
                          <a:pt x="40345" y="1596962"/>
                        </a:cubicBezTo>
                        <a:cubicBezTo>
                          <a:pt x="38440" y="1601629"/>
                          <a:pt x="32725" y="1614964"/>
                          <a:pt x="31677" y="1618774"/>
                        </a:cubicBezTo>
                        <a:cubicBezTo>
                          <a:pt x="30629" y="1622203"/>
                          <a:pt x="28820" y="1626108"/>
                          <a:pt x="26724" y="1631633"/>
                        </a:cubicBezTo>
                        <a:cubicBezTo>
                          <a:pt x="25486" y="1634871"/>
                          <a:pt x="24533" y="1638776"/>
                          <a:pt x="23771" y="1640586"/>
                        </a:cubicBezTo>
                        <a:cubicBezTo>
                          <a:pt x="23105" y="1642301"/>
                          <a:pt x="22152" y="1643539"/>
                          <a:pt x="21295" y="1645253"/>
                        </a:cubicBezTo>
                        <a:cubicBezTo>
                          <a:pt x="19009" y="1650111"/>
                          <a:pt x="16342" y="1656302"/>
                          <a:pt x="13960" y="1662303"/>
                        </a:cubicBezTo>
                        <a:cubicBezTo>
                          <a:pt x="10341" y="1671352"/>
                          <a:pt x="6150" y="1681829"/>
                          <a:pt x="2531" y="1690878"/>
                        </a:cubicBezTo>
                        <a:cubicBezTo>
                          <a:pt x="626" y="1695640"/>
                          <a:pt x="149" y="1697546"/>
                          <a:pt x="530" y="1697736"/>
                        </a:cubicBezTo>
                        <a:cubicBezTo>
                          <a:pt x="-2803" y="1708214"/>
                          <a:pt x="11960" y="1676305"/>
                          <a:pt x="8341" y="1679639"/>
                        </a:cubicBezTo>
                        <a:cubicBezTo>
                          <a:pt x="8531" y="1679734"/>
                          <a:pt x="11008" y="1674209"/>
                          <a:pt x="13580" y="1668113"/>
                        </a:cubicBezTo>
                        <a:cubicBezTo>
                          <a:pt x="16151" y="1662017"/>
                          <a:pt x="19009" y="1655445"/>
                          <a:pt x="20152" y="1653540"/>
                        </a:cubicBezTo>
                        <a:cubicBezTo>
                          <a:pt x="21771" y="1650873"/>
                          <a:pt x="21771" y="1649635"/>
                          <a:pt x="23295" y="1645730"/>
                        </a:cubicBezTo>
                        <a:cubicBezTo>
                          <a:pt x="25010" y="1641443"/>
                          <a:pt x="26819" y="1636871"/>
                          <a:pt x="28534" y="1632585"/>
                        </a:cubicBezTo>
                        <a:cubicBezTo>
                          <a:pt x="36725" y="1611535"/>
                          <a:pt x="46060" y="1588865"/>
                          <a:pt x="54727" y="1567815"/>
                        </a:cubicBezTo>
                        <a:cubicBezTo>
                          <a:pt x="60252" y="1554575"/>
                          <a:pt x="73016" y="1525714"/>
                          <a:pt x="71587" y="1524286"/>
                        </a:cubicBezTo>
                        <a:cubicBezTo>
                          <a:pt x="71587" y="1524286"/>
                          <a:pt x="71587" y="1523333"/>
                          <a:pt x="71682" y="1522286"/>
                        </a:cubicBezTo>
                        <a:cubicBezTo>
                          <a:pt x="71873" y="1521143"/>
                          <a:pt x="72158" y="1519809"/>
                          <a:pt x="72730" y="1518952"/>
                        </a:cubicBezTo>
                        <a:cubicBezTo>
                          <a:pt x="73777" y="1517237"/>
                          <a:pt x="75111" y="1515142"/>
                          <a:pt x="75492" y="1515332"/>
                        </a:cubicBezTo>
                        <a:cubicBezTo>
                          <a:pt x="75683" y="1515428"/>
                          <a:pt x="78921" y="1513046"/>
                          <a:pt x="79207" y="1512284"/>
                        </a:cubicBezTo>
                        <a:cubicBezTo>
                          <a:pt x="79778" y="1510475"/>
                          <a:pt x="79112" y="1511713"/>
                          <a:pt x="80350" y="1508474"/>
                        </a:cubicBezTo>
                        <a:cubicBezTo>
                          <a:pt x="81683" y="1505140"/>
                          <a:pt x="83112" y="1501521"/>
                          <a:pt x="84446" y="1497997"/>
                        </a:cubicBezTo>
                        <a:cubicBezTo>
                          <a:pt x="86541" y="1492758"/>
                          <a:pt x="90065" y="1484281"/>
                          <a:pt x="90542" y="1484567"/>
                        </a:cubicBezTo>
                        <a:cubicBezTo>
                          <a:pt x="89589" y="1483995"/>
                          <a:pt x="94828" y="1473137"/>
                          <a:pt x="95018" y="1470565"/>
                        </a:cubicBezTo>
                        <a:cubicBezTo>
                          <a:pt x="95114" y="1469136"/>
                          <a:pt x="95876" y="1464659"/>
                          <a:pt x="99305" y="1458278"/>
                        </a:cubicBezTo>
                        <a:cubicBezTo>
                          <a:pt x="100924" y="1455325"/>
                          <a:pt x="100543" y="1457325"/>
                          <a:pt x="102829" y="1452658"/>
                        </a:cubicBezTo>
                        <a:cubicBezTo>
                          <a:pt x="104353" y="1449514"/>
                          <a:pt x="106258" y="1444847"/>
                          <a:pt x="106448" y="1443323"/>
                        </a:cubicBezTo>
                        <a:cubicBezTo>
                          <a:pt x="106639" y="1441704"/>
                          <a:pt x="107306" y="1440656"/>
                          <a:pt x="109592" y="1435037"/>
                        </a:cubicBezTo>
                        <a:cubicBezTo>
                          <a:pt x="110735" y="1432179"/>
                          <a:pt x="110258" y="1433989"/>
                          <a:pt x="110925" y="1433036"/>
                        </a:cubicBezTo>
                        <a:cubicBezTo>
                          <a:pt x="113211" y="1429417"/>
                          <a:pt x="117878" y="1413986"/>
                          <a:pt x="121689" y="1406462"/>
                        </a:cubicBezTo>
                        <a:cubicBezTo>
                          <a:pt x="124070" y="1400651"/>
                          <a:pt x="126260" y="1392269"/>
                          <a:pt x="127118" y="1390745"/>
                        </a:cubicBezTo>
                        <a:cubicBezTo>
                          <a:pt x="127594" y="1389888"/>
                          <a:pt x="129213" y="1387888"/>
                          <a:pt x="129975" y="1385888"/>
                        </a:cubicBezTo>
                        <a:cubicBezTo>
                          <a:pt x="131309" y="1382173"/>
                          <a:pt x="129975" y="1384173"/>
                          <a:pt x="131309" y="1380173"/>
                        </a:cubicBezTo>
                        <a:cubicBezTo>
                          <a:pt x="131404" y="1380077"/>
                          <a:pt x="134833" y="1374934"/>
                          <a:pt x="134928" y="1374839"/>
                        </a:cubicBezTo>
                        <a:cubicBezTo>
                          <a:pt x="135881" y="1370933"/>
                          <a:pt x="137785" y="1364837"/>
                          <a:pt x="141881" y="1356074"/>
                        </a:cubicBezTo>
                        <a:cubicBezTo>
                          <a:pt x="143786" y="1351979"/>
                          <a:pt x="145977" y="1347026"/>
                          <a:pt x="147882" y="1342263"/>
                        </a:cubicBezTo>
                        <a:cubicBezTo>
                          <a:pt x="148549" y="1340453"/>
                          <a:pt x="150549" y="1334929"/>
                          <a:pt x="148644" y="1339596"/>
                        </a:cubicBezTo>
                        <a:lnTo>
                          <a:pt x="153026" y="1328738"/>
                        </a:lnTo>
                        <a:cubicBezTo>
                          <a:pt x="156074" y="1321213"/>
                          <a:pt x="153692" y="1327118"/>
                          <a:pt x="154835" y="1323213"/>
                        </a:cubicBezTo>
                        <a:cubicBezTo>
                          <a:pt x="155693" y="1320451"/>
                          <a:pt x="161217" y="1308354"/>
                          <a:pt x="162551" y="1305115"/>
                        </a:cubicBezTo>
                        <a:cubicBezTo>
                          <a:pt x="164456" y="1300734"/>
                          <a:pt x="168266" y="1291685"/>
                          <a:pt x="169599" y="1287685"/>
                        </a:cubicBezTo>
                        <a:cubicBezTo>
                          <a:pt x="170647" y="1284351"/>
                          <a:pt x="168932" y="1286351"/>
                          <a:pt x="173123" y="1278064"/>
                        </a:cubicBezTo>
                        <a:cubicBezTo>
                          <a:pt x="174838" y="1275302"/>
                          <a:pt x="179696" y="1264444"/>
                          <a:pt x="176838" y="1268921"/>
                        </a:cubicBezTo>
                        <a:cubicBezTo>
                          <a:pt x="176171" y="1268539"/>
                          <a:pt x="178648" y="1261872"/>
                          <a:pt x="181696" y="1255776"/>
                        </a:cubicBezTo>
                        <a:cubicBezTo>
                          <a:pt x="183791" y="1251490"/>
                          <a:pt x="184268" y="1252156"/>
                          <a:pt x="187506" y="1243013"/>
                        </a:cubicBezTo>
                        <a:cubicBezTo>
                          <a:pt x="187887" y="1241870"/>
                          <a:pt x="191983" y="1229487"/>
                          <a:pt x="192364" y="1229011"/>
                        </a:cubicBezTo>
                        <a:cubicBezTo>
                          <a:pt x="192650" y="1228630"/>
                          <a:pt x="189697" y="1237393"/>
                          <a:pt x="191507" y="1233583"/>
                        </a:cubicBezTo>
                        <a:cubicBezTo>
                          <a:pt x="193031" y="1230249"/>
                          <a:pt x="196174" y="1220914"/>
                          <a:pt x="197031" y="1218438"/>
                        </a:cubicBezTo>
                        <a:cubicBezTo>
                          <a:pt x="199222" y="1213009"/>
                          <a:pt x="201794" y="1206722"/>
                          <a:pt x="203889" y="1202246"/>
                        </a:cubicBezTo>
                        <a:cubicBezTo>
                          <a:pt x="205889" y="1198055"/>
                          <a:pt x="207318" y="1194911"/>
                          <a:pt x="209699" y="1189292"/>
                        </a:cubicBezTo>
                        <a:cubicBezTo>
                          <a:pt x="212176" y="1183196"/>
                          <a:pt x="214843" y="1176719"/>
                          <a:pt x="217034" y="1170813"/>
                        </a:cubicBezTo>
                        <a:cubicBezTo>
                          <a:pt x="219224" y="1164812"/>
                          <a:pt x="219891" y="1161860"/>
                          <a:pt x="221891" y="1158335"/>
                        </a:cubicBezTo>
                        <a:cubicBezTo>
                          <a:pt x="224082" y="1154430"/>
                          <a:pt x="227321" y="1146810"/>
                          <a:pt x="229988" y="1139952"/>
                        </a:cubicBezTo>
                        <a:cubicBezTo>
                          <a:pt x="231893" y="1135094"/>
                          <a:pt x="230845" y="1136237"/>
                          <a:pt x="230559" y="1136047"/>
                        </a:cubicBezTo>
                        <a:cubicBezTo>
                          <a:pt x="231607" y="1136714"/>
                          <a:pt x="239132" y="1117283"/>
                          <a:pt x="240941" y="1111472"/>
                        </a:cubicBezTo>
                        <a:cubicBezTo>
                          <a:pt x="241989" y="1108234"/>
                          <a:pt x="244466" y="1102043"/>
                          <a:pt x="245704" y="1100138"/>
                        </a:cubicBezTo>
                        <a:cubicBezTo>
                          <a:pt x="246466" y="1098899"/>
                          <a:pt x="244656" y="1103852"/>
                          <a:pt x="245990" y="1101281"/>
                        </a:cubicBezTo>
                        <a:cubicBezTo>
                          <a:pt x="247323" y="1098804"/>
                          <a:pt x="248276" y="1095280"/>
                          <a:pt x="249038" y="1093184"/>
                        </a:cubicBezTo>
                        <a:cubicBezTo>
                          <a:pt x="250752" y="1088231"/>
                          <a:pt x="253800" y="1081088"/>
                          <a:pt x="255705" y="1077182"/>
                        </a:cubicBezTo>
                        <a:cubicBezTo>
                          <a:pt x="256277" y="1077563"/>
                          <a:pt x="258944" y="1068610"/>
                          <a:pt x="260087" y="1065562"/>
                        </a:cubicBezTo>
                        <a:cubicBezTo>
                          <a:pt x="263039" y="1057942"/>
                          <a:pt x="266945" y="1049179"/>
                          <a:pt x="269231" y="1042606"/>
                        </a:cubicBezTo>
                        <a:cubicBezTo>
                          <a:pt x="271231" y="1036701"/>
                          <a:pt x="274850" y="1028224"/>
                          <a:pt x="277517" y="1021937"/>
                        </a:cubicBezTo>
                        <a:cubicBezTo>
                          <a:pt x="280565" y="1014698"/>
                          <a:pt x="285995" y="1002411"/>
                          <a:pt x="288281" y="995553"/>
                        </a:cubicBezTo>
                        <a:cubicBezTo>
                          <a:pt x="289138" y="992981"/>
                          <a:pt x="291329" y="989362"/>
                          <a:pt x="292376" y="986980"/>
                        </a:cubicBezTo>
                        <a:cubicBezTo>
                          <a:pt x="294186" y="982980"/>
                          <a:pt x="294567" y="980885"/>
                          <a:pt x="296663" y="975931"/>
                        </a:cubicBezTo>
                        <a:cubicBezTo>
                          <a:pt x="298949" y="970312"/>
                          <a:pt x="301330" y="964406"/>
                          <a:pt x="303616" y="958787"/>
                        </a:cubicBezTo>
                        <a:cubicBezTo>
                          <a:pt x="305997" y="952690"/>
                          <a:pt x="304854" y="954310"/>
                          <a:pt x="307902" y="947738"/>
                        </a:cubicBezTo>
                        <a:cubicBezTo>
                          <a:pt x="310855" y="941546"/>
                          <a:pt x="317522" y="926592"/>
                          <a:pt x="316475" y="925925"/>
                        </a:cubicBezTo>
                        <a:cubicBezTo>
                          <a:pt x="317618" y="926687"/>
                          <a:pt x="332191" y="889826"/>
                          <a:pt x="334667" y="882301"/>
                        </a:cubicBezTo>
                        <a:cubicBezTo>
                          <a:pt x="336763" y="875919"/>
                          <a:pt x="341906" y="868871"/>
                          <a:pt x="344002" y="860584"/>
                        </a:cubicBezTo>
                        <a:cubicBezTo>
                          <a:pt x="344954" y="856964"/>
                          <a:pt x="344954" y="854964"/>
                          <a:pt x="348383" y="848392"/>
                        </a:cubicBezTo>
                        <a:cubicBezTo>
                          <a:pt x="349241" y="846296"/>
                          <a:pt x="354956" y="832009"/>
                          <a:pt x="354575" y="832866"/>
                        </a:cubicBezTo>
                        <a:cubicBezTo>
                          <a:pt x="354860" y="832295"/>
                          <a:pt x="353241" y="837152"/>
                          <a:pt x="354765" y="833723"/>
                        </a:cubicBezTo>
                        <a:cubicBezTo>
                          <a:pt x="356003" y="830961"/>
                          <a:pt x="357718" y="826580"/>
                          <a:pt x="358956" y="823531"/>
                        </a:cubicBezTo>
                        <a:cubicBezTo>
                          <a:pt x="362385" y="815245"/>
                          <a:pt x="366576" y="806291"/>
                          <a:pt x="369624" y="798576"/>
                        </a:cubicBezTo>
                        <a:cubicBezTo>
                          <a:pt x="366386" y="805720"/>
                          <a:pt x="363909" y="808577"/>
                          <a:pt x="366005" y="802005"/>
                        </a:cubicBezTo>
                        <a:cubicBezTo>
                          <a:pt x="369052" y="794480"/>
                          <a:pt x="368005" y="799338"/>
                          <a:pt x="368100" y="799910"/>
                        </a:cubicBezTo>
                        <a:cubicBezTo>
                          <a:pt x="368195" y="800862"/>
                          <a:pt x="372291" y="790004"/>
                          <a:pt x="373625" y="786765"/>
                        </a:cubicBezTo>
                        <a:cubicBezTo>
                          <a:pt x="374958" y="783717"/>
                          <a:pt x="378006" y="778193"/>
                          <a:pt x="378482" y="776383"/>
                        </a:cubicBezTo>
                        <a:cubicBezTo>
                          <a:pt x="379149" y="774192"/>
                          <a:pt x="379149" y="773049"/>
                          <a:pt x="381245" y="768287"/>
                        </a:cubicBezTo>
                        <a:cubicBezTo>
                          <a:pt x="384483" y="761047"/>
                          <a:pt x="386769" y="756476"/>
                          <a:pt x="390103" y="748379"/>
                        </a:cubicBezTo>
                        <a:cubicBezTo>
                          <a:pt x="387531" y="753332"/>
                          <a:pt x="401723" y="719042"/>
                          <a:pt x="403057" y="715423"/>
                        </a:cubicBezTo>
                        <a:cubicBezTo>
                          <a:pt x="403914" y="713042"/>
                          <a:pt x="401247" y="717804"/>
                          <a:pt x="402581" y="713613"/>
                        </a:cubicBezTo>
                        <a:cubicBezTo>
                          <a:pt x="404390" y="708088"/>
                          <a:pt x="406200" y="706850"/>
                          <a:pt x="406391" y="706946"/>
                        </a:cubicBezTo>
                        <a:cubicBezTo>
                          <a:pt x="406200" y="706755"/>
                          <a:pt x="406867" y="703802"/>
                          <a:pt x="408581" y="700278"/>
                        </a:cubicBezTo>
                        <a:cubicBezTo>
                          <a:pt x="410201" y="697039"/>
                          <a:pt x="409820" y="699135"/>
                          <a:pt x="411439" y="695801"/>
                        </a:cubicBezTo>
                        <a:cubicBezTo>
                          <a:pt x="412391" y="693706"/>
                          <a:pt x="412677" y="689991"/>
                          <a:pt x="415344" y="683895"/>
                        </a:cubicBezTo>
                        <a:cubicBezTo>
                          <a:pt x="416106" y="682180"/>
                          <a:pt x="420773" y="673322"/>
                          <a:pt x="420392" y="673227"/>
                        </a:cubicBezTo>
                        <a:cubicBezTo>
                          <a:pt x="420107" y="673132"/>
                          <a:pt x="418297" y="677037"/>
                          <a:pt x="419916" y="672465"/>
                        </a:cubicBezTo>
                        <a:cubicBezTo>
                          <a:pt x="420488" y="670941"/>
                          <a:pt x="421250" y="668846"/>
                          <a:pt x="421916" y="667512"/>
                        </a:cubicBezTo>
                        <a:cubicBezTo>
                          <a:pt x="423726" y="663797"/>
                          <a:pt x="422488" y="669036"/>
                          <a:pt x="424774" y="663512"/>
                        </a:cubicBezTo>
                        <a:cubicBezTo>
                          <a:pt x="426393" y="659702"/>
                          <a:pt x="428489" y="654558"/>
                          <a:pt x="429917" y="650748"/>
                        </a:cubicBezTo>
                        <a:cubicBezTo>
                          <a:pt x="430489" y="649224"/>
                          <a:pt x="430870" y="647510"/>
                          <a:pt x="430965" y="647319"/>
                        </a:cubicBezTo>
                        <a:cubicBezTo>
                          <a:pt x="433823" y="640175"/>
                          <a:pt x="436871" y="632841"/>
                          <a:pt x="439728" y="625697"/>
                        </a:cubicBezTo>
                        <a:cubicBezTo>
                          <a:pt x="443062" y="617220"/>
                          <a:pt x="443157" y="615887"/>
                          <a:pt x="439442" y="624364"/>
                        </a:cubicBezTo>
                        <a:cubicBezTo>
                          <a:pt x="442109" y="617792"/>
                          <a:pt x="444776" y="611124"/>
                          <a:pt x="447253" y="606266"/>
                        </a:cubicBezTo>
                        <a:cubicBezTo>
                          <a:pt x="449253" y="602456"/>
                          <a:pt x="452396" y="596170"/>
                          <a:pt x="454492" y="589979"/>
                        </a:cubicBezTo>
                        <a:cubicBezTo>
                          <a:pt x="456016" y="585406"/>
                          <a:pt x="455921" y="585121"/>
                          <a:pt x="458492" y="578834"/>
                        </a:cubicBezTo>
                        <a:cubicBezTo>
                          <a:pt x="459445" y="576644"/>
                          <a:pt x="461255" y="571976"/>
                          <a:pt x="462207" y="569690"/>
                        </a:cubicBezTo>
                        <a:cubicBezTo>
                          <a:pt x="462112" y="569595"/>
                          <a:pt x="461826" y="569786"/>
                          <a:pt x="462398" y="568357"/>
                        </a:cubicBezTo>
                        <a:cubicBezTo>
                          <a:pt x="464493" y="562642"/>
                          <a:pt x="468208" y="554069"/>
                          <a:pt x="470589" y="547783"/>
                        </a:cubicBezTo>
                        <a:cubicBezTo>
                          <a:pt x="472970" y="541496"/>
                          <a:pt x="474685" y="536258"/>
                          <a:pt x="476971" y="532067"/>
                        </a:cubicBezTo>
                        <a:cubicBezTo>
                          <a:pt x="478400" y="529495"/>
                          <a:pt x="483829" y="515969"/>
                          <a:pt x="484686" y="513112"/>
                        </a:cubicBezTo>
                        <a:cubicBezTo>
                          <a:pt x="485639" y="509873"/>
                          <a:pt x="481257" y="519875"/>
                          <a:pt x="480495" y="521780"/>
                        </a:cubicBezTo>
                        <a:cubicBezTo>
                          <a:pt x="482305" y="517303"/>
                          <a:pt x="484210" y="512540"/>
                          <a:pt x="486115" y="508540"/>
                        </a:cubicBezTo>
                        <a:cubicBezTo>
                          <a:pt x="487829" y="504920"/>
                          <a:pt x="488972" y="502920"/>
                          <a:pt x="490877" y="498538"/>
                        </a:cubicBezTo>
                        <a:cubicBezTo>
                          <a:pt x="494021" y="491204"/>
                          <a:pt x="494497" y="488633"/>
                          <a:pt x="497545" y="481775"/>
                        </a:cubicBezTo>
                        <a:cubicBezTo>
                          <a:pt x="498783" y="478917"/>
                          <a:pt x="503165" y="471392"/>
                          <a:pt x="503165" y="469297"/>
                        </a:cubicBezTo>
                        <a:cubicBezTo>
                          <a:pt x="503165" y="468059"/>
                          <a:pt x="502974" y="466439"/>
                          <a:pt x="506498" y="459010"/>
                        </a:cubicBezTo>
                        <a:cubicBezTo>
                          <a:pt x="508689" y="454438"/>
                          <a:pt x="508975" y="454533"/>
                          <a:pt x="511737" y="448342"/>
                        </a:cubicBezTo>
                        <a:cubicBezTo>
                          <a:pt x="512594" y="446342"/>
                          <a:pt x="518976" y="431292"/>
                          <a:pt x="518881" y="430625"/>
                        </a:cubicBezTo>
                        <a:cubicBezTo>
                          <a:pt x="518786" y="430244"/>
                          <a:pt x="515738" y="435102"/>
                          <a:pt x="519357" y="426530"/>
                        </a:cubicBezTo>
                        <a:cubicBezTo>
                          <a:pt x="522024" y="420243"/>
                          <a:pt x="520786" y="424910"/>
                          <a:pt x="521929" y="422815"/>
                        </a:cubicBezTo>
                        <a:cubicBezTo>
                          <a:pt x="522024" y="422624"/>
                          <a:pt x="523834" y="416147"/>
                          <a:pt x="524024" y="415481"/>
                        </a:cubicBezTo>
                        <a:cubicBezTo>
                          <a:pt x="525548" y="410909"/>
                          <a:pt x="526120" y="409956"/>
                          <a:pt x="527263" y="408051"/>
                        </a:cubicBezTo>
                        <a:cubicBezTo>
                          <a:pt x="528977" y="405098"/>
                          <a:pt x="535264" y="390525"/>
                          <a:pt x="537359" y="385000"/>
                        </a:cubicBezTo>
                        <a:cubicBezTo>
                          <a:pt x="539741" y="378524"/>
                          <a:pt x="535740" y="384715"/>
                          <a:pt x="536883" y="381762"/>
                        </a:cubicBezTo>
                        <a:cubicBezTo>
                          <a:pt x="538598" y="377381"/>
                          <a:pt x="539264" y="377095"/>
                          <a:pt x="540312" y="374904"/>
                        </a:cubicBezTo>
                        <a:cubicBezTo>
                          <a:pt x="541836" y="371761"/>
                          <a:pt x="543932" y="367094"/>
                          <a:pt x="545741" y="362807"/>
                        </a:cubicBezTo>
                        <a:cubicBezTo>
                          <a:pt x="548218" y="356807"/>
                          <a:pt x="553838" y="345662"/>
                          <a:pt x="555457" y="341090"/>
                        </a:cubicBezTo>
                        <a:cubicBezTo>
                          <a:pt x="556314" y="338804"/>
                          <a:pt x="557267" y="334423"/>
                          <a:pt x="558410" y="332327"/>
                        </a:cubicBezTo>
                        <a:cubicBezTo>
                          <a:pt x="559362" y="330517"/>
                          <a:pt x="559553" y="330613"/>
                          <a:pt x="561362" y="326517"/>
                        </a:cubicBezTo>
                        <a:cubicBezTo>
                          <a:pt x="565458" y="316802"/>
                          <a:pt x="565934" y="312230"/>
                          <a:pt x="569649" y="302895"/>
                        </a:cubicBezTo>
                        <a:cubicBezTo>
                          <a:pt x="573554" y="293180"/>
                          <a:pt x="576507" y="289465"/>
                          <a:pt x="579460" y="282226"/>
                        </a:cubicBezTo>
                        <a:cubicBezTo>
                          <a:pt x="580508" y="279654"/>
                          <a:pt x="578317" y="283274"/>
                          <a:pt x="578031" y="284226"/>
                        </a:cubicBezTo>
                        <a:cubicBezTo>
                          <a:pt x="580412" y="278416"/>
                          <a:pt x="581365" y="277749"/>
                          <a:pt x="583460" y="272701"/>
                        </a:cubicBezTo>
                        <a:cubicBezTo>
                          <a:pt x="586032" y="266033"/>
                          <a:pt x="587937" y="261175"/>
                          <a:pt x="590699" y="254127"/>
                        </a:cubicBezTo>
                        <a:cubicBezTo>
                          <a:pt x="589366" y="257556"/>
                          <a:pt x="592604" y="249365"/>
                          <a:pt x="593462" y="246698"/>
                        </a:cubicBezTo>
                        <a:cubicBezTo>
                          <a:pt x="594605" y="243269"/>
                          <a:pt x="595652" y="240887"/>
                          <a:pt x="597176" y="237554"/>
                        </a:cubicBezTo>
                        <a:cubicBezTo>
                          <a:pt x="600129" y="230886"/>
                          <a:pt x="603749" y="221933"/>
                          <a:pt x="606225" y="215075"/>
                        </a:cubicBezTo>
                        <a:cubicBezTo>
                          <a:pt x="607178" y="212503"/>
                          <a:pt x="609845" y="203645"/>
                          <a:pt x="610321" y="203454"/>
                        </a:cubicBezTo>
                        <a:cubicBezTo>
                          <a:pt x="611273" y="203168"/>
                          <a:pt x="611940" y="203645"/>
                          <a:pt x="615369" y="193262"/>
                        </a:cubicBezTo>
                        <a:cubicBezTo>
                          <a:pt x="616226" y="190500"/>
                          <a:pt x="617274" y="187262"/>
                          <a:pt x="618322" y="184023"/>
                        </a:cubicBezTo>
                        <a:lnTo>
                          <a:pt x="620132" y="178879"/>
                        </a:lnTo>
                        <a:cubicBezTo>
                          <a:pt x="620703" y="177356"/>
                          <a:pt x="621656" y="174879"/>
                          <a:pt x="622132" y="173927"/>
                        </a:cubicBezTo>
                        <a:cubicBezTo>
                          <a:pt x="622989" y="173641"/>
                          <a:pt x="623942" y="173355"/>
                          <a:pt x="624989" y="173069"/>
                        </a:cubicBezTo>
                        <a:cubicBezTo>
                          <a:pt x="630038" y="171641"/>
                          <a:pt x="633943" y="170879"/>
                          <a:pt x="640420" y="168688"/>
                        </a:cubicBezTo>
                        <a:cubicBezTo>
                          <a:pt x="646706" y="166592"/>
                          <a:pt x="647373" y="165925"/>
                          <a:pt x="652040" y="164306"/>
                        </a:cubicBezTo>
                        <a:cubicBezTo>
                          <a:pt x="656136" y="162878"/>
                          <a:pt x="659946" y="162211"/>
                          <a:pt x="664899" y="160401"/>
                        </a:cubicBezTo>
                        <a:cubicBezTo>
                          <a:pt x="665852" y="160115"/>
                          <a:pt x="666995" y="159258"/>
                          <a:pt x="667947" y="158782"/>
                        </a:cubicBezTo>
                        <a:cubicBezTo>
                          <a:pt x="675662" y="155353"/>
                          <a:pt x="681854" y="154686"/>
                          <a:pt x="687569" y="152686"/>
                        </a:cubicBezTo>
                        <a:cubicBezTo>
                          <a:pt x="684521" y="153829"/>
                          <a:pt x="682711" y="152400"/>
                          <a:pt x="694236" y="149162"/>
                        </a:cubicBezTo>
                        <a:cubicBezTo>
                          <a:pt x="700713" y="147352"/>
                          <a:pt x="698618" y="148114"/>
                          <a:pt x="707762" y="144875"/>
                        </a:cubicBezTo>
                        <a:cubicBezTo>
                          <a:pt x="711953" y="143542"/>
                          <a:pt x="712429" y="143446"/>
                          <a:pt x="712524" y="143923"/>
                        </a:cubicBezTo>
                        <a:cubicBezTo>
                          <a:pt x="712334" y="142780"/>
                          <a:pt x="735765" y="135446"/>
                          <a:pt x="735575" y="134398"/>
                        </a:cubicBezTo>
                        <a:cubicBezTo>
                          <a:pt x="735670" y="135065"/>
                          <a:pt x="752148" y="129064"/>
                          <a:pt x="756625" y="127445"/>
                        </a:cubicBezTo>
                        <a:cubicBezTo>
                          <a:pt x="760530" y="126016"/>
                          <a:pt x="764435" y="124492"/>
                          <a:pt x="768150" y="123063"/>
                        </a:cubicBezTo>
                        <a:cubicBezTo>
                          <a:pt x="768055" y="123158"/>
                          <a:pt x="771770" y="121063"/>
                          <a:pt x="772341" y="120967"/>
                        </a:cubicBezTo>
                        <a:cubicBezTo>
                          <a:pt x="774627" y="120491"/>
                          <a:pt x="772913" y="121920"/>
                          <a:pt x="772913" y="122301"/>
                        </a:cubicBezTo>
                        <a:cubicBezTo>
                          <a:pt x="776342" y="120777"/>
                          <a:pt x="780914" y="118967"/>
                          <a:pt x="781771" y="118205"/>
                        </a:cubicBezTo>
                        <a:cubicBezTo>
                          <a:pt x="782723" y="117348"/>
                          <a:pt x="783485" y="116396"/>
                          <a:pt x="791106" y="113729"/>
                        </a:cubicBezTo>
                        <a:cubicBezTo>
                          <a:pt x="791106" y="114014"/>
                          <a:pt x="788819" y="115919"/>
                          <a:pt x="791010" y="115253"/>
                        </a:cubicBezTo>
                        <a:cubicBezTo>
                          <a:pt x="794725" y="114205"/>
                          <a:pt x="799392" y="111919"/>
                          <a:pt x="800535" y="111252"/>
                        </a:cubicBezTo>
                        <a:cubicBezTo>
                          <a:pt x="804155" y="110014"/>
                          <a:pt x="807774" y="108680"/>
                          <a:pt x="811013" y="107728"/>
                        </a:cubicBezTo>
                        <a:cubicBezTo>
                          <a:pt x="813203" y="107061"/>
                          <a:pt x="816537" y="106394"/>
                          <a:pt x="819204" y="105442"/>
                        </a:cubicBezTo>
                        <a:cubicBezTo>
                          <a:pt x="824062" y="103727"/>
                          <a:pt x="824252" y="102584"/>
                          <a:pt x="827586" y="101537"/>
                        </a:cubicBezTo>
                        <a:cubicBezTo>
                          <a:pt x="828158" y="101346"/>
                          <a:pt x="831015" y="100679"/>
                          <a:pt x="832444" y="100298"/>
                        </a:cubicBezTo>
                        <a:cubicBezTo>
                          <a:pt x="834920" y="99441"/>
                          <a:pt x="837492" y="98584"/>
                          <a:pt x="840064" y="97727"/>
                        </a:cubicBezTo>
                        <a:cubicBezTo>
                          <a:pt x="846827" y="95250"/>
                          <a:pt x="851684" y="93440"/>
                          <a:pt x="858161" y="90964"/>
                        </a:cubicBezTo>
                        <a:cubicBezTo>
                          <a:pt x="863686" y="88963"/>
                          <a:pt x="865591" y="88868"/>
                          <a:pt x="870258" y="86963"/>
                        </a:cubicBezTo>
                        <a:cubicBezTo>
                          <a:pt x="873497" y="85725"/>
                          <a:pt x="874830" y="84963"/>
                          <a:pt x="874830" y="84677"/>
                        </a:cubicBezTo>
                        <a:cubicBezTo>
                          <a:pt x="874925" y="85439"/>
                          <a:pt x="874830" y="85820"/>
                          <a:pt x="884355" y="82487"/>
                        </a:cubicBezTo>
                        <a:cubicBezTo>
                          <a:pt x="884165" y="82487"/>
                          <a:pt x="884260" y="82010"/>
                          <a:pt x="884260" y="82106"/>
                        </a:cubicBezTo>
                        <a:cubicBezTo>
                          <a:pt x="889880" y="80105"/>
                          <a:pt x="910263" y="73247"/>
                          <a:pt x="913692" y="71533"/>
                        </a:cubicBezTo>
                        <a:cubicBezTo>
                          <a:pt x="914073" y="71342"/>
                          <a:pt x="909311" y="72009"/>
                          <a:pt x="913978" y="70485"/>
                        </a:cubicBezTo>
                        <a:cubicBezTo>
                          <a:pt x="917978" y="69342"/>
                          <a:pt x="923122" y="67723"/>
                          <a:pt x="927408" y="66485"/>
                        </a:cubicBezTo>
                        <a:cubicBezTo>
                          <a:pt x="938171" y="63056"/>
                          <a:pt x="951030" y="58674"/>
                          <a:pt x="962460" y="54578"/>
                        </a:cubicBezTo>
                        <a:cubicBezTo>
                          <a:pt x="968556" y="52292"/>
                          <a:pt x="972081" y="50673"/>
                          <a:pt x="978462" y="48387"/>
                        </a:cubicBezTo>
                        <a:cubicBezTo>
                          <a:pt x="988464" y="44767"/>
                          <a:pt x="987606" y="44767"/>
                          <a:pt x="991131" y="42863"/>
                        </a:cubicBezTo>
                        <a:cubicBezTo>
                          <a:pt x="989892" y="43529"/>
                          <a:pt x="1004846" y="39719"/>
                          <a:pt x="1007037" y="38195"/>
                        </a:cubicBezTo>
                        <a:cubicBezTo>
                          <a:pt x="1008371" y="37243"/>
                          <a:pt x="991892" y="42196"/>
                          <a:pt x="993607" y="41053"/>
                        </a:cubicBezTo>
                        <a:cubicBezTo>
                          <a:pt x="993702" y="41053"/>
                          <a:pt x="1006466" y="37433"/>
                          <a:pt x="1007323" y="37148"/>
                        </a:cubicBezTo>
                        <a:cubicBezTo>
                          <a:pt x="1012085" y="35909"/>
                          <a:pt x="1019134" y="34004"/>
                          <a:pt x="1019229" y="34671"/>
                        </a:cubicBezTo>
                        <a:cubicBezTo>
                          <a:pt x="1019039" y="33623"/>
                          <a:pt x="1031516" y="29718"/>
                          <a:pt x="1037612" y="26956"/>
                        </a:cubicBezTo>
                        <a:cubicBezTo>
                          <a:pt x="1046090" y="23908"/>
                          <a:pt x="1045899" y="24098"/>
                          <a:pt x="1045137" y="25051"/>
                        </a:cubicBezTo>
                        <a:cubicBezTo>
                          <a:pt x="1044470" y="25813"/>
                          <a:pt x="1051709" y="23050"/>
                          <a:pt x="1051805" y="23432"/>
                        </a:cubicBezTo>
                        <a:lnTo>
                          <a:pt x="1051519" y="21622"/>
                        </a:lnTo>
                        <a:cubicBezTo>
                          <a:pt x="1059425" y="18860"/>
                          <a:pt x="1062473" y="19336"/>
                          <a:pt x="1063330" y="18955"/>
                        </a:cubicBezTo>
                        <a:cubicBezTo>
                          <a:pt x="1068188" y="16954"/>
                          <a:pt x="1075808" y="13240"/>
                          <a:pt x="1082475" y="11430"/>
                        </a:cubicBezTo>
                        <a:cubicBezTo>
                          <a:pt x="1084285" y="10954"/>
                          <a:pt x="1088190" y="9811"/>
                          <a:pt x="1092572" y="8382"/>
                        </a:cubicBezTo>
                        <a:cubicBezTo>
                          <a:pt x="1096572" y="7144"/>
                          <a:pt x="1103335" y="4858"/>
                          <a:pt x="1102478" y="5144"/>
                        </a:cubicBezTo>
                        <a:cubicBezTo>
                          <a:pt x="1102573" y="5429"/>
                          <a:pt x="1102573" y="5620"/>
                          <a:pt x="1102668" y="5906"/>
                        </a:cubicBezTo>
                        <a:cubicBezTo>
                          <a:pt x="1102859" y="6572"/>
                          <a:pt x="1103049" y="7811"/>
                          <a:pt x="1103240" y="8287"/>
                        </a:cubicBezTo>
                        <a:cubicBezTo>
                          <a:pt x="1103907" y="10287"/>
                          <a:pt x="1104954" y="23050"/>
                          <a:pt x="1106002" y="27432"/>
                        </a:cubicBezTo>
                        <a:cubicBezTo>
                          <a:pt x="1107812" y="35528"/>
                          <a:pt x="1106478" y="36386"/>
                          <a:pt x="1107050" y="41624"/>
                        </a:cubicBezTo>
                        <a:cubicBezTo>
                          <a:pt x="1107621" y="47625"/>
                          <a:pt x="1108669" y="50483"/>
                          <a:pt x="1109336" y="56293"/>
                        </a:cubicBezTo>
                        <a:cubicBezTo>
                          <a:pt x="1110193" y="63341"/>
                          <a:pt x="1109717" y="61436"/>
                          <a:pt x="1109240" y="60484"/>
                        </a:cubicBezTo>
                        <a:cubicBezTo>
                          <a:pt x="1108669" y="59341"/>
                          <a:pt x="1110383" y="69628"/>
                          <a:pt x="1110479" y="70295"/>
                        </a:cubicBezTo>
                        <a:cubicBezTo>
                          <a:pt x="1111241" y="74104"/>
                          <a:pt x="1111145" y="75438"/>
                          <a:pt x="1111431" y="77915"/>
                        </a:cubicBezTo>
                        <a:cubicBezTo>
                          <a:pt x="1112193" y="85820"/>
                          <a:pt x="1113622" y="77724"/>
                          <a:pt x="1113432" y="87725"/>
                        </a:cubicBezTo>
                        <a:cubicBezTo>
                          <a:pt x="1113336" y="93059"/>
                          <a:pt x="1114574" y="103251"/>
                          <a:pt x="1116003" y="109538"/>
                        </a:cubicBezTo>
                        <a:cubicBezTo>
                          <a:pt x="1117527" y="116586"/>
                          <a:pt x="1118289" y="121444"/>
                          <a:pt x="1117813" y="126492"/>
                        </a:cubicBezTo>
                        <a:cubicBezTo>
                          <a:pt x="1117527" y="129445"/>
                          <a:pt x="1120956" y="146780"/>
                          <a:pt x="1120766" y="150781"/>
                        </a:cubicBezTo>
                        <a:cubicBezTo>
                          <a:pt x="1120956" y="147638"/>
                          <a:pt x="1125433" y="173260"/>
                          <a:pt x="1123147" y="165449"/>
                        </a:cubicBezTo>
                        <a:cubicBezTo>
                          <a:pt x="1121909" y="165354"/>
                          <a:pt x="1124195" y="176308"/>
                          <a:pt x="1125242" y="183737"/>
                        </a:cubicBezTo>
                        <a:cubicBezTo>
                          <a:pt x="1125814" y="188119"/>
                          <a:pt x="1126576" y="194215"/>
                          <a:pt x="1126957" y="198215"/>
                        </a:cubicBezTo>
                        <a:cubicBezTo>
                          <a:pt x="1127148" y="200596"/>
                          <a:pt x="1126766" y="199263"/>
                          <a:pt x="1127148" y="202787"/>
                        </a:cubicBezTo>
                        <a:cubicBezTo>
                          <a:pt x="1127719" y="207931"/>
                          <a:pt x="1130005" y="224123"/>
                          <a:pt x="1130481" y="224219"/>
                        </a:cubicBezTo>
                        <a:cubicBezTo>
                          <a:pt x="1130005" y="224219"/>
                          <a:pt x="1129433" y="223075"/>
                          <a:pt x="1130195" y="230410"/>
                        </a:cubicBezTo>
                        <a:cubicBezTo>
                          <a:pt x="1130672" y="234791"/>
                          <a:pt x="1132386" y="241935"/>
                          <a:pt x="1132100" y="243935"/>
                        </a:cubicBezTo>
                        <a:cubicBezTo>
                          <a:pt x="1132100" y="243745"/>
                          <a:pt x="1132862" y="248603"/>
                          <a:pt x="1133053" y="248793"/>
                        </a:cubicBezTo>
                        <a:cubicBezTo>
                          <a:pt x="1133339" y="249079"/>
                          <a:pt x="1133624" y="252984"/>
                          <a:pt x="1133720" y="254413"/>
                        </a:cubicBezTo>
                        <a:cubicBezTo>
                          <a:pt x="1134386" y="262223"/>
                          <a:pt x="1135244" y="273177"/>
                          <a:pt x="1136577" y="273272"/>
                        </a:cubicBezTo>
                        <a:cubicBezTo>
                          <a:pt x="1136291" y="273272"/>
                          <a:pt x="1135339" y="273177"/>
                          <a:pt x="1136482" y="278987"/>
                        </a:cubicBezTo>
                        <a:cubicBezTo>
                          <a:pt x="1137530" y="283940"/>
                          <a:pt x="1137434" y="282607"/>
                          <a:pt x="1138387" y="289941"/>
                        </a:cubicBezTo>
                        <a:cubicBezTo>
                          <a:pt x="1137815" y="285560"/>
                          <a:pt x="1137053" y="286607"/>
                          <a:pt x="1137720" y="292513"/>
                        </a:cubicBezTo>
                        <a:cubicBezTo>
                          <a:pt x="1138292" y="297275"/>
                          <a:pt x="1138958" y="302228"/>
                          <a:pt x="1139625" y="306800"/>
                        </a:cubicBezTo>
                        <a:cubicBezTo>
                          <a:pt x="1141054" y="316611"/>
                          <a:pt x="1141340" y="316992"/>
                          <a:pt x="1142102" y="317373"/>
                        </a:cubicBezTo>
                        <a:cubicBezTo>
                          <a:pt x="1143149" y="326231"/>
                          <a:pt x="1142768" y="324326"/>
                          <a:pt x="1142673" y="327279"/>
                        </a:cubicBezTo>
                        <a:cubicBezTo>
                          <a:pt x="1142673" y="327279"/>
                          <a:pt x="1144007" y="332042"/>
                          <a:pt x="1144197" y="332042"/>
                        </a:cubicBezTo>
                        <a:cubicBezTo>
                          <a:pt x="1143435" y="332042"/>
                          <a:pt x="1143245" y="334232"/>
                          <a:pt x="1142864" y="336899"/>
                        </a:cubicBezTo>
                        <a:cubicBezTo>
                          <a:pt x="1143816" y="341376"/>
                          <a:pt x="1144674" y="345186"/>
                          <a:pt x="1145531" y="349187"/>
                        </a:cubicBezTo>
                        <a:cubicBezTo>
                          <a:pt x="1147055" y="355568"/>
                          <a:pt x="1147912" y="365093"/>
                          <a:pt x="1148769" y="373761"/>
                        </a:cubicBezTo>
                        <a:cubicBezTo>
                          <a:pt x="1149245" y="378238"/>
                          <a:pt x="1150865" y="394716"/>
                          <a:pt x="1151627" y="395669"/>
                        </a:cubicBezTo>
                        <a:cubicBezTo>
                          <a:pt x="1152293" y="396431"/>
                          <a:pt x="1152770" y="395859"/>
                          <a:pt x="1153341" y="395859"/>
                        </a:cubicBezTo>
                        <a:cubicBezTo>
                          <a:pt x="1154199" y="402908"/>
                          <a:pt x="1152865" y="400717"/>
                          <a:pt x="1152484" y="400717"/>
                        </a:cubicBezTo>
                        <a:cubicBezTo>
                          <a:pt x="1152960" y="400717"/>
                          <a:pt x="1153436" y="410528"/>
                          <a:pt x="1153056" y="410528"/>
                        </a:cubicBezTo>
                        <a:cubicBezTo>
                          <a:pt x="1152770" y="410528"/>
                          <a:pt x="1152198" y="410146"/>
                          <a:pt x="1152770" y="415385"/>
                        </a:cubicBezTo>
                        <a:lnTo>
                          <a:pt x="1154579" y="415481"/>
                        </a:lnTo>
                        <a:cubicBezTo>
                          <a:pt x="1153532" y="415481"/>
                          <a:pt x="1156865" y="442341"/>
                          <a:pt x="1157818" y="449771"/>
                        </a:cubicBezTo>
                        <a:cubicBezTo>
                          <a:pt x="1157151" y="444532"/>
                          <a:pt x="1157723" y="444913"/>
                          <a:pt x="1158008" y="444913"/>
                        </a:cubicBezTo>
                        <a:cubicBezTo>
                          <a:pt x="1159151" y="454914"/>
                          <a:pt x="1158104" y="459391"/>
                          <a:pt x="1160199" y="469392"/>
                        </a:cubicBezTo>
                        <a:cubicBezTo>
                          <a:pt x="1160485" y="470249"/>
                          <a:pt x="1162390" y="478822"/>
                          <a:pt x="1162009" y="480441"/>
                        </a:cubicBezTo>
                        <a:cubicBezTo>
                          <a:pt x="1161818" y="481108"/>
                          <a:pt x="1160009" y="473392"/>
                          <a:pt x="1160961" y="480536"/>
                        </a:cubicBezTo>
                        <a:cubicBezTo>
                          <a:pt x="1162009" y="488347"/>
                          <a:pt x="1162866" y="490728"/>
                          <a:pt x="1163819" y="500253"/>
                        </a:cubicBezTo>
                        <a:cubicBezTo>
                          <a:pt x="1164581" y="507492"/>
                          <a:pt x="1164962" y="513302"/>
                          <a:pt x="1165914" y="521113"/>
                        </a:cubicBezTo>
                        <a:cubicBezTo>
                          <a:pt x="1167057" y="529876"/>
                          <a:pt x="1168772" y="536067"/>
                          <a:pt x="1167438" y="525113"/>
                        </a:cubicBezTo>
                        <a:cubicBezTo>
                          <a:pt x="1168010" y="530066"/>
                          <a:pt x="1168676" y="535496"/>
                          <a:pt x="1169248" y="540448"/>
                        </a:cubicBezTo>
                        <a:cubicBezTo>
                          <a:pt x="1169724" y="545211"/>
                          <a:pt x="1169629" y="547306"/>
                          <a:pt x="1169915" y="551117"/>
                        </a:cubicBezTo>
                        <a:cubicBezTo>
                          <a:pt x="1170105" y="553593"/>
                          <a:pt x="1170582" y="556546"/>
                          <a:pt x="1170962" y="558832"/>
                        </a:cubicBezTo>
                        <a:cubicBezTo>
                          <a:pt x="1171820" y="564356"/>
                          <a:pt x="1171915" y="562451"/>
                          <a:pt x="1172391" y="562547"/>
                        </a:cubicBezTo>
                        <a:cubicBezTo>
                          <a:pt x="1171629" y="558737"/>
                          <a:pt x="1171534" y="556165"/>
                          <a:pt x="1172201" y="559403"/>
                        </a:cubicBezTo>
                        <a:cubicBezTo>
                          <a:pt x="1172772" y="561975"/>
                          <a:pt x="1173534" y="566642"/>
                          <a:pt x="1174010" y="570738"/>
                        </a:cubicBezTo>
                        <a:cubicBezTo>
                          <a:pt x="1174773" y="578453"/>
                          <a:pt x="1171915" y="564737"/>
                          <a:pt x="1173153" y="574072"/>
                        </a:cubicBezTo>
                        <a:cubicBezTo>
                          <a:pt x="1173629" y="578168"/>
                          <a:pt x="1176677" y="599504"/>
                          <a:pt x="1176487" y="593693"/>
                        </a:cubicBezTo>
                        <a:cubicBezTo>
                          <a:pt x="1176392" y="589121"/>
                          <a:pt x="1176106" y="586454"/>
                          <a:pt x="1177249" y="591979"/>
                        </a:cubicBezTo>
                        <a:cubicBezTo>
                          <a:pt x="1177916" y="595408"/>
                          <a:pt x="1178868" y="600932"/>
                          <a:pt x="1178964" y="604838"/>
                        </a:cubicBezTo>
                        <a:cubicBezTo>
                          <a:pt x="1179154" y="610648"/>
                          <a:pt x="1176487" y="602075"/>
                          <a:pt x="1176677" y="604361"/>
                        </a:cubicBezTo>
                        <a:cubicBezTo>
                          <a:pt x="1177058" y="608457"/>
                          <a:pt x="1177916" y="614744"/>
                          <a:pt x="1178582" y="618268"/>
                        </a:cubicBezTo>
                        <a:cubicBezTo>
                          <a:pt x="1179440" y="623126"/>
                          <a:pt x="1179440" y="619315"/>
                          <a:pt x="1180202" y="623411"/>
                        </a:cubicBezTo>
                        <a:cubicBezTo>
                          <a:pt x="1181726" y="631222"/>
                          <a:pt x="1179630" y="629412"/>
                          <a:pt x="1180868" y="636651"/>
                        </a:cubicBezTo>
                        <a:cubicBezTo>
                          <a:pt x="1182011" y="643509"/>
                          <a:pt x="1182964" y="645890"/>
                          <a:pt x="1183535" y="645890"/>
                        </a:cubicBezTo>
                        <a:cubicBezTo>
                          <a:pt x="1183059" y="645890"/>
                          <a:pt x="1182297" y="644462"/>
                          <a:pt x="1182297" y="647414"/>
                        </a:cubicBezTo>
                        <a:cubicBezTo>
                          <a:pt x="1182297" y="650843"/>
                          <a:pt x="1182774" y="660083"/>
                          <a:pt x="1183821" y="666560"/>
                        </a:cubicBezTo>
                        <a:cubicBezTo>
                          <a:pt x="1184202" y="668750"/>
                          <a:pt x="1183916" y="662083"/>
                          <a:pt x="1184678" y="666750"/>
                        </a:cubicBezTo>
                        <a:cubicBezTo>
                          <a:pt x="1185345" y="670560"/>
                          <a:pt x="1186012" y="676085"/>
                          <a:pt x="1186393" y="680180"/>
                        </a:cubicBezTo>
                        <a:cubicBezTo>
                          <a:pt x="1186869" y="684847"/>
                          <a:pt x="1186869" y="688562"/>
                          <a:pt x="1187345" y="692658"/>
                        </a:cubicBezTo>
                        <a:cubicBezTo>
                          <a:pt x="1188203" y="699135"/>
                          <a:pt x="1189060" y="699040"/>
                          <a:pt x="1189632" y="705803"/>
                        </a:cubicBezTo>
                        <a:cubicBezTo>
                          <a:pt x="1189917" y="709231"/>
                          <a:pt x="1188965" y="709898"/>
                          <a:pt x="1190012" y="715042"/>
                        </a:cubicBezTo>
                        <a:cubicBezTo>
                          <a:pt x="1191060" y="720280"/>
                          <a:pt x="1191917" y="719614"/>
                          <a:pt x="1193060" y="728948"/>
                        </a:cubicBezTo>
                        <a:lnTo>
                          <a:pt x="1192489" y="728948"/>
                        </a:lnTo>
                        <a:cubicBezTo>
                          <a:pt x="1192394" y="730091"/>
                          <a:pt x="1192203" y="729425"/>
                          <a:pt x="1191917" y="726948"/>
                        </a:cubicBezTo>
                        <a:cubicBezTo>
                          <a:pt x="1191632" y="725996"/>
                          <a:pt x="1194108" y="742188"/>
                          <a:pt x="1194394" y="744093"/>
                        </a:cubicBezTo>
                        <a:cubicBezTo>
                          <a:pt x="1195061" y="749332"/>
                          <a:pt x="1194965" y="751808"/>
                          <a:pt x="1195632" y="756476"/>
                        </a:cubicBezTo>
                        <a:cubicBezTo>
                          <a:pt x="1196394" y="761714"/>
                          <a:pt x="1196680" y="762095"/>
                          <a:pt x="1197442" y="768096"/>
                        </a:cubicBezTo>
                        <a:cubicBezTo>
                          <a:pt x="1198204" y="774383"/>
                          <a:pt x="1198394" y="776192"/>
                          <a:pt x="1198871" y="781526"/>
                        </a:cubicBezTo>
                        <a:cubicBezTo>
                          <a:pt x="1199537" y="789527"/>
                          <a:pt x="1200776" y="792671"/>
                          <a:pt x="1201633" y="799910"/>
                        </a:cubicBezTo>
                        <a:cubicBezTo>
                          <a:pt x="1202585" y="807530"/>
                          <a:pt x="1201919" y="810006"/>
                          <a:pt x="1202776" y="817055"/>
                        </a:cubicBezTo>
                        <a:cubicBezTo>
                          <a:pt x="1203443" y="822770"/>
                          <a:pt x="1204586" y="825913"/>
                          <a:pt x="1205348" y="830961"/>
                        </a:cubicBezTo>
                        <a:cubicBezTo>
                          <a:pt x="1206491" y="838581"/>
                          <a:pt x="1204871" y="836581"/>
                          <a:pt x="1204586" y="836581"/>
                        </a:cubicBezTo>
                        <a:cubicBezTo>
                          <a:pt x="1205538" y="841058"/>
                          <a:pt x="1206395" y="845344"/>
                          <a:pt x="1207253" y="848487"/>
                        </a:cubicBezTo>
                        <a:cubicBezTo>
                          <a:pt x="1209253" y="855821"/>
                          <a:pt x="1208300" y="856202"/>
                          <a:pt x="1207634" y="856202"/>
                        </a:cubicBezTo>
                        <a:cubicBezTo>
                          <a:pt x="1208682" y="856202"/>
                          <a:pt x="1210301" y="875824"/>
                          <a:pt x="1211158" y="875824"/>
                        </a:cubicBezTo>
                        <a:cubicBezTo>
                          <a:pt x="1211349" y="880015"/>
                          <a:pt x="1211349" y="884111"/>
                          <a:pt x="1212110" y="890492"/>
                        </a:cubicBezTo>
                        <a:cubicBezTo>
                          <a:pt x="1212682" y="890492"/>
                          <a:pt x="1212873" y="893826"/>
                          <a:pt x="1213539" y="899065"/>
                        </a:cubicBezTo>
                        <a:cubicBezTo>
                          <a:pt x="1214492" y="906304"/>
                          <a:pt x="1215635" y="910400"/>
                          <a:pt x="1216397" y="916877"/>
                        </a:cubicBezTo>
                        <a:cubicBezTo>
                          <a:pt x="1216587" y="918496"/>
                          <a:pt x="1216301" y="931450"/>
                          <a:pt x="1217540" y="935450"/>
                        </a:cubicBezTo>
                        <a:cubicBezTo>
                          <a:pt x="1218016" y="936974"/>
                          <a:pt x="1218587" y="928592"/>
                          <a:pt x="1219159" y="937546"/>
                        </a:cubicBezTo>
                        <a:cubicBezTo>
                          <a:pt x="1219540" y="943070"/>
                          <a:pt x="1219254" y="943547"/>
                          <a:pt x="1220492" y="949452"/>
                        </a:cubicBezTo>
                        <a:cubicBezTo>
                          <a:pt x="1220492" y="949357"/>
                          <a:pt x="1221635" y="953453"/>
                          <a:pt x="1221635" y="954024"/>
                        </a:cubicBezTo>
                        <a:cubicBezTo>
                          <a:pt x="1221635" y="957072"/>
                          <a:pt x="1219635" y="948500"/>
                          <a:pt x="1219731" y="951262"/>
                        </a:cubicBezTo>
                        <a:cubicBezTo>
                          <a:pt x="1219731" y="952119"/>
                          <a:pt x="1220683" y="956405"/>
                          <a:pt x="1220778" y="956596"/>
                        </a:cubicBezTo>
                        <a:cubicBezTo>
                          <a:pt x="1221445" y="959930"/>
                          <a:pt x="1221635" y="961644"/>
                          <a:pt x="1222207" y="966121"/>
                        </a:cubicBezTo>
                        <a:cubicBezTo>
                          <a:pt x="1221731" y="962406"/>
                          <a:pt x="1221635" y="964121"/>
                          <a:pt x="1221350" y="964121"/>
                        </a:cubicBezTo>
                        <a:cubicBezTo>
                          <a:pt x="1221731" y="964121"/>
                          <a:pt x="1222207" y="970597"/>
                          <a:pt x="1222683" y="973931"/>
                        </a:cubicBezTo>
                        <a:cubicBezTo>
                          <a:pt x="1222778" y="973931"/>
                          <a:pt x="1222969" y="973646"/>
                          <a:pt x="1223159" y="975170"/>
                        </a:cubicBezTo>
                        <a:cubicBezTo>
                          <a:pt x="1224017" y="980313"/>
                          <a:pt x="1224969" y="988314"/>
                          <a:pt x="1224588" y="988695"/>
                        </a:cubicBezTo>
                        <a:cubicBezTo>
                          <a:pt x="1223921" y="989171"/>
                          <a:pt x="1225636" y="1003268"/>
                          <a:pt x="1226303" y="1003268"/>
                        </a:cubicBezTo>
                        <a:cubicBezTo>
                          <a:pt x="1226874" y="1007364"/>
                          <a:pt x="1227827" y="1017937"/>
                          <a:pt x="1228493" y="1017937"/>
                        </a:cubicBezTo>
                        <a:cubicBezTo>
                          <a:pt x="1229351" y="1028700"/>
                          <a:pt x="1230875" y="1053179"/>
                          <a:pt x="1233446" y="1062038"/>
                        </a:cubicBezTo>
                        <a:cubicBezTo>
                          <a:pt x="1230589" y="1060799"/>
                          <a:pt x="1236399" y="1077849"/>
                          <a:pt x="1236494" y="1083088"/>
                        </a:cubicBezTo>
                        <a:cubicBezTo>
                          <a:pt x="1236685" y="1087564"/>
                          <a:pt x="1235923" y="1089851"/>
                          <a:pt x="1237637" y="1098518"/>
                        </a:cubicBezTo>
                        <a:cubicBezTo>
                          <a:pt x="1238018" y="1100709"/>
                          <a:pt x="1240781" y="1111282"/>
                          <a:pt x="1240781" y="1110710"/>
                        </a:cubicBezTo>
                        <a:cubicBezTo>
                          <a:pt x="1240781" y="1114711"/>
                          <a:pt x="1239352" y="1108805"/>
                          <a:pt x="1241066" y="1121569"/>
                        </a:cubicBezTo>
                        <a:cubicBezTo>
                          <a:pt x="1242019" y="1128903"/>
                          <a:pt x="1242019" y="1122331"/>
                          <a:pt x="1242971" y="1130618"/>
                        </a:cubicBezTo>
                        <a:cubicBezTo>
                          <a:pt x="1242590" y="1130618"/>
                          <a:pt x="1241352" y="1128427"/>
                          <a:pt x="1241638" y="1132618"/>
                        </a:cubicBezTo>
                        <a:cubicBezTo>
                          <a:pt x="1241828" y="1135952"/>
                          <a:pt x="1243067" y="1145286"/>
                          <a:pt x="1243543" y="1145286"/>
                        </a:cubicBezTo>
                        <a:cubicBezTo>
                          <a:pt x="1243733" y="1145286"/>
                          <a:pt x="1244305" y="1149191"/>
                          <a:pt x="1244876" y="1153478"/>
                        </a:cubicBezTo>
                        <a:cubicBezTo>
                          <a:pt x="1245448" y="1157764"/>
                          <a:pt x="1246019" y="1162336"/>
                          <a:pt x="1246210" y="1163574"/>
                        </a:cubicBezTo>
                        <a:cubicBezTo>
                          <a:pt x="1246782" y="1168337"/>
                          <a:pt x="1248591" y="1181957"/>
                          <a:pt x="1248401" y="1184243"/>
                        </a:cubicBezTo>
                        <a:cubicBezTo>
                          <a:pt x="1248115" y="1187196"/>
                          <a:pt x="1248401" y="1193197"/>
                          <a:pt x="1250020" y="1202246"/>
                        </a:cubicBezTo>
                        <a:cubicBezTo>
                          <a:pt x="1250782" y="1206627"/>
                          <a:pt x="1251258" y="1206722"/>
                          <a:pt x="1252115" y="1212628"/>
                        </a:cubicBezTo>
                        <a:cubicBezTo>
                          <a:pt x="1252877" y="1217867"/>
                          <a:pt x="1253354" y="1223677"/>
                          <a:pt x="1253830" y="1228535"/>
                        </a:cubicBezTo>
                        <a:cubicBezTo>
                          <a:pt x="1253925" y="1229678"/>
                          <a:pt x="1256116" y="1251204"/>
                          <a:pt x="1256211" y="1249775"/>
                        </a:cubicBezTo>
                        <a:cubicBezTo>
                          <a:pt x="1256592" y="1244156"/>
                          <a:pt x="1258307" y="1264253"/>
                          <a:pt x="1259164" y="1271016"/>
                        </a:cubicBezTo>
                        <a:cubicBezTo>
                          <a:pt x="1259831" y="1276350"/>
                          <a:pt x="1260498" y="1281779"/>
                          <a:pt x="1261164" y="1287113"/>
                        </a:cubicBezTo>
                        <a:cubicBezTo>
                          <a:pt x="1261926" y="1292543"/>
                          <a:pt x="1261831" y="1291209"/>
                          <a:pt x="1261831" y="1290352"/>
                        </a:cubicBezTo>
                        <a:cubicBezTo>
                          <a:pt x="1261926" y="1289304"/>
                          <a:pt x="1262879" y="1299210"/>
                          <a:pt x="1262974" y="1300067"/>
                        </a:cubicBezTo>
                        <a:cubicBezTo>
                          <a:pt x="1263450" y="1303592"/>
                          <a:pt x="1263926" y="1307211"/>
                          <a:pt x="1264403" y="1310640"/>
                        </a:cubicBezTo>
                        <a:cubicBezTo>
                          <a:pt x="1264974" y="1314355"/>
                          <a:pt x="1266974" y="1326261"/>
                          <a:pt x="1266498" y="1326642"/>
                        </a:cubicBezTo>
                        <a:cubicBezTo>
                          <a:pt x="1265832" y="1327023"/>
                          <a:pt x="1266974" y="1336929"/>
                          <a:pt x="1267927" y="1343120"/>
                        </a:cubicBezTo>
                        <a:cubicBezTo>
                          <a:pt x="1268879" y="1349597"/>
                          <a:pt x="1268689" y="1342835"/>
                          <a:pt x="1269641" y="1351121"/>
                        </a:cubicBezTo>
                        <a:cubicBezTo>
                          <a:pt x="1269165" y="1351026"/>
                          <a:pt x="1268594" y="1349502"/>
                          <a:pt x="1269356" y="1355979"/>
                        </a:cubicBezTo>
                        <a:cubicBezTo>
                          <a:pt x="1271261" y="1365885"/>
                          <a:pt x="1270880" y="1347978"/>
                          <a:pt x="1270308" y="1342073"/>
                        </a:cubicBezTo>
                        <a:close/>
                        <a:moveTo>
                          <a:pt x="1310027" y="1678877"/>
                        </a:moveTo>
                        <a:cubicBezTo>
                          <a:pt x="1309837" y="1672590"/>
                          <a:pt x="1309265" y="1669066"/>
                          <a:pt x="1308408" y="1669066"/>
                        </a:cubicBezTo>
                        <a:lnTo>
                          <a:pt x="1308980" y="1673923"/>
                        </a:lnTo>
                        <a:lnTo>
                          <a:pt x="1310027" y="1678877"/>
                        </a:lnTo>
                        <a:close/>
                        <a:moveTo>
                          <a:pt x="1325744" y="1782509"/>
                        </a:moveTo>
                        <a:cubicBezTo>
                          <a:pt x="1324982" y="1775555"/>
                          <a:pt x="1323934" y="1767935"/>
                          <a:pt x="1322982" y="1761077"/>
                        </a:cubicBezTo>
                        <a:cubicBezTo>
                          <a:pt x="1321839" y="1753076"/>
                          <a:pt x="1321553" y="1750695"/>
                          <a:pt x="1320505" y="1746790"/>
                        </a:cubicBezTo>
                        <a:cubicBezTo>
                          <a:pt x="1319362" y="1742218"/>
                          <a:pt x="1318981" y="1732883"/>
                          <a:pt x="1317933" y="1732788"/>
                        </a:cubicBezTo>
                        <a:cubicBezTo>
                          <a:pt x="1318886" y="1732788"/>
                          <a:pt x="1316600" y="1713167"/>
                          <a:pt x="1315742" y="1705070"/>
                        </a:cubicBezTo>
                        <a:cubicBezTo>
                          <a:pt x="1315457" y="1702118"/>
                          <a:pt x="1314790" y="1696022"/>
                          <a:pt x="1314695" y="1693640"/>
                        </a:cubicBezTo>
                        <a:cubicBezTo>
                          <a:pt x="1315076" y="1693640"/>
                          <a:pt x="1314981" y="1688878"/>
                          <a:pt x="1314314" y="1683925"/>
                        </a:cubicBezTo>
                        <a:lnTo>
                          <a:pt x="1313457" y="1683925"/>
                        </a:lnTo>
                        <a:cubicBezTo>
                          <a:pt x="1312504" y="1676305"/>
                          <a:pt x="1313075" y="1675448"/>
                          <a:pt x="1311932" y="1667828"/>
                        </a:cubicBezTo>
                        <a:cubicBezTo>
                          <a:pt x="1310980" y="1661636"/>
                          <a:pt x="1309742" y="1654207"/>
                          <a:pt x="1308884" y="1650873"/>
                        </a:cubicBezTo>
                        <a:cubicBezTo>
                          <a:pt x="1308503" y="1649349"/>
                          <a:pt x="1308503" y="1650778"/>
                          <a:pt x="1308123" y="1647635"/>
                        </a:cubicBezTo>
                        <a:cubicBezTo>
                          <a:pt x="1307741" y="1644110"/>
                          <a:pt x="1307360" y="1640396"/>
                          <a:pt x="1307075" y="1637348"/>
                        </a:cubicBezTo>
                        <a:cubicBezTo>
                          <a:pt x="1306599" y="1631252"/>
                          <a:pt x="1306217" y="1623917"/>
                          <a:pt x="1305074" y="1617631"/>
                        </a:cubicBezTo>
                        <a:cubicBezTo>
                          <a:pt x="1303932" y="1611439"/>
                          <a:pt x="1302503" y="1601724"/>
                          <a:pt x="1301741" y="1594104"/>
                        </a:cubicBezTo>
                        <a:cubicBezTo>
                          <a:pt x="1301360" y="1590675"/>
                          <a:pt x="1301931" y="1587437"/>
                          <a:pt x="1301265" y="1583627"/>
                        </a:cubicBezTo>
                        <a:cubicBezTo>
                          <a:pt x="1299645" y="1575054"/>
                          <a:pt x="1300693" y="1589913"/>
                          <a:pt x="1298978" y="1576197"/>
                        </a:cubicBezTo>
                        <a:cubicBezTo>
                          <a:pt x="1297550" y="1564196"/>
                          <a:pt x="1301169" y="1580579"/>
                          <a:pt x="1299455" y="1566481"/>
                        </a:cubicBezTo>
                        <a:cubicBezTo>
                          <a:pt x="1298502" y="1558766"/>
                          <a:pt x="1298598" y="1564577"/>
                          <a:pt x="1297835" y="1559719"/>
                        </a:cubicBezTo>
                        <a:cubicBezTo>
                          <a:pt x="1296597" y="1551908"/>
                          <a:pt x="1295454" y="1540669"/>
                          <a:pt x="1294597" y="1532668"/>
                        </a:cubicBezTo>
                        <a:cubicBezTo>
                          <a:pt x="1292597" y="1514856"/>
                          <a:pt x="1290596" y="1492758"/>
                          <a:pt x="1288120" y="1474756"/>
                        </a:cubicBezTo>
                        <a:cubicBezTo>
                          <a:pt x="1287358" y="1469041"/>
                          <a:pt x="1286882" y="1468279"/>
                          <a:pt x="1286024" y="1464183"/>
                        </a:cubicBezTo>
                        <a:cubicBezTo>
                          <a:pt x="1284215" y="1454848"/>
                          <a:pt x="1285834" y="1460659"/>
                          <a:pt x="1285739" y="1458087"/>
                        </a:cubicBezTo>
                        <a:cubicBezTo>
                          <a:pt x="1285643" y="1454468"/>
                          <a:pt x="1283739" y="1442180"/>
                          <a:pt x="1283072" y="1439132"/>
                        </a:cubicBezTo>
                        <a:cubicBezTo>
                          <a:pt x="1281452" y="1433703"/>
                          <a:pt x="1281833" y="1433322"/>
                          <a:pt x="1282024" y="1429226"/>
                        </a:cubicBezTo>
                        <a:cubicBezTo>
                          <a:pt x="1282024" y="1428655"/>
                          <a:pt x="1279452" y="1421416"/>
                          <a:pt x="1279738" y="1423511"/>
                        </a:cubicBezTo>
                        <a:cubicBezTo>
                          <a:pt x="1279357" y="1419892"/>
                          <a:pt x="1280119" y="1419606"/>
                          <a:pt x="1280214" y="1418558"/>
                        </a:cubicBezTo>
                        <a:cubicBezTo>
                          <a:pt x="1280405" y="1416082"/>
                          <a:pt x="1279071" y="1408176"/>
                          <a:pt x="1278500" y="1404747"/>
                        </a:cubicBezTo>
                        <a:cubicBezTo>
                          <a:pt x="1277928" y="1400747"/>
                          <a:pt x="1274785" y="1379792"/>
                          <a:pt x="1276214" y="1384173"/>
                        </a:cubicBezTo>
                        <a:cubicBezTo>
                          <a:pt x="1277928" y="1389412"/>
                          <a:pt x="1274214" y="1369028"/>
                          <a:pt x="1273547" y="1364647"/>
                        </a:cubicBezTo>
                        <a:cubicBezTo>
                          <a:pt x="1272023" y="1353503"/>
                          <a:pt x="1274594" y="1355884"/>
                          <a:pt x="1272499" y="1345978"/>
                        </a:cubicBezTo>
                        <a:cubicBezTo>
                          <a:pt x="1271642" y="1345978"/>
                          <a:pt x="1272213" y="1361218"/>
                          <a:pt x="1272499" y="1367790"/>
                        </a:cubicBezTo>
                        <a:cubicBezTo>
                          <a:pt x="1272499" y="1368457"/>
                          <a:pt x="1272975" y="1380173"/>
                          <a:pt x="1273356" y="1380173"/>
                        </a:cubicBezTo>
                        <a:cubicBezTo>
                          <a:pt x="1274118" y="1383887"/>
                          <a:pt x="1274404" y="1385888"/>
                          <a:pt x="1274785" y="1390745"/>
                        </a:cubicBezTo>
                        <a:cubicBezTo>
                          <a:pt x="1275261" y="1396937"/>
                          <a:pt x="1275833" y="1405128"/>
                          <a:pt x="1277071" y="1411986"/>
                        </a:cubicBezTo>
                        <a:cubicBezTo>
                          <a:pt x="1278119" y="1417892"/>
                          <a:pt x="1278500" y="1418177"/>
                          <a:pt x="1278785" y="1424273"/>
                        </a:cubicBezTo>
                        <a:cubicBezTo>
                          <a:pt x="1279833" y="1433227"/>
                          <a:pt x="1282976" y="1448848"/>
                          <a:pt x="1281643" y="1448753"/>
                        </a:cubicBezTo>
                        <a:cubicBezTo>
                          <a:pt x="1282691" y="1448848"/>
                          <a:pt x="1284215" y="1467422"/>
                          <a:pt x="1285167" y="1473898"/>
                        </a:cubicBezTo>
                        <a:cubicBezTo>
                          <a:pt x="1286215" y="1481138"/>
                          <a:pt x="1285929" y="1475137"/>
                          <a:pt x="1286882" y="1480280"/>
                        </a:cubicBezTo>
                        <a:cubicBezTo>
                          <a:pt x="1287739" y="1484662"/>
                          <a:pt x="1287358" y="1487996"/>
                          <a:pt x="1287072" y="1487996"/>
                        </a:cubicBezTo>
                        <a:cubicBezTo>
                          <a:pt x="1285834" y="1487900"/>
                          <a:pt x="1288215" y="1499140"/>
                          <a:pt x="1289263" y="1506664"/>
                        </a:cubicBezTo>
                        <a:cubicBezTo>
                          <a:pt x="1289739" y="1510094"/>
                          <a:pt x="1292597" y="1535716"/>
                          <a:pt x="1292120" y="1533906"/>
                        </a:cubicBezTo>
                        <a:cubicBezTo>
                          <a:pt x="1292597" y="1536097"/>
                          <a:pt x="1291549" y="1529239"/>
                          <a:pt x="1292406" y="1532954"/>
                        </a:cubicBezTo>
                        <a:cubicBezTo>
                          <a:pt x="1292882" y="1534859"/>
                          <a:pt x="1293359" y="1539240"/>
                          <a:pt x="1293644" y="1541907"/>
                        </a:cubicBezTo>
                        <a:cubicBezTo>
                          <a:pt x="1294121" y="1545908"/>
                          <a:pt x="1295073" y="1552956"/>
                          <a:pt x="1295073" y="1555814"/>
                        </a:cubicBezTo>
                        <a:cubicBezTo>
                          <a:pt x="1295168" y="1558671"/>
                          <a:pt x="1294692" y="1558100"/>
                          <a:pt x="1295740" y="1564481"/>
                        </a:cubicBezTo>
                        <a:cubicBezTo>
                          <a:pt x="1296502" y="1569053"/>
                          <a:pt x="1297074" y="1569530"/>
                          <a:pt x="1297645" y="1572959"/>
                        </a:cubicBezTo>
                        <a:cubicBezTo>
                          <a:pt x="1298598" y="1578959"/>
                          <a:pt x="1299074" y="1588008"/>
                          <a:pt x="1299550" y="1593056"/>
                        </a:cubicBezTo>
                        <a:cubicBezTo>
                          <a:pt x="1300121" y="1599152"/>
                          <a:pt x="1300788" y="1605820"/>
                          <a:pt x="1301645" y="1612392"/>
                        </a:cubicBezTo>
                        <a:cubicBezTo>
                          <a:pt x="1302503" y="1619060"/>
                          <a:pt x="1303455" y="1625632"/>
                          <a:pt x="1304408" y="1631442"/>
                        </a:cubicBezTo>
                        <a:cubicBezTo>
                          <a:pt x="1304884" y="1634300"/>
                          <a:pt x="1306217" y="1639919"/>
                          <a:pt x="1306599" y="1642872"/>
                        </a:cubicBezTo>
                        <a:cubicBezTo>
                          <a:pt x="1306503" y="1642110"/>
                          <a:pt x="1305360" y="1639253"/>
                          <a:pt x="1305360" y="1640110"/>
                        </a:cubicBezTo>
                        <a:cubicBezTo>
                          <a:pt x="1305265" y="1641729"/>
                          <a:pt x="1306884" y="1653635"/>
                          <a:pt x="1307265" y="1656302"/>
                        </a:cubicBezTo>
                        <a:cubicBezTo>
                          <a:pt x="1307932" y="1660874"/>
                          <a:pt x="1308027" y="1658398"/>
                          <a:pt x="1308884" y="1664113"/>
                        </a:cubicBezTo>
                        <a:cubicBezTo>
                          <a:pt x="1309456" y="1668685"/>
                          <a:pt x="1310027" y="1673543"/>
                          <a:pt x="1310408" y="1677829"/>
                        </a:cubicBezTo>
                        <a:cubicBezTo>
                          <a:pt x="1311551" y="1690211"/>
                          <a:pt x="1310790" y="1690211"/>
                          <a:pt x="1312980" y="1703451"/>
                        </a:cubicBezTo>
                        <a:cubicBezTo>
                          <a:pt x="1314123" y="1708976"/>
                          <a:pt x="1314790" y="1714500"/>
                          <a:pt x="1315647" y="1721644"/>
                        </a:cubicBezTo>
                        <a:cubicBezTo>
                          <a:pt x="1316028" y="1724692"/>
                          <a:pt x="1316981" y="1726121"/>
                          <a:pt x="1317838" y="1732883"/>
                        </a:cubicBezTo>
                        <a:cubicBezTo>
                          <a:pt x="1317648" y="1733360"/>
                          <a:pt x="1316028" y="1728692"/>
                          <a:pt x="1317266" y="1736122"/>
                        </a:cubicBezTo>
                        <a:cubicBezTo>
                          <a:pt x="1318028" y="1740884"/>
                          <a:pt x="1318886" y="1744028"/>
                          <a:pt x="1319648" y="1747647"/>
                        </a:cubicBezTo>
                        <a:cubicBezTo>
                          <a:pt x="1317743" y="1738503"/>
                          <a:pt x="1320695" y="1759744"/>
                          <a:pt x="1321172" y="1763554"/>
                        </a:cubicBezTo>
                        <a:cubicBezTo>
                          <a:pt x="1321839" y="1770412"/>
                          <a:pt x="1320410" y="1763935"/>
                          <a:pt x="1321457" y="1772126"/>
                        </a:cubicBezTo>
                        <a:cubicBezTo>
                          <a:pt x="1322410" y="1780032"/>
                          <a:pt x="1324601" y="1780604"/>
                          <a:pt x="1323267" y="1770221"/>
                        </a:cubicBezTo>
                        <a:lnTo>
                          <a:pt x="1324124" y="1777079"/>
                        </a:lnTo>
                        <a:cubicBezTo>
                          <a:pt x="1324982" y="1783937"/>
                          <a:pt x="1326791" y="1792319"/>
                          <a:pt x="1325744" y="1782509"/>
                        </a:cubicBezTo>
                        <a:close/>
                        <a:moveTo>
                          <a:pt x="1268308" y="2060353"/>
                        </a:moveTo>
                        <a:cubicBezTo>
                          <a:pt x="1274214" y="2062544"/>
                          <a:pt x="1277642" y="2063401"/>
                          <a:pt x="1278024" y="2062639"/>
                        </a:cubicBezTo>
                        <a:lnTo>
                          <a:pt x="1273261" y="2061305"/>
                        </a:lnTo>
                        <a:lnTo>
                          <a:pt x="1268308" y="2060353"/>
                        </a:lnTo>
                        <a:close/>
                        <a:moveTo>
                          <a:pt x="689283" y="1895475"/>
                        </a:moveTo>
                        <a:cubicBezTo>
                          <a:pt x="699475" y="1899380"/>
                          <a:pt x="701666" y="1898618"/>
                          <a:pt x="694236" y="1896428"/>
                        </a:cubicBezTo>
                        <a:lnTo>
                          <a:pt x="689283" y="1895475"/>
                        </a:lnTo>
                        <a:close/>
                        <a:moveTo>
                          <a:pt x="1332697" y="1850422"/>
                        </a:moveTo>
                        <a:cubicBezTo>
                          <a:pt x="1331840" y="1843183"/>
                          <a:pt x="1332792" y="1844231"/>
                          <a:pt x="1333554" y="1850422"/>
                        </a:cubicBezTo>
                        <a:cubicBezTo>
                          <a:pt x="1333649" y="1853660"/>
                          <a:pt x="1333745" y="1858518"/>
                          <a:pt x="1332697" y="1850422"/>
                        </a:cubicBezTo>
                        <a:close/>
                        <a:moveTo>
                          <a:pt x="1356128" y="2031683"/>
                        </a:moveTo>
                        <a:cubicBezTo>
                          <a:pt x="1355652" y="2031683"/>
                          <a:pt x="1354700" y="2026253"/>
                          <a:pt x="1354509" y="2021872"/>
                        </a:cubicBezTo>
                        <a:cubicBezTo>
                          <a:pt x="1354319" y="2015966"/>
                          <a:pt x="1355366" y="2014538"/>
                          <a:pt x="1356414" y="2026825"/>
                        </a:cubicBezTo>
                        <a:cubicBezTo>
                          <a:pt x="1356509" y="2029301"/>
                          <a:pt x="1356509" y="2031683"/>
                          <a:pt x="1356128" y="2031683"/>
                        </a:cubicBezTo>
                        <a:close/>
                        <a:moveTo>
                          <a:pt x="1136006" y="2021396"/>
                        </a:moveTo>
                        <a:lnTo>
                          <a:pt x="1135434" y="2022539"/>
                        </a:lnTo>
                        <a:cubicBezTo>
                          <a:pt x="1131719" y="2021110"/>
                          <a:pt x="1127243" y="2018919"/>
                          <a:pt x="1136006" y="2021396"/>
                        </a:cubicBezTo>
                        <a:close/>
                        <a:moveTo>
                          <a:pt x="988844" y="1979486"/>
                        </a:moveTo>
                        <a:cubicBezTo>
                          <a:pt x="995893" y="1981486"/>
                          <a:pt x="994464" y="1981962"/>
                          <a:pt x="988464" y="1980248"/>
                        </a:cubicBezTo>
                        <a:cubicBezTo>
                          <a:pt x="985415" y="1979105"/>
                          <a:pt x="980939" y="1977295"/>
                          <a:pt x="988844" y="1979486"/>
                        </a:cubicBezTo>
                        <a:close/>
                        <a:moveTo>
                          <a:pt x="927313" y="1961579"/>
                        </a:moveTo>
                        <a:cubicBezTo>
                          <a:pt x="934361" y="1963579"/>
                          <a:pt x="932933" y="1964055"/>
                          <a:pt x="926932" y="1962340"/>
                        </a:cubicBezTo>
                        <a:cubicBezTo>
                          <a:pt x="915883" y="1959102"/>
                          <a:pt x="915788" y="1958245"/>
                          <a:pt x="927313" y="1961579"/>
                        </a:cubicBezTo>
                        <a:close/>
                        <a:moveTo>
                          <a:pt x="6626" y="1699260"/>
                        </a:moveTo>
                        <a:cubicBezTo>
                          <a:pt x="245" y="1697450"/>
                          <a:pt x="-3946" y="1699451"/>
                          <a:pt x="5674" y="1702403"/>
                        </a:cubicBezTo>
                        <a:cubicBezTo>
                          <a:pt x="9008" y="1703451"/>
                          <a:pt x="22152" y="1707261"/>
                          <a:pt x="23867" y="1707547"/>
                        </a:cubicBezTo>
                        <a:cubicBezTo>
                          <a:pt x="27677" y="1708023"/>
                          <a:pt x="27677" y="1707356"/>
                          <a:pt x="38726" y="1711071"/>
                        </a:cubicBezTo>
                        <a:cubicBezTo>
                          <a:pt x="48251" y="1714024"/>
                          <a:pt x="58823" y="1717262"/>
                          <a:pt x="68825" y="1719929"/>
                        </a:cubicBezTo>
                        <a:cubicBezTo>
                          <a:pt x="75111" y="1721644"/>
                          <a:pt x="80255" y="1722120"/>
                          <a:pt x="85112" y="1723644"/>
                        </a:cubicBezTo>
                        <a:cubicBezTo>
                          <a:pt x="93114" y="1726121"/>
                          <a:pt x="93399" y="1727454"/>
                          <a:pt x="103019" y="1730407"/>
                        </a:cubicBezTo>
                        <a:cubicBezTo>
                          <a:pt x="108449" y="1732026"/>
                          <a:pt x="104734" y="1730121"/>
                          <a:pt x="105210" y="1730026"/>
                        </a:cubicBezTo>
                        <a:cubicBezTo>
                          <a:pt x="110068" y="1731359"/>
                          <a:pt x="111973" y="1733074"/>
                          <a:pt x="117116" y="1734217"/>
                        </a:cubicBezTo>
                        <a:cubicBezTo>
                          <a:pt x="118545" y="1734503"/>
                          <a:pt x="121022" y="1732979"/>
                          <a:pt x="128642" y="1735931"/>
                        </a:cubicBezTo>
                        <a:cubicBezTo>
                          <a:pt x="132071" y="1737265"/>
                          <a:pt x="128070" y="1736598"/>
                          <a:pt x="134738" y="1738789"/>
                        </a:cubicBezTo>
                        <a:cubicBezTo>
                          <a:pt x="137405" y="1739646"/>
                          <a:pt x="142453" y="1741075"/>
                          <a:pt x="145406" y="1741837"/>
                        </a:cubicBezTo>
                        <a:cubicBezTo>
                          <a:pt x="153121" y="1743742"/>
                          <a:pt x="143691" y="1740122"/>
                          <a:pt x="157693" y="1744123"/>
                        </a:cubicBezTo>
                        <a:cubicBezTo>
                          <a:pt x="156931" y="1744409"/>
                          <a:pt x="158074" y="1745171"/>
                          <a:pt x="161884" y="1746599"/>
                        </a:cubicBezTo>
                        <a:cubicBezTo>
                          <a:pt x="167123" y="1748314"/>
                          <a:pt x="175885" y="1751171"/>
                          <a:pt x="176267" y="1750409"/>
                        </a:cubicBezTo>
                        <a:cubicBezTo>
                          <a:pt x="175790" y="1751457"/>
                          <a:pt x="183410" y="1753362"/>
                          <a:pt x="190364" y="1754696"/>
                        </a:cubicBezTo>
                        <a:cubicBezTo>
                          <a:pt x="189983" y="1755458"/>
                          <a:pt x="221891" y="1763649"/>
                          <a:pt x="225606" y="1764697"/>
                        </a:cubicBezTo>
                        <a:cubicBezTo>
                          <a:pt x="211128" y="1760601"/>
                          <a:pt x="213224" y="1760030"/>
                          <a:pt x="227606" y="1764506"/>
                        </a:cubicBezTo>
                        <a:cubicBezTo>
                          <a:pt x="237036" y="1767459"/>
                          <a:pt x="247133" y="1770412"/>
                          <a:pt x="257039" y="1773269"/>
                        </a:cubicBezTo>
                        <a:cubicBezTo>
                          <a:pt x="257420" y="1772412"/>
                          <a:pt x="232178" y="1765078"/>
                          <a:pt x="224368" y="1762697"/>
                        </a:cubicBezTo>
                        <a:cubicBezTo>
                          <a:pt x="231988" y="1764887"/>
                          <a:pt x="239798" y="1767078"/>
                          <a:pt x="247418" y="1769269"/>
                        </a:cubicBezTo>
                        <a:cubicBezTo>
                          <a:pt x="252467" y="1770793"/>
                          <a:pt x="260468" y="1773079"/>
                          <a:pt x="262754" y="1774222"/>
                        </a:cubicBezTo>
                        <a:cubicBezTo>
                          <a:pt x="264849" y="1775270"/>
                          <a:pt x="259229" y="1773936"/>
                          <a:pt x="265516" y="1776031"/>
                        </a:cubicBezTo>
                        <a:cubicBezTo>
                          <a:pt x="278279" y="1780318"/>
                          <a:pt x="282280" y="1780223"/>
                          <a:pt x="294186" y="1783556"/>
                        </a:cubicBezTo>
                        <a:cubicBezTo>
                          <a:pt x="304759" y="1786509"/>
                          <a:pt x="311617" y="1788986"/>
                          <a:pt x="318380" y="1791557"/>
                        </a:cubicBezTo>
                        <a:cubicBezTo>
                          <a:pt x="318570" y="1791081"/>
                          <a:pt x="326857" y="1792700"/>
                          <a:pt x="332000" y="1793939"/>
                        </a:cubicBezTo>
                        <a:cubicBezTo>
                          <a:pt x="340001" y="1795844"/>
                          <a:pt x="335906" y="1795653"/>
                          <a:pt x="338382" y="1796320"/>
                        </a:cubicBezTo>
                        <a:cubicBezTo>
                          <a:pt x="343621" y="1797844"/>
                          <a:pt x="342859" y="1796891"/>
                          <a:pt x="342954" y="1796606"/>
                        </a:cubicBezTo>
                        <a:cubicBezTo>
                          <a:pt x="342859" y="1796891"/>
                          <a:pt x="338954" y="1796701"/>
                          <a:pt x="341811" y="1797653"/>
                        </a:cubicBezTo>
                        <a:cubicBezTo>
                          <a:pt x="346288" y="1799177"/>
                          <a:pt x="356384" y="1801939"/>
                          <a:pt x="361242" y="1803273"/>
                        </a:cubicBezTo>
                        <a:cubicBezTo>
                          <a:pt x="366671" y="1804797"/>
                          <a:pt x="376577" y="1807464"/>
                          <a:pt x="380102" y="1808036"/>
                        </a:cubicBezTo>
                        <a:cubicBezTo>
                          <a:pt x="382388" y="1808417"/>
                          <a:pt x="382769" y="1808321"/>
                          <a:pt x="387912" y="1809845"/>
                        </a:cubicBezTo>
                        <a:cubicBezTo>
                          <a:pt x="390865" y="1810703"/>
                          <a:pt x="393532" y="1811655"/>
                          <a:pt x="394389" y="1812131"/>
                        </a:cubicBezTo>
                        <a:cubicBezTo>
                          <a:pt x="395532" y="1812798"/>
                          <a:pt x="396675" y="1812989"/>
                          <a:pt x="400676" y="1814131"/>
                        </a:cubicBezTo>
                        <a:cubicBezTo>
                          <a:pt x="406295" y="1815751"/>
                          <a:pt x="411534" y="1816798"/>
                          <a:pt x="417440" y="1818323"/>
                        </a:cubicBezTo>
                        <a:cubicBezTo>
                          <a:pt x="423250" y="1819847"/>
                          <a:pt x="429441" y="1821561"/>
                          <a:pt x="435251" y="1823276"/>
                        </a:cubicBezTo>
                        <a:cubicBezTo>
                          <a:pt x="438776" y="1824419"/>
                          <a:pt x="444110" y="1826228"/>
                          <a:pt x="446396" y="1826990"/>
                        </a:cubicBezTo>
                        <a:cubicBezTo>
                          <a:pt x="447824" y="1827371"/>
                          <a:pt x="445824" y="1826514"/>
                          <a:pt x="447443" y="1826990"/>
                        </a:cubicBezTo>
                        <a:lnTo>
                          <a:pt x="452301" y="1828419"/>
                        </a:lnTo>
                        <a:lnTo>
                          <a:pt x="475352" y="1834991"/>
                        </a:lnTo>
                        <a:cubicBezTo>
                          <a:pt x="483067" y="1837182"/>
                          <a:pt x="499164" y="1842040"/>
                          <a:pt x="499545" y="1841183"/>
                        </a:cubicBezTo>
                        <a:cubicBezTo>
                          <a:pt x="499259" y="1841849"/>
                          <a:pt x="515357" y="1846421"/>
                          <a:pt x="521643" y="1848231"/>
                        </a:cubicBezTo>
                        <a:cubicBezTo>
                          <a:pt x="530501" y="1850708"/>
                          <a:pt x="531835" y="1850517"/>
                          <a:pt x="540217" y="1852994"/>
                        </a:cubicBezTo>
                        <a:cubicBezTo>
                          <a:pt x="543741" y="1854041"/>
                          <a:pt x="540979" y="1853851"/>
                          <a:pt x="544408" y="1854994"/>
                        </a:cubicBezTo>
                        <a:cubicBezTo>
                          <a:pt x="547646" y="1856042"/>
                          <a:pt x="552028" y="1857280"/>
                          <a:pt x="555648" y="1858328"/>
                        </a:cubicBezTo>
                        <a:cubicBezTo>
                          <a:pt x="560219" y="1859566"/>
                          <a:pt x="565363" y="1860899"/>
                          <a:pt x="569364" y="1861852"/>
                        </a:cubicBezTo>
                        <a:cubicBezTo>
                          <a:pt x="571840" y="1862423"/>
                          <a:pt x="570792" y="1861756"/>
                          <a:pt x="570887" y="1861471"/>
                        </a:cubicBezTo>
                        <a:cubicBezTo>
                          <a:pt x="570411" y="1862423"/>
                          <a:pt x="581841" y="1864805"/>
                          <a:pt x="586985" y="1866329"/>
                        </a:cubicBezTo>
                        <a:cubicBezTo>
                          <a:pt x="593366" y="1868234"/>
                          <a:pt x="585080" y="1867567"/>
                          <a:pt x="594509" y="1869948"/>
                        </a:cubicBezTo>
                        <a:cubicBezTo>
                          <a:pt x="605939" y="1872901"/>
                          <a:pt x="601653" y="1870329"/>
                          <a:pt x="605749" y="1870805"/>
                        </a:cubicBezTo>
                        <a:cubicBezTo>
                          <a:pt x="609178" y="1871186"/>
                          <a:pt x="618608" y="1875473"/>
                          <a:pt x="618036" y="1875377"/>
                        </a:cubicBezTo>
                        <a:cubicBezTo>
                          <a:pt x="620132" y="1875663"/>
                          <a:pt x="618417" y="1874901"/>
                          <a:pt x="624323" y="1876615"/>
                        </a:cubicBezTo>
                        <a:cubicBezTo>
                          <a:pt x="625847" y="1877092"/>
                          <a:pt x="630609" y="1878425"/>
                          <a:pt x="631943" y="1878711"/>
                        </a:cubicBezTo>
                        <a:cubicBezTo>
                          <a:pt x="633657" y="1879092"/>
                          <a:pt x="631943" y="1878235"/>
                          <a:pt x="633657" y="1878521"/>
                        </a:cubicBezTo>
                        <a:cubicBezTo>
                          <a:pt x="635562" y="1878902"/>
                          <a:pt x="639848" y="1880140"/>
                          <a:pt x="642420" y="1880806"/>
                        </a:cubicBezTo>
                        <a:cubicBezTo>
                          <a:pt x="641753" y="1881188"/>
                          <a:pt x="642611" y="1881759"/>
                          <a:pt x="649373" y="1883473"/>
                        </a:cubicBezTo>
                        <a:cubicBezTo>
                          <a:pt x="658613" y="1885855"/>
                          <a:pt x="660232" y="1886140"/>
                          <a:pt x="660994" y="1887188"/>
                        </a:cubicBezTo>
                        <a:cubicBezTo>
                          <a:pt x="661280" y="1887569"/>
                          <a:pt x="673376" y="1890998"/>
                          <a:pt x="674805" y="1891189"/>
                        </a:cubicBezTo>
                        <a:cubicBezTo>
                          <a:pt x="676710" y="1891379"/>
                          <a:pt x="672900" y="1890141"/>
                          <a:pt x="678425" y="1891665"/>
                        </a:cubicBezTo>
                        <a:cubicBezTo>
                          <a:pt x="684521" y="1893284"/>
                          <a:pt x="691379" y="1895285"/>
                          <a:pt x="697379" y="1897094"/>
                        </a:cubicBezTo>
                        <a:cubicBezTo>
                          <a:pt x="703761" y="1898999"/>
                          <a:pt x="704523" y="1899666"/>
                          <a:pt x="709952" y="1901476"/>
                        </a:cubicBezTo>
                        <a:cubicBezTo>
                          <a:pt x="714906" y="1903095"/>
                          <a:pt x="723002" y="1905476"/>
                          <a:pt x="727383" y="1906334"/>
                        </a:cubicBezTo>
                        <a:cubicBezTo>
                          <a:pt x="733289" y="1907477"/>
                          <a:pt x="746433" y="1912144"/>
                          <a:pt x="745576" y="1911953"/>
                        </a:cubicBezTo>
                        <a:cubicBezTo>
                          <a:pt x="752910" y="1913382"/>
                          <a:pt x="738432" y="1908524"/>
                          <a:pt x="738623" y="1908239"/>
                        </a:cubicBezTo>
                        <a:cubicBezTo>
                          <a:pt x="738623" y="1908239"/>
                          <a:pt x="746528" y="1910334"/>
                          <a:pt x="746814" y="1910715"/>
                        </a:cubicBezTo>
                        <a:cubicBezTo>
                          <a:pt x="747195" y="1911287"/>
                          <a:pt x="755673" y="1913477"/>
                          <a:pt x="759864" y="1914525"/>
                        </a:cubicBezTo>
                        <a:cubicBezTo>
                          <a:pt x="768912" y="1916716"/>
                          <a:pt x="764721" y="1916335"/>
                          <a:pt x="769484" y="1918240"/>
                        </a:cubicBezTo>
                        <a:cubicBezTo>
                          <a:pt x="772627" y="1919478"/>
                          <a:pt x="773960" y="1919288"/>
                          <a:pt x="775103" y="1919478"/>
                        </a:cubicBezTo>
                        <a:cubicBezTo>
                          <a:pt x="775294" y="1919097"/>
                          <a:pt x="781771" y="1920907"/>
                          <a:pt x="785200" y="1921955"/>
                        </a:cubicBezTo>
                        <a:cubicBezTo>
                          <a:pt x="794534" y="1924622"/>
                          <a:pt x="795868" y="1925288"/>
                          <a:pt x="803964" y="1926908"/>
                        </a:cubicBezTo>
                        <a:cubicBezTo>
                          <a:pt x="804631" y="1927098"/>
                          <a:pt x="810727" y="1928431"/>
                          <a:pt x="811775" y="1928908"/>
                        </a:cubicBezTo>
                        <a:cubicBezTo>
                          <a:pt x="814251" y="1929860"/>
                          <a:pt x="802631" y="1927574"/>
                          <a:pt x="811965" y="1930432"/>
                        </a:cubicBezTo>
                        <a:cubicBezTo>
                          <a:pt x="821014" y="1933194"/>
                          <a:pt x="831968" y="1936147"/>
                          <a:pt x="841302" y="1938814"/>
                        </a:cubicBezTo>
                        <a:cubicBezTo>
                          <a:pt x="840254" y="1938528"/>
                          <a:pt x="833015" y="1936433"/>
                          <a:pt x="833682" y="1936337"/>
                        </a:cubicBezTo>
                        <a:cubicBezTo>
                          <a:pt x="834063" y="1936242"/>
                          <a:pt x="848636" y="1940623"/>
                          <a:pt x="848827" y="1940243"/>
                        </a:cubicBezTo>
                        <a:cubicBezTo>
                          <a:pt x="848732" y="1940433"/>
                          <a:pt x="837206" y="1936528"/>
                          <a:pt x="839873" y="1937195"/>
                        </a:cubicBezTo>
                        <a:cubicBezTo>
                          <a:pt x="846636" y="1938909"/>
                          <a:pt x="856542" y="1940814"/>
                          <a:pt x="856161" y="1941862"/>
                        </a:cubicBezTo>
                        <a:cubicBezTo>
                          <a:pt x="854447" y="1941671"/>
                          <a:pt x="851208" y="1941195"/>
                          <a:pt x="856542" y="1942814"/>
                        </a:cubicBezTo>
                        <a:cubicBezTo>
                          <a:pt x="864257" y="1945196"/>
                          <a:pt x="875497" y="1948434"/>
                          <a:pt x="883307" y="1950434"/>
                        </a:cubicBezTo>
                        <a:cubicBezTo>
                          <a:pt x="889403" y="1952054"/>
                          <a:pt x="884069" y="1949768"/>
                          <a:pt x="884927" y="1949672"/>
                        </a:cubicBezTo>
                        <a:cubicBezTo>
                          <a:pt x="889118" y="1950911"/>
                          <a:pt x="903786" y="1955483"/>
                          <a:pt x="905786" y="1956435"/>
                        </a:cubicBezTo>
                        <a:cubicBezTo>
                          <a:pt x="907691" y="1957292"/>
                          <a:pt x="895023" y="1953863"/>
                          <a:pt x="893499" y="1953387"/>
                        </a:cubicBezTo>
                        <a:cubicBezTo>
                          <a:pt x="899119" y="1955006"/>
                          <a:pt x="911216" y="1958245"/>
                          <a:pt x="915502" y="1959864"/>
                        </a:cubicBezTo>
                        <a:cubicBezTo>
                          <a:pt x="918836" y="1961102"/>
                          <a:pt x="917026" y="1961388"/>
                          <a:pt x="916835" y="1961769"/>
                        </a:cubicBezTo>
                        <a:cubicBezTo>
                          <a:pt x="921122" y="1962245"/>
                          <a:pt x="924074" y="1962436"/>
                          <a:pt x="930456" y="1963674"/>
                        </a:cubicBezTo>
                        <a:cubicBezTo>
                          <a:pt x="933695" y="1964246"/>
                          <a:pt x="939410" y="1966151"/>
                          <a:pt x="943696" y="1967198"/>
                        </a:cubicBezTo>
                        <a:cubicBezTo>
                          <a:pt x="945887" y="1967770"/>
                          <a:pt x="949411" y="1968056"/>
                          <a:pt x="952459" y="1969294"/>
                        </a:cubicBezTo>
                        <a:cubicBezTo>
                          <a:pt x="956078" y="1970818"/>
                          <a:pt x="947411" y="1969008"/>
                          <a:pt x="949697" y="1970246"/>
                        </a:cubicBezTo>
                        <a:cubicBezTo>
                          <a:pt x="951697" y="1971294"/>
                          <a:pt x="959412" y="1973009"/>
                          <a:pt x="961984" y="1973580"/>
                        </a:cubicBezTo>
                        <a:cubicBezTo>
                          <a:pt x="965413" y="1974342"/>
                          <a:pt x="965508" y="1974056"/>
                          <a:pt x="969985" y="1975295"/>
                        </a:cubicBezTo>
                        <a:cubicBezTo>
                          <a:pt x="974843" y="1976628"/>
                          <a:pt x="979986" y="1978057"/>
                          <a:pt x="984844" y="1979486"/>
                        </a:cubicBezTo>
                        <a:cubicBezTo>
                          <a:pt x="996464" y="1982819"/>
                          <a:pt x="1013038" y="1987772"/>
                          <a:pt x="1024087" y="1990439"/>
                        </a:cubicBezTo>
                        <a:cubicBezTo>
                          <a:pt x="1026754" y="1991106"/>
                          <a:pt x="1027516" y="1990820"/>
                          <a:pt x="1030850" y="1991963"/>
                        </a:cubicBezTo>
                        <a:cubicBezTo>
                          <a:pt x="1035136" y="1993392"/>
                          <a:pt x="1035707" y="1994059"/>
                          <a:pt x="1040279" y="1995583"/>
                        </a:cubicBezTo>
                        <a:cubicBezTo>
                          <a:pt x="1049519" y="1998726"/>
                          <a:pt x="1064473" y="2003012"/>
                          <a:pt x="1074379" y="2005394"/>
                        </a:cubicBezTo>
                        <a:cubicBezTo>
                          <a:pt x="1076379" y="2005870"/>
                          <a:pt x="1080475" y="2006441"/>
                          <a:pt x="1081523" y="2006822"/>
                        </a:cubicBezTo>
                        <a:cubicBezTo>
                          <a:pt x="1085333" y="2008061"/>
                          <a:pt x="1081427" y="2007775"/>
                          <a:pt x="1087619" y="2009585"/>
                        </a:cubicBezTo>
                        <a:cubicBezTo>
                          <a:pt x="1087714" y="2009585"/>
                          <a:pt x="1088190" y="2009585"/>
                          <a:pt x="1089238" y="2009680"/>
                        </a:cubicBezTo>
                        <a:cubicBezTo>
                          <a:pt x="1090381" y="2009775"/>
                          <a:pt x="1092000" y="2010156"/>
                          <a:pt x="1094477" y="2010823"/>
                        </a:cubicBezTo>
                        <a:cubicBezTo>
                          <a:pt x="1097906" y="2011775"/>
                          <a:pt x="1101906" y="2012918"/>
                          <a:pt x="1102764" y="2012823"/>
                        </a:cubicBezTo>
                        <a:cubicBezTo>
                          <a:pt x="1104573" y="2012537"/>
                          <a:pt x="1106288" y="2013014"/>
                          <a:pt x="1112860" y="2014347"/>
                        </a:cubicBezTo>
                        <a:cubicBezTo>
                          <a:pt x="1114670" y="2015014"/>
                          <a:pt x="1120004" y="2017967"/>
                          <a:pt x="1117623" y="2017205"/>
                        </a:cubicBezTo>
                        <a:cubicBezTo>
                          <a:pt x="1115717" y="2016633"/>
                          <a:pt x="1111526" y="2015109"/>
                          <a:pt x="1108288" y="2014538"/>
                        </a:cubicBezTo>
                        <a:cubicBezTo>
                          <a:pt x="1106097" y="2014156"/>
                          <a:pt x="1108002" y="2014823"/>
                          <a:pt x="1110288" y="2015490"/>
                        </a:cubicBezTo>
                        <a:cubicBezTo>
                          <a:pt x="1114574" y="2016823"/>
                          <a:pt x="1127433" y="2019776"/>
                          <a:pt x="1130576" y="2021396"/>
                        </a:cubicBezTo>
                        <a:cubicBezTo>
                          <a:pt x="1133053" y="2022634"/>
                          <a:pt x="1156580" y="2028539"/>
                          <a:pt x="1164295" y="2030730"/>
                        </a:cubicBezTo>
                        <a:cubicBezTo>
                          <a:pt x="1164581" y="2030063"/>
                          <a:pt x="1159818" y="2028825"/>
                          <a:pt x="1160104" y="2028254"/>
                        </a:cubicBezTo>
                        <a:cubicBezTo>
                          <a:pt x="1165438" y="2029778"/>
                          <a:pt x="1169819" y="2031778"/>
                          <a:pt x="1172296" y="2032445"/>
                        </a:cubicBezTo>
                        <a:cubicBezTo>
                          <a:pt x="1176963" y="2033588"/>
                          <a:pt x="1180487" y="2033969"/>
                          <a:pt x="1184012" y="2034635"/>
                        </a:cubicBezTo>
                        <a:cubicBezTo>
                          <a:pt x="1185726" y="2035683"/>
                          <a:pt x="1211158" y="2045494"/>
                          <a:pt x="1211729" y="2044256"/>
                        </a:cubicBezTo>
                        <a:cubicBezTo>
                          <a:pt x="1208586" y="2043303"/>
                          <a:pt x="1207539" y="2043208"/>
                          <a:pt x="1206205" y="2042827"/>
                        </a:cubicBezTo>
                        <a:cubicBezTo>
                          <a:pt x="1203538" y="2042160"/>
                          <a:pt x="1207634" y="2042351"/>
                          <a:pt x="1208682" y="2042541"/>
                        </a:cubicBezTo>
                        <a:cubicBezTo>
                          <a:pt x="1210967" y="2042922"/>
                          <a:pt x="1215063" y="2044065"/>
                          <a:pt x="1218302" y="2045018"/>
                        </a:cubicBezTo>
                        <a:cubicBezTo>
                          <a:pt x="1226684" y="2047589"/>
                          <a:pt x="1216968" y="2045875"/>
                          <a:pt x="1226589" y="2048828"/>
                        </a:cubicBezTo>
                        <a:cubicBezTo>
                          <a:pt x="1230875" y="2050161"/>
                          <a:pt x="1237542" y="2052066"/>
                          <a:pt x="1241828" y="2053114"/>
                        </a:cubicBezTo>
                        <a:cubicBezTo>
                          <a:pt x="1247258" y="2054543"/>
                          <a:pt x="1243638" y="2052923"/>
                          <a:pt x="1251163" y="2054923"/>
                        </a:cubicBezTo>
                        <a:cubicBezTo>
                          <a:pt x="1256307" y="2056352"/>
                          <a:pt x="1259450" y="2057210"/>
                          <a:pt x="1259259" y="2057686"/>
                        </a:cubicBezTo>
                        <a:cubicBezTo>
                          <a:pt x="1258592" y="2057590"/>
                          <a:pt x="1255735" y="2057114"/>
                          <a:pt x="1256211" y="2057400"/>
                        </a:cubicBezTo>
                        <a:cubicBezTo>
                          <a:pt x="1256878" y="2057876"/>
                          <a:pt x="1279071" y="2062163"/>
                          <a:pt x="1282310" y="2063687"/>
                        </a:cubicBezTo>
                        <a:cubicBezTo>
                          <a:pt x="1284882" y="2064925"/>
                          <a:pt x="1282500" y="2064734"/>
                          <a:pt x="1291168" y="2067306"/>
                        </a:cubicBezTo>
                        <a:cubicBezTo>
                          <a:pt x="1293168" y="2067878"/>
                          <a:pt x="1302217" y="2070259"/>
                          <a:pt x="1304027" y="2070735"/>
                        </a:cubicBezTo>
                        <a:cubicBezTo>
                          <a:pt x="1302598" y="2070354"/>
                          <a:pt x="1286120" y="2064448"/>
                          <a:pt x="1294025" y="2066735"/>
                        </a:cubicBezTo>
                        <a:cubicBezTo>
                          <a:pt x="1300502" y="2068639"/>
                          <a:pt x="1306313" y="2070449"/>
                          <a:pt x="1312885" y="2072354"/>
                        </a:cubicBezTo>
                        <a:lnTo>
                          <a:pt x="1323172" y="2075307"/>
                        </a:lnTo>
                        <a:cubicBezTo>
                          <a:pt x="1325363" y="2075974"/>
                          <a:pt x="1326506" y="2076260"/>
                          <a:pt x="1326601" y="2076164"/>
                        </a:cubicBezTo>
                        <a:cubicBezTo>
                          <a:pt x="1329363" y="2076831"/>
                          <a:pt x="1324029" y="2076450"/>
                          <a:pt x="1324315" y="2076640"/>
                        </a:cubicBezTo>
                        <a:cubicBezTo>
                          <a:pt x="1325363" y="2077307"/>
                          <a:pt x="1331840" y="2078736"/>
                          <a:pt x="1333078" y="2078927"/>
                        </a:cubicBezTo>
                        <a:cubicBezTo>
                          <a:pt x="1334888" y="2079212"/>
                          <a:pt x="1338698" y="2079784"/>
                          <a:pt x="1342508" y="2081117"/>
                        </a:cubicBezTo>
                        <a:cubicBezTo>
                          <a:pt x="1345937" y="2082356"/>
                          <a:pt x="1343079" y="2081975"/>
                          <a:pt x="1344508" y="2082641"/>
                        </a:cubicBezTo>
                        <a:cubicBezTo>
                          <a:pt x="1342412" y="2081594"/>
                          <a:pt x="1356319" y="2084927"/>
                          <a:pt x="1359939" y="2085880"/>
                        </a:cubicBezTo>
                        <a:cubicBezTo>
                          <a:pt x="1360986" y="2086165"/>
                          <a:pt x="1362129" y="2086451"/>
                          <a:pt x="1363367" y="2086737"/>
                        </a:cubicBezTo>
                        <a:cubicBezTo>
                          <a:pt x="1362986" y="2083784"/>
                          <a:pt x="1362606" y="2080641"/>
                          <a:pt x="1362320" y="2078069"/>
                        </a:cubicBezTo>
                        <a:cubicBezTo>
                          <a:pt x="1362034" y="2074736"/>
                          <a:pt x="1362510" y="2076640"/>
                          <a:pt x="1362224" y="2073021"/>
                        </a:cubicBezTo>
                        <a:cubicBezTo>
                          <a:pt x="1361939" y="2069973"/>
                          <a:pt x="1360510" y="2056924"/>
                          <a:pt x="1360034" y="2056543"/>
                        </a:cubicBezTo>
                        <a:cubicBezTo>
                          <a:pt x="1359653" y="2056162"/>
                          <a:pt x="1359272" y="2055209"/>
                          <a:pt x="1358700" y="2050256"/>
                        </a:cubicBezTo>
                        <a:cubicBezTo>
                          <a:pt x="1358700" y="2050161"/>
                          <a:pt x="1358415" y="2048351"/>
                          <a:pt x="1358224" y="2046542"/>
                        </a:cubicBezTo>
                        <a:cubicBezTo>
                          <a:pt x="1358033" y="2044732"/>
                          <a:pt x="1357843" y="2042922"/>
                          <a:pt x="1357843" y="2042922"/>
                        </a:cubicBezTo>
                        <a:cubicBezTo>
                          <a:pt x="1358033" y="2042922"/>
                          <a:pt x="1360605" y="2056162"/>
                          <a:pt x="1359653" y="2047304"/>
                        </a:cubicBezTo>
                        <a:cubicBezTo>
                          <a:pt x="1358891" y="2039874"/>
                          <a:pt x="1357652" y="2037017"/>
                          <a:pt x="1357081" y="2029492"/>
                        </a:cubicBezTo>
                        <a:cubicBezTo>
                          <a:pt x="1356414" y="2021014"/>
                          <a:pt x="1355366" y="2015585"/>
                          <a:pt x="1354128" y="2008632"/>
                        </a:cubicBezTo>
                        <a:cubicBezTo>
                          <a:pt x="1353176" y="2003393"/>
                          <a:pt x="1353557" y="2004536"/>
                          <a:pt x="1353271" y="2001584"/>
                        </a:cubicBezTo>
                        <a:cubicBezTo>
                          <a:pt x="1353081" y="1999393"/>
                          <a:pt x="1352318" y="1995011"/>
                          <a:pt x="1352033" y="1992630"/>
                        </a:cubicBezTo>
                        <a:cubicBezTo>
                          <a:pt x="1351366" y="1990249"/>
                          <a:pt x="1349556" y="1981010"/>
                          <a:pt x="1350032" y="1978343"/>
                        </a:cubicBezTo>
                        <a:cubicBezTo>
                          <a:pt x="1350128" y="1977771"/>
                          <a:pt x="1351175" y="1973675"/>
                          <a:pt x="1349747" y="1968722"/>
                        </a:cubicBezTo>
                        <a:cubicBezTo>
                          <a:pt x="1349080" y="1966341"/>
                          <a:pt x="1348794" y="1966913"/>
                          <a:pt x="1348127" y="1960340"/>
                        </a:cubicBezTo>
                        <a:cubicBezTo>
                          <a:pt x="1347746" y="1956816"/>
                          <a:pt x="1348413" y="1959102"/>
                          <a:pt x="1348413" y="1957483"/>
                        </a:cubicBezTo>
                        <a:cubicBezTo>
                          <a:pt x="1348413" y="1955578"/>
                          <a:pt x="1347842" y="1951196"/>
                          <a:pt x="1347461" y="1948529"/>
                        </a:cubicBezTo>
                        <a:lnTo>
                          <a:pt x="1346603" y="1948529"/>
                        </a:lnTo>
                        <a:cubicBezTo>
                          <a:pt x="1346794" y="1950911"/>
                          <a:pt x="1347080" y="1954721"/>
                          <a:pt x="1346984" y="1955673"/>
                        </a:cubicBezTo>
                        <a:cubicBezTo>
                          <a:pt x="1346794" y="1957388"/>
                          <a:pt x="1345365" y="1945481"/>
                          <a:pt x="1345175" y="1943767"/>
                        </a:cubicBezTo>
                        <a:cubicBezTo>
                          <a:pt x="1344127" y="1935575"/>
                          <a:pt x="1345175" y="1939766"/>
                          <a:pt x="1344603" y="1932527"/>
                        </a:cubicBezTo>
                        <a:cubicBezTo>
                          <a:pt x="1344508" y="1931194"/>
                          <a:pt x="1343651" y="1920526"/>
                          <a:pt x="1343365" y="1919478"/>
                        </a:cubicBezTo>
                        <a:cubicBezTo>
                          <a:pt x="1342698" y="1916811"/>
                          <a:pt x="1342793" y="1920050"/>
                          <a:pt x="1341841" y="1912906"/>
                        </a:cubicBezTo>
                        <a:cubicBezTo>
                          <a:pt x="1341365" y="1909381"/>
                          <a:pt x="1341079" y="1905667"/>
                          <a:pt x="1340603" y="1904048"/>
                        </a:cubicBezTo>
                        <a:cubicBezTo>
                          <a:pt x="1339555" y="1900333"/>
                          <a:pt x="1337078" y="1877568"/>
                          <a:pt x="1336412" y="1871758"/>
                        </a:cubicBezTo>
                        <a:cubicBezTo>
                          <a:pt x="1335745" y="1865662"/>
                          <a:pt x="1336031" y="1866900"/>
                          <a:pt x="1336126" y="1864805"/>
                        </a:cubicBezTo>
                        <a:cubicBezTo>
                          <a:pt x="1336221" y="1862804"/>
                          <a:pt x="1335078" y="1853946"/>
                          <a:pt x="1334602" y="1850517"/>
                        </a:cubicBezTo>
                        <a:cubicBezTo>
                          <a:pt x="1334221" y="1846040"/>
                          <a:pt x="1333459" y="1838420"/>
                          <a:pt x="1332602" y="1836230"/>
                        </a:cubicBezTo>
                        <a:cubicBezTo>
                          <a:pt x="1332125" y="1834896"/>
                          <a:pt x="1331840" y="1831658"/>
                          <a:pt x="1331364" y="1827467"/>
                        </a:cubicBezTo>
                        <a:cubicBezTo>
                          <a:pt x="1331078" y="1824800"/>
                          <a:pt x="1330697" y="1824133"/>
                          <a:pt x="1330125" y="1820513"/>
                        </a:cubicBezTo>
                        <a:cubicBezTo>
                          <a:pt x="1329268" y="1814417"/>
                          <a:pt x="1328982" y="1810607"/>
                          <a:pt x="1328315" y="1804797"/>
                        </a:cubicBezTo>
                        <a:cubicBezTo>
                          <a:pt x="1327553" y="1798225"/>
                          <a:pt x="1323934" y="1782985"/>
                          <a:pt x="1324315" y="1788319"/>
                        </a:cubicBezTo>
                        <a:cubicBezTo>
                          <a:pt x="1324410" y="1788795"/>
                          <a:pt x="1325172" y="1794701"/>
                          <a:pt x="1325363" y="1795844"/>
                        </a:cubicBezTo>
                        <a:cubicBezTo>
                          <a:pt x="1325744" y="1799558"/>
                          <a:pt x="1326125" y="1803559"/>
                          <a:pt x="1326220" y="1806321"/>
                        </a:cubicBezTo>
                        <a:cubicBezTo>
                          <a:pt x="1326887" y="1814608"/>
                          <a:pt x="1327839" y="1823656"/>
                          <a:pt x="1329077" y="1832801"/>
                        </a:cubicBezTo>
                        <a:cubicBezTo>
                          <a:pt x="1329935" y="1839087"/>
                          <a:pt x="1330125" y="1832896"/>
                          <a:pt x="1331364" y="1841468"/>
                        </a:cubicBezTo>
                        <a:cubicBezTo>
                          <a:pt x="1332125" y="1847183"/>
                          <a:pt x="1332507" y="1851184"/>
                          <a:pt x="1332697" y="1855375"/>
                        </a:cubicBezTo>
                        <a:cubicBezTo>
                          <a:pt x="1332316" y="1855375"/>
                          <a:pt x="1332316" y="1855946"/>
                          <a:pt x="1332887" y="1860233"/>
                        </a:cubicBezTo>
                        <a:cubicBezTo>
                          <a:pt x="1333745" y="1867567"/>
                          <a:pt x="1333364" y="1863662"/>
                          <a:pt x="1334126" y="1865757"/>
                        </a:cubicBezTo>
                        <a:cubicBezTo>
                          <a:pt x="1334507" y="1866710"/>
                          <a:pt x="1335269" y="1872044"/>
                          <a:pt x="1335364" y="1874330"/>
                        </a:cubicBezTo>
                        <a:cubicBezTo>
                          <a:pt x="1335554" y="1879378"/>
                          <a:pt x="1333649" y="1870234"/>
                          <a:pt x="1335078" y="1881473"/>
                        </a:cubicBezTo>
                        <a:cubicBezTo>
                          <a:pt x="1335554" y="1885474"/>
                          <a:pt x="1337078" y="1894523"/>
                          <a:pt x="1337555" y="1894523"/>
                        </a:cubicBezTo>
                        <a:cubicBezTo>
                          <a:pt x="1337840" y="1896618"/>
                          <a:pt x="1338221" y="1899952"/>
                          <a:pt x="1338507" y="1902238"/>
                        </a:cubicBezTo>
                        <a:cubicBezTo>
                          <a:pt x="1338888" y="1905000"/>
                          <a:pt x="1342127" y="1925669"/>
                          <a:pt x="1342222" y="1927003"/>
                        </a:cubicBezTo>
                        <a:cubicBezTo>
                          <a:pt x="1342317" y="1930813"/>
                          <a:pt x="1339841" y="1916525"/>
                          <a:pt x="1339555" y="1916525"/>
                        </a:cubicBezTo>
                        <a:cubicBezTo>
                          <a:pt x="1339555" y="1916525"/>
                          <a:pt x="1339936" y="1918145"/>
                          <a:pt x="1340317" y="1920621"/>
                        </a:cubicBezTo>
                        <a:cubicBezTo>
                          <a:pt x="1340698" y="1923098"/>
                          <a:pt x="1341174" y="1926431"/>
                          <a:pt x="1341650" y="1929860"/>
                        </a:cubicBezTo>
                        <a:cubicBezTo>
                          <a:pt x="1342698" y="1936718"/>
                          <a:pt x="1343746" y="1943767"/>
                          <a:pt x="1343936" y="1945481"/>
                        </a:cubicBezTo>
                        <a:cubicBezTo>
                          <a:pt x="1344889" y="1950053"/>
                          <a:pt x="1345175" y="1953578"/>
                          <a:pt x="1345270" y="1958150"/>
                        </a:cubicBezTo>
                        <a:cubicBezTo>
                          <a:pt x="1345556" y="1965389"/>
                          <a:pt x="1346032" y="1964722"/>
                          <a:pt x="1346603" y="1969389"/>
                        </a:cubicBezTo>
                        <a:cubicBezTo>
                          <a:pt x="1347270" y="1974723"/>
                          <a:pt x="1347461" y="1976056"/>
                          <a:pt x="1347651" y="1979771"/>
                        </a:cubicBezTo>
                        <a:cubicBezTo>
                          <a:pt x="1347746" y="1981105"/>
                          <a:pt x="1347842" y="1982534"/>
                          <a:pt x="1348127" y="1984248"/>
                        </a:cubicBezTo>
                        <a:cubicBezTo>
                          <a:pt x="1348699" y="1987868"/>
                          <a:pt x="1349366" y="1990535"/>
                          <a:pt x="1349270" y="1987487"/>
                        </a:cubicBezTo>
                        <a:cubicBezTo>
                          <a:pt x="1349366" y="1985963"/>
                          <a:pt x="1349842" y="1985391"/>
                          <a:pt x="1350223" y="1990725"/>
                        </a:cubicBezTo>
                        <a:cubicBezTo>
                          <a:pt x="1350604" y="1995678"/>
                          <a:pt x="1350223" y="1996535"/>
                          <a:pt x="1350699" y="2001584"/>
                        </a:cubicBezTo>
                        <a:cubicBezTo>
                          <a:pt x="1351175" y="2006632"/>
                          <a:pt x="1352128" y="2012442"/>
                          <a:pt x="1352795" y="2016919"/>
                        </a:cubicBezTo>
                        <a:cubicBezTo>
                          <a:pt x="1353271" y="2020729"/>
                          <a:pt x="1353747" y="2024539"/>
                          <a:pt x="1353938" y="2027968"/>
                        </a:cubicBezTo>
                        <a:cubicBezTo>
                          <a:pt x="1353842" y="2028920"/>
                          <a:pt x="1353938" y="2030159"/>
                          <a:pt x="1354128" y="2031778"/>
                        </a:cubicBezTo>
                        <a:cubicBezTo>
                          <a:pt x="1354890" y="2038064"/>
                          <a:pt x="1355081" y="2036445"/>
                          <a:pt x="1355843" y="2042731"/>
                        </a:cubicBezTo>
                        <a:cubicBezTo>
                          <a:pt x="1356224" y="2046827"/>
                          <a:pt x="1356509" y="2049685"/>
                          <a:pt x="1356986" y="2053781"/>
                        </a:cubicBezTo>
                        <a:cubicBezTo>
                          <a:pt x="1357557" y="2058638"/>
                          <a:pt x="1358224" y="2063972"/>
                          <a:pt x="1358891" y="2069211"/>
                        </a:cubicBezTo>
                        <a:cubicBezTo>
                          <a:pt x="1359272" y="2071783"/>
                          <a:pt x="1359653" y="2074355"/>
                          <a:pt x="1360034" y="2076736"/>
                        </a:cubicBezTo>
                        <a:cubicBezTo>
                          <a:pt x="1360415" y="2079022"/>
                          <a:pt x="1360796" y="2081784"/>
                          <a:pt x="1361082" y="2082451"/>
                        </a:cubicBezTo>
                        <a:cubicBezTo>
                          <a:pt x="1361272" y="2083213"/>
                          <a:pt x="1361367" y="2083880"/>
                          <a:pt x="1361462" y="2084356"/>
                        </a:cubicBezTo>
                        <a:cubicBezTo>
                          <a:pt x="1359748" y="2084070"/>
                          <a:pt x="1359081" y="2083784"/>
                          <a:pt x="1359176" y="2083213"/>
                        </a:cubicBezTo>
                        <a:cubicBezTo>
                          <a:pt x="1360700" y="2083213"/>
                          <a:pt x="1359653" y="2082927"/>
                          <a:pt x="1354890" y="2081594"/>
                        </a:cubicBezTo>
                        <a:cubicBezTo>
                          <a:pt x="1349937" y="2080165"/>
                          <a:pt x="1343651" y="2078355"/>
                          <a:pt x="1338888" y="2077212"/>
                        </a:cubicBezTo>
                        <a:cubicBezTo>
                          <a:pt x="1335269" y="2076355"/>
                          <a:pt x="1332030" y="2075783"/>
                          <a:pt x="1326601" y="2074069"/>
                        </a:cubicBezTo>
                        <a:cubicBezTo>
                          <a:pt x="1326887" y="2073497"/>
                          <a:pt x="1313552" y="2069878"/>
                          <a:pt x="1309170" y="2068735"/>
                        </a:cubicBezTo>
                        <a:cubicBezTo>
                          <a:pt x="1304693" y="2067592"/>
                          <a:pt x="1298121" y="2066735"/>
                          <a:pt x="1296311" y="2065973"/>
                        </a:cubicBezTo>
                        <a:cubicBezTo>
                          <a:pt x="1291835" y="2064068"/>
                          <a:pt x="1290596" y="2063496"/>
                          <a:pt x="1281929" y="2060924"/>
                        </a:cubicBezTo>
                        <a:cubicBezTo>
                          <a:pt x="1269260" y="2057210"/>
                          <a:pt x="1255925" y="2053400"/>
                          <a:pt x="1243257" y="2049971"/>
                        </a:cubicBezTo>
                        <a:cubicBezTo>
                          <a:pt x="1238685" y="2048732"/>
                          <a:pt x="1234018" y="2047494"/>
                          <a:pt x="1229541" y="2046351"/>
                        </a:cubicBezTo>
                        <a:cubicBezTo>
                          <a:pt x="1226779" y="2045589"/>
                          <a:pt x="1224588" y="2045303"/>
                          <a:pt x="1222112" y="2044637"/>
                        </a:cubicBezTo>
                        <a:cubicBezTo>
                          <a:pt x="1218587" y="2043589"/>
                          <a:pt x="1215635" y="2042160"/>
                          <a:pt x="1212873" y="2041208"/>
                        </a:cubicBezTo>
                        <a:cubicBezTo>
                          <a:pt x="1209253" y="2039969"/>
                          <a:pt x="1204871" y="2038540"/>
                          <a:pt x="1200490" y="2037302"/>
                        </a:cubicBezTo>
                        <a:cubicBezTo>
                          <a:pt x="1194584" y="2035588"/>
                          <a:pt x="1189346" y="2034159"/>
                          <a:pt x="1189060" y="2034635"/>
                        </a:cubicBezTo>
                        <a:cubicBezTo>
                          <a:pt x="1189250" y="2034254"/>
                          <a:pt x="1175820" y="2031206"/>
                          <a:pt x="1172867" y="2030444"/>
                        </a:cubicBezTo>
                        <a:cubicBezTo>
                          <a:pt x="1171153" y="2029968"/>
                          <a:pt x="1164295" y="2027301"/>
                          <a:pt x="1160771" y="2026253"/>
                        </a:cubicBezTo>
                        <a:cubicBezTo>
                          <a:pt x="1155818" y="2024729"/>
                          <a:pt x="1149436" y="2022824"/>
                          <a:pt x="1144292" y="2021491"/>
                        </a:cubicBezTo>
                        <a:cubicBezTo>
                          <a:pt x="1139720" y="2020348"/>
                          <a:pt x="1141530" y="2021396"/>
                          <a:pt x="1141340" y="2021681"/>
                        </a:cubicBezTo>
                        <a:cubicBezTo>
                          <a:pt x="1139149" y="2021014"/>
                          <a:pt x="1134101" y="2019586"/>
                          <a:pt x="1131815" y="2019014"/>
                        </a:cubicBezTo>
                        <a:cubicBezTo>
                          <a:pt x="1132100" y="2019014"/>
                          <a:pt x="1132005" y="2018824"/>
                          <a:pt x="1131339" y="2018538"/>
                        </a:cubicBezTo>
                        <a:cubicBezTo>
                          <a:pt x="1130005" y="2018062"/>
                          <a:pt x="1125528" y="2016823"/>
                          <a:pt x="1123718" y="2016347"/>
                        </a:cubicBezTo>
                        <a:cubicBezTo>
                          <a:pt x="1122004" y="2015871"/>
                          <a:pt x="1121242" y="2015300"/>
                          <a:pt x="1118384" y="2014442"/>
                        </a:cubicBezTo>
                        <a:cubicBezTo>
                          <a:pt x="1115336" y="2013585"/>
                          <a:pt x="1112003" y="2012633"/>
                          <a:pt x="1108859" y="2011680"/>
                        </a:cubicBezTo>
                        <a:cubicBezTo>
                          <a:pt x="1099049" y="2009013"/>
                          <a:pt x="1095048" y="2008251"/>
                          <a:pt x="1086857" y="2006346"/>
                        </a:cubicBezTo>
                        <a:cubicBezTo>
                          <a:pt x="1076570" y="2003965"/>
                          <a:pt x="1079523" y="2004251"/>
                          <a:pt x="1079808" y="2003679"/>
                        </a:cubicBezTo>
                        <a:cubicBezTo>
                          <a:pt x="1079618" y="2004060"/>
                          <a:pt x="1073807" y="2001964"/>
                          <a:pt x="1070950" y="2001488"/>
                        </a:cubicBezTo>
                        <a:cubicBezTo>
                          <a:pt x="1070378" y="2001393"/>
                          <a:pt x="1069998" y="2001774"/>
                          <a:pt x="1069331" y="2001584"/>
                        </a:cubicBezTo>
                        <a:cubicBezTo>
                          <a:pt x="1065140" y="2000345"/>
                          <a:pt x="1066187" y="2000060"/>
                          <a:pt x="1062473" y="1999012"/>
                        </a:cubicBezTo>
                        <a:cubicBezTo>
                          <a:pt x="1057424" y="1997583"/>
                          <a:pt x="1053805" y="1997107"/>
                          <a:pt x="1049138" y="1995869"/>
                        </a:cubicBezTo>
                        <a:cubicBezTo>
                          <a:pt x="1041327" y="1993868"/>
                          <a:pt x="1046090" y="1994726"/>
                          <a:pt x="1049138" y="1995392"/>
                        </a:cubicBezTo>
                        <a:cubicBezTo>
                          <a:pt x="1053615" y="1996345"/>
                          <a:pt x="1052852" y="1995392"/>
                          <a:pt x="1046185" y="1993678"/>
                        </a:cubicBezTo>
                        <a:cubicBezTo>
                          <a:pt x="1039708" y="1991963"/>
                          <a:pt x="1032278" y="1990344"/>
                          <a:pt x="1031993" y="1990915"/>
                        </a:cubicBezTo>
                        <a:cubicBezTo>
                          <a:pt x="1032659" y="1989487"/>
                          <a:pt x="989321" y="1978723"/>
                          <a:pt x="989797" y="1977771"/>
                        </a:cubicBezTo>
                        <a:cubicBezTo>
                          <a:pt x="981986" y="1974818"/>
                          <a:pt x="974081" y="1973485"/>
                          <a:pt x="965127" y="1971104"/>
                        </a:cubicBezTo>
                        <a:lnTo>
                          <a:pt x="944744" y="1965389"/>
                        </a:lnTo>
                        <a:cubicBezTo>
                          <a:pt x="935504" y="1962912"/>
                          <a:pt x="926837" y="1960531"/>
                          <a:pt x="918359" y="1958340"/>
                        </a:cubicBezTo>
                        <a:cubicBezTo>
                          <a:pt x="911597" y="1956435"/>
                          <a:pt x="909977" y="1955483"/>
                          <a:pt x="901405" y="1953101"/>
                        </a:cubicBezTo>
                        <a:cubicBezTo>
                          <a:pt x="898166" y="1952149"/>
                          <a:pt x="892928" y="1950720"/>
                          <a:pt x="890451" y="1950244"/>
                        </a:cubicBezTo>
                        <a:cubicBezTo>
                          <a:pt x="889213" y="1950053"/>
                          <a:pt x="890070" y="1950625"/>
                          <a:pt x="887308" y="1949768"/>
                        </a:cubicBezTo>
                        <a:cubicBezTo>
                          <a:pt x="880736" y="1947863"/>
                          <a:pt x="880450" y="1946910"/>
                          <a:pt x="880640" y="1946529"/>
                        </a:cubicBezTo>
                        <a:cubicBezTo>
                          <a:pt x="880545" y="1946720"/>
                          <a:pt x="877021" y="1945862"/>
                          <a:pt x="871687" y="1944434"/>
                        </a:cubicBezTo>
                        <a:cubicBezTo>
                          <a:pt x="866353" y="1942910"/>
                          <a:pt x="859114" y="1940909"/>
                          <a:pt x="851684" y="1938814"/>
                        </a:cubicBezTo>
                        <a:cubicBezTo>
                          <a:pt x="836825" y="1934528"/>
                          <a:pt x="821014" y="1929956"/>
                          <a:pt x="817204" y="1928908"/>
                        </a:cubicBezTo>
                        <a:cubicBezTo>
                          <a:pt x="809584" y="1926622"/>
                          <a:pt x="800535" y="1923860"/>
                          <a:pt x="793296" y="1921764"/>
                        </a:cubicBezTo>
                        <a:cubicBezTo>
                          <a:pt x="786248" y="1919764"/>
                          <a:pt x="778914" y="1917954"/>
                          <a:pt x="772532" y="1916335"/>
                        </a:cubicBezTo>
                        <a:cubicBezTo>
                          <a:pt x="770436" y="1915859"/>
                          <a:pt x="761673" y="1914335"/>
                          <a:pt x="765388" y="1915382"/>
                        </a:cubicBezTo>
                        <a:cubicBezTo>
                          <a:pt x="760054" y="1913858"/>
                          <a:pt x="764340" y="1913763"/>
                          <a:pt x="755577" y="1911668"/>
                        </a:cubicBezTo>
                        <a:cubicBezTo>
                          <a:pt x="754434" y="1911382"/>
                          <a:pt x="745957" y="1909572"/>
                          <a:pt x="744147" y="1908905"/>
                        </a:cubicBezTo>
                        <a:cubicBezTo>
                          <a:pt x="743195" y="1908524"/>
                          <a:pt x="750815" y="1909667"/>
                          <a:pt x="745766" y="1908334"/>
                        </a:cubicBezTo>
                        <a:cubicBezTo>
                          <a:pt x="739575" y="1906714"/>
                          <a:pt x="728336" y="1903857"/>
                          <a:pt x="728050" y="1904429"/>
                        </a:cubicBezTo>
                        <a:cubicBezTo>
                          <a:pt x="724145" y="1903381"/>
                          <a:pt x="719954" y="1901476"/>
                          <a:pt x="718906" y="1901000"/>
                        </a:cubicBezTo>
                        <a:cubicBezTo>
                          <a:pt x="717763" y="1900619"/>
                          <a:pt x="706142" y="1896809"/>
                          <a:pt x="705285" y="1896618"/>
                        </a:cubicBezTo>
                        <a:cubicBezTo>
                          <a:pt x="702999" y="1896332"/>
                          <a:pt x="703666" y="1897189"/>
                          <a:pt x="697094" y="1895380"/>
                        </a:cubicBezTo>
                        <a:cubicBezTo>
                          <a:pt x="692045" y="1894046"/>
                          <a:pt x="688712" y="1892713"/>
                          <a:pt x="683187" y="1891284"/>
                        </a:cubicBezTo>
                        <a:cubicBezTo>
                          <a:pt x="677948" y="1889951"/>
                          <a:pt x="677091" y="1889951"/>
                          <a:pt x="671376" y="1888331"/>
                        </a:cubicBezTo>
                        <a:cubicBezTo>
                          <a:pt x="664518" y="1886426"/>
                          <a:pt x="662899" y="1885379"/>
                          <a:pt x="655755" y="1883283"/>
                        </a:cubicBezTo>
                        <a:cubicBezTo>
                          <a:pt x="650993" y="1881854"/>
                          <a:pt x="642992" y="1879664"/>
                          <a:pt x="642706" y="1880235"/>
                        </a:cubicBezTo>
                        <a:cubicBezTo>
                          <a:pt x="641468" y="1879759"/>
                          <a:pt x="631085" y="1876044"/>
                          <a:pt x="631562" y="1876425"/>
                        </a:cubicBezTo>
                        <a:cubicBezTo>
                          <a:pt x="632133" y="1876901"/>
                          <a:pt x="638134" y="1879283"/>
                          <a:pt x="629942" y="1876901"/>
                        </a:cubicBezTo>
                        <a:cubicBezTo>
                          <a:pt x="625942" y="1875758"/>
                          <a:pt x="623942" y="1874806"/>
                          <a:pt x="620322" y="1873758"/>
                        </a:cubicBezTo>
                        <a:cubicBezTo>
                          <a:pt x="613083" y="1871472"/>
                          <a:pt x="598986" y="1867376"/>
                          <a:pt x="595081" y="1866900"/>
                        </a:cubicBezTo>
                        <a:cubicBezTo>
                          <a:pt x="597272" y="1867186"/>
                          <a:pt x="584603" y="1862900"/>
                          <a:pt x="581365" y="1861947"/>
                        </a:cubicBezTo>
                        <a:cubicBezTo>
                          <a:pt x="581174" y="1862423"/>
                          <a:pt x="577269" y="1861185"/>
                          <a:pt x="571840" y="1859661"/>
                        </a:cubicBezTo>
                        <a:cubicBezTo>
                          <a:pt x="565744" y="1857947"/>
                          <a:pt x="568601" y="1858709"/>
                          <a:pt x="566411" y="1858423"/>
                        </a:cubicBezTo>
                        <a:cubicBezTo>
                          <a:pt x="563363" y="1858042"/>
                          <a:pt x="549551" y="1853375"/>
                          <a:pt x="545170" y="1852041"/>
                        </a:cubicBezTo>
                        <a:cubicBezTo>
                          <a:pt x="541931" y="1851089"/>
                          <a:pt x="541265" y="1851184"/>
                          <a:pt x="537074" y="1850136"/>
                        </a:cubicBezTo>
                        <a:cubicBezTo>
                          <a:pt x="531168" y="1848517"/>
                          <a:pt x="525167" y="1846802"/>
                          <a:pt x="519262" y="1845088"/>
                        </a:cubicBezTo>
                        <a:cubicBezTo>
                          <a:pt x="507832" y="1841849"/>
                          <a:pt x="501831" y="1840230"/>
                          <a:pt x="496211" y="1839563"/>
                        </a:cubicBezTo>
                        <a:cubicBezTo>
                          <a:pt x="498021" y="1839754"/>
                          <a:pt x="502307" y="1840516"/>
                          <a:pt x="501450" y="1839944"/>
                        </a:cubicBezTo>
                        <a:cubicBezTo>
                          <a:pt x="500498" y="1839278"/>
                          <a:pt x="493925" y="1837849"/>
                          <a:pt x="492687" y="1837658"/>
                        </a:cubicBezTo>
                        <a:cubicBezTo>
                          <a:pt x="485067" y="1836325"/>
                          <a:pt x="480495" y="1834706"/>
                          <a:pt x="476209" y="1832610"/>
                        </a:cubicBezTo>
                        <a:cubicBezTo>
                          <a:pt x="473161" y="1831086"/>
                          <a:pt x="461636" y="1830134"/>
                          <a:pt x="462112" y="1829181"/>
                        </a:cubicBezTo>
                        <a:cubicBezTo>
                          <a:pt x="462398" y="1828514"/>
                          <a:pt x="443443" y="1823180"/>
                          <a:pt x="442967" y="1824038"/>
                        </a:cubicBezTo>
                        <a:cubicBezTo>
                          <a:pt x="443157" y="1823656"/>
                          <a:pt x="440395" y="1822704"/>
                          <a:pt x="436775" y="1821466"/>
                        </a:cubicBezTo>
                        <a:cubicBezTo>
                          <a:pt x="434966" y="1820799"/>
                          <a:pt x="432299" y="1820323"/>
                          <a:pt x="429156" y="1819370"/>
                        </a:cubicBezTo>
                        <a:cubicBezTo>
                          <a:pt x="423917" y="1817751"/>
                          <a:pt x="421440" y="1816989"/>
                          <a:pt x="416392" y="1815465"/>
                        </a:cubicBezTo>
                        <a:cubicBezTo>
                          <a:pt x="411153" y="1813941"/>
                          <a:pt x="407819" y="1813370"/>
                          <a:pt x="403343" y="1812036"/>
                        </a:cubicBezTo>
                        <a:cubicBezTo>
                          <a:pt x="398009" y="1810512"/>
                          <a:pt x="392675" y="1808893"/>
                          <a:pt x="387341" y="1807369"/>
                        </a:cubicBezTo>
                        <a:cubicBezTo>
                          <a:pt x="379530" y="1804988"/>
                          <a:pt x="373910" y="1803178"/>
                          <a:pt x="365624" y="1800892"/>
                        </a:cubicBezTo>
                        <a:cubicBezTo>
                          <a:pt x="361528" y="1799844"/>
                          <a:pt x="357146" y="1799177"/>
                          <a:pt x="355241" y="1798606"/>
                        </a:cubicBezTo>
                        <a:cubicBezTo>
                          <a:pt x="352765" y="1797844"/>
                          <a:pt x="351336" y="1796796"/>
                          <a:pt x="348479" y="1795844"/>
                        </a:cubicBezTo>
                        <a:cubicBezTo>
                          <a:pt x="344573" y="1794510"/>
                          <a:pt x="341525" y="1794224"/>
                          <a:pt x="340287" y="1794129"/>
                        </a:cubicBezTo>
                        <a:cubicBezTo>
                          <a:pt x="339144" y="1794034"/>
                          <a:pt x="338096" y="1794891"/>
                          <a:pt x="332762" y="1792891"/>
                        </a:cubicBezTo>
                        <a:cubicBezTo>
                          <a:pt x="328381" y="1791272"/>
                          <a:pt x="326762" y="1790224"/>
                          <a:pt x="320380" y="1788223"/>
                        </a:cubicBezTo>
                        <a:cubicBezTo>
                          <a:pt x="311902" y="1785556"/>
                          <a:pt x="307331" y="1785842"/>
                          <a:pt x="300282" y="1782985"/>
                        </a:cubicBezTo>
                        <a:cubicBezTo>
                          <a:pt x="295996" y="1781270"/>
                          <a:pt x="278660" y="1776603"/>
                          <a:pt x="272850" y="1775079"/>
                        </a:cubicBezTo>
                        <a:cubicBezTo>
                          <a:pt x="266849" y="1773460"/>
                          <a:pt x="261610" y="1772126"/>
                          <a:pt x="255515" y="1770317"/>
                        </a:cubicBezTo>
                        <a:cubicBezTo>
                          <a:pt x="254086" y="1769840"/>
                          <a:pt x="241608" y="1765649"/>
                          <a:pt x="241989" y="1765840"/>
                        </a:cubicBezTo>
                        <a:cubicBezTo>
                          <a:pt x="242656" y="1766316"/>
                          <a:pt x="246656" y="1767650"/>
                          <a:pt x="242180" y="1766697"/>
                        </a:cubicBezTo>
                        <a:cubicBezTo>
                          <a:pt x="239798" y="1766126"/>
                          <a:pt x="236655" y="1765268"/>
                          <a:pt x="233988" y="1764506"/>
                        </a:cubicBezTo>
                        <a:cubicBezTo>
                          <a:pt x="228749" y="1762982"/>
                          <a:pt x="219891" y="1760220"/>
                          <a:pt x="220082" y="1759744"/>
                        </a:cubicBezTo>
                        <a:cubicBezTo>
                          <a:pt x="219320" y="1761363"/>
                          <a:pt x="211319" y="1756981"/>
                          <a:pt x="203508" y="1754981"/>
                        </a:cubicBezTo>
                        <a:cubicBezTo>
                          <a:pt x="196555" y="1753172"/>
                          <a:pt x="195507" y="1753743"/>
                          <a:pt x="187220" y="1751457"/>
                        </a:cubicBezTo>
                        <a:cubicBezTo>
                          <a:pt x="184839" y="1750790"/>
                          <a:pt x="178648" y="1748600"/>
                          <a:pt x="175981" y="1747838"/>
                        </a:cubicBezTo>
                        <a:cubicBezTo>
                          <a:pt x="164265" y="1744123"/>
                          <a:pt x="168551" y="1746314"/>
                          <a:pt x="156359" y="1742599"/>
                        </a:cubicBezTo>
                        <a:cubicBezTo>
                          <a:pt x="148454" y="1740218"/>
                          <a:pt x="143215" y="1738503"/>
                          <a:pt x="134738" y="1736217"/>
                        </a:cubicBezTo>
                        <a:cubicBezTo>
                          <a:pt x="132261" y="1735646"/>
                          <a:pt x="124736" y="1733740"/>
                          <a:pt x="124260" y="1733645"/>
                        </a:cubicBezTo>
                        <a:cubicBezTo>
                          <a:pt x="111973" y="1730026"/>
                          <a:pt x="98733" y="1724787"/>
                          <a:pt x="85779" y="1721739"/>
                        </a:cubicBezTo>
                        <a:cubicBezTo>
                          <a:pt x="79493" y="1720215"/>
                          <a:pt x="85208" y="1722120"/>
                          <a:pt x="77302" y="1719834"/>
                        </a:cubicBezTo>
                        <a:cubicBezTo>
                          <a:pt x="75111" y="1718977"/>
                          <a:pt x="72063" y="1717929"/>
                          <a:pt x="68825" y="1716977"/>
                        </a:cubicBezTo>
                        <a:cubicBezTo>
                          <a:pt x="67110" y="1716500"/>
                          <a:pt x="67396" y="1716881"/>
                          <a:pt x="64919" y="1716214"/>
                        </a:cubicBezTo>
                        <a:cubicBezTo>
                          <a:pt x="49870" y="1712023"/>
                          <a:pt x="20438" y="1702022"/>
                          <a:pt x="6626" y="1699260"/>
                        </a:cubicBezTo>
                        <a:cubicBezTo>
                          <a:pt x="1864" y="1697927"/>
                          <a:pt x="11579" y="1700213"/>
                          <a:pt x="6626" y="169926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85" name="Google Shape;3485;p67"/>
                  <p:cNvSpPr/>
                  <p:nvPr/>
                </p:nvSpPr>
                <p:spPr>
                  <a:xfrm>
                    <a:off x="6175722" y="2956464"/>
                    <a:ext cx="1422864" cy="2147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2864" h="2147826" extrusionOk="0">
                        <a:moveTo>
                          <a:pt x="1392652" y="1883188"/>
                        </a:moveTo>
                        <a:cubicBezTo>
                          <a:pt x="1390843" y="1883093"/>
                          <a:pt x="1394843" y="1901285"/>
                          <a:pt x="1393319" y="1888236"/>
                        </a:cubicBezTo>
                        <a:cubicBezTo>
                          <a:pt x="1393129" y="1886712"/>
                          <a:pt x="1392843" y="1884712"/>
                          <a:pt x="1392652" y="1883188"/>
                        </a:cubicBezTo>
                        <a:close/>
                        <a:moveTo>
                          <a:pt x="1233299" y="593122"/>
                        </a:moveTo>
                        <a:cubicBezTo>
                          <a:pt x="1231490" y="593026"/>
                          <a:pt x="1235490" y="611219"/>
                          <a:pt x="1233966" y="598170"/>
                        </a:cubicBezTo>
                        <a:cubicBezTo>
                          <a:pt x="1233680" y="596646"/>
                          <a:pt x="1233490" y="594741"/>
                          <a:pt x="1233299" y="593122"/>
                        </a:cubicBezTo>
                        <a:close/>
                        <a:moveTo>
                          <a:pt x="1216535" y="466630"/>
                        </a:moveTo>
                        <a:cubicBezTo>
                          <a:pt x="1216535" y="466630"/>
                          <a:pt x="1216631" y="471107"/>
                          <a:pt x="1216726" y="471678"/>
                        </a:cubicBezTo>
                        <a:cubicBezTo>
                          <a:pt x="1217202" y="475488"/>
                          <a:pt x="1218059" y="477488"/>
                          <a:pt x="1218155" y="476821"/>
                        </a:cubicBezTo>
                        <a:cubicBezTo>
                          <a:pt x="1217678" y="473012"/>
                          <a:pt x="1216916" y="466630"/>
                          <a:pt x="1216535" y="466630"/>
                        </a:cubicBezTo>
                        <a:close/>
                        <a:moveTo>
                          <a:pt x="659418" y="178022"/>
                        </a:moveTo>
                        <a:cubicBezTo>
                          <a:pt x="662561" y="177355"/>
                          <a:pt x="667038" y="175641"/>
                          <a:pt x="671896" y="173926"/>
                        </a:cubicBezTo>
                        <a:cubicBezTo>
                          <a:pt x="671800" y="173546"/>
                          <a:pt x="671229" y="173736"/>
                          <a:pt x="667038" y="175260"/>
                        </a:cubicBezTo>
                        <a:cubicBezTo>
                          <a:pt x="666562" y="175355"/>
                          <a:pt x="657608" y="178403"/>
                          <a:pt x="659418" y="178022"/>
                        </a:cubicBezTo>
                        <a:close/>
                        <a:moveTo>
                          <a:pt x="466632" y="596265"/>
                        </a:moveTo>
                        <a:cubicBezTo>
                          <a:pt x="469108" y="590264"/>
                          <a:pt x="468823" y="588835"/>
                          <a:pt x="465965" y="595789"/>
                        </a:cubicBezTo>
                        <a:cubicBezTo>
                          <a:pt x="463393" y="602075"/>
                          <a:pt x="464537" y="601313"/>
                          <a:pt x="466632" y="596265"/>
                        </a:cubicBezTo>
                        <a:close/>
                        <a:moveTo>
                          <a:pt x="455488" y="624840"/>
                        </a:moveTo>
                        <a:cubicBezTo>
                          <a:pt x="456440" y="621792"/>
                          <a:pt x="457583" y="618649"/>
                          <a:pt x="456726" y="619697"/>
                        </a:cubicBezTo>
                        <a:cubicBezTo>
                          <a:pt x="452821" y="629031"/>
                          <a:pt x="452535" y="630555"/>
                          <a:pt x="455488" y="624840"/>
                        </a:cubicBezTo>
                        <a:close/>
                        <a:moveTo>
                          <a:pt x="1402749" y="1977104"/>
                        </a:moveTo>
                        <a:cubicBezTo>
                          <a:pt x="1403416" y="1979867"/>
                          <a:pt x="1403892" y="1984819"/>
                          <a:pt x="1404464" y="1989296"/>
                        </a:cubicBezTo>
                        <a:cubicBezTo>
                          <a:pt x="1404178" y="1989296"/>
                          <a:pt x="1403701" y="1989582"/>
                          <a:pt x="1403035" y="1984153"/>
                        </a:cubicBezTo>
                        <a:cubicBezTo>
                          <a:pt x="1402368" y="1979485"/>
                          <a:pt x="1401797" y="1973390"/>
                          <a:pt x="1402749" y="1977104"/>
                        </a:cubicBezTo>
                        <a:close/>
                        <a:moveTo>
                          <a:pt x="1383508" y="1830324"/>
                        </a:moveTo>
                        <a:cubicBezTo>
                          <a:pt x="1384175" y="1833086"/>
                          <a:pt x="1384651" y="1838039"/>
                          <a:pt x="1385223" y="1842516"/>
                        </a:cubicBezTo>
                        <a:cubicBezTo>
                          <a:pt x="1384937" y="1842516"/>
                          <a:pt x="1384461" y="1842802"/>
                          <a:pt x="1383794" y="1837373"/>
                        </a:cubicBezTo>
                        <a:cubicBezTo>
                          <a:pt x="1383127" y="1832705"/>
                          <a:pt x="1382556" y="1826609"/>
                          <a:pt x="1383508" y="1830324"/>
                        </a:cubicBezTo>
                        <a:close/>
                        <a:moveTo>
                          <a:pt x="1289878" y="1068610"/>
                        </a:moveTo>
                        <a:cubicBezTo>
                          <a:pt x="1290544" y="1071753"/>
                          <a:pt x="1291021" y="1073753"/>
                          <a:pt x="1291497" y="1078706"/>
                        </a:cubicBezTo>
                        <a:cubicBezTo>
                          <a:pt x="1291211" y="1078706"/>
                          <a:pt x="1290735" y="1078992"/>
                          <a:pt x="1290068" y="1073563"/>
                        </a:cubicBezTo>
                        <a:lnTo>
                          <a:pt x="1289878" y="1068610"/>
                        </a:lnTo>
                        <a:close/>
                        <a:moveTo>
                          <a:pt x="1247491" y="729615"/>
                        </a:moveTo>
                        <a:cubicBezTo>
                          <a:pt x="1248539" y="737426"/>
                          <a:pt x="1248539" y="739711"/>
                          <a:pt x="1247873" y="739711"/>
                        </a:cubicBezTo>
                        <a:lnTo>
                          <a:pt x="1247206" y="734663"/>
                        </a:lnTo>
                        <a:cubicBezTo>
                          <a:pt x="1247206" y="732092"/>
                          <a:pt x="1247206" y="729615"/>
                          <a:pt x="1247491" y="729615"/>
                        </a:cubicBezTo>
                        <a:close/>
                        <a:moveTo>
                          <a:pt x="1088996" y="20479"/>
                        </a:moveTo>
                        <a:cubicBezTo>
                          <a:pt x="1096139" y="18002"/>
                          <a:pt x="1095187" y="19145"/>
                          <a:pt x="1089091" y="21336"/>
                        </a:cubicBezTo>
                        <a:cubicBezTo>
                          <a:pt x="1085852" y="22193"/>
                          <a:pt x="1080994" y="23432"/>
                          <a:pt x="1088996" y="20479"/>
                        </a:cubicBezTo>
                        <a:close/>
                        <a:moveTo>
                          <a:pt x="954693" y="69342"/>
                        </a:moveTo>
                        <a:cubicBezTo>
                          <a:pt x="951169" y="70961"/>
                          <a:pt x="946787" y="72200"/>
                          <a:pt x="951359" y="70295"/>
                        </a:cubicBezTo>
                        <a:cubicBezTo>
                          <a:pt x="954122" y="69056"/>
                          <a:pt x="956693" y="68008"/>
                          <a:pt x="959360" y="66866"/>
                        </a:cubicBezTo>
                        <a:cubicBezTo>
                          <a:pt x="959360" y="67151"/>
                          <a:pt x="959741" y="67532"/>
                          <a:pt x="954693" y="69342"/>
                        </a:cubicBezTo>
                        <a:cubicBezTo>
                          <a:pt x="949931" y="71438"/>
                          <a:pt x="959456" y="67628"/>
                          <a:pt x="954693" y="69342"/>
                        </a:cubicBezTo>
                        <a:close/>
                        <a:moveTo>
                          <a:pt x="762574" y="137827"/>
                        </a:moveTo>
                        <a:lnTo>
                          <a:pt x="776956" y="132683"/>
                        </a:lnTo>
                        <a:cubicBezTo>
                          <a:pt x="777052" y="133064"/>
                          <a:pt x="776480" y="133255"/>
                          <a:pt x="772194" y="134779"/>
                        </a:cubicBezTo>
                        <a:cubicBezTo>
                          <a:pt x="768670" y="136017"/>
                          <a:pt x="762574" y="138208"/>
                          <a:pt x="762574" y="137827"/>
                        </a:cubicBezTo>
                        <a:close/>
                        <a:moveTo>
                          <a:pt x="432151" y="675418"/>
                        </a:moveTo>
                        <a:cubicBezTo>
                          <a:pt x="434152" y="670465"/>
                          <a:pt x="435866" y="665893"/>
                          <a:pt x="436342" y="666178"/>
                        </a:cubicBezTo>
                        <a:lnTo>
                          <a:pt x="434438" y="670941"/>
                        </a:lnTo>
                        <a:lnTo>
                          <a:pt x="432151" y="675418"/>
                        </a:lnTo>
                        <a:close/>
                        <a:moveTo>
                          <a:pt x="289753" y="1025938"/>
                        </a:moveTo>
                        <a:cubicBezTo>
                          <a:pt x="292229" y="1020223"/>
                          <a:pt x="295849" y="1010698"/>
                          <a:pt x="296420" y="1011079"/>
                        </a:cubicBezTo>
                        <a:cubicBezTo>
                          <a:pt x="298135" y="1007174"/>
                          <a:pt x="301945" y="996791"/>
                          <a:pt x="302516" y="997172"/>
                        </a:cubicBezTo>
                        <a:cubicBezTo>
                          <a:pt x="302516" y="996506"/>
                          <a:pt x="299182" y="1001649"/>
                          <a:pt x="301659" y="995553"/>
                        </a:cubicBezTo>
                        <a:cubicBezTo>
                          <a:pt x="303659" y="990409"/>
                          <a:pt x="308136" y="982409"/>
                          <a:pt x="310136" y="976884"/>
                        </a:cubicBezTo>
                        <a:cubicBezTo>
                          <a:pt x="310803" y="974884"/>
                          <a:pt x="309469" y="977170"/>
                          <a:pt x="309184" y="977741"/>
                        </a:cubicBezTo>
                        <a:cubicBezTo>
                          <a:pt x="308803" y="977551"/>
                          <a:pt x="311279" y="971550"/>
                          <a:pt x="312708" y="968121"/>
                        </a:cubicBezTo>
                        <a:cubicBezTo>
                          <a:pt x="314613" y="963359"/>
                          <a:pt x="318709" y="954024"/>
                          <a:pt x="317661" y="958025"/>
                        </a:cubicBezTo>
                        <a:cubicBezTo>
                          <a:pt x="316899" y="961263"/>
                          <a:pt x="310803" y="976217"/>
                          <a:pt x="312803" y="973074"/>
                        </a:cubicBezTo>
                        <a:cubicBezTo>
                          <a:pt x="315184" y="969264"/>
                          <a:pt x="317851" y="962216"/>
                          <a:pt x="318328" y="959358"/>
                        </a:cubicBezTo>
                        <a:cubicBezTo>
                          <a:pt x="318994" y="955548"/>
                          <a:pt x="329281" y="931069"/>
                          <a:pt x="330043" y="931545"/>
                        </a:cubicBezTo>
                        <a:cubicBezTo>
                          <a:pt x="329853" y="931450"/>
                          <a:pt x="328519" y="932688"/>
                          <a:pt x="330043" y="929068"/>
                        </a:cubicBezTo>
                        <a:cubicBezTo>
                          <a:pt x="331758" y="924782"/>
                          <a:pt x="334901" y="916876"/>
                          <a:pt x="334520" y="916591"/>
                        </a:cubicBezTo>
                        <a:cubicBezTo>
                          <a:pt x="335473" y="917162"/>
                          <a:pt x="350046" y="881348"/>
                          <a:pt x="353189" y="873443"/>
                        </a:cubicBezTo>
                        <a:cubicBezTo>
                          <a:pt x="359571" y="857631"/>
                          <a:pt x="363095" y="847439"/>
                          <a:pt x="366715" y="836009"/>
                        </a:cubicBezTo>
                        <a:cubicBezTo>
                          <a:pt x="366239" y="837533"/>
                          <a:pt x="363095" y="847820"/>
                          <a:pt x="364905" y="844010"/>
                        </a:cubicBezTo>
                        <a:cubicBezTo>
                          <a:pt x="364905" y="843915"/>
                          <a:pt x="367191" y="838200"/>
                          <a:pt x="367191" y="838105"/>
                        </a:cubicBezTo>
                        <a:cubicBezTo>
                          <a:pt x="368334" y="835343"/>
                          <a:pt x="367381" y="837533"/>
                          <a:pt x="368334" y="836105"/>
                        </a:cubicBezTo>
                        <a:cubicBezTo>
                          <a:pt x="369763" y="834009"/>
                          <a:pt x="372239" y="828389"/>
                          <a:pt x="371858" y="827437"/>
                        </a:cubicBezTo>
                        <a:cubicBezTo>
                          <a:pt x="371572" y="826865"/>
                          <a:pt x="370906" y="827913"/>
                          <a:pt x="373477" y="821531"/>
                        </a:cubicBezTo>
                        <a:cubicBezTo>
                          <a:pt x="374811" y="818293"/>
                          <a:pt x="376430" y="814292"/>
                          <a:pt x="377764" y="811054"/>
                        </a:cubicBezTo>
                        <a:cubicBezTo>
                          <a:pt x="378907" y="808577"/>
                          <a:pt x="378907" y="809244"/>
                          <a:pt x="379573" y="807625"/>
                        </a:cubicBezTo>
                        <a:lnTo>
                          <a:pt x="386336" y="791051"/>
                        </a:lnTo>
                        <a:cubicBezTo>
                          <a:pt x="390241" y="781336"/>
                          <a:pt x="387574" y="784098"/>
                          <a:pt x="386431" y="786860"/>
                        </a:cubicBezTo>
                        <a:cubicBezTo>
                          <a:pt x="388432" y="782002"/>
                          <a:pt x="394051" y="771525"/>
                          <a:pt x="396242" y="766953"/>
                        </a:cubicBezTo>
                        <a:cubicBezTo>
                          <a:pt x="398528" y="762095"/>
                          <a:pt x="400338" y="757714"/>
                          <a:pt x="397671" y="762762"/>
                        </a:cubicBezTo>
                        <a:cubicBezTo>
                          <a:pt x="396147" y="765715"/>
                          <a:pt x="393289" y="770477"/>
                          <a:pt x="397385" y="761333"/>
                        </a:cubicBezTo>
                        <a:cubicBezTo>
                          <a:pt x="399576" y="756380"/>
                          <a:pt x="401672" y="752189"/>
                          <a:pt x="403481" y="748475"/>
                        </a:cubicBezTo>
                        <a:cubicBezTo>
                          <a:pt x="403672" y="747998"/>
                          <a:pt x="405196" y="745236"/>
                          <a:pt x="405672" y="744093"/>
                        </a:cubicBezTo>
                        <a:cubicBezTo>
                          <a:pt x="404910" y="745903"/>
                          <a:pt x="403291" y="747236"/>
                          <a:pt x="403672" y="745903"/>
                        </a:cubicBezTo>
                        <a:cubicBezTo>
                          <a:pt x="404053" y="744284"/>
                          <a:pt x="409577" y="733997"/>
                          <a:pt x="410149" y="732949"/>
                        </a:cubicBezTo>
                        <a:cubicBezTo>
                          <a:pt x="417578" y="718471"/>
                          <a:pt x="407767" y="735806"/>
                          <a:pt x="407958" y="735140"/>
                        </a:cubicBezTo>
                        <a:cubicBezTo>
                          <a:pt x="408815" y="732568"/>
                          <a:pt x="416054" y="718757"/>
                          <a:pt x="415388" y="718280"/>
                        </a:cubicBezTo>
                        <a:cubicBezTo>
                          <a:pt x="415768" y="718471"/>
                          <a:pt x="419293" y="710089"/>
                          <a:pt x="423103" y="700945"/>
                        </a:cubicBezTo>
                        <a:cubicBezTo>
                          <a:pt x="426817" y="691706"/>
                          <a:pt x="430913" y="681704"/>
                          <a:pt x="432056" y="678751"/>
                        </a:cubicBezTo>
                        <a:cubicBezTo>
                          <a:pt x="435104" y="670941"/>
                          <a:pt x="437200" y="665226"/>
                          <a:pt x="439962" y="658273"/>
                        </a:cubicBezTo>
                        <a:cubicBezTo>
                          <a:pt x="441962" y="653225"/>
                          <a:pt x="444153" y="649891"/>
                          <a:pt x="445487" y="645890"/>
                        </a:cubicBezTo>
                        <a:cubicBezTo>
                          <a:pt x="446248" y="643604"/>
                          <a:pt x="447772" y="637984"/>
                          <a:pt x="449011" y="634936"/>
                        </a:cubicBezTo>
                        <a:cubicBezTo>
                          <a:pt x="448820" y="635508"/>
                          <a:pt x="445963" y="647891"/>
                          <a:pt x="449582" y="636937"/>
                        </a:cubicBezTo>
                        <a:cubicBezTo>
                          <a:pt x="451106" y="632269"/>
                          <a:pt x="454345" y="624745"/>
                          <a:pt x="453964" y="623983"/>
                        </a:cubicBezTo>
                        <a:cubicBezTo>
                          <a:pt x="453583" y="623316"/>
                          <a:pt x="457964" y="614553"/>
                          <a:pt x="457488" y="614267"/>
                        </a:cubicBezTo>
                        <a:cubicBezTo>
                          <a:pt x="458059" y="614648"/>
                          <a:pt x="459012" y="613410"/>
                          <a:pt x="462346" y="605695"/>
                        </a:cubicBezTo>
                        <a:cubicBezTo>
                          <a:pt x="464537" y="600551"/>
                          <a:pt x="463870" y="597884"/>
                          <a:pt x="465965" y="591979"/>
                        </a:cubicBezTo>
                        <a:cubicBezTo>
                          <a:pt x="471394" y="576643"/>
                          <a:pt x="473871" y="577120"/>
                          <a:pt x="474442" y="577501"/>
                        </a:cubicBezTo>
                        <a:cubicBezTo>
                          <a:pt x="476157" y="571214"/>
                          <a:pt x="477872" y="565404"/>
                          <a:pt x="480348" y="557498"/>
                        </a:cubicBezTo>
                        <a:cubicBezTo>
                          <a:pt x="481967" y="554926"/>
                          <a:pt x="483110" y="553022"/>
                          <a:pt x="485301" y="548735"/>
                        </a:cubicBezTo>
                        <a:cubicBezTo>
                          <a:pt x="484825" y="548450"/>
                          <a:pt x="488444" y="540068"/>
                          <a:pt x="489968" y="536067"/>
                        </a:cubicBezTo>
                        <a:cubicBezTo>
                          <a:pt x="490825" y="533876"/>
                          <a:pt x="494159" y="523589"/>
                          <a:pt x="493588" y="524732"/>
                        </a:cubicBezTo>
                        <a:cubicBezTo>
                          <a:pt x="495779" y="520827"/>
                          <a:pt x="493873" y="528352"/>
                          <a:pt x="499207" y="514159"/>
                        </a:cubicBezTo>
                        <a:cubicBezTo>
                          <a:pt x="502922" y="503968"/>
                          <a:pt x="504351" y="501301"/>
                          <a:pt x="505018" y="501777"/>
                        </a:cubicBezTo>
                        <a:cubicBezTo>
                          <a:pt x="507304" y="496157"/>
                          <a:pt x="506065" y="498253"/>
                          <a:pt x="506732" y="495871"/>
                        </a:cubicBezTo>
                        <a:cubicBezTo>
                          <a:pt x="507780" y="492442"/>
                          <a:pt x="511209" y="484822"/>
                          <a:pt x="512733" y="480441"/>
                        </a:cubicBezTo>
                        <a:cubicBezTo>
                          <a:pt x="514257" y="476059"/>
                          <a:pt x="512638" y="479012"/>
                          <a:pt x="513400" y="476345"/>
                        </a:cubicBezTo>
                        <a:cubicBezTo>
                          <a:pt x="514257" y="473583"/>
                          <a:pt x="516924" y="467773"/>
                          <a:pt x="516638" y="467582"/>
                        </a:cubicBezTo>
                        <a:cubicBezTo>
                          <a:pt x="517210" y="467868"/>
                          <a:pt x="516638" y="469106"/>
                          <a:pt x="519400" y="462439"/>
                        </a:cubicBezTo>
                        <a:lnTo>
                          <a:pt x="524925" y="449009"/>
                        </a:lnTo>
                        <a:cubicBezTo>
                          <a:pt x="525211" y="449199"/>
                          <a:pt x="525782" y="449104"/>
                          <a:pt x="523687" y="454152"/>
                        </a:cubicBezTo>
                        <a:cubicBezTo>
                          <a:pt x="523115" y="456057"/>
                          <a:pt x="521782" y="458915"/>
                          <a:pt x="522163" y="459105"/>
                        </a:cubicBezTo>
                        <a:cubicBezTo>
                          <a:pt x="527401" y="446151"/>
                          <a:pt x="527306" y="444055"/>
                          <a:pt x="531021" y="433768"/>
                        </a:cubicBezTo>
                        <a:cubicBezTo>
                          <a:pt x="534736" y="423386"/>
                          <a:pt x="531973" y="433578"/>
                          <a:pt x="531973" y="433578"/>
                        </a:cubicBezTo>
                        <a:cubicBezTo>
                          <a:pt x="532069" y="433292"/>
                          <a:pt x="534831" y="425767"/>
                          <a:pt x="534926" y="425577"/>
                        </a:cubicBezTo>
                        <a:cubicBezTo>
                          <a:pt x="536355" y="421196"/>
                          <a:pt x="536736" y="420053"/>
                          <a:pt x="538736" y="416147"/>
                        </a:cubicBezTo>
                        <a:cubicBezTo>
                          <a:pt x="541498" y="410718"/>
                          <a:pt x="547499" y="396430"/>
                          <a:pt x="544165" y="401765"/>
                        </a:cubicBezTo>
                        <a:cubicBezTo>
                          <a:pt x="545499" y="398621"/>
                          <a:pt x="545689" y="397574"/>
                          <a:pt x="546261" y="396335"/>
                        </a:cubicBezTo>
                        <a:cubicBezTo>
                          <a:pt x="546832" y="394716"/>
                          <a:pt x="546737" y="397574"/>
                          <a:pt x="546928" y="397383"/>
                        </a:cubicBezTo>
                        <a:cubicBezTo>
                          <a:pt x="547404" y="397097"/>
                          <a:pt x="548642" y="393668"/>
                          <a:pt x="549499" y="391287"/>
                        </a:cubicBezTo>
                        <a:cubicBezTo>
                          <a:pt x="553786" y="379667"/>
                          <a:pt x="551690" y="381095"/>
                          <a:pt x="556929" y="368332"/>
                        </a:cubicBezTo>
                        <a:cubicBezTo>
                          <a:pt x="557310" y="368617"/>
                          <a:pt x="557500" y="369475"/>
                          <a:pt x="558929" y="367093"/>
                        </a:cubicBezTo>
                        <a:cubicBezTo>
                          <a:pt x="561310" y="363093"/>
                          <a:pt x="564073" y="355092"/>
                          <a:pt x="563597" y="354711"/>
                        </a:cubicBezTo>
                        <a:cubicBezTo>
                          <a:pt x="564073" y="354997"/>
                          <a:pt x="565501" y="352996"/>
                          <a:pt x="568359" y="345853"/>
                        </a:cubicBezTo>
                        <a:cubicBezTo>
                          <a:pt x="568073" y="345662"/>
                          <a:pt x="565121" y="348615"/>
                          <a:pt x="569121" y="340805"/>
                        </a:cubicBezTo>
                        <a:cubicBezTo>
                          <a:pt x="571216" y="336804"/>
                          <a:pt x="571883" y="337090"/>
                          <a:pt x="575026" y="329279"/>
                        </a:cubicBezTo>
                        <a:cubicBezTo>
                          <a:pt x="577027" y="324421"/>
                          <a:pt x="577313" y="322517"/>
                          <a:pt x="579598" y="317278"/>
                        </a:cubicBezTo>
                        <a:cubicBezTo>
                          <a:pt x="580170" y="317659"/>
                          <a:pt x="588838" y="295751"/>
                          <a:pt x="590457" y="291560"/>
                        </a:cubicBezTo>
                        <a:cubicBezTo>
                          <a:pt x="593124" y="284607"/>
                          <a:pt x="588647" y="293846"/>
                          <a:pt x="589314" y="291560"/>
                        </a:cubicBezTo>
                        <a:cubicBezTo>
                          <a:pt x="591219" y="285559"/>
                          <a:pt x="594839" y="280797"/>
                          <a:pt x="595315" y="280130"/>
                        </a:cubicBezTo>
                        <a:cubicBezTo>
                          <a:pt x="596172" y="278892"/>
                          <a:pt x="600363" y="268415"/>
                          <a:pt x="601697" y="265271"/>
                        </a:cubicBezTo>
                        <a:cubicBezTo>
                          <a:pt x="605125" y="256508"/>
                          <a:pt x="608555" y="247650"/>
                          <a:pt x="611888" y="239173"/>
                        </a:cubicBezTo>
                        <a:cubicBezTo>
                          <a:pt x="612841" y="236696"/>
                          <a:pt x="618365" y="221171"/>
                          <a:pt x="619032" y="219837"/>
                        </a:cubicBezTo>
                        <a:cubicBezTo>
                          <a:pt x="620080" y="217742"/>
                          <a:pt x="614936" y="234220"/>
                          <a:pt x="617413" y="227933"/>
                        </a:cubicBezTo>
                        <a:cubicBezTo>
                          <a:pt x="618365" y="225362"/>
                          <a:pt x="620937" y="218313"/>
                          <a:pt x="623318" y="211741"/>
                        </a:cubicBezTo>
                        <a:cubicBezTo>
                          <a:pt x="624461" y="208502"/>
                          <a:pt x="625509" y="205454"/>
                          <a:pt x="626366" y="203073"/>
                        </a:cubicBezTo>
                        <a:cubicBezTo>
                          <a:pt x="627128" y="200787"/>
                          <a:pt x="627605" y="199263"/>
                          <a:pt x="627509" y="199168"/>
                        </a:cubicBezTo>
                        <a:cubicBezTo>
                          <a:pt x="627985" y="199549"/>
                          <a:pt x="629986" y="195167"/>
                          <a:pt x="632557" y="189071"/>
                        </a:cubicBezTo>
                        <a:cubicBezTo>
                          <a:pt x="633605" y="186880"/>
                          <a:pt x="635415" y="184880"/>
                          <a:pt x="637701" y="183737"/>
                        </a:cubicBezTo>
                        <a:cubicBezTo>
                          <a:pt x="639892" y="182690"/>
                          <a:pt x="642749" y="181832"/>
                          <a:pt x="645131" y="180880"/>
                        </a:cubicBezTo>
                        <a:cubicBezTo>
                          <a:pt x="649036" y="179356"/>
                          <a:pt x="650083" y="178594"/>
                          <a:pt x="654179" y="177070"/>
                        </a:cubicBezTo>
                        <a:cubicBezTo>
                          <a:pt x="665705" y="172593"/>
                          <a:pt x="673610" y="170688"/>
                          <a:pt x="683421" y="167545"/>
                        </a:cubicBezTo>
                        <a:cubicBezTo>
                          <a:pt x="686374" y="166592"/>
                          <a:pt x="686279" y="166497"/>
                          <a:pt x="686183" y="166307"/>
                        </a:cubicBezTo>
                        <a:cubicBezTo>
                          <a:pt x="689707" y="165068"/>
                          <a:pt x="693517" y="163735"/>
                          <a:pt x="697042" y="162496"/>
                        </a:cubicBezTo>
                        <a:cubicBezTo>
                          <a:pt x="703328" y="160115"/>
                          <a:pt x="709043" y="157925"/>
                          <a:pt x="716282" y="155258"/>
                        </a:cubicBezTo>
                        <a:cubicBezTo>
                          <a:pt x="722664" y="153067"/>
                          <a:pt x="726569" y="151829"/>
                          <a:pt x="732665" y="149733"/>
                        </a:cubicBezTo>
                        <a:cubicBezTo>
                          <a:pt x="735523" y="148780"/>
                          <a:pt x="741142" y="146875"/>
                          <a:pt x="743333" y="145828"/>
                        </a:cubicBezTo>
                        <a:cubicBezTo>
                          <a:pt x="746953" y="144113"/>
                          <a:pt x="765907" y="137732"/>
                          <a:pt x="772480" y="135350"/>
                        </a:cubicBezTo>
                        <a:cubicBezTo>
                          <a:pt x="775337" y="134303"/>
                          <a:pt x="793911" y="127063"/>
                          <a:pt x="794768" y="126778"/>
                        </a:cubicBezTo>
                        <a:cubicBezTo>
                          <a:pt x="795911" y="126492"/>
                          <a:pt x="792197" y="128302"/>
                          <a:pt x="791911" y="128492"/>
                        </a:cubicBezTo>
                        <a:lnTo>
                          <a:pt x="801436" y="124682"/>
                        </a:lnTo>
                        <a:cubicBezTo>
                          <a:pt x="802388" y="124206"/>
                          <a:pt x="808770" y="121158"/>
                          <a:pt x="810389" y="120587"/>
                        </a:cubicBezTo>
                        <a:cubicBezTo>
                          <a:pt x="811342" y="120205"/>
                          <a:pt x="810580" y="121158"/>
                          <a:pt x="812580" y="120587"/>
                        </a:cubicBezTo>
                        <a:cubicBezTo>
                          <a:pt x="815914" y="119634"/>
                          <a:pt x="821724" y="117443"/>
                          <a:pt x="825439" y="116205"/>
                        </a:cubicBezTo>
                        <a:cubicBezTo>
                          <a:pt x="830773" y="114109"/>
                          <a:pt x="839726" y="110490"/>
                          <a:pt x="839917" y="111252"/>
                        </a:cubicBezTo>
                        <a:cubicBezTo>
                          <a:pt x="839917" y="111062"/>
                          <a:pt x="845346" y="108680"/>
                          <a:pt x="844489" y="108775"/>
                        </a:cubicBezTo>
                        <a:cubicBezTo>
                          <a:pt x="847823" y="108204"/>
                          <a:pt x="850966" y="107061"/>
                          <a:pt x="859062" y="104204"/>
                        </a:cubicBezTo>
                        <a:cubicBezTo>
                          <a:pt x="862777" y="102870"/>
                          <a:pt x="868587" y="100870"/>
                          <a:pt x="871825" y="99536"/>
                        </a:cubicBezTo>
                        <a:cubicBezTo>
                          <a:pt x="874016" y="98679"/>
                          <a:pt x="872016" y="99155"/>
                          <a:pt x="874778" y="98203"/>
                        </a:cubicBezTo>
                        <a:cubicBezTo>
                          <a:pt x="882970" y="95441"/>
                          <a:pt x="886018" y="94488"/>
                          <a:pt x="894685" y="91535"/>
                        </a:cubicBezTo>
                        <a:cubicBezTo>
                          <a:pt x="898496" y="90202"/>
                          <a:pt x="916593" y="83629"/>
                          <a:pt x="916688" y="84201"/>
                        </a:cubicBezTo>
                        <a:cubicBezTo>
                          <a:pt x="925927" y="80963"/>
                          <a:pt x="917260" y="83153"/>
                          <a:pt x="923546" y="80677"/>
                        </a:cubicBezTo>
                        <a:cubicBezTo>
                          <a:pt x="926785" y="79438"/>
                          <a:pt x="930023" y="78867"/>
                          <a:pt x="930976" y="78676"/>
                        </a:cubicBezTo>
                        <a:cubicBezTo>
                          <a:pt x="933357" y="77915"/>
                          <a:pt x="935833" y="77153"/>
                          <a:pt x="938310" y="76391"/>
                        </a:cubicBezTo>
                        <a:cubicBezTo>
                          <a:pt x="944406" y="74390"/>
                          <a:pt x="969266" y="64294"/>
                          <a:pt x="969362" y="65056"/>
                        </a:cubicBezTo>
                        <a:cubicBezTo>
                          <a:pt x="968981" y="64961"/>
                          <a:pt x="970600" y="63055"/>
                          <a:pt x="974314" y="61817"/>
                        </a:cubicBezTo>
                        <a:cubicBezTo>
                          <a:pt x="976219" y="61150"/>
                          <a:pt x="978220" y="60960"/>
                          <a:pt x="978791" y="60865"/>
                        </a:cubicBezTo>
                        <a:cubicBezTo>
                          <a:pt x="980030" y="60484"/>
                          <a:pt x="982982" y="59531"/>
                          <a:pt x="984221" y="59150"/>
                        </a:cubicBezTo>
                        <a:cubicBezTo>
                          <a:pt x="989364" y="57531"/>
                          <a:pt x="991745" y="56674"/>
                          <a:pt x="996793" y="54769"/>
                        </a:cubicBezTo>
                        <a:cubicBezTo>
                          <a:pt x="998508" y="54102"/>
                          <a:pt x="1000984" y="53245"/>
                          <a:pt x="1002127" y="52959"/>
                        </a:cubicBezTo>
                        <a:cubicBezTo>
                          <a:pt x="1004414" y="52483"/>
                          <a:pt x="998413" y="55340"/>
                          <a:pt x="1000032" y="54864"/>
                        </a:cubicBezTo>
                        <a:cubicBezTo>
                          <a:pt x="1002032" y="54388"/>
                          <a:pt x="1011938" y="50101"/>
                          <a:pt x="1014986" y="48958"/>
                        </a:cubicBezTo>
                        <a:cubicBezTo>
                          <a:pt x="1023940" y="45720"/>
                          <a:pt x="1033560" y="42767"/>
                          <a:pt x="1042228" y="39910"/>
                        </a:cubicBezTo>
                        <a:cubicBezTo>
                          <a:pt x="1051562" y="36767"/>
                          <a:pt x="1042894" y="37624"/>
                          <a:pt x="1056230" y="33814"/>
                        </a:cubicBezTo>
                        <a:cubicBezTo>
                          <a:pt x="1063088" y="31813"/>
                          <a:pt x="1065659" y="31433"/>
                          <a:pt x="1075946" y="27622"/>
                        </a:cubicBezTo>
                        <a:cubicBezTo>
                          <a:pt x="1079471" y="26289"/>
                          <a:pt x="1087852" y="22003"/>
                          <a:pt x="1089662" y="22384"/>
                        </a:cubicBezTo>
                        <a:cubicBezTo>
                          <a:pt x="1091758" y="22860"/>
                          <a:pt x="1102521" y="18097"/>
                          <a:pt x="1107379" y="15907"/>
                        </a:cubicBezTo>
                        <a:cubicBezTo>
                          <a:pt x="1116523" y="11906"/>
                          <a:pt x="1120047" y="11811"/>
                          <a:pt x="1128905" y="8763"/>
                        </a:cubicBezTo>
                        <a:cubicBezTo>
                          <a:pt x="1138049" y="5620"/>
                          <a:pt x="1131096" y="6763"/>
                          <a:pt x="1133096" y="5715"/>
                        </a:cubicBezTo>
                        <a:cubicBezTo>
                          <a:pt x="1135097" y="4953"/>
                          <a:pt x="1145098" y="1810"/>
                          <a:pt x="1148432" y="2667"/>
                        </a:cubicBezTo>
                        <a:cubicBezTo>
                          <a:pt x="1149479" y="2572"/>
                          <a:pt x="1145383" y="2000"/>
                          <a:pt x="1147955" y="2000"/>
                        </a:cubicBezTo>
                        <a:cubicBezTo>
                          <a:pt x="1148622" y="2000"/>
                          <a:pt x="1150622" y="2286"/>
                          <a:pt x="1152432" y="3238"/>
                        </a:cubicBezTo>
                        <a:cubicBezTo>
                          <a:pt x="1154242" y="4096"/>
                          <a:pt x="1155671" y="5525"/>
                          <a:pt x="1156051" y="6096"/>
                        </a:cubicBezTo>
                        <a:cubicBezTo>
                          <a:pt x="1157671" y="8382"/>
                          <a:pt x="1156814" y="7906"/>
                          <a:pt x="1156528" y="7906"/>
                        </a:cubicBezTo>
                        <a:cubicBezTo>
                          <a:pt x="1156051" y="8001"/>
                          <a:pt x="1157099" y="8287"/>
                          <a:pt x="1158052" y="13430"/>
                        </a:cubicBezTo>
                        <a:cubicBezTo>
                          <a:pt x="1159576" y="28099"/>
                          <a:pt x="1161957" y="46958"/>
                          <a:pt x="1164148" y="61341"/>
                        </a:cubicBezTo>
                        <a:cubicBezTo>
                          <a:pt x="1164815" y="66199"/>
                          <a:pt x="1165100" y="66770"/>
                          <a:pt x="1165672" y="71914"/>
                        </a:cubicBezTo>
                        <a:cubicBezTo>
                          <a:pt x="1167482" y="80486"/>
                          <a:pt x="1165005" y="74676"/>
                          <a:pt x="1165100" y="75629"/>
                        </a:cubicBezTo>
                        <a:cubicBezTo>
                          <a:pt x="1166148" y="84392"/>
                          <a:pt x="1167291" y="80200"/>
                          <a:pt x="1167767" y="92107"/>
                        </a:cubicBezTo>
                        <a:cubicBezTo>
                          <a:pt x="1168053" y="94202"/>
                          <a:pt x="1168434" y="97250"/>
                          <a:pt x="1168720" y="99250"/>
                        </a:cubicBezTo>
                        <a:cubicBezTo>
                          <a:pt x="1169101" y="101917"/>
                          <a:pt x="1170625" y="112776"/>
                          <a:pt x="1172149" y="122968"/>
                        </a:cubicBezTo>
                        <a:cubicBezTo>
                          <a:pt x="1173577" y="133159"/>
                          <a:pt x="1174816" y="142684"/>
                          <a:pt x="1174435" y="142684"/>
                        </a:cubicBezTo>
                        <a:lnTo>
                          <a:pt x="1177578" y="157925"/>
                        </a:lnTo>
                        <a:cubicBezTo>
                          <a:pt x="1176911" y="157925"/>
                          <a:pt x="1177673" y="165545"/>
                          <a:pt x="1178435" y="171736"/>
                        </a:cubicBezTo>
                        <a:cubicBezTo>
                          <a:pt x="1179197" y="178594"/>
                          <a:pt x="1178721" y="178117"/>
                          <a:pt x="1178721" y="181451"/>
                        </a:cubicBezTo>
                        <a:cubicBezTo>
                          <a:pt x="1178721" y="184023"/>
                          <a:pt x="1181293" y="191453"/>
                          <a:pt x="1182150" y="198406"/>
                        </a:cubicBezTo>
                        <a:cubicBezTo>
                          <a:pt x="1181959" y="198406"/>
                          <a:pt x="1180340" y="195263"/>
                          <a:pt x="1180531" y="197739"/>
                        </a:cubicBezTo>
                        <a:cubicBezTo>
                          <a:pt x="1181102" y="203359"/>
                          <a:pt x="1182722" y="213074"/>
                          <a:pt x="1183293" y="213550"/>
                        </a:cubicBezTo>
                        <a:cubicBezTo>
                          <a:pt x="1183674" y="213836"/>
                          <a:pt x="1183388" y="208979"/>
                          <a:pt x="1184246" y="215075"/>
                        </a:cubicBezTo>
                        <a:cubicBezTo>
                          <a:pt x="1184722" y="219075"/>
                          <a:pt x="1184817" y="220123"/>
                          <a:pt x="1184817" y="222218"/>
                        </a:cubicBezTo>
                        <a:cubicBezTo>
                          <a:pt x="1184817" y="225838"/>
                          <a:pt x="1183483" y="220885"/>
                          <a:pt x="1183483" y="224028"/>
                        </a:cubicBezTo>
                        <a:cubicBezTo>
                          <a:pt x="1183483" y="224600"/>
                          <a:pt x="1184722" y="228886"/>
                          <a:pt x="1184626" y="228695"/>
                        </a:cubicBezTo>
                        <a:cubicBezTo>
                          <a:pt x="1185293" y="231838"/>
                          <a:pt x="1185865" y="235744"/>
                          <a:pt x="1186436" y="240125"/>
                        </a:cubicBezTo>
                        <a:cubicBezTo>
                          <a:pt x="1186913" y="244030"/>
                          <a:pt x="1186722" y="244412"/>
                          <a:pt x="1187198" y="247079"/>
                        </a:cubicBezTo>
                        <a:cubicBezTo>
                          <a:pt x="1187865" y="250984"/>
                          <a:pt x="1188341" y="252413"/>
                          <a:pt x="1188913" y="254889"/>
                        </a:cubicBezTo>
                        <a:cubicBezTo>
                          <a:pt x="1189675" y="258223"/>
                          <a:pt x="1188817" y="260604"/>
                          <a:pt x="1189865" y="266224"/>
                        </a:cubicBezTo>
                        <a:cubicBezTo>
                          <a:pt x="1190341" y="268986"/>
                          <a:pt x="1190723" y="269272"/>
                          <a:pt x="1191199" y="272415"/>
                        </a:cubicBezTo>
                        <a:cubicBezTo>
                          <a:pt x="1191580" y="275654"/>
                          <a:pt x="1192056" y="279463"/>
                          <a:pt x="1192532" y="282702"/>
                        </a:cubicBezTo>
                        <a:cubicBezTo>
                          <a:pt x="1191484" y="274225"/>
                          <a:pt x="1189198" y="262223"/>
                          <a:pt x="1190818" y="276130"/>
                        </a:cubicBezTo>
                        <a:cubicBezTo>
                          <a:pt x="1191580" y="282416"/>
                          <a:pt x="1193199" y="294513"/>
                          <a:pt x="1193866" y="294513"/>
                        </a:cubicBezTo>
                        <a:cubicBezTo>
                          <a:pt x="1192723" y="294418"/>
                          <a:pt x="1198057" y="334423"/>
                          <a:pt x="1199295" y="344615"/>
                        </a:cubicBezTo>
                        <a:cubicBezTo>
                          <a:pt x="1200438" y="353854"/>
                          <a:pt x="1200533" y="350234"/>
                          <a:pt x="1201200" y="350234"/>
                        </a:cubicBezTo>
                        <a:cubicBezTo>
                          <a:pt x="1202438" y="354711"/>
                          <a:pt x="1202629" y="355949"/>
                          <a:pt x="1202438" y="360331"/>
                        </a:cubicBezTo>
                        <a:cubicBezTo>
                          <a:pt x="1201200" y="360236"/>
                          <a:pt x="1203581" y="383476"/>
                          <a:pt x="1205010" y="394907"/>
                        </a:cubicBezTo>
                        <a:cubicBezTo>
                          <a:pt x="1205772" y="401193"/>
                          <a:pt x="1206629" y="408432"/>
                          <a:pt x="1207677" y="412813"/>
                        </a:cubicBezTo>
                        <a:cubicBezTo>
                          <a:pt x="1209106" y="419195"/>
                          <a:pt x="1209773" y="422815"/>
                          <a:pt x="1211011" y="433197"/>
                        </a:cubicBezTo>
                        <a:cubicBezTo>
                          <a:pt x="1209677" y="422338"/>
                          <a:pt x="1208344" y="417957"/>
                          <a:pt x="1209963" y="431387"/>
                        </a:cubicBezTo>
                        <a:lnTo>
                          <a:pt x="1213773" y="462248"/>
                        </a:lnTo>
                        <a:cubicBezTo>
                          <a:pt x="1215297" y="474440"/>
                          <a:pt x="1216059" y="479965"/>
                          <a:pt x="1217678" y="485584"/>
                        </a:cubicBezTo>
                        <a:cubicBezTo>
                          <a:pt x="1217012" y="483108"/>
                          <a:pt x="1216345" y="480441"/>
                          <a:pt x="1216059" y="482346"/>
                        </a:cubicBezTo>
                        <a:cubicBezTo>
                          <a:pt x="1215964" y="483394"/>
                          <a:pt x="1216726" y="491204"/>
                          <a:pt x="1217107" y="491776"/>
                        </a:cubicBezTo>
                        <a:cubicBezTo>
                          <a:pt x="1217678" y="492442"/>
                          <a:pt x="1218250" y="499682"/>
                          <a:pt x="1219012" y="504920"/>
                        </a:cubicBezTo>
                        <a:cubicBezTo>
                          <a:pt x="1219393" y="507587"/>
                          <a:pt x="1219869" y="507587"/>
                          <a:pt x="1220250" y="510064"/>
                        </a:cubicBezTo>
                        <a:cubicBezTo>
                          <a:pt x="1220917" y="513779"/>
                          <a:pt x="1220822" y="517303"/>
                          <a:pt x="1221202" y="520827"/>
                        </a:cubicBezTo>
                        <a:cubicBezTo>
                          <a:pt x="1221488" y="524256"/>
                          <a:pt x="1221965" y="528161"/>
                          <a:pt x="1222441" y="531781"/>
                        </a:cubicBezTo>
                        <a:cubicBezTo>
                          <a:pt x="1222917" y="535591"/>
                          <a:pt x="1223679" y="540639"/>
                          <a:pt x="1224155" y="542163"/>
                        </a:cubicBezTo>
                        <a:cubicBezTo>
                          <a:pt x="1224632" y="543687"/>
                          <a:pt x="1225108" y="548068"/>
                          <a:pt x="1225679" y="552736"/>
                        </a:cubicBezTo>
                        <a:cubicBezTo>
                          <a:pt x="1225203" y="553022"/>
                          <a:pt x="1224632" y="550259"/>
                          <a:pt x="1225965" y="558641"/>
                        </a:cubicBezTo>
                        <a:cubicBezTo>
                          <a:pt x="1226727" y="563499"/>
                          <a:pt x="1227489" y="568261"/>
                          <a:pt x="1228156" y="572929"/>
                        </a:cubicBezTo>
                        <a:cubicBezTo>
                          <a:pt x="1228060" y="572262"/>
                          <a:pt x="1229584" y="581597"/>
                          <a:pt x="1229108" y="580073"/>
                        </a:cubicBezTo>
                        <a:cubicBezTo>
                          <a:pt x="1228918" y="579501"/>
                          <a:pt x="1228537" y="576929"/>
                          <a:pt x="1228346" y="577977"/>
                        </a:cubicBezTo>
                        <a:cubicBezTo>
                          <a:pt x="1229299" y="585692"/>
                          <a:pt x="1229299" y="584454"/>
                          <a:pt x="1230156" y="589026"/>
                        </a:cubicBezTo>
                        <a:cubicBezTo>
                          <a:pt x="1230727" y="592074"/>
                          <a:pt x="1232061" y="599980"/>
                          <a:pt x="1231966" y="602742"/>
                        </a:cubicBezTo>
                        <a:cubicBezTo>
                          <a:pt x="1231775" y="606266"/>
                          <a:pt x="1231013" y="600837"/>
                          <a:pt x="1232061" y="611029"/>
                        </a:cubicBezTo>
                        <a:cubicBezTo>
                          <a:pt x="1232632" y="616553"/>
                          <a:pt x="1233394" y="624173"/>
                          <a:pt x="1233966" y="629793"/>
                        </a:cubicBezTo>
                        <a:cubicBezTo>
                          <a:pt x="1234728" y="635984"/>
                          <a:pt x="1234633" y="631698"/>
                          <a:pt x="1234918" y="632365"/>
                        </a:cubicBezTo>
                        <a:cubicBezTo>
                          <a:pt x="1235395" y="633222"/>
                          <a:pt x="1236157" y="638270"/>
                          <a:pt x="1236347" y="641699"/>
                        </a:cubicBezTo>
                        <a:cubicBezTo>
                          <a:pt x="1236442" y="643890"/>
                          <a:pt x="1237300" y="653891"/>
                          <a:pt x="1237776" y="653891"/>
                        </a:cubicBezTo>
                        <a:cubicBezTo>
                          <a:pt x="1236633" y="653796"/>
                          <a:pt x="1240538" y="678085"/>
                          <a:pt x="1241300" y="684085"/>
                        </a:cubicBezTo>
                        <a:cubicBezTo>
                          <a:pt x="1242062" y="689896"/>
                          <a:pt x="1241681" y="688753"/>
                          <a:pt x="1242157" y="693610"/>
                        </a:cubicBezTo>
                        <a:cubicBezTo>
                          <a:pt x="1242824" y="699230"/>
                          <a:pt x="1243491" y="705326"/>
                          <a:pt x="1244158" y="711041"/>
                        </a:cubicBezTo>
                        <a:cubicBezTo>
                          <a:pt x="1244443" y="713232"/>
                          <a:pt x="1245491" y="721709"/>
                          <a:pt x="1246444" y="729615"/>
                        </a:cubicBezTo>
                        <a:cubicBezTo>
                          <a:pt x="1247396" y="737521"/>
                          <a:pt x="1248158" y="744950"/>
                          <a:pt x="1247873" y="744950"/>
                        </a:cubicBezTo>
                        <a:cubicBezTo>
                          <a:pt x="1248825" y="752570"/>
                          <a:pt x="1249206" y="754666"/>
                          <a:pt x="1249873" y="755142"/>
                        </a:cubicBezTo>
                        <a:cubicBezTo>
                          <a:pt x="1250158" y="755428"/>
                          <a:pt x="1251397" y="760857"/>
                          <a:pt x="1251873" y="764572"/>
                        </a:cubicBezTo>
                        <a:cubicBezTo>
                          <a:pt x="1251778" y="763905"/>
                          <a:pt x="1251301" y="767429"/>
                          <a:pt x="1251397" y="768858"/>
                        </a:cubicBezTo>
                        <a:cubicBezTo>
                          <a:pt x="1251587" y="773335"/>
                          <a:pt x="1252444" y="780193"/>
                          <a:pt x="1253302" y="785336"/>
                        </a:cubicBezTo>
                        <a:cubicBezTo>
                          <a:pt x="1254064" y="789813"/>
                          <a:pt x="1254826" y="794957"/>
                          <a:pt x="1255492" y="800100"/>
                        </a:cubicBezTo>
                        <a:cubicBezTo>
                          <a:pt x="1255492" y="800767"/>
                          <a:pt x="1255588" y="804196"/>
                          <a:pt x="1255588" y="805529"/>
                        </a:cubicBezTo>
                        <a:cubicBezTo>
                          <a:pt x="1256255" y="813721"/>
                          <a:pt x="1257969" y="813626"/>
                          <a:pt x="1258826" y="820769"/>
                        </a:cubicBezTo>
                        <a:cubicBezTo>
                          <a:pt x="1260065" y="831151"/>
                          <a:pt x="1257588" y="820579"/>
                          <a:pt x="1258255" y="827437"/>
                        </a:cubicBezTo>
                        <a:cubicBezTo>
                          <a:pt x="1259398" y="839152"/>
                          <a:pt x="1262065" y="851344"/>
                          <a:pt x="1263589" y="861251"/>
                        </a:cubicBezTo>
                        <a:cubicBezTo>
                          <a:pt x="1263874" y="863156"/>
                          <a:pt x="1267018" y="886016"/>
                          <a:pt x="1265303" y="876491"/>
                        </a:cubicBezTo>
                        <a:cubicBezTo>
                          <a:pt x="1264065" y="866108"/>
                          <a:pt x="1263208" y="863441"/>
                          <a:pt x="1264256" y="874109"/>
                        </a:cubicBezTo>
                        <a:cubicBezTo>
                          <a:pt x="1264637" y="877634"/>
                          <a:pt x="1266160" y="889921"/>
                          <a:pt x="1266541" y="888683"/>
                        </a:cubicBezTo>
                        <a:cubicBezTo>
                          <a:pt x="1266637" y="888301"/>
                          <a:pt x="1266446" y="882206"/>
                          <a:pt x="1266923" y="884968"/>
                        </a:cubicBezTo>
                        <a:cubicBezTo>
                          <a:pt x="1267018" y="885444"/>
                          <a:pt x="1267589" y="904208"/>
                          <a:pt x="1268447" y="906494"/>
                        </a:cubicBezTo>
                        <a:cubicBezTo>
                          <a:pt x="1268923" y="907923"/>
                          <a:pt x="1269113" y="906209"/>
                          <a:pt x="1269685" y="908114"/>
                        </a:cubicBezTo>
                        <a:cubicBezTo>
                          <a:pt x="1270256" y="909923"/>
                          <a:pt x="1270923" y="914209"/>
                          <a:pt x="1271494" y="917162"/>
                        </a:cubicBezTo>
                        <a:cubicBezTo>
                          <a:pt x="1270637" y="917162"/>
                          <a:pt x="1270161" y="916019"/>
                          <a:pt x="1271494" y="927640"/>
                        </a:cubicBezTo>
                        <a:cubicBezTo>
                          <a:pt x="1271875" y="930593"/>
                          <a:pt x="1274352" y="947642"/>
                          <a:pt x="1274162" y="942403"/>
                        </a:cubicBezTo>
                        <a:lnTo>
                          <a:pt x="1275400" y="952500"/>
                        </a:lnTo>
                        <a:cubicBezTo>
                          <a:pt x="1275114" y="952976"/>
                          <a:pt x="1274447" y="950405"/>
                          <a:pt x="1274447" y="952786"/>
                        </a:cubicBezTo>
                        <a:cubicBezTo>
                          <a:pt x="1274447" y="955739"/>
                          <a:pt x="1275209" y="962216"/>
                          <a:pt x="1275876" y="966692"/>
                        </a:cubicBezTo>
                        <a:cubicBezTo>
                          <a:pt x="1277400" y="977075"/>
                          <a:pt x="1279210" y="980027"/>
                          <a:pt x="1278924" y="987933"/>
                        </a:cubicBezTo>
                        <a:cubicBezTo>
                          <a:pt x="1277495" y="987838"/>
                          <a:pt x="1280257" y="996029"/>
                          <a:pt x="1281210" y="1003744"/>
                        </a:cubicBezTo>
                        <a:cubicBezTo>
                          <a:pt x="1281877" y="1009078"/>
                          <a:pt x="1281972" y="1016413"/>
                          <a:pt x="1282734" y="1020318"/>
                        </a:cubicBezTo>
                        <a:cubicBezTo>
                          <a:pt x="1282924" y="1021175"/>
                          <a:pt x="1284448" y="1027843"/>
                          <a:pt x="1284544" y="1028033"/>
                        </a:cubicBezTo>
                        <a:cubicBezTo>
                          <a:pt x="1284544" y="1031558"/>
                          <a:pt x="1283687" y="1026890"/>
                          <a:pt x="1284448" y="1034986"/>
                        </a:cubicBezTo>
                        <a:cubicBezTo>
                          <a:pt x="1284734" y="1038606"/>
                          <a:pt x="1285496" y="1046226"/>
                          <a:pt x="1286163" y="1048226"/>
                        </a:cubicBezTo>
                        <a:cubicBezTo>
                          <a:pt x="1286734" y="1050036"/>
                          <a:pt x="1287497" y="1057180"/>
                          <a:pt x="1288068" y="1062323"/>
                        </a:cubicBezTo>
                        <a:cubicBezTo>
                          <a:pt x="1288449" y="1065467"/>
                          <a:pt x="1289497" y="1066895"/>
                          <a:pt x="1290354" y="1073944"/>
                        </a:cubicBezTo>
                        <a:lnTo>
                          <a:pt x="1289497" y="1073944"/>
                        </a:lnTo>
                        <a:cubicBezTo>
                          <a:pt x="1289973" y="1077659"/>
                          <a:pt x="1290735" y="1084040"/>
                          <a:pt x="1291116" y="1084040"/>
                        </a:cubicBezTo>
                        <a:cubicBezTo>
                          <a:pt x="1292068" y="1088517"/>
                          <a:pt x="1292164" y="1089755"/>
                          <a:pt x="1292354" y="1094137"/>
                        </a:cubicBezTo>
                        <a:cubicBezTo>
                          <a:pt x="1292926" y="1098614"/>
                          <a:pt x="1293021" y="1099185"/>
                          <a:pt x="1293402" y="1099185"/>
                        </a:cubicBezTo>
                        <a:cubicBezTo>
                          <a:pt x="1293878" y="1099185"/>
                          <a:pt x="1294640" y="1105567"/>
                          <a:pt x="1295021" y="1109282"/>
                        </a:cubicBezTo>
                        <a:lnTo>
                          <a:pt x="1293592" y="1109186"/>
                        </a:lnTo>
                        <a:cubicBezTo>
                          <a:pt x="1294164" y="1109186"/>
                          <a:pt x="1296259" y="1125284"/>
                          <a:pt x="1296831" y="1130332"/>
                        </a:cubicBezTo>
                        <a:cubicBezTo>
                          <a:pt x="1297688" y="1137476"/>
                          <a:pt x="1297212" y="1137190"/>
                          <a:pt x="1297783" y="1142238"/>
                        </a:cubicBezTo>
                        <a:cubicBezTo>
                          <a:pt x="1299974" y="1164241"/>
                          <a:pt x="1302927" y="1187386"/>
                          <a:pt x="1305784" y="1209961"/>
                        </a:cubicBezTo>
                        <a:cubicBezTo>
                          <a:pt x="1305784" y="1209770"/>
                          <a:pt x="1305499" y="1211294"/>
                          <a:pt x="1306070" y="1215390"/>
                        </a:cubicBezTo>
                        <a:cubicBezTo>
                          <a:pt x="1306547" y="1219105"/>
                          <a:pt x="1307023" y="1222819"/>
                          <a:pt x="1307499" y="1226534"/>
                        </a:cubicBezTo>
                        <a:cubicBezTo>
                          <a:pt x="1309118" y="1238536"/>
                          <a:pt x="1310642" y="1250442"/>
                          <a:pt x="1312262" y="1262443"/>
                        </a:cubicBezTo>
                        <a:cubicBezTo>
                          <a:pt x="1314452" y="1278445"/>
                          <a:pt x="1316643" y="1295495"/>
                          <a:pt x="1318834" y="1311307"/>
                        </a:cubicBezTo>
                        <a:cubicBezTo>
                          <a:pt x="1319786" y="1317689"/>
                          <a:pt x="1320643" y="1324166"/>
                          <a:pt x="1321406" y="1327594"/>
                        </a:cubicBezTo>
                        <a:cubicBezTo>
                          <a:pt x="1321977" y="1329976"/>
                          <a:pt x="1322548" y="1335691"/>
                          <a:pt x="1323025" y="1339025"/>
                        </a:cubicBezTo>
                        <a:cubicBezTo>
                          <a:pt x="1322644" y="1335881"/>
                          <a:pt x="1321977" y="1333119"/>
                          <a:pt x="1322453" y="1337501"/>
                        </a:cubicBezTo>
                        <a:cubicBezTo>
                          <a:pt x="1323596" y="1346644"/>
                          <a:pt x="1324834" y="1356932"/>
                          <a:pt x="1325882" y="1366171"/>
                        </a:cubicBezTo>
                        <a:cubicBezTo>
                          <a:pt x="1326358" y="1370171"/>
                          <a:pt x="1327597" y="1381030"/>
                          <a:pt x="1328264" y="1383697"/>
                        </a:cubicBezTo>
                        <a:cubicBezTo>
                          <a:pt x="1328740" y="1385602"/>
                          <a:pt x="1329216" y="1382459"/>
                          <a:pt x="1329502" y="1382459"/>
                        </a:cubicBezTo>
                        <a:cubicBezTo>
                          <a:pt x="1330454" y="1389983"/>
                          <a:pt x="1329883" y="1391888"/>
                          <a:pt x="1329407" y="1392365"/>
                        </a:cubicBezTo>
                        <a:cubicBezTo>
                          <a:pt x="1328835" y="1393031"/>
                          <a:pt x="1330073" y="1400937"/>
                          <a:pt x="1331026" y="1408462"/>
                        </a:cubicBezTo>
                        <a:cubicBezTo>
                          <a:pt x="1332264" y="1418177"/>
                          <a:pt x="1333693" y="1429226"/>
                          <a:pt x="1334645" y="1438751"/>
                        </a:cubicBezTo>
                        <a:cubicBezTo>
                          <a:pt x="1334740" y="1440466"/>
                          <a:pt x="1334931" y="1443038"/>
                          <a:pt x="1335026" y="1443895"/>
                        </a:cubicBezTo>
                        <a:cubicBezTo>
                          <a:pt x="1335693" y="1448943"/>
                          <a:pt x="1336360" y="1451705"/>
                          <a:pt x="1337026" y="1455706"/>
                        </a:cubicBezTo>
                        <a:cubicBezTo>
                          <a:pt x="1338550" y="1464183"/>
                          <a:pt x="1339217" y="1475899"/>
                          <a:pt x="1340170" y="1484567"/>
                        </a:cubicBezTo>
                        <a:cubicBezTo>
                          <a:pt x="1341217" y="1494187"/>
                          <a:pt x="1341980" y="1496187"/>
                          <a:pt x="1343123" y="1500854"/>
                        </a:cubicBezTo>
                        <a:cubicBezTo>
                          <a:pt x="1345218" y="1509332"/>
                          <a:pt x="1343313" y="1506760"/>
                          <a:pt x="1343123" y="1507522"/>
                        </a:cubicBezTo>
                        <a:cubicBezTo>
                          <a:pt x="1342741" y="1509427"/>
                          <a:pt x="1345218" y="1519904"/>
                          <a:pt x="1345408" y="1521143"/>
                        </a:cubicBezTo>
                        <a:cubicBezTo>
                          <a:pt x="1346837" y="1529334"/>
                          <a:pt x="1346171" y="1531525"/>
                          <a:pt x="1346647" y="1537049"/>
                        </a:cubicBezTo>
                        <a:cubicBezTo>
                          <a:pt x="1347218" y="1543907"/>
                          <a:pt x="1348457" y="1553051"/>
                          <a:pt x="1349504" y="1560195"/>
                        </a:cubicBezTo>
                        <a:cubicBezTo>
                          <a:pt x="1350076" y="1564481"/>
                          <a:pt x="1353695" y="1589723"/>
                          <a:pt x="1352838" y="1589723"/>
                        </a:cubicBezTo>
                        <a:cubicBezTo>
                          <a:pt x="1353409" y="1595342"/>
                          <a:pt x="1354457" y="1602010"/>
                          <a:pt x="1355219" y="1607534"/>
                        </a:cubicBezTo>
                        <a:cubicBezTo>
                          <a:pt x="1357982" y="1628203"/>
                          <a:pt x="1360839" y="1649540"/>
                          <a:pt x="1363601" y="1670304"/>
                        </a:cubicBezTo>
                        <a:cubicBezTo>
                          <a:pt x="1364649" y="1677448"/>
                          <a:pt x="1365887" y="1685925"/>
                          <a:pt x="1366554" y="1686020"/>
                        </a:cubicBezTo>
                        <a:cubicBezTo>
                          <a:pt x="1366173" y="1686020"/>
                          <a:pt x="1365411" y="1684592"/>
                          <a:pt x="1365697" y="1689164"/>
                        </a:cubicBezTo>
                        <a:cubicBezTo>
                          <a:pt x="1365982" y="1692878"/>
                          <a:pt x="1366554" y="1694974"/>
                          <a:pt x="1366935" y="1699069"/>
                        </a:cubicBezTo>
                        <a:cubicBezTo>
                          <a:pt x="1367125" y="1701451"/>
                          <a:pt x="1367411" y="1703927"/>
                          <a:pt x="1367602" y="1706309"/>
                        </a:cubicBezTo>
                        <a:cubicBezTo>
                          <a:pt x="1368554" y="1716310"/>
                          <a:pt x="1369792" y="1726120"/>
                          <a:pt x="1371126" y="1736693"/>
                        </a:cubicBezTo>
                        <a:cubicBezTo>
                          <a:pt x="1371602" y="1738884"/>
                          <a:pt x="1372364" y="1744980"/>
                          <a:pt x="1373126" y="1750505"/>
                        </a:cubicBezTo>
                        <a:cubicBezTo>
                          <a:pt x="1373793" y="1756029"/>
                          <a:pt x="1374460" y="1760982"/>
                          <a:pt x="1374460" y="1761173"/>
                        </a:cubicBezTo>
                        <a:cubicBezTo>
                          <a:pt x="1375698" y="1764887"/>
                          <a:pt x="1376174" y="1761935"/>
                          <a:pt x="1377603" y="1766792"/>
                        </a:cubicBezTo>
                        <a:cubicBezTo>
                          <a:pt x="1377984" y="1768126"/>
                          <a:pt x="1378746" y="1781937"/>
                          <a:pt x="1377222" y="1774508"/>
                        </a:cubicBezTo>
                        <a:cubicBezTo>
                          <a:pt x="1375507" y="1766697"/>
                          <a:pt x="1375889" y="1772126"/>
                          <a:pt x="1377127" y="1782223"/>
                        </a:cubicBezTo>
                        <a:cubicBezTo>
                          <a:pt x="1377603" y="1786318"/>
                          <a:pt x="1378460" y="1793653"/>
                          <a:pt x="1379127" y="1796606"/>
                        </a:cubicBezTo>
                        <a:cubicBezTo>
                          <a:pt x="1379698" y="1799082"/>
                          <a:pt x="1379698" y="1797749"/>
                          <a:pt x="1380175" y="1803083"/>
                        </a:cubicBezTo>
                        <a:cubicBezTo>
                          <a:pt x="1380556" y="1807083"/>
                          <a:pt x="1381699" y="1825085"/>
                          <a:pt x="1381032" y="1822514"/>
                        </a:cubicBezTo>
                        <a:cubicBezTo>
                          <a:pt x="1381984" y="1825943"/>
                          <a:pt x="1382461" y="1829086"/>
                          <a:pt x="1383508" y="1837849"/>
                        </a:cubicBezTo>
                        <a:cubicBezTo>
                          <a:pt x="1384461" y="1845469"/>
                          <a:pt x="1385318" y="1852327"/>
                          <a:pt x="1386461" y="1859280"/>
                        </a:cubicBezTo>
                        <a:cubicBezTo>
                          <a:pt x="1386747" y="1860994"/>
                          <a:pt x="1388081" y="1867757"/>
                          <a:pt x="1388081" y="1868805"/>
                        </a:cubicBezTo>
                        <a:cubicBezTo>
                          <a:pt x="1388176" y="1870710"/>
                          <a:pt x="1387985" y="1873377"/>
                          <a:pt x="1388271" y="1875949"/>
                        </a:cubicBezTo>
                        <a:cubicBezTo>
                          <a:pt x="1388842" y="1881283"/>
                          <a:pt x="1389795" y="1885760"/>
                          <a:pt x="1390366" y="1890903"/>
                        </a:cubicBezTo>
                        <a:lnTo>
                          <a:pt x="1392557" y="1908619"/>
                        </a:lnTo>
                        <a:cubicBezTo>
                          <a:pt x="1392843" y="1916335"/>
                          <a:pt x="1394176" y="1918144"/>
                          <a:pt x="1394653" y="1919192"/>
                        </a:cubicBezTo>
                        <a:cubicBezTo>
                          <a:pt x="1395224" y="1920335"/>
                          <a:pt x="1395796" y="1924336"/>
                          <a:pt x="1396367" y="1928908"/>
                        </a:cubicBezTo>
                        <a:cubicBezTo>
                          <a:pt x="1395510" y="1928908"/>
                          <a:pt x="1395034" y="1927384"/>
                          <a:pt x="1396272" y="1938242"/>
                        </a:cubicBezTo>
                        <a:cubicBezTo>
                          <a:pt x="1398653" y="1957578"/>
                          <a:pt x="1401034" y="1977295"/>
                          <a:pt x="1403416" y="1996726"/>
                        </a:cubicBezTo>
                        <a:cubicBezTo>
                          <a:pt x="1403606" y="1998155"/>
                          <a:pt x="1406083" y="2019014"/>
                          <a:pt x="1406083" y="2015871"/>
                        </a:cubicBezTo>
                        <a:cubicBezTo>
                          <a:pt x="1406083" y="2010537"/>
                          <a:pt x="1407512" y="2022443"/>
                          <a:pt x="1407892" y="2026825"/>
                        </a:cubicBezTo>
                        <a:cubicBezTo>
                          <a:pt x="1408273" y="2031111"/>
                          <a:pt x="1407607" y="2028539"/>
                          <a:pt x="1407797" y="2031683"/>
                        </a:cubicBezTo>
                        <a:cubicBezTo>
                          <a:pt x="1407988" y="2034064"/>
                          <a:pt x="1408464" y="2037874"/>
                          <a:pt x="1408750" y="2040541"/>
                        </a:cubicBezTo>
                        <a:cubicBezTo>
                          <a:pt x="1409416" y="2045684"/>
                          <a:pt x="1411036" y="2060639"/>
                          <a:pt x="1411893" y="2064639"/>
                        </a:cubicBezTo>
                        <a:cubicBezTo>
                          <a:pt x="1412655" y="2068259"/>
                          <a:pt x="1413036" y="2072735"/>
                          <a:pt x="1413893" y="2078736"/>
                        </a:cubicBezTo>
                        <a:cubicBezTo>
                          <a:pt x="1414465" y="2082260"/>
                          <a:pt x="1415513" y="2086261"/>
                          <a:pt x="1415703" y="2088261"/>
                        </a:cubicBezTo>
                        <a:cubicBezTo>
                          <a:pt x="1415893" y="2090166"/>
                          <a:pt x="1415703" y="2091785"/>
                          <a:pt x="1415893" y="2093785"/>
                        </a:cubicBezTo>
                        <a:cubicBezTo>
                          <a:pt x="1416274" y="2099310"/>
                          <a:pt x="1417037" y="2106263"/>
                          <a:pt x="1417894" y="2112836"/>
                        </a:cubicBezTo>
                        <a:cubicBezTo>
                          <a:pt x="1418560" y="2117884"/>
                          <a:pt x="1419227" y="2123218"/>
                          <a:pt x="1419894" y="2128647"/>
                        </a:cubicBezTo>
                        <a:cubicBezTo>
                          <a:pt x="1420180" y="2131409"/>
                          <a:pt x="1420847" y="2133981"/>
                          <a:pt x="1420370" y="2136458"/>
                        </a:cubicBezTo>
                        <a:cubicBezTo>
                          <a:pt x="1419894" y="2138934"/>
                          <a:pt x="1418656" y="2141125"/>
                          <a:pt x="1417037" y="2142839"/>
                        </a:cubicBezTo>
                        <a:cubicBezTo>
                          <a:pt x="1413226" y="2146173"/>
                          <a:pt x="1410940" y="2146078"/>
                          <a:pt x="1411036" y="2146649"/>
                        </a:cubicBezTo>
                        <a:cubicBezTo>
                          <a:pt x="1408273" y="2147221"/>
                          <a:pt x="1408273" y="2147316"/>
                          <a:pt x="1410179" y="2147507"/>
                        </a:cubicBezTo>
                        <a:cubicBezTo>
                          <a:pt x="1411988" y="2147602"/>
                          <a:pt x="1415798" y="2146840"/>
                          <a:pt x="1418751" y="2144078"/>
                        </a:cubicBezTo>
                        <a:cubicBezTo>
                          <a:pt x="1421704" y="2141411"/>
                          <a:pt x="1423037" y="2137029"/>
                          <a:pt x="1422847" y="2134172"/>
                        </a:cubicBezTo>
                        <a:cubicBezTo>
                          <a:pt x="1422561" y="2131314"/>
                          <a:pt x="1421990" y="2130171"/>
                          <a:pt x="1421608" y="2131314"/>
                        </a:cubicBezTo>
                        <a:cubicBezTo>
                          <a:pt x="1421894" y="2131314"/>
                          <a:pt x="1421227" y="2125123"/>
                          <a:pt x="1420465" y="2118265"/>
                        </a:cubicBezTo>
                        <a:cubicBezTo>
                          <a:pt x="1419704" y="2111407"/>
                          <a:pt x="1418941" y="2104073"/>
                          <a:pt x="1419037" y="2101787"/>
                        </a:cubicBezTo>
                        <a:cubicBezTo>
                          <a:pt x="1419132" y="2098548"/>
                          <a:pt x="1418560" y="2097500"/>
                          <a:pt x="1417894" y="2093119"/>
                        </a:cubicBezTo>
                        <a:cubicBezTo>
                          <a:pt x="1417227" y="2088452"/>
                          <a:pt x="1416560" y="2083403"/>
                          <a:pt x="1415989" y="2078641"/>
                        </a:cubicBezTo>
                        <a:cubicBezTo>
                          <a:pt x="1412750" y="2055590"/>
                          <a:pt x="1409702" y="2030349"/>
                          <a:pt x="1407035" y="2007013"/>
                        </a:cubicBezTo>
                        <a:cubicBezTo>
                          <a:pt x="1405321" y="1992249"/>
                          <a:pt x="1402273" y="1959864"/>
                          <a:pt x="1400368" y="1959293"/>
                        </a:cubicBezTo>
                        <a:cubicBezTo>
                          <a:pt x="1400273" y="1959293"/>
                          <a:pt x="1399891" y="1958435"/>
                          <a:pt x="1399510" y="1957388"/>
                        </a:cubicBezTo>
                        <a:cubicBezTo>
                          <a:pt x="1399130" y="1956340"/>
                          <a:pt x="1398748" y="1954911"/>
                          <a:pt x="1398748" y="1953863"/>
                        </a:cubicBezTo>
                        <a:cubicBezTo>
                          <a:pt x="1398844" y="1951863"/>
                          <a:pt x="1398939" y="1949196"/>
                          <a:pt x="1399415" y="1949196"/>
                        </a:cubicBezTo>
                        <a:cubicBezTo>
                          <a:pt x="1399606" y="1949196"/>
                          <a:pt x="1401320" y="1945386"/>
                          <a:pt x="1401130" y="1944624"/>
                        </a:cubicBezTo>
                        <a:cubicBezTo>
                          <a:pt x="1400749" y="1942719"/>
                          <a:pt x="1400749" y="1944148"/>
                          <a:pt x="1400273" y="1940528"/>
                        </a:cubicBezTo>
                        <a:cubicBezTo>
                          <a:pt x="1399796" y="1936814"/>
                          <a:pt x="1399225" y="1932813"/>
                          <a:pt x="1398748" y="1929003"/>
                        </a:cubicBezTo>
                        <a:cubicBezTo>
                          <a:pt x="1398082" y="1923193"/>
                          <a:pt x="1396939" y="1913858"/>
                          <a:pt x="1397510" y="1913858"/>
                        </a:cubicBezTo>
                        <a:cubicBezTo>
                          <a:pt x="1396367" y="1913763"/>
                          <a:pt x="1395700" y="1901381"/>
                          <a:pt x="1394557" y="1898999"/>
                        </a:cubicBezTo>
                        <a:cubicBezTo>
                          <a:pt x="1393891" y="1897666"/>
                          <a:pt x="1392367" y="1893189"/>
                          <a:pt x="1392272" y="1885760"/>
                        </a:cubicBezTo>
                        <a:cubicBezTo>
                          <a:pt x="1392272" y="1882331"/>
                          <a:pt x="1392938" y="1884331"/>
                          <a:pt x="1392652" y="1878902"/>
                        </a:cubicBezTo>
                        <a:cubicBezTo>
                          <a:pt x="1392462" y="1875282"/>
                          <a:pt x="1391795" y="1870139"/>
                          <a:pt x="1391224" y="1868710"/>
                        </a:cubicBezTo>
                        <a:cubicBezTo>
                          <a:pt x="1390557" y="1867091"/>
                          <a:pt x="1390557" y="1865852"/>
                          <a:pt x="1389795" y="1859661"/>
                        </a:cubicBezTo>
                        <a:cubicBezTo>
                          <a:pt x="1389414" y="1856423"/>
                          <a:pt x="1389890" y="1858423"/>
                          <a:pt x="1389985" y="1857280"/>
                        </a:cubicBezTo>
                        <a:cubicBezTo>
                          <a:pt x="1390271" y="1852803"/>
                          <a:pt x="1386652" y="1836610"/>
                          <a:pt x="1386366" y="1827848"/>
                        </a:cubicBezTo>
                        <a:cubicBezTo>
                          <a:pt x="1385604" y="1821370"/>
                          <a:pt x="1383318" y="1812798"/>
                          <a:pt x="1383318" y="1810893"/>
                        </a:cubicBezTo>
                        <a:cubicBezTo>
                          <a:pt x="1383318" y="1809941"/>
                          <a:pt x="1383699" y="1807274"/>
                          <a:pt x="1383413" y="1805083"/>
                        </a:cubicBezTo>
                        <a:cubicBezTo>
                          <a:pt x="1382747" y="1801082"/>
                          <a:pt x="1382556" y="1803559"/>
                          <a:pt x="1381794" y="1799273"/>
                        </a:cubicBezTo>
                        <a:cubicBezTo>
                          <a:pt x="1381794" y="1799177"/>
                          <a:pt x="1382270" y="1792795"/>
                          <a:pt x="1382365" y="1792605"/>
                        </a:cubicBezTo>
                        <a:cubicBezTo>
                          <a:pt x="1381223" y="1788605"/>
                          <a:pt x="1379984" y="1782127"/>
                          <a:pt x="1379222" y="1772126"/>
                        </a:cubicBezTo>
                        <a:cubicBezTo>
                          <a:pt x="1378841" y="1767554"/>
                          <a:pt x="1378365" y="1761935"/>
                          <a:pt x="1377603" y="1756696"/>
                        </a:cubicBezTo>
                        <a:cubicBezTo>
                          <a:pt x="1377317" y="1754695"/>
                          <a:pt x="1376365" y="1748790"/>
                          <a:pt x="1376936" y="1753934"/>
                        </a:cubicBezTo>
                        <a:lnTo>
                          <a:pt x="1375507" y="1741932"/>
                        </a:lnTo>
                        <a:cubicBezTo>
                          <a:pt x="1374460" y="1733645"/>
                          <a:pt x="1375222" y="1740122"/>
                          <a:pt x="1374460" y="1736027"/>
                        </a:cubicBezTo>
                        <a:cubicBezTo>
                          <a:pt x="1373888" y="1733074"/>
                          <a:pt x="1372745" y="1719453"/>
                          <a:pt x="1372269" y="1715834"/>
                        </a:cubicBezTo>
                        <a:cubicBezTo>
                          <a:pt x="1371698" y="1710881"/>
                          <a:pt x="1370745" y="1700879"/>
                          <a:pt x="1369888" y="1696593"/>
                        </a:cubicBezTo>
                        <a:cubicBezTo>
                          <a:pt x="1369221" y="1692974"/>
                          <a:pt x="1368649" y="1695736"/>
                          <a:pt x="1368268" y="1686116"/>
                        </a:cubicBezTo>
                        <a:cubicBezTo>
                          <a:pt x="1368459" y="1682782"/>
                          <a:pt x="1367221" y="1670494"/>
                          <a:pt x="1367030" y="1676019"/>
                        </a:cubicBezTo>
                        <a:cubicBezTo>
                          <a:pt x="1366268" y="1676019"/>
                          <a:pt x="1365125" y="1668780"/>
                          <a:pt x="1364744" y="1661732"/>
                        </a:cubicBezTo>
                        <a:cubicBezTo>
                          <a:pt x="1364458" y="1656778"/>
                          <a:pt x="1365125" y="1657160"/>
                          <a:pt x="1363601" y="1647253"/>
                        </a:cubicBezTo>
                        <a:cubicBezTo>
                          <a:pt x="1363411" y="1646015"/>
                          <a:pt x="1360839" y="1632776"/>
                          <a:pt x="1360934" y="1632204"/>
                        </a:cubicBezTo>
                        <a:cubicBezTo>
                          <a:pt x="1361030" y="1631728"/>
                          <a:pt x="1362649" y="1641158"/>
                          <a:pt x="1362363" y="1636776"/>
                        </a:cubicBezTo>
                        <a:cubicBezTo>
                          <a:pt x="1362077" y="1632966"/>
                          <a:pt x="1360172" y="1622965"/>
                          <a:pt x="1359791" y="1620393"/>
                        </a:cubicBezTo>
                        <a:cubicBezTo>
                          <a:pt x="1359029" y="1614392"/>
                          <a:pt x="1358172" y="1607439"/>
                          <a:pt x="1357886" y="1602391"/>
                        </a:cubicBezTo>
                        <a:cubicBezTo>
                          <a:pt x="1357600" y="1597533"/>
                          <a:pt x="1357315" y="1594009"/>
                          <a:pt x="1356553" y="1587818"/>
                        </a:cubicBezTo>
                        <a:cubicBezTo>
                          <a:pt x="1355791" y="1581055"/>
                          <a:pt x="1354838" y="1573911"/>
                          <a:pt x="1353886" y="1567529"/>
                        </a:cubicBezTo>
                        <a:cubicBezTo>
                          <a:pt x="1352933" y="1561052"/>
                          <a:pt x="1351981" y="1558004"/>
                          <a:pt x="1351981" y="1553813"/>
                        </a:cubicBezTo>
                        <a:cubicBezTo>
                          <a:pt x="1351981" y="1549146"/>
                          <a:pt x="1351028" y="1540669"/>
                          <a:pt x="1349981" y="1533239"/>
                        </a:cubicBezTo>
                        <a:cubicBezTo>
                          <a:pt x="1349218" y="1527905"/>
                          <a:pt x="1348933" y="1529429"/>
                          <a:pt x="1348552" y="1529429"/>
                        </a:cubicBezTo>
                        <a:cubicBezTo>
                          <a:pt x="1349790" y="1529525"/>
                          <a:pt x="1346837" y="1508189"/>
                          <a:pt x="1345504" y="1502093"/>
                        </a:cubicBezTo>
                        <a:cubicBezTo>
                          <a:pt x="1344742" y="1498664"/>
                          <a:pt x="1343980" y="1491806"/>
                          <a:pt x="1344075" y="1489424"/>
                        </a:cubicBezTo>
                        <a:cubicBezTo>
                          <a:pt x="1344170" y="1487900"/>
                          <a:pt x="1344932" y="1493330"/>
                          <a:pt x="1344837" y="1490282"/>
                        </a:cubicBezTo>
                        <a:cubicBezTo>
                          <a:pt x="1344742" y="1487329"/>
                          <a:pt x="1343884" y="1483805"/>
                          <a:pt x="1343504" y="1481518"/>
                        </a:cubicBezTo>
                        <a:cubicBezTo>
                          <a:pt x="1342551" y="1476185"/>
                          <a:pt x="1341694" y="1468184"/>
                          <a:pt x="1341503" y="1463707"/>
                        </a:cubicBezTo>
                        <a:cubicBezTo>
                          <a:pt x="1342265" y="1463707"/>
                          <a:pt x="1340074" y="1454372"/>
                          <a:pt x="1339598" y="1451039"/>
                        </a:cubicBezTo>
                        <a:cubicBezTo>
                          <a:pt x="1338360" y="1442752"/>
                          <a:pt x="1337503" y="1432751"/>
                          <a:pt x="1336265" y="1425702"/>
                        </a:cubicBezTo>
                        <a:cubicBezTo>
                          <a:pt x="1335122" y="1419320"/>
                          <a:pt x="1334074" y="1409891"/>
                          <a:pt x="1333312" y="1402937"/>
                        </a:cubicBezTo>
                        <a:cubicBezTo>
                          <a:pt x="1332455" y="1394841"/>
                          <a:pt x="1331121" y="1381125"/>
                          <a:pt x="1329692" y="1373695"/>
                        </a:cubicBezTo>
                        <a:cubicBezTo>
                          <a:pt x="1329216" y="1370933"/>
                          <a:pt x="1329311" y="1366647"/>
                          <a:pt x="1329025" y="1363885"/>
                        </a:cubicBezTo>
                        <a:cubicBezTo>
                          <a:pt x="1328644" y="1359408"/>
                          <a:pt x="1327978" y="1357313"/>
                          <a:pt x="1327311" y="1351788"/>
                        </a:cubicBezTo>
                        <a:cubicBezTo>
                          <a:pt x="1326549" y="1345597"/>
                          <a:pt x="1325692" y="1339025"/>
                          <a:pt x="1324930" y="1332833"/>
                        </a:cubicBezTo>
                        <a:cubicBezTo>
                          <a:pt x="1323977" y="1326166"/>
                          <a:pt x="1323787" y="1328166"/>
                          <a:pt x="1323215" y="1320736"/>
                        </a:cubicBezTo>
                        <a:cubicBezTo>
                          <a:pt x="1322739" y="1313688"/>
                          <a:pt x="1321215" y="1296829"/>
                          <a:pt x="1319882" y="1296734"/>
                        </a:cubicBezTo>
                        <a:cubicBezTo>
                          <a:pt x="1321215" y="1296829"/>
                          <a:pt x="1315786" y="1256348"/>
                          <a:pt x="1314262" y="1248251"/>
                        </a:cubicBezTo>
                        <a:cubicBezTo>
                          <a:pt x="1313023" y="1241489"/>
                          <a:pt x="1313976" y="1232440"/>
                          <a:pt x="1311690" y="1223963"/>
                        </a:cubicBezTo>
                        <a:cubicBezTo>
                          <a:pt x="1310642" y="1220248"/>
                          <a:pt x="1309785" y="1218438"/>
                          <a:pt x="1309499" y="1210723"/>
                        </a:cubicBezTo>
                        <a:cubicBezTo>
                          <a:pt x="1309214" y="1208342"/>
                          <a:pt x="1307213" y="1192625"/>
                          <a:pt x="1307213" y="1193673"/>
                        </a:cubicBezTo>
                        <a:cubicBezTo>
                          <a:pt x="1307213" y="1193006"/>
                          <a:pt x="1308166" y="1198245"/>
                          <a:pt x="1307785" y="1194340"/>
                        </a:cubicBezTo>
                        <a:cubicBezTo>
                          <a:pt x="1307499" y="1191197"/>
                          <a:pt x="1306832" y="1186434"/>
                          <a:pt x="1306451" y="1183005"/>
                        </a:cubicBezTo>
                        <a:cubicBezTo>
                          <a:pt x="1305308" y="1173861"/>
                          <a:pt x="1304641" y="1163669"/>
                          <a:pt x="1303403" y="1155097"/>
                        </a:cubicBezTo>
                        <a:cubicBezTo>
                          <a:pt x="1304070" y="1163193"/>
                          <a:pt x="1303308" y="1167003"/>
                          <a:pt x="1301879" y="1160050"/>
                        </a:cubicBezTo>
                        <a:cubicBezTo>
                          <a:pt x="1300832" y="1151668"/>
                          <a:pt x="1302356" y="1156621"/>
                          <a:pt x="1302641" y="1157097"/>
                        </a:cubicBezTo>
                        <a:cubicBezTo>
                          <a:pt x="1303213" y="1157954"/>
                          <a:pt x="1301403" y="1146048"/>
                          <a:pt x="1301022" y="1142428"/>
                        </a:cubicBezTo>
                        <a:cubicBezTo>
                          <a:pt x="1300641" y="1139000"/>
                          <a:pt x="1300641" y="1132523"/>
                          <a:pt x="1300165" y="1130618"/>
                        </a:cubicBezTo>
                        <a:cubicBezTo>
                          <a:pt x="1299593" y="1128332"/>
                          <a:pt x="1299117" y="1127284"/>
                          <a:pt x="1298546" y="1121950"/>
                        </a:cubicBezTo>
                        <a:cubicBezTo>
                          <a:pt x="1297783" y="1113758"/>
                          <a:pt x="1297593" y="1108519"/>
                          <a:pt x="1296450" y="1099471"/>
                        </a:cubicBezTo>
                        <a:cubicBezTo>
                          <a:pt x="1296640" y="1105281"/>
                          <a:pt x="1292164" y="1067181"/>
                          <a:pt x="1291497" y="1063276"/>
                        </a:cubicBezTo>
                        <a:cubicBezTo>
                          <a:pt x="1291116" y="1060704"/>
                          <a:pt x="1291021" y="1066324"/>
                          <a:pt x="1290259" y="1061847"/>
                        </a:cubicBezTo>
                        <a:cubicBezTo>
                          <a:pt x="1289211" y="1055942"/>
                          <a:pt x="1290068" y="1053941"/>
                          <a:pt x="1290354" y="1053941"/>
                        </a:cubicBezTo>
                        <a:cubicBezTo>
                          <a:pt x="1290068" y="1053941"/>
                          <a:pt x="1289211" y="1050893"/>
                          <a:pt x="1288925" y="1046798"/>
                        </a:cubicBezTo>
                        <a:cubicBezTo>
                          <a:pt x="1288735" y="1043083"/>
                          <a:pt x="1289497" y="1045083"/>
                          <a:pt x="1289211" y="1041273"/>
                        </a:cubicBezTo>
                        <a:cubicBezTo>
                          <a:pt x="1289021" y="1038892"/>
                          <a:pt x="1287401" y="1035368"/>
                          <a:pt x="1286734" y="1028605"/>
                        </a:cubicBezTo>
                        <a:cubicBezTo>
                          <a:pt x="1286544" y="1026700"/>
                          <a:pt x="1286258" y="1016318"/>
                          <a:pt x="1285877" y="1016413"/>
                        </a:cubicBezTo>
                        <a:cubicBezTo>
                          <a:pt x="1285591" y="1016508"/>
                          <a:pt x="1285973" y="1020985"/>
                          <a:pt x="1285115" y="1015936"/>
                        </a:cubicBezTo>
                        <a:cubicBezTo>
                          <a:pt x="1284830" y="1014317"/>
                          <a:pt x="1284544" y="1012031"/>
                          <a:pt x="1284448" y="1010507"/>
                        </a:cubicBezTo>
                        <a:cubicBezTo>
                          <a:pt x="1284163" y="1006221"/>
                          <a:pt x="1285687" y="1011650"/>
                          <a:pt x="1285020" y="1005459"/>
                        </a:cubicBezTo>
                        <a:cubicBezTo>
                          <a:pt x="1284544" y="1001268"/>
                          <a:pt x="1283877" y="995458"/>
                          <a:pt x="1283210" y="991362"/>
                        </a:cubicBezTo>
                        <a:cubicBezTo>
                          <a:pt x="1282924" y="989648"/>
                          <a:pt x="1282448" y="987933"/>
                          <a:pt x="1282448" y="987743"/>
                        </a:cubicBezTo>
                        <a:cubicBezTo>
                          <a:pt x="1281496" y="979837"/>
                          <a:pt x="1280448" y="971741"/>
                          <a:pt x="1279496" y="963835"/>
                        </a:cubicBezTo>
                        <a:cubicBezTo>
                          <a:pt x="1278257" y="954500"/>
                          <a:pt x="1277686" y="953167"/>
                          <a:pt x="1278638" y="962787"/>
                        </a:cubicBezTo>
                        <a:cubicBezTo>
                          <a:pt x="1277781" y="955453"/>
                          <a:pt x="1276829" y="948118"/>
                          <a:pt x="1276543" y="942594"/>
                        </a:cubicBezTo>
                        <a:cubicBezTo>
                          <a:pt x="1276352" y="938117"/>
                          <a:pt x="1276066" y="930878"/>
                          <a:pt x="1274828" y="924306"/>
                        </a:cubicBezTo>
                        <a:cubicBezTo>
                          <a:pt x="1273971" y="919448"/>
                          <a:pt x="1273685" y="919258"/>
                          <a:pt x="1272828" y="912209"/>
                        </a:cubicBezTo>
                        <a:cubicBezTo>
                          <a:pt x="1272542" y="909733"/>
                          <a:pt x="1271875" y="904684"/>
                          <a:pt x="1271590" y="902113"/>
                        </a:cubicBezTo>
                        <a:cubicBezTo>
                          <a:pt x="1271494" y="902113"/>
                          <a:pt x="1271304" y="902399"/>
                          <a:pt x="1271114" y="900875"/>
                        </a:cubicBezTo>
                        <a:cubicBezTo>
                          <a:pt x="1270066" y="894683"/>
                          <a:pt x="1269208" y="884968"/>
                          <a:pt x="1268161" y="878110"/>
                        </a:cubicBezTo>
                        <a:cubicBezTo>
                          <a:pt x="1267113" y="871252"/>
                          <a:pt x="1266065" y="865632"/>
                          <a:pt x="1265970" y="860774"/>
                        </a:cubicBezTo>
                        <a:cubicBezTo>
                          <a:pt x="1265970" y="857822"/>
                          <a:pt x="1264065" y="842867"/>
                          <a:pt x="1263398" y="839819"/>
                        </a:cubicBezTo>
                        <a:cubicBezTo>
                          <a:pt x="1262636" y="836485"/>
                          <a:pt x="1263779" y="847725"/>
                          <a:pt x="1263970" y="849820"/>
                        </a:cubicBezTo>
                        <a:cubicBezTo>
                          <a:pt x="1263398" y="844868"/>
                          <a:pt x="1262636" y="839629"/>
                          <a:pt x="1262350" y="835057"/>
                        </a:cubicBezTo>
                        <a:cubicBezTo>
                          <a:pt x="1262065" y="830961"/>
                          <a:pt x="1262065" y="828484"/>
                          <a:pt x="1261589" y="823722"/>
                        </a:cubicBezTo>
                        <a:cubicBezTo>
                          <a:pt x="1260731" y="815531"/>
                          <a:pt x="1259874" y="812959"/>
                          <a:pt x="1259207" y="805243"/>
                        </a:cubicBezTo>
                        <a:cubicBezTo>
                          <a:pt x="1258922" y="802100"/>
                          <a:pt x="1259017" y="793051"/>
                          <a:pt x="1257969" y="791147"/>
                        </a:cubicBezTo>
                        <a:cubicBezTo>
                          <a:pt x="1257398" y="790003"/>
                          <a:pt x="1256350" y="788670"/>
                          <a:pt x="1255873" y="780098"/>
                        </a:cubicBezTo>
                        <a:cubicBezTo>
                          <a:pt x="1255588" y="774859"/>
                          <a:pt x="1255873" y="774859"/>
                          <a:pt x="1255207" y="767906"/>
                        </a:cubicBezTo>
                        <a:cubicBezTo>
                          <a:pt x="1255016" y="765715"/>
                          <a:pt x="1253111" y="748856"/>
                          <a:pt x="1252730" y="748379"/>
                        </a:cubicBezTo>
                        <a:cubicBezTo>
                          <a:pt x="1252444" y="747998"/>
                          <a:pt x="1252159" y="753999"/>
                          <a:pt x="1251111" y="744474"/>
                        </a:cubicBezTo>
                        <a:cubicBezTo>
                          <a:pt x="1250349" y="737521"/>
                          <a:pt x="1251587" y="742283"/>
                          <a:pt x="1251587" y="739902"/>
                        </a:cubicBezTo>
                        <a:cubicBezTo>
                          <a:pt x="1251492" y="739711"/>
                          <a:pt x="1249968" y="732949"/>
                          <a:pt x="1249777" y="732187"/>
                        </a:cubicBezTo>
                        <a:cubicBezTo>
                          <a:pt x="1248825" y="727329"/>
                          <a:pt x="1248920" y="726186"/>
                          <a:pt x="1248920" y="723805"/>
                        </a:cubicBezTo>
                        <a:cubicBezTo>
                          <a:pt x="1248920" y="720281"/>
                          <a:pt x="1247301" y="703993"/>
                          <a:pt x="1246348" y="697992"/>
                        </a:cubicBezTo>
                        <a:cubicBezTo>
                          <a:pt x="1245206" y="690943"/>
                          <a:pt x="1244824" y="698564"/>
                          <a:pt x="1244348" y="695325"/>
                        </a:cubicBezTo>
                        <a:cubicBezTo>
                          <a:pt x="1243777" y="690563"/>
                          <a:pt x="1244158" y="689896"/>
                          <a:pt x="1243967" y="687419"/>
                        </a:cubicBezTo>
                        <a:cubicBezTo>
                          <a:pt x="1243777" y="683800"/>
                          <a:pt x="1243300" y="678466"/>
                          <a:pt x="1242729" y="673799"/>
                        </a:cubicBezTo>
                        <a:cubicBezTo>
                          <a:pt x="1241967" y="667131"/>
                          <a:pt x="1241300" y="654272"/>
                          <a:pt x="1240538" y="649319"/>
                        </a:cubicBezTo>
                        <a:cubicBezTo>
                          <a:pt x="1240157" y="646843"/>
                          <a:pt x="1238824" y="642366"/>
                          <a:pt x="1238824" y="639985"/>
                        </a:cubicBezTo>
                        <a:cubicBezTo>
                          <a:pt x="1238824" y="637889"/>
                          <a:pt x="1239014" y="637889"/>
                          <a:pt x="1238538" y="633222"/>
                        </a:cubicBezTo>
                        <a:cubicBezTo>
                          <a:pt x="1237300" y="622459"/>
                          <a:pt x="1235490" y="617982"/>
                          <a:pt x="1234157" y="607790"/>
                        </a:cubicBezTo>
                        <a:cubicBezTo>
                          <a:pt x="1232728" y="597027"/>
                          <a:pt x="1233585" y="592169"/>
                          <a:pt x="1232537" y="584168"/>
                        </a:cubicBezTo>
                        <a:cubicBezTo>
                          <a:pt x="1232156" y="581311"/>
                          <a:pt x="1232061" y="585692"/>
                          <a:pt x="1232251" y="586645"/>
                        </a:cubicBezTo>
                        <a:cubicBezTo>
                          <a:pt x="1231490" y="580168"/>
                          <a:pt x="1231966" y="579120"/>
                          <a:pt x="1231299" y="573500"/>
                        </a:cubicBezTo>
                        <a:cubicBezTo>
                          <a:pt x="1230251" y="566166"/>
                          <a:pt x="1229584" y="560832"/>
                          <a:pt x="1228537" y="553117"/>
                        </a:cubicBezTo>
                        <a:cubicBezTo>
                          <a:pt x="1229013" y="556832"/>
                          <a:pt x="1227870" y="547878"/>
                          <a:pt x="1227298" y="545020"/>
                        </a:cubicBezTo>
                        <a:cubicBezTo>
                          <a:pt x="1226537" y="541306"/>
                          <a:pt x="1226346" y="538734"/>
                          <a:pt x="1226060" y="534924"/>
                        </a:cubicBezTo>
                        <a:cubicBezTo>
                          <a:pt x="1225393" y="527399"/>
                          <a:pt x="1224060" y="517493"/>
                          <a:pt x="1222917" y="510159"/>
                        </a:cubicBezTo>
                        <a:cubicBezTo>
                          <a:pt x="1222441" y="507301"/>
                          <a:pt x="1220440" y="497967"/>
                          <a:pt x="1220822" y="497586"/>
                        </a:cubicBezTo>
                        <a:cubicBezTo>
                          <a:pt x="1221488" y="496824"/>
                          <a:pt x="1222346" y="496919"/>
                          <a:pt x="1220155" y="485870"/>
                        </a:cubicBezTo>
                        <a:cubicBezTo>
                          <a:pt x="1218821" y="479012"/>
                          <a:pt x="1216631" y="470821"/>
                          <a:pt x="1216154" y="460915"/>
                        </a:cubicBezTo>
                        <a:cubicBezTo>
                          <a:pt x="1215868" y="455581"/>
                          <a:pt x="1215868" y="451390"/>
                          <a:pt x="1215202" y="444341"/>
                        </a:cubicBezTo>
                        <a:cubicBezTo>
                          <a:pt x="1214535" y="437579"/>
                          <a:pt x="1213964" y="436721"/>
                          <a:pt x="1213392" y="431673"/>
                        </a:cubicBezTo>
                        <a:cubicBezTo>
                          <a:pt x="1212821" y="427196"/>
                          <a:pt x="1213011" y="423291"/>
                          <a:pt x="1212344" y="417767"/>
                        </a:cubicBezTo>
                        <a:cubicBezTo>
                          <a:pt x="1212249" y="416719"/>
                          <a:pt x="1211677" y="415385"/>
                          <a:pt x="1211392" y="414338"/>
                        </a:cubicBezTo>
                        <a:cubicBezTo>
                          <a:pt x="1209677" y="405765"/>
                          <a:pt x="1210344" y="399383"/>
                          <a:pt x="1209582" y="393192"/>
                        </a:cubicBezTo>
                        <a:cubicBezTo>
                          <a:pt x="1209963" y="396526"/>
                          <a:pt x="1208344" y="398050"/>
                          <a:pt x="1207582" y="385667"/>
                        </a:cubicBezTo>
                        <a:cubicBezTo>
                          <a:pt x="1207201" y="378714"/>
                          <a:pt x="1207487" y="381000"/>
                          <a:pt x="1206248" y="371094"/>
                        </a:cubicBezTo>
                        <a:cubicBezTo>
                          <a:pt x="1205867" y="366522"/>
                          <a:pt x="1205867" y="366046"/>
                          <a:pt x="1206343" y="366046"/>
                        </a:cubicBezTo>
                        <a:cubicBezTo>
                          <a:pt x="1205200" y="365950"/>
                          <a:pt x="1203010" y="340709"/>
                          <a:pt x="1201962" y="340709"/>
                        </a:cubicBezTo>
                        <a:cubicBezTo>
                          <a:pt x="1202629" y="340709"/>
                          <a:pt x="1200248" y="322802"/>
                          <a:pt x="1199581" y="317849"/>
                        </a:cubicBezTo>
                        <a:cubicBezTo>
                          <a:pt x="1199009" y="313658"/>
                          <a:pt x="1198342" y="309277"/>
                          <a:pt x="1197771" y="305276"/>
                        </a:cubicBezTo>
                        <a:cubicBezTo>
                          <a:pt x="1197771" y="305371"/>
                          <a:pt x="1196533" y="301180"/>
                          <a:pt x="1196628" y="300609"/>
                        </a:cubicBezTo>
                        <a:cubicBezTo>
                          <a:pt x="1196628" y="298228"/>
                          <a:pt x="1197676" y="300228"/>
                          <a:pt x="1198057" y="300323"/>
                        </a:cubicBezTo>
                        <a:cubicBezTo>
                          <a:pt x="1197295" y="296513"/>
                          <a:pt x="1196533" y="291560"/>
                          <a:pt x="1195866" y="290417"/>
                        </a:cubicBezTo>
                        <a:cubicBezTo>
                          <a:pt x="1195199" y="289274"/>
                          <a:pt x="1194437" y="288322"/>
                          <a:pt x="1193485" y="279940"/>
                        </a:cubicBezTo>
                        <a:cubicBezTo>
                          <a:pt x="1193771" y="279940"/>
                          <a:pt x="1195104" y="282797"/>
                          <a:pt x="1194914" y="280321"/>
                        </a:cubicBezTo>
                        <a:cubicBezTo>
                          <a:pt x="1194628" y="276416"/>
                          <a:pt x="1193390" y="271082"/>
                          <a:pt x="1193008" y="269843"/>
                        </a:cubicBezTo>
                        <a:cubicBezTo>
                          <a:pt x="1192532" y="265938"/>
                          <a:pt x="1192056" y="262033"/>
                          <a:pt x="1191770" y="258509"/>
                        </a:cubicBezTo>
                        <a:cubicBezTo>
                          <a:pt x="1191580" y="256127"/>
                          <a:pt x="1191580" y="252603"/>
                          <a:pt x="1191199" y="249650"/>
                        </a:cubicBezTo>
                        <a:cubicBezTo>
                          <a:pt x="1190532" y="244412"/>
                          <a:pt x="1189484" y="243840"/>
                          <a:pt x="1189103" y="240316"/>
                        </a:cubicBezTo>
                        <a:cubicBezTo>
                          <a:pt x="1189103" y="239649"/>
                          <a:pt x="1188913" y="236601"/>
                          <a:pt x="1188913" y="235077"/>
                        </a:cubicBezTo>
                        <a:cubicBezTo>
                          <a:pt x="1188627" y="232410"/>
                          <a:pt x="1188341" y="229648"/>
                          <a:pt x="1188056" y="226886"/>
                        </a:cubicBezTo>
                        <a:cubicBezTo>
                          <a:pt x="1187008" y="219551"/>
                          <a:pt x="1186341" y="214217"/>
                          <a:pt x="1185293" y="207074"/>
                        </a:cubicBezTo>
                        <a:cubicBezTo>
                          <a:pt x="1184531" y="201073"/>
                          <a:pt x="1184817" y="199072"/>
                          <a:pt x="1183960" y="194024"/>
                        </a:cubicBezTo>
                        <a:cubicBezTo>
                          <a:pt x="1183388" y="190500"/>
                          <a:pt x="1183007" y="188976"/>
                          <a:pt x="1182722" y="188976"/>
                        </a:cubicBezTo>
                        <a:cubicBezTo>
                          <a:pt x="1183483" y="188976"/>
                          <a:pt x="1183865" y="189262"/>
                          <a:pt x="1182626" y="178879"/>
                        </a:cubicBezTo>
                        <a:cubicBezTo>
                          <a:pt x="1182626" y="179070"/>
                          <a:pt x="1182150" y="178879"/>
                          <a:pt x="1182245" y="178879"/>
                        </a:cubicBezTo>
                        <a:cubicBezTo>
                          <a:pt x="1181483" y="172688"/>
                          <a:pt x="1179102" y="150686"/>
                          <a:pt x="1178149" y="146875"/>
                        </a:cubicBezTo>
                        <a:cubicBezTo>
                          <a:pt x="1178054" y="146495"/>
                          <a:pt x="1177768" y="151352"/>
                          <a:pt x="1177197" y="146399"/>
                        </a:cubicBezTo>
                        <a:cubicBezTo>
                          <a:pt x="1176911" y="142113"/>
                          <a:pt x="1176435" y="136588"/>
                          <a:pt x="1176149" y="132017"/>
                        </a:cubicBezTo>
                        <a:cubicBezTo>
                          <a:pt x="1175101" y="120396"/>
                          <a:pt x="1173577" y="106490"/>
                          <a:pt x="1171958" y="94012"/>
                        </a:cubicBezTo>
                        <a:cubicBezTo>
                          <a:pt x="1171101" y="87344"/>
                          <a:pt x="1170148" y="83439"/>
                          <a:pt x="1169291" y="76486"/>
                        </a:cubicBezTo>
                        <a:cubicBezTo>
                          <a:pt x="1167863" y="65627"/>
                          <a:pt x="1167767" y="66484"/>
                          <a:pt x="1166529" y="62484"/>
                        </a:cubicBezTo>
                        <a:cubicBezTo>
                          <a:pt x="1166910" y="63913"/>
                          <a:pt x="1166434" y="48006"/>
                          <a:pt x="1165386" y="45339"/>
                        </a:cubicBezTo>
                        <a:cubicBezTo>
                          <a:pt x="1164719" y="43815"/>
                          <a:pt x="1166053" y="61532"/>
                          <a:pt x="1165386" y="59531"/>
                        </a:cubicBezTo>
                        <a:cubicBezTo>
                          <a:pt x="1165386" y="59436"/>
                          <a:pt x="1164529" y="45720"/>
                          <a:pt x="1164433" y="44863"/>
                        </a:cubicBezTo>
                        <a:cubicBezTo>
                          <a:pt x="1164243" y="39719"/>
                          <a:pt x="1163862" y="32290"/>
                          <a:pt x="1164529" y="32290"/>
                        </a:cubicBezTo>
                        <a:cubicBezTo>
                          <a:pt x="1163386" y="32099"/>
                          <a:pt x="1162529" y="18955"/>
                          <a:pt x="1160719" y="11811"/>
                        </a:cubicBezTo>
                        <a:cubicBezTo>
                          <a:pt x="1159099" y="6667"/>
                          <a:pt x="1156623" y="5143"/>
                          <a:pt x="1155956" y="4286"/>
                        </a:cubicBezTo>
                        <a:cubicBezTo>
                          <a:pt x="1155099" y="3524"/>
                          <a:pt x="1155480" y="3620"/>
                          <a:pt x="1156242" y="3715"/>
                        </a:cubicBezTo>
                        <a:cubicBezTo>
                          <a:pt x="1156909" y="3905"/>
                          <a:pt x="1155290" y="2381"/>
                          <a:pt x="1153099" y="1429"/>
                        </a:cubicBezTo>
                        <a:cubicBezTo>
                          <a:pt x="1151003" y="381"/>
                          <a:pt x="1148527" y="95"/>
                          <a:pt x="1148527" y="0"/>
                        </a:cubicBezTo>
                        <a:lnTo>
                          <a:pt x="1147955" y="1810"/>
                        </a:lnTo>
                        <a:cubicBezTo>
                          <a:pt x="1145574" y="1619"/>
                          <a:pt x="1143574" y="2000"/>
                          <a:pt x="1141955" y="2476"/>
                        </a:cubicBezTo>
                        <a:cubicBezTo>
                          <a:pt x="1140526" y="2858"/>
                          <a:pt x="1139288" y="3048"/>
                          <a:pt x="1138335" y="3238"/>
                        </a:cubicBezTo>
                        <a:cubicBezTo>
                          <a:pt x="1136430" y="3524"/>
                          <a:pt x="1135382" y="3524"/>
                          <a:pt x="1135001" y="3715"/>
                        </a:cubicBezTo>
                        <a:cubicBezTo>
                          <a:pt x="1130048" y="5810"/>
                          <a:pt x="1122142" y="9620"/>
                          <a:pt x="1115284" y="11525"/>
                        </a:cubicBezTo>
                        <a:cubicBezTo>
                          <a:pt x="1110141" y="12954"/>
                          <a:pt x="1089091" y="19526"/>
                          <a:pt x="1084900" y="22003"/>
                        </a:cubicBezTo>
                        <a:cubicBezTo>
                          <a:pt x="1083090" y="23146"/>
                          <a:pt x="1070422" y="27051"/>
                          <a:pt x="1066231" y="29051"/>
                        </a:cubicBezTo>
                        <a:cubicBezTo>
                          <a:pt x="1058420" y="32671"/>
                          <a:pt x="1057277" y="31623"/>
                          <a:pt x="1052134" y="33242"/>
                        </a:cubicBezTo>
                        <a:cubicBezTo>
                          <a:pt x="1046228" y="35242"/>
                          <a:pt x="1043561" y="36767"/>
                          <a:pt x="1037846" y="38767"/>
                        </a:cubicBezTo>
                        <a:cubicBezTo>
                          <a:pt x="1030893" y="41148"/>
                          <a:pt x="1032703" y="40291"/>
                          <a:pt x="1033560" y="39624"/>
                        </a:cubicBezTo>
                        <a:cubicBezTo>
                          <a:pt x="1034608" y="38767"/>
                          <a:pt x="1024606" y="42863"/>
                          <a:pt x="1023940" y="43053"/>
                        </a:cubicBezTo>
                        <a:cubicBezTo>
                          <a:pt x="1020225" y="44672"/>
                          <a:pt x="1018987" y="44863"/>
                          <a:pt x="1016415" y="45720"/>
                        </a:cubicBezTo>
                        <a:cubicBezTo>
                          <a:pt x="1008605" y="48292"/>
                          <a:pt x="1017082" y="47816"/>
                          <a:pt x="1006985" y="49911"/>
                        </a:cubicBezTo>
                        <a:cubicBezTo>
                          <a:pt x="1001556" y="51054"/>
                          <a:pt x="991555" y="54578"/>
                          <a:pt x="985554" y="57341"/>
                        </a:cubicBezTo>
                        <a:cubicBezTo>
                          <a:pt x="978791" y="60484"/>
                          <a:pt x="974029" y="62293"/>
                          <a:pt x="968885" y="62960"/>
                        </a:cubicBezTo>
                        <a:cubicBezTo>
                          <a:pt x="965837" y="63341"/>
                          <a:pt x="949168" y="70675"/>
                          <a:pt x="945073" y="71342"/>
                        </a:cubicBezTo>
                        <a:cubicBezTo>
                          <a:pt x="948311" y="70771"/>
                          <a:pt x="923356" y="81058"/>
                          <a:pt x="930881" y="76962"/>
                        </a:cubicBezTo>
                        <a:cubicBezTo>
                          <a:pt x="930690" y="75724"/>
                          <a:pt x="920213" y="80486"/>
                          <a:pt x="912878" y="83153"/>
                        </a:cubicBezTo>
                        <a:cubicBezTo>
                          <a:pt x="908592" y="84772"/>
                          <a:pt x="902591" y="86868"/>
                          <a:pt x="898686" y="88106"/>
                        </a:cubicBezTo>
                        <a:cubicBezTo>
                          <a:pt x="896305" y="88868"/>
                          <a:pt x="897543" y="88201"/>
                          <a:pt x="894114" y="89345"/>
                        </a:cubicBezTo>
                        <a:cubicBezTo>
                          <a:pt x="889066" y="91154"/>
                          <a:pt x="873159" y="96965"/>
                          <a:pt x="873254" y="97536"/>
                        </a:cubicBezTo>
                        <a:cubicBezTo>
                          <a:pt x="873159" y="97060"/>
                          <a:pt x="874112" y="96203"/>
                          <a:pt x="866968" y="98679"/>
                        </a:cubicBezTo>
                        <a:cubicBezTo>
                          <a:pt x="862681" y="100203"/>
                          <a:pt x="855823" y="103442"/>
                          <a:pt x="853823" y="103632"/>
                        </a:cubicBezTo>
                        <a:cubicBezTo>
                          <a:pt x="854014" y="103632"/>
                          <a:pt x="849251" y="105442"/>
                          <a:pt x="849156" y="105632"/>
                        </a:cubicBezTo>
                        <a:cubicBezTo>
                          <a:pt x="848965" y="106013"/>
                          <a:pt x="845060" y="107156"/>
                          <a:pt x="843631" y="107633"/>
                        </a:cubicBezTo>
                        <a:cubicBezTo>
                          <a:pt x="835916" y="110014"/>
                          <a:pt x="825058" y="113443"/>
                          <a:pt x="825248" y="114681"/>
                        </a:cubicBezTo>
                        <a:cubicBezTo>
                          <a:pt x="825248" y="114491"/>
                          <a:pt x="825058" y="113443"/>
                          <a:pt x="819533" y="115919"/>
                        </a:cubicBezTo>
                        <a:cubicBezTo>
                          <a:pt x="814771" y="118015"/>
                          <a:pt x="816009" y="117729"/>
                          <a:pt x="808865" y="120205"/>
                        </a:cubicBezTo>
                        <a:cubicBezTo>
                          <a:pt x="813151" y="118682"/>
                          <a:pt x="812008" y="118205"/>
                          <a:pt x="806103" y="120205"/>
                        </a:cubicBezTo>
                        <a:cubicBezTo>
                          <a:pt x="801436" y="121825"/>
                          <a:pt x="796578" y="123634"/>
                          <a:pt x="792197" y="125349"/>
                        </a:cubicBezTo>
                        <a:cubicBezTo>
                          <a:pt x="782672" y="128968"/>
                          <a:pt x="782290" y="129350"/>
                          <a:pt x="782005" y="130207"/>
                        </a:cubicBezTo>
                        <a:cubicBezTo>
                          <a:pt x="773242" y="133255"/>
                          <a:pt x="775147" y="132493"/>
                          <a:pt x="772099" y="132969"/>
                        </a:cubicBezTo>
                        <a:cubicBezTo>
                          <a:pt x="772099" y="132969"/>
                          <a:pt x="767622" y="135350"/>
                          <a:pt x="767622" y="135541"/>
                        </a:cubicBezTo>
                        <a:cubicBezTo>
                          <a:pt x="767527" y="134874"/>
                          <a:pt x="765241" y="135065"/>
                          <a:pt x="762479" y="135350"/>
                        </a:cubicBezTo>
                        <a:cubicBezTo>
                          <a:pt x="758192" y="137350"/>
                          <a:pt x="754477" y="139065"/>
                          <a:pt x="750667" y="140779"/>
                        </a:cubicBezTo>
                        <a:cubicBezTo>
                          <a:pt x="744572" y="143732"/>
                          <a:pt x="735142" y="146780"/>
                          <a:pt x="726664" y="149542"/>
                        </a:cubicBezTo>
                        <a:cubicBezTo>
                          <a:pt x="722188" y="150971"/>
                          <a:pt x="705995" y="156305"/>
                          <a:pt x="705233" y="157353"/>
                        </a:cubicBezTo>
                        <a:cubicBezTo>
                          <a:pt x="704566" y="158210"/>
                          <a:pt x="705233" y="158591"/>
                          <a:pt x="705424" y="159163"/>
                        </a:cubicBezTo>
                        <a:cubicBezTo>
                          <a:pt x="698471" y="161639"/>
                          <a:pt x="700471" y="159829"/>
                          <a:pt x="700375" y="159449"/>
                        </a:cubicBezTo>
                        <a:cubicBezTo>
                          <a:pt x="700471" y="159925"/>
                          <a:pt x="690755" y="162592"/>
                          <a:pt x="690660" y="162211"/>
                        </a:cubicBezTo>
                        <a:cubicBezTo>
                          <a:pt x="690565" y="161925"/>
                          <a:pt x="690850" y="161258"/>
                          <a:pt x="685707" y="163068"/>
                        </a:cubicBezTo>
                        <a:lnTo>
                          <a:pt x="685993" y="164878"/>
                        </a:lnTo>
                        <a:cubicBezTo>
                          <a:pt x="685802" y="163925"/>
                          <a:pt x="659418" y="173260"/>
                          <a:pt x="652179" y="175832"/>
                        </a:cubicBezTo>
                        <a:cubicBezTo>
                          <a:pt x="657323" y="174022"/>
                          <a:pt x="657037" y="174688"/>
                          <a:pt x="657132" y="174974"/>
                        </a:cubicBezTo>
                        <a:cubicBezTo>
                          <a:pt x="652274" y="176689"/>
                          <a:pt x="648559" y="177546"/>
                          <a:pt x="644940" y="178499"/>
                        </a:cubicBezTo>
                        <a:cubicBezTo>
                          <a:pt x="643130" y="178975"/>
                          <a:pt x="641321" y="179451"/>
                          <a:pt x="639415" y="180118"/>
                        </a:cubicBezTo>
                        <a:cubicBezTo>
                          <a:pt x="637606" y="180594"/>
                          <a:pt x="634558" y="181928"/>
                          <a:pt x="632653" y="184213"/>
                        </a:cubicBezTo>
                        <a:cubicBezTo>
                          <a:pt x="632272" y="184595"/>
                          <a:pt x="630367" y="187071"/>
                          <a:pt x="629605" y="189833"/>
                        </a:cubicBezTo>
                        <a:cubicBezTo>
                          <a:pt x="628748" y="192310"/>
                          <a:pt x="627890" y="194786"/>
                          <a:pt x="627319" y="195358"/>
                        </a:cubicBezTo>
                        <a:cubicBezTo>
                          <a:pt x="626842" y="195929"/>
                          <a:pt x="629129" y="188024"/>
                          <a:pt x="626366" y="194977"/>
                        </a:cubicBezTo>
                        <a:cubicBezTo>
                          <a:pt x="623414" y="202597"/>
                          <a:pt x="622842" y="205168"/>
                          <a:pt x="618937" y="214217"/>
                        </a:cubicBezTo>
                        <a:cubicBezTo>
                          <a:pt x="615984" y="221075"/>
                          <a:pt x="613412" y="226600"/>
                          <a:pt x="610364" y="234029"/>
                        </a:cubicBezTo>
                        <a:cubicBezTo>
                          <a:pt x="606935" y="242507"/>
                          <a:pt x="605316" y="248888"/>
                          <a:pt x="609698" y="238411"/>
                        </a:cubicBezTo>
                        <a:cubicBezTo>
                          <a:pt x="607697" y="243173"/>
                          <a:pt x="605602" y="248412"/>
                          <a:pt x="603601" y="253175"/>
                        </a:cubicBezTo>
                        <a:cubicBezTo>
                          <a:pt x="601697" y="257651"/>
                          <a:pt x="600554" y="259556"/>
                          <a:pt x="598839" y="263176"/>
                        </a:cubicBezTo>
                        <a:cubicBezTo>
                          <a:pt x="597791" y="265462"/>
                          <a:pt x="596743" y="268415"/>
                          <a:pt x="595886" y="270700"/>
                        </a:cubicBezTo>
                        <a:cubicBezTo>
                          <a:pt x="593886" y="276130"/>
                          <a:pt x="594934" y="274511"/>
                          <a:pt x="595315" y="274701"/>
                        </a:cubicBezTo>
                        <a:cubicBezTo>
                          <a:pt x="596553" y="270891"/>
                          <a:pt x="597696" y="268510"/>
                          <a:pt x="596743" y="271748"/>
                        </a:cubicBezTo>
                        <a:cubicBezTo>
                          <a:pt x="595981" y="274320"/>
                          <a:pt x="594267" y="278987"/>
                          <a:pt x="592648" y="282892"/>
                        </a:cubicBezTo>
                        <a:cubicBezTo>
                          <a:pt x="589409" y="290227"/>
                          <a:pt x="593886" y="276416"/>
                          <a:pt x="590171" y="285464"/>
                        </a:cubicBezTo>
                        <a:cubicBezTo>
                          <a:pt x="588552" y="289465"/>
                          <a:pt x="580551" y="310134"/>
                          <a:pt x="583313" y="304895"/>
                        </a:cubicBezTo>
                        <a:cubicBezTo>
                          <a:pt x="585504" y="300704"/>
                          <a:pt x="586647" y="298228"/>
                          <a:pt x="584837" y="303657"/>
                        </a:cubicBezTo>
                        <a:cubicBezTo>
                          <a:pt x="583789" y="307086"/>
                          <a:pt x="581789" y="312515"/>
                          <a:pt x="579884" y="316135"/>
                        </a:cubicBezTo>
                        <a:cubicBezTo>
                          <a:pt x="577122" y="321564"/>
                          <a:pt x="579122" y="312420"/>
                          <a:pt x="578170" y="314611"/>
                        </a:cubicBezTo>
                        <a:cubicBezTo>
                          <a:pt x="576455" y="318516"/>
                          <a:pt x="574074" y="324612"/>
                          <a:pt x="572836" y="328041"/>
                        </a:cubicBezTo>
                        <a:cubicBezTo>
                          <a:pt x="571216" y="332804"/>
                          <a:pt x="573026" y="329375"/>
                          <a:pt x="571693" y="333470"/>
                        </a:cubicBezTo>
                        <a:cubicBezTo>
                          <a:pt x="569026" y="341281"/>
                          <a:pt x="568168" y="338614"/>
                          <a:pt x="565692" y="345758"/>
                        </a:cubicBezTo>
                        <a:cubicBezTo>
                          <a:pt x="563311" y="352520"/>
                          <a:pt x="562930" y="355092"/>
                          <a:pt x="563406" y="355473"/>
                        </a:cubicBezTo>
                        <a:cubicBezTo>
                          <a:pt x="563025" y="355187"/>
                          <a:pt x="563120" y="353568"/>
                          <a:pt x="561596" y="356330"/>
                        </a:cubicBezTo>
                        <a:cubicBezTo>
                          <a:pt x="559882" y="359378"/>
                          <a:pt x="555691" y="367951"/>
                          <a:pt x="553405" y="374428"/>
                        </a:cubicBezTo>
                        <a:cubicBezTo>
                          <a:pt x="552643" y="376618"/>
                          <a:pt x="555691" y="370427"/>
                          <a:pt x="554072" y="375095"/>
                        </a:cubicBezTo>
                        <a:cubicBezTo>
                          <a:pt x="552738" y="378809"/>
                          <a:pt x="550547" y="384238"/>
                          <a:pt x="548833" y="388049"/>
                        </a:cubicBezTo>
                        <a:cubicBezTo>
                          <a:pt x="546928" y="392525"/>
                          <a:pt x="545023" y="395859"/>
                          <a:pt x="543404" y="399859"/>
                        </a:cubicBezTo>
                        <a:cubicBezTo>
                          <a:pt x="540927" y="406146"/>
                          <a:pt x="541689" y="406527"/>
                          <a:pt x="538831" y="412813"/>
                        </a:cubicBezTo>
                        <a:cubicBezTo>
                          <a:pt x="537307" y="416052"/>
                          <a:pt x="536260" y="416147"/>
                          <a:pt x="534545" y="421386"/>
                        </a:cubicBezTo>
                        <a:cubicBezTo>
                          <a:pt x="532831" y="426720"/>
                          <a:pt x="533974" y="426434"/>
                          <a:pt x="530259" y="435483"/>
                        </a:cubicBezTo>
                        <a:lnTo>
                          <a:pt x="529783" y="435197"/>
                        </a:lnTo>
                        <a:cubicBezTo>
                          <a:pt x="529116" y="436150"/>
                          <a:pt x="529306" y="435483"/>
                          <a:pt x="530259" y="433102"/>
                        </a:cubicBezTo>
                        <a:cubicBezTo>
                          <a:pt x="530449" y="432149"/>
                          <a:pt x="524544" y="447961"/>
                          <a:pt x="523782" y="449866"/>
                        </a:cubicBezTo>
                        <a:cubicBezTo>
                          <a:pt x="521782" y="454914"/>
                          <a:pt x="520448" y="457105"/>
                          <a:pt x="518734" y="461677"/>
                        </a:cubicBezTo>
                        <a:cubicBezTo>
                          <a:pt x="516829" y="466820"/>
                          <a:pt x="516829" y="467296"/>
                          <a:pt x="514447" y="473107"/>
                        </a:cubicBezTo>
                        <a:cubicBezTo>
                          <a:pt x="511971" y="479203"/>
                          <a:pt x="511304" y="480917"/>
                          <a:pt x="508923" y="485966"/>
                        </a:cubicBezTo>
                        <a:cubicBezTo>
                          <a:pt x="505494" y="493490"/>
                          <a:pt x="505018" y="497015"/>
                          <a:pt x="502160" y="503968"/>
                        </a:cubicBezTo>
                        <a:cubicBezTo>
                          <a:pt x="499207" y="511302"/>
                          <a:pt x="497398" y="513207"/>
                          <a:pt x="494635" y="519970"/>
                        </a:cubicBezTo>
                        <a:cubicBezTo>
                          <a:pt x="492349" y="525494"/>
                          <a:pt x="491778" y="528828"/>
                          <a:pt x="489873" y="533781"/>
                        </a:cubicBezTo>
                        <a:cubicBezTo>
                          <a:pt x="487111" y="541306"/>
                          <a:pt x="486634" y="538639"/>
                          <a:pt x="486349" y="538448"/>
                        </a:cubicBezTo>
                        <a:cubicBezTo>
                          <a:pt x="484920" y="542925"/>
                          <a:pt x="483491" y="547211"/>
                          <a:pt x="482634" y="550545"/>
                        </a:cubicBezTo>
                        <a:cubicBezTo>
                          <a:pt x="480634" y="558165"/>
                          <a:pt x="479681" y="558070"/>
                          <a:pt x="479110" y="557689"/>
                        </a:cubicBezTo>
                        <a:cubicBezTo>
                          <a:pt x="479967" y="558260"/>
                          <a:pt x="471680" y="576739"/>
                          <a:pt x="472347" y="577120"/>
                        </a:cubicBezTo>
                        <a:cubicBezTo>
                          <a:pt x="470347" y="580930"/>
                          <a:pt x="468347" y="584740"/>
                          <a:pt x="465870" y="590836"/>
                        </a:cubicBezTo>
                        <a:cubicBezTo>
                          <a:pt x="466346" y="591122"/>
                          <a:pt x="464917" y="594265"/>
                          <a:pt x="462822" y="599313"/>
                        </a:cubicBezTo>
                        <a:cubicBezTo>
                          <a:pt x="460060" y="606266"/>
                          <a:pt x="459012" y="610552"/>
                          <a:pt x="456440" y="616839"/>
                        </a:cubicBezTo>
                        <a:cubicBezTo>
                          <a:pt x="455773" y="618363"/>
                          <a:pt x="449106" y="629888"/>
                          <a:pt x="448154" y="634175"/>
                        </a:cubicBezTo>
                        <a:cubicBezTo>
                          <a:pt x="447772" y="635699"/>
                          <a:pt x="452535" y="628459"/>
                          <a:pt x="448534" y="636842"/>
                        </a:cubicBezTo>
                        <a:cubicBezTo>
                          <a:pt x="446058" y="641985"/>
                          <a:pt x="445582" y="642366"/>
                          <a:pt x="443772" y="648176"/>
                        </a:cubicBezTo>
                        <a:cubicBezTo>
                          <a:pt x="443772" y="648081"/>
                          <a:pt x="442819" y="652367"/>
                          <a:pt x="442534" y="652843"/>
                        </a:cubicBezTo>
                        <a:cubicBezTo>
                          <a:pt x="441010" y="655606"/>
                          <a:pt x="443486" y="646843"/>
                          <a:pt x="442248" y="649415"/>
                        </a:cubicBezTo>
                        <a:cubicBezTo>
                          <a:pt x="441867" y="650176"/>
                          <a:pt x="440533" y="654463"/>
                          <a:pt x="440438" y="654749"/>
                        </a:cubicBezTo>
                        <a:cubicBezTo>
                          <a:pt x="439390" y="658177"/>
                          <a:pt x="438629" y="659701"/>
                          <a:pt x="436914" y="664083"/>
                        </a:cubicBezTo>
                        <a:cubicBezTo>
                          <a:pt x="438343" y="660464"/>
                          <a:pt x="437390" y="661988"/>
                          <a:pt x="437200" y="661892"/>
                        </a:cubicBezTo>
                        <a:cubicBezTo>
                          <a:pt x="437581" y="662083"/>
                          <a:pt x="434723" y="668179"/>
                          <a:pt x="433485" y="671417"/>
                        </a:cubicBezTo>
                        <a:cubicBezTo>
                          <a:pt x="433580" y="671513"/>
                          <a:pt x="433866" y="671322"/>
                          <a:pt x="433294" y="672751"/>
                        </a:cubicBezTo>
                        <a:cubicBezTo>
                          <a:pt x="431485" y="677799"/>
                          <a:pt x="428341" y="685514"/>
                          <a:pt x="427770" y="685705"/>
                        </a:cubicBezTo>
                        <a:cubicBezTo>
                          <a:pt x="427008" y="685895"/>
                          <a:pt x="421388" y="699421"/>
                          <a:pt x="421960" y="699707"/>
                        </a:cubicBezTo>
                        <a:cubicBezTo>
                          <a:pt x="420436" y="703707"/>
                          <a:pt x="415959" y="713708"/>
                          <a:pt x="416530" y="714089"/>
                        </a:cubicBezTo>
                        <a:cubicBezTo>
                          <a:pt x="411863" y="724186"/>
                          <a:pt x="401005" y="747141"/>
                          <a:pt x="398814" y="756285"/>
                        </a:cubicBezTo>
                        <a:cubicBezTo>
                          <a:pt x="396909" y="753713"/>
                          <a:pt x="393480" y="772001"/>
                          <a:pt x="391004" y="776764"/>
                        </a:cubicBezTo>
                        <a:cubicBezTo>
                          <a:pt x="388908" y="780859"/>
                          <a:pt x="387098" y="782574"/>
                          <a:pt x="384241" y="791242"/>
                        </a:cubicBezTo>
                        <a:cubicBezTo>
                          <a:pt x="383479" y="793433"/>
                          <a:pt x="380621" y="804386"/>
                          <a:pt x="380907" y="803815"/>
                        </a:cubicBezTo>
                        <a:cubicBezTo>
                          <a:pt x="378812" y="807434"/>
                          <a:pt x="380621" y="801338"/>
                          <a:pt x="375764" y="813816"/>
                        </a:cubicBezTo>
                        <a:cubicBezTo>
                          <a:pt x="373001" y="820865"/>
                          <a:pt x="376240" y="814959"/>
                          <a:pt x="372906" y="822960"/>
                        </a:cubicBezTo>
                        <a:cubicBezTo>
                          <a:pt x="372620" y="822769"/>
                          <a:pt x="372620" y="820198"/>
                          <a:pt x="370715" y="824103"/>
                        </a:cubicBezTo>
                        <a:cubicBezTo>
                          <a:pt x="369191" y="827246"/>
                          <a:pt x="365667" y="836200"/>
                          <a:pt x="366048" y="836485"/>
                        </a:cubicBezTo>
                        <a:cubicBezTo>
                          <a:pt x="366239" y="836581"/>
                          <a:pt x="364714" y="840391"/>
                          <a:pt x="363095" y="844582"/>
                        </a:cubicBezTo>
                        <a:cubicBezTo>
                          <a:pt x="361476" y="848677"/>
                          <a:pt x="359666" y="853154"/>
                          <a:pt x="359190" y="854393"/>
                        </a:cubicBezTo>
                        <a:cubicBezTo>
                          <a:pt x="357380" y="858965"/>
                          <a:pt x="352141" y="872109"/>
                          <a:pt x="350713" y="874109"/>
                        </a:cubicBezTo>
                        <a:cubicBezTo>
                          <a:pt x="348998" y="876681"/>
                          <a:pt x="346236" y="882206"/>
                          <a:pt x="343093" y="891159"/>
                        </a:cubicBezTo>
                        <a:cubicBezTo>
                          <a:pt x="341569" y="895445"/>
                          <a:pt x="341950" y="895826"/>
                          <a:pt x="339759" y="901541"/>
                        </a:cubicBezTo>
                        <a:cubicBezTo>
                          <a:pt x="337759" y="906590"/>
                          <a:pt x="335282" y="912114"/>
                          <a:pt x="333282" y="916781"/>
                        </a:cubicBezTo>
                        <a:cubicBezTo>
                          <a:pt x="332806" y="917924"/>
                          <a:pt x="323947" y="938403"/>
                          <a:pt x="324805" y="937069"/>
                        </a:cubicBezTo>
                        <a:cubicBezTo>
                          <a:pt x="327948" y="932117"/>
                          <a:pt x="319375" y="951262"/>
                          <a:pt x="316708" y="957643"/>
                        </a:cubicBezTo>
                        <a:cubicBezTo>
                          <a:pt x="314613" y="962787"/>
                          <a:pt x="312517" y="968026"/>
                          <a:pt x="310422" y="973169"/>
                        </a:cubicBezTo>
                        <a:cubicBezTo>
                          <a:pt x="308326" y="978408"/>
                          <a:pt x="308898" y="977170"/>
                          <a:pt x="309469" y="976408"/>
                        </a:cubicBezTo>
                        <a:cubicBezTo>
                          <a:pt x="310041" y="975551"/>
                          <a:pt x="305945" y="984980"/>
                          <a:pt x="305564" y="985742"/>
                        </a:cubicBezTo>
                        <a:cubicBezTo>
                          <a:pt x="304231" y="989171"/>
                          <a:pt x="302802" y="992695"/>
                          <a:pt x="301468" y="996029"/>
                        </a:cubicBezTo>
                        <a:cubicBezTo>
                          <a:pt x="300040" y="999744"/>
                          <a:pt x="295944" y="1011460"/>
                          <a:pt x="295277" y="1011460"/>
                        </a:cubicBezTo>
                        <a:cubicBezTo>
                          <a:pt x="294515" y="1011555"/>
                          <a:pt x="290610" y="1020985"/>
                          <a:pt x="288324" y="1026985"/>
                        </a:cubicBezTo>
                        <a:cubicBezTo>
                          <a:pt x="285943" y="1033272"/>
                          <a:pt x="289086" y="1027081"/>
                          <a:pt x="285847" y="1035082"/>
                        </a:cubicBezTo>
                        <a:cubicBezTo>
                          <a:pt x="285466" y="1034796"/>
                          <a:pt x="285752" y="1033177"/>
                          <a:pt x="283180" y="1039368"/>
                        </a:cubicBezTo>
                        <a:cubicBezTo>
                          <a:pt x="278704" y="1047941"/>
                          <a:pt x="287276" y="1031558"/>
                          <a:pt x="289753" y="1025938"/>
                        </a:cubicBezTo>
                        <a:close/>
                        <a:moveTo>
                          <a:pt x="155926" y="1349693"/>
                        </a:moveTo>
                        <a:cubicBezTo>
                          <a:pt x="158879" y="1343882"/>
                          <a:pt x="160117" y="1340453"/>
                          <a:pt x="159451" y="1340072"/>
                        </a:cubicBezTo>
                        <a:lnTo>
                          <a:pt x="157546" y="1344835"/>
                        </a:lnTo>
                        <a:lnTo>
                          <a:pt x="155926" y="1349693"/>
                        </a:lnTo>
                        <a:close/>
                        <a:moveTo>
                          <a:pt x="117826" y="1451039"/>
                        </a:moveTo>
                        <a:cubicBezTo>
                          <a:pt x="120684" y="1444371"/>
                          <a:pt x="123541" y="1437037"/>
                          <a:pt x="126208" y="1430369"/>
                        </a:cubicBezTo>
                        <a:cubicBezTo>
                          <a:pt x="129256" y="1422654"/>
                          <a:pt x="130114" y="1420273"/>
                          <a:pt x="131257" y="1416272"/>
                        </a:cubicBezTo>
                        <a:cubicBezTo>
                          <a:pt x="132495" y="1411605"/>
                          <a:pt x="136876" y="1402937"/>
                          <a:pt x="136019" y="1402366"/>
                        </a:cubicBezTo>
                        <a:cubicBezTo>
                          <a:pt x="136876" y="1402937"/>
                          <a:pt x="144687" y="1383983"/>
                          <a:pt x="147925" y="1376267"/>
                        </a:cubicBezTo>
                        <a:cubicBezTo>
                          <a:pt x="149164" y="1373410"/>
                          <a:pt x="151640" y="1367600"/>
                          <a:pt x="152688" y="1365409"/>
                        </a:cubicBezTo>
                        <a:cubicBezTo>
                          <a:pt x="153069" y="1365599"/>
                          <a:pt x="155260" y="1361218"/>
                          <a:pt x="157260" y="1356455"/>
                        </a:cubicBezTo>
                        <a:lnTo>
                          <a:pt x="156593" y="1355979"/>
                        </a:lnTo>
                        <a:cubicBezTo>
                          <a:pt x="159546" y="1348645"/>
                          <a:pt x="160498" y="1348073"/>
                          <a:pt x="163356" y="1340644"/>
                        </a:cubicBezTo>
                        <a:cubicBezTo>
                          <a:pt x="165642" y="1334643"/>
                          <a:pt x="168309" y="1327309"/>
                          <a:pt x="169166" y="1323785"/>
                        </a:cubicBezTo>
                        <a:cubicBezTo>
                          <a:pt x="169547" y="1322260"/>
                          <a:pt x="168880" y="1323594"/>
                          <a:pt x="170214" y="1320451"/>
                        </a:cubicBezTo>
                        <a:cubicBezTo>
                          <a:pt x="171643" y="1317022"/>
                          <a:pt x="173167" y="1313593"/>
                          <a:pt x="174500" y="1310640"/>
                        </a:cubicBezTo>
                        <a:cubicBezTo>
                          <a:pt x="177167" y="1304925"/>
                          <a:pt x="180406" y="1298067"/>
                          <a:pt x="182597" y="1291876"/>
                        </a:cubicBezTo>
                        <a:cubicBezTo>
                          <a:pt x="184692" y="1285685"/>
                          <a:pt x="188312" y="1276160"/>
                          <a:pt x="191455" y="1268920"/>
                        </a:cubicBezTo>
                        <a:cubicBezTo>
                          <a:pt x="192883" y="1265682"/>
                          <a:pt x="194979" y="1263015"/>
                          <a:pt x="196217" y="1259205"/>
                        </a:cubicBezTo>
                        <a:cubicBezTo>
                          <a:pt x="199075" y="1250728"/>
                          <a:pt x="192502" y="1264539"/>
                          <a:pt x="197932" y="1251394"/>
                        </a:cubicBezTo>
                        <a:cubicBezTo>
                          <a:pt x="202694" y="1239869"/>
                          <a:pt x="197646" y="1256443"/>
                          <a:pt x="203171" y="1242822"/>
                        </a:cubicBezTo>
                        <a:cubicBezTo>
                          <a:pt x="206218" y="1235393"/>
                          <a:pt x="203361" y="1240631"/>
                          <a:pt x="205075" y="1235964"/>
                        </a:cubicBezTo>
                        <a:cubicBezTo>
                          <a:pt x="207933" y="1228249"/>
                          <a:pt x="212600" y="1217581"/>
                          <a:pt x="215743" y="1209961"/>
                        </a:cubicBezTo>
                        <a:cubicBezTo>
                          <a:pt x="222887" y="1192911"/>
                          <a:pt x="232222" y="1171956"/>
                          <a:pt x="239080" y="1154430"/>
                        </a:cubicBezTo>
                        <a:cubicBezTo>
                          <a:pt x="241271" y="1148906"/>
                          <a:pt x="241271" y="1147953"/>
                          <a:pt x="242604" y="1143857"/>
                        </a:cubicBezTo>
                        <a:cubicBezTo>
                          <a:pt x="245652" y="1134523"/>
                          <a:pt x="244223" y="1140524"/>
                          <a:pt x="245366" y="1138142"/>
                        </a:cubicBezTo>
                        <a:cubicBezTo>
                          <a:pt x="247081" y="1134809"/>
                          <a:pt x="251557" y="1122807"/>
                          <a:pt x="252510" y="1119664"/>
                        </a:cubicBezTo>
                        <a:cubicBezTo>
                          <a:pt x="253843" y="1113949"/>
                          <a:pt x="254320" y="1113758"/>
                          <a:pt x="256510" y="1110234"/>
                        </a:cubicBezTo>
                        <a:cubicBezTo>
                          <a:pt x="256796" y="1109758"/>
                          <a:pt x="258225" y="1101947"/>
                          <a:pt x="257368" y="1103948"/>
                        </a:cubicBezTo>
                        <a:cubicBezTo>
                          <a:pt x="258797" y="1100423"/>
                          <a:pt x="259654" y="1100614"/>
                          <a:pt x="260225" y="1099757"/>
                        </a:cubicBezTo>
                        <a:cubicBezTo>
                          <a:pt x="261559" y="1097566"/>
                          <a:pt x="264416" y="1089755"/>
                          <a:pt x="265559" y="1086422"/>
                        </a:cubicBezTo>
                        <a:cubicBezTo>
                          <a:pt x="267083" y="1082516"/>
                          <a:pt x="274798" y="1062038"/>
                          <a:pt x="273846" y="1066705"/>
                        </a:cubicBezTo>
                        <a:cubicBezTo>
                          <a:pt x="272798" y="1072229"/>
                          <a:pt x="279656" y="1052036"/>
                          <a:pt x="281275" y="1047845"/>
                        </a:cubicBezTo>
                        <a:cubicBezTo>
                          <a:pt x="285466" y="1036987"/>
                          <a:pt x="286514" y="1040416"/>
                          <a:pt x="289753" y="1030510"/>
                        </a:cubicBezTo>
                        <a:cubicBezTo>
                          <a:pt x="288991" y="1030034"/>
                          <a:pt x="281942" y="1044131"/>
                          <a:pt x="278799" y="1050131"/>
                        </a:cubicBezTo>
                        <a:cubicBezTo>
                          <a:pt x="278513" y="1050703"/>
                          <a:pt x="273084" y="1061561"/>
                          <a:pt x="273370" y="1061752"/>
                        </a:cubicBezTo>
                        <a:cubicBezTo>
                          <a:pt x="272227" y="1065467"/>
                          <a:pt x="271465" y="1067372"/>
                          <a:pt x="269369" y="1072039"/>
                        </a:cubicBezTo>
                        <a:cubicBezTo>
                          <a:pt x="266702" y="1077849"/>
                          <a:pt x="263083" y="1085564"/>
                          <a:pt x="260701" y="1092327"/>
                        </a:cubicBezTo>
                        <a:cubicBezTo>
                          <a:pt x="258701" y="1098137"/>
                          <a:pt x="258892" y="1098614"/>
                          <a:pt x="256034" y="1104233"/>
                        </a:cubicBezTo>
                        <a:cubicBezTo>
                          <a:pt x="252510" y="1112806"/>
                          <a:pt x="247462" y="1128427"/>
                          <a:pt x="246223" y="1127760"/>
                        </a:cubicBezTo>
                        <a:cubicBezTo>
                          <a:pt x="247176" y="1128332"/>
                          <a:pt x="239175" y="1145953"/>
                          <a:pt x="236698" y="1152239"/>
                        </a:cubicBezTo>
                        <a:cubicBezTo>
                          <a:pt x="233936" y="1159383"/>
                          <a:pt x="236698" y="1153763"/>
                          <a:pt x="234984" y="1158811"/>
                        </a:cubicBezTo>
                        <a:cubicBezTo>
                          <a:pt x="233460" y="1163193"/>
                          <a:pt x="231555" y="1165955"/>
                          <a:pt x="231269" y="1165860"/>
                        </a:cubicBezTo>
                        <a:cubicBezTo>
                          <a:pt x="230222" y="1165193"/>
                          <a:pt x="226697" y="1176433"/>
                          <a:pt x="223840" y="1183767"/>
                        </a:cubicBezTo>
                        <a:cubicBezTo>
                          <a:pt x="222506" y="1187101"/>
                          <a:pt x="212124" y="1211675"/>
                          <a:pt x="212791" y="1209770"/>
                        </a:cubicBezTo>
                        <a:cubicBezTo>
                          <a:pt x="212124" y="1211961"/>
                          <a:pt x="214600" y="1205293"/>
                          <a:pt x="213553" y="1209008"/>
                        </a:cubicBezTo>
                        <a:cubicBezTo>
                          <a:pt x="212981" y="1211009"/>
                          <a:pt x="211267" y="1215200"/>
                          <a:pt x="210219" y="1217771"/>
                        </a:cubicBezTo>
                        <a:cubicBezTo>
                          <a:pt x="208695" y="1221581"/>
                          <a:pt x="205933" y="1228439"/>
                          <a:pt x="204504" y="1231106"/>
                        </a:cubicBezTo>
                        <a:cubicBezTo>
                          <a:pt x="203171" y="1233678"/>
                          <a:pt x="203075" y="1233011"/>
                          <a:pt x="200789" y="1239202"/>
                        </a:cubicBezTo>
                        <a:cubicBezTo>
                          <a:pt x="199170" y="1243679"/>
                          <a:pt x="199456" y="1244441"/>
                          <a:pt x="198217" y="1247775"/>
                        </a:cubicBezTo>
                        <a:cubicBezTo>
                          <a:pt x="196122" y="1253681"/>
                          <a:pt x="191931" y="1262063"/>
                          <a:pt x="189740" y="1266825"/>
                        </a:cubicBezTo>
                        <a:cubicBezTo>
                          <a:pt x="187168" y="1272540"/>
                          <a:pt x="184406" y="1278922"/>
                          <a:pt x="181834" y="1285303"/>
                        </a:cubicBezTo>
                        <a:cubicBezTo>
                          <a:pt x="179263" y="1291685"/>
                          <a:pt x="176786" y="1298067"/>
                          <a:pt x="174691" y="1303877"/>
                        </a:cubicBezTo>
                        <a:cubicBezTo>
                          <a:pt x="173643" y="1306640"/>
                          <a:pt x="172119" y="1312355"/>
                          <a:pt x="170881" y="1315307"/>
                        </a:cubicBezTo>
                        <a:cubicBezTo>
                          <a:pt x="171166" y="1314545"/>
                          <a:pt x="171643" y="1311402"/>
                          <a:pt x="171166" y="1312259"/>
                        </a:cubicBezTo>
                        <a:cubicBezTo>
                          <a:pt x="170309" y="1313688"/>
                          <a:pt x="165737" y="1325213"/>
                          <a:pt x="164785" y="1327785"/>
                        </a:cubicBezTo>
                        <a:cubicBezTo>
                          <a:pt x="163070" y="1332262"/>
                          <a:pt x="164404" y="1330071"/>
                          <a:pt x="162213" y="1335595"/>
                        </a:cubicBezTo>
                        <a:cubicBezTo>
                          <a:pt x="160498" y="1339977"/>
                          <a:pt x="158498" y="1344644"/>
                          <a:pt x="156689" y="1348740"/>
                        </a:cubicBezTo>
                        <a:cubicBezTo>
                          <a:pt x="151545" y="1360456"/>
                          <a:pt x="150878" y="1360170"/>
                          <a:pt x="146116" y="1373219"/>
                        </a:cubicBezTo>
                        <a:cubicBezTo>
                          <a:pt x="144401" y="1378744"/>
                          <a:pt x="142115" y="1384078"/>
                          <a:pt x="139353" y="1390936"/>
                        </a:cubicBezTo>
                        <a:cubicBezTo>
                          <a:pt x="138115" y="1393889"/>
                          <a:pt x="138305" y="1395603"/>
                          <a:pt x="135638" y="1402175"/>
                        </a:cubicBezTo>
                        <a:cubicBezTo>
                          <a:pt x="135257" y="1402461"/>
                          <a:pt x="136210" y="1397508"/>
                          <a:pt x="133543" y="1404747"/>
                        </a:cubicBezTo>
                        <a:cubicBezTo>
                          <a:pt x="131828" y="1409414"/>
                          <a:pt x="131066" y="1412653"/>
                          <a:pt x="129923" y="1416272"/>
                        </a:cubicBezTo>
                        <a:cubicBezTo>
                          <a:pt x="132876" y="1407128"/>
                          <a:pt x="124875" y="1427702"/>
                          <a:pt x="123256" y="1431322"/>
                        </a:cubicBezTo>
                        <a:cubicBezTo>
                          <a:pt x="120398" y="1437799"/>
                          <a:pt x="122398" y="1431322"/>
                          <a:pt x="119255" y="1439132"/>
                        </a:cubicBezTo>
                        <a:cubicBezTo>
                          <a:pt x="116112" y="1446752"/>
                          <a:pt x="117731" y="1448276"/>
                          <a:pt x="121827" y="1438370"/>
                        </a:cubicBezTo>
                        <a:lnTo>
                          <a:pt x="119160" y="1445038"/>
                        </a:lnTo>
                        <a:cubicBezTo>
                          <a:pt x="116398" y="1451801"/>
                          <a:pt x="113826" y="1460373"/>
                          <a:pt x="117826" y="1451039"/>
                        </a:cubicBezTo>
                        <a:close/>
                        <a:moveTo>
                          <a:pt x="98491" y="1774317"/>
                        </a:moveTo>
                        <a:cubicBezTo>
                          <a:pt x="92395" y="1772031"/>
                          <a:pt x="88871" y="1771174"/>
                          <a:pt x="88489" y="1771936"/>
                        </a:cubicBezTo>
                        <a:lnTo>
                          <a:pt x="93347" y="1773365"/>
                        </a:lnTo>
                        <a:lnTo>
                          <a:pt x="98491" y="1774317"/>
                        </a:lnTo>
                        <a:close/>
                        <a:moveTo>
                          <a:pt x="696470" y="1944719"/>
                        </a:moveTo>
                        <a:cubicBezTo>
                          <a:pt x="685898" y="1940719"/>
                          <a:pt x="683707" y="1941481"/>
                          <a:pt x="691422" y="1943672"/>
                        </a:cubicBezTo>
                        <a:lnTo>
                          <a:pt x="696470" y="1944719"/>
                        </a:lnTo>
                        <a:close/>
                        <a:moveTo>
                          <a:pt x="89918" y="1515713"/>
                        </a:moveTo>
                        <a:cubicBezTo>
                          <a:pt x="92776" y="1508760"/>
                          <a:pt x="93062" y="1510189"/>
                          <a:pt x="90585" y="1516190"/>
                        </a:cubicBezTo>
                        <a:cubicBezTo>
                          <a:pt x="89061" y="1519142"/>
                          <a:pt x="86775" y="1523619"/>
                          <a:pt x="89918" y="1515713"/>
                        </a:cubicBezTo>
                        <a:close/>
                        <a:moveTo>
                          <a:pt x="19624" y="1690973"/>
                        </a:moveTo>
                        <a:cubicBezTo>
                          <a:pt x="19243" y="1690688"/>
                          <a:pt x="21052" y="1685353"/>
                          <a:pt x="23148" y="1681353"/>
                        </a:cubicBezTo>
                        <a:cubicBezTo>
                          <a:pt x="25910" y="1675924"/>
                          <a:pt x="27625" y="1675162"/>
                          <a:pt x="22291" y="1686782"/>
                        </a:cubicBezTo>
                        <a:cubicBezTo>
                          <a:pt x="21148" y="1688878"/>
                          <a:pt x="19909" y="1691068"/>
                          <a:pt x="19624" y="1690973"/>
                        </a:cubicBezTo>
                        <a:close/>
                        <a:moveTo>
                          <a:pt x="235174" y="1814608"/>
                        </a:moveTo>
                        <a:lnTo>
                          <a:pt x="235746" y="1813465"/>
                        </a:lnTo>
                        <a:cubicBezTo>
                          <a:pt x="239556" y="1814893"/>
                          <a:pt x="244223" y="1817180"/>
                          <a:pt x="235174" y="1814608"/>
                        </a:cubicBezTo>
                        <a:close/>
                        <a:moveTo>
                          <a:pt x="387098" y="1857851"/>
                        </a:moveTo>
                        <a:cubicBezTo>
                          <a:pt x="379859" y="1855756"/>
                          <a:pt x="381288" y="1855280"/>
                          <a:pt x="387479" y="1857089"/>
                        </a:cubicBezTo>
                        <a:cubicBezTo>
                          <a:pt x="390622" y="1858327"/>
                          <a:pt x="395385" y="1860137"/>
                          <a:pt x="387098" y="1857851"/>
                        </a:cubicBezTo>
                        <a:close/>
                        <a:moveTo>
                          <a:pt x="450630" y="1876425"/>
                        </a:moveTo>
                        <a:cubicBezTo>
                          <a:pt x="443391" y="1874330"/>
                          <a:pt x="444820" y="1873853"/>
                          <a:pt x="451011" y="1875663"/>
                        </a:cubicBezTo>
                        <a:cubicBezTo>
                          <a:pt x="462441" y="1878902"/>
                          <a:pt x="462631" y="1879759"/>
                          <a:pt x="450630" y="1876425"/>
                        </a:cubicBezTo>
                        <a:close/>
                        <a:moveTo>
                          <a:pt x="1401606" y="2147221"/>
                        </a:moveTo>
                        <a:cubicBezTo>
                          <a:pt x="1404749" y="2148269"/>
                          <a:pt x="1408273" y="2147792"/>
                          <a:pt x="1408559" y="2147030"/>
                        </a:cubicBezTo>
                        <a:cubicBezTo>
                          <a:pt x="1408845" y="2146649"/>
                          <a:pt x="1408464" y="2146173"/>
                          <a:pt x="1407512" y="2145792"/>
                        </a:cubicBezTo>
                        <a:cubicBezTo>
                          <a:pt x="1406559" y="2145411"/>
                          <a:pt x="1405035" y="2144935"/>
                          <a:pt x="1402558" y="2144078"/>
                        </a:cubicBezTo>
                        <a:cubicBezTo>
                          <a:pt x="1399130" y="2143030"/>
                          <a:pt x="1385604" y="2139029"/>
                          <a:pt x="1383699" y="2138839"/>
                        </a:cubicBezTo>
                        <a:cubicBezTo>
                          <a:pt x="1379794" y="2138363"/>
                          <a:pt x="1379794" y="2138934"/>
                          <a:pt x="1368364" y="2135219"/>
                        </a:cubicBezTo>
                        <a:cubicBezTo>
                          <a:pt x="1358553" y="2132171"/>
                          <a:pt x="1347599" y="2128838"/>
                          <a:pt x="1337217" y="2126075"/>
                        </a:cubicBezTo>
                        <a:cubicBezTo>
                          <a:pt x="1330740" y="2124266"/>
                          <a:pt x="1325406" y="2123789"/>
                          <a:pt x="1320453" y="2122170"/>
                        </a:cubicBezTo>
                        <a:cubicBezTo>
                          <a:pt x="1312166" y="2119599"/>
                          <a:pt x="1311881" y="2118265"/>
                          <a:pt x="1301974" y="2115217"/>
                        </a:cubicBezTo>
                        <a:cubicBezTo>
                          <a:pt x="1296355" y="2113502"/>
                          <a:pt x="1300260" y="2115503"/>
                          <a:pt x="1299689" y="2115598"/>
                        </a:cubicBezTo>
                        <a:cubicBezTo>
                          <a:pt x="1294735" y="2114169"/>
                          <a:pt x="1292735" y="2112455"/>
                          <a:pt x="1287401" y="2111312"/>
                        </a:cubicBezTo>
                        <a:cubicBezTo>
                          <a:pt x="1285877" y="2111026"/>
                          <a:pt x="1283401" y="2112455"/>
                          <a:pt x="1275495" y="2109502"/>
                        </a:cubicBezTo>
                        <a:cubicBezTo>
                          <a:pt x="1271875" y="2108168"/>
                          <a:pt x="1276066" y="2108835"/>
                          <a:pt x="1269208" y="2106549"/>
                        </a:cubicBezTo>
                        <a:cubicBezTo>
                          <a:pt x="1266446" y="2105597"/>
                          <a:pt x="1261303" y="2104168"/>
                          <a:pt x="1258255" y="2103406"/>
                        </a:cubicBezTo>
                        <a:cubicBezTo>
                          <a:pt x="1250254" y="2101406"/>
                          <a:pt x="1260065" y="2105120"/>
                          <a:pt x="1245491" y="2101025"/>
                        </a:cubicBezTo>
                        <a:cubicBezTo>
                          <a:pt x="1246253" y="2100739"/>
                          <a:pt x="1245015" y="2099977"/>
                          <a:pt x="1241110" y="2098453"/>
                        </a:cubicBezTo>
                        <a:cubicBezTo>
                          <a:pt x="1235681" y="2096643"/>
                          <a:pt x="1226632" y="2093785"/>
                          <a:pt x="1226251" y="2094548"/>
                        </a:cubicBezTo>
                        <a:cubicBezTo>
                          <a:pt x="1226727" y="2093500"/>
                          <a:pt x="1218821" y="2091500"/>
                          <a:pt x="1211677" y="2090071"/>
                        </a:cubicBezTo>
                        <a:cubicBezTo>
                          <a:pt x="1212058" y="2089309"/>
                          <a:pt x="1179102" y="2080832"/>
                          <a:pt x="1175292" y="2079689"/>
                        </a:cubicBezTo>
                        <a:cubicBezTo>
                          <a:pt x="1190246" y="2083975"/>
                          <a:pt x="1188056" y="2084451"/>
                          <a:pt x="1173292" y="2079879"/>
                        </a:cubicBezTo>
                        <a:cubicBezTo>
                          <a:pt x="1163481" y="2076831"/>
                          <a:pt x="1153099" y="2073783"/>
                          <a:pt x="1142907" y="2070926"/>
                        </a:cubicBezTo>
                        <a:cubicBezTo>
                          <a:pt x="1142526" y="2071783"/>
                          <a:pt x="1168529" y="2079308"/>
                          <a:pt x="1176721" y="2081879"/>
                        </a:cubicBezTo>
                        <a:cubicBezTo>
                          <a:pt x="1168815" y="2079593"/>
                          <a:pt x="1160814" y="2077307"/>
                          <a:pt x="1152908" y="2075117"/>
                        </a:cubicBezTo>
                        <a:cubicBezTo>
                          <a:pt x="1147669" y="2073593"/>
                          <a:pt x="1139383" y="2071116"/>
                          <a:pt x="1137097" y="2069973"/>
                        </a:cubicBezTo>
                        <a:cubicBezTo>
                          <a:pt x="1134906" y="2068925"/>
                          <a:pt x="1140716" y="2070259"/>
                          <a:pt x="1134239" y="2068068"/>
                        </a:cubicBezTo>
                        <a:cubicBezTo>
                          <a:pt x="1121095" y="2063686"/>
                          <a:pt x="1116999" y="2063686"/>
                          <a:pt x="1104616" y="2060258"/>
                        </a:cubicBezTo>
                        <a:cubicBezTo>
                          <a:pt x="1093663" y="2057210"/>
                          <a:pt x="1086614" y="2054733"/>
                          <a:pt x="1079661" y="2052066"/>
                        </a:cubicBezTo>
                        <a:cubicBezTo>
                          <a:pt x="1079471" y="2052542"/>
                          <a:pt x="1070898" y="2050828"/>
                          <a:pt x="1065564" y="2049590"/>
                        </a:cubicBezTo>
                        <a:cubicBezTo>
                          <a:pt x="1057277" y="2047589"/>
                          <a:pt x="1061468" y="2047875"/>
                          <a:pt x="1058992" y="2047113"/>
                        </a:cubicBezTo>
                        <a:cubicBezTo>
                          <a:pt x="1053563" y="2045589"/>
                          <a:pt x="1054420" y="2046542"/>
                          <a:pt x="1054324" y="2046732"/>
                        </a:cubicBezTo>
                        <a:cubicBezTo>
                          <a:pt x="1054420" y="2046446"/>
                          <a:pt x="1058515" y="2046732"/>
                          <a:pt x="1055563" y="2045684"/>
                        </a:cubicBezTo>
                        <a:cubicBezTo>
                          <a:pt x="1050991" y="2044065"/>
                          <a:pt x="1040513" y="2041303"/>
                          <a:pt x="1035560" y="2039969"/>
                        </a:cubicBezTo>
                        <a:cubicBezTo>
                          <a:pt x="1029940" y="2038445"/>
                          <a:pt x="1019654" y="2035588"/>
                          <a:pt x="1016034" y="2035111"/>
                        </a:cubicBezTo>
                        <a:cubicBezTo>
                          <a:pt x="1013653" y="2034731"/>
                          <a:pt x="1013272" y="2034826"/>
                          <a:pt x="1007938" y="2033207"/>
                        </a:cubicBezTo>
                        <a:cubicBezTo>
                          <a:pt x="1004890" y="2032349"/>
                          <a:pt x="1002127" y="2031302"/>
                          <a:pt x="1001175" y="2030825"/>
                        </a:cubicBezTo>
                        <a:cubicBezTo>
                          <a:pt x="999937" y="2030159"/>
                          <a:pt x="998889" y="2029968"/>
                          <a:pt x="994698" y="2028730"/>
                        </a:cubicBezTo>
                        <a:cubicBezTo>
                          <a:pt x="988888" y="2027110"/>
                          <a:pt x="983554" y="2025968"/>
                          <a:pt x="977363" y="2024348"/>
                        </a:cubicBezTo>
                        <a:cubicBezTo>
                          <a:pt x="971362" y="2022729"/>
                          <a:pt x="964980" y="2021015"/>
                          <a:pt x="958979" y="2019205"/>
                        </a:cubicBezTo>
                        <a:cubicBezTo>
                          <a:pt x="955360" y="2017967"/>
                          <a:pt x="949835" y="2016157"/>
                          <a:pt x="947454" y="2015395"/>
                        </a:cubicBezTo>
                        <a:cubicBezTo>
                          <a:pt x="945930" y="2015014"/>
                          <a:pt x="948025" y="2015871"/>
                          <a:pt x="946311" y="2015395"/>
                        </a:cubicBezTo>
                        <a:lnTo>
                          <a:pt x="941263" y="2013966"/>
                        </a:lnTo>
                        <a:lnTo>
                          <a:pt x="917450" y="2007203"/>
                        </a:lnTo>
                        <a:cubicBezTo>
                          <a:pt x="909449" y="2004917"/>
                          <a:pt x="892876" y="1999964"/>
                          <a:pt x="892399" y="2000822"/>
                        </a:cubicBezTo>
                        <a:cubicBezTo>
                          <a:pt x="892685" y="2000155"/>
                          <a:pt x="876112" y="1995392"/>
                          <a:pt x="869635" y="1993583"/>
                        </a:cubicBezTo>
                        <a:cubicBezTo>
                          <a:pt x="860491" y="1991011"/>
                          <a:pt x="859157" y="1991201"/>
                          <a:pt x="850489" y="1988630"/>
                        </a:cubicBezTo>
                        <a:cubicBezTo>
                          <a:pt x="846870" y="1987582"/>
                          <a:pt x="849727" y="1987772"/>
                          <a:pt x="846203" y="1986629"/>
                        </a:cubicBezTo>
                        <a:cubicBezTo>
                          <a:pt x="842869" y="1985486"/>
                          <a:pt x="838298" y="1984248"/>
                          <a:pt x="834583" y="1983200"/>
                        </a:cubicBezTo>
                        <a:cubicBezTo>
                          <a:pt x="829915" y="1981867"/>
                          <a:pt x="824581" y="1980533"/>
                          <a:pt x="820486" y="1979581"/>
                        </a:cubicBezTo>
                        <a:cubicBezTo>
                          <a:pt x="817914" y="1979009"/>
                          <a:pt x="819057" y="1979676"/>
                          <a:pt x="818962" y="1979962"/>
                        </a:cubicBezTo>
                        <a:cubicBezTo>
                          <a:pt x="819438" y="1979009"/>
                          <a:pt x="807722" y="1976533"/>
                          <a:pt x="802293" y="1974914"/>
                        </a:cubicBezTo>
                        <a:cubicBezTo>
                          <a:pt x="795721" y="1973009"/>
                          <a:pt x="804198" y="1973675"/>
                          <a:pt x="794578" y="1971199"/>
                        </a:cubicBezTo>
                        <a:cubicBezTo>
                          <a:pt x="782767" y="1968151"/>
                          <a:pt x="787243" y="1970723"/>
                          <a:pt x="782957" y="1970246"/>
                        </a:cubicBezTo>
                        <a:cubicBezTo>
                          <a:pt x="779433" y="1969770"/>
                          <a:pt x="769717" y="1965484"/>
                          <a:pt x="770194" y="1965579"/>
                        </a:cubicBezTo>
                        <a:cubicBezTo>
                          <a:pt x="768098" y="1965293"/>
                          <a:pt x="769813" y="1966055"/>
                          <a:pt x="763622" y="1964341"/>
                        </a:cubicBezTo>
                        <a:cubicBezTo>
                          <a:pt x="762002" y="1963865"/>
                          <a:pt x="757144" y="1962436"/>
                          <a:pt x="755716" y="1962150"/>
                        </a:cubicBezTo>
                        <a:cubicBezTo>
                          <a:pt x="753906" y="1961769"/>
                          <a:pt x="755716" y="1962626"/>
                          <a:pt x="754001" y="1962245"/>
                        </a:cubicBezTo>
                        <a:cubicBezTo>
                          <a:pt x="752001" y="1961864"/>
                          <a:pt x="747619" y="1960626"/>
                          <a:pt x="744952" y="1959864"/>
                        </a:cubicBezTo>
                        <a:cubicBezTo>
                          <a:pt x="745619" y="1959483"/>
                          <a:pt x="744762" y="1958911"/>
                          <a:pt x="737714" y="1957102"/>
                        </a:cubicBezTo>
                        <a:cubicBezTo>
                          <a:pt x="728189" y="1954625"/>
                          <a:pt x="726474" y="1954340"/>
                          <a:pt x="725712" y="1953292"/>
                        </a:cubicBezTo>
                        <a:cubicBezTo>
                          <a:pt x="725426" y="1952911"/>
                          <a:pt x="712948" y="1949386"/>
                          <a:pt x="711424" y="1949196"/>
                        </a:cubicBezTo>
                        <a:cubicBezTo>
                          <a:pt x="709424" y="1948910"/>
                          <a:pt x="713330" y="1950244"/>
                          <a:pt x="707710" y="1948720"/>
                        </a:cubicBezTo>
                        <a:cubicBezTo>
                          <a:pt x="701423" y="1947005"/>
                          <a:pt x="694375" y="1945005"/>
                          <a:pt x="688183" y="1943100"/>
                        </a:cubicBezTo>
                        <a:cubicBezTo>
                          <a:pt x="681611" y="1941100"/>
                          <a:pt x="680849" y="1940433"/>
                          <a:pt x="675230" y="1938623"/>
                        </a:cubicBezTo>
                        <a:cubicBezTo>
                          <a:pt x="670181" y="1937004"/>
                          <a:pt x="661799" y="1934527"/>
                          <a:pt x="657227" y="1933575"/>
                        </a:cubicBezTo>
                        <a:cubicBezTo>
                          <a:pt x="651131" y="1932337"/>
                          <a:pt x="637510" y="1927574"/>
                          <a:pt x="638463" y="1927765"/>
                        </a:cubicBezTo>
                        <a:cubicBezTo>
                          <a:pt x="630938" y="1926241"/>
                          <a:pt x="645797" y="1931289"/>
                          <a:pt x="645702" y="1931575"/>
                        </a:cubicBezTo>
                        <a:cubicBezTo>
                          <a:pt x="645702" y="1931575"/>
                          <a:pt x="637510" y="1929384"/>
                          <a:pt x="637225" y="1929003"/>
                        </a:cubicBezTo>
                        <a:cubicBezTo>
                          <a:pt x="636844" y="1928432"/>
                          <a:pt x="628081" y="1926145"/>
                          <a:pt x="623794" y="1925098"/>
                        </a:cubicBezTo>
                        <a:cubicBezTo>
                          <a:pt x="614460" y="1922812"/>
                          <a:pt x="618841" y="1923288"/>
                          <a:pt x="613889" y="1921288"/>
                        </a:cubicBezTo>
                        <a:cubicBezTo>
                          <a:pt x="610650" y="1919954"/>
                          <a:pt x="609221" y="1920240"/>
                          <a:pt x="608078" y="1919954"/>
                        </a:cubicBezTo>
                        <a:cubicBezTo>
                          <a:pt x="607888" y="1920335"/>
                          <a:pt x="601220" y="1918430"/>
                          <a:pt x="597696" y="1917383"/>
                        </a:cubicBezTo>
                        <a:cubicBezTo>
                          <a:pt x="588076" y="1914620"/>
                          <a:pt x="586647" y="1913953"/>
                          <a:pt x="578360" y="1912334"/>
                        </a:cubicBezTo>
                        <a:cubicBezTo>
                          <a:pt x="577598" y="1912144"/>
                          <a:pt x="571407" y="1910715"/>
                          <a:pt x="570264" y="1910334"/>
                        </a:cubicBezTo>
                        <a:cubicBezTo>
                          <a:pt x="567692" y="1909382"/>
                          <a:pt x="579694" y="1911763"/>
                          <a:pt x="570073" y="1908810"/>
                        </a:cubicBezTo>
                        <a:cubicBezTo>
                          <a:pt x="560739" y="1905952"/>
                          <a:pt x="549499" y="1902905"/>
                          <a:pt x="539784" y="1900142"/>
                        </a:cubicBezTo>
                        <a:cubicBezTo>
                          <a:pt x="540927" y="1900428"/>
                          <a:pt x="548356" y="1902524"/>
                          <a:pt x="547594" y="1902714"/>
                        </a:cubicBezTo>
                        <a:cubicBezTo>
                          <a:pt x="547214" y="1902809"/>
                          <a:pt x="532164" y="1898333"/>
                          <a:pt x="531973" y="1898714"/>
                        </a:cubicBezTo>
                        <a:cubicBezTo>
                          <a:pt x="532069" y="1898523"/>
                          <a:pt x="543975" y="1902524"/>
                          <a:pt x="541213" y="1901857"/>
                        </a:cubicBezTo>
                        <a:cubicBezTo>
                          <a:pt x="534259" y="1900047"/>
                          <a:pt x="523972" y="1898047"/>
                          <a:pt x="524449" y="1897094"/>
                        </a:cubicBezTo>
                        <a:cubicBezTo>
                          <a:pt x="526258" y="1897285"/>
                          <a:pt x="529497" y="1897856"/>
                          <a:pt x="524068" y="1896142"/>
                        </a:cubicBezTo>
                        <a:cubicBezTo>
                          <a:pt x="516067" y="1893760"/>
                          <a:pt x="504446" y="1890332"/>
                          <a:pt x="496445" y="1888236"/>
                        </a:cubicBezTo>
                        <a:cubicBezTo>
                          <a:pt x="490159" y="1886617"/>
                          <a:pt x="495683" y="1888903"/>
                          <a:pt x="494826" y="1888998"/>
                        </a:cubicBezTo>
                        <a:cubicBezTo>
                          <a:pt x="490444" y="1887760"/>
                          <a:pt x="475395" y="1882997"/>
                          <a:pt x="473299" y="1882045"/>
                        </a:cubicBezTo>
                        <a:cubicBezTo>
                          <a:pt x="471299" y="1881188"/>
                          <a:pt x="484348" y="1884712"/>
                          <a:pt x="485968" y="1885188"/>
                        </a:cubicBezTo>
                        <a:cubicBezTo>
                          <a:pt x="480157" y="1883569"/>
                          <a:pt x="467680" y="1880235"/>
                          <a:pt x="463298" y="1878520"/>
                        </a:cubicBezTo>
                        <a:cubicBezTo>
                          <a:pt x="459869" y="1877187"/>
                          <a:pt x="461679" y="1876997"/>
                          <a:pt x="461869" y="1876616"/>
                        </a:cubicBezTo>
                        <a:cubicBezTo>
                          <a:pt x="457488" y="1876044"/>
                          <a:pt x="454345" y="1875853"/>
                          <a:pt x="447868" y="1874615"/>
                        </a:cubicBezTo>
                        <a:cubicBezTo>
                          <a:pt x="444534" y="1873949"/>
                          <a:pt x="438629" y="1872139"/>
                          <a:pt x="434247" y="1870996"/>
                        </a:cubicBezTo>
                        <a:cubicBezTo>
                          <a:pt x="432056" y="1870424"/>
                          <a:pt x="428341" y="1870043"/>
                          <a:pt x="425198" y="1868805"/>
                        </a:cubicBezTo>
                        <a:cubicBezTo>
                          <a:pt x="421483" y="1867186"/>
                          <a:pt x="430437" y="1869091"/>
                          <a:pt x="427960" y="1867852"/>
                        </a:cubicBezTo>
                        <a:cubicBezTo>
                          <a:pt x="425960" y="1866805"/>
                          <a:pt x="417959" y="1864995"/>
                          <a:pt x="415292" y="1864424"/>
                        </a:cubicBezTo>
                        <a:cubicBezTo>
                          <a:pt x="411768" y="1863661"/>
                          <a:pt x="411673" y="1863852"/>
                          <a:pt x="407005" y="1862614"/>
                        </a:cubicBezTo>
                        <a:cubicBezTo>
                          <a:pt x="401957" y="1861185"/>
                          <a:pt x="396718" y="1859756"/>
                          <a:pt x="391670" y="1858327"/>
                        </a:cubicBezTo>
                        <a:cubicBezTo>
                          <a:pt x="379669" y="1854899"/>
                          <a:pt x="362619" y="1849755"/>
                          <a:pt x="351189" y="1846993"/>
                        </a:cubicBezTo>
                        <a:cubicBezTo>
                          <a:pt x="348427" y="1846326"/>
                          <a:pt x="347665" y="1846612"/>
                          <a:pt x="344236" y="1845469"/>
                        </a:cubicBezTo>
                        <a:cubicBezTo>
                          <a:pt x="339854" y="1843945"/>
                          <a:pt x="339188" y="1843278"/>
                          <a:pt x="334520" y="1841754"/>
                        </a:cubicBezTo>
                        <a:cubicBezTo>
                          <a:pt x="324995" y="1838611"/>
                          <a:pt x="309565" y="1834039"/>
                          <a:pt x="299278" y="1831658"/>
                        </a:cubicBezTo>
                        <a:cubicBezTo>
                          <a:pt x="297277" y="1831181"/>
                          <a:pt x="292991" y="1830515"/>
                          <a:pt x="291943" y="1830229"/>
                        </a:cubicBezTo>
                        <a:cubicBezTo>
                          <a:pt x="288038" y="1828895"/>
                          <a:pt x="292039" y="1829276"/>
                          <a:pt x="285657" y="1827371"/>
                        </a:cubicBezTo>
                        <a:cubicBezTo>
                          <a:pt x="285562" y="1827371"/>
                          <a:pt x="285085" y="1827371"/>
                          <a:pt x="283942" y="1827276"/>
                        </a:cubicBezTo>
                        <a:cubicBezTo>
                          <a:pt x="282799" y="1827181"/>
                          <a:pt x="281085" y="1826800"/>
                          <a:pt x="278513" y="1826133"/>
                        </a:cubicBezTo>
                        <a:cubicBezTo>
                          <a:pt x="274989" y="1825181"/>
                          <a:pt x="270893" y="1823942"/>
                          <a:pt x="269941" y="1824038"/>
                        </a:cubicBezTo>
                        <a:cubicBezTo>
                          <a:pt x="268036" y="1824323"/>
                          <a:pt x="266321" y="1823752"/>
                          <a:pt x="259463" y="1822418"/>
                        </a:cubicBezTo>
                        <a:cubicBezTo>
                          <a:pt x="257654" y="1821752"/>
                          <a:pt x="252129" y="1818799"/>
                          <a:pt x="254510" y="1819561"/>
                        </a:cubicBezTo>
                        <a:cubicBezTo>
                          <a:pt x="256415" y="1820132"/>
                          <a:pt x="260797" y="1821752"/>
                          <a:pt x="264130" y="1822323"/>
                        </a:cubicBezTo>
                        <a:cubicBezTo>
                          <a:pt x="266416" y="1822704"/>
                          <a:pt x="264416" y="1822037"/>
                          <a:pt x="262130" y="1821370"/>
                        </a:cubicBezTo>
                        <a:cubicBezTo>
                          <a:pt x="257654" y="1819942"/>
                          <a:pt x="244414" y="1816894"/>
                          <a:pt x="241175" y="1815275"/>
                        </a:cubicBezTo>
                        <a:cubicBezTo>
                          <a:pt x="238699" y="1814036"/>
                          <a:pt x="214315" y="1807845"/>
                          <a:pt x="206314" y="1805559"/>
                        </a:cubicBezTo>
                        <a:cubicBezTo>
                          <a:pt x="206028" y="1806226"/>
                          <a:pt x="210886" y="1807559"/>
                          <a:pt x="210695" y="1808131"/>
                        </a:cubicBezTo>
                        <a:cubicBezTo>
                          <a:pt x="205171" y="1806511"/>
                          <a:pt x="200599" y="1804511"/>
                          <a:pt x="198122" y="1803844"/>
                        </a:cubicBezTo>
                        <a:cubicBezTo>
                          <a:pt x="193360" y="1802606"/>
                          <a:pt x="189645" y="1802225"/>
                          <a:pt x="186025" y="1801559"/>
                        </a:cubicBezTo>
                        <a:cubicBezTo>
                          <a:pt x="184216" y="1800511"/>
                          <a:pt x="157927" y="1790414"/>
                          <a:pt x="157355" y="1791652"/>
                        </a:cubicBezTo>
                        <a:cubicBezTo>
                          <a:pt x="160594" y="1792700"/>
                          <a:pt x="161641" y="1792795"/>
                          <a:pt x="162975" y="1793081"/>
                        </a:cubicBezTo>
                        <a:cubicBezTo>
                          <a:pt x="165642" y="1793748"/>
                          <a:pt x="161546" y="1793558"/>
                          <a:pt x="160403" y="1793367"/>
                        </a:cubicBezTo>
                        <a:cubicBezTo>
                          <a:pt x="158022" y="1792986"/>
                          <a:pt x="153831" y="1791843"/>
                          <a:pt x="150497" y="1790795"/>
                        </a:cubicBezTo>
                        <a:cubicBezTo>
                          <a:pt x="141925" y="1788224"/>
                          <a:pt x="151831" y="1789938"/>
                          <a:pt x="141925" y="1786890"/>
                        </a:cubicBezTo>
                        <a:cubicBezTo>
                          <a:pt x="137448" y="1785557"/>
                          <a:pt x="130685" y="1783556"/>
                          <a:pt x="126208" y="1782413"/>
                        </a:cubicBezTo>
                        <a:cubicBezTo>
                          <a:pt x="120589" y="1780985"/>
                          <a:pt x="124304" y="1782604"/>
                          <a:pt x="116588" y="1780508"/>
                        </a:cubicBezTo>
                        <a:cubicBezTo>
                          <a:pt x="111349" y="1779080"/>
                          <a:pt x="108016" y="1778127"/>
                          <a:pt x="108301" y="1777746"/>
                        </a:cubicBezTo>
                        <a:cubicBezTo>
                          <a:pt x="109063" y="1777841"/>
                          <a:pt x="111921" y="1778318"/>
                          <a:pt x="111445" y="1778032"/>
                        </a:cubicBezTo>
                        <a:cubicBezTo>
                          <a:pt x="110778" y="1777556"/>
                          <a:pt x="87918" y="1773079"/>
                          <a:pt x="84489" y="1771460"/>
                        </a:cubicBezTo>
                        <a:cubicBezTo>
                          <a:pt x="81822" y="1770221"/>
                          <a:pt x="84298" y="1770412"/>
                          <a:pt x="75345" y="1767745"/>
                        </a:cubicBezTo>
                        <a:cubicBezTo>
                          <a:pt x="73249" y="1767173"/>
                          <a:pt x="63915" y="1764697"/>
                          <a:pt x="62105" y="1764125"/>
                        </a:cubicBezTo>
                        <a:cubicBezTo>
                          <a:pt x="63629" y="1764506"/>
                          <a:pt x="80584" y="1770602"/>
                          <a:pt x="72488" y="1768221"/>
                        </a:cubicBezTo>
                        <a:cubicBezTo>
                          <a:pt x="65820" y="1766221"/>
                          <a:pt x="59819" y="1764411"/>
                          <a:pt x="52961" y="1762411"/>
                        </a:cubicBezTo>
                        <a:lnTo>
                          <a:pt x="42388" y="1759363"/>
                        </a:lnTo>
                        <a:cubicBezTo>
                          <a:pt x="40198" y="1758601"/>
                          <a:pt x="38959" y="1758410"/>
                          <a:pt x="38769" y="1758506"/>
                        </a:cubicBezTo>
                        <a:cubicBezTo>
                          <a:pt x="35912" y="1757839"/>
                          <a:pt x="41436" y="1758315"/>
                          <a:pt x="41150" y="1758125"/>
                        </a:cubicBezTo>
                        <a:cubicBezTo>
                          <a:pt x="40102" y="1757363"/>
                          <a:pt x="33435" y="1755934"/>
                          <a:pt x="32101" y="1755743"/>
                        </a:cubicBezTo>
                        <a:cubicBezTo>
                          <a:pt x="30292" y="1755458"/>
                          <a:pt x="26291" y="1754886"/>
                          <a:pt x="22386" y="1753457"/>
                        </a:cubicBezTo>
                        <a:cubicBezTo>
                          <a:pt x="18862" y="1752219"/>
                          <a:pt x="21719" y="1752600"/>
                          <a:pt x="20290" y="1751933"/>
                        </a:cubicBezTo>
                        <a:cubicBezTo>
                          <a:pt x="21338" y="1752410"/>
                          <a:pt x="18290" y="1751838"/>
                          <a:pt x="14480" y="1750981"/>
                        </a:cubicBezTo>
                        <a:cubicBezTo>
                          <a:pt x="12575" y="1750505"/>
                          <a:pt x="10480" y="1750219"/>
                          <a:pt x="8860" y="1749457"/>
                        </a:cubicBezTo>
                        <a:cubicBezTo>
                          <a:pt x="7146" y="1748695"/>
                          <a:pt x="5908" y="1747647"/>
                          <a:pt x="5336" y="1746980"/>
                        </a:cubicBezTo>
                        <a:cubicBezTo>
                          <a:pt x="2574" y="1744409"/>
                          <a:pt x="1145" y="1739265"/>
                          <a:pt x="2288" y="1735645"/>
                        </a:cubicBezTo>
                        <a:cubicBezTo>
                          <a:pt x="3431" y="1732502"/>
                          <a:pt x="3146" y="1734407"/>
                          <a:pt x="4574" y="1730978"/>
                        </a:cubicBezTo>
                        <a:cubicBezTo>
                          <a:pt x="5813" y="1728121"/>
                          <a:pt x="11147" y="1715643"/>
                          <a:pt x="10861" y="1714976"/>
                        </a:cubicBezTo>
                        <a:cubicBezTo>
                          <a:pt x="10670" y="1714405"/>
                          <a:pt x="10861" y="1713452"/>
                          <a:pt x="12861" y="1708690"/>
                        </a:cubicBezTo>
                        <a:cubicBezTo>
                          <a:pt x="12861" y="1708594"/>
                          <a:pt x="13623" y="1706880"/>
                          <a:pt x="14290" y="1705166"/>
                        </a:cubicBezTo>
                        <a:cubicBezTo>
                          <a:pt x="14956" y="1703451"/>
                          <a:pt x="15718" y="1701736"/>
                          <a:pt x="15718" y="1701736"/>
                        </a:cubicBezTo>
                        <a:cubicBezTo>
                          <a:pt x="15814" y="1701832"/>
                          <a:pt x="11527" y="1715072"/>
                          <a:pt x="15147" y="1706594"/>
                        </a:cubicBezTo>
                        <a:cubicBezTo>
                          <a:pt x="18195" y="1699546"/>
                          <a:pt x="18576" y="1696307"/>
                          <a:pt x="21814" y="1689259"/>
                        </a:cubicBezTo>
                        <a:cubicBezTo>
                          <a:pt x="25529" y="1681258"/>
                          <a:pt x="27244" y="1675828"/>
                          <a:pt x="29625" y="1668970"/>
                        </a:cubicBezTo>
                        <a:cubicBezTo>
                          <a:pt x="31435" y="1663732"/>
                          <a:pt x="31149" y="1664970"/>
                          <a:pt x="32387" y="1662208"/>
                        </a:cubicBezTo>
                        <a:cubicBezTo>
                          <a:pt x="33340" y="1660112"/>
                          <a:pt x="34864" y="1655826"/>
                          <a:pt x="35721" y="1653445"/>
                        </a:cubicBezTo>
                        <a:cubicBezTo>
                          <a:pt x="36292" y="1650968"/>
                          <a:pt x="39436" y="1641729"/>
                          <a:pt x="41055" y="1639538"/>
                        </a:cubicBezTo>
                        <a:cubicBezTo>
                          <a:pt x="41436" y="1639062"/>
                          <a:pt x="44389" y="1635824"/>
                          <a:pt x="45627" y="1630775"/>
                        </a:cubicBezTo>
                        <a:cubicBezTo>
                          <a:pt x="46198" y="1628299"/>
                          <a:pt x="45722" y="1628680"/>
                          <a:pt x="48389" y="1622393"/>
                        </a:cubicBezTo>
                        <a:cubicBezTo>
                          <a:pt x="49818" y="1618964"/>
                          <a:pt x="49247" y="1621441"/>
                          <a:pt x="50104" y="1619917"/>
                        </a:cubicBezTo>
                        <a:cubicBezTo>
                          <a:pt x="51056" y="1618202"/>
                          <a:pt x="52771" y="1613916"/>
                          <a:pt x="53818" y="1611344"/>
                        </a:cubicBezTo>
                        <a:lnTo>
                          <a:pt x="53152" y="1610868"/>
                        </a:lnTo>
                        <a:cubicBezTo>
                          <a:pt x="52104" y="1613059"/>
                          <a:pt x="50485" y="1616678"/>
                          <a:pt x="49913" y="1617535"/>
                        </a:cubicBezTo>
                        <a:cubicBezTo>
                          <a:pt x="48865" y="1618964"/>
                          <a:pt x="53628" y="1607534"/>
                          <a:pt x="54295" y="1605915"/>
                        </a:cubicBezTo>
                        <a:cubicBezTo>
                          <a:pt x="57533" y="1598009"/>
                          <a:pt x="56295" y="1602295"/>
                          <a:pt x="59343" y="1595438"/>
                        </a:cubicBezTo>
                        <a:cubicBezTo>
                          <a:pt x="59914" y="1594199"/>
                          <a:pt x="64487" y="1584103"/>
                          <a:pt x="64772" y="1583055"/>
                        </a:cubicBezTo>
                        <a:cubicBezTo>
                          <a:pt x="65534" y="1580293"/>
                          <a:pt x="64010" y="1583341"/>
                          <a:pt x="66772" y="1576388"/>
                        </a:cubicBezTo>
                        <a:cubicBezTo>
                          <a:pt x="68106" y="1572959"/>
                          <a:pt x="69725" y="1569434"/>
                          <a:pt x="70106" y="1567815"/>
                        </a:cubicBezTo>
                        <a:cubicBezTo>
                          <a:pt x="71059" y="1564005"/>
                          <a:pt x="80203" y="1542193"/>
                          <a:pt x="82584" y="1536573"/>
                        </a:cubicBezTo>
                        <a:cubicBezTo>
                          <a:pt x="85060" y="1530763"/>
                          <a:pt x="84680" y="1532001"/>
                          <a:pt x="85822" y="1530191"/>
                        </a:cubicBezTo>
                        <a:cubicBezTo>
                          <a:pt x="86870" y="1528477"/>
                          <a:pt x="90299" y="1519809"/>
                          <a:pt x="91633" y="1516570"/>
                        </a:cubicBezTo>
                        <a:cubicBezTo>
                          <a:pt x="93538" y="1512380"/>
                          <a:pt x="96681" y="1505045"/>
                          <a:pt x="97062" y="1502664"/>
                        </a:cubicBezTo>
                        <a:cubicBezTo>
                          <a:pt x="97348" y="1501235"/>
                          <a:pt x="98681" y="1498187"/>
                          <a:pt x="100300" y="1494092"/>
                        </a:cubicBezTo>
                        <a:cubicBezTo>
                          <a:pt x="101348" y="1491520"/>
                          <a:pt x="101348" y="1490758"/>
                          <a:pt x="102682" y="1487234"/>
                        </a:cubicBezTo>
                        <a:cubicBezTo>
                          <a:pt x="104968" y="1481328"/>
                          <a:pt x="106682" y="1477709"/>
                          <a:pt x="108968" y="1472184"/>
                        </a:cubicBezTo>
                        <a:cubicBezTo>
                          <a:pt x="111540" y="1465898"/>
                          <a:pt x="116112" y="1450277"/>
                          <a:pt x="113731" y="1455325"/>
                        </a:cubicBezTo>
                        <a:cubicBezTo>
                          <a:pt x="113540" y="1455801"/>
                          <a:pt x="111254" y="1461516"/>
                          <a:pt x="110873" y="1462659"/>
                        </a:cubicBezTo>
                        <a:cubicBezTo>
                          <a:pt x="109349" y="1466183"/>
                          <a:pt x="107730" y="1469993"/>
                          <a:pt x="106397" y="1472565"/>
                        </a:cubicBezTo>
                        <a:cubicBezTo>
                          <a:pt x="102872" y="1480376"/>
                          <a:pt x="99157" y="1488948"/>
                          <a:pt x="95633" y="1497902"/>
                        </a:cubicBezTo>
                        <a:cubicBezTo>
                          <a:pt x="93252" y="1503998"/>
                          <a:pt x="96490" y="1498568"/>
                          <a:pt x="93252" y="1506760"/>
                        </a:cubicBezTo>
                        <a:cubicBezTo>
                          <a:pt x="91156" y="1512284"/>
                          <a:pt x="89347" y="1516094"/>
                          <a:pt x="87442" y="1520000"/>
                        </a:cubicBezTo>
                        <a:cubicBezTo>
                          <a:pt x="87156" y="1519809"/>
                          <a:pt x="86870" y="1520381"/>
                          <a:pt x="85156" y="1524476"/>
                        </a:cubicBezTo>
                        <a:cubicBezTo>
                          <a:pt x="82298" y="1531620"/>
                          <a:pt x="83822" y="1527810"/>
                          <a:pt x="83441" y="1530096"/>
                        </a:cubicBezTo>
                        <a:cubicBezTo>
                          <a:pt x="83251" y="1531049"/>
                          <a:pt x="81346" y="1536383"/>
                          <a:pt x="80203" y="1538478"/>
                        </a:cubicBezTo>
                        <a:cubicBezTo>
                          <a:pt x="77822" y="1543145"/>
                          <a:pt x="80774" y="1534001"/>
                          <a:pt x="76393" y="1544765"/>
                        </a:cubicBezTo>
                        <a:cubicBezTo>
                          <a:pt x="74869" y="1548575"/>
                          <a:pt x="71630" y="1557528"/>
                          <a:pt x="72011" y="1557718"/>
                        </a:cubicBezTo>
                        <a:cubicBezTo>
                          <a:pt x="71249" y="1559719"/>
                          <a:pt x="69916" y="1562957"/>
                          <a:pt x="68963" y="1565148"/>
                        </a:cubicBezTo>
                        <a:cubicBezTo>
                          <a:pt x="67915" y="1567815"/>
                          <a:pt x="60391" y="1588103"/>
                          <a:pt x="59819" y="1589342"/>
                        </a:cubicBezTo>
                        <a:cubicBezTo>
                          <a:pt x="58009" y="1592866"/>
                          <a:pt x="62963" y="1578769"/>
                          <a:pt x="62772" y="1578578"/>
                        </a:cubicBezTo>
                        <a:cubicBezTo>
                          <a:pt x="62772" y="1578578"/>
                          <a:pt x="62296" y="1580198"/>
                          <a:pt x="61343" y="1582674"/>
                        </a:cubicBezTo>
                        <a:cubicBezTo>
                          <a:pt x="60391" y="1585151"/>
                          <a:pt x="59152" y="1588389"/>
                          <a:pt x="57914" y="1591723"/>
                        </a:cubicBezTo>
                        <a:cubicBezTo>
                          <a:pt x="55342" y="1598390"/>
                          <a:pt x="52771" y="1605343"/>
                          <a:pt x="52104" y="1606963"/>
                        </a:cubicBezTo>
                        <a:cubicBezTo>
                          <a:pt x="50580" y="1611535"/>
                          <a:pt x="49151" y="1614868"/>
                          <a:pt x="46960" y="1619060"/>
                        </a:cubicBezTo>
                        <a:cubicBezTo>
                          <a:pt x="43627" y="1625727"/>
                          <a:pt x="44389" y="1625441"/>
                          <a:pt x="42579" y="1629918"/>
                        </a:cubicBezTo>
                        <a:cubicBezTo>
                          <a:pt x="40483" y="1635061"/>
                          <a:pt x="40007" y="1636300"/>
                          <a:pt x="38293" y="1639824"/>
                        </a:cubicBezTo>
                        <a:cubicBezTo>
                          <a:pt x="37721" y="1641062"/>
                          <a:pt x="37055" y="1642491"/>
                          <a:pt x="36388" y="1644110"/>
                        </a:cubicBezTo>
                        <a:cubicBezTo>
                          <a:pt x="35054" y="1647635"/>
                          <a:pt x="34388" y="1650397"/>
                          <a:pt x="35721" y="1647635"/>
                        </a:cubicBezTo>
                        <a:cubicBezTo>
                          <a:pt x="36578" y="1646301"/>
                          <a:pt x="37245" y="1646015"/>
                          <a:pt x="34959" y="1651064"/>
                        </a:cubicBezTo>
                        <a:cubicBezTo>
                          <a:pt x="32863" y="1655731"/>
                          <a:pt x="32101" y="1656302"/>
                          <a:pt x="30006" y="1661065"/>
                        </a:cubicBezTo>
                        <a:cubicBezTo>
                          <a:pt x="27910" y="1665827"/>
                          <a:pt x="25815" y="1671542"/>
                          <a:pt x="24196" y="1675924"/>
                        </a:cubicBezTo>
                        <a:cubicBezTo>
                          <a:pt x="22672" y="1679639"/>
                          <a:pt x="21243" y="1683258"/>
                          <a:pt x="19719" y="1686401"/>
                        </a:cubicBezTo>
                        <a:cubicBezTo>
                          <a:pt x="19243" y="1687259"/>
                          <a:pt x="18671" y="1688402"/>
                          <a:pt x="18005" y="1690021"/>
                        </a:cubicBezTo>
                        <a:cubicBezTo>
                          <a:pt x="15528" y="1696117"/>
                          <a:pt x="16480" y="1694688"/>
                          <a:pt x="14099" y="1700784"/>
                        </a:cubicBezTo>
                        <a:cubicBezTo>
                          <a:pt x="12385" y="1704689"/>
                          <a:pt x="11242" y="1707356"/>
                          <a:pt x="9527" y="1711261"/>
                        </a:cubicBezTo>
                        <a:cubicBezTo>
                          <a:pt x="7622" y="1715929"/>
                          <a:pt x="5527" y="1721072"/>
                          <a:pt x="3526" y="1726120"/>
                        </a:cubicBezTo>
                        <a:cubicBezTo>
                          <a:pt x="2574" y="1728692"/>
                          <a:pt x="1622" y="1731169"/>
                          <a:pt x="669" y="1733550"/>
                        </a:cubicBezTo>
                        <a:cubicBezTo>
                          <a:pt x="-188" y="1736312"/>
                          <a:pt x="-188" y="1739075"/>
                          <a:pt x="479" y="1741360"/>
                        </a:cubicBezTo>
                        <a:cubicBezTo>
                          <a:pt x="2669" y="1747552"/>
                          <a:pt x="5050" y="1748123"/>
                          <a:pt x="4193" y="1748600"/>
                        </a:cubicBezTo>
                        <a:cubicBezTo>
                          <a:pt x="193" y="1744409"/>
                          <a:pt x="4765" y="1751076"/>
                          <a:pt x="9337" y="1752314"/>
                        </a:cubicBezTo>
                        <a:cubicBezTo>
                          <a:pt x="14766" y="1753934"/>
                          <a:pt x="20957" y="1755743"/>
                          <a:pt x="26005" y="1756982"/>
                        </a:cubicBezTo>
                        <a:cubicBezTo>
                          <a:pt x="29720" y="1757934"/>
                          <a:pt x="33054" y="1758506"/>
                          <a:pt x="38674" y="1760315"/>
                        </a:cubicBezTo>
                        <a:cubicBezTo>
                          <a:pt x="38388" y="1760887"/>
                          <a:pt x="52199" y="1764697"/>
                          <a:pt x="56676" y="1765840"/>
                        </a:cubicBezTo>
                        <a:cubicBezTo>
                          <a:pt x="61343" y="1767078"/>
                          <a:pt x="68106" y="1767935"/>
                          <a:pt x="70011" y="1768697"/>
                        </a:cubicBezTo>
                        <a:cubicBezTo>
                          <a:pt x="74583" y="1770602"/>
                          <a:pt x="75916" y="1771269"/>
                          <a:pt x="84870" y="1773841"/>
                        </a:cubicBezTo>
                        <a:cubicBezTo>
                          <a:pt x="98014" y="1777556"/>
                          <a:pt x="111730" y="1781461"/>
                          <a:pt x="124780" y="1785080"/>
                        </a:cubicBezTo>
                        <a:cubicBezTo>
                          <a:pt x="129542" y="1786318"/>
                          <a:pt x="134305" y="1787652"/>
                          <a:pt x="138972" y="1788890"/>
                        </a:cubicBezTo>
                        <a:cubicBezTo>
                          <a:pt x="141830" y="1789652"/>
                          <a:pt x="144020" y="1789938"/>
                          <a:pt x="146687" y="1790700"/>
                        </a:cubicBezTo>
                        <a:cubicBezTo>
                          <a:pt x="150402" y="1791748"/>
                          <a:pt x="153355" y="1793177"/>
                          <a:pt x="156212" y="1794224"/>
                        </a:cubicBezTo>
                        <a:cubicBezTo>
                          <a:pt x="159927" y="1795463"/>
                          <a:pt x="164404" y="1796891"/>
                          <a:pt x="168976" y="1798320"/>
                        </a:cubicBezTo>
                        <a:cubicBezTo>
                          <a:pt x="175072" y="1800130"/>
                          <a:pt x="180501" y="1801559"/>
                          <a:pt x="180787" y="1801082"/>
                        </a:cubicBezTo>
                        <a:cubicBezTo>
                          <a:pt x="180596" y="1801463"/>
                          <a:pt x="194407" y="1804607"/>
                          <a:pt x="197551" y="1805464"/>
                        </a:cubicBezTo>
                        <a:cubicBezTo>
                          <a:pt x="199360" y="1805940"/>
                          <a:pt x="206409" y="1808607"/>
                          <a:pt x="210124" y="1809750"/>
                        </a:cubicBezTo>
                        <a:cubicBezTo>
                          <a:pt x="215267" y="1811369"/>
                          <a:pt x="221839" y="1813274"/>
                          <a:pt x="227078" y="1814608"/>
                        </a:cubicBezTo>
                        <a:cubicBezTo>
                          <a:pt x="231841" y="1815846"/>
                          <a:pt x="229936" y="1814703"/>
                          <a:pt x="230126" y="1814417"/>
                        </a:cubicBezTo>
                        <a:cubicBezTo>
                          <a:pt x="232412" y="1815084"/>
                          <a:pt x="237556" y="1816513"/>
                          <a:pt x="239937" y="1817180"/>
                        </a:cubicBezTo>
                        <a:cubicBezTo>
                          <a:pt x="239651" y="1817180"/>
                          <a:pt x="239747" y="1817370"/>
                          <a:pt x="240413" y="1817656"/>
                        </a:cubicBezTo>
                        <a:cubicBezTo>
                          <a:pt x="241747" y="1818132"/>
                          <a:pt x="246414" y="1819370"/>
                          <a:pt x="248319" y="1819942"/>
                        </a:cubicBezTo>
                        <a:cubicBezTo>
                          <a:pt x="250129" y="1820418"/>
                          <a:pt x="250891" y="1821085"/>
                          <a:pt x="253748" y="1821942"/>
                        </a:cubicBezTo>
                        <a:cubicBezTo>
                          <a:pt x="256891" y="1822894"/>
                          <a:pt x="260321" y="1823847"/>
                          <a:pt x="263559" y="1824800"/>
                        </a:cubicBezTo>
                        <a:cubicBezTo>
                          <a:pt x="273751" y="1827562"/>
                          <a:pt x="277751" y="1828324"/>
                          <a:pt x="286324" y="1830324"/>
                        </a:cubicBezTo>
                        <a:cubicBezTo>
                          <a:pt x="296992" y="1832801"/>
                          <a:pt x="293944" y="1832515"/>
                          <a:pt x="293658" y="1833086"/>
                        </a:cubicBezTo>
                        <a:cubicBezTo>
                          <a:pt x="293848" y="1832705"/>
                          <a:pt x="299849" y="1834801"/>
                          <a:pt x="302802" y="1835372"/>
                        </a:cubicBezTo>
                        <a:cubicBezTo>
                          <a:pt x="303373" y="1835468"/>
                          <a:pt x="303850" y="1835086"/>
                          <a:pt x="304516" y="1835277"/>
                        </a:cubicBezTo>
                        <a:cubicBezTo>
                          <a:pt x="308898" y="1836515"/>
                          <a:pt x="307755" y="1836801"/>
                          <a:pt x="311565" y="1837944"/>
                        </a:cubicBezTo>
                        <a:cubicBezTo>
                          <a:pt x="316804" y="1839468"/>
                          <a:pt x="320518" y="1839944"/>
                          <a:pt x="325376" y="1841183"/>
                        </a:cubicBezTo>
                        <a:cubicBezTo>
                          <a:pt x="333472" y="1843278"/>
                          <a:pt x="328519" y="1842326"/>
                          <a:pt x="325376" y="1841659"/>
                        </a:cubicBezTo>
                        <a:cubicBezTo>
                          <a:pt x="320709" y="1840611"/>
                          <a:pt x="321566" y="1841659"/>
                          <a:pt x="328424" y="1843468"/>
                        </a:cubicBezTo>
                        <a:cubicBezTo>
                          <a:pt x="335092" y="1845183"/>
                          <a:pt x="342807" y="1846898"/>
                          <a:pt x="343093" y="1846326"/>
                        </a:cubicBezTo>
                        <a:cubicBezTo>
                          <a:pt x="342426" y="1847755"/>
                          <a:pt x="387193" y="1858899"/>
                          <a:pt x="386717" y="1859947"/>
                        </a:cubicBezTo>
                        <a:cubicBezTo>
                          <a:pt x="394814" y="1862995"/>
                          <a:pt x="403005" y="1864328"/>
                          <a:pt x="412244" y="1866805"/>
                        </a:cubicBezTo>
                        <a:lnTo>
                          <a:pt x="433294" y="1872710"/>
                        </a:lnTo>
                        <a:cubicBezTo>
                          <a:pt x="442819" y="1875282"/>
                          <a:pt x="451868" y="1877663"/>
                          <a:pt x="460536" y="1880044"/>
                        </a:cubicBezTo>
                        <a:cubicBezTo>
                          <a:pt x="467489" y="1882045"/>
                          <a:pt x="469204" y="1882902"/>
                          <a:pt x="478062" y="1885474"/>
                        </a:cubicBezTo>
                        <a:cubicBezTo>
                          <a:pt x="481396" y="1886426"/>
                          <a:pt x="486825" y="1887950"/>
                          <a:pt x="489301" y="1888427"/>
                        </a:cubicBezTo>
                        <a:cubicBezTo>
                          <a:pt x="490540" y="1888617"/>
                          <a:pt x="489682" y="1888045"/>
                          <a:pt x="492540" y="1888903"/>
                        </a:cubicBezTo>
                        <a:cubicBezTo>
                          <a:pt x="499303" y="1890903"/>
                          <a:pt x="499684" y="1891856"/>
                          <a:pt x="499493" y="1892236"/>
                        </a:cubicBezTo>
                        <a:cubicBezTo>
                          <a:pt x="499589" y="1892046"/>
                          <a:pt x="503208" y="1892999"/>
                          <a:pt x="508828" y="1894427"/>
                        </a:cubicBezTo>
                        <a:cubicBezTo>
                          <a:pt x="514352" y="1895951"/>
                          <a:pt x="521782" y="1898047"/>
                          <a:pt x="529497" y="1900238"/>
                        </a:cubicBezTo>
                        <a:cubicBezTo>
                          <a:pt x="544832" y="1904619"/>
                          <a:pt x="561120" y="1909382"/>
                          <a:pt x="565025" y="1910525"/>
                        </a:cubicBezTo>
                        <a:cubicBezTo>
                          <a:pt x="572931" y="1912906"/>
                          <a:pt x="582265" y="1915668"/>
                          <a:pt x="589695" y="1917954"/>
                        </a:cubicBezTo>
                        <a:cubicBezTo>
                          <a:pt x="596934" y="1919954"/>
                          <a:pt x="604554" y="1921955"/>
                          <a:pt x="611126" y="1923574"/>
                        </a:cubicBezTo>
                        <a:cubicBezTo>
                          <a:pt x="613317" y="1924145"/>
                          <a:pt x="622366" y="1925669"/>
                          <a:pt x="618460" y="1924526"/>
                        </a:cubicBezTo>
                        <a:cubicBezTo>
                          <a:pt x="623985" y="1926050"/>
                          <a:pt x="619604" y="1926145"/>
                          <a:pt x="628557" y="1928336"/>
                        </a:cubicBezTo>
                        <a:cubicBezTo>
                          <a:pt x="629700" y="1928622"/>
                          <a:pt x="638463" y="1930432"/>
                          <a:pt x="640368" y="1931194"/>
                        </a:cubicBezTo>
                        <a:cubicBezTo>
                          <a:pt x="641416" y="1931575"/>
                          <a:pt x="633415" y="1930336"/>
                          <a:pt x="638749" y="1931765"/>
                        </a:cubicBezTo>
                        <a:cubicBezTo>
                          <a:pt x="645131" y="1933480"/>
                          <a:pt x="656751" y="1936433"/>
                          <a:pt x="657037" y="1935766"/>
                        </a:cubicBezTo>
                        <a:cubicBezTo>
                          <a:pt x="661037" y="1936814"/>
                          <a:pt x="665419" y="1938814"/>
                          <a:pt x="666466" y="1939290"/>
                        </a:cubicBezTo>
                        <a:cubicBezTo>
                          <a:pt x="667609" y="1939671"/>
                          <a:pt x="679706" y="1943672"/>
                          <a:pt x="680564" y="1943767"/>
                        </a:cubicBezTo>
                        <a:cubicBezTo>
                          <a:pt x="682849" y="1944052"/>
                          <a:pt x="682183" y="1943195"/>
                          <a:pt x="689041" y="1945100"/>
                        </a:cubicBezTo>
                        <a:cubicBezTo>
                          <a:pt x="694184" y="1946529"/>
                          <a:pt x="697708" y="1947863"/>
                          <a:pt x="703423" y="1949291"/>
                        </a:cubicBezTo>
                        <a:cubicBezTo>
                          <a:pt x="708853" y="1950720"/>
                          <a:pt x="709805" y="1950720"/>
                          <a:pt x="715615" y="1952435"/>
                        </a:cubicBezTo>
                        <a:cubicBezTo>
                          <a:pt x="722664" y="1954435"/>
                          <a:pt x="724379" y="1955483"/>
                          <a:pt x="731713" y="1957673"/>
                        </a:cubicBezTo>
                        <a:cubicBezTo>
                          <a:pt x="736666" y="1959102"/>
                          <a:pt x="744952" y="1961388"/>
                          <a:pt x="745143" y="1960912"/>
                        </a:cubicBezTo>
                        <a:cubicBezTo>
                          <a:pt x="746381" y="1961388"/>
                          <a:pt x="757144" y="1965198"/>
                          <a:pt x="756668" y="1964817"/>
                        </a:cubicBezTo>
                        <a:cubicBezTo>
                          <a:pt x="756001" y="1964341"/>
                          <a:pt x="749906" y="1961864"/>
                          <a:pt x="758288" y="1964341"/>
                        </a:cubicBezTo>
                        <a:cubicBezTo>
                          <a:pt x="762479" y="1965579"/>
                          <a:pt x="764479" y="1966436"/>
                          <a:pt x="768193" y="1967579"/>
                        </a:cubicBezTo>
                        <a:cubicBezTo>
                          <a:pt x="775718" y="1969960"/>
                          <a:pt x="790291" y="1974152"/>
                          <a:pt x="794292" y="1974628"/>
                        </a:cubicBezTo>
                        <a:cubicBezTo>
                          <a:pt x="792006" y="1974342"/>
                          <a:pt x="805150" y="1978724"/>
                          <a:pt x="808484" y="1979676"/>
                        </a:cubicBezTo>
                        <a:cubicBezTo>
                          <a:pt x="808770" y="1979200"/>
                          <a:pt x="812771" y="1980438"/>
                          <a:pt x="818295" y="1982057"/>
                        </a:cubicBezTo>
                        <a:cubicBezTo>
                          <a:pt x="824581" y="1983867"/>
                          <a:pt x="821724" y="1983105"/>
                          <a:pt x="823915" y="1983295"/>
                        </a:cubicBezTo>
                        <a:cubicBezTo>
                          <a:pt x="827058" y="1983677"/>
                          <a:pt x="841346" y="1988534"/>
                          <a:pt x="845917" y="1989868"/>
                        </a:cubicBezTo>
                        <a:cubicBezTo>
                          <a:pt x="849251" y="1990820"/>
                          <a:pt x="850013" y="1990725"/>
                          <a:pt x="854299" y="1991868"/>
                        </a:cubicBezTo>
                        <a:cubicBezTo>
                          <a:pt x="860396" y="1993583"/>
                          <a:pt x="866587" y="1995297"/>
                          <a:pt x="872683" y="1997011"/>
                        </a:cubicBezTo>
                        <a:cubicBezTo>
                          <a:pt x="884494" y="2000345"/>
                          <a:pt x="890685" y="2001965"/>
                          <a:pt x="896400" y="2002727"/>
                        </a:cubicBezTo>
                        <a:cubicBezTo>
                          <a:pt x="894495" y="2002536"/>
                          <a:pt x="890114" y="2001679"/>
                          <a:pt x="891066" y="2002345"/>
                        </a:cubicBezTo>
                        <a:cubicBezTo>
                          <a:pt x="892114" y="2003108"/>
                          <a:pt x="898781" y="2004536"/>
                          <a:pt x="900115" y="2004727"/>
                        </a:cubicBezTo>
                        <a:cubicBezTo>
                          <a:pt x="908021" y="2006156"/>
                          <a:pt x="912688" y="2007775"/>
                          <a:pt x="917069" y="2009870"/>
                        </a:cubicBezTo>
                        <a:cubicBezTo>
                          <a:pt x="920213" y="2011394"/>
                          <a:pt x="932119" y="2012442"/>
                          <a:pt x="931642" y="2013394"/>
                        </a:cubicBezTo>
                        <a:cubicBezTo>
                          <a:pt x="931357" y="2014061"/>
                          <a:pt x="950978" y="2019586"/>
                          <a:pt x="951359" y="2018728"/>
                        </a:cubicBezTo>
                        <a:cubicBezTo>
                          <a:pt x="951169" y="2019110"/>
                          <a:pt x="954026" y="2020062"/>
                          <a:pt x="957741" y="2021395"/>
                        </a:cubicBezTo>
                        <a:cubicBezTo>
                          <a:pt x="959646" y="2022062"/>
                          <a:pt x="962313" y="2022634"/>
                          <a:pt x="965551" y="2023491"/>
                        </a:cubicBezTo>
                        <a:cubicBezTo>
                          <a:pt x="970981" y="2025110"/>
                          <a:pt x="973457" y="2025968"/>
                          <a:pt x="978696" y="2027587"/>
                        </a:cubicBezTo>
                        <a:cubicBezTo>
                          <a:pt x="984125" y="2029206"/>
                          <a:pt x="987554" y="2029777"/>
                          <a:pt x="992222" y="2031111"/>
                        </a:cubicBezTo>
                        <a:cubicBezTo>
                          <a:pt x="997746" y="2032730"/>
                          <a:pt x="1003271" y="2034350"/>
                          <a:pt x="1008700" y="2035969"/>
                        </a:cubicBezTo>
                        <a:cubicBezTo>
                          <a:pt x="1016701" y="2038350"/>
                          <a:pt x="1022511" y="2040350"/>
                          <a:pt x="1031083" y="2042636"/>
                        </a:cubicBezTo>
                        <a:cubicBezTo>
                          <a:pt x="1035274" y="2043779"/>
                          <a:pt x="1039847" y="2044446"/>
                          <a:pt x="1041751" y="2045018"/>
                        </a:cubicBezTo>
                        <a:cubicBezTo>
                          <a:pt x="1044323" y="2045780"/>
                          <a:pt x="1045752" y="2046923"/>
                          <a:pt x="1048705" y="2047875"/>
                        </a:cubicBezTo>
                        <a:cubicBezTo>
                          <a:pt x="1052705" y="2049209"/>
                          <a:pt x="1055848" y="2049590"/>
                          <a:pt x="1057087" y="2049685"/>
                        </a:cubicBezTo>
                        <a:cubicBezTo>
                          <a:pt x="1058325" y="2049780"/>
                          <a:pt x="1059373" y="2048923"/>
                          <a:pt x="1064802" y="2051018"/>
                        </a:cubicBezTo>
                        <a:cubicBezTo>
                          <a:pt x="1069374" y="2052733"/>
                          <a:pt x="1070993" y="2053685"/>
                          <a:pt x="1077661" y="2055781"/>
                        </a:cubicBezTo>
                        <a:cubicBezTo>
                          <a:pt x="1086424" y="2058543"/>
                          <a:pt x="1091186" y="2058257"/>
                          <a:pt x="1098425" y="2061210"/>
                        </a:cubicBezTo>
                        <a:cubicBezTo>
                          <a:pt x="1102902" y="2063020"/>
                          <a:pt x="1120714" y="2067782"/>
                          <a:pt x="1126715" y="2069402"/>
                        </a:cubicBezTo>
                        <a:cubicBezTo>
                          <a:pt x="1132906" y="2071116"/>
                          <a:pt x="1138335" y="2072450"/>
                          <a:pt x="1144622" y="2074355"/>
                        </a:cubicBezTo>
                        <a:cubicBezTo>
                          <a:pt x="1146146" y="2074831"/>
                          <a:pt x="1158909" y="2079212"/>
                          <a:pt x="1158623" y="2078927"/>
                        </a:cubicBezTo>
                        <a:cubicBezTo>
                          <a:pt x="1157957" y="2078450"/>
                          <a:pt x="1153765" y="2077022"/>
                          <a:pt x="1158338" y="2078069"/>
                        </a:cubicBezTo>
                        <a:cubicBezTo>
                          <a:pt x="1160814" y="2078641"/>
                          <a:pt x="1164052" y="2079498"/>
                          <a:pt x="1166815" y="2080355"/>
                        </a:cubicBezTo>
                        <a:cubicBezTo>
                          <a:pt x="1172244" y="2081975"/>
                          <a:pt x="1181388" y="2084737"/>
                          <a:pt x="1181198" y="2085308"/>
                        </a:cubicBezTo>
                        <a:cubicBezTo>
                          <a:pt x="1181959" y="2083689"/>
                          <a:pt x="1190246" y="2088166"/>
                          <a:pt x="1198342" y="2090261"/>
                        </a:cubicBezTo>
                        <a:cubicBezTo>
                          <a:pt x="1205486" y="2092166"/>
                          <a:pt x="1206534" y="2091595"/>
                          <a:pt x="1215107" y="2093881"/>
                        </a:cubicBezTo>
                        <a:cubicBezTo>
                          <a:pt x="1217488" y="2094548"/>
                          <a:pt x="1223965" y="2096738"/>
                          <a:pt x="1226727" y="2097691"/>
                        </a:cubicBezTo>
                        <a:cubicBezTo>
                          <a:pt x="1238824" y="2101501"/>
                          <a:pt x="1234442" y="2099310"/>
                          <a:pt x="1246920" y="2103120"/>
                        </a:cubicBezTo>
                        <a:cubicBezTo>
                          <a:pt x="1255112" y="2105597"/>
                          <a:pt x="1260541" y="2107311"/>
                          <a:pt x="1269208" y="2109692"/>
                        </a:cubicBezTo>
                        <a:cubicBezTo>
                          <a:pt x="1271685" y="2110359"/>
                          <a:pt x="1279496" y="2112264"/>
                          <a:pt x="1280067" y="2112359"/>
                        </a:cubicBezTo>
                        <a:cubicBezTo>
                          <a:pt x="1292735" y="2116074"/>
                          <a:pt x="1306451" y="2121408"/>
                          <a:pt x="1319786" y="2124647"/>
                        </a:cubicBezTo>
                        <a:cubicBezTo>
                          <a:pt x="1326263" y="2126170"/>
                          <a:pt x="1320358" y="2124266"/>
                          <a:pt x="1328454" y="2126552"/>
                        </a:cubicBezTo>
                        <a:cubicBezTo>
                          <a:pt x="1330740" y="2127409"/>
                          <a:pt x="1333883" y="2128457"/>
                          <a:pt x="1337217" y="2129504"/>
                        </a:cubicBezTo>
                        <a:cubicBezTo>
                          <a:pt x="1338932" y="2129981"/>
                          <a:pt x="1338646" y="2129600"/>
                          <a:pt x="1341313" y="2130266"/>
                        </a:cubicBezTo>
                        <a:cubicBezTo>
                          <a:pt x="1356934" y="2134076"/>
                          <a:pt x="1387318" y="2144363"/>
                          <a:pt x="1401606" y="2147221"/>
                        </a:cubicBezTo>
                        <a:cubicBezTo>
                          <a:pt x="1406464" y="2148650"/>
                          <a:pt x="1396558" y="2146268"/>
                          <a:pt x="1401606" y="214722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486" name="Google Shape;3486;p67"/>
            <p:cNvGrpSpPr/>
            <p:nvPr/>
          </p:nvGrpSpPr>
          <p:grpSpPr>
            <a:xfrm>
              <a:off x="4443452" y="1645540"/>
              <a:ext cx="692786" cy="149806"/>
              <a:chOff x="6099596" y="2425916"/>
              <a:chExt cx="1834223" cy="396626"/>
            </a:xfrm>
          </p:grpSpPr>
          <p:sp>
            <p:nvSpPr>
              <p:cNvPr id="3487" name="Google Shape;3487;p67"/>
              <p:cNvSpPr/>
              <p:nvPr/>
            </p:nvSpPr>
            <p:spPr>
              <a:xfrm>
                <a:off x="6112001" y="2438400"/>
                <a:ext cx="1809178" cy="371665"/>
              </a:xfrm>
              <a:custGeom>
                <a:avLst/>
                <a:gdLst/>
                <a:ahLst/>
                <a:cxnLst/>
                <a:rect l="l" t="t" r="r" b="b"/>
                <a:pathLst>
                  <a:path w="1809178" h="371665" extrusionOk="0">
                    <a:moveTo>
                      <a:pt x="69913" y="106299"/>
                    </a:moveTo>
                    <a:lnTo>
                      <a:pt x="1568482" y="371666"/>
                    </a:lnTo>
                    <a:lnTo>
                      <a:pt x="1809179" y="209455"/>
                    </a:lnTo>
                    <a:lnTo>
                      <a:pt x="38862" y="0"/>
                    </a:lnTo>
                    <a:lnTo>
                      <a:pt x="0" y="122111"/>
                    </a:lnTo>
                  </a:path>
                </a:pathLst>
              </a:custGeom>
              <a:solidFill>
                <a:srgbClr val="F5F9F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8" name="Google Shape;3488;p67"/>
              <p:cNvSpPr/>
              <p:nvPr/>
            </p:nvSpPr>
            <p:spPr>
              <a:xfrm>
                <a:off x="6099596" y="2425916"/>
                <a:ext cx="1834223" cy="396626"/>
              </a:xfrm>
              <a:custGeom>
                <a:avLst/>
                <a:gdLst/>
                <a:ahLst/>
                <a:cxnLst/>
                <a:rect l="l" t="t" r="r" b="b"/>
                <a:pathLst>
                  <a:path w="1834223" h="396626" extrusionOk="0">
                    <a:moveTo>
                      <a:pt x="1580887" y="396627"/>
                    </a:moveTo>
                    <a:cubicBezTo>
                      <a:pt x="1580125" y="396627"/>
                      <a:pt x="1579459" y="396532"/>
                      <a:pt x="1578697" y="396436"/>
                    </a:cubicBezTo>
                    <a:lnTo>
                      <a:pt x="80128" y="131070"/>
                    </a:lnTo>
                    <a:cubicBezTo>
                      <a:pt x="73365" y="129832"/>
                      <a:pt x="68794" y="123354"/>
                      <a:pt x="70032" y="116592"/>
                    </a:cubicBezTo>
                    <a:cubicBezTo>
                      <a:pt x="71270" y="109829"/>
                      <a:pt x="77652" y="105257"/>
                      <a:pt x="84510" y="106495"/>
                    </a:cubicBezTo>
                    <a:lnTo>
                      <a:pt x="1578125" y="370909"/>
                    </a:lnTo>
                    <a:lnTo>
                      <a:pt x="1786818" y="230416"/>
                    </a:lnTo>
                    <a:lnTo>
                      <a:pt x="60126" y="26104"/>
                    </a:lnTo>
                    <a:lnTo>
                      <a:pt x="24407" y="138404"/>
                    </a:lnTo>
                    <a:cubicBezTo>
                      <a:pt x="22312" y="144976"/>
                      <a:pt x="15263" y="148596"/>
                      <a:pt x="8691" y="146500"/>
                    </a:cubicBezTo>
                    <a:cubicBezTo>
                      <a:pt x="2119" y="144405"/>
                      <a:pt x="-1501" y="137356"/>
                      <a:pt x="595" y="130784"/>
                    </a:cubicBezTo>
                    <a:lnTo>
                      <a:pt x="39457" y="8674"/>
                    </a:lnTo>
                    <a:cubicBezTo>
                      <a:pt x="41266" y="2958"/>
                      <a:pt x="46981" y="-661"/>
                      <a:pt x="52791" y="101"/>
                    </a:cubicBezTo>
                    <a:lnTo>
                      <a:pt x="1823203" y="209556"/>
                    </a:lnTo>
                    <a:cubicBezTo>
                      <a:pt x="1828347" y="210127"/>
                      <a:pt x="1832633" y="213937"/>
                      <a:pt x="1833871" y="218985"/>
                    </a:cubicBezTo>
                    <a:cubicBezTo>
                      <a:pt x="1835110" y="224034"/>
                      <a:pt x="1833014" y="229368"/>
                      <a:pt x="1828728" y="232321"/>
                    </a:cubicBezTo>
                    <a:lnTo>
                      <a:pt x="1587936" y="394436"/>
                    </a:lnTo>
                    <a:cubicBezTo>
                      <a:pt x="1585745" y="395865"/>
                      <a:pt x="1583364" y="396627"/>
                      <a:pt x="1580887" y="3966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89" name="Google Shape;3489;p67"/>
            <p:cNvGrpSpPr/>
            <p:nvPr/>
          </p:nvGrpSpPr>
          <p:grpSpPr>
            <a:xfrm>
              <a:off x="4448620" y="1688281"/>
              <a:ext cx="496957" cy="1000655"/>
              <a:chOff x="6113279" y="2539077"/>
              <a:chExt cx="1315744" cy="2649339"/>
            </a:xfrm>
          </p:grpSpPr>
          <p:grpSp>
            <p:nvGrpSpPr>
              <p:cNvPr id="3490" name="Google Shape;3490;p67"/>
              <p:cNvGrpSpPr/>
              <p:nvPr/>
            </p:nvGrpSpPr>
            <p:grpSpPr>
              <a:xfrm>
                <a:off x="6128099" y="2553926"/>
                <a:ext cx="1285398" cy="2622149"/>
                <a:chOff x="6128099" y="2553926"/>
                <a:chExt cx="1285398" cy="2622149"/>
              </a:xfrm>
            </p:grpSpPr>
            <p:sp>
              <p:nvSpPr>
                <p:cNvPr id="3491" name="Google Shape;3491;p67"/>
                <p:cNvSpPr/>
                <p:nvPr/>
              </p:nvSpPr>
              <p:spPr>
                <a:xfrm>
                  <a:off x="6129432" y="2554901"/>
                  <a:ext cx="1283970" cy="261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970" h="2619167" extrusionOk="0">
                      <a:moveTo>
                        <a:pt x="0" y="2166451"/>
                      </a:moveTo>
                      <a:cubicBezTo>
                        <a:pt x="0" y="2166451"/>
                        <a:pt x="131064" y="2100919"/>
                        <a:pt x="288226" y="2159879"/>
                      </a:cubicBezTo>
                      <a:cubicBezTo>
                        <a:pt x="445484" y="2218838"/>
                        <a:pt x="504444" y="2402290"/>
                        <a:pt x="812292" y="2559453"/>
                      </a:cubicBezTo>
                      <a:cubicBezTo>
                        <a:pt x="1120235" y="2716710"/>
                        <a:pt x="1283970" y="2513637"/>
                        <a:pt x="1283970" y="2513637"/>
                      </a:cubicBezTo>
                      <a:lnTo>
                        <a:pt x="1192244" y="318982"/>
                      </a:lnTo>
                      <a:cubicBezTo>
                        <a:pt x="1192244" y="318982"/>
                        <a:pt x="1120140" y="397563"/>
                        <a:pt x="871252" y="397563"/>
                      </a:cubicBezTo>
                      <a:cubicBezTo>
                        <a:pt x="622364" y="397563"/>
                        <a:pt x="393001" y="312410"/>
                        <a:pt x="288226" y="142103"/>
                      </a:cubicBezTo>
                      <a:cubicBezTo>
                        <a:pt x="183451" y="-28204"/>
                        <a:pt x="0" y="2085"/>
                        <a:pt x="0" y="2085"/>
                      </a:cubicBezTo>
                      <a:lnTo>
                        <a:pt x="0" y="2166451"/>
                      </a:lnTo>
                      <a:close/>
                    </a:path>
                  </a:pathLst>
                </a:custGeom>
                <a:solidFill>
                  <a:srgbClr val="EBEF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2" name="Google Shape;3492;p67"/>
                <p:cNvSpPr/>
                <p:nvPr/>
              </p:nvSpPr>
              <p:spPr>
                <a:xfrm>
                  <a:off x="6128099" y="2553926"/>
                  <a:ext cx="1285398" cy="2622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398" h="2622149" extrusionOk="0">
                      <a:moveTo>
                        <a:pt x="3810" y="1835003"/>
                      </a:moveTo>
                      <a:cubicBezTo>
                        <a:pt x="2000" y="1834622"/>
                        <a:pt x="3810" y="1857292"/>
                        <a:pt x="3810" y="1841194"/>
                      </a:cubicBezTo>
                      <a:cubicBezTo>
                        <a:pt x="3810" y="1839385"/>
                        <a:pt x="3810" y="1836908"/>
                        <a:pt x="3810" y="1835003"/>
                      </a:cubicBezTo>
                      <a:close/>
                      <a:moveTo>
                        <a:pt x="4096" y="246138"/>
                      </a:moveTo>
                      <a:cubicBezTo>
                        <a:pt x="2286" y="245757"/>
                        <a:pt x="4096" y="268426"/>
                        <a:pt x="4096" y="252329"/>
                      </a:cubicBezTo>
                      <a:cubicBezTo>
                        <a:pt x="4096" y="250519"/>
                        <a:pt x="4096" y="248043"/>
                        <a:pt x="4096" y="246138"/>
                      </a:cubicBezTo>
                      <a:close/>
                      <a:moveTo>
                        <a:pt x="2953" y="90118"/>
                      </a:moveTo>
                      <a:cubicBezTo>
                        <a:pt x="2953" y="90404"/>
                        <a:pt x="2572" y="95643"/>
                        <a:pt x="2572" y="96214"/>
                      </a:cubicBezTo>
                      <a:cubicBezTo>
                        <a:pt x="2572" y="100882"/>
                        <a:pt x="3239" y="103453"/>
                        <a:pt x="3429" y="102596"/>
                      </a:cubicBezTo>
                      <a:cubicBezTo>
                        <a:pt x="3429" y="98119"/>
                        <a:pt x="3429" y="90214"/>
                        <a:pt x="2953" y="90118"/>
                      </a:cubicBezTo>
                      <a:close/>
                      <a:moveTo>
                        <a:pt x="995839" y="387965"/>
                      </a:moveTo>
                      <a:cubicBezTo>
                        <a:pt x="991934" y="388156"/>
                        <a:pt x="986123" y="388727"/>
                        <a:pt x="979932" y="389394"/>
                      </a:cubicBezTo>
                      <a:cubicBezTo>
                        <a:pt x="979932" y="389775"/>
                        <a:pt x="980599" y="389775"/>
                        <a:pt x="986028" y="389203"/>
                      </a:cubicBezTo>
                      <a:cubicBezTo>
                        <a:pt x="986695" y="389203"/>
                        <a:pt x="998030" y="387965"/>
                        <a:pt x="995839" y="387965"/>
                      </a:cubicBezTo>
                      <a:close/>
                      <a:moveTo>
                        <a:pt x="1210056" y="682288"/>
                      </a:moveTo>
                      <a:cubicBezTo>
                        <a:pt x="1209770" y="674382"/>
                        <a:pt x="1208818" y="672953"/>
                        <a:pt x="1209199" y="682192"/>
                      </a:cubicBezTo>
                      <a:cubicBezTo>
                        <a:pt x="1209580" y="690479"/>
                        <a:pt x="1210342" y="689050"/>
                        <a:pt x="1210056" y="682288"/>
                      </a:cubicBezTo>
                      <a:close/>
                      <a:moveTo>
                        <a:pt x="1212056" y="719721"/>
                      </a:moveTo>
                      <a:cubicBezTo>
                        <a:pt x="1211675" y="715816"/>
                        <a:pt x="1211294" y="711720"/>
                        <a:pt x="1211009" y="713339"/>
                      </a:cubicBezTo>
                      <a:cubicBezTo>
                        <a:pt x="1211389" y="725817"/>
                        <a:pt x="1211771" y="727627"/>
                        <a:pt x="1212056" y="719721"/>
                      </a:cubicBezTo>
                      <a:close/>
                      <a:moveTo>
                        <a:pt x="2286" y="1950446"/>
                      </a:moveTo>
                      <a:cubicBezTo>
                        <a:pt x="2667" y="1953875"/>
                        <a:pt x="2477" y="1959971"/>
                        <a:pt x="2477" y="1965496"/>
                      </a:cubicBezTo>
                      <a:cubicBezTo>
                        <a:pt x="2191" y="1965400"/>
                        <a:pt x="1619" y="1965782"/>
                        <a:pt x="1619" y="1959114"/>
                      </a:cubicBezTo>
                      <a:cubicBezTo>
                        <a:pt x="1619" y="1953304"/>
                        <a:pt x="1810" y="1945779"/>
                        <a:pt x="2286" y="1950446"/>
                      </a:cubicBezTo>
                      <a:close/>
                      <a:moveTo>
                        <a:pt x="1238" y="1769566"/>
                      </a:moveTo>
                      <a:cubicBezTo>
                        <a:pt x="1619" y="1772995"/>
                        <a:pt x="1429" y="1779091"/>
                        <a:pt x="1429" y="1784616"/>
                      </a:cubicBezTo>
                      <a:cubicBezTo>
                        <a:pt x="1143" y="1784521"/>
                        <a:pt x="571" y="1784902"/>
                        <a:pt x="571" y="1778234"/>
                      </a:cubicBezTo>
                      <a:cubicBezTo>
                        <a:pt x="571" y="1772424"/>
                        <a:pt x="762" y="1764899"/>
                        <a:pt x="1238" y="1769566"/>
                      </a:cubicBezTo>
                      <a:close/>
                      <a:moveTo>
                        <a:pt x="1905" y="831354"/>
                      </a:moveTo>
                      <a:cubicBezTo>
                        <a:pt x="2191" y="835259"/>
                        <a:pt x="2381" y="837736"/>
                        <a:pt x="2286" y="843927"/>
                      </a:cubicBezTo>
                      <a:cubicBezTo>
                        <a:pt x="2000" y="843832"/>
                        <a:pt x="1429" y="844213"/>
                        <a:pt x="1429" y="837545"/>
                      </a:cubicBezTo>
                      <a:lnTo>
                        <a:pt x="1905" y="831354"/>
                      </a:lnTo>
                      <a:close/>
                      <a:moveTo>
                        <a:pt x="1429" y="413778"/>
                      </a:moveTo>
                      <a:cubicBezTo>
                        <a:pt x="1524" y="423493"/>
                        <a:pt x="1238" y="426160"/>
                        <a:pt x="571" y="426065"/>
                      </a:cubicBezTo>
                      <a:lnTo>
                        <a:pt x="571" y="419874"/>
                      </a:lnTo>
                      <a:cubicBezTo>
                        <a:pt x="857" y="416826"/>
                        <a:pt x="1143" y="413778"/>
                        <a:pt x="1429" y="413778"/>
                      </a:cubicBezTo>
                      <a:close/>
                      <a:moveTo>
                        <a:pt x="453295" y="299668"/>
                      </a:moveTo>
                      <a:cubicBezTo>
                        <a:pt x="445484" y="294715"/>
                        <a:pt x="447199" y="294811"/>
                        <a:pt x="453866" y="299002"/>
                      </a:cubicBezTo>
                      <a:cubicBezTo>
                        <a:pt x="457295" y="301288"/>
                        <a:pt x="462439" y="304621"/>
                        <a:pt x="453295" y="299668"/>
                      </a:cubicBezTo>
                      <a:close/>
                      <a:moveTo>
                        <a:pt x="614934" y="365200"/>
                      </a:moveTo>
                      <a:cubicBezTo>
                        <a:pt x="619601" y="366153"/>
                        <a:pt x="624935" y="367772"/>
                        <a:pt x="618935" y="366534"/>
                      </a:cubicBezTo>
                      <a:cubicBezTo>
                        <a:pt x="615315" y="365772"/>
                        <a:pt x="611981" y="365105"/>
                        <a:pt x="608552" y="364438"/>
                      </a:cubicBezTo>
                      <a:cubicBezTo>
                        <a:pt x="608647" y="364153"/>
                        <a:pt x="608457" y="363581"/>
                        <a:pt x="614934" y="365200"/>
                      </a:cubicBezTo>
                      <a:cubicBezTo>
                        <a:pt x="621125" y="366439"/>
                        <a:pt x="608933" y="363676"/>
                        <a:pt x="614934" y="365200"/>
                      </a:cubicBezTo>
                      <a:close/>
                      <a:moveTo>
                        <a:pt x="861346" y="398538"/>
                      </a:moveTo>
                      <a:lnTo>
                        <a:pt x="842677" y="398157"/>
                      </a:lnTo>
                      <a:cubicBezTo>
                        <a:pt x="842772" y="397776"/>
                        <a:pt x="843534" y="397776"/>
                        <a:pt x="848963" y="397871"/>
                      </a:cubicBezTo>
                      <a:cubicBezTo>
                        <a:pt x="853535" y="397871"/>
                        <a:pt x="861441" y="398062"/>
                        <a:pt x="861346" y="398538"/>
                      </a:cubicBezTo>
                      <a:close/>
                      <a:moveTo>
                        <a:pt x="1212342" y="787825"/>
                      </a:moveTo>
                      <a:cubicBezTo>
                        <a:pt x="1212056" y="781252"/>
                        <a:pt x="1211675" y="775347"/>
                        <a:pt x="1212247" y="775442"/>
                      </a:cubicBezTo>
                      <a:lnTo>
                        <a:pt x="1212533" y="781633"/>
                      </a:lnTo>
                      <a:lnTo>
                        <a:pt x="1212342" y="787825"/>
                      </a:lnTo>
                      <a:close/>
                      <a:moveTo>
                        <a:pt x="1231868" y="1249883"/>
                      </a:moveTo>
                      <a:cubicBezTo>
                        <a:pt x="1231678" y="1242262"/>
                        <a:pt x="1230916" y="1229880"/>
                        <a:pt x="1231583" y="1229975"/>
                      </a:cubicBezTo>
                      <a:cubicBezTo>
                        <a:pt x="1231487" y="1224736"/>
                        <a:pt x="1230535" y="1211211"/>
                        <a:pt x="1231202" y="1211401"/>
                      </a:cubicBezTo>
                      <a:cubicBezTo>
                        <a:pt x="1230916" y="1210735"/>
                        <a:pt x="1230059" y="1217974"/>
                        <a:pt x="1229773" y="1209973"/>
                      </a:cubicBezTo>
                      <a:cubicBezTo>
                        <a:pt x="1229487" y="1203305"/>
                        <a:pt x="1230154" y="1192066"/>
                        <a:pt x="1229487" y="1184922"/>
                      </a:cubicBezTo>
                      <a:cubicBezTo>
                        <a:pt x="1229297" y="1182350"/>
                        <a:pt x="1229011" y="1185589"/>
                        <a:pt x="1228916" y="1186351"/>
                      </a:cubicBezTo>
                      <a:cubicBezTo>
                        <a:pt x="1228439" y="1186256"/>
                        <a:pt x="1228154" y="1178445"/>
                        <a:pt x="1227963" y="1173873"/>
                      </a:cubicBezTo>
                      <a:cubicBezTo>
                        <a:pt x="1227677" y="1167586"/>
                        <a:pt x="1227392" y="1155204"/>
                        <a:pt x="1228154" y="1160062"/>
                      </a:cubicBezTo>
                      <a:cubicBezTo>
                        <a:pt x="1228820" y="1164062"/>
                        <a:pt x="1229678" y="1183779"/>
                        <a:pt x="1230154" y="1179302"/>
                      </a:cubicBezTo>
                      <a:cubicBezTo>
                        <a:pt x="1230725" y="1173873"/>
                        <a:pt x="1230154" y="1164729"/>
                        <a:pt x="1229392" y="1161300"/>
                      </a:cubicBezTo>
                      <a:cubicBezTo>
                        <a:pt x="1228344" y="1156728"/>
                        <a:pt x="1227296" y="1124248"/>
                        <a:pt x="1228249" y="1124438"/>
                      </a:cubicBezTo>
                      <a:cubicBezTo>
                        <a:pt x="1228058" y="1124438"/>
                        <a:pt x="1227392" y="1126439"/>
                        <a:pt x="1227106" y="1121676"/>
                      </a:cubicBezTo>
                      <a:cubicBezTo>
                        <a:pt x="1226820" y="1116056"/>
                        <a:pt x="1226344" y="1105579"/>
                        <a:pt x="1225868" y="1105483"/>
                      </a:cubicBezTo>
                      <a:cubicBezTo>
                        <a:pt x="1226439" y="1105579"/>
                        <a:pt x="1226153" y="1093768"/>
                        <a:pt x="1225772" y="1080718"/>
                      </a:cubicBezTo>
                      <a:cubicBezTo>
                        <a:pt x="1225296" y="1067574"/>
                        <a:pt x="1224725" y="1053191"/>
                        <a:pt x="1224534" y="1048048"/>
                      </a:cubicBezTo>
                      <a:cubicBezTo>
                        <a:pt x="1223581" y="1027188"/>
                        <a:pt x="1222439" y="1014139"/>
                        <a:pt x="1220914" y="999565"/>
                      </a:cubicBezTo>
                      <a:cubicBezTo>
                        <a:pt x="1221105" y="1001566"/>
                        <a:pt x="1222629" y="1014520"/>
                        <a:pt x="1222629" y="1009376"/>
                      </a:cubicBezTo>
                      <a:cubicBezTo>
                        <a:pt x="1222629" y="1009281"/>
                        <a:pt x="1222248" y="1001661"/>
                        <a:pt x="1222248" y="1001566"/>
                      </a:cubicBezTo>
                      <a:cubicBezTo>
                        <a:pt x="1222058" y="997946"/>
                        <a:pt x="1222153" y="1000804"/>
                        <a:pt x="1222439" y="998803"/>
                      </a:cubicBezTo>
                      <a:cubicBezTo>
                        <a:pt x="1222820" y="995756"/>
                        <a:pt x="1222724" y="988326"/>
                        <a:pt x="1221962" y="987469"/>
                      </a:cubicBezTo>
                      <a:cubicBezTo>
                        <a:pt x="1221486" y="986897"/>
                        <a:pt x="1221296" y="988421"/>
                        <a:pt x="1220914" y="980039"/>
                      </a:cubicBezTo>
                      <a:cubicBezTo>
                        <a:pt x="1220724" y="975753"/>
                        <a:pt x="1220534" y="970419"/>
                        <a:pt x="1220438" y="966228"/>
                      </a:cubicBezTo>
                      <a:cubicBezTo>
                        <a:pt x="1220343" y="962894"/>
                        <a:pt x="1220724" y="963656"/>
                        <a:pt x="1220629" y="961465"/>
                      </a:cubicBezTo>
                      <a:lnTo>
                        <a:pt x="1219772" y="939653"/>
                      </a:lnTo>
                      <a:cubicBezTo>
                        <a:pt x="1219200" y="926890"/>
                        <a:pt x="1217962" y="931271"/>
                        <a:pt x="1218152" y="934986"/>
                      </a:cubicBezTo>
                      <a:cubicBezTo>
                        <a:pt x="1217867" y="928604"/>
                        <a:pt x="1218629" y="914126"/>
                        <a:pt x="1218629" y="907840"/>
                      </a:cubicBezTo>
                      <a:cubicBezTo>
                        <a:pt x="1218629" y="901267"/>
                        <a:pt x="1218438" y="895552"/>
                        <a:pt x="1218152" y="902506"/>
                      </a:cubicBezTo>
                      <a:cubicBezTo>
                        <a:pt x="1217962" y="906506"/>
                        <a:pt x="1217390" y="913364"/>
                        <a:pt x="1217295" y="901077"/>
                      </a:cubicBezTo>
                      <a:cubicBezTo>
                        <a:pt x="1217200" y="894505"/>
                        <a:pt x="1217200" y="888694"/>
                        <a:pt x="1217390" y="883646"/>
                      </a:cubicBezTo>
                      <a:cubicBezTo>
                        <a:pt x="1217390" y="883075"/>
                        <a:pt x="1217581" y="879265"/>
                        <a:pt x="1217486" y="877645"/>
                      </a:cubicBezTo>
                      <a:cubicBezTo>
                        <a:pt x="1217581" y="880027"/>
                        <a:pt x="1216628" y="882313"/>
                        <a:pt x="1216438" y="880693"/>
                      </a:cubicBezTo>
                      <a:cubicBezTo>
                        <a:pt x="1216152" y="878598"/>
                        <a:pt x="1216819" y="864406"/>
                        <a:pt x="1216819" y="862977"/>
                      </a:cubicBezTo>
                      <a:cubicBezTo>
                        <a:pt x="1217486" y="843165"/>
                        <a:pt x="1215866" y="867358"/>
                        <a:pt x="1215771" y="866501"/>
                      </a:cubicBezTo>
                      <a:cubicBezTo>
                        <a:pt x="1215390" y="863167"/>
                        <a:pt x="1216152" y="844117"/>
                        <a:pt x="1215390" y="844022"/>
                      </a:cubicBezTo>
                      <a:cubicBezTo>
                        <a:pt x="1215581" y="844022"/>
                        <a:pt x="1215581" y="841260"/>
                        <a:pt x="1215485" y="836974"/>
                      </a:cubicBezTo>
                      <a:cubicBezTo>
                        <a:pt x="1215390" y="832687"/>
                        <a:pt x="1215104" y="826877"/>
                        <a:pt x="1214914" y="820781"/>
                      </a:cubicBezTo>
                      <a:cubicBezTo>
                        <a:pt x="1214342" y="808589"/>
                        <a:pt x="1213771" y="795445"/>
                        <a:pt x="1213676" y="791539"/>
                      </a:cubicBezTo>
                      <a:cubicBezTo>
                        <a:pt x="1213104" y="781252"/>
                        <a:pt x="1212628" y="773918"/>
                        <a:pt x="1212152" y="764774"/>
                      </a:cubicBezTo>
                      <a:cubicBezTo>
                        <a:pt x="1211771" y="758107"/>
                        <a:pt x="1212342" y="753344"/>
                        <a:pt x="1211866" y="748201"/>
                      </a:cubicBezTo>
                      <a:cubicBezTo>
                        <a:pt x="1211580" y="745248"/>
                        <a:pt x="1210628" y="738199"/>
                        <a:pt x="1210437" y="734199"/>
                      </a:cubicBezTo>
                      <a:cubicBezTo>
                        <a:pt x="1210437" y="734961"/>
                        <a:pt x="1213199" y="750106"/>
                        <a:pt x="1211771" y="736199"/>
                      </a:cubicBezTo>
                      <a:cubicBezTo>
                        <a:pt x="1211199" y="730198"/>
                        <a:pt x="1210913" y="720197"/>
                        <a:pt x="1210247" y="719530"/>
                      </a:cubicBezTo>
                      <a:cubicBezTo>
                        <a:pt x="1209675" y="718959"/>
                        <a:pt x="1209866" y="707053"/>
                        <a:pt x="1209389" y="706957"/>
                      </a:cubicBezTo>
                      <a:cubicBezTo>
                        <a:pt x="1210056" y="707053"/>
                        <a:pt x="1210437" y="705243"/>
                        <a:pt x="1210151" y="694956"/>
                      </a:cubicBezTo>
                      <a:cubicBezTo>
                        <a:pt x="1209961" y="688193"/>
                        <a:pt x="1208246" y="685526"/>
                        <a:pt x="1207675" y="677906"/>
                      </a:cubicBezTo>
                      <a:cubicBezTo>
                        <a:pt x="1206056" y="658189"/>
                        <a:pt x="1208532" y="657332"/>
                        <a:pt x="1209199" y="657523"/>
                      </a:cubicBezTo>
                      <a:cubicBezTo>
                        <a:pt x="1208056" y="649617"/>
                        <a:pt x="1207198" y="642283"/>
                        <a:pt x="1206056" y="632281"/>
                      </a:cubicBezTo>
                      <a:cubicBezTo>
                        <a:pt x="1206437" y="628662"/>
                        <a:pt x="1206627" y="625900"/>
                        <a:pt x="1206818" y="620089"/>
                      </a:cubicBezTo>
                      <a:cubicBezTo>
                        <a:pt x="1206246" y="619994"/>
                        <a:pt x="1205960" y="608850"/>
                        <a:pt x="1205675" y="603706"/>
                      </a:cubicBezTo>
                      <a:cubicBezTo>
                        <a:pt x="1205484" y="600849"/>
                        <a:pt x="1204246" y="587704"/>
                        <a:pt x="1204151" y="589228"/>
                      </a:cubicBezTo>
                      <a:cubicBezTo>
                        <a:pt x="1204531" y="583799"/>
                        <a:pt x="1205960" y="593134"/>
                        <a:pt x="1204722" y="574655"/>
                      </a:cubicBezTo>
                      <a:cubicBezTo>
                        <a:pt x="1203770" y="561415"/>
                        <a:pt x="1203960" y="557701"/>
                        <a:pt x="1204722" y="557986"/>
                      </a:cubicBezTo>
                      <a:cubicBezTo>
                        <a:pt x="1204436" y="550557"/>
                        <a:pt x="1204151" y="553510"/>
                        <a:pt x="1203770" y="550557"/>
                      </a:cubicBezTo>
                      <a:cubicBezTo>
                        <a:pt x="1203198" y="546175"/>
                        <a:pt x="1203103" y="535984"/>
                        <a:pt x="1202627" y="530364"/>
                      </a:cubicBezTo>
                      <a:cubicBezTo>
                        <a:pt x="1202150" y="524649"/>
                        <a:pt x="1201864" y="528840"/>
                        <a:pt x="1201484" y="525411"/>
                      </a:cubicBezTo>
                      <a:cubicBezTo>
                        <a:pt x="1201007" y="521887"/>
                        <a:pt x="1201007" y="514076"/>
                        <a:pt x="1200626" y="513981"/>
                      </a:cubicBezTo>
                      <a:cubicBezTo>
                        <a:pt x="1201293" y="514076"/>
                        <a:pt x="1201293" y="515695"/>
                        <a:pt x="1200912" y="506837"/>
                      </a:cubicBezTo>
                      <a:lnTo>
                        <a:pt x="1200150" y="489121"/>
                      </a:lnTo>
                      <a:cubicBezTo>
                        <a:pt x="1200436" y="489216"/>
                        <a:pt x="1201007" y="488835"/>
                        <a:pt x="1201198" y="495502"/>
                      </a:cubicBezTo>
                      <a:cubicBezTo>
                        <a:pt x="1201484" y="497884"/>
                        <a:pt x="1201484" y="501694"/>
                        <a:pt x="1201864" y="501789"/>
                      </a:cubicBezTo>
                      <a:cubicBezTo>
                        <a:pt x="1201103" y="484739"/>
                        <a:pt x="1200150" y="482453"/>
                        <a:pt x="1199198" y="469118"/>
                      </a:cubicBezTo>
                      <a:cubicBezTo>
                        <a:pt x="1198245" y="455688"/>
                        <a:pt x="1199960" y="468451"/>
                        <a:pt x="1199960" y="468451"/>
                      </a:cubicBezTo>
                      <a:cubicBezTo>
                        <a:pt x="1199960" y="468166"/>
                        <a:pt x="1199198" y="458260"/>
                        <a:pt x="1199198" y="458069"/>
                      </a:cubicBezTo>
                      <a:cubicBezTo>
                        <a:pt x="1198626" y="452545"/>
                        <a:pt x="1198531" y="451021"/>
                        <a:pt x="1198721" y="445591"/>
                      </a:cubicBezTo>
                      <a:cubicBezTo>
                        <a:pt x="1198912" y="438067"/>
                        <a:pt x="1198245" y="419207"/>
                        <a:pt x="1197578" y="426827"/>
                      </a:cubicBezTo>
                      <a:cubicBezTo>
                        <a:pt x="1197483" y="422636"/>
                        <a:pt x="1197197" y="421398"/>
                        <a:pt x="1197102" y="419683"/>
                      </a:cubicBezTo>
                      <a:cubicBezTo>
                        <a:pt x="1196912" y="417493"/>
                        <a:pt x="1198055" y="420826"/>
                        <a:pt x="1198150" y="420541"/>
                      </a:cubicBezTo>
                      <a:cubicBezTo>
                        <a:pt x="1198436" y="419969"/>
                        <a:pt x="1198150" y="415588"/>
                        <a:pt x="1197864" y="412444"/>
                      </a:cubicBezTo>
                      <a:cubicBezTo>
                        <a:pt x="1196721" y="397300"/>
                        <a:pt x="1195578" y="399967"/>
                        <a:pt x="1194911" y="383107"/>
                      </a:cubicBezTo>
                      <a:cubicBezTo>
                        <a:pt x="1195388" y="383203"/>
                        <a:pt x="1195864" y="384060"/>
                        <a:pt x="1196150" y="380726"/>
                      </a:cubicBezTo>
                      <a:cubicBezTo>
                        <a:pt x="1196626" y="375106"/>
                        <a:pt x="1195769" y="364724"/>
                        <a:pt x="1195102" y="364629"/>
                      </a:cubicBezTo>
                      <a:cubicBezTo>
                        <a:pt x="1195578" y="364724"/>
                        <a:pt x="1196054" y="361676"/>
                        <a:pt x="1195673" y="352342"/>
                      </a:cubicBezTo>
                      <a:cubicBezTo>
                        <a:pt x="1195388" y="352246"/>
                        <a:pt x="1193864" y="357009"/>
                        <a:pt x="1194245" y="346341"/>
                      </a:cubicBezTo>
                      <a:cubicBezTo>
                        <a:pt x="1194435" y="340816"/>
                        <a:pt x="1195102" y="340816"/>
                        <a:pt x="1194721" y="330625"/>
                      </a:cubicBezTo>
                      <a:cubicBezTo>
                        <a:pt x="1194435" y="326434"/>
                        <a:pt x="1194340" y="322052"/>
                        <a:pt x="1193768" y="319480"/>
                      </a:cubicBezTo>
                      <a:cubicBezTo>
                        <a:pt x="1192721" y="320623"/>
                        <a:pt x="1191387" y="321766"/>
                        <a:pt x="1189863" y="323195"/>
                      </a:cubicBezTo>
                      <a:cubicBezTo>
                        <a:pt x="1189958" y="322909"/>
                        <a:pt x="1188053" y="324338"/>
                        <a:pt x="1186053" y="325957"/>
                      </a:cubicBezTo>
                      <a:cubicBezTo>
                        <a:pt x="1183862" y="327672"/>
                        <a:pt x="1180814" y="329767"/>
                        <a:pt x="1177671" y="332053"/>
                      </a:cubicBezTo>
                      <a:cubicBezTo>
                        <a:pt x="1171194" y="336435"/>
                        <a:pt x="1163860" y="340721"/>
                        <a:pt x="1161479" y="342055"/>
                      </a:cubicBezTo>
                      <a:cubicBezTo>
                        <a:pt x="1153668" y="346722"/>
                        <a:pt x="1164908" y="341102"/>
                        <a:pt x="1162431" y="342721"/>
                      </a:cubicBezTo>
                      <a:cubicBezTo>
                        <a:pt x="1156145" y="347103"/>
                        <a:pt x="1148810" y="348532"/>
                        <a:pt x="1147953" y="348817"/>
                      </a:cubicBezTo>
                      <a:cubicBezTo>
                        <a:pt x="1145191" y="350056"/>
                        <a:pt x="1133570" y="355009"/>
                        <a:pt x="1129856" y="356628"/>
                      </a:cubicBezTo>
                      <a:cubicBezTo>
                        <a:pt x="1124617" y="359009"/>
                        <a:pt x="1119092" y="360819"/>
                        <a:pt x="1113758" y="362914"/>
                      </a:cubicBezTo>
                      <a:cubicBezTo>
                        <a:pt x="1108424" y="365010"/>
                        <a:pt x="1103090" y="366915"/>
                        <a:pt x="1097852" y="368534"/>
                      </a:cubicBezTo>
                      <a:cubicBezTo>
                        <a:pt x="1096328" y="369106"/>
                        <a:pt x="1090803" y="371011"/>
                        <a:pt x="1085374" y="372820"/>
                      </a:cubicBezTo>
                      <a:cubicBezTo>
                        <a:pt x="1079945" y="374535"/>
                        <a:pt x="1074706" y="375964"/>
                        <a:pt x="1073848" y="376154"/>
                      </a:cubicBezTo>
                      <a:cubicBezTo>
                        <a:pt x="1070991" y="376726"/>
                        <a:pt x="1090898" y="369963"/>
                        <a:pt x="1083088" y="372249"/>
                      </a:cubicBezTo>
                      <a:cubicBezTo>
                        <a:pt x="1076897" y="373963"/>
                        <a:pt x="1049941" y="381488"/>
                        <a:pt x="1047369" y="382250"/>
                      </a:cubicBezTo>
                      <a:cubicBezTo>
                        <a:pt x="1047369" y="381679"/>
                        <a:pt x="1041654" y="382536"/>
                        <a:pt x="1033653" y="384155"/>
                      </a:cubicBezTo>
                      <a:cubicBezTo>
                        <a:pt x="1027176" y="385584"/>
                        <a:pt x="1020128" y="386441"/>
                        <a:pt x="1013936" y="387584"/>
                      </a:cubicBezTo>
                      <a:cubicBezTo>
                        <a:pt x="1009079" y="388537"/>
                        <a:pt x="1007269" y="388918"/>
                        <a:pt x="1002221" y="389965"/>
                      </a:cubicBezTo>
                      <a:cubicBezTo>
                        <a:pt x="987266" y="392632"/>
                        <a:pt x="977360" y="392251"/>
                        <a:pt x="964883" y="393394"/>
                      </a:cubicBezTo>
                      <a:cubicBezTo>
                        <a:pt x="961168" y="393680"/>
                        <a:pt x="961168" y="393871"/>
                        <a:pt x="961168" y="394061"/>
                      </a:cubicBezTo>
                      <a:cubicBezTo>
                        <a:pt x="956691" y="394633"/>
                        <a:pt x="951643" y="394728"/>
                        <a:pt x="947166" y="395014"/>
                      </a:cubicBezTo>
                      <a:cubicBezTo>
                        <a:pt x="938975" y="395680"/>
                        <a:pt x="931545" y="396252"/>
                        <a:pt x="922115" y="396919"/>
                      </a:cubicBezTo>
                      <a:cubicBezTo>
                        <a:pt x="913829" y="397490"/>
                        <a:pt x="908876" y="397109"/>
                        <a:pt x="901065" y="397300"/>
                      </a:cubicBezTo>
                      <a:cubicBezTo>
                        <a:pt x="897350" y="397300"/>
                        <a:pt x="890111" y="397395"/>
                        <a:pt x="887254" y="397681"/>
                      </a:cubicBezTo>
                      <a:cubicBezTo>
                        <a:pt x="884777" y="397871"/>
                        <a:pt x="877538" y="398252"/>
                        <a:pt x="869728" y="398157"/>
                      </a:cubicBezTo>
                      <a:cubicBezTo>
                        <a:pt x="861917" y="397966"/>
                        <a:pt x="853726" y="397776"/>
                        <a:pt x="849344" y="397681"/>
                      </a:cubicBezTo>
                      <a:cubicBezTo>
                        <a:pt x="845630" y="397585"/>
                        <a:pt x="821150" y="397871"/>
                        <a:pt x="820198" y="397395"/>
                      </a:cubicBezTo>
                      <a:cubicBezTo>
                        <a:pt x="818769" y="397204"/>
                        <a:pt x="823817" y="397014"/>
                        <a:pt x="824294" y="397014"/>
                      </a:cubicBezTo>
                      <a:lnTo>
                        <a:pt x="811721" y="396633"/>
                      </a:lnTo>
                      <a:cubicBezTo>
                        <a:pt x="810387" y="396633"/>
                        <a:pt x="801814" y="396823"/>
                        <a:pt x="799719" y="396728"/>
                      </a:cubicBezTo>
                      <a:cubicBezTo>
                        <a:pt x="798481" y="396633"/>
                        <a:pt x="799719" y="396061"/>
                        <a:pt x="797243" y="395776"/>
                      </a:cubicBezTo>
                      <a:cubicBezTo>
                        <a:pt x="792956" y="395299"/>
                        <a:pt x="785527" y="394918"/>
                        <a:pt x="780669" y="394537"/>
                      </a:cubicBezTo>
                      <a:cubicBezTo>
                        <a:pt x="773621" y="393966"/>
                        <a:pt x="761905" y="393109"/>
                        <a:pt x="762191" y="392251"/>
                      </a:cubicBezTo>
                      <a:cubicBezTo>
                        <a:pt x="762095" y="392442"/>
                        <a:pt x="754856" y="392061"/>
                        <a:pt x="755809" y="392347"/>
                      </a:cubicBezTo>
                      <a:cubicBezTo>
                        <a:pt x="751808" y="391299"/>
                        <a:pt x="747808" y="390823"/>
                        <a:pt x="737330" y="389680"/>
                      </a:cubicBezTo>
                      <a:cubicBezTo>
                        <a:pt x="732568" y="389108"/>
                        <a:pt x="725234" y="387679"/>
                        <a:pt x="720852" y="387298"/>
                      </a:cubicBezTo>
                      <a:cubicBezTo>
                        <a:pt x="717995" y="387013"/>
                        <a:pt x="720471" y="387489"/>
                        <a:pt x="716852" y="386917"/>
                      </a:cubicBezTo>
                      <a:cubicBezTo>
                        <a:pt x="706374" y="385108"/>
                        <a:pt x="702564" y="384441"/>
                        <a:pt x="691610" y="382441"/>
                      </a:cubicBezTo>
                      <a:cubicBezTo>
                        <a:pt x="686753" y="381393"/>
                        <a:pt x="663702" y="376726"/>
                        <a:pt x="663893" y="376249"/>
                      </a:cubicBezTo>
                      <a:cubicBezTo>
                        <a:pt x="652177" y="373773"/>
                        <a:pt x="662654" y="376821"/>
                        <a:pt x="654463" y="375297"/>
                      </a:cubicBezTo>
                      <a:cubicBezTo>
                        <a:pt x="650272" y="374630"/>
                        <a:pt x="646462" y="373106"/>
                        <a:pt x="645414" y="372630"/>
                      </a:cubicBezTo>
                      <a:cubicBezTo>
                        <a:pt x="642461" y="371773"/>
                        <a:pt x="639509" y="370915"/>
                        <a:pt x="636365" y="369963"/>
                      </a:cubicBezTo>
                      <a:cubicBezTo>
                        <a:pt x="628841" y="367963"/>
                        <a:pt x="596837" y="360628"/>
                        <a:pt x="597408" y="359390"/>
                      </a:cubicBezTo>
                      <a:cubicBezTo>
                        <a:pt x="597694" y="359676"/>
                        <a:pt x="594836" y="360057"/>
                        <a:pt x="590264" y="358533"/>
                      </a:cubicBezTo>
                      <a:cubicBezTo>
                        <a:pt x="587883" y="357771"/>
                        <a:pt x="585788" y="356628"/>
                        <a:pt x="585121" y="356247"/>
                      </a:cubicBezTo>
                      <a:cubicBezTo>
                        <a:pt x="583692" y="355771"/>
                        <a:pt x="580072" y="354437"/>
                        <a:pt x="578548" y="353961"/>
                      </a:cubicBezTo>
                      <a:cubicBezTo>
                        <a:pt x="572262" y="351865"/>
                        <a:pt x="569405" y="350913"/>
                        <a:pt x="563118" y="348722"/>
                      </a:cubicBezTo>
                      <a:cubicBezTo>
                        <a:pt x="561022" y="347960"/>
                        <a:pt x="557975" y="346817"/>
                        <a:pt x="556736" y="346150"/>
                      </a:cubicBezTo>
                      <a:cubicBezTo>
                        <a:pt x="554164" y="344817"/>
                        <a:pt x="561975" y="347103"/>
                        <a:pt x="560070" y="346246"/>
                      </a:cubicBezTo>
                      <a:cubicBezTo>
                        <a:pt x="557879" y="345198"/>
                        <a:pt x="545306" y="341102"/>
                        <a:pt x="541592" y="339673"/>
                      </a:cubicBezTo>
                      <a:cubicBezTo>
                        <a:pt x="536162" y="337578"/>
                        <a:pt x="530543" y="335482"/>
                        <a:pt x="525209" y="333006"/>
                      </a:cubicBezTo>
                      <a:cubicBezTo>
                        <a:pt x="519875" y="330434"/>
                        <a:pt x="514541" y="327862"/>
                        <a:pt x="509588" y="325481"/>
                      </a:cubicBezTo>
                      <a:cubicBezTo>
                        <a:pt x="498729" y="320338"/>
                        <a:pt x="507206" y="326529"/>
                        <a:pt x="492157" y="318718"/>
                      </a:cubicBezTo>
                      <a:cubicBezTo>
                        <a:pt x="484537" y="314432"/>
                        <a:pt x="482155" y="312337"/>
                        <a:pt x="470249" y="306241"/>
                      </a:cubicBezTo>
                      <a:cubicBezTo>
                        <a:pt x="466249" y="304145"/>
                        <a:pt x="455486" y="299954"/>
                        <a:pt x="454343" y="298049"/>
                      </a:cubicBezTo>
                      <a:cubicBezTo>
                        <a:pt x="453009" y="295858"/>
                        <a:pt x="440436" y="289096"/>
                        <a:pt x="434721" y="285857"/>
                      </a:cubicBezTo>
                      <a:cubicBezTo>
                        <a:pt x="424053" y="280047"/>
                        <a:pt x="421100" y="277094"/>
                        <a:pt x="412052" y="270046"/>
                      </a:cubicBezTo>
                      <a:cubicBezTo>
                        <a:pt x="402622" y="262902"/>
                        <a:pt x="408718" y="268998"/>
                        <a:pt x="406337" y="267664"/>
                      </a:cubicBezTo>
                      <a:cubicBezTo>
                        <a:pt x="403955" y="266331"/>
                        <a:pt x="394811" y="257663"/>
                        <a:pt x="391192" y="255568"/>
                      </a:cubicBezTo>
                      <a:cubicBezTo>
                        <a:pt x="390144" y="254996"/>
                        <a:pt x="394049" y="258139"/>
                        <a:pt x="391382" y="256425"/>
                      </a:cubicBezTo>
                      <a:cubicBezTo>
                        <a:pt x="389954" y="255758"/>
                        <a:pt x="384143" y="250424"/>
                        <a:pt x="383000" y="249376"/>
                      </a:cubicBezTo>
                      <a:cubicBezTo>
                        <a:pt x="378238" y="244709"/>
                        <a:pt x="386905" y="251377"/>
                        <a:pt x="376619" y="242233"/>
                      </a:cubicBezTo>
                      <a:cubicBezTo>
                        <a:pt x="362617" y="230707"/>
                        <a:pt x="346805" y="213943"/>
                        <a:pt x="334137" y="201370"/>
                      </a:cubicBezTo>
                      <a:cubicBezTo>
                        <a:pt x="330232" y="196894"/>
                        <a:pt x="329660" y="196227"/>
                        <a:pt x="325660" y="191464"/>
                      </a:cubicBezTo>
                      <a:cubicBezTo>
                        <a:pt x="318326" y="183654"/>
                        <a:pt x="324421" y="188321"/>
                        <a:pt x="323660" y="187369"/>
                      </a:cubicBezTo>
                      <a:cubicBezTo>
                        <a:pt x="316897" y="178987"/>
                        <a:pt x="318516" y="183844"/>
                        <a:pt x="310420" y="171938"/>
                      </a:cubicBezTo>
                      <a:cubicBezTo>
                        <a:pt x="308896" y="169747"/>
                        <a:pt x="306800" y="166795"/>
                        <a:pt x="305371" y="164699"/>
                      </a:cubicBezTo>
                      <a:cubicBezTo>
                        <a:pt x="303467" y="162032"/>
                        <a:pt x="295751" y="151078"/>
                        <a:pt x="288512" y="140791"/>
                      </a:cubicBezTo>
                      <a:cubicBezTo>
                        <a:pt x="284893" y="135648"/>
                        <a:pt x="281369" y="130695"/>
                        <a:pt x="278797" y="126980"/>
                      </a:cubicBezTo>
                      <a:cubicBezTo>
                        <a:pt x="276225" y="123265"/>
                        <a:pt x="274701" y="120789"/>
                        <a:pt x="274796" y="120694"/>
                      </a:cubicBezTo>
                      <a:lnTo>
                        <a:pt x="268891" y="113264"/>
                      </a:lnTo>
                      <a:lnTo>
                        <a:pt x="262223" y="106501"/>
                      </a:lnTo>
                      <a:cubicBezTo>
                        <a:pt x="262795" y="106216"/>
                        <a:pt x="256794" y="99072"/>
                        <a:pt x="251841" y="93262"/>
                      </a:cubicBezTo>
                      <a:cubicBezTo>
                        <a:pt x="246412" y="86785"/>
                        <a:pt x="247079" y="87070"/>
                        <a:pt x="244412" y="84022"/>
                      </a:cubicBezTo>
                      <a:cubicBezTo>
                        <a:pt x="242316" y="81641"/>
                        <a:pt x="234220" y="76402"/>
                        <a:pt x="228029" y="70687"/>
                      </a:cubicBezTo>
                      <a:cubicBezTo>
                        <a:pt x="228219" y="70497"/>
                        <a:pt x="232029" y="72402"/>
                        <a:pt x="229838" y="70306"/>
                      </a:cubicBezTo>
                      <a:cubicBezTo>
                        <a:pt x="225171" y="65068"/>
                        <a:pt x="214598" y="58781"/>
                        <a:pt x="214027" y="58686"/>
                      </a:cubicBezTo>
                      <a:cubicBezTo>
                        <a:pt x="213551" y="58686"/>
                        <a:pt x="218027" y="62496"/>
                        <a:pt x="212027" y="58019"/>
                      </a:cubicBezTo>
                      <a:cubicBezTo>
                        <a:pt x="208121" y="55162"/>
                        <a:pt x="207073" y="54304"/>
                        <a:pt x="205169" y="52495"/>
                      </a:cubicBezTo>
                      <a:cubicBezTo>
                        <a:pt x="201930" y="49542"/>
                        <a:pt x="207264" y="52685"/>
                        <a:pt x="204406" y="50018"/>
                      </a:cubicBezTo>
                      <a:cubicBezTo>
                        <a:pt x="203930" y="49447"/>
                        <a:pt x="199168" y="46970"/>
                        <a:pt x="199263" y="47161"/>
                      </a:cubicBezTo>
                      <a:cubicBezTo>
                        <a:pt x="195739" y="45351"/>
                        <a:pt x="191548" y="43065"/>
                        <a:pt x="186880" y="40303"/>
                      </a:cubicBezTo>
                      <a:cubicBezTo>
                        <a:pt x="182689" y="37826"/>
                        <a:pt x="182404" y="37350"/>
                        <a:pt x="179546" y="35826"/>
                      </a:cubicBezTo>
                      <a:cubicBezTo>
                        <a:pt x="175355" y="33445"/>
                        <a:pt x="173355" y="33254"/>
                        <a:pt x="170593" y="32111"/>
                      </a:cubicBezTo>
                      <a:cubicBezTo>
                        <a:pt x="166592" y="30682"/>
                        <a:pt x="164687" y="28396"/>
                        <a:pt x="158210" y="25825"/>
                      </a:cubicBezTo>
                      <a:cubicBezTo>
                        <a:pt x="155067" y="24586"/>
                        <a:pt x="154591" y="24586"/>
                        <a:pt x="150971" y="23253"/>
                      </a:cubicBezTo>
                      <a:cubicBezTo>
                        <a:pt x="147161" y="21919"/>
                        <a:pt x="142875" y="20300"/>
                        <a:pt x="138970" y="18967"/>
                      </a:cubicBezTo>
                      <a:cubicBezTo>
                        <a:pt x="148780" y="22396"/>
                        <a:pt x="162973" y="27063"/>
                        <a:pt x="146971" y="20967"/>
                      </a:cubicBezTo>
                      <a:cubicBezTo>
                        <a:pt x="139637" y="18300"/>
                        <a:pt x="125635" y="13252"/>
                        <a:pt x="125254" y="14204"/>
                      </a:cubicBezTo>
                      <a:cubicBezTo>
                        <a:pt x="125444" y="13918"/>
                        <a:pt x="122492" y="12966"/>
                        <a:pt x="117920" y="11537"/>
                      </a:cubicBezTo>
                      <a:cubicBezTo>
                        <a:pt x="113347" y="10204"/>
                        <a:pt x="107061" y="8108"/>
                        <a:pt x="100203" y="6965"/>
                      </a:cubicBezTo>
                      <a:cubicBezTo>
                        <a:pt x="86678" y="3822"/>
                        <a:pt x="71247" y="2298"/>
                        <a:pt x="65056" y="1441"/>
                      </a:cubicBezTo>
                      <a:cubicBezTo>
                        <a:pt x="53626" y="679"/>
                        <a:pt x="58103" y="1536"/>
                        <a:pt x="57912" y="2203"/>
                      </a:cubicBezTo>
                      <a:cubicBezTo>
                        <a:pt x="52292" y="2584"/>
                        <a:pt x="50768" y="2298"/>
                        <a:pt x="45529" y="1441"/>
                      </a:cubicBezTo>
                      <a:cubicBezTo>
                        <a:pt x="45720" y="869"/>
                        <a:pt x="38671" y="202"/>
                        <a:pt x="29718" y="12"/>
                      </a:cubicBezTo>
                      <a:cubicBezTo>
                        <a:pt x="20669" y="-83"/>
                        <a:pt x="10573" y="393"/>
                        <a:pt x="2762" y="1441"/>
                      </a:cubicBezTo>
                      <a:lnTo>
                        <a:pt x="857" y="1726"/>
                      </a:lnTo>
                      <a:cubicBezTo>
                        <a:pt x="381" y="1631"/>
                        <a:pt x="476" y="2012"/>
                        <a:pt x="476" y="2393"/>
                      </a:cubicBezTo>
                      <a:lnTo>
                        <a:pt x="476" y="3346"/>
                      </a:lnTo>
                      <a:lnTo>
                        <a:pt x="476" y="6965"/>
                      </a:lnTo>
                      <a:cubicBezTo>
                        <a:pt x="476" y="8965"/>
                        <a:pt x="476" y="10966"/>
                        <a:pt x="476" y="12966"/>
                      </a:cubicBezTo>
                      <a:cubicBezTo>
                        <a:pt x="571" y="16871"/>
                        <a:pt x="667" y="20491"/>
                        <a:pt x="857" y="23253"/>
                      </a:cubicBezTo>
                      <a:cubicBezTo>
                        <a:pt x="1429" y="31254"/>
                        <a:pt x="1619" y="35731"/>
                        <a:pt x="1619" y="48494"/>
                      </a:cubicBezTo>
                      <a:cubicBezTo>
                        <a:pt x="1619" y="35159"/>
                        <a:pt x="762" y="29635"/>
                        <a:pt x="762" y="46113"/>
                      </a:cubicBezTo>
                      <a:lnTo>
                        <a:pt x="762" y="84118"/>
                      </a:lnTo>
                      <a:cubicBezTo>
                        <a:pt x="762" y="99167"/>
                        <a:pt x="857" y="105930"/>
                        <a:pt x="1715" y="112978"/>
                      </a:cubicBezTo>
                      <a:cubicBezTo>
                        <a:pt x="1333" y="109835"/>
                        <a:pt x="953" y="106597"/>
                        <a:pt x="571" y="108787"/>
                      </a:cubicBezTo>
                      <a:cubicBezTo>
                        <a:pt x="286" y="110026"/>
                        <a:pt x="95" y="119646"/>
                        <a:pt x="476" y="120313"/>
                      </a:cubicBezTo>
                      <a:cubicBezTo>
                        <a:pt x="953" y="121170"/>
                        <a:pt x="667" y="130123"/>
                        <a:pt x="667" y="136505"/>
                      </a:cubicBezTo>
                      <a:cubicBezTo>
                        <a:pt x="667" y="139839"/>
                        <a:pt x="1143" y="139934"/>
                        <a:pt x="1333" y="142982"/>
                      </a:cubicBezTo>
                      <a:cubicBezTo>
                        <a:pt x="1619" y="147649"/>
                        <a:pt x="1048" y="151840"/>
                        <a:pt x="953" y="156127"/>
                      </a:cubicBezTo>
                      <a:cubicBezTo>
                        <a:pt x="953" y="160413"/>
                        <a:pt x="857" y="165080"/>
                        <a:pt x="857" y="169557"/>
                      </a:cubicBezTo>
                      <a:cubicBezTo>
                        <a:pt x="857" y="174319"/>
                        <a:pt x="953" y="180511"/>
                        <a:pt x="1333" y="182416"/>
                      </a:cubicBezTo>
                      <a:cubicBezTo>
                        <a:pt x="1619" y="184321"/>
                        <a:pt x="1524" y="189750"/>
                        <a:pt x="1524" y="195370"/>
                      </a:cubicBezTo>
                      <a:cubicBezTo>
                        <a:pt x="953" y="195655"/>
                        <a:pt x="857" y="192226"/>
                        <a:pt x="1048" y="202609"/>
                      </a:cubicBezTo>
                      <a:cubicBezTo>
                        <a:pt x="1238" y="208609"/>
                        <a:pt x="1333" y="214515"/>
                        <a:pt x="1524" y="220325"/>
                      </a:cubicBezTo>
                      <a:cubicBezTo>
                        <a:pt x="1429" y="219563"/>
                        <a:pt x="1905" y="231088"/>
                        <a:pt x="1619" y="229088"/>
                      </a:cubicBezTo>
                      <a:cubicBezTo>
                        <a:pt x="1524" y="228421"/>
                        <a:pt x="1429" y="225088"/>
                        <a:pt x="1143" y="226421"/>
                      </a:cubicBezTo>
                      <a:cubicBezTo>
                        <a:pt x="1143" y="235851"/>
                        <a:pt x="1333" y="234327"/>
                        <a:pt x="1619" y="240042"/>
                      </a:cubicBezTo>
                      <a:cubicBezTo>
                        <a:pt x="1810" y="243852"/>
                        <a:pt x="2191" y="253567"/>
                        <a:pt x="1715" y="256901"/>
                      </a:cubicBezTo>
                      <a:cubicBezTo>
                        <a:pt x="1143" y="261187"/>
                        <a:pt x="1048" y="254520"/>
                        <a:pt x="762" y="266998"/>
                      </a:cubicBezTo>
                      <a:cubicBezTo>
                        <a:pt x="667" y="273760"/>
                        <a:pt x="476" y="283190"/>
                        <a:pt x="381" y="290048"/>
                      </a:cubicBezTo>
                      <a:cubicBezTo>
                        <a:pt x="381" y="297668"/>
                        <a:pt x="762" y="292525"/>
                        <a:pt x="1048" y="293287"/>
                      </a:cubicBezTo>
                      <a:cubicBezTo>
                        <a:pt x="1429" y="294430"/>
                        <a:pt x="1619" y="300621"/>
                        <a:pt x="1333" y="304812"/>
                      </a:cubicBezTo>
                      <a:cubicBezTo>
                        <a:pt x="1143" y="307479"/>
                        <a:pt x="762" y="319766"/>
                        <a:pt x="1238" y="319861"/>
                      </a:cubicBezTo>
                      <a:cubicBezTo>
                        <a:pt x="95" y="319576"/>
                        <a:pt x="953" y="349675"/>
                        <a:pt x="1048" y="357009"/>
                      </a:cubicBezTo>
                      <a:cubicBezTo>
                        <a:pt x="1048" y="364153"/>
                        <a:pt x="857" y="362724"/>
                        <a:pt x="762" y="368725"/>
                      </a:cubicBezTo>
                      <a:cubicBezTo>
                        <a:pt x="762" y="375583"/>
                        <a:pt x="667" y="383107"/>
                        <a:pt x="667" y="390156"/>
                      </a:cubicBezTo>
                      <a:cubicBezTo>
                        <a:pt x="667" y="392823"/>
                        <a:pt x="667" y="403205"/>
                        <a:pt x="667" y="413016"/>
                      </a:cubicBezTo>
                      <a:cubicBezTo>
                        <a:pt x="571" y="417874"/>
                        <a:pt x="571" y="422541"/>
                        <a:pt x="571" y="426065"/>
                      </a:cubicBezTo>
                      <a:cubicBezTo>
                        <a:pt x="476" y="429589"/>
                        <a:pt x="381" y="431780"/>
                        <a:pt x="286" y="431780"/>
                      </a:cubicBezTo>
                      <a:cubicBezTo>
                        <a:pt x="286" y="441210"/>
                        <a:pt x="381" y="443782"/>
                        <a:pt x="953" y="444448"/>
                      </a:cubicBezTo>
                      <a:cubicBezTo>
                        <a:pt x="1238" y="444829"/>
                        <a:pt x="1810" y="451592"/>
                        <a:pt x="1810" y="456164"/>
                      </a:cubicBezTo>
                      <a:cubicBezTo>
                        <a:pt x="1810" y="455402"/>
                        <a:pt x="857" y="459498"/>
                        <a:pt x="762" y="461308"/>
                      </a:cubicBezTo>
                      <a:cubicBezTo>
                        <a:pt x="381" y="466832"/>
                        <a:pt x="476" y="475214"/>
                        <a:pt x="667" y="481596"/>
                      </a:cubicBezTo>
                      <a:cubicBezTo>
                        <a:pt x="857" y="487216"/>
                        <a:pt x="1048" y="493502"/>
                        <a:pt x="1048" y="499884"/>
                      </a:cubicBezTo>
                      <a:cubicBezTo>
                        <a:pt x="953" y="500741"/>
                        <a:pt x="667" y="504837"/>
                        <a:pt x="476" y="506551"/>
                      </a:cubicBezTo>
                      <a:cubicBezTo>
                        <a:pt x="95" y="516648"/>
                        <a:pt x="1810" y="516743"/>
                        <a:pt x="1810" y="525506"/>
                      </a:cubicBezTo>
                      <a:cubicBezTo>
                        <a:pt x="1810" y="538365"/>
                        <a:pt x="571" y="525030"/>
                        <a:pt x="381" y="533412"/>
                      </a:cubicBezTo>
                      <a:cubicBezTo>
                        <a:pt x="95" y="547795"/>
                        <a:pt x="1238" y="563035"/>
                        <a:pt x="1524" y="575227"/>
                      </a:cubicBezTo>
                      <a:cubicBezTo>
                        <a:pt x="1619" y="577513"/>
                        <a:pt x="1905" y="605707"/>
                        <a:pt x="1333" y="593896"/>
                      </a:cubicBezTo>
                      <a:cubicBezTo>
                        <a:pt x="1333" y="581132"/>
                        <a:pt x="857" y="577703"/>
                        <a:pt x="571" y="590848"/>
                      </a:cubicBezTo>
                      <a:cubicBezTo>
                        <a:pt x="476" y="595229"/>
                        <a:pt x="571" y="610374"/>
                        <a:pt x="1048" y="608850"/>
                      </a:cubicBezTo>
                      <a:cubicBezTo>
                        <a:pt x="1238" y="608469"/>
                        <a:pt x="1715" y="600944"/>
                        <a:pt x="1905" y="604373"/>
                      </a:cubicBezTo>
                      <a:cubicBezTo>
                        <a:pt x="1905" y="604945"/>
                        <a:pt x="191" y="627805"/>
                        <a:pt x="762" y="630662"/>
                      </a:cubicBezTo>
                      <a:cubicBezTo>
                        <a:pt x="1143" y="632472"/>
                        <a:pt x="1524" y="630376"/>
                        <a:pt x="1810" y="632758"/>
                      </a:cubicBezTo>
                      <a:cubicBezTo>
                        <a:pt x="2096" y="634948"/>
                        <a:pt x="2286" y="640378"/>
                        <a:pt x="2477" y="643997"/>
                      </a:cubicBezTo>
                      <a:cubicBezTo>
                        <a:pt x="1619" y="643807"/>
                        <a:pt x="1238" y="642473"/>
                        <a:pt x="1238" y="656665"/>
                      </a:cubicBezTo>
                      <a:cubicBezTo>
                        <a:pt x="1238" y="660285"/>
                        <a:pt x="1619" y="681335"/>
                        <a:pt x="2096" y="675049"/>
                      </a:cubicBezTo>
                      <a:lnTo>
                        <a:pt x="2096" y="687526"/>
                      </a:lnTo>
                      <a:cubicBezTo>
                        <a:pt x="1810" y="688003"/>
                        <a:pt x="1429" y="684859"/>
                        <a:pt x="1143" y="687717"/>
                      </a:cubicBezTo>
                      <a:cubicBezTo>
                        <a:pt x="762" y="691241"/>
                        <a:pt x="762" y="699242"/>
                        <a:pt x="857" y="704767"/>
                      </a:cubicBezTo>
                      <a:cubicBezTo>
                        <a:pt x="1143" y="717625"/>
                        <a:pt x="2572" y="721435"/>
                        <a:pt x="1238" y="730960"/>
                      </a:cubicBezTo>
                      <a:cubicBezTo>
                        <a:pt x="-190" y="730675"/>
                        <a:pt x="1524" y="740962"/>
                        <a:pt x="1524" y="750487"/>
                      </a:cubicBezTo>
                      <a:cubicBezTo>
                        <a:pt x="1524" y="756964"/>
                        <a:pt x="667" y="765917"/>
                        <a:pt x="953" y="770775"/>
                      </a:cubicBezTo>
                      <a:cubicBezTo>
                        <a:pt x="1048" y="771823"/>
                        <a:pt x="1810" y="780109"/>
                        <a:pt x="1810" y="780395"/>
                      </a:cubicBezTo>
                      <a:cubicBezTo>
                        <a:pt x="1333" y="784681"/>
                        <a:pt x="1143" y="778871"/>
                        <a:pt x="857" y="788777"/>
                      </a:cubicBezTo>
                      <a:cubicBezTo>
                        <a:pt x="762" y="793254"/>
                        <a:pt x="571" y="802493"/>
                        <a:pt x="953" y="805065"/>
                      </a:cubicBezTo>
                      <a:cubicBezTo>
                        <a:pt x="1333" y="807351"/>
                        <a:pt x="1143" y="816114"/>
                        <a:pt x="1143" y="822496"/>
                      </a:cubicBezTo>
                      <a:cubicBezTo>
                        <a:pt x="1143" y="826401"/>
                        <a:pt x="2000" y="828306"/>
                        <a:pt x="2000" y="836974"/>
                      </a:cubicBezTo>
                      <a:lnTo>
                        <a:pt x="1143" y="836783"/>
                      </a:lnTo>
                      <a:cubicBezTo>
                        <a:pt x="1143" y="841355"/>
                        <a:pt x="1143" y="849261"/>
                        <a:pt x="1524" y="849356"/>
                      </a:cubicBezTo>
                      <a:cubicBezTo>
                        <a:pt x="1905" y="854881"/>
                        <a:pt x="1905" y="856405"/>
                        <a:pt x="1524" y="861834"/>
                      </a:cubicBezTo>
                      <a:cubicBezTo>
                        <a:pt x="1524" y="867358"/>
                        <a:pt x="1524" y="868120"/>
                        <a:pt x="1905" y="868120"/>
                      </a:cubicBezTo>
                      <a:cubicBezTo>
                        <a:pt x="2381" y="868216"/>
                        <a:pt x="2286" y="876121"/>
                        <a:pt x="2286" y="880693"/>
                      </a:cubicBezTo>
                      <a:lnTo>
                        <a:pt x="857" y="880408"/>
                      </a:lnTo>
                      <a:cubicBezTo>
                        <a:pt x="1429" y="880503"/>
                        <a:pt x="1524" y="900410"/>
                        <a:pt x="1524" y="906601"/>
                      </a:cubicBezTo>
                      <a:cubicBezTo>
                        <a:pt x="1524" y="915364"/>
                        <a:pt x="1048" y="914983"/>
                        <a:pt x="953" y="921175"/>
                      </a:cubicBezTo>
                      <a:cubicBezTo>
                        <a:pt x="476" y="948131"/>
                        <a:pt x="571" y="976801"/>
                        <a:pt x="571" y="1004518"/>
                      </a:cubicBezTo>
                      <a:cubicBezTo>
                        <a:pt x="571" y="1004233"/>
                        <a:pt x="191" y="1006042"/>
                        <a:pt x="191" y="1011091"/>
                      </a:cubicBezTo>
                      <a:cubicBezTo>
                        <a:pt x="191" y="1015663"/>
                        <a:pt x="191" y="1020330"/>
                        <a:pt x="191" y="1024902"/>
                      </a:cubicBezTo>
                      <a:cubicBezTo>
                        <a:pt x="286" y="1039666"/>
                        <a:pt x="381" y="1054429"/>
                        <a:pt x="476" y="1069193"/>
                      </a:cubicBezTo>
                      <a:cubicBezTo>
                        <a:pt x="667" y="1089005"/>
                        <a:pt x="762" y="1110056"/>
                        <a:pt x="953" y="1129486"/>
                      </a:cubicBezTo>
                      <a:cubicBezTo>
                        <a:pt x="1048" y="1137392"/>
                        <a:pt x="1143" y="1145393"/>
                        <a:pt x="1524" y="1149584"/>
                      </a:cubicBezTo>
                      <a:cubicBezTo>
                        <a:pt x="1810" y="1152537"/>
                        <a:pt x="1715" y="1159585"/>
                        <a:pt x="1715" y="1163681"/>
                      </a:cubicBezTo>
                      <a:cubicBezTo>
                        <a:pt x="1715" y="1159871"/>
                        <a:pt x="1429" y="1156347"/>
                        <a:pt x="1333" y="1161776"/>
                      </a:cubicBezTo>
                      <a:cubicBezTo>
                        <a:pt x="1333" y="1173016"/>
                        <a:pt x="1238" y="1185684"/>
                        <a:pt x="1238" y="1197114"/>
                      </a:cubicBezTo>
                      <a:cubicBezTo>
                        <a:pt x="1238" y="1201972"/>
                        <a:pt x="1143" y="1215402"/>
                        <a:pt x="1429" y="1218736"/>
                      </a:cubicBezTo>
                      <a:cubicBezTo>
                        <a:pt x="1715" y="1221117"/>
                        <a:pt x="2572" y="1217402"/>
                        <a:pt x="2858" y="1217402"/>
                      </a:cubicBezTo>
                      <a:cubicBezTo>
                        <a:pt x="2858" y="1226641"/>
                        <a:pt x="2000" y="1228927"/>
                        <a:pt x="1619" y="1229404"/>
                      </a:cubicBezTo>
                      <a:cubicBezTo>
                        <a:pt x="953" y="1230070"/>
                        <a:pt x="1238" y="1239976"/>
                        <a:pt x="1238" y="1249216"/>
                      </a:cubicBezTo>
                      <a:cubicBezTo>
                        <a:pt x="1238" y="1261217"/>
                        <a:pt x="1333" y="1274838"/>
                        <a:pt x="1048" y="1286458"/>
                      </a:cubicBezTo>
                      <a:cubicBezTo>
                        <a:pt x="953" y="1288554"/>
                        <a:pt x="762" y="1291697"/>
                        <a:pt x="762" y="1292745"/>
                      </a:cubicBezTo>
                      <a:cubicBezTo>
                        <a:pt x="857" y="1299032"/>
                        <a:pt x="1143" y="1302365"/>
                        <a:pt x="1333" y="1307414"/>
                      </a:cubicBezTo>
                      <a:cubicBezTo>
                        <a:pt x="1810" y="1317891"/>
                        <a:pt x="953" y="1332274"/>
                        <a:pt x="857" y="1342846"/>
                      </a:cubicBezTo>
                      <a:cubicBezTo>
                        <a:pt x="762" y="1354753"/>
                        <a:pt x="1238" y="1357229"/>
                        <a:pt x="1810" y="1363040"/>
                      </a:cubicBezTo>
                      <a:cubicBezTo>
                        <a:pt x="2762" y="1373612"/>
                        <a:pt x="1238" y="1370278"/>
                        <a:pt x="1048" y="1371136"/>
                      </a:cubicBezTo>
                      <a:cubicBezTo>
                        <a:pt x="381" y="1373326"/>
                        <a:pt x="1619" y="1386471"/>
                        <a:pt x="1619" y="1387995"/>
                      </a:cubicBezTo>
                      <a:cubicBezTo>
                        <a:pt x="2096" y="1398187"/>
                        <a:pt x="1048" y="1400663"/>
                        <a:pt x="857" y="1407521"/>
                      </a:cubicBezTo>
                      <a:cubicBezTo>
                        <a:pt x="571" y="1415903"/>
                        <a:pt x="762" y="1427238"/>
                        <a:pt x="857" y="1436001"/>
                      </a:cubicBezTo>
                      <a:cubicBezTo>
                        <a:pt x="953" y="1441335"/>
                        <a:pt x="1333" y="1472482"/>
                        <a:pt x="571" y="1472291"/>
                      </a:cubicBezTo>
                      <a:cubicBezTo>
                        <a:pt x="381" y="1479244"/>
                        <a:pt x="667" y="1487531"/>
                        <a:pt x="762" y="1494199"/>
                      </a:cubicBezTo>
                      <a:cubicBezTo>
                        <a:pt x="953" y="1519631"/>
                        <a:pt x="1143" y="1546015"/>
                        <a:pt x="1333" y="1571542"/>
                      </a:cubicBezTo>
                      <a:cubicBezTo>
                        <a:pt x="1429" y="1580400"/>
                        <a:pt x="1715" y="1590877"/>
                        <a:pt x="2381" y="1591068"/>
                      </a:cubicBezTo>
                      <a:cubicBezTo>
                        <a:pt x="2000" y="1590973"/>
                        <a:pt x="1429" y="1589163"/>
                        <a:pt x="1143" y="1594687"/>
                      </a:cubicBezTo>
                      <a:cubicBezTo>
                        <a:pt x="953" y="1599259"/>
                        <a:pt x="1238" y="1601926"/>
                        <a:pt x="1238" y="1606879"/>
                      </a:cubicBezTo>
                      <a:cubicBezTo>
                        <a:pt x="1143" y="1609832"/>
                        <a:pt x="1143" y="1612785"/>
                        <a:pt x="1048" y="1615738"/>
                      </a:cubicBezTo>
                      <a:cubicBezTo>
                        <a:pt x="762" y="1628025"/>
                        <a:pt x="857" y="1640122"/>
                        <a:pt x="762" y="1653076"/>
                      </a:cubicBezTo>
                      <a:cubicBezTo>
                        <a:pt x="953" y="1655838"/>
                        <a:pt x="1048" y="1663267"/>
                        <a:pt x="1048" y="1670125"/>
                      </a:cubicBezTo>
                      <a:cubicBezTo>
                        <a:pt x="1048" y="1676888"/>
                        <a:pt x="1048" y="1682984"/>
                        <a:pt x="1048" y="1683270"/>
                      </a:cubicBezTo>
                      <a:cubicBezTo>
                        <a:pt x="1810" y="1688033"/>
                        <a:pt x="2667" y="1684413"/>
                        <a:pt x="3429" y="1690604"/>
                      </a:cubicBezTo>
                      <a:cubicBezTo>
                        <a:pt x="3620" y="1692224"/>
                        <a:pt x="2762" y="1709178"/>
                        <a:pt x="2096" y="1699939"/>
                      </a:cubicBezTo>
                      <a:cubicBezTo>
                        <a:pt x="1429" y="1690223"/>
                        <a:pt x="1048" y="1696891"/>
                        <a:pt x="1048" y="1709273"/>
                      </a:cubicBezTo>
                      <a:cubicBezTo>
                        <a:pt x="1048" y="1714321"/>
                        <a:pt x="953" y="1723275"/>
                        <a:pt x="1238" y="1727085"/>
                      </a:cubicBezTo>
                      <a:cubicBezTo>
                        <a:pt x="1524" y="1730228"/>
                        <a:pt x="1619" y="1728609"/>
                        <a:pt x="1524" y="1735086"/>
                      </a:cubicBezTo>
                      <a:cubicBezTo>
                        <a:pt x="1429" y="1740039"/>
                        <a:pt x="381" y="1762042"/>
                        <a:pt x="0" y="1758803"/>
                      </a:cubicBezTo>
                      <a:cubicBezTo>
                        <a:pt x="571" y="1763185"/>
                        <a:pt x="571" y="1766995"/>
                        <a:pt x="571" y="1777758"/>
                      </a:cubicBezTo>
                      <a:cubicBezTo>
                        <a:pt x="571" y="1787092"/>
                        <a:pt x="571" y="1795570"/>
                        <a:pt x="857" y="1804237"/>
                      </a:cubicBezTo>
                      <a:cubicBezTo>
                        <a:pt x="953" y="1806428"/>
                        <a:pt x="1429" y="1814715"/>
                        <a:pt x="1333" y="1816049"/>
                      </a:cubicBezTo>
                      <a:cubicBezTo>
                        <a:pt x="1143" y="1818430"/>
                        <a:pt x="667" y="1821573"/>
                        <a:pt x="667" y="1824811"/>
                      </a:cubicBezTo>
                      <a:cubicBezTo>
                        <a:pt x="571" y="1831384"/>
                        <a:pt x="953" y="1836908"/>
                        <a:pt x="953" y="1843290"/>
                      </a:cubicBezTo>
                      <a:lnTo>
                        <a:pt x="953" y="1865102"/>
                      </a:lnTo>
                      <a:cubicBezTo>
                        <a:pt x="286" y="1874532"/>
                        <a:pt x="1333" y="1876913"/>
                        <a:pt x="1715" y="1878247"/>
                      </a:cubicBezTo>
                      <a:cubicBezTo>
                        <a:pt x="2096" y="1879771"/>
                        <a:pt x="2191" y="1884724"/>
                        <a:pt x="2191" y="1890343"/>
                      </a:cubicBezTo>
                      <a:cubicBezTo>
                        <a:pt x="1333" y="1890153"/>
                        <a:pt x="1048" y="1888248"/>
                        <a:pt x="953" y="1901678"/>
                      </a:cubicBezTo>
                      <a:cubicBezTo>
                        <a:pt x="953" y="1925491"/>
                        <a:pt x="857" y="1949779"/>
                        <a:pt x="857" y="1973687"/>
                      </a:cubicBezTo>
                      <a:cubicBezTo>
                        <a:pt x="857" y="1975402"/>
                        <a:pt x="762" y="2001119"/>
                        <a:pt x="1143" y="1997404"/>
                      </a:cubicBezTo>
                      <a:cubicBezTo>
                        <a:pt x="1715" y="1990927"/>
                        <a:pt x="1715" y="2005596"/>
                        <a:pt x="1619" y="2010930"/>
                      </a:cubicBezTo>
                      <a:cubicBezTo>
                        <a:pt x="1524" y="2016264"/>
                        <a:pt x="1143" y="2012930"/>
                        <a:pt x="953" y="2016740"/>
                      </a:cubicBezTo>
                      <a:cubicBezTo>
                        <a:pt x="857" y="2019693"/>
                        <a:pt x="857" y="2024265"/>
                        <a:pt x="857" y="2027599"/>
                      </a:cubicBezTo>
                      <a:cubicBezTo>
                        <a:pt x="857" y="2033981"/>
                        <a:pt x="667" y="2052268"/>
                        <a:pt x="1048" y="2057317"/>
                      </a:cubicBezTo>
                      <a:cubicBezTo>
                        <a:pt x="1429" y="2061793"/>
                        <a:pt x="1143" y="2067318"/>
                        <a:pt x="1333" y="2074748"/>
                      </a:cubicBezTo>
                      <a:cubicBezTo>
                        <a:pt x="1524" y="2078843"/>
                        <a:pt x="1905" y="2084273"/>
                        <a:pt x="2000" y="2086558"/>
                      </a:cubicBezTo>
                      <a:cubicBezTo>
                        <a:pt x="2000" y="2088940"/>
                        <a:pt x="1619" y="2090749"/>
                        <a:pt x="1524" y="2093226"/>
                      </a:cubicBezTo>
                      <a:cubicBezTo>
                        <a:pt x="1238" y="2099989"/>
                        <a:pt x="1143" y="2108466"/>
                        <a:pt x="1143" y="2116658"/>
                      </a:cubicBezTo>
                      <a:cubicBezTo>
                        <a:pt x="1238" y="2128945"/>
                        <a:pt x="1238" y="2143232"/>
                        <a:pt x="1333" y="2155519"/>
                      </a:cubicBezTo>
                      <a:cubicBezTo>
                        <a:pt x="1429" y="2161996"/>
                        <a:pt x="1715" y="2164473"/>
                        <a:pt x="2096" y="2164473"/>
                      </a:cubicBezTo>
                      <a:cubicBezTo>
                        <a:pt x="2953" y="2178284"/>
                        <a:pt x="4667" y="2133993"/>
                        <a:pt x="2572" y="2139613"/>
                      </a:cubicBezTo>
                      <a:cubicBezTo>
                        <a:pt x="2667" y="2139613"/>
                        <a:pt x="2762" y="2137708"/>
                        <a:pt x="2858" y="2134755"/>
                      </a:cubicBezTo>
                      <a:cubicBezTo>
                        <a:pt x="2953" y="2131802"/>
                        <a:pt x="2953" y="2127802"/>
                        <a:pt x="3048" y="2123611"/>
                      </a:cubicBezTo>
                      <a:cubicBezTo>
                        <a:pt x="3143" y="2115229"/>
                        <a:pt x="3334" y="2106180"/>
                        <a:pt x="3620" y="2103418"/>
                      </a:cubicBezTo>
                      <a:cubicBezTo>
                        <a:pt x="4096" y="2099512"/>
                        <a:pt x="3715" y="2098084"/>
                        <a:pt x="3524" y="2092750"/>
                      </a:cubicBezTo>
                      <a:cubicBezTo>
                        <a:pt x="3524" y="2087035"/>
                        <a:pt x="3429" y="2080748"/>
                        <a:pt x="3334" y="2074843"/>
                      </a:cubicBezTo>
                      <a:cubicBezTo>
                        <a:pt x="2953" y="2046363"/>
                        <a:pt x="3048" y="2015407"/>
                        <a:pt x="3239" y="1986641"/>
                      </a:cubicBezTo>
                      <a:cubicBezTo>
                        <a:pt x="3334" y="1968544"/>
                        <a:pt x="4286" y="1928729"/>
                        <a:pt x="2477" y="1927682"/>
                      </a:cubicBezTo>
                      <a:cubicBezTo>
                        <a:pt x="2381" y="1927682"/>
                        <a:pt x="2096" y="1926634"/>
                        <a:pt x="1810" y="1925300"/>
                      </a:cubicBezTo>
                      <a:cubicBezTo>
                        <a:pt x="1524" y="1923967"/>
                        <a:pt x="1333" y="1922252"/>
                        <a:pt x="1524" y="1920824"/>
                      </a:cubicBezTo>
                      <a:cubicBezTo>
                        <a:pt x="1905" y="1918347"/>
                        <a:pt x="2286" y="1915204"/>
                        <a:pt x="2667" y="1915299"/>
                      </a:cubicBezTo>
                      <a:cubicBezTo>
                        <a:pt x="2858" y="1915299"/>
                        <a:pt x="5048" y="1911013"/>
                        <a:pt x="4953" y="1910060"/>
                      </a:cubicBezTo>
                      <a:cubicBezTo>
                        <a:pt x="4858" y="1907679"/>
                        <a:pt x="4667" y="1909489"/>
                        <a:pt x="4572" y="1905012"/>
                      </a:cubicBezTo>
                      <a:cubicBezTo>
                        <a:pt x="4572" y="1900440"/>
                        <a:pt x="4477" y="1895487"/>
                        <a:pt x="4477" y="1890820"/>
                      </a:cubicBezTo>
                      <a:cubicBezTo>
                        <a:pt x="4477" y="1883676"/>
                        <a:pt x="4477" y="1872151"/>
                        <a:pt x="5048" y="1872246"/>
                      </a:cubicBezTo>
                      <a:cubicBezTo>
                        <a:pt x="4000" y="1872056"/>
                        <a:pt x="4763" y="1856816"/>
                        <a:pt x="3905" y="1853767"/>
                      </a:cubicBezTo>
                      <a:cubicBezTo>
                        <a:pt x="3429" y="1852053"/>
                        <a:pt x="2381" y="1846433"/>
                        <a:pt x="3239" y="1837384"/>
                      </a:cubicBezTo>
                      <a:cubicBezTo>
                        <a:pt x="3620" y="1833193"/>
                        <a:pt x="4096" y="1835670"/>
                        <a:pt x="4382" y="1829193"/>
                      </a:cubicBezTo>
                      <a:cubicBezTo>
                        <a:pt x="4572" y="1824811"/>
                        <a:pt x="4572" y="1818430"/>
                        <a:pt x="4191" y="1816525"/>
                      </a:cubicBezTo>
                      <a:cubicBezTo>
                        <a:pt x="3810" y="1814524"/>
                        <a:pt x="3905" y="1813000"/>
                        <a:pt x="3905" y="1805285"/>
                      </a:cubicBezTo>
                      <a:cubicBezTo>
                        <a:pt x="3905" y="1801380"/>
                        <a:pt x="4191" y="1803761"/>
                        <a:pt x="4382" y="1802333"/>
                      </a:cubicBezTo>
                      <a:cubicBezTo>
                        <a:pt x="5144" y="1796999"/>
                        <a:pt x="3620" y="1776806"/>
                        <a:pt x="4382" y="1766137"/>
                      </a:cubicBezTo>
                      <a:cubicBezTo>
                        <a:pt x="4382" y="1758232"/>
                        <a:pt x="3239" y="1747468"/>
                        <a:pt x="3524" y="1745087"/>
                      </a:cubicBezTo>
                      <a:cubicBezTo>
                        <a:pt x="3620" y="1743849"/>
                        <a:pt x="4382" y="1740706"/>
                        <a:pt x="4286" y="1738039"/>
                      </a:cubicBezTo>
                      <a:cubicBezTo>
                        <a:pt x="4096" y="1733086"/>
                        <a:pt x="3620" y="1736039"/>
                        <a:pt x="3334" y="1730800"/>
                      </a:cubicBezTo>
                      <a:cubicBezTo>
                        <a:pt x="3334" y="1730609"/>
                        <a:pt x="4667" y="1722989"/>
                        <a:pt x="4667" y="1722799"/>
                      </a:cubicBezTo>
                      <a:cubicBezTo>
                        <a:pt x="4000" y="1717750"/>
                        <a:pt x="3620" y="1709749"/>
                        <a:pt x="4000" y="1697462"/>
                      </a:cubicBezTo>
                      <a:cubicBezTo>
                        <a:pt x="4191" y="1691842"/>
                        <a:pt x="4382" y="1684984"/>
                        <a:pt x="4286" y="1678508"/>
                      </a:cubicBezTo>
                      <a:cubicBezTo>
                        <a:pt x="4286" y="1676126"/>
                        <a:pt x="4000" y="1668697"/>
                        <a:pt x="4000" y="1675078"/>
                      </a:cubicBezTo>
                      <a:lnTo>
                        <a:pt x="4000" y="1660315"/>
                      </a:lnTo>
                      <a:cubicBezTo>
                        <a:pt x="4000" y="1650123"/>
                        <a:pt x="4000" y="1658124"/>
                        <a:pt x="3620" y="1652981"/>
                      </a:cubicBezTo>
                      <a:cubicBezTo>
                        <a:pt x="3429" y="1649361"/>
                        <a:pt x="3905" y="1632597"/>
                        <a:pt x="4000" y="1628120"/>
                      </a:cubicBezTo>
                      <a:cubicBezTo>
                        <a:pt x="4096" y="1622119"/>
                        <a:pt x="4286" y="1609737"/>
                        <a:pt x="4000" y="1604403"/>
                      </a:cubicBezTo>
                      <a:cubicBezTo>
                        <a:pt x="3715" y="1599926"/>
                        <a:pt x="2858" y="1603165"/>
                        <a:pt x="3715" y="1591449"/>
                      </a:cubicBezTo>
                      <a:cubicBezTo>
                        <a:pt x="4286" y="1587449"/>
                        <a:pt x="4667" y="1572399"/>
                        <a:pt x="3715" y="1578971"/>
                      </a:cubicBezTo>
                      <a:cubicBezTo>
                        <a:pt x="2953" y="1578781"/>
                        <a:pt x="2762" y="1569923"/>
                        <a:pt x="3239" y="1561255"/>
                      </a:cubicBezTo>
                      <a:cubicBezTo>
                        <a:pt x="3620" y="1555254"/>
                        <a:pt x="4191" y="1555730"/>
                        <a:pt x="3810" y="1543538"/>
                      </a:cubicBezTo>
                      <a:cubicBezTo>
                        <a:pt x="3810" y="1542014"/>
                        <a:pt x="2858" y="1525631"/>
                        <a:pt x="3048" y="1524869"/>
                      </a:cubicBezTo>
                      <a:cubicBezTo>
                        <a:pt x="3143" y="1524298"/>
                        <a:pt x="3715" y="1535918"/>
                        <a:pt x="3905" y="1530679"/>
                      </a:cubicBezTo>
                      <a:cubicBezTo>
                        <a:pt x="4096" y="1526108"/>
                        <a:pt x="3429" y="1513630"/>
                        <a:pt x="3334" y="1510391"/>
                      </a:cubicBezTo>
                      <a:cubicBezTo>
                        <a:pt x="3334" y="1502962"/>
                        <a:pt x="3334" y="1494484"/>
                        <a:pt x="3620" y="1488198"/>
                      </a:cubicBezTo>
                      <a:cubicBezTo>
                        <a:pt x="3905" y="1482292"/>
                        <a:pt x="4096" y="1478006"/>
                        <a:pt x="4096" y="1470291"/>
                      </a:cubicBezTo>
                      <a:cubicBezTo>
                        <a:pt x="4096" y="1462004"/>
                        <a:pt x="4096" y="1453146"/>
                        <a:pt x="3905" y="1445240"/>
                      </a:cubicBezTo>
                      <a:cubicBezTo>
                        <a:pt x="3715" y="1437239"/>
                        <a:pt x="3143" y="1433334"/>
                        <a:pt x="3620" y="1428286"/>
                      </a:cubicBezTo>
                      <a:cubicBezTo>
                        <a:pt x="4191" y="1422666"/>
                        <a:pt x="4286" y="1412189"/>
                        <a:pt x="4191" y="1402949"/>
                      </a:cubicBezTo>
                      <a:cubicBezTo>
                        <a:pt x="4096" y="1396377"/>
                        <a:pt x="3620" y="1398187"/>
                        <a:pt x="3239" y="1398091"/>
                      </a:cubicBezTo>
                      <a:cubicBezTo>
                        <a:pt x="4477" y="1398377"/>
                        <a:pt x="4096" y="1372088"/>
                        <a:pt x="3620" y="1364373"/>
                      </a:cubicBezTo>
                      <a:cubicBezTo>
                        <a:pt x="3334" y="1360087"/>
                        <a:pt x="3334" y="1351705"/>
                        <a:pt x="3715" y="1348847"/>
                      </a:cubicBezTo>
                      <a:cubicBezTo>
                        <a:pt x="4000" y="1346942"/>
                        <a:pt x="4096" y="1353705"/>
                        <a:pt x="4382" y="1349990"/>
                      </a:cubicBezTo>
                      <a:cubicBezTo>
                        <a:pt x="4667" y="1346466"/>
                        <a:pt x="4286" y="1341894"/>
                        <a:pt x="4096" y="1339132"/>
                      </a:cubicBezTo>
                      <a:cubicBezTo>
                        <a:pt x="3810" y="1332464"/>
                        <a:pt x="3905" y="1322749"/>
                        <a:pt x="4286" y="1317224"/>
                      </a:cubicBezTo>
                      <a:cubicBezTo>
                        <a:pt x="5048" y="1317415"/>
                        <a:pt x="4000" y="1305699"/>
                        <a:pt x="3905" y="1301603"/>
                      </a:cubicBezTo>
                      <a:cubicBezTo>
                        <a:pt x="3715" y="1291316"/>
                        <a:pt x="4096" y="1279124"/>
                        <a:pt x="3715" y="1270361"/>
                      </a:cubicBezTo>
                      <a:cubicBezTo>
                        <a:pt x="3334" y="1262456"/>
                        <a:pt x="3429" y="1250835"/>
                        <a:pt x="3620" y="1242262"/>
                      </a:cubicBezTo>
                      <a:cubicBezTo>
                        <a:pt x="3715" y="1232357"/>
                        <a:pt x="4191" y="1215402"/>
                        <a:pt x="3620" y="1206258"/>
                      </a:cubicBezTo>
                      <a:cubicBezTo>
                        <a:pt x="3429" y="1202924"/>
                        <a:pt x="4096" y="1197590"/>
                        <a:pt x="4191" y="1194257"/>
                      </a:cubicBezTo>
                      <a:cubicBezTo>
                        <a:pt x="4382" y="1188732"/>
                        <a:pt x="4000" y="1186065"/>
                        <a:pt x="4000" y="1179302"/>
                      </a:cubicBezTo>
                      <a:cubicBezTo>
                        <a:pt x="4000" y="1171682"/>
                        <a:pt x="4000" y="1163491"/>
                        <a:pt x="4000" y="1155966"/>
                      </a:cubicBezTo>
                      <a:cubicBezTo>
                        <a:pt x="3905" y="1147679"/>
                        <a:pt x="3429" y="1150156"/>
                        <a:pt x="3810" y="1141012"/>
                      </a:cubicBezTo>
                      <a:cubicBezTo>
                        <a:pt x="4191" y="1132344"/>
                        <a:pt x="4763" y="1111675"/>
                        <a:pt x="3524" y="1111484"/>
                      </a:cubicBezTo>
                      <a:cubicBezTo>
                        <a:pt x="4858" y="1111770"/>
                        <a:pt x="4477" y="1061859"/>
                        <a:pt x="3905" y="1051762"/>
                      </a:cubicBezTo>
                      <a:cubicBezTo>
                        <a:pt x="3429" y="1043381"/>
                        <a:pt x="5525" y="1032522"/>
                        <a:pt x="4382" y="1021949"/>
                      </a:cubicBezTo>
                      <a:cubicBezTo>
                        <a:pt x="3810" y="1017282"/>
                        <a:pt x="3143" y="1014996"/>
                        <a:pt x="3810" y="1005566"/>
                      </a:cubicBezTo>
                      <a:cubicBezTo>
                        <a:pt x="3810" y="1002709"/>
                        <a:pt x="3715" y="983278"/>
                        <a:pt x="3715" y="984516"/>
                      </a:cubicBezTo>
                      <a:cubicBezTo>
                        <a:pt x="3810" y="983754"/>
                        <a:pt x="4096" y="990231"/>
                        <a:pt x="4191" y="985373"/>
                      </a:cubicBezTo>
                      <a:cubicBezTo>
                        <a:pt x="4286" y="981563"/>
                        <a:pt x="4286" y="975562"/>
                        <a:pt x="4286" y="971467"/>
                      </a:cubicBezTo>
                      <a:cubicBezTo>
                        <a:pt x="4286" y="960227"/>
                        <a:pt x="4858" y="947749"/>
                        <a:pt x="4763" y="937177"/>
                      </a:cubicBezTo>
                      <a:cubicBezTo>
                        <a:pt x="4382" y="947083"/>
                        <a:pt x="3239" y="951559"/>
                        <a:pt x="2667" y="942987"/>
                      </a:cubicBezTo>
                      <a:cubicBezTo>
                        <a:pt x="2667" y="932700"/>
                        <a:pt x="3524" y="938891"/>
                        <a:pt x="3810" y="939558"/>
                      </a:cubicBezTo>
                      <a:cubicBezTo>
                        <a:pt x="4286" y="940606"/>
                        <a:pt x="3905" y="925937"/>
                        <a:pt x="4000" y="921460"/>
                      </a:cubicBezTo>
                      <a:cubicBezTo>
                        <a:pt x="4096" y="917269"/>
                        <a:pt x="4858" y="909364"/>
                        <a:pt x="4572" y="906982"/>
                      </a:cubicBezTo>
                      <a:cubicBezTo>
                        <a:pt x="4286" y="904030"/>
                        <a:pt x="3905" y="902791"/>
                        <a:pt x="4096" y="896219"/>
                      </a:cubicBezTo>
                      <a:cubicBezTo>
                        <a:pt x="4286" y="886218"/>
                        <a:pt x="4763" y="879836"/>
                        <a:pt x="4858" y="868692"/>
                      </a:cubicBezTo>
                      <a:cubicBezTo>
                        <a:pt x="4382" y="875740"/>
                        <a:pt x="4572" y="828877"/>
                        <a:pt x="4382" y="824020"/>
                      </a:cubicBezTo>
                      <a:cubicBezTo>
                        <a:pt x="4286" y="820876"/>
                        <a:pt x="3524" y="827639"/>
                        <a:pt x="3239" y="822115"/>
                      </a:cubicBezTo>
                      <a:cubicBezTo>
                        <a:pt x="2858" y="814876"/>
                        <a:pt x="4000" y="812494"/>
                        <a:pt x="4286" y="812494"/>
                      </a:cubicBezTo>
                      <a:cubicBezTo>
                        <a:pt x="4000" y="812399"/>
                        <a:pt x="3524" y="808589"/>
                        <a:pt x="3810" y="803636"/>
                      </a:cubicBezTo>
                      <a:cubicBezTo>
                        <a:pt x="4096" y="799064"/>
                        <a:pt x="4572" y="801636"/>
                        <a:pt x="4763" y="796969"/>
                      </a:cubicBezTo>
                      <a:cubicBezTo>
                        <a:pt x="4858" y="794016"/>
                        <a:pt x="3715" y="789539"/>
                        <a:pt x="3810" y="781157"/>
                      </a:cubicBezTo>
                      <a:cubicBezTo>
                        <a:pt x="3810" y="778871"/>
                        <a:pt x="4858" y="766203"/>
                        <a:pt x="4382" y="766203"/>
                      </a:cubicBezTo>
                      <a:cubicBezTo>
                        <a:pt x="4096" y="766298"/>
                        <a:pt x="3905" y="771727"/>
                        <a:pt x="3715" y="765536"/>
                      </a:cubicBezTo>
                      <a:cubicBezTo>
                        <a:pt x="3620" y="763536"/>
                        <a:pt x="3620" y="760678"/>
                        <a:pt x="3715" y="758869"/>
                      </a:cubicBezTo>
                      <a:cubicBezTo>
                        <a:pt x="4000" y="753630"/>
                        <a:pt x="4763" y="760393"/>
                        <a:pt x="4858" y="752773"/>
                      </a:cubicBezTo>
                      <a:cubicBezTo>
                        <a:pt x="4858" y="747629"/>
                        <a:pt x="4858" y="740581"/>
                        <a:pt x="4858" y="735437"/>
                      </a:cubicBezTo>
                      <a:cubicBezTo>
                        <a:pt x="4858" y="733342"/>
                        <a:pt x="4477" y="731246"/>
                        <a:pt x="4477" y="730960"/>
                      </a:cubicBezTo>
                      <a:cubicBezTo>
                        <a:pt x="4477" y="721245"/>
                        <a:pt x="4477" y="711148"/>
                        <a:pt x="4477" y="701528"/>
                      </a:cubicBezTo>
                      <a:cubicBezTo>
                        <a:pt x="4382" y="690003"/>
                        <a:pt x="4000" y="688384"/>
                        <a:pt x="3715" y="700195"/>
                      </a:cubicBezTo>
                      <a:cubicBezTo>
                        <a:pt x="3715" y="691241"/>
                        <a:pt x="3715" y="682192"/>
                        <a:pt x="4191" y="675334"/>
                      </a:cubicBezTo>
                      <a:cubicBezTo>
                        <a:pt x="4572" y="669905"/>
                        <a:pt x="5144" y="661047"/>
                        <a:pt x="4763" y="652855"/>
                      </a:cubicBezTo>
                      <a:cubicBezTo>
                        <a:pt x="4477" y="646759"/>
                        <a:pt x="4286" y="646569"/>
                        <a:pt x="4191" y="637901"/>
                      </a:cubicBezTo>
                      <a:cubicBezTo>
                        <a:pt x="4191" y="634853"/>
                        <a:pt x="4191" y="628567"/>
                        <a:pt x="4191" y="625423"/>
                      </a:cubicBezTo>
                      <a:cubicBezTo>
                        <a:pt x="4096" y="625423"/>
                        <a:pt x="3905" y="625709"/>
                        <a:pt x="3810" y="623804"/>
                      </a:cubicBezTo>
                      <a:cubicBezTo>
                        <a:pt x="3524" y="616184"/>
                        <a:pt x="3810" y="604278"/>
                        <a:pt x="3620" y="595801"/>
                      </a:cubicBezTo>
                      <a:cubicBezTo>
                        <a:pt x="3429" y="587323"/>
                        <a:pt x="3048" y="580275"/>
                        <a:pt x="3620" y="574369"/>
                      </a:cubicBezTo>
                      <a:cubicBezTo>
                        <a:pt x="3905" y="570750"/>
                        <a:pt x="3905" y="552367"/>
                        <a:pt x="3620" y="548557"/>
                      </a:cubicBezTo>
                      <a:cubicBezTo>
                        <a:pt x="3239" y="544366"/>
                        <a:pt x="2953" y="558177"/>
                        <a:pt x="2953" y="560749"/>
                      </a:cubicBezTo>
                      <a:cubicBezTo>
                        <a:pt x="2953" y="554653"/>
                        <a:pt x="2953" y="548176"/>
                        <a:pt x="3143" y="542651"/>
                      </a:cubicBezTo>
                      <a:cubicBezTo>
                        <a:pt x="3334" y="537603"/>
                        <a:pt x="3620" y="534650"/>
                        <a:pt x="3715" y="528745"/>
                      </a:cubicBezTo>
                      <a:cubicBezTo>
                        <a:pt x="3905" y="518648"/>
                        <a:pt x="3334" y="515410"/>
                        <a:pt x="3620" y="505980"/>
                      </a:cubicBezTo>
                      <a:cubicBezTo>
                        <a:pt x="3715" y="502075"/>
                        <a:pt x="4953" y="491121"/>
                        <a:pt x="4096" y="488740"/>
                      </a:cubicBezTo>
                      <a:cubicBezTo>
                        <a:pt x="3620" y="487311"/>
                        <a:pt x="2762" y="485501"/>
                        <a:pt x="3334" y="475024"/>
                      </a:cubicBezTo>
                      <a:cubicBezTo>
                        <a:pt x="3620" y="468642"/>
                        <a:pt x="4000" y="468642"/>
                        <a:pt x="4191" y="460069"/>
                      </a:cubicBezTo>
                      <a:cubicBezTo>
                        <a:pt x="4286" y="457307"/>
                        <a:pt x="4477" y="436638"/>
                        <a:pt x="4191" y="435971"/>
                      </a:cubicBezTo>
                      <a:cubicBezTo>
                        <a:pt x="4000" y="435495"/>
                        <a:pt x="2953" y="442639"/>
                        <a:pt x="3143" y="431018"/>
                      </a:cubicBezTo>
                      <a:cubicBezTo>
                        <a:pt x="3239" y="422446"/>
                        <a:pt x="3810" y="428446"/>
                        <a:pt x="4191" y="425494"/>
                      </a:cubicBezTo>
                      <a:cubicBezTo>
                        <a:pt x="4191" y="425208"/>
                        <a:pt x="3429" y="416826"/>
                        <a:pt x="3334" y="415873"/>
                      </a:cubicBezTo>
                      <a:cubicBezTo>
                        <a:pt x="2953" y="409777"/>
                        <a:pt x="3239" y="408444"/>
                        <a:pt x="3524" y="405586"/>
                      </a:cubicBezTo>
                      <a:cubicBezTo>
                        <a:pt x="4000" y="401300"/>
                        <a:pt x="4382" y="381298"/>
                        <a:pt x="4191" y="373868"/>
                      </a:cubicBezTo>
                      <a:cubicBezTo>
                        <a:pt x="4000" y="365105"/>
                        <a:pt x="2572" y="374249"/>
                        <a:pt x="2572" y="370249"/>
                      </a:cubicBezTo>
                      <a:cubicBezTo>
                        <a:pt x="2572" y="364343"/>
                        <a:pt x="2953" y="363676"/>
                        <a:pt x="3239" y="360628"/>
                      </a:cubicBezTo>
                      <a:cubicBezTo>
                        <a:pt x="3524" y="356247"/>
                        <a:pt x="3620" y="349675"/>
                        <a:pt x="3715" y="343864"/>
                      </a:cubicBezTo>
                      <a:cubicBezTo>
                        <a:pt x="3810" y="335673"/>
                        <a:pt x="4763" y="319957"/>
                        <a:pt x="4572" y="313861"/>
                      </a:cubicBezTo>
                      <a:cubicBezTo>
                        <a:pt x="4477" y="310717"/>
                        <a:pt x="3715" y="305193"/>
                        <a:pt x="4000" y="302240"/>
                      </a:cubicBezTo>
                      <a:cubicBezTo>
                        <a:pt x="4191" y="299668"/>
                        <a:pt x="4477" y="299668"/>
                        <a:pt x="4477" y="294049"/>
                      </a:cubicBezTo>
                      <a:cubicBezTo>
                        <a:pt x="4572" y="280809"/>
                        <a:pt x="3334" y="275094"/>
                        <a:pt x="3239" y="262521"/>
                      </a:cubicBezTo>
                      <a:cubicBezTo>
                        <a:pt x="3143" y="249281"/>
                        <a:pt x="4572" y="243471"/>
                        <a:pt x="4572" y="233660"/>
                      </a:cubicBezTo>
                      <a:cubicBezTo>
                        <a:pt x="4572" y="230136"/>
                        <a:pt x="3905" y="235375"/>
                        <a:pt x="3905" y="236613"/>
                      </a:cubicBezTo>
                      <a:cubicBezTo>
                        <a:pt x="3905" y="228707"/>
                        <a:pt x="4572" y="227469"/>
                        <a:pt x="4572" y="220516"/>
                      </a:cubicBezTo>
                      <a:cubicBezTo>
                        <a:pt x="4477" y="211467"/>
                        <a:pt x="4382" y="204895"/>
                        <a:pt x="4286" y="195370"/>
                      </a:cubicBezTo>
                      <a:cubicBezTo>
                        <a:pt x="4286" y="199942"/>
                        <a:pt x="4286" y="188893"/>
                        <a:pt x="4096" y="185368"/>
                      </a:cubicBezTo>
                      <a:cubicBezTo>
                        <a:pt x="3810" y="180796"/>
                        <a:pt x="4000" y="177558"/>
                        <a:pt x="4096" y="172891"/>
                      </a:cubicBezTo>
                      <a:cubicBezTo>
                        <a:pt x="4286" y="163651"/>
                        <a:pt x="4286" y="151459"/>
                        <a:pt x="4096" y="142315"/>
                      </a:cubicBezTo>
                      <a:cubicBezTo>
                        <a:pt x="4000" y="138791"/>
                        <a:pt x="3143" y="127171"/>
                        <a:pt x="3524" y="126790"/>
                      </a:cubicBezTo>
                      <a:cubicBezTo>
                        <a:pt x="4286" y="125932"/>
                        <a:pt x="5048" y="126218"/>
                        <a:pt x="4286" y="112502"/>
                      </a:cubicBezTo>
                      <a:cubicBezTo>
                        <a:pt x="3810" y="103930"/>
                        <a:pt x="2667" y="93643"/>
                        <a:pt x="3334" y="81641"/>
                      </a:cubicBezTo>
                      <a:cubicBezTo>
                        <a:pt x="3715" y="75069"/>
                        <a:pt x="4286" y="70021"/>
                        <a:pt x="4382" y="61448"/>
                      </a:cubicBezTo>
                      <a:cubicBezTo>
                        <a:pt x="4572" y="53161"/>
                        <a:pt x="4096" y="52018"/>
                        <a:pt x="4096" y="45827"/>
                      </a:cubicBezTo>
                      <a:cubicBezTo>
                        <a:pt x="4096" y="40303"/>
                        <a:pt x="4763" y="35540"/>
                        <a:pt x="4763" y="28873"/>
                      </a:cubicBezTo>
                      <a:cubicBezTo>
                        <a:pt x="4763" y="27634"/>
                        <a:pt x="4382" y="25825"/>
                        <a:pt x="4286" y="24491"/>
                      </a:cubicBezTo>
                      <a:cubicBezTo>
                        <a:pt x="4000" y="19157"/>
                        <a:pt x="4191" y="14585"/>
                        <a:pt x="4477" y="10394"/>
                      </a:cubicBezTo>
                      <a:cubicBezTo>
                        <a:pt x="4572" y="9346"/>
                        <a:pt x="4667" y="8299"/>
                        <a:pt x="4667" y="7346"/>
                      </a:cubicBezTo>
                      <a:cubicBezTo>
                        <a:pt x="4763" y="6394"/>
                        <a:pt x="4858" y="4965"/>
                        <a:pt x="4858" y="5155"/>
                      </a:cubicBezTo>
                      <a:cubicBezTo>
                        <a:pt x="4953" y="5060"/>
                        <a:pt x="4953" y="4870"/>
                        <a:pt x="5144" y="4965"/>
                      </a:cubicBezTo>
                      <a:cubicBezTo>
                        <a:pt x="5525" y="4965"/>
                        <a:pt x="4858" y="5060"/>
                        <a:pt x="6001" y="4965"/>
                      </a:cubicBezTo>
                      <a:cubicBezTo>
                        <a:pt x="4763" y="5060"/>
                        <a:pt x="5429" y="4870"/>
                        <a:pt x="5048" y="4774"/>
                      </a:cubicBezTo>
                      <a:cubicBezTo>
                        <a:pt x="4858" y="4679"/>
                        <a:pt x="4667" y="4489"/>
                        <a:pt x="4667" y="4298"/>
                      </a:cubicBezTo>
                      <a:cubicBezTo>
                        <a:pt x="4000" y="4108"/>
                        <a:pt x="7715" y="3155"/>
                        <a:pt x="15240" y="3060"/>
                      </a:cubicBezTo>
                      <a:cubicBezTo>
                        <a:pt x="23622" y="2869"/>
                        <a:pt x="20860" y="3250"/>
                        <a:pt x="32956" y="2869"/>
                      </a:cubicBezTo>
                      <a:cubicBezTo>
                        <a:pt x="38481" y="3155"/>
                        <a:pt x="39053" y="3250"/>
                        <a:pt x="38957" y="3631"/>
                      </a:cubicBezTo>
                      <a:cubicBezTo>
                        <a:pt x="39053" y="3155"/>
                        <a:pt x="46863" y="2965"/>
                        <a:pt x="54578" y="3631"/>
                      </a:cubicBezTo>
                      <a:cubicBezTo>
                        <a:pt x="58388" y="3822"/>
                        <a:pt x="62294" y="4108"/>
                        <a:pt x="65246" y="4203"/>
                      </a:cubicBezTo>
                      <a:cubicBezTo>
                        <a:pt x="68104" y="4489"/>
                        <a:pt x="70104" y="4584"/>
                        <a:pt x="70199" y="4393"/>
                      </a:cubicBezTo>
                      <a:cubicBezTo>
                        <a:pt x="70104" y="4679"/>
                        <a:pt x="75438" y="5536"/>
                        <a:pt x="81629" y="6394"/>
                      </a:cubicBezTo>
                      <a:cubicBezTo>
                        <a:pt x="87821" y="7156"/>
                        <a:pt x="94583" y="8870"/>
                        <a:pt x="97631" y="9251"/>
                      </a:cubicBezTo>
                      <a:cubicBezTo>
                        <a:pt x="102775" y="10108"/>
                        <a:pt x="108109" y="11156"/>
                        <a:pt x="112681" y="12394"/>
                      </a:cubicBezTo>
                      <a:cubicBezTo>
                        <a:pt x="112490" y="12394"/>
                        <a:pt x="117824" y="13061"/>
                        <a:pt x="118491" y="13347"/>
                      </a:cubicBezTo>
                      <a:cubicBezTo>
                        <a:pt x="121158" y="14395"/>
                        <a:pt x="118491" y="14490"/>
                        <a:pt x="118301" y="14776"/>
                      </a:cubicBezTo>
                      <a:cubicBezTo>
                        <a:pt x="122872" y="15728"/>
                        <a:pt x="128873" y="17062"/>
                        <a:pt x="130302" y="17252"/>
                      </a:cubicBezTo>
                      <a:cubicBezTo>
                        <a:pt x="131826" y="17252"/>
                        <a:pt x="133255" y="17157"/>
                        <a:pt x="142875" y="20586"/>
                      </a:cubicBezTo>
                      <a:cubicBezTo>
                        <a:pt x="142685" y="20776"/>
                        <a:pt x="138970" y="20491"/>
                        <a:pt x="141732" y="21634"/>
                      </a:cubicBezTo>
                      <a:cubicBezTo>
                        <a:pt x="146113" y="23539"/>
                        <a:pt x="152591" y="24967"/>
                        <a:pt x="154019" y="25634"/>
                      </a:cubicBezTo>
                      <a:cubicBezTo>
                        <a:pt x="158401" y="27634"/>
                        <a:pt x="162687" y="29730"/>
                        <a:pt x="166497" y="31730"/>
                      </a:cubicBezTo>
                      <a:cubicBezTo>
                        <a:pt x="169069" y="33064"/>
                        <a:pt x="172688" y="35254"/>
                        <a:pt x="175927" y="36778"/>
                      </a:cubicBezTo>
                      <a:cubicBezTo>
                        <a:pt x="181451" y="40017"/>
                        <a:pt x="182594" y="39541"/>
                        <a:pt x="186309" y="41922"/>
                      </a:cubicBezTo>
                      <a:cubicBezTo>
                        <a:pt x="186976" y="42398"/>
                        <a:pt x="189929" y="44398"/>
                        <a:pt x="191548" y="45541"/>
                      </a:cubicBezTo>
                      <a:cubicBezTo>
                        <a:pt x="194215" y="47161"/>
                        <a:pt x="197168" y="48970"/>
                        <a:pt x="200120" y="50780"/>
                      </a:cubicBezTo>
                      <a:cubicBezTo>
                        <a:pt x="207454" y="56019"/>
                        <a:pt x="212693" y="59829"/>
                        <a:pt x="219742" y="64972"/>
                      </a:cubicBezTo>
                      <a:cubicBezTo>
                        <a:pt x="222790" y="67068"/>
                        <a:pt x="224504" y="68687"/>
                        <a:pt x="226123" y="70402"/>
                      </a:cubicBezTo>
                      <a:cubicBezTo>
                        <a:pt x="227743" y="72021"/>
                        <a:pt x="229267" y="73545"/>
                        <a:pt x="231648" y="75545"/>
                      </a:cubicBezTo>
                      <a:cubicBezTo>
                        <a:pt x="234887" y="78403"/>
                        <a:pt x="236506" y="79546"/>
                        <a:pt x="236696" y="79355"/>
                      </a:cubicBezTo>
                      <a:cubicBezTo>
                        <a:pt x="236029" y="79831"/>
                        <a:pt x="235648" y="79831"/>
                        <a:pt x="244888" y="88404"/>
                      </a:cubicBezTo>
                      <a:cubicBezTo>
                        <a:pt x="244793" y="88213"/>
                        <a:pt x="245364" y="88118"/>
                        <a:pt x="245269" y="88213"/>
                      </a:cubicBezTo>
                      <a:cubicBezTo>
                        <a:pt x="247936" y="90880"/>
                        <a:pt x="253365" y="97548"/>
                        <a:pt x="258794" y="103739"/>
                      </a:cubicBezTo>
                      <a:cubicBezTo>
                        <a:pt x="264223" y="109930"/>
                        <a:pt x="269462" y="115931"/>
                        <a:pt x="270701" y="117931"/>
                      </a:cubicBezTo>
                      <a:cubicBezTo>
                        <a:pt x="270986" y="118312"/>
                        <a:pt x="268414" y="112978"/>
                        <a:pt x="271844" y="118027"/>
                      </a:cubicBezTo>
                      <a:cubicBezTo>
                        <a:pt x="274701" y="122503"/>
                        <a:pt x="278225" y="128123"/>
                        <a:pt x="281273" y="132886"/>
                      </a:cubicBezTo>
                      <a:cubicBezTo>
                        <a:pt x="288988" y="144601"/>
                        <a:pt x="298513" y="159175"/>
                        <a:pt x="307372" y="171843"/>
                      </a:cubicBezTo>
                      <a:cubicBezTo>
                        <a:pt x="312134" y="178606"/>
                        <a:pt x="316039" y="181844"/>
                        <a:pt x="321373" y="188512"/>
                      </a:cubicBezTo>
                      <a:cubicBezTo>
                        <a:pt x="329946" y="198894"/>
                        <a:pt x="329470" y="197846"/>
                        <a:pt x="333280" y="201370"/>
                      </a:cubicBezTo>
                      <a:cubicBezTo>
                        <a:pt x="331565" y="200513"/>
                        <a:pt x="344329" y="215182"/>
                        <a:pt x="347186" y="217087"/>
                      </a:cubicBezTo>
                      <a:cubicBezTo>
                        <a:pt x="348901" y="218230"/>
                        <a:pt x="334232" y="202132"/>
                        <a:pt x="336423" y="203561"/>
                      </a:cubicBezTo>
                      <a:cubicBezTo>
                        <a:pt x="336518" y="203656"/>
                        <a:pt x="347663" y="216229"/>
                        <a:pt x="348329" y="216991"/>
                      </a:cubicBezTo>
                      <a:cubicBezTo>
                        <a:pt x="352425" y="221754"/>
                        <a:pt x="358426" y="228707"/>
                        <a:pt x="357950" y="229088"/>
                      </a:cubicBezTo>
                      <a:cubicBezTo>
                        <a:pt x="358521" y="228802"/>
                        <a:pt x="370999" y="239851"/>
                        <a:pt x="377666" y="244995"/>
                      </a:cubicBezTo>
                      <a:cubicBezTo>
                        <a:pt x="386334" y="252520"/>
                        <a:pt x="386048" y="252329"/>
                        <a:pt x="384620" y="251948"/>
                      </a:cubicBezTo>
                      <a:cubicBezTo>
                        <a:pt x="384048" y="251758"/>
                        <a:pt x="385572" y="253282"/>
                        <a:pt x="387287" y="254806"/>
                      </a:cubicBezTo>
                      <a:cubicBezTo>
                        <a:pt x="389001" y="256425"/>
                        <a:pt x="391001" y="257854"/>
                        <a:pt x="390811" y="257949"/>
                      </a:cubicBezTo>
                      <a:lnTo>
                        <a:pt x="392239" y="256711"/>
                      </a:lnTo>
                      <a:cubicBezTo>
                        <a:pt x="400812" y="262997"/>
                        <a:pt x="402622" y="266236"/>
                        <a:pt x="403670" y="266902"/>
                      </a:cubicBezTo>
                      <a:cubicBezTo>
                        <a:pt x="409289" y="270522"/>
                        <a:pt x="418147" y="276427"/>
                        <a:pt x="425291" y="281476"/>
                      </a:cubicBezTo>
                      <a:cubicBezTo>
                        <a:pt x="430625" y="285190"/>
                        <a:pt x="453009" y="300716"/>
                        <a:pt x="458724" y="302431"/>
                      </a:cubicBezTo>
                      <a:cubicBezTo>
                        <a:pt x="461201" y="303288"/>
                        <a:pt x="475202" y="311384"/>
                        <a:pt x="480536" y="313670"/>
                      </a:cubicBezTo>
                      <a:cubicBezTo>
                        <a:pt x="490156" y="317956"/>
                        <a:pt x="490252" y="319576"/>
                        <a:pt x="496253" y="322433"/>
                      </a:cubicBezTo>
                      <a:cubicBezTo>
                        <a:pt x="503111" y="325767"/>
                        <a:pt x="506825" y="326719"/>
                        <a:pt x="513493" y="329863"/>
                      </a:cubicBezTo>
                      <a:cubicBezTo>
                        <a:pt x="521684" y="333673"/>
                        <a:pt x="519398" y="332815"/>
                        <a:pt x="517970" y="332625"/>
                      </a:cubicBezTo>
                      <a:cubicBezTo>
                        <a:pt x="516446" y="332339"/>
                        <a:pt x="528542" y="337578"/>
                        <a:pt x="529495" y="337578"/>
                      </a:cubicBezTo>
                      <a:cubicBezTo>
                        <a:pt x="534162" y="339102"/>
                        <a:pt x="535591" y="339864"/>
                        <a:pt x="538639" y="341102"/>
                      </a:cubicBezTo>
                      <a:cubicBezTo>
                        <a:pt x="547973" y="344912"/>
                        <a:pt x="539496" y="339102"/>
                        <a:pt x="550736" y="344912"/>
                      </a:cubicBezTo>
                      <a:cubicBezTo>
                        <a:pt x="556736" y="348055"/>
                        <a:pt x="568833" y="352818"/>
                        <a:pt x="576834" y="354437"/>
                      </a:cubicBezTo>
                      <a:cubicBezTo>
                        <a:pt x="585692" y="356628"/>
                        <a:pt x="591693" y="358342"/>
                        <a:pt x="597313" y="361295"/>
                      </a:cubicBezTo>
                      <a:cubicBezTo>
                        <a:pt x="600551" y="363391"/>
                        <a:pt x="622459" y="367867"/>
                        <a:pt x="627126" y="369677"/>
                      </a:cubicBezTo>
                      <a:cubicBezTo>
                        <a:pt x="623411" y="368153"/>
                        <a:pt x="655606" y="375202"/>
                        <a:pt x="645414" y="373868"/>
                      </a:cubicBezTo>
                      <a:cubicBezTo>
                        <a:pt x="644843" y="375202"/>
                        <a:pt x="658844" y="377107"/>
                        <a:pt x="668179" y="379012"/>
                      </a:cubicBezTo>
                      <a:cubicBezTo>
                        <a:pt x="673703" y="380155"/>
                        <a:pt x="681323" y="381679"/>
                        <a:pt x="686181" y="382917"/>
                      </a:cubicBezTo>
                      <a:cubicBezTo>
                        <a:pt x="689134" y="383679"/>
                        <a:pt x="687419" y="383488"/>
                        <a:pt x="691801" y="384441"/>
                      </a:cubicBezTo>
                      <a:cubicBezTo>
                        <a:pt x="698278" y="385489"/>
                        <a:pt x="718756" y="388537"/>
                        <a:pt x="718947" y="387965"/>
                      </a:cubicBezTo>
                      <a:cubicBezTo>
                        <a:pt x="718756" y="388441"/>
                        <a:pt x="717233" y="388632"/>
                        <a:pt x="726377" y="390156"/>
                      </a:cubicBezTo>
                      <a:cubicBezTo>
                        <a:pt x="731806" y="391204"/>
                        <a:pt x="741140" y="391680"/>
                        <a:pt x="743426" y="392251"/>
                      </a:cubicBezTo>
                      <a:cubicBezTo>
                        <a:pt x="743236" y="392156"/>
                        <a:pt x="749427" y="392728"/>
                        <a:pt x="749713" y="392632"/>
                      </a:cubicBezTo>
                      <a:cubicBezTo>
                        <a:pt x="750094" y="392442"/>
                        <a:pt x="755047" y="393204"/>
                        <a:pt x="756856" y="393394"/>
                      </a:cubicBezTo>
                      <a:cubicBezTo>
                        <a:pt x="766667" y="394823"/>
                        <a:pt x="780479" y="396823"/>
                        <a:pt x="780860" y="395585"/>
                      </a:cubicBezTo>
                      <a:cubicBezTo>
                        <a:pt x="780764" y="395776"/>
                        <a:pt x="780479" y="396823"/>
                        <a:pt x="787908" y="396823"/>
                      </a:cubicBezTo>
                      <a:cubicBezTo>
                        <a:pt x="794385" y="396823"/>
                        <a:pt x="792671" y="396633"/>
                        <a:pt x="802005" y="397204"/>
                      </a:cubicBezTo>
                      <a:cubicBezTo>
                        <a:pt x="796385" y="396823"/>
                        <a:pt x="797528" y="397776"/>
                        <a:pt x="805053" y="398347"/>
                      </a:cubicBezTo>
                      <a:cubicBezTo>
                        <a:pt x="811149" y="398824"/>
                        <a:pt x="817436" y="399109"/>
                        <a:pt x="823246" y="399395"/>
                      </a:cubicBezTo>
                      <a:cubicBezTo>
                        <a:pt x="835723" y="399776"/>
                        <a:pt x="836295" y="399300"/>
                        <a:pt x="836962" y="398728"/>
                      </a:cubicBezTo>
                      <a:cubicBezTo>
                        <a:pt x="848297" y="399014"/>
                        <a:pt x="845725" y="399109"/>
                        <a:pt x="849535" y="399681"/>
                      </a:cubicBezTo>
                      <a:cubicBezTo>
                        <a:pt x="849535" y="399681"/>
                        <a:pt x="855726" y="399109"/>
                        <a:pt x="855726" y="398919"/>
                      </a:cubicBezTo>
                      <a:cubicBezTo>
                        <a:pt x="855536" y="399586"/>
                        <a:pt x="858298" y="400252"/>
                        <a:pt x="861536" y="400919"/>
                      </a:cubicBezTo>
                      <a:cubicBezTo>
                        <a:pt x="867442" y="400633"/>
                        <a:pt x="872585" y="400538"/>
                        <a:pt x="877443" y="399967"/>
                      </a:cubicBezTo>
                      <a:cubicBezTo>
                        <a:pt x="885635" y="399109"/>
                        <a:pt x="897827" y="399205"/>
                        <a:pt x="908780" y="399109"/>
                      </a:cubicBezTo>
                      <a:cubicBezTo>
                        <a:pt x="914495" y="399395"/>
                        <a:pt x="935355" y="398347"/>
                        <a:pt x="936593" y="397681"/>
                      </a:cubicBezTo>
                      <a:cubicBezTo>
                        <a:pt x="937641" y="397014"/>
                        <a:pt x="936974" y="396538"/>
                        <a:pt x="937070" y="395966"/>
                      </a:cubicBezTo>
                      <a:cubicBezTo>
                        <a:pt x="946023" y="395395"/>
                        <a:pt x="943166" y="396633"/>
                        <a:pt x="943070" y="397014"/>
                      </a:cubicBezTo>
                      <a:cubicBezTo>
                        <a:pt x="943166" y="396538"/>
                        <a:pt x="955453" y="396538"/>
                        <a:pt x="955453" y="396919"/>
                      </a:cubicBezTo>
                      <a:cubicBezTo>
                        <a:pt x="955453" y="397204"/>
                        <a:pt x="954881" y="397871"/>
                        <a:pt x="961549" y="397300"/>
                      </a:cubicBezTo>
                      <a:lnTo>
                        <a:pt x="961739" y="395395"/>
                      </a:lnTo>
                      <a:cubicBezTo>
                        <a:pt x="961644" y="395871"/>
                        <a:pt x="970217" y="395299"/>
                        <a:pt x="979837" y="394347"/>
                      </a:cubicBezTo>
                      <a:cubicBezTo>
                        <a:pt x="989552" y="393585"/>
                        <a:pt x="1000411" y="392251"/>
                        <a:pt x="1005078" y="391394"/>
                      </a:cubicBezTo>
                      <a:cubicBezTo>
                        <a:pt x="998506" y="392347"/>
                        <a:pt x="998982" y="391775"/>
                        <a:pt x="998982" y="391489"/>
                      </a:cubicBezTo>
                      <a:cubicBezTo>
                        <a:pt x="1011555" y="389680"/>
                        <a:pt x="1017270" y="390442"/>
                        <a:pt x="1029843" y="387679"/>
                      </a:cubicBezTo>
                      <a:cubicBezTo>
                        <a:pt x="1030891" y="387298"/>
                        <a:pt x="1041654" y="384250"/>
                        <a:pt x="1043654" y="384441"/>
                      </a:cubicBezTo>
                      <a:cubicBezTo>
                        <a:pt x="1044512" y="384536"/>
                        <a:pt x="1034891" y="387394"/>
                        <a:pt x="1043845" y="385489"/>
                      </a:cubicBezTo>
                      <a:cubicBezTo>
                        <a:pt x="1053656" y="383393"/>
                        <a:pt x="1056704" y="382536"/>
                        <a:pt x="1068419" y="379678"/>
                      </a:cubicBezTo>
                      <a:cubicBezTo>
                        <a:pt x="1077373" y="377488"/>
                        <a:pt x="1084802" y="376249"/>
                        <a:pt x="1094137" y="373106"/>
                      </a:cubicBezTo>
                      <a:cubicBezTo>
                        <a:pt x="1104900" y="369772"/>
                        <a:pt x="1112234" y="366439"/>
                        <a:pt x="1098899" y="370630"/>
                      </a:cubicBezTo>
                      <a:cubicBezTo>
                        <a:pt x="1101947" y="369677"/>
                        <a:pt x="1105091" y="368725"/>
                        <a:pt x="1108329" y="367677"/>
                      </a:cubicBezTo>
                      <a:cubicBezTo>
                        <a:pt x="1111472" y="366534"/>
                        <a:pt x="1114520" y="365486"/>
                        <a:pt x="1117473" y="364343"/>
                      </a:cubicBezTo>
                      <a:cubicBezTo>
                        <a:pt x="1123093" y="362343"/>
                        <a:pt x="1125855" y="361867"/>
                        <a:pt x="1130332" y="360152"/>
                      </a:cubicBezTo>
                      <a:cubicBezTo>
                        <a:pt x="1133285" y="359009"/>
                        <a:pt x="1136714" y="357390"/>
                        <a:pt x="1139381" y="356152"/>
                      </a:cubicBezTo>
                      <a:cubicBezTo>
                        <a:pt x="1145762" y="353104"/>
                        <a:pt x="1143572" y="353770"/>
                        <a:pt x="1143476" y="353294"/>
                      </a:cubicBezTo>
                      <a:cubicBezTo>
                        <a:pt x="1139095" y="355580"/>
                        <a:pt x="1136047" y="356628"/>
                        <a:pt x="1139762" y="354628"/>
                      </a:cubicBezTo>
                      <a:cubicBezTo>
                        <a:pt x="1143000" y="353008"/>
                        <a:pt x="1148239" y="350437"/>
                        <a:pt x="1152716" y="348151"/>
                      </a:cubicBezTo>
                      <a:cubicBezTo>
                        <a:pt x="1161574" y="343960"/>
                        <a:pt x="1146239" y="352818"/>
                        <a:pt x="1157002" y="347484"/>
                      </a:cubicBezTo>
                      <a:cubicBezTo>
                        <a:pt x="1159383" y="346436"/>
                        <a:pt x="1166431" y="342150"/>
                        <a:pt x="1172051" y="338721"/>
                      </a:cubicBezTo>
                      <a:cubicBezTo>
                        <a:pt x="1177481" y="335006"/>
                        <a:pt x="1181576" y="332053"/>
                        <a:pt x="1178338" y="333863"/>
                      </a:cubicBezTo>
                      <a:cubicBezTo>
                        <a:pt x="1173194" y="336625"/>
                        <a:pt x="1170337" y="338435"/>
                        <a:pt x="1176052" y="334149"/>
                      </a:cubicBezTo>
                      <a:cubicBezTo>
                        <a:pt x="1179767" y="331387"/>
                        <a:pt x="1185005" y="327577"/>
                        <a:pt x="1189196" y="324338"/>
                      </a:cubicBezTo>
                      <a:cubicBezTo>
                        <a:pt x="1194054" y="321004"/>
                        <a:pt x="1187958" y="328053"/>
                        <a:pt x="1189768" y="326624"/>
                      </a:cubicBezTo>
                      <a:cubicBezTo>
                        <a:pt x="1190244" y="326243"/>
                        <a:pt x="1190816" y="325862"/>
                        <a:pt x="1191387" y="325386"/>
                      </a:cubicBezTo>
                      <a:cubicBezTo>
                        <a:pt x="1191673" y="325195"/>
                        <a:pt x="1191959" y="324910"/>
                        <a:pt x="1192244" y="324624"/>
                      </a:cubicBezTo>
                      <a:cubicBezTo>
                        <a:pt x="1192339" y="324814"/>
                        <a:pt x="1192339" y="325386"/>
                        <a:pt x="1192435" y="325767"/>
                      </a:cubicBezTo>
                      <a:lnTo>
                        <a:pt x="1192530" y="326434"/>
                      </a:lnTo>
                      <a:cubicBezTo>
                        <a:pt x="1192625" y="327100"/>
                        <a:pt x="1192625" y="327672"/>
                        <a:pt x="1192721" y="328243"/>
                      </a:cubicBezTo>
                      <a:cubicBezTo>
                        <a:pt x="1193197" y="334435"/>
                        <a:pt x="1193483" y="329577"/>
                        <a:pt x="1193959" y="334911"/>
                      </a:cubicBezTo>
                      <a:cubicBezTo>
                        <a:pt x="1194911" y="344912"/>
                        <a:pt x="1193006" y="342436"/>
                        <a:pt x="1193768" y="351580"/>
                      </a:cubicBezTo>
                      <a:cubicBezTo>
                        <a:pt x="1194435" y="360343"/>
                        <a:pt x="1195197" y="363391"/>
                        <a:pt x="1195864" y="363486"/>
                      </a:cubicBezTo>
                      <a:cubicBezTo>
                        <a:pt x="1195388" y="363391"/>
                        <a:pt x="1194721" y="361486"/>
                        <a:pt x="1194530" y="365296"/>
                      </a:cubicBezTo>
                      <a:cubicBezTo>
                        <a:pt x="1194245" y="369582"/>
                        <a:pt x="1194149" y="381202"/>
                        <a:pt x="1194721" y="389584"/>
                      </a:cubicBezTo>
                      <a:cubicBezTo>
                        <a:pt x="1194911" y="392442"/>
                        <a:pt x="1195102" y="383965"/>
                        <a:pt x="1195578" y="389965"/>
                      </a:cubicBezTo>
                      <a:cubicBezTo>
                        <a:pt x="1195959" y="394823"/>
                        <a:pt x="1196245" y="401872"/>
                        <a:pt x="1196340" y="407110"/>
                      </a:cubicBezTo>
                      <a:cubicBezTo>
                        <a:pt x="1196435" y="413016"/>
                        <a:pt x="1196150" y="417683"/>
                        <a:pt x="1196435" y="422922"/>
                      </a:cubicBezTo>
                      <a:cubicBezTo>
                        <a:pt x="1196816" y="431209"/>
                        <a:pt x="1197673" y="431209"/>
                        <a:pt x="1197769" y="439686"/>
                      </a:cubicBezTo>
                      <a:cubicBezTo>
                        <a:pt x="1197769" y="444067"/>
                        <a:pt x="1196816" y="444734"/>
                        <a:pt x="1197483" y="451402"/>
                      </a:cubicBezTo>
                      <a:cubicBezTo>
                        <a:pt x="1198150" y="458164"/>
                        <a:pt x="1199102" y="457307"/>
                        <a:pt x="1199579" y="469309"/>
                      </a:cubicBezTo>
                      <a:lnTo>
                        <a:pt x="1199007" y="469213"/>
                      </a:lnTo>
                      <a:cubicBezTo>
                        <a:pt x="1198817" y="470642"/>
                        <a:pt x="1198721" y="469785"/>
                        <a:pt x="1198531" y="466642"/>
                      </a:cubicBezTo>
                      <a:cubicBezTo>
                        <a:pt x="1198245" y="465403"/>
                        <a:pt x="1199674" y="486073"/>
                        <a:pt x="1199769" y="488549"/>
                      </a:cubicBezTo>
                      <a:cubicBezTo>
                        <a:pt x="1200055" y="495217"/>
                        <a:pt x="1199769" y="498265"/>
                        <a:pt x="1200150" y="504265"/>
                      </a:cubicBezTo>
                      <a:cubicBezTo>
                        <a:pt x="1200531" y="510933"/>
                        <a:pt x="1200817" y="511504"/>
                        <a:pt x="1201103" y="519124"/>
                      </a:cubicBezTo>
                      <a:cubicBezTo>
                        <a:pt x="1201388" y="527125"/>
                        <a:pt x="1201484" y="529411"/>
                        <a:pt x="1201579" y="536174"/>
                      </a:cubicBezTo>
                      <a:cubicBezTo>
                        <a:pt x="1201674" y="546271"/>
                        <a:pt x="1202722" y="550462"/>
                        <a:pt x="1203103" y="559606"/>
                      </a:cubicBezTo>
                      <a:cubicBezTo>
                        <a:pt x="1203484" y="569321"/>
                        <a:pt x="1202722" y="572274"/>
                        <a:pt x="1203008" y="581227"/>
                      </a:cubicBezTo>
                      <a:cubicBezTo>
                        <a:pt x="1203293" y="588562"/>
                        <a:pt x="1204151" y="592562"/>
                        <a:pt x="1204627" y="599039"/>
                      </a:cubicBezTo>
                      <a:cubicBezTo>
                        <a:pt x="1205294" y="608755"/>
                        <a:pt x="1203770" y="606088"/>
                        <a:pt x="1203389" y="606088"/>
                      </a:cubicBezTo>
                      <a:cubicBezTo>
                        <a:pt x="1203960" y="611803"/>
                        <a:pt x="1204531" y="617327"/>
                        <a:pt x="1205198" y="621423"/>
                      </a:cubicBezTo>
                      <a:cubicBezTo>
                        <a:pt x="1206627" y="630853"/>
                        <a:pt x="1205675" y="631234"/>
                        <a:pt x="1205008" y="631138"/>
                      </a:cubicBezTo>
                      <a:cubicBezTo>
                        <a:pt x="1206056" y="631329"/>
                        <a:pt x="1206341" y="656094"/>
                        <a:pt x="1207103" y="656189"/>
                      </a:cubicBezTo>
                      <a:cubicBezTo>
                        <a:pt x="1207008" y="661428"/>
                        <a:pt x="1206722" y="666667"/>
                        <a:pt x="1207008" y="674763"/>
                      </a:cubicBezTo>
                      <a:cubicBezTo>
                        <a:pt x="1207580" y="674858"/>
                        <a:pt x="1207580" y="679049"/>
                        <a:pt x="1207865" y="685717"/>
                      </a:cubicBezTo>
                      <a:cubicBezTo>
                        <a:pt x="1208246" y="694861"/>
                        <a:pt x="1209199" y="700195"/>
                        <a:pt x="1209485" y="708386"/>
                      </a:cubicBezTo>
                      <a:cubicBezTo>
                        <a:pt x="1209580" y="710386"/>
                        <a:pt x="1208342" y="726674"/>
                        <a:pt x="1209389" y="731818"/>
                      </a:cubicBezTo>
                      <a:cubicBezTo>
                        <a:pt x="1209770" y="733723"/>
                        <a:pt x="1210913" y="723340"/>
                        <a:pt x="1210818" y="734580"/>
                      </a:cubicBezTo>
                      <a:cubicBezTo>
                        <a:pt x="1210723" y="741533"/>
                        <a:pt x="1210437" y="742200"/>
                        <a:pt x="1211294" y="749629"/>
                      </a:cubicBezTo>
                      <a:cubicBezTo>
                        <a:pt x="1211294" y="749439"/>
                        <a:pt x="1212152" y="754773"/>
                        <a:pt x="1212152" y="755440"/>
                      </a:cubicBezTo>
                      <a:cubicBezTo>
                        <a:pt x="1211866" y="759345"/>
                        <a:pt x="1210532" y="748201"/>
                        <a:pt x="1210437" y="751725"/>
                      </a:cubicBezTo>
                      <a:cubicBezTo>
                        <a:pt x="1210437" y="752773"/>
                        <a:pt x="1211009" y="758297"/>
                        <a:pt x="1211104" y="758488"/>
                      </a:cubicBezTo>
                      <a:cubicBezTo>
                        <a:pt x="1211580" y="762774"/>
                        <a:pt x="1211580" y="764965"/>
                        <a:pt x="1211866" y="770680"/>
                      </a:cubicBezTo>
                      <a:cubicBezTo>
                        <a:pt x="1211675" y="766012"/>
                        <a:pt x="1211389" y="768108"/>
                        <a:pt x="1211199" y="768013"/>
                      </a:cubicBezTo>
                      <a:cubicBezTo>
                        <a:pt x="1211580" y="768108"/>
                        <a:pt x="1211580" y="776299"/>
                        <a:pt x="1211866" y="780490"/>
                      </a:cubicBezTo>
                      <a:cubicBezTo>
                        <a:pt x="1211961" y="780490"/>
                        <a:pt x="1212152" y="780205"/>
                        <a:pt x="1212247" y="782110"/>
                      </a:cubicBezTo>
                      <a:cubicBezTo>
                        <a:pt x="1212723" y="788682"/>
                        <a:pt x="1213199" y="798874"/>
                        <a:pt x="1212723" y="799255"/>
                      </a:cubicBezTo>
                      <a:cubicBezTo>
                        <a:pt x="1212056" y="799826"/>
                        <a:pt x="1212723" y="817733"/>
                        <a:pt x="1213390" y="817828"/>
                      </a:cubicBezTo>
                      <a:cubicBezTo>
                        <a:pt x="1213676" y="823067"/>
                        <a:pt x="1213866" y="836497"/>
                        <a:pt x="1214533" y="836593"/>
                      </a:cubicBezTo>
                      <a:cubicBezTo>
                        <a:pt x="1214628" y="850213"/>
                        <a:pt x="1214438" y="881265"/>
                        <a:pt x="1216438" y="892504"/>
                      </a:cubicBezTo>
                      <a:cubicBezTo>
                        <a:pt x="1213676" y="890599"/>
                        <a:pt x="1218248" y="912793"/>
                        <a:pt x="1218057" y="919270"/>
                      </a:cubicBezTo>
                      <a:cubicBezTo>
                        <a:pt x="1217867" y="924889"/>
                        <a:pt x="1217009" y="927747"/>
                        <a:pt x="1218152" y="938796"/>
                      </a:cubicBezTo>
                      <a:cubicBezTo>
                        <a:pt x="1218438" y="941558"/>
                        <a:pt x="1220438" y="955274"/>
                        <a:pt x="1220438" y="954512"/>
                      </a:cubicBezTo>
                      <a:cubicBezTo>
                        <a:pt x="1220153" y="959560"/>
                        <a:pt x="1219105" y="951940"/>
                        <a:pt x="1219962" y="968228"/>
                      </a:cubicBezTo>
                      <a:cubicBezTo>
                        <a:pt x="1220438" y="977563"/>
                        <a:pt x="1220819" y="969276"/>
                        <a:pt x="1221296" y="979849"/>
                      </a:cubicBezTo>
                      <a:cubicBezTo>
                        <a:pt x="1220914" y="979753"/>
                        <a:pt x="1219867" y="976991"/>
                        <a:pt x="1219772" y="982230"/>
                      </a:cubicBezTo>
                      <a:cubicBezTo>
                        <a:pt x="1219676" y="986421"/>
                        <a:pt x="1220343" y="998232"/>
                        <a:pt x="1220819" y="998327"/>
                      </a:cubicBezTo>
                      <a:cubicBezTo>
                        <a:pt x="1220914" y="998327"/>
                        <a:pt x="1221010" y="999565"/>
                        <a:pt x="1221200" y="1001566"/>
                      </a:cubicBezTo>
                      <a:cubicBezTo>
                        <a:pt x="1221296" y="1003566"/>
                        <a:pt x="1221486" y="1006138"/>
                        <a:pt x="1221677" y="1008805"/>
                      </a:cubicBezTo>
                      <a:cubicBezTo>
                        <a:pt x="1221962" y="1014234"/>
                        <a:pt x="1222248" y="1020044"/>
                        <a:pt x="1222343" y="1021664"/>
                      </a:cubicBezTo>
                      <a:cubicBezTo>
                        <a:pt x="1222629" y="1027664"/>
                        <a:pt x="1223486" y="1045000"/>
                        <a:pt x="1223010" y="1047857"/>
                      </a:cubicBezTo>
                      <a:cubicBezTo>
                        <a:pt x="1222534" y="1051572"/>
                        <a:pt x="1222439" y="1059097"/>
                        <a:pt x="1223296" y="1070717"/>
                      </a:cubicBezTo>
                      <a:cubicBezTo>
                        <a:pt x="1223772" y="1076242"/>
                        <a:pt x="1224248" y="1076527"/>
                        <a:pt x="1224629" y="1083957"/>
                      </a:cubicBezTo>
                      <a:cubicBezTo>
                        <a:pt x="1225010" y="1090624"/>
                        <a:pt x="1225106" y="1097959"/>
                        <a:pt x="1225201" y="1104150"/>
                      </a:cubicBezTo>
                      <a:cubicBezTo>
                        <a:pt x="1225201" y="1105579"/>
                        <a:pt x="1225963" y="1132916"/>
                        <a:pt x="1226153" y="1131106"/>
                      </a:cubicBezTo>
                      <a:cubicBezTo>
                        <a:pt x="1226915" y="1124057"/>
                        <a:pt x="1227296" y="1149584"/>
                        <a:pt x="1227582" y="1158157"/>
                      </a:cubicBezTo>
                      <a:cubicBezTo>
                        <a:pt x="1227868" y="1164919"/>
                        <a:pt x="1228154" y="1171873"/>
                        <a:pt x="1228439" y="1178540"/>
                      </a:cubicBezTo>
                      <a:cubicBezTo>
                        <a:pt x="1228820" y="1185398"/>
                        <a:pt x="1228820" y="1183779"/>
                        <a:pt x="1228916" y="1182636"/>
                      </a:cubicBezTo>
                      <a:cubicBezTo>
                        <a:pt x="1229106" y="1181302"/>
                        <a:pt x="1229297" y="1193971"/>
                        <a:pt x="1229392" y="1194923"/>
                      </a:cubicBezTo>
                      <a:cubicBezTo>
                        <a:pt x="1229582" y="1199400"/>
                        <a:pt x="1229868" y="1204067"/>
                        <a:pt x="1230059" y="1208449"/>
                      </a:cubicBezTo>
                      <a:cubicBezTo>
                        <a:pt x="1230344" y="1213211"/>
                        <a:pt x="1231583" y="1228356"/>
                        <a:pt x="1231011" y="1228832"/>
                      </a:cubicBezTo>
                      <a:cubicBezTo>
                        <a:pt x="1230344" y="1229308"/>
                        <a:pt x="1230821" y="1241786"/>
                        <a:pt x="1231297" y="1249692"/>
                      </a:cubicBezTo>
                      <a:cubicBezTo>
                        <a:pt x="1231773" y="1257979"/>
                        <a:pt x="1232059" y="1249406"/>
                        <a:pt x="1232535" y="1259979"/>
                      </a:cubicBezTo>
                      <a:cubicBezTo>
                        <a:pt x="1232059" y="1259789"/>
                        <a:pt x="1231583" y="1257883"/>
                        <a:pt x="1231964" y="1266075"/>
                      </a:cubicBezTo>
                      <a:cubicBezTo>
                        <a:pt x="1231202" y="1279886"/>
                        <a:pt x="1232059" y="1257407"/>
                        <a:pt x="1231868" y="1249883"/>
                      </a:cubicBezTo>
                      <a:close/>
                      <a:moveTo>
                        <a:pt x="1247870" y="1677745"/>
                      </a:moveTo>
                      <a:cubicBezTo>
                        <a:pt x="1248061" y="1669840"/>
                        <a:pt x="1247775" y="1665363"/>
                        <a:pt x="1246918" y="1665268"/>
                      </a:cubicBezTo>
                      <a:lnTo>
                        <a:pt x="1247204" y="1671459"/>
                      </a:lnTo>
                      <a:lnTo>
                        <a:pt x="1247870" y="1677745"/>
                      </a:lnTo>
                      <a:close/>
                      <a:moveTo>
                        <a:pt x="1256252" y="1809857"/>
                      </a:moveTo>
                      <a:cubicBezTo>
                        <a:pt x="1255967" y="1800999"/>
                        <a:pt x="1255490" y="1791379"/>
                        <a:pt x="1255014" y="1782616"/>
                      </a:cubicBezTo>
                      <a:cubicBezTo>
                        <a:pt x="1254443" y="1772519"/>
                        <a:pt x="1254252" y="1769471"/>
                        <a:pt x="1253585" y="1764423"/>
                      </a:cubicBezTo>
                      <a:cubicBezTo>
                        <a:pt x="1252823" y="1758613"/>
                        <a:pt x="1253014" y="1746707"/>
                        <a:pt x="1251966" y="1746611"/>
                      </a:cubicBezTo>
                      <a:cubicBezTo>
                        <a:pt x="1252919" y="1746802"/>
                        <a:pt x="1251966" y="1721846"/>
                        <a:pt x="1251680" y="1711559"/>
                      </a:cubicBezTo>
                      <a:cubicBezTo>
                        <a:pt x="1251585" y="1707749"/>
                        <a:pt x="1251395" y="1700034"/>
                        <a:pt x="1251395" y="1697081"/>
                      </a:cubicBezTo>
                      <a:cubicBezTo>
                        <a:pt x="1251776" y="1697176"/>
                        <a:pt x="1251966" y="1691081"/>
                        <a:pt x="1251680" y="1684794"/>
                      </a:cubicBezTo>
                      <a:lnTo>
                        <a:pt x="1250823" y="1684699"/>
                      </a:lnTo>
                      <a:cubicBezTo>
                        <a:pt x="1250442" y="1675078"/>
                        <a:pt x="1251014" y="1673935"/>
                        <a:pt x="1250442" y="1664220"/>
                      </a:cubicBezTo>
                      <a:cubicBezTo>
                        <a:pt x="1249966" y="1656409"/>
                        <a:pt x="1249299" y="1646884"/>
                        <a:pt x="1248632" y="1642503"/>
                      </a:cubicBezTo>
                      <a:cubicBezTo>
                        <a:pt x="1248347" y="1640598"/>
                        <a:pt x="1248251" y="1642408"/>
                        <a:pt x="1248156" y="1638312"/>
                      </a:cubicBezTo>
                      <a:cubicBezTo>
                        <a:pt x="1247966" y="1633835"/>
                        <a:pt x="1247870" y="1629168"/>
                        <a:pt x="1247870" y="1625263"/>
                      </a:cubicBezTo>
                      <a:cubicBezTo>
                        <a:pt x="1247870" y="1617548"/>
                        <a:pt x="1247966" y="1608308"/>
                        <a:pt x="1247204" y="1600307"/>
                      </a:cubicBezTo>
                      <a:cubicBezTo>
                        <a:pt x="1246537" y="1592401"/>
                        <a:pt x="1245775" y="1579924"/>
                        <a:pt x="1245489" y="1570303"/>
                      </a:cubicBezTo>
                      <a:cubicBezTo>
                        <a:pt x="1245394" y="1566017"/>
                        <a:pt x="1246156" y="1561921"/>
                        <a:pt x="1245680" y="1557064"/>
                      </a:cubicBezTo>
                      <a:cubicBezTo>
                        <a:pt x="1244632" y="1546110"/>
                        <a:pt x="1244632" y="1564874"/>
                        <a:pt x="1243870" y="1547443"/>
                      </a:cubicBezTo>
                      <a:cubicBezTo>
                        <a:pt x="1243203" y="1532203"/>
                        <a:pt x="1245775" y="1553254"/>
                        <a:pt x="1245013" y="1535251"/>
                      </a:cubicBezTo>
                      <a:cubicBezTo>
                        <a:pt x="1244632" y="1525441"/>
                        <a:pt x="1244251" y="1532775"/>
                        <a:pt x="1243870" y="1526584"/>
                      </a:cubicBezTo>
                      <a:cubicBezTo>
                        <a:pt x="1243203" y="1516583"/>
                        <a:pt x="1242822" y="1502295"/>
                        <a:pt x="1242536" y="1492199"/>
                      </a:cubicBezTo>
                      <a:cubicBezTo>
                        <a:pt x="1241870" y="1469624"/>
                        <a:pt x="1241393" y="1441621"/>
                        <a:pt x="1240155" y="1418666"/>
                      </a:cubicBezTo>
                      <a:cubicBezTo>
                        <a:pt x="1239774" y="1411426"/>
                        <a:pt x="1239393" y="1410379"/>
                        <a:pt x="1238822" y="1405140"/>
                      </a:cubicBezTo>
                      <a:cubicBezTo>
                        <a:pt x="1237679" y="1393139"/>
                        <a:pt x="1238822" y="1400663"/>
                        <a:pt x="1238917" y="1397425"/>
                      </a:cubicBezTo>
                      <a:cubicBezTo>
                        <a:pt x="1239012" y="1392853"/>
                        <a:pt x="1237964" y="1377232"/>
                        <a:pt x="1237583" y="1373231"/>
                      </a:cubicBezTo>
                      <a:cubicBezTo>
                        <a:pt x="1236345" y="1366183"/>
                        <a:pt x="1236726" y="1365802"/>
                        <a:pt x="1237202" y="1360753"/>
                      </a:cubicBezTo>
                      <a:cubicBezTo>
                        <a:pt x="1237298" y="1360087"/>
                        <a:pt x="1235202" y="1350657"/>
                        <a:pt x="1235297" y="1353324"/>
                      </a:cubicBezTo>
                      <a:cubicBezTo>
                        <a:pt x="1235107" y="1348752"/>
                        <a:pt x="1235964" y="1348371"/>
                        <a:pt x="1236059" y="1347133"/>
                      </a:cubicBezTo>
                      <a:cubicBezTo>
                        <a:pt x="1236345" y="1343990"/>
                        <a:pt x="1235583" y="1333988"/>
                        <a:pt x="1235297" y="1329607"/>
                      </a:cubicBezTo>
                      <a:cubicBezTo>
                        <a:pt x="1235012" y="1324558"/>
                        <a:pt x="1233297" y="1297889"/>
                        <a:pt x="1234440" y="1303413"/>
                      </a:cubicBezTo>
                      <a:cubicBezTo>
                        <a:pt x="1235773" y="1310176"/>
                        <a:pt x="1233488" y="1284173"/>
                        <a:pt x="1233202" y="1278648"/>
                      </a:cubicBezTo>
                      <a:cubicBezTo>
                        <a:pt x="1232440" y="1264360"/>
                        <a:pt x="1234821" y="1267790"/>
                        <a:pt x="1233488" y="1255121"/>
                      </a:cubicBezTo>
                      <a:cubicBezTo>
                        <a:pt x="1232630" y="1254931"/>
                        <a:pt x="1232154" y="1274171"/>
                        <a:pt x="1231964" y="1282458"/>
                      </a:cubicBezTo>
                      <a:cubicBezTo>
                        <a:pt x="1231964" y="1283315"/>
                        <a:pt x="1231583" y="1298079"/>
                        <a:pt x="1231964" y="1298079"/>
                      </a:cubicBezTo>
                      <a:cubicBezTo>
                        <a:pt x="1232440" y="1302841"/>
                        <a:pt x="1232630" y="1305318"/>
                        <a:pt x="1232726" y="1311509"/>
                      </a:cubicBezTo>
                      <a:cubicBezTo>
                        <a:pt x="1232821" y="1319320"/>
                        <a:pt x="1232726" y="1329797"/>
                        <a:pt x="1233488" y="1338465"/>
                      </a:cubicBezTo>
                      <a:cubicBezTo>
                        <a:pt x="1234154" y="1345990"/>
                        <a:pt x="1234535" y="1346466"/>
                        <a:pt x="1234345" y="1354086"/>
                      </a:cubicBezTo>
                      <a:cubicBezTo>
                        <a:pt x="1234821" y="1365421"/>
                        <a:pt x="1236821" y="1385423"/>
                        <a:pt x="1235393" y="1385137"/>
                      </a:cubicBezTo>
                      <a:cubicBezTo>
                        <a:pt x="1236440" y="1385328"/>
                        <a:pt x="1236726" y="1408950"/>
                        <a:pt x="1237202" y="1417141"/>
                      </a:cubicBezTo>
                      <a:cubicBezTo>
                        <a:pt x="1237774" y="1426381"/>
                        <a:pt x="1237869" y="1418856"/>
                        <a:pt x="1238441" y="1425333"/>
                      </a:cubicBezTo>
                      <a:cubicBezTo>
                        <a:pt x="1238917" y="1430953"/>
                        <a:pt x="1238345" y="1435049"/>
                        <a:pt x="1238060" y="1435049"/>
                      </a:cubicBezTo>
                      <a:cubicBezTo>
                        <a:pt x="1236821" y="1434858"/>
                        <a:pt x="1238441" y="1449145"/>
                        <a:pt x="1238917" y="1458766"/>
                      </a:cubicBezTo>
                      <a:cubicBezTo>
                        <a:pt x="1239107" y="1463147"/>
                        <a:pt x="1240155" y="1495723"/>
                        <a:pt x="1239869" y="1493341"/>
                      </a:cubicBezTo>
                      <a:cubicBezTo>
                        <a:pt x="1240155" y="1496104"/>
                        <a:pt x="1239584" y="1487436"/>
                        <a:pt x="1240250" y="1492103"/>
                      </a:cubicBezTo>
                      <a:cubicBezTo>
                        <a:pt x="1240536" y="1494580"/>
                        <a:pt x="1240727" y="1500104"/>
                        <a:pt x="1240917" y="1503533"/>
                      </a:cubicBezTo>
                      <a:cubicBezTo>
                        <a:pt x="1241108" y="1508582"/>
                        <a:pt x="1241584" y="1517535"/>
                        <a:pt x="1241393" y="1521250"/>
                      </a:cubicBezTo>
                      <a:cubicBezTo>
                        <a:pt x="1241298" y="1524774"/>
                        <a:pt x="1240917" y="1524107"/>
                        <a:pt x="1241489" y="1532203"/>
                      </a:cubicBezTo>
                      <a:cubicBezTo>
                        <a:pt x="1241870" y="1538014"/>
                        <a:pt x="1242536" y="1538776"/>
                        <a:pt x="1242822" y="1543062"/>
                      </a:cubicBezTo>
                      <a:cubicBezTo>
                        <a:pt x="1243394" y="1550682"/>
                        <a:pt x="1243203" y="1562112"/>
                        <a:pt x="1243298" y="1568589"/>
                      </a:cubicBezTo>
                      <a:cubicBezTo>
                        <a:pt x="1243394" y="1576304"/>
                        <a:pt x="1243679" y="1584782"/>
                        <a:pt x="1243965" y="1593164"/>
                      </a:cubicBezTo>
                      <a:cubicBezTo>
                        <a:pt x="1244346" y="1601641"/>
                        <a:pt x="1244822" y="1609927"/>
                        <a:pt x="1245394" y="1617452"/>
                      </a:cubicBezTo>
                      <a:cubicBezTo>
                        <a:pt x="1245680" y="1621072"/>
                        <a:pt x="1246632" y="1628311"/>
                        <a:pt x="1246823" y="1632121"/>
                      </a:cubicBezTo>
                      <a:cubicBezTo>
                        <a:pt x="1246823" y="1631168"/>
                        <a:pt x="1245870" y="1627453"/>
                        <a:pt x="1245775" y="1628501"/>
                      </a:cubicBezTo>
                      <a:cubicBezTo>
                        <a:pt x="1245584" y="1630501"/>
                        <a:pt x="1246346" y="1645646"/>
                        <a:pt x="1246537" y="1649075"/>
                      </a:cubicBezTo>
                      <a:cubicBezTo>
                        <a:pt x="1246918" y="1654885"/>
                        <a:pt x="1247204" y="1651742"/>
                        <a:pt x="1247585" y="1659076"/>
                      </a:cubicBezTo>
                      <a:cubicBezTo>
                        <a:pt x="1247870" y="1664887"/>
                        <a:pt x="1248061" y="1670983"/>
                        <a:pt x="1248156" y="1676507"/>
                      </a:cubicBezTo>
                      <a:cubicBezTo>
                        <a:pt x="1248442" y="1692224"/>
                        <a:pt x="1247680" y="1692128"/>
                        <a:pt x="1248918" y="1708987"/>
                      </a:cubicBezTo>
                      <a:cubicBezTo>
                        <a:pt x="1249680" y="1716036"/>
                        <a:pt x="1249871" y="1723084"/>
                        <a:pt x="1250252" y="1732133"/>
                      </a:cubicBezTo>
                      <a:cubicBezTo>
                        <a:pt x="1250442" y="1736039"/>
                        <a:pt x="1251299" y="1737848"/>
                        <a:pt x="1251680" y="1746611"/>
                      </a:cubicBezTo>
                      <a:cubicBezTo>
                        <a:pt x="1251395" y="1747183"/>
                        <a:pt x="1250156" y="1741182"/>
                        <a:pt x="1250823" y="1750612"/>
                      </a:cubicBezTo>
                      <a:cubicBezTo>
                        <a:pt x="1251204" y="1756708"/>
                        <a:pt x="1251966" y="1760708"/>
                        <a:pt x="1252442" y="1765280"/>
                      </a:cubicBezTo>
                      <a:cubicBezTo>
                        <a:pt x="1251204" y="1753565"/>
                        <a:pt x="1252728" y="1780520"/>
                        <a:pt x="1252823" y="1785473"/>
                      </a:cubicBezTo>
                      <a:cubicBezTo>
                        <a:pt x="1253014" y="1794141"/>
                        <a:pt x="1252061" y="1785854"/>
                        <a:pt x="1252442" y="1796236"/>
                      </a:cubicBezTo>
                      <a:cubicBezTo>
                        <a:pt x="1252823" y="1806333"/>
                        <a:pt x="1254919" y="1807190"/>
                        <a:pt x="1254443" y="1794046"/>
                      </a:cubicBezTo>
                      <a:lnTo>
                        <a:pt x="1254823" y="1802809"/>
                      </a:lnTo>
                      <a:cubicBezTo>
                        <a:pt x="1255395" y="1811476"/>
                        <a:pt x="1256633" y="1822240"/>
                        <a:pt x="1256252" y="1809857"/>
                      </a:cubicBezTo>
                      <a:close/>
                      <a:moveTo>
                        <a:pt x="1278160" y="2319635"/>
                      </a:moveTo>
                      <a:cubicBezTo>
                        <a:pt x="1278350" y="2311729"/>
                        <a:pt x="1278064" y="2307253"/>
                        <a:pt x="1277207" y="2307158"/>
                      </a:cubicBezTo>
                      <a:lnTo>
                        <a:pt x="1277493" y="2313349"/>
                      </a:lnTo>
                      <a:lnTo>
                        <a:pt x="1278160" y="2319635"/>
                      </a:lnTo>
                      <a:close/>
                      <a:moveTo>
                        <a:pt x="766286" y="2535091"/>
                      </a:moveTo>
                      <a:cubicBezTo>
                        <a:pt x="777907" y="2542520"/>
                        <a:pt x="780669" y="2542425"/>
                        <a:pt x="772001" y="2537758"/>
                      </a:cubicBezTo>
                      <a:lnTo>
                        <a:pt x="766286" y="2535091"/>
                      </a:lnTo>
                      <a:close/>
                      <a:moveTo>
                        <a:pt x="1258443" y="1895963"/>
                      </a:moveTo>
                      <a:cubicBezTo>
                        <a:pt x="1258062" y="1886724"/>
                        <a:pt x="1258919" y="1888248"/>
                        <a:pt x="1259300" y="1896058"/>
                      </a:cubicBezTo>
                      <a:cubicBezTo>
                        <a:pt x="1259110" y="1900154"/>
                        <a:pt x="1258919" y="1906345"/>
                        <a:pt x="1258443" y="1895963"/>
                      </a:cubicBezTo>
                      <a:close/>
                      <a:moveTo>
                        <a:pt x="1269016" y="2126468"/>
                      </a:moveTo>
                      <a:cubicBezTo>
                        <a:pt x="1268539" y="2126373"/>
                        <a:pt x="1267968" y="2119420"/>
                        <a:pt x="1268063" y="2113991"/>
                      </a:cubicBezTo>
                      <a:cubicBezTo>
                        <a:pt x="1268254" y="2106466"/>
                        <a:pt x="1269492" y="2104846"/>
                        <a:pt x="1269587" y="2120468"/>
                      </a:cubicBezTo>
                      <a:cubicBezTo>
                        <a:pt x="1269587" y="2123420"/>
                        <a:pt x="1269397" y="2126468"/>
                        <a:pt x="1269016" y="2126468"/>
                      </a:cubicBezTo>
                      <a:close/>
                      <a:moveTo>
                        <a:pt x="1284065" y="2493657"/>
                      </a:moveTo>
                      <a:lnTo>
                        <a:pt x="1285304" y="2493848"/>
                      </a:lnTo>
                      <a:cubicBezTo>
                        <a:pt x="1285208" y="2498896"/>
                        <a:pt x="1284542" y="2505182"/>
                        <a:pt x="1284065" y="2493657"/>
                      </a:cubicBezTo>
                      <a:close/>
                      <a:moveTo>
                        <a:pt x="1141000" y="2604147"/>
                      </a:moveTo>
                      <a:cubicBezTo>
                        <a:pt x="1149763" y="2601385"/>
                        <a:pt x="1148620" y="2602623"/>
                        <a:pt x="1141095" y="2605004"/>
                      </a:cubicBezTo>
                      <a:cubicBezTo>
                        <a:pt x="1136999" y="2605861"/>
                        <a:pt x="1131094" y="2607290"/>
                        <a:pt x="1141000" y="2604147"/>
                      </a:cubicBezTo>
                      <a:close/>
                      <a:moveTo>
                        <a:pt x="1061656" y="2618149"/>
                      </a:moveTo>
                      <a:cubicBezTo>
                        <a:pt x="1070801" y="2617387"/>
                        <a:pt x="1069372" y="2618339"/>
                        <a:pt x="1061561" y="2619006"/>
                      </a:cubicBezTo>
                      <a:cubicBezTo>
                        <a:pt x="1047083" y="2619673"/>
                        <a:pt x="1046607" y="2618816"/>
                        <a:pt x="1061656" y="2618149"/>
                      </a:cubicBezTo>
                      <a:close/>
                      <a:moveTo>
                        <a:pt x="7811" y="2162092"/>
                      </a:moveTo>
                      <a:cubicBezTo>
                        <a:pt x="0" y="2165521"/>
                        <a:pt x="-2572" y="2170093"/>
                        <a:pt x="8954" y="2165140"/>
                      </a:cubicBezTo>
                      <a:cubicBezTo>
                        <a:pt x="12954" y="2163330"/>
                        <a:pt x="29146" y="2157615"/>
                        <a:pt x="31242" y="2156758"/>
                      </a:cubicBezTo>
                      <a:cubicBezTo>
                        <a:pt x="35528" y="2154662"/>
                        <a:pt x="35147" y="2154091"/>
                        <a:pt x="49435" y="2150471"/>
                      </a:cubicBezTo>
                      <a:cubicBezTo>
                        <a:pt x="55531" y="2149043"/>
                        <a:pt x="62008" y="2147518"/>
                        <a:pt x="68485" y="2146090"/>
                      </a:cubicBezTo>
                      <a:cubicBezTo>
                        <a:pt x="75057" y="2144851"/>
                        <a:pt x="81629" y="2143613"/>
                        <a:pt x="88106" y="2142375"/>
                      </a:cubicBezTo>
                      <a:cubicBezTo>
                        <a:pt x="96203" y="2141137"/>
                        <a:pt x="102489" y="2139136"/>
                        <a:pt x="108776" y="2138565"/>
                      </a:cubicBezTo>
                      <a:cubicBezTo>
                        <a:pt x="119348" y="2137898"/>
                        <a:pt x="120301" y="2138756"/>
                        <a:pt x="132779" y="2138184"/>
                      </a:cubicBezTo>
                      <a:cubicBezTo>
                        <a:pt x="139922" y="2138089"/>
                        <a:pt x="134684" y="2137327"/>
                        <a:pt x="135255" y="2137136"/>
                      </a:cubicBezTo>
                      <a:cubicBezTo>
                        <a:pt x="141637" y="2136946"/>
                        <a:pt x="144589" y="2137898"/>
                        <a:pt x="151162" y="2137422"/>
                      </a:cubicBezTo>
                      <a:cubicBezTo>
                        <a:pt x="152971" y="2137232"/>
                        <a:pt x="155448" y="2135231"/>
                        <a:pt x="165830" y="2136279"/>
                      </a:cubicBezTo>
                      <a:cubicBezTo>
                        <a:pt x="170497" y="2136755"/>
                        <a:pt x="165354" y="2137136"/>
                        <a:pt x="174212" y="2137612"/>
                      </a:cubicBezTo>
                      <a:cubicBezTo>
                        <a:pt x="177832" y="2137708"/>
                        <a:pt x="184309" y="2138470"/>
                        <a:pt x="188119" y="2138756"/>
                      </a:cubicBezTo>
                      <a:cubicBezTo>
                        <a:pt x="198120" y="2139518"/>
                        <a:pt x="185547" y="2137327"/>
                        <a:pt x="203930" y="2139136"/>
                      </a:cubicBezTo>
                      <a:cubicBezTo>
                        <a:pt x="202978" y="2139518"/>
                        <a:pt x="204692" y="2140089"/>
                        <a:pt x="209645" y="2141327"/>
                      </a:cubicBezTo>
                      <a:cubicBezTo>
                        <a:pt x="216503" y="2142756"/>
                        <a:pt x="227838" y="2144947"/>
                        <a:pt x="228124" y="2144185"/>
                      </a:cubicBezTo>
                      <a:cubicBezTo>
                        <a:pt x="227743" y="2145042"/>
                        <a:pt x="237458" y="2146947"/>
                        <a:pt x="246126" y="2148661"/>
                      </a:cubicBezTo>
                      <a:cubicBezTo>
                        <a:pt x="246031" y="2148852"/>
                        <a:pt x="248507" y="2149519"/>
                        <a:pt x="252317" y="2150567"/>
                      </a:cubicBezTo>
                      <a:cubicBezTo>
                        <a:pt x="256127" y="2151519"/>
                        <a:pt x="261271" y="2152757"/>
                        <a:pt x="266510" y="2154567"/>
                      </a:cubicBezTo>
                      <a:cubicBezTo>
                        <a:pt x="276892" y="2157996"/>
                        <a:pt x="288036" y="2161234"/>
                        <a:pt x="290227" y="2162282"/>
                      </a:cubicBezTo>
                      <a:cubicBezTo>
                        <a:pt x="272225" y="2156282"/>
                        <a:pt x="274987" y="2155710"/>
                        <a:pt x="292608" y="2162568"/>
                      </a:cubicBezTo>
                      <a:cubicBezTo>
                        <a:pt x="298323" y="2165140"/>
                        <a:pt x="304133" y="2167807"/>
                        <a:pt x="310039" y="2170474"/>
                      </a:cubicBezTo>
                      <a:cubicBezTo>
                        <a:pt x="312992" y="2171902"/>
                        <a:pt x="316039" y="2173045"/>
                        <a:pt x="318897" y="2174569"/>
                      </a:cubicBezTo>
                      <a:lnTo>
                        <a:pt x="327374" y="2179427"/>
                      </a:lnTo>
                      <a:cubicBezTo>
                        <a:pt x="327565" y="2179237"/>
                        <a:pt x="325850" y="2178094"/>
                        <a:pt x="323088" y="2176379"/>
                      </a:cubicBezTo>
                      <a:cubicBezTo>
                        <a:pt x="321659" y="2175522"/>
                        <a:pt x="320040" y="2174474"/>
                        <a:pt x="318230" y="2173426"/>
                      </a:cubicBezTo>
                      <a:cubicBezTo>
                        <a:pt x="316325" y="2172474"/>
                        <a:pt x="314230" y="2171521"/>
                        <a:pt x="312039" y="2170474"/>
                      </a:cubicBezTo>
                      <a:cubicBezTo>
                        <a:pt x="303371" y="2166473"/>
                        <a:pt x="293465" y="2161901"/>
                        <a:pt x="288608" y="2159901"/>
                      </a:cubicBezTo>
                      <a:cubicBezTo>
                        <a:pt x="297942" y="2163806"/>
                        <a:pt x="307277" y="2167997"/>
                        <a:pt x="316421" y="2172093"/>
                      </a:cubicBezTo>
                      <a:cubicBezTo>
                        <a:pt x="322421" y="2175141"/>
                        <a:pt x="331375" y="2180666"/>
                        <a:pt x="333851" y="2182475"/>
                      </a:cubicBezTo>
                      <a:cubicBezTo>
                        <a:pt x="336137" y="2184285"/>
                        <a:pt x="329755" y="2180951"/>
                        <a:pt x="336804" y="2185333"/>
                      </a:cubicBezTo>
                      <a:cubicBezTo>
                        <a:pt x="344138" y="2189619"/>
                        <a:pt x="348425" y="2192858"/>
                        <a:pt x="352901" y="2195620"/>
                      </a:cubicBezTo>
                      <a:cubicBezTo>
                        <a:pt x="357378" y="2198477"/>
                        <a:pt x="361760" y="2201144"/>
                        <a:pt x="368141" y="2205621"/>
                      </a:cubicBezTo>
                      <a:cubicBezTo>
                        <a:pt x="379095" y="2214098"/>
                        <a:pt x="385763" y="2220385"/>
                        <a:pt x="392430" y="2226576"/>
                      </a:cubicBezTo>
                      <a:cubicBezTo>
                        <a:pt x="392906" y="2226195"/>
                        <a:pt x="401193" y="2232767"/>
                        <a:pt x="406337" y="2237053"/>
                      </a:cubicBezTo>
                      <a:cubicBezTo>
                        <a:pt x="414338" y="2243721"/>
                        <a:pt x="409956" y="2241054"/>
                        <a:pt x="412337" y="2243150"/>
                      </a:cubicBezTo>
                      <a:cubicBezTo>
                        <a:pt x="417481" y="2247817"/>
                        <a:pt x="416909" y="2246388"/>
                        <a:pt x="417195" y="2246293"/>
                      </a:cubicBezTo>
                      <a:cubicBezTo>
                        <a:pt x="416909" y="2246483"/>
                        <a:pt x="412813" y="2243911"/>
                        <a:pt x="415480" y="2246578"/>
                      </a:cubicBezTo>
                      <a:cubicBezTo>
                        <a:pt x="419957" y="2250865"/>
                        <a:pt x="429196" y="2259818"/>
                        <a:pt x="433769" y="2264295"/>
                      </a:cubicBezTo>
                      <a:cubicBezTo>
                        <a:pt x="439007" y="2269153"/>
                        <a:pt x="448246" y="2278201"/>
                        <a:pt x="451676" y="2281154"/>
                      </a:cubicBezTo>
                      <a:cubicBezTo>
                        <a:pt x="453962" y="2282964"/>
                        <a:pt x="454438" y="2283250"/>
                        <a:pt x="459105" y="2288012"/>
                      </a:cubicBezTo>
                      <a:cubicBezTo>
                        <a:pt x="461772" y="2290775"/>
                        <a:pt x="464248" y="2293442"/>
                        <a:pt x="464915" y="2294489"/>
                      </a:cubicBezTo>
                      <a:cubicBezTo>
                        <a:pt x="465868" y="2295918"/>
                        <a:pt x="466916" y="2296775"/>
                        <a:pt x="470630" y="2300585"/>
                      </a:cubicBezTo>
                      <a:cubicBezTo>
                        <a:pt x="475869" y="2305824"/>
                        <a:pt x="480822" y="2310301"/>
                        <a:pt x="486346" y="2315635"/>
                      </a:cubicBezTo>
                      <a:cubicBezTo>
                        <a:pt x="491776" y="2320969"/>
                        <a:pt x="497491" y="2326684"/>
                        <a:pt x="502920" y="2332018"/>
                      </a:cubicBezTo>
                      <a:cubicBezTo>
                        <a:pt x="506159" y="2335447"/>
                        <a:pt x="511016" y="2340590"/>
                        <a:pt x="513112" y="2342781"/>
                      </a:cubicBezTo>
                      <a:cubicBezTo>
                        <a:pt x="514445" y="2344115"/>
                        <a:pt x="512731" y="2341924"/>
                        <a:pt x="514255" y="2343448"/>
                      </a:cubicBezTo>
                      <a:lnTo>
                        <a:pt x="518827" y="2347925"/>
                      </a:lnTo>
                      <a:cubicBezTo>
                        <a:pt x="525971" y="2355068"/>
                        <a:pt x="533495" y="2361831"/>
                        <a:pt x="540734" y="2368784"/>
                      </a:cubicBezTo>
                      <a:cubicBezTo>
                        <a:pt x="547973" y="2375928"/>
                        <a:pt x="563594" y="2390311"/>
                        <a:pt x="564452" y="2389644"/>
                      </a:cubicBezTo>
                      <a:cubicBezTo>
                        <a:pt x="563880" y="2390025"/>
                        <a:pt x="579692" y="2404122"/>
                        <a:pt x="585788" y="2409551"/>
                      </a:cubicBezTo>
                      <a:cubicBezTo>
                        <a:pt x="594741" y="2416981"/>
                        <a:pt x="596265" y="2417457"/>
                        <a:pt x="604742" y="2424601"/>
                      </a:cubicBezTo>
                      <a:cubicBezTo>
                        <a:pt x="608267" y="2427553"/>
                        <a:pt x="605314" y="2425839"/>
                        <a:pt x="608743" y="2428887"/>
                      </a:cubicBezTo>
                      <a:cubicBezTo>
                        <a:pt x="611981" y="2431744"/>
                        <a:pt x="616458" y="2435364"/>
                        <a:pt x="620078" y="2438317"/>
                      </a:cubicBezTo>
                      <a:cubicBezTo>
                        <a:pt x="624650" y="2442127"/>
                        <a:pt x="630269" y="2445937"/>
                        <a:pt x="634460" y="2448890"/>
                      </a:cubicBezTo>
                      <a:cubicBezTo>
                        <a:pt x="637127" y="2450699"/>
                        <a:pt x="636080" y="2449461"/>
                        <a:pt x="636270" y="2449366"/>
                      </a:cubicBezTo>
                      <a:cubicBezTo>
                        <a:pt x="635508" y="2450033"/>
                        <a:pt x="647700" y="2458224"/>
                        <a:pt x="653129" y="2462320"/>
                      </a:cubicBezTo>
                      <a:cubicBezTo>
                        <a:pt x="659797" y="2467368"/>
                        <a:pt x="650653" y="2462510"/>
                        <a:pt x="660559" y="2469654"/>
                      </a:cubicBezTo>
                      <a:cubicBezTo>
                        <a:pt x="672941" y="2478036"/>
                        <a:pt x="668655" y="2473369"/>
                        <a:pt x="673322" y="2475750"/>
                      </a:cubicBezTo>
                      <a:cubicBezTo>
                        <a:pt x="677228" y="2477750"/>
                        <a:pt x="687038" y="2486132"/>
                        <a:pt x="686467" y="2485846"/>
                      </a:cubicBezTo>
                      <a:cubicBezTo>
                        <a:pt x="688848" y="2486990"/>
                        <a:pt x="687038" y="2485561"/>
                        <a:pt x="693515" y="2489942"/>
                      </a:cubicBezTo>
                      <a:cubicBezTo>
                        <a:pt x="695230" y="2491085"/>
                        <a:pt x="700278" y="2494609"/>
                        <a:pt x="701897" y="2495562"/>
                      </a:cubicBezTo>
                      <a:cubicBezTo>
                        <a:pt x="703802" y="2496705"/>
                        <a:pt x="702088" y="2495181"/>
                        <a:pt x="703897" y="2496134"/>
                      </a:cubicBezTo>
                      <a:cubicBezTo>
                        <a:pt x="706279" y="2497658"/>
                        <a:pt x="710755" y="2500420"/>
                        <a:pt x="713518" y="2502229"/>
                      </a:cubicBezTo>
                      <a:cubicBezTo>
                        <a:pt x="712661" y="2502325"/>
                        <a:pt x="713518" y="2503277"/>
                        <a:pt x="721138" y="2507659"/>
                      </a:cubicBezTo>
                      <a:cubicBezTo>
                        <a:pt x="731520" y="2513659"/>
                        <a:pt x="733425" y="2514612"/>
                        <a:pt x="734092" y="2516041"/>
                      </a:cubicBezTo>
                      <a:cubicBezTo>
                        <a:pt x="734282" y="2516517"/>
                        <a:pt x="747903" y="2524804"/>
                        <a:pt x="749522" y="2525470"/>
                      </a:cubicBezTo>
                      <a:cubicBezTo>
                        <a:pt x="751713" y="2526423"/>
                        <a:pt x="747522" y="2523756"/>
                        <a:pt x="753618" y="2527376"/>
                      </a:cubicBezTo>
                      <a:cubicBezTo>
                        <a:pt x="760381" y="2531662"/>
                        <a:pt x="768477" y="2535567"/>
                        <a:pt x="775240" y="2539568"/>
                      </a:cubicBezTo>
                      <a:cubicBezTo>
                        <a:pt x="782574" y="2543663"/>
                        <a:pt x="783336" y="2544616"/>
                        <a:pt x="789622" y="2548235"/>
                      </a:cubicBezTo>
                      <a:cubicBezTo>
                        <a:pt x="795242" y="2551569"/>
                        <a:pt x="804672" y="2556712"/>
                        <a:pt x="809816" y="2559094"/>
                      </a:cubicBezTo>
                      <a:cubicBezTo>
                        <a:pt x="816769" y="2562332"/>
                        <a:pt x="832295" y="2570524"/>
                        <a:pt x="831152" y="2570143"/>
                      </a:cubicBezTo>
                      <a:cubicBezTo>
                        <a:pt x="839914" y="2573667"/>
                        <a:pt x="822865" y="2564618"/>
                        <a:pt x="823055" y="2564428"/>
                      </a:cubicBezTo>
                      <a:cubicBezTo>
                        <a:pt x="823055" y="2564428"/>
                        <a:pt x="832485" y="2568809"/>
                        <a:pt x="832676" y="2569190"/>
                      </a:cubicBezTo>
                      <a:cubicBezTo>
                        <a:pt x="833152" y="2569857"/>
                        <a:pt x="843058" y="2574619"/>
                        <a:pt x="848201" y="2576429"/>
                      </a:cubicBezTo>
                      <a:cubicBezTo>
                        <a:pt x="859155" y="2580620"/>
                        <a:pt x="854012" y="2579287"/>
                        <a:pt x="859727" y="2582335"/>
                      </a:cubicBezTo>
                      <a:cubicBezTo>
                        <a:pt x="863537" y="2584335"/>
                        <a:pt x="865251" y="2584335"/>
                        <a:pt x="866585" y="2584907"/>
                      </a:cubicBezTo>
                      <a:cubicBezTo>
                        <a:pt x="866775" y="2584621"/>
                        <a:pt x="874681" y="2587669"/>
                        <a:pt x="878967" y="2589193"/>
                      </a:cubicBezTo>
                      <a:cubicBezTo>
                        <a:pt x="890492" y="2593289"/>
                        <a:pt x="892016" y="2594622"/>
                        <a:pt x="902208" y="2596908"/>
                      </a:cubicBezTo>
                      <a:cubicBezTo>
                        <a:pt x="903065" y="2597194"/>
                        <a:pt x="910685" y="2599194"/>
                        <a:pt x="912019" y="2599670"/>
                      </a:cubicBezTo>
                      <a:cubicBezTo>
                        <a:pt x="915162" y="2600909"/>
                        <a:pt x="900684" y="2597479"/>
                        <a:pt x="912305" y="2601290"/>
                      </a:cubicBezTo>
                      <a:cubicBezTo>
                        <a:pt x="923544" y="2605290"/>
                        <a:pt x="937641" y="2608243"/>
                        <a:pt x="949547" y="2611195"/>
                      </a:cubicBezTo>
                      <a:cubicBezTo>
                        <a:pt x="948119" y="2611100"/>
                        <a:pt x="938975" y="2608624"/>
                        <a:pt x="939832" y="2608528"/>
                      </a:cubicBezTo>
                      <a:cubicBezTo>
                        <a:pt x="940022" y="2608433"/>
                        <a:pt x="944785" y="2609862"/>
                        <a:pt x="949547" y="2610719"/>
                      </a:cubicBezTo>
                      <a:cubicBezTo>
                        <a:pt x="954310" y="2611672"/>
                        <a:pt x="959072" y="2612529"/>
                        <a:pt x="959168" y="2612243"/>
                      </a:cubicBezTo>
                      <a:cubicBezTo>
                        <a:pt x="959168" y="2612339"/>
                        <a:pt x="958215" y="2612148"/>
                        <a:pt x="956881" y="2611862"/>
                      </a:cubicBezTo>
                      <a:cubicBezTo>
                        <a:pt x="955548" y="2611576"/>
                        <a:pt x="953738" y="2611195"/>
                        <a:pt x="952119" y="2610815"/>
                      </a:cubicBezTo>
                      <a:cubicBezTo>
                        <a:pt x="948785" y="2610052"/>
                        <a:pt x="945928" y="2609291"/>
                        <a:pt x="947642" y="2609576"/>
                      </a:cubicBezTo>
                      <a:cubicBezTo>
                        <a:pt x="956215" y="2611100"/>
                        <a:pt x="968883" y="2612624"/>
                        <a:pt x="968502" y="2613672"/>
                      </a:cubicBezTo>
                      <a:cubicBezTo>
                        <a:pt x="966311" y="2613577"/>
                        <a:pt x="962311" y="2613196"/>
                        <a:pt x="969073" y="2614625"/>
                      </a:cubicBezTo>
                      <a:cubicBezTo>
                        <a:pt x="979075" y="2616244"/>
                        <a:pt x="993743" y="2618720"/>
                        <a:pt x="1003840" y="2619006"/>
                      </a:cubicBezTo>
                      <a:cubicBezTo>
                        <a:pt x="1011746" y="2619482"/>
                        <a:pt x="1004602" y="2618244"/>
                        <a:pt x="1005554" y="2617958"/>
                      </a:cubicBezTo>
                      <a:cubicBezTo>
                        <a:pt x="1008317" y="2618149"/>
                        <a:pt x="1014508" y="2619006"/>
                        <a:pt x="1020318" y="2619292"/>
                      </a:cubicBezTo>
                      <a:cubicBezTo>
                        <a:pt x="1026128" y="2619577"/>
                        <a:pt x="1031653" y="2619959"/>
                        <a:pt x="1033081" y="2620149"/>
                      </a:cubicBezTo>
                      <a:cubicBezTo>
                        <a:pt x="1035748" y="2620530"/>
                        <a:pt x="1019175" y="2620244"/>
                        <a:pt x="1017175" y="2620244"/>
                      </a:cubicBezTo>
                      <a:cubicBezTo>
                        <a:pt x="1024604" y="2620340"/>
                        <a:pt x="1040321" y="2620816"/>
                        <a:pt x="1046131" y="2620720"/>
                      </a:cubicBezTo>
                      <a:cubicBezTo>
                        <a:pt x="1050608" y="2620911"/>
                        <a:pt x="1048607" y="2621673"/>
                        <a:pt x="1048512" y="2622149"/>
                      </a:cubicBezTo>
                      <a:cubicBezTo>
                        <a:pt x="1054037" y="2621197"/>
                        <a:pt x="1058513" y="2620530"/>
                        <a:pt x="1065562" y="2619292"/>
                      </a:cubicBezTo>
                      <a:cubicBezTo>
                        <a:pt x="1069562" y="2618530"/>
                        <a:pt x="1077182" y="2618339"/>
                        <a:pt x="1082707" y="2617387"/>
                      </a:cubicBezTo>
                      <a:cubicBezTo>
                        <a:pt x="1085469" y="2616910"/>
                        <a:pt x="1089851" y="2615577"/>
                        <a:pt x="1093851" y="2615482"/>
                      </a:cubicBezTo>
                      <a:cubicBezTo>
                        <a:pt x="1098804" y="2615291"/>
                        <a:pt x="1087850" y="2617482"/>
                        <a:pt x="1091184" y="2617577"/>
                      </a:cubicBezTo>
                      <a:cubicBezTo>
                        <a:pt x="1094042" y="2617768"/>
                        <a:pt x="1103757" y="2615577"/>
                        <a:pt x="1106996" y="2614720"/>
                      </a:cubicBezTo>
                      <a:cubicBezTo>
                        <a:pt x="1111187" y="2613672"/>
                        <a:pt x="1111282" y="2613482"/>
                        <a:pt x="1116997" y="2612148"/>
                      </a:cubicBezTo>
                      <a:cubicBezTo>
                        <a:pt x="1123093" y="2610434"/>
                        <a:pt x="1129665" y="2609005"/>
                        <a:pt x="1135856" y="2607195"/>
                      </a:cubicBezTo>
                      <a:cubicBezTo>
                        <a:pt x="1150620" y="2603099"/>
                        <a:pt x="1171099" y="2595479"/>
                        <a:pt x="1183862" y="2588907"/>
                      </a:cubicBezTo>
                      <a:cubicBezTo>
                        <a:pt x="1186910" y="2587288"/>
                        <a:pt x="1187482" y="2586526"/>
                        <a:pt x="1191578" y="2584811"/>
                      </a:cubicBezTo>
                      <a:cubicBezTo>
                        <a:pt x="1196721" y="2582430"/>
                        <a:pt x="1197769" y="2582335"/>
                        <a:pt x="1203198" y="2579763"/>
                      </a:cubicBezTo>
                      <a:cubicBezTo>
                        <a:pt x="1214247" y="2574334"/>
                        <a:pt x="1231106" y="2563951"/>
                        <a:pt x="1241108" y="2555855"/>
                      </a:cubicBezTo>
                      <a:cubicBezTo>
                        <a:pt x="1242917" y="2554331"/>
                        <a:pt x="1247108" y="2550712"/>
                        <a:pt x="1248061" y="2549854"/>
                      </a:cubicBezTo>
                      <a:cubicBezTo>
                        <a:pt x="1252156" y="2546807"/>
                        <a:pt x="1248823" y="2550521"/>
                        <a:pt x="1255205" y="2545378"/>
                      </a:cubicBezTo>
                      <a:cubicBezTo>
                        <a:pt x="1255205" y="2545378"/>
                        <a:pt x="1255776" y="2544711"/>
                        <a:pt x="1256538" y="2543759"/>
                      </a:cubicBezTo>
                      <a:cubicBezTo>
                        <a:pt x="1257491" y="2542711"/>
                        <a:pt x="1259014" y="2541187"/>
                        <a:pt x="1261491" y="2539091"/>
                      </a:cubicBezTo>
                      <a:cubicBezTo>
                        <a:pt x="1264825" y="2536139"/>
                        <a:pt x="1268825" y="2532614"/>
                        <a:pt x="1269206" y="2531567"/>
                      </a:cubicBezTo>
                      <a:cubicBezTo>
                        <a:pt x="1270159" y="2529471"/>
                        <a:pt x="1271969" y="2528042"/>
                        <a:pt x="1277398" y="2521660"/>
                      </a:cubicBezTo>
                      <a:cubicBezTo>
                        <a:pt x="1279208" y="2520136"/>
                        <a:pt x="1285113" y="2515374"/>
                        <a:pt x="1283018" y="2517660"/>
                      </a:cubicBezTo>
                      <a:cubicBezTo>
                        <a:pt x="1281303" y="2519470"/>
                        <a:pt x="1277303" y="2523375"/>
                        <a:pt x="1274540" y="2526518"/>
                      </a:cubicBezTo>
                      <a:cubicBezTo>
                        <a:pt x="1272731" y="2528614"/>
                        <a:pt x="1274636" y="2526899"/>
                        <a:pt x="1276731" y="2524899"/>
                      </a:cubicBezTo>
                      <a:cubicBezTo>
                        <a:pt x="1277779" y="2523946"/>
                        <a:pt x="1279208" y="2522327"/>
                        <a:pt x="1280827" y="2520613"/>
                      </a:cubicBezTo>
                      <a:cubicBezTo>
                        <a:pt x="1281589" y="2519660"/>
                        <a:pt x="1282446" y="2518708"/>
                        <a:pt x="1283398" y="2517755"/>
                      </a:cubicBezTo>
                      <a:lnTo>
                        <a:pt x="1284732" y="2516136"/>
                      </a:lnTo>
                      <a:cubicBezTo>
                        <a:pt x="1284923" y="2515850"/>
                        <a:pt x="1285304" y="2515565"/>
                        <a:pt x="1285399" y="2515279"/>
                      </a:cubicBezTo>
                      <a:lnTo>
                        <a:pt x="1285304" y="2514136"/>
                      </a:lnTo>
                      <a:cubicBezTo>
                        <a:pt x="1285018" y="2508707"/>
                        <a:pt x="1284827" y="2503468"/>
                        <a:pt x="1285018" y="2501182"/>
                      </a:cubicBezTo>
                      <a:cubicBezTo>
                        <a:pt x="1285399" y="2497753"/>
                        <a:pt x="1283398" y="2467177"/>
                        <a:pt x="1283018" y="2457081"/>
                      </a:cubicBezTo>
                      <a:cubicBezTo>
                        <a:pt x="1282351" y="2456986"/>
                        <a:pt x="1282637" y="2463177"/>
                        <a:pt x="1282065" y="2463082"/>
                      </a:cubicBezTo>
                      <a:cubicBezTo>
                        <a:pt x="1281779" y="2456033"/>
                        <a:pt x="1282256" y="2450033"/>
                        <a:pt x="1282065" y="2446889"/>
                      </a:cubicBezTo>
                      <a:cubicBezTo>
                        <a:pt x="1281684" y="2440793"/>
                        <a:pt x="1280827" y="2436507"/>
                        <a:pt x="1280351" y="2431935"/>
                      </a:cubicBezTo>
                      <a:cubicBezTo>
                        <a:pt x="1280731" y="2429459"/>
                        <a:pt x="1281875" y="2395073"/>
                        <a:pt x="1280541" y="2394883"/>
                      </a:cubicBezTo>
                      <a:cubicBezTo>
                        <a:pt x="1280636" y="2399074"/>
                        <a:pt x="1280922" y="2400312"/>
                        <a:pt x="1281017" y="2402026"/>
                      </a:cubicBezTo>
                      <a:cubicBezTo>
                        <a:pt x="1281208" y="2405456"/>
                        <a:pt x="1280160" y="2400502"/>
                        <a:pt x="1279970" y="2399169"/>
                      </a:cubicBezTo>
                      <a:cubicBezTo>
                        <a:pt x="1279589" y="2396311"/>
                        <a:pt x="1279303" y="2390882"/>
                        <a:pt x="1279208" y="2386596"/>
                      </a:cubicBezTo>
                      <a:cubicBezTo>
                        <a:pt x="1278922" y="2375642"/>
                        <a:pt x="1280446" y="2387834"/>
                        <a:pt x="1280160" y="2375166"/>
                      </a:cubicBezTo>
                      <a:cubicBezTo>
                        <a:pt x="1279970" y="2369451"/>
                        <a:pt x="1279684" y="2360783"/>
                        <a:pt x="1279303" y="2355259"/>
                      </a:cubicBezTo>
                      <a:cubicBezTo>
                        <a:pt x="1278827" y="2348210"/>
                        <a:pt x="1278446" y="2353068"/>
                        <a:pt x="1278064" y="2343352"/>
                      </a:cubicBezTo>
                      <a:cubicBezTo>
                        <a:pt x="1277779" y="2336685"/>
                        <a:pt x="1277493" y="2332494"/>
                        <a:pt x="1278064" y="2332589"/>
                      </a:cubicBezTo>
                      <a:cubicBezTo>
                        <a:pt x="1278255" y="2333446"/>
                        <a:pt x="1278731" y="2337066"/>
                        <a:pt x="1278827" y="2336399"/>
                      </a:cubicBezTo>
                      <a:cubicBezTo>
                        <a:pt x="1279017" y="2335447"/>
                        <a:pt x="1275969" y="2307158"/>
                        <a:pt x="1276350" y="2302585"/>
                      </a:cubicBezTo>
                      <a:cubicBezTo>
                        <a:pt x="1276731" y="2299061"/>
                        <a:pt x="1277303" y="2301919"/>
                        <a:pt x="1276922" y="2290489"/>
                      </a:cubicBezTo>
                      <a:cubicBezTo>
                        <a:pt x="1276826" y="2287917"/>
                        <a:pt x="1276160" y="2276011"/>
                        <a:pt x="1276064" y="2273725"/>
                      </a:cubicBezTo>
                      <a:cubicBezTo>
                        <a:pt x="1276255" y="2275630"/>
                        <a:pt x="1275874" y="2297633"/>
                        <a:pt x="1275588" y="2287345"/>
                      </a:cubicBezTo>
                      <a:cubicBezTo>
                        <a:pt x="1275302" y="2278773"/>
                        <a:pt x="1275112" y="2271248"/>
                        <a:pt x="1274826" y="2262485"/>
                      </a:cubicBezTo>
                      <a:lnTo>
                        <a:pt x="1274255" y="2248960"/>
                      </a:lnTo>
                      <a:cubicBezTo>
                        <a:pt x="1274255" y="2246102"/>
                        <a:pt x="1274064" y="2244578"/>
                        <a:pt x="1273873" y="2244483"/>
                      </a:cubicBezTo>
                      <a:cubicBezTo>
                        <a:pt x="1273588" y="2240959"/>
                        <a:pt x="1274921" y="2247531"/>
                        <a:pt x="1275017" y="2247055"/>
                      </a:cubicBezTo>
                      <a:cubicBezTo>
                        <a:pt x="1275398" y="2245626"/>
                        <a:pt x="1274540" y="2237244"/>
                        <a:pt x="1274350" y="2235625"/>
                      </a:cubicBezTo>
                      <a:cubicBezTo>
                        <a:pt x="1274064" y="2233339"/>
                        <a:pt x="1273302" y="2228481"/>
                        <a:pt x="1273397" y="2223433"/>
                      </a:cubicBezTo>
                      <a:cubicBezTo>
                        <a:pt x="1273397" y="2218861"/>
                        <a:pt x="1273969" y="2222385"/>
                        <a:pt x="1274159" y="2220385"/>
                      </a:cubicBezTo>
                      <a:cubicBezTo>
                        <a:pt x="1273873" y="2223337"/>
                        <a:pt x="1272445" y="2205145"/>
                        <a:pt x="1272159" y="2200668"/>
                      </a:cubicBezTo>
                      <a:cubicBezTo>
                        <a:pt x="1271873" y="2196001"/>
                        <a:pt x="1271588" y="2190191"/>
                        <a:pt x="1271492" y="2185523"/>
                      </a:cubicBezTo>
                      <a:cubicBezTo>
                        <a:pt x="1271397" y="2181332"/>
                        <a:pt x="1271778" y="2183714"/>
                        <a:pt x="1271683" y="2179237"/>
                      </a:cubicBezTo>
                      <a:cubicBezTo>
                        <a:pt x="1271588" y="2175427"/>
                        <a:pt x="1271111" y="2158853"/>
                        <a:pt x="1270635" y="2158282"/>
                      </a:cubicBezTo>
                      <a:cubicBezTo>
                        <a:pt x="1270254" y="2157806"/>
                        <a:pt x="1269968" y="2156567"/>
                        <a:pt x="1269683" y="2150281"/>
                      </a:cubicBezTo>
                      <a:cubicBezTo>
                        <a:pt x="1269683" y="2150185"/>
                        <a:pt x="1269587" y="2147900"/>
                        <a:pt x="1269492" y="2145614"/>
                      </a:cubicBezTo>
                      <a:cubicBezTo>
                        <a:pt x="1269397" y="2143327"/>
                        <a:pt x="1269397" y="2141042"/>
                        <a:pt x="1269397" y="2141042"/>
                      </a:cubicBezTo>
                      <a:cubicBezTo>
                        <a:pt x="1269587" y="2141042"/>
                        <a:pt x="1271206" y="2157996"/>
                        <a:pt x="1270921" y="2146852"/>
                      </a:cubicBezTo>
                      <a:cubicBezTo>
                        <a:pt x="1270730" y="2137422"/>
                        <a:pt x="1269683" y="2133707"/>
                        <a:pt x="1269587" y="2124182"/>
                      </a:cubicBezTo>
                      <a:cubicBezTo>
                        <a:pt x="1269587" y="2113419"/>
                        <a:pt x="1268825" y="2106466"/>
                        <a:pt x="1268159" y="2097703"/>
                      </a:cubicBezTo>
                      <a:cubicBezTo>
                        <a:pt x="1267587" y="2090940"/>
                        <a:pt x="1267873" y="2092559"/>
                        <a:pt x="1267778" y="2088749"/>
                      </a:cubicBezTo>
                      <a:cubicBezTo>
                        <a:pt x="1267778" y="2085892"/>
                        <a:pt x="1267301" y="2080367"/>
                        <a:pt x="1267111" y="2077319"/>
                      </a:cubicBezTo>
                      <a:cubicBezTo>
                        <a:pt x="1266539" y="2074271"/>
                        <a:pt x="1265492" y="2062365"/>
                        <a:pt x="1266063" y="2059126"/>
                      </a:cubicBezTo>
                      <a:cubicBezTo>
                        <a:pt x="1266254" y="2058365"/>
                        <a:pt x="1267587" y="2053316"/>
                        <a:pt x="1266444" y="2047030"/>
                      </a:cubicBezTo>
                      <a:cubicBezTo>
                        <a:pt x="1265968" y="2043982"/>
                        <a:pt x="1265682" y="2044649"/>
                        <a:pt x="1265396" y="2036362"/>
                      </a:cubicBezTo>
                      <a:cubicBezTo>
                        <a:pt x="1265206" y="2031885"/>
                        <a:pt x="1265777" y="2034838"/>
                        <a:pt x="1265873" y="2032742"/>
                      </a:cubicBezTo>
                      <a:cubicBezTo>
                        <a:pt x="1265968" y="2030361"/>
                        <a:pt x="1265682" y="2024741"/>
                        <a:pt x="1265587" y="2021408"/>
                      </a:cubicBezTo>
                      <a:lnTo>
                        <a:pt x="1264730" y="2021312"/>
                      </a:lnTo>
                      <a:cubicBezTo>
                        <a:pt x="1264730" y="2024265"/>
                        <a:pt x="1264825" y="2029123"/>
                        <a:pt x="1264634" y="2030361"/>
                      </a:cubicBezTo>
                      <a:cubicBezTo>
                        <a:pt x="1264253" y="2032552"/>
                        <a:pt x="1263777" y="2017407"/>
                        <a:pt x="1263682" y="2015121"/>
                      </a:cubicBezTo>
                      <a:cubicBezTo>
                        <a:pt x="1263301" y="2004739"/>
                        <a:pt x="1263968" y="2010073"/>
                        <a:pt x="1263872" y="2000929"/>
                      </a:cubicBezTo>
                      <a:cubicBezTo>
                        <a:pt x="1263872" y="1999309"/>
                        <a:pt x="1263777" y="1985784"/>
                        <a:pt x="1263587" y="1984450"/>
                      </a:cubicBezTo>
                      <a:cubicBezTo>
                        <a:pt x="1263110" y="1981021"/>
                        <a:pt x="1263015" y="1985117"/>
                        <a:pt x="1262539" y="1975973"/>
                      </a:cubicBezTo>
                      <a:cubicBezTo>
                        <a:pt x="1262348" y="1971496"/>
                        <a:pt x="1262253" y="1966734"/>
                        <a:pt x="1261967" y="1964734"/>
                      </a:cubicBezTo>
                      <a:cubicBezTo>
                        <a:pt x="1261205" y="1959971"/>
                        <a:pt x="1260253" y="1931015"/>
                        <a:pt x="1259967" y="1923681"/>
                      </a:cubicBezTo>
                      <a:cubicBezTo>
                        <a:pt x="1259681" y="1915966"/>
                        <a:pt x="1259967" y="1917585"/>
                        <a:pt x="1260158" y="1914918"/>
                      </a:cubicBezTo>
                      <a:cubicBezTo>
                        <a:pt x="1260443" y="1912441"/>
                        <a:pt x="1259872" y="1901107"/>
                        <a:pt x="1259681" y="1896820"/>
                      </a:cubicBezTo>
                      <a:cubicBezTo>
                        <a:pt x="1259681" y="1891106"/>
                        <a:pt x="1259396" y="1881485"/>
                        <a:pt x="1258729" y="1878628"/>
                      </a:cubicBezTo>
                      <a:cubicBezTo>
                        <a:pt x="1258348" y="1876913"/>
                        <a:pt x="1258253" y="1872817"/>
                        <a:pt x="1258062" y="1867483"/>
                      </a:cubicBezTo>
                      <a:cubicBezTo>
                        <a:pt x="1257967" y="1864054"/>
                        <a:pt x="1257586" y="1863292"/>
                        <a:pt x="1257300" y="1858530"/>
                      </a:cubicBezTo>
                      <a:cubicBezTo>
                        <a:pt x="1256919" y="1850719"/>
                        <a:pt x="1256919" y="1845957"/>
                        <a:pt x="1256633" y="1838623"/>
                      </a:cubicBezTo>
                      <a:cubicBezTo>
                        <a:pt x="1256348" y="1830336"/>
                        <a:pt x="1253776" y="1810715"/>
                        <a:pt x="1253776" y="1817477"/>
                      </a:cubicBezTo>
                      <a:cubicBezTo>
                        <a:pt x="1253776" y="1818049"/>
                        <a:pt x="1254252" y="1825669"/>
                        <a:pt x="1254252" y="1827002"/>
                      </a:cubicBezTo>
                      <a:cubicBezTo>
                        <a:pt x="1254443" y="1831669"/>
                        <a:pt x="1254538" y="1836813"/>
                        <a:pt x="1254443" y="1840242"/>
                      </a:cubicBezTo>
                      <a:cubicBezTo>
                        <a:pt x="1254538" y="1850719"/>
                        <a:pt x="1254823" y="1862149"/>
                        <a:pt x="1255395" y="1873865"/>
                      </a:cubicBezTo>
                      <a:cubicBezTo>
                        <a:pt x="1255776" y="1881866"/>
                        <a:pt x="1256443" y="1874151"/>
                        <a:pt x="1257014" y="1884914"/>
                      </a:cubicBezTo>
                      <a:cubicBezTo>
                        <a:pt x="1257395" y="1892153"/>
                        <a:pt x="1257395" y="1897297"/>
                        <a:pt x="1257395" y="1902535"/>
                      </a:cubicBezTo>
                      <a:cubicBezTo>
                        <a:pt x="1257014" y="1902440"/>
                        <a:pt x="1257014" y="1903202"/>
                        <a:pt x="1257205" y="1908727"/>
                      </a:cubicBezTo>
                      <a:cubicBezTo>
                        <a:pt x="1257586" y="1918061"/>
                        <a:pt x="1257395" y="1913013"/>
                        <a:pt x="1258062" y="1915870"/>
                      </a:cubicBezTo>
                      <a:cubicBezTo>
                        <a:pt x="1258348" y="1917109"/>
                        <a:pt x="1258824" y="1923871"/>
                        <a:pt x="1258729" y="1926824"/>
                      </a:cubicBezTo>
                      <a:cubicBezTo>
                        <a:pt x="1258538" y="1933206"/>
                        <a:pt x="1257300" y="1921490"/>
                        <a:pt x="1257872" y="1935778"/>
                      </a:cubicBezTo>
                      <a:cubicBezTo>
                        <a:pt x="1258062" y="1940826"/>
                        <a:pt x="1258919" y="1952446"/>
                        <a:pt x="1259396" y="1952446"/>
                      </a:cubicBezTo>
                      <a:cubicBezTo>
                        <a:pt x="1259491" y="1955018"/>
                        <a:pt x="1259681" y="1959304"/>
                        <a:pt x="1259872" y="1962257"/>
                      </a:cubicBezTo>
                      <a:cubicBezTo>
                        <a:pt x="1260062" y="1965782"/>
                        <a:pt x="1261681" y="1991975"/>
                        <a:pt x="1261777" y="1993785"/>
                      </a:cubicBezTo>
                      <a:cubicBezTo>
                        <a:pt x="1261681" y="1996166"/>
                        <a:pt x="1261301" y="1992833"/>
                        <a:pt x="1260920" y="1988832"/>
                      </a:cubicBezTo>
                      <a:cubicBezTo>
                        <a:pt x="1260729" y="1986832"/>
                        <a:pt x="1260443" y="1984736"/>
                        <a:pt x="1260348" y="1983117"/>
                      </a:cubicBezTo>
                      <a:cubicBezTo>
                        <a:pt x="1260158" y="1981498"/>
                        <a:pt x="1260062" y="1980355"/>
                        <a:pt x="1259967" y="1980355"/>
                      </a:cubicBezTo>
                      <a:cubicBezTo>
                        <a:pt x="1259967" y="1980355"/>
                        <a:pt x="1260158" y="1982450"/>
                        <a:pt x="1260443" y="1985593"/>
                      </a:cubicBezTo>
                      <a:cubicBezTo>
                        <a:pt x="1260634" y="1988737"/>
                        <a:pt x="1260920" y="1993023"/>
                        <a:pt x="1261110" y="1997309"/>
                      </a:cubicBezTo>
                      <a:cubicBezTo>
                        <a:pt x="1261681" y="2005977"/>
                        <a:pt x="1262158" y="2015121"/>
                        <a:pt x="1262348" y="2017216"/>
                      </a:cubicBezTo>
                      <a:cubicBezTo>
                        <a:pt x="1262920" y="2023027"/>
                        <a:pt x="1263015" y="2027503"/>
                        <a:pt x="1262825" y="2033314"/>
                      </a:cubicBezTo>
                      <a:cubicBezTo>
                        <a:pt x="1262539" y="2042362"/>
                        <a:pt x="1263206" y="2041696"/>
                        <a:pt x="1263396" y="2047601"/>
                      </a:cubicBezTo>
                      <a:cubicBezTo>
                        <a:pt x="1263682" y="2054364"/>
                        <a:pt x="1263777" y="2056078"/>
                        <a:pt x="1263682" y="2060746"/>
                      </a:cubicBezTo>
                      <a:cubicBezTo>
                        <a:pt x="1263682" y="2062365"/>
                        <a:pt x="1263682" y="2064270"/>
                        <a:pt x="1263777" y="2066461"/>
                      </a:cubicBezTo>
                      <a:cubicBezTo>
                        <a:pt x="1264063" y="2071128"/>
                        <a:pt x="1264634" y="2074557"/>
                        <a:pt x="1264730" y="2070747"/>
                      </a:cubicBezTo>
                      <a:cubicBezTo>
                        <a:pt x="1264920" y="2068842"/>
                        <a:pt x="1265396" y="2068175"/>
                        <a:pt x="1265492" y="2074938"/>
                      </a:cubicBezTo>
                      <a:cubicBezTo>
                        <a:pt x="1265587" y="2081129"/>
                        <a:pt x="1265111" y="2082177"/>
                        <a:pt x="1265206" y="2088559"/>
                      </a:cubicBezTo>
                      <a:cubicBezTo>
                        <a:pt x="1265301" y="2094941"/>
                        <a:pt x="1265873" y="2102370"/>
                        <a:pt x="1266254" y="2107990"/>
                      </a:cubicBezTo>
                      <a:cubicBezTo>
                        <a:pt x="1266444" y="2112848"/>
                        <a:pt x="1266635" y="2117610"/>
                        <a:pt x="1266635" y="2121992"/>
                      </a:cubicBezTo>
                      <a:cubicBezTo>
                        <a:pt x="1266539" y="2123134"/>
                        <a:pt x="1266539" y="2124754"/>
                        <a:pt x="1266635" y="2126849"/>
                      </a:cubicBezTo>
                      <a:cubicBezTo>
                        <a:pt x="1266920" y="2134850"/>
                        <a:pt x="1267206" y="2132755"/>
                        <a:pt x="1267587" y="2140756"/>
                      </a:cubicBezTo>
                      <a:cubicBezTo>
                        <a:pt x="1267682" y="2145994"/>
                        <a:pt x="1267778" y="2149519"/>
                        <a:pt x="1267968" y="2154758"/>
                      </a:cubicBezTo>
                      <a:cubicBezTo>
                        <a:pt x="1268349" y="2166950"/>
                        <a:pt x="1269111" y="2182190"/>
                        <a:pt x="1269968" y="2192476"/>
                      </a:cubicBezTo>
                      <a:cubicBezTo>
                        <a:pt x="1270635" y="2199525"/>
                        <a:pt x="1270730" y="2201525"/>
                        <a:pt x="1270064" y="2201335"/>
                      </a:cubicBezTo>
                      <a:cubicBezTo>
                        <a:pt x="1269397" y="2195334"/>
                        <a:pt x="1269778" y="2203430"/>
                        <a:pt x="1269968" y="2208002"/>
                      </a:cubicBezTo>
                      <a:cubicBezTo>
                        <a:pt x="1270254" y="2214575"/>
                        <a:pt x="1270540" y="2222671"/>
                        <a:pt x="1270921" y="2228957"/>
                      </a:cubicBezTo>
                      <a:cubicBezTo>
                        <a:pt x="1271206" y="2233625"/>
                        <a:pt x="1271778" y="2237720"/>
                        <a:pt x="1271873" y="2244959"/>
                      </a:cubicBezTo>
                      <a:cubicBezTo>
                        <a:pt x="1271206" y="2244864"/>
                        <a:pt x="1272064" y="2262295"/>
                        <a:pt x="1272445" y="2267915"/>
                      </a:cubicBezTo>
                      <a:cubicBezTo>
                        <a:pt x="1272826" y="2273820"/>
                        <a:pt x="1274159" y="2282011"/>
                        <a:pt x="1273969" y="2284488"/>
                      </a:cubicBezTo>
                      <a:cubicBezTo>
                        <a:pt x="1273588" y="2290489"/>
                        <a:pt x="1273493" y="2292299"/>
                        <a:pt x="1273873" y="2303728"/>
                      </a:cubicBezTo>
                      <a:cubicBezTo>
                        <a:pt x="1274540" y="2320397"/>
                        <a:pt x="1275302" y="2337828"/>
                        <a:pt x="1276064" y="2354401"/>
                      </a:cubicBezTo>
                      <a:cubicBezTo>
                        <a:pt x="1276350" y="2360402"/>
                        <a:pt x="1276731" y="2366403"/>
                        <a:pt x="1277017" y="2372309"/>
                      </a:cubicBezTo>
                      <a:cubicBezTo>
                        <a:pt x="1277207" y="2375928"/>
                        <a:pt x="1277684" y="2378595"/>
                        <a:pt x="1277779" y="2381929"/>
                      </a:cubicBezTo>
                      <a:cubicBezTo>
                        <a:pt x="1277969" y="2386596"/>
                        <a:pt x="1277588" y="2390596"/>
                        <a:pt x="1277493" y="2394311"/>
                      </a:cubicBezTo>
                      <a:cubicBezTo>
                        <a:pt x="1277493" y="2399074"/>
                        <a:pt x="1277588" y="2404884"/>
                        <a:pt x="1277779" y="2410694"/>
                      </a:cubicBezTo>
                      <a:cubicBezTo>
                        <a:pt x="1278064" y="2418505"/>
                        <a:pt x="1278446" y="2425363"/>
                        <a:pt x="1279017" y="2425458"/>
                      </a:cubicBezTo>
                      <a:cubicBezTo>
                        <a:pt x="1278541" y="2425363"/>
                        <a:pt x="1280065" y="2442698"/>
                        <a:pt x="1280255" y="2446508"/>
                      </a:cubicBezTo>
                      <a:cubicBezTo>
                        <a:pt x="1280351" y="2448794"/>
                        <a:pt x="1280065" y="2458034"/>
                        <a:pt x="1280160" y="2462701"/>
                      </a:cubicBezTo>
                      <a:cubicBezTo>
                        <a:pt x="1280255" y="2469273"/>
                        <a:pt x="1280541" y="2477655"/>
                        <a:pt x="1281017" y="2484323"/>
                      </a:cubicBezTo>
                      <a:cubicBezTo>
                        <a:pt x="1281398" y="2490323"/>
                        <a:pt x="1281875" y="2487751"/>
                        <a:pt x="1282160" y="2487751"/>
                      </a:cubicBezTo>
                      <a:cubicBezTo>
                        <a:pt x="1282256" y="2490609"/>
                        <a:pt x="1282541" y="2497276"/>
                        <a:pt x="1282637" y="2500229"/>
                      </a:cubicBezTo>
                      <a:cubicBezTo>
                        <a:pt x="1282446" y="2499848"/>
                        <a:pt x="1282351" y="2500134"/>
                        <a:pt x="1282256" y="2500991"/>
                      </a:cubicBezTo>
                      <a:cubicBezTo>
                        <a:pt x="1282160" y="2502801"/>
                        <a:pt x="1282541" y="2508611"/>
                        <a:pt x="1282637" y="2511088"/>
                      </a:cubicBezTo>
                      <a:cubicBezTo>
                        <a:pt x="1282637" y="2512135"/>
                        <a:pt x="1282637" y="2513183"/>
                        <a:pt x="1282541" y="2514041"/>
                      </a:cubicBezTo>
                      <a:cubicBezTo>
                        <a:pt x="1282351" y="2514612"/>
                        <a:pt x="1282637" y="2514041"/>
                        <a:pt x="1281113" y="2515755"/>
                      </a:cubicBezTo>
                      <a:cubicBezTo>
                        <a:pt x="1278446" y="2518612"/>
                        <a:pt x="1275493" y="2521756"/>
                        <a:pt x="1272635" y="2524709"/>
                      </a:cubicBezTo>
                      <a:cubicBezTo>
                        <a:pt x="1263587" y="2533662"/>
                        <a:pt x="1259967" y="2537186"/>
                        <a:pt x="1252156" y="2544330"/>
                      </a:cubicBezTo>
                      <a:cubicBezTo>
                        <a:pt x="1242060" y="2552998"/>
                        <a:pt x="1244632" y="2550235"/>
                        <a:pt x="1244346" y="2549664"/>
                      </a:cubicBezTo>
                      <a:cubicBezTo>
                        <a:pt x="1244537" y="2549950"/>
                        <a:pt x="1238060" y="2554426"/>
                        <a:pt x="1235393" y="2556712"/>
                      </a:cubicBezTo>
                      <a:cubicBezTo>
                        <a:pt x="1234821" y="2557189"/>
                        <a:pt x="1234821" y="2557760"/>
                        <a:pt x="1234059" y="2558236"/>
                      </a:cubicBezTo>
                      <a:cubicBezTo>
                        <a:pt x="1229487" y="2561380"/>
                        <a:pt x="1230154" y="2560142"/>
                        <a:pt x="1226153" y="2562904"/>
                      </a:cubicBezTo>
                      <a:cubicBezTo>
                        <a:pt x="1220534" y="2566428"/>
                        <a:pt x="1217200" y="2569381"/>
                        <a:pt x="1211866" y="2572524"/>
                      </a:cubicBezTo>
                      <a:cubicBezTo>
                        <a:pt x="1203198" y="2577763"/>
                        <a:pt x="1208246" y="2574334"/>
                        <a:pt x="1211485" y="2572238"/>
                      </a:cubicBezTo>
                      <a:cubicBezTo>
                        <a:pt x="1216343" y="2569095"/>
                        <a:pt x="1214819" y="2569095"/>
                        <a:pt x="1207484" y="2573572"/>
                      </a:cubicBezTo>
                      <a:cubicBezTo>
                        <a:pt x="1200341" y="2577953"/>
                        <a:pt x="1191959" y="2582525"/>
                        <a:pt x="1192149" y="2583192"/>
                      </a:cubicBezTo>
                      <a:cubicBezTo>
                        <a:pt x="1191959" y="2582335"/>
                        <a:pt x="1179481" y="2588717"/>
                        <a:pt x="1166527" y="2593860"/>
                      </a:cubicBezTo>
                      <a:cubicBezTo>
                        <a:pt x="1160050" y="2596527"/>
                        <a:pt x="1153478" y="2598718"/>
                        <a:pt x="1148620" y="2600527"/>
                      </a:cubicBezTo>
                      <a:cubicBezTo>
                        <a:pt x="1143667" y="2602051"/>
                        <a:pt x="1140333" y="2602909"/>
                        <a:pt x="1140238" y="2602718"/>
                      </a:cubicBezTo>
                      <a:cubicBezTo>
                        <a:pt x="1135189" y="2603957"/>
                        <a:pt x="1130237" y="2605481"/>
                        <a:pt x="1125188" y="2606814"/>
                      </a:cubicBezTo>
                      <a:cubicBezTo>
                        <a:pt x="1120140" y="2608243"/>
                        <a:pt x="1114997" y="2609957"/>
                        <a:pt x="1109281" y="2611005"/>
                      </a:cubicBezTo>
                      <a:cubicBezTo>
                        <a:pt x="1104995" y="2611862"/>
                        <a:pt x="1100614" y="2612815"/>
                        <a:pt x="1096328" y="2613577"/>
                      </a:cubicBezTo>
                      <a:lnTo>
                        <a:pt x="1083183" y="2615482"/>
                      </a:lnTo>
                      <a:cubicBezTo>
                        <a:pt x="1071277" y="2616910"/>
                        <a:pt x="1060133" y="2618434"/>
                        <a:pt x="1049084" y="2618530"/>
                      </a:cubicBezTo>
                      <a:cubicBezTo>
                        <a:pt x="1040225" y="2618816"/>
                        <a:pt x="1038035" y="2618530"/>
                        <a:pt x="1026795" y="2618149"/>
                      </a:cubicBezTo>
                      <a:cubicBezTo>
                        <a:pt x="1022604" y="2618053"/>
                        <a:pt x="1016032" y="2617863"/>
                        <a:pt x="1012603" y="2617768"/>
                      </a:cubicBezTo>
                      <a:cubicBezTo>
                        <a:pt x="1011079" y="2617768"/>
                        <a:pt x="1012222" y="2618244"/>
                        <a:pt x="1008602" y="2617863"/>
                      </a:cubicBezTo>
                      <a:cubicBezTo>
                        <a:pt x="1000030" y="2617101"/>
                        <a:pt x="999458" y="2616244"/>
                        <a:pt x="999554" y="2615863"/>
                      </a:cubicBezTo>
                      <a:cubicBezTo>
                        <a:pt x="999554" y="2615958"/>
                        <a:pt x="998411" y="2615958"/>
                        <a:pt x="996315" y="2615863"/>
                      </a:cubicBezTo>
                      <a:cubicBezTo>
                        <a:pt x="994315" y="2615863"/>
                        <a:pt x="991457" y="2615386"/>
                        <a:pt x="987933" y="2615006"/>
                      </a:cubicBezTo>
                      <a:cubicBezTo>
                        <a:pt x="980980" y="2614053"/>
                        <a:pt x="971645" y="2613101"/>
                        <a:pt x="962120" y="2611005"/>
                      </a:cubicBezTo>
                      <a:cubicBezTo>
                        <a:pt x="957358" y="2610052"/>
                        <a:pt x="952500" y="2609100"/>
                        <a:pt x="947833" y="2608243"/>
                      </a:cubicBezTo>
                      <a:cubicBezTo>
                        <a:pt x="943261" y="2607100"/>
                        <a:pt x="938784" y="2605957"/>
                        <a:pt x="934879" y="2605004"/>
                      </a:cubicBezTo>
                      <a:cubicBezTo>
                        <a:pt x="926973" y="2603004"/>
                        <a:pt x="920687" y="2601385"/>
                        <a:pt x="918401" y="2600527"/>
                      </a:cubicBezTo>
                      <a:cubicBezTo>
                        <a:pt x="908876" y="2597384"/>
                        <a:pt x="897541" y="2593955"/>
                        <a:pt x="888778" y="2590526"/>
                      </a:cubicBezTo>
                      <a:cubicBezTo>
                        <a:pt x="880205" y="2587288"/>
                        <a:pt x="871061" y="2584621"/>
                        <a:pt x="863441" y="2581382"/>
                      </a:cubicBezTo>
                      <a:cubicBezTo>
                        <a:pt x="860870" y="2580430"/>
                        <a:pt x="850297" y="2576906"/>
                        <a:pt x="854773" y="2578906"/>
                      </a:cubicBezTo>
                      <a:cubicBezTo>
                        <a:pt x="848392" y="2576143"/>
                        <a:pt x="853535" y="2577001"/>
                        <a:pt x="843058" y="2573000"/>
                      </a:cubicBezTo>
                      <a:cubicBezTo>
                        <a:pt x="841724" y="2572524"/>
                        <a:pt x="831723" y="2568238"/>
                        <a:pt x="829532" y="2567095"/>
                      </a:cubicBezTo>
                      <a:cubicBezTo>
                        <a:pt x="828389" y="2566428"/>
                        <a:pt x="837533" y="2569762"/>
                        <a:pt x="831533" y="2567000"/>
                      </a:cubicBezTo>
                      <a:cubicBezTo>
                        <a:pt x="824294" y="2563570"/>
                        <a:pt x="810959" y="2557665"/>
                        <a:pt x="810578" y="2557951"/>
                      </a:cubicBezTo>
                      <a:cubicBezTo>
                        <a:pt x="806101" y="2555569"/>
                        <a:pt x="801338" y="2552236"/>
                        <a:pt x="800195" y="2551378"/>
                      </a:cubicBezTo>
                      <a:cubicBezTo>
                        <a:pt x="798862" y="2550617"/>
                        <a:pt x="785527" y="2542806"/>
                        <a:pt x="784574" y="2542330"/>
                      </a:cubicBezTo>
                      <a:cubicBezTo>
                        <a:pt x="781907" y="2541282"/>
                        <a:pt x="782574" y="2542330"/>
                        <a:pt x="774954" y="2538234"/>
                      </a:cubicBezTo>
                      <a:cubicBezTo>
                        <a:pt x="769239" y="2535091"/>
                        <a:pt x="765238" y="2532900"/>
                        <a:pt x="758952" y="2529376"/>
                      </a:cubicBezTo>
                      <a:cubicBezTo>
                        <a:pt x="753047" y="2525947"/>
                        <a:pt x="751999" y="2525566"/>
                        <a:pt x="745617" y="2521660"/>
                      </a:cubicBezTo>
                      <a:cubicBezTo>
                        <a:pt x="737997" y="2516993"/>
                        <a:pt x="736187" y="2515374"/>
                        <a:pt x="728281" y="2510421"/>
                      </a:cubicBezTo>
                      <a:cubicBezTo>
                        <a:pt x="722947" y="2507087"/>
                        <a:pt x="713994" y="2501753"/>
                        <a:pt x="713518" y="2502134"/>
                      </a:cubicBezTo>
                      <a:cubicBezTo>
                        <a:pt x="712089" y="2501372"/>
                        <a:pt x="700945" y="2492895"/>
                        <a:pt x="701516" y="2493467"/>
                      </a:cubicBezTo>
                      <a:cubicBezTo>
                        <a:pt x="702088" y="2494133"/>
                        <a:pt x="708374" y="2499277"/>
                        <a:pt x="699516" y="2493181"/>
                      </a:cubicBezTo>
                      <a:cubicBezTo>
                        <a:pt x="695135" y="2490228"/>
                        <a:pt x="693039" y="2488418"/>
                        <a:pt x="689229" y="2485656"/>
                      </a:cubicBezTo>
                      <a:cubicBezTo>
                        <a:pt x="681419" y="2480036"/>
                        <a:pt x="666083" y="2469749"/>
                        <a:pt x="661797" y="2467273"/>
                      </a:cubicBezTo>
                      <a:cubicBezTo>
                        <a:pt x="664273" y="2468606"/>
                        <a:pt x="651034" y="2458034"/>
                        <a:pt x="647700" y="2455462"/>
                      </a:cubicBezTo>
                      <a:cubicBezTo>
                        <a:pt x="647319" y="2455843"/>
                        <a:pt x="643223" y="2452604"/>
                        <a:pt x="637604" y="2448413"/>
                      </a:cubicBezTo>
                      <a:cubicBezTo>
                        <a:pt x="631222" y="2443651"/>
                        <a:pt x="634175" y="2445746"/>
                        <a:pt x="631888" y="2444508"/>
                      </a:cubicBezTo>
                      <a:cubicBezTo>
                        <a:pt x="628364" y="2442793"/>
                        <a:pt x="614553" y="2430601"/>
                        <a:pt x="610172" y="2426887"/>
                      </a:cubicBezTo>
                      <a:cubicBezTo>
                        <a:pt x="606933" y="2424220"/>
                        <a:pt x="606076" y="2423934"/>
                        <a:pt x="601885" y="2420505"/>
                      </a:cubicBezTo>
                      <a:cubicBezTo>
                        <a:pt x="595979" y="2415647"/>
                        <a:pt x="589693" y="2410790"/>
                        <a:pt x="583978" y="2405646"/>
                      </a:cubicBezTo>
                      <a:cubicBezTo>
                        <a:pt x="572834" y="2395740"/>
                        <a:pt x="566833" y="2390596"/>
                        <a:pt x="561022" y="2386691"/>
                      </a:cubicBezTo>
                      <a:cubicBezTo>
                        <a:pt x="562928" y="2388025"/>
                        <a:pt x="567309" y="2391263"/>
                        <a:pt x="566547" y="2390120"/>
                      </a:cubicBezTo>
                      <a:cubicBezTo>
                        <a:pt x="565690" y="2388882"/>
                        <a:pt x="559118" y="2383643"/>
                        <a:pt x="557879" y="2382691"/>
                      </a:cubicBezTo>
                      <a:cubicBezTo>
                        <a:pt x="550069" y="2376785"/>
                        <a:pt x="545973" y="2372309"/>
                        <a:pt x="542258" y="2367736"/>
                      </a:cubicBezTo>
                      <a:cubicBezTo>
                        <a:pt x="539591" y="2364403"/>
                        <a:pt x="527685" y="2356211"/>
                        <a:pt x="528542" y="2355640"/>
                      </a:cubicBezTo>
                      <a:cubicBezTo>
                        <a:pt x="529019" y="2355354"/>
                        <a:pt x="511207" y="2337923"/>
                        <a:pt x="510445" y="2338400"/>
                      </a:cubicBezTo>
                      <a:cubicBezTo>
                        <a:pt x="510826" y="2338209"/>
                        <a:pt x="508254" y="2335447"/>
                        <a:pt x="505016" y="2331923"/>
                      </a:cubicBezTo>
                      <a:cubicBezTo>
                        <a:pt x="503396" y="2330113"/>
                        <a:pt x="500825" y="2327922"/>
                        <a:pt x="497872" y="2325065"/>
                      </a:cubicBezTo>
                      <a:cubicBezTo>
                        <a:pt x="492919" y="2320111"/>
                        <a:pt x="490919" y="2317730"/>
                        <a:pt x="486156" y="2312873"/>
                      </a:cubicBezTo>
                      <a:cubicBezTo>
                        <a:pt x="481298" y="2307919"/>
                        <a:pt x="478060" y="2305157"/>
                        <a:pt x="473964" y="2300966"/>
                      </a:cubicBezTo>
                      <a:cubicBezTo>
                        <a:pt x="469011" y="2295918"/>
                        <a:pt x="464058" y="2290965"/>
                        <a:pt x="459200" y="2286012"/>
                      </a:cubicBezTo>
                      <a:cubicBezTo>
                        <a:pt x="451961" y="2278678"/>
                        <a:pt x="447104" y="2273058"/>
                        <a:pt x="439103" y="2265628"/>
                      </a:cubicBezTo>
                      <a:cubicBezTo>
                        <a:pt x="435197" y="2262009"/>
                        <a:pt x="430816" y="2258485"/>
                        <a:pt x="429006" y="2256770"/>
                      </a:cubicBezTo>
                      <a:cubicBezTo>
                        <a:pt x="426625" y="2254484"/>
                        <a:pt x="425672" y="2252484"/>
                        <a:pt x="423005" y="2249722"/>
                      </a:cubicBezTo>
                      <a:cubicBezTo>
                        <a:pt x="419481" y="2245912"/>
                        <a:pt x="416147" y="2243816"/>
                        <a:pt x="414909" y="2242959"/>
                      </a:cubicBezTo>
                      <a:cubicBezTo>
                        <a:pt x="413671" y="2242102"/>
                        <a:pt x="412242" y="2242292"/>
                        <a:pt x="407194" y="2237244"/>
                      </a:cubicBezTo>
                      <a:cubicBezTo>
                        <a:pt x="403098" y="2232958"/>
                        <a:pt x="401669" y="2231053"/>
                        <a:pt x="395478" y="2225243"/>
                      </a:cubicBezTo>
                      <a:cubicBezTo>
                        <a:pt x="387001" y="2217908"/>
                        <a:pt x="381667" y="2215718"/>
                        <a:pt x="374713" y="2208955"/>
                      </a:cubicBezTo>
                      <a:cubicBezTo>
                        <a:pt x="370713" y="2204573"/>
                        <a:pt x="351568" y="2192191"/>
                        <a:pt x="345281" y="2187809"/>
                      </a:cubicBezTo>
                      <a:cubicBezTo>
                        <a:pt x="338423" y="2183904"/>
                        <a:pt x="332327" y="2180666"/>
                        <a:pt x="325374" y="2176570"/>
                      </a:cubicBezTo>
                      <a:cubicBezTo>
                        <a:pt x="324517" y="2176093"/>
                        <a:pt x="320612" y="2173522"/>
                        <a:pt x="316802" y="2171426"/>
                      </a:cubicBezTo>
                      <a:cubicBezTo>
                        <a:pt x="312896" y="2169521"/>
                        <a:pt x="309277" y="2167807"/>
                        <a:pt x="309467" y="2167902"/>
                      </a:cubicBezTo>
                      <a:cubicBezTo>
                        <a:pt x="310229" y="2168474"/>
                        <a:pt x="315087" y="2170855"/>
                        <a:pt x="309658" y="2168759"/>
                      </a:cubicBezTo>
                      <a:cubicBezTo>
                        <a:pt x="306705" y="2167616"/>
                        <a:pt x="302990" y="2165997"/>
                        <a:pt x="299752" y="2164568"/>
                      </a:cubicBezTo>
                      <a:cubicBezTo>
                        <a:pt x="296609" y="2163140"/>
                        <a:pt x="292418" y="2161234"/>
                        <a:pt x="288893" y="2159615"/>
                      </a:cubicBezTo>
                      <a:cubicBezTo>
                        <a:pt x="285369" y="2158282"/>
                        <a:pt x="282607" y="2157234"/>
                        <a:pt x="282797" y="2156948"/>
                      </a:cubicBezTo>
                      <a:cubicBezTo>
                        <a:pt x="281845" y="2158472"/>
                        <a:pt x="271844" y="2153043"/>
                        <a:pt x="262033" y="2149995"/>
                      </a:cubicBezTo>
                      <a:cubicBezTo>
                        <a:pt x="253175" y="2147614"/>
                        <a:pt x="251936" y="2148376"/>
                        <a:pt x="241363" y="2145804"/>
                      </a:cubicBezTo>
                      <a:cubicBezTo>
                        <a:pt x="238411" y="2145137"/>
                        <a:pt x="230410" y="2142566"/>
                        <a:pt x="226886" y="2142089"/>
                      </a:cubicBezTo>
                      <a:cubicBezTo>
                        <a:pt x="211550" y="2139232"/>
                        <a:pt x="217361" y="2140851"/>
                        <a:pt x="201454" y="2138279"/>
                      </a:cubicBezTo>
                      <a:cubicBezTo>
                        <a:pt x="191071" y="2137232"/>
                        <a:pt x="184118" y="2135993"/>
                        <a:pt x="172974" y="2135517"/>
                      </a:cubicBezTo>
                      <a:cubicBezTo>
                        <a:pt x="169736" y="2135517"/>
                        <a:pt x="159925" y="2135517"/>
                        <a:pt x="159258" y="2135422"/>
                      </a:cubicBezTo>
                      <a:cubicBezTo>
                        <a:pt x="143066" y="2134945"/>
                        <a:pt x="124968" y="2134469"/>
                        <a:pt x="108204" y="2136755"/>
                      </a:cubicBezTo>
                      <a:cubicBezTo>
                        <a:pt x="100108" y="2137898"/>
                        <a:pt x="107728" y="2137232"/>
                        <a:pt x="97441" y="2138660"/>
                      </a:cubicBezTo>
                      <a:cubicBezTo>
                        <a:pt x="94393" y="2138851"/>
                        <a:pt x="90392" y="2139327"/>
                        <a:pt x="86106" y="2139899"/>
                      </a:cubicBezTo>
                      <a:cubicBezTo>
                        <a:pt x="83915" y="2140184"/>
                        <a:pt x="84392" y="2140470"/>
                        <a:pt x="81153" y="2141137"/>
                      </a:cubicBezTo>
                      <a:cubicBezTo>
                        <a:pt x="62294" y="2144090"/>
                        <a:pt x="23717" y="2153424"/>
                        <a:pt x="7811" y="2162092"/>
                      </a:cubicBezTo>
                      <a:cubicBezTo>
                        <a:pt x="2000" y="2164473"/>
                        <a:pt x="13525" y="2159234"/>
                        <a:pt x="7811" y="2162092"/>
                      </a:cubicBezTo>
                      <a:close/>
                    </a:path>
                  </a:pathLst>
                </a:custGeom>
                <a:solidFill>
                  <a:srgbClr val="EBEF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93" name="Google Shape;3493;p67"/>
              <p:cNvGrpSpPr/>
              <p:nvPr/>
            </p:nvGrpSpPr>
            <p:grpSpPr>
              <a:xfrm>
                <a:off x="6113279" y="2539077"/>
                <a:ext cx="1315744" cy="2649339"/>
                <a:chOff x="6113279" y="2539077"/>
                <a:chExt cx="1315744" cy="2649339"/>
              </a:xfrm>
            </p:grpSpPr>
            <p:sp>
              <p:nvSpPr>
                <p:cNvPr id="3494" name="Google Shape;3494;p67"/>
                <p:cNvSpPr/>
                <p:nvPr/>
              </p:nvSpPr>
              <p:spPr>
                <a:xfrm>
                  <a:off x="6117145" y="2542649"/>
                  <a:ext cx="1309027" cy="2643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027" h="2643522" extrusionOk="0">
                      <a:moveTo>
                        <a:pt x="1047179" y="2643522"/>
                      </a:moveTo>
                      <a:cubicBezTo>
                        <a:pt x="982504" y="2643522"/>
                        <a:pt x="906208" y="2627425"/>
                        <a:pt x="819055" y="2582848"/>
                      </a:cubicBezTo>
                      <a:cubicBezTo>
                        <a:pt x="646747" y="2494837"/>
                        <a:pt x="551212" y="2398349"/>
                        <a:pt x="474440" y="2320815"/>
                      </a:cubicBezTo>
                      <a:cubicBezTo>
                        <a:pt x="412718" y="2258426"/>
                        <a:pt x="363855" y="2209182"/>
                        <a:pt x="296323" y="2183846"/>
                      </a:cubicBezTo>
                      <a:cubicBezTo>
                        <a:pt x="146399" y="2127648"/>
                        <a:pt x="19336" y="2189275"/>
                        <a:pt x="18002" y="2189846"/>
                      </a:cubicBezTo>
                      <a:cubicBezTo>
                        <a:pt x="14097" y="2191751"/>
                        <a:pt x="9525" y="2191561"/>
                        <a:pt x="5905" y="2189275"/>
                      </a:cubicBezTo>
                      <a:cubicBezTo>
                        <a:pt x="2191" y="2186989"/>
                        <a:pt x="0" y="2182988"/>
                        <a:pt x="0" y="2178702"/>
                      </a:cubicBezTo>
                      <a:lnTo>
                        <a:pt x="0" y="14336"/>
                      </a:lnTo>
                      <a:cubicBezTo>
                        <a:pt x="0" y="8240"/>
                        <a:pt x="4381" y="3001"/>
                        <a:pt x="10478" y="2049"/>
                      </a:cubicBezTo>
                      <a:cubicBezTo>
                        <a:pt x="12383" y="1668"/>
                        <a:pt x="203454" y="-27574"/>
                        <a:pt x="311372" y="147877"/>
                      </a:cubicBezTo>
                      <a:cubicBezTo>
                        <a:pt x="407575" y="304182"/>
                        <a:pt x="621506" y="397432"/>
                        <a:pt x="883825" y="397432"/>
                      </a:cubicBezTo>
                      <a:cubicBezTo>
                        <a:pt x="1122426" y="397432"/>
                        <a:pt x="1195006" y="323518"/>
                        <a:pt x="1195673" y="322756"/>
                      </a:cubicBezTo>
                      <a:cubicBezTo>
                        <a:pt x="1199102" y="319136"/>
                        <a:pt x="1204436" y="317803"/>
                        <a:pt x="1209199" y="319613"/>
                      </a:cubicBezTo>
                      <a:cubicBezTo>
                        <a:pt x="1213866" y="321327"/>
                        <a:pt x="1217105" y="325709"/>
                        <a:pt x="1217295" y="330757"/>
                      </a:cubicBezTo>
                      <a:lnTo>
                        <a:pt x="1309021" y="2525412"/>
                      </a:lnTo>
                      <a:cubicBezTo>
                        <a:pt x="1309116" y="2528460"/>
                        <a:pt x="1308164" y="2531413"/>
                        <a:pt x="1306258" y="2533794"/>
                      </a:cubicBezTo>
                      <a:cubicBezTo>
                        <a:pt x="1304830" y="2535223"/>
                        <a:pt x="1214819" y="2643522"/>
                        <a:pt x="1047179" y="2643522"/>
                      </a:cubicBezTo>
                      <a:close/>
                      <a:moveTo>
                        <a:pt x="164402" y="2134887"/>
                      </a:moveTo>
                      <a:cubicBezTo>
                        <a:pt x="206407" y="2134887"/>
                        <a:pt x="254222" y="2141459"/>
                        <a:pt x="304990" y="2160509"/>
                      </a:cubicBezTo>
                      <a:cubicBezTo>
                        <a:pt x="377762" y="2187751"/>
                        <a:pt x="430721" y="2241281"/>
                        <a:pt x="492062" y="2303289"/>
                      </a:cubicBezTo>
                      <a:cubicBezTo>
                        <a:pt x="567595" y="2379584"/>
                        <a:pt x="661606" y="2474549"/>
                        <a:pt x="830294" y="2560655"/>
                      </a:cubicBezTo>
                      <a:cubicBezTo>
                        <a:pt x="1103757" y="2700291"/>
                        <a:pt x="1260539" y="2546653"/>
                        <a:pt x="1283589" y="2521412"/>
                      </a:cubicBezTo>
                      <a:lnTo>
                        <a:pt x="1193102" y="356189"/>
                      </a:lnTo>
                      <a:cubicBezTo>
                        <a:pt x="1156621" y="380382"/>
                        <a:pt x="1066705" y="422387"/>
                        <a:pt x="883539" y="422387"/>
                      </a:cubicBezTo>
                      <a:cubicBezTo>
                        <a:pt x="612553" y="422387"/>
                        <a:pt x="390620" y="324661"/>
                        <a:pt x="289846" y="160926"/>
                      </a:cubicBezTo>
                      <a:cubicBezTo>
                        <a:pt x="204692" y="22433"/>
                        <a:pt x="64008" y="22623"/>
                        <a:pt x="24765" y="25576"/>
                      </a:cubicBezTo>
                      <a:lnTo>
                        <a:pt x="24765" y="2159843"/>
                      </a:lnTo>
                      <a:cubicBezTo>
                        <a:pt x="50197" y="2150127"/>
                        <a:pt x="100394" y="2134887"/>
                        <a:pt x="164402" y="2134887"/>
                      </a:cubicBezTo>
                      <a:close/>
                    </a:path>
                  </a:pathLst>
                </a:custGeom>
                <a:solidFill>
                  <a:srgbClr val="EBEF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495" name="Google Shape;3495;p67"/>
                <p:cNvGrpSpPr/>
                <p:nvPr/>
              </p:nvGrpSpPr>
              <p:grpSpPr>
                <a:xfrm>
                  <a:off x="6113279" y="2539077"/>
                  <a:ext cx="1315744" cy="2649339"/>
                  <a:chOff x="6113279" y="2539077"/>
                  <a:chExt cx="1315744" cy="2649339"/>
                </a:xfrm>
              </p:grpSpPr>
              <p:sp>
                <p:nvSpPr>
                  <p:cNvPr id="3496" name="Google Shape;3496;p67"/>
                  <p:cNvSpPr/>
                  <p:nvPr/>
                </p:nvSpPr>
                <p:spPr>
                  <a:xfrm>
                    <a:off x="6117145" y="2542649"/>
                    <a:ext cx="1309027" cy="2643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027" h="2643522" extrusionOk="0">
                        <a:moveTo>
                          <a:pt x="1047179" y="2643522"/>
                        </a:moveTo>
                        <a:cubicBezTo>
                          <a:pt x="982504" y="2643522"/>
                          <a:pt x="906208" y="2627425"/>
                          <a:pt x="819055" y="2582848"/>
                        </a:cubicBezTo>
                        <a:cubicBezTo>
                          <a:pt x="646747" y="2494837"/>
                          <a:pt x="551212" y="2398349"/>
                          <a:pt x="474440" y="2320815"/>
                        </a:cubicBezTo>
                        <a:cubicBezTo>
                          <a:pt x="412718" y="2258426"/>
                          <a:pt x="363855" y="2209182"/>
                          <a:pt x="296323" y="2183846"/>
                        </a:cubicBezTo>
                        <a:cubicBezTo>
                          <a:pt x="146399" y="2127648"/>
                          <a:pt x="19336" y="2189275"/>
                          <a:pt x="18002" y="2189846"/>
                        </a:cubicBezTo>
                        <a:cubicBezTo>
                          <a:pt x="14097" y="2191751"/>
                          <a:pt x="9525" y="2191561"/>
                          <a:pt x="5905" y="2189275"/>
                        </a:cubicBezTo>
                        <a:cubicBezTo>
                          <a:pt x="2191" y="2186989"/>
                          <a:pt x="0" y="2182988"/>
                          <a:pt x="0" y="2178702"/>
                        </a:cubicBezTo>
                        <a:lnTo>
                          <a:pt x="0" y="14336"/>
                        </a:lnTo>
                        <a:cubicBezTo>
                          <a:pt x="0" y="8240"/>
                          <a:pt x="4381" y="3001"/>
                          <a:pt x="10478" y="2049"/>
                        </a:cubicBezTo>
                        <a:cubicBezTo>
                          <a:pt x="12383" y="1668"/>
                          <a:pt x="203454" y="-27574"/>
                          <a:pt x="311372" y="147877"/>
                        </a:cubicBezTo>
                        <a:cubicBezTo>
                          <a:pt x="407575" y="304182"/>
                          <a:pt x="621506" y="397432"/>
                          <a:pt x="883825" y="397432"/>
                        </a:cubicBezTo>
                        <a:cubicBezTo>
                          <a:pt x="1122426" y="397432"/>
                          <a:pt x="1195006" y="323518"/>
                          <a:pt x="1195673" y="322756"/>
                        </a:cubicBezTo>
                        <a:cubicBezTo>
                          <a:pt x="1199102" y="319136"/>
                          <a:pt x="1204436" y="317803"/>
                          <a:pt x="1209199" y="319613"/>
                        </a:cubicBezTo>
                        <a:cubicBezTo>
                          <a:pt x="1213866" y="321327"/>
                          <a:pt x="1217105" y="325709"/>
                          <a:pt x="1217295" y="330757"/>
                        </a:cubicBezTo>
                        <a:lnTo>
                          <a:pt x="1309021" y="2525412"/>
                        </a:lnTo>
                        <a:cubicBezTo>
                          <a:pt x="1309116" y="2528460"/>
                          <a:pt x="1308164" y="2531413"/>
                          <a:pt x="1306258" y="2533794"/>
                        </a:cubicBezTo>
                        <a:cubicBezTo>
                          <a:pt x="1304830" y="2535223"/>
                          <a:pt x="1214819" y="2643522"/>
                          <a:pt x="1047179" y="2643522"/>
                        </a:cubicBezTo>
                        <a:close/>
                        <a:moveTo>
                          <a:pt x="164402" y="2134887"/>
                        </a:moveTo>
                        <a:cubicBezTo>
                          <a:pt x="206407" y="2134887"/>
                          <a:pt x="254222" y="2141459"/>
                          <a:pt x="304990" y="2160509"/>
                        </a:cubicBezTo>
                        <a:cubicBezTo>
                          <a:pt x="377762" y="2187751"/>
                          <a:pt x="430721" y="2241281"/>
                          <a:pt x="492062" y="2303289"/>
                        </a:cubicBezTo>
                        <a:cubicBezTo>
                          <a:pt x="567595" y="2379584"/>
                          <a:pt x="661606" y="2474549"/>
                          <a:pt x="830294" y="2560655"/>
                        </a:cubicBezTo>
                        <a:cubicBezTo>
                          <a:pt x="1103757" y="2700291"/>
                          <a:pt x="1260539" y="2546653"/>
                          <a:pt x="1283589" y="2521412"/>
                        </a:cubicBezTo>
                        <a:lnTo>
                          <a:pt x="1193102" y="356189"/>
                        </a:lnTo>
                        <a:cubicBezTo>
                          <a:pt x="1156621" y="380382"/>
                          <a:pt x="1066705" y="422387"/>
                          <a:pt x="883539" y="422387"/>
                        </a:cubicBezTo>
                        <a:cubicBezTo>
                          <a:pt x="612553" y="422387"/>
                          <a:pt x="390620" y="324661"/>
                          <a:pt x="289846" y="160926"/>
                        </a:cubicBezTo>
                        <a:cubicBezTo>
                          <a:pt x="204692" y="22433"/>
                          <a:pt x="64008" y="22623"/>
                          <a:pt x="24765" y="25576"/>
                        </a:cubicBezTo>
                        <a:lnTo>
                          <a:pt x="24765" y="2159843"/>
                        </a:lnTo>
                        <a:cubicBezTo>
                          <a:pt x="50197" y="2150127"/>
                          <a:pt x="100394" y="2134887"/>
                          <a:pt x="164402" y="2134887"/>
                        </a:cubicBez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97" name="Google Shape;3497;p67"/>
                  <p:cNvSpPr/>
                  <p:nvPr/>
                </p:nvSpPr>
                <p:spPr>
                  <a:xfrm>
                    <a:off x="6140100" y="2566671"/>
                    <a:ext cx="1261395" cy="2594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1395" h="2594240" extrusionOk="0">
                        <a:moveTo>
                          <a:pt x="4286" y="1951417"/>
                        </a:moveTo>
                        <a:cubicBezTo>
                          <a:pt x="2476" y="1951036"/>
                          <a:pt x="4286" y="1973325"/>
                          <a:pt x="4286" y="1957513"/>
                        </a:cubicBezTo>
                        <a:cubicBezTo>
                          <a:pt x="4286" y="1955703"/>
                          <a:pt x="4286" y="1953322"/>
                          <a:pt x="4286" y="1951417"/>
                        </a:cubicBezTo>
                        <a:close/>
                        <a:moveTo>
                          <a:pt x="4572" y="388745"/>
                        </a:moveTo>
                        <a:cubicBezTo>
                          <a:pt x="2762" y="388364"/>
                          <a:pt x="4572" y="410653"/>
                          <a:pt x="4572" y="394841"/>
                        </a:cubicBezTo>
                        <a:cubicBezTo>
                          <a:pt x="4572" y="393032"/>
                          <a:pt x="4572" y="390650"/>
                          <a:pt x="4572" y="388745"/>
                        </a:cubicBezTo>
                        <a:close/>
                        <a:moveTo>
                          <a:pt x="3524" y="235298"/>
                        </a:moveTo>
                        <a:cubicBezTo>
                          <a:pt x="3524" y="235583"/>
                          <a:pt x="3143" y="240727"/>
                          <a:pt x="3143" y="241298"/>
                        </a:cubicBezTo>
                        <a:cubicBezTo>
                          <a:pt x="3143" y="245870"/>
                          <a:pt x="3810" y="248347"/>
                          <a:pt x="4000" y="247585"/>
                        </a:cubicBezTo>
                        <a:cubicBezTo>
                          <a:pt x="3905" y="243108"/>
                          <a:pt x="3905" y="235393"/>
                          <a:pt x="3524" y="235298"/>
                        </a:cubicBezTo>
                        <a:close/>
                        <a:moveTo>
                          <a:pt x="830675" y="394460"/>
                        </a:moveTo>
                        <a:cubicBezTo>
                          <a:pt x="826865" y="393984"/>
                          <a:pt x="821055" y="393984"/>
                          <a:pt x="814959" y="393794"/>
                        </a:cubicBezTo>
                        <a:cubicBezTo>
                          <a:pt x="814864" y="394175"/>
                          <a:pt x="815626" y="394175"/>
                          <a:pt x="820960" y="394365"/>
                        </a:cubicBezTo>
                        <a:cubicBezTo>
                          <a:pt x="821627" y="394460"/>
                          <a:pt x="832866" y="394746"/>
                          <a:pt x="830675" y="394460"/>
                        </a:cubicBezTo>
                        <a:close/>
                        <a:moveTo>
                          <a:pt x="1180433" y="547241"/>
                        </a:moveTo>
                        <a:cubicBezTo>
                          <a:pt x="1180148" y="539431"/>
                          <a:pt x="1179195" y="538002"/>
                          <a:pt x="1179576" y="547146"/>
                        </a:cubicBezTo>
                        <a:cubicBezTo>
                          <a:pt x="1179957" y="555242"/>
                          <a:pt x="1180719" y="553814"/>
                          <a:pt x="1180433" y="547241"/>
                        </a:cubicBezTo>
                        <a:close/>
                        <a:moveTo>
                          <a:pt x="1182338" y="584103"/>
                        </a:moveTo>
                        <a:cubicBezTo>
                          <a:pt x="1181957" y="580293"/>
                          <a:pt x="1181576" y="576198"/>
                          <a:pt x="1181290" y="577817"/>
                        </a:cubicBezTo>
                        <a:cubicBezTo>
                          <a:pt x="1181767" y="590009"/>
                          <a:pt x="1182148" y="591819"/>
                          <a:pt x="1182338" y="584103"/>
                        </a:cubicBezTo>
                        <a:close/>
                        <a:moveTo>
                          <a:pt x="2762" y="2064955"/>
                        </a:moveTo>
                        <a:cubicBezTo>
                          <a:pt x="3143" y="2068384"/>
                          <a:pt x="2953" y="2074385"/>
                          <a:pt x="2953" y="2079814"/>
                        </a:cubicBezTo>
                        <a:cubicBezTo>
                          <a:pt x="2667" y="2079719"/>
                          <a:pt x="2096" y="2080100"/>
                          <a:pt x="2096" y="2073528"/>
                        </a:cubicBezTo>
                        <a:cubicBezTo>
                          <a:pt x="2191" y="2067812"/>
                          <a:pt x="2286" y="2060383"/>
                          <a:pt x="2762" y="2064955"/>
                        </a:cubicBezTo>
                        <a:close/>
                        <a:moveTo>
                          <a:pt x="1714" y="1887028"/>
                        </a:moveTo>
                        <a:cubicBezTo>
                          <a:pt x="2096" y="1890457"/>
                          <a:pt x="1905" y="1896458"/>
                          <a:pt x="1905" y="1901887"/>
                        </a:cubicBezTo>
                        <a:cubicBezTo>
                          <a:pt x="1619" y="1901792"/>
                          <a:pt x="1048" y="1902173"/>
                          <a:pt x="1048" y="1895601"/>
                        </a:cubicBezTo>
                        <a:cubicBezTo>
                          <a:pt x="1048" y="1889790"/>
                          <a:pt x="1238" y="1882456"/>
                          <a:pt x="1714" y="1887028"/>
                        </a:cubicBezTo>
                        <a:close/>
                        <a:moveTo>
                          <a:pt x="2381" y="964341"/>
                        </a:moveTo>
                        <a:cubicBezTo>
                          <a:pt x="2667" y="968151"/>
                          <a:pt x="2857" y="970628"/>
                          <a:pt x="2762" y="976724"/>
                        </a:cubicBezTo>
                        <a:cubicBezTo>
                          <a:pt x="2476" y="976628"/>
                          <a:pt x="1905" y="977010"/>
                          <a:pt x="1905" y="970437"/>
                        </a:cubicBezTo>
                        <a:lnTo>
                          <a:pt x="2381" y="964341"/>
                        </a:lnTo>
                        <a:close/>
                        <a:moveTo>
                          <a:pt x="1905" y="553623"/>
                        </a:moveTo>
                        <a:cubicBezTo>
                          <a:pt x="2000" y="563148"/>
                          <a:pt x="1714" y="565815"/>
                          <a:pt x="1048" y="565720"/>
                        </a:cubicBezTo>
                        <a:lnTo>
                          <a:pt x="1048" y="559624"/>
                        </a:lnTo>
                        <a:cubicBezTo>
                          <a:pt x="1333" y="556576"/>
                          <a:pt x="1619" y="553528"/>
                          <a:pt x="1905" y="553623"/>
                        </a:cubicBezTo>
                        <a:close/>
                        <a:moveTo>
                          <a:pt x="325755" y="213200"/>
                        </a:moveTo>
                        <a:cubicBezTo>
                          <a:pt x="319469" y="206627"/>
                          <a:pt x="321088" y="207104"/>
                          <a:pt x="326422" y="212723"/>
                        </a:cubicBezTo>
                        <a:cubicBezTo>
                          <a:pt x="328994" y="215867"/>
                          <a:pt x="332899" y="220534"/>
                          <a:pt x="325755" y="213200"/>
                        </a:cubicBezTo>
                        <a:close/>
                        <a:moveTo>
                          <a:pt x="465201" y="312736"/>
                        </a:moveTo>
                        <a:cubicBezTo>
                          <a:pt x="469582" y="314450"/>
                          <a:pt x="474440" y="317022"/>
                          <a:pt x="468821" y="314736"/>
                        </a:cubicBezTo>
                        <a:cubicBezTo>
                          <a:pt x="465487" y="313307"/>
                          <a:pt x="462248" y="312069"/>
                          <a:pt x="459200" y="310545"/>
                        </a:cubicBezTo>
                        <a:cubicBezTo>
                          <a:pt x="459486" y="310259"/>
                          <a:pt x="459296" y="309878"/>
                          <a:pt x="465201" y="312736"/>
                        </a:cubicBezTo>
                        <a:cubicBezTo>
                          <a:pt x="471011" y="315117"/>
                          <a:pt x="459677" y="310164"/>
                          <a:pt x="465201" y="312736"/>
                        </a:cubicBezTo>
                        <a:close/>
                        <a:moveTo>
                          <a:pt x="698278" y="385793"/>
                        </a:moveTo>
                        <a:lnTo>
                          <a:pt x="680180" y="382745"/>
                        </a:lnTo>
                        <a:cubicBezTo>
                          <a:pt x="680275" y="382364"/>
                          <a:pt x="681038" y="382459"/>
                          <a:pt x="686372" y="383411"/>
                        </a:cubicBezTo>
                        <a:cubicBezTo>
                          <a:pt x="690753" y="384078"/>
                          <a:pt x="698468" y="385316"/>
                          <a:pt x="698278" y="385793"/>
                        </a:cubicBezTo>
                        <a:close/>
                        <a:moveTo>
                          <a:pt x="1182624" y="650969"/>
                        </a:moveTo>
                        <a:cubicBezTo>
                          <a:pt x="1182338" y="644587"/>
                          <a:pt x="1181957" y="638681"/>
                          <a:pt x="1182529" y="638777"/>
                        </a:cubicBezTo>
                        <a:lnTo>
                          <a:pt x="1182814" y="644873"/>
                        </a:lnTo>
                        <a:lnTo>
                          <a:pt x="1182624" y="650969"/>
                        </a:lnTo>
                        <a:close/>
                        <a:moveTo>
                          <a:pt x="1201864" y="1105502"/>
                        </a:moveTo>
                        <a:cubicBezTo>
                          <a:pt x="1201674" y="1098072"/>
                          <a:pt x="1200912" y="1085785"/>
                          <a:pt x="1201579" y="1085880"/>
                        </a:cubicBezTo>
                        <a:cubicBezTo>
                          <a:pt x="1201483" y="1080737"/>
                          <a:pt x="1200626" y="1067497"/>
                          <a:pt x="1201293" y="1067592"/>
                        </a:cubicBezTo>
                        <a:cubicBezTo>
                          <a:pt x="1201007" y="1066926"/>
                          <a:pt x="1200150" y="1074069"/>
                          <a:pt x="1199864" y="1066163"/>
                        </a:cubicBezTo>
                        <a:cubicBezTo>
                          <a:pt x="1199579" y="1059591"/>
                          <a:pt x="1200245" y="1048542"/>
                          <a:pt x="1199579" y="1041494"/>
                        </a:cubicBezTo>
                        <a:cubicBezTo>
                          <a:pt x="1199388" y="1039017"/>
                          <a:pt x="1199102" y="1042160"/>
                          <a:pt x="1199007" y="1042827"/>
                        </a:cubicBezTo>
                        <a:cubicBezTo>
                          <a:pt x="1198531" y="1042732"/>
                          <a:pt x="1198245" y="1035017"/>
                          <a:pt x="1198055" y="1030540"/>
                        </a:cubicBezTo>
                        <a:cubicBezTo>
                          <a:pt x="1197769" y="1024349"/>
                          <a:pt x="1197483" y="1012157"/>
                          <a:pt x="1198340" y="1017014"/>
                        </a:cubicBezTo>
                        <a:cubicBezTo>
                          <a:pt x="1199007" y="1021015"/>
                          <a:pt x="1199769" y="1040351"/>
                          <a:pt x="1200245" y="1035969"/>
                        </a:cubicBezTo>
                        <a:cubicBezTo>
                          <a:pt x="1200817" y="1030635"/>
                          <a:pt x="1200245" y="1021586"/>
                          <a:pt x="1199483" y="1018253"/>
                        </a:cubicBezTo>
                        <a:cubicBezTo>
                          <a:pt x="1198436" y="1013681"/>
                          <a:pt x="1197388" y="981772"/>
                          <a:pt x="1198340" y="981962"/>
                        </a:cubicBezTo>
                        <a:cubicBezTo>
                          <a:pt x="1198150" y="981962"/>
                          <a:pt x="1197483" y="983868"/>
                          <a:pt x="1197197" y="979200"/>
                        </a:cubicBezTo>
                        <a:cubicBezTo>
                          <a:pt x="1196912" y="973676"/>
                          <a:pt x="1196435" y="963389"/>
                          <a:pt x="1195959" y="963294"/>
                        </a:cubicBezTo>
                        <a:cubicBezTo>
                          <a:pt x="1196531" y="963389"/>
                          <a:pt x="1196245" y="951768"/>
                          <a:pt x="1195864" y="938910"/>
                        </a:cubicBezTo>
                        <a:cubicBezTo>
                          <a:pt x="1195388" y="926051"/>
                          <a:pt x="1194816" y="911858"/>
                          <a:pt x="1194625" y="906715"/>
                        </a:cubicBezTo>
                        <a:cubicBezTo>
                          <a:pt x="1193768" y="886236"/>
                          <a:pt x="1192530" y="873377"/>
                          <a:pt x="1191006" y="859090"/>
                        </a:cubicBezTo>
                        <a:cubicBezTo>
                          <a:pt x="1191197" y="860995"/>
                          <a:pt x="1192721" y="873758"/>
                          <a:pt x="1192721" y="868805"/>
                        </a:cubicBezTo>
                        <a:cubicBezTo>
                          <a:pt x="1192721" y="868710"/>
                          <a:pt x="1192339" y="861281"/>
                          <a:pt x="1192339" y="861090"/>
                        </a:cubicBezTo>
                        <a:cubicBezTo>
                          <a:pt x="1192149" y="857471"/>
                          <a:pt x="1192244" y="860328"/>
                          <a:pt x="1192530" y="858328"/>
                        </a:cubicBezTo>
                        <a:cubicBezTo>
                          <a:pt x="1192911" y="855375"/>
                          <a:pt x="1192816" y="847946"/>
                          <a:pt x="1192054" y="847088"/>
                        </a:cubicBezTo>
                        <a:cubicBezTo>
                          <a:pt x="1191578" y="846517"/>
                          <a:pt x="1191387" y="848041"/>
                          <a:pt x="1191006" y="839754"/>
                        </a:cubicBezTo>
                        <a:cubicBezTo>
                          <a:pt x="1190815" y="835468"/>
                          <a:pt x="1190625" y="830324"/>
                          <a:pt x="1190530" y="826229"/>
                        </a:cubicBezTo>
                        <a:cubicBezTo>
                          <a:pt x="1190434" y="822895"/>
                          <a:pt x="1190815" y="823752"/>
                          <a:pt x="1190720" y="821561"/>
                        </a:cubicBezTo>
                        <a:lnTo>
                          <a:pt x="1189863" y="800130"/>
                        </a:lnTo>
                        <a:cubicBezTo>
                          <a:pt x="1189291" y="787557"/>
                          <a:pt x="1188053" y="791939"/>
                          <a:pt x="1188244" y="795558"/>
                        </a:cubicBezTo>
                        <a:cubicBezTo>
                          <a:pt x="1187958" y="789272"/>
                          <a:pt x="1188720" y="774984"/>
                          <a:pt x="1188720" y="768888"/>
                        </a:cubicBezTo>
                        <a:cubicBezTo>
                          <a:pt x="1188720" y="762411"/>
                          <a:pt x="1188530" y="756791"/>
                          <a:pt x="1188244" y="763649"/>
                        </a:cubicBezTo>
                        <a:cubicBezTo>
                          <a:pt x="1188053" y="767650"/>
                          <a:pt x="1187482" y="774317"/>
                          <a:pt x="1187387" y="762221"/>
                        </a:cubicBezTo>
                        <a:cubicBezTo>
                          <a:pt x="1187291" y="755744"/>
                          <a:pt x="1187387" y="750029"/>
                          <a:pt x="1187482" y="745076"/>
                        </a:cubicBezTo>
                        <a:cubicBezTo>
                          <a:pt x="1187482" y="744504"/>
                          <a:pt x="1187672" y="740694"/>
                          <a:pt x="1187577" y="739170"/>
                        </a:cubicBezTo>
                        <a:cubicBezTo>
                          <a:pt x="1187672" y="741456"/>
                          <a:pt x="1186720" y="743742"/>
                          <a:pt x="1186529" y="742123"/>
                        </a:cubicBezTo>
                        <a:cubicBezTo>
                          <a:pt x="1186244" y="740123"/>
                          <a:pt x="1186910" y="726121"/>
                          <a:pt x="1186910" y="724692"/>
                        </a:cubicBezTo>
                        <a:cubicBezTo>
                          <a:pt x="1187577" y="705166"/>
                          <a:pt x="1185958" y="728978"/>
                          <a:pt x="1185863" y="728216"/>
                        </a:cubicBezTo>
                        <a:cubicBezTo>
                          <a:pt x="1185481" y="724978"/>
                          <a:pt x="1186244" y="706214"/>
                          <a:pt x="1185481" y="706119"/>
                        </a:cubicBezTo>
                        <a:cubicBezTo>
                          <a:pt x="1185672" y="706119"/>
                          <a:pt x="1185672" y="703452"/>
                          <a:pt x="1185577" y="699165"/>
                        </a:cubicBezTo>
                        <a:cubicBezTo>
                          <a:pt x="1185481" y="694879"/>
                          <a:pt x="1185291" y="689164"/>
                          <a:pt x="1185100" y="683258"/>
                        </a:cubicBezTo>
                        <a:cubicBezTo>
                          <a:pt x="1184624" y="671352"/>
                          <a:pt x="1184053" y="658398"/>
                          <a:pt x="1183862" y="654493"/>
                        </a:cubicBezTo>
                        <a:cubicBezTo>
                          <a:pt x="1183291" y="644396"/>
                          <a:pt x="1182814" y="637157"/>
                          <a:pt x="1182338" y="628109"/>
                        </a:cubicBezTo>
                        <a:cubicBezTo>
                          <a:pt x="1181957" y="621536"/>
                          <a:pt x="1182529" y="616869"/>
                          <a:pt x="1182053" y="611821"/>
                        </a:cubicBezTo>
                        <a:cubicBezTo>
                          <a:pt x="1181767" y="608963"/>
                          <a:pt x="1180814" y="602010"/>
                          <a:pt x="1180624" y="598105"/>
                        </a:cubicBezTo>
                        <a:cubicBezTo>
                          <a:pt x="1180624" y="598867"/>
                          <a:pt x="1183291" y="613726"/>
                          <a:pt x="1181957" y="600010"/>
                        </a:cubicBezTo>
                        <a:cubicBezTo>
                          <a:pt x="1181386" y="594104"/>
                          <a:pt x="1181100" y="584294"/>
                          <a:pt x="1180433" y="583627"/>
                        </a:cubicBezTo>
                        <a:cubicBezTo>
                          <a:pt x="1179862" y="583055"/>
                          <a:pt x="1180052" y="571340"/>
                          <a:pt x="1179576" y="571244"/>
                        </a:cubicBezTo>
                        <a:cubicBezTo>
                          <a:pt x="1180243" y="571340"/>
                          <a:pt x="1180624" y="569625"/>
                          <a:pt x="1180338" y="559433"/>
                        </a:cubicBezTo>
                        <a:cubicBezTo>
                          <a:pt x="1180148" y="552766"/>
                          <a:pt x="1178433" y="550099"/>
                          <a:pt x="1177862" y="542669"/>
                        </a:cubicBezTo>
                        <a:cubicBezTo>
                          <a:pt x="1176242" y="523238"/>
                          <a:pt x="1178719" y="522477"/>
                          <a:pt x="1179386" y="522572"/>
                        </a:cubicBezTo>
                        <a:cubicBezTo>
                          <a:pt x="1178242" y="514761"/>
                          <a:pt x="1177385" y="507617"/>
                          <a:pt x="1176338" y="497711"/>
                        </a:cubicBezTo>
                        <a:cubicBezTo>
                          <a:pt x="1176719" y="494187"/>
                          <a:pt x="1176909" y="491425"/>
                          <a:pt x="1177099" y="485710"/>
                        </a:cubicBezTo>
                        <a:cubicBezTo>
                          <a:pt x="1176528" y="485615"/>
                          <a:pt x="1176338" y="474661"/>
                          <a:pt x="1175956" y="469517"/>
                        </a:cubicBezTo>
                        <a:cubicBezTo>
                          <a:pt x="1175766" y="466660"/>
                          <a:pt x="1174528" y="453801"/>
                          <a:pt x="1174432" y="455325"/>
                        </a:cubicBezTo>
                        <a:cubicBezTo>
                          <a:pt x="1174814" y="449991"/>
                          <a:pt x="1176242" y="459230"/>
                          <a:pt x="1175004" y="440942"/>
                        </a:cubicBezTo>
                        <a:cubicBezTo>
                          <a:pt x="1174147" y="427988"/>
                          <a:pt x="1174242" y="424274"/>
                          <a:pt x="1175004" y="424464"/>
                        </a:cubicBezTo>
                        <a:cubicBezTo>
                          <a:pt x="1174718" y="417130"/>
                          <a:pt x="1174432" y="420083"/>
                          <a:pt x="1174052" y="417225"/>
                        </a:cubicBezTo>
                        <a:cubicBezTo>
                          <a:pt x="1173480" y="412939"/>
                          <a:pt x="1173385" y="402938"/>
                          <a:pt x="1172908" y="397413"/>
                        </a:cubicBezTo>
                        <a:cubicBezTo>
                          <a:pt x="1172432" y="391793"/>
                          <a:pt x="1172147" y="395889"/>
                          <a:pt x="1171765" y="392555"/>
                        </a:cubicBezTo>
                        <a:cubicBezTo>
                          <a:pt x="1171289" y="389031"/>
                          <a:pt x="1171384" y="381411"/>
                          <a:pt x="1171004" y="381316"/>
                        </a:cubicBezTo>
                        <a:cubicBezTo>
                          <a:pt x="1171670" y="381411"/>
                          <a:pt x="1171670" y="383030"/>
                          <a:pt x="1171289" y="374363"/>
                        </a:cubicBezTo>
                        <a:lnTo>
                          <a:pt x="1170623" y="356932"/>
                        </a:lnTo>
                        <a:cubicBezTo>
                          <a:pt x="1170908" y="357027"/>
                          <a:pt x="1171480" y="356646"/>
                          <a:pt x="1171670" y="363218"/>
                        </a:cubicBezTo>
                        <a:cubicBezTo>
                          <a:pt x="1171956" y="365600"/>
                          <a:pt x="1171956" y="369314"/>
                          <a:pt x="1172337" y="369410"/>
                        </a:cubicBezTo>
                        <a:cubicBezTo>
                          <a:pt x="1171670" y="352741"/>
                          <a:pt x="1170623" y="350264"/>
                          <a:pt x="1169670" y="337406"/>
                        </a:cubicBezTo>
                        <a:cubicBezTo>
                          <a:pt x="1169384" y="335024"/>
                          <a:pt x="1169575" y="333310"/>
                          <a:pt x="1169194" y="333405"/>
                        </a:cubicBezTo>
                        <a:cubicBezTo>
                          <a:pt x="1168813" y="333596"/>
                          <a:pt x="1169098" y="333215"/>
                          <a:pt x="1169670" y="332834"/>
                        </a:cubicBezTo>
                        <a:cubicBezTo>
                          <a:pt x="1169956" y="333596"/>
                          <a:pt x="1170432" y="336548"/>
                          <a:pt x="1170432" y="336548"/>
                        </a:cubicBezTo>
                        <a:cubicBezTo>
                          <a:pt x="1170432" y="336453"/>
                          <a:pt x="1170432" y="335786"/>
                          <a:pt x="1170337" y="334834"/>
                        </a:cubicBezTo>
                        <a:cubicBezTo>
                          <a:pt x="1170337" y="334358"/>
                          <a:pt x="1170241" y="333786"/>
                          <a:pt x="1170241" y="333215"/>
                        </a:cubicBezTo>
                        <a:cubicBezTo>
                          <a:pt x="1170051" y="332834"/>
                          <a:pt x="1170432" y="331500"/>
                          <a:pt x="1169670" y="332262"/>
                        </a:cubicBezTo>
                        <a:cubicBezTo>
                          <a:pt x="1167574" y="333691"/>
                          <a:pt x="1165670" y="335024"/>
                          <a:pt x="1165574" y="335024"/>
                        </a:cubicBezTo>
                        <a:cubicBezTo>
                          <a:pt x="1161193" y="338263"/>
                          <a:pt x="1159764" y="338834"/>
                          <a:pt x="1155002" y="341216"/>
                        </a:cubicBezTo>
                        <a:cubicBezTo>
                          <a:pt x="1148334" y="344454"/>
                          <a:pt x="1131475" y="352265"/>
                          <a:pt x="1138714" y="349979"/>
                        </a:cubicBezTo>
                        <a:cubicBezTo>
                          <a:pt x="1134999" y="351598"/>
                          <a:pt x="1133951" y="352360"/>
                          <a:pt x="1132427" y="353122"/>
                        </a:cubicBezTo>
                        <a:cubicBezTo>
                          <a:pt x="1130522" y="353979"/>
                          <a:pt x="1133094" y="351884"/>
                          <a:pt x="1132808" y="351788"/>
                        </a:cubicBezTo>
                        <a:cubicBezTo>
                          <a:pt x="1132237" y="351788"/>
                          <a:pt x="1128236" y="353503"/>
                          <a:pt x="1125379" y="354836"/>
                        </a:cubicBezTo>
                        <a:cubicBezTo>
                          <a:pt x="1118616" y="357980"/>
                          <a:pt x="1115854" y="359408"/>
                          <a:pt x="1112901" y="360932"/>
                        </a:cubicBezTo>
                        <a:cubicBezTo>
                          <a:pt x="1109948" y="362361"/>
                          <a:pt x="1106805" y="364171"/>
                          <a:pt x="1098899" y="366647"/>
                        </a:cubicBezTo>
                        <a:cubicBezTo>
                          <a:pt x="1098899" y="366171"/>
                          <a:pt x="1099566" y="365409"/>
                          <a:pt x="1096328" y="366076"/>
                        </a:cubicBezTo>
                        <a:cubicBezTo>
                          <a:pt x="1090898" y="367314"/>
                          <a:pt x="1081278" y="370553"/>
                          <a:pt x="1081278" y="371124"/>
                        </a:cubicBezTo>
                        <a:cubicBezTo>
                          <a:pt x="1081278" y="370553"/>
                          <a:pt x="1078230" y="370838"/>
                          <a:pt x="1069467" y="373410"/>
                        </a:cubicBezTo>
                        <a:cubicBezTo>
                          <a:pt x="1069467" y="373696"/>
                          <a:pt x="1074325" y="374172"/>
                          <a:pt x="1063942" y="376077"/>
                        </a:cubicBezTo>
                        <a:cubicBezTo>
                          <a:pt x="1058608" y="376934"/>
                          <a:pt x="1058418" y="376363"/>
                          <a:pt x="1048703" y="378649"/>
                        </a:cubicBezTo>
                        <a:cubicBezTo>
                          <a:pt x="1042511" y="379982"/>
                          <a:pt x="1040416" y="380840"/>
                          <a:pt x="1033748" y="382173"/>
                        </a:cubicBezTo>
                        <a:cubicBezTo>
                          <a:pt x="1033748" y="381983"/>
                          <a:pt x="1032034" y="382268"/>
                          <a:pt x="1029367" y="382745"/>
                        </a:cubicBezTo>
                        <a:cubicBezTo>
                          <a:pt x="1026700" y="383221"/>
                          <a:pt x="1023080" y="383792"/>
                          <a:pt x="1019270" y="384364"/>
                        </a:cubicBezTo>
                        <a:cubicBezTo>
                          <a:pt x="1011650" y="385697"/>
                          <a:pt x="1003363" y="387221"/>
                          <a:pt x="1000697" y="387507"/>
                        </a:cubicBezTo>
                        <a:cubicBezTo>
                          <a:pt x="991838" y="388841"/>
                          <a:pt x="1004125" y="387888"/>
                          <a:pt x="1001268" y="388460"/>
                        </a:cubicBezTo>
                        <a:cubicBezTo>
                          <a:pt x="993934" y="389984"/>
                          <a:pt x="986790" y="389412"/>
                          <a:pt x="985742" y="389317"/>
                        </a:cubicBezTo>
                        <a:cubicBezTo>
                          <a:pt x="984028" y="389317"/>
                          <a:pt x="970502" y="390841"/>
                          <a:pt x="966406" y="391222"/>
                        </a:cubicBezTo>
                        <a:cubicBezTo>
                          <a:pt x="955167" y="392651"/>
                          <a:pt x="943737" y="393508"/>
                          <a:pt x="932974" y="394556"/>
                        </a:cubicBezTo>
                        <a:cubicBezTo>
                          <a:pt x="929830" y="395032"/>
                          <a:pt x="910019" y="396651"/>
                          <a:pt x="908304" y="396556"/>
                        </a:cubicBezTo>
                        <a:cubicBezTo>
                          <a:pt x="905447" y="396461"/>
                          <a:pt x="926021" y="394079"/>
                          <a:pt x="918020" y="394651"/>
                        </a:cubicBezTo>
                        <a:cubicBezTo>
                          <a:pt x="914781" y="394841"/>
                          <a:pt x="905732" y="395508"/>
                          <a:pt x="897350" y="396175"/>
                        </a:cubicBezTo>
                        <a:cubicBezTo>
                          <a:pt x="893255" y="396556"/>
                          <a:pt x="889254" y="396651"/>
                          <a:pt x="886397" y="396842"/>
                        </a:cubicBezTo>
                        <a:cubicBezTo>
                          <a:pt x="883444" y="397032"/>
                          <a:pt x="881634" y="397223"/>
                          <a:pt x="881539" y="397318"/>
                        </a:cubicBezTo>
                        <a:cubicBezTo>
                          <a:pt x="881634" y="396746"/>
                          <a:pt x="876014" y="396556"/>
                          <a:pt x="867918" y="396651"/>
                        </a:cubicBezTo>
                        <a:cubicBezTo>
                          <a:pt x="861346" y="396842"/>
                          <a:pt x="854488" y="396651"/>
                          <a:pt x="848201" y="396651"/>
                        </a:cubicBezTo>
                        <a:cubicBezTo>
                          <a:pt x="843344" y="396746"/>
                          <a:pt x="841438" y="396842"/>
                          <a:pt x="836486" y="397032"/>
                        </a:cubicBezTo>
                        <a:cubicBezTo>
                          <a:pt x="821627" y="397032"/>
                          <a:pt x="812006" y="396270"/>
                          <a:pt x="799719" y="394841"/>
                        </a:cubicBezTo>
                        <a:cubicBezTo>
                          <a:pt x="796099" y="394460"/>
                          <a:pt x="796099" y="394651"/>
                          <a:pt x="796004" y="394841"/>
                        </a:cubicBezTo>
                        <a:cubicBezTo>
                          <a:pt x="791528" y="394556"/>
                          <a:pt x="786670" y="394175"/>
                          <a:pt x="782193" y="393889"/>
                        </a:cubicBezTo>
                        <a:cubicBezTo>
                          <a:pt x="774097" y="393222"/>
                          <a:pt x="766858" y="393413"/>
                          <a:pt x="757523" y="392365"/>
                        </a:cubicBezTo>
                        <a:cubicBezTo>
                          <a:pt x="749427" y="391317"/>
                          <a:pt x="744664" y="390650"/>
                          <a:pt x="736949" y="389698"/>
                        </a:cubicBezTo>
                        <a:cubicBezTo>
                          <a:pt x="733330" y="389222"/>
                          <a:pt x="726281" y="388269"/>
                          <a:pt x="723424" y="388174"/>
                        </a:cubicBezTo>
                        <a:cubicBezTo>
                          <a:pt x="718566" y="388460"/>
                          <a:pt x="694944" y="383983"/>
                          <a:pt x="686562" y="382649"/>
                        </a:cubicBezTo>
                        <a:cubicBezTo>
                          <a:pt x="684752" y="382364"/>
                          <a:pt x="677894" y="381411"/>
                          <a:pt x="671322" y="380459"/>
                        </a:cubicBezTo>
                        <a:cubicBezTo>
                          <a:pt x="664750" y="379602"/>
                          <a:pt x="658654" y="378077"/>
                          <a:pt x="658178" y="378077"/>
                        </a:cubicBezTo>
                        <a:cubicBezTo>
                          <a:pt x="656844" y="377696"/>
                          <a:pt x="661702" y="378268"/>
                          <a:pt x="662178" y="378268"/>
                        </a:cubicBezTo>
                        <a:lnTo>
                          <a:pt x="650081" y="375982"/>
                        </a:lnTo>
                        <a:cubicBezTo>
                          <a:pt x="648843" y="375791"/>
                          <a:pt x="640461" y="374744"/>
                          <a:pt x="638365" y="374267"/>
                        </a:cubicBezTo>
                        <a:cubicBezTo>
                          <a:pt x="637127" y="373982"/>
                          <a:pt x="638461" y="373601"/>
                          <a:pt x="636080" y="373029"/>
                        </a:cubicBezTo>
                        <a:cubicBezTo>
                          <a:pt x="632079" y="371886"/>
                          <a:pt x="624745" y="370553"/>
                          <a:pt x="620268" y="369219"/>
                        </a:cubicBezTo>
                        <a:cubicBezTo>
                          <a:pt x="613505" y="367600"/>
                          <a:pt x="602266" y="364838"/>
                          <a:pt x="602647" y="364171"/>
                        </a:cubicBezTo>
                        <a:cubicBezTo>
                          <a:pt x="602552" y="364361"/>
                          <a:pt x="595598" y="362837"/>
                          <a:pt x="596455" y="363218"/>
                        </a:cubicBezTo>
                        <a:cubicBezTo>
                          <a:pt x="592741" y="361504"/>
                          <a:pt x="588931" y="360552"/>
                          <a:pt x="578930" y="357694"/>
                        </a:cubicBezTo>
                        <a:cubicBezTo>
                          <a:pt x="574453" y="356170"/>
                          <a:pt x="567499" y="353789"/>
                          <a:pt x="563404" y="352550"/>
                        </a:cubicBezTo>
                        <a:cubicBezTo>
                          <a:pt x="560737" y="351788"/>
                          <a:pt x="562928" y="352741"/>
                          <a:pt x="559594" y="351598"/>
                        </a:cubicBezTo>
                        <a:cubicBezTo>
                          <a:pt x="549688" y="348169"/>
                          <a:pt x="546259" y="346835"/>
                          <a:pt x="535877" y="342930"/>
                        </a:cubicBezTo>
                        <a:cubicBezTo>
                          <a:pt x="531400" y="341120"/>
                          <a:pt x="509873" y="332548"/>
                          <a:pt x="510159" y="332072"/>
                        </a:cubicBezTo>
                        <a:cubicBezTo>
                          <a:pt x="499205" y="327595"/>
                          <a:pt x="508825" y="332357"/>
                          <a:pt x="501205" y="329500"/>
                        </a:cubicBezTo>
                        <a:cubicBezTo>
                          <a:pt x="497300" y="327976"/>
                          <a:pt x="494062" y="325595"/>
                          <a:pt x="493109" y="325023"/>
                        </a:cubicBezTo>
                        <a:cubicBezTo>
                          <a:pt x="490442" y="323690"/>
                          <a:pt x="487775" y="322261"/>
                          <a:pt x="484918" y="320737"/>
                        </a:cubicBezTo>
                        <a:cubicBezTo>
                          <a:pt x="481489" y="319022"/>
                          <a:pt x="472345" y="314927"/>
                          <a:pt x="464153" y="311212"/>
                        </a:cubicBezTo>
                        <a:cubicBezTo>
                          <a:pt x="460057" y="309307"/>
                          <a:pt x="456438" y="307116"/>
                          <a:pt x="453676" y="305687"/>
                        </a:cubicBezTo>
                        <a:cubicBezTo>
                          <a:pt x="450913" y="304163"/>
                          <a:pt x="449294" y="303116"/>
                          <a:pt x="449389" y="303020"/>
                        </a:cubicBezTo>
                        <a:cubicBezTo>
                          <a:pt x="449580" y="303402"/>
                          <a:pt x="446722" y="303211"/>
                          <a:pt x="442627" y="300830"/>
                        </a:cubicBezTo>
                        <a:cubicBezTo>
                          <a:pt x="440436" y="299591"/>
                          <a:pt x="438721" y="298067"/>
                          <a:pt x="438150" y="297591"/>
                        </a:cubicBezTo>
                        <a:cubicBezTo>
                          <a:pt x="436912" y="296829"/>
                          <a:pt x="433673" y="294924"/>
                          <a:pt x="432245" y="294067"/>
                        </a:cubicBezTo>
                        <a:cubicBezTo>
                          <a:pt x="426625" y="290828"/>
                          <a:pt x="424244" y="289019"/>
                          <a:pt x="418719" y="285590"/>
                        </a:cubicBezTo>
                        <a:cubicBezTo>
                          <a:pt x="416909" y="284447"/>
                          <a:pt x="414147" y="282732"/>
                          <a:pt x="413099" y="281875"/>
                        </a:cubicBezTo>
                        <a:cubicBezTo>
                          <a:pt x="410908" y="280065"/>
                          <a:pt x="417957" y="283875"/>
                          <a:pt x="416338" y="282637"/>
                        </a:cubicBezTo>
                        <a:cubicBezTo>
                          <a:pt x="414433" y="281208"/>
                          <a:pt x="403193" y="274636"/>
                          <a:pt x="399859" y="272540"/>
                        </a:cubicBezTo>
                        <a:cubicBezTo>
                          <a:pt x="390239" y="266349"/>
                          <a:pt x="381190" y="258158"/>
                          <a:pt x="372523" y="251585"/>
                        </a:cubicBezTo>
                        <a:cubicBezTo>
                          <a:pt x="367855" y="247966"/>
                          <a:pt x="367284" y="248061"/>
                          <a:pt x="366141" y="247775"/>
                        </a:cubicBezTo>
                        <a:cubicBezTo>
                          <a:pt x="365093" y="247490"/>
                          <a:pt x="363569" y="246823"/>
                          <a:pt x="357664" y="240917"/>
                        </a:cubicBezTo>
                        <a:cubicBezTo>
                          <a:pt x="351568" y="234917"/>
                          <a:pt x="349567" y="232440"/>
                          <a:pt x="339662" y="223868"/>
                        </a:cubicBezTo>
                        <a:cubicBezTo>
                          <a:pt x="336042" y="221201"/>
                          <a:pt x="327660" y="213676"/>
                          <a:pt x="326993" y="211676"/>
                        </a:cubicBezTo>
                        <a:cubicBezTo>
                          <a:pt x="326327" y="209294"/>
                          <a:pt x="315944" y="199865"/>
                          <a:pt x="311182" y="195388"/>
                        </a:cubicBezTo>
                        <a:cubicBezTo>
                          <a:pt x="302990" y="186720"/>
                          <a:pt x="301371" y="182815"/>
                          <a:pt x="294322" y="174052"/>
                        </a:cubicBezTo>
                        <a:cubicBezTo>
                          <a:pt x="287083" y="164908"/>
                          <a:pt x="291370" y="172242"/>
                          <a:pt x="289370" y="170337"/>
                        </a:cubicBezTo>
                        <a:cubicBezTo>
                          <a:pt x="287179" y="168718"/>
                          <a:pt x="281749" y="157478"/>
                          <a:pt x="278987" y="154430"/>
                        </a:cubicBezTo>
                        <a:cubicBezTo>
                          <a:pt x="278225" y="153573"/>
                          <a:pt x="280797" y="157764"/>
                          <a:pt x="278892" y="155288"/>
                        </a:cubicBezTo>
                        <a:cubicBezTo>
                          <a:pt x="277939" y="154049"/>
                          <a:pt x="273653" y="147668"/>
                          <a:pt x="272891" y="146429"/>
                        </a:cubicBezTo>
                        <a:cubicBezTo>
                          <a:pt x="269557" y="140714"/>
                          <a:pt x="276130" y="149382"/>
                          <a:pt x="268700" y="138047"/>
                        </a:cubicBezTo>
                        <a:cubicBezTo>
                          <a:pt x="263747" y="130618"/>
                          <a:pt x="258032" y="122236"/>
                          <a:pt x="252413" y="113854"/>
                        </a:cubicBezTo>
                        <a:cubicBezTo>
                          <a:pt x="246316" y="105758"/>
                          <a:pt x="239458" y="98233"/>
                          <a:pt x="233839" y="91565"/>
                        </a:cubicBezTo>
                        <a:cubicBezTo>
                          <a:pt x="229743" y="87374"/>
                          <a:pt x="228981" y="86993"/>
                          <a:pt x="224599" y="82612"/>
                        </a:cubicBezTo>
                        <a:cubicBezTo>
                          <a:pt x="216694" y="75659"/>
                          <a:pt x="223075" y="79659"/>
                          <a:pt x="222218" y="78802"/>
                        </a:cubicBezTo>
                        <a:cubicBezTo>
                          <a:pt x="214598" y="71372"/>
                          <a:pt x="217265" y="75468"/>
                          <a:pt x="206978" y="65753"/>
                        </a:cubicBezTo>
                        <a:cubicBezTo>
                          <a:pt x="204978" y="64133"/>
                          <a:pt x="202121" y="61847"/>
                          <a:pt x="200215" y="60228"/>
                        </a:cubicBezTo>
                        <a:cubicBezTo>
                          <a:pt x="197929" y="57847"/>
                          <a:pt x="186785" y="50703"/>
                          <a:pt x="176498" y="43845"/>
                        </a:cubicBezTo>
                        <a:cubicBezTo>
                          <a:pt x="171069" y="40797"/>
                          <a:pt x="165925" y="37844"/>
                          <a:pt x="162020" y="35654"/>
                        </a:cubicBezTo>
                        <a:cubicBezTo>
                          <a:pt x="158210" y="33463"/>
                          <a:pt x="155734" y="31939"/>
                          <a:pt x="155829" y="31844"/>
                        </a:cubicBezTo>
                        <a:lnTo>
                          <a:pt x="138398" y="25081"/>
                        </a:lnTo>
                        <a:cubicBezTo>
                          <a:pt x="138874" y="24319"/>
                          <a:pt x="130302" y="20985"/>
                          <a:pt x="123254" y="18318"/>
                        </a:cubicBezTo>
                        <a:cubicBezTo>
                          <a:pt x="115443" y="15270"/>
                          <a:pt x="116205" y="15270"/>
                          <a:pt x="112586" y="13651"/>
                        </a:cubicBezTo>
                        <a:cubicBezTo>
                          <a:pt x="109633" y="12603"/>
                          <a:pt x="100394" y="10984"/>
                          <a:pt x="92202" y="9365"/>
                        </a:cubicBezTo>
                        <a:cubicBezTo>
                          <a:pt x="92297" y="9174"/>
                          <a:pt x="96488" y="8888"/>
                          <a:pt x="93631" y="8126"/>
                        </a:cubicBezTo>
                        <a:cubicBezTo>
                          <a:pt x="87058" y="6317"/>
                          <a:pt x="75247" y="4412"/>
                          <a:pt x="74581" y="4888"/>
                        </a:cubicBezTo>
                        <a:cubicBezTo>
                          <a:pt x="74104" y="5174"/>
                          <a:pt x="79820" y="6412"/>
                          <a:pt x="72485" y="5269"/>
                        </a:cubicBezTo>
                        <a:cubicBezTo>
                          <a:pt x="67723" y="4507"/>
                          <a:pt x="66484" y="4221"/>
                          <a:pt x="64008" y="3554"/>
                        </a:cubicBezTo>
                        <a:cubicBezTo>
                          <a:pt x="59817" y="2602"/>
                          <a:pt x="66008" y="2602"/>
                          <a:pt x="62294" y="1745"/>
                        </a:cubicBezTo>
                        <a:cubicBezTo>
                          <a:pt x="61627" y="1554"/>
                          <a:pt x="56293" y="1745"/>
                          <a:pt x="56483" y="1649"/>
                        </a:cubicBezTo>
                        <a:cubicBezTo>
                          <a:pt x="52388" y="1364"/>
                          <a:pt x="47815" y="1078"/>
                          <a:pt x="42577" y="697"/>
                        </a:cubicBezTo>
                        <a:cubicBezTo>
                          <a:pt x="37814" y="411"/>
                          <a:pt x="37433" y="125"/>
                          <a:pt x="34195" y="30"/>
                        </a:cubicBezTo>
                        <a:cubicBezTo>
                          <a:pt x="29432" y="30"/>
                          <a:pt x="27622" y="316"/>
                          <a:pt x="24670" y="506"/>
                        </a:cubicBezTo>
                        <a:cubicBezTo>
                          <a:pt x="20574" y="697"/>
                          <a:pt x="17907" y="-351"/>
                          <a:pt x="10954" y="125"/>
                        </a:cubicBezTo>
                        <a:cubicBezTo>
                          <a:pt x="7620" y="411"/>
                          <a:pt x="7144" y="792"/>
                          <a:pt x="3429" y="1078"/>
                        </a:cubicBezTo>
                        <a:lnTo>
                          <a:pt x="2000" y="1173"/>
                        </a:lnTo>
                        <a:cubicBezTo>
                          <a:pt x="1524" y="1173"/>
                          <a:pt x="1905" y="2030"/>
                          <a:pt x="1810" y="2411"/>
                        </a:cubicBezTo>
                        <a:cubicBezTo>
                          <a:pt x="1810" y="3459"/>
                          <a:pt x="1810" y="4412"/>
                          <a:pt x="1810" y="5459"/>
                        </a:cubicBezTo>
                        <a:cubicBezTo>
                          <a:pt x="1810" y="7555"/>
                          <a:pt x="1810" y="9746"/>
                          <a:pt x="1810" y="11746"/>
                        </a:cubicBezTo>
                        <a:cubicBezTo>
                          <a:pt x="1810" y="9174"/>
                          <a:pt x="1714" y="6412"/>
                          <a:pt x="1714" y="3840"/>
                        </a:cubicBezTo>
                        <a:cubicBezTo>
                          <a:pt x="1714" y="3173"/>
                          <a:pt x="1714" y="2602"/>
                          <a:pt x="1619" y="2030"/>
                        </a:cubicBezTo>
                        <a:lnTo>
                          <a:pt x="1619" y="1173"/>
                        </a:lnTo>
                        <a:cubicBezTo>
                          <a:pt x="1714" y="983"/>
                          <a:pt x="2096" y="1078"/>
                          <a:pt x="2286" y="983"/>
                        </a:cubicBezTo>
                        <a:cubicBezTo>
                          <a:pt x="3334" y="887"/>
                          <a:pt x="4286" y="792"/>
                          <a:pt x="5048" y="697"/>
                        </a:cubicBezTo>
                        <a:cubicBezTo>
                          <a:pt x="6477" y="506"/>
                          <a:pt x="7048" y="411"/>
                          <a:pt x="6191" y="316"/>
                        </a:cubicBezTo>
                        <a:cubicBezTo>
                          <a:pt x="5715" y="316"/>
                          <a:pt x="4858" y="316"/>
                          <a:pt x="3619" y="316"/>
                        </a:cubicBezTo>
                        <a:cubicBezTo>
                          <a:pt x="2857" y="316"/>
                          <a:pt x="2096" y="411"/>
                          <a:pt x="1143" y="411"/>
                        </a:cubicBezTo>
                        <a:cubicBezTo>
                          <a:pt x="857" y="1173"/>
                          <a:pt x="1048" y="2411"/>
                          <a:pt x="952" y="3650"/>
                        </a:cubicBezTo>
                        <a:cubicBezTo>
                          <a:pt x="952" y="11555"/>
                          <a:pt x="1048" y="25938"/>
                          <a:pt x="1714" y="26129"/>
                        </a:cubicBezTo>
                        <a:cubicBezTo>
                          <a:pt x="1143" y="26033"/>
                          <a:pt x="952" y="38035"/>
                          <a:pt x="952" y="51751"/>
                        </a:cubicBezTo>
                        <a:cubicBezTo>
                          <a:pt x="952" y="65372"/>
                          <a:pt x="1048" y="80612"/>
                          <a:pt x="1048" y="86708"/>
                        </a:cubicBezTo>
                        <a:cubicBezTo>
                          <a:pt x="1048" y="97947"/>
                          <a:pt x="1619" y="93566"/>
                          <a:pt x="2286" y="93661"/>
                        </a:cubicBezTo>
                        <a:cubicBezTo>
                          <a:pt x="3048" y="99185"/>
                          <a:pt x="2953" y="100709"/>
                          <a:pt x="2286" y="105948"/>
                        </a:cubicBezTo>
                        <a:cubicBezTo>
                          <a:pt x="1048" y="105662"/>
                          <a:pt x="571" y="133761"/>
                          <a:pt x="571" y="147572"/>
                        </a:cubicBezTo>
                        <a:cubicBezTo>
                          <a:pt x="571" y="155192"/>
                          <a:pt x="571" y="163955"/>
                          <a:pt x="952" y="169385"/>
                        </a:cubicBezTo>
                        <a:cubicBezTo>
                          <a:pt x="1524" y="177290"/>
                          <a:pt x="1714" y="181672"/>
                          <a:pt x="1714" y="194245"/>
                        </a:cubicBezTo>
                        <a:cubicBezTo>
                          <a:pt x="1714" y="181100"/>
                          <a:pt x="857" y="175671"/>
                          <a:pt x="857" y="191959"/>
                        </a:cubicBezTo>
                        <a:lnTo>
                          <a:pt x="857" y="229297"/>
                        </a:lnTo>
                        <a:cubicBezTo>
                          <a:pt x="857" y="244156"/>
                          <a:pt x="952" y="250728"/>
                          <a:pt x="1810" y="257681"/>
                        </a:cubicBezTo>
                        <a:cubicBezTo>
                          <a:pt x="1429" y="254633"/>
                          <a:pt x="1048" y="251395"/>
                          <a:pt x="667" y="253586"/>
                        </a:cubicBezTo>
                        <a:cubicBezTo>
                          <a:pt x="381" y="254824"/>
                          <a:pt x="190" y="264349"/>
                          <a:pt x="571" y="264920"/>
                        </a:cubicBezTo>
                        <a:cubicBezTo>
                          <a:pt x="1048" y="265778"/>
                          <a:pt x="762" y="274541"/>
                          <a:pt x="762" y="280827"/>
                        </a:cubicBezTo>
                        <a:cubicBezTo>
                          <a:pt x="762" y="284066"/>
                          <a:pt x="1238" y="284161"/>
                          <a:pt x="1429" y="287209"/>
                        </a:cubicBezTo>
                        <a:cubicBezTo>
                          <a:pt x="1714" y="291781"/>
                          <a:pt x="1143" y="295877"/>
                          <a:pt x="1048" y="300163"/>
                        </a:cubicBezTo>
                        <a:cubicBezTo>
                          <a:pt x="1048" y="304354"/>
                          <a:pt x="952" y="309021"/>
                          <a:pt x="952" y="313403"/>
                        </a:cubicBezTo>
                        <a:cubicBezTo>
                          <a:pt x="952" y="318070"/>
                          <a:pt x="1048" y="324166"/>
                          <a:pt x="1429" y="326071"/>
                        </a:cubicBezTo>
                        <a:cubicBezTo>
                          <a:pt x="1714" y="327976"/>
                          <a:pt x="1619" y="333310"/>
                          <a:pt x="1619" y="338834"/>
                        </a:cubicBezTo>
                        <a:cubicBezTo>
                          <a:pt x="1048" y="339120"/>
                          <a:pt x="952" y="335691"/>
                          <a:pt x="1143" y="345978"/>
                        </a:cubicBezTo>
                        <a:cubicBezTo>
                          <a:pt x="1333" y="351884"/>
                          <a:pt x="1429" y="357694"/>
                          <a:pt x="1619" y="363314"/>
                        </a:cubicBezTo>
                        <a:cubicBezTo>
                          <a:pt x="1524" y="362552"/>
                          <a:pt x="2000" y="373886"/>
                          <a:pt x="1714" y="371981"/>
                        </a:cubicBezTo>
                        <a:cubicBezTo>
                          <a:pt x="1619" y="371315"/>
                          <a:pt x="1524" y="368076"/>
                          <a:pt x="1238" y="369410"/>
                        </a:cubicBezTo>
                        <a:cubicBezTo>
                          <a:pt x="1238" y="378744"/>
                          <a:pt x="1429" y="377220"/>
                          <a:pt x="1714" y="382840"/>
                        </a:cubicBezTo>
                        <a:cubicBezTo>
                          <a:pt x="1905" y="386650"/>
                          <a:pt x="2286" y="396175"/>
                          <a:pt x="1810" y="399413"/>
                        </a:cubicBezTo>
                        <a:cubicBezTo>
                          <a:pt x="1238" y="403604"/>
                          <a:pt x="1143" y="397032"/>
                          <a:pt x="857" y="409319"/>
                        </a:cubicBezTo>
                        <a:cubicBezTo>
                          <a:pt x="762" y="415987"/>
                          <a:pt x="571" y="425226"/>
                          <a:pt x="476" y="431989"/>
                        </a:cubicBezTo>
                        <a:cubicBezTo>
                          <a:pt x="476" y="439514"/>
                          <a:pt x="857" y="434370"/>
                          <a:pt x="1143" y="435227"/>
                        </a:cubicBezTo>
                        <a:cubicBezTo>
                          <a:pt x="1524" y="436370"/>
                          <a:pt x="1714" y="442466"/>
                          <a:pt x="1429" y="446562"/>
                        </a:cubicBezTo>
                        <a:cubicBezTo>
                          <a:pt x="1238" y="449229"/>
                          <a:pt x="857" y="461231"/>
                          <a:pt x="1333" y="461326"/>
                        </a:cubicBezTo>
                        <a:cubicBezTo>
                          <a:pt x="190" y="461040"/>
                          <a:pt x="1048" y="490663"/>
                          <a:pt x="1143" y="497807"/>
                        </a:cubicBezTo>
                        <a:cubicBezTo>
                          <a:pt x="1143" y="504760"/>
                          <a:pt x="952" y="503427"/>
                          <a:pt x="857" y="509332"/>
                        </a:cubicBezTo>
                        <a:cubicBezTo>
                          <a:pt x="857" y="516095"/>
                          <a:pt x="762" y="523524"/>
                          <a:pt x="762" y="530477"/>
                        </a:cubicBezTo>
                        <a:cubicBezTo>
                          <a:pt x="762" y="533049"/>
                          <a:pt x="762" y="543336"/>
                          <a:pt x="762" y="552956"/>
                        </a:cubicBezTo>
                        <a:cubicBezTo>
                          <a:pt x="762" y="557719"/>
                          <a:pt x="667" y="562386"/>
                          <a:pt x="667" y="565815"/>
                        </a:cubicBezTo>
                        <a:cubicBezTo>
                          <a:pt x="571" y="569244"/>
                          <a:pt x="476" y="571435"/>
                          <a:pt x="381" y="571435"/>
                        </a:cubicBezTo>
                        <a:cubicBezTo>
                          <a:pt x="381" y="580674"/>
                          <a:pt x="476" y="583151"/>
                          <a:pt x="1048" y="583913"/>
                        </a:cubicBezTo>
                        <a:cubicBezTo>
                          <a:pt x="1333" y="584294"/>
                          <a:pt x="1905" y="590961"/>
                          <a:pt x="1905" y="595438"/>
                        </a:cubicBezTo>
                        <a:cubicBezTo>
                          <a:pt x="1905" y="594676"/>
                          <a:pt x="952" y="598677"/>
                          <a:pt x="857" y="600486"/>
                        </a:cubicBezTo>
                        <a:cubicBezTo>
                          <a:pt x="476" y="605915"/>
                          <a:pt x="571" y="614107"/>
                          <a:pt x="762" y="620489"/>
                        </a:cubicBezTo>
                        <a:cubicBezTo>
                          <a:pt x="952" y="626013"/>
                          <a:pt x="1143" y="632204"/>
                          <a:pt x="1143" y="638491"/>
                        </a:cubicBezTo>
                        <a:cubicBezTo>
                          <a:pt x="1048" y="639253"/>
                          <a:pt x="762" y="643349"/>
                          <a:pt x="571" y="645063"/>
                        </a:cubicBezTo>
                        <a:cubicBezTo>
                          <a:pt x="190" y="654969"/>
                          <a:pt x="1905" y="655065"/>
                          <a:pt x="1905" y="663732"/>
                        </a:cubicBezTo>
                        <a:cubicBezTo>
                          <a:pt x="1905" y="676400"/>
                          <a:pt x="667" y="663256"/>
                          <a:pt x="476" y="671543"/>
                        </a:cubicBezTo>
                        <a:cubicBezTo>
                          <a:pt x="190" y="685735"/>
                          <a:pt x="1333" y="700689"/>
                          <a:pt x="1619" y="712595"/>
                        </a:cubicBezTo>
                        <a:cubicBezTo>
                          <a:pt x="1714" y="714881"/>
                          <a:pt x="2000" y="742599"/>
                          <a:pt x="1429" y="730979"/>
                        </a:cubicBezTo>
                        <a:cubicBezTo>
                          <a:pt x="1429" y="718406"/>
                          <a:pt x="952" y="715072"/>
                          <a:pt x="667" y="727931"/>
                        </a:cubicBezTo>
                        <a:cubicBezTo>
                          <a:pt x="571" y="732217"/>
                          <a:pt x="667" y="747076"/>
                          <a:pt x="1143" y="745647"/>
                        </a:cubicBezTo>
                        <a:cubicBezTo>
                          <a:pt x="1333" y="745266"/>
                          <a:pt x="1810" y="737837"/>
                          <a:pt x="2000" y="741266"/>
                        </a:cubicBezTo>
                        <a:cubicBezTo>
                          <a:pt x="2000" y="741837"/>
                          <a:pt x="286" y="764316"/>
                          <a:pt x="857" y="767174"/>
                        </a:cubicBezTo>
                        <a:cubicBezTo>
                          <a:pt x="1238" y="768983"/>
                          <a:pt x="1619" y="766888"/>
                          <a:pt x="1905" y="769269"/>
                        </a:cubicBezTo>
                        <a:cubicBezTo>
                          <a:pt x="2191" y="771460"/>
                          <a:pt x="2381" y="776699"/>
                          <a:pt x="2572" y="780318"/>
                        </a:cubicBezTo>
                        <a:cubicBezTo>
                          <a:pt x="1714" y="780128"/>
                          <a:pt x="1333" y="778794"/>
                          <a:pt x="1333" y="792796"/>
                        </a:cubicBezTo>
                        <a:cubicBezTo>
                          <a:pt x="1333" y="796320"/>
                          <a:pt x="1714" y="817085"/>
                          <a:pt x="2096" y="810798"/>
                        </a:cubicBezTo>
                        <a:lnTo>
                          <a:pt x="2096" y="823085"/>
                        </a:lnTo>
                        <a:cubicBezTo>
                          <a:pt x="1810" y="823562"/>
                          <a:pt x="1429" y="820514"/>
                          <a:pt x="1143" y="823276"/>
                        </a:cubicBezTo>
                        <a:cubicBezTo>
                          <a:pt x="762" y="826800"/>
                          <a:pt x="762" y="834611"/>
                          <a:pt x="857" y="840040"/>
                        </a:cubicBezTo>
                        <a:cubicBezTo>
                          <a:pt x="1143" y="852708"/>
                          <a:pt x="2572" y="856423"/>
                          <a:pt x="1238" y="865757"/>
                        </a:cubicBezTo>
                        <a:cubicBezTo>
                          <a:pt x="-191" y="865472"/>
                          <a:pt x="1524" y="875663"/>
                          <a:pt x="1524" y="884998"/>
                        </a:cubicBezTo>
                        <a:cubicBezTo>
                          <a:pt x="1524" y="891380"/>
                          <a:pt x="667" y="900238"/>
                          <a:pt x="952" y="905000"/>
                        </a:cubicBezTo>
                        <a:cubicBezTo>
                          <a:pt x="1048" y="906048"/>
                          <a:pt x="1810" y="914240"/>
                          <a:pt x="1810" y="914430"/>
                        </a:cubicBezTo>
                        <a:cubicBezTo>
                          <a:pt x="1333" y="918621"/>
                          <a:pt x="1143" y="913002"/>
                          <a:pt x="857" y="922717"/>
                        </a:cubicBezTo>
                        <a:cubicBezTo>
                          <a:pt x="762" y="927098"/>
                          <a:pt x="571" y="936243"/>
                          <a:pt x="952" y="938719"/>
                        </a:cubicBezTo>
                        <a:cubicBezTo>
                          <a:pt x="1333" y="940910"/>
                          <a:pt x="1143" y="949577"/>
                          <a:pt x="1143" y="955864"/>
                        </a:cubicBezTo>
                        <a:cubicBezTo>
                          <a:pt x="1143" y="959769"/>
                          <a:pt x="2000" y="961579"/>
                          <a:pt x="2000" y="970152"/>
                        </a:cubicBezTo>
                        <a:lnTo>
                          <a:pt x="1143" y="969961"/>
                        </a:lnTo>
                        <a:cubicBezTo>
                          <a:pt x="1143" y="974438"/>
                          <a:pt x="1143" y="982248"/>
                          <a:pt x="1524" y="982344"/>
                        </a:cubicBezTo>
                        <a:cubicBezTo>
                          <a:pt x="1905" y="987773"/>
                          <a:pt x="1905" y="989297"/>
                          <a:pt x="1524" y="994631"/>
                        </a:cubicBezTo>
                        <a:cubicBezTo>
                          <a:pt x="1524" y="1000060"/>
                          <a:pt x="1524" y="1000727"/>
                          <a:pt x="1905" y="1000822"/>
                        </a:cubicBezTo>
                        <a:cubicBezTo>
                          <a:pt x="2381" y="1000917"/>
                          <a:pt x="2286" y="1008632"/>
                          <a:pt x="2286" y="1013204"/>
                        </a:cubicBezTo>
                        <a:lnTo>
                          <a:pt x="857" y="1012919"/>
                        </a:lnTo>
                        <a:cubicBezTo>
                          <a:pt x="1429" y="1013014"/>
                          <a:pt x="1524" y="1032540"/>
                          <a:pt x="1524" y="1038636"/>
                        </a:cubicBezTo>
                        <a:cubicBezTo>
                          <a:pt x="1524" y="1047304"/>
                          <a:pt x="1048" y="1046828"/>
                          <a:pt x="952" y="1052924"/>
                        </a:cubicBezTo>
                        <a:cubicBezTo>
                          <a:pt x="476" y="1079498"/>
                          <a:pt x="571" y="1107597"/>
                          <a:pt x="571" y="1134934"/>
                        </a:cubicBezTo>
                        <a:cubicBezTo>
                          <a:pt x="571" y="1134648"/>
                          <a:pt x="190" y="1136458"/>
                          <a:pt x="190" y="1141411"/>
                        </a:cubicBezTo>
                        <a:cubicBezTo>
                          <a:pt x="190" y="1145888"/>
                          <a:pt x="190" y="1150460"/>
                          <a:pt x="190" y="1154936"/>
                        </a:cubicBezTo>
                        <a:cubicBezTo>
                          <a:pt x="286" y="1169510"/>
                          <a:pt x="381" y="1183988"/>
                          <a:pt x="476" y="1198466"/>
                        </a:cubicBezTo>
                        <a:cubicBezTo>
                          <a:pt x="667" y="1217897"/>
                          <a:pt x="762" y="1238566"/>
                          <a:pt x="952" y="1257806"/>
                        </a:cubicBezTo>
                        <a:cubicBezTo>
                          <a:pt x="1048" y="1265522"/>
                          <a:pt x="1143" y="1273428"/>
                          <a:pt x="1524" y="1277619"/>
                        </a:cubicBezTo>
                        <a:cubicBezTo>
                          <a:pt x="1810" y="1280571"/>
                          <a:pt x="1714" y="1287429"/>
                          <a:pt x="1714" y="1291430"/>
                        </a:cubicBezTo>
                        <a:cubicBezTo>
                          <a:pt x="1714" y="1287620"/>
                          <a:pt x="1429" y="1284191"/>
                          <a:pt x="1333" y="1289525"/>
                        </a:cubicBezTo>
                        <a:cubicBezTo>
                          <a:pt x="1333" y="1300574"/>
                          <a:pt x="1238" y="1313052"/>
                          <a:pt x="1238" y="1324196"/>
                        </a:cubicBezTo>
                        <a:cubicBezTo>
                          <a:pt x="1238" y="1328958"/>
                          <a:pt x="1143" y="1342198"/>
                          <a:pt x="1429" y="1345532"/>
                        </a:cubicBezTo>
                        <a:cubicBezTo>
                          <a:pt x="1714" y="1347913"/>
                          <a:pt x="2572" y="1344198"/>
                          <a:pt x="2857" y="1344198"/>
                        </a:cubicBezTo>
                        <a:cubicBezTo>
                          <a:pt x="2857" y="1353342"/>
                          <a:pt x="2000" y="1355533"/>
                          <a:pt x="1619" y="1356009"/>
                        </a:cubicBezTo>
                        <a:cubicBezTo>
                          <a:pt x="952" y="1356676"/>
                          <a:pt x="1238" y="1366392"/>
                          <a:pt x="1238" y="1375536"/>
                        </a:cubicBezTo>
                        <a:cubicBezTo>
                          <a:pt x="1238" y="1387346"/>
                          <a:pt x="1333" y="1400777"/>
                          <a:pt x="1048" y="1412207"/>
                        </a:cubicBezTo>
                        <a:cubicBezTo>
                          <a:pt x="952" y="1414302"/>
                          <a:pt x="762" y="1417350"/>
                          <a:pt x="762" y="1418398"/>
                        </a:cubicBezTo>
                        <a:cubicBezTo>
                          <a:pt x="857" y="1424589"/>
                          <a:pt x="1143" y="1427923"/>
                          <a:pt x="1333" y="1432781"/>
                        </a:cubicBezTo>
                        <a:cubicBezTo>
                          <a:pt x="1810" y="1443068"/>
                          <a:pt x="952" y="1457165"/>
                          <a:pt x="857" y="1467642"/>
                        </a:cubicBezTo>
                        <a:cubicBezTo>
                          <a:pt x="762" y="1479263"/>
                          <a:pt x="1238" y="1481739"/>
                          <a:pt x="1810" y="1487550"/>
                        </a:cubicBezTo>
                        <a:cubicBezTo>
                          <a:pt x="2762" y="1497932"/>
                          <a:pt x="1238" y="1494693"/>
                          <a:pt x="1048" y="1495455"/>
                        </a:cubicBezTo>
                        <a:cubicBezTo>
                          <a:pt x="381" y="1497646"/>
                          <a:pt x="1619" y="1510505"/>
                          <a:pt x="1619" y="1512029"/>
                        </a:cubicBezTo>
                        <a:cubicBezTo>
                          <a:pt x="2096" y="1522030"/>
                          <a:pt x="1048" y="1524506"/>
                          <a:pt x="857" y="1531269"/>
                        </a:cubicBezTo>
                        <a:cubicBezTo>
                          <a:pt x="571" y="1539556"/>
                          <a:pt x="762" y="1550700"/>
                          <a:pt x="857" y="1559273"/>
                        </a:cubicBezTo>
                        <a:cubicBezTo>
                          <a:pt x="952" y="1564511"/>
                          <a:pt x="1333" y="1595182"/>
                          <a:pt x="571" y="1594992"/>
                        </a:cubicBezTo>
                        <a:cubicBezTo>
                          <a:pt x="381" y="1601754"/>
                          <a:pt x="667" y="1609946"/>
                          <a:pt x="762" y="1616518"/>
                        </a:cubicBezTo>
                        <a:cubicBezTo>
                          <a:pt x="952" y="1641473"/>
                          <a:pt x="1143" y="1667477"/>
                          <a:pt x="1333" y="1692623"/>
                        </a:cubicBezTo>
                        <a:cubicBezTo>
                          <a:pt x="1429" y="1701290"/>
                          <a:pt x="1714" y="1711673"/>
                          <a:pt x="2381" y="1711768"/>
                        </a:cubicBezTo>
                        <a:cubicBezTo>
                          <a:pt x="2000" y="1711673"/>
                          <a:pt x="1429" y="1709863"/>
                          <a:pt x="1143" y="1715387"/>
                        </a:cubicBezTo>
                        <a:cubicBezTo>
                          <a:pt x="952" y="1719864"/>
                          <a:pt x="1238" y="1722436"/>
                          <a:pt x="1238" y="1727389"/>
                        </a:cubicBezTo>
                        <a:cubicBezTo>
                          <a:pt x="1143" y="1730342"/>
                          <a:pt x="1143" y="1733199"/>
                          <a:pt x="1048" y="1736057"/>
                        </a:cubicBezTo>
                        <a:cubicBezTo>
                          <a:pt x="762" y="1748153"/>
                          <a:pt x="857" y="1760060"/>
                          <a:pt x="762" y="1772823"/>
                        </a:cubicBezTo>
                        <a:cubicBezTo>
                          <a:pt x="952" y="1775586"/>
                          <a:pt x="1048" y="1782920"/>
                          <a:pt x="1048" y="1789587"/>
                        </a:cubicBezTo>
                        <a:cubicBezTo>
                          <a:pt x="1048" y="1796255"/>
                          <a:pt x="1048" y="1802255"/>
                          <a:pt x="1048" y="1802446"/>
                        </a:cubicBezTo>
                        <a:cubicBezTo>
                          <a:pt x="1810" y="1807113"/>
                          <a:pt x="2667" y="1803589"/>
                          <a:pt x="3429" y="1809590"/>
                        </a:cubicBezTo>
                        <a:cubicBezTo>
                          <a:pt x="3619" y="1811209"/>
                          <a:pt x="2762" y="1827878"/>
                          <a:pt x="2096" y="1818734"/>
                        </a:cubicBezTo>
                        <a:cubicBezTo>
                          <a:pt x="1429" y="1809113"/>
                          <a:pt x="1048" y="1815781"/>
                          <a:pt x="1048" y="1827973"/>
                        </a:cubicBezTo>
                        <a:cubicBezTo>
                          <a:pt x="1048" y="1832926"/>
                          <a:pt x="952" y="1841784"/>
                          <a:pt x="1238" y="1845499"/>
                        </a:cubicBezTo>
                        <a:cubicBezTo>
                          <a:pt x="1429" y="1848547"/>
                          <a:pt x="1619" y="1846928"/>
                          <a:pt x="1524" y="1853405"/>
                        </a:cubicBezTo>
                        <a:cubicBezTo>
                          <a:pt x="1429" y="1858262"/>
                          <a:pt x="381" y="1879884"/>
                          <a:pt x="0" y="1876741"/>
                        </a:cubicBezTo>
                        <a:cubicBezTo>
                          <a:pt x="571" y="1881027"/>
                          <a:pt x="571" y="1884837"/>
                          <a:pt x="571" y="1895410"/>
                        </a:cubicBezTo>
                        <a:cubicBezTo>
                          <a:pt x="571" y="1904649"/>
                          <a:pt x="571" y="1912936"/>
                          <a:pt x="857" y="1921413"/>
                        </a:cubicBezTo>
                        <a:cubicBezTo>
                          <a:pt x="952" y="1923604"/>
                          <a:pt x="1429" y="1931795"/>
                          <a:pt x="1333" y="1933034"/>
                        </a:cubicBezTo>
                        <a:cubicBezTo>
                          <a:pt x="1143" y="1935320"/>
                          <a:pt x="667" y="1938463"/>
                          <a:pt x="667" y="1941606"/>
                        </a:cubicBezTo>
                        <a:cubicBezTo>
                          <a:pt x="571" y="1948083"/>
                          <a:pt x="952" y="1953512"/>
                          <a:pt x="952" y="1959799"/>
                        </a:cubicBezTo>
                        <a:lnTo>
                          <a:pt x="952" y="1981230"/>
                        </a:lnTo>
                        <a:cubicBezTo>
                          <a:pt x="286" y="1990470"/>
                          <a:pt x="1333" y="1992851"/>
                          <a:pt x="1714" y="1994089"/>
                        </a:cubicBezTo>
                        <a:cubicBezTo>
                          <a:pt x="2096" y="1995518"/>
                          <a:pt x="2191" y="2000471"/>
                          <a:pt x="2191" y="2005995"/>
                        </a:cubicBezTo>
                        <a:cubicBezTo>
                          <a:pt x="1333" y="2005805"/>
                          <a:pt x="1048" y="2003995"/>
                          <a:pt x="952" y="2017139"/>
                        </a:cubicBezTo>
                        <a:cubicBezTo>
                          <a:pt x="952" y="2040571"/>
                          <a:pt x="857" y="2064479"/>
                          <a:pt x="857" y="2088005"/>
                        </a:cubicBezTo>
                        <a:cubicBezTo>
                          <a:pt x="857" y="2089720"/>
                          <a:pt x="762" y="2114961"/>
                          <a:pt x="1143" y="2111342"/>
                        </a:cubicBezTo>
                        <a:cubicBezTo>
                          <a:pt x="1714" y="2104960"/>
                          <a:pt x="1714" y="2119438"/>
                          <a:pt x="1619" y="2124677"/>
                        </a:cubicBezTo>
                        <a:cubicBezTo>
                          <a:pt x="1524" y="2129915"/>
                          <a:pt x="1143" y="2126677"/>
                          <a:pt x="952" y="2130392"/>
                        </a:cubicBezTo>
                        <a:cubicBezTo>
                          <a:pt x="952" y="2132297"/>
                          <a:pt x="857" y="2134583"/>
                          <a:pt x="857" y="2136964"/>
                        </a:cubicBezTo>
                        <a:cubicBezTo>
                          <a:pt x="2857" y="2136583"/>
                          <a:pt x="5334" y="2135440"/>
                          <a:pt x="7239" y="2134773"/>
                        </a:cubicBezTo>
                        <a:cubicBezTo>
                          <a:pt x="13049" y="2132487"/>
                          <a:pt x="30289" y="2127439"/>
                          <a:pt x="34957" y="2125820"/>
                        </a:cubicBezTo>
                        <a:cubicBezTo>
                          <a:pt x="39148" y="2124296"/>
                          <a:pt x="44387" y="2123153"/>
                          <a:pt x="51435" y="2121438"/>
                        </a:cubicBezTo>
                        <a:cubicBezTo>
                          <a:pt x="55626" y="2120390"/>
                          <a:pt x="60293" y="2118867"/>
                          <a:pt x="62674" y="2118390"/>
                        </a:cubicBezTo>
                        <a:cubicBezTo>
                          <a:pt x="64961" y="2117914"/>
                          <a:pt x="66865" y="2118009"/>
                          <a:pt x="69247" y="2117723"/>
                        </a:cubicBezTo>
                        <a:cubicBezTo>
                          <a:pt x="75819" y="2116866"/>
                          <a:pt x="84106" y="2115628"/>
                          <a:pt x="92012" y="2114676"/>
                        </a:cubicBezTo>
                        <a:cubicBezTo>
                          <a:pt x="104013" y="2113152"/>
                          <a:pt x="118015" y="2112104"/>
                          <a:pt x="130016" y="2111628"/>
                        </a:cubicBezTo>
                        <a:cubicBezTo>
                          <a:pt x="136398" y="2111437"/>
                          <a:pt x="138779" y="2111151"/>
                          <a:pt x="138874" y="2110770"/>
                        </a:cubicBezTo>
                        <a:cubicBezTo>
                          <a:pt x="145637" y="2110199"/>
                          <a:pt x="138113" y="2109722"/>
                          <a:pt x="129635" y="2109532"/>
                        </a:cubicBezTo>
                        <a:cubicBezTo>
                          <a:pt x="121063" y="2109532"/>
                          <a:pt x="111633" y="2110294"/>
                          <a:pt x="114490" y="2111246"/>
                        </a:cubicBezTo>
                        <a:cubicBezTo>
                          <a:pt x="114586" y="2110389"/>
                          <a:pt x="84296" y="2113532"/>
                          <a:pt x="78867" y="2114104"/>
                        </a:cubicBezTo>
                        <a:cubicBezTo>
                          <a:pt x="74962" y="2114199"/>
                          <a:pt x="73723" y="2114866"/>
                          <a:pt x="68485" y="2115914"/>
                        </a:cubicBezTo>
                        <a:cubicBezTo>
                          <a:pt x="62960" y="2117057"/>
                          <a:pt x="56864" y="2118200"/>
                          <a:pt x="51245" y="2119629"/>
                        </a:cubicBezTo>
                        <a:cubicBezTo>
                          <a:pt x="37624" y="2122867"/>
                          <a:pt x="23527" y="2126963"/>
                          <a:pt x="9620" y="2131821"/>
                        </a:cubicBezTo>
                        <a:lnTo>
                          <a:pt x="5143" y="2133440"/>
                        </a:lnTo>
                        <a:lnTo>
                          <a:pt x="3334" y="2134106"/>
                        </a:lnTo>
                        <a:cubicBezTo>
                          <a:pt x="2953" y="2134011"/>
                          <a:pt x="3238" y="2133059"/>
                          <a:pt x="3143" y="2132487"/>
                        </a:cubicBezTo>
                        <a:lnTo>
                          <a:pt x="3143" y="2122391"/>
                        </a:lnTo>
                        <a:cubicBezTo>
                          <a:pt x="3143" y="2115152"/>
                          <a:pt x="3238" y="2107913"/>
                          <a:pt x="3238" y="2100864"/>
                        </a:cubicBezTo>
                        <a:cubicBezTo>
                          <a:pt x="3334" y="2083053"/>
                          <a:pt x="4286" y="2043905"/>
                          <a:pt x="2476" y="2042857"/>
                        </a:cubicBezTo>
                        <a:cubicBezTo>
                          <a:pt x="2381" y="2042857"/>
                          <a:pt x="2096" y="2041809"/>
                          <a:pt x="1810" y="2040476"/>
                        </a:cubicBezTo>
                        <a:cubicBezTo>
                          <a:pt x="1524" y="2039142"/>
                          <a:pt x="1333" y="2037428"/>
                          <a:pt x="1524" y="2036094"/>
                        </a:cubicBezTo>
                        <a:cubicBezTo>
                          <a:pt x="1905" y="2033713"/>
                          <a:pt x="2286" y="2030570"/>
                          <a:pt x="2667" y="2030665"/>
                        </a:cubicBezTo>
                        <a:cubicBezTo>
                          <a:pt x="2857" y="2030665"/>
                          <a:pt x="5048" y="2026379"/>
                          <a:pt x="4953" y="2025426"/>
                        </a:cubicBezTo>
                        <a:cubicBezTo>
                          <a:pt x="4858" y="2023140"/>
                          <a:pt x="4667" y="2024855"/>
                          <a:pt x="4572" y="2020473"/>
                        </a:cubicBezTo>
                        <a:cubicBezTo>
                          <a:pt x="4572" y="2015996"/>
                          <a:pt x="4477" y="2011139"/>
                          <a:pt x="4477" y="2006471"/>
                        </a:cubicBezTo>
                        <a:cubicBezTo>
                          <a:pt x="4477" y="1999423"/>
                          <a:pt x="4477" y="1988088"/>
                          <a:pt x="5048" y="1988184"/>
                        </a:cubicBezTo>
                        <a:cubicBezTo>
                          <a:pt x="4000" y="1987993"/>
                          <a:pt x="4763" y="1973039"/>
                          <a:pt x="3905" y="1970086"/>
                        </a:cubicBezTo>
                        <a:cubicBezTo>
                          <a:pt x="3429" y="1968371"/>
                          <a:pt x="2381" y="1962847"/>
                          <a:pt x="3238" y="1953989"/>
                        </a:cubicBezTo>
                        <a:cubicBezTo>
                          <a:pt x="3619" y="1949798"/>
                          <a:pt x="4096" y="1952370"/>
                          <a:pt x="4381" y="1945893"/>
                        </a:cubicBezTo>
                        <a:cubicBezTo>
                          <a:pt x="4572" y="1941511"/>
                          <a:pt x="4572" y="1935320"/>
                          <a:pt x="4191" y="1933510"/>
                        </a:cubicBezTo>
                        <a:cubicBezTo>
                          <a:pt x="3810" y="1931510"/>
                          <a:pt x="3905" y="1929986"/>
                          <a:pt x="3905" y="1922461"/>
                        </a:cubicBezTo>
                        <a:cubicBezTo>
                          <a:pt x="3905" y="1918556"/>
                          <a:pt x="4191" y="1920937"/>
                          <a:pt x="4381" y="1919603"/>
                        </a:cubicBezTo>
                        <a:cubicBezTo>
                          <a:pt x="5143" y="1914365"/>
                          <a:pt x="3619" y="1894457"/>
                          <a:pt x="4381" y="1883980"/>
                        </a:cubicBezTo>
                        <a:cubicBezTo>
                          <a:pt x="4381" y="1876170"/>
                          <a:pt x="3238" y="1865597"/>
                          <a:pt x="3524" y="1863311"/>
                        </a:cubicBezTo>
                        <a:cubicBezTo>
                          <a:pt x="3619" y="1862168"/>
                          <a:pt x="4381" y="1859025"/>
                          <a:pt x="4286" y="1856357"/>
                        </a:cubicBezTo>
                        <a:cubicBezTo>
                          <a:pt x="4096" y="1851500"/>
                          <a:pt x="3619" y="1854357"/>
                          <a:pt x="3334" y="1849214"/>
                        </a:cubicBezTo>
                        <a:cubicBezTo>
                          <a:pt x="3334" y="1849023"/>
                          <a:pt x="4667" y="1841498"/>
                          <a:pt x="4667" y="1841403"/>
                        </a:cubicBezTo>
                        <a:cubicBezTo>
                          <a:pt x="4000" y="1836450"/>
                          <a:pt x="3619" y="1828545"/>
                          <a:pt x="4000" y="1816543"/>
                        </a:cubicBezTo>
                        <a:cubicBezTo>
                          <a:pt x="4191" y="1811019"/>
                          <a:pt x="4381" y="1804256"/>
                          <a:pt x="4286" y="1797874"/>
                        </a:cubicBezTo>
                        <a:cubicBezTo>
                          <a:pt x="4286" y="1795493"/>
                          <a:pt x="4000" y="1788254"/>
                          <a:pt x="4000" y="1794540"/>
                        </a:cubicBezTo>
                        <a:lnTo>
                          <a:pt x="4000" y="1780062"/>
                        </a:lnTo>
                        <a:cubicBezTo>
                          <a:pt x="4000" y="1770061"/>
                          <a:pt x="4000" y="1777871"/>
                          <a:pt x="3619" y="1772823"/>
                        </a:cubicBezTo>
                        <a:cubicBezTo>
                          <a:pt x="3429" y="1769204"/>
                          <a:pt x="3905" y="1752726"/>
                          <a:pt x="4000" y="1748344"/>
                        </a:cubicBezTo>
                        <a:cubicBezTo>
                          <a:pt x="4096" y="1742438"/>
                          <a:pt x="4286" y="1730246"/>
                          <a:pt x="4000" y="1725008"/>
                        </a:cubicBezTo>
                        <a:cubicBezTo>
                          <a:pt x="3715" y="1720626"/>
                          <a:pt x="2857" y="1723770"/>
                          <a:pt x="3715" y="1712244"/>
                        </a:cubicBezTo>
                        <a:cubicBezTo>
                          <a:pt x="4286" y="1708244"/>
                          <a:pt x="4667" y="1693480"/>
                          <a:pt x="3715" y="1699957"/>
                        </a:cubicBezTo>
                        <a:cubicBezTo>
                          <a:pt x="2953" y="1699767"/>
                          <a:pt x="2762" y="1691099"/>
                          <a:pt x="3238" y="1682526"/>
                        </a:cubicBezTo>
                        <a:cubicBezTo>
                          <a:pt x="3619" y="1676621"/>
                          <a:pt x="4191" y="1677097"/>
                          <a:pt x="3810" y="1665095"/>
                        </a:cubicBezTo>
                        <a:cubicBezTo>
                          <a:pt x="3810" y="1663571"/>
                          <a:pt x="2857" y="1647474"/>
                          <a:pt x="3048" y="1646807"/>
                        </a:cubicBezTo>
                        <a:cubicBezTo>
                          <a:pt x="3143" y="1646236"/>
                          <a:pt x="3715" y="1657666"/>
                          <a:pt x="3905" y="1652522"/>
                        </a:cubicBezTo>
                        <a:cubicBezTo>
                          <a:pt x="4096" y="1647951"/>
                          <a:pt x="3429" y="1635759"/>
                          <a:pt x="3334" y="1632520"/>
                        </a:cubicBezTo>
                        <a:cubicBezTo>
                          <a:pt x="3334" y="1625281"/>
                          <a:pt x="3334" y="1616899"/>
                          <a:pt x="3619" y="1610708"/>
                        </a:cubicBezTo>
                        <a:cubicBezTo>
                          <a:pt x="3905" y="1604897"/>
                          <a:pt x="4096" y="1600706"/>
                          <a:pt x="4096" y="1593182"/>
                        </a:cubicBezTo>
                        <a:cubicBezTo>
                          <a:pt x="4096" y="1584990"/>
                          <a:pt x="4096" y="1576322"/>
                          <a:pt x="3905" y="1568607"/>
                        </a:cubicBezTo>
                        <a:cubicBezTo>
                          <a:pt x="3715" y="1560702"/>
                          <a:pt x="3143" y="1556892"/>
                          <a:pt x="3619" y="1551938"/>
                        </a:cubicBezTo>
                        <a:cubicBezTo>
                          <a:pt x="4191" y="1546414"/>
                          <a:pt x="4286" y="1536127"/>
                          <a:pt x="4191" y="1527078"/>
                        </a:cubicBezTo>
                        <a:cubicBezTo>
                          <a:pt x="4096" y="1520601"/>
                          <a:pt x="3619" y="1522316"/>
                          <a:pt x="3238" y="1522316"/>
                        </a:cubicBezTo>
                        <a:cubicBezTo>
                          <a:pt x="4477" y="1522602"/>
                          <a:pt x="4096" y="1496694"/>
                          <a:pt x="3619" y="1489169"/>
                        </a:cubicBezTo>
                        <a:cubicBezTo>
                          <a:pt x="3334" y="1484978"/>
                          <a:pt x="3334" y="1476691"/>
                          <a:pt x="3715" y="1473929"/>
                        </a:cubicBezTo>
                        <a:cubicBezTo>
                          <a:pt x="4000" y="1472119"/>
                          <a:pt x="4096" y="1478691"/>
                          <a:pt x="4381" y="1475072"/>
                        </a:cubicBezTo>
                        <a:cubicBezTo>
                          <a:pt x="4667" y="1471547"/>
                          <a:pt x="4286" y="1467166"/>
                          <a:pt x="4096" y="1464404"/>
                        </a:cubicBezTo>
                        <a:cubicBezTo>
                          <a:pt x="3810" y="1457831"/>
                          <a:pt x="3905" y="1448211"/>
                          <a:pt x="4286" y="1442877"/>
                        </a:cubicBezTo>
                        <a:cubicBezTo>
                          <a:pt x="5048" y="1443068"/>
                          <a:pt x="4000" y="1431543"/>
                          <a:pt x="3905" y="1427447"/>
                        </a:cubicBezTo>
                        <a:cubicBezTo>
                          <a:pt x="3715" y="1417350"/>
                          <a:pt x="4096" y="1405349"/>
                          <a:pt x="3715" y="1396776"/>
                        </a:cubicBezTo>
                        <a:cubicBezTo>
                          <a:pt x="3334" y="1389061"/>
                          <a:pt x="3429" y="1377631"/>
                          <a:pt x="3619" y="1369154"/>
                        </a:cubicBezTo>
                        <a:cubicBezTo>
                          <a:pt x="3715" y="1359438"/>
                          <a:pt x="4191" y="1342770"/>
                          <a:pt x="3619" y="1333816"/>
                        </a:cubicBezTo>
                        <a:cubicBezTo>
                          <a:pt x="3429" y="1330482"/>
                          <a:pt x="4096" y="1325339"/>
                          <a:pt x="4191" y="1322005"/>
                        </a:cubicBezTo>
                        <a:cubicBezTo>
                          <a:pt x="4381" y="1316576"/>
                          <a:pt x="4000" y="1314004"/>
                          <a:pt x="4000" y="1307336"/>
                        </a:cubicBezTo>
                        <a:cubicBezTo>
                          <a:pt x="4000" y="1299812"/>
                          <a:pt x="4000" y="1291811"/>
                          <a:pt x="4000" y="1284381"/>
                        </a:cubicBezTo>
                        <a:cubicBezTo>
                          <a:pt x="3905" y="1276285"/>
                          <a:pt x="3429" y="1278666"/>
                          <a:pt x="3810" y="1269713"/>
                        </a:cubicBezTo>
                        <a:cubicBezTo>
                          <a:pt x="4191" y="1261140"/>
                          <a:pt x="4763" y="1240947"/>
                          <a:pt x="3524" y="1240661"/>
                        </a:cubicBezTo>
                        <a:cubicBezTo>
                          <a:pt x="4858" y="1240947"/>
                          <a:pt x="4477" y="1191894"/>
                          <a:pt x="3905" y="1181987"/>
                        </a:cubicBezTo>
                        <a:cubicBezTo>
                          <a:pt x="3429" y="1173701"/>
                          <a:pt x="5525" y="1163128"/>
                          <a:pt x="4381" y="1152651"/>
                        </a:cubicBezTo>
                        <a:cubicBezTo>
                          <a:pt x="3810" y="1147983"/>
                          <a:pt x="3143" y="1145793"/>
                          <a:pt x="3810" y="1136553"/>
                        </a:cubicBezTo>
                        <a:cubicBezTo>
                          <a:pt x="3810" y="1133696"/>
                          <a:pt x="3715" y="1114646"/>
                          <a:pt x="3715" y="1115884"/>
                        </a:cubicBezTo>
                        <a:cubicBezTo>
                          <a:pt x="3810" y="1115122"/>
                          <a:pt x="4096" y="1121504"/>
                          <a:pt x="4191" y="1116741"/>
                        </a:cubicBezTo>
                        <a:cubicBezTo>
                          <a:pt x="4286" y="1112931"/>
                          <a:pt x="4286" y="1107121"/>
                          <a:pt x="4286" y="1103025"/>
                        </a:cubicBezTo>
                        <a:cubicBezTo>
                          <a:pt x="4286" y="1091976"/>
                          <a:pt x="4858" y="1079689"/>
                          <a:pt x="4763" y="1069307"/>
                        </a:cubicBezTo>
                        <a:cubicBezTo>
                          <a:pt x="4381" y="1079118"/>
                          <a:pt x="3238" y="1083499"/>
                          <a:pt x="2667" y="1075022"/>
                        </a:cubicBezTo>
                        <a:cubicBezTo>
                          <a:pt x="2667" y="1064925"/>
                          <a:pt x="3524" y="1070926"/>
                          <a:pt x="3810" y="1071593"/>
                        </a:cubicBezTo>
                        <a:cubicBezTo>
                          <a:pt x="4286" y="1072640"/>
                          <a:pt x="3905" y="1058258"/>
                          <a:pt x="4000" y="1053781"/>
                        </a:cubicBezTo>
                        <a:cubicBezTo>
                          <a:pt x="4096" y="1049685"/>
                          <a:pt x="4858" y="1041875"/>
                          <a:pt x="4572" y="1039589"/>
                        </a:cubicBezTo>
                        <a:cubicBezTo>
                          <a:pt x="4286" y="1036731"/>
                          <a:pt x="3905" y="1035493"/>
                          <a:pt x="4096" y="1029016"/>
                        </a:cubicBezTo>
                        <a:cubicBezTo>
                          <a:pt x="4286" y="1019205"/>
                          <a:pt x="4763" y="1012919"/>
                          <a:pt x="4858" y="1001965"/>
                        </a:cubicBezTo>
                        <a:cubicBezTo>
                          <a:pt x="4381" y="1008918"/>
                          <a:pt x="4572" y="962817"/>
                          <a:pt x="4381" y="958055"/>
                        </a:cubicBezTo>
                        <a:cubicBezTo>
                          <a:pt x="4286" y="954911"/>
                          <a:pt x="3524" y="961674"/>
                          <a:pt x="3238" y="956150"/>
                        </a:cubicBezTo>
                        <a:cubicBezTo>
                          <a:pt x="2857" y="949006"/>
                          <a:pt x="4000" y="946625"/>
                          <a:pt x="4286" y="946720"/>
                        </a:cubicBezTo>
                        <a:cubicBezTo>
                          <a:pt x="4000" y="946625"/>
                          <a:pt x="3524" y="942910"/>
                          <a:pt x="3810" y="937957"/>
                        </a:cubicBezTo>
                        <a:cubicBezTo>
                          <a:pt x="4096" y="933480"/>
                          <a:pt x="4572" y="936052"/>
                          <a:pt x="4763" y="931480"/>
                        </a:cubicBezTo>
                        <a:cubicBezTo>
                          <a:pt x="4858" y="928622"/>
                          <a:pt x="3715" y="924241"/>
                          <a:pt x="3810" y="915954"/>
                        </a:cubicBezTo>
                        <a:cubicBezTo>
                          <a:pt x="3810" y="913668"/>
                          <a:pt x="4858" y="901190"/>
                          <a:pt x="4381" y="901286"/>
                        </a:cubicBezTo>
                        <a:cubicBezTo>
                          <a:pt x="4096" y="901381"/>
                          <a:pt x="3905" y="906715"/>
                          <a:pt x="3715" y="900619"/>
                        </a:cubicBezTo>
                        <a:cubicBezTo>
                          <a:pt x="3619" y="898619"/>
                          <a:pt x="3619" y="895856"/>
                          <a:pt x="3715" y="894047"/>
                        </a:cubicBezTo>
                        <a:cubicBezTo>
                          <a:pt x="4000" y="888903"/>
                          <a:pt x="4763" y="895571"/>
                          <a:pt x="4858" y="888046"/>
                        </a:cubicBezTo>
                        <a:cubicBezTo>
                          <a:pt x="4858" y="882902"/>
                          <a:pt x="4858" y="876044"/>
                          <a:pt x="4858" y="870996"/>
                        </a:cubicBezTo>
                        <a:cubicBezTo>
                          <a:pt x="4858" y="868996"/>
                          <a:pt x="4477" y="866805"/>
                          <a:pt x="4477" y="866615"/>
                        </a:cubicBezTo>
                        <a:cubicBezTo>
                          <a:pt x="4477" y="856994"/>
                          <a:pt x="4477" y="847184"/>
                          <a:pt x="4477" y="837659"/>
                        </a:cubicBezTo>
                        <a:cubicBezTo>
                          <a:pt x="4381" y="826324"/>
                          <a:pt x="4000" y="824705"/>
                          <a:pt x="3715" y="836325"/>
                        </a:cubicBezTo>
                        <a:cubicBezTo>
                          <a:pt x="3715" y="827467"/>
                          <a:pt x="3715" y="818609"/>
                          <a:pt x="4191" y="811941"/>
                        </a:cubicBezTo>
                        <a:cubicBezTo>
                          <a:pt x="4572" y="806607"/>
                          <a:pt x="5143" y="797940"/>
                          <a:pt x="4763" y="789843"/>
                        </a:cubicBezTo>
                        <a:cubicBezTo>
                          <a:pt x="4477" y="783842"/>
                          <a:pt x="4286" y="783652"/>
                          <a:pt x="4191" y="775175"/>
                        </a:cubicBezTo>
                        <a:cubicBezTo>
                          <a:pt x="4191" y="772222"/>
                          <a:pt x="4191" y="766031"/>
                          <a:pt x="4191" y="762887"/>
                        </a:cubicBezTo>
                        <a:cubicBezTo>
                          <a:pt x="4096" y="762887"/>
                          <a:pt x="3905" y="763173"/>
                          <a:pt x="3810" y="761268"/>
                        </a:cubicBezTo>
                        <a:cubicBezTo>
                          <a:pt x="3524" y="753744"/>
                          <a:pt x="3810" y="742028"/>
                          <a:pt x="3619" y="733741"/>
                        </a:cubicBezTo>
                        <a:cubicBezTo>
                          <a:pt x="3429" y="725359"/>
                          <a:pt x="3048" y="718501"/>
                          <a:pt x="3619" y="712691"/>
                        </a:cubicBezTo>
                        <a:cubicBezTo>
                          <a:pt x="3905" y="709071"/>
                          <a:pt x="3905" y="690974"/>
                          <a:pt x="3619" y="687354"/>
                        </a:cubicBezTo>
                        <a:cubicBezTo>
                          <a:pt x="3238" y="683258"/>
                          <a:pt x="2953" y="696784"/>
                          <a:pt x="2953" y="699356"/>
                        </a:cubicBezTo>
                        <a:cubicBezTo>
                          <a:pt x="2953" y="693355"/>
                          <a:pt x="2953" y="686973"/>
                          <a:pt x="3143" y="681544"/>
                        </a:cubicBezTo>
                        <a:cubicBezTo>
                          <a:pt x="3334" y="676591"/>
                          <a:pt x="3619" y="673733"/>
                          <a:pt x="3715" y="667923"/>
                        </a:cubicBezTo>
                        <a:cubicBezTo>
                          <a:pt x="3905" y="658017"/>
                          <a:pt x="3334" y="654874"/>
                          <a:pt x="3619" y="645540"/>
                        </a:cubicBezTo>
                        <a:cubicBezTo>
                          <a:pt x="3715" y="641729"/>
                          <a:pt x="4953" y="630966"/>
                          <a:pt x="4096" y="628585"/>
                        </a:cubicBezTo>
                        <a:cubicBezTo>
                          <a:pt x="3619" y="627156"/>
                          <a:pt x="2762" y="625346"/>
                          <a:pt x="3334" y="615155"/>
                        </a:cubicBezTo>
                        <a:cubicBezTo>
                          <a:pt x="3619" y="608868"/>
                          <a:pt x="4000" y="608868"/>
                          <a:pt x="4191" y="600486"/>
                        </a:cubicBezTo>
                        <a:cubicBezTo>
                          <a:pt x="4286" y="597819"/>
                          <a:pt x="4477" y="577436"/>
                          <a:pt x="4191" y="576864"/>
                        </a:cubicBezTo>
                        <a:cubicBezTo>
                          <a:pt x="4000" y="576388"/>
                          <a:pt x="2953" y="583436"/>
                          <a:pt x="3143" y="571911"/>
                        </a:cubicBezTo>
                        <a:cubicBezTo>
                          <a:pt x="3238" y="563434"/>
                          <a:pt x="3810" y="569435"/>
                          <a:pt x="4191" y="566482"/>
                        </a:cubicBezTo>
                        <a:cubicBezTo>
                          <a:pt x="4191" y="566196"/>
                          <a:pt x="3429" y="558005"/>
                          <a:pt x="3334" y="557052"/>
                        </a:cubicBezTo>
                        <a:cubicBezTo>
                          <a:pt x="2953" y="551052"/>
                          <a:pt x="3238" y="549718"/>
                          <a:pt x="3524" y="546956"/>
                        </a:cubicBezTo>
                        <a:cubicBezTo>
                          <a:pt x="4000" y="542765"/>
                          <a:pt x="4381" y="523048"/>
                          <a:pt x="4191" y="515809"/>
                        </a:cubicBezTo>
                        <a:cubicBezTo>
                          <a:pt x="4000" y="507236"/>
                          <a:pt x="2572" y="516190"/>
                          <a:pt x="2572" y="512285"/>
                        </a:cubicBezTo>
                        <a:cubicBezTo>
                          <a:pt x="2572" y="506474"/>
                          <a:pt x="3048" y="505808"/>
                          <a:pt x="3238" y="502760"/>
                        </a:cubicBezTo>
                        <a:cubicBezTo>
                          <a:pt x="3524" y="498473"/>
                          <a:pt x="3619" y="491996"/>
                          <a:pt x="3715" y="486281"/>
                        </a:cubicBezTo>
                        <a:cubicBezTo>
                          <a:pt x="3810" y="478185"/>
                          <a:pt x="4763" y="462755"/>
                          <a:pt x="4572" y="456754"/>
                        </a:cubicBezTo>
                        <a:cubicBezTo>
                          <a:pt x="4477" y="453706"/>
                          <a:pt x="3715" y="448277"/>
                          <a:pt x="4000" y="445324"/>
                        </a:cubicBezTo>
                        <a:cubicBezTo>
                          <a:pt x="4191" y="442752"/>
                          <a:pt x="4477" y="442847"/>
                          <a:pt x="4477" y="437228"/>
                        </a:cubicBezTo>
                        <a:cubicBezTo>
                          <a:pt x="4572" y="424178"/>
                          <a:pt x="3334" y="418654"/>
                          <a:pt x="3238" y="406176"/>
                        </a:cubicBezTo>
                        <a:cubicBezTo>
                          <a:pt x="3143" y="393127"/>
                          <a:pt x="4572" y="387507"/>
                          <a:pt x="4572" y="377792"/>
                        </a:cubicBezTo>
                        <a:cubicBezTo>
                          <a:pt x="4572" y="374267"/>
                          <a:pt x="3905" y="379506"/>
                          <a:pt x="3905" y="380744"/>
                        </a:cubicBezTo>
                        <a:cubicBezTo>
                          <a:pt x="3905" y="372934"/>
                          <a:pt x="4572" y="371696"/>
                          <a:pt x="4572" y="364933"/>
                        </a:cubicBezTo>
                        <a:cubicBezTo>
                          <a:pt x="4477" y="356075"/>
                          <a:pt x="4381" y="349598"/>
                          <a:pt x="4286" y="340263"/>
                        </a:cubicBezTo>
                        <a:cubicBezTo>
                          <a:pt x="4286" y="344835"/>
                          <a:pt x="4286" y="333881"/>
                          <a:pt x="4096" y="330452"/>
                        </a:cubicBezTo>
                        <a:cubicBezTo>
                          <a:pt x="3810" y="325976"/>
                          <a:pt x="4000" y="322832"/>
                          <a:pt x="4096" y="318165"/>
                        </a:cubicBezTo>
                        <a:cubicBezTo>
                          <a:pt x="4381" y="309116"/>
                          <a:pt x="4286" y="297115"/>
                          <a:pt x="4096" y="288066"/>
                        </a:cubicBezTo>
                        <a:cubicBezTo>
                          <a:pt x="4000" y="284637"/>
                          <a:pt x="3143" y="273207"/>
                          <a:pt x="3524" y="272731"/>
                        </a:cubicBezTo>
                        <a:cubicBezTo>
                          <a:pt x="4286" y="271874"/>
                          <a:pt x="5048" y="272159"/>
                          <a:pt x="4286" y="258634"/>
                        </a:cubicBezTo>
                        <a:cubicBezTo>
                          <a:pt x="3810" y="250252"/>
                          <a:pt x="2667" y="240155"/>
                          <a:pt x="3334" y="228249"/>
                        </a:cubicBezTo>
                        <a:cubicBezTo>
                          <a:pt x="3715" y="221772"/>
                          <a:pt x="4286" y="216819"/>
                          <a:pt x="4381" y="208342"/>
                        </a:cubicBezTo>
                        <a:cubicBezTo>
                          <a:pt x="4572" y="200150"/>
                          <a:pt x="4096" y="199103"/>
                          <a:pt x="4096" y="193007"/>
                        </a:cubicBezTo>
                        <a:cubicBezTo>
                          <a:pt x="4096" y="187577"/>
                          <a:pt x="4763" y="182910"/>
                          <a:pt x="4763" y="176243"/>
                        </a:cubicBezTo>
                        <a:cubicBezTo>
                          <a:pt x="4763" y="175004"/>
                          <a:pt x="4381" y="173290"/>
                          <a:pt x="4286" y="171956"/>
                        </a:cubicBezTo>
                        <a:cubicBezTo>
                          <a:pt x="3715" y="161479"/>
                          <a:pt x="5143" y="153954"/>
                          <a:pt x="5143" y="146429"/>
                        </a:cubicBezTo>
                        <a:cubicBezTo>
                          <a:pt x="5143" y="150525"/>
                          <a:pt x="3238" y="152049"/>
                          <a:pt x="4096" y="137095"/>
                        </a:cubicBezTo>
                        <a:cubicBezTo>
                          <a:pt x="4572" y="128713"/>
                          <a:pt x="4572" y="131475"/>
                          <a:pt x="4572" y="119474"/>
                        </a:cubicBezTo>
                        <a:cubicBezTo>
                          <a:pt x="4763" y="113949"/>
                          <a:pt x="4858" y="113378"/>
                          <a:pt x="5239" y="113473"/>
                        </a:cubicBezTo>
                        <a:cubicBezTo>
                          <a:pt x="4096" y="113282"/>
                          <a:pt x="5048" y="82802"/>
                          <a:pt x="4000" y="82612"/>
                        </a:cubicBezTo>
                        <a:cubicBezTo>
                          <a:pt x="4667" y="82707"/>
                          <a:pt x="4477" y="60990"/>
                          <a:pt x="4477" y="54989"/>
                        </a:cubicBezTo>
                        <a:cubicBezTo>
                          <a:pt x="4381" y="49846"/>
                          <a:pt x="4286" y="44512"/>
                          <a:pt x="4191" y="39749"/>
                        </a:cubicBezTo>
                        <a:cubicBezTo>
                          <a:pt x="4191" y="39940"/>
                          <a:pt x="3524" y="34701"/>
                          <a:pt x="3619" y="33939"/>
                        </a:cubicBezTo>
                        <a:cubicBezTo>
                          <a:pt x="3905" y="31082"/>
                          <a:pt x="4667" y="33653"/>
                          <a:pt x="5048" y="33749"/>
                        </a:cubicBezTo>
                        <a:cubicBezTo>
                          <a:pt x="4763" y="29081"/>
                          <a:pt x="4572" y="22985"/>
                          <a:pt x="4096" y="21652"/>
                        </a:cubicBezTo>
                        <a:cubicBezTo>
                          <a:pt x="3619" y="20223"/>
                          <a:pt x="2953" y="18890"/>
                          <a:pt x="2953" y="8793"/>
                        </a:cubicBezTo>
                        <a:cubicBezTo>
                          <a:pt x="3238" y="8888"/>
                          <a:pt x="4191" y="12413"/>
                          <a:pt x="4381" y="9555"/>
                        </a:cubicBezTo>
                        <a:cubicBezTo>
                          <a:pt x="4477" y="8412"/>
                          <a:pt x="4477" y="7079"/>
                          <a:pt x="4381" y="5745"/>
                        </a:cubicBezTo>
                        <a:cubicBezTo>
                          <a:pt x="4381" y="4602"/>
                          <a:pt x="4286" y="4793"/>
                          <a:pt x="4191" y="4126"/>
                        </a:cubicBezTo>
                        <a:cubicBezTo>
                          <a:pt x="4572" y="4031"/>
                          <a:pt x="4953" y="3935"/>
                          <a:pt x="5239" y="3840"/>
                        </a:cubicBezTo>
                        <a:cubicBezTo>
                          <a:pt x="6096" y="3745"/>
                          <a:pt x="6763" y="3554"/>
                          <a:pt x="7144" y="3554"/>
                        </a:cubicBezTo>
                        <a:cubicBezTo>
                          <a:pt x="11906" y="3173"/>
                          <a:pt x="16573" y="3269"/>
                          <a:pt x="20764" y="3364"/>
                        </a:cubicBezTo>
                        <a:cubicBezTo>
                          <a:pt x="23622" y="3554"/>
                          <a:pt x="27718" y="4031"/>
                          <a:pt x="31242" y="4126"/>
                        </a:cubicBezTo>
                        <a:cubicBezTo>
                          <a:pt x="37529" y="4316"/>
                          <a:pt x="38386" y="3554"/>
                          <a:pt x="42672" y="3840"/>
                        </a:cubicBezTo>
                        <a:cubicBezTo>
                          <a:pt x="43529" y="3935"/>
                          <a:pt x="46958" y="4412"/>
                          <a:pt x="48863" y="4697"/>
                        </a:cubicBezTo>
                        <a:cubicBezTo>
                          <a:pt x="52006" y="5078"/>
                          <a:pt x="55340" y="5555"/>
                          <a:pt x="58674" y="5936"/>
                        </a:cubicBezTo>
                        <a:cubicBezTo>
                          <a:pt x="67437" y="6983"/>
                          <a:pt x="73723" y="7936"/>
                          <a:pt x="82201" y="9460"/>
                        </a:cubicBezTo>
                        <a:cubicBezTo>
                          <a:pt x="89249" y="11079"/>
                          <a:pt x="91345" y="12032"/>
                          <a:pt x="97441" y="13175"/>
                        </a:cubicBezTo>
                        <a:cubicBezTo>
                          <a:pt x="101537" y="14222"/>
                          <a:pt x="103441" y="14603"/>
                          <a:pt x="103537" y="14318"/>
                        </a:cubicBezTo>
                        <a:cubicBezTo>
                          <a:pt x="103156" y="14984"/>
                          <a:pt x="102775" y="15270"/>
                          <a:pt x="114681" y="18794"/>
                        </a:cubicBezTo>
                        <a:cubicBezTo>
                          <a:pt x="114490" y="18699"/>
                          <a:pt x="114967" y="18318"/>
                          <a:pt x="114871" y="18413"/>
                        </a:cubicBezTo>
                        <a:cubicBezTo>
                          <a:pt x="118396" y="19461"/>
                          <a:pt x="126206" y="22700"/>
                          <a:pt x="133826" y="25557"/>
                        </a:cubicBezTo>
                        <a:cubicBezTo>
                          <a:pt x="141256" y="28796"/>
                          <a:pt x="148209" y="32129"/>
                          <a:pt x="150495" y="32891"/>
                        </a:cubicBezTo>
                        <a:cubicBezTo>
                          <a:pt x="150971" y="33082"/>
                          <a:pt x="146113" y="29843"/>
                          <a:pt x="151543" y="32415"/>
                        </a:cubicBezTo>
                        <a:cubicBezTo>
                          <a:pt x="156496" y="34511"/>
                          <a:pt x="161449" y="38511"/>
                          <a:pt x="166402" y="41273"/>
                        </a:cubicBezTo>
                        <a:cubicBezTo>
                          <a:pt x="169354" y="43083"/>
                          <a:pt x="172593" y="44798"/>
                          <a:pt x="175641" y="46988"/>
                        </a:cubicBezTo>
                        <a:cubicBezTo>
                          <a:pt x="178689" y="49179"/>
                          <a:pt x="181832" y="51370"/>
                          <a:pt x="185071" y="53656"/>
                        </a:cubicBezTo>
                        <a:cubicBezTo>
                          <a:pt x="188214" y="55942"/>
                          <a:pt x="191548" y="58037"/>
                          <a:pt x="194596" y="60419"/>
                        </a:cubicBezTo>
                        <a:cubicBezTo>
                          <a:pt x="197548" y="62895"/>
                          <a:pt x="200596" y="65372"/>
                          <a:pt x="203454" y="67658"/>
                        </a:cubicBezTo>
                        <a:cubicBezTo>
                          <a:pt x="206597" y="70134"/>
                          <a:pt x="209074" y="72134"/>
                          <a:pt x="211646" y="74135"/>
                        </a:cubicBezTo>
                        <a:cubicBezTo>
                          <a:pt x="214122" y="76135"/>
                          <a:pt x="216408" y="78516"/>
                          <a:pt x="219456" y="81374"/>
                        </a:cubicBezTo>
                        <a:cubicBezTo>
                          <a:pt x="228695" y="90613"/>
                          <a:pt x="228219" y="89660"/>
                          <a:pt x="232220" y="92804"/>
                        </a:cubicBezTo>
                        <a:cubicBezTo>
                          <a:pt x="230981" y="91661"/>
                          <a:pt x="241935" y="107186"/>
                          <a:pt x="244602" y="109187"/>
                        </a:cubicBezTo>
                        <a:cubicBezTo>
                          <a:pt x="246221" y="110425"/>
                          <a:pt x="233267" y="93470"/>
                          <a:pt x="235172" y="95090"/>
                        </a:cubicBezTo>
                        <a:cubicBezTo>
                          <a:pt x="235172" y="95185"/>
                          <a:pt x="245078" y="108329"/>
                          <a:pt x="245745" y="109282"/>
                        </a:cubicBezTo>
                        <a:cubicBezTo>
                          <a:pt x="249555" y="114044"/>
                          <a:pt x="253746" y="122045"/>
                          <a:pt x="253270" y="122236"/>
                        </a:cubicBezTo>
                        <a:cubicBezTo>
                          <a:pt x="254222" y="121855"/>
                          <a:pt x="262890" y="135380"/>
                          <a:pt x="268033" y="141953"/>
                        </a:cubicBezTo>
                        <a:cubicBezTo>
                          <a:pt x="274320" y="151287"/>
                          <a:pt x="274130" y="151097"/>
                          <a:pt x="272891" y="150335"/>
                        </a:cubicBezTo>
                        <a:cubicBezTo>
                          <a:pt x="271844" y="149668"/>
                          <a:pt x="277463" y="157669"/>
                          <a:pt x="277082" y="157764"/>
                        </a:cubicBezTo>
                        <a:lnTo>
                          <a:pt x="278797" y="157002"/>
                        </a:lnTo>
                        <a:cubicBezTo>
                          <a:pt x="284702" y="165670"/>
                          <a:pt x="285274" y="169385"/>
                          <a:pt x="286226" y="170147"/>
                        </a:cubicBezTo>
                        <a:cubicBezTo>
                          <a:pt x="290608" y="175100"/>
                          <a:pt x="297942" y="182624"/>
                          <a:pt x="302990" y="189578"/>
                        </a:cubicBezTo>
                        <a:cubicBezTo>
                          <a:pt x="306133" y="195293"/>
                          <a:pt x="324612" y="214724"/>
                          <a:pt x="329089" y="218343"/>
                        </a:cubicBezTo>
                        <a:cubicBezTo>
                          <a:pt x="330232" y="219010"/>
                          <a:pt x="333184" y="222629"/>
                          <a:pt x="336899" y="225868"/>
                        </a:cubicBezTo>
                        <a:cubicBezTo>
                          <a:pt x="340614" y="229202"/>
                          <a:pt x="344614" y="232821"/>
                          <a:pt x="346900" y="234536"/>
                        </a:cubicBezTo>
                        <a:cubicBezTo>
                          <a:pt x="355187" y="240822"/>
                          <a:pt x="354806" y="242441"/>
                          <a:pt x="359664" y="246823"/>
                        </a:cubicBezTo>
                        <a:cubicBezTo>
                          <a:pt x="365188" y="251871"/>
                          <a:pt x="368713" y="253300"/>
                          <a:pt x="374428" y="257872"/>
                        </a:cubicBezTo>
                        <a:cubicBezTo>
                          <a:pt x="381476" y="263301"/>
                          <a:pt x="379381" y="261968"/>
                          <a:pt x="378142" y="261491"/>
                        </a:cubicBezTo>
                        <a:cubicBezTo>
                          <a:pt x="376714" y="260920"/>
                          <a:pt x="387287" y="268445"/>
                          <a:pt x="387953" y="268921"/>
                        </a:cubicBezTo>
                        <a:cubicBezTo>
                          <a:pt x="391954" y="271588"/>
                          <a:pt x="393097" y="272826"/>
                          <a:pt x="395764" y="274541"/>
                        </a:cubicBezTo>
                        <a:cubicBezTo>
                          <a:pt x="403955" y="280160"/>
                          <a:pt x="397097" y="272731"/>
                          <a:pt x="406622" y="280732"/>
                        </a:cubicBezTo>
                        <a:cubicBezTo>
                          <a:pt x="411766" y="284923"/>
                          <a:pt x="422338" y="292162"/>
                          <a:pt x="429578" y="295591"/>
                        </a:cubicBezTo>
                        <a:cubicBezTo>
                          <a:pt x="437769" y="299401"/>
                          <a:pt x="443198" y="302258"/>
                          <a:pt x="447961" y="306164"/>
                        </a:cubicBezTo>
                        <a:cubicBezTo>
                          <a:pt x="449389" y="307307"/>
                          <a:pt x="455009" y="310259"/>
                          <a:pt x="460820" y="313403"/>
                        </a:cubicBezTo>
                        <a:cubicBezTo>
                          <a:pt x="466725" y="316165"/>
                          <a:pt x="472916" y="318927"/>
                          <a:pt x="474916" y="320261"/>
                        </a:cubicBezTo>
                        <a:cubicBezTo>
                          <a:pt x="471678" y="318070"/>
                          <a:pt x="501491" y="330833"/>
                          <a:pt x="491871" y="327690"/>
                        </a:cubicBezTo>
                        <a:cubicBezTo>
                          <a:pt x="491490" y="328166"/>
                          <a:pt x="494538" y="329690"/>
                          <a:pt x="498729" y="331595"/>
                        </a:cubicBezTo>
                        <a:cubicBezTo>
                          <a:pt x="503015" y="333215"/>
                          <a:pt x="508540" y="335310"/>
                          <a:pt x="512921" y="336929"/>
                        </a:cubicBezTo>
                        <a:cubicBezTo>
                          <a:pt x="518065" y="338930"/>
                          <a:pt x="525113" y="341787"/>
                          <a:pt x="529685" y="343883"/>
                        </a:cubicBezTo>
                        <a:cubicBezTo>
                          <a:pt x="532447" y="345121"/>
                          <a:pt x="530733" y="344645"/>
                          <a:pt x="534829" y="346359"/>
                        </a:cubicBezTo>
                        <a:cubicBezTo>
                          <a:pt x="537781" y="347788"/>
                          <a:pt x="544258" y="349693"/>
                          <a:pt x="549878" y="351503"/>
                        </a:cubicBezTo>
                        <a:cubicBezTo>
                          <a:pt x="555498" y="353312"/>
                          <a:pt x="560451" y="354741"/>
                          <a:pt x="560546" y="354455"/>
                        </a:cubicBezTo>
                        <a:cubicBezTo>
                          <a:pt x="560261" y="354836"/>
                          <a:pt x="558737" y="354836"/>
                          <a:pt x="567404" y="357789"/>
                        </a:cubicBezTo>
                        <a:cubicBezTo>
                          <a:pt x="572548" y="359599"/>
                          <a:pt x="581406" y="361790"/>
                          <a:pt x="583597" y="362742"/>
                        </a:cubicBezTo>
                        <a:cubicBezTo>
                          <a:pt x="583406" y="362647"/>
                          <a:pt x="589312" y="364171"/>
                          <a:pt x="589693" y="364076"/>
                        </a:cubicBezTo>
                        <a:cubicBezTo>
                          <a:pt x="590169" y="363885"/>
                          <a:pt x="594836" y="365409"/>
                          <a:pt x="596455" y="365981"/>
                        </a:cubicBezTo>
                        <a:cubicBezTo>
                          <a:pt x="605790" y="368933"/>
                          <a:pt x="618839" y="373029"/>
                          <a:pt x="619411" y="371886"/>
                        </a:cubicBezTo>
                        <a:cubicBezTo>
                          <a:pt x="619315" y="371981"/>
                          <a:pt x="618744" y="373220"/>
                          <a:pt x="625983" y="374363"/>
                        </a:cubicBezTo>
                        <a:cubicBezTo>
                          <a:pt x="632270" y="375315"/>
                          <a:pt x="630650" y="374839"/>
                          <a:pt x="639604" y="376839"/>
                        </a:cubicBezTo>
                        <a:cubicBezTo>
                          <a:pt x="634174" y="375601"/>
                          <a:pt x="635127" y="376744"/>
                          <a:pt x="642366" y="378458"/>
                        </a:cubicBezTo>
                        <a:cubicBezTo>
                          <a:pt x="648176" y="379792"/>
                          <a:pt x="654272" y="381030"/>
                          <a:pt x="659892" y="382173"/>
                        </a:cubicBezTo>
                        <a:cubicBezTo>
                          <a:pt x="671894" y="384650"/>
                          <a:pt x="672560" y="384078"/>
                          <a:pt x="673322" y="383602"/>
                        </a:cubicBezTo>
                        <a:cubicBezTo>
                          <a:pt x="684371" y="385412"/>
                          <a:pt x="681799" y="385221"/>
                          <a:pt x="685419" y="386364"/>
                        </a:cubicBezTo>
                        <a:cubicBezTo>
                          <a:pt x="685419" y="386364"/>
                          <a:pt x="691515" y="386650"/>
                          <a:pt x="691610" y="386459"/>
                        </a:cubicBezTo>
                        <a:cubicBezTo>
                          <a:pt x="691324" y="387126"/>
                          <a:pt x="693896" y="388079"/>
                          <a:pt x="696944" y="389317"/>
                        </a:cubicBezTo>
                        <a:cubicBezTo>
                          <a:pt x="702564" y="389793"/>
                          <a:pt x="707517" y="390269"/>
                          <a:pt x="712470" y="390746"/>
                        </a:cubicBezTo>
                        <a:cubicBezTo>
                          <a:pt x="720566" y="391031"/>
                          <a:pt x="732472" y="392746"/>
                          <a:pt x="743045" y="394175"/>
                        </a:cubicBezTo>
                        <a:cubicBezTo>
                          <a:pt x="745903" y="394556"/>
                          <a:pt x="752380" y="395413"/>
                          <a:pt x="758285" y="396175"/>
                        </a:cubicBezTo>
                        <a:cubicBezTo>
                          <a:pt x="764286" y="396842"/>
                          <a:pt x="769715" y="397032"/>
                          <a:pt x="770382" y="396746"/>
                        </a:cubicBezTo>
                        <a:cubicBezTo>
                          <a:pt x="771430" y="396270"/>
                          <a:pt x="770954" y="395603"/>
                          <a:pt x="771049" y="395032"/>
                        </a:cubicBezTo>
                        <a:cubicBezTo>
                          <a:pt x="779812" y="395603"/>
                          <a:pt x="776859" y="396461"/>
                          <a:pt x="776764" y="396842"/>
                        </a:cubicBezTo>
                        <a:cubicBezTo>
                          <a:pt x="776859" y="396365"/>
                          <a:pt x="788956" y="397985"/>
                          <a:pt x="788861" y="398366"/>
                        </a:cubicBezTo>
                        <a:cubicBezTo>
                          <a:pt x="788765" y="398652"/>
                          <a:pt x="788194" y="399128"/>
                          <a:pt x="794766" y="399604"/>
                        </a:cubicBezTo>
                        <a:lnTo>
                          <a:pt x="795242" y="397794"/>
                        </a:lnTo>
                        <a:cubicBezTo>
                          <a:pt x="795147" y="398270"/>
                          <a:pt x="803434" y="399223"/>
                          <a:pt x="812959" y="399794"/>
                        </a:cubicBezTo>
                        <a:cubicBezTo>
                          <a:pt x="822579" y="400080"/>
                          <a:pt x="833247" y="400366"/>
                          <a:pt x="837914" y="400461"/>
                        </a:cubicBezTo>
                        <a:cubicBezTo>
                          <a:pt x="831342" y="400271"/>
                          <a:pt x="831913" y="399794"/>
                          <a:pt x="832009" y="399509"/>
                        </a:cubicBezTo>
                        <a:cubicBezTo>
                          <a:pt x="844487" y="399794"/>
                          <a:pt x="849916" y="401699"/>
                          <a:pt x="862489" y="400937"/>
                        </a:cubicBezTo>
                        <a:cubicBezTo>
                          <a:pt x="863632" y="400747"/>
                          <a:pt x="874490" y="399794"/>
                          <a:pt x="876395" y="400271"/>
                        </a:cubicBezTo>
                        <a:cubicBezTo>
                          <a:pt x="877253" y="400461"/>
                          <a:pt x="867347" y="401509"/>
                          <a:pt x="876395" y="401318"/>
                        </a:cubicBezTo>
                        <a:cubicBezTo>
                          <a:pt x="886111" y="400937"/>
                          <a:pt x="889349" y="400842"/>
                          <a:pt x="901160" y="400366"/>
                        </a:cubicBezTo>
                        <a:cubicBezTo>
                          <a:pt x="910209" y="400080"/>
                          <a:pt x="917543" y="400175"/>
                          <a:pt x="927259" y="399604"/>
                        </a:cubicBezTo>
                        <a:cubicBezTo>
                          <a:pt x="938308" y="398747"/>
                          <a:pt x="946023" y="397223"/>
                          <a:pt x="932402" y="398270"/>
                        </a:cubicBezTo>
                        <a:cubicBezTo>
                          <a:pt x="938689" y="397794"/>
                          <a:pt x="945356" y="397318"/>
                          <a:pt x="951547" y="396937"/>
                        </a:cubicBezTo>
                        <a:cubicBezTo>
                          <a:pt x="957167" y="396651"/>
                          <a:pt x="960120" y="396461"/>
                          <a:pt x="964787" y="396270"/>
                        </a:cubicBezTo>
                        <a:cubicBezTo>
                          <a:pt x="967835" y="396080"/>
                          <a:pt x="971550" y="395508"/>
                          <a:pt x="974407" y="395127"/>
                        </a:cubicBezTo>
                        <a:cubicBezTo>
                          <a:pt x="981265" y="394175"/>
                          <a:pt x="978980" y="394079"/>
                          <a:pt x="979075" y="393603"/>
                        </a:cubicBezTo>
                        <a:cubicBezTo>
                          <a:pt x="974312" y="394460"/>
                          <a:pt x="971169" y="394556"/>
                          <a:pt x="975170" y="393794"/>
                        </a:cubicBezTo>
                        <a:cubicBezTo>
                          <a:pt x="978313" y="393222"/>
                          <a:pt x="984218" y="392270"/>
                          <a:pt x="989266" y="391603"/>
                        </a:cubicBezTo>
                        <a:cubicBezTo>
                          <a:pt x="998791" y="390460"/>
                          <a:pt x="981742" y="393984"/>
                          <a:pt x="993362" y="392270"/>
                        </a:cubicBezTo>
                        <a:cubicBezTo>
                          <a:pt x="998506" y="391793"/>
                          <a:pt x="1024890" y="386840"/>
                          <a:pt x="1017746" y="387507"/>
                        </a:cubicBezTo>
                        <a:cubicBezTo>
                          <a:pt x="1012031" y="388079"/>
                          <a:pt x="1008793" y="388555"/>
                          <a:pt x="1015555" y="386936"/>
                        </a:cubicBezTo>
                        <a:cubicBezTo>
                          <a:pt x="1019747" y="385888"/>
                          <a:pt x="1026509" y="384554"/>
                          <a:pt x="1031367" y="383888"/>
                        </a:cubicBezTo>
                        <a:cubicBezTo>
                          <a:pt x="1038606" y="382840"/>
                          <a:pt x="1028129" y="386745"/>
                          <a:pt x="1030796" y="386269"/>
                        </a:cubicBezTo>
                        <a:cubicBezTo>
                          <a:pt x="1035844" y="385316"/>
                          <a:pt x="1043559" y="383602"/>
                          <a:pt x="1047845" y="382459"/>
                        </a:cubicBezTo>
                        <a:cubicBezTo>
                          <a:pt x="1053751" y="380935"/>
                          <a:pt x="1049083" y="381506"/>
                          <a:pt x="1054132" y="380078"/>
                        </a:cubicBezTo>
                        <a:cubicBezTo>
                          <a:pt x="1063657" y="377220"/>
                          <a:pt x="1061561" y="379506"/>
                          <a:pt x="1070324" y="376934"/>
                        </a:cubicBezTo>
                        <a:cubicBezTo>
                          <a:pt x="1078516" y="374267"/>
                          <a:pt x="1081373" y="372743"/>
                          <a:pt x="1081278" y="372172"/>
                        </a:cubicBezTo>
                        <a:cubicBezTo>
                          <a:pt x="1081278" y="372648"/>
                          <a:pt x="1079659" y="373696"/>
                          <a:pt x="1083373" y="373029"/>
                        </a:cubicBezTo>
                        <a:cubicBezTo>
                          <a:pt x="1087564" y="372362"/>
                          <a:pt x="1098709" y="369314"/>
                          <a:pt x="1106424" y="366362"/>
                        </a:cubicBezTo>
                        <a:cubicBezTo>
                          <a:pt x="1108996" y="365314"/>
                          <a:pt x="1100995" y="367695"/>
                          <a:pt x="1106519" y="365409"/>
                        </a:cubicBezTo>
                        <a:cubicBezTo>
                          <a:pt x="1110901" y="363504"/>
                          <a:pt x="1117568" y="361218"/>
                          <a:pt x="1122331" y="359313"/>
                        </a:cubicBezTo>
                        <a:cubicBezTo>
                          <a:pt x="1127760" y="357027"/>
                          <a:pt x="1132237" y="355884"/>
                          <a:pt x="1136904" y="353598"/>
                        </a:cubicBezTo>
                        <a:cubicBezTo>
                          <a:pt x="1144333" y="350074"/>
                          <a:pt x="1143953" y="349312"/>
                          <a:pt x="1151573" y="345692"/>
                        </a:cubicBezTo>
                        <a:cubicBezTo>
                          <a:pt x="1155478" y="343883"/>
                          <a:pt x="1156525" y="344359"/>
                          <a:pt x="1162050" y="340739"/>
                        </a:cubicBezTo>
                        <a:cubicBezTo>
                          <a:pt x="1164717" y="339025"/>
                          <a:pt x="1166527" y="337406"/>
                          <a:pt x="1166717" y="336929"/>
                        </a:cubicBezTo>
                        <a:cubicBezTo>
                          <a:pt x="1167098" y="336548"/>
                          <a:pt x="1167670" y="336072"/>
                          <a:pt x="1168527" y="335405"/>
                        </a:cubicBezTo>
                        <a:cubicBezTo>
                          <a:pt x="1168908" y="335691"/>
                          <a:pt x="1168813" y="337025"/>
                          <a:pt x="1169003" y="339025"/>
                        </a:cubicBezTo>
                        <a:lnTo>
                          <a:pt x="1168432" y="338930"/>
                        </a:lnTo>
                        <a:cubicBezTo>
                          <a:pt x="1168337" y="339596"/>
                          <a:pt x="1168241" y="339787"/>
                          <a:pt x="1168146" y="339311"/>
                        </a:cubicBezTo>
                        <a:cubicBezTo>
                          <a:pt x="1168146" y="339025"/>
                          <a:pt x="1168051" y="338549"/>
                          <a:pt x="1167956" y="337882"/>
                        </a:cubicBezTo>
                        <a:cubicBezTo>
                          <a:pt x="1167956" y="337882"/>
                          <a:pt x="1167860" y="337977"/>
                          <a:pt x="1167956" y="338930"/>
                        </a:cubicBezTo>
                        <a:cubicBezTo>
                          <a:pt x="1168051" y="340739"/>
                          <a:pt x="1168241" y="343216"/>
                          <a:pt x="1168337" y="345788"/>
                        </a:cubicBezTo>
                        <a:cubicBezTo>
                          <a:pt x="1168622" y="351027"/>
                          <a:pt x="1169003" y="356741"/>
                          <a:pt x="1169098" y="357884"/>
                        </a:cubicBezTo>
                        <a:cubicBezTo>
                          <a:pt x="1169384" y="364457"/>
                          <a:pt x="1169098" y="367409"/>
                          <a:pt x="1169480" y="373315"/>
                        </a:cubicBezTo>
                        <a:cubicBezTo>
                          <a:pt x="1169861" y="379887"/>
                          <a:pt x="1170146" y="380363"/>
                          <a:pt x="1170432" y="387888"/>
                        </a:cubicBezTo>
                        <a:cubicBezTo>
                          <a:pt x="1170718" y="395794"/>
                          <a:pt x="1170813" y="397985"/>
                          <a:pt x="1170908" y="404652"/>
                        </a:cubicBezTo>
                        <a:cubicBezTo>
                          <a:pt x="1171004" y="414558"/>
                          <a:pt x="1172051" y="418654"/>
                          <a:pt x="1172432" y="427703"/>
                        </a:cubicBezTo>
                        <a:cubicBezTo>
                          <a:pt x="1172813" y="437228"/>
                          <a:pt x="1172051" y="440180"/>
                          <a:pt x="1172337" y="448943"/>
                        </a:cubicBezTo>
                        <a:cubicBezTo>
                          <a:pt x="1172623" y="456182"/>
                          <a:pt x="1173480" y="460088"/>
                          <a:pt x="1173956" y="466469"/>
                        </a:cubicBezTo>
                        <a:cubicBezTo>
                          <a:pt x="1174623" y="476090"/>
                          <a:pt x="1173099" y="473423"/>
                          <a:pt x="1172718" y="473327"/>
                        </a:cubicBezTo>
                        <a:cubicBezTo>
                          <a:pt x="1173289" y="478947"/>
                          <a:pt x="1173861" y="484377"/>
                          <a:pt x="1174528" y="488377"/>
                        </a:cubicBezTo>
                        <a:cubicBezTo>
                          <a:pt x="1175956" y="497711"/>
                          <a:pt x="1175004" y="497997"/>
                          <a:pt x="1174337" y="497902"/>
                        </a:cubicBezTo>
                        <a:cubicBezTo>
                          <a:pt x="1175385" y="498092"/>
                          <a:pt x="1175671" y="522477"/>
                          <a:pt x="1176433" y="522572"/>
                        </a:cubicBezTo>
                        <a:cubicBezTo>
                          <a:pt x="1176338" y="527810"/>
                          <a:pt x="1176052" y="532859"/>
                          <a:pt x="1176338" y="540765"/>
                        </a:cubicBezTo>
                        <a:cubicBezTo>
                          <a:pt x="1176909" y="540860"/>
                          <a:pt x="1176909" y="544955"/>
                          <a:pt x="1177195" y="551528"/>
                        </a:cubicBezTo>
                        <a:cubicBezTo>
                          <a:pt x="1177576" y="560577"/>
                          <a:pt x="1178528" y="565815"/>
                          <a:pt x="1178814" y="573816"/>
                        </a:cubicBezTo>
                        <a:cubicBezTo>
                          <a:pt x="1178909" y="575816"/>
                          <a:pt x="1177671" y="591723"/>
                          <a:pt x="1178623" y="596867"/>
                        </a:cubicBezTo>
                        <a:cubicBezTo>
                          <a:pt x="1179005" y="598772"/>
                          <a:pt x="1180148" y="588485"/>
                          <a:pt x="1180052" y="599534"/>
                        </a:cubicBezTo>
                        <a:cubicBezTo>
                          <a:pt x="1179957" y="606392"/>
                          <a:pt x="1179671" y="606963"/>
                          <a:pt x="1180529" y="614298"/>
                        </a:cubicBezTo>
                        <a:cubicBezTo>
                          <a:pt x="1180529" y="614107"/>
                          <a:pt x="1181386" y="619346"/>
                          <a:pt x="1181386" y="620012"/>
                        </a:cubicBezTo>
                        <a:cubicBezTo>
                          <a:pt x="1181100" y="623823"/>
                          <a:pt x="1179766" y="612964"/>
                          <a:pt x="1179671" y="616393"/>
                        </a:cubicBezTo>
                        <a:cubicBezTo>
                          <a:pt x="1179671" y="617441"/>
                          <a:pt x="1180243" y="622775"/>
                          <a:pt x="1180338" y="623060"/>
                        </a:cubicBezTo>
                        <a:cubicBezTo>
                          <a:pt x="1180814" y="627347"/>
                          <a:pt x="1180814" y="629442"/>
                          <a:pt x="1181005" y="635062"/>
                        </a:cubicBezTo>
                        <a:cubicBezTo>
                          <a:pt x="1180814" y="630395"/>
                          <a:pt x="1180529" y="632490"/>
                          <a:pt x="1180338" y="632490"/>
                        </a:cubicBezTo>
                        <a:cubicBezTo>
                          <a:pt x="1180719" y="632585"/>
                          <a:pt x="1180719" y="640586"/>
                          <a:pt x="1181005" y="644777"/>
                        </a:cubicBezTo>
                        <a:cubicBezTo>
                          <a:pt x="1181100" y="644777"/>
                          <a:pt x="1181290" y="644492"/>
                          <a:pt x="1181386" y="646397"/>
                        </a:cubicBezTo>
                        <a:cubicBezTo>
                          <a:pt x="1181862" y="652874"/>
                          <a:pt x="1182243" y="662875"/>
                          <a:pt x="1181862" y="663256"/>
                        </a:cubicBezTo>
                        <a:cubicBezTo>
                          <a:pt x="1181195" y="663827"/>
                          <a:pt x="1181862" y="681449"/>
                          <a:pt x="1182529" y="681544"/>
                        </a:cubicBezTo>
                        <a:cubicBezTo>
                          <a:pt x="1182814" y="686687"/>
                          <a:pt x="1183005" y="699832"/>
                          <a:pt x="1183672" y="700023"/>
                        </a:cubicBezTo>
                        <a:cubicBezTo>
                          <a:pt x="1183767" y="713453"/>
                          <a:pt x="1183577" y="743933"/>
                          <a:pt x="1185481" y="755077"/>
                        </a:cubicBezTo>
                        <a:cubicBezTo>
                          <a:pt x="1182719" y="753172"/>
                          <a:pt x="1187291" y="774984"/>
                          <a:pt x="1187101" y="781461"/>
                        </a:cubicBezTo>
                        <a:cubicBezTo>
                          <a:pt x="1186910" y="786986"/>
                          <a:pt x="1186053" y="789748"/>
                          <a:pt x="1187101" y="800702"/>
                        </a:cubicBezTo>
                        <a:cubicBezTo>
                          <a:pt x="1187387" y="803464"/>
                          <a:pt x="1189387" y="816894"/>
                          <a:pt x="1189387" y="816132"/>
                        </a:cubicBezTo>
                        <a:cubicBezTo>
                          <a:pt x="1189101" y="821085"/>
                          <a:pt x="1188053" y="813560"/>
                          <a:pt x="1188911" y="829658"/>
                        </a:cubicBezTo>
                        <a:cubicBezTo>
                          <a:pt x="1189387" y="838802"/>
                          <a:pt x="1189768" y="830705"/>
                          <a:pt x="1190244" y="841088"/>
                        </a:cubicBezTo>
                        <a:cubicBezTo>
                          <a:pt x="1189863" y="840992"/>
                          <a:pt x="1188815" y="838230"/>
                          <a:pt x="1188720" y="843374"/>
                        </a:cubicBezTo>
                        <a:cubicBezTo>
                          <a:pt x="1188625" y="847565"/>
                          <a:pt x="1189291" y="859185"/>
                          <a:pt x="1189673" y="859185"/>
                        </a:cubicBezTo>
                        <a:cubicBezTo>
                          <a:pt x="1189768" y="859185"/>
                          <a:pt x="1189863" y="860423"/>
                          <a:pt x="1190054" y="862328"/>
                        </a:cubicBezTo>
                        <a:cubicBezTo>
                          <a:pt x="1190149" y="864233"/>
                          <a:pt x="1190339" y="866805"/>
                          <a:pt x="1190434" y="869472"/>
                        </a:cubicBezTo>
                        <a:cubicBezTo>
                          <a:pt x="1190720" y="874806"/>
                          <a:pt x="1191006" y="880521"/>
                          <a:pt x="1191006" y="882140"/>
                        </a:cubicBezTo>
                        <a:cubicBezTo>
                          <a:pt x="1191292" y="888046"/>
                          <a:pt x="1192054" y="905096"/>
                          <a:pt x="1191673" y="907858"/>
                        </a:cubicBezTo>
                        <a:cubicBezTo>
                          <a:pt x="1191197" y="911477"/>
                          <a:pt x="1191006" y="918907"/>
                          <a:pt x="1191958" y="930337"/>
                        </a:cubicBezTo>
                        <a:cubicBezTo>
                          <a:pt x="1192435" y="935766"/>
                          <a:pt x="1192911" y="936052"/>
                          <a:pt x="1193292" y="943386"/>
                        </a:cubicBezTo>
                        <a:cubicBezTo>
                          <a:pt x="1193673" y="949959"/>
                          <a:pt x="1193768" y="957197"/>
                          <a:pt x="1193864" y="963198"/>
                        </a:cubicBezTo>
                        <a:cubicBezTo>
                          <a:pt x="1193864" y="964627"/>
                          <a:pt x="1194530" y="991487"/>
                          <a:pt x="1194816" y="989678"/>
                        </a:cubicBezTo>
                        <a:cubicBezTo>
                          <a:pt x="1195578" y="982725"/>
                          <a:pt x="1195864" y="1007870"/>
                          <a:pt x="1196245" y="1016252"/>
                        </a:cubicBezTo>
                        <a:cubicBezTo>
                          <a:pt x="1196531" y="1022825"/>
                          <a:pt x="1196816" y="1029778"/>
                          <a:pt x="1197102" y="1036350"/>
                        </a:cubicBezTo>
                        <a:cubicBezTo>
                          <a:pt x="1197483" y="1043113"/>
                          <a:pt x="1197483" y="1041494"/>
                          <a:pt x="1197578" y="1040446"/>
                        </a:cubicBezTo>
                        <a:cubicBezTo>
                          <a:pt x="1197769" y="1039208"/>
                          <a:pt x="1197959" y="1051590"/>
                          <a:pt x="1198055" y="1052543"/>
                        </a:cubicBezTo>
                        <a:cubicBezTo>
                          <a:pt x="1198245" y="1057020"/>
                          <a:pt x="1198531" y="1061496"/>
                          <a:pt x="1198721" y="1065782"/>
                        </a:cubicBezTo>
                        <a:cubicBezTo>
                          <a:pt x="1199007" y="1070450"/>
                          <a:pt x="1200245" y="1085404"/>
                          <a:pt x="1199579" y="1085785"/>
                        </a:cubicBezTo>
                        <a:cubicBezTo>
                          <a:pt x="1198912" y="1086261"/>
                          <a:pt x="1199388" y="1098548"/>
                          <a:pt x="1199864" y="1106264"/>
                        </a:cubicBezTo>
                        <a:cubicBezTo>
                          <a:pt x="1200340" y="1114360"/>
                          <a:pt x="1200626" y="1105978"/>
                          <a:pt x="1201007" y="1116360"/>
                        </a:cubicBezTo>
                        <a:cubicBezTo>
                          <a:pt x="1200531" y="1116170"/>
                          <a:pt x="1200055" y="1114265"/>
                          <a:pt x="1200436" y="1122361"/>
                        </a:cubicBezTo>
                        <a:cubicBezTo>
                          <a:pt x="1201103" y="1135029"/>
                          <a:pt x="1202055" y="1112836"/>
                          <a:pt x="1201864" y="1105502"/>
                        </a:cubicBezTo>
                        <a:close/>
                        <a:moveTo>
                          <a:pt x="1217581" y="1526316"/>
                        </a:moveTo>
                        <a:cubicBezTo>
                          <a:pt x="1217771" y="1518506"/>
                          <a:pt x="1217486" y="1514124"/>
                          <a:pt x="1216628" y="1514029"/>
                        </a:cubicBezTo>
                        <a:lnTo>
                          <a:pt x="1216914" y="1520125"/>
                        </a:lnTo>
                        <a:lnTo>
                          <a:pt x="1217581" y="1526316"/>
                        </a:lnTo>
                        <a:close/>
                        <a:moveTo>
                          <a:pt x="1225867" y="1656142"/>
                        </a:moveTo>
                        <a:cubicBezTo>
                          <a:pt x="1225582" y="1647474"/>
                          <a:pt x="1225106" y="1637949"/>
                          <a:pt x="1224724" y="1629377"/>
                        </a:cubicBezTo>
                        <a:cubicBezTo>
                          <a:pt x="1224153" y="1619376"/>
                          <a:pt x="1223963" y="1616423"/>
                          <a:pt x="1223296" y="1611470"/>
                        </a:cubicBezTo>
                        <a:cubicBezTo>
                          <a:pt x="1222534" y="1605755"/>
                          <a:pt x="1222724" y="1594134"/>
                          <a:pt x="1221677" y="1593944"/>
                        </a:cubicBezTo>
                        <a:cubicBezTo>
                          <a:pt x="1222629" y="1594134"/>
                          <a:pt x="1221677" y="1569560"/>
                          <a:pt x="1221486" y="1559463"/>
                        </a:cubicBezTo>
                        <a:cubicBezTo>
                          <a:pt x="1221391" y="1555748"/>
                          <a:pt x="1221200" y="1548128"/>
                          <a:pt x="1221200" y="1545271"/>
                        </a:cubicBezTo>
                        <a:cubicBezTo>
                          <a:pt x="1221581" y="1545366"/>
                          <a:pt x="1221772" y="1539365"/>
                          <a:pt x="1221581" y="1533174"/>
                        </a:cubicBezTo>
                        <a:lnTo>
                          <a:pt x="1220724" y="1533079"/>
                        </a:lnTo>
                        <a:cubicBezTo>
                          <a:pt x="1220343" y="1523554"/>
                          <a:pt x="1220914" y="1522506"/>
                          <a:pt x="1220343" y="1512981"/>
                        </a:cubicBezTo>
                        <a:cubicBezTo>
                          <a:pt x="1219867" y="1505266"/>
                          <a:pt x="1219200" y="1495931"/>
                          <a:pt x="1218533" y="1491645"/>
                        </a:cubicBezTo>
                        <a:cubicBezTo>
                          <a:pt x="1218248" y="1489740"/>
                          <a:pt x="1218152" y="1491550"/>
                          <a:pt x="1218057" y="1487550"/>
                        </a:cubicBezTo>
                        <a:cubicBezTo>
                          <a:pt x="1217866" y="1483168"/>
                          <a:pt x="1217771" y="1478596"/>
                          <a:pt x="1217771" y="1474786"/>
                        </a:cubicBezTo>
                        <a:cubicBezTo>
                          <a:pt x="1217771" y="1467261"/>
                          <a:pt x="1217866" y="1458117"/>
                          <a:pt x="1217105" y="1450211"/>
                        </a:cubicBezTo>
                        <a:cubicBezTo>
                          <a:pt x="1216438" y="1442401"/>
                          <a:pt x="1215676" y="1430209"/>
                          <a:pt x="1215485" y="1420684"/>
                        </a:cubicBezTo>
                        <a:cubicBezTo>
                          <a:pt x="1215390" y="1416398"/>
                          <a:pt x="1216152" y="1412397"/>
                          <a:pt x="1215676" y="1407635"/>
                        </a:cubicBezTo>
                        <a:cubicBezTo>
                          <a:pt x="1214723" y="1396871"/>
                          <a:pt x="1214628" y="1415350"/>
                          <a:pt x="1213961" y="1398205"/>
                        </a:cubicBezTo>
                        <a:cubicBezTo>
                          <a:pt x="1213390" y="1383155"/>
                          <a:pt x="1215866" y="1403920"/>
                          <a:pt x="1215104" y="1386203"/>
                        </a:cubicBezTo>
                        <a:cubicBezTo>
                          <a:pt x="1214723" y="1376583"/>
                          <a:pt x="1214342" y="1383727"/>
                          <a:pt x="1213961" y="1377726"/>
                        </a:cubicBezTo>
                        <a:cubicBezTo>
                          <a:pt x="1213295" y="1367915"/>
                          <a:pt x="1212914" y="1353914"/>
                          <a:pt x="1212628" y="1343912"/>
                        </a:cubicBezTo>
                        <a:cubicBezTo>
                          <a:pt x="1211961" y="1321719"/>
                          <a:pt x="1211485" y="1294192"/>
                          <a:pt x="1210247" y="1271522"/>
                        </a:cubicBezTo>
                        <a:cubicBezTo>
                          <a:pt x="1209865" y="1264379"/>
                          <a:pt x="1209484" y="1263331"/>
                          <a:pt x="1208913" y="1258187"/>
                        </a:cubicBezTo>
                        <a:cubicBezTo>
                          <a:pt x="1207770" y="1246377"/>
                          <a:pt x="1208913" y="1253806"/>
                          <a:pt x="1209008" y="1250568"/>
                        </a:cubicBezTo>
                        <a:cubicBezTo>
                          <a:pt x="1209104" y="1246091"/>
                          <a:pt x="1208151" y="1230660"/>
                          <a:pt x="1207675" y="1226755"/>
                        </a:cubicBezTo>
                        <a:cubicBezTo>
                          <a:pt x="1206437" y="1219802"/>
                          <a:pt x="1206817" y="1219421"/>
                          <a:pt x="1207294" y="1214468"/>
                        </a:cubicBezTo>
                        <a:cubicBezTo>
                          <a:pt x="1207389" y="1213801"/>
                          <a:pt x="1205294" y="1204467"/>
                          <a:pt x="1205389" y="1207134"/>
                        </a:cubicBezTo>
                        <a:cubicBezTo>
                          <a:pt x="1205198" y="1202561"/>
                          <a:pt x="1206056" y="1202276"/>
                          <a:pt x="1206151" y="1201133"/>
                        </a:cubicBezTo>
                        <a:cubicBezTo>
                          <a:pt x="1206437" y="1198085"/>
                          <a:pt x="1205674" y="1188179"/>
                          <a:pt x="1205389" y="1183893"/>
                        </a:cubicBezTo>
                        <a:cubicBezTo>
                          <a:pt x="1205103" y="1178939"/>
                          <a:pt x="1203389" y="1152651"/>
                          <a:pt x="1204531" y="1158175"/>
                        </a:cubicBezTo>
                        <a:cubicBezTo>
                          <a:pt x="1205865" y="1164843"/>
                          <a:pt x="1203579" y="1139220"/>
                          <a:pt x="1203293" y="1133791"/>
                        </a:cubicBezTo>
                        <a:cubicBezTo>
                          <a:pt x="1202531" y="1119789"/>
                          <a:pt x="1204913" y="1123123"/>
                          <a:pt x="1203579" y="1110645"/>
                        </a:cubicBezTo>
                        <a:cubicBezTo>
                          <a:pt x="1202722" y="1110455"/>
                          <a:pt x="1202246" y="1129410"/>
                          <a:pt x="1201960" y="1137601"/>
                        </a:cubicBezTo>
                        <a:cubicBezTo>
                          <a:pt x="1201960" y="1138363"/>
                          <a:pt x="1201579" y="1152936"/>
                          <a:pt x="1201960" y="1153031"/>
                        </a:cubicBezTo>
                        <a:cubicBezTo>
                          <a:pt x="1202436" y="1157699"/>
                          <a:pt x="1202627" y="1160175"/>
                          <a:pt x="1202627" y="1166271"/>
                        </a:cubicBezTo>
                        <a:cubicBezTo>
                          <a:pt x="1202722" y="1173986"/>
                          <a:pt x="1202627" y="1184178"/>
                          <a:pt x="1203389" y="1192846"/>
                        </a:cubicBezTo>
                        <a:cubicBezTo>
                          <a:pt x="1204055" y="1200180"/>
                          <a:pt x="1204436" y="1200656"/>
                          <a:pt x="1204150" y="1208181"/>
                        </a:cubicBezTo>
                        <a:cubicBezTo>
                          <a:pt x="1204627" y="1219326"/>
                          <a:pt x="1206627" y="1238947"/>
                          <a:pt x="1205198" y="1238756"/>
                        </a:cubicBezTo>
                        <a:cubicBezTo>
                          <a:pt x="1206246" y="1238947"/>
                          <a:pt x="1206437" y="1262188"/>
                          <a:pt x="1206913" y="1270284"/>
                        </a:cubicBezTo>
                        <a:cubicBezTo>
                          <a:pt x="1207484" y="1279428"/>
                          <a:pt x="1207580" y="1271903"/>
                          <a:pt x="1208151" y="1278285"/>
                        </a:cubicBezTo>
                        <a:cubicBezTo>
                          <a:pt x="1208627" y="1283810"/>
                          <a:pt x="1208056" y="1287905"/>
                          <a:pt x="1207770" y="1287810"/>
                        </a:cubicBezTo>
                        <a:cubicBezTo>
                          <a:pt x="1206532" y="1287620"/>
                          <a:pt x="1208151" y="1301717"/>
                          <a:pt x="1208627" y="1311146"/>
                        </a:cubicBezTo>
                        <a:cubicBezTo>
                          <a:pt x="1208818" y="1315433"/>
                          <a:pt x="1209865" y="1347532"/>
                          <a:pt x="1209580" y="1345151"/>
                        </a:cubicBezTo>
                        <a:cubicBezTo>
                          <a:pt x="1209865" y="1347913"/>
                          <a:pt x="1209294" y="1339340"/>
                          <a:pt x="1209961" y="1344008"/>
                        </a:cubicBezTo>
                        <a:cubicBezTo>
                          <a:pt x="1210247" y="1346484"/>
                          <a:pt x="1210437" y="1351913"/>
                          <a:pt x="1210628" y="1355247"/>
                        </a:cubicBezTo>
                        <a:cubicBezTo>
                          <a:pt x="1210818" y="1360200"/>
                          <a:pt x="1211199" y="1369059"/>
                          <a:pt x="1211104" y="1372678"/>
                        </a:cubicBezTo>
                        <a:cubicBezTo>
                          <a:pt x="1210913" y="1376202"/>
                          <a:pt x="1210628" y="1375440"/>
                          <a:pt x="1211199" y="1383441"/>
                        </a:cubicBezTo>
                        <a:cubicBezTo>
                          <a:pt x="1211580" y="1389156"/>
                          <a:pt x="1212152" y="1389823"/>
                          <a:pt x="1212532" y="1394109"/>
                        </a:cubicBezTo>
                        <a:cubicBezTo>
                          <a:pt x="1213104" y="1401634"/>
                          <a:pt x="1212914" y="1412873"/>
                          <a:pt x="1212914" y="1419160"/>
                        </a:cubicBezTo>
                        <a:cubicBezTo>
                          <a:pt x="1213009" y="1426780"/>
                          <a:pt x="1213199" y="1435067"/>
                          <a:pt x="1213580" y="1443353"/>
                        </a:cubicBezTo>
                        <a:cubicBezTo>
                          <a:pt x="1213961" y="1451640"/>
                          <a:pt x="1214438" y="1459832"/>
                          <a:pt x="1215009" y="1467261"/>
                        </a:cubicBezTo>
                        <a:cubicBezTo>
                          <a:pt x="1215295" y="1470786"/>
                          <a:pt x="1216247" y="1477929"/>
                          <a:pt x="1216438" y="1481644"/>
                        </a:cubicBezTo>
                        <a:cubicBezTo>
                          <a:pt x="1216438" y="1480692"/>
                          <a:pt x="1215485" y="1477072"/>
                          <a:pt x="1215390" y="1478120"/>
                        </a:cubicBezTo>
                        <a:cubicBezTo>
                          <a:pt x="1215199" y="1480120"/>
                          <a:pt x="1215962" y="1494979"/>
                          <a:pt x="1216152" y="1498313"/>
                        </a:cubicBezTo>
                        <a:cubicBezTo>
                          <a:pt x="1216533" y="1504028"/>
                          <a:pt x="1216819" y="1500980"/>
                          <a:pt x="1217200" y="1508123"/>
                        </a:cubicBezTo>
                        <a:cubicBezTo>
                          <a:pt x="1217486" y="1513838"/>
                          <a:pt x="1217676" y="1519839"/>
                          <a:pt x="1217771" y="1525269"/>
                        </a:cubicBezTo>
                        <a:cubicBezTo>
                          <a:pt x="1218057" y="1540699"/>
                          <a:pt x="1217295" y="1540604"/>
                          <a:pt x="1218533" y="1557272"/>
                        </a:cubicBezTo>
                        <a:cubicBezTo>
                          <a:pt x="1219295" y="1564226"/>
                          <a:pt x="1219486" y="1571084"/>
                          <a:pt x="1219867" y="1580037"/>
                        </a:cubicBezTo>
                        <a:cubicBezTo>
                          <a:pt x="1220057" y="1583943"/>
                          <a:pt x="1220914" y="1585657"/>
                          <a:pt x="1221296" y="1594229"/>
                        </a:cubicBezTo>
                        <a:cubicBezTo>
                          <a:pt x="1221010" y="1594706"/>
                          <a:pt x="1219867" y="1588895"/>
                          <a:pt x="1220438" y="1598135"/>
                        </a:cubicBezTo>
                        <a:cubicBezTo>
                          <a:pt x="1220819" y="1604136"/>
                          <a:pt x="1221581" y="1608041"/>
                          <a:pt x="1222057" y="1612613"/>
                        </a:cubicBezTo>
                        <a:cubicBezTo>
                          <a:pt x="1220819" y="1601087"/>
                          <a:pt x="1222248" y="1627662"/>
                          <a:pt x="1222439" y="1632425"/>
                        </a:cubicBezTo>
                        <a:cubicBezTo>
                          <a:pt x="1222629" y="1640997"/>
                          <a:pt x="1221677" y="1632806"/>
                          <a:pt x="1222057" y="1642997"/>
                        </a:cubicBezTo>
                        <a:cubicBezTo>
                          <a:pt x="1222439" y="1652903"/>
                          <a:pt x="1224534" y="1653761"/>
                          <a:pt x="1224058" y="1640902"/>
                        </a:cubicBezTo>
                        <a:lnTo>
                          <a:pt x="1224439" y="1649475"/>
                        </a:lnTo>
                        <a:cubicBezTo>
                          <a:pt x="1225010" y="1657761"/>
                          <a:pt x="1226248" y="1668429"/>
                          <a:pt x="1225867" y="1656142"/>
                        </a:cubicBezTo>
                        <a:close/>
                        <a:moveTo>
                          <a:pt x="1247489" y="2157538"/>
                        </a:moveTo>
                        <a:cubicBezTo>
                          <a:pt x="1247680" y="2149728"/>
                          <a:pt x="1247394" y="2145346"/>
                          <a:pt x="1246537" y="2145251"/>
                        </a:cubicBezTo>
                        <a:lnTo>
                          <a:pt x="1246823" y="2151347"/>
                        </a:lnTo>
                        <a:lnTo>
                          <a:pt x="1247489" y="2157538"/>
                        </a:lnTo>
                        <a:close/>
                        <a:moveTo>
                          <a:pt x="882491" y="2568542"/>
                        </a:moveTo>
                        <a:cubicBezTo>
                          <a:pt x="894969" y="2573971"/>
                          <a:pt x="897541" y="2573400"/>
                          <a:pt x="888492" y="2570256"/>
                        </a:cubicBezTo>
                        <a:lnTo>
                          <a:pt x="882491" y="2568542"/>
                        </a:lnTo>
                        <a:close/>
                        <a:moveTo>
                          <a:pt x="1227963" y="1740819"/>
                        </a:moveTo>
                        <a:cubicBezTo>
                          <a:pt x="1227582" y="1731770"/>
                          <a:pt x="1228439" y="1733199"/>
                          <a:pt x="1228820" y="1740914"/>
                        </a:cubicBezTo>
                        <a:cubicBezTo>
                          <a:pt x="1228725" y="1745010"/>
                          <a:pt x="1228439" y="1751106"/>
                          <a:pt x="1227963" y="1740819"/>
                        </a:cubicBezTo>
                        <a:close/>
                        <a:moveTo>
                          <a:pt x="1238440" y="1967610"/>
                        </a:moveTo>
                        <a:cubicBezTo>
                          <a:pt x="1237964" y="1967514"/>
                          <a:pt x="1237393" y="1960656"/>
                          <a:pt x="1237488" y="1955322"/>
                        </a:cubicBezTo>
                        <a:cubicBezTo>
                          <a:pt x="1237679" y="1947988"/>
                          <a:pt x="1238917" y="1946369"/>
                          <a:pt x="1239012" y="1961609"/>
                        </a:cubicBezTo>
                        <a:cubicBezTo>
                          <a:pt x="1238917" y="1964657"/>
                          <a:pt x="1238726" y="1967610"/>
                          <a:pt x="1238440" y="1967610"/>
                        </a:cubicBezTo>
                        <a:close/>
                        <a:moveTo>
                          <a:pt x="1253204" y="2328797"/>
                        </a:moveTo>
                        <a:lnTo>
                          <a:pt x="1254442" y="2328988"/>
                        </a:lnTo>
                        <a:cubicBezTo>
                          <a:pt x="1254347" y="2333941"/>
                          <a:pt x="1253681" y="2340132"/>
                          <a:pt x="1253204" y="2328797"/>
                        </a:cubicBezTo>
                        <a:close/>
                        <a:moveTo>
                          <a:pt x="1245203" y="2511773"/>
                        </a:moveTo>
                        <a:cubicBezTo>
                          <a:pt x="1251775" y="2505581"/>
                          <a:pt x="1251299" y="2507201"/>
                          <a:pt x="1245584" y="2512535"/>
                        </a:cubicBezTo>
                        <a:cubicBezTo>
                          <a:pt x="1242346" y="2514916"/>
                          <a:pt x="1237488" y="2518440"/>
                          <a:pt x="1245203" y="2511773"/>
                        </a:cubicBezTo>
                        <a:close/>
                        <a:moveTo>
                          <a:pt x="1179671" y="2556159"/>
                        </a:moveTo>
                        <a:cubicBezTo>
                          <a:pt x="1187577" y="2551682"/>
                          <a:pt x="1186720" y="2553206"/>
                          <a:pt x="1179862" y="2557017"/>
                        </a:cubicBezTo>
                        <a:cubicBezTo>
                          <a:pt x="1167003" y="2563113"/>
                          <a:pt x="1166241" y="2562541"/>
                          <a:pt x="1179671" y="2556159"/>
                        </a:cubicBezTo>
                        <a:close/>
                        <a:moveTo>
                          <a:pt x="149352" y="2108675"/>
                        </a:moveTo>
                        <a:cubicBezTo>
                          <a:pt x="141065" y="2108580"/>
                          <a:pt x="136779" y="2111628"/>
                          <a:pt x="149162" y="2111913"/>
                        </a:cubicBezTo>
                        <a:cubicBezTo>
                          <a:pt x="153448" y="2112104"/>
                          <a:pt x="169640" y="2112866"/>
                          <a:pt x="172593" y="2112961"/>
                        </a:cubicBezTo>
                        <a:cubicBezTo>
                          <a:pt x="177260" y="2112771"/>
                          <a:pt x="177165" y="2112009"/>
                          <a:pt x="191548" y="2114199"/>
                        </a:cubicBezTo>
                        <a:cubicBezTo>
                          <a:pt x="203835" y="2116009"/>
                          <a:pt x="217265" y="2118581"/>
                          <a:pt x="229838" y="2121343"/>
                        </a:cubicBezTo>
                        <a:cubicBezTo>
                          <a:pt x="237744" y="2123057"/>
                          <a:pt x="244126" y="2123820"/>
                          <a:pt x="250031" y="2125629"/>
                        </a:cubicBezTo>
                        <a:cubicBezTo>
                          <a:pt x="259937" y="2128677"/>
                          <a:pt x="260413" y="2130106"/>
                          <a:pt x="272034" y="2134202"/>
                        </a:cubicBezTo>
                        <a:cubicBezTo>
                          <a:pt x="278606" y="2136678"/>
                          <a:pt x="274130" y="2134106"/>
                          <a:pt x="274701" y="2134106"/>
                        </a:cubicBezTo>
                        <a:cubicBezTo>
                          <a:pt x="280606" y="2136202"/>
                          <a:pt x="282892" y="2138202"/>
                          <a:pt x="288988" y="2140393"/>
                        </a:cubicBezTo>
                        <a:cubicBezTo>
                          <a:pt x="290703" y="2141060"/>
                          <a:pt x="293846" y="2139726"/>
                          <a:pt x="302800" y="2144775"/>
                        </a:cubicBezTo>
                        <a:cubicBezTo>
                          <a:pt x="306800" y="2147061"/>
                          <a:pt x="302038" y="2145251"/>
                          <a:pt x="309753" y="2149346"/>
                        </a:cubicBezTo>
                        <a:cubicBezTo>
                          <a:pt x="312896" y="2151061"/>
                          <a:pt x="318516" y="2154014"/>
                          <a:pt x="321850" y="2155823"/>
                        </a:cubicBezTo>
                        <a:cubicBezTo>
                          <a:pt x="330517" y="2160586"/>
                          <a:pt x="320230" y="2153347"/>
                          <a:pt x="335756" y="2162681"/>
                        </a:cubicBezTo>
                        <a:cubicBezTo>
                          <a:pt x="334804" y="2162586"/>
                          <a:pt x="336042" y="2163920"/>
                          <a:pt x="340042" y="2166872"/>
                        </a:cubicBezTo>
                        <a:cubicBezTo>
                          <a:pt x="345757" y="2170587"/>
                          <a:pt x="354711" y="2177636"/>
                          <a:pt x="355473" y="2176969"/>
                        </a:cubicBezTo>
                        <a:cubicBezTo>
                          <a:pt x="354711" y="2177731"/>
                          <a:pt x="362617" y="2183255"/>
                          <a:pt x="369951" y="2188113"/>
                        </a:cubicBezTo>
                        <a:cubicBezTo>
                          <a:pt x="369570" y="2188399"/>
                          <a:pt x="377666" y="2194590"/>
                          <a:pt x="385953" y="2201544"/>
                        </a:cubicBezTo>
                        <a:cubicBezTo>
                          <a:pt x="394240" y="2208402"/>
                          <a:pt x="402812" y="2215926"/>
                          <a:pt x="404622" y="2217546"/>
                        </a:cubicBezTo>
                        <a:cubicBezTo>
                          <a:pt x="390715" y="2205068"/>
                          <a:pt x="393192" y="2205830"/>
                          <a:pt x="406813" y="2218498"/>
                        </a:cubicBezTo>
                        <a:cubicBezTo>
                          <a:pt x="415766" y="2226975"/>
                          <a:pt x="425101" y="2236119"/>
                          <a:pt x="434149" y="2244978"/>
                        </a:cubicBezTo>
                        <a:cubicBezTo>
                          <a:pt x="435007" y="2244406"/>
                          <a:pt x="411671" y="2221546"/>
                          <a:pt x="404050" y="2214783"/>
                        </a:cubicBezTo>
                        <a:cubicBezTo>
                          <a:pt x="411385" y="2221451"/>
                          <a:pt x="418719" y="2228309"/>
                          <a:pt x="425863" y="2235167"/>
                        </a:cubicBezTo>
                        <a:cubicBezTo>
                          <a:pt x="430530" y="2239739"/>
                          <a:pt x="437959" y="2247073"/>
                          <a:pt x="439674" y="2249550"/>
                        </a:cubicBezTo>
                        <a:cubicBezTo>
                          <a:pt x="441388" y="2251836"/>
                          <a:pt x="436150" y="2247073"/>
                          <a:pt x="441770" y="2252979"/>
                        </a:cubicBezTo>
                        <a:cubicBezTo>
                          <a:pt x="453104" y="2265171"/>
                          <a:pt x="457295" y="2267742"/>
                          <a:pt x="468154" y="2278696"/>
                        </a:cubicBezTo>
                        <a:cubicBezTo>
                          <a:pt x="477774" y="2288316"/>
                          <a:pt x="483775" y="2295079"/>
                          <a:pt x="489680" y="2301842"/>
                        </a:cubicBezTo>
                        <a:cubicBezTo>
                          <a:pt x="490156" y="2301556"/>
                          <a:pt x="497967" y="2308414"/>
                          <a:pt x="502825" y="2312796"/>
                        </a:cubicBezTo>
                        <a:cubicBezTo>
                          <a:pt x="510349" y="2319749"/>
                          <a:pt x="506158" y="2316891"/>
                          <a:pt x="508445" y="2319082"/>
                        </a:cubicBezTo>
                        <a:cubicBezTo>
                          <a:pt x="513302" y="2323845"/>
                          <a:pt x="512826" y="2322511"/>
                          <a:pt x="513016" y="2322321"/>
                        </a:cubicBezTo>
                        <a:cubicBezTo>
                          <a:pt x="512731" y="2322511"/>
                          <a:pt x="508730" y="2319749"/>
                          <a:pt x="511302" y="2322511"/>
                        </a:cubicBezTo>
                        <a:cubicBezTo>
                          <a:pt x="515303" y="2326797"/>
                          <a:pt x="524732" y="2335655"/>
                          <a:pt x="529304" y="2339942"/>
                        </a:cubicBezTo>
                        <a:cubicBezTo>
                          <a:pt x="534448" y="2344704"/>
                          <a:pt x="543878" y="2353372"/>
                          <a:pt x="547402" y="2356039"/>
                        </a:cubicBezTo>
                        <a:cubicBezTo>
                          <a:pt x="549688" y="2357754"/>
                          <a:pt x="550164" y="2357944"/>
                          <a:pt x="555022" y="2362421"/>
                        </a:cubicBezTo>
                        <a:cubicBezTo>
                          <a:pt x="557784" y="2364993"/>
                          <a:pt x="560356" y="2367469"/>
                          <a:pt x="561118" y="2368517"/>
                        </a:cubicBezTo>
                        <a:cubicBezTo>
                          <a:pt x="562070" y="2369850"/>
                          <a:pt x="563118" y="2370707"/>
                          <a:pt x="567119" y="2374137"/>
                        </a:cubicBezTo>
                        <a:cubicBezTo>
                          <a:pt x="572643" y="2378899"/>
                          <a:pt x="577882" y="2382900"/>
                          <a:pt x="583692" y="2387853"/>
                        </a:cubicBezTo>
                        <a:cubicBezTo>
                          <a:pt x="589502" y="2392520"/>
                          <a:pt x="595598" y="2397568"/>
                          <a:pt x="601313" y="2402521"/>
                        </a:cubicBezTo>
                        <a:cubicBezTo>
                          <a:pt x="604838" y="2405569"/>
                          <a:pt x="610076" y="2410141"/>
                          <a:pt x="612362" y="2412046"/>
                        </a:cubicBezTo>
                        <a:cubicBezTo>
                          <a:pt x="613791" y="2413189"/>
                          <a:pt x="611886" y="2411284"/>
                          <a:pt x="613600" y="2412618"/>
                        </a:cubicBezTo>
                        <a:lnTo>
                          <a:pt x="618554" y="2416523"/>
                        </a:lnTo>
                        <a:cubicBezTo>
                          <a:pt x="626269" y="2422809"/>
                          <a:pt x="634365" y="2428620"/>
                          <a:pt x="642175" y="2434620"/>
                        </a:cubicBezTo>
                        <a:cubicBezTo>
                          <a:pt x="650177" y="2440621"/>
                          <a:pt x="667036" y="2452908"/>
                          <a:pt x="667703" y="2452242"/>
                        </a:cubicBezTo>
                        <a:cubicBezTo>
                          <a:pt x="667131" y="2452813"/>
                          <a:pt x="684276" y="2464529"/>
                          <a:pt x="691039" y="2469101"/>
                        </a:cubicBezTo>
                        <a:cubicBezTo>
                          <a:pt x="700564" y="2475387"/>
                          <a:pt x="702183" y="2475673"/>
                          <a:pt x="711232" y="2481579"/>
                        </a:cubicBezTo>
                        <a:cubicBezTo>
                          <a:pt x="715042" y="2484055"/>
                          <a:pt x="711898" y="2482721"/>
                          <a:pt x="715613" y="2485293"/>
                        </a:cubicBezTo>
                        <a:cubicBezTo>
                          <a:pt x="719042" y="2487770"/>
                          <a:pt x="723995" y="2490627"/>
                          <a:pt x="727900" y="2493009"/>
                        </a:cubicBezTo>
                        <a:cubicBezTo>
                          <a:pt x="732949" y="2495961"/>
                          <a:pt x="738664" y="2499295"/>
                          <a:pt x="743140" y="2501771"/>
                        </a:cubicBezTo>
                        <a:cubicBezTo>
                          <a:pt x="745903" y="2503296"/>
                          <a:pt x="744855" y="2502153"/>
                          <a:pt x="744950" y="2501962"/>
                        </a:cubicBezTo>
                        <a:cubicBezTo>
                          <a:pt x="744188" y="2502819"/>
                          <a:pt x="757142" y="2509201"/>
                          <a:pt x="762953" y="2512535"/>
                        </a:cubicBezTo>
                        <a:cubicBezTo>
                          <a:pt x="770096" y="2516630"/>
                          <a:pt x="760476" y="2513106"/>
                          <a:pt x="771144" y="2518821"/>
                        </a:cubicBezTo>
                        <a:cubicBezTo>
                          <a:pt x="784098" y="2525679"/>
                          <a:pt x="779526" y="2521584"/>
                          <a:pt x="784288" y="2523393"/>
                        </a:cubicBezTo>
                        <a:cubicBezTo>
                          <a:pt x="788289" y="2524917"/>
                          <a:pt x="798766" y="2532156"/>
                          <a:pt x="798195" y="2531871"/>
                        </a:cubicBezTo>
                        <a:cubicBezTo>
                          <a:pt x="800576" y="2532728"/>
                          <a:pt x="798671" y="2531489"/>
                          <a:pt x="805529" y="2535109"/>
                        </a:cubicBezTo>
                        <a:cubicBezTo>
                          <a:pt x="807244" y="2536157"/>
                          <a:pt x="812768" y="2538633"/>
                          <a:pt x="814483" y="2539300"/>
                        </a:cubicBezTo>
                        <a:cubicBezTo>
                          <a:pt x="816483" y="2540062"/>
                          <a:pt x="814578" y="2538919"/>
                          <a:pt x="816483" y="2539586"/>
                        </a:cubicBezTo>
                        <a:cubicBezTo>
                          <a:pt x="818769" y="2540443"/>
                          <a:pt x="823722" y="2542729"/>
                          <a:pt x="826770" y="2544063"/>
                        </a:cubicBezTo>
                        <a:cubicBezTo>
                          <a:pt x="825913" y="2544253"/>
                          <a:pt x="826961" y="2545015"/>
                          <a:pt x="834866" y="2548539"/>
                        </a:cubicBezTo>
                        <a:cubicBezTo>
                          <a:pt x="845630" y="2553206"/>
                          <a:pt x="847630" y="2553873"/>
                          <a:pt x="848487" y="2555207"/>
                        </a:cubicBezTo>
                        <a:cubicBezTo>
                          <a:pt x="848582" y="2555397"/>
                          <a:pt x="852202" y="2557207"/>
                          <a:pt x="856012" y="2558921"/>
                        </a:cubicBezTo>
                        <a:cubicBezTo>
                          <a:pt x="859822" y="2560541"/>
                          <a:pt x="864013" y="2561779"/>
                          <a:pt x="864870" y="2562065"/>
                        </a:cubicBezTo>
                        <a:cubicBezTo>
                          <a:pt x="867251" y="2562541"/>
                          <a:pt x="862584" y="2560827"/>
                          <a:pt x="869252" y="2563017"/>
                        </a:cubicBezTo>
                        <a:cubicBezTo>
                          <a:pt x="876681" y="2565494"/>
                          <a:pt x="884968" y="2568542"/>
                          <a:pt x="892302" y="2571209"/>
                        </a:cubicBezTo>
                        <a:cubicBezTo>
                          <a:pt x="900113" y="2573971"/>
                          <a:pt x="900874" y="2575114"/>
                          <a:pt x="907732" y="2577114"/>
                        </a:cubicBezTo>
                        <a:cubicBezTo>
                          <a:pt x="913924" y="2578829"/>
                          <a:pt x="924115" y="2581401"/>
                          <a:pt x="929640" y="2582448"/>
                        </a:cubicBezTo>
                        <a:cubicBezTo>
                          <a:pt x="937070" y="2583782"/>
                          <a:pt x="953643" y="2588830"/>
                          <a:pt x="952595" y="2588259"/>
                        </a:cubicBezTo>
                        <a:cubicBezTo>
                          <a:pt x="957263" y="2588639"/>
                          <a:pt x="954881" y="2587973"/>
                          <a:pt x="951452" y="2587115"/>
                        </a:cubicBezTo>
                        <a:cubicBezTo>
                          <a:pt x="947928" y="2586449"/>
                          <a:pt x="943547" y="2584639"/>
                          <a:pt x="943547" y="2584639"/>
                        </a:cubicBezTo>
                        <a:cubicBezTo>
                          <a:pt x="943547" y="2584639"/>
                          <a:pt x="946023" y="2585211"/>
                          <a:pt x="948595" y="2585782"/>
                        </a:cubicBezTo>
                        <a:cubicBezTo>
                          <a:pt x="951166" y="2586258"/>
                          <a:pt x="953738" y="2586639"/>
                          <a:pt x="953929" y="2586830"/>
                        </a:cubicBezTo>
                        <a:cubicBezTo>
                          <a:pt x="954500" y="2587401"/>
                          <a:pt x="965263" y="2588735"/>
                          <a:pt x="970597" y="2589306"/>
                        </a:cubicBezTo>
                        <a:cubicBezTo>
                          <a:pt x="982028" y="2590545"/>
                          <a:pt x="976884" y="2590640"/>
                          <a:pt x="983075" y="2591973"/>
                        </a:cubicBezTo>
                        <a:cubicBezTo>
                          <a:pt x="987266" y="2592926"/>
                          <a:pt x="988790" y="2592545"/>
                          <a:pt x="990219" y="2592640"/>
                        </a:cubicBezTo>
                        <a:cubicBezTo>
                          <a:pt x="990314" y="2592354"/>
                          <a:pt x="998696" y="2592640"/>
                          <a:pt x="1003078" y="2592830"/>
                        </a:cubicBezTo>
                        <a:cubicBezTo>
                          <a:pt x="1015079" y="2593307"/>
                          <a:pt x="1016984" y="2593688"/>
                          <a:pt x="1027081" y="2593402"/>
                        </a:cubicBezTo>
                        <a:cubicBezTo>
                          <a:pt x="1027938" y="2593688"/>
                          <a:pt x="1035653" y="2592735"/>
                          <a:pt x="1037082" y="2592735"/>
                        </a:cubicBezTo>
                        <a:cubicBezTo>
                          <a:pt x="1040416" y="2592735"/>
                          <a:pt x="1025842" y="2594640"/>
                          <a:pt x="1037844" y="2594164"/>
                        </a:cubicBezTo>
                        <a:cubicBezTo>
                          <a:pt x="1043749" y="2593878"/>
                          <a:pt x="1050131" y="2593497"/>
                          <a:pt x="1056608" y="2593116"/>
                        </a:cubicBezTo>
                        <a:cubicBezTo>
                          <a:pt x="1059847" y="2592830"/>
                          <a:pt x="1063085" y="2592830"/>
                          <a:pt x="1066324" y="2592354"/>
                        </a:cubicBezTo>
                        <a:cubicBezTo>
                          <a:pt x="1069467" y="2591878"/>
                          <a:pt x="1072610" y="2591306"/>
                          <a:pt x="1075563" y="2590830"/>
                        </a:cubicBezTo>
                        <a:cubicBezTo>
                          <a:pt x="1074230" y="2591021"/>
                          <a:pt x="1064990" y="2592545"/>
                          <a:pt x="1065752" y="2592069"/>
                        </a:cubicBezTo>
                        <a:cubicBezTo>
                          <a:pt x="1066133" y="2591783"/>
                          <a:pt x="1084802" y="2588925"/>
                          <a:pt x="1084898" y="2588544"/>
                        </a:cubicBezTo>
                        <a:cubicBezTo>
                          <a:pt x="1084898" y="2588639"/>
                          <a:pt x="1083945" y="2588735"/>
                          <a:pt x="1082612" y="2588925"/>
                        </a:cubicBezTo>
                        <a:cubicBezTo>
                          <a:pt x="1081278" y="2589116"/>
                          <a:pt x="1079468" y="2589306"/>
                          <a:pt x="1077849" y="2589592"/>
                        </a:cubicBezTo>
                        <a:cubicBezTo>
                          <a:pt x="1074515" y="2589973"/>
                          <a:pt x="1071658" y="2590259"/>
                          <a:pt x="1073372" y="2589973"/>
                        </a:cubicBezTo>
                        <a:cubicBezTo>
                          <a:pt x="1081849" y="2588354"/>
                          <a:pt x="1094041" y="2585496"/>
                          <a:pt x="1094041" y="2586639"/>
                        </a:cubicBezTo>
                        <a:cubicBezTo>
                          <a:pt x="1091946" y="2587306"/>
                          <a:pt x="1088136" y="2588259"/>
                          <a:pt x="1094899" y="2587306"/>
                        </a:cubicBezTo>
                        <a:cubicBezTo>
                          <a:pt x="1104709" y="2585592"/>
                          <a:pt x="1118806" y="2581401"/>
                          <a:pt x="1128331" y="2578829"/>
                        </a:cubicBezTo>
                        <a:cubicBezTo>
                          <a:pt x="1135666" y="2576067"/>
                          <a:pt x="1128713" y="2577781"/>
                          <a:pt x="1129474" y="2577114"/>
                        </a:cubicBezTo>
                        <a:cubicBezTo>
                          <a:pt x="1134523" y="2575305"/>
                          <a:pt x="1152525" y="2569209"/>
                          <a:pt x="1155287" y="2568542"/>
                        </a:cubicBezTo>
                        <a:cubicBezTo>
                          <a:pt x="1157859" y="2567970"/>
                          <a:pt x="1142619" y="2573685"/>
                          <a:pt x="1140714" y="2574352"/>
                        </a:cubicBezTo>
                        <a:cubicBezTo>
                          <a:pt x="1144143" y="2573114"/>
                          <a:pt x="1149477" y="2571113"/>
                          <a:pt x="1154621" y="2569209"/>
                        </a:cubicBezTo>
                        <a:cubicBezTo>
                          <a:pt x="1159669" y="2567018"/>
                          <a:pt x="1164431" y="2564732"/>
                          <a:pt x="1167098" y="2563779"/>
                        </a:cubicBezTo>
                        <a:cubicBezTo>
                          <a:pt x="1171194" y="2562255"/>
                          <a:pt x="1169670" y="2563779"/>
                          <a:pt x="1169765" y="2564160"/>
                        </a:cubicBezTo>
                        <a:cubicBezTo>
                          <a:pt x="1174147" y="2561207"/>
                          <a:pt x="1177481" y="2559493"/>
                          <a:pt x="1184053" y="2555016"/>
                        </a:cubicBezTo>
                        <a:cubicBezTo>
                          <a:pt x="1187387" y="2552826"/>
                          <a:pt x="1194054" y="2549301"/>
                          <a:pt x="1198721" y="2546539"/>
                        </a:cubicBezTo>
                        <a:cubicBezTo>
                          <a:pt x="1201103" y="2545205"/>
                          <a:pt x="1204341" y="2542062"/>
                          <a:pt x="1207865" y="2540253"/>
                        </a:cubicBezTo>
                        <a:cubicBezTo>
                          <a:pt x="1212152" y="2538062"/>
                          <a:pt x="1203293" y="2544634"/>
                          <a:pt x="1206341" y="2543301"/>
                        </a:cubicBezTo>
                        <a:cubicBezTo>
                          <a:pt x="1208818" y="2542157"/>
                          <a:pt x="1216819" y="2536443"/>
                          <a:pt x="1219486" y="2534442"/>
                        </a:cubicBezTo>
                        <a:cubicBezTo>
                          <a:pt x="1222820" y="2531680"/>
                          <a:pt x="1222724" y="2531394"/>
                          <a:pt x="1227296" y="2527870"/>
                        </a:cubicBezTo>
                        <a:cubicBezTo>
                          <a:pt x="1232345" y="2524155"/>
                          <a:pt x="1237393" y="2519964"/>
                          <a:pt x="1242155" y="2515773"/>
                        </a:cubicBezTo>
                        <a:cubicBezTo>
                          <a:pt x="1247965" y="2510915"/>
                          <a:pt x="1254538" y="2504724"/>
                          <a:pt x="1260824" y="2498152"/>
                        </a:cubicBezTo>
                        <a:cubicBezTo>
                          <a:pt x="1261015" y="2497962"/>
                          <a:pt x="1261300" y="2497771"/>
                          <a:pt x="1261396" y="2497485"/>
                        </a:cubicBezTo>
                        <a:lnTo>
                          <a:pt x="1261396" y="2496533"/>
                        </a:lnTo>
                        <a:lnTo>
                          <a:pt x="1261300" y="2494818"/>
                        </a:lnTo>
                        <a:lnTo>
                          <a:pt x="1261110" y="2491485"/>
                        </a:lnTo>
                        <a:cubicBezTo>
                          <a:pt x="1261015" y="2489294"/>
                          <a:pt x="1260920" y="2487103"/>
                          <a:pt x="1260824" y="2485007"/>
                        </a:cubicBezTo>
                        <a:cubicBezTo>
                          <a:pt x="1260539" y="2480817"/>
                          <a:pt x="1260348" y="2476816"/>
                          <a:pt x="1260062" y="2473292"/>
                        </a:cubicBezTo>
                        <a:cubicBezTo>
                          <a:pt x="1259777" y="2469863"/>
                          <a:pt x="1259300" y="2469101"/>
                          <a:pt x="1259300" y="2464814"/>
                        </a:cubicBezTo>
                        <a:cubicBezTo>
                          <a:pt x="1259300" y="2459195"/>
                          <a:pt x="1259681" y="2458242"/>
                          <a:pt x="1259681" y="2452337"/>
                        </a:cubicBezTo>
                        <a:cubicBezTo>
                          <a:pt x="1259681" y="2440240"/>
                          <a:pt x="1258919" y="2420904"/>
                          <a:pt x="1257967" y="2408331"/>
                        </a:cubicBezTo>
                        <a:cubicBezTo>
                          <a:pt x="1257776" y="2405855"/>
                          <a:pt x="1257014" y="2400711"/>
                          <a:pt x="1257014" y="2399378"/>
                        </a:cubicBezTo>
                        <a:cubicBezTo>
                          <a:pt x="1257014" y="2394425"/>
                          <a:pt x="1257967" y="2399092"/>
                          <a:pt x="1257681" y="2391091"/>
                        </a:cubicBezTo>
                        <a:cubicBezTo>
                          <a:pt x="1257681" y="2390996"/>
                          <a:pt x="1257490" y="2390424"/>
                          <a:pt x="1257205" y="2389091"/>
                        </a:cubicBezTo>
                        <a:cubicBezTo>
                          <a:pt x="1257014" y="2387757"/>
                          <a:pt x="1256729" y="2385567"/>
                          <a:pt x="1256538" y="2382423"/>
                        </a:cubicBezTo>
                        <a:cubicBezTo>
                          <a:pt x="1256348" y="2378042"/>
                          <a:pt x="1256157" y="2372803"/>
                          <a:pt x="1255776" y="2371851"/>
                        </a:cubicBezTo>
                        <a:cubicBezTo>
                          <a:pt x="1254919" y="2369755"/>
                          <a:pt x="1254823" y="2367564"/>
                          <a:pt x="1253966" y="2359278"/>
                        </a:cubicBezTo>
                        <a:cubicBezTo>
                          <a:pt x="1254062" y="2356896"/>
                          <a:pt x="1255014" y="2349467"/>
                          <a:pt x="1255109" y="2352515"/>
                        </a:cubicBezTo>
                        <a:cubicBezTo>
                          <a:pt x="1255109" y="2354896"/>
                          <a:pt x="1255109" y="2360516"/>
                          <a:pt x="1255586" y="2364612"/>
                        </a:cubicBezTo>
                        <a:cubicBezTo>
                          <a:pt x="1255966" y="2367374"/>
                          <a:pt x="1255966" y="2364802"/>
                          <a:pt x="1255871" y="2361945"/>
                        </a:cubicBezTo>
                        <a:cubicBezTo>
                          <a:pt x="1255776" y="2356325"/>
                          <a:pt x="1254442" y="2340037"/>
                          <a:pt x="1254919" y="2335655"/>
                        </a:cubicBezTo>
                        <a:cubicBezTo>
                          <a:pt x="1255300" y="2332322"/>
                          <a:pt x="1253299" y="2302223"/>
                          <a:pt x="1252919" y="2292221"/>
                        </a:cubicBezTo>
                        <a:cubicBezTo>
                          <a:pt x="1252252" y="2292126"/>
                          <a:pt x="1252538" y="2298222"/>
                          <a:pt x="1251871" y="2298127"/>
                        </a:cubicBezTo>
                        <a:cubicBezTo>
                          <a:pt x="1251585" y="2291269"/>
                          <a:pt x="1252061" y="2285268"/>
                          <a:pt x="1251871" y="2282125"/>
                        </a:cubicBezTo>
                        <a:cubicBezTo>
                          <a:pt x="1251490" y="2276220"/>
                          <a:pt x="1250632" y="2271933"/>
                          <a:pt x="1250156" y="2267361"/>
                        </a:cubicBezTo>
                        <a:cubicBezTo>
                          <a:pt x="1250537" y="2264885"/>
                          <a:pt x="1251680" y="2231166"/>
                          <a:pt x="1250347" y="2230880"/>
                        </a:cubicBezTo>
                        <a:cubicBezTo>
                          <a:pt x="1250442" y="2234976"/>
                          <a:pt x="1250728" y="2236214"/>
                          <a:pt x="1250823" y="2237929"/>
                        </a:cubicBezTo>
                        <a:cubicBezTo>
                          <a:pt x="1251014" y="2241263"/>
                          <a:pt x="1249966" y="2236405"/>
                          <a:pt x="1249775" y="2235167"/>
                        </a:cubicBezTo>
                        <a:cubicBezTo>
                          <a:pt x="1249394" y="2232309"/>
                          <a:pt x="1249108" y="2227071"/>
                          <a:pt x="1249013" y="2222880"/>
                        </a:cubicBezTo>
                        <a:cubicBezTo>
                          <a:pt x="1248728" y="2212021"/>
                          <a:pt x="1250252" y="2224118"/>
                          <a:pt x="1249966" y="2211640"/>
                        </a:cubicBezTo>
                        <a:cubicBezTo>
                          <a:pt x="1249775" y="2206020"/>
                          <a:pt x="1249489" y="2197543"/>
                          <a:pt x="1249204" y="2192019"/>
                        </a:cubicBezTo>
                        <a:cubicBezTo>
                          <a:pt x="1248728" y="2185065"/>
                          <a:pt x="1248347" y="2189923"/>
                          <a:pt x="1247965" y="2180303"/>
                        </a:cubicBezTo>
                        <a:cubicBezTo>
                          <a:pt x="1247680" y="2173730"/>
                          <a:pt x="1247394" y="2169635"/>
                          <a:pt x="1247965" y="2169730"/>
                        </a:cubicBezTo>
                        <a:cubicBezTo>
                          <a:pt x="1248156" y="2170587"/>
                          <a:pt x="1248632" y="2174112"/>
                          <a:pt x="1248728" y="2173445"/>
                        </a:cubicBezTo>
                        <a:cubicBezTo>
                          <a:pt x="1248918" y="2172492"/>
                          <a:pt x="1245870" y="2144679"/>
                          <a:pt x="1246346" y="2140203"/>
                        </a:cubicBezTo>
                        <a:cubicBezTo>
                          <a:pt x="1246727" y="2136678"/>
                          <a:pt x="1247299" y="2139536"/>
                          <a:pt x="1246918" y="2128392"/>
                        </a:cubicBezTo>
                        <a:cubicBezTo>
                          <a:pt x="1246823" y="2125820"/>
                          <a:pt x="1246156" y="2114199"/>
                          <a:pt x="1246061" y="2111913"/>
                        </a:cubicBezTo>
                        <a:cubicBezTo>
                          <a:pt x="1246251" y="2113818"/>
                          <a:pt x="1245870" y="2135440"/>
                          <a:pt x="1245584" y="2125248"/>
                        </a:cubicBezTo>
                        <a:cubicBezTo>
                          <a:pt x="1245298" y="2116866"/>
                          <a:pt x="1245108" y="2109342"/>
                          <a:pt x="1244822" y="2100769"/>
                        </a:cubicBezTo>
                        <a:lnTo>
                          <a:pt x="1244251" y="2087529"/>
                        </a:lnTo>
                        <a:cubicBezTo>
                          <a:pt x="1244251" y="2084672"/>
                          <a:pt x="1244060" y="2083243"/>
                          <a:pt x="1243870" y="2083148"/>
                        </a:cubicBezTo>
                        <a:cubicBezTo>
                          <a:pt x="1243679" y="2079623"/>
                          <a:pt x="1244917" y="2086101"/>
                          <a:pt x="1245013" y="2085720"/>
                        </a:cubicBezTo>
                        <a:cubicBezTo>
                          <a:pt x="1245394" y="2084291"/>
                          <a:pt x="1244537" y="2076099"/>
                          <a:pt x="1244346" y="2074480"/>
                        </a:cubicBezTo>
                        <a:cubicBezTo>
                          <a:pt x="1244060" y="2072289"/>
                          <a:pt x="1243298" y="2067527"/>
                          <a:pt x="1243394" y="2062478"/>
                        </a:cubicBezTo>
                        <a:cubicBezTo>
                          <a:pt x="1243394" y="2057906"/>
                          <a:pt x="1243965" y="2061431"/>
                          <a:pt x="1244156" y="2059526"/>
                        </a:cubicBezTo>
                        <a:cubicBezTo>
                          <a:pt x="1243870" y="2062383"/>
                          <a:pt x="1242441" y="2044571"/>
                          <a:pt x="1242250" y="2040190"/>
                        </a:cubicBezTo>
                        <a:cubicBezTo>
                          <a:pt x="1241965" y="2035618"/>
                          <a:pt x="1241679" y="2029903"/>
                          <a:pt x="1241584" y="2025331"/>
                        </a:cubicBezTo>
                        <a:cubicBezTo>
                          <a:pt x="1241489" y="2021235"/>
                          <a:pt x="1241870" y="2023521"/>
                          <a:pt x="1241774" y="2019140"/>
                        </a:cubicBezTo>
                        <a:cubicBezTo>
                          <a:pt x="1241679" y="2015330"/>
                          <a:pt x="1241203" y="1999042"/>
                          <a:pt x="1240727" y="1998470"/>
                        </a:cubicBezTo>
                        <a:cubicBezTo>
                          <a:pt x="1240346" y="1997994"/>
                          <a:pt x="1240060" y="1996756"/>
                          <a:pt x="1239774" y="1990565"/>
                        </a:cubicBezTo>
                        <a:cubicBezTo>
                          <a:pt x="1239774" y="1990470"/>
                          <a:pt x="1239679" y="1988184"/>
                          <a:pt x="1239583" y="1985993"/>
                        </a:cubicBezTo>
                        <a:cubicBezTo>
                          <a:pt x="1239488" y="1983707"/>
                          <a:pt x="1239488" y="1981516"/>
                          <a:pt x="1239488" y="1981516"/>
                        </a:cubicBezTo>
                        <a:cubicBezTo>
                          <a:pt x="1239679" y="1981516"/>
                          <a:pt x="1241298" y="1998185"/>
                          <a:pt x="1241012" y="1987231"/>
                        </a:cubicBezTo>
                        <a:cubicBezTo>
                          <a:pt x="1240822" y="1977992"/>
                          <a:pt x="1239774" y="1974277"/>
                          <a:pt x="1239774" y="1964943"/>
                        </a:cubicBezTo>
                        <a:cubicBezTo>
                          <a:pt x="1239774" y="1954370"/>
                          <a:pt x="1239012" y="1947512"/>
                          <a:pt x="1238345" y="1938844"/>
                        </a:cubicBezTo>
                        <a:cubicBezTo>
                          <a:pt x="1237774" y="1932177"/>
                          <a:pt x="1238059" y="1933701"/>
                          <a:pt x="1237964" y="1930081"/>
                        </a:cubicBezTo>
                        <a:cubicBezTo>
                          <a:pt x="1237964" y="1927319"/>
                          <a:pt x="1237488" y="1921889"/>
                          <a:pt x="1237298" y="1918842"/>
                        </a:cubicBezTo>
                        <a:cubicBezTo>
                          <a:pt x="1236726" y="1915794"/>
                          <a:pt x="1235678" y="1904173"/>
                          <a:pt x="1236250" y="1900935"/>
                        </a:cubicBezTo>
                        <a:cubicBezTo>
                          <a:pt x="1236440" y="1900172"/>
                          <a:pt x="1237774" y="1895220"/>
                          <a:pt x="1236631" y="1889028"/>
                        </a:cubicBezTo>
                        <a:cubicBezTo>
                          <a:pt x="1236155" y="1886076"/>
                          <a:pt x="1235869" y="1886647"/>
                          <a:pt x="1235583" y="1878455"/>
                        </a:cubicBezTo>
                        <a:cubicBezTo>
                          <a:pt x="1235392" y="1873979"/>
                          <a:pt x="1235964" y="1877027"/>
                          <a:pt x="1236059" y="1874931"/>
                        </a:cubicBezTo>
                        <a:cubicBezTo>
                          <a:pt x="1236155" y="1872550"/>
                          <a:pt x="1235869" y="1867121"/>
                          <a:pt x="1235773" y="1863787"/>
                        </a:cubicBezTo>
                        <a:lnTo>
                          <a:pt x="1234916" y="1863692"/>
                        </a:lnTo>
                        <a:cubicBezTo>
                          <a:pt x="1234916" y="1866645"/>
                          <a:pt x="1235012" y="1871407"/>
                          <a:pt x="1234821" y="1872645"/>
                        </a:cubicBezTo>
                        <a:cubicBezTo>
                          <a:pt x="1234440" y="1874741"/>
                          <a:pt x="1233964" y="1859882"/>
                          <a:pt x="1233869" y="1857691"/>
                        </a:cubicBezTo>
                        <a:cubicBezTo>
                          <a:pt x="1233488" y="1847499"/>
                          <a:pt x="1234154" y="1852738"/>
                          <a:pt x="1234059" y="1843689"/>
                        </a:cubicBezTo>
                        <a:cubicBezTo>
                          <a:pt x="1234059" y="1842070"/>
                          <a:pt x="1233964" y="1828735"/>
                          <a:pt x="1233773" y="1827497"/>
                        </a:cubicBezTo>
                        <a:cubicBezTo>
                          <a:pt x="1233297" y="1824068"/>
                          <a:pt x="1233202" y="1828163"/>
                          <a:pt x="1232725" y="1819210"/>
                        </a:cubicBezTo>
                        <a:cubicBezTo>
                          <a:pt x="1232535" y="1814828"/>
                          <a:pt x="1232440" y="1810161"/>
                          <a:pt x="1232154" y="1808161"/>
                        </a:cubicBezTo>
                        <a:cubicBezTo>
                          <a:pt x="1231392" y="1803494"/>
                          <a:pt x="1230439" y="1775014"/>
                          <a:pt x="1230249" y="1767775"/>
                        </a:cubicBezTo>
                        <a:cubicBezTo>
                          <a:pt x="1229963" y="1760155"/>
                          <a:pt x="1230249" y="1761774"/>
                          <a:pt x="1230439" y="1759203"/>
                        </a:cubicBezTo>
                        <a:cubicBezTo>
                          <a:pt x="1230725" y="1756821"/>
                          <a:pt x="1230154" y="1745582"/>
                          <a:pt x="1229963" y="1741391"/>
                        </a:cubicBezTo>
                        <a:cubicBezTo>
                          <a:pt x="1229963" y="1735771"/>
                          <a:pt x="1229678" y="1726341"/>
                          <a:pt x="1229011" y="1723484"/>
                        </a:cubicBezTo>
                        <a:cubicBezTo>
                          <a:pt x="1228630" y="1721769"/>
                          <a:pt x="1228534" y="1717769"/>
                          <a:pt x="1228344" y="1712530"/>
                        </a:cubicBezTo>
                        <a:cubicBezTo>
                          <a:pt x="1228249" y="1709101"/>
                          <a:pt x="1227868" y="1708434"/>
                          <a:pt x="1227582" y="1703767"/>
                        </a:cubicBezTo>
                        <a:cubicBezTo>
                          <a:pt x="1227201" y="1696147"/>
                          <a:pt x="1227201" y="1691385"/>
                          <a:pt x="1226915" y="1684145"/>
                        </a:cubicBezTo>
                        <a:cubicBezTo>
                          <a:pt x="1226630" y="1675954"/>
                          <a:pt x="1224153" y="1656618"/>
                          <a:pt x="1224058" y="1663381"/>
                        </a:cubicBezTo>
                        <a:cubicBezTo>
                          <a:pt x="1224058" y="1663953"/>
                          <a:pt x="1224534" y="1671382"/>
                          <a:pt x="1224534" y="1672811"/>
                        </a:cubicBezTo>
                        <a:cubicBezTo>
                          <a:pt x="1224629" y="1677478"/>
                          <a:pt x="1224820" y="1682431"/>
                          <a:pt x="1224724" y="1685765"/>
                        </a:cubicBezTo>
                        <a:cubicBezTo>
                          <a:pt x="1224820" y="1696147"/>
                          <a:pt x="1225106" y="1707291"/>
                          <a:pt x="1225677" y="1718817"/>
                        </a:cubicBezTo>
                        <a:cubicBezTo>
                          <a:pt x="1226058" y="1726722"/>
                          <a:pt x="1226725" y="1719102"/>
                          <a:pt x="1227296" y="1729770"/>
                        </a:cubicBezTo>
                        <a:cubicBezTo>
                          <a:pt x="1227677" y="1736914"/>
                          <a:pt x="1227677" y="1741962"/>
                          <a:pt x="1227582" y="1747106"/>
                        </a:cubicBezTo>
                        <a:cubicBezTo>
                          <a:pt x="1227201" y="1747011"/>
                          <a:pt x="1227201" y="1747772"/>
                          <a:pt x="1227391" y="1753202"/>
                        </a:cubicBezTo>
                        <a:cubicBezTo>
                          <a:pt x="1227773" y="1762441"/>
                          <a:pt x="1227582" y="1757488"/>
                          <a:pt x="1228249" y="1760155"/>
                        </a:cubicBezTo>
                        <a:cubicBezTo>
                          <a:pt x="1228534" y="1761298"/>
                          <a:pt x="1229011" y="1768061"/>
                          <a:pt x="1228915" y="1770918"/>
                        </a:cubicBezTo>
                        <a:cubicBezTo>
                          <a:pt x="1228725" y="1777205"/>
                          <a:pt x="1227487" y="1765679"/>
                          <a:pt x="1228058" y="1779681"/>
                        </a:cubicBezTo>
                        <a:cubicBezTo>
                          <a:pt x="1228249" y="1784634"/>
                          <a:pt x="1229106" y="1796064"/>
                          <a:pt x="1229582" y="1796064"/>
                        </a:cubicBezTo>
                        <a:cubicBezTo>
                          <a:pt x="1229678" y="1798636"/>
                          <a:pt x="1229868" y="1802827"/>
                          <a:pt x="1229963" y="1805685"/>
                        </a:cubicBezTo>
                        <a:cubicBezTo>
                          <a:pt x="1230154" y="1809113"/>
                          <a:pt x="1231773" y="1834926"/>
                          <a:pt x="1231868" y="1836736"/>
                        </a:cubicBezTo>
                        <a:cubicBezTo>
                          <a:pt x="1231773" y="1839117"/>
                          <a:pt x="1231392" y="1835784"/>
                          <a:pt x="1231011" y="1831878"/>
                        </a:cubicBezTo>
                        <a:cubicBezTo>
                          <a:pt x="1230821" y="1829878"/>
                          <a:pt x="1230535" y="1827878"/>
                          <a:pt x="1230439" y="1826259"/>
                        </a:cubicBezTo>
                        <a:cubicBezTo>
                          <a:pt x="1230249" y="1824639"/>
                          <a:pt x="1230154" y="1823496"/>
                          <a:pt x="1230058" y="1823496"/>
                        </a:cubicBezTo>
                        <a:cubicBezTo>
                          <a:pt x="1230058" y="1823496"/>
                          <a:pt x="1230249" y="1825496"/>
                          <a:pt x="1230535" y="1828640"/>
                        </a:cubicBezTo>
                        <a:cubicBezTo>
                          <a:pt x="1230725" y="1831783"/>
                          <a:pt x="1231011" y="1835879"/>
                          <a:pt x="1231202" y="1840165"/>
                        </a:cubicBezTo>
                        <a:cubicBezTo>
                          <a:pt x="1231678" y="1848737"/>
                          <a:pt x="1232249" y="1857691"/>
                          <a:pt x="1232440" y="1859786"/>
                        </a:cubicBezTo>
                        <a:cubicBezTo>
                          <a:pt x="1233011" y="1865502"/>
                          <a:pt x="1233106" y="1869883"/>
                          <a:pt x="1232916" y="1875598"/>
                        </a:cubicBezTo>
                        <a:cubicBezTo>
                          <a:pt x="1232630" y="1884552"/>
                          <a:pt x="1233297" y="1883789"/>
                          <a:pt x="1233488" y="1889695"/>
                        </a:cubicBezTo>
                        <a:cubicBezTo>
                          <a:pt x="1233773" y="1896362"/>
                          <a:pt x="1233869" y="1897982"/>
                          <a:pt x="1233773" y="1902649"/>
                        </a:cubicBezTo>
                        <a:cubicBezTo>
                          <a:pt x="1233773" y="1904268"/>
                          <a:pt x="1233773" y="1906173"/>
                          <a:pt x="1233869" y="1908269"/>
                        </a:cubicBezTo>
                        <a:cubicBezTo>
                          <a:pt x="1234154" y="1912841"/>
                          <a:pt x="1234726" y="1916175"/>
                          <a:pt x="1234821" y="1912460"/>
                        </a:cubicBezTo>
                        <a:cubicBezTo>
                          <a:pt x="1235012" y="1910555"/>
                          <a:pt x="1235488" y="1909983"/>
                          <a:pt x="1235583" y="1916651"/>
                        </a:cubicBezTo>
                        <a:cubicBezTo>
                          <a:pt x="1235678" y="1922747"/>
                          <a:pt x="1235202" y="1923795"/>
                          <a:pt x="1235297" y="1930081"/>
                        </a:cubicBezTo>
                        <a:cubicBezTo>
                          <a:pt x="1235392" y="1936368"/>
                          <a:pt x="1235869" y="1943606"/>
                          <a:pt x="1236345" y="1949226"/>
                        </a:cubicBezTo>
                        <a:cubicBezTo>
                          <a:pt x="1236536" y="1953989"/>
                          <a:pt x="1236726" y="1958751"/>
                          <a:pt x="1236726" y="1962942"/>
                        </a:cubicBezTo>
                        <a:cubicBezTo>
                          <a:pt x="1236631" y="1964085"/>
                          <a:pt x="1236631" y="1965704"/>
                          <a:pt x="1236726" y="1967705"/>
                        </a:cubicBezTo>
                        <a:cubicBezTo>
                          <a:pt x="1237012" y="1975515"/>
                          <a:pt x="1237298" y="1973515"/>
                          <a:pt x="1237679" y="1981421"/>
                        </a:cubicBezTo>
                        <a:cubicBezTo>
                          <a:pt x="1237774" y="1986564"/>
                          <a:pt x="1237869" y="1989993"/>
                          <a:pt x="1238059" y="1995232"/>
                        </a:cubicBezTo>
                        <a:cubicBezTo>
                          <a:pt x="1238440" y="2007234"/>
                          <a:pt x="1239203" y="2022188"/>
                          <a:pt x="1240060" y="2032284"/>
                        </a:cubicBezTo>
                        <a:cubicBezTo>
                          <a:pt x="1240727" y="2039237"/>
                          <a:pt x="1240822" y="2041143"/>
                          <a:pt x="1240155" y="2041047"/>
                        </a:cubicBezTo>
                        <a:cubicBezTo>
                          <a:pt x="1239488" y="2035142"/>
                          <a:pt x="1239869" y="2043143"/>
                          <a:pt x="1239964" y="2047620"/>
                        </a:cubicBezTo>
                        <a:cubicBezTo>
                          <a:pt x="1240250" y="2054096"/>
                          <a:pt x="1240536" y="2062097"/>
                          <a:pt x="1240917" y="2068194"/>
                        </a:cubicBezTo>
                        <a:cubicBezTo>
                          <a:pt x="1241203" y="2072861"/>
                          <a:pt x="1241774" y="2076861"/>
                          <a:pt x="1241870" y="2083910"/>
                        </a:cubicBezTo>
                        <a:cubicBezTo>
                          <a:pt x="1241203" y="2083814"/>
                          <a:pt x="1242060" y="2100960"/>
                          <a:pt x="1242441" y="2106484"/>
                        </a:cubicBezTo>
                        <a:cubicBezTo>
                          <a:pt x="1242822" y="2112294"/>
                          <a:pt x="1244156" y="2120390"/>
                          <a:pt x="1243965" y="2122772"/>
                        </a:cubicBezTo>
                        <a:cubicBezTo>
                          <a:pt x="1243584" y="2128677"/>
                          <a:pt x="1243489" y="2130487"/>
                          <a:pt x="1243870" y="2141727"/>
                        </a:cubicBezTo>
                        <a:cubicBezTo>
                          <a:pt x="1244537" y="2158110"/>
                          <a:pt x="1245298" y="2175255"/>
                          <a:pt x="1245965" y="2191542"/>
                        </a:cubicBezTo>
                        <a:cubicBezTo>
                          <a:pt x="1246251" y="2197448"/>
                          <a:pt x="1246632" y="2203353"/>
                          <a:pt x="1246918" y="2209163"/>
                        </a:cubicBezTo>
                        <a:cubicBezTo>
                          <a:pt x="1247108" y="2212688"/>
                          <a:pt x="1247584" y="2215355"/>
                          <a:pt x="1247680" y="2218593"/>
                        </a:cubicBezTo>
                        <a:cubicBezTo>
                          <a:pt x="1247870" y="2223165"/>
                          <a:pt x="1247489" y="2227166"/>
                          <a:pt x="1247394" y="2230785"/>
                        </a:cubicBezTo>
                        <a:cubicBezTo>
                          <a:pt x="1247394" y="2235548"/>
                          <a:pt x="1247489" y="2241168"/>
                          <a:pt x="1247680" y="2246882"/>
                        </a:cubicBezTo>
                        <a:cubicBezTo>
                          <a:pt x="1247965" y="2254503"/>
                          <a:pt x="1248251" y="2261265"/>
                          <a:pt x="1248918" y="2261361"/>
                        </a:cubicBezTo>
                        <a:cubicBezTo>
                          <a:pt x="1248442" y="2261265"/>
                          <a:pt x="1249966" y="2278315"/>
                          <a:pt x="1250156" y="2282125"/>
                        </a:cubicBezTo>
                        <a:cubicBezTo>
                          <a:pt x="1250252" y="2284316"/>
                          <a:pt x="1249966" y="2293460"/>
                          <a:pt x="1250061" y="2298032"/>
                        </a:cubicBezTo>
                        <a:cubicBezTo>
                          <a:pt x="1250156" y="2304509"/>
                          <a:pt x="1250442" y="2312700"/>
                          <a:pt x="1250918" y="2319272"/>
                        </a:cubicBezTo>
                        <a:cubicBezTo>
                          <a:pt x="1251299" y="2325178"/>
                          <a:pt x="1251775" y="2322606"/>
                          <a:pt x="1252061" y="2322702"/>
                        </a:cubicBezTo>
                        <a:cubicBezTo>
                          <a:pt x="1252156" y="2325559"/>
                          <a:pt x="1252442" y="2332036"/>
                          <a:pt x="1252538" y="2334989"/>
                        </a:cubicBezTo>
                        <a:cubicBezTo>
                          <a:pt x="1252442" y="2334608"/>
                          <a:pt x="1252252" y="2334894"/>
                          <a:pt x="1252156" y="2335655"/>
                        </a:cubicBezTo>
                        <a:cubicBezTo>
                          <a:pt x="1252061" y="2337370"/>
                          <a:pt x="1252442" y="2343180"/>
                          <a:pt x="1252538" y="2345562"/>
                        </a:cubicBezTo>
                        <a:cubicBezTo>
                          <a:pt x="1252633" y="2347752"/>
                          <a:pt x="1252347" y="2348990"/>
                          <a:pt x="1252442" y="2352610"/>
                        </a:cubicBezTo>
                        <a:cubicBezTo>
                          <a:pt x="1252633" y="2356515"/>
                          <a:pt x="1252728" y="2360897"/>
                          <a:pt x="1252919" y="2364897"/>
                        </a:cubicBezTo>
                        <a:cubicBezTo>
                          <a:pt x="1253585" y="2377565"/>
                          <a:pt x="1254157" y="2382519"/>
                          <a:pt x="1255014" y="2392901"/>
                        </a:cubicBezTo>
                        <a:cubicBezTo>
                          <a:pt x="1256062" y="2406045"/>
                          <a:pt x="1255395" y="2402330"/>
                          <a:pt x="1254728" y="2402235"/>
                        </a:cubicBezTo>
                        <a:cubicBezTo>
                          <a:pt x="1255109" y="2402330"/>
                          <a:pt x="1255109" y="2410046"/>
                          <a:pt x="1255490" y="2413475"/>
                        </a:cubicBezTo>
                        <a:cubicBezTo>
                          <a:pt x="1255586" y="2414142"/>
                          <a:pt x="1256062" y="2414522"/>
                          <a:pt x="1256157" y="2415380"/>
                        </a:cubicBezTo>
                        <a:cubicBezTo>
                          <a:pt x="1256348" y="2420809"/>
                          <a:pt x="1255681" y="2419666"/>
                          <a:pt x="1255871" y="2424429"/>
                        </a:cubicBezTo>
                        <a:cubicBezTo>
                          <a:pt x="1256157" y="2430905"/>
                          <a:pt x="1256824" y="2435382"/>
                          <a:pt x="1257205" y="2441383"/>
                        </a:cubicBezTo>
                        <a:cubicBezTo>
                          <a:pt x="1257872" y="2451384"/>
                          <a:pt x="1257109" y="2445384"/>
                          <a:pt x="1256824" y="2441573"/>
                        </a:cubicBezTo>
                        <a:cubicBezTo>
                          <a:pt x="1256252" y="2435954"/>
                          <a:pt x="1255586" y="2437192"/>
                          <a:pt x="1256062" y="2445669"/>
                        </a:cubicBezTo>
                        <a:cubicBezTo>
                          <a:pt x="1256538" y="2453956"/>
                          <a:pt x="1257395" y="2463386"/>
                          <a:pt x="1258062" y="2463481"/>
                        </a:cubicBezTo>
                        <a:cubicBezTo>
                          <a:pt x="1257300" y="2463386"/>
                          <a:pt x="1257872" y="2477102"/>
                          <a:pt x="1258443" y="2490913"/>
                        </a:cubicBezTo>
                        <a:cubicBezTo>
                          <a:pt x="1258538" y="2492628"/>
                          <a:pt x="1258633" y="2494342"/>
                          <a:pt x="1258633" y="2496056"/>
                        </a:cubicBezTo>
                        <a:cubicBezTo>
                          <a:pt x="1258633" y="2496533"/>
                          <a:pt x="1258729" y="2496723"/>
                          <a:pt x="1258443" y="2496914"/>
                        </a:cubicBezTo>
                        <a:lnTo>
                          <a:pt x="1257014" y="2498438"/>
                        </a:lnTo>
                        <a:cubicBezTo>
                          <a:pt x="1254823" y="2500724"/>
                          <a:pt x="1252728" y="2502914"/>
                          <a:pt x="1250823" y="2504629"/>
                        </a:cubicBezTo>
                        <a:cubicBezTo>
                          <a:pt x="1247108" y="2508153"/>
                          <a:pt x="1244537" y="2510344"/>
                          <a:pt x="1244441" y="2510154"/>
                        </a:cubicBezTo>
                        <a:cubicBezTo>
                          <a:pt x="1240346" y="2513202"/>
                          <a:pt x="1236536" y="2516535"/>
                          <a:pt x="1232725" y="2519964"/>
                        </a:cubicBezTo>
                        <a:cubicBezTo>
                          <a:pt x="1228725" y="2523203"/>
                          <a:pt x="1224629" y="2526632"/>
                          <a:pt x="1220153" y="2530061"/>
                        </a:cubicBezTo>
                        <a:cubicBezTo>
                          <a:pt x="1213199" y="2535204"/>
                          <a:pt x="1205770" y="2539871"/>
                          <a:pt x="1198531" y="2544539"/>
                        </a:cubicBezTo>
                        <a:cubicBezTo>
                          <a:pt x="1188244" y="2550254"/>
                          <a:pt x="1179005" y="2556445"/>
                          <a:pt x="1169003" y="2560636"/>
                        </a:cubicBezTo>
                        <a:cubicBezTo>
                          <a:pt x="1165098" y="2562446"/>
                          <a:pt x="1162526" y="2563494"/>
                          <a:pt x="1159764" y="2564637"/>
                        </a:cubicBezTo>
                        <a:cubicBezTo>
                          <a:pt x="1157002" y="2565875"/>
                          <a:pt x="1153954" y="2567208"/>
                          <a:pt x="1148810" y="2568923"/>
                        </a:cubicBezTo>
                        <a:cubicBezTo>
                          <a:pt x="1144905" y="2570352"/>
                          <a:pt x="1138619" y="2572638"/>
                          <a:pt x="1135856" y="2573876"/>
                        </a:cubicBezTo>
                        <a:cubicBezTo>
                          <a:pt x="1134428" y="2574543"/>
                          <a:pt x="1135666" y="2574447"/>
                          <a:pt x="1132332" y="2575590"/>
                        </a:cubicBezTo>
                        <a:cubicBezTo>
                          <a:pt x="1124426" y="2578543"/>
                          <a:pt x="1123283" y="2577305"/>
                          <a:pt x="1123379" y="2577114"/>
                        </a:cubicBezTo>
                        <a:cubicBezTo>
                          <a:pt x="1123379" y="2577210"/>
                          <a:pt x="1122331" y="2577590"/>
                          <a:pt x="1120426" y="2578162"/>
                        </a:cubicBezTo>
                        <a:cubicBezTo>
                          <a:pt x="1118521" y="2578734"/>
                          <a:pt x="1115758" y="2579496"/>
                          <a:pt x="1112520" y="2580448"/>
                        </a:cubicBezTo>
                        <a:cubicBezTo>
                          <a:pt x="1105948" y="2582258"/>
                          <a:pt x="1097089" y="2584925"/>
                          <a:pt x="1087564" y="2586163"/>
                        </a:cubicBezTo>
                        <a:cubicBezTo>
                          <a:pt x="1078135" y="2587496"/>
                          <a:pt x="1068514" y="2589687"/>
                          <a:pt x="1060418" y="2590068"/>
                        </a:cubicBezTo>
                        <a:cubicBezTo>
                          <a:pt x="1052417" y="2590545"/>
                          <a:pt x="1046131" y="2590926"/>
                          <a:pt x="1043654" y="2591021"/>
                        </a:cubicBezTo>
                        <a:cubicBezTo>
                          <a:pt x="1038701" y="2591211"/>
                          <a:pt x="1033367" y="2591688"/>
                          <a:pt x="1028129" y="2591688"/>
                        </a:cubicBezTo>
                        <a:cubicBezTo>
                          <a:pt x="1022795" y="2591402"/>
                          <a:pt x="1017651" y="2591116"/>
                          <a:pt x="1012984" y="2590926"/>
                        </a:cubicBezTo>
                        <a:cubicBezTo>
                          <a:pt x="1004030" y="2590449"/>
                          <a:pt x="994696" y="2590830"/>
                          <a:pt x="986599" y="2589878"/>
                        </a:cubicBezTo>
                        <a:cubicBezTo>
                          <a:pt x="983932" y="2589592"/>
                          <a:pt x="972979" y="2589021"/>
                          <a:pt x="977837" y="2589687"/>
                        </a:cubicBezTo>
                        <a:cubicBezTo>
                          <a:pt x="971074" y="2588735"/>
                          <a:pt x="976217" y="2588163"/>
                          <a:pt x="965168" y="2587020"/>
                        </a:cubicBezTo>
                        <a:cubicBezTo>
                          <a:pt x="963739" y="2586830"/>
                          <a:pt x="953072" y="2585972"/>
                          <a:pt x="950786" y="2585401"/>
                        </a:cubicBezTo>
                        <a:cubicBezTo>
                          <a:pt x="949547" y="2585115"/>
                          <a:pt x="959167" y="2585496"/>
                          <a:pt x="952690" y="2584734"/>
                        </a:cubicBezTo>
                        <a:cubicBezTo>
                          <a:pt x="944880" y="2583496"/>
                          <a:pt x="931069" y="2579972"/>
                          <a:pt x="930688" y="2580734"/>
                        </a:cubicBezTo>
                        <a:cubicBezTo>
                          <a:pt x="925830" y="2579591"/>
                          <a:pt x="920496" y="2577590"/>
                          <a:pt x="919258" y="2577019"/>
                        </a:cubicBezTo>
                        <a:cubicBezTo>
                          <a:pt x="917829" y="2576543"/>
                          <a:pt x="903256" y="2572638"/>
                          <a:pt x="902303" y="2571971"/>
                        </a:cubicBezTo>
                        <a:cubicBezTo>
                          <a:pt x="899636" y="2571399"/>
                          <a:pt x="900398" y="2572352"/>
                          <a:pt x="892397" y="2569589"/>
                        </a:cubicBezTo>
                        <a:cubicBezTo>
                          <a:pt x="886301" y="2567494"/>
                          <a:pt x="882205" y="2565780"/>
                          <a:pt x="875538" y="2563494"/>
                        </a:cubicBezTo>
                        <a:cubicBezTo>
                          <a:pt x="869156" y="2561398"/>
                          <a:pt x="868108" y="2561207"/>
                          <a:pt x="861155" y="2558826"/>
                        </a:cubicBezTo>
                        <a:cubicBezTo>
                          <a:pt x="852964" y="2555683"/>
                          <a:pt x="851249" y="2553873"/>
                          <a:pt x="842867" y="2550063"/>
                        </a:cubicBezTo>
                        <a:cubicBezTo>
                          <a:pt x="837247" y="2547396"/>
                          <a:pt x="827913" y="2543205"/>
                          <a:pt x="827532" y="2543681"/>
                        </a:cubicBezTo>
                        <a:cubicBezTo>
                          <a:pt x="826103" y="2542920"/>
                          <a:pt x="814006" y="2536538"/>
                          <a:pt x="814578" y="2537014"/>
                        </a:cubicBezTo>
                        <a:cubicBezTo>
                          <a:pt x="815245" y="2537586"/>
                          <a:pt x="822103" y="2541586"/>
                          <a:pt x="812578" y="2537109"/>
                        </a:cubicBezTo>
                        <a:cubicBezTo>
                          <a:pt x="807815" y="2535014"/>
                          <a:pt x="805624" y="2533299"/>
                          <a:pt x="801624" y="2531109"/>
                        </a:cubicBezTo>
                        <a:cubicBezTo>
                          <a:pt x="793432" y="2526441"/>
                          <a:pt x="777240" y="2518059"/>
                          <a:pt x="772858" y="2516059"/>
                        </a:cubicBezTo>
                        <a:cubicBezTo>
                          <a:pt x="775430" y="2517107"/>
                          <a:pt x="761238" y="2508344"/>
                          <a:pt x="757619" y="2506344"/>
                        </a:cubicBezTo>
                        <a:cubicBezTo>
                          <a:pt x="757238" y="2506725"/>
                          <a:pt x="752856" y="2504248"/>
                          <a:pt x="746950" y="2500724"/>
                        </a:cubicBezTo>
                        <a:cubicBezTo>
                          <a:pt x="740188" y="2496628"/>
                          <a:pt x="743331" y="2498533"/>
                          <a:pt x="740950" y="2497390"/>
                        </a:cubicBezTo>
                        <a:cubicBezTo>
                          <a:pt x="737521" y="2495866"/>
                          <a:pt x="722281" y="2486055"/>
                          <a:pt x="717613" y="2482817"/>
                        </a:cubicBezTo>
                        <a:cubicBezTo>
                          <a:pt x="714184" y="2480531"/>
                          <a:pt x="713232" y="2480340"/>
                          <a:pt x="708755" y="2477578"/>
                        </a:cubicBezTo>
                        <a:cubicBezTo>
                          <a:pt x="702373" y="2473578"/>
                          <a:pt x="695801" y="2469387"/>
                          <a:pt x="689515" y="2465100"/>
                        </a:cubicBezTo>
                        <a:cubicBezTo>
                          <a:pt x="677418" y="2456813"/>
                          <a:pt x="670846" y="2452622"/>
                          <a:pt x="664750" y="2449289"/>
                        </a:cubicBezTo>
                        <a:cubicBezTo>
                          <a:pt x="666750" y="2450337"/>
                          <a:pt x="671322" y="2453099"/>
                          <a:pt x="670560" y="2452146"/>
                        </a:cubicBezTo>
                        <a:cubicBezTo>
                          <a:pt x="669607" y="2451003"/>
                          <a:pt x="662654" y="2446527"/>
                          <a:pt x="661321" y="2445764"/>
                        </a:cubicBezTo>
                        <a:cubicBezTo>
                          <a:pt x="653129" y="2440812"/>
                          <a:pt x="648367" y="2437287"/>
                          <a:pt x="644271" y="2433001"/>
                        </a:cubicBezTo>
                        <a:cubicBezTo>
                          <a:pt x="641318" y="2430048"/>
                          <a:pt x="628745" y="2423286"/>
                          <a:pt x="629603" y="2422619"/>
                        </a:cubicBezTo>
                        <a:cubicBezTo>
                          <a:pt x="629983" y="2422333"/>
                          <a:pt x="610933" y="2406998"/>
                          <a:pt x="610172" y="2407664"/>
                        </a:cubicBezTo>
                        <a:cubicBezTo>
                          <a:pt x="610457" y="2407379"/>
                          <a:pt x="607695" y="2404997"/>
                          <a:pt x="604266" y="2401854"/>
                        </a:cubicBezTo>
                        <a:cubicBezTo>
                          <a:pt x="602552" y="2400235"/>
                          <a:pt x="599884" y="2398330"/>
                          <a:pt x="596741" y="2395663"/>
                        </a:cubicBezTo>
                        <a:cubicBezTo>
                          <a:pt x="591503" y="2391281"/>
                          <a:pt x="589312" y="2389186"/>
                          <a:pt x="584263" y="2384805"/>
                        </a:cubicBezTo>
                        <a:cubicBezTo>
                          <a:pt x="579215" y="2380328"/>
                          <a:pt x="575786" y="2377851"/>
                          <a:pt x="571500" y="2374041"/>
                        </a:cubicBezTo>
                        <a:cubicBezTo>
                          <a:pt x="566261" y="2369564"/>
                          <a:pt x="561213" y="2364802"/>
                          <a:pt x="556260" y="2360230"/>
                        </a:cubicBezTo>
                        <a:cubicBezTo>
                          <a:pt x="548926" y="2353277"/>
                          <a:pt x="543592" y="2348324"/>
                          <a:pt x="535877" y="2340989"/>
                        </a:cubicBezTo>
                        <a:cubicBezTo>
                          <a:pt x="532162" y="2337751"/>
                          <a:pt x="527685" y="2333941"/>
                          <a:pt x="525875" y="2332417"/>
                        </a:cubicBezTo>
                        <a:cubicBezTo>
                          <a:pt x="523589" y="2330131"/>
                          <a:pt x="522541" y="2328226"/>
                          <a:pt x="519970" y="2325559"/>
                        </a:cubicBezTo>
                        <a:cubicBezTo>
                          <a:pt x="516446" y="2321844"/>
                          <a:pt x="513397" y="2319654"/>
                          <a:pt x="512159" y="2318796"/>
                        </a:cubicBezTo>
                        <a:cubicBezTo>
                          <a:pt x="511016" y="2317939"/>
                          <a:pt x="509588" y="2318034"/>
                          <a:pt x="504920" y="2312891"/>
                        </a:cubicBezTo>
                        <a:cubicBezTo>
                          <a:pt x="501015" y="2308605"/>
                          <a:pt x="499872" y="2306604"/>
                          <a:pt x="494062" y="2300508"/>
                        </a:cubicBezTo>
                        <a:cubicBezTo>
                          <a:pt x="486442" y="2292507"/>
                          <a:pt x="481584" y="2289840"/>
                          <a:pt x="475488" y="2282601"/>
                        </a:cubicBezTo>
                        <a:cubicBezTo>
                          <a:pt x="471773" y="2278220"/>
                          <a:pt x="455962" y="2262599"/>
                          <a:pt x="450628" y="2257360"/>
                        </a:cubicBezTo>
                        <a:cubicBezTo>
                          <a:pt x="445103" y="2251931"/>
                          <a:pt x="440341" y="2247263"/>
                          <a:pt x="434626" y="2241739"/>
                        </a:cubicBezTo>
                        <a:cubicBezTo>
                          <a:pt x="433292" y="2240405"/>
                          <a:pt x="422053" y="2228499"/>
                          <a:pt x="422338" y="2228976"/>
                        </a:cubicBezTo>
                        <a:cubicBezTo>
                          <a:pt x="422815" y="2229833"/>
                          <a:pt x="426530" y="2233547"/>
                          <a:pt x="422243" y="2229928"/>
                        </a:cubicBezTo>
                        <a:cubicBezTo>
                          <a:pt x="419957" y="2227928"/>
                          <a:pt x="417005" y="2225165"/>
                          <a:pt x="414528" y="2222784"/>
                        </a:cubicBezTo>
                        <a:cubicBezTo>
                          <a:pt x="409575" y="2218117"/>
                          <a:pt x="401193" y="2210211"/>
                          <a:pt x="401574" y="2209926"/>
                        </a:cubicBezTo>
                        <a:cubicBezTo>
                          <a:pt x="400145" y="2210973"/>
                          <a:pt x="393287" y="2202115"/>
                          <a:pt x="385381" y="2195829"/>
                        </a:cubicBezTo>
                        <a:cubicBezTo>
                          <a:pt x="378428" y="2190209"/>
                          <a:pt x="376999" y="2190304"/>
                          <a:pt x="368522" y="2183732"/>
                        </a:cubicBezTo>
                        <a:cubicBezTo>
                          <a:pt x="366046" y="2182017"/>
                          <a:pt x="359855" y="2176683"/>
                          <a:pt x="356997" y="2174683"/>
                        </a:cubicBezTo>
                        <a:cubicBezTo>
                          <a:pt x="344614" y="2165730"/>
                          <a:pt x="348996" y="2169635"/>
                          <a:pt x="335756" y="2160967"/>
                        </a:cubicBezTo>
                        <a:cubicBezTo>
                          <a:pt x="326993" y="2155538"/>
                          <a:pt x="320992" y="2152013"/>
                          <a:pt x="311277" y="2147061"/>
                        </a:cubicBezTo>
                        <a:cubicBezTo>
                          <a:pt x="308420" y="2145632"/>
                          <a:pt x="299466" y="2142012"/>
                          <a:pt x="298895" y="2141631"/>
                        </a:cubicBezTo>
                        <a:cubicBezTo>
                          <a:pt x="284321" y="2135154"/>
                          <a:pt x="268033" y="2127820"/>
                          <a:pt x="251936" y="2123820"/>
                        </a:cubicBezTo>
                        <a:cubicBezTo>
                          <a:pt x="244126" y="2121914"/>
                          <a:pt x="251270" y="2124105"/>
                          <a:pt x="241363" y="2121534"/>
                        </a:cubicBezTo>
                        <a:cubicBezTo>
                          <a:pt x="238506" y="2120581"/>
                          <a:pt x="234791" y="2119438"/>
                          <a:pt x="230600" y="2118486"/>
                        </a:cubicBezTo>
                        <a:cubicBezTo>
                          <a:pt x="228505" y="2118009"/>
                          <a:pt x="228886" y="2118295"/>
                          <a:pt x="225647" y="2117723"/>
                        </a:cubicBezTo>
                        <a:cubicBezTo>
                          <a:pt x="215837" y="2115819"/>
                          <a:pt x="201454" y="2112961"/>
                          <a:pt x="187166" y="2111151"/>
                        </a:cubicBezTo>
                        <a:cubicBezTo>
                          <a:pt x="172212" y="2108961"/>
                          <a:pt x="158115" y="2108198"/>
                          <a:pt x="149352" y="2108675"/>
                        </a:cubicBezTo>
                        <a:cubicBezTo>
                          <a:pt x="143256" y="2108484"/>
                          <a:pt x="155638" y="2108389"/>
                          <a:pt x="149352" y="2108675"/>
                        </a:cubicBezTo>
                        <a:close/>
                      </a:path>
                    </a:pathLst>
                  </a:custGeom>
                  <a:solidFill>
                    <a:srgbClr val="EBEF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98" name="Google Shape;3498;p67"/>
                  <p:cNvSpPr/>
                  <p:nvPr/>
                </p:nvSpPr>
                <p:spPr>
                  <a:xfrm>
                    <a:off x="6113279" y="2539077"/>
                    <a:ext cx="1315744" cy="2649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5744" h="2649339" extrusionOk="0">
                        <a:moveTo>
                          <a:pt x="1313554" y="2491168"/>
                        </a:moveTo>
                        <a:cubicBezTo>
                          <a:pt x="1311744" y="2490883"/>
                          <a:pt x="1314506" y="2513648"/>
                          <a:pt x="1313839" y="2497455"/>
                        </a:cubicBezTo>
                        <a:cubicBezTo>
                          <a:pt x="1313744" y="2495550"/>
                          <a:pt x="1313649" y="2493169"/>
                          <a:pt x="1313554" y="2491168"/>
                        </a:cubicBezTo>
                        <a:close/>
                        <a:moveTo>
                          <a:pt x="1246783" y="886587"/>
                        </a:moveTo>
                        <a:cubicBezTo>
                          <a:pt x="1244974" y="886301"/>
                          <a:pt x="1247736" y="909066"/>
                          <a:pt x="1247069" y="892873"/>
                        </a:cubicBezTo>
                        <a:cubicBezTo>
                          <a:pt x="1246974" y="890968"/>
                          <a:pt x="1246879" y="888492"/>
                          <a:pt x="1246783" y="886587"/>
                        </a:cubicBezTo>
                        <a:close/>
                        <a:moveTo>
                          <a:pt x="1239068" y="729043"/>
                        </a:moveTo>
                        <a:cubicBezTo>
                          <a:pt x="1239068" y="729329"/>
                          <a:pt x="1238878" y="734663"/>
                          <a:pt x="1238878" y="735235"/>
                        </a:cubicBezTo>
                        <a:cubicBezTo>
                          <a:pt x="1239068" y="739902"/>
                          <a:pt x="1239830" y="742474"/>
                          <a:pt x="1239925" y="741712"/>
                        </a:cubicBezTo>
                        <a:cubicBezTo>
                          <a:pt x="1239830" y="737044"/>
                          <a:pt x="1239545" y="729139"/>
                          <a:pt x="1239068" y="729043"/>
                        </a:cubicBezTo>
                        <a:close/>
                        <a:moveTo>
                          <a:pt x="433634" y="279463"/>
                        </a:moveTo>
                        <a:cubicBezTo>
                          <a:pt x="436492" y="282226"/>
                          <a:pt x="441730" y="285178"/>
                          <a:pt x="447064" y="288703"/>
                        </a:cubicBezTo>
                        <a:cubicBezTo>
                          <a:pt x="447350" y="288417"/>
                          <a:pt x="446779" y="288036"/>
                          <a:pt x="442016" y="284988"/>
                        </a:cubicBezTo>
                        <a:cubicBezTo>
                          <a:pt x="441445" y="284797"/>
                          <a:pt x="431824" y="278130"/>
                          <a:pt x="433634" y="279463"/>
                        </a:cubicBezTo>
                        <a:close/>
                        <a:moveTo>
                          <a:pt x="4914" y="53626"/>
                        </a:moveTo>
                        <a:cubicBezTo>
                          <a:pt x="4914" y="45625"/>
                          <a:pt x="4057" y="44101"/>
                          <a:pt x="4057" y="53435"/>
                        </a:cubicBezTo>
                        <a:cubicBezTo>
                          <a:pt x="4152" y="61722"/>
                          <a:pt x="4914" y="60293"/>
                          <a:pt x="4914" y="53626"/>
                        </a:cubicBezTo>
                        <a:close/>
                        <a:moveTo>
                          <a:pt x="5295" y="91440"/>
                        </a:moveTo>
                        <a:cubicBezTo>
                          <a:pt x="5009" y="87439"/>
                          <a:pt x="4914" y="83344"/>
                          <a:pt x="4438" y="84963"/>
                        </a:cubicBezTo>
                        <a:cubicBezTo>
                          <a:pt x="4533" y="97536"/>
                          <a:pt x="4819" y="99441"/>
                          <a:pt x="5295" y="91440"/>
                        </a:cubicBezTo>
                        <a:close/>
                        <a:moveTo>
                          <a:pt x="1257832" y="2584037"/>
                        </a:moveTo>
                        <a:cubicBezTo>
                          <a:pt x="1255070" y="2586228"/>
                          <a:pt x="1249831" y="2589562"/>
                          <a:pt x="1245164" y="2592610"/>
                        </a:cubicBezTo>
                        <a:cubicBezTo>
                          <a:pt x="1245069" y="2592324"/>
                          <a:pt x="1244497" y="2592038"/>
                          <a:pt x="1250117" y="2588324"/>
                        </a:cubicBezTo>
                        <a:cubicBezTo>
                          <a:pt x="1255070" y="2585085"/>
                          <a:pt x="1261452" y="2580989"/>
                          <a:pt x="1257832" y="2584037"/>
                        </a:cubicBezTo>
                        <a:close/>
                        <a:moveTo>
                          <a:pt x="1308220" y="2425256"/>
                        </a:moveTo>
                        <a:cubicBezTo>
                          <a:pt x="1308696" y="2428780"/>
                          <a:pt x="1308791" y="2434876"/>
                          <a:pt x="1309077" y="2440496"/>
                        </a:cubicBezTo>
                        <a:cubicBezTo>
                          <a:pt x="1308791" y="2440400"/>
                          <a:pt x="1308220" y="2440781"/>
                          <a:pt x="1308029" y="2434018"/>
                        </a:cubicBezTo>
                        <a:cubicBezTo>
                          <a:pt x="1307743" y="2428113"/>
                          <a:pt x="1307553" y="2420493"/>
                          <a:pt x="1308220" y="2425256"/>
                        </a:cubicBezTo>
                        <a:close/>
                        <a:moveTo>
                          <a:pt x="1269263" y="1477708"/>
                        </a:moveTo>
                        <a:cubicBezTo>
                          <a:pt x="1269643" y="1481614"/>
                          <a:pt x="1270024" y="1484090"/>
                          <a:pt x="1270215" y="1490377"/>
                        </a:cubicBezTo>
                        <a:cubicBezTo>
                          <a:pt x="1269929" y="1490281"/>
                          <a:pt x="1269358" y="1490663"/>
                          <a:pt x="1269167" y="1483900"/>
                        </a:cubicBezTo>
                        <a:lnTo>
                          <a:pt x="1269263" y="1477708"/>
                        </a:lnTo>
                        <a:close/>
                        <a:moveTo>
                          <a:pt x="1251260" y="1056037"/>
                        </a:moveTo>
                        <a:cubicBezTo>
                          <a:pt x="1251737" y="1065848"/>
                          <a:pt x="1251546" y="1068610"/>
                          <a:pt x="1250974" y="1068514"/>
                        </a:cubicBezTo>
                        <a:lnTo>
                          <a:pt x="1250689" y="1062228"/>
                        </a:lnTo>
                        <a:cubicBezTo>
                          <a:pt x="1250689" y="1058989"/>
                          <a:pt x="1250879" y="1055941"/>
                          <a:pt x="1251260" y="1056037"/>
                        </a:cubicBezTo>
                        <a:close/>
                        <a:moveTo>
                          <a:pt x="976559" y="395573"/>
                        </a:moveTo>
                        <a:cubicBezTo>
                          <a:pt x="985798" y="394621"/>
                          <a:pt x="984370" y="395573"/>
                          <a:pt x="976464" y="396430"/>
                        </a:cubicBezTo>
                        <a:cubicBezTo>
                          <a:pt x="972273" y="396621"/>
                          <a:pt x="966082" y="396811"/>
                          <a:pt x="976559" y="395573"/>
                        </a:cubicBezTo>
                        <a:close/>
                        <a:moveTo>
                          <a:pt x="800347" y="396907"/>
                        </a:moveTo>
                        <a:cubicBezTo>
                          <a:pt x="795584" y="396907"/>
                          <a:pt x="789964" y="396240"/>
                          <a:pt x="796156" y="396335"/>
                        </a:cubicBezTo>
                        <a:cubicBezTo>
                          <a:pt x="799870" y="396430"/>
                          <a:pt x="803395" y="396430"/>
                          <a:pt x="806919" y="396526"/>
                        </a:cubicBezTo>
                        <a:cubicBezTo>
                          <a:pt x="806728" y="396811"/>
                          <a:pt x="807014" y="397383"/>
                          <a:pt x="800347" y="396907"/>
                        </a:cubicBezTo>
                        <a:cubicBezTo>
                          <a:pt x="793965" y="396907"/>
                          <a:pt x="806633" y="397288"/>
                          <a:pt x="800347" y="396907"/>
                        </a:cubicBezTo>
                        <a:close/>
                        <a:moveTo>
                          <a:pt x="555649" y="341281"/>
                        </a:moveTo>
                        <a:lnTo>
                          <a:pt x="573175" y="348329"/>
                        </a:lnTo>
                        <a:cubicBezTo>
                          <a:pt x="572985" y="348615"/>
                          <a:pt x="572223" y="348424"/>
                          <a:pt x="567079" y="346329"/>
                        </a:cubicBezTo>
                        <a:cubicBezTo>
                          <a:pt x="562793" y="344614"/>
                          <a:pt x="555364" y="341662"/>
                          <a:pt x="555649" y="341281"/>
                        </a:cubicBezTo>
                        <a:close/>
                        <a:moveTo>
                          <a:pt x="2818" y="160210"/>
                        </a:moveTo>
                        <a:cubicBezTo>
                          <a:pt x="2818" y="153638"/>
                          <a:pt x="2723" y="147542"/>
                          <a:pt x="3199" y="147733"/>
                        </a:cubicBezTo>
                        <a:lnTo>
                          <a:pt x="3199" y="154019"/>
                        </a:lnTo>
                        <a:lnTo>
                          <a:pt x="2818" y="160210"/>
                        </a:lnTo>
                        <a:close/>
                        <a:moveTo>
                          <a:pt x="3009" y="627697"/>
                        </a:moveTo>
                        <a:cubicBezTo>
                          <a:pt x="3199" y="619982"/>
                          <a:pt x="2914" y="607409"/>
                          <a:pt x="3580" y="607600"/>
                        </a:cubicBezTo>
                        <a:cubicBezTo>
                          <a:pt x="3676" y="602266"/>
                          <a:pt x="3390" y="588645"/>
                          <a:pt x="4057" y="588835"/>
                        </a:cubicBezTo>
                        <a:cubicBezTo>
                          <a:pt x="3771" y="588169"/>
                          <a:pt x="2723" y="595408"/>
                          <a:pt x="2628" y="587311"/>
                        </a:cubicBezTo>
                        <a:cubicBezTo>
                          <a:pt x="2628" y="580549"/>
                          <a:pt x="3676" y="569309"/>
                          <a:pt x="3390" y="561975"/>
                        </a:cubicBezTo>
                        <a:cubicBezTo>
                          <a:pt x="3295" y="559403"/>
                          <a:pt x="2914" y="562547"/>
                          <a:pt x="2818" y="563404"/>
                        </a:cubicBezTo>
                        <a:cubicBezTo>
                          <a:pt x="2342" y="563309"/>
                          <a:pt x="2437" y="555307"/>
                          <a:pt x="2437" y="550735"/>
                        </a:cubicBezTo>
                        <a:cubicBezTo>
                          <a:pt x="2437" y="544449"/>
                          <a:pt x="2628" y="531876"/>
                          <a:pt x="3199" y="536829"/>
                        </a:cubicBezTo>
                        <a:cubicBezTo>
                          <a:pt x="3676" y="540925"/>
                          <a:pt x="3676" y="560927"/>
                          <a:pt x="4342" y="556355"/>
                        </a:cubicBezTo>
                        <a:cubicBezTo>
                          <a:pt x="5104" y="550926"/>
                          <a:pt x="4914" y="541591"/>
                          <a:pt x="4342" y="538163"/>
                        </a:cubicBezTo>
                        <a:cubicBezTo>
                          <a:pt x="3485" y="533495"/>
                          <a:pt x="3771" y="500634"/>
                          <a:pt x="4723" y="500824"/>
                        </a:cubicBezTo>
                        <a:cubicBezTo>
                          <a:pt x="4533" y="500729"/>
                          <a:pt x="3771" y="502730"/>
                          <a:pt x="3771" y="497967"/>
                        </a:cubicBezTo>
                        <a:cubicBezTo>
                          <a:pt x="3771" y="492252"/>
                          <a:pt x="3676" y="481679"/>
                          <a:pt x="3199" y="481584"/>
                        </a:cubicBezTo>
                        <a:cubicBezTo>
                          <a:pt x="3771" y="481679"/>
                          <a:pt x="3961" y="469773"/>
                          <a:pt x="4152" y="456533"/>
                        </a:cubicBezTo>
                        <a:cubicBezTo>
                          <a:pt x="4152" y="443293"/>
                          <a:pt x="4247" y="428720"/>
                          <a:pt x="4247" y="423481"/>
                        </a:cubicBezTo>
                        <a:cubicBezTo>
                          <a:pt x="4247" y="402431"/>
                          <a:pt x="3580" y="389096"/>
                          <a:pt x="2628" y="374428"/>
                        </a:cubicBezTo>
                        <a:cubicBezTo>
                          <a:pt x="2723" y="376428"/>
                          <a:pt x="3676" y="389572"/>
                          <a:pt x="3961" y="384429"/>
                        </a:cubicBezTo>
                        <a:cubicBezTo>
                          <a:pt x="3961" y="384334"/>
                          <a:pt x="3866" y="376618"/>
                          <a:pt x="3866" y="376523"/>
                        </a:cubicBezTo>
                        <a:cubicBezTo>
                          <a:pt x="3866" y="372809"/>
                          <a:pt x="3866" y="375761"/>
                          <a:pt x="4152" y="373761"/>
                        </a:cubicBezTo>
                        <a:cubicBezTo>
                          <a:pt x="4628" y="370713"/>
                          <a:pt x="4914" y="363188"/>
                          <a:pt x="4152" y="362236"/>
                        </a:cubicBezTo>
                        <a:cubicBezTo>
                          <a:pt x="3676" y="361664"/>
                          <a:pt x="3485" y="363188"/>
                          <a:pt x="3485" y="354711"/>
                        </a:cubicBezTo>
                        <a:cubicBezTo>
                          <a:pt x="3485" y="350330"/>
                          <a:pt x="3485" y="344995"/>
                          <a:pt x="3580" y="340709"/>
                        </a:cubicBezTo>
                        <a:cubicBezTo>
                          <a:pt x="3676" y="337280"/>
                          <a:pt x="3961" y="338138"/>
                          <a:pt x="3961" y="335851"/>
                        </a:cubicBezTo>
                        <a:lnTo>
                          <a:pt x="3961" y="313753"/>
                        </a:lnTo>
                        <a:cubicBezTo>
                          <a:pt x="3961" y="300799"/>
                          <a:pt x="2533" y="305276"/>
                          <a:pt x="2533" y="308896"/>
                        </a:cubicBezTo>
                        <a:cubicBezTo>
                          <a:pt x="2533" y="302419"/>
                          <a:pt x="3866" y="287845"/>
                          <a:pt x="4152" y="281464"/>
                        </a:cubicBezTo>
                        <a:cubicBezTo>
                          <a:pt x="4438" y="274796"/>
                          <a:pt x="4438" y="268986"/>
                          <a:pt x="3866" y="276034"/>
                        </a:cubicBezTo>
                        <a:cubicBezTo>
                          <a:pt x="3580" y="280130"/>
                          <a:pt x="2723" y="286988"/>
                          <a:pt x="3104" y="274510"/>
                        </a:cubicBezTo>
                        <a:cubicBezTo>
                          <a:pt x="3295" y="267843"/>
                          <a:pt x="3580" y="262033"/>
                          <a:pt x="3961" y="256889"/>
                        </a:cubicBezTo>
                        <a:cubicBezTo>
                          <a:pt x="3961" y="256318"/>
                          <a:pt x="4342" y="252413"/>
                          <a:pt x="4342" y="250888"/>
                        </a:cubicBezTo>
                        <a:cubicBezTo>
                          <a:pt x="4342" y="253270"/>
                          <a:pt x="3295" y="255556"/>
                          <a:pt x="3104" y="253936"/>
                        </a:cubicBezTo>
                        <a:cubicBezTo>
                          <a:pt x="2914" y="251841"/>
                          <a:pt x="4152" y="237553"/>
                          <a:pt x="4247" y="236125"/>
                        </a:cubicBezTo>
                        <a:cubicBezTo>
                          <a:pt x="5676" y="216122"/>
                          <a:pt x="3104" y="240506"/>
                          <a:pt x="3009" y="239649"/>
                        </a:cubicBezTo>
                        <a:cubicBezTo>
                          <a:pt x="2818" y="236315"/>
                          <a:pt x="4342" y="217075"/>
                          <a:pt x="3485" y="216884"/>
                        </a:cubicBezTo>
                        <a:cubicBezTo>
                          <a:pt x="3676" y="216884"/>
                          <a:pt x="3771" y="214122"/>
                          <a:pt x="3866" y="209836"/>
                        </a:cubicBezTo>
                        <a:cubicBezTo>
                          <a:pt x="3866" y="205454"/>
                          <a:pt x="3961" y="199644"/>
                          <a:pt x="3961" y="193453"/>
                        </a:cubicBezTo>
                        <a:cubicBezTo>
                          <a:pt x="3961" y="181165"/>
                          <a:pt x="3961" y="167830"/>
                          <a:pt x="3866" y="163830"/>
                        </a:cubicBezTo>
                        <a:cubicBezTo>
                          <a:pt x="3676" y="153448"/>
                          <a:pt x="3580" y="146018"/>
                          <a:pt x="3485" y="136684"/>
                        </a:cubicBezTo>
                        <a:cubicBezTo>
                          <a:pt x="3390" y="129921"/>
                          <a:pt x="4152" y="125158"/>
                          <a:pt x="3866" y="119920"/>
                        </a:cubicBezTo>
                        <a:cubicBezTo>
                          <a:pt x="3676" y="116967"/>
                          <a:pt x="3009" y="109823"/>
                          <a:pt x="3009" y="105727"/>
                        </a:cubicBezTo>
                        <a:cubicBezTo>
                          <a:pt x="3009" y="106489"/>
                          <a:pt x="5104" y="121920"/>
                          <a:pt x="4342" y="107823"/>
                        </a:cubicBezTo>
                        <a:cubicBezTo>
                          <a:pt x="4057" y="101727"/>
                          <a:pt x="4152" y="91630"/>
                          <a:pt x="3485" y="90964"/>
                        </a:cubicBezTo>
                        <a:cubicBezTo>
                          <a:pt x="2914" y="90392"/>
                          <a:pt x="3676" y="78391"/>
                          <a:pt x="3104" y="78200"/>
                        </a:cubicBezTo>
                        <a:cubicBezTo>
                          <a:pt x="3771" y="78295"/>
                          <a:pt x="4152" y="76581"/>
                          <a:pt x="4342" y="66103"/>
                        </a:cubicBezTo>
                        <a:cubicBezTo>
                          <a:pt x="4438" y="59245"/>
                          <a:pt x="2818" y="56483"/>
                          <a:pt x="2533" y="48768"/>
                        </a:cubicBezTo>
                        <a:cubicBezTo>
                          <a:pt x="1771" y="28765"/>
                          <a:pt x="4247" y="28099"/>
                          <a:pt x="4914" y="28194"/>
                        </a:cubicBezTo>
                        <a:cubicBezTo>
                          <a:pt x="4533" y="24193"/>
                          <a:pt x="4057" y="20288"/>
                          <a:pt x="3961" y="16192"/>
                        </a:cubicBezTo>
                        <a:cubicBezTo>
                          <a:pt x="4057" y="12192"/>
                          <a:pt x="6533" y="7525"/>
                          <a:pt x="11486" y="5239"/>
                        </a:cubicBezTo>
                        <a:cubicBezTo>
                          <a:pt x="15296" y="4572"/>
                          <a:pt x="18058" y="5048"/>
                          <a:pt x="23964" y="4763"/>
                        </a:cubicBezTo>
                        <a:cubicBezTo>
                          <a:pt x="24059" y="4191"/>
                          <a:pt x="35299" y="3619"/>
                          <a:pt x="40537" y="3524"/>
                        </a:cubicBezTo>
                        <a:cubicBezTo>
                          <a:pt x="43395" y="3238"/>
                          <a:pt x="56730" y="2762"/>
                          <a:pt x="55206" y="2572"/>
                        </a:cubicBezTo>
                        <a:cubicBezTo>
                          <a:pt x="60730" y="3429"/>
                          <a:pt x="51110" y="3810"/>
                          <a:pt x="69874" y="4477"/>
                        </a:cubicBezTo>
                        <a:cubicBezTo>
                          <a:pt x="83209" y="4953"/>
                          <a:pt x="86924" y="6001"/>
                          <a:pt x="86543" y="6763"/>
                        </a:cubicBezTo>
                        <a:cubicBezTo>
                          <a:pt x="93973" y="7715"/>
                          <a:pt x="91020" y="6953"/>
                          <a:pt x="94068" y="7144"/>
                        </a:cubicBezTo>
                        <a:cubicBezTo>
                          <a:pt x="96259" y="7334"/>
                          <a:pt x="99973" y="7620"/>
                          <a:pt x="103688" y="8382"/>
                        </a:cubicBezTo>
                        <a:cubicBezTo>
                          <a:pt x="107498" y="9144"/>
                          <a:pt x="111403" y="9906"/>
                          <a:pt x="114166" y="10382"/>
                        </a:cubicBezTo>
                        <a:cubicBezTo>
                          <a:pt x="119881" y="11335"/>
                          <a:pt x="115785" y="10001"/>
                          <a:pt x="119309" y="10477"/>
                        </a:cubicBezTo>
                        <a:cubicBezTo>
                          <a:pt x="122929" y="10763"/>
                          <a:pt x="130549" y="13144"/>
                          <a:pt x="130644" y="12859"/>
                        </a:cubicBezTo>
                        <a:cubicBezTo>
                          <a:pt x="130358" y="13430"/>
                          <a:pt x="128834" y="12954"/>
                          <a:pt x="137407" y="15335"/>
                        </a:cubicBezTo>
                        <a:cubicBezTo>
                          <a:pt x="143122" y="16954"/>
                          <a:pt x="148932" y="18383"/>
                          <a:pt x="154552" y="20669"/>
                        </a:cubicBezTo>
                        <a:cubicBezTo>
                          <a:pt x="154361" y="20955"/>
                          <a:pt x="154552" y="21526"/>
                          <a:pt x="148170" y="19240"/>
                        </a:cubicBezTo>
                        <a:cubicBezTo>
                          <a:pt x="145789" y="18764"/>
                          <a:pt x="142074" y="17526"/>
                          <a:pt x="141883" y="17907"/>
                        </a:cubicBezTo>
                        <a:cubicBezTo>
                          <a:pt x="150265" y="20002"/>
                          <a:pt x="154742" y="22003"/>
                          <a:pt x="159028" y="23146"/>
                        </a:cubicBezTo>
                        <a:cubicBezTo>
                          <a:pt x="163315" y="24479"/>
                          <a:pt x="167124" y="25432"/>
                          <a:pt x="173506" y="27622"/>
                        </a:cubicBezTo>
                        <a:cubicBezTo>
                          <a:pt x="185984" y="33052"/>
                          <a:pt x="173697" y="28575"/>
                          <a:pt x="173792" y="28670"/>
                        </a:cubicBezTo>
                        <a:cubicBezTo>
                          <a:pt x="174078" y="28765"/>
                          <a:pt x="183222" y="32766"/>
                          <a:pt x="183412" y="32861"/>
                        </a:cubicBezTo>
                        <a:cubicBezTo>
                          <a:pt x="188651" y="34957"/>
                          <a:pt x="190080" y="35528"/>
                          <a:pt x="194842" y="38195"/>
                        </a:cubicBezTo>
                        <a:cubicBezTo>
                          <a:pt x="201415" y="42005"/>
                          <a:pt x="217512" y="52197"/>
                          <a:pt x="211511" y="47244"/>
                        </a:cubicBezTo>
                        <a:cubicBezTo>
                          <a:pt x="215131" y="49435"/>
                          <a:pt x="216274" y="49911"/>
                          <a:pt x="217798" y="50768"/>
                        </a:cubicBezTo>
                        <a:cubicBezTo>
                          <a:pt x="219703" y="51816"/>
                          <a:pt x="216274" y="50959"/>
                          <a:pt x="216464" y="51149"/>
                        </a:cubicBezTo>
                        <a:cubicBezTo>
                          <a:pt x="216750" y="51721"/>
                          <a:pt x="220750" y="53721"/>
                          <a:pt x="223417" y="55531"/>
                        </a:cubicBezTo>
                        <a:cubicBezTo>
                          <a:pt x="235990" y="64294"/>
                          <a:pt x="234657" y="61627"/>
                          <a:pt x="248373" y="71914"/>
                        </a:cubicBezTo>
                        <a:cubicBezTo>
                          <a:pt x="247992" y="72104"/>
                          <a:pt x="247039" y="71914"/>
                          <a:pt x="249230" y="74581"/>
                        </a:cubicBezTo>
                        <a:cubicBezTo>
                          <a:pt x="252945" y="78962"/>
                          <a:pt x="260946" y="85725"/>
                          <a:pt x="261517" y="85344"/>
                        </a:cubicBezTo>
                        <a:cubicBezTo>
                          <a:pt x="261136" y="85630"/>
                          <a:pt x="262851" y="88106"/>
                          <a:pt x="269804" y="94488"/>
                        </a:cubicBezTo>
                        <a:cubicBezTo>
                          <a:pt x="269899" y="94393"/>
                          <a:pt x="269423" y="93250"/>
                          <a:pt x="269804" y="93154"/>
                        </a:cubicBezTo>
                        <a:cubicBezTo>
                          <a:pt x="270185" y="92964"/>
                          <a:pt x="271614" y="93821"/>
                          <a:pt x="274757" y="98203"/>
                        </a:cubicBezTo>
                        <a:cubicBezTo>
                          <a:pt x="278091" y="102679"/>
                          <a:pt x="277615" y="103156"/>
                          <a:pt x="284378" y="110966"/>
                        </a:cubicBezTo>
                        <a:cubicBezTo>
                          <a:pt x="288568" y="115919"/>
                          <a:pt x="290664" y="117157"/>
                          <a:pt x="294760" y="122872"/>
                        </a:cubicBezTo>
                        <a:cubicBezTo>
                          <a:pt x="294474" y="122968"/>
                          <a:pt x="298474" y="129064"/>
                          <a:pt x="302951" y="135541"/>
                        </a:cubicBezTo>
                        <a:cubicBezTo>
                          <a:pt x="307523" y="142018"/>
                          <a:pt x="312381" y="149161"/>
                          <a:pt x="314000" y="151352"/>
                        </a:cubicBezTo>
                        <a:cubicBezTo>
                          <a:pt x="319334" y="158972"/>
                          <a:pt x="312762" y="148018"/>
                          <a:pt x="314667" y="150400"/>
                        </a:cubicBezTo>
                        <a:cubicBezTo>
                          <a:pt x="319429" y="156496"/>
                          <a:pt x="322192" y="163354"/>
                          <a:pt x="322573" y="164211"/>
                        </a:cubicBezTo>
                        <a:cubicBezTo>
                          <a:pt x="323239" y="165925"/>
                          <a:pt x="331145" y="177546"/>
                          <a:pt x="333622" y="180880"/>
                        </a:cubicBezTo>
                        <a:cubicBezTo>
                          <a:pt x="341051" y="189928"/>
                          <a:pt x="348576" y="199072"/>
                          <a:pt x="355910" y="207550"/>
                        </a:cubicBezTo>
                        <a:cubicBezTo>
                          <a:pt x="358291" y="209931"/>
                          <a:pt x="372960" y="224028"/>
                          <a:pt x="374103" y="225361"/>
                        </a:cubicBezTo>
                        <a:cubicBezTo>
                          <a:pt x="376008" y="227647"/>
                          <a:pt x="360196" y="213360"/>
                          <a:pt x="366007" y="219170"/>
                        </a:cubicBezTo>
                        <a:cubicBezTo>
                          <a:pt x="368483" y="221551"/>
                          <a:pt x="375055" y="228219"/>
                          <a:pt x="381342" y="234029"/>
                        </a:cubicBezTo>
                        <a:cubicBezTo>
                          <a:pt x="384676" y="236696"/>
                          <a:pt x="387819" y="239268"/>
                          <a:pt x="390105" y="241173"/>
                        </a:cubicBezTo>
                        <a:cubicBezTo>
                          <a:pt x="392486" y="243078"/>
                          <a:pt x="394010" y="244221"/>
                          <a:pt x="394105" y="244126"/>
                        </a:cubicBezTo>
                        <a:cubicBezTo>
                          <a:pt x="393629" y="244507"/>
                          <a:pt x="397820" y="248507"/>
                          <a:pt x="404011" y="254032"/>
                        </a:cubicBezTo>
                        <a:cubicBezTo>
                          <a:pt x="408964" y="258604"/>
                          <a:pt x="414965" y="262509"/>
                          <a:pt x="420109" y="266414"/>
                        </a:cubicBezTo>
                        <a:cubicBezTo>
                          <a:pt x="424204" y="269176"/>
                          <a:pt x="425824" y="270319"/>
                          <a:pt x="430110" y="273177"/>
                        </a:cubicBezTo>
                        <a:cubicBezTo>
                          <a:pt x="436206" y="277749"/>
                          <a:pt x="441445" y="281273"/>
                          <a:pt x="446398" y="284607"/>
                        </a:cubicBezTo>
                        <a:cubicBezTo>
                          <a:pt x="451255" y="288036"/>
                          <a:pt x="456018" y="291370"/>
                          <a:pt x="461161" y="294989"/>
                        </a:cubicBezTo>
                        <a:cubicBezTo>
                          <a:pt x="464305" y="297085"/>
                          <a:pt x="464305" y="296989"/>
                          <a:pt x="464495" y="296799"/>
                        </a:cubicBezTo>
                        <a:cubicBezTo>
                          <a:pt x="468305" y="299371"/>
                          <a:pt x="472782" y="301752"/>
                          <a:pt x="476782" y="304038"/>
                        </a:cubicBezTo>
                        <a:cubicBezTo>
                          <a:pt x="484117" y="307943"/>
                          <a:pt x="490784" y="311563"/>
                          <a:pt x="499166" y="316039"/>
                        </a:cubicBezTo>
                        <a:cubicBezTo>
                          <a:pt x="506500" y="320040"/>
                          <a:pt x="511168" y="322040"/>
                          <a:pt x="518216" y="325660"/>
                        </a:cubicBezTo>
                        <a:cubicBezTo>
                          <a:pt x="521550" y="327279"/>
                          <a:pt x="528217" y="330517"/>
                          <a:pt x="530884" y="331565"/>
                        </a:cubicBezTo>
                        <a:cubicBezTo>
                          <a:pt x="535266" y="333756"/>
                          <a:pt x="558316" y="342900"/>
                          <a:pt x="566317" y="346138"/>
                        </a:cubicBezTo>
                        <a:cubicBezTo>
                          <a:pt x="569746" y="347948"/>
                          <a:pt x="593368" y="355187"/>
                          <a:pt x="594321" y="355473"/>
                        </a:cubicBezTo>
                        <a:cubicBezTo>
                          <a:pt x="595654" y="356044"/>
                          <a:pt x="590701" y="354901"/>
                          <a:pt x="590225" y="354806"/>
                        </a:cubicBezTo>
                        <a:lnTo>
                          <a:pt x="602417" y="358426"/>
                        </a:lnTo>
                        <a:cubicBezTo>
                          <a:pt x="603655" y="358807"/>
                          <a:pt x="612133" y="360712"/>
                          <a:pt x="614133" y="361474"/>
                        </a:cubicBezTo>
                        <a:cubicBezTo>
                          <a:pt x="615371" y="361855"/>
                          <a:pt x="613942" y="362140"/>
                          <a:pt x="616419" y="362998"/>
                        </a:cubicBezTo>
                        <a:cubicBezTo>
                          <a:pt x="620515" y="364331"/>
                          <a:pt x="627849" y="366236"/>
                          <a:pt x="632516" y="367570"/>
                        </a:cubicBezTo>
                        <a:cubicBezTo>
                          <a:pt x="639470" y="369189"/>
                          <a:pt x="650995" y="372046"/>
                          <a:pt x="650614" y="372713"/>
                        </a:cubicBezTo>
                        <a:cubicBezTo>
                          <a:pt x="650709" y="372523"/>
                          <a:pt x="657853" y="374047"/>
                          <a:pt x="656900" y="373666"/>
                        </a:cubicBezTo>
                        <a:cubicBezTo>
                          <a:pt x="660805" y="375190"/>
                          <a:pt x="664806" y="376047"/>
                          <a:pt x="675188" y="378333"/>
                        </a:cubicBezTo>
                        <a:cubicBezTo>
                          <a:pt x="679951" y="379381"/>
                          <a:pt x="687285" y="381095"/>
                          <a:pt x="691666" y="381857"/>
                        </a:cubicBezTo>
                        <a:cubicBezTo>
                          <a:pt x="694524" y="382334"/>
                          <a:pt x="692143" y="381667"/>
                          <a:pt x="695667" y="382429"/>
                        </a:cubicBezTo>
                        <a:cubicBezTo>
                          <a:pt x="706240" y="384715"/>
                          <a:pt x="709954" y="385381"/>
                          <a:pt x="721099" y="387382"/>
                        </a:cubicBezTo>
                        <a:cubicBezTo>
                          <a:pt x="723575" y="387763"/>
                          <a:pt x="730719" y="389001"/>
                          <a:pt x="737196" y="390049"/>
                        </a:cubicBezTo>
                        <a:cubicBezTo>
                          <a:pt x="743673" y="391287"/>
                          <a:pt x="749483" y="392049"/>
                          <a:pt x="749388" y="392335"/>
                        </a:cubicBezTo>
                        <a:cubicBezTo>
                          <a:pt x="761485" y="393763"/>
                          <a:pt x="750626" y="391668"/>
                          <a:pt x="758913" y="392430"/>
                        </a:cubicBezTo>
                        <a:cubicBezTo>
                          <a:pt x="763199" y="392811"/>
                          <a:pt x="767200" y="393859"/>
                          <a:pt x="768247" y="394144"/>
                        </a:cubicBezTo>
                        <a:cubicBezTo>
                          <a:pt x="771295" y="394621"/>
                          <a:pt x="774439" y="395002"/>
                          <a:pt x="777677" y="395478"/>
                        </a:cubicBezTo>
                        <a:cubicBezTo>
                          <a:pt x="781582" y="395954"/>
                          <a:pt x="791870" y="397097"/>
                          <a:pt x="801109" y="397383"/>
                        </a:cubicBezTo>
                        <a:cubicBezTo>
                          <a:pt x="810348" y="397859"/>
                          <a:pt x="818539" y="398335"/>
                          <a:pt x="818444" y="398716"/>
                        </a:cubicBezTo>
                        <a:cubicBezTo>
                          <a:pt x="818063" y="398526"/>
                          <a:pt x="820825" y="397478"/>
                          <a:pt x="825683" y="397764"/>
                        </a:cubicBezTo>
                        <a:cubicBezTo>
                          <a:pt x="828255" y="397955"/>
                          <a:pt x="830541" y="398621"/>
                          <a:pt x="831303" y="398716"/>
                        </a:cubicBezTo>
                        <a:cubicBezTo>
                          <a:pt x="832827" y="398907"/>
                          <a:pt x="836637" y="399288"/>
                          <a:pt x="838351" y="399383"/>
                        </a:cubicBezTo>
                        <a:cubicBezTo>
                          <a:pt x="845019" y="399764"/>
                          <a:pt x="848067" y="399859"/>
                          <a:pt x="854830" y="399859"/>
                        </a:cubicBezTo>
                        <a:cubicBezTo>
                          <a:pt x="857020" y="399859"/>
                          <a:pt x="860354" y="399859"/>
                          <a:pt x="861783" y="400050"/>
                        </a:cubicBezTo>
                        <a:cubicBezTo>
                          <a:pt x="864640" y="400431"/>
                          <a:pt x="856449" y="400907"/>
                          <a:pt x="858545" y="401098"/>
                        </a:cubicBezTo>
                        <a:cubicBezTo>
                          <a:pt x="861021" y="401288"/>
                          <a:pt x="874451" y="400907"/>
                          <a:pt x="878452" y="401002"/>
                        </a:cubicBezTo>
                        <a:cubicBezTo>
                          <a:pt x="890167" y="401479"/>
                          <a:pt x="902740" y="401098"/>
                          <a:pt x="913885" y="401288"/>
                        </a:cubicBezTo>
                        <a:cubicBezTo>
                          <a:pt x="926077" y="401193"/>
                          <a:pt x="915504" y="399383"/>
                          <a:pt x="932649" y="399764"/>
                        </a:cubicBezTo>
                        <a:cubicBezTo>
                          <a:pt x="941507" y="399669"/>
                          <a:pt x="944650" y="399955"/>
                          <a:pt x="958176" y="399002"/>
                        </a:cubicBezTo>
                        <a:cubicBezTo>
                          <a:pt x="962843" y="398716"/>
                          <a:pt x="974178" y="396621"/>
                          <a:pt x="976178" y="397192"/>
                        </a:cubicBezTo>
                        <a:cubicBezTo>
                          <a:pt x="978559" y="398050"/>
                          <a:pt x="992847" y="395668"/>
                          <a:pt x="999419" y="394621"/>
                        </a:cubicBezTo>
                        <a:cubicBezTo>
                          <a:pt x="1011516" y="392620"/>
                          <a:pt x="1015707" y="392716"/>
                          <a:pt x="1027232" y="391192"/>
                        </a:cubicBezTo>
                        <a:cubicBezTo>
                          <a:pt x="1039138" y="389572"/>
                          <a:pt x="1030375" y="389572"/>
                          <a:pt x="1033042" y="388810"/>
                        </a:cubicBezTo>
                        <a:cubicBezTo>
                          <a:pt x="1035614" y="388239"/>
                          <a:pt x="1048282" y="387191"/>
                          <a:pt x="1052378" y="385953"/>
                        </a:cubicBezTo>
                        <a:cubicBezTo>
                          <a:pt x="1053521" y="385572"/>
                          <a:pt x="1048568" y="386334"/>
                          <a:pt x="1051616" y="385477"/>
                        </a:cubicBezTo>
                        <a:cubicBezTo>
                          <a:pt x="1053140" y="385096"/>
                          <a:pt x="1060855" y="383572"/>
                          <a:pt x="1062379" y="383381"/>
                        </a:cubicBezTo>
                        <a:cubicBezTo>
                          <a:pt x="1069047" y="382429"/>
                          <a:pt x="1058379" y="385477"/>
                          <a:pt x="1072000" y="382429"/>
                        </a:cubicBezTo>
                        <a:cubicBezTo>
                          <a:pt x="1089907" y="378619"/>
                          <a:pt x="1112481" y="371951"/>
                          <a:pt x="1129245" y="365188"/>
                        </a:cubicBezTo>
                        <a:cubicBezTo>
                          <a:pt x="1134865" y="363093"/>
                          <a:pt x="1135531" y="362426"/>
                          <a:pt x="1141437" y="360045"/>
                        </a:cubicBezTo>
                        <a:cubicBezTo>
                          <a:pt x="1151153" y="355282"/>
                          <a:pt x="1144866" y="359759"/>
                          <a:pt x="1146009" y="359283"/>
                        </a:cubicBezTo>
                        <a:cubicBezTo>
                          <a:pt x="1156010" y="354901"/>
                          <a:pt x="1150867" y="355378"/>
                          <a:pt x="1164488" y="349948"/>
                        </a:cubicBezTo>
                        <a:cubicBezTo>
                          <a:pt x="1166773" y="348615"/>
                          <a:pt x="1170107" y="346805"/>
                          <a:pt x="1172298" y="345567"/>
                        </a:cubicBezTo>
                        <a:cubicBezTo>
                          <a:pt x="1175155" y="343948"/>
                          <a:pt x="1186871" y="336899"/>
                          <a:pt x="1196587" y="328517"/>
                        </a:cubicBezTo>
                        <a:cubicBezTo>
                          <a:pt x="1199063" y="326422"/>
                          <a:pt x="1200968" y="323850"/>
                          <a:pt x="1203730" y="322993"/>
                        </a:cubicBezTo>
                        <a:cubicBezTo>
                          <a:pt x="1206397" y="321945"/>
                          <a:pt x="1209160" y="321945"/>
                          <a:pt x="1211350" y="322516"/>
                        </a:cubicBezTo>
                        <a:cubicBezTo>
                          <a:pt x="1215732" y="323755"/>
                          <a:pt x="1217446" y="326517"/>
                          <a:pt x="1217256" y="326517"/>
                        </a:cubicBezTo>
                        <a:cubicBezTo>
                          <a:pt x="1219447" y="328708"/>
                          <a:pt x="1220685" y="331756"/>
                          <a:pt x="1220875" y="334994"/>
                        </a:cubicBezTo>
                        <a:lnTo>
                          <a:pt x="1221923" y="344519"/>
                        </a:lnTo>
                        <a:cubicBezTo>
                          <a:pt x="1221256" y="344424"/>
                          <a:pt x="1221542" y="353854"/>
                          <a:pt x="1221828" y="361569"/>
                        </a:cubicBezTo>
                        <a:cubicBezTo>
                          <a:pt x="1222114" y="370141"/>
                          <a:pt x="1221638" y="369475"/>
                          <a:pt x="1221447" y="373475"/>
                        </a:cubicBezTo>
                        <a:cubicBezTo>
                          <a:pt x="1221256" y="376714"/>
                          <a:pt x="1223257" y="386143"/>
                          <a:pt x="1223638" y="394716"/>
                        </a:cubicBezTo>
                        <a:cubicBezTo>
                          <a:pt x="1223447" y="394716"/>
                          <a:pt x="1222018" y="390620"/>
                          <a:pt x="1222114" y="393668"/>
                        </a:cubicBezTo>
                        <a:cubicBezTo>
                          <a:pt x="1222209" y="400621"/>
                          <a:pt x="1223257" y="412813"/>
                          <a:pt x="1223733" y="413385"/>
                        </a:cubicBezTo>
                        <a:cubicBezTo>
                          <a:pt x="1224114" y="413766"/>
                          <a:pt x="1224209" y="407765"/>
                          <a:pt x="1224495" y="415385"/>
                        </a:cubicBezTo>
                        <a:cubicBezTo>
                          <a:pt x="1224686" y="420338"/>
                          <a:pt x="1224686" y="421672"/>
                          <a:pt x="1224590" y="424243"/>
                        </a:cubicBezTo>
                        <a:cubicBezTo>
                          <a:pt x="1224304" y="428625"/>
                          <a:pt x="1223352" y="422434"/>
                          <a:pt x="1223162" y="426339"/>
                        </a:cubicBezTo>
                        <a:cubicBezTo>
                          <a:pt x="1223162" y="427101"/>
                          <a:pt x="1224019" y="432435"/>
                          <a:pt x="1224019" y="432244"/>
                        </a:cubicBezTo>
                        <a:cubicBezTo>
                          <a:pt x="1224400" y="436245"/>
                          <a:pt x="1224781" y="441007"/>
                          <a:pt x="1224971" y="446437"/>
                        </a:cubicBezTo>
                        <a:cubicBezTo>
                          <a:pt x="1225162" y="451294"/>
                          <a:pt x="1224971" y="451771"/>
                          <a:pt x="1225257" y="455105"/>
                        </a:cubicBezTo>
                        <a:cubicBezTo>
                          <a:pt x="1225638" y="459962"/>
                          <a:pt x="1226019" y="461772"/>
                          <a:pt x="1226400" y="464820"/>
                        </a:cubicBezTo>
                        <a:cubicBezTo>
                          <a:pt x="1226971" y="469011"/>
                          <a:pt x="1225829" y="471868"/>
                          <a:pt x="1226495" y="478917"/>
                        </a:cubicBezTo>
                        <a:cubicBezTo>
                          <a:pt x="1226781" y="482346"/>
                          <a:pt x="1227162" y="482727"/>
                          <a:pt x="1227448" y="486727"/>
                        </a:cubicBezTo>
                        <a:cubicBezTo>
                          <a:pt x="1227638" y="490823"/>
                          <a:pt x="1227829" y="495490"/>
                          <a:pt x="1228019" y="499586"/>
                        </a:cubicBezTo>
                        <a:cubicBezTo>
                          <a:pt x="1227543" y="489013"/>
                          <a:pt x="1226209" y="474059"/>
                          <a:pt x="1226781" y="491299"/>
                        </a:cubicBezTo>
                        <a:cubicBezTo>
                          <a:pt x="1227067" y="499205"/>
                          <a:pt x="1227829" y="514159"/>
                          <a:pt x="1228496" y="514255"/>
                        </a:cubicBezTo>
                        <a:cubicBezTo>
                          <a:pt x="1227924" y="514159"/>
                          <a:pt x="1228210" y="526542"/>
                          <a:pt x="1228781" y="540544"/>
                        </a:cubicBezTo>
                        <a:cubicBezTo>
                          <a:pt x="1229353" y="554545"/>
                          <a:pt x="1230115" y="570166"/>
                          <a:pt x="1230305" y="576453"/>
                        </a:cubicBezTo>
                        <a:cubicBezTo>
                          <a:pt x="1230781" y="587978"/>
                          <a:pt x="1231163" y="583501"/>
                          <a:pt x="1231829" y="583597"/>
                        </a:cubicBezTo>
                        <a:cubicBezTo>
                          <a:pt x="1232782" y="589216"/>
                          <a:pt x="1232877" y="590836"/>
                          <a:pt x="1232305" y="596170"/>
                        </a:cubicBezTo>
                        <a:cubicBezTo>
                          <a:pt x="1231067" y="595979"/>
                          <a:pt x="1231829" y="624840"/>
                          <a:pt x="1232401" y="638937"/>
                        </a:cubicBezTo>
                        <a:cubicBezTo>
                          <a:pt x="1232687" y="646747"/>
                          <a:pt x="1233067" y="655701"/>
                          <a:pt x="1233734" y="661321"/>
                        </a:cubicBezTo>
                        <a:cubicBezTo>
                          <a:pt x="1234687" y="669417"/>
                          <a:pt x="1235068" y="673894"/>
                          <a:pt x="1235639" y="686752"/>
                        </a:cubicBezTo>
                        <a:cubicBezTo>
                          <a:pt x="1235068" y="673227"/>
                          <a:pt x="1234020" y="667702"/>
                          <a:pt x="1234687" y="684371"/>
                        </a:cubicBezTo>
                        <a:lnTo>
                          <a:pt x="1236306" y="722757"/>
                        </a:lnTo>
                        <a:cubicBezTo>
                          <a:pt x="1236973" y="737997"/>
                          <a:pt x="1237258" y="744760"/>
                          <a:pt x="1238497" y="751903"/>
                        </a:cubicBezTo>
                        <a:cubicBezTo>
                          <a:pt x="1237925" y="748760"/>
                          <a:pt x="1237544" y="745522"/>
                          <a:pt x="1237163" y="747808"/>
                        </a:cubicBezTo>
                        <a:cubicBezTo>
                          <a:pt x="1236973" y="749046"/>
                          <a:pt x="1237163" y="758857"/>
                          <a:pt x="1237544" y="759523"/>
                        </a:cubicBezTo>
                        <a:cubicBezTo>
                          <a:pt x="1238021" y="760381"/>
                          <a:pt x="1238116" y="769430"/>
                          <a:pt x="1238497" y="775906"/>
                        </a:cubicBezTo>
                        <a:cubicBezTo>
                          <a:pt x="1238687" y="779240"/>
                          <a:pt x="1239163" y="779335"/>
                          <a:pt x="1239449" y="782384"/>
                        </a:cubicBezTo>
                        <a:cubicBezTo>
                          <a:pt x="1239925" y="787051"/>
                          <a:pt x="1239545" y="791337"/>
                          <a:pt x="1239545" y="795718"/>
                        </a:cubicBezTo>
                        <a:cubicBezTo>
                          <a:pt x="1239735" y="800005"/>
                          <a:pt x="1239830" y="804767"/>
                          <a:pt x="1240021" y="809244"/>
                        </a:cubicBezTo>
                        <a:cubicBezTo>
                          <a:pt x="1240211" y="814006"/>
                          <a:pt x="1240592" y="820293"/>
                          <a:pt x="1241068" y="822198"/>
                        </a:cubicBezTo>
                        <a:cubicBezTo>
                          <a:pt x="1241449" y="824103"/>
                          <a:pt x="1241545" y="829627"/>
                          <a:pt x="1241830" y="835343"/>
                        </a:cubicBezTo>
                        <a:cubicBezTo>
                          <a:pt x="1241259" y="835628"/>
                          <a:pt x="1240973" y="832199"/>
                          <a:pt x="1241640" y="842677"/>
                        </a:cubicBezTo>
                        <a:cubicBezTo>
                          <a:pt x="1242021" y="848773"/>
                          <a:pt x="1242497" y="854678"/>
                          <a:pt x="1242878" y="860488"/>
                        </a:cubicBezTo>
                        <a:cubicBezTo>
                          <a:pt x="1242783" y="859726"/>
                          <a:pt x="1243736" y="871347"/>
                          <a:pt x="1243259" y="869347"/>
                        </a:cubicBezTo>
                        <a:cubicBezTo>
                          <a:pt x="1243069" y="868680"/>
                          <a:pt x="1242878" y="865346"/>
                          <a:pt x="1242688" y="866680"/>
                        </a:cubicBezTo>
                        <a:cubicBezTo>
                          <a:pt x="1243069" y="876205"/>
                          <a:pt x="1243164" y="874681"/>
                          <a:pt x="1243736" y="880396"/>
                        </a:cubicBezTo>
                        <a:cubicBezTo>
                          <a:pt x="1244116" y="884301"/>
                          <a:pt x="1244879" y="894016"/>
                          <a:pt x="1244593" y="897445"/>
                        </a:cubicBezTo>
                        <a:cubicBezTo>
                          <a:pt x="1244212" y="901827"/>
                          <a:pt x="1243736" y="895064"/>
                          <a:pt x="1244021" y="907732"/>
                        </a:cubicBezTo>
                        <a:cubicBezTo>
                          <a:pt x="1244212" y="914590"/>
                          <a:pt x="1244402" y="924020"/>
                          <a:pt x="1244593" y="931069"/>
                        </a:cubicBezTo>
                        <a:cubicBezTo>
                          <a:pt x="1244879" y="938784"/>
                          <a:pt x="1245164" y="933545"/>
                          <a:pt x="1245355" y="934307"/>
                        </a:cubicBezTo>
                        <a:cubicBezTo>
                          <a:pt x="1245736" y="935450"/>
                          <a:pt x="1246212" y="941737"/>
                          <a:pt x="1246117" y="945928"/>
                        </a:cubicBezTo>
                        <a:cubicBezTo>
                          <a:pt x="1246021" y="948690"/>
                          <a:pt x="1246212" y="961072"/>
                          <a:pt x="1246688" y="961072"/>
                        </a:cubicBezTo>
                        <a:cubicBezTo>
                          <a:pt x="1245545" y="960882"/>
                          <a:pt x="1247641" y="991172"/>
                          <a:pt x="1248022" y="998601"/>
                        </a:cubicBezTo>
                        <a:cubicBezTo>
                          <a:pt x="1248403" y="1005745"/>
                          <a:pt x="1248117" y="1004411"/>
                          <a:pt x="1248212" y="1010412"/>
                        </a:cubicBezTo>
                        <a:cubicBezTo>
                          <a:pt x="1248498" y="1017365"/>
                          <a:pt x="1248688" y="1024985"/>
                          <a:pt x="1248974" y="1032129"/>
                        </a:cubicBezTo>
                        <a:cubicBezTo>
                          <a:pt x="1249070" y="1034796"/>
                          <a:pt x="1249546" y="1045369"/>
                          <a:pt x="1249927" y="1055180"/>
                        </a:cubicBezTo>
                        <a:cubicBezTo>
                          <a:pt x="1250117" y="1060132"/>
                          <a:pt x="1250213" y="1064895"/>
                          <a:pt x="1250308" y="1068419"/>
                        </a:cubicBezTo>
                        <a:cubicBezTo>
                          <a:pt x="1250403" y="1071943"/>
                          <a:pt x="1250403" y="1074230"/>
                          <a:pt x="1250213" y="1074230"/>
                        </a:cubicBezTo>
                        <a:cubicBezTo>
                          <a:pt x="1250593" y="1083755"/>
                          <a:pt x="1250784" y="1086326"/>
                          <a:pt x="1251451" y="1086993"/>
                        </a:cubicBezTo>
                        <a:cubicBezTo>
                          <a:pt x="1251737" y="1087374"/>
                          <a:pt x="1252594" y="1094137"/>
                          <a:pt x="1252784" y="1098804"/>
                        </a:cubicBezTo>
                        <a:cubicBezTo>
                          <a:pt x="1252784" y="1097947"/>
                          <a:pt x="1252022" y="1102233"/>
                          <a:pt x="1251927" y="1104043"/>
                        </a:cubicBezTo>
                        <a:cubicBezTo>
                          <a:pt x="1251832" y="1109663"/>
                          <a:pt x="1252213" y="1118045"/>
                          <a:pt x="1252689" y="1124522"/>
                        </a:cubicBezTo>
                        <a:cubicBezTo>
                          <a:pt x="1253070" y="1130141"/>
                          <a:pt x="1253546" y="1136618"/>
                          <a:pt x="1253832" y="1142905"/>
                        </a:cubicBezTo>
                        <a:cubicBezTo>
                          <a:pt x="1253832" y="1143762"/>
                          <a:pt x="1253641" y="1147858"/>
                          <a:pt x="1253546" y="1149667"/>
                        </a:cubicBezTo>
                        <a:cubicBezTo>
                          <a:pt x="1253546" y="1159859"/>
                          <a:pt x="1255356" y="1159859"/>
                          <a:pt x="1255737" y="1168813"/>
                        </a:cubicBezTo>
                        <a:cubicBezTo>
                          <a:pt x="1256308" y="1181767"/>
                          <a:pt x="1254499" y="1168432"/>
                          <a:pt x="1254689" y="1176909"/>
                        </a:cubicBezTo>
                        <a:cubicBezTo>
                          <a:pt x="1254975" y="1191482"/>
                          <a:pt x="1256785" y="1206817"/>
                          <a:pt x="1257547" y="1219105"/>
                        </a:cubicBezTo>
                        <a:cubicBezTo>
                          <a:pt x="1257737" y="1221391"/>
                          <a:pt x="1259261" y="1249871"/>
                          <a:pt x="1258118" y="1237964"/>
                        </a:cubicBezTo>
                        <a:cubicBezTo>
                          <a:pt x="1257547" y="1225106"/>
                          <a:pt x="1256975" y="1221676"/>
                          <a:pt x="1257261" y="1234916"/>
                        </a:cubicBezTo>
                        <a:cubicBezTo>
                          <a:pt x="1257356" y="1239298"/>
                          <a:pt x="1258023" y="1254633"/>
                          <a:pt x="1258499" y="1253109"/>
                        </a:cubicBezTo>
                        <a:cubicBezTo>
                          <a:pt x="1258595" y="1252728"/>
                          <a:pt x="1258880" y="1245108"/>
                          <a:pt x="1259166" y="1248537"/>
                        </a:cubicBezTo>
                        <a:cubicBezTo>
                          <a:pt x="1259261" y="1249108"/>
                          <a:pt x="1258499" y="1272254"/>
                          <a:pt x="1259166" y="1275112"/>
                        </a:cubicBezTo>
                        <a:cubicBezTo>
                          <a:pt x="1259547" y="1276922"/>
                          <a:pt x="1259833" y="1274826"/>
                          <a:pt x="1260309" y="1277207"/>
                        </a:cubicBezTo>
                        <a:cubicBezTo>
                          <a:pt x="1260690" y="1279398"/>
                          <a:pt x="1261071" y="1284827"/>
                          <a:pt x="1261452" y="1288542"/>
                        </a:cubicBezTo>
                        <a:cubicBezTo>
                          <a:pt x="1260595" y="1288351"/>
                          <a:pt x="1260118" y="1287018"/>
                          <a:pt x="1260690" y="1301401"/>
                        </a:cubicBezTo>
                        <a:cubicBezTo>
                          <a:pt x="1260880" y="1305020"/>
                          <a:pt x="1262119" y="1326356"/>
                          <a:pt x="1262309" y="1319879"/>
                        </a:cubicBezTo>
                        <a:lnTo>
                          <a:pt x="1262786" y="1332452"/>
                        </a:lnTo>
                        <a:cubicBezTo>
                          <a:pt x="1262500" y="1332929"/>
                          <a:pt x="1262023" y="1329785"/>
                          <a:pt x="1261833" y="1332643"/>
                        </a:cubicBezTo>
                        <a:cubicBezTo>
                          <a:pt x="1261642" y="1336262"/>
                          <a:pt x="1261928" y="1344263"/>
                          <a:pt x="1262214" y="1349883"/>
                        </a:cubicBezTo>
                        <a:cubicBezTo>
                          <a:pt x="1262976" y="1362837"/>
                          <a:pt x="1264595" y="1366647"/>
                          <a:pt x="1263738" y="1376267"/>
                        </a:cubicBezTo>
                        <a:cubicBezTo>
                          <a:pt x="1262309" y="1375981"/>
                          <a:pt x="1264500" y="1386364"/>
                          <a:pt x="1264881" y="1395984"/>
                        </a:cubicBezTo>
                        <a:cubicBezTo>
                          <a:pt x="1265167" y="1402556"/>
                          <a:pt x="1264690" y="1411605"/>
                          <a:pt x="1265167" y="1416558"/>
                        </a:cubicBezTo>
                        <a:cubicBezTo>
                          <a:pt x="1265262" y="1417606"/>
                          <a:pt x="1266405" y="1425988"/>
                          <a:pt x="1266405" y="1426273"/>
                        </a:cubicBezTo>
                        <a:cubicBezTo>
                          <a:pt x="1266119" y="1430655"/>
                          <a:pt x="1265643" y="1424845"/>
                          <a:pt x="1265833" y="1434846"/>
                        </a:cubicBezTo>
                        <a:cubicBezTo>
                          <a:pt x="1265929" y="1439418"/>
                          <a:pt x="1266119" y="1448753"/>
                          <a:pt x="1266596" y="1451324"/>
                        </a:cubicBezTo>
                        <a:cubicBezTo>
                          <a:pt x="1267072" y="1453610"/>
                          <a:pt x="1267262" y="1462468"/>
                          <a:pt x="1267548" y="1468946"/>
                        </a:cubicBezTo>
                        <a:cubicBezTo>
                          <a:pt x="1267738" y="1472946"/>
                          <a:pt x="1268596" y="1474756"/>
                          <a:pt x="1268977" y="1483519"/>
                        </a:cubicBezTo>
                        <a:lnTo>
                          <a:pt x="1268120" y="1483328"/>
                        </a:lnTo>
                        <a:cubicBezTo>
                          <a:pt x="1268310" y="1487900"/>
                          <a:pt x="1268596" y="1495901"/>
                          <a:pt x="1269072" y="1495997"/>
                        </a:cubicBezTo>
                        <a:cubicBezTo>
                          <a:pt x="1269643" y="1501616"/>
                          <a:pt x="1269739" y="1503140"/>
                          <a:pt x="1269548" y="1508570"/>
                        </a:cubicBezTo>
                        <a:cubicBezTo>
                          <a:pt x="1269739" y="1514094"/>
                          <a:pt x="1269834" y="1514856"/>
                          <a:pt x="1270215" y="1514951"/>
                        </a:cubicBezTo>
                        <a:cubicBezTo>
                          <a:pt x="1270691" y="1515047"/>
                          <a:pt x="1270977" y="1522952"/>
                          <a:pt x="1271167" y="1527620"/>
                        </a:cubicBezTo>
                        <a:lnTo>
                          <a:pt x="1269739" y="1527334"/>
                        </a:lnTo>
                        <a:cubicBezTo>
                          <a:pt x="1270310" y="1527429"/>
                          <a:pt x="1271263" y="1547527"/>
                          <a:pt x="1271453" y="1553718"/>
                        </a:cubicBezTo>
                        <a:cubicBezTo>
                          <a:pt x="1271834" y="1562576"/>
                          <a:pt x="1271358" y="1562195"/>
                          <a:pt x="1271548" y="1568482"/>
                        </a:cubicBezTo>
                        <a:cubicBezTo>
                          <a:pt x="1272215" y="1595723"/>
                          <a:pt x="1273454" y="1624679"/>
                          <a:pt x="1274596" y="1652683"/>
                        </a:cubicBezTo>
                        <a:cubicBezTo>
                          <a:pt x="1274596" y="1652397"/>
                          <a:pt x="1274215" y="1654207"/>
                          <a:pt x="1274501" y="1659350"/>
                        </a:cubicBezTo>
                        <a:cubicBezTo>
                          <a:pt x="1274692" y="1664017"/>
                          <a:pt x="1274882" y="1668685"/>
                          <a:pt x="1275168" y="1673257"/>
                        </a:cubicBezTo>
                        <a:cubicBezTo>
                          <a:pt x="1275930" y="1688211"/>
                          <a:pt x="1276597" y="1703070"/>
                          <a:pt x="1277359" y="1717929"/>
                        </a:cubicBezTo>
                        <a:cubicBezTo>
                          <a:pt x="1278311" y="1737931"/>
                          <a:pt x="1279454" y="1759172"/>
                          <a:pt x="1280407" y="1778794"/>
                        </a:cubicBezTo>
                        <a:cubicBezTo>
                          <a:pt x="1280883" y="1786699"/>
                          <a:pt x="1281264" y="1794796"/>
                          <a:pt x="1281740" y="1799082"/>
                        </a:cubicBezTo>
                        <a:cubicBezTo>
                          <a:pt x="1282121" y="1802035"/>
                          <a:pt x="1282312" y="1809179"/>
                          <a:pt x="1282502" y="1813274"/>
                        </a:cubicBezTo>
                        <a:cubicBezTo>
                          <a:pt x="1282312" y="1809369"/>
                          <a:pt x="1281931" y="1805940"/>
                          <a:pt x="1282026" y="1811369"/>
                        </a:cubicBezTo>
                        <a:cubicBezTo>
                          <a:pt x="1282502" y="1822704"/>
                          <a:pt x="1282979" y="1835563"/>
                          <a:pt x="1283455" y="1846993"/>
                        </a:cubicBezTo>
                        <a:cubicBezTo>
                          <a:pt x="1283645" y="1851946"/>
                          <a:pt x="1284121" y="1865471"/>
                          <a:pt x="1284598" y="1868900"/>
                        </a:cubicBezTo>
                        <a:cubicBezTo>
                          <a:pt x="1284979" y="1871281"/>
                          <a:pt x="1285646" y="1867472"/>
                          <a:pt x="1285931" y="1867472"/>
                        </a:cubicBezTo>
                        <a:cubicBezTo>
                          <a:pt x="1286312" y="1876806"/>
                          <a:pt x="1285646" y="1879092"/>
                          <a:pt x="1285169" y="1879568"/>
                        </a:cubicBezTo>
                        <a:cubicBezTo>
                          <a:pt x="1284503" y="1880235"/>
                          <a:pt x="1285264" y="1890236"/>
                          <a:pt x="1285646" y="1899571"/>
                        </a:cubicBezTo>
                        <a:cubicBezTo>
                          <a:pt x="1286122" y="1911667"/>
                          <a:pt x="1286788" y="1925479"/>
                          <a:pt x="1287074" y="1937195"/>
                        </a:cubicBezTo>
                        <a:cubicBezTo>
                          <a:pt x="1287074" y="1939290"/>
                          <a:pt x="1287074" y="1942529"/>
                          <a:pt x="1287074" y="1943576"/>
                        </a:cubicBezTo>
                        <a:cubicBezTo>
                          <a:pt x="1287360" y="1949863"/>
                          <a:pt x="1287836" y="1953292"/>
                          <a:pt x="1288217" y="1958340"/>
                        </a:cubicBezTo>
                        <a:cubicBezTo>
                          <a:pt x="1289074" y="1968913"/>
                          <a:pt x="1288884" y="1983391"/>
                          <a:pt x="1289265" y="1994154"/>
                        </a:cubicBezTo>
                        <a:cubicBezTo>
                          <a:pt x="1289646" y="2006156"/>
                          <a:pt x="1290313" y="2008632"/>
                          <a:pt x="1291075" y="2014538"/>
                        </a:cubicBezTo>
                        <a:cubicBezTo>
                          <a:pt x="1292504" y="2025206"/>
                          <a:pt x="1290884" y="2021872"/>
                          <a:pt x="1290598" y="2022729"/>
                        </a:cubicBezTo>
                        <a:cubicBezTo>
                          <a:pt x="1290027" y="2025015"/>
                          <a:pt x="1291741" y="2038159"/>
                          <a:pt x="1291932" y="2039683"/>
                        </a:cubicBezTo>
                        <a:cubicBezTo>
                          <a:pt x="1292789" y="2049875"/>
                          <a:pt x="1291932" y="2052542"/>
                          <a:pt x="1292027" y="2059400"/>
                        </a:cubicBezTo>
                        <a:cubicBezTo>
                          <a:pt x="1292122" y="2067878"/>
                          <a:pt x="1292694" y="2079307"/>
                          <a:pt x="1293170" y="2088166"/>
                        </a:cubicBezTo>
                        <a:cubicBezTo>
                          <a:pt x="1293456" y="2093500"/>
                          <a:pt x="1295171" y="2125028"/>
                          <a:pt x="1294408" y="2124837"/>
                        </a:cubicBezTo>
                        <a:cubicBezTo>
                          <a:pt x="1294504" y="2131790"/>
                          <a:pt x="1295075" y="2140172"/>
                          <a:pt x="1295456" y="2146935"/>
                        </a:cubicBezTo>
                        <a:cubicBezTo>
                          <a:pt x="1296695" y="2172557"/>
                          <a:pt x="1298028" y="2199227"/>
                          <a:pt x="1299362" y="2225040"/>
                        </a:cubicBezTo>
                        <a:cubicBezTo>
                          <a:pt x="1299838" y="2233898"/>
                          <a:pt x="1300504" y="2244566"/>
                          <a:pt x="1301266" y="2244662"/>
                        </a:cubicBezTo>
                        <a:cubicBezTo>
                          <a:pt x="1300886" y="2244566"/>
                          <a:pt x="1300219" y="2242757"/>
                          <a:pt x="1300219" y="2248376"/>
                        </a:cubicBezTo>
                        <a:cubicBezTo>
                          <a:pt x="1300219" y="2252948"/>
                          <a:pt x="1300695" y="2255615"/>
                          <a:pt x="1300790" y="2260664"/>
                        </a:cubicBezTo>
                        <a:cubicBezTo>
                          <a:pt x="1300886" y="2263712"/>
                          <a:pt x="1300886" y="2266664"/>
                          <a:pt x="1300981" y="2269617"/>
                        </a:cubicBezTo>
                        <a:cubicBezTo>
                          <a:pt x="1301171" y="2282095"/>
                          <a:pt x="1301743" y="2294191"/>
                          <a:pt x="1302314" y="2307336"/>
                        </a:cubicBezTo>
                        <a:cubicBezTo>
                          <a:pt x="1302600" y="2310098"/>
                          <a:pt x="1302981" y="2317623"/>
                          <a:pt x="1303267" y="2324576"/>
                        </a:cubicBezTo>
                        <a:cubicBezTo>
                          <a:pt x="1303553" y="2331434"/>
                          <a:pt x="1303838" y="2337625"/>
                          <a:pt x="1303838" y="2337816"/>
                        </a:cubicBezTo>
                        <a:cubicBezTo>
                          <a:pt x="1304791" y="2342579"/>
                          <a:pt x="1305553" y="2338959"/>
                          <a:pt x="1306600" y="2345055"/>
                        </a:cubicBezTo>
                        <a:cubicBezTo>
                          <a:pt x="1306886" y="2346674"/>
                          <a:pt x="1306696" y="2363819"/>
                          <a:pt x="1305648" y="2354580"/>
                        </a:cubicBezTo>
                        <a:cubicBezTo>
                          <a:pt x="1304505" y="2344769"/>
                          <a:pt x="1304505" y="2351532"/>
                          <a:pt x="1305076" y="2364105"/>
                        </a:cubicBezTo>
                        <a:cubicBezTo>
                          <a:pt x="1305267" y="2369249"/>
                          <a:pt x="1305648" y="2378297"/>
                          <a:pt x="1306029" y="2382107"/>
                        </a:cubicBezTo>
                        <a:cubicBezTo>
                          <a:pt x="1306410" y="2385250"/>
                          <a:pt x="1306505" y="2383536"/>
                          <a:pt x="1306696" y="2390204"/>
                        </a:cubicBezTo>
                        <a:cubicBezTo>
                          <a:pt x="1306791" y="2395157"/>
                          <a:pt x="1306696" y="2417445"/>
                          <a:pt x="1306124" y="2414207"/>
                        </a:cubicBezTo>
                        <a:cubicBezTo>
                          <a:pt x="1306886" y="2418588"/>
                          <a:pt x="1307077" y="2422493"/>
                          <a:pt x="1307458" y="2433352"/>
                        </a:cubicBezTo>
                        <a:cubicBezTo>
                          <a:pt x="1307839" y="2442782"/>
                          <a:pt x="1308220" y="2451354"/>
                          <a:pt x="1308887" y="2460022"/>
                        </a:cubicBezTo>
                        <a:cubicBezTo>
                          <a:pt x="1309077" y="2462213"/>
                          <a:pt x="1309839" y="2470595"/>
                          <a:pt x="1309839" y="2471928"/>
                        </a:cubicBezTo>
                        <a:cubicBezTo>
                          <a:pt x="1309744" y="2474309"/>
                          <a:pt x="1309458" y="2477453"/>
                          <a:pt x="1309553" y="2480786"/>
                        </a:cubicBezTo>
                        <a:cubicBezTo>
                          <a:pt x="1309744" y="2487454"/>
                          <a:pt x="1310315" y="2492978"/>
                          <a:pt x="1310601" y="2499455"/>
                        </a:cubicBezTo>
                        <a:lnTo>
                          <a:pt x="1311458" y="2521458"/>
                        </a:lnTo>
                        <a:cubicBezTo>
                          <a:pt x="1311268" y="2526221"/>
                          <a:pt x="1311744" y="2529173"/>
                          <a:pt x="1311554" y="2530983"/>
                        </a:cubicBezTo>
                        <a:cubicBezTo>
                          <a:pt x="1311458" y="2532793"/>
                          <a:pt x="1311268" y="2533745"/>
                          <a:pt x="1311172" y="2534412"/>
                        </a:cubicBezTo>
                        <a:cubicBezTo>
                          <a:pt x="1311077" y="2536126"/>
                          <a:pt x="1307553" y="2539937"/>
                          <a:pt x="1303648" y="2543937"/>
                        </a:cubicBezTo>
                        <a:cubicBezTo>
                          <a:pt x="1303076" y="2543175"/>
                          <a:pt x="1304410" y="2541841"/>
                          <a:pt x="1294599" y="2551176"/>
                        </a:cubicBezTo>
                        <a:cubicBezTo>
                          <a:pt x="1277073" y="2567654"/>
                          <a:pt x="1257261" y="2582228"/>
                          <a:pt x="1236592" y="2594610"/>
                        </a:cubicBezTo>
                        <a:cubicBezTo>
                          <a:pt x="1235830" y="2595086"/>
                          <a:pt x="1229829" y="2598515"/>
                          <a:pt x="1224495" y="2601658"/>
                        </a:cubicBezTo>
                        <a:cubicBezTo>
                          <a:pt x="1218971" y="2604516"/>
                          <a:pt x="1214113" y="2607088"/>
                          <a:pt x="1215827" y="2606421"/>
                        </a:cubicBezTo>
                        <a:cubicBezTo>
                          <a:pt x="1221923" y="2603945"/>
                          <a:pt x="1208779" y="2610898"/>
                          <a:pt x="1203826" y="2612898"/>
                        </a:cubicBezTo>
                        <a:cubicBezTo>
                          <a:pt x="1198873" y="2614898"/>
                          <a:pt x="1201730" y="2613279"/>
                          <a:pt x="1198111" y="2614613"/>
                        </a:cubicBezTo>
                        <a:cubicBezTo>
                          <a:pt x="1195348" y="2615660"/>
                          <a:pt x="1191062" y="2617565"/>
                          <a:pt x="1188014" y="2618804"/>
                        </a:cubicBezTo>
                        <a:cubicBezTo>
                          <a:pt x="1182109" y="2621375"/>
                          <a:pt x="1164583" y="2627186"/>
                          <a:pt x="1159915" y="2629091"/>
                        </a:cubicBezTo>
                        <a:cubicBezTo>
                          <a:pt x="1155629" y="2630615"/>
                          <a:pt x="1150295" y="2631853"/>
                          <a:pt x="1143056" y="2634043"/>
                        </a:cubicBezTo>
                        <a:cubicBezTo>
                          <a:pt x="1138865" y="2635472"/>
                          <a:pt x="1134103" y="2637091"/>
                          <a:pt x="1131626" y="2637473"/>
                        </a:cubicBezTo>
                        <a:cubicBezTo>
                          <a:pt x="1129340" y="2637949"/>
                          <a:pt x="1127340" y="2637949"/>
                          <a:pt x="1124863" y="2638234"/>
                        </a:cubicBezTo>
                        <a:cubicBezTo>
                          <a:pt x="1118101" y="2639187"/>
                          <a:pt x="1109719" y="2641092"/>
                          <a:pt x="1101527" y="2641854"/>
                        </a:cubicBezTo>
                        <a:cubicBezTo>
                          <a:pt x="1095336" y="2642616"/>
                          <a:pt x="1088668" y="2643473"/>
                          <a:pt x="1082096" y="2644235"/>
                        </a:cubicBezTo>
                        <a:cubicBezTo>
                          <a:pt x="1075429" y="2644616"/>
                          <a:pt x="1068761" y="2644902"/>
                          <a:pt x="1062570" y="2645188"/>
                        </a:cubicBezTo>
                        <a:cubicBezTo>
                          <a:pt x="1055998" y="2645569"/>
                          <a:pt x="1053616" y="2645855"/>
                          <a:pt x="1053521" y="2646331"/>
                        </a:cubicBezTo>
                        <a:cubicBezTo>
                          <a:pt x="1039520" y="2647759"/>
                          <a:pt x="1084573" y="2647664"/>
                          <a:pt x="1078667" y="2645759"/>
                        </a:cubicBezTo>
                        <a:cubicBezTo>
                          <a:pt x="1078667" y="2646236"/>
                          <a:pt x="1086382" y="2645474"/>
                          <a:pt x="1094860" y="2644521"/>
                        </a:cubicBezTo>
                        <a:cubicBezTo>
                          <a:pt x="1103337" y="2643664"/>
                          <a:pt x="1112481" y="2642711"/>
                          <a:pt x="1115243" y="2642235"/>
                        </a:cubicBezTo>
                        <a:cubicBezTo>
                          <a:pt x="1119244" y="2641854"/>
                          <a:pt x="1120577" y="2641283"/>
                          <a:pt x="1125816" y="2640044"/>
                        </a:cubicBezTo>
                        <a:cubicBezTo>
                          <a:pt x="1131436" y="2638711"/>
                          <a:pt x="1137817" y="2637758"/>
                          <a:pt x="1143437" y="2635853"/>
                        </a:cubicBezTo>
                        <a:cubicBezTo>
                          <a:pt x="1171346" y="2628519"/>
                          <a:pt x="1200873" y="2616994"/>
                          <a:pt x="1226400" y="2602992"/>
                        </a:cubicBezTo>
                        <a:cubicBezTo>
                          <a:pt x="1230400" y="2600706"/>
                          <a:pt x="1235544" y="2597753"/>
                          <a:pt x="1241164" y="2594610"/>
                        </a:cubicBezTo>
                        <a:cubicBezTo>
                          <a:pt x="1246688" y="2591372"/>
                          <a:pt x="1252308" y="2587562"/>
                          <a:pt x="1257547" y="2584133"/>
                        </a:cubicBezTo>
                        <a:cubicBezTo>
                          <a:pt x="1267834" y="2576893"/>
                          <a:pt x="1275835" y="2570416"/>
                          <a:pt x="1275644" y="2569274"/>
                        </a:cubicBezTo>
                        <a:cubicBezTo>
                          <a:pt x="1275644" y="2569178"/>
                          <a:pt x="1276216" y="2568321"/>
                          <a:pt x="1277168" y="2567178"/>
                        </a:cubicBezTo>
                        <a:cubicBezTo>
                          <a:pt x="1278025" y="2566130"/>
                          <a:pt x="1279264" y="2564892"/>
                          <a:pt x="1280502" y="2564130"/>
                        </a:cubicBezTo>
                        <a:cubicBezTo>
                          <a:pt x="1282693" y="2562892"/>
                          <a:pt x="1285360" y="2561082"/>
                          <a:pt x="1285550" y="2561463"/>
                        </a:cubicBezTo>
                        <a:cubicBezTo>
                          <a:pt x="1285646" y="2561654"/>
                          <a:pt x="1290408" y="2560320"/>
                          <a:pt x="1291075" y="2559653"/>
                        </a:cubicBezTo>
                        <a:cubicBezTo>
                          <a:pt x="1292789" y="2557939"/>
                          <a:pt x="1291361" y="2559082"/>
                          <a:pt x="1294694" y="2555939"/>
                        </a:cubicBezTo>
                        <a:cubicBezTo>
                          <a:pt x="1297933" y="2552700"/>
                          <a:pt x="1301647" y="2549176"/>
                          <a:pt x="1304981" y="2545651"/>
                        </a:cubicBezTo>
                        <a:cubicBezTo>
                          <a:pt x="1307553" y="2542889"/>
                          <a:pt x="1310791" y="2539937"/>
                          <a:pt x="1313363" y="2536031"/>
                        </a:cubicBezTo>
                        <a:cubicBezTo>
                          <a:pt x="1315745" y="2532031"/>
                          <a:pt x="1315459" y="2528221"/>
                          <a:pt x="1315745" y="2528316"/>
                        </a:cubicBezTo>
                        <a:cubicBezTo>
                          <a:pt x="1314697" y="2528030"/>
                          <a:pt x="1314792" y="2512790"/>
                          <a:pt x="1313839" y="2509647"/>
                        </a:cubicBezTo>
                        <a:cubicBezTo>
                          <a:pt x="1313268" y="2507933"/>
                          <a:pt x="1312030" y="2502313"/>
                          <a:pt x="1312506" y="2493074"/>
                        </a:cubicBezTo>
                        <a:cubicBezTo>
                          <a:pt x="1312696" y="2488787"/>
                          <a:pt x="1313268" y="2491359"/>
                          <a:pt x="1313363" y="2484691"/>
                        </a:cubicBezTo>
                        <a:cubicBezTo>
                          <a:pt x="1313363" y="2480215"/>
                          <a:pt x="1313173" y="2473833"/>
                          <a:pt x="1312601" y="2471928"/>
                        </a:cubicBezTo>
                        <a:cubicBezTo>
                          <a:pt x="1312125" y="2469928"/>
                          <a:pt x="1312220" y="2468308"/>
                          <a:pt x="1311839" y="2460593"/>
                        </a:cubicBezTo>
                        <a:cubicBezTo>
                          <a:pt x="1311649" y="2456593"/>
                          <a:pt x="1312030" y="2459069"/>
                          <a:pt x="1312220" y="2457641"/>
                        </a:cubicBezTo>
                        <a:cubicBezTo>
                          <a:pt x="1312792" y="2452211"/>
                          <a:pt x="1310411" y="2431828"/>
                          <a:pt x="1310696" y="2421065"/>
                        </a:cubicBezTo>
                        <a:cubicBezTo>
                          <a:pt x="1310411" y="2413064"/>
                          <a:pt x="1308791" y="2402205"/>
                          <a:pt x="1308887" y="2399919"/>
                        </a:cubicBezTo>
                        <a:cubicBezTo>
                          <a:pt x="1308982" y="2398681"/>
                          <a:pt x="1309553" y="2395538"/>
                          <a:pt x="1309363" y="2392775"/>
                        </a:cubicBezTo>
                        <a:cubicBezTo>
                          <a:pt x="1308982" y="2387822"/>
                          <a:pt x="1308601" y="2390775"/>
                          <a:pt x="1308124" y="2385441"/>
                        </a:cubicBezTo>
                        <a:cubicBezTo>
                          <a:pt x="1308124" y="2385250"/>
                          <a:pt x="1309077" y="2377535"/>
                          <a:pt x="1309172" y="2377345"/>
                        </a:cubicBezTo>
                        <a:cubicBezTo>
                          <a:pt x="1308315" y="2372297"/>
                          <a:pt x="1307553" y="2364200"/>
                          <a:pt x="1307458" y="2351818"/>
                        </a:cubicBezTo>
                        <a:cubicBezTo>
                          <a:pt x="1307458" y="2346103"/>
                          <a:pt x="1307267" y="2339149"/>
                          <a:pt x="1306981" y="2332673"/>
                        </a:cubicBezTo>
                        <a:cubicBezTo>
                          <a:pt x="1306886" y="2330196"/>
                          <a:pt x="1306315" y="2322766"/>
                          <a:pt x="1306505" y="2329243"/>
                        </a:cubicBezTo>
                        <a:lnTo>
                          <a:pt x="1305934" y="2314384"/>
                        </a:lnTo>
                        <a:cubicBezTo>
                          <a:pt x="1305553" y="2304098"/>
                          <a:pt x="1305838" y="2312099"/>
                          <a:pt x="1305267" y="2307050"/>
                        </a:cubicBezTo>
                        <a:cubicBezTo>
                          <a:pt x="1304886" y="2303336"/>
                          <a:pt x="1304696" y="2286476"/>
                          <a:pt x="1304600" y="2281904"/>
                        </a:cubicBezTo>
                        <a:cubicBezTo>
                          <a:pt x="1304410" y="2275808"/>
                          <a:pt x="1304124" y="2263331"/>
                          <a:pt x="1303553" y="2257901"/>
                        </a:cubicBezTo>
                        <a:cubicBezTo>
                          <a:pt x="1303076" y="2253424"/>
                          <a:pt x="1302409" y="2256663"/>
                          <a:pt x="1302695" y="2244852"/>
                        </a:cubicBezTo>
                        <a:cubicBezTo>
                          <a:pt x="1303076" y="2240756"/>
                          <a:pt x="1302790" y="2225516"/>
                          <a:pt x="1302219" y="2232279"/>
                        </a:cubicBezTo>
                        <a:cubicBezTo>
                          <a:pt x="1301457" y="2232184"/>
                          <a:pt x="1300886" y="2223135"/>
                          <a:pt x="1300981" y="2214372"/>
                        </a:cubicBezTo>
                        <a:cubicBezTo>
                          <a:pt x="1301076" y="2208276"/>
                          <a:pt x="1301743" y="2208752"/>
                          <a:pt x="1300790" y="2196465"/>
                        </a:cubicBezTo>
                        <a:cubicBezTo>
                          <a:pt x="1300695" y="2194941"/>
                          <a:pt x="1299076" y="2178367"/>
                          <a:pt x="1299171" y="2177701"/>
                        </a:cubicBezTo>
                        <a:cubicBezTo>
                          <a:pt x="1299266" y="2177129"/>
                          <a:pt x="1300314" y="2188845"/>
                          <a:pt x="1300314" y="2183511"/>
                        </a:cubicBezTo>
                        <a:cubicBezTo>
                          <a:pt x="1300314" y="2178844"/>
                          <a:pt x="1299171" y="2166271"/>
                          <a:pt x="1298885" y="2163032"/>
                        </a:cubicBezTo>
                        <a:cubicBezTo>
                          <a:pt x="1298599" y="2155603"/>
                          <a:pt x="1298218" y="2146935"/>
                          <a:pt x="1298218" y="2140649"/>
                        </a:cubicBezTo>
                        <a:cubicBezTo>
                          <a:pt x="1298218" y="2134648"/>
                          <a:pt x="1298218" y="2130362"/>
                          <a:pt x="1297933" y="2122551"/>
                        </a:cubicBezTo>
                        <a:cubicBezTo>
                          <a:pt x="1297647" y="2114169"/>
                          <a:pt x="1297171" y="2105216"/>
                          <a:pt x="1296695" y="2097310"/>
                        </a:cubicBezTo>
                        <a:cubicBezTo>
                          <a:pt x="1296218" y="2089214"/>
                          <a:pt x="1295456" y="2085308"/>
                          <a:pt x="1295742" y="2080165"/>
                        </a:cubicBezTo>
                        <a:cubicBezTo>
                          <a:pt x="1296028" y="2074450"/>
                          <a:pt x="1295742" y="2063877"/>
                          <a:pt x="1295266" y="2054638"/>
                        </a:cubicBezTo>
                        <a:cubicBezTo>
                          <a:pt x="1294885" y="2048065"/>
                          <a:pt x="1294504" y="2049780"/>
                          <a:pt x="1294123" y="2049780"/>
                        </a:cubicBezTo>
                        <a:cubicBezTo>
                          <a:pt x="1295361" y="2049971"/>
                          <a:pt x="1293932" y="2023491"/>
                          <a:pt x="1293075" y="2015776"/>
                        </a:cubicBezTo>
                        <a:cubicBezTo>
                          <a:pt x="1292599" y="2011489"/>
                          <a:pt x="1292218" y="2002917"/>
                          <a:pt x="1292504" y="2000059"/>
                        </a:cubicBezTo>
                        <a:cubicBezTo>
                          <a:pt x="1292694" y="1998155"/>
                          <a:pt x="1293170" y="2004917"/>
                          <a:pt x="1293265" y="2001203"/>
                        </a:cubicBezTo>
                        <a:cubicBezTo>
                          <a:pt x="1293361" y="1997583"/>
                          <a:pt x="1292789" y="1993106"/>
                          <a:pt x="1292599" y="1990249"/>
                        </a:cubicBezTo>
                        <a:cubicBezTo>
                          <a:pt x="1292027" y="1983581"/>
                          <a:pt x="1291741" y="1973675"/>
                          <a:pt x="1291837" y="1968151"/>
                        </a:cubicBezTo>
                        <a:cubicBezTo>
                          <a:pt x="1292599" y="1968246"/>
                          <a:pt x="1291075" y="1956530"/>
                          <a:pt x="1290789" y="1952339"/>
                        </a:cubicBezTo>
                        <a:cubicBezTo>
                          <a:pt x="1290217" y="1941957"/>
                          <a:pt x="1290027" y="1929670"/>
                          <a:pt x="1289265" y="1920812"/>
                        </a:cubicBezTo>
                        <a:cubicBezTo>
                          <a:pt x="1288598" y="1912906"/>
                          <a:pt x="1288217" y="1901095"/>
                          <a:pt x="1287931" y="1892427"/>
                        </a:cubicBezTo>
                        <a:cubicBezTo>
                          <a:pt x="1287646" y="1882426"/>
                          <a:pt x="1287360" y="1865281"/>
                          <a:pt x="1286407" y="1856137"/>
                        </a:cubicBezTo>
                        <a:cubicBezTo>
                          <a:pt x="1286122" y="1852708"/>
                          <a:pt x="1286503" y="1847374"/>
                          <a:pt x="1286503" y="1843945"/>
                        </a:cubicBezTo>
                        <a:cubicBezTo>
                          <a:pt x="1286503" y="1838325"/>
                          <a:pt x="1285931" y="1835753"/>
                          <a:pt x="1285646" y="1828895"/>
                        </a:cubicBezTo>
                        <a:cubicBezTo>
                          <a:pt x="1285264" y="1821180"/>
                          <a:pt x="1284979" y="1812989"/>
                          <a:pt x="1284598" y="1805273"/>
                        </a:cubicBezTo>
                        <a:cubicBezTo>
                          <a:pt x="1284121" y="1796891"/>
                          <a:pt x="1283836" y="1799463"/>
                          <a:pt x="1283836" y="1790224"/>
                        </a:cubicBezTo>
                        <a:cubicBezTo>
                          <a:pt x="1283836" y="1781461"/>
                          <a:pt x="1283550" y="1760601"/>
                          <a:pt x="1282312" y="1760411"/>
                        </a:cubicBezTo>
                        <a:cubicBezTo>
                          <a:pt x="1283645" y="1760601"/>
                          <a:pt x="1281169" y="1710214"/>
                          <a:pt x="1280216" y="1700117"/>
                        </a:cubicBezTo>
                        <a:cubicBezTo>
                          <a:pt x="1279454" y="1691640"/>
                          <a:pt x="1281073" y="1680686"/>
                          <a:pt x="1279359" y="1670018"/>
                        </a:cubicBezTo>
                        <a:cubicBezTo>
                          <a:pt x="1278597" y="1665256"/>
                          <a:pt x="1277835" y="1662970"/>
                          <a:pt x="1278121" y="1653540"/>
                        </a:cubicBezTo>
                        <a:cubicBezTo>
                          <a:pt x="1278025" y="1650587"/>
                          <a:pt x="1277168" y="1630966"/>
                          <a:pt x="1277073" y="1632299"/>
                        </a:cubicBezTo>
                        <a:cubicBezTo>
                          <a:pt x="1277073" y="1631442"/>
                          <a:pt x="1277645" y="1638014"/>
                          <a:pt x="1277645" y="1633156"/>
                        </a:cubicBezTo>
                        <a:cubicBezTo>
                          <a:pt x="1277645" y="1629251"/>
                          <a:pt x="1277263" y="1623250"/>
                          <a:pt x="1277168" y="1619059"/>
                        </a:cubicBezTo>
                        <a:cubicBezTo>
                          <a:pt x="1276692" y="1607630"/>
                          <a:pt x="1276692" y="1595056"/>
                          <a:pt x="1276121" y="1584484"/>
                        </a:cubicBezTo>
                        <a:cubicBezTo>
                          <a:pt x="1276216" y="1594485"/>
                          <a:pt x="1275168" y="1599057"/>
                          <a:pt x="1274311" y="1590389"/>
                        </a:cubicBezTo>
                        <a:cubicBezTo>
                          <a:pt x="1273930" y="1580007"/>
                          <a:pt x="1274978" y="1586198"/>
                          <a:pt x="1275263" y="1586865"/>
                        </a:cubicBezTo>
                        <a:cubicBezTo>
                          <a:pt x="1275739" y="1587913"/>
                          <a:pt x="1274787" y="1573149"/>
                          <a:pt x="1274692" y="1568577"/>
                        </a:cubicBezTo>
                        <a:cubicBezTo>
                          <a:pt x="1274596" y="1564386"/>
                          <a:pt x="1274978" y="1556290"/>
                          <a:pt x="1274692" y="1553908"/>
                        </a:cubicBezTo>
                        <a:cubicBezTo>
                          <a:pt x="1274311" y="1550956"/>
                          <a:pt x="1273834" y="1549717"/>
                          <a:pt x="1273739" y="1543050"/>
                        </a:cubicBezTo>
                        <a:cubicBezTo>
                          <a:pt x="1273549" y="1532954"/>
                          <a:pt x="1273739" y="1526476"/>
                          <a:pt x="1273263" y="1515237"/>
                        </a:cubicBezTo>
                        <a:cubicBezTo>
                          <a:pt x="1273072" y="1522381"/>
                          <a:pt x="1271263" y="1475041"/>
                          <a:pt x="1270977" y="1470184"/>
                        </a:cubicBezTo>
                        <a:cubicBezTo>
                          <a:pt x="1270787" y="1466945"/>
                          <a:pt x="1270310" y="1473898"/>
                          <a:pt x="1269834" y="1468279"/>
                        </a:cubicBezTo>
                        <a:cubicBezTo>
                          <a:pt x="1269167" y="1460945"/>
                          <a:pt x="1270215" y="1458468"/>
                          <a:pt x="1270501" y="1458563"/>
                        </a:cubicBezTo>
                        <a:cubicBezTo>
                          <a:pt x="1270215" y="1458468"/>
                          <a:pt x="1269548" y="1454658"/>
                          <a:pt x="1269643" y="1449610"/>
                        </a:cubicBezTo>
                        <a:cubicBezTo>
                          <a:pt x="1269739" y="1444942"/>
                          <a:pt x="1270310" y="1447609"/>
                          <a:pt x="1270310" y="1442847"/>
                        </a:cubicBezTo>
                        <a:cubicBezTo>
                          <a:pt x="1270310" y="1439894"/>
                          <a:pt x="1268977" y="1435417"/>
                          <a:pt x="1268691" y="1426940"/>
                        </a:cubicBezTo>
                        <a:cubicBezTo>
                          <a:pt x="1268596" y="1424559"/>
                          <a:pt x="1269072" y="1411700"/>
                          <a:pt x="1268691" y="1411891"/>
                        </a:cubicBezTo>
                        <a:cubicBezTo>
                          <a:pt x="1268405" y="1411986"/>
                          <a:pt x="1268405" y="1417511"/>
                          <a:pt x="1267929" y="1411224"/>
                        </a:cubicBezTo>
                        <a:cubicBezTo>
                          <a:pt x="1267738" y="1409224"/>
                          <a:pt x="1267643" y="1406366"/>
                          <a:pt x="1267643" y="1404461"/>
                        </a:cubicBezTo>
                        <a:cubicBezTo>
                          <a:pt x="1267738" y="1399127"/>
                          <a:pt x="1268786" y="1405985"/>
                          <a:pt x="1268596" y="1398270"/>
                        </a:cubicBezTo>
                        <a:cubicBezTo>
                          <a:pt x="1268405" y="1393031"/>
                          <a:pt x="1268024" y="1385888"/>
                          <a:pt x="1267834" y="1380744"/>
                        </a:cubicBezTo>
                        <a:cubicBezTo>
                          <a:pt x="1267738" y="1378648"/>
                          <a:pt x="1267262" y="1376458"/>
                          <a:pt x="1267262" y="1376267"/>
                        </a:cubicBezTo>
                        <a:cubicBezTo>
                          <a:pt x="1266881" y="1366456"/>
                          <a:pt x="1266405" y="1356265"/>
                          <a:pt x="1266024" y="1346549"/>
                        </a:cubicBezTo>
                        <a:cubicBezTo>
                          <a:pt x="1265453" y="1334929"/>
                          <a:pt x="1264976" y="1333309"/>
                          <a:pt x="1265167" y="1345216"/>
                        </a:cubicBezTo>
                        <a:cubicBezTo>
                          <a:pt x="1264786" y="1336167"/>
                          <a:pt x="1264405" y="1327023"/>
                          <a:pt x="1264595" y="1320165"/>
                        </a:cubicBezTo>
                        <a:cubicBezTo>
                          <a:pt x="1264690" y="1314640"/>
                          <a:pt x="1264976" y="1305782"/>
                          <a:pt x="1264214" y="1297496"/>
                        </a:cubicBezTo>
                        <a:cubicBezTo>
                          <a:pt x="1263643" y="1291399"/>
                          <a:pt x="1263452" y="1291114"/>
                          <a:pt x="1263071" y="1282446"/>
                        </a:cubicBezTo>
                        <a:cubicBezTo>
                          <a:pt x="1262976" y="1279398"/>
                          <a:pt x="1262690" y="1273016"/>
                          <a:pt x="1262595" y="1269873"/>
                        </a:cubicBezTo>
                        <a:cubicBezTo>
                          <a:pt x="1262500" y="1269873"/>
                          <a:pt x="1262309" y="1270159"/>
                          <a:pt x="1262119" y="1268254"/>
                        </a:cubicBezTo>
                        <a:cubicBezTo>
                          <a:pt x="1261547" y="1260539"/>
                          <a:pt x="1261357" y="1248537"/>
                          <a:pt x="1260785" y="1239964"/>
                        </a:cubicBezTo>
                        <a:cubicBezTo>
                          <a:pt x="1260214" y="1231392"/>
                          <a:pt x="1259547" y="1224343"/>
                          <a:pt x="1259833" y="1218343"/>
                        </a:cubicBezTo>
                        <a:cubicBezTo>
                          <a:pt x="1260023" y="1214628"/>
                          <a:pt x="1259166" y="1196054"/>
                          <a:pt x="1258690" y="1192339"/>
                        </a:cubicBezTo>
                        <a:cubicBezTo>
                          <a:pt x="1258118" y="1188148"/>
                          <a:pt x="1258499" y="1202055"/>
                          <a:pt x="1258595" y="1204627"/>
                        </a:cubicBezTo>
                        <a:cubicBezTo>
                          <a:pt x="1258309" y="1198436"/>
                          <a:pt x="1258023" y="1191863"/>
                          <a:pt x="1258023" y="1186339"/>
                        </a:cubicBezTo>
                        <a:cubicBezTo>
                          <a:pt x="1258023" y="1181195"/>
                          <a:pt x="1258213" y="1178242"/>
                          <a:pt x="1258023" y="1172242"/>
                        </a:cubicBezTo>
                        <a:cubicBezTo>
                          <a:pt x="1257737" y="1162050"/>
                          <a:pt x="1257071" y="1158812"/>
                          <a:pt x="1256975" y="1149191"/>
                        </a:cubicBezTo>
                        <a:cubicBezTo>
                          <a:pt x="1256975" y="1145286"/>
                          <a:pt x="1257642" y="1134142"/>
                          <a:pt x="1256785" y="1131761"/>
                        </a:cubicBezTo>
                        <a:cubicBezTo>
                          <a:pt x="1256213" y="1130332"/>
                          <a:pt x="1255356" y="1128522"/>
                          <a:pt x="1255451" y="1117949"/>
                        </a:cubicBezTo>
                        <a:cubicBezTo>
                          <a:pt x="1255546" y="1111472"/>
                          <a:pt x="1255832" y="1111472"/>
                          <a:pt x="1255642" y="1102900"/>
                        </a:cubicBezTo>
                        <a:cubicBezTo>
                          <a:pt x="1255546" y="1100138"/>
                          <a:pt x="1254975" y="1079278"/>
                          <a:pt x="1254594" y="1078611"/>
                        </a:cubicBezTo>
                        <a:cubicBezTo>
                          <a:pt x="1254308" y="1078135"/>
                          <a:pt x="1253641" y="1085469"/>
                          <a:pt x="1253261" y="1073563"/>
                        </a:cubicBezTo>
                        <a:cubicBezTo>
                          <a:pt x="1252975" y="1064895"/>
                          <a:pt x="1253832" y="1070991"/>
                          <a:pt x="1254022" y="1067943"/>
                        </a:cubicBezTo>
                        <a:cubicBezTo>
                          <a:pt x="1254022" y="1067657"/>
                          <a:pt x="1252879" y="1059275"/>
                          <a:pt x="1252784" y="1058228"/>
                        </a:cubicBezTo>
                        <a:cubicBezTo>
                          <a:pt x="1252213" y="1052131"/>
                          <a:pt x="1252308" y="1050703"/>
                          <a:pt x="1252498" y="1047845"/>
                        </a:cubicBezTo>
                        <a:cubicBezTo>
                          <a:pt x="1252784" y="1043559"/>
                          <a:pt x="1252308" y="1023271"/>
                          <a:pt x="1251832" y="1015841"/>
                        </a:cubicBezTo>
                        <a:cubicBezTo>
                          <a:pt x="1251260" y="1006983"/>
                          <a:pt x="1250213" y="1016317"/>
                          <a:pt x="1250022" y="1012317"/>
                        </a:cubicBezTo>
                        <a:cubicBezTo>
                          <a:pt x="1249736" y="1006316"/>
                          <a:pt x="1250213" y="1005649"/>
                          <a:pt x="1250213" y="1002506"/>
                        </a:cubicBezTo>
                        <a:cubicBezTo>
                          <a:pt x="1250308" y="998125"/>
                          <a:pt x="1250213" y="991457"/>
                          <a:pt x="1250022" y="985552"/>
                        </a:cubicBezTo>
                        <a:cubicBezTo>
                          <a:pt x="1249736" y="977265"/>
                          <a:pt x="1250022" y="961358"/>
                          <a:pt x="1249546" y="955167"/>
                        </a:cubicBezTo>
                        <a:cubicBezTo>
                          <a:pt x="1249355" y="952024"/>
                          <a:pt x="1248307" y="946499"/>
                          <a:pt x="1248498" y="943451"/>
                        </a:cubicBezTo>
                        <a:cubicBezTo>
                          <a:pt x="1248593" y="940784"/>
                          <a:pt x="1248879" y="940880"/>
                          <a:pt x="1248688" y="935164"/>
                        </a:cubicBezTo>
                        <a:cubicBezTo>
                          <a:pt x="1248212" y="921734"/>
                          <a:pt x="1246688" y="916114"/>
                          <a:pt x="1246117" y="903351"/>
                        </a:cubicBezTo>
                        <a:cubicBezTo>
                          <a:pt x="1245450" y="890016"/>
                          <a:pt x="1246593" y="884110"/>
                          <a:pt x="1246212" y="874109"/>
                        </a:cubicBezTo>
                        <a:cubicBezTo>
                          <a:pt x="1246021" y="870490"/>
                          <a:pt x="1245640" y="875919"/>
                          <a:pt x="1245736" y="877157"/>
                        </a:cubicBezTo>
                        <a:cubicBezTo>
                          <a:pt x="1245450" y="869156"/>
                          <a:pt x="1246021" y="867823"/>
                          <a:pt x="1245640" y="860869"/>
                        </a:cubicBezTo>
                        <a:cubicBezTo>
                          <a:pt x="1245164" y="851821"/>
                          <a:pt x="1244783" y="845153"/>
                          <a:pt x="1244307" y="835533"/>
                        </a:cubicBezTo>
                        <a:cubicBezTo>
                          <a:pt x="1244497" y="840200"/>
                          <a:pt x="1244021" y="829056"/>
                          <a:pt x="1243640" y="825436"/>
                        </a:cubicBezTo>
                        <a:cubicBezTo>
                          <a:pt x="1243164" y="820864"/>
                          <a:pt x="1243164" y="817531"/>
                          <a:pt x="1243069" y="812863"/>
                        </a:cubicBezTo>
                        <a:cubicBezTo>
                          <a:pt x="1242878" y="803529"/>
                          <a:pt x="1242402" y="791147"/>
                          <a:pt x="1241735" y="782002"/>
                        </a:cubicBezTo>
                        <a:cubicBezTo>
                          <a:pt x="1241545" y="778478"/>
                          <a:pt x="1240116" y="766763"/>
                          <a:pt x="1240497" y="766286"/>
                        </a:cubicBezTo>
                        <a:cubicBezTo>
                          <a:pt x="1241259" y="765429"/>
                          <a:pt x="1242021" y="765619"/>
                          <a:pt x="1240688" y="751808"/>
                        </a:cubicBezTo>
                        <a:cubicBezTo>
                          <a:pt x="1239830" y="743236"/>
                          <a:pt x="1238306" y="732853"/>
                          <a:pt x="1238401" y="720661"/>
                        </a:cubicBezTo>
                        <a:cubicBezTo>
                          <a:pt x="1238497" y="713994"/>
                          <a:pt x="1238878" y="708946"/>
                          <a:pt x="1238592" y="700183"/>
                        </a:cubicBezTo>
                        <a:cubicBezTo>
                          <a:pt x="1238401" y="691801"/>
                          <a:pt x="1237925" y="690658"/>
                          <a:pt x="1237735" y="684371"/>
                        </a:cubicBezTo>
                        <a:cubicBezTo>
                          <a:pt x="1237544" y="678847"/>
                          <a:pt x="1237925" y="673989"/>
                          <a:pt x="1237639" y="667131"/>
                        </a:cubicBezTo>
                        <a:cubicBezTo>
                          <a:pt x="1237544" y="665893"/>
                          <a:pt x="1237068" y="664083"/>
                          <a:pt x="1236973" y="662749"/>
                        </a:cubicBezTo>
                        <a:cubicBezTo>
                          <a:pt x="1235925" y="652081"/>
                          <a:pt x="1236973" y="644271"/>
                          <a:pt x="1236687" y="636460"/>
                        </a:cubicBezTo>
                        <a:cubicBezTo>
                          <a:pt x="1236878" y="640651"/>
                          <a:pt x="1235068" y="642271"/>
                          <a:pt x="1235163" y="626935"/>
                        </a:cubicBezTo>
                        <a:cubicBezTo>
                          <a:pt x="1235258" y="618363"/>
                          <a:pt x="1235354" y="621125"/>
                          <a:pt x="1234877" y="608838"/>
                        </a:cubicBezTo>
                        <a:cubicBezTo>
                          <a:pt x="1234782" y="603218"/>
                          <a:pt x="1234877" y="602551"/>
                          <a:pt x="1235354" y="602647"/>
                        </a:cubicBezTo>
                        <a:cubicBezTo>
                          <a:pt x="1234211" y="602456"/>
                          <a:pt x="1233829" y="571119"/>
                          <a:pt x="1232782" y="570928"/>
                        </a:cubicBezTo>
                        <a:cubicBezTo>
                          <a:pt x="1233448" y="571024"/>
                          <a:pt x="1232401" y="548735"/>
                          <a:pt x="1232115" y="542544"/>
                        </a:cubicBezTo>
                        <a:cubicBezTo>
                          <a:pt x="1231829" y="537210"/>
                          <a:pt x="1231448" y="531781"/>
                          <a:pt x="1231163" y="526923"/>
                        </a:cubicBezTo>
                        <a:cubicBezTo>
                          <a:pt x="1231163" y="527113"/>
                          <a:pt x="1230305" y="521780"/>
                          <a:pt x="1230305" y="521017"/>
                        </a:cubicBezTo>
                        <a:cubicBezTo>
                          <a:pt x="1230496" y="518065"/>
                          <a:pt x="1231353" y="520732"/>
                          <a:pt x="1231734" y="520732"/>
                        </a:cubicBezTo>
                        <a:cubicBezTo>
                          <a:pt x="1231258" y="515969"/>
                          <a:pt x="1230781" y="509683"/>
                          <a:pt x="1230305" y="508349"/>
                        </a:cubicBezTo>
                        <a:cubicBezTo>
                          <a:pt x="1229734" y="506920"/>
                          <a:pt x="1229067" y="505587"/>
                          <a:pt x="1228591" y="495205"/>
                        </a:cubicBezTo>
                        <a:cubicBezTo>
                          <a:pt x="1228876" y="495205"/>
                          <a:pt x="1230020" y="498824"/>
                          <a:pt x="1230020" y="495871"/>
                        </a:cubicBezTo>
                        <a:cubicBezTo>
                          <a:pt x="1230020" y="491014"/>
                          <a:pt x="1229162" y="484346"/>
                          <a:pt x="1228876" y="482727"/>
                        </a:cubicBezTo>
                        <a:cubicBezTo>
                          <a:pt x="1228686" y="477869"/>
                          <a:pt x="1228496" y="473011"/>
                          <a:pt x="1228496" y="468630"/>
                        </a:cubicBezTo>
                        <a:cubicBezTo>
                          <a:pt x="1228496" y="465677"/>
                          <a:pt x="1228781" y="461391"/>
                          <a:pt x="1228591" y="457676"/>
                        </a:cubicBezTo>
                        <a:cubicBezTo>
                          <a:pt x="1228305" y="451104"/>
                          <a:pt x="1227257" y="450342"/>
                          <a:pt x="1227257" y="445960"/>
                        </a:cubicBezTo>
                        <a:cubicBezTo>
                          <a:pt x="1227257" y="445103"/>
                          <a:pt x="1227353" y="441484"/>
                          <a:pt x="1227448" y="439484"/>
                        </a:cubicBezTo>
                        <a:cubicBezTo>
                          <a:pt x="1227353" y="436245"/>
                          <a:pt x="1227257" y="432721"/>
                          <a:pt x="1227162" y="429292"/>
                        </a:cubicBezTo>
                        <a:cubicBezTo>
                          <a:pt x="1226686" y="420148"/>
                          <a:pt x="1226305" y="413575"/>
                          <a:pt x="1225829" y="404622"/>
                        </a:cubicBezTo>
                        <a:cubicBezTo>
                          <a:pt x="1225447" y="397097"/>
                          <a:pt x="1225924" y="394716"/>
                          <a:pt x="1225447" y="388430"/>
                        </a:cubicBezTo>
                        <a:cubicBezTo>
                          <a:pt x="1225162" y="384048"/>
                          <a:pt x="1224876" y="382048"/>
                          <a:pt x="1224590" y="382048"/>
                        </a:cubicBezTo>
                        <a:cubicBezTo>
                          <a:pt x="1225352" y="382143"/>
                          <a:pt x="1225733" y="382429"/>
                          <a:pt x="1225162" y="369665"/>
                        </a:cubicBezTo>
                        <a:cubicBezTo>
                          <a:pt x="1225162" y="369856"/>
                          <a:pt x="1224686" y="369570"/>
                          <a:pt x="1224781" y="369570"/>
                        </a:cubicBezTo>
                        <a:cubicBezTo>
                          <a:pt x="1224686" y="365760"/>
                          <a:pt x="1224304" y="356997"/>
                          <a:pt x="1224019" y="348615"/>
                        </a:cubicBezTo>
                        <a:cubicBezTo>
                          <a:pt x="1223447" y="340138"/>
                          <a:pt x="1223923" y="332422"/>
                          <a:pt x="1222399" y="329184"/>
                        </a:cubicBezTo>
                        <a:cubicBezTo>
                          <a:pt x="1222304" y="328708"/>
                          <a:pt x="1223066" y="335375"/>
                          <a:pt x="1221256" y="328708"/>
                        </a:cubicBezTo>
                        <a:cubicBezTo>
                          <a:pt x="1219256" y="322802"/>
                          <a:pt x="1211636" y="318040"/>
                          <a:pt x="1204778" y="319849"/>
                        </a:cubicBezTo>
                        <a:cubicBezTo>
                          <a:pt x="1202683" y="320326"/>
                          <a:pt x="1200682" y="321278"/>
                          <a:pt x="1198968" y="322707"/>
                        </a:cubicBezTo>
                        <a:cubicBezTo>
                          <a:pt x="1198015" y="323469"/>
                          <a:pt x="1197349" y="324231"/>
                          <a:pt x="1196777" y="324707"/>
                        </a:cubicBezTo>
                        <a:lnTo>
                          <a:pt x="1194682" y="326517"/>
                        </a:lnTo>
                        <a:cubicBezTo>
                          <a:pt x="1191729" y="328898"/>
                          <a:pt x="1188586" y="331184"/>
                          <a:pt x="1185252" y="333375"/>
                        </a:cubicBezTo>
                        <a:cubicBezTo>
                          <a:pt x="1178680" y="337852"/>
                          <a:pt x="1171631" y="341852"/>
                          <a:pt x="1164964" y="345567"/>
                        </a:cubicBezTo>
                        <a:cubicBezTo>
                          <a:pt x="1157725" y="349472"/>
                          <a:pt x="1153438" y="351949"/>
                          <a:pt x="1145628" y="355473"/>
                        </a:cubicBezTo>
                        <a:cubicBezTo>
                          <a:pt x="1133150" y="360616"/>
                          <a:pt x="1134388" y="360712"/>
                          <a:pt x="1129721" y="362998"/>
                        </a:cubicBezTo>
                        <a:cubicBezTo>
                          <a:pt x="1131245" y="362140"/>
                          <a:pt x="1112481" y="367570"/>
                          <a:pt x="1109528" y="368998"/>
                        </a:cubicBezTo>
                        <a:cubicBezTo>
                          <a:pt x="1107814" y="370332"/>
                          <a:pt x="1128673" y="363664"/>
                          <a:pt x="1126483" y="364998"/>
                        </a:cubicBezTo>
                        <a:cubicBezTo>
                          <a:pt x="1126483" y="364998"/>
                          <a:pt x="1110195" y="370046"/>
                          <a:pt x="1109052" y="370046"/>
                        </a:cubicBezTo>
                        <a:cubicBezTo>
                          <a:pt x="1102861" y="371475"/>
                          <a:pt x="1093907" y="373475"/>
                          <a:pt x="1093907" y="372904"/>
                        </a:cubicBezTo>
                        <a:cubicBezTo>
                          <a:pt x="1094003" y="374237"/>
                          <a:pt x="1077715" y="377666"/>
                          <a:pt x="1069618" y="380143"/>
                        </a:cubicBezTo>
                        <a:cubicBezTo>
                          <a:pt x="1058474" y="382810"/>
                          <a:pt x="1058665" y="382334"/>
                          <a:pt x="1059808" y="381571"/>
                        </a:cubicBezTo>
                        <a:cubicBezTo>
                          <a:pt x="1060855" y="380809"/>
                          <a:pt x="1051140" y="382905"/>
                          <a:pt x="1051140" y="382524"/>
                        </a:cubicBezTo>
                        <a:lnTo>
                          <a:pt x="1051140" y="384429"/>
                        </a:lnTo>
                        <a:cubicBezTo>
                          <a:pt x="1040662" y="386429"/>
                          <a:pt x="1037043" y="385667"/>
                          <a:pt x="1035805" y="385953"/>
                        </a:cubicBezTo>
                        <a:cubicBezTo>
                          <a:pt x="1029328" y="387191"/>
                          <a:pt x="1018850" y="389763"/>
                          <a:pt x="1010087" y="390525"/>
                        </a:cubicBezTo>
                        <a:cubicBezTo>
                          <a:pt x="1003610" y="391287"/>
                          <a:pt x="976369" y="392906"/>
                          <a:pt x="970654" y="394525"/>
                        </a:cubicBezTo>
                        <a:cubicBezTo>
                          <a:pt x="968082" y="395192"/>
                          <a:pt x="951794" y="395573"/>
                          <a:pt x="946079" y="396430"/>
                        </a:cubicBezTo>
                        <a:cubicBezTo>
                          <a:pt x="935602" y="397859"/>
                          <a:pt x="934649" y="396621"/>
                          <a:pt x="927982" y="396716"/>
                        </a:cubicBezTo>
                        <a:cubicBezTo>
                          <a:pt x="920362" y="396716"/>
                          <a:pt x="916647" y="397383"/>
                          <a:pt x="909122" y="397478"/>
                        </a:cubicBezTo>
                        <a:cubicBezTo>
                          <a:pt x="900073" y="397573"/>
                          <a:pt x="902550" y="397288"/>
                          <a:pt x="903883" y="396907"/>
                        </a:cubicBezTo>
                        <a:cubicBezTo>
                          <a:pt x="905407" y="396430"/>
                          <a:pt x="892168" y="397097"/>
                          <a:pt x="891311" y="397192"/>
                        </a:cubicBezTo>
                        <a:cubicBezTo>
                          <a:pt x="886357" y="397669"/>
                          <a:pt x="884738" y="397288"/>
                          <a:pt x="881500" y="397097"/>
                        </a:cubicBezTo>
                        <a:cubicBezTo>
                          <a:pt x="871403" y="396621"/>
                          <a:pt x="881404" y="399288"/>
                          <a:pt x="868736" y="397573"/>
                        </a:cubicBezTo>
                        <a:cubicBezTo>
                          <a:pt x="861973" y="396621"/>
                          <a:pt x="848924" y="396335"/>
                          <a:pt x="840828" y="396811"/>
                        </a:cubicBezTo>
                        <a:cubicBezTo>
                          <a:pt x="831684" y="397002"/>
                          <a:pt x="825397" y="396621"/>
                          <a:pt x="819206" y="395192"/>
                        </a:cubicBezTo>
                        <a:cubicBezTo>
                          <a:pt x="815587" y="394240"/>
                          <a:pt x="793108" y="394240"/>
                          <a:pt x="788155" y="392906"/>
                        </a:cubicBezTo>
                        <a:cubicBezTo>
                          <a:pt x="792060" y="393954"/>
                          <a:pt x="758913" y="391382"/>
                          <a:pt x="769390" y="391287"/>
                        </a:cubicBezTo>
                        <a:cubicBezTo>
                          <a:pt x="769771" y="390049"/>
                          <a:pt x="755674" y="389477"/>
                          <a:pt x="746054" y="388430"/>
                        </a:cubicBezTo>
                        <a:cubicBezTo>
                          <a:pt x="740530" y="387572"/>
                          <a:pt x="732814" y="386334"/>
                          <a:pt x="727766" y="385286"/>
                        </a:cubicBezTo>
                        <a:cubicBezTo>
                          <a:pt x="724718" y="384619"/>
                          <a:pt x="726528" y="384715"/>
                          <a:pt x="722051" y="383953"/>
                        </a:cubicBezTo>
                        <a:cubicBezTo>
                          <a:pt x="718813" y="383476"/>
                          <a:pt x="712050" y="382429"/>
                          <a:pt x="706049" y="381476"/>
                        </a:cubicBezTo>
                        <a:cubicBezTo>
                          <a:pt x="700048" y="380714"/>
                          <a:pt x="694905" y="379571"/>
                          <a:pt x="694810" y="379857"/>
                        </a:cubicBezTo>
                        <a:cubicBezTo>
                          <a:pt x="695000" y="379381"/>
                          <a:pt x="696524" y="379285"/>
                          <a:pt x="687475" y="377190"/>
                        </a:cubicBezTo>
                        <a:cubicBezTo>
                          <a:pt x="682046" y="375952"/>
                          <a:pt x="672807" y="374713"/>
                          <a:pt x="670521" y="373666"/>
                        </a:cubicBezTo>
                        <a:cubicBezTo>
                          <a:pt x="670712" y="373761"/>
                          <a:pt x="664615" y="372523"/>
                          <a:pt x="664234" y="372618"/>
                        </a:cubicBezTo>
                        <a:cubicBezTo>
                          <a:pt x="663758" y="372809"/>
                          <a:pt x="658900" y="371570"/>
                          <a:pt x="657186" y="370999"/>
                        </a:cubicBezTo>
                        <a:cubicBezTo>
                          <a:pt x="647661" y="368046"/>
                          <a:pt x="634326" y="363950"/>
                          <a:pt x="633659" y="365093"/>
                        </a:cubicBezTo>
                        <a:cubicBezTo>
                          <a:pt x="633754" y="364903"/>
                          <a:pt x="634326" y="363950"/>
                          <a:pt x="626992" y="362426"/>
                        </a:cubicBezTo>
                        <a:cubicBezTo>
                          <a:pt x="620705" y="360997"/>
                          <a:pt x="622229" y="361855"/>
                          <a:pt x="613276" y="358997"/>
                        </a:cubicBezTo>
                        <a:cubicBezTo>
                          <a:pt x="618610" y="360807"/>
                          <a:pt x="617753" y="359569"/>
                          <a:pt x="610609" y="357092"/>
                        </a:cubicBezTo>
                        <a:cubicBezTo>
                          <a:pt x="604798" y="355092"/>
                          <a:pt x="598798" y="353187"/>
                          <a:pt x="593273" y="351472"/>
                        </a:cubicBezTo>
                        <a:cubicBezTo>
                          <a:pt x="581272" y="347758"/>
                          <a:pt x="580700" y="347758"/>
                          <a:pt x="579843" y="348234"/>
                        </a:cubicBezTo>
                        <a:cubicBezTo>
                          <a:pt x="569175" y="344234"/>
                          <a:pt x="571651" y="344900"/>
                          <a:pt x="568318" y="342995"/>
                        </a:cubicBezTo>
                        <a:cubicBezTo>
                          <a:pt x="568318" y="342995"/>
                          <a:pt x="562317" y="341376"/>
                          <a:pt x="562222" y="341566"/>
                        </a:cubicBezTo>
                        <a:cubicBezTo>
                          <a:pt x="562603" y="340995"/>
                          <a:pt x="560221" y="339471"/>
                          <a:pt x="557459" y="337566"/>
                        </a:cubicBezTo>
                        <a:cubicBezTo>
                          <a:pt x="551935" y="335756"/>
                          <a:pt x="547077" y="334232"/>
                          <a:pt x="542219" y="332708"/>
                        </a:cubicBezTo>
                        <a:cubicBezTo>
                          <a:pt x="534313" y="330136"/>
                          <a:pt x="523455" y="324421"/>
                          <a:pt x="513644" y="319564"/>
                        </a:cubicBezTo>
                        <a:cubicBezTo>
                          <a:pt x="508310" y="317373"/>
                          <a:pt x="490213" y="306800"/>
                          <a:pt x="488689" y="306705"/>
                        </a:cubicBezTo>
                        <a:cubicBezTo>
                          <a:pt x="487450" y="306705"/>
                          <a:pt x="487736" y="307467"/>
                          <a:pt x="487355" y="307943"/>
                        </a:cubicBezTo>
                        <a:cubicBezTo>
                          <a:pt x="479449" y="303562"/>
                          <a:pt x="482593" y="304133"/>
                          <a:pt x="482783" y="303847"/>
                        </a:cubicBezTo>
                        <a:cubicBezTo>
                          <a:pt x="482497" y="304228"/>
                          <a:pt x="472020" y="297561"/>
                          <a:pt x="472306" y="297275"/>
                        </a:cubicBezTo>
                        <a:cubicBezTo>
                          <a:pt x="472591" y="296989"/>
                          <a:pt x="473163" y="297085"/>
                          <a:pt x="467543" y="293370"/>
                        </a:cubicBezTo>
                        <a:lnTo>
                          <a:pt x="466305" y="294703"/>
                        </a:lnTo>
                        <a:cubicBezTo>
                          <a:pt x="466686" y="294322"/>
                          <a:pt x="459637" y="289465"/>
                          <a:pt x="451446" y="284035"/>
                        </a:cubicBezTo>
                        <a:cubicBezTo>
                          <a:pt x="447350" y="281368"/>
                          <a:pt x="443064" y="278511"/>
                          <a:pt x="439254" y="276034"/>
                        </a:cubicBezTo>
                        <a:cubicBezTo>
                          <a:pt x="435634" y="273272"/>
                          <a:pt x="432491" y="270891"/>
                          <a:pt x="430586" y="269557"/>
                        </a:cubicBezTo>
                        <a:cubicBezTo>
                          <a:pt x="435920" y="273558"/>
                          <a:pt x="435158" y="273653"/>
                          <a:pt x="434968" y="273939"/>
                        </a:cubicBezTo>
                        <a:cubicBezTo>
                          <a:pt x="424871" y="266224"/>
                          <a:pt x="421442" y="261556"/>
                          <a:pt x="410584" y="254508"/>
                        </a:cubicBezTo>
                        <a:cubicBezTo>
                          <a:pt x="409536" y="254032"/>
                          <a:pt x="400678" y="247174"/>
                          <a:pt x="399535" y="245554"/>
                        </a:cubicBezTo>
                        <a:cubicBezTo>
                          <a:pt x="399058" y="244792"/>
                          <a:pt x="407155" y="250793"/>
                          <a:pt x="400201" y="244792"/>
                        </a:cubicBezTo>
                        <a:cubicBezTo>
                          <a:pt x="392677" y="238220"/>
                          <a:pt x="389819" y="236696"/>
                          <a:pt x="381056" y="228219"/>
                        </a:cubicBezTo>
                        <a:cubicBezTo>
                          <a:pt x="374770" y="221456"/>
                          <a:pt x="369817" y="215932"/>
                          <a:pt x="362959" y="208788"/>
                        </a:cubicBezTo>
                        <a:cubicBezTo>
                          <a:pt x="358958" y="204883"/>
                          <a:pt x="355720" y="201263"/>
                          <a:pt x="354577" y="200120"/>
                        </a:cubicBezTo>
                        <a:cubicBezTo>
                          <a:pt x="353338" y="198977"/>
                          <a:pt x="354005" y="200406"/>
                          <a:pt x="358577" y="205645"/>
                        </a:cubicBezTo>
                        <a:cubicBezTo>
                          <a:pt x="354386" y="200787"/>
                          <a:pt x="350100" y="195358"/>
                          <a:pt x="346195" y="190500"/>
                        </a:cubicBezTo>
                        <a:cubicBezTo>
                          <a:pt x="342480" y="185738"/>
                          <a:pt x="341051" y="183451"/>
                          <a:pt x="338098" y="179641"/>
                        </a:cubicBezTo>
                        <a:cubicBezTo>
                          <a:pt x="336098" y="177260"/>
                          <a:pt x="334098" y="174022"/>
                          <a:pt x="332288" y="171640"/>
                        </a:cubicBezTo>
                        <a:cubicBezTo>
                          <a:pt x="328192" y="165925"/>
                          <a:pt x="329145" y="168021"/>
                          <a:pt x="328764" y="168211"/>
                        </a:cubicBezTo>
                        <a:cubicBezTo>
                          <a:pt x="331812" y="172117"/>
                          <a:pt x="333431" y="174879"/>
                          <a:pt x="330859" y="171640"/>
                        </a:cubicBezTo>
                        <a:cubicBezTo>
                          <a:pt x="328764" y="169069"/>
                          <a:pt x="325145" y="164116"/>
                          <a:pt x="322382" y="159829"/>
                        </a:cubicBezTo>
                        <a:cubicBezTo>
                          <a:pt x="317048" y="151638"/>
                          <a:pt x="327907" y="165640"/>
                          <a:pt x="321144" y="155734"/>
                        </a:cubicBezTo>
                        <a:cubicBezTo>
                          <a:pt x="318286" y="151447"/>
                          <a:pt x="302094" y="128873"/>
                          <a:pt x="305904" y="135255"/>
                        </a:cubicBezTo>
                        <a:cubicBezTo>
                          <a:pt x="308857" y="140303"/>
                          <a:pt x="310762" y="143161"/>
                          <a:pt x="306285" y="137541"/>
                        </a:cubicBezTo>
                        <a:cubicBezTo>
                          <a:pt x="303523" y="134017"/>
                          <a:pt x="299332" y="128302"/>
                          <a:pt x="296760" y="124015"/>
                        </a:cubicBezTo>
                        <a:cubicBezTo>
                          <a:pt x="292950" y="117538"/>
                          <a:pt x="300665" y="125920"/>
                          <a:pt x="299046" y="123539"/>
                        </a:cubicBezTo>
                        <a:cubicBezTo>
                          <a:pt x="296379" y="118872"/>
                          <a:pt x="290759" y="113062"/>
                          <a:pt x="287616" y="109633"/>
                        </a:cubicBezTo>
                        <a:cubicBezTo>
                          <a:pt x="283234" y="105061"/>
                          <a:pt x="286187" y="108966"/>
                          <a:pt x="282377" y="105061"/>
                        </a:cubicBezTo>
                        <a:cubicBezTo>
                          <a:pt x="275233" y="97726"/>
                          <a:pt x="278472" y="98393"/>
                          <a:pt x="271900" y="91726"/>
                        </a:cubicBezTo>
                        <a:cubicBezTo>
                          <a:pt x="265137" y="85915"/>
                          <a:pt x="262375" y="84201"/>
                          <a:pt x="261803" y="84582"/>
                        </a:cubicBezTo>
                        <a:cubicBezTo>
                          <a:pt x="262184" y="84296"/>
                          <a:pt x="263994" y="85249"/>
                          <a:pt x="261422" y="82296"/>
                        </a:cubicBezTo>
                        <a:cubicBezTo>
                          <a:pt x="259993" y="80677"/>
                          <a:pt x="257136" y="77724"/>
                          <a:pt x="253897" y="74485"/>
                        </a:cubicBezTo>
                        <a:cubicBezTo>
                          <a:pt x="252278" y="72866"/>
                          <a:pt x="250564" y="71152"/>
                          <a:pt x="248754" y="69532"/>
                        </a:cubicBezTo>
                        <a:cubicBezTo>
                          <a:pt x="246849" y="68104"/>
                          <a:pt x="244944" y="66770"/>
                          <a:pt x="243229" y="65532"/>
                        </a:cubicBezTo>
                        <a:cubicBezTo>
                          <a:pt x="240848" y="63913"/>
                          <a:pt x="247420" y="69437"/>
                          <a:pt x="242372" y="65913"/>
                        </a:cubicBezTo>
                        <a:cubicBezTo>
                          <a:pt x="238276" y="63151"/>
                          <a:pt x="232561" y="58769"/>
                          <a:pt x="228370" y="55626"/>
                        </a:cubicBezTo>
                        <a:cubicBezTo>
                          <a:pt x="223703" y="51721"/>
                          <a:pt x="219703" y="49149"/>
                          <a:pt x="215131" y="46482"/>
                        </a:cubicBezTo>
                        <a:cubicBezTo>
                          <a:pt x="207796" y="42196"/>
                          <a:pt x="207415" y="42958"/>
                          <a:pt x="200081" y="38290"/>
                        </a:cubicBezTo>
                        <a:cubicBezTo>
                          <a:pt x="196271" y="35909"/>
                          <a:pt x="196081" y="35052"/>
                          <a:pt x="189699" y="32385"/>
                        </a:cubicBezTo>
                        <a:cubicBezTo>
                          <a:pt x="183222" y="29813"/>
                          <a:pt x="183603" y="30956"/>
                          <a:pt x="172649" y="25908"/>
                        </a:cubicBezTo>
                        <a:lnTo>
                          <a:pt x="172935" y="25432"/>
                        </a:lnTo>
                        <a:cubicBezTo>
                          <a:pt x="171697" y="24765"/>
                          <a:pt x="172649" y="24765"/>
                          <a:pt x="175507" y="26194"/>
                        </a:cubicBezTo>
                        <a:cubicBezTo>
                          <a:pt x="176840" y="26098"/>
                          <a:pt x="156838" y="19621"/>
                          <a:pt x="154552" y="18669"/>
                        </a:cubicBezTo>
                        <a:cubicBezTo>
                          <a:pt x="148170" y="16192"/>
                          <a:pt x="145312" y="15240"/>
                          <a:pt x="139407" y="13716"/>
                        </a:cubicBezTo>
                        <a:cubicBezTo>
                          <a:pt x="132835" y="12001"/>
                          <a:pt x="132263" y="12097"/>
                          <a:pt x="124738" y="10001"/>
                        </a:cubicBezTo>
                        <a:cubicBezTo>
                          <a:pt x="116737" y="8382"/>
                          <a:pt x="114451" y="7906"/>
                          <a:pt x="107784" y="6382"/>
                        </a:cubicBezTo>
                        <a:cubicBezTo>
                          <a:pt x="97783" y="4000"/>
                          <a:pt x="93306" y="4763"/>
                          <a:pt x="84067" y="3429"/>
                        </a:cubicBezTo>
                        <a:cubicBezTo>
                          <a:pt x="74256" y="2381"/>
                          <a:pt x="71303" y="1429"/>
                          <a:pt x="62254" y="762"/>
                        </a:cubicBezTo>
                        <a:cubicBezTo>
                          <a:pt x="54825" y="667"/>
                          <a:pt x="50729" y="1048"/>
                          <a:pt x="44062" y="1333"/>
                        </a:cubicBezTo>
                        <a:cubicBezTo>
                          <a:pt x="34156" y="1810"/>
                          <a:pt x="36918" y="381"/>
                          <a:pt x="36918" y="0"/>
                        </a:cubicBezTo>
                        <a:cubicBezTo>
                          <a:pt x="31108" y="476"/>
                          <a:pt x="25488" y="1333"/>
                          <a:pt x="21297" y="2095"/>
                        </a:cubicBezTo>
                        <a:cubicBezTo>
                          <a:pt x="11867" y="3905"/>
                          <a:pt x="11010" y="3810"/>
                          <a:pt x="11010" y="3048"/>
                        </a:cubicBezTo>
                        <a:cubicBezTo>
                          <a:pt x="11010" y="3334"/>
                          <a:pt x="9200" y="4000"/>
                          <a:pt x="7009" y="5715"/>
                        </a:cubicBezTo>
                        <a:cubicBezTo>
                          <a:pt x="4819" y="7429"/>
                          <a:pt x="2437" y="10477"/>
                          <a:pt x="1675" y="14192"/>
                        </a:cubicBezTo>
                        <a:cubicBezTo>
                          <a:pt x="1009" y="18097"/>
                          <a:pt x="1485" y="20860"/>
                          <a:pt x="1390" y="23336"/>
                        </a:cubicBezTo>
                        <a:cubicBezTo>
                          <a:pt x="1485" y="25717"/>
                          <a:pt x="1580" y="27337"/>
                          <a:pt x="1771" y="27337"/>
                        </a:cubicBezTo>
                        <a:cubicBezTo>
                          <a:pt x="1390" y="32671"/>
                          <a:pt x="1009" y="37909"/>
                          <a:pt x="913" y="46006"/>
                        </a:cubicBezTo>
                        <a:cubicBezTo>
                          <a:pt x="1485" y="46101"/>
                          <a:pt x="1294" y="50292"/>
                          <a:pt x="1294" y="57150"/>
                        </a:cubicBezTo>
                        <a:cubicBezTo>
                          <a:pt x="1294" y="66389"/>
                          <a:pt x="1961" y="71818"/>
                          <a:pt x="1961" y="80105"/>
                        </a:cubicBezTo>
                        <a:cubicBezTo>
                          <a:pt x="1961" y="82105"/>
                          <a:pt x="56" y="98488"/>
                          <a:pt x="818" y="103727"/>
                        </a:cubicBezTo>
                        <a:cubicBezTo>
                          <a:pt x="1104" y="105632"/>
                          <a:pt x="2723" y="95250"/>
                          <a:pt x="2152" y="106585"/>
                        </a:cubicBezTo>
                        <a:cubicBezTo>
                          <a:pt x="1771" y="113633"/>
                          <a:pt x="1485" y="114205"/>
                          <a:pt x="1961" y="121825"/>
                        </a:cubicBezTo>
                        <a:cubicBezTo>
                          <a:pt x="1961" y="121634"/>
                          <a:pt x="2628" y="127063"/>
                          <a:pt x="2533" y="127730"/>
                        </a:cubicBezTo>
                        <a:cubicBezTo>
                          <a:pt x="2152" y="131635"/>
                          <a:pt x="1199" y="120396"/>
                          <a:pt x="913" y="123920"/>
                        </a:cubicBezTo>
                        <a:cubicBezTo>
                          <a:pt x="818" y="124968"/>
                          <a:pt x="1199" y="130492"/>
                          <a:pt x="1294" y="130778"/>
                        </a:cubicBezTo>
                        <a:cubicBezTo>
                          <a:pt x="1580" y="135160"/>
                          <a:pt x="1485" y="137350"/>
                          <a:pt x="1485" y="143065"/>
                        </a:cubicBezTo>
                        <a:cubicBezTo>
                          <a:pt x="1485" y="138303"/>
                          <a:pt x="1199" y="140398"/>
                          <a:pt x="913" y="140398"/>
                        </a:cubicBezTo>
                        <a:cubicBezTo>
                          <a:pt x="1294" y="140494"/>
                          <a:pt x="1009" y="148780"/>
                          <a:pt x="1104" y="153067"/>
                        </a:cubicBezTo>
                        <a:cubicBezTo>
                          <a:pt x="1199" y="153067"/>
                          <a:pt x="1390" y="152781"/>
                          <a:pt x="1485" y="154686"/>
                        </a:cubicBezTo>
                        <a:cubicBezTo>
                          <a:pt x="1675" y="161353"/>
                          <a:pt x="1675" y="171640"/>
                          <a:pt x="1199" y="172021"/>
                        </a:cubicBezTo>
                        <a:cubicBezTo>
                          <a:pt x="532" y="172593"/>
                          <a:pt x="437" y="190690"/>
                          <a:pt x="1104" y="190786"/>
                        </a:cubicBezTo>
                        <a:cubicBezTo>
                          <a:pt x="1199" y="196120"/>
                          <a:pt x="818" y="209645"/>
                          <a:pt x="1485" y="209740"/>
                        </a:cubicBezTo>
                        <a:cubicBezTo>
                          <a:pt x="1009" y="223456"/>
                          <a:pt x="-420" y="254794"/>
                          <a:pt x="1009" y="266319"/>
                        </a:cubicBezTo>
                        <a:cubicBezTo>
                          <a:pt x="-1658" y="264319"/>
                          <a:pt x="1961" y="286798"/>
                          <a:pt x="1485" y="293465"/>
                        </a:cubicBezTo>
                        <a:cubicBezTo>
                          <a:pt x="1104" y="299180"/>
                          <a:pt x="151" y="301942"/>
                          <a:pt x="723" y="313182"/>
                        </a:cubicBezTo>
                        <a:cubicBezTo>
                          <a:pt x="913" y="316039"/>
                          <a:pt x="2342" y="329851"/>
                          <a:pt x="2342" y="329089"/>
                        </a:cubicBezTo>
                        <a:cubicBezTo>
                          <a:pt x="1771" y="334137"/>
                          <a:pt x="1104" y="326422"/>
                          <a:pt x="1294" y="342900"/>
                        </a:cubicBezTo>
                        <a:cubicBezTo>
                          <a:pt x="1390" y="352330"/>
                          <a:pt x="2152" y="343948"/>
                          <a:pt x="2152" y="354711"/>
                        </a:cubicBezTo>
                        <a:cubicBezTo>
                          <a:pt x="1771" y="354616"/>
                          <a:pt x="818" y="351758"/>
                          <a:pt x="532" y="356997"/>
                        </a:cubicBezTo>
                        <a:cubicBezTo>
                          <a:pt x="342" y="361283"/>
                          <a:pt x="437" y="373189"/>
                          <a:pt x="818" y="373285"/>
                        </a:cubicBezTo>
                        <a:cubicBezTo>
                          <a:pt x="913" y="373285"/>
                          <a:pt x="1009" y="374618"/>
                          <a:pt x="1009" y="376523"/>
                        </a:cubicBezTo>
                        <a:cubicBezTo>
                          <a:pt x="1009" y="378523"/>
                          <a:pt x="1104" y="381095"/>
                          <a:pt x="1104" y="383857"/>
                        </a:cubicBezTo>
                        <a:cubicBezTo>
                          <a:pt x="1104" y="389382"/>
                          <a:pt x="1199" y="395192"/>
                          <a:pt x="1199" y="396907"/>
                        </a:cubicBezTo>
                        <a:cubicBezTo>
                          <a:pt x="1199" y="403003"/>
                          <a:pt x="1294" y="420529"/>
                          <a:pt x="818" y="423386"/>
                        </a:cubicBezTo>
                        <a:cubicBezTo>
                          <a:pt x="151" y="427101"/>
                          <a:pt x="-230" y="434721"/>
                          <a:pt x="151" y="446437"/>
                        </a:cubicBezTo>
                        <a:cubicBezTo>
                          <a:pt x="342" y="452056"/>
                          <a:pt x="818" y="452342"/>
                          <a:pt x="913" y="459867"/>
                        </a:cubicBezTo>
                        <a:cubicBezTo>
                          <a:pt x="1009" y="466630"/>
                          <a:pt x="818" y="474059"/>
                          <a:pt x="628" y="480250"/>
                        </a:cubicBezTo>
                        <a:cubicBezTo>
                          <a:pt x="628" y="481774"/>
                          <a:pt x="151" y="509302"/>
                          <a:pt x="437" y="507492"/>
                        </a:cubicBezTo>
                        <a:cubicBezTo>
                          <a:pt x="1485" y="500443"/>
                          <a:pt x="723" y="526161"/>
                          <a:pt x="723" y="534829"/>
                        </a:cubicBezTo>
                        <a:cubicBezTo>
                          <a:pt x="723" y="541591"/>
                          <a:pt x="723" y="548735"/>
                          <a:pt x="723" y="555498"/>
                        </a:cubicBezTo>
                        <a:cubicBezTo>
                          <a:pt x="818" y="562451"/>
                          <a:pt x="818" y="560832"/>
                          <a:pt x="1009" y="559689"/>
                        </a:cubicBezTo>
                        <a:cubicBezTo>
                          <a:pt x="1199" y="558355"/>
                          <a:pt x="913" y="571119"/>
                          <a:pt x="913" y="572167"/>
                        </a:cubicBezTo>
                        <a:cubicBezTo>
                          <a:pt x="913" y="576739"/>
                          <a:pt x="1009" y="581406"/>
                          <a:pt x="1009" y="585883"/>
                        </a:cubicBezTo>
                        <a:cubicBezTo>
                          <a:pt x="1104" y="590740"/>
                          <a:pt x="1675" y="606076"/>
                          <a:pt x="1104" y="606457"/>
                        </a:cubicBezTo>
                        <a:cubicBezTo>
                          <a:pt x="437" y="606933"/>
                          <a:pt x="342" y="619506"/>
                          <a:pt x="532" y="627507"/>
                        </a:cubicBezTo>
                        <a:cubicBezTo>
                          <a:pt x="723" y="635889"/>
                          <a:pt x="1294" y="627221"/>
                          <a:pt x="1294" y="637889"/>
                        </a:cubicBezTo>
                        <a:cubicBezTo>
                          <a:pt x="818" y="637699"/>
                          <a:pt x="437" y="635698"/>
                          <a:pt x="437" y="643985"/>
                        </a:cubicBezTo>
                        <a:cubicBezTo>
                          <a:pt x="1104" y="657987"/>
                          <a:pt x="2914" y="635318"/>
                          <a:pt x="3009" y="627697"/>
                        </a:cubicBezTo>
                        <a:close/>
                        <a:moveTo>
                          <a:pt x="1104" y="1060514"/>
                        </a:moveTo>
                        <a:cubicBezTo>
                          <a:pt x="1675" y="1052513"/>
                          <a:pt x="1485" y="1048036"/>
                          <a:pt x="723" y="1047845"/>
                        </a:cubicBezTo>
                        <a:lnTo>
                          <a:pt x="723" y="1054132"/>
                        </a:lnTo>
                        <a:lnTo>
                          <a:pt x="1104" y="1060514"/>
                        </a:lnTo>
                        <a:close/>
                        <a:moveTo>
                          <a:pt x="4057" y="1194245"/>
                        </a:moveTo>
                        <a:cubicBezTo>
                          <a:pt x="4057" y="1185291"/>
                          <a:pt x="4057" y="1175575"/>
                          <a:pt x="3961" y="1166622"/>
                        </a:cubicBezTo>
                        <a:cubicBezTo>
                          <a:pt x="3866" y="1156335"/>
                          <a:pt x="3771" y="1153287"/>
                          <a:pt x="3295" y="1148143"/>
                        </a:cubicBezTo>
                        <a:cubicBezTo>
                          <a:pt x="2723" y="1142238"/>
                          <a:pt x="3485" y="1130237"/>
                          <a:pt x="2437" y="1130046"/>
                        </a:cubicBezTo>
                        <a:cubicBezTo>
                          <a:pt x="3390" y="1130237"/>
                          <a:pt x="3485" y="1104995"/>
                          <a:pt x="3676" y="1094613"/>
                        </a:cubicBezTo>
                        <a:cubicBezTo>
                          <a:pt x="3771" y="1090803"/>
                          <a:pt x="3866" y="1082992"/>
                          <a:pt x="4057" y="1080040"/>
                        </a:cubicBezTo>
                        <a:cubicBezTo>
                          <a:pt x="4438" y="1080135"/>
                          <a:pt x="4914" y="1074039"/>
                          <a:pt x="4914" y="1067657"/>
                        </a:cubicBezTo>
                        <a:lnTo>
                          <a:pt x="4057" y="1067467"/>
                        </a:lnTo>
                        <a:cubicBezTo>
                          <a:pt x="4057" y="1057656"/>
                          <a:pt x="4723" y="1056608"/>
                          <a:pt x="4533" y="1046797"/>
                        </a:cubicBezTo>
                        <a:cubicBezTo>
                          <a:pt x="4342" y="1038892"/>
                          <a:pt x="4057" y="1029272"/>
                          <a:pt x="3580" y="1024795"/>
                        </a:cubicBezTo>
                        <a:cubicBezTo>
                          <a:pt x="3390" y="1022795"/>
                          <a:pt x="3199" y="1024699"/>
                          <a:pt x="3295" y="1020508"/>
                        </a:cubicBezTo>
                        <a:cubicBezTo>
                          <a:pt x="3295" y="1015937"/>
                          <a:pt x="3390" y="1011269"/>
                          <a:pt x="3580" y="1007364"/>
                        </a:cubicBezTo>
                        <a:cubicBezTo>
                          <a:pt x="3866" y="999649"/>
                          <a:pt x="4342" y="990219"/>
                          <a:pt x="3961" y="982123"/>
                        </a:cubicBezTo>
                        <a:cubicBezTo>
                          <a:pt x="3580" y="974122"/>
                          <a:pt x="3390" y="961549"/>
                          <a:pt x="3580" y="951738"/>
                        </a:cubicBezTo>
                        <a:cubicBezTo>
                          <a:pt x="3676" y="947356"/>
                          <a:pt x="4628" y="943261"/>
                          <a:pt x="4342" y="938308"/>
                        </a:cubicBezTo>
                        <a:cubicBezTo>
                          <a:pt x="3771" y="927259"/>
                          <a:pt x="3009" y="946118"/>
                          <a:pt x="3009" y="928497"/>
                        </a:cubicBezTo>
                        <a:cubicBezTo>
                          <a:pt x="3009" y="913066"/>
                          <a:pt x="4628" y="934402"/>
                          <a:pt x="4723" y="916305"/>
                        </a:cubicBezTo>
                        <a:cubicBezTo>
                          <a:pt x="4723" y="906399"/>
                          <a:pt x="4057" y="913733"/>
                          <a:pt x="3961" y="907542"/>
                        </a:cubicBezTo>
                        <a:cubicBezTo>
                          <a:pt x="3676" y="897445"/>
                          <a:pt x="3961" y="882968"/>
                          <a:pt x="4057" y="872776"/>
                        </a:cubicBezTo>
                        <a:cubicBezTo>
                          <a:pt x="4247" y="850011"/>
                          <a:pt x="5009" y="821626"/>
                          <a:pt x="4723" y="798385"/>
                        </a:cubicBezTo>
                        <a:cubicBezTo>
                          <a:pt x="4628" y="791051"/>
                          <a:pt x="4247" y="790003"/>
                          <a:pt x="3961" y="784669"/>
                        </a:cubicBezTo>
                        <a:cubicBezTo>
                          <a:pt x="3295" y="772477"/>
                          <a:pt x="4152" y="780097"/>
                          <a:pt x="4342" y="776859"/>
                        </a:cubicBezTo>
                        <a:cubicBezTo>
                          <a:pt x="4628" y="772192"/>
                          <a:pt x="4247" y="756380"/>
                          <a:pt x="3961" y="752380"/>
                        </a:cubicBezTo>
                        <a:cubicBezTo>
                          <a:pt x="3009" y="745236"/>
                          <a:pt x="3485" y="744760"/>
                          <a:pt x="4152" y="739711"/>
                        </a:cubicBezTo>
                        <a:cubicBezTo>
                          <a:pt x="4247" y="739045"/>
                          <a:pt x="2628" y="729424"/>
                          <a:pt x="2628" y="732091"/>
                        </a:cubicBezTo>
                        <a:cubicBezTo>
                          <a:pt x="2628" y="727424"/>
                          <a:pt x="3485" y="727138"/>
                          <a:pt x="3676" y="725900"/>
                        </a:cubicBezTo>
                        <a:cubicBezTo>
                          <a:pt x="4152" y="722757"/>
                          <a:pt x="3771" y="712565"/>
                          <a:pt x="3676" y="708184"/>
                        </a:cubicBezTo>
                        <a:cubicBezTo>
                          <a:pt x="3580" y="703040"/>
                          <a:pt x="3009" y="675989"/>
                          <a:pt x="3961" y="681704"/>
                        </a:cubicBezTo>
                        <a:cubicBezTo>
                          <a:pt x="5104" y="688562"/>
                          <a:pt x="3771" y="662178"/>
                          <a:pt x="3771" y="656558"/>
                        </a:cubicBezTo>
                        <a:cubicBezTo>
                          <a:pt x="3580" y="642176"/>
                          <a:pt x="5866" y="645700"/>
                          <a:pt x="5009" y="632841"/>
                        </a:cubicBezTo>
                        <a:cubicBezTo>
                          <a:pt x="4152" y="632651"/>
                          <a:pt x="2818" y="652081"/>
                          <a:pt x="2342" y="660368"/>
                        </a:cubicBezTo>
                        <a:cubicBezTo>
                          <a:pt x="2247" y="661226"/>
                          <a:pt x="1294" y="676084"/>
                          <a:pt x="1675" y="676180"/>
                        </a:cubicBezTo>
                        <a:cubicBezTo>
                          <a:pt x="1961" y="681038"/>
                          <a:pt x="2056" y="683514"/>
                          <a:pt x="1866" y="689801"/>
                        </a:cubicBezTo>
                        <a:cubicBezTo>
                          <a:pt x="1580" y="697706"/>
                          <a:pt x="1104" y="708279"/>
                          <a:pt x="1485" y="717042"/>
                        </a:cubicBezTo>
                        <a:cubicBezTo>
                          <a:pt x="1771" y="724662"/>
                          <a:pt x="2152" y="725138"/>
                          <a:pt x="1675" y="732853"/>
                        </a:cubicBezTo>
                        <a:cubicBezTo>
                          <a:pt x="1675" y="744379"/>
                          <a:pt x="2818" y="764572"/>
                          <a:pt x="1485" y="764286"/>
                        </a:cubicBezTo>
                        <a:cubicBezTo>
                          <a:pt x="2533" y="764476"/>
                          <a:pt x="1771" y="788384"/>
                          <a:pt x="1866" y="796671"/>
                        </a:cubicBezTo>
                        <a:cubicBezTo>
                          <a:pt x="2056" y="806101"/>
                          <a:pt x="2437" y="798385"/>
                          <a:pt x="2723" y="804958"/>
                        </a:cubicBezTo>
                        <a:cubicBezTo>
                          <a:pt x="3009" y="810673"/>
                          <a:pt x="2247" y="814768"/>
                          <a:pt x="1961" y="814768"/>
                        </a:cubicBezTo>
                        <a:cubicBezTo>
                          <a:pt x="723" y="814483"/>
                          <a:pt x="1771" y="829056"/>
                          <a:pt x="1771" y="838772"/>
                        </a:cubicBezTo>
                        <a:cubicBezTo>
                          <a:pt x="1771" y="843153"/>
                          <a:pt x="1485" y="876109"/>
                          <a:pt x="1294" y="873728"/>
                        </a:cubicBezTo>
                        <a:cubicBezTo>
                          <a:pt x="1485" y="876490"/>
                          <a:pt x="1294" y="867727"/>
                          <a:pt x="1675" y="872490"/>
                        </a:cubicBezTo>
                        <a:cubicBezTo>
                          <a:pt x="1866" y="874966"/>
                          <a:pt x="1866" y="880681"/>
                          <a:pt x="1866" y="884015"/>
                        </a:cubicBezTo>
                        <a:cubicBezTo>
                          <a:pt x="1866" y="889159"/>
                          <a:pt x="1866" y="898207"/>
                          <a:pt x="1580" y="901922"/>
                        </a:cubicBezTo>
                        <a:cubicBezTo>
                          <a:pt x="1294" y="905542"/>
                          <a:pt x="913" y="904780"/>
                          <a:pt x="1199" y="912971"/>
                        </a:cubicBezTo>
                        <a:cubicBezTo>
                          <a:pt x="1390" y="918877"/>
                          <a:pt x="1961" y="919639"/>
                          <a:pt x="2056" y="924020"/>
                        </a:cubicBezTo>
                        <a:cubicBezTo>
                          <a:pt x="2342" y="931735"/>
                          <a:pt x="1580" y="943261"/>
                          <a:pt x="1390" y="949833"/>
                        </a:cubicBezTo>
                        <a:cubicBezTo>
                          <a:pt x="1199" y="957643"/>
                          <a:pt x="1009" y="966216"/>
                          <a:pt x="1104" y="974693"/>
                        </a:cubicBezTo>
                        <a:cubicBezTo>
                          <a:pt x="1104" y="983266"/>
                          <a:pt x="1294" y="991648"/>
                          <a:pt x="1485" y="999268"/>
                        </a:cubicBezTo>
                        <a:cubicBezTo>
                          <a:pt x="1580" y="1002982"/>
                          <a:pt x="2247" y="1010222"/>
                          <a:pt x="2247" y="1014127"/>
                        </a:cubicBezTo>
                        <a:cubicBezTo>
                          <a:pt x="2247" y="1013174"/>
                          <a:pt x="1485" y="1009364"/>
                          <a:pt x="1294" y="1010507"/>
                        </a:cubicBezTo>
                        <a:cubicBezTo>
                          <a:pt x="1009" y="1012507"/>
                          <a:pt x="1104" y="1027843"/>
                          <a:pt x="1199" y="1031272"/>
                        </a:cubicBezTo>
                        <a:cubicBezTo>
                          <a:pt x="1294" y="1037082"/>
                          <a:pt x="1771" y="1034034"/>
                          <a:pt x="1771" y="1041368"/>
                        </a:cubicBezTo>
                        <a:cubicBezTo>
                          <a:pt x="1866" y="1047179"/>
                          <a:pt x="1771" y="1053465"/>
                          <a:pt x="1675" y="1058989"/>
                        </a:cubicBezTo>
                        <a:cubicBezTo>
                          <a:pt x="1294" y="1074801"/>
                          <a:pt x="532" y="1074801"/>
                          <a:pt x="1104" y="1091851"/>
                        </a:cubicBezTo>
                        <a:cubicBezTo>
                          <a:pt x="1580" y="1098995"/>
                          <a:pt x="1485" y="1106138"/>
                          <a:pt x="1485" y="1115282"/>
                        </a:cubicBezTo>
                        <a:cubicBezTo>
                          <a:pt x="1485" y="1119283"/>
                          <a:pt x="2342" y="1121092"/>
                          <a:pt x="2342" y="1129951"/>
                        </a:cubicBezTo>
                        <a:cubicBezTo>
                          <a:pt x="2056" y="1130522"/>
                          <a:pt x="1104" y="1124426"/>
                          <a:pt x="1390" y="1133951"/>
                        </a:cubicBezTo>
                        <a:cubicBezTo>
                          <a:pt x="1580" y="1140142"/>
                          <a:pt x="2056" y="1144143"/>
                          <a:pt x="2342" y="1148906"/>
                        </a:cubicBezTo>
                        <a:cubicBezTo>
                          <a:pt x="1580" y="1136999"/>
                          <a:pt x="1961" y="1164336"/>
                          <a:pt x="1866" y="1169289"/>
                        </a:cubicBezTo>
                        <a:cubicBezTo>
                          <a:pt x="1675" y="1178052"/>
                          <a:pt x="1104" y="1169575"/>
                          <a:pt x="1104" y="1180148"/>
                        </a:cubicBezTo>
                        <a:cubicBezTo>
                          <a:pt x="1104" y="1190339"/>
                          <a:pt x="3199" y="1191292"/>
                          <a:pt x="3199" y="1178052"/>
                        </a:cubicBezTo>
                        <a:lnTo>
                          <a:pt x="3199" y="1186910"/>
                        </a:lnTo>
                        <a:cubicBezTo>
                          <a:pt x="3009" y="1195768"/>
                          <a:pt x="3866" y="1206817"/>
                          <a:pt x="4057" y="1194245"/>
                        </a:cubicBezTo>
                        <a:close/>
                        <a:moveTo>
                          <a:pt x="4628" y="1710023"/>
                        </a:moveTo>
                        <a:cubicBezTo>
                          <a:pt x="5200" y="1702022"/>
                          <a:pt x="5009" y="1697546"/>
                          <a:pt x="4247" y="1697355"/>
                        </a:cubicBezTo>
                        <a:lnTo>
                          <a:pt x="4247" y="1703641"/>
                        </a:lnTo>
                        <a:lnTo>
                          <a:pt x="4628" y="1710023"/>
                        </a:lnTo>
                        <a:close/>
                        <a:moveTo>
                          <a:pt x="286378" y="2182654"/>
                        </a:moveTo>
                        <a:cubicBezTo>
                          <a:pt x="273424" y="2177415"/>
                          <a:pt x="270757" y="2177891"/>
                          <a:pt x="280186" y="2181034"/>
                        </a:cubicBezTo>
                        <a:lnTo>
                          <a:pt x="286378" y="2182654"/>
                        </a:lnTo>
                        <a:close/>
                        <a:moveTo>
                          <a:pt x="2533" y="1281208"/>
                        </a:moveTo>
                        <a:cubicBezTo>
                          <a:pt x="2533" y="1271873"/>
                          <a:pt x="3390" y="1273397"/>
                          <a:pt x="3390" y="1281398"/>
                        </a:cubicBezTo>
                        <a:cubicBezTo>
                          <a:pt x="3104" y="1285589"/>
                          <a:pt x="2628" y="1291781"/>
                          <a:pt x="2533" y="1281208"/>
                        </a:cubicBezTo>
                        <a:close/>
                        <a:moveTo>
                          <a:pt x="3580" y="1514475"/>
                        </a:moveTo>
                        <a:cubicBezTo>
                          <a:pt x="3104" y="1514380"/>
                          <a:pt x="2818" y="1507331"/>
                          <a:pt x="3199" y="1501807"/>
                        </a:cubicBezTo>
                        <a:cubicBezTo>
                          <a:pt x="3676" y="1494282"/>
                          <a:pt x="5009" y="1492663"/>
                          <a:pt x="4438" y="1508379"/>
                        </a:cubicBezTo>
                        <a:cubicBezTo>
                          <a:pt x="4247" y="1511522"/>
                          <a:pt x="3866" y="1514570"/>
                          <a:pt x="3580" y="1514475"/>
                        </a:cubicBezTo>
                        <a:close/>
                        <a:moveTo>
                          <a:pt x="3199" y="1886045"/>
                        </a:moveTo>
                        <a:lnTo>
                          <a:pt x="4438" y="1886331"/>
                        </a:lnTo>
                        <a:cubicBezTo>
                          <a:pt x="4152" y="1891379"/>
                          <a:pt x="3199" y="1897666"/>
                          <a:pt x="3199" y="1886045"/>
                        </a:cubicBezTo>
                        <a:close/>
                        <a:moveTo>
                          <a:pt x="3104" y="2081213"/>
                        </a:moveTo>
                        <a:cubicBezTo>
                          <a:pt x="3104" y="2071878"/>
                          <a:pt x="3961" y="2073402"/>
                          <a:pt x="3961" y="2081403"/>
                        </a:cubicBezTo>
                        <a:cubicBezTo>
                          <a:pt x="3580" y="2085594"/>
                          <a:pt x="3104" y="2091785"/>
                          <a:pt x="3104" y="2081213"/>
                        </a:cubicBezTo>
                        <a:close/>
                        <a:moveTo>
                          <a:pt x="2533" y="2163032"/>
                        </a:moveTo>
                        <a:cubicBezTo>
                          <a:pt x="2533" y="2153698"/>
                          <a:pt x="3390" y="2155222"/>
                          <a:pt x="3390" y="2163223"/>
                        </a:cubicBezTo>
                        <a:cubicBezTo>
                          <a:pt x="3390" y="2177891"/>
                          <a:pt x="2533" y="2178367"/>
                          <a:pt x="2533" y="2163032"/>
                        </a:cubicBezTo>
                        <a:close/>
                        <a:moveTo>
                          <a:pt x="1042853" y="2649188"/>
                        </a:moveTo>
                        <a:cubicBezTo>
                          <a:pt x="1051426" y="2649283"/>
                          <a:pt x="1055807" y="2646331"/>
                          <a:pt x="1043044" y="2645950"/>
                        </a:cubicBezTo>
                        <a:cubicBezTo>
                          <a:pt x="1038662" y="2645950"/>
                          <a:pt x="1021231" y="2644807"/>
                          <a:pt x="1018945" y="2644807"/>
                        </a:cubicBezTo>
                        <a:cubicBezTo>
                          <a:pt x="1014088" y="2645092"/>
                          <a:pt x="1014278" y="2645759"/>
                          <a:pt x="999514" y="2643473"/>
                        </a:cubicBezTo>
                        <a:cubicBezTo>
                          <a:pt x="986941" y="2641664"/>
                          <a:pt x="973130" y="2638997"/>
                          <a:pt x="960176" y="2636330"/>
                        </a:cubicBezTo>
                        <a:cubicBezTo>
                          <a:pt x="952080" y="2634520"/>
                          <a:pt x="945508" y="2633948"/>
                          <a:pt x="939316" y="2632139"/>
                        </a:cubicBezTo>
                        <a:cubicBezTo>
                          <a:pt x="929029" y="2629186"/>
                          <a:pt x="928553" y="2627662"/>
                          <a:pt x="916456" y="2623852"/>
                        </a:cubicBezTo>
                        <a:cubicBezTo>
                          <a:pt x="909598" y="2621471"/>
                          <a:pt x="914361" y="2623947"/>
                          <a:pt x="913694" y="2623947"/>
                        </a:cubicBezTo>
                        <a:cubicBezTo>
                          <a:pt x="907598" y="2621851"/>
                          <a:pt x="905122" y="2620042"/>
                          <a:pt x="898740" y="2618041"/>
                        </a:cubicBezTo>
                        <a:cubicBezTo>
                          <a:pt x="896930" y="2617470"/>
                          <a:pt x="893882" y="2618708"/>
                          <a:pt x="884357" y="2614327"/>
                        </a:cubicBezTo>
                        <a:cubicBezTo>
                          <a:pt x="880071" y="2612326"/>
                          <a:pt x="885119" y="2613755"/>
                          <a:pt x="876832" y="2610136"/>
                        </a:cubicBezTo>
                        <a:cubicBezTo>
                          <a:pt x="873403" y="2608707"/>
                          <a:pt x="867403" y="2606231"/>
                          <a:pt x="863783" y="2604707"/>
                        </a:cubicBezTo>
                        <a:cubicBezTo>
                          <a:pt x="854353" y="2600801"/>
                          <a:pt x="865688" y="2607088"/>
                          <a:pt x="848734" y="2599373"/>
                        </a:cubicBezTo>
                        <a:cubicBezTo>
                          <a:pt x="849686" y="2599277"/>
                          <a:pt x="848353" y="2598230"/>
                          <a:pt x="843781" y="2595753"/>
                        </a:cubicBezTo>
                        <a:cubicBezTo>
                          <a:pt x="837494" y="2592610"/>
                          <a:pt x="827207" y="2586990"/>
                          <a:pt x="826636" y="2587752"/>
                        </a:cubicBezTo>
                        <a:cubicBezTo>
                          <a:pt x="827303" y="2586895"/>
                          <a:pt x="818254" y="2582513"/>
                          <a:pt x="810062" y="2578799"/>
                        </a:cubicBezTo>
                        <a:cubicBezTo>
                          <a:pt x="810157" y="2578608"/>
                          <a:pt x="807967" y="2577370"/>
                          <a:pt x="804442" y="2575465"/>
                        </a:cubicBezTo>
                        <a:cubicBezTo>
                          <a:pt x="800918" y="2573560"/>
                          <a:pt x="796156" y="2571083"/>
                          <a:pt x="791298" y="2568512"/>
                        </a:cubicBezTo>
                        <a:cubicBezTo>
                          <a:pt x="781582" y="2563178"/>
                          <a:pt x="771295" y="2557558"/>
                          <a:pt x="769200" y="2556320"/>
                        </a:cubicBezTo>
                        <a:cubicBezTo>
                          <a:pt x="785869" y="2565749"/>
                          <a:pt x="783297" y="2565559"/>
                          <a:pt x="766819" y="2555843"/>
                        </a:cubicBezTo>
                        <a:cubicBezTo>
                          <a:pt x="755960" y="2549271"/>
                          <a:pt x="744530" y="2542318"/>
                          <a:pt x="733386" y="2535460"/>
                        </a:cubicBezTo>
                        <a:cubicBezTo>
                          <a:pt x="733005" y="2535841"/>
                          <a:pt x="740053" y="2540317"/>
                          <a:pt x="748245" y="2545461"/>
                        </a:cubicBezTo>
                        <a:cubicBezTo>
                          <a:pt x="756437" y="2550700"/>
                          <a:pt x="765866" y="2556320"/>
                          <a:pt x="770438" y="2558891"/>
                        </a:cubicBezTo>
                        <a:cubicBezTo>
                          <a:pt x="761485" y="2554033"/>
                          <a:pt x="752722" y="2548604"/>
                          <a:pt x="744054" y="2543270"/>
                        </a:cubicBezTo>
                        <a:cubicBezTo>
                          <a:pt x="738244" y="2539841"/>
                          <a:pt x="729195" y="2534126"/>
                          <a:pt x="726909" y="2532031"/>
                        </a:cubicBezTo>
                        <a:cubicBezTo>
                          <a:pt x="724718" y="2530126"/>
                          <a:pt x="731005" y="2533841"/>
                          <a:pt x="724051" y="2528983"/>
                        </a:cubicBezTo>
                        <a:cubicBezTo>
                          <a:pt x="709954" y="2519267"/>
                          <a:pt x="705287" y="2517553"/>
                          <a:pt x="692143" y="2508695"/>
                        </a:cubicBezTo>
                        <a:cubicBezTo>
                          <a:pt x="680427" y="2500979"/>
                          <a:pt x="673378" y="2494979"/>
                          <a:pt x="666235" y="2489168"/>
                        </a:cubicBezTo>
                        <a:cubicBezTo>
                          <a:pt x="665854" y="2489549"/>
                          <a:pt x="656710" y="2483930"/>
                          <a:pt x="651280" y="2479929"/>
                        </a:cubicBezTo>
                        <a:cubicBezTo>
                          <a:pt x="642708" y="2473833"/>
                          <a:pt x="647280" y="2476214"/>
                          <a:pt x="644708" y="2474309"/>
                        </a:cubicBezTo>
                        <a:cubicBezTo>
                          <a:pt x="639184" y="2470118"/>
                          <a:pt x="639755" y="2471452"/>
                          <a:pt x="639565" y="2471642"/>
                        </a:cubicBezTo>
                        <a:cubicBezTo>
                          <a:pt x="639755" y="2471452"/>
                          <a:pt x="644232" y="2473642"/>
                          <a:pt x="641279" y="2471261"/>
                        </a:cubicBezTo>
                        <a:cubicBezTo>
                          <a:pt x="636421" y="2467356"/>
                          <a:pt x="626134" y="2459260"/>
                          <a:pt x="621086" y="2455259"/>
                        </a:cubicBezTo>
                        <a:cubicBezTo>
                          <a:pt x="615371" y="2450878"/>
                          <a:pt x="605275" y="2442496"/>
                          <a:pt x="601465" y="2439924"/>
                        </a:cubicBezTo>
                        <a:cubicBezTo>
                          <a:pt x="599083" y="2438305"/>
                          <a:pt x="598512" y="2438114"/>
                          <a:pt x="593368" y="2433638"/>
                        </a:cubicBezTo>
                        <a:cubicBezTo>
                          <a:pt x="590511" y="2431066"/>
                          <a:pt x="587749" y="2428494"/>
                          <a:pt x="586987" y="2427541"/>
                        </a:cubicBezTo>
                        <a:cubicBezTo>
                          <a:pt x="585939" y="2426208"/>
                          <a:pt x="584796" y="2425351"/>
                          <a:pt x="580795" y="2421826"/>
                        </a:cubicBezTo>
                        <a:cubicBezTo>
                          <a:pt x="575176" y="2417064"/>
                          <a:pt x="569937" y="2412587"/>
                          <a:pt x="564031" y="2407539"/>
                        </a:cubicBezTo>
                        <a:cubicBezTo>
                          <a:pt x="558221" y="2402586"/>
                          <a:pt x="552316" y="2396966"/>
                          <a:pt x="546696" y="2391632"/>
                        </a:cubicBezTo>
                        <a:cubicBezTo>
                          <a:pt x="543076" y="2388203"/>
                          <a:pt x="538504" y="2383155"/>
                          <a:pt x="536218" y="2380964"/>
                        </a:cubicBezTo>
                        <a:cubicBezTo>
                          <a:pt x="534885" y="2379631"/>
                          <a:pt x="536599" y="2381822"/>
                          <a:pt x="535075" y="2380298"/>
                        </a:cubicBezTo>
                        <a:lnTo>
                          <a:pt x="530408" y="2375821"/>
                        </a:lnTo>
                        <a:lnTo>
                          <a:pt x="508596" y="2354390"/>
                        </a:lnTo>
                        <a:cubicBezTo>
                          <a:pt x="501357" y="2347150"/>
                          <a:pt x="486403" y="2331720"/>
                          <a:pt x="485641" y="2332291"/>
                        </a:cubicBezTo>
                        <a:cubicBezTo>
                          <a:pt x="486212" y="2331911"/>
                          <a:pt x="471258" y="2316671"/>
                          <a:pt x="465353" y="2310765"/>
                        </a:cubicBezTo>
                        <a:cubicBezTo>
                          <a:pt x="457066" y="2302383"/>
                          <a:pt x="455542" y="2301716"/>
                          <a:pt x="447731" y="2293811"/>
                        </a:cubicBezTo>
                        <a:cubicBezTo>
                          <a:pt x="444397" y="2290477"/>
                          <a:pt x="447255" y="2292477"/>
                          <a:pt x="444112" y="2289143"/>
                        </a:cubicBezTo>
                        <a:cubicBezTo>
                          <a:pt x="441159" y="2286000"/>
                          <a:pt x="436968" y="2281904"/>
                          <a:pt x="433444" y="2278666"/>
                        </a:cubicBezTo>
                        <a:cubicBezTo>
                          <a:pt x="429062" y="2274570"/>
                          <a:pt x="424109" y="2269903"/>
                          <a:pt x="420109" y="2266569"/>
                        </a:cubicBezTo>
                        <a:cubicBezTo>
                          <a:pt x="417632" y="2264474"/>
                          <a:pt x="418489" y="2265807"/>
                          <a:pt x="418299" y="2265902"/>
                        </a:cubicBezTo>
                        <a:cubicBezTo>
                          <a:pt x="419251" y="2265236"/>
                          <a:pt x="407726" y="2255901"/>
                          <a:pt x="402487" y="2251329"/>
                        </a:cubicBezTo>
                        <a:cubicBezTo>
                          <a:pt x="396011" y="2245805"/>
                          <a:pt x="405059" y="2251234"/>
                          <a:pt x="395439" y="2243518"/>
                        </a:cubicBezTo>
                        <a:cubicBezTo>
                          <a:pt x="383533" y="2234184"/>
                          <a:pt x="387533" y="2239137"/>
                          <a:pt x="383056" y="2236375"/>
                        </a:cubicBezTo>
                        <a:cubicBezTo>
                          <a:pt x="379342" y="2233993"/>
                          <a:pt x="369817" y="2225231"/>
                          <a:pt x="370388" y="2225516"/>
                        </a:cubicBezTo>
                        <a:cubicBezTo>
                          <a:pt x="368007" y="2224278"/>
                          <a:pt x="369817" y="2225802"/>
                          <a:pt x="363340" y="2221325"/>
                        </a:cubicBezTo>
                        <a:cubicBezTo>
                          <a:pt x="361625" y="2220087"/>
                          <a:pt x="356577" y="2216563"/>
                          <a:pt x="354862" y="2215706"/>
                        </a:cubicBezTo>
                        <a:cubicBezTo>
                          <a:pt x="352862" y="2214658"/>
                          <a:pt x="354672" y="2216087"/>
                          <a:pt x="352862" y="2215134"/>
                        </a:cubicBezTo>
                        <a:cubicBezTo>
                          <a:pt x="350386" y="2213705"/>
                          <a:pt x="345814" y="2210943"/>
                          <a:pt x="342956" y="2209229"/>
                        </a:cubicBezTo>
                        <a:cubicBezTo>
                          <a:pt x="343813" y="2209133"/>
                          <a:pt x="342861" y="2208181"/>
                          <a:pt x="335050" y="2203895"/>
                        </a:cubicBezTo>
                        <a:cubicBezTo>
                          <a:pt x="324287" y="2198465"/>
                          <a:pt x="322192" y="2197799"/>
                          <a:pt x="321334" y="2196465"/>
                        </a:cubicBezTo>
                        <a:cubicBezTo>
                          <a:pt x="321239" y="2196274"/>
                          <a:pt x="317524" y="2194465"/>
                          <a:pt x="313619" y="2192655"/>
                        </a:cubicBezTo>
                        <a:cubicBezTo>
                          <a:pt x="309714" y="2190941"/>
                          <a:pt x="305428" y="2189416"/>
                          <a:pt x="304570" y="2189131"/>
                        </a:cubicBezTo>
                        <a:cubicBezTo>
                          <a:pt x="302189" y="2188464"/>
                          <a:pt x="306856" y="2190559"/>
                          <a:pt x="300189" y="2187892"/>
                        </a:cubicBezTo>
                        <a:cubicBezTo>
                          <a:pt x="292474" y="2185321"/>
                          <a:pt x="283996" y="2182463"/>
                          <a:pt x="276376" y="2179987"/>
                        </a:cubicBezTo>
                        <a:cubicBezTo>
                          <a:pt x="268375" y="2177129"/>
                          <a:pt x="267232" y="2176939"/>
                          <a:pt x="260279" y="2174843"/>
                        </a:cubicBezTo>
                        <a:cubicBezTo>
                          <a:pt x="253897" y="2173033"/>
                          <a:pt x="243420" y="2170271"/>
                          <a:pt x="237705" y="2169986"/>
                        </a:cubicBezTo>
                        <a:cubicBezTo>
                          <a:pt x="229990" y="2169033"/>
                          <a:pt x="212654" y="2165414"/>
                          <a:pt x="213702" y="2165795"/>
                        </a:cubicBezTo>
                        <a:cubicBezTo>
                          <a:pt x="204177" y="2165414"/>
                          <a:pt x="223417" y="2168081"/>
                          <a:pt x="223227" y="2168747"/>
                        </a:cubicBezTo>
                        <a:cubicBezTo>
                          <a:pt x="222941" y="2168747"/>
                          <a:pt x="220560" y="2168366"/>
                          <a:pt x="217988" y="2167985"/>
                        </a:cubicBezTo>
                        <a:cubicBezTo>
                          <a:pt x="215321" y="2167699"/>
                          <a:pt x="212654" y="2167414"/>
                          <a:pt x="212464" y="2167223"/>
                        </a:cubicBezTo>
                        <a:cubicBezTo>
                          <a:pt x="211797" y="2166652"/>
                          <a:pt x="200748" y="2165795"/>
                          <a:pt x="195223" y="2165414"/>
                        </a:cubicBezTo>
                        <a:cubicBezTo>
                          <a:pt x="183412" y="2165128"/>
                          <a:pt x="188746" y="2164747"/>
                          <a:pt x="182269" y="2163985"/>
                        </a:cubicBezTo>
                        <a:cubicBezTo>
                          <a:pt x="177983" y="2163508"/>
                          <a:pt x="176364" y="2164080"/>
                          <a:pt x="174935" y="2164080"/>
                        </a:cubicBezTo>
                        <a:cubicBezTo>
                          <a:pt x="174840" y="2164461"/>
                          <a:pt x="166267" y="2164271"/>
                          <a:pt x="161791" y="2164556"/>
                        </a:cubicBezTo>
                        <a:cubicBezTo>
                          <a:pt x="149503" y="2164937"/>
                          <a:pt x="147503" y="2164556"/>
                          <a:pt x="137121" y="2166175"/>
                        </a:cubicBezTo>
                        <a:cubicBezTo>
                          <a:pt x="136168" y="2166271"/>
                          <a:pt x="128358" y="2167318"/>
                          <a:pt x="126929" y="2167318"/>
                        </a:cubicBezTo>
                        <a:cubicBezTo>
                          <a:pt x="123500" y="2167414"/>
                          <a:pt x="138359" y="2165128"/>
                          <a:pt x="125977" y="2165985"/>
                        </a:cubicBezTo>
                        <a:cubicBezTo>
                          <a:pt x="119976" y="2166652"/>
                          <a:pt x="113404" y="2167604"/>
                          <a:pt x="106831" y="2168462"/>
                        </a:cubicBezTo>
                        <a:cubicBezTo>
                          <a:pt x="100259" y="2169509"/>
                          <a:pt x="93687" y="2170938"/>
                          <a:pt x="87591" y="2172081"/>
                        </a:cubicBezTo>
                        <a:cubicBezTo>
                          <a:pt x="89020" y="2171795"/>
                          <a:pt x="98354" y="2169986"/>
                          <a:pt x="97687" y="2170462"/>
                        </a:cubicBezTo>
                        <a:cubicBezTo>
                          <a:pt x="97497" y="2170557"/>
                          <a:pt x="92639" y="2171509"/>
                          <a:pt x="87781" y="2172462"/>
                        </a:cubicBezTo>
                        <a:cubicBezTo>
                          <a:pt x="83019" y="2173605"/>
                          <a:pt x="78256" y="2174843"/>
                          <a:pt x="78256" y="2175034"/>
                        </a:cubicBezTo>
                        <a:cubicBezTo>
                          <a:pt x="78256" y="2174748"/>
                          <a:pt x="93496" y="2171891"/>
                          <a:pt x="90067" y="2172843"/>
                        </a:cubicBezTo>
                        <a:cubicBezTo>
                          <a:pt x="81495" y="2174843"/>
                          <a:pt x="69208" y="2178749"/>
                          <a:pt x="69112" y="2177796"/>
                        </a:cubicBezTo>
                        <a:cubicBezTo>
                          <a:pt x="71113" y="2176939"/>
                          <a:pt x="75018" y="2175510"/>
                          <a:pt x="68160" y="2177224"/>
                        </a:cubicBezTo>
                        <a:cubicBezTo>
                          <a:pt x="58159" y="2179701"/>
                          <a:pt x="43871" y="2184273"/>
                          <a:pt x="34441" y="2188083"/>
                        </a:cubicBezTo>
                        <a:cubicBezTo>
                          <a:pt x="27012" y="2191226"/>
                          <a:pt x="34156" y="2189131"/>
                          <a:pt x="33298" y="2189798"/>
                        </a:cubicBezTo>
                        <a:cubicBezTo>
                          <a:pt x="30536" y="2190750"/>
                          <a:pt x="25202" y="2193226"/>
                          <a:pt x="19201" y="2195322"/>
                        </a:cubicBezTo>
                        <a:cubicBezTo>
                          <a:pt x="12629" y="2196751"/>
                          <a:pt x="7486" y="2192274"/>
                          <a:pt x="6914" y="2191131"/>
                        </a:cubicBezTo>
                        <a:cubicBezTo>
                          <a:pt x="6152" y="2189893"/>
                          <a:pt x="8438" y="2193036"/>
                          <a:pt x="12439" y="2194179"/>
                        </a:cubicBezTo>
                        <a:cubicBezTo>
                          <a:pt x="16534" y="2195608"/>
                          <a:pt x="21202" y="2193798"/>
                          <a:pt x="21964" y="2193322"/>
                        </a:cubicBezTo>
                        <a:cubicBezTo>
                          <a:pt x="18820" y="2195227"/>
                          <a:pt x="12058" y="2195608"/>
                          <a:pt x="7771" y="2191417"/>
                        </a:cubicBezTo>
                        <a:cubicBezTo>
                          <a:pt x="5676" y="2189512"/>
                          <a:pt x="4438" y="2186940"/>
                          <a:pt x="4057" y="2184559"/>
                        </a:cubicBezTo>
                        <a:cubicBezTo>
                          <a:pt x="3676" y="2182178"/>
                          <a:pt x="4057" y="2180082"/>
                          <a:pt x="4057" y="2178653"/>
                        </a:cubicBezTo>
                        <a:cubicBezTo>
                          <a:pt x="4342" y="2174081"/>
                          <a:pt x="5104" y="2176177"/>
                          <a:pt x="5485" y="2176272"/>
                        </a:cubicBezTo>
                        <a:cubicBezTo>
                          <a:pt x="4819" y="2170938"/>
                          <a:pt x="4152" y="2167128"/>
                          <a:pt x="3580" y="2158937"/>
                        </a:cubicBezTo>
                        <a:cubicBezTo>
                          <a:pt x="3295" y="2154841"/>
                          <a:pt x="3485" y="2147125"/>
                          <a:pt x="3295" y="2141506"/>
                        </a:cubicBezTo>
                        <a:cubicBezTo>
                          <a:pt x="3199" y="2138648"/>
                          <a:pt x="2533" y="2134172"/>
                          <a:pt x="3009" y="2130076"/>
                        </a:cubicBezTo>
                        <a:cubicBezTo>
                          <a:pt x="3485" y="2125123"/>
                          <a:pt x="4152" y="2136458"/>
                          <a:pt x="4723" y="2133124"/>
                        </a:cubicBezTo>
                        <a:cubicBezTo>
                          <a:pt x="5200" y="2130362"/>
                          <a:pt x="4723" y="2120265"/>
                          <a:pt x="4628" y="2116836"/>
                        </a:cubicBezTo>
                        <a:cubicBezTo>
                          <a:pt x="4438" y="2112455"/>
                          <a:pt x="4152" y="2112359"/>
                          <a:pt x="4057" y="2106358"/>
                        </a:cubicBezTo>
                        <a:cubicBezTo>
                          <a:pt x="4057" y="2099882"/>
                          <a:pt x="4057" y="2093119"/>
                          <a:pt x="3961" y="2086642"/>
                        </a:cubicBezTo>
                        <a:cubicBezTo>
                          <a:pt x="3961" y="2071211"/>
                          <a:pt x="4247" y="2049208"/>
                          <a:pt x="3771" y="2034635"/>
                        </a:cubicBezTo>
                        <a:cubicBezTo>
                          <a:pt x="3676" y="2031111"/>
                          <a:pt x="3199" y="2030254"/>
                          <a:pt x="3390" y="2025872"/>
                        </a:cubicBezTo>
                        <a:cubicBezTo>
                          <a:pt x="3580" y="2020157"/>
                          <a:pt x="4057" y="2019109"/>
                          <a:pt x="4342" y="2013109"/>
                        </a:cubicBezTo>
                        <a:cubicBezTo>
                          <a:pt x="4819" y="2000631"/>
                          <a:pt x="4914" y="1980819"/>
                          <a:pt x="4533" y="1967865"/>
                        </a:cubicBezTo>
                        <a:cubicBezTo>
                          <a:pt x="4438" y="1965293"/>
                          <a:pt x="3866" y="1960055"/>
                          <a:pt x="3961" y="1958626"/>
                        </a:cubicBezTo>
                        <a:cubicBezTo>
                          <a:pt x="4152" y="1953482"/>
                          <a:pt x="4914" y="1958435"/>
                          <a:pt x="4914" y="1950148"/>
                        </a:cubicBezTo>
                        <a:cubicBezTo>
                          <a:pt x="4914" y="1950053"/>
                          <a:pt x="4723" y="1949482"/>
                          <a:pt x="4533" y="1948053"/>
                        </a:cubicBezTo>
                        <a:cubicBezTo>
                          <a:pt x="4342" y="1946624"/>
                          <a:pt x="4152" y="1944433"/>
                          <a:pt x="4152" y="1941195"/>
                        </a:cubicBezTo>
                        <a:cubicBezTo>
                          <a:pt x="4152" y="1936623"/>
                          <a:pt x="4152" y="1931384"/>
                          <a:pt x="3771" y="1930337"/>
                        </a:cubicBezTo>
                        <a:cubicBezTo>
                          <a:pt x="3009" y="1928146"/>
                          <a:pt x="3009" y="1925955"/>
                          <a:pt x="2437" y="1917382"/>
                        </a:cubicBezTo>
                        <a:cubicBezTo>
                          <a:pt x="2628" y="1914906"/>
                          <a:pt x="3961" y="1907381"/>
                          <a:pt x="3866" y="1910524"/>
                        </a:cubicBezTo>
                        <a:cubicBezTo>
                          <a:pt x="3771" y="1913001"/>
                          <a:pt x="3485" y="1918716"/>
                          <a:pt x="3866" y="1922907"/>
                        </a:cubicBezTo>
                        <a:cubicBezTo>
                          <a:pt x="4057" y="1925669"/>
                          <a:pt x="4152" y="1923193"/>
                          <a:pt x="4247" y="1920145"/>
                        </a:cubicBezTo>
                        <a:cubicBezTo>
                          <a:pt x="4342" y="1914430"/>
                          <a:pt x="3676" y="1897571"/>
                          <a:pt x="4342" y="1893094"/>
                        </a:cubicBezTo>
                        <a:cubicBezTo>
                          <a:pt x="4819" y="1889665"/>
                          <a:pt x="4152" y="1858708"/>
                          <a:pt x="4152" y="1848422"/>
                        </a:cubicBezTo>
                        <a:cubicBezTo>
                          <a:pt x="3485" y="1848231"/>
                          <a:pt x="3485" y="1854613"/>
                          <a:pt x="2914" y="1854422"/>
                        </a:cubicBezTo>
                        <a:cubicBezTo>
                          <a:pt x="2914" y="1847279"/>
                          <a:pt x="3676" y="1841278"/>
                          <a:pt x="3580" y="1838039"/>
                        </a:cubicBezTo>
                        <a:cubicBezTo>
                          <a:pt x="3485" y="1831943"/>
                          <a:pt x="2818" y="1827466"/>
                          <a:pt x="2533" y="1822895"/>
                        </a:cubicBezTo>
                        <a:cubicBezTo>
                          <a:pt x="3009" y="1820418"/>
                          <a:pt x="5581" y="1785747"/>
                          <a:pt x="4247" y="1785461"/>
                        </a:cubicBezTo>
                        <a:cubicBezTo>
                          <a:pt x="4152" y="1789652"/>
                          <a:pt x="4342" y="1790890"/>
                          <a:pt x="4438" y="1792700"/>
                        </a:cubicBezTo>
                        <a:cubicBezTo>
                          <a:pt x="4533" y="1796129"/>
                          <a:pt x="3580" y="1791081"/>
                          <a:pt x="3485" y="1789748"/>
                        </a:cubicBezTo>
                        <a:cubicBezTo>
                          <a:pt x="3295" y="1786795"/>
                          <a:pt x="3199" y="1781365"/>
                          <a:pt x="3199" y="1777079"/>
                        </a:cubicBezTo>
                        <a:cubicBezTo>
                          <a:pt x="3390" y="1765935"/>
                          <a:pt x="4438" y="1778413"/>
                          <a:pt x="4628" y="1765554"/>
                        </a:cubicBezTo>
                        <a:cubicBezTo>
                          <a:pt x="4723" y="1759839"/>
                          <a:pt x="4723" y="1751076"/>
                          <a:pt x="4628" y="1745361"/>
                        </a:cubicBezTo>
                        <a:cubicBezTo>
                          <a:pt x="4438" y="1738217"/>
                          <a:pt x="3866" y="1743170"/>
                          <a:pt x="3866" y="1733264"/>
                        </a:cubicBezTo>
                        <a:cubicBezTo>
                          <a:pt x="3866" y="1726501"/>
                          <a:pt x="3771" y="1722311"/>
                          <a:pt x="4247" y="1722406"/>
                        </a:cubicBezTo>
                        <a:cubicBezTo>
                          <a:pt x="4342" y="1723263"/>
                          <a:pt x="4723" y="1726882"/>
                          <a:pt x="4819" y="1726216"/>
                        </a:cubicBezTo>
                        <a:cubicBezTo>
                          <a:pt x="5009" y="1725263"/>
                          <a:pt x="3199" y="1696498"/>
                          <a:pt x="3771" y="1691926"/>
                        </a:cubicBezTo>
                        <a:cubicBezTo>
                          <a:pt x="4247" y="1688401"/>
                          <a:pt x="4723" y="1691259"/>
                          <a:pt x="4819" y="1679734"/>
                        </a:cubicBezTo>
                        <a:cubicBezTo>
                          <a:pt x="4819" y="1677067"/>
                          <a:pt x="4628" y="1665161"/>
                          <a:pt x="4628" y="1662779"/>
                        </a:cubicBezTo>
                        <a:cubicBezTo>
                          <a:pt x="4723" y="1664684"/>
                          <a:pt x="3485" y="1686878"/>
                          <a:pt x="3580" y="1676495"/>
                        </a:cubicBezTo>
                        <a:cubicBezTo>
                          <a:pt x="3676" y="1667828"/>
                          <a:pt x="3771" y="1660207"/>
                          <a:pt x="3866" y="1651349"/>
                        </a:cubicBezTo>
                        <a:lnTo>
                          <a:pt x="3866" y="1637729"/>
                        </a:lnTo>
                        <a:cubicBezTo>
                          <a:pt x="3961" y="1634871"/>
                          <a:pt x="3866" y="1633347"/>
                          <a:pt x="3676" y="1633156"/>
                        </a:cubicBezTo>
                        <a:cubicBezTo>
                          <a:pt x="3580" y="1629537"/>
                          <a:pt x="4628" y="1636205"/>
                          <a:pt x="4723" y="1635823"/>
                        </a:cubicBezTo>
                        <a:cubicBezTo>
                          <a:pt x="5104" y="1634395"/>
                          <a:pt x="4628" y="1625917"/>
                          <a:pt x="4533" y="1624203"/>
                        </a:cubicBezTo>
                        <a:cubicBezTo>
                          <a:pt x="4342" y="1621917"/>
                          <a:pt x="3771" y="1616964"/>
                          <a:pt x="4057" y="1611916"/>
                        </a:cubicBezTo>
                        <a:cubicBezTo>
                          <a:pt x="4247" y="1607248"/>
                          <a:pt x="4723" y="1610868"/>
                          <a:pt x="5009" y="1608868"/>
                        </a:cubicBezTo>
                        <a:cubicBezTo>
                          <a:pt x="4628" y="1611821"/>
                          <a:pt x="3961" y="1593437"/>
                          <a:pt x="3866" y="1588865"/>
                        </a:cubicBezTo>
                        <a:cubicBezTo>
                          <a:pt x="3771" y="1584198"/>
                          <a:pt x="3676" y="1578292"/>
                          <a:pt x="3866" y="1573530"/>
                        </a:cubicBezTo>
                        <a:cubicBezTo>
                          <a:pt x="3961" y="1569339"/>
                          <a:pt x="4247" y="1571720"/>
                          <a:pt x="4342" y="1567148"/>
                        </a:cubicBezTo>
                        <a:cubicBezTo>
                          <a:pt x="4438" y="1563243"/>
                          <a:pt x="4628" y="1546479"/>
                          <a:pt x="4152" y="1545907"/>
                        </a:cubicBezTo>
                        <a:cubicBezTo>
                          <a:pt x="3771" y="1545336"/>
                          <a:pt x="3580" y="1544193"/>
                          <a:pt x="3580" y="1537716"/>
                        </a:cubicBezTo>
                        <a:cubicBezTo>
                          <a:pt x="3580" y="1537621"/>
                          <a:pt x="3580" y="1535335"/>
                          <a:pt x="3580" y="1532954"/>
                        </a:cubicBezTo>
                        <a:cubicBezTo>
                          <a:pt x="3580" y="1530667"/>
                          <a:pt x="3676" y="1528381"/>
                          <a:pt x="3676" y="1528381"/>
                        </a:cubicBezTo>
                        <a:cubicBezTo>
                          <a:pt x="3866" y="1528381"/>
                          <a:pt x="4819" y="1545622"/>
                          <a:pt x="5009" y="1534287"/>
                        </a:cubicBezTo>
                        <a:cubicBezTo>
                          <a:pt x="5200" y="1524762"/>
                          <a:pt x="4247" y="1520952"/>
                          <a:pt x="4628" y="1511427"/>
                        </a:cubicBezTo>
                        <a:cubicBezTo>
                          <a:pt x="5009" y="1500568"/>
                          <a:pt x="4628" y="1493520"/>
                          <a:pt x="4247" y="1484566"/>
                        </a:cubicBezTo>
                        <a:cubicBezTo>
                          <a:pt x="3961" y="1477708"/>
                          <a:pt x="4152" y="1479328"/>
                          <a:pt x="4247" y="1475518"/>
                        </a:cubicBezTo>
                        <a:cubicBezTo>
                          <a:pt x="4342" y="1472660"/>
                          <a:pt x="4057" y="1467040"/>
                          <a:pt x="4057" y="1463992"/>
                        </a:cubicBezTo>
                        <a:cubicBezTo>
                          <a:pt x="3676" y="1460849"/>
                          <a:pt x="3009" y="1448848"/>
                          <a:pt x="3771" y="1445609"/>
                        </a:cubicBezTo>
                        <a:cubicBezTo>
                          <a:pt x="3961" y="1444847"/>
                          <a:pt x="5485" y="1439894"/>
                          <a:pt x="4723" y="1433417"/>
                        </a:cubicBezTo>
                        <a:cubicBezTo>
                          <a:pt x="4342" y="1430369"/>
                          <a:pt x="4057" y="1430941"/>
                          <a:pt x="4152" y="1422559"/>
                        </a:cubicBezTo>
                        <a:cubicBezTo>
                          <a:pt x="4152" y="1417987"/>
                          <a:pt x="4628" y="1421035"/>
                          <a:pt x="4819" y="1418939"/>
                        </a:cubicBezTo>
                        <a:cubicBezTo>
                          <a:pt x="5009" y="1416558"/>
                          <a:pt x="5009" y="1410843"/>
                          <a:pt x="5009" y="1407509"/>
                        </a:cubicBezTo>
                        <a:lnTo>
                          <a:pt x="4152" y="1407319"/>
                        </a:lnTo>
                        <a:cubicBezTo>
                          <a:pt x="4057" y="1410367"/>
                          <a:pt x="3866" y="1415224"/>
                          <a:pt x="3676" y="1416463"/>
                        </a:cubicBezTo>
                        <a:cubicBezTo>
                          <a:pt x="3295" y="1418654"/>
                          <a:pt x="3390" y="1403318"/>
                          <a:pt x="3390" y="1401032"/>
                        </a:cubicBezTo>
                        <a:cubicBezTo>
                          <a:pt x="3390" y="1390459"/>
                          <a:pt x="3866" y="1395889"/>
                          <a:pt x="4152" y="1386649"/>
                        </a:cubicBezTo>
                        <a:cubicBezTo>
                          <a:pt x="4247" y="1385030"/>
                          <a:pt x="4628" y="1371314"/>
                          <a:pt x="4533" y="1369981"/>
                        </a:cubicBezTo>
                        <a:cubicBezTo>
                          <a:pt x="4152" y="1366456"/>
                          <a:pt x="3866" y="1370648"/>
                          <a:pt x="3866" y="1361408"/>
                        </a:cubicBezTo>
                        <a:cubicBezTo>
                          <a:pt x="3866" y="1356836"/>
                          <a:pt x="3961" y="1352074"/>
                          <a:pt x="3771" y="1349978"/>
                        </a:cubicBezTo>
                        <a:cubicBezTo>
                          <a:pt x="3199" y="1345216"/>
                          <a:pt x="3485" y="1315879"/>
                          <a:pt x="3580" y="1308354"/>
                        </a:cubicBezTo>
                        <a:cubicBezTo>
                          <a:pt x="3676" y="1300543"/>
                          <a:pt x="3771" y="1302163"/>
                          <a:pt x="4152" y="1299591"/>
                        </a:cubicBezTo>
                        <a:cubicBezTo>
                          <a:pt x="4533" y="1297114"/>
                          <a:pt x="4438" y="1285589"/>
                          <a:pt x="4438" y="1281303"/>
                        </a:cubicBezTo>
                        <a:cubicBezTo>
                          <a:pt x="4628" y="1275588"/>
                          <a:pt x="4723" y="1265777"/>
                          <a:pt x="4247" y="1262920"/>
                        </a:cubicBezTo>
                        <a:cubicBezTo>
                          <a:pt x="3961" y="1261110"/>
                          <a:pt x="4057" y="1257014"/>
                          <a:pt x="4057" y="1251585"/>
                        </a:cubicBezTo>
                        <a:cubicBezTo>
                          <a:pt x="4057" y="1248061"/>
                          <a:pt x="3771" y="1247299"/>
                          <a:pt x="3676" y="1242536"/>
                        </a:cubicBezTo>
                        <a:cubicBezTo>
                          <a:pt x="3580" y="1234631"/>
                          <a:pt x="3771" y="1229773"/>
                          <a:pt x="3771" y="1222343"/>
                        </a:cubicBezTo>
                        <a:cubicBezTo>
                          <a:pt x="3771" y="1213961"/>
                          <a:pt x="2152" y="1193959"/>
                          <a:pt x="1771" y="1200912"/>
                        </a:cubicBezTo>
                        <a:cubicBezTo>
                          <a:pt x="1771" y="1201483"/>
                          <a:pt x="1866" y="1209199"/>
                          <a:pt x="1866" y="1210628"/>
                        </a:cubicBezTo>
                        <a:cubicBezTo>
                          <a:pt x="1771" y="1215390"/>
                          <a:pt x="1675" y="1220533"/>
                          <a:pt x="1485" y="1223963"/>
                        </a:cubicBezTo>
                        <a:cubicBezTo>
                          <a:pt x="1199" y="1234631"/>
                          <a:pt x="1009" y="1246156"/>
                          <a:pt x="1009" y="1257967"/>
                        </a:cubicBezTo>
                        <a:cubicBezTo>
                          <a:pt x="1104" y="1266063"/>
                          <a:pt x="2056" y="1258253"/>
                          <a:pt x="2152" y="1269206"/>
                        </a:cubicBezTo>
                        <a:cubicBezTo>
                          <a:pt x="2247" y="1276540"/>
                          <a:pt x="2056" y="1281684"/>
                          <a:pt x="1771" y="1287018"/>
                        </a:cubicBezTo>
                        <a:cubicBezTo>
                          <a:pt x="1390" y="1286923"/>
                          <a:pt x="1390" y="1287685"/>
                          <a:pt x="1390" y="1293209"/>
                        </a:cubicBezTo>
                        <a:cubicBezTo>
                          <a:pt x="1390" y="1302639"/>
                          <a:pt x="1390" y="1297591"/>
                          <a:pt x="1961" y="1300448"/>
                        </a:cubicBezTo>
                        <a:cubicBezTo>
                          <a:pt x="2152" y="1301687"/>
                          <a:pt x="2342" y="1308640"/>
                          <a:pt x="2152" y="1311497"/>
                        </a:cubicBezTo>
                        <a:cubicBezTo>
                          <a:pt x="1675" y="1317879"/>
                          <a:pt x="1009" y="1306068"/>
                          <a:pt x="913" y="1320451"/>
                        </a:cubicBezTo>
                        <a:cubicBezTo>
                          <a:pt x="913" y="1325594"/>
                          <a:pt x="1294" y="1337310"/>
                          <a:pt x="1771" y="1337405"/>
                        </a:cubicBezTo>
                        <a:cubicBezTo>
                          <a:pt x="1771" y="1340072"/>
                          <a:pt x="1771" y="1344358"/>
                          <a:pt x="1771" y="1347311"/>
                        </a:cubicBezTo>
                        <a:cubicBezTo>
                          <a:pt x="1866" y="1350836"/>
                          <a:pt x="2342" y="1377410"/>
                          <a:pt x="2342" y="1379220"/>
                        </a:cubicBezTo>
                        <a:cubicBezTo>
                          <a:pt x="2152" y="1381601"/>
                          <a:pt x="1866" y="1378267"/>
                          <a:pt x="1675" y="1374172"/>
                        </a:cubicBezTo>
                        <a:cubicBezTo>
                          <a:pt x="1580" y="1372172"/>
                          <a:pt x="1390" y="1369981"/>
                          <a:pt x="1294" y="1368362"/>
                        </a:cubicBezTo>
                        <a:cubicBezTo>
                          <a:pt x="1199" y="1366742"/>
                          <a:pt x="1104" y="1365504"/>
                          <a:pt x="1009" y="1365504"/>
                        </a:cubicBezTo>
                        <a:cubicBezTo>
                          <a:pt x="1009" y="1365504"/>
                          <a:pt x="1199" y="1367599"/>
                          <a:pt x="1199" y="1370838"/>
                        </a:cubicBezTo>
                        <a:cubicBezTo>
                          <a:pt x="1294" y="1374076"/>
                          <a:pt x="1294" y="1378363"/>
                          <a:pt x="1390" y="1382744"/>
                        </a:cubicBezTo>
                        <a:cubicBezTo>
                          <a:pt x="1580" y="1391507"/>
                          <a:pt x="1771" y="1400747"/>
                          <a:pt x="1771" y="1402937"/>
                        </a:cubicBezTo>
                        <a:cubicBezTo>
                          <a:pt x="2152" y="1408843"/>
                          <a:pt x="1961" y="1413320"/>
                          <a:pt x="1580" y="1419225"/>
                        </a:cubicBezTo>
                        <a:cubicBezTo>
                          <a:pt x="913" y="1428369"/>
                          <a:pt x="1580" y="1427702"/>
                          <a:pt x="1580" y="1433703"/>
                        </a:cubicBezTo>
                        <a:cubicBezTo>
                          <a:pt x="1580" y="1440561"/>
                          <a:pt x="1580" y="1442275"/>
                          <a:pt x="1294" y="1446943"/>
                        </a:cubicBezTo>
                        <a:cubicBezTo>
                          <a:pt x="1199" y="1448562"/>
                          <a:pt x="1199" y="1450562"/>
                          <a:pt x="1199" y="1452753"/>
                        </a:cubicBezTo>
                        <a:cubicBezTo>
                          <a:pt x="1294" y="1457515"/>
                          <a:pt x="1675" y="1460945"/>
                          <a:pt x="1961" y="1457134"/>
                        </a:cubicBezTo>
                        <a:cubicBezTo>
                          <a:pt x="2247" y="1455230"/>
                          <a:pt x="2723" y="1454563"/>
                          <a:pt x="2533" y="1461421"/>
                        </a:cubicBezTo>
                        <a:cubicBezTo>
                          <a:pt x="2342" y="1467707"/>
                          <a:pt x="1866" y="1468755"/>
                          <a:pt x="1675" y="1475232"/>
                        </a:cubicBezTo>
                        <a:cubicBezTo>
                          <a:pt x="1485" y="1481709"/>
                          <a:pt x="1771" y="1489139"/>
                          <a:pt x="1866" y="1494949"/>
                        </a:cubicBezTo>
                        <a:cubicBezTo>
                          <a:pt x="1866" y="1499806"/>
                          <a:pt x="1866" y="1504664"/>
                          <a:pt x="1675" y="1509046"/>
                        </a:cubicBezTo>
                        <a:cubicBezTo>
                          <a:pt x="1485" y="1510189"/>
                          <a:pt x="1390" y="1511903"/>
                          <a:pt x="1390" y="1513904"/>
                        </a:cubicBezTo>
                        <a:cubicBezTo>
                          <a:pt x="1390" y="1522000"/>
                          <a:pt x="1771" y="1519904"/>
                          <a:pt x="1771" y="1528000"/>
                        </a:cubicBezTo>
                        <a:cubicBezTo>
                          <a:pt x="1675" y="1533334"/>
                          <a:pt x="1580" y="1536859"/>
                          <a:pt x="1485" y="1542193"/>
                        </a:cubicBezTo>
                        <a:cubicBezTo>
                          <a:pt x="1390" y="1554480"/>
                          <a:pt x="1485" y="1569911"/>
                          <a:pt x="1961" y="1580388"/>
                        </a:cubicBezTo>
                        <a:cubicBezTo>
                          <a:pt x="2342" y="1587532"/>
                          <a:pt x="2342" y="1589532"/>
                          <a:pt x="1675" y="1589341"/>
                        </a:cubicBezTo>
                        <a:cubicBezTo>
                          <a:pt x="1294" y="1583246"/>
                          <a:pt x="1294" y="1591437"/>
                          <a:pt x="1294" y="1596104"/>
                        </a:cubicBezTo>
                        <a:cubicBezTo>
                          <a:pt x="1294" y="1602772"/>
                          <a:pt x="1199" y="1610963"/>
                          <a:pt x="1390" y="1617250"/>
                        </a:cubicBezTo>
                        <a:cubicBezTo>
                          <a:pt x="1485" y="1622012"/>
                          <a:pt x="1866" y="1626203"/>
                          <a:pt x="1675" y="1633442"/>
                        </a:cubicBezTo>
                        <a:cubicBezTo>
                          <a:pt x="1009" y="1633252"/>
                          <a:pt x="1199" y="1650968"/>
                          <a:pt x="1294" y="1656683"/>
                        </a:cubicBezTo>
                        <a:cubicBezTo>
                          <a:pt x="1390" y="1662589"/>
                          <a:pt x="2437" y="1670971"/>
                          <a:pt x="2152" y="1673447"/>
                        </a:cubicBezTo>
                        <a:cubicBezTo>
                          <a:pt x="1580" y="1679543"/>
                          <a:pt x="1294" y="1681353"/>
                          <a:pt x="1199" y="1692878"/>
                        </a:cubicBezTo>
                        <a:cubicBezTo>
                          <a:pt x="1199" y="1709738"/>
                          <a:pt x="1199" y="1727359"/>
                          <a:pt x="1199" y="1744123"/>
                        </a:cubicBezTo>
                        <a:cubicBezTo>
                          <a:pt x="1294" y="1750219"/>
                          <a:pt x="1390" y="1756315"/>
                          <a:pt x="1390" y="1762315"/>
                        </a:cubicBezTo>
                        <a:cubicBezTo>
                          <a:pt x="1485" y="1765935"/>
                          <a:pt x="1771" y="1768697"/>
                          <a:pt x="1771" y="1772031"/>
                        </a:cubicBezTo>
                        <a:cubicBezTo>
                          <a:pt x="1771" y="1776793"/>
                          <a:pt x="1199" y="1780794"/>
                          <a:pt x="1009" y="1784509"/>
                        </a:cubicBezTo>
                        <a:cubicBezTo>
                          <a:pt x="818" y="1789366"/>
                          <a:pt x="628" y="1795177"/>
                          <a:pt x="628" y="1801082"/>
                        </a:cubicBezTo>
                        <a:cubicBezTo>
                          <a:pt x="532" y="1808893"/>
                          <a:pt x="628" y="1815941"/>
                          <a:pt x="1199" y="1816037"/>
                        </a:cubicBezTo>
                        <a:cubicBezTo>
                          <a:pt x="723" y="1815941"/>
                          <a:pt x="1485" y="1833467"/>
                          <a:pt x="1580" y="1837373"/>
                        </a:cubicBezTo>
                        <a:cubicBezTo>
                          <a:pt x="1675" y="1839658"/>
                          <a:pt x="913" y="1848993"/>
                          <a:pt x="818" y="1853756"/>
                        </a:cubicBezTo>
                        <a:cubicBezTo>
                          <a:pt x="723" y="1860423"/>
                          <a:pt x="628" y="1868805"/>
                          <a:pt x="723" y="1875568"/>
                        </a:cubicBezTo>
                        <a:cubicBezTo>
                          <a:pt x="818" y="1881664"/>
                          <a:pt x="1390" y="1878997"/>
                          <a:pt x="1771" y="1879092"/>
                        </a:cubicBezTo>
                        <a:cubicBezTo>
                          <a:pt x="1771" y="1882045"/>
                          <a:pt x="1771" y="1888712"/>
                          <a:pt x="1771" y="1891665"/>
                        </a:cubicBezTo>
                        <a:cubicBezTo>
                          <a:pt x="1675" y="1891284"/>
                          <a:pt x="1485" y="1891570"/>
                          <a:pt x="1390" y="1892332"/>
                        </a:cubicBezTo>
                        <a:cubicBezTo>
                          <a:pt x="1294" y="1894141"/>
                          <a:pt x="1294" y="1900047"/>
                          <a:pt x="1294" y="1902523"/>
                        </a:cubicBezTo>
                        <a:cubicBezTo>
                          <a:pt x="1294" y="1904809"/>
                          <a:pt x="913" y="1905953"/>
                          <a:pt x="913" y="1909667"/>
                        </a:cubicBezTo>
                        <a:cubicBezTo>
                          <a:pt x="913" y="1913763"/>
                          <a:pt x="913" y="1918145"/>
                          <a:pt x="913" y="1922336"/>
                        </a:cubicBezTo>
                        <a:cubicBezTo>
                          <a:pt x="1009" y="1935289"/>
                          <a:pt x="1390" y="1940433"/>
                          <a:pt x="1771" y="1951196"/>
                        </a:cubicBezTo>
                        <a:cubicBezTo>
                          <a:pt x="2247" y="1964722"/>
                          <a:pt x="1771" y="1960912"/>
                          <a:pt x="1104" y="1960816"/>
                        </a:cubicBezTo>
                        <a:cubicBezTo>
                          <a:pt x="1485" y="1960912"/>
                          <a:pt x="1104" y="1968817"/>
                          <a:pt x="1390" y="1972437"/>
                        </a:cubicBezTo>
                        <a:cubicBezTo>
                          <a:pt x="1485" y="1973104"/>
                          <a:pt x="1961" y="1973580"/>
                          <a:pt x="1961" y="1974437"/>
                        </a:cubicBezTo>
                        <a:cubicBezTo>
                          <a:pt x="1961" y="1980057"/>
                          <a:pt x="1294" y="1978819"/>
                          <a:pt x="1294" y="1983772"/>
                        </a:cubicBezTo>
                        <a:cubicBezTo>
                          <a:pt x="1294" y="1990439"/>
                          <a:pt x="1866" y="1995011"/>
                          <a:pt x="1961" y="2001203"/>
                        </a:cubicBezTo>
                        <a:cubicBezTo>
                          <a:pt x="2152" y="2011489"/>
                          <a:pt x="1675" y="2005298"/>
                          <a:pt x="1485" y="2001393"/>
                        </a:cubicBezTo>
                        <a:cubicBezTo>
                          <a:pt x="1199" y="1995583"/>
                          <a:pt x="437" y="1996821"/>
                          <a:pt x="628" y="2005584"/>
                        </a:cubicBezTo>
                        <a:cubicBezTo>
                          <a:pt x="818" y="2014156"/>
                          <a:pt x="1199" y="2023872"/>
                          <a:pt x="1866" y="2023967"/>
                        </a:cubicBezTo>
                        <a:cubicBezTo>
                          <a:pt x="1104" y="2023777"/>
                          <a:pt x="1104" y="2037969"/>
                          <a:pt x="1104" y="2052161"/>
                        </a:cubicBezTo>
                        <a:cubicBezTo>
                          <a:pt x="1104" y="2059210"/>
                          <a:pt x="1104" y="2066354"/>
                          <a:pt x="1104" y="2071688"/>
                        </a:cubicBezTo>
                        <a:cubicBezTo>
                          <a:pt x="1104" y="2077022"/>
                          <a:pt x="913" y="2080546"/>
                          <a:pt x="723" y="2080450"/>
                        </a:cubicBezTo>
                        <a:cubicBezTo>
                          <a:pt x="-39" y="2091118"/>
                          <a:pt x="913" y="2101310"/>
                          <a:pt x="1009" y="2113026"/>
                        </a:cubicBezTo>
                        <a:cubicBezTo>
                          <a:pt x="1009" y="2121980"/>
                          <a:pt x="1009" y="2131028"/>
                          <a:pt x="1104" y="2139982"/>
                        </a:cubicBezTo>
                        <a:cubicBezTo>
                          <a:pt x="1199" y="2152174"/>
                          <a:pt x="1390" y="2163699"/>
                          <a:pt x="1485" y="2174748"/>
                        </a:cubicBezTo>
                        <a:cubicBezTo>
                          <a:pt x="1675" y="2179225"/>
                          <a:pt x="1009" y="2181892"/>
                          <a:pt x="1771" y="2185702"/>
                        </a:cubicBezTo>
                        <a:cubicBezTo>
                          <a:pt x="2723" y="2189036"/>
                          <a:pt x="4723" y="2193512"/>
                          <a:pt x="11200" y="2195893"/>
                        </a:cubicBezTo>
                        <a:cubicBezTo>
                          <a:pt x="13582" y="2196751"/>
                          <a:pt x="17106" y="2197037"/>
                          <a:pt x="20154" y="2195989"/>
                        </a:cubicBezTo>
                        <a:cubicBezTo>
                          <a:pt x="23392" y="2194846"/>
                          <a:pt x="25012" y="2193798"/>
                          <a:pt x="26536" y="2193036"/>
                        </a:cubicBezTo>
                        <a:cubicBezTo>
                          <a:pt x="27964" y="2192369"/>
                          <a:pt x="26631" y="2192465"/>
                          <a:pt x="30060" y="2191131"/>
                        </a:cubicBezTo>
                        <a:cubicBezTo>
                          <a:pt x="38156" y="2187892"/>
                          <a:pt x="39109" y="2188655"/>
                          <a:pt x="39204" y="2188940"/>
                        </a:cubicBezTo>
                        <a:cubicBezTo>
                          <a:pt x="39204" y="2188845"/>
                          <a:pt x="40252" y="2188369"/>
                          <a:pt x="42157" y="2187607"/>
                        </a:cubicBezTo>
                        <a:cubicBezTo>
                          <a:pt x="44062" y="2186845"/>
                          <a:pt x="46729" y="2185797"/>
                          <a:pt x="50157" y="2184749"/>
                        </a:cubicBezTo>
                        <a:cubicBezTo>
                          <a:pt x="56825" y="2182463"/>
                          <a:pt x="65969" y="2179796"/>
                          <a:pt x="75399" y="2177415"/>
                        </a:cubicBezTo>
                        <a:cubicBezTo>
                          <a:pt x="94354" y="2172462"/>
                          <a:pt x="115118" y="2169795"/>
                          <a:pt x="120071" y="2169224"/>
                        </a:cubicBezTo>
                        <a:cubicBezTo>
                          <a:pt x="125119" y="2168462"/>
                          <a:pt x="130549" y="2168176"/>
                          <a:pt x="135978" y="2167795"/>
                        </a:cubicBezTo>
                        <a:cubicBezTo>
                          <a:pt x="141407" y="2167414"/>
                          <a:pt x="146741" y="2166938"/>
                          <a:pt x="151504" y="2166938"/>
                        </a:cubicBezTo>
                        <a:cubicBezTo>
                          <a:pt x="160743" y="2166652"/>
                          <a:pt x="170268" y="2165985"/>
                          <a:pt x="178650" y="2166271"/>
                        </a:cubicBezTo>
                        <a:cubicBezTo>
                          <a:pt x="181412" y="2166271"/>
                          <a:pt x="192652" y="2165699"/>
                          <a:pt x="187699" y="2165509"/>
                        </a:cubicBezTo>
                        <a:cubicBezTo>
                          <a:pt x="194747" y="2165795"/>
                          <a:pt x="189508" y="2166557"/>
                          <a:pt x="200843" y="2167318"/>
                        </a:cubicBezTo>
                        <a:cubicBezTo>
                          <a:pt x="202272" y="2167414"/>
                          <a:pt x="213226" y="2167890"/>
                          <a:pt x="215702" y="2168271"/>
                        </a:cubicBezTo>
                        <a:cubicBezTo>
                          <a:pt x="217036" y="2168462"/>
                          <a:pt x="207130" y="2168462"/>
                          <a:pt x="213797" y="2169033"/>
                        </a:cubicBezTo>
                        <a:cubicBezTo>
                          <a:pt x="221893" y="2169700"/>
                          <a:pt x="236371" y="2172272"/>
                          <a:pt x="236657" y="2171509"/>
                        </a:cubicBezTo>
                        <a:cubicBezTo>
                          <a:pt x="241705" y="2172176"/>
                          <a:pt x="247325" y="2174081"/>
                          <a:pt x="248563" y="2174748"/>
                        </a:cubicBezTo>
                        <a:cubicBezTo>
                          <a:pt x="249992" y="2175129"/>
                          <a:pt x="264946" y="2179415"/>
                          <a:pt x="266089" y="2179511"/>
                        </a:cubicBezTo>
                        <a:cubicBezTo>
                          <a:pt x="268852" y="2179987"/>
                          <a:pt x="268185" y="2178653"/>
                          <a:pt x="276376" y="2181416"/>
                        </a:cubicBezTo>
                        <a:cubicBezTo>
                          <a:pt x="282663" y="2183416"/>
                          <a:pt x="286854" y="2185130"/>
                          <a:pt x="293807" y="2187321"/>
                        </a:cubicBezTo>
                        <a:cubicBezTo>
                          <a:pt x="300379" y="2189321"/>
                          <a:pt x="301427" y="2189702"/>
                          <a:pt x="308380" y="2192465"/>
                        </a:cubicBezTo>
                        <a:cubicBezTo>
                          <a:pt x="316667" y="2195989"/>
                          <a:pt x="318572" y="2197417"/>
                          <a:pt x="326954" y="2201799"/>
                        </a:cubicBezTo>
                        <a:cubicBezTo>
                          <a:pt x="332574" y="2204657"/>
                          <a:pt x="341718" y="2209800"/>
                          <a:pt x="342099" y="2209419"/>
                        </a:cubicBezTo>
                        <a:cubicBezTo>
                          <a:pt x="343528" y="2210181"/>
                          <a:pt x="354958" y="2218373"/>
                          <a:pt x="354481" y="2217801"/>
                        </a:cubicBezTo>
                        <a:cubicBezTo>
                          <a:pt x="353910" y="2217134"/>
                          <a:pt x="347433" y="2212086"/>
                          <a:pt x="356482" y="2217991"/>
                        </a:cubicBezTo>
                        <a:cubicBezTo>
                          <a:pt x="360863" y="2220944"/>
                          <a:pt x="362959" y="2222849"/>
                          <a:pt x="366769" y="2225612"/>
                        </a:cubicBezTo>
                        <a:cubicBezTo>
                          <a:pt x="374579" y="2231422"/>
                          <a:pt x="389153" y="2242947"/>
                          <a:pt x="393248" y="2245709"/>
                        </a:cubicBezTo>
                        <a:cubicBezTo>
                          <a:pt x="390867" y="2244185"/>
                          <a:pt x="403535" y="2255615"/>
                          <a:pt x="406583" y="2258568"/>
                        </a:cubicBezTo>
                        <a:cubicBezTo>
                          <a:pt x="407059" y="2258282"/>
                          <a:pt x="410870" y="2261711"/>
                          <a:pt x="416013" y="2266569"/>
                        </a:cubicBezTo>
                        <a:cubicBezTo>
                          <a:pt x="421918" y="2271998"/>
                          <a:pt x="419156" y="2269522"/>
                          <a:pt x="421347" y="2271141"/>
                        </a:cubicBezTo>
                        <a:cubicBezTo>
                          <a:pt x="424490" y="2273427"/>
                          <a:pt x="437444" y="2286857"/>
                          <a:pt x="441540" y="2290953"/>
                        </a:cubicBezTo>
                        <a:cubicBezTo>
                          <a:pt x="444588" y="2293906"/>
                          <a:pt x="445350" y="2294382"/>
                          <a:pt x="449255" y="2298192"/>
                        </a:cubicBezTo>
                        <a:cubicBezTo>
                          <a:pt x="454780" y="2303716"/>
                          <a:pt x="460399" y="2309336"/>
                          <a:pt x="465924" y="2314861"/>
                        </a:cubicBezTo>
                        <a:cubicBezTo>
                          <a:pt x="476592" y="2325624"/>
                          <a:pt x="482307" y="2331244"/>
                          <a:pt x="487831" y="2335530"/>
                        </a:cubicBezTo>
                        <a:cubicBezTo>
                          <a:pt x="486022" y="2334101"/>
                          <a:pt x="481831" y="2330482"/>
                          <a:pt x="482497" y="2331625"/>
                        </a:cubicBezTo>
                        <a:cubicBezTo>
                          <a:pt x="483259" y="2332958"/>
                          <a:pt x="489546" y="2338673"/>
                          <a:pt x="490784" y="2339721"/>
                        </a:cubicBezTo>
                        <a:cubicBezTo>
                          <a:pt x="498309" y="2346103"/>
                          <a:pt x="502405" y="2350675"/>
                          <a:pt x="506024" y="2355437"/>
                        </a:cubicBezTo>
                        <a:cubicBezTo>
                          <a:pt x="508596" y="2358866"/>
                          <a:pt x="520502" y="2367439"/>
                          <a:pt x="519645" y="2368010"/>
                        </a:cubicBezTo>
                        <a:cubicBezTo>
                          <a:pt x="518978" y="2368487"/>
                          <a:pt x="537266" y="2385917"/>
                          <a:pt x="538028" y="2385346"/>
                        </a:cubicBezTo>
                        <a:cubicBezTo>
                          <a:pt x="537647" y="2385536"/>
                          <a:pt x="540314" y="2388299"/>
                          <a:pt x="543648" y="2391728"/>
                        </a:cubicBezTo>
                        <a:cubicBezTo>
                          <a:pt x="545362" y="2393442"/>
                          <a:pt x="548029" y="2395633"/>
                          <a:pt x="551078" y="2398490"/>
                        </a:cubicBezTo>
                        <a:cubicBezTo>
                          <a:pt x="556126" y="2403348"/>
                          <a:pt x="558507" y="2405539"/>
                          <a:pt x="563460" y="2410301"/>
                        </a:cubicBezTo>
                        <a:cubicBezTo>
                          <a:pt x="568603" y="2414968"/>
                          <a:pt x="572032" y="2417731"/>
                          <a:pt x="576509" y="2421636"/>
                        </a:cubicBezTo>
                        <a:cubicBezTo>
                          <a:pt x="581843" y="2426303"/>
                          <a:pt x="587177" y="2431066"/>
                          <a:pt x="592416" y="2435733"/>
                        </a:cubicBezTo>
                        <a:cubicBezTo>
                          <a:pt x="600322" y="2442496"/>
                          <a:pt x="605941" y="2447544"/>
                          <a:pt x="614514" y="2454402"/>
                        </a:cubicBezTo>
                        <a:cubicBezTo>
                          <a:pt x="618800" y="2457736"/>
                          <a:pt x="623563" y="2460784"/>
                          <a:pt x="625563" y="2462308"/>
                        </a:cubicBezTo>
                        <a:cubicBezTo>
                          <a:pt x="628135" y="2464403"/>
                          <a:pt x="629373" y="2466213"/>
                          <a:pt x="632326" y="2468785"/>
                        </a:cubicBezTo>
                        <a:cubicBezTo>
                          <a:pt x="636326" y="2472214"/>
                          <a:pt x="639755" y="2474024"/>
                          <a:pt x="641089" y="2474786"/>
                        </a:cubicBezTo>
                        <a:cubicBezTo>
                          <a:pt x="642422" y="2475548"/>
                          <a:pt x="643851" y="2475166"/>
                          <a:pt x="649280" y="2479929"/>
                        </a:cubicBezTo>
                        <a:cubicBezTo>
                          <a:pt x="653852" y="2483834"/>
                          <a:pt x="655281" y="2485739"/>
                          <a:pt x="662234" y="2490883"/>
                        </a:cubicBezTo>
                        <a:cubicBezTo>
                          <a:pt x="671283" y="2497646"/>
                          <a:pt x="676617" y="2499741"/>
                          <a:pt x="684142" y="2505837"/>
                        </a:cubicBezTo>
                        <a:cubicBezTo>
                          <a:pt x="688809" y="2509552"/>
                          <a:pt x="707764" y="2522315"/>
                          <a:pt x="714431" y="2526221"/>
                        </a:cubicBezTo>
                        <a:cubicBezTo>
                          <a:pt x="721194" y="2530412"/>
                          <a:pt x="727004" y="2534126"/>
                          <a:pt x="733862" y="2538413"/>
                        </a:cubicBezTo>
                        <a:cubicBezTo>
                          <a:pt x="735481" y="2539460"/>
                          <a:pt x="749483" y="2548699"/>
                          <a:pt x="749197" y="2548318"/>
                        </a:cubicBezTo>
                        <a:cubicBezTo>
                          <a:pt x="748531" y="2547652"/>
                          <a:pt x="743959" y="2544604"/>
                          <a:pt x="749102" y="2547366"/>
                        </a:cubicBezTo>
                        <a:cubicBezTo>
                          <a:pt x="751864" y="2548890"/>
                          <a:pt x="755389" y="2550986"/>
                          <a:pt x="758437" y="2552795"/>
                        </a:cubicBezTo>
                        <a:cubicBezTo>
                          <a:pt x="764437" y="2556415"/>
                          <a:pt x="774724" y="2562320"/>
                          <a:pt x="774343" y="2562797"/>
                        </a:cubicBezTo>
                        <a:cubicBezTo>
                          <a:pt x="775582" y="2561368"/>
                          <a:pt x="784345" y="2568892"/>
                          <a:pt x="793584" y="2573655"/>
                        </a:cubicBezTo>
                        <a:cubicBezTo>
                          <a:pt x="801775" y="2577846"/>
                          <a:pt x="803109" y="2577560"/>
                          <a:pt x="812824" y="2582608"/>
                        </a:cubicBezTo>
                        <a:cubicBezTo>
                          <a:pt x="815587" y="2584037"/>
                          <a:pt x="822730" y="2588324"/>
                          <a:pt x="825969" y="2589943"/>
                        </a:cubicBezTo>
                        <a:cubicBezTo>
                          <a:pt x="839875" y="2597182"/>
                          <a:pt x="834827" y="2593848"/>
                          <a:pt x="849496" y="2600897"/>
                        </a:cubicBezTo>
                        <a:cubicBezTo>
                          <a:pt x="859021" y="2605373"/>
                          <a:pt x="865498" y="2608421"/>
                          <a:pt x="875975" y="2612422"/>
                        </a:cubicBezTo>
                        <a:cubicBezTo>
                          <a:pt x="879023" y="2613660"/>
                          <a:pt x="888358" y="2616899"/>
                          <a:pt x="889024" y="2617089"/>
                        </a:cubicBezTo>
                        <a:cubicBezTo>
                          <a:pt x="904264" y="2622995"/>
                          <a:pt x="921219" y="2629853"/>
                          <a:pt x="937792" y="2633758"/>
                        </a:cubicBezTo>
                        <a:cubicBezTo>
                          <a:pt x="945889" y="2635567"/>
                          <a:pt x="938459" y="2633567"/>
                          <a:pt x="948651" y="2636044"/>
                        </a:cubicBezTo>
                        <a:cubicBezTo>
                          <a:pt x="951604" y="2636901"/>
                          <a:pt x="955414" y="2638044"/>
                          <a:pt x="959700" y="2639092"/>
                        </a:cubicBezTo>
                        <a:cubicBezTo>
                          <a:pt x="961891" y="2639568"/>
                          <a:pt x="961510" y="2639187"/>
                          <a:pt x="964748" y="2639758"/>
                        </a:cubicBezTo>
                        <a:cubicBezTo>
                          <a:pt x="974749" y="2641759"/>
                          <a:pt x="989608" y="2644521"/>
                          <a:pt x="1004277" y="2646426"/>
                        </a:cubicBezTo>
                        <a:cubicBezTo>
                          <a:pt x="1019326" y="2648807"/>
                          <a:pt x="1033804" y="2649665"/>
                          <a:pt x="1042853" y="2649188"/>
                        </a:cubicBezTo>
                        <a:cubicBezTo>
                          <a:pt x="1049140" y="2649283"/>
                          <a:pt x="1036376" y="2649474"/>
                          <a:pt x="1042853" y="2649188"/>
                        </a:cubicBezTo>
                        <a:close/>
                      </a:path>
                    </a:pathLst>
                  </a:custGeom>
                  <a:solidFill>
                    <a:srgbClr val="EBEF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499" name="Google Shape;3499;p67"/>
            <p:cNvGrpSpPr/>
            <p:nvPr/>
          </p:nvGrpSpPr>
          <p:grpSpPr>
            <a:xfrm>
              <a:off x="4447814" y="1650303"/>
              <a:ext cx="673361" cy="995801"/>
              <a:chOff x="6111145" y="2438527"/>
              <a:chExt cx="1782793" cy="2636487"/>
            </a:xfrm>
          </p:grpSpPr>
          <p:grpSp>
            <p:nvGrpSpPr>
              <p:cNvPr id="3500" name="Google Shape;3500;p67"/>
              <p:cNvGrpSpPr/>
              <p:nvPr/>
            </p:nvGrpSpPr>
            <p:grpSpPr>
              <a:xfrm>
                <a:off x="6111145" y="2508509"/>
                <a:ext cx="1644490" cy="2566505"/>
                <a:chOff x="6111145" y="2508509"/>
                <a:chExt cx="1644490" cy="2566505"/>
              </a:xfrm>
            </p:grpSpPr>
            <p:sp>
              <p:nvSpPr>
                <p:cNvPr id="3501" name="Google Shape;3501;p67"/>
                <p:cNvSpPr/>
                <p:nvPr/>
              </p:nvSpPr>
              <p:spPr>
                <a:xfrm>
                  <a:off x="6113720" y="2509174"/>
                  <a:ext cx="1638962" cy="2564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962" h="2564411" extrusionOk="0">
                      <a:moveTo>
                        <a:pt x="1630581" y="2564412"/>
                      </a:moveTo>
                      <a:cubicBezTo>
                        <a:pt x="1626009" y="2564412"/>
                        <a:pt x="1622294" y="2560697"/>
                        <a:pt x="1622294" y="2556125"/>
                      </a:cubicBezTo>
                      <a:lnTo>
                        <a:pt x="1622294" y="273554"/>
                      </a:lnTo>
                      <a:lnTo>
                        <a:pt x="7045" y="16570"/>
                      </a:lnTo>
                      <a:cubicBezTo>
                        <a:pt x="2473" y="15808"/>
                        <a:pt x="-575" y="11617"/>
                        <a:pt x="91" y="7045"/>
                      </a:cubicBezTo>
                      <a:cubicBezTo>
                        <a:pt x="853" y="2473"/>
                        <a:pt x="5044" y="-575"/>
                        <a:pt x="9616" y="91"/>
                      </a:cubicBezTo>
                      <a:lnTo>
                        <a:pt x="1631915" y="258219"/>
                      </a:lnTo>
                      <a:cubicBezTo>
                        <a:pt x="1635915" y="258886"/>
                        <a:pt x="1638963" y="262315"/>
                        <a:pt x="1638963" y="266410"/>
                      </a:cubicBezTo>
                      <a:lnTo>
                        <a:pt x="1638963" y="2556030"/>
                      </a:lnTo>
                      <a:cubicBezTo>
                        <a:pt x="1638963" y="2560697"/>
                        <a:pt x="1635248" y="2564412"/>
                        <a:pt x="1630581" y="2564412"/>
                      </a:cubicBezTo>
                      <a:close/>
                    </a:path>
                  </a:pathLst>
                </a:custGeom>
                <a:solidFill>
                  <a:srgbClr val="9EA5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2" name="Google Shape;3502;p67"/>
                <p:cNvSpPr/>
                <p:nvPr/>
              </p:nvSpPr>
              <p:spPr>
                <a:xfrm>
                  <a:off x="6111145" y="2508509"/>
                  <a:ext cx="1644490" cy="2566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490" h="2566505" extrusionOk="0">
                      <a:moveTo>
                        <a:pt x="1644014" y="2202937"/>
                      </a:moveTo>
                      <a:cubicBezTo>
                        <a:pt x="1642204" y="2202556"/>
                        <a:pt x="1644014" y="2227511"/>
                        <a:pt x="1644014" y="2209794"/>
                      </a:cubicBezTo>
                      <a:cubicBezTo>
                        <a:pt x="1644014" y="2207699"/>
                        <a:pt x="1644014" y="2205032"/>
                        <a:pt x="1644014" y="2202937"/>
                      </a:cubicBezTo>
                      <a:close/>
                      <a:moveTo>
                        <a:pt x="1644204" y="449003"/>
                      </a:moveTo>
                      <a:cubicBezTo>
                        <a:pt x="1642395" y="448622"/>
                        <a:pt x="1644204" y="473577"/>
                        <a:pt x="1644204" y="455861"/>
                      </a:cubicBezTo>
                      <a:cubicBezTo>
                        <a:pt x="1644204" y="453765"/>
                        <a:pt x="1644204" y="451098"/>
                        <a:pt x="1644204" y="449003"/>
                      </a:cubicBezTo>
                      <a:close/>
                      <a:moveTo>
                        <a:pt x="1643157" y="276791"/>
                      </a:moveTo>
                      <a:cubicBezTo>
                        <a:pt x="1643157" y="277077"/>
                        <a:pt x="1642776" y="282887"/>
                        <a:pt x="1642776" y="283554"/>
                      </a:cubicBezTo>
                      <a:cubicBezTo>
                        <a:pt x="1642776" y="288697"/>
                        <a:pt x="1643443" y="291460"/>
                        <a:pt x="1643633" y="290602"/>
                      </a:cubicBezTo>
                      <a:cubicBezTo>
                        <a:pt x="1643538" y="285554"/>
                        <a:pt x="1643538" y="276886"/>
                        <a:pt x="1643157" y="276791"/>
                      </a:cubicBezTo>
                      <a:close/>
                      <a:moveTo>
                        <a:pt x="332231" y="54858"/>
                      </a:moveTo>
                      <a:cubicBezTo>
                        <a:pt x="336422" y="55906"/>
                        <a:pt x="342804" y="56859"/>
                        <a:pt x="349662" y="57906"/>
                      </a:cubicBezTo>
                      <a:cubicBezTo>
                        <a:pt x="349852" y="57525"/>
                        <a:pt x="348995" y="57335"/>
                        <a:pt x="342994" y="56382"/>
                      </a:cubicBezTo>
                      <a:cubicBezTo>
                        <a:pt x="342327" y="56382"/>
                        <a:pt x="329850" y="54287"/>
                        <a:pt x="332231" y="54858"/>
                      </a:cubicBezTo>
                      <a:close/>
                      <a:moveTo>
                        <a:pt x="290797" y="60669"/>
                      </a:moveTo>
                      <a:cubicBezTo>
                        <a:pt x="282225" y="59335"/>
                        <a:pt x="280415" y="59811"/>
                        <a:pt x="290511" y="61431"/>
                      </a:cubicBezTo>
                      <a:cubicBezTo>
                        <a:pt x="299465" y="62860"/>
                        <a:pt x="298036" y="61907"/>
                        <a:pt x="290797" y="60669"/>
                      </a:cubicBezTo>
                      <a:close/>
                      <a:moveTo>
                        <a:pt x="331659" y="66860"/>
                      </a:moveTo>
                      <a:cubicBezTo>
                        <a:pt x="327373" y="66479"/>
                        <a:pt x="322896" y="65907"/>
                        <a:pt x="324516" y="66574"/>
                      </a:cubicBezTo>
                      <a:cubicBezTo>
                        <a:pt x="338041" y="68670"/>
                        <a:pt x="340137" y="68670"/>
                        <a:pt x="331659" y="66860"/>
                      </a:cubicBezTo>
                      <a:close/>
                      <a:moveTo>
                        <a:pt x="1642395" y="2330381"/>
                      </a:moveTo>
                      <a:cubicBezTo>
                        <a:pt x="1642776" y="2334191"/>
                        <a:pt x="1642585" y="2340954"/>
                        <a:pt x="1642585" y="2347050"/>
                      </a:cubicBezTo>
                      <a:cubicBezTo>
                        <a:pt x="1642300" y="2346955"/>
                        <a:pt x="1641728" y="2347335"/>
                        <a:pt x="1641728" y="2340001"/>
                      </a:cubicBezTo>
                      <a:cubicBezTo>
                        <a:pt x="1641823" y="2333524"/>
                        <a:pt x="1642014" y="2325238"/>
                        <a:pt x="1642395" y="2330381"/>
                      </a:cubicBezTo>
                      <a:close/>
                      <a:moveTo>
                        <a:pt x="1641347" y="2130642"/>
                      </a:moveTo>
                      <a:cubicBezTo>
                        <a:pt x="1641728" y="2134452"/>
                        <a:pt x="1641537" y="2141215"/>
                        <a:pt x="1641537" y="2147310"/>
                      </a:cubicBezTo>
                      <a:cubicBezTo>
                        <a:pt x="1641252" y="2147215"/>
                        <a:pt x="1640680" y="2147596"/>
                        <a:pt x="1640680" y="2140262"/>
                      </a:cubicBezTo>
                      <a:cubicBezTo>
                        <a:pt x="1640776" y="2133785"/>
                        <a:pt x="1640871" y="2125498"/>
                        <a:pt x="1641347" y="2130642"/>
                      </a:cubicBezTo>
                      <a:close/>
                      <a:moveTo>
                        <a:pt x="1642014" y="1094989"/>
                      </a:moveTo>
                      <a:cubicBezTo>
                        <a:pt x="1642300" y="1099275"/>
                        <a:pt x="1642490" y="1102037"/>
                        <a:pt x="1642395" y="1108800"/>
                      </a:cubicBezTo>
                      <a:cubicBezTo>
                        <a:pt x="1642109" y="1108705"/>
                        <a:pt x="1641537" y="1109085"/>
                        <a:pt x="1641537" y="1101751"/>
                      </a:cubicBezTo>
                      <a:lnTo>
                        <a:pt x="1642014" y="1094989"/>
                      </a:lnTo>
                      <a:close/>
                      <a:moveTo>
                        <a:pt x="1641633" y="634074"/>
                      </a:moveTo>
                      <a:cubicBezTo>
                        <a:pt x="1641728" y="644742"/>
                        <a:pt x="1641442" y="647790"/>
                        <a:pt x="1640776" y="647599"/>
                      </a:cubicBezTo>
                      <a:lnTo>
                        <a:pt x="1640776" y="640741"/>
                      </a:lnTo>
                      <a:cubicBezTo>
                        <a:pt x="1640966" y="637312"/>
                        <a:pt x="1641252" y="633978"/>
                        <a:pt x="1641633" y="634074"/>
                      </a:cubicBezTo>
                      <a:close/>
                      <a:moveTo>
                        <a:pt x="942498" y="147346"/>
                      </a:moveTo>
                      <a:cubicBezTo>
                        <a:pt x="952594" y="148965"/>
                        <a:pt x="950785" y="149537"/>
                        <a:pt x="942212" y="148108"/>
                      </a:cubicBezTo>
                      <a:cubicBezTo>
                        <a:pt x="937830" y="147156"/>
                        <a:pt x="931163" y="145632"/>
                        <a:pt x="942498" y="147346"/>
                      </a:cubicBezTo>
                      <a:close/>
                      <a:moveTo>
                        <a:pt x="751902" y="118104"/>
                      </a:moveTo>
                      <a:cubicBezTo>
                        <a:pt x="746664" y="117628"/>
                        <a:pt x="740663" y="116390"/>
                        <a:pt x="747330" y="117152"/>
                      </a:cubicBezTo>
                      <a:cubicBezTo>
                        <a:pt x="751426" y="117628"/>
                        <a:pt x="755141" y="118009"/>
                        <a:pt x="758951" y="118390"/>
                      </a:cubicBezTo>
                      <a:cubicBezTo>
                        <a:pt x="758951" y="118676"/>
                        <a:pt x="759142" y="119248"/>
                        <a:pt x="751902" y="118104"/>
                      </a:cubicBezTo>
                      <a:cubicBezTo>
                        <a:pt x="744949" y="117438"/>
                        <a:pt x="758665" y="119248"/>
                        <a:pt x="751902" y="118104"/>
                      </a:cubicBezTo>
                      <a:close/>
                      <a:moveTo>
                        <a:pt x="480154" y="75052"/>
                      </a:moveTo>
                      <a:lnTo>
                        <a:pt x="500538" y="78290"/>
                      </a:lnTo>
                      <a:cubicBezTo>
                        <a:pt x="500443" y="78671"/>
                        <a:pt x="499585" y="78576"/>
                        <a:pt x="493584" y="77623"/>
                      </a:cubicBezTo>
                      <a:cubicBezTo>
                        <a:pt x="488536" y="76861"/>
                        <a:pt x="479964" y="75528"/>
                        <a:pt x="480154" y="75052"/>
                      </a:cubicBezTo>
                      <a:close/>
                      <a:moveTo>
                        <a:pt x="405383" y="81148"/>
                      </a:moveTo>
                      <a:cubicBezTo>
                        <a:pt x="398239" y="80004"/>
                        <a:pt x="391762" y="79052"/>
                        <a:pt x="391953" y="78576"/>
                      </a:cubicBezTo>
                      <a:lnTo>
                        <a:pt x="398716" y="79623"/>
                      </a:lnTo>
                      <a:lnTo>
                        <a:pt x="405383" y="81148"/>
                      </a:lnTo>
                      <a:close/>
                      <a:moveTo>
                        <a:pt x="909636" y="161062"/>
                      </a:moveTo>
                      <a:cubicBezTo>
                        <a:pt x="901350" y="159633"/>
                        <a:pt x="887729" y="157728"/>
                        <a:pt x="888015" y="157062"/>
                      </a:cubicBezTo>
                      <a:cubicBezTo>
                        <a:pt x="882300" y="156014"/>
                        <a:pt x="867536" y="154014"/>
                        <a:pt x="867822" y="153442"/>
                      </a:cubicBezTo>
                      <a:cubicBezTo>
                        <a:pt x="867060" y="153633"/>
                        <a:pt x="874775" y="155919"/>
                        <a:pt x="866012" y="154585"/>
                      </a:cubicBezTo>
                      <a:cubicBezTo>
                        <a:pt x="858678" y="153442"/>
                        <a:pt x="846771" y="150394"/>
                        <a:pt x="838770" y="149442"/>
                      </a:cubicBezTo>
                      <a:cubicBezTo>
                        <a:pt x="836008" y="149061"/>
                        <a:pt x="839342" y="150013"/>
                        <a:pt x="840199" y="150299"/>
                      </a:cubicBezTo>
                      <a:cubicBezTo>
                        <a:pt x="840009" y="150680"/>
                        <a:pt x="831436" y="149346"/>
                        <a:pt x="826483" y="148489"/>
                      </a:cubicBezTo>
                      <a:cubicBezTo>
                        <a:pt x="819625" y="147441"/>
                        <a:pt x="806195" y="145060"/>
                        <a:pt x="811624" y="145346"/>
                      </a:cubicBezTo>
                      <a:cubicBezTo>
                        <a:pt x="816101" y="145536"/>
                        <a:pt x="837627" y="148965"/>
                        <a:pt x="832865" y="147537"/>
                      </a:cubicBezTo>
                      <a:cubicBezTo>
                        <a:pt x="827150" y="145822"/>
                        <a:pt x="817053" y="144394"/>
                        <a:pt x="813243" y="144394"/>
                      </a:cubicBezTo>
                      <a:cubicBezTo>
                        <a:pt x="808005" y="144394"/>
                        <a:pt x="772667" y="138488"/>
                        <a:pt x="773048" y="137631"/>
                      </a:cubicBezTo>
                      <a:cubicBezTo>
                        <a:pt x="772953" y="137821"/>
                        <a:pt x="774953" y="138869"/>
                        <a:pt x="769810" y="138107"/>
                      </a:cubicBezTo>
                      <a:cubicBezTo>
                        <a:pt x="763618" y="137154"/>
                        <a:pt x="752284" y="135440"/>
                        <a:pt x="752093" y="135916"/>
                      </a:cubicBezTo>
                      <a:cubicBezTo>
                        <a:pt x="752284" y="135440"/>
                        <a:pt x="739520" y="133059"/>
                        <a:pt x="725233" y="130677"/>
                      </a:cubicBezTo>
                      <a:cubicBezTo>
                        <a:pt x="710945" y="128391"/>
                        <a:pt x="695229" y="125820"/>
                        <a:pt x="689609" y="124867"/>
                      </a:cubicBezTo>
                      <a:cubicBezTo>
                        <a:pt x="666844" y="121248"/>
                        <a:pt x="652461" y="119628"/>
                        <a:pt x="636460" y="118009"/>
                      </a:cubicBezTo>
                      <a:cubicBezTo>
                        <a:pt x="638650" y="118200"/>
                        <a:pt x="652938" y="119533"/>
                        <a:pt x="647509" y="118390"/>
                      </a:cubicBezTo>
                      <a:cubicBezTo>
                        <a:pt x="647413" y="118390"/>
                        <a:pt x="639126" y="117152"/>
                        <a:pt x="638936" y="117152"/>
                      </a:cubicBezTo>
                      <a:cubicBezTo>
                        <a:pt x="634935" y="116485"/>
                        <a:pt x="638079" y="117057"/>
                        <a:pt x="635983" y="116390"/>
                      </a:cubicBezTo>
                      <a:cubicBezTo>
                        <a:pt x="632745" y="115342"/>
                        <a:pt x="624649" y="113818"/>
                        <a:pt x="623601" y="114390"/>
                      </a:cubicBezTo>
                      <a:cubicBezTo>
                        <a:pt x="622934" y="114771"/>
                        <a:pt x="624458" y="115247"/>
                        <a:pt x="615314" y="113818"/>
                      </a:cubicBezTo>
                      <a:cubicBezTo>
                        <a:pt x="610647" y="113056"/>
                        <a:pt x="604836" y="112104"/>
                        <a:pt x="600264" y="111342"/>
                      </a:cubicBezTo>
                      <a:cubicBezTo>
                        <a:pt x="596645" y="110675"/>
                        <a:pt x="597597" y="110580"/>
                        <a:pt x="595121" y="110199"/>
                      </a:cubicBezTo>
                      <a:lnTo>
                        <a:pt x="571309" y="106389"/>
                      </a:lnTo>
                      <a:cubicBezTo>
                        <a:pt x="557402" y="104198"/>
                        <a:pt x="561879" y="106389"/>
                        <a:pt x="565879" y="106960"/>
                      </a:cubicBezTo>
                      <a:cubicBezTo>
                        <a:pt x="558926" y="105817"/>
                        <a:pt x="543400" y="102007"/>
                        <a:pt x="536542" y="100674"/>
                      </a:cubicBezTo>
                      <a:cubicBezTo>
                        <a:pt x="529399" y="99245"/>
                        <a:pt x="523112" y="98197"/>
                        <a:pt x="530637" y="100007"/>
                      </a:cubicBezTo>
                      <a:cubicBezTo>
                        <a:pt x="534923" y="101055"/>
                        <a:pt x="542257" y="103055"/>
                        <a:pt x="528922" y="100578"/>
                      </a:cubicBezTo>
                      <a:cubicBezTo>
                        <a:pt x="521778" y="99245"/>
                        <a:pt x="515587" y="98007"/>
                        <a:pt x="510063" y="96769"/>
                      </a:cubicBezTo>
                      <a:cubicBezTo>
                        <a:pt x="509396" y="96578"/>
                        <a:pt x="505300" y="95625"/>
                        <a:pt x="503681" y="95340"/>
                      </a:cubicBezTo>
                      <a:cubicBezTo>
                        <a:pt x="506253" y="95721"/>
                        <a:pt x="508539" y="97149"/>
                        <a:pt x="506729" y="97054"/>
                      </a:cubicBezTo>
                      <a:cubicBezTo>
                        <a:pt x="504443" y="96959"/>
                        <a:pt x="489203" y="93244"/>
                        <a:pt x="487679" y="92863"/>
                      </a:cubicBezTo>
                      <a:cubicBezTo>
                        <a:pt x="466343" y="88006"/>
                        <a:pt x="492251" y="94768"/>
                        <a:pt x="491299" y="94673"/>
                      </a:cubicBezTo>
                      <a:cubicBezTo>
                        <a:pt x="487679" y="94292"/>
                        <a:pt x="467200" y="89529"/>
                        <a:pt x="466914" y="90291"/>
                      </a:cubicBezTo>
                      <a:cubicBezTo>
                        <a:pt x="467010" y="90101"/>
                        <a:pt x="463962" y="89529"/>
                        <a:pt x="459294" y="88672"/>
                      </a:cubicBezTo>
                      <a:cubicBezTo>
                        <a:pt x="454627" y="87910"/>
                        <a:pt x="448245" y="86862"/>
                        <a:pt x="441673" y="85719"/>
                      </a:cubicBezTo>
                      <a:cubicBezTo>
                        <a:pt x="428434" y="83624"/>
                        <a:pt x="414051" y="81338"/>
                        <a:pt x="409764" y="80671"/>
                      </a:cubicBezTo>
                      <a:cubicBezTo>
                        <a:pt x="398525" y="79052"/>
                        <a:pt x="390524" y="77909"/>
                        <a:pt x="380427" y="76480"/>
                      </a:cubicBezTo>
                      <a:cubicBezTo>
                        <a:pt x="373093" y="75432"/>
                        <a:pt x="368140" y="73813"/>
                        <a:pt x="362425" y="73146"/>
                      </a:cubicBezTo>
                      <a:cubicBezTo>
                        <a:pt x="359187" y="72765"/>
                        <a:pt x="351376" y="72289"/>
                        <a:pt x="346995" y="71527"/>
                      </a:cubicBezTo>
                      <a:cubicBezTo>
                        <a:pt x="347852" y="71623"/>
                        <a:pt x="364807" y="72289"/>
                        <a:pt x="349376" y="70575"/>
                      </a:cubicBezTo>
                      <a:cubicBezTo>
                        <a:pt x="342804" y="69813"/>
                        <a:pt x="331945" y="68003"/>
                        <a:pt x="331088" y="68574"/>
                      </a:cubicBezTo>
                      <a:cubicBezTo>
                        <a:pt x="330326" y="69051"/>
                        <a:pt x="317467" y="66193"/>
                        <a:pt x="317277" y="66765"/>
                      </a:cubicBezTo>
                      <a:cubicBezTo>
                        <a:pt x="317562" y="66193"/>
                        <a:pt x="315658" y="65431"/>
                        <a:pt x="304418" y="63431"/>
                      </a:cubicBezTo>
                      <a:cubicBezTo>
                        <a:pt x="297084" y="62098"/>
                        <a:pt x="293750" y="63240"/>
                        <a:pt x="285463" y="62193"/>
                      </a:cubicBezTo>
                      <a:cubicBezTo>
                        <a:pt x="263746" y="59526"/>
                        <a:pt x="263365" y="56954"/>
                        <a:pt x="263651" y="56287"/>
                      </a:cubicBezTo>
                      <a:cubicBezTo>
                        <a:pt x="254888" y="55620"/>
                        <a:pt x="246792" y="55049"/>
                        <a:pt x="235647" y="53906"/>
                      </a:cubicBezTo>
                      <a:cubicBezTo>
                        <a:pt x="231742" y="52763"/>
                        <a:pt x="228789" y="51906"/>
                        <a:pt x="222503" y="50572"/>
                      </a:cubicBezTo>
                      <a:cubicBezTo>
                        <a:pt x="222312" y="51144"/>
                        <a:pt x="210120" y="48953"/>
                        <a:pt x="204501" y="48191"/>
                      </a:cubicBezTo>
                      <a:cubicBezTo>
                        <a:pt x="201358" y="47715"/>
                        <a:pt x="186879" y="46191"/>
                        <a:pt x="188499" y="46667"/>
                      </a:cubicBezTo>
                      <a:cubicBezTo>
                        <a:pt x="182688" y="45143"/>
                        <a:pt x="193166" y="45714"/>
                        <a:pt x="172783" y="42952"/>
                      </a:cubicBezTo>
                      <a:cubicBezTo>
                        <a:pt x="158304" y="41047"/>
                        <a:pt x="154304" y="40095"/>
                        <a:pt x="154685" y="39333"/>
                      </a:cubicBezTo>
                      <a:cubicBezTo>
                        <a:pt x="146589" y="37999"/>
                        <a:pt x="149732" y="38952"/>
                        <a:pt x="146493" y="38666"/>
                      </a:cubicBezTo>
                      <a:cubicBezTo>
                        <a:pt x="141731" y="38285"/>
                        <a:pt x="130587" y="36189"/>
                        <a:pt x="124395" y="35427"/>
                      </a:cubicBezTo>
                      <a:cubicBezTo>
                        <a:pt x="118109" y="34665"/>
                        <a:pt x="122586" y="35808"/>
                        <a:pt x="118871" y="35523"/>
                      </a:cubicBezTo>
                      <a:cubicBezTo>
                        <a:pt x="114966" y="35237"/>
                        <a:pt x="106488" y="33523"/>
                        <a:pt x="106298" y="33903"/>
                      </a:cubicBezTo>
                      <a:cubicBezTo>
                        <a:pt x="106584" y="33332"/>
                        <a:pt x="108298" y="33618"/>
                        <a:pt x="98678" y="32094"/>
                      </a:cubicBezTo>
                      <a:lnTo>
                        <a:pt x="79342" y="29046"/>
                      </a:lnTo>
                      <a:cubicBezTo>
                        <a:pt x="79437" y="28760"/>
                        <a:pt x="79152" y="28189"/>
                        <a:pt x="86486" y="29331"/>
                      </a:cubicBezTo>
                      <a:cubicBezTo>
                        <a:pt x="89153" y="29617"/>
                        <a:pt x="93249" y="30379"/>
                        <a:pt x="93439" y="29998"/>
                      </a:cubicBezTo>
                      <a:cubicBezTo>
                        <a:pt x="74866" y="27045"/>
                        <a:pt x="72199" y="27522"/>
                        <a:pt x="57530" y="25617"/>
                      </a:cubicBezTo>
                      <a:cubicBezTo>
                        <a:pt x="42766" y="23712"/>
                        <a:pt x="57054" y="24760"/>
                        <a:pt x="56959" y="24664"/>
                      </a:cubicBezTo>
                      <a:cubicBezTo>
                        <a:pt x="56577" y="24664"/>
                        <a:pt x="45814" y="23140"/>
                        <a:pt x="45624" y="23140"/>
                      </a:cubicBezTo>
                      <a:cubicBezTo>
                        <a:pt x="39528" y="22569"/>
                        <a:pt x="37909" y="22283"/>
                        <a:pt x="32003" y="20949"/>
                      </a:cubicBezTo>
                      <a:cubicBezTo>
                        <a:pt x="23907" y="19140"/>
                        <a:pt x="3333" y="15711"/>
                        <a:pt x="11429" y="18092"/>
                      </a:cubicBezTo>
                      <a:cubicBezTo>
                        <a:pt x="6857" y="17520"/>
                        <a:pt x="5333" y="16282"/>
                        <a:pt x="3904" y="14949"/>
                      </a:cubicBezTo>
                      <a:cubicBezTo>
                        <a:pt x="2285" y="13044"/>
                        <a:pt x="5428" y="15425"/>
                        <a:pt x="5333" y="14949"/>
                      </a:cubicBezTo>
                      <a:cubicBezTo>
                        <a:pt x="5238" y="14663"/>
                        <a:pt x="4285" y="13710"/>
                        <a:pt x="3618" y="12186"/>
                      </a:cubicBezTo>
                      <a:cubicBezTo>
                        <a:pt x="2952" y="10758"/>
                        <a:pt x="2666" y="8662"/>
                        <a:pt x="3047" y="7043"/>
                      </a:cubicBezTo>
                      <a:cubicBezTo>
                        <a:pt x="3999" y="3042"/>
                        <a:pt x="6952" y="1328"/>
                        <a:pt x="9238" y="756"/>
                      </a:cubicBezTo>
                      <a:cubicBezTo>
                        <a:pt x="11619" y="185"/>
                        <a:pt x="13524" y="661"/>
                        <a:pt x="15334" y="661"/>
                      </a:cubicBezTo>
                      <a:cubicBezTo>
                        <a:pt x="19049" y="852"/>
                        <a:pt x="22954" y="1137"/>
                        <a:pt x="32193" y="2661"/>
                      </a:cubicBezTo>
                      <a:cubicBezTo>
                        <a:pt x="31908" y="3042"/>
                        <a:pt x="30955" y="3423"/>
                        <a:pt x="34575" y="4376"/>
                      </a:cubicBezTo>
                      <a:cubicBezTo>
                        <a:pt x="40576" y="5995"/>
                        <a:pt x="52005" y="7424"/>
                        <a:pt x="52196" y="6852"/>
                      </a:cubicBezTo>
                      <a:cubicBezTo>
                        <a:pt x="52005" y="7329"/>
                        <a:pt x="55149" y="8472"/>
                        <a:pt x="65341" y="10091"/>
                      </a:cubicBezTo>
                      <a:cubicBezTo>
                        <a:pt x="65436" y="9805"/>
                        <a:pt x="60673" y="7329"/>
                        <a:pt x="72199" y="9996"/>
                      </a:cubicBezTo>
                      <a:cubicBezTo>
                        <a:pt x="78104" y="11329"/>
                        <a:pt x="78009" y="12091"/>
                        <a:pt x="89153" y="13806"/>
                      </a:cubicBezTo>
                      <a:cubicBezTo>
                        <a:pt x="96106" y="14949"/>
                        <a:pt x="98678" y="14949"/>
                        <a:pt x="106203" y="16187"/>
                      </a:cubicBezTo>
                      <a:cubicBezTo>
                        <a:pt x="106108" y="16377"/>
                        <a:pt x="108012" y="16758"/>
                        <a:pt x="111060" y="17330"/>
                      </a:cubicBezTo>
                      <a:cubicBezTo>
                        <a:pt x="114109" y="17806"/>
                        <a:pt x="118204" y="18568"/>
                        <a:pt x="122395" y="19235"/>
                      </a:cubicBezTo>
                      <a:cubicBezTo>
                        <a:pt x="130968" y="20569"/>
                        <a:pt x="140302" y="21997"/>
                        <a:pt x="143255" y="22473"/>
                      </a:cubicBezTo>
                      <a:cubicBezTo>
                        <a:pt x="153256" y="23902"/>
                        <a:pt x="139635" y="21045"/>
                        <a:pt x="142874" y="21331"/>
                      </a:cubicBezTo>
                      <a:cubicBezTo>
                        <a:pt x="151256" y="22188"/>
                        <a:pt x="158781" y="24950"/>
                        <a:pt x="159828" y="25331"/>
                      </a:cubicBezTo>
                      <a:cubicBezTo>
                        <a:pt x="161734" y="25998"/>
                        <a:pt x="176783" y="28379"/>
                        <a:pt x="181355" y="29046"/>
                      </a:cubicBezTo>
                      <a:cubicBezTo>
                        <a:pt x="193928" y="30951"/>
                        <a:pt x="206596" y="32760"/>
                        <a:pt x="218788" y="34570"/>
                      </a:cubicBezTo>
                      <a:cubicBezTo>
                        <a:pt x="222408" y="35046"/>
                        <a:pt x="244410" y="37809"/>
                        <a:pt x="246316" y="38285"/>
                      </a:cubicBezTo>
                      <a:cubicBezTo>
                        <a:pt x="249459" y="38952"/>
                        <a:pt x="226313" y="36761"/>
                        <a:pt x="235267" y="38094"/>
                      </a:cubicBezTo>
                      <a:cubicBezTo>
                        <a:pt x="238886" y="38571"/>
                        <a:pt x="248983" y="39904"/>
                        <a:pt x="258317" y="41142"/>
                      </a:cubicBezTo>
                      <a:cubicBezTo>
                        <a:pt x="262889" y="41714"/>
                        <a:pt x="267270" y="42285"/>
                        <a:pt x="270604" y="42666"/>
                      </a:cubicBezTo>
                      <a:cubicBezTo>
                        <a:pt x="273843" y="43048"/>
                        <a:pt x="275938" y="43238"/>
                        <a:pt x="276034" y="43143"/>
                      </a:cubicBezTo>
                      <a:cubicBezTo>
                        <a:pt x="275843" y="43714"/>
                        <a:pt x="282034" y="44952"/>
                        <a:pt x="290988" y="46381"/>
                      </a:cubicBezTo>
                      <a:cubicBezTo>
                        <a:pt x="298227" y="47619"/>
                        <a:pt x="305942" y="48762"/>
                        <a:pt x="312895" y="49715"/>
                      </a:cubicBezTo>
                      <a:cubicBezTo>
                        <a:pt x="318325" y="50286"/>
                        <a:pt x="320420" y="50572"/>
                        <a:pt x="326040" y="51144"/>
                      </a:cubicBezTo>
                      <a:cubicBezTo>
                        <a:pt x="342613" y="53335"/>
                        <a:pt x="353186" y="56002"/>
                        <a:pt x="366807" y="58478"/>
                      </a:cubicBezTo>
                      <a:cubicBezTo>
                        <a:pt x="370902" y="59240"/>
                        <a:pt x="370902" y="59049"/>
                        <a:pt x="370902" y="58859"/>
                      </a:cubicBezTo>
                      <a:cubicBezTo>
                        <a:pt x="375855" y="59621"/>
                        <a:pt x="381285" y="60478"/>
                        <a:pt x="386238" y="61335"/>
                      </a:cubicBezTo>
                      <a:cubicBezTo>
                        <a:pt x="395191" y="62669"/>
                        <a:pt x="403383" y="63812"/>
                        <a:pt x="413670" y="65336"/>
                      </a:cubicBezTo>
                      <a:cubicBezTo>
                        <a:pt x="422718" y="66860"/>
                        <a:pt x="428052" y="67812"/>
                        <a:pt x="436625" y="69241"/>
                      </a:cubicBezTo>
                      <a:cubicBezTo>
                        <a:pt x="440626" y="69908"/>
                        <a:pt x="448531" y="71337"/>
                        <a:pt x="451675" y="71527"/>
                      </a:cubicBezTo>
                      <a:cubicBezTo>
                        <a:pt x="457009" y="71908"/>
                        <a:pt x="483678" y="76480"/>
                        <a:pt x="493013" y="78004"/>
                      </a:cubicBezTo>
                      <a:cubicBezTo>
                        <a:pt x="497109" y="78576"/>
                        <a:pt x="523779" y="82290"/>
                        <a:pt x="524922" y="82481"/>
                      </a:cubicBezTo>
                      <a:cubicBezTo>
                        <a:pt x="526446" y="82862"/>
                        <a:pt x="520921" y="82481"/>
                        <a:pt x="520445" y="82481"/>
                      </a:cubicBezTo>
                      <a:lnTo>
                        <a:pt x="534161" y="84291"/>
                      </a:lnTo>
                      <a:cubicBezTo>
                        <a:pt x="535590" y="84481"/>
                        <a:pt x="545019" y="85148"/>
                        <a:pt x="547401" y="85529"/>
                      </a:cubicBezTo>
                      <a:cubicBezTo>
                        <a:pt x="548734" y="85719"/>
                        <a:pt x="547305" y="86196"/>
                        <a:pt x="550068" y="86672"/>
                      </a:cubicBezTo>
                      <a:cubicBezTo>
                        <a:pt x="554735" y="87624"/>
                        <a:pt x="562926" y="88863"/>
                        <a:pt x="568165" y="89720"/>
                      </a:cubicBezTo>
                      <a:cubicBezTo>
                        <a:pt x="575880" y="90673"/>
                        <a:pt x="588739" y="92387"/>
                        <a:pt x="588453" y="93149"/>
                      </a:cubicBezTo>
                      <a:cubicBezTo>
                        <a:pt x="588549" y="92958"/>
                        <a:pt x="596454" y="93816"/>
                        <a:pt x="595407" y="93530"/>
                      </a:cubicBezTo>
                      <a:cubicBezTo>
                        <a:pt x="599788" y="94768"/>
                        <a:pt x="604170" y="95530"/>
                        <a:pt x="615695" y="97340"/>
                      </a:cubicBezTo>
                      <a:cubicBezTo>
                        <a:pt x="620934" y="98197"/>
                        <a:pt x="629030" y="99531"/>
                        <a:pt x="633888" y="100102"/>
                      </a:cubicBezTo>
                      <a:cubicBezTo>
                        <a:pt x="637031" y="100483"/>
                        <a:pt x="634364" y="99912"/>
                        <a:pt x="638269" y="100483"/>
                      </a:cubicBezTo>
                      <a:cubicBezTo>
                        <a:pt x="649890" y="102483"/>
                        <a:pt x="653985" y="103245"/>
                        <a:pt x="666177" y="105341"/>
                      </a:cubicBezTo>
                      <a:cubicBezTo>
                        <a:pt x="668844" y="105817"/>
                        <a:pt x="676655" y="107056"/>
                        <a:pt x="683703" y="108103"/>
                      </a:cubicBezTo>
                      <a:cubicBezTo>
                        <a:pt x="690752" y="109246"/>
                        <a:pt x="697134" y="110389"/>
                        <a:pt x="697038" y="110675"/>
                      </a:cubicBezTo>
                      <a:cubicBezTo>
                        <a:pt x="710183" y="112770"/>
                        <a:pt x="698372" y="110103"/>
                        <a:pt x="707421" y="111342"/>
                      </a:cubicBezTo>
                      <a:cubicBezTo>
                        <a:pt x="712088" y="112008"/>
                        <a:pt x="716374" y="113247"/>
                        <a:pt x="717517" y="113628"/>
                      </a:cubicBezTo>
                      <a:cubicBezTo>
                        <a:pt x="720851" y="114199"/>
                        <a:pt x="724185" y="114866"/>
                        <a:pt x="727709" y="115533"/>
                      </a:cubicBezTo>
                      <a:cubicBezTo>
                        <a:pt x="731995" y="116295"/>
                        <a:pt x="743044" y="117819"/>
                        <a:pt x="753045" y="119248"/>
                      </a:cubicBezTo>
                      <a:cubicBezTo>
                        <a:pt x="763047" y="120676"/>
                        <a:pt x="771905" y="122010"/>
                        <a:pt x="771810" y="122295"/>
                      </a:cubicBezTo>
                      <a:cubicBezTo>
                        <a:pt x="771429" y="122010"/>
                        <a:pt x="774477" y="121248"/>
                        <a:pt x="779716" y="122105"/>
                      </a:cubicBezTo>
                      <a:cubicBezTo>
                        <a:pt x="782478" y="122581"/>
                        <a:pt x="784954" y="123439"/>
                        <a:pt x="785716" y="123629"/>
                      </a:cubicBezTo>
                      <a:cubicBezTo>
                        <a:pt x="787335" y="123915"/>
                        <a:pt x="791526" y="124677"/>
                        <a:pt x="793241" y="125058"/>
                      </a:cubicBezTo>
                      <a:cubicBezTo>
                        <a:pt x="800385" y="126391"/>
                        <a:pt x="803718" y="126963"/>
                        <a:pt x="810958" y="128010"/>
                      </a:cubicBezTo>
                      <a:cubicBezTo>
                        <a:pt x="813339" y="128391"/>
                        <a:pt x="816958" y="128868"/>
                        <a:pt x="818387" y="129249"/>
                      </a:cubicBezTo>
                      <a:cubicBezTo>
                        <a:pt x="821435" y="130106"/>
                        <a:pt x="812482" y="129344"/>
                        <a:pt x="814768" y="129820"/>
                      </a:cubicBezTo>
                      <a:cubicBezTo>
                        <a:pt x="817435" y="130392"/>
                        <a:pt x="831912" y="132011"/>
                        <a:pt x="836294" y="132678"/>
                      </a:cubicBezTo>
                      <a:cubicBezTo>
                        <a:pt x="848962" y="134678"/>
                        <a:pt x="862393" y="137250"/>
                        <a:pt x="874394" y="139345"/>
                      </a:cubicBezTo>
                      <a:cubicBezTo>
                        <a:pt x="887538" y="141631"/>
                        <a:pt x="876489" y="137726"/>
                        <a:pt x="894873" y="141536"/>
                      </a:cubicBezTo>
                      <a:cubicBezTo>
                        <a:pt x="904302" y="143536"/>
                        <a:pt x="907636" y="144584"/>
                        <a:pt x="922305" y="146679"/>
                      </a:cubicBezTo>
                      <a:cubicBezTo>
                        <a:pt x="927353" y="147441"/>
                        <a:pt x="939926" y="148108"/>
                        <a:pt x="941926" y="149442"/>
                      </a:cubicBezTo>
                      <a:cubicBezTo>
                        <a:pt x="944212" y="150966"/>
                        <a:pt x="959928" y="152490"/>
                        <a:pt x="967168" y="153347"/>
                      </a:cubicBezTo>
                      <a:cubicBezTo>
                        <a:pt x="980502" y="154776"/>
                        <a:pt x="984789" y="156490"/>
                        <a:pt x="997267" y="158586"/>
                      </a:cubicBezTo>
                      <a:cubicBezTo>
                        <a:pt x="1010125" y="160777"/>
                        <a:pt x="1001076" y="158014"/>
                        <a:pt x="1004029" y="158110"/>
                      </a:cubicBezTo>
                      <a:cubicBezTo>
                        <a:pt x="1006982" y="158205"/>
                        <a:pt x="1020412" y="161919"/>
                        <a:pt x="1024984" y="162205"/>
                      </a:cubicBezTo>
                      <a:cubicBezTo>
                        <a:pt x="1026318" y="162300"/>
                        <a:pt x="1020888" y="161157"/>
                        <a:pt x="1024318" y="161539"/>
                      </a:cubicBezTo>
                      <a:cubicBezTo>
                        <a:pt x="1026032" y="161729"/>
                        <a:pt x="1034509" y="163062"/>
                        <a:pt x="1036224" y="163444"/>
                      </a:cubicBezTo>
                      <a:cubicBezTo>
                        <a:pt x="1043463" y="165063"/>
                        <a:pt x="1031366" y="163729"/>
                        <a:pt x="1046320" y="166301"/>
                      </a:cubicBezTo>
                      <a:cubicBezTo>
                        <a:pt x="1065942" y="169730"/>
                        <a:pt x="1091183" y="173635"/>
                        <a:pt x="1110709" y="176398"/>
                      </a:cubicBezTo>
                      <a:cubicBezTo>
                        <a:pt x="1117186" y="177350"/>
                        <a:pt x="1118139" y="177445"/>
                        <a:pt x="1124997" y="178398"/>
                      </a:cubicBezTo>
                      <a:cubicBezTo>
                        <a:pt x="1136808" y="179541"/>
                        <a:pt x="1128330" y="180017"/>
                        <a:pt x="1129664" y="180207"/>
                      </a:cubicBezTo>
                      <a:cubicBezTo>
                        <a:pt x="1141475" y="182112"/>
                        <a:pt x="1136332" y="179636"/>
                        <a:pt x="1151952" y="183160"/>
                      </a:cubicBezTo>
                      <a:cubicBezTo>
                        <a:pt x="1154810" y="183636"/>
                        <a:pt x="1158811" y="184208"/>
                        <a:pt x="1161573" y="184589"/>
                      </a:cubicBezTo>
                      <a:cubicBezTo>
                        <a:pt x="1165192" y="185065"/>
                        <a:pt x="1179861" y="187256"/>
                        <a:pt x="1193577" y="189256"/>
                      </a:cubicBezTo>
                      <a:cubicBezTo>
                        <a:pt x="1200435" y="190304"/>
                        <a:pt x="1207102" y="191352"/>
                        <a:pt x="1211960" y="192114"/>
                      </a:cubicBezTo>
                      <a:cubicBezTo>
                        <a:pt x="1216818" y="192876"/>
                        <a:pt x="1220056" y="193542"/>
                        <a:pt x="1219961" y="193733"/>
                      </a:cubicBezTo>
                      <a:lnTo>
                        <a:pt x="1240821" y="195828"/>
                      </a:lnTo>
                      <a:cubicBezTo>
                        <a:pt x="1240535" y="196495"/>
                        <a:pt x="1250727" y="198210"/>
                        <a:pt x="1259109" y="199639"/>
                      </a:cubicBezTo>
                      <a:cubicBezTo>
                        <a:pt x="1268348" y="201162"/>
                        <a:pt x="1267491" y="201544"/>
                        <a:pt x="1271777" y="202591"/>
                      </a:cubicBezTo>
                      <a:cubicBezTo>
                        <a:pt x="1275206" y="203448"/>
                        <a:pt x="1285684" y="203448"/>
                        <a:pt x="1295018" y="204973"/>
                      </a:cubicBezTo>
                      <a:cubicBezTo>
                        <a:pt x="1294923" y="205163"/>
                        <a:pt x="1290255" y="205639"/>
                        <a:pt x="1293589" y="206306"/>
                      </a:cubicBezTo>
                      <a:cubicBezTo>
                        <a:pt x="1301114" y="207640"/>
                        <a:pt x="1314354" y="209259"/>
                        <a:pt x="1315020" y="208973"/>
                      </a:cubicBezTo>
                      <a:cubicBezTo>
                        <a:pt x="1315497" y="208687"/>
                        <a:pt x="1309115" y="207354"/>
                        <a:pt x="1317307" y="208592"/>
                      </a:cubicBezTo>
                      <a:cubicBezTo>
                        <a:pt x="1322641" y="209449"/>
                        <a:pt x="1324069" y="209735"/>
                        <a:pt x="1326832" y="210402"/>
                      </a:cubicBezTo>
                      <a:cubicBezTo>
                        <a:pt x="1331499" y="211640"/>
                        <a:pt x="1324641" y="211164"/>
                        <a:pt x="1328736" y="212307"/>
                      </a:cubicBezTo>
                      <a:cubicBezTo>
                        <a:pt x="1329499" y="212497"/>
                        <a:pt x="1335404" y="212783"/>
                        <a:pt x="1335213" y="212688"/>
                      </a:cubicBezTo>
                      <a:cubicBezTo>
                        <a:pt x="1339595" y="213164"/>
                        <a:pt x="1344738" y="213831"/>
                        <a:pt x="1350644" y="214783"/>
                      </a:cubicBezTo>
                      <a:cubicBezTo>
                        <a:pt x="1355883" y="215640"/>
                        <a:pt x="1356359" y="215926"/>
                        <a:pt x="1359978" y="216402"/>
                      </a:cubicBezTo>
                      <a:cubicBezTo>
                        <a:pt x="1365312" y="217069"/>
                        <a:pt x="1367313" y="217069"/>
                        <a:pt x="1370646" y="217355"/>
                      </a:cubicBezTo>
                      <a:cubicBezTo>
                        <a:pt x="1375314" y="217736"/>
                        <a:pt x="1378076" y="219355"/>
                        <a:pt x="1385791" y="220212"/>
                      </a:cubicBezTo>
                      <a:cubicBezTo>
                        <a:pt x="1389506" y="220594"/>
                        <a:pt x="1389982" y="220403"/>
                        <a:pt x="1394269" y="220974"/>
                      </a:cubicBezTo>
                      <a:cubicBezTo>
                        <a:pt x="1398650" y="221641"/>
                        <a:pt x="1403698" y="222403"/>
                        <a:pt x="1408175" y="223165"/>
                      </a:cubicBezTo>
                      <a:cubicBezTo>
                        <a:pt x="1396840" y="221356"/>
                        <a:pt x="1380457" y="219546"/>
                        <a:pt x="1399031" y="222594"/>
                      </a:cubicBezTo>
                      <a:cubicBezTo>
                        <a:pt x="1407508" y="224023"/>
                        <a:pt x="1423701" y="226404"/>
                        <a:pt x="1423891" y="225832"/>
                      </a:cubicBezTo>
                      <a:cubicBezTo>
                        <a:pt x="1423701" y="226404"/>
                        <a:pt x="1437036" y="228690"/>
                        <a:pt x="1452085" y="231166"/>
                      </a:cubicBezTo>
                      <a:cubicBezTo>
                        <a:pt x="1467230" y="233548"/>
                        <a:pt x="1484089" y="236215"/>
                        <a:pt x="1490852" y="237262"/>
                      </a:cubicBezTo>
                      <a:cubicBezTo>
                        <a:pt x="1503330" y="239262"/>
                        <a:pt x="1498472" y="237929"/>
                        <a:pt x="1498758" y="237262"/>
                      </a:cubicBezTo>
                      <a:cubicBezTo>
                        <a:pt x="1504949" y="237548"/>
                        <a:pt x="1506663" y="237834"/>
                        <a:pt x="1512378" y="239453"/>
                      </a:cubicBezTo>
                      <a:cubicBezTo>
                        <a:pt x="1511902" y="240691"/>
                        <a:pt x="1542954" y="246025"/>
                        <a:pt x="1558194" y="248502"/>
                      </a:cubicBezTo>
                      <a:cubicBezTo>
                        <a:pt x="1566671" y="249835"/>
                        <a:pt x="1576291" y="251359"/>
                        <a:pt x="1582387" y="251931"/>
                      </a:cubicBezTo>
                      <a:cubicBezTo>
                        <a:pt x="1591245" y="252693"/>
                        <a:pt x="1596103" y="253264"/>
                        <a:pt x="1610010" y="255550"/>
                      </a:cubicBezTo>
                      <a:cubicBezTo>
                        <a:pt x="1595436" y="253264"/>
                        <a:pt x="1589341" y="253074"/>
                        <a:pt x="1607343" y="255931"/>
                      </a:cubicBezTo>
                      <a:lnTo>
                        <a:pt x="1628012" y="259265"/>
                      </a:lnTo>
                      <a:cubicBezTo>
                        <a:pt x="1631441" y="260027"/>
                        <a:pt x="1635156" y="259741"/>
                        <a:pt x="1637537" y="261837"/>
                      </a:cubicBezTo>
                      <a:cubicBezTo>
                        <a:pt x="1638775" y="262885"/>
                        <a:pt x="1639633" y="264218"/>
                        <a:pt x="1640013" y="265742"/>
                      </a:cubicBezTo>
                      <a:cubicBezTo>
                        <a:pt x="1640394" y="267171"/>
                        <a:pt x="1640204" y="268981"/>
                        <a:pt x="1640204" y="270790"/>
                      </a:cubicBezTo>
                      <a:cubicBezTo>
                        <a:pt x="1640204" y="287459"/>
                        <a:pt x="1640299" y="294793"/>
                        <a:pt x="1641157" y="302699"/>
                      </a:cubicBezTo>
                      <a:cubicBezTo>
                        <a:pt x="1640776" y="299270"/>
                        <a:pt x="1640394" y="295650"/>
                        <a:pt x="1640013" y="298127"/>
                      </a:cubicBezTo>
                      <a:cubicBezTo>
                        <a:pt x="1639728" y="299461"/>
                        <a:pt x="1639537" y="310128"/>
                        <a:pt x="1639918" y="310890"/>
                      </a:cubicBezTo>
                      <a:cubicBezTo>
                        <a:pt x="1640394" y="311843"/>
                        <a:pt x="1640109" y="321749"/>
                        <a:pt x="1640109" y="328798"/>
                      </a:cubicBezTo>
                      <a:cubicBezTo>
                        <a:pt x="1640109" y="332512"/>
                        <a:pt x="1640585" y="332512"/>
                        <a:pt x="1640776" y="335941"/>
                      </a:cubicBezTo>
                      <a:cubicBezTo>
                        <a:pt x="1641061" y="341085"/>
                        <a:pt x="1640490" y="345657"/>
                        <a:pt x="1640394" y="350419"/>
                      </a:cubicBezTo>
                      <a:cubicBezTo>
                        <a:pt x="1640394" y="355086"/>
                        <a:pt x="1640299" y="360325"/>
                        <a:pt x="1640299" y="365278"/>
                      </a:cubicBezTo>
                      <a:cubicBezTo>
                        <a:pt x="1640299" y="370517"/>
                        <a:pt x="1640394" y="377375"/>
                        <a:pt x="1640776" y="379470"/>
                      </a:cubicBezTo>
                      <a:cubicBezTo>
                        <a:pt x="1641061" y="381566"/>
                        <a:pt x="1640966" y="387567"/>
                        <a:pt x="1640966" y="393853"/>
                      </a:cubicBezTo>
                      <a:cubicBezTo>
                        <a:pt x="1640394" y="394139"/>
                        <a:pt x="1640299" y="390329"/>
                        <a:pt x="1640490" y="401854"/>
                      </a:cubicBezTo>
                      <a:cubicBezTo>
                        <a:pt x="1640680" y="408522"/>
                        <a:pt x="1640776" y="414999"/>
                        <a:pt x="1640966" y="421381"/>
                      </a:cubicBezTo>
                      <a:cubicBezTo>
                        <a:pt x="1640871" y="420523"/>
                        <a:pt x="1641347" y="433287"/>
                        <a:pt x="1641061" y="431096"/>
                      </a:cubicBezTo>
                      <a:cubicBezTo>
                        <a:pt x="1640966" y="430334"/>
                        <a:pt x="1640871" y="426715"/>
                        <a:pt x="1640585" y="428239"/>
                      </a:cubicBezTo>
                      <a:cubicBezTo>
                        <a:pt x="1640585" y="438716"/>
                        <a:pt x="1640776" y="437002"/>
                        <a:pt x="1641061" y="443288"/>
                      </a:cubicBezTo>
                      <a:cubicBezTo>
                        <a:pt x="1641252" y="447574"/>
                        <a:pt x="1641633" y="458242"/>
                        <a:pt x="1641157" y="461957"/>
                      </a:cubicBezTo>
                      <a:cubicBezTo>
                        <a:pt x="1640585" y="466624"/>
                        <a:pt x="1640490" y="459290"/>
                        <a:pt x="1640204" y="473101"/>
                      </a:cubicBezTo>
                      <a:cubicBezTo>
                        <a:pt x="1640109" y="480531"/>
                        <a:pt x="1639918" y="490913"/>
                        <a:pt x="1639823" y="498628"/>
                      </a:cubicBezTo>
                      <a:cubicBezTo>
                        <a:pt x="1639823" y="507010"/>
                        <a:pt x="1640204" y="501295"/>
                        <a:pt x="1640490" y="502248"/>
                      </a:cubicBezTo>
                      <a:cubicBezTo>
                        <a:pt x="1640871" y="503486"/>
                        <a:pt x="1641061" y="510344"/>
                        <a:pt x="1640776" y="514916"/>
                      </a:cubicBezTo>
                      <a:cubicBezTo>
                        <a:pt x="1640585" y="517869"/>
                        <a:pt x="1640204" y="531394"/>
                        <a:pt x="1640680" y="531490"/>
                      </a:cubicBezTo>
                      <a:cubicBezTo>
                        <a:pt x="1639537" y="531204"/>
                        <a:pt x="1640394" y="564351"/>
                        <a:pt x="1640490" y="572447"/>
                      </a:cubicBezTo>
                      <a:cubicBezTo>
                        <a:pt x="1640490" y="580257"/>
                        <a:pt x="1640299" y="578829"/>
                        <a:pt x="1640204" y="585401"/>
                      </a:cubicBezTo>
                      <a:cubicBezTo>
                        <a:pt x="1640204" y="593021"/>
                        <a:pt x="1640109" y="601308"/>
                        <a:pt x="1640109" y="609118"/>
                      </a:cubicBezTo>
                      <a:cubicBezTo>
                        <a:pt x="1640109" y="612071"/>
                        <a:pt x="1640109" y="623596"/>
                        <a:pt x="1640109" y="634360"/>
                      </a:cubicBezTo>
                      <a:cubicBezTo>
                        <a:pt x="1640109" y="639789"/>
                        <a:pt x="1640013" y="644932"/>
                        <a:pt x="1640013" y="648837"/>
                      </a:cubicBezTo>
                      <a:cubicBezTo>
                        <a:pt x="1639918" y="652648"/>
                        <a:pt x="1639823" y="655219"/>
                        <a:pt x="1639728" y="655124"/>
                      </a:cubicBezTo>
                      <a:cubicBezTo>
                        <a:pt x="1639728" y="665506"/>
                        <a:pt x="1639823" y="668364"/>
                        <a:pt x="1640394" y="669126"/>
                      </a:cubicBezTo>
                      <a:cubicBezTo>
                        <a:pt x="1640680" y="669507"/>
                        <a:pt x="1641252" y="677032"/>
                        <a:pt x="1641252" y="682080"/>
                      </a:cubicBezTo>
                      <a:cubicBezTo>
                        <a:pt x="1641252" y="681223"/>
                        <a:pt x="1640299" y="685794"/>
                        <a:pt x="1640204" y="687795"/>
                      </a:cubicBezTo>
                      <a:cubicBezTo>
                        <a:pt x="1639823" y="693891"/>
                        <a:pt x="1639918" y="703130"/>
                        <a:pt x="1640109" y="710178"/>
                      </a:cubicBezTo>
                      <a:cubicBezTo>
                        <a:pt x="1640204" y="716370"/>
                        <a:pt x="1640394" y="723418"/>
                        <a:pt x="1640490" y="730371"/>
                      </a:cubicBezTo>
                      <a:cubicBezTo>
                        <a:pt x="1640394" y="731324"/>
                        <a:pt x="1640109" y="735801"/>
                        <a:pt x="1639918" y="737706"/>
                      </a:cubicBezTo>
                      <a:cubicBezTo>
                        <a:pt x="1639537" y="748850"/>
                        <a:pt x="1641252" y="748945"/>
                        <a:pt x="1641252" y="758661"/>
                      </a:cubicBezTo>
                      <a:cubicBezTo>
                        <a:pt x="1641252" y="772853"/>
                        <a:pt x="1640013" y="758185"/>
                        <a:pt x="1639823" y="767424"/>
                      </a:cubicBezTo>
                      <a:cubicBezTo>
                        <a:pt x="1639537" y="783331"/>
                        <a:pt x="1640680" y="800094"/>
                        <a:pt x="1640966" y="813525"/>
                      </a:cubicBezTo>
                      <a:cubicBezTo>
                        <a:pt x="1641061" y="816096"/>
                        <a:pt x="1641347" y="847243"/>
                        <a:pt x="1640776" y="834194"/>
                      </a:cubicBezTo>
                      <a:cubicBezTo>
                        <a:pt x="1640776" y="820097"/>
                        <a:pt x="1640299" y="816382"/>
                        <a:pt x="1640013" y="830765"/>
                      </a:cubicBezTo>
                      <a:cubicBezTo>
                        <a:pt x="1639918" y="835528"/>
                        <a:pt x="1640013" y="852291"/>
                        <a:pt x="1640490" y="850672"/>
                      </a:cubicBezTo>
                      <a:cubicBezTo>
                        <a:pt x="1640680" y="850196"/>
                        <a:pt x="1641157" y="841909"/>
                        <a:pt x="1641347" y="845719"/>
                      </a:cubicBezTo>
                      <a:cubicBezTo>
                        <a:pt x="1641347" y="846386"/>
                        <a:pt x="1639633" y="871532"/>
                        <a:pt x="1640204" y="874770"/>
                      </a:cubicBezTo>
                      <a:cubicBezTo>
                        <a:pt x="1640585" y="876771"/>
                        <a:pt x="1640966" y="874485"/>
                        <a:pt x="1641252" y="877057"/>
                      </a:cubicBezTo>
                      <a:cubicBezTo>
                        <a:pt x="1641537" y="879533"/>
                        <a:pt x="1641728" y="885439"/>
                        <a:pt x="1641919" y="889439"/>
                      </a:cubicBezTo>
                      <a:cubicBezTo>
                        <a:pt x="1641061" y="889249"/>
                        <a:pt x="1640680" y="887724"/>
                        <a:pt x="1640680" y="903441"/>
                      </a:cubicBezTo>
                      <a:cubicBezTo>
                        <a:pt x="1640680" y="907441"/>
                        <a:pt x="1641061" y="930682"/>
                        <a:pt x="1641442" y="923729"/>
                      </a:cubicBezTo>
                      <a:lnTo>
                        <a:pt x="1641442" y="937445"/>
                      </a:lnTo>
                      <a:cubicBezTo>
                        <a:pt x="1641157" y="938016"/>
                        <a:pt x="1640776" y="934492"/>
                        <a:pt x="1640490" y="937636"/>
                      </a:cubicBezTo>
                      <a:cubicBezTo>
                        <a:pt x="1640109" y="941541"/>
                        <a:pt x="1640109" y="950399"/>
                        <a:pt x="1640204" y="956495"/>
                      </a:cubicBezTo>
                      <a:cubicBezTo>
                        <a:pt x="1640490" y="970687"/>
                        <a:pt x="1641919" y="974878"/>
                        <a:pt x="1640585" y="985356"/>
                      </a:cubicBezTo>
                      <a:cubicBezTo>
                        <a:pt x="1639156" y="984975"/>
                        <a:pt x="1640871" y="996405"/>
                        <a:pt x="1640871" y="1006882"/>
                      </a:cubicBezTo>
                      <a:cubicBezTo>
                        <a:pt x="1640871" y="1014121"/>
                        <a:pt x="1640013" y="1023932"/>
                        <a:pt x="1640299" y="1029361"/>
                      </a:cubicBezTo>
                      <a:cubicBezTo>
                        <a:pt x="1640394" y="1030504"/>
                        <a:pt x="1641157" y="1039743"/>
                        <a:pt x="1641157" y="1039934"/>
                      </a:cubicBezTo>
                      <a:cubicBezTo>
                        <a:pt x="1640680" y="1044697"/>
                        <a:pt x="1640490" y="1038315"/>
                        <a:pt x="1640204" y="1049268"/>
                      </a:cubicBezTo>
                      <a:cubicBezTo>
                        <a:pt x="1640109" y="1054222"/>
                        <a:pt x="1639918" y="1064413"/>
                        <a:pt x="1640299" y="1067271"/>
                      </a:cubicBezTo>
                      <a:cubicBezTo>
                        <a:pt x="1640680" y="1069747"/>
                        <a:pt x="1640490" y="1079463"/>
                        <a:pt x="1640490" y="1086511"/>
                      </a:cubicBezTo>
                      <a:cubicBezTo>
                        <a:pt x="1640490" y="1090893"/>
                        <a:pt x="1641347" y="1092893"/>
                        <a:pt x="1641347" y="1102513"/>
                      </a:cubicBezTo>
                      <a:lnTo>
                        <a:pt x="1640490" y="1102323"/>
                      </a:lnTo>
                      <a:cubicBezTo>
                        <a:pt x="1640490" y="1107371"/>
                        <a:pt x="1640490" y="1116039"/>
                        <a:pt x="1640871" y="1116134"/>
                      </a:cubicBezTo>
                      <a:cubicBezTo>
                        <a:pt x="1641252" y="1122230"/>
                        <a:pt x="1641252" y="1123944"/>
                        <a:pt x="1640871" y="1129850"/>
                      </a:cubicBezTo>
                      <a:cubicBezTo>
                        <a:pt x="1640871" y="1135946"/>
                        <a:pt x="1640871" y="1136708"/>
                        <a:pt x="1641252" y="1136803"/>
                      </a:cubicBezTo>
                      <a:cubicBezTo>
                        <a:pt x="1641728" y="1136899"/>
                        <a:pt x="1641633" y="1145566"/>
                        <a:pt x="1641633" y="1150615"/>
                      </a:cubicBezTo>
                      <a:lnTo>
                        <a:pt x="1640204" y="1150329"/>
                      </a:lnTo>
                      <a:cubicBezTo>
                        <a:pt x="1640490" y="1150424"/>
                        <a:pt x="1640680" y="1155949"/>
                        <a:pt x="1640776" y="1162235"/>
                      </a:cubicBezTo>
                      <a:cubicBezTo>
                        <a:pt x="1640776" y="1168617"/>
                        <a:pt x="1640871" y="1175760"/>
                        <a:pt x="1640871" y="1179190"/>
                      </a:cubicBezTo>
                      <a:cubicBezTo>
                        <a:pt x="1640871" y="1188905"/>
                        <a:pt x="1640394" y="1188429"/>
                        <a:pt x="1640299" y="1195287"/>
                      </a:cubicBezTo>
                      <a:cubicBezTo>
                        <a:pt x="1639823" y="1225100"/>
                        <a:pt x="1639918" y="1256628"/>
                        <a:pt x="1639918" y="1287298"/>
                      </a:cubicBezTo>
                      <a:cubicBezTo>
                        <a:pt x="1639918" y="1287013"/>
                        <a:pt x="1639537" y="1289013"/>
                        <a:pt x="1639537" y="1294537"/>
                      </a:cubicBezTo>
                      <a:cubicBezTo>
                        <a:pt x="1639537" y="1299585"/>
                        <a:pt x="1639537" y="1304729"/>
                        <a:pt x="1639537" y="1309777"/>
                      </a:cubicBezTo>
                      <a:cubicBezTo>
                        <a:pt x="1639633" y="1326065"/>
                        <a:pt x="1639728" y="1342353"/>
                        <a:pt x="1639823" y="1358641"/>
                      </a:cubicBezTo>
                      <a:cubicBezTo>
                        <a:pt x="1640013" y="1380453"/>
                        <a:pt x="1640109" y="1403694"/>
                        <a:pt x="1640299" y="1425220"/>
                      </a:cubicBezTo>
                      <a:cubicBezTo>
                        <a:pt x="1640394" y="1433888"/>
                        <a:pt x="1640490" y="1442746"/>
                        <a:pt x="1640871" y="1447414"/>
                      </a:cubicBezTo>
                      <a:cubicBezTo>
                        <a:pt x="1641157" y="1450652"/>
                        <a:pt x="1641061" y="1458463"/>
                        <a:pt x="1641061" y="1462939"/>
                      </a:cubicBezTo>
                      <a:cubicBezTo>
                        <a:pt x="1641061" y="1458653"/>
                        <a:pt x="1640776" y="1454843"/>
                        <a:pt x="1640680" y="1460844"/>
                      </a:cubicBezTo>
                      <a:cubicBezTo>
                        <a:pt x="1640680" y="1473226"/>
                        <a:pt x="1640585" y="1487228"/>
                        <a:pt x="1640585" y="1499801"/>
                      </a:cubicBezTo>
                      <a:cubicBezTo>
                        <a:pt x="1640585" y="1505230"/>
                        <a:pt x="1640490" y="1519994"/>
                        <a:pt x="1640776" y="1523709"/>
                      </a:cubicBezTo>
                      <a:cubicBezTo>
                        <a:pt x="1641061" y="1526376"/>
                        <a:pt x="1641919" y="1522185"/>
                        <a:pt x="1642204" y="1522280"/>
                      </a:cubicBezTo>
                      <a:cubicBezTo>
                        <a:pt x="1642204" y="1532472"/>
                        <a:pt x="1641347" y="1534948"/>
                        <a:pt x="1640966" y="1535520"/>
                      </a:cubicBezTo>
                      <a:cubicBezTo>
                        <a:pt x="1640299" y="1536282"/>
                        <a:pt x="1640585" y="1547140"/>
                        <a:pt x="1640585" y="1557427"/>
                      </a:cubicBezTo>
                      <a:cubicBezTo>
                        <a:pt x="1640585" y="1570667"/>
                        <a:pt x="1640680" y="1585716"/>
                        <a:pt x="1640394" y="1598575"/>
                      </a:cubicBezTo>
                      <a:cubicBezTo>
                        <a:pt x="1640299" y="1600957"/>
                        <a:pt x="1640109" y="1604385"/>
                        <a:pt x="1640109" y="1605529"/>
                      </a:cubicBezTo>
                      <a:cubicBezTo>
                        <a:pt x="1640204" y="1612387"/>
                        <a:pt x="1640490" y="1616197"/>
                        <a:pt x="1640680" y="1621721"/>
                      </a:cubicBezTo>
                      <a:cubicBezTo>
                        <a:pt x="1641157" y="1633246"/>
                        <a:pt x="1640299" y="1649153"/>
                        <a:pt x="1640204" y="1660869"/>
                      </a:cubicBezTo>
                      <a:cubicBezTo>
                        <a:pt x="1640109" y="1673918"/>
                        <a:pt x="1640585" y="1676775"/>
                        <a:pt x="1641157" y="1683157"/>
                      </a:cubicBezTo>
                      <a:cubicBezTo>
                        <a:pt x="1642109" y="1694778"/>
                        <a:pt x="1640585" y="1691158"/>
                        <a:pt x="1640394" y="1692111"/>
                      </a:cubicBezTo>
                      <a:cubicBezTo>
                        <a:pt x="1639728" y="1694587"/>
                        <a:pt x="1640966" y="1709065"/>
                        <a:pt x="1640966" y="1710684"/>
                      </a:cubicBezTo>
                      <a:cubicBezTo>
                        <a:pt x="1641442" y="1721924"/>
                        <a:pt x="1640394" y="1724686"/>
                        <a:pt x="1640204" y="1732211"/>
                      </a:cubicBezTo>
                      <a:cubicBezTo>
                        <a:pt x="1639918" y="1741450"/>
                        <a:pt x="1640109" y="1754023"/>
                        <a:pt x="1640204" y="1763643"/>
                      </a:cubicBezTo>
                      <a:cubicBezTo>
                        <a:pt x="1640204" y="1766596"/>
                        <a:pt x="1640299" y="1776693"/>
                        <a:pt x="1640394" y="1785932"/>
                      </a:cubicBezTo>
                      <a:cubicBezTo>
                        <a:pt x="1640394" y="1795266"/>
                        <a:pt x="1640299" y="1803839"/>
                        <a:pt x="1639918" y="1803744"/>
                      </a:cubicBezTo>
                      <a:cubicBezTo>
                        <a:pt x="1639728" y="1811364"/>
                        <a:pt x="1640013" y="1820508"/>
                        <a:pt x="1640109" y="1827937"/>
                      </a:cubicBezTo>
                      <a:cubicBezTo>
                        <a:pt x="1640299" y="1855941"/>
                        <a:pt x="1640490" y="1885087"/>
                        <a:pt x="1640680" y="1913376"/>
                      </a:cubicBezTo>
                      <a:cubicBezTo>
                        <a:pt x="1640776" y="1923092"/>
                        <a:pt x="1641061" y="1934713"/>
                        <a:pt x="1641728" y="1934903"/>
                      </a:cubicBezTo>
                      <a:cubicBezTo>
                        <a:pt x="1641347" y="1934808"/>
                        <a:pt x="1640776" y="1932808"/>
                        <a:pt x="1640490" y="1938904"/>
                      </a:cubicBezTo>
                      <a:cubicBezTo>
                        <a:pt x="1640299" y="1943952"/>
                        <a:pt x="1640585" y="1946905"/>
                        <a:pt x="1640585" y="1952334"/>
                      </a:cubicBezTo>
                      <a:cubicBezTo>
                        <a:pt x="1640490" y="1955667"/>
                        <a:pt x="1640490" y="1958906"/>
                        <a:pt x="1640394" y="1962144"/>
                      </a:cubicBezTo>
                      <a:cubicBezTo>
                        <a:pt x="1640109" y="1975765"/>
                        <a:pt x="1640204" y="1989005"/>
                        <a:pt x="1640109" y="2003388"/>
                      </a:cubicBezTo>
                      <a:cubicBezTo>
                        <a:pt x="1640299" y="2006436"/>
                        <a:pt x="1640394" y="2014723"/>
                        <a:pt x="1640394" y="2022152"/>
                      </a:cubicBezTo>
                      <a:cubicBezTo>
                        <a:pt x="1640394" y="2029677"/>
                        <a:pt x="1640394" y="2036440"/>
                        <a:pt x="1640394" y="2036630"/>
                      </a:cubicBezTo>
                      <a:cubicBezTo>
                        <a:pt x="1641157" y="2041869"/>
                        <a:pt x="1642014" y="2037964"/>
                        <a:pt x="1642776" y="2044726"/>
                      </a:cubicBezTo>
                      <a:cubicBezTo>
                        <a:pt x="1642966" y="2046536"/>
                        <a:pt x="1642109" y="2065205"/>
                        <a:pt x="1641442" y="2055013"/>
                      </a:cubicBezTo>
                      <a:cubicBezTo>
                        <a:pt x="1640776" y="2044250"/>
                        <a:pt x="1640394" y="2051680"/>
                        <a:pt x="1640394" y="2065396"/>
                      </a:cubicBezTo>
                      <a:cubicBezTo>
                        <a:pt x="1640394" y="2071015"/>
                        <a:pt x="1640299" y="2080826"/>
                        <a:pt x="1640585" y="2085017"/>
                      </a:cubicBezTo>
                      <a:cubicBezTo>
                        <a:pt x="1640871" y="2088446"/>
                        <a:pt x="1640966" y="2086636"/>
                        <a:pt x="1640871" y="2093875"/>
                      </a:cubicBezTo>
                      <a:cubicBezTo>
                        <a:pt x="1640776" y="2099305"/>
                        <a:pt x="1639728" y="2123593"/>
                        <a:pt x="1639347" y="2120069"/>
                      </a:cubicBezTo>
                      <a:cubicBezTo>
                        <a:pt x="1639918" y="2124927"/>
                        <a:pt x="1639918" y="2129118"/>
                        <a:pt x="1639918" y="2141024"/>
                      </a:cubicBezTo>
                      <a:cubicBezTo>
                        <a:pt x="1639918" y="2151406"/>
                        <a:pt x="1639918" y="2160646"/>
                        <a:pt x="1640204" y="2170171"/>
                      </a:cubicBezTo>
                      <a:cubicBezTo>
                        <a:pt x="1640299" y="2172552"/>
                        <a:pt x="1640776" y="2181791"/>
                        <a:pt x="1640680" y="2183220"/>
                      </a:cubicBezTo>
                      <a:cubicBezTo>
                        <a:pt x="1640490" y="2185792"/>
                        <a:pt x="1640013" y="2189316"/>
                        <a:pt x="1640013" y="2192840"/>
                      </a:cubicBezTo>
                      <a:cubicBezTo>
                        <a:pt x="1639918" y="2200174"/>
                        <a:pt x="1640299" y="2206175"/>
                        <a:pt x="1640299" y="2213224"/>
                      </a:cubicBezTo>
                      <a:lnTo>
                        <a:pt x="1640299" y="2237226"/>
                      </a:lnTo>
                      <a:cubicBezTo>
                        <a:pt x="1639633" y="2247609"/>
                        <a:pt x="1640680" y="2250276"/>
                        <a:pt x="1641061" y="2251705"/>
                      </a:cubicBezTo>
                      <a:cubicBezTo>
                        <a:pt x="1641442" y="2253324"/>
                        <a:pt x="1641537" y="2258848"/>
                        <a:pt x="1641537" y="2265040"/>
                      </a:cubicBezTo>
                      <a:cubicBezTo>
                        <a:pt x="1640680" y="2264849"/>
                        <a:pt x="1640394" y="2262754"/>
                        <a:pt x="1640299" y="2277613"/>
                      </a:cubicBezTo>
                      <a:cubicBezTo>
                        <a:pt x="1640299" y="2303901"/>
                        <a:pt x="1640204" y="2330762"/>
                        <a:pt x="1640204" y="2357146"/>
                      </a:cubicBezTo>
                      <a:cubicBezTo>
                        <a:pt x="1640204" y="2359051"/>
                        <a:pt x="1640109" y="2387436"/>
                        <a:pt x="1640490" y="2383245"/>
                      </a:cubicBezTo>
                      <a:cubicBezTo>
                        <a:pt x="1641061" y="2376101"/>
                        <a:pt x="1641061" y="2392293"/>
                        <a:pt x="1640966" y="2398199"/>
                      </a:cubicBezTo>
                      <a:cubicBezTo>
                        <a:pt x="1640871" y="2404105"/>
                        <a:pt x="1640490" y="2400390"/>
                        <a:pt x="1640299" y="2404676"/>
                      </a:cubicBezTo>
                      <a:cubicBezTo>
                        <a:pt x="1640204" y="2407915"/>
                        <a:pt x="1640204" y="2413058"/>
                        <a:pt x="1640204" y="2416677"/>
                      </a:cubicBezTo>
                      <a:cubicBezTo>
                        <a:pt x="1640204" y="2423726"/>
                        <a:pt x="1640013" y="2443919"/>
                        <a:pt x="1640394" y="2449443"/>
                      </a:cubicBezTo>
                      <a:cubicBezTo>
                        <a:pt x="1640776" y="2454397"/>
                        <a:pt x="1640490" y="2460493"/>
                        <a:pt x="1640680" y="2468684"/>
                      </a:cubicBezTo>
                      <a:cubicBezTo>
                        <a:pt x="1640871" y="2473256"/>
                        <a:pt x="1641252" y="2479162"/>
                        <a:pt x="1641347" y="2481733"/>
                      </a:cubicBezTo>
                      <a:cubicBezTo>
                        <a:pt x="1641347" y="2484305"/>
                        <a:pt x="1640966" y="2486401"/>
                        <a:pt x="1640871" y="2489068"/>
                      </a:cubicBezTo>
                      <a:cubicBezTo>
                        <a:pt x="1640585" y="2496497"/>
                        <a:pt x="1640490" y="2505927"/>
                        <a:pt x="1640490" y="2514880"/>
                      </a:cubicBezTo>
                      <a:cubicBezTo>
                        <a:pt x="1640585" y="2528501"/>
                        <a:pt x="1640585" y="2544217"/>
                        <a:pt x="1640680" y="2557743"/>
                      </a:cubicBezTo>
                      <a:cubicBezTo>
                        <a:pt x="1640585" y="2561076"/>
                        <a:pt x="1638775" y="2562982"/>
                        <a:pt x="1637727" y="2563934"/>
                      </a:cubicBezTo>
                      <a:cubicBezTo>
                        <a:pt x="1636585" y="2564887"/>
                        <a:pt x="1635918" y="2565172"/>
                        <a:pt x="1636013" y="2565458"/>
                      </a:cubicBezTo>
                      <a:cubicBezTo>
                        <a:pt x="1632394" y="2566601"/>
                        <a:pt x="1632298" y="2566410"/>
                        <a:pt x="1634965" y="2566506"/>
                      </a:cubicBezTo>
                      <a:cubicBezTo>
                        <a:pt x="1636203" y="2566410"/>
                        <a:pt x="1638204" y="2565744"/>
                        <a:pt x="1639918" y="2564220"/>
                      </a:cubicBezTo>
                      <a:cubicBezTo>
                        <a:pt x="1641633" y="2562696"/>
                        <a:pt x="1642966" y="2560029"/>
                        <a:pt x="1642871" y="2557362"/>
                      </a:cubicBezTo>
                      <a:cubicBezTo>
                        <a:pt x="1643157" y="2547837"/>
                        <a:pt x="1643061" y="2537169"/>
                        <a:pt x="1642014" y="2540312"/>
                      </a:cubicBezTo>
                      <a:cubicBezTo>
                        <a:pt x="1642109" y="2540312"/>
                        <a:pt x="1642204" y="2538217"/>
                        <a:pt x="1642300" y="2534978"/>
                      </a:cubicBezTo>
                      <a:cubicBezTo>
                        <a:pt x="1642395" y="2531644"/>
                        <a:pt x="1642395" y="2527263"/>
                        <a:pt x="1642490" y="2522691"/>
                      </a:cubicBezTo>
                      <a:cubicBezTo>
                        <a:pt x="1642585" y="2513451"/>
                        <a:pt x="1642776" y="2503450"/>
                        <a:pt x="1643061" y="2500402"/>
                      </a:cubicBezTo>
                      <a:cubicBezTo>
                        <a:pt x="1643538" y="2496116"/>
                        <a:pt x="1643157" y="2494592"/>
                        <a:pt x="1642966" y="2488591"/>
                      </a:cubicBezTo>
                      <a:cubicBezTo>
                        <a:pt x="1642966" y="2482210"/>
                        <a:pt x="1642871" y="2475351"/>
                        <a:pt x="1642776" y="2468875"/>
                      </a:cubicBezTo>
                      <a:cubicBezTo>
                        <a:pt x="1642395" y="2437442"/>
                        <a:pt x="1642490" y="2403247"/>
                        <a:pt x="1642680" y="2371529"/>
                      </a:cubicBezTo>
                      <a:cubicBezTo>
                        <a:pt x="1642776" y="2351526"/>
                        <a:pt x="1643728" y="2307616"/>
                        <a:pt x="1641919" y="2306473"/>
                      </a:cubicBezTo>
                      <a:cubicBezTo>
                        <a:pt x="1641823" y="2306473"/>
                        <a:pt x="1641537" y="2305330"/>
                        <a:pt x="1641252" y="2303806"/>
                      </a:cubicBezTo>
                      <a:cubicBezTo>
                        <a:pt x="1640966" y="2302282"/>
                        <a:pt x="1640776" y="2300377"/>
                        <a:pt x="1640966" y="2298949"/>
                      </a:cubicBezTo>
                      <a:cubicBezTo>
                        <a:pt x="1641347" y="2296186"/>
                        <a:pt x="1641728" y="2292757"/>
                        <a:pt x="1642109" y="2292852"/>
                      </a:cubicBezTo>
                      <a:cubicBezTo>
                        <a:pt x="1642300" y="2292852"/>
                        <a:pt x="1644490" y="2288090"/>
                        <a:pt x="1644395" y="2287042"/>
                      </a:cubicBezTo>
                      <a:cubicBezTo>
                        <a:pt x="1644300" y="2284471"/>
                        <a:pt x="1644109" y="2286376"/>
                        <a:pt x="1644014" y="2281518"/>
                      </a:cubicBezTo>
                      <a:cubicBezTo>
                        <a:pt x="1644014" y="2276469"/>
                        <a:pt x="1643919" y="2271040"/>
                        <a:pt x="1643919" y="2265801"/>
                      </a:cubicBezTo>
                      <a:cubicBezTo>
                        <a:pt x="1643919" y="2257896"/>
                        <a:pt x="1643919" y="2245132"/>
                        <a:pt x="1644490" y="2245323"/>
                      </a:cubicBezTo>
                      <a:cubicBezTo>
                        <a:pt x="1643443" y="2245037"/>
                        <a:pt x="1644204" y="2228368"/>
                        <a:pt x="1643347" y="2224939"/>
                      </a:cubicBezTo>
                      <a:cubicBezTo>
                        <a:pt x="1642871" y="2223034"/>
                        <a:pt x="1641823" y="2216843"/>
                        <a:pt x="1642680" y="2206842"/>
                      </a:cubicBezTo>
                      <a:cubicBezTo>
                        <a:pt x="1643061" y="2202175"/>
                        <a:pt x="1643538" y="2205032"/>
                        <a:pt x="1643824" y="2197793"/>
                      </a:cubicBezTo>
                      <a:cubicBezTo>
                        <a:pt x="1644014" y="2192935"/>
                        <a:pt x="1644014" y="2185982"/>
                        <a:pt x="1643633" y="2183887"/>
                      </a:cubicBezTo>
                      <a:cubicBezTo>
                        <a:pt x="1643252" y="2181601"/>
                        <a:pt x="1643347" y="2179981"/>
                        <a:pt x="1643347" y="2171504"/>
                      </a:cubicBezTo>
                      <a:cubicBezTo>
                        <a:pt x="1643347" y="2167123"/>
                        <a:pt x="1643633" y="2169790"/>
                        <a:pt x="1643824" y="2168266"/>
                      </a:cubicBezTo>
                      <a:cubicBezTo>
                        <a:pt x="1644586" y="2162360"/>
                        <a:pt x="1643061" y="2140072"/>
                        <a:pt x="1643824" y="2128260"/>
                      </a:cubicBezTo>
                      <a:cubicBezTo>
                        <a:pt x="1643824" y="2119498"/>
                        <a:pt x="1642680" y="2107591"/>
                        <a:pt x="1642966" y="2105115"/>
                      </a:cubicBezTo>
                      <a:cubicBezTo>
                        <a:pt x="1643061" y="2103781"/>
                        <a:pt x="1643824" y="2100352"/>
                        <a:pt x="1643728" y="2097304"/>
                      </a:cubicBezTo>
                      <a:cubicBezTo>
                        <a:pt x="1643538" y="2091875"/>
                        <a:pt x="1643061" y="2095114"/>
                        <a:pt x="1642776" y="2089303"/>
                      </a:cubicBezTo>
                      <a:cubicBezTo>
                        <a:pt x="1642776" y="2089113"/>
                        <a:pt x="1644109" y="2080731"/>
                        <a:pt x="1644109" y="2080445"/>
                      </a:cubicBezTo>
                      <a:cubicBezTo>
                        <a:pt x="1643443" y="2074921"/>
                        <a:pt x="1643061" y="2066062"/>
                        <a:pt x="1643443" y="2052537"/>
                      </a:cubicBezTo>
                      <a:cubicBezTo>
                        <a:pt x="1643633" y="2046346"/>
                        <a:pt x="1643824" y="2038725"/>
                        <a:pt x="1643728" y="2031582"/>
                      </a:cubicBezTo>
                      <a:cubicBezTo>
                        <a:pt x="1643728" y="2028915"/>
                        <a:pt x="1643443" y="2020723"/>
                        <a:pt x="1643443" y="2027772"/>
                      </a:cubicBezTo>
                      <a:lnTo>
                        <a:pt x="1643443" y="2011484"/>
                      </a:lnTo>
                      <a:cubicBezTo>
                        <a:pt x="1643443" y="2000244"/>
                        <a:pt x="1643443" y="2009008"/>
                        <a:pt x="1643061" y="2003388"/>
                      </a:cubicBezTo>
                      <a:cubicBezTo>
                        <a:pt x="1642871" y="1999387"/>
                        <a:pt x="1643347" y="1980909"/>
                        <a:pt x="1643443" y="1975956"/>
                      </a:cubicBezTo>
                      <a:cubicBezTo>
                        <a:pt x="1643538" y="1969288"/>
                        <a:pt x="1643728" y="1955667"/>
                        <a:pt x="1643443" y="1949762"/>
                      </a:cubicBezTo>
                      <a:cubicBezTo>
                        <a:pt x="1643157" y="1944809"/>
                        <a:pt x="1642300" y="1948429"/>
                        <a:pt x="1643157" y="1935475"/>
                      </a:cubicBezTo>
                      <a:cubicBezTo>
                        <a:pt x="1643728" y="1930998"/>
                        <a:pt x="1644109" y="1914424"/>
                        <a:pt x="1643157" y="1921758"/>
                      </a:cubicBezTo>
                      <a:cubicBezTo>
                        <a:pt x="1642395" y="1921568"/>
                        <a:pt x="1642204" y="1911757"/>
                        <a:pt x="1642680" y="1902232"/>
                      </a:cubicBezTo>
                      <a:cubicBezTo>
                        <a:pt x="1643061" y="1895565"/>
                        <a:pt x="1643633" y="1896136"/>
                        <a:pt x="1643252" y="1882611"/>
                      </a:cubicBezTo>
                      <a:cubicBezTo>
                        <a:pt x="1643252" y="1880896"/>
                        <a:pt x="1642300" y="1862799"/>
                        <a:pt x="1642490" y="1862037"/>
                      </a:cubicBezTo>
                      <a:cubicBezTo>
                        <a:pt x="1642585" y="1861370"/>
                        <a:pt x="1643157" y="1874229"/>
                        <a:pt x="1643347" y="1868418"/>
                      </a:cubicBezTo>
                      <a:cubicBezTo>
                        <a:pt x="1643538" y="1863370"/>
                        <a:pt x="1642871" y="1849559"/>
                        <a:pt x="1642776" y="1846035"/>
                      </a:cubicBezTo>
                      <a:cubicBezTo>
                        <a:pt x="1642776" y="1837843"/>
                        <a:pt x="1642776" y="1828509"/>
                        <a:pt x="1643061" y="1821556"/>
                      </a:cubicBezTo>
                      <a:cubicBezTo>
                        <a:pt x="1643347" y="1814983"/>
                        <a:pt x="1643538" y="1810316"/>
                        <a:pt x="1643538" y="1801839"/>
                      </a:cubicBezTo>
                      <a:cubicBezTo>
                        <a:pt x="1643538" y="1792695"/>
                        <a:pt x="1643538" y="1782979"/>
                        <a:pt x="1643347" y="1774216"/>
                      </a:cubicBezTo>
                      <a:cubicBezTo>
                        <a:pt x="1643157" y="1765358"/>
                        <a:pt x="1642585" y="1761072"/>
                        <a:pt x="1643061" y="1755547"/>
                      </a:cubicBezTo>
                      <a:cubicBezTo>
                        <a:pt x="1643633" y="1749356"/>
                        <a:pt x="1643728" y="1737831"/>
                        <a:pt x="1643633" y="1727639"/>
                      </a:cubicBezTo>
                      <a:cubicBezTo>
                        <a:pt x="1643538" y="1720400"/>
                        <a:pt x="1643061" y="1722305"/>
                        <a:pt x="1642680" y="1722305"/>
                      </a:cubicBezTo>
                      <a:cubicBezTo>
                        <a:pt x="1643919" y="1722591"/>
                        <a:pt x="1643538" y="1693635"/>
                        <a:pt x="1643061" y="1685158"/>
                      </a:cubicBezTo>
                      <a:cubicBezTo>
                        <a:pt x="1642776" y="1680395"/>
                        <a:pt x="1642776" y="1671156"/>
                        <a:pt x="1643157" y="1668013"/>
                      </a:cubicBezTo>
                      <a:cubicBezTo>
                        <a:pt x="1643443" y="1665917"/>
                        <a:pt x="1643538" y="1673347"/>
                        <a:pt x="1643824" y="1669251"/>
                      </a:cubicBezTo>
                      <a:cubicBezTo>
                        <a:pt x="1644109" y="1665346"/>
                        <a:pt x="1643728" y="1660392"/>
                        <a:pt x="1643538" y="1657249"/>
                      </a:cubicBezTo>
                      <a:cubicBezTo>
                        <a:pt x="1643252" y="1649915"/>
                        <a:pt x="1643347" y="1639152"/>
                        <a:pt x="1643728" y="1633151"/>
                      </a:cubicBezTo>
                      <a:cubicBezTo>
                        <a:pt x="1644490" y="1633341"/>
                        <a:pt x="1643443" y="1620388"/>
                        <a:pt x="1643347" y="1615911"/>
                      </a:cubicBezTo>
                      <a:cubicBezTo>
                        <a:pt x="1643157" y="1604576"/>
                        <a:pt x="1643538" y="1591146"/>
                        <a:pt x="1643157" y="1581430"/>
                      </a:cubicBezTo>
                      <a:cubicBezTo>
                        <a:pt x="1642776" y="1572763"/>
                        <a:pt x="1642871" y="1559904"/>
                        <a:pt x="1643061" y="1550379"/>
                      </a:cubicBezTo>
                      <a:cubicBezTo>
                        <a:pt x="1643157" y="1539425"/>
                        <a:pt x="1643633" y="1520756"/>
                        <a:pt x="1643061" y="1510659"/>
                      </a:cubicBezTo>
                      <a:cubicBezTo>
                        <a:pt x="1642871" y="1506945"/>
                        <a:pt x="1643538" y="1501134"/>
                        <a:pt x="1643633" y="1497420"/>
                      </a:cubicBezTo>
                      <a:cubicBezTo>
                        <a:pt x="1643824" y="1491324"/>
                        <a:pt x="1643443" y="1488371"/>
                        <a:pt x="1643443" y="1480941"/>
                      </a:cubicBezTo>
                      <a:cubicBezTo>
                        <a:pt x="1643443" y="1472464"/>
                        <a:pt x="1643443" y="1463511"/>
                        <a:pt x="1643443" y="1455129"/>
                      </a:cubicBezTo>
                      <a:cubicBezTo>
                        <a:pt x="1643347" y="1445985"/>
                        <a:pt x="1642871" y="1448747"/>
                        <a:pt x="1643252" y="1438650"/>
                      </a:cubicBezTo>
                      <a:cubicBezTo>
                        <a:pt x="1643633" y="1429030"/>
                        <a:pt x="1644204" y="1406361"/>
                        <a:pt x="1642966" y="1405980"/>
                      </a:cubicBezTo>
                      <a:cubicBezTo>
                        <a:pt x="1644300" y="1406266"/>
                        <a:pt x="1643919" y="1351211"/>
                        <a:pt x="1643347" y="1340067"/>
                      </a:cubicBezTo>
                      <a:cubicBezTo>
                        <a:pt x="1642871" y="1330732"/>
                        <a:pt x="1644967" y="1318826"/>
                        <a:pt x="1643824" y="1307206"/>
                      </a:cubicBezTo>
                      <a:cubicBezTo>
                        <a:pt x="1643252" y="1301967"/>
                        <a:pt x="1642585" y="1299490"/>
                        <a:pt x="1643252" y="1289108"/>
                      </a:cubicBezTo>
                      <a:cubicBezTo>
                        <a:pt x="1643252" y="1285965"/>
                        <a:pt x="1643157" y="1267391"/>
                        <a:pt x="1643157" y="1265867"/>
                      </a:cubicBezTo>
                      <a:cubicBezTo>
                        <a:pt x="1643252" y="1265010"/>
                        <a:pt x="1643538" y="1272154"/>
                        <a:pt x="1643633" y="1266819"/>
                      </a:cubicBezTo>
                      <a:cubicBezTo>
                        <a:pt x="1643728" y="1262629"/>
                        <a:pt x="1643728" y="1256056"/>
                        <a:pt x="1643728" y="1251484"/>
                      </a:cubicBezTo>
                      <a:cubicBezTo>
                        <a:pt x="1643728" y="1239007"/>
                        <a:pt x="1644300" y="1225291"/>
                        <a:pt x="1644204" y="1213670"/>
                      </a:cubicBezTo>
                      <a:cubicBezTo>
                        <a:pt x="1643824" y="1224624"/>
                        <a:pt x="1642680" y="1229577"/>
                        <a:pt x="1642109" y="1220052"/>
                      </a:cubicBezTo>
                      <a:cubicBezTo>
                        <a:pt x="1642109" y="1208717"/>
                        <a:pt x="1642966" y="1215480"/>
                        <a:pt x="1643252" y="1216242"/>
                      </a:cubicBezTo>
                      <a:cubicBezTo>
                        <a:pt x="1643728" y="1217480"/>
                        <a:pt x="1643347" y="1201192"/>
                        <a:pt x="1643443" y="1196334"/>
                      </a:cubicBezTo>
                      <a:cubicBezTo>
                        <a:pt x="1643538" y="1191763"/>
                        <a:pt x="1644300" y="1183000"/>
                        <a:pt x="1644014" y="1180333"/>
                      </a:cubicBezTo>
                      <a:cubicBezTo>
                        <a:pt x="1643728" y="1177094"/>
                        <a:pt x="1643347" y="1175760"/>
                        <a:pt x="1643538" y="1168426"/>
                      </a:cubicBezTo>
                      <a:cubicBezTo>
                        <a:pt x="1643728" y="1157377"/>
                        <a:pt x="1644204" y="1150329"/>
                        <a:pt x="1644300" y="1138041"/>
                      </a:cubicBezTo>
                      <a:cubicBezTo>
                        <a:pt x="1643824" y="1145852"/>
                        <a:pt x="1644014" y="1094036"/>
                        <a:pt x="1643824" y="1088797"/>
                      </a:cubicBezTo>
                      <a:cubicBezTo>
                        <a:pt x="1643728" y="1085273"/>
                        <a:pt x="1642966" y="1092798"/>
                        <a:pt x="1642680" y="1086702"/>
                      </a:cubicBezTo>
                      <a:cubicBezTo>
                        <a:pt x="1642300" y="1078701"/>
                        <a:pt x="1643443" y="1076034"/>
                        <a:pt x="1643728" y="1076129"/>
                      </a:cubicBezTo>
                      <a:cubicBezTo>
                        <a:pt x="1643443" y="1076034"/>
                        <a:pt x="1642966" y="1071843"/>
                        <a:pt x="1643252" y="1066318"/>
                      </a:cubicBezTo>
                      <a:cubicBezTo>
                        <a:pt x="1643538" y="1061270"/>
                        <a:pt x="1644014" y="1064127"/>
                        <a:pt x="1644204" y="1058984"/>
                      </a:cubicBezTo>
                      <a:cubicBezTo>
                        <a:pt x="1644300" y="1055746"/>
                        <a:pt x="1643157" y="1050792"/>
                        <a:pt x="1643252" y="1041553"/>
                      </a:cubicBezTo>
                      <a:cubicBezTo>
                        <a:pt x="1643252" y="1038982"/>
                        <a:pt x="1644300" y="1024980"/>
                        <a:pt x="1643824" y="1025075"/>
                      </a:cubicBezTo>
                      <a:cubicBezTo>
                        <a:pt x="1643538" y="1025170"/>
                        <a:pt x="1643347" y="1031171"/>
                        <a:pt x="1643157" y="1024313"/>
                      </a:cubicBezTo>
                      <a:cubicBezTo>
                        <a:pt x="1643061" y="1022122"/>
                        <a:pt x="1643061" y="1018979"/>
                        <a:pt x="1643157" y="1016883"/>
                      </a:cubicBezTo>
                      <a:cubicBezTo>
                        <a:pt x="1643443" y="1011073"/>
                        <a:pt x="1644204" y="1018598"/>
                        <a:pt x="1644300" y="1010216"/>
                      </a:cubicBezTo>
                      <a:cubicBezTo>
                        <a:pt x="1644300" y="1004501"/>
                        <a:pt x="1644300" y="996690"/>
                        <a:pt x="1644300" y="991071"/>
                      </a:cubicBezTo>
                      <a:cubicBezTo>
                        <a:pt x="1644300" y="988785"/>
                        <a:pt x="1643919" y="986404"/>
                        <a:pt x="1643919" y="986118"/>
                      </a:cubicBezTo>
                      <a:cubicBezTo>
                        <a:pt x="1643919" y="975354"/>
                        <a:pt x="1643919" y="964306"/>
                        <a:pt x="1643919" y="953637"/>
                      </a:cubicBezTo>
                      <a:cubicBezTo>
                        <a:pt x="1643824" y="940969"/>
                        <a:pt x="1643443" y="939064"/>
                        <a:pt x="1643157" y="952114"/>
                      </a:cubicBezTo>
                      <a:cubicBezTo>
                        <a:pt x="1643157" y="942207"/>
                        <a:pt x="1643157" y="932206"/>
                        <a:pt x="1643633" y="924682"/>
                      </a:cubicBezTo>
                      <a:cubicBezTo>
                        <a:pt x="1644014" y="918681"/>
                        <a:pt x="1644586" y="908965"/>
                        <a:pt x="1644204" y="899916"/>
                      </a:cubicBezTo>
                      <a:cubicBezTo>
                        <a:pt x="1643919" y="893249"/>
                        <a:pt x="1643728" y="892963"/>
                        <a:pt x="1643633" y="883438"/>
                      </a:cubicBezTo>
                      <a:cubicBezTo>
                        <a:pt x="1643633" y="880104"/>
                        <a:pt x="1643633" y="873151"/>
                        <a:pt x="1643633" y="869722"/>
                      </a:cubicBezTo>
                      <a:cubicBezTo>
                        <a:pt x="1643538" y="869722"/>
                        <a:pt x="1643347" y="870008"/>
                        <a:pt x="1643252" y="867912"/>
                      </a:cubicBezTo>
                      <a:cubicBezTo>
                        <a:pt x="1642966" y="859531"/>
                        <a:pt x="1643252" y="846386"/>
                        <a:pt x="1643061" y="836956"/>
                      </a:cubicBezTo>
                      <a:cubicBezTo>
                        <a:pt x="1642871" y="827527"/>
                        <a:pt x="1642490" y="819907"/>
                        <a:pt x="1643061" y="813334"/>
                      </a:cubicBezTo>
                      <a:cubicBezTo>
                        <a:pt x="1643347" y="809334"/>
                        <a:pt x="1643347" y="789045"/>
                        <a:pt x="1643061" y="784854"/>
                      </a:cubicBezTo>
                      <a:cubicBezTo>
                        <a:pt x="1642680" y="780282"/>
                        <a:pt x="1642395" y="795427"/>
                        <a:pt x="1642395" y="798285"/>
                      </a:cubicBezTo>
                      <a:cubicBezTo>
                        <a:pt x="1642395" y="791522"/>
                        <a:pt x="1642395" y="784378"/>
                        <a:pt x="1642585" y="778282"/>
                      </a:cubicBezTo>
                      <a:cubicBezTo>
                        <a:pt x="1642776" y="772758"/>
                        <a:pt x="1643061" y="769519"/>
                        <a:pt x="1643157" y="762947"/>
                      </a:cubicBezTo>
                      <a:cubicBezTo>
                        <a:pt x="1643347" y="751803"/>
                        <a:pt x="1642776" y="748278"/>
                        <a:pt x="1643061" y="737801"/>
                      </a:cubicBezTo>
                      <a:cubicBezTo>
                        <a:pt x="1643157" y="733515"/>
                        <a:pt x="1644395" y="721418"/>
                        <a:pt x="1643538" y="718751"/>
                      </a:cubicBezTo>
                      <a:cubicBezTo>
                        <a:pt x="1643061" y="717132"/>
                        <a:pt x="1642204" y="715132"/>
                        <a:pt x="1642776" y="703702"/>
                      </a:cubicBezTo>
                      <a:cubicBezTo>
                        <a:pt x="1643157" y="696653"/>
                        <a:pt x="1643443" y="696653"/>
                        <a:pt x="1643633" y="687223"/>
                      </a:cubicBezTo>
                      <a:cubicBezTo>
                        <a:pt x="1643728" y="684175"/>
                        <a:pt x="1643919" y="661411"/>
                        <a:pt x="1643633" y="660649"/>
                      </a:cubicBezTo>
                      <a:cubicBezTo>
                        <a:pt x="1643443" y="660172"/>
                        <a:pt x="1642395" y="668078"/>
                        <a:pt x="1642585" y="655124"/>
                      </a:cubicBezTo>
                      <a:cubicBezTo>
                        <a:pt x="1642680" y="645599"/>
                        <a:pt x="1643252" y="652362"/>
                        <a:pt x="1643633" y="649028"/>
                      </a:cubicBezTo>
                      <a:cubicBezTo>
                        <a:pt x="1643633" y="648742"/>
                        <a:pt x="1642871" y="639503"/>
                        <a:pt x="1642776" y="638455"/>
                      </a:cubicBezTo>
                      <a:cubicBezTo>
                        <a:pt x="1642395" y="631788"/>
                        <a:pt x="1642680" y="630264"/>
                        <a:pt x="1642966" y="627120"/>
                      </a:cubicBezTo>
                      <a:cubicBezTo>
                        <a:pt x="1643443" y="622453"/>
                        <a:pt x="1643824" y="600355"/>
                        <a:pt x="1643633" y="592164"/>
                      </a:cubicBezTo>
                      <a:cubicBezTo>
                        <a:pt x="1643443" y="582544"/>
                        <a:pt x="1642014" y="592640"/>
                        <a:pt x="1642014" y="588163"/>
                      </a:cubicBezTo>
                      <a:cubicBezTo>
                        <a:pt x="1642014" y="581591"/>
                        <a:pt x="1642490" y="580924"/>
                        <a:pt x="1642680" y="577495"/>
                      </a:cubicBezTo>
                      <a:cubicBezTo>
                        <a:pt x="1642966" y="572637"/>
                        <a:pt x="1643061" y="565494"/>
                        <a:pt x="1643157" y="559017"/>
                      </a:cubicBezTo>
                      <a:cubicBezTo>
                        <a:pt x="1643252" y="549968"/>
                        <a:pt x="1644204" y="532632"/>
                        <a:pt x="1644014" y="525870"/>
                      </a:cubicBezTo>
                      <a:cubicBezTo>
                        <a:pt x="1643919" y="522441"/>
                        <a:pt x="1643157" y="516345"/>
                        <a:pt x="1643443" y="513011"/>
                      </a:cubicBezTo>
                      <a:cubicBezTo>
                        <a:pt x="1643633" y="510153"/>
                        <a:pt x="1643919" y="510249"/>
                        <a:pt x="1643919" y="503962"/>
                      </a:cubicBezTo>
                      <a:cubicBezTo>
                        <a:pt x="1644014" y="489294"/>
                        <a:pt x="1642776" y="483102"/>
                        <a:pt x="1642680" y="469196"/>
                      </a:cubicBezTo>
                      <a:cubicBezTo>
                        <a:pt x="1642585" y="454527"/>
                        <a:pt x="1644014" y="448241"/>
                        <a:pt x="1644014" y="437287"/>
                      </a:cubicBezTo>
                      <a:cubicBezTo>
                        <a:pt x="1644014" y="433382"/>
                        <a:pt x="1643347" y="439192"/>
                        <a:pt x="1643347" y="440621"/>
                      </a:cubicBezTo>
                      <a:cubicBezTo>
                        <a:pt x="1643347" y="431858"/>
                        <a:pt x="1644014" y="430524"/>
                        <a:pt x="1644014" y="422809"/>
                      </a:cubicBezTo>
                      <a:cubicBezTo>
                        <a:pt x="1643919" y="412903"/>
                        <a:pt x="1643824" y="405569"/>
                        <a:pt x="1643728" y="395091"/>
                      </a:cubicBezTo>
                      <a:cubicBezTo>
                        <a:pt x="1643728" y="400140"/>
                        <a:pt x="1643728" y="387948"/>
                        <a:pt x="1643538" y="384042"/>
                      </a:cubicBezTo>
                      <a:cubicBezTo>
                        <a:pt x="1643252" y="378994"/>
                        <a:pt x="1643443" y="375470"/>
                        <a:pt x="1643538" y="370231"/>
                      </a:cubicBezTo>
                      <a:cubicBezTo>
                        <a:pt x="1643728" y="360040"/>
                        <a:pt x="1643728" y="346514"/>
                        <a:pt x="1643538" y="336513"/>
                      </a:cubicBezTo>
                      <a:cubicBezTo>
                        <a:pt x="1643443" y="332607"/>
                        <a:pt x="1642585" y="319844"/>
                        <a:pt x="1642966" y="319368"/>
                      </a:cubicBezTo>
                      <a:cubicBezTo>
                        <a:pt x="1643728" y="318415"/>
                        <a:pt x="1644490" y="318701"/>
                        <a:pt x="1643728" y="303556"/>
                      </a:cubicBezTo>
                      <a:cubicBezTo>
                        <a:pt x="1643252" y="294127"/>
                        <a:pt x="1642109" y="282792"/>
                        <a:pt x="1642776" y="269457"/>
                      </a:cubicBezTo>
                      <a:cubicBezTo>
                        <a:pt x="1643347" y="265647"/>
                        <a:pt x="1641633" y="261170"/>
                        <a:pt x="1637823" y="259170"/>
                      </a:cubicBezTo>
                      <a:cubicBezTo>
                        <a:pt x="1636870" y="258598"/>
                        <a:pt x="1635822" y="258217"/>
                        <a:pt x="1634679" y="258027"/>
                      </a:cubicBezTo>
                      <a:cubicBezTo>
                        <a:pt x="1633727" y="257836"/>
                        <a:pt x="1632870" y="257646"/>
                        <a:pt x="1631917" y="257455"/>
                      </a:cubicBezTo>
                      <a:cubicBezTo>
                        <a:pt x="1629917" y="257074"/>
                        <a:pt x="1627821" y="256693"/>
                        <a:pt x="1625536" y="256217"/>
                      </a:cubicBezTo>
                      <a:cubicBezTo>
                        <a:pt x="1616487" y="254598"/>
                        <a:pt x="1615249" y="254788"/>
                        <a:pt x="1608486" y="253740"/>
                      </a:cubicBezTo>
                      <a:cubicBezTo>
                        <a:pt x="1602485" y="252788"/>
                        <a:pt x="1597437" y="251359"/>
                        <a:pt x="1590007" y="250121"/>
                      </a:cubicBezTo>
                      <a:cubicBezTo>
                        <a:pt x="1588674" y="249931"/>
                        <a:pt x="1586674" y="250026"/>
                        <a:pt x="1585245" y="249835"/>
                      </a:cubicBezTo>
                      <a:cubicBezTo>
                        <a:pt x="1573529" y="248597"/>
                        <a:pt x="1565433" y="245835"/>
                        <a:pt x="1557051" y="244501"/>
                      </a:cubicBezTo>
                      <a:cubicBezTo>
                        <a:pt x="1561527" y="245263"/>
                        <a:pt x="1562956" y="247359"/>
                        <a:pt x="1546573" y="243930"/>
                      </a:cubicBezTo>
                      <a:cubicBezTo>
                        <a:pt x="1537334" y="242025"/>
                        <a:pt x="1540477" y="242501"/>
                        <a:pt x="1527142" y="240310"/>
                      </a:cubicBezTo>
                      <a:cubicBezTo>
                        <a:pt x="1521046" y="239167"/>
                        <a:pt x="1520475" y="238977"/>
                        <a:pt x="1520665" y="238596"/>
                      </a:cubicBezTo>
                      <a:cubicBezTo>
                        <a:pt x="1520189" y="239644"/>
                        <a:pt x="1486661" y="233357"/>
                        <a:pt x="1486185" y="234405"/>
                      </a:cubicBezTo>
                      <a:cubicBezTo>
                        <a:pt x="1486470" y="233833"/>
                        <a:pt x="1462372" y="230119"/>
                        <a:pt x="1455705" y="229071"/>
                      </a:cubicBezTo>
                      <a:cubicBezTo>
                        <a:pt x="1449990" y="228214"/>
                        <a:pt x="1444084" y="227356"/>
                        <a:pt x="1438750" y="226594"/>
                      </a:cubicBezTo>
                      <a:cubicBezTo>
                        <a:pt x="1438941" y="226594"/>
                        <a:pt x="1433035" y="226404"/>
                        <a:pt x="1432273" y="226213"/>
                      </a:cubicBezTo>
                      <a:cubicBezTo>
                        <a:pt x="1429225" y="225451"/>
                        <a:pt x="1432178" y="225070"/>
                        <a:pt x="1432273" y="224785"/>
                      </a:cubicBezTo>
                      <a:cubicBezTo>
                        <a:pt x="1427130" y="224308"/>
                        <a:pt x="1420272" y="223356"/>
                        <a:pt x="1418748" y="223546"/>
                      </a:cubicBezTo>
                      <a:cubicBezTo>
                        <a:pt x="1417128" y="223832"/>
                        <a:pt x="1415604" y="224213"/>
                        <a:pt x="1404365" y="222403"/>
                      </a:cubicBezTo>
                      <a:cubicBezTo>
                        <a:pt x="1404460" y="222117"/>
                        <a:pt x="1408556" y="221832"/>
                        <a:pt x="1405413" y="221165"/>
                      </a:cubicBezTo>
                      <a:cubicBezTo>
                        <a:pt x="1400174" y="220117"/>
                        <a:pt x="1392935" y="219546"/>
                        <a:pt x="1391125" y="219450"/>
                      </a:cubicBezTo>
                      <a:cubicBezTo>
                        <a:pt x="1385791" y="218593"/>
                        <a:pt x="1380648" y="217736"/>
                        <a:pt x="1375885" y="216879"/>
                      </a:cubicBezTo>
                      <a:cubicBezTo>
                        <a:pt x="1372742" y="216307"/>
                        <a:pt x="1368170" y="215069"/>
                        <a:pt x="1364169" y="214498"/>
                      </a:cubicBezTo>
                      <a:cubicBezTo>
                        <a:pt x="1357121" y="213354"/>
                        <a:pt x="1356073" y="214212"/>
                        <a:pt x="1351311" y="213354"/>
                      </a:cubicBezTo>
                      <a:cubicBezTo>
                        <a:pt x="1350358" y="213164"/>
                        <a:pt x="1346548" y="212307"/>
                        <a:pt x="1344453" y="211831"/>
                      </a:cubicBezTo>
                      <a:cubicBezTo>
                        <a:pt x="1341024" y="211259"/>
                        <a:pt x="1337214" y="210592"/>
                        <a:pt x="1333499" y="209925"/>
                      </a:cubicBezTo>
                      <a:cubicBezTo>
                        <a:pt x="1323593" y="208497"/>
                        <a:pt x="1316449" y="207354"/>
                        <a:pt x="1306829" y="205925"/>
                      </a:cubicBezTo>
                      <a:cubicBezTo>
                        <a:pt x="1298733" y="204687"/>
                        <a:pt x="1296256" y="203734"/>
                        <a:pt x="1289398" y="202877"/>
                      </a:cubicBezTo>
                      <a:cubicBezTo>
                        <a:pt x="1284636" y="202306"/>
                        <a:pt x="1282445" y="202115"/>
                        <a:pt x="1282350" y="202401"/>
                      </a:cubicBezTo>
                      <a:cubicBezTo>
                        <a:pt x="1282636" y="201734"/>
                        <a:pt x="1283017" y="201448"/>
                        <a:pt x="1269205" y="199162"/>
                      </a:cubicBezTo>
                      <a:cubicBezTo>
                        <a:pt x="1269396" y="199257"/>
                        <a:pt x="1269015" y="199639"/>
                        <a:pt x="1269015" y="199543"/>
                      </a:cubicBezTo>
                      <a:cubicBezTo>
                        <a:pt x="1260728" y="198210"/>
                        <a:pt x="1231296" y="193161"/>
                        <a:pt x="1225962" y="192781"/>
                      </a:cubicBezTo>
                      <a:cubicBezTo>
                        <a:pt x="1225390" y="192781"/>
                        <a:pt x="1231677" y="194685"/>
                        <a:pt x="1225009" y="193542"/>
                      </a:cubicBezTo>
                      <a:cubicBezTo>
                        <a:pt x="1219199" y="192399"/>
                        <a:pt x="1212055" y="190971"/>
                        <a:pt x="1205864" y="189732"/>
                      </a:cubicBezTo>
                      <a:cubicBezTo>
                        <a:pt x="1190338" y="186875"/>
                        <a:pt x="1171764" y="183732"/>
                        <a:pt x="1155001" y="181160"/>
                      </a:cubicBezTo>
                      <a:cubicBezTo>
                        <a:pt x="1146047" y="179922"/>
                        <a:pt x="1140522" y="179160"/>
                        <a:pt x="1131378" y="177921"/>
                      </a:cubicBezTo>
                      <a:cubicBezTo>
                        <a:pt x="1116805" y="175635"/>
                        <a:pt x="1117853" y="176112"/>
                        <a:pt x="1112233" y="175826"/>
                      </a:cubicBezTo>
                      <a:cubicBezTo>
                        <a:pt x="1114234" y="175921"/>
                        <a:pt x="1093278" y="171159"/>
                        <a:pt x="1089564" y="171254"/>
                      </a:cubicBezTo>
                      <a:cubicBezTo>
                        <a:pt x="1087278" y="171349"/>
                        <a:pt x="1110804" y="175921"/>
                        <a:pt x="1108042" y="176016"/>
                      </a:cubicBezTo>
                      <a:cubicBezTo>
                        <a:pt x="1107947" y="176016"/>
                        <a:pt x="1089850" y="172302"/>
                        <a:pt x="1088611" y="172016"/>
                      </a:cubicBezTo>
                      <a:cubicBezTo>
                        <a:pt x="1081849" y="170492"/>
                        <a:pt x="1072038" y="168396"/>
                        <a:pt x="1072228" y="167730"/>
                      </a:cubicBezTo>
                      <a:cubicBezTo>
                        <a:pt x="1071847" y="168682"/>
                        <a:pt x="1053845" y="165348"/>
                        <a:pt x="1044606" y="164396"/>
                      </a:cubicBezTo>
                      <a:cubicBezTo>
                        <a:pt x="1032128" y="162396"/>
                        <a:pt x="1032509" y="162300"/>
                        <a:pt x="1034033" y="162015"/>
                      </a:cubicBezTo>
                      <a:cubicBezTo>
                        <a:pt x="1035367" y="161729"/>
                        <a:pt x="1024603" y="160205"/>
                        <a:pt x="1024794" y="159824"/>
                      </a:cubicBezTo>
                      <a:lnTo>
                        <a:pt x="1024127" y="161539"/>
                      </a:lnTo>
                      <a:cubicBezTo>
                        <a:pt x="1012602" y="159729"/>
                        <a:pt x="1009077" y="157633"/>
                        <a:pt x="1007744" y="157538"/>
                      </a:cubicBezTo>
                      <a:cubicBezTo>
                        <a:pt x="1000505" y="156681"/>
                        <a:pt x="988789" y="155823"/>
                        <a:pt x="979360" y="153728"/>
                      </a:cubicBezTo>
                      <a:cubicBezTo>
                        <a:pt x="972311" y="152204"/>
                        <a:pt x="943069" y="146679"/>
                        <a:pt x="936592" y="146584"/>
                      </a:cubicBezTo>
                      <a:cubicBezTo>
                        <a:pt x="933735" y="146584"/>
                        <a:pt x="916209" y="143250"/>
                        <a:pt x="909922" y="142679"/>
                      </a:cubicBezTo>
                      <a:cubicBezTo>
                        <a:pt x="898397" y="141631"/>
                        <a:pt x="897730" y="140107"/>
                        <a:pt x="890491" y="138869"/>
                      </a:cubicBezTo>
                      <a:cubicBezTo>
                        <a:pt x="882204" y="137440"/>
                        <a:pt x="878109" y="137345"/>
                        <a:pt x="870012" y="136107"/>
                      </a:cubicBezTo>
                      <a:cubicBezTo>
                        <a:pt x="860297" y="134487"/>
                        <a:pt x="862964" y="134678"/>
                        <a:pt x="864393" y="134583"/>
                      </a:cubicBezTo>
                      <a:cubicBezTo>
                        <a:pt x="866107" y="134392"/>
                        <a:pt x="851725" y="132582"/>
                        <a:pt x="850772" y="132487"/>
                      </a:cubicBezTo>
                      <a:cubicBezTo>
                        <a:pt x="845343" y="131916"/>
                        <a:pt x="843724" y="131440"/>
                        <a:pt x="840199" y="130773"/>
                      </a:cubicBezTo>
                      <a:cubicBezTo>
                        <a:pt x="829245" y="128773"/>
                        <a:pt x="839818" y="132964"/>
                        <a:pt x="826293" y="129344"/>
                      </a:cubicBezTo>
                      <a:cubicBezTo>
                        <a:pt x="819054" y="127439"/>
                        <a:pt x="804957" y="125153"/>
                        <a:pt x="796099" y="124391"/>
                      </a:cubicBezTo>
                      <a:cubicBezTo>
                        <a:pt x="786097" y="123439"/>
                        <a:pt x="779335" y="122581"/>
                        <a:pt x="772667" y="120390"/>
                      </a:cubicBezTo>
                      <a:cubicBezTo>
                        <a:pt x="768762" y="119152"/>
                        <a:pt x="744283" y="116485"/>
                        <a:pt x="739044" y="114961"/>
                      </a:cubicBezTo>
                      <a:cubicBezTo>
                        <a:pt x="743330" y="116199"/>
                        <a:pt x="707230" y="111818"/>
                        <a:pt x="718565" y="112294"/>
                      </a:cubicBezTo>
                      <a:cubicBezTo>
                        <a:pt x="719041" y="111056"/>
                        <a:pt x="703611" y="109627"/>
                        <a:pt x="693228" y="108103"/>
                      </a:cubicBezTo>
                      <a:cubicBezTo>
                        <a:pt x="687133" y="107151"/>
                        <a:pt x="678655" y="105912"/>
                        <a:pt x="673226" y="104769"/>
                      </a:cubicBezTo>
                      <a:cubicBezTo>
                        <a:pt x="669892" y="104103"/>
                        <a:pt x="671893" y="104198"/>
                        <a:pt x="666939" y="103436"/>
                      </a:cubicBezTo>
                      <a:cubicBezTo>
                        <a:pt x="663320" y="102864"/>
                        <a:pt x="655986" y="101817"/>
                        <a:pt x="649413" y="100769"/>
                      </a:cubicBezTo>
                      <a:cubicBezTo>
                        <a:pt x="642841" y="99816"/>
                        <a:pt x="637221" y="99150"/>
                        <a:pt x="637031" y="99435"/>
                      </a:cubicBezTo>
                      <a:cubicBezTo>
                        <a:pt x="637221" y="98959"/>
                        <a:pt x="638936" y="98769"/>
                        <a:pt x="628839" y="97149"/>
                      </a:cubicBezTo>
                      <a:cubicBezTo>
                        <a:pt x="622839" y="96197"/>
                        <a:pt x="612647" y="95340"/>
                        <a:pt x="610075" y="94387"/>
                      </a:cubicBezTo>
                      <a:cubicBezTo>
                        <a:pt x="610266" y="94482"/>
                        <a:pt x="603503" y="93530"/>
                        <a:pt x="603217" y="93625"/>
                      </a:cubicBezTo>
                      <a:cubicBezTo>
                        <a:pt x="602741" y="93816"/>
                        <a:pt x="597407" y="92768"/>
                        <a:pt x="595407" y="92387"/>
                      </a:cubicBezTo>
                      <a:cubicBezTo>
                        <a:pt x="584739" y="90387"/>
                        <a:pt x="569594" y="87529"/>
                        <a:pt x="569118" y="88672"/>
                      </a:cubicBezTo>
                      <a:cubicBezTo>
                        <a:pt x="569213" y="88482"/>
                        <a:pt x="569594" y="87529"/>
                        <a:pt x="561498" y="86672"/>
                      </a:cubicBezTo>
                      <a:cubicBezTo>
                        <a:pt x="554449" y="85910"/>
                        <a:pt x="556259" y="86386"/>
                        <a:pt x="546067" y="84767"/>
                      </a:cubicBezTo>
                      <a:cubicBezTo>
                        <a:pt x="552163" y="85719"/>
                        <a:pt x="551020" y="84672"/>
                        <a:pt x="542829" y="83338"/>
                      </a:cubicBezTo>
                      <a:cubicBezTo>
                        <a:pt x="536257" y="82386"/>
                        <a:pt x="529399" y="81338"/>
                        <a:pt x="523017" y="80385"/>
                      </a:cubicBezTo>
                      <a:cubicBezTo>
                        <a:pt x="509396" y="78481"/>
                        <a:pt x="508729" y="78576"/>
                        <a:pt x="507967" y="79147"/>
                      </a:cubicBezTo>
                      <a:cubicBezTo>
                        <a:pt x="495585" y="77147"/>
                        <a:pt x="498442" y="77433"/>
                        <a:pt x="494346" y="76290"/>
                      </a:cubicBezTo>
                      <a:cubicBezTo>
                        <a:pt x="494251" y="76290"/>
                        <a:pt x="492727" y="76194"/>
                        <a:pt x="490918" y="76194"/>
                      </a:cubicBezTo>
                      <a:cubicBezTo>
                        <a:pt x="489203" y="76099"/>
                        <a:pt x="487488" y="76099"/>
                        <a:pt x="487393" y="76194"/>
                      </a:cubicBezTo>
                      <a:cubicBezTo>
                        <a:pt x="487679" y="75528"/>
                        <a:pt x="484726" y="74480"/>
                        <a:pt x="481297" y="73242"/>
                      </a:cubicBezTo>
                      <a:cubicBezTo>
                        <a:pt x="474916" y="72670"/>
                        <a:pt x="469391" y="72194"/>
                        <a:pt x="463867" y="71623"/>
                      </a:cubicBezTo>
                      <a:cubicBezTo>
                        <a:pt x="454818" y="70956"/>
                        <a:pt x="441578" y="68479"/>
                        <a:pt x="429767" y="66384"/>
                      </a:cubicBezTo>
                      <a:cubicBezTo>
                        <a:pt x="423576" y="65241"/>
                        <a:pt x="400906" y="61240"/>
                        <a:pt x="399382" y="61716"/>
                      </a:cubicBezTo>
                      <a:cubicBezTo>
                        <a:pt x="398144" y="62098"/>
                        <a:pt x="398716" y="62764"/>
                        <a:pt x="398525" y="63336"/>
                      </a:cubicBezTo>
                      <a:cubicBezTo>
                        <a:pt x="388714" y="61812"/>
                        <a:pt x="392143" y="61240"/>
                        <a:pt x="392238" y="60954"/>
                      </a:cubicBezTo>
                      <a:cubicBezTo>
                        <a:pt x="392048" y="61431"/>
                        <a:pt x="378808" y="58478"/>
                        <a:pt x="378903" y="58192"/>
                      </a:cubicBezTo>
                      <a:cubicBezTo>
                        <a:pt x="378999" y="57906"/>
                        <a:pt x="379666" y="57525"/>
                        <a:pt x="372426" y="56287"/>
                      </a:cubicBezTo>
                      <a:lnTo>
                        <a:pt x="371760" y="58002"/>
                      </a:lnTo>
                      <a:cubicBezTo>
                        <a:pt x="372141" y="57049"/>
                        <a:pt x="334803" y="51048"/>
                        <a:pt x="324611" y="49429"/>
                      </a:cubicBezTo>
                      <a:cubicBezTo>
                        <a:pt x="331850" y="50572"/>
                        <a:pt x="331183" y="51048"/>
                        <a:pt x="331088" y="51334"/>
                      </a:cubicBezTo>
                      <a:cubicBezTo>
                        <a:pt x="317277" y="49048"/>
                        <a:pt x="311562" y="46477"/>
                        <a:pt x="297465" y="45143"/>
                      </a:cubicBezTo>
                      <a:cubicBezTo>
                        <a:pt x="296226" y="45048"/>
                        <a:pt x="284034" y="44000"/>
                        <a:pt x="282034" y="43143"/>
                      </a:cubicBezTo>
                      <a:cubicBezTo>
                        <a:pt x="281177" y="42762"/>
                        <a:pt x="292226" y="43619"/>
                        <a:pt x="282225" y="42095"/>
                      </a:cubicBezTo>
                      <a:cubicBezTo>
                        <a:pt x="271366" y="40476"/>
                        <a:pt x="267842" y="40381"/>
                        <a:pt x="254697" y="38094"/>
                      </a:cubicBezTo>
                      <a:cubicBezTo>
                        <a:pt x="244696" y="36380"/>
                        <a:pt x="236695" y="34761"/>
                        <a:pt x="225932" y="33046"/>
                      </a:cubicBezTo>
                      <a:cubicBezTo>
                        <a:pt x="213740" y="31141"/>
                        <a:pt x="204882" y="30665"/>
                        <a:pt x="220026" y="33141"/>
                      </a:cubicBezTo>
                      <a:cubicBezTo>
                        <a:pt x="213073" y="31998"/>
                        <a:pt x="205644" y="30760"/>
                        <a:pt x="198786" y="29712"/>
                      </a:cubicBezTo>
                      <a:cubicBezTo>
                        <a:pt x="192309" y="28569"/>
                        <a:pt x="189356" y="27807"/>
                        <a:pt x="184212" y="26760"/>
                      </a:cubicBezTo>
                      <a:cubicBezTo>
                        <a:pt x="180879" y="26093"/>
                        <a:pt x="176688" y="25521"/>
                        <a:pt x="173449" y="25140"/>
                      </a:cubicBezTo>
                      <a:cubicBezTo>
                        <a:pt x="165734" y="24093"/>
                        <a:pt x="168210" y="24855"/>
                        <a:pt x="168020" y="25236"/>
                      </a:cubicBezTo>
                      <a:cubicBezTo>
                        <a:pt x="173449" y="25807"/>
                        <a:pt x="176878" y="26569"/>
                        <a:pt x="172306" y="26188"/>
                      </a:cubicBezTo>
                      <a:cubicBezTo>
                        <a:pt x="168687" y="25902"/>
                        <a:pt x="162019" y="25045"/>
                        <a:pt x="156495" y="23998"/>
                      </a:cubicBezTo>
                      <a:cubicBezTo>
                        <a:pt x="145922" y="22092"/>
                        <a:pt x="165258" y="24093"/>
                        <a:pt x="152304" y="21997"/>
                      </a:cubicBezTo>
                      <a:cubicBezTo>
                        <a:pt x="146589" y="21140"/>
                        <a:pt x="116966" y="16758"/>
                        <a:pt x="124776" y="18568"/>
                      </a:cubicBezTo>
                      <a:cubicBezTo>
                        <a:pt x="130968" y="19997"/>
                        <a:pt x="134587" y="20664"/>
                        <a:pt x="126872" y="19902"/>
                      </a:cubicBezTo>
                      <a:cubicBezTo>
                        <a:pt x="122109" y="19425"/>
                        <a:pt x="114394" y="18378"/>
                        <a:pt x="108965" y="17235"/>
                      </a:cubicBezTo>
                      <a:cubicBezTo>
                        <a:pt x="100964" y="15425"/>
                        <a:pt x="113442" y="15806"/>
                        <a:pt x="110394" y="15235"/>
                      </a:cubicBezTo>
                      <a:cubicBezTo>
                        <a:pt x="104774" y="14187"/>
                        <a:pt x="96011" y="12948"/>
                        <a:pt x="91058" y="12282"/>
                      </a:cubicBezTo>
                      <a:cubicBezTo>
                        <a:pt x="84295" y="11424"/>
                        <a:pt x="89439" y="12758"/>
                        <a:pt x="83533" y="12091"/>
                      </a:cubicBezTo>
                      <a:cubicBezTo>
                        <a:pt x="72484" y="10853"/>
                        <a:pt x="75627" y="9519"/>
                        <a:pt x="65531" y="8281"/>
                      </a:cubicBezTo>
                      <a:cubicBezTo>
                        <a:pt x="55911" y="7138"/>
                        <a:pt x="52482" y="7138"/>
                        <a:pt x="52196" y="7710"/>
                      </a:cubicBezTo>
                      <a:cubicBezTo>
                        <a:pt x="52386" y="7329"/>
                        <a:pt x="54577" y="7043"/>
                        <a:pt x="50482" y="5995"/>
                      </a:cubicBezTo>
                      <a:cubicBezTo>
                        <a:pt x="45909" y="4852"/>
                        <a:pt x="33336" y="2185"/>
                        <a:pt x="24192" y="1042"/>
                      </a:cubicBezTo>
                      <a:cubicBezTo>
                        <a:pt x="21144" y="661"/>
                        <a:pt x="30193" y="2566"/>
                        <a:pt x="23621" y="1804"/>
                      </a:cubicBezTo>
                      <a:cubicBezTo>
                        <a:pt x="20859" y="1423"/>
                        <a:pt x="17715" y="947"/>
                        <a:pt x="14382" y="471"/>
                      </a:cubicBezTo>
                      <a:cubicBezTo>
                        <a:pt x="12858" y="280"/>
                        <a:pt x="10857" y="-291"/>
                        <a:pt x="8762" y="185"/>
                      </a:cubicBezTo>
                      <a:cubicBezTo>
                        <a:pt x="6762" y="566"/>
                        <a:pt x="4952" y="1519"/>
                        <a:pt x="3618" y="2661"/>
                      </a:cubicBezTo>
                      <a:cubicBezTo>
                        <a:pt x="-2763" y="8281"/>
                        <a:pt x="-191" y="18568"/>
                        <a:pt x="7333" y="20759"/>
                      </a:cubicBezTo>
                      <a:cubicBezTo>
                        <a:pt x="17049" y="22473"/>
                        <a:pt x="16763" y="21331"/>
                        <a:pt x="26097" y="23235"/>
                      </a:cubicBezTo>
                      <a:cubicBezTo>
                        <a:pt x="30860" y="24188"/>
                        <a:pt x="31336" y="25236"/>
                        <a:pt x="38670" y="25998"/>
                      </a:cubicBezTo>
                      <a:cubicBezTo>
                        <a:pt x="46100" y="26760"/>
                        <a:pt x="45433" y="25712"/>
                        <a:pt x="58387" y="27807"/>
                      </a:cubicBezTo>
                      <a:lnTo>
                        <a:pt x="58197" y="28284"/>
                      </a:lnTo>
                      <a:cubicBezTo>
                        <a:pt x="59721" y="28760"/>
                        <a:pt x="58768" y="28760"/>
                        <a:pt x="55339" y="28189"/>
                      </a:cubicBezTo>
                      <a:cubicBezTo>
                        <a:pt x="54006" y="28189"/>
                        <a:pt x="76580" y="31236"/>
                        <a:pt x="79247" y="31617"/>
                      </a:cubicBezTo>
                      <a:cubicBezTo>
                        <a:pt x="86486" y="32760"/>
                        <a:pt x="89820" y="33713"/>
                        <a:pt x="96297" y="34570"/>
                      </a:cubicBezTo>
                      <a:cubicBezTo>
                        <a:pt x="103631" y="35618"/>
                        <a:pt x="104202" y="35427"/>
                        <a:pt x="112584" y="36761"/>
                      </a:cubicBezTo>
                      <a:cubicBezTo>
                        <a:pt x="121347" y="38190"/>
                        <a:pt x="123824" y="38571"/>
                        <a:pt x="131158" y="39999"/>
                      </a:cubicBezTo>
                      <a:cubicBezTo>
                        <a:pt x="142112" y="42095"/>
                        <a:pt x="146779" y="42000"/>
                        <a:pt x="156876" y="43524"/>
                      </a:cubicBezTo>
                      <a:cubicBezTo>
                        <a:pt x="167449" y="45238"/>
                        <a:pt x="170496" y="46667"/>
                        <a:pt x="180307" y="48191"/>
                      </a:cubicBezTo>
                      <a:cubicBezTo>
                        <a:pt x="188308" y="49429"/>
                        <a:pt x="192785" y="49429"/>
                        <a:pt x="199929" y="50477"/>
                      </a:cubicBezTo>
                      <a:cubicBezTo>
                        <a:pt x="210597" y="51906"/>
                        <a:pt x="207358" y="52858"/>
                        <a:pt x="207263" y="53144"/>
                      </a:cubicBezTo>
                      <a:cubicBezTo>
                        <a:pt x="213550" y="53811"/>
                        <a:pt x="219645" y="54382"/>
                        <a:pt x="224217" y="54668"/>
                      </a:cubicBezTo>
                      <a:cubicBezTo>
                        <a:pt x="234790" y="55239"/>
                        <a:pt x="234981" y="56287"/>
                        <a:pt x="234695" y="56954"/>
                      </a:cubicBezTo>
                      <a:cubicBezTo>
                        <a:pt x="235076" y="56002"/>
                        <a:pt x="261936" y="61050"/>
                        <a:pt x="262318" y="60288"/>
                      </a:cubicBezTo>
                      <a:cubicBezTo>
                        <a:pt x="268033" y="61526"/>
                        <a:pt x="273557" y="62860"/>
                        <a:pt x="282415" y="64288"/>
                      </a:cubicBezTo>
                      <a:cubicBezTo>
                        <a:pt x="282606" y="63812"/>
                        <a:pt x="287178" y="64669"/>
                        <a:pt x="294417" y="65812"/>
                      </a:cubicBezTo>
                      <a:cubicBezTo>
                        <a:pt x="304418" y="67336"/>
                        <a:pt x="310324" y="67622"/>
                        <a:pt x="319277" y="69051"/>
                      </a:cubicBezTo>
                      <a:cubicBezTo>
                        <a:pt x="321468" y="69432"/>
                        <a:pt x="338803" y="74099"/>
                        <a:pt x="344613" y="74194"/>
                      </a:cubicBezTo>
                      <a:cubicBezTo>
                        <a:pt x="346804" y="74289"/>
                        <a:pt x="335755" y="70860"/>
                        <a:pt x="347852" y="73337"/>
                      </a:cubicBezTo>
                      <a:cubicBezTo>
                        <a:pt x="355377" y="74861"/>
                        <a:pt x="355948" y="75337"/>
                        <a:pt x="364235" y="76099"/>
                      </a:cubicBezTo>
                      <a:cubicBezTo>
                        <a:pt x="364044" y="76099"/>
                        <a:pt x="369950" y="76290"/>
                        <a:pt x="370712" y="76480"/>
                      </a:cubicBezTo>
                      <a:cubicBezTo>
                        <a:pt x="374808" y="77528"/>
                        <a:pt x="362616" y="76575"/>
                        <a:pt x="366426" y="77433"/>
                      </a:cubicBezTo>
                      <a:cubicBezTo>
                        <a:pt x="367569" y="77719"/>
                        <a:pt x="373569" y="78290"/>
                        <a:pt x="373951" y="78290"/>
                      </a:cubicBezTo>
                      <a:cubicBezTo>
                        <a:pt x="378713" y="78766"/>
                        <a:pt x="381094" y="79242"/>
                        <a:pt x="387285" y="80195"/>
                      </a:cubicBezTo>
                      <a:cubicBezTo>
                        <a:pt x="382142" y="79338"/>
                        <a:pt x="384428" y="80100"/>
                        <a:pt x="384333" y="80290"/>
                      </a:cubicBezTo>
                      <a:cubicBezTo>
                        <a:pt x="384523" y="79909"/>
                        <a:pt x="393382" y="81624"/>
                        <a:pt x="397953" y="82290"/>
                      </a:cubicBezTo>
                      <a:cubicBezTo>
                        <a:pt x="397953" y="82195"/>
                        <a:pt x="397668" y="81910"/>
                        <a:pt x="399763" y="82195"/>
                      </a:cubicBezTo>
                      <a:cubicBezTo>
                        <a:pt x="406907" y="83148"/>
                        <a:pt x="418146" y="84862"/>
                        <a:pt x="418432" y="85434"/>
                      </a:cubicBezTo>
                      <a:cubicBezTo>
                        <a:pt x="418909" y="86196"/>
                        <a:pt x="438435" y="89339"/>
                        <a:pt x="438625" y="88767"/>
                      </a:cubicBezTo>
                      <a:cubicBezTo>
                        <a:pt x="444340" y="89529"/>
                        <a:pt x="458913" y="92292"/>
                        <a:pt x="459199" y="91625"/>
                      </a:cubicBezTo>
                      <a:cubicBezTo>
                        <a:pt x="473963" y="94482"/>
                        <a:pt x="507491" y="101245"/>
                        <a:pt x="520159" y="101817"/>
                      </a:cubicBezTo>
                      <a:cubicBezTo>
                        <a:pt x="517587" y="104103"/>
                        <a:pt x="542448" y="104389"/>
                        <a:pt x="549496" y="106008"/>
                      </a:cubicBezTo>
                      <a:cubicBezTo>
                        <a:pt x="555592" y="107341"/>
                        <a:pt x="558450" y="108865"/>
                        <a:pt x="570642" y="110199"/>
                      </a:cubicBezTo>
                      <a:cubicBezTo>
                        <a:pt x="573690" y="110580"/>
                        <a:pt x="588930" y="111532"/>
                        <a:pt x="588072" y="111246"/>
                      </a:cubicBezTo>
                      <a:cubicBezTo>
                        <a:pt x="593502" y="112675"/>
                        <a:pt x="585025" y="112008"/>
                        <a:pt x="602836" y="114675"/>
                      </a:cubicBezTo>
                      <a:cubicBezTo>
                        <a:pt x="613028" y="116199"/>
                        <a:pt x="604170" y="114009"/>
                        <a:pt x="615695" y="115914"/>
                      </a:cubicBezTo>
                      <a:cubicBezTo>
                        <a:pt x="615504" y="116295"/>
                        <a:pt x="612266" y="116676"/>
                        <a:pt x="617981" y="117914"/>
                      </a:cubicBezTo>
                      <a:cubicBezTo>
                        <a:pt x="622553" y="118866"/>
                        <a:pt x="635412" y="120771"/>
                        <a:pt x="635602" y="120390"/>
                      </a:cubicBezTo>
                      <a:cubicBezTo>
                        <a:pt x="635602" y="120295"/>
                        <a:pt x="637031" y="120486"/>
                        <a:pt x="639126" y="120771"/>
                      </a:cubicBezTo>
                      <a:cubicBezTo>
                        <a:pt x="641222" y="121057"/>
                        <a:pt x="644079" y="121438"/>
                        <a:pt x="647032" y="121914"/>
                      </a:cubicBezTo>
                      <a:cubicBezTo>
                        <a:pt x="652938" y="122867"/>
                        <a:pt x="659319" y="123819"/>
                        <a:pt x="661129" y="124105"/>
                      </a:cubicBezTo>
                      <a:cubicBezTo>
                        <a:pt x="667701" y="125153"/>
                        <a:pt x="686656" y="128010"/>
                        <a:pt x="689609" y="129058"/>
                      </a:cubicBezTo>
                      <a:cubicBezTo>
                        <a:pt x="693514" y="130392"/>
                        <a:pt x="701706" y="132106"/>
                        <a:pt x="714374" y="133630"/>
                      </a:cubicBezTo>
                      <a:cubicBezTo>
                        <a:pt x="720470" y="134392"/>
                        <a:pt x="720851" y="133916"/>
                        <a:pt x="728947" y="135154"/>
                      </a:cubicBezTo>
                      <a:cubicBezTo>
                        <a:pt x="736282" y="136202"/>
                        <a:pt x="744187" y="137726"/>
                        <a:pt x="750950" y="138964"/>
                      </a:cubicBezTo>
                      <a:cubicBezTo>
                        <a:pt x="752569" y="139250"/>
                        <a:pt x="782287" y="144394"/>
                        <a:pt x="780287" y="143822"/>
                      </a:cubicBezTo>
                      <a:cubicBezTo>
                        <a:pt x="772858" y="141536"/>
                        <a:pt x="800480" y="146679"/>
                        <a:pt x="809814" y="148203"/>
                      </a:cubicBezTo>
                      <a:cubicBezTo>
                        <a:pt x="817149" y="149346"/>
                        <a:pt x="824769" y="150585"/>
                        <a:pt x="832103" y="151728"/>
                      </a:cubicBezTo>
                      <a:cubicBezTo>
                        <a:pt x="839628" y="152871"/>
                        <a:pt x="837818" y="152490"/>
                        <a:pt x="836675" y="152109"/>
                      </a:cubicBezTo>
                      <a:cubicBezTo>
                        <a:pt x="835342" y="151632"/>
                        <a:pt x="848962" y="154109"/>
                        <a:pt x="850105" y="154299"/>
                      </a:cubicBezTo>
                      <a:cubicBezTo>
                        <a:pt x="855058" y="155061"/>
                        <a:pt x="860107" y="155823"/>
                        <a:pt x="864869" y="156585"/>
                      </a:cubicBezTo>
                      <a:cubicBezTo>
                        <a:pt x="870108" y="157348"/>
                        <a:pt x="886776" y="159443"/>
                        <a:pt x="887062" y="160015"/>
                      </a:cubicBezTo>
                      <a:cubicBezTo>
                        <a:pt x="887443" y="160777"/>
                        <a:pt x="901064" y="162967"/>
                        <a:pt x="909732" y="164206"/>
                      </a:cubicBezTo>
                      <a:cubicBezTo>
                        <a:pt x="918780" y="165444"/>
                        <a:pt x="909541" y="163348"/>
                        <a:pt x="921067" y="165253"/>
                      </a:cubicBezTo>
                      <a:cubicBezTo>
                        <a:pt x="920781" y="165634"/>
                        <a:pt x="918590" y="165729"/>
                        <a:pt x="927543" y="167158"/>
                      </a:cubicBezTo>
                      <a:cubicBezTo>
                        <a:pt x="942021" y="168206"/>
                        <a:pt x="917828" y="162586"/>
                        <a:pt x="909636" y="161062"/>
                      </a:cubicBezTo>
                      <a:close/>
                      <a:moveTo>
                        <a:pt x="1376171" y="237262"/>
                      </a:moveTo>
                      <a:cubicBezTo>
                        <a:pt x="1367694" y="235357"/>
                        <a:pt x="1362741" y="234690"/>
                        <a:pt x="1362455" y="235452"/>
                      </a:cubicBezTo>
                      <a:lnTo>
                        <a:pt x="1369218" y="236500"/>
                      </a:lnTo>
                      <a:lnTo>
                        <a:pt x="1376171" y="237262"/>
                      </a:lnTo>
                      <a:close/>
                      <a:moveTo>
                        <a:pt x="1520761" y="257360"/>
                      </a:moveTo>
                      <a:cubicBezTo>
                        <a:pt x="1511045" y="255836"/>
                        <a:pt x="1500568" y="254217"/>
                        <a:pt x="1491043" y="252693"/>
                      </a:cubicBezTo>
                      <a:cubicBezTo>
                        <a:pt x="1479994" y="251073"/>
                        <a:pt x="1476660" y="250597"/>
                        <a:pt x="1471040" y="250216"/>
                      </a:cubicBezTo>
                      <a:cubicBezTo>
                        <a:pt x="1464563" y="249740"/>
                        <a:pt x="1451800" y="246978"/>
                        <a:pt x="1451419" y="247930"/>
                      </a:cubicBezTo>
                      <a:cubicBezTo>
                        <a:pt x="1451800" y="246978"/>
                        <a:pt x="1424558" y="242596"/>
                        <a:pt x="1413414" y="240691"/>
                      </a:cubicBezTo>
                      <a:cubicBezTo>
                        <a:pt x="1409318" y="239929"/>
                        <a:pt x="1400936" y="238500"/>
                        <a:pt x="1397697" y="237834"/>
                      </a:cubicBezTo>
                      <a:cubicBezTo>
                        <a:pt x="1397888" y="237453"/>
                        <a:pt x="1391316" y="236024"/>
                        <a:pt x="1384458" y="234881"/>
                      </a:cubicBezTo>
                      <a:lnTo>
                        <a:pt x="1384172" y="235643"/>
                      </a:lnTo>
                      <a:cubicBezTo>
                        <a:pt x="1373599" y="233928"/>
                        <a:pt x="1372552" y="233166"/>
                        <a:pt x="1361979" y="231642"/>
                      </a:cubicBezTo>
                      <a:cubicBezTo>
                        <a:pt x="1353406" y="230404"/>
                        <a:pt x="1343024" y="229071"/>
                        <a:pt x="1338071" y="228785"/>
                      </a:cubicBezTo>
                      <a:cubicBezTo>
                        <a:pt x="1335880" y="228690"/>
                        <a:pt x="1337880" y="229071"/>
                        <a:pt x="1333404" y="228404"/>
                      </a:cubicBezTo>
                      <a:cubicBezTo>
                        <a:pt x="1328546" y="227547"/>
                        <a:pt x="1323593" y="226690"/>
                        <a:pt x="1319211" y="225927"/>
                      </a:cubicBezTo>
                      <a:cubicBezTo>
                        <a:pt x="1310925" y="224308"/>
                        <a:pt x="1300924" y="222213"/>
                        <a:pt x="1292065" y="221165"/>
                      </a:cubicBezTo>
                      <a:cubicBezTo>
                        <a:pt x="1283302" y="220117"/>
                        <a:pt x="1269777" y="218212"/>
                        <a:pt x="1259299" y="216402"/>
                      </a:cubicBezTo>
                      <a:cubicBezTo>
                        <a:pt x="1254632" y="215545"/>
                        <a:pt x="1250346" y="213926"/>
                        <a:pt x="1245012" y="213354"/>
                      </a:cubicBezTo>
                      <a:cubicBezTo>
                        <a:pt x="1233010" y="212021"/>
                        <a:pt x="1253299" y="216021"/>
                        <a:pt x="1234249" y="213069"/>
                      </a:cubicBezTo>
                      <a:cubicBezTo>
                        <a:pt x="1217580" y="210402"/>
                        <a:pt x="1240916" y="212497"/>
                        <a:pt x="1221294" y="209354"/>
                      </a:cubicBezTo>
                      <a:cubicBezTo>
                        <a:pt x="1210627" y="207640"/>
                        <a:pt x="1218437" y="209544"/>
                        <a:pt x="1211674" y="208592"/>
                      </a:cubicBezTo>
                      <a:cubicBezTo>
                        <a:pt x="1200720" y="207068"/>
                        <a:pt x="1185195" y="204401"/>
                        <a:pt x="1174241" y="202496"/>
                      </a:cubicBezTo>
                      <a:cubicBezTo>
                        <a:pt x="1149667" y="198400"/>
                        <a:pt x="1119186" y="192781"/>
                        <a:pt x="1094136" y="189066"/>
                      </a:cubicBezTo>
                      <a:cubicBezTo>
                        <a:pt x="1086135" y="187923"/>
                        <a:pt x="1084992" y="188113"/>
                        <a:pt x="1079182" y="187446"/>
                      </a:cubicBezTo>
                      <a:cubicBezTo>
                        <a:pt x="1065942" y="186018"/>
                        <a:pt x="1074324" y="186494"/>
                        <a:pt x="1070895" y="185732"/>
                      </a:cubicBezTo>
                      <a:cubicBezTo>
                        <a:pt x="1065942" y="184589"/>
                        <a:pt x="1048797" y="182303"/>
                        <a:pt x="1044415" y="181827"/>
                      </a:cubicBezTo>
                      <a:cubicBezTo>
                        <a:pt x="1036510" y="181541"/>
                        <a:pt x="1036128" y="181065"/>
                        <a:pt x="1030794" y="179445"/>
                      </a:cubicBezTo>
                      <a:cubicBezTo>
                        <a:pt x="1030033" y="179255"/>
                        <a:pt x="1019460" y="179255"/>
                        <a:pt x="1022317" y="179731"/>
                      </a:cubicBezTo>
                      <a:cubicBezTo>
                        <a:pt x="1017269" y="178874"/>
                        <a:pt x="1017174" y="178017"/>
                        <a:pt x="1015840" y="177636"/>
                      </a:cubicBezTo>
                      <a:cubicBezTo>
                        <a:pt x="1012507" y="176683"/>
                        <a:pt x="1001458" y="175254"/>
                        <a:pt x="996695" y="174683"/>
                      </a:cubicBezTo>
                      <a:cubicBezTo>
                        <a:pt x="991170" y="173921"/>
                        <a:pt x="961929" y="169825"/>
                        <a:pt x="968215" y="169920"/>
                      </a:cubicBezTo>
                      <a:cubicBezTo>
                        <a:pt x="975740" y="170016"/>
                        <a:pt x="947165" y="166682"/>
                        <a:pt x="941069" y="165825"/>
                      </a:cubicBezTo>
                      <a:cubicBezTo>
                        <a:pt x="925448" y="163539"/>
                        <a:pt x="929639" y="161919"/>
                        <a:pt x="915637" y="160491"/>
                      </a:cubicBezTo>
                      <a:cubicBezTo>
                        <a:pt x="915256" y="161348"/>
                        <a:pt x="936021" y="165920"/>
                        <a:pt x="944974" y="167920"/>
                      </a:cubicBezTo>
                      <a:cubicBezTo>
                        <a:pt x="945832" y="168111"/>
                        <a:pt x="961738" y="171635"/>
                        <a:pt x="961929" y="171254"/>
                      </a:cubicBezTo>
                      <a:cubicBezTo>
                        <a:pt x="967168" y="171730"/>
                        <a:pt x="969930" y="172206"/>
                        <a:pt x="976597" y="173445"/>
                      </a:cubicBezTo>
                      <a:cubicBezTo>
                        <a:pt x="985075" y="175064"/>
                        <a:pt x="996314" y="177350"/>
                        <a:pt x="1005934" y="178493"/>
                      </a:cubicBezTo>
                      <a:cubicBezTo>
                        <a:pt x="1014221" y="179445"/>
                        <a:pt x="1014793" y="179255"/>
                        <a:pt x="1022984" y="181065"/>
                      </a:cubicBezTo>
                      <a:cubicBezTo>
                        <a:pt x="1035367" y="183065"/>
                        <a:pt x="1057369" y="185351"/>
                        <a:pt x="1056893" y="186685"/>
                      </a:cubicBezTo>
                      <a:cubicBezTo>
                        <a:pt x="1057274" y="185637"/>
                        <a:pt x="1082896" y="190494"/>
                        <a:pt x="1091945" y="191828"/>
                      </a:cubicBezTo>
                      <a:cubicBezTo>
                        <a:pt x="1102137" y="193257"/>
                        <a:pt x="1093945" y="191542"/>
                        <a:pt x="1100994" y="192399"/>
                      </a:cubicBezTo>
                      <a:cubicBezTo>
                        <a:pt x="1107185" y="193066"/>
                        <a:pt x="1111471" y="194590"/>
                        <a:pt x="1111376" y="194876"/>
                      </a:cubicBezTo>
                      <a:cubicBezTo>
                        <a:pt x="1110900" y="196114"/>
                        <a:pt x="1126711" y="197543"/>
                        <a:pt x="1137189" y="199162"/>
                      </a:cubicBezTo>
                      <a:cubicBezTo>
                        <a:pt x="1141951" y="199924"/>
                        <a:pt x="1177479" y="205925"/>
                        <a:pt x="1174812" y="205639"/>
                      </a:cubicBezTo>
                      <a:cubicBezTo>
                        <a:pt x="1177861" y="205925"/>
                        <a:pt x="1168336" y="204591"/>
                        <a:pt x="1173574" y="205068"/>
                      </a:cubicBezTo>
                      <a:cubicBezTo>
                        <a:pt x="1176336" y="205258"/>
                        <a:pt x="1182433" y="206306"/>
                        <a:pt x="1186052" y="206877"/>
                      </a:cubicBezTo>
                      <a:cubicBezTo>
                        <a:pt x="1191577" y="207735"/>
                        <a:pt x="1201387" y="209259"/>
                        <a:pt x="1205293" y="210211"/>
                      </a:cubicBezTo>
                      <a:cubicBezTo>
                        <a:pt x="1209102" y="211069"/>
                        <a:pt x="1208245" y="211354"/>
                        <a:pt x="1217103" y="212497"/>
                      </a:cubicBezTo>
                      <a:cubicBezTo>
                        <a:pt x="1223485" y="213354"/>
                        <a:pt x="1224343" y="212878"/>
                        <a:pt x="1229105" y="213545"/>
                      </a:cubicBezTo>
                      <a:cubicBezTo>
                        <a:pt x="1237487" y="214593"/>
                        <a:pt x="1249869" y="217260"/>
                        <a:pt x="1256823" y="218593"/>
                      </a:cubicBezTo>
                      <a:cubicBezTo>
                        <a:pt x="1265205" y="220117"/>
                        <a:pt x="1274349" y="221736"/>
                        <a:pt x="1283588" y="223165"/>
                      </a:cubicBezTo>
                      <a:cubicBezTo>
                        <a:pt x="1292827" y="224594"/>
                        <a:pt x="1301971" y="225927"/>
                        <a:pt x="1310163" y="226975"/>
                      </a:cubicBezTo>
                      <a:cubicBezTo>
                        <a:pt x="1314163" y="227452"/>
                        <a:pt x="1322164" y="228118"/>
                        <a:pt x="1326355" y="228785"/>
                      </a:cubicBezTo>
                      <a:cubicBezTo>
                        <a:pt x="1325308" y="228594"/>
                        <a:pt x="1321117" y="228690"/>
                        <a:pt x="1322260" y="229071"/>
                      </a:cubicBezTo>
                      <a:cubicBezTo>
                        <a:pt x="1324355" y="229737"/>
                        <a:pt x="1340928" y="232214"/>
                        <a:pt x="1344643" y="232690"/>
                      </a:cubicBezTo>
                      <a:cubicBezTo>
                        <a:pt x="1350930" y="233548"/>
                        <a:pt x="1347691" y="232595"/>
                        <a:pt x="1355692" y="233833"/>
                      </a:cubicBezTo>
                      <a:cubicBezTo>
                        <a:pt x="1361979" y="234786"/>
                        <a:pt x="1368742" y="235929"/>
                        <a:pt x="1374647" y="236977"/>
                      </a:cubicBezTo>
                      <a:cubicBezTo>
                        <a:pt x="1391697" y="240024"/>
                        <a:pt x="1391506" y="240786"/>
                        <a:pt x="1409985" y="243168"/>
                      </a:cubicBezTo>
                      <a:cubicBezTo>
                        <a:pt x="1417700" y="243930"/>
                        <a:pt x="1425415" y="245263"/>
                        <a:pt x="1435321" y="246787"/>
                      </a:cubicBezTo>
                      <a:cubicBezTo>
                        <a:pt x="1439608" y="247454"/>
                        <a:pt x="1441798" y="246978"/>
                        <a:pt x="1451228" y="248502"/>
                      </a:cubicBezTo>
                      <a:cubicBezTo>
                        <a:pt x="1451704" y="248883"/>
                        <a:pt x="1445037" y="248787"/>
                        <a:pt x="1455324" y="250216"/>
                      </a:cubicBezTo>
                      <a:cubicBezTo>
                        <a:pt x="1461991" y="251073"/>
                        <a:pt x="1466468" y="251264"/>
                        <a:pt x="1471611" y="251835"/>
                      </a:cubicBezTo>
                      <a:cubicBezTo>
                        <a:pt x="1458658" y="250502"/>
                        <a:pt x="1488185" y="254883"/>
                        <a:pt x="1493519" y="255836"/>
                      </a:cubicBezTo>
                      <a:cubicBezTo>
                        <a:pt x="1502949" y="257455"/>
                        <a:pt x="1493710" y="256693"/>
                        <a:pt x="1505139" y="258503"/>
                      </a:cubicBezTo>
                      <a:cubicBezTo>
                        <a:pt x="1516188" y="260217"/>
                        <a:pt x="1517522" y="258408"/>
                        <a:pt x="1503139" y="256122"/>
                      </a:cubicBezTo>
                      <a:lnTo>
                        <a:pt x="1512664" y="257646"/>
                      </a:lnTo>
                      <a:cubicBezTo>
                        <a:pt x="1522380" y="258598"/>
                        <a:pt x="1534381" y="259646"/>
                        <a:pt x="1520761" y="257360"/>
                      </a:cubicBezTo>
                      <a:close/>
                      <a:moveTo>
                        <a:pt x="1625821" y="732086"/>
                      </a:moveTo>
                      <a:cubicBezTo>
                        <a:pt x="1626393" y="723418"/>
                        <a:pt x="1626202" y="718465"/>
                        <a:pt x="1625440" y="718275"/>
                      </a:cubicBezTo>
                      <a:lnTo>
                        <a:pt x="1625440" y="725133"/>
                      </a:lnTo>
                      <a:lnTo>
                        <a:pt x="1625821" y="732086"/>
                      </a:lnTo>
                      <a:close/>
                      <a:moveTo>
                        <a:pt x="1625059" y="1571048"/>
                      </a:moveTo>
                      <a:cubicBezTo>
                        <a:pt x="1626012" y="1555808"/>
                        <a:pt x="1624678" y="1553236"/>
                        <a:pt x="1624678" y="1564095"/>
                      </a:cubicBezTo>
                      <a:lnTo>
                        <a:pt x="1625059" y="1571048"/>
                      </a:lnTo>
                      <a:close/>
                      <a:moveTo>
                        <a:pt x="1614391" y="273743"/>
                      </a:moveTo>
                      <a:cubicBezTo>
                        <a:pt x="1604295" y="272124"/>
                        <a:pt x="1606104" y="271552"/>
                        <a:pt x="1614677" y="272981"/>
                      </a:cubicBezTo>
                      <a:cubicBezTo>
                        <a:pt x="1619154" y="273933"/>
                        <a:pt x="1625821" y="275457"/>
                        <a:pt x="1614391" y="273743"/>
                      </a:cubicBezTo>
                      <a:close/>
                      <a:moveTo>
                        <a:pt x="1624774" y="518631"/>
                      </a:moveTo>
                      <a:cubicBezTo>
                        <a:pt x="1624297" y="518536"/>
                        <a:pt x="1624011" y="510820"/>
                        <a:pt x="1624393" y="504819"/>
                      </a:cubicBezTo>
                      <a:cubicBezTo>
                        <a:pt x="1624869" y="496533"/>
                        <a:pt x="1626202" y="494818"/>
                        <a:pt x="1625631" y="511963"/>
                      </a:cubicBezTo>
                      <a:cubicBezTo>
                        <a:pt x="1625345" y="515297"/>
                        <a:pt x="1625059" y="518631"/>
                        <a:pt x="1624774" y="518631"/>
                      </a:cubicBezTo>
                      <a:close/>
                      <a:moveTo>
                        <a:pt x="1624393" y="924300"/>
                      </a:moveTo>
                      <a:lnTo>
                        <a:pt x="1625631" y="924586"/>
                      </a:lnTo>
                      <a:cubicBezTo>
                        <a:pt x="1625250" y="930206"/>
                        <a:pt x="1624393" y="937064"/>
                        <a:pt x="1624393" y="924300"/>
                      </a:cubicBezTo>
                      <a:close/>
                      <a:moveTo>
                        <a:pt x="1624202" y="1137565"/>
                      </a:moveTo>
                      <a:cubicBezTo>
                        <a:pt x="1624202" y="1127374"/>
                        <a:pt x="1625059" y="1128993"/>
                        <a:pt x="1625059" y="1137756"/>
                      </a:cubicBezTo>
                      <a:cubicBezTo>
                        <a:pt x="1624774" y="1142233"/>
                        <a:pt x="1624297" y="1148995"/>
                        <a:pt x="1624202" y="1137565"/>
                      </a:cubicBezTo>
                      <a:close/>
                      <a:moveTo>
                        <a:pt x="1623726" y="1226815"/>
                      </a:moveTo>
                      <a:cubicBezTo>
                        <a:pt x="1623726" y="1216623"/>
                        <a:pt x="1624583" y="1218242"/>
                        <a:pt x="1624583" y="1227005"/>
                      </a:cubicBezTo>
                      <a:cubicBezTo>
                        <a:pt x="1624583" y="1243007"/>
                        <a:pt x="1623726" y="1243579"/>
                        <a:pt x="1623726" y="1226815"/>
                      </a:cubicBezTo>
                      <a:close/>
                      <a:moveTo>
                        <a:pt x="1623916" y="2561934"/>
                      </a:moveTo>
                      <a:cubicBezTo>
                        <a:pt x="1625345" y="2564506"/>
                        <a:pt x="1627821" y="2565934"/>
                        <a:pt x="1629631" y="2566315"/>
                      </a:cubicBezTo>
                      <a:cubicBezTo>
                        <a:pt x="1631536" y="2566696"/>
                        <a:pt x="1632775" y="2566220"/>
                        <a:pt x="1633060" y="2565839"/>
                      </a:cubicBezTo>
                      <a:cubicBezTo>
                        <a:pt x="1633441" y="2565458"/>
                        <a:pt x="1632870" y="2565077"/>
                        <a:pt x="1631727" y="2564601"/>
                      </a:cubicBezTo>
                      <a:cubicBezTo>
                        <a:pt x="1630584" y="2564029"/>
                        <a:pt x="1628393" y="2563172"/>
                        <a:pt x="1626869" y="2560505"/>
                      </a:cubicBezTo>
                      <a:cubicBezTo>
                        <a:pt x="1625440" y="2558886"/>
                        <a:pt x="1626202" y="2552885"/>
                        <a:pt x="1626012" y="2547170"/>
                      </a:cubicBezTo>
                      <a:cubicBezTo>
                        <a:pt x="1626012" y="2541455"/>
                        <a:pt x="1626012" y="2536121"/>
                        <a:pt x="1625821" y="2534883"/>
                      </a:cubicBezTo>
                      <a:cubicBezTo>
                        <a:pt x="1625250" y="2529644"/>
                        <a:pt x="1624583" y="2529835"/>
                        <a:pt x="1625154" y="2513547"/>
                      </a:cubicBezTo>
                      <a:cubicBezTo>
                        <a:pt x="1625345" y="2499640"/>
                        <a:pt x="1625631" y="2484305"/>
                        <a:pt x="1625440" y="2469827"/>
                      </a:cubicBezTo>
                      <a:cubicBezTo>
                        <a:pt x="1625345" y="2460683"/>
                        <a:pt x="1624488" y="2453635"/>
                        <a:pt x="1624583" y="2446586"/>
                      </a:cubicBezTo>
                      <a:cubicBezTo>
                        <a:pt x="1624774" y="2434966"/>
                        <a:pt x="1626012" y="2434013"/>
                        <a:pt x="1626202" y="2420107"/>
                      </a:cubicBezTo>
                      <a:cubicBezTo>
                        <a:pt x="1626297" y="2412106"/>
                        <a:pt x="1625440" y="2417916"/>
                        <a:pt x="1625250" y="2417344"/>
                      </a:cubicBezTo>
                      <a:cubicBezTo>
                        <a:pt x="1625250" y="2410296"/>
                        <a:pt x="1626393" y="2407152"/>
                        <a:pt x="1626012" y="2399818"/>
                      </a:cubicBezTo>
                      <a:cubicBezTo>
                        <a:pt x="1625917" y="2397723"/>
                        <a:pt x="1623821" y="2395056"/>
                        <a:pt x="1624488" y="2383626"/>
                      </a:cubicBezTo>
                      <a:cubicBezTo>
                        <a:pt x="1624774" y="2378482"/>
                        <a:pt x="1625345" y="2384102"/>
                        <a:pt x="1625631" y="2374291"/>
                      </a:cubicBezTo>
                      <a:cubicBezTo>
                        <a:pt x="1625726" y="2370291"/>
                        <a:pt x="1625726" y="2363052"/>
                        <a:pt x="1625631" y="2358861"/>
                      </a:cubicBezTo>
                      <a:cubicBezTo>
                        <a:pt x="1625440" y="2347717"/>
                        <a:pt x="1624393" y="2361814"/>
                        <a:pt x="1624488" y="2341430"/>
                      </a:cubicBezTo>
                      <a:cubicBezTo>
                        <a:pt x="1624964" y="2342383"/>
                        <a:pt x="1625345" y="2340477"/>
                        <a:pt x="1625726" y="2334858"/>
                      </a:cubicBezTo>
                      <a:cubicBezTo>
                        <a:pt x="1626012" y="2327143"/>
                        <a:pt x="1626297" y="2314379"/>
                        <a:pt x="1625440" y="2314189"/>
                      </a:cubicBezTo>
                      <a:cubicBezTo>
                        <a:pt x="1626583" y="2314474"/>
                        <a:pt x="1626297" y="2303425"/>
                        <a:pt x="1625726" y="2293615"/>
                      </a:cubicBezTo>
                      <a:cubicBezTo>
                        <a:pt x="1625917" y="2293615"/>
                        <a:pt x="1626012" y="2290852"/>
                        <a:pt x="1626107" y="2286471"/>
                      </a:cubicBezTo>
                      <a:cubicBezTo>
                        <a:pt x="1626107" y="2282089"/>
                        <a:pt x="1626107" y="2276279"/>
                        <a:pt x="1626107" y="2270183"/>
                      </a:cubicBezTo>
                      <a:cubicBezTo>
                        <a:pt x="1626012" y="2258086"/>
                        <a:pt x="1625821" y="2245227"/>
                        <a:pt x="1625821" y="2242560"/>
                      </a:cubicBezTo>
                      <a:cubicBezTo>
                        <a:pt x="1625821" y="2263516"/>
                        <a:pt x="1624774" y="2260944"/>
                        <a:pt x="1625059" y="2239989"/>
                      </a:cubicBezTo>
                      <a:cubicBezTo>
                        <a:pt x="1625154" y="2226082"/>
                        <a:pt x="1625250" y="2211509"/>
                        <a:pt x="1625440" y="2197222"/>
                      </a:cubicBezTo>
                      <a:cubicBezTo>
                        <a:pt x="1624964" y="2197126"/>
                        <a:pt x="1624678" y="2206175"/>
                        <a:pt x="1624488" y="2216748"/>
                      </a:cubicBezTo>
                      <a:cubicBezTo>
                        <a:pt x="1624393" y="2227321"/>
                        <a:pt x="1624202" y="2239322"/>
                        <a:pt x="1624107" y="2245037"/>
                      </a:cubicBezTo>
                      <a:cubicBezTo>
                        <a:pt x="1624107" y="2233893"/>
                        <a:pt x="1624107" y="2222653"/>
                        <a:pt x="1624107" y="2211604"/>
                      </a:cubicBezTo>
                      <a:cubicBezTo>
                        <a:pt x="1624107" y="2204270"/>
                        <a:pt x="1624202" y="2192554"/>
                        <a:pt x="1624678" y="2189221"/>
                      </a:cubicBezTo>
                      <a:cubicBezTo>
                        <a:pt x="1625154" y="2186077"/>
                        <a:pt x="1625345" y="2194078"/>
                        <a:pt x="1625726" y="2184839"/>
                      </a:cubicBezTo>
                      <a:cubicBezTo>
                        <a:pt x="1626393" y="2166170"/>
                        <a:pt x="1625250" y="2160836"/>
                        <a:pt x="1625154" y="2143501"/>
                      </a:cubicBezTo>
                      <a:cubicBezTo>
                        <a:pt x="1625154" y="2128165"/>
                        <a:pt x="1625631" y="2118164"/>
                        <a:pt x="1626202" y="2108068"/>
                      </a:cubicBezTo>
                      <a:cubicBezTo>
                        <a:pt x="1625631" y="2107972"/>
                        <a:pt x="1624964" y="2096257"/>
                        <a:pt x="1624774" y="2088922"/>
                      </a:cubicBezTo>
                      <a:cubicBezTo>
                        <a:pt x="1624393" y="2077397"/>
                        <a:pt x="1625345" y="2083017"/>
                        <a:pt x="1625345" y="2079492"/>
                      </a:cubicBezTo>
                      <a:cubicBezTo>
                        <a:pt x="1625345" y="2071873"/>
                        <a:pt x="1624678" y="2073301"/>
                        <a:pt x="1624393" y="2073301"/>
                      </a:cubicBezTo>
                      <a:cubicBezTo>
                        <a:pt x="1624678" y="2073397"/>
                        <a:pt x="1625536" y="2078731"/>
                        <a:pt x="1625726" y="2074444"/>
                      </a:cubicBezTo>
                      <a:cubicBezTo>
                        <a:pt x="1626012" y="2067872"/>
                        <a:pt x="1625821" y="2053394"/>
                        <a:pt x="1625821" y="2046346"/>
                      </a:cubicBezTo>
                      <a:cubicBezTo>
                        <a:pt x="1625726" y="2038440"/>
                        <a:pt x="1625631" y="2024152"/>
                        <a:pt x="1625250" y="2019199"/>
                      </a:cubicBezTo>
                      <a:cubicBezTo>
                        <a:pt x="1624964" y="2016056"/>
                        <a:pt x="1624774" y="2015484"/>
                        <a:pt x="1624869" y="2008055"/>
                      </a:cubicBezTo>
                      <a:cubicBezTo>
                        <a:pt x="1624869" y="2003864"/>
                        <a:pt x="1625059" y="1999768"/>
                        <a:pt x="1625345" y="1998435"/>
                      </a:cubicBezTo>
                      <a:cubicBezTo>
                        <a:pt x="1625726" y="1996625"/>
                        <a:pt x="1625536" y="1995101"/>
                        <a:pt x="1625536" y="1989291"/>
                      </a:cubicBezTo>
                      <a:cubicBezTo>
                        <a:pt x="1625536" y="1981099"/>
                        <a:pt x="1625059" y="1973765"/>
                        <a:pt x="1624964" y="1965192"/>
                      </a:cubicBezTo>
                      <a:cubicBezTo>
                        <a:pt x="1624869" y="1956810"/>
                        <a:pt x="1624774" y="1947952"/>
                        <a:pt x="1624869" y="1939475"/>
                      </a:cubicBezTo>
                      <a:cubicBezTo>
                        <a:pt x="1625059" y="1934236"/>
                        <a:pt x="1625345" y="1926521"/>
                        <a:pt x="1625440" y="1923092"/>
                      </a:cubicBezTo>
                      <a:cubicBezTo>
                        <a:pt x="1625440" y="1920997"/>
                        <a:pt x="1625154" y="1924044"/>
                        <a:pt x="1625154" y="1921663"/>
                      </a:cubicBezTo>
                      <a:lnTo>
                        <a:pt x="1625154" y="1914615"/>
                      </a:lnTo>
                      <a:lnTo>
                        <a:pt x="1625154" y="1881182"/>
                      </a:lnTo>
                      <a:cubicBezTo>
                        <a:pt x="1625154" y="1869942"/>
                        <a:pt x="1625440" y="1846606"/>
                        <a:pt x="1624488" y="1846321"/>
                      </a:cubicBezTo>
                      <a:cubicBezTo>
                        <a:pt x="1625154" y="1846511"/>
                        <a:pt x="1625250" y="1823175"/>
                        <a:pt x="1625250" y="1814031"/>
                      </a:cubicBezTo>
                      <a:cubicBezTo>
                        <a:pt x="1625250" y="1801172"/>
                        <a:pt x="1624678" y="1799458"/>
                        <a:pt x="1624774" y="1787361"/>
                      </a:cubicBezTo>
                      <a:cubicBezTo>
                        <a:pt x="1624774" y="1782217"/>
                        <a:pt x="1625345" y="1786027"/>
                        <a:pt x="1625536" y="1780979"/>
                      </a:cubicBezTo>
                      <a:cubicBezTo>
                        <a:pt x="1625726" y="1776312"/>
                        <a:pt x="1625726" y="1769835"/>
                        <a:pt x="1625631" y="1764691"/>
                      </a:cubicBezTo>
                      <a:cubicBezTo>
                        <a:pt x="1625631" y="1758119"/>
                        <a:pt x="1625536" y="1750690"/>
                        <a:pt x="1625250" y="1744975"/>
                      </a:cubicBezTo>
                      <a:cubicBezTo>
                        <a:pt x="1625154" y="1741355"/>
                        <a:pt x="1624774" y="1743165"/>
                        <a:pt x="1624488" y="1743069"/>
                      </a:cubicBezTo>
                      <a:cubicBezTo>
                        <a:pt x="1625536" y="1743355"/>
                        <a:pt x="1624774" y="1727163"/>
                        <a:pt x="1624774" y="1719638"/>
                      </a:cubicBezTo>
                      <a:cubicBezTo>
                        <a:pt x="1624869" y="1710399"/>
                        <a:pt x="1626488" y="1721733"/>
                        <a:pt x="1626202" y="1708208"/>
                      </a:cubicBezTo>
                      <a:cubicBezTo>
                        <a:pt x="1625917" y="1691730"/>
                        <a:pt x="1624583" y="1698492"/>
                        <a:pt x="1623916" y="1692777"/>
                      </a:cubicBezTo>
                      <a:cubicBezTo>
                        <a:pt x="1623345" y="1688015"/>
                        <a:pt x="1624869" y="1673823"/>
                        <a:pt x="1624964" y="1674490"/>
                      </a:cubicBezTo>
                      <a:cubicBezTo>
                        <a:pt x="1624583" y="1671632"/>
                        <a:pt x="1624393" y="1674204"/>
                        <a:pt x="1624393" y="1665536"/>
                      </a:cubicBezTo>
                      <a:cubicBezTo>
                        <a:pt x="1624393" y="1663250"/>
                        <a:pt x="1624488" y="1656487"/>
                        <a:pt x="1624297" y="1654487"/>
                      </a:cubicBezTo>
                      <a:cubicBezTo>
                        <a:pt x="1624107" y="1652010"/>
                        <a:pt x="1623916" y="1654582"/>
                        <a:pt x="1623726" y="1652296"/>
                      </a:cubicBezTo>
                      <a:cubicBezTo>
                        <a:pt x="1623535" y="1649534"/>
                        <a:pt x="1623535" y="1643438"/>
                        <a:pt x="1623535" y="1639723"/>
                      </a:cubicBezTo>
                      <a:cubicBezTo>
                        <a:pt x="1624011" y="1640485"/>
                        <a:pt x="1624393" y="1639057"/>
                        <a:pt x="1624202" y="1629341"/>
                      </a:cubicBezTo>
                      <a:cubicBezTo>
                        <a:pt x="1624011" y="1616101"/>
                        <a:pt x="1623726" y="1613720"/>
                        <a:pt x="1624583" y="1612387"/>
                      </a:cubicBezTo>
                      <a:cubicBezTo>
                        <a:pt x="1624869" y="1611910"/>
                        <a:pt x="1624869" y="1594384"/>
                        <a:pt x="1624678" y="1592384"/>
                      </a:cubicBezTo>
                      <a:cubicBezTo>
                        <a:pt x="1624393" y="1589717"/>
                        <a:pt x="1624202" y="1595241"/>
                        <a:pt x="1624107" y="1587431"/>
                      </a:cubicBezTo>
                      <a:cubicBezTo>
                        <a:pt x="1624011" y="1578573"/>
                        <a:pt x="1624011" y="1568762"/>
                        <a:pt x="1624202" y="1559999"/>
                      </a:cubicBezTo>
                      <a:cubicBezTo>
                        <a:pt x="1624297" y="1550665"/>
                        <a:pt x="1624774" y="1549426"/>
                        <a:pt x="1624964" y="1541521"/>
                      </a:cubicBezTo>
                      <a:cubicBezTo>
                        <a:pt x="1625154" y="1534282"/>
                        <a:pt x="1625250" y="1522566"/>
                        <a:pt x="1624869" y="1516279"/>
                      </a:cubicBezTo>
                      <a:cubicBezTo>
                        <a:pt x="1624393" y="1507897"/>
                        <a:pt x="1625250" y="1488466"/>
                        <a:pt x="1625345" y="1489705"/>
                      </a:cubicBezTo>
                      <a:cubicBezTo>
                        <a:pt x="1624774" y="1479322"/>
                        <a:pt x="1624011" y="1500563"/>
                        <a:pt x="1623726" y="1500468"/>
                      </a:cubicBezTo>
                      <a:cubicBezTo>
                        <a:pt x="1623726" y="1500468"/>
                        <a:pt x="1623630" y="1489038"/>
                        <a:pt x="1623821" y="1488562"/>
                      </a:cubicBezTo>
                      <a:cubicBezTo>
                        <a:pt x="1624297" y="1487800"/>
                        <a:pt x="1624107" y="1475703"/>
                        <a:pt x="1623916" y="1469607"/>
                      </a:cubicBezTo>
                      <a:cubicBezTo>
                        <a:pt x="1623535" y="1456653"/>
                        <a:pt x="1624297" y="1462463"/>
                        <a:pt x="1624869" y="1455319"/>
                      </a:cubicBezTo>
                      <a:cubicBezTo>
                        <a:pt x="1625250" y="1450557"/>
                        <a:pt x="1624583" y="1448842"/>
                        <a:pt x="1624488" y="1447318"/>
                      </a:cubicBezTo>
                      <a:cubicBezTo>
                        <a:pt x="1624011" y="1447223"/>
                        <a:pt x="1624107" y="1437889"/>
                        <a:pt x="1624107" y="1432935"/>
                      </a:cubicBezTo>
                      <a:cubicBezTo>
                        <a:pt x="1624107" y="1419505"/>
                        <a:pt x="1624393" y="1417315"/>
                        <a:pt x="1623726" y="1405884"/>
                      </a:cubicBezTo>
                      <a:cubicBezTo>
                        <a:pt x="1623726" y="1404932"/>
                        <a:pt x="1623345" y="1396264"/>
                        <a:pt x="1623440" y="1394645"/>
                      </a:cubicBezTo>
                      <a:cubicBezTo>
                        <a:pt x="1623630" y="1390930"/>
                        <a:pt x="1624678" y="1407313"/>
                        <a:pt x="1624869" y="1393788"/>
                      </a:cubicBezTo>
                      <a:cubicBezTo>
                        <a:pt x="1624869" y="1380548"/>
                        <a:pt x="1624964" y="1364832"/>
                        <a:pt x="1624964" y="1351306"/>
                      </a:cubicBezTo>
                      <a:cubicBezTo>
                        <a:pt x="1624964" y="1352830"/>
                        <a:pt x="1624964" y="1363308"/>
                        <a:pt x="1624583" y="1362450"/>
                      </a:cubicBezTo>
                      <a:cubicBezTo>
                        <a:pt x="1624393" y="1362069"/>
                        <a:pt x="1624583" y="1340733"/>
                        <a:pt x="1624202" y="1340638"/>
                      </a:cubicBezTo>
                      <a:cubicBezTo>
                        <a:pt x="1624297" y="1340638"/>
                        <a:pt x="1624297" y="1341686"/>
                        <a:pt x="1624202" y="1343210"/>
                      </a:cubicBezTo>
                      <a:cubicBezTo>
                        <a:pt x="1624202" y="1344734"/>
                        <a:pt x="1624107" y="1346734"/>
                        <a:pt x="1624011" y="1348639"/>
                      </a:cubicBezTo>
                      <a:cubicBezTo>
                        <a:pt x="1623916" y="1352354"/>
                        <a:pt x="1623726" y="1355688"/>
                        <a:pt x="1623630" y="1353688"/>
                      </a:cubicBezTo>
                      <a:cubicBezTo>
                        <a:pt x="1623440" y="1344067"/>
                        <a:pt x="1622583" y="1329875"/>
                        <a:pt x="1623630" y="1330161"/>
                      </a:cubicBezTo>
                      <a:cubicBezTo>
                        <a:pt x="1623916" y="1332542"/>
                        <a:pt x="1624297" y="1337019"/>
                        <a:pt x="1624393" y="1329399"/>
                      </a:cubicBezTo>
                      <a:cubicBezTo>
                        <a:pt x="1624488" y="1318159"/>
                        <a:pt x="1624583" y="1301776"/>
                        <a:pt x="1624393" y="1290632"/>
                      </a:cubicBezTo>
                      <a:cubicBezTo>
                        <a:pt x="1624297" y="1281869"/>
                        <a:pt x="1623535" y="1289870"/>
                        <a:pt x="1623154" y="1288822"/>
                      </a:cubicBezTo>
                      <a:cubicBezTo>
                        <a:pt x="1623154" y="1282726"/>
                        <a:pt x="1623630" y="1261390"/>
                        <a:pt x="1623916" y="1258247"/>
                      </a:cubicBezTo>
                      <a:cubicBezTo>
                        <a:pt x="1624202" y="1255294"/>
                        <a:pt x="1624393" y="1273582"/>
                        <a:pt x="1624393" y="1275868"/>
                      </a:cubicBezTo>
                      <a:cubicBezTo>
                        <a:pt x="1624393" y="1267677"/>
                        <a:pt x="1624202" y="1250246"/>
                        <a:pt x="1624583" y="1243959"/>
                      </a:cubicBezTo>
                      <a:cubicBezTo>
                        <a:pt x="1624869" y="1239007"/>
                        <a:pt x="1625631" y="1241292"/>
                        <a:pt x="1626012" y="1241388"/>
                      </a:cubicBezTo>
                      <a:cubicBezTo>
                        <a:pt x="1625345" y="1235482"/>
                        <a:pt x="1624678" y="1231387"/>
                        <a:pt x="1624107" y="1222433"/>
                      </a:cubicBezTo>
                      <a:cubicBezTo>
                        <a:pt x="1623821" y="1217956"/>
                        <a:pt x="1624011" y="1209574"/>
                        <a:pt x="1623821" y="1203383"/>
                      </a:cubicBezTo>
                      <a:cubicBezTo>
                        <a:pt x="1623726" y="1200335"/>
                        <a:pt x="1623059" y="1195382"/>
                        <a:pt x="1623535" y="1190905"/>
                      </a:cubicBezTo>
                      <a:cubicBezTo>
                        <a:pt x="1624011" y="1185476"/>
                        <a:pt x="1624678" y="1197858"/>
                        <a:pt x="1625250" y="1194239"/>
                      </a:cubicBezTo>
                      <a:cubicBezTo>
                        <a:pt x="1625726" y="1191191"/>
                        <a:pt x="1625250" y="1180237"/>
                        <a:pt x="1625154" y="1176523"/>
                      </a:cubicBezTo>
                      <a:cubicBezTo>
                        <a:pt x="1624964" y="1171665"/>
                        <a:pt x="1624678" y="1171665"/>
                        <a:pt x="1624583" y="1165092"/>
                      </a:cubicBezTo>
                      <a:cubicBezTo>
                        <a:pt x="1624583" y="1158044"/>
                        <a:pt x="1624583" y="1150710"/>
                        <a:pt x="1624488" y="1143566"/>
                      </a:cubicBezTo>
                      <a:cubicBezTo>
                        <a:pt x="1624488" y="1126707"/>
                        <a:pt x="1624774" y="1102704"/>
                        <a:pt x="1624297" y="1086797"/>
                      </a:cubicBezTo>
                      <a:cubicBezTo>
                        <a:pt x="1624202" y="1082987"/>
                        <a:pt x="1623726" y="1082034"/>
                        <a:pt x="1623916" y="1077177"/>
                      </a:cubicBezTo>
                      <a:cubicBezTo>
                        <a:pt x="1624107" y="1070890"/>
                        <a:pt x="1624583" y="1069842"/>
                        <a:pt x="1624869" y="1063175"/>
                      </a:cubicBezTo>
                      <a:cubicBezTo>
                        <a:pt x="1625345" y="1049554"/>
                        <a:pt x="1625440" y="1027932"/>
                        <a:pt x="1625059" y="1013740"/>
                      </a:cubicBezTo>
                      <a:cubicBezTo>
                        <a:pt x="1624964" y="1010883"/>
                        <a:pt x="1624393" y="1005168"/>
                        <a:pt x="1624488" y="1003644"/>
                      </a:cubicBezTo>
                      <a:cubicBezTo>
                        <a:pt x="1624678" y="998024"/>
                        <a:pt x="1625440" y="1003453"/>
                        <a:pt x="1625440" y="994405"/>
                      </a:cubicBezTo>
                      <a:cubicBezTo>
                        <a:pt x="1625440" y="994309"/>
                        <a:pt x="1625250" y="993642"/>
                        <a:pt x="1625059" y="992118"/>
                      </a:cubicBezTo>
                      <a:cubicBezTo>
                        <a:pt x="1624869" y="990594"/>
                        <a:pt x="1624678" y="988213"/>
                        <a:pt x="1624678" y="984689"/>
                      </a:cubicBezTo>
                      <a:cubicBezTo>
                        <a:pt x="1624678" y="979736"/>
                        <a:pt x="1624678" y="973926"/>
                        <a:pt x="1624297" y="972783"/>
                      </a:cubicBezTo>
                      <a:cubicBezTo>
                        <a:pt x="1623535" y="970402"/>
                        <a:pt x="1623535" y="967925"/>
                        <a:pt x="1622964" y="958590"/>
                      </a:cubicBezTo>
                      <a:cubicBezTo>
                        <a:pt x="1623154" y="955924"/>
                        <a:pt x="1624488" y="947637"/>
                        <a:pt x="1624393" y="951066"/>
                      </a:cubicBezTo>
                      <a:cubicBezTo>
                        <a:pt x="1624297" y="953828"/>
                        <a:pt x="1624011" y="960019"/>
                        <a:pt x="1624393" y="964591"/>
                      </a:cubicBezTo>
                      <a:cubicBezTo>
                        <a:pt x="1624583" y="967639"/>
                        <a:pt x="1624678" y="964877"/>
                        <a:pt x="1624774" y="961543"/>
                      </a:cubicBezTo>
                      <a:cubicBezTo>
                        <a:pt x="1624869" y="955257"/>
                        <a:pt x="1624202" y="936969"/>
                        <a:pt x="1624869" y="932016"/>
                      </a:cubicBezTo>
                      <a:cubicBezTo>
                        <a:pt x="1625345" y="928301"/>
                        <a:pt x="1624678" y="894392"/>
                        <a:pt x="1624678" y="883248"/>
                      </a:cubicBezTo>
                      <a:cubicBezTo>
                        <a:pt x="1624011" y="883057"/>
                        <a:pt x="1624011" y="890011"/>
                        <a:pt x="1623440" y="889820"/>
                      </a:cubicBezTo>
                      <a:cubicBezTo>
                        <a:pt x="1623440" y="882105"/>
                        <a:pt x="1624202" y="875437"/>
                        <a:pt x="1624107" y="871913"/>
                      </a:cubicBezTo>
                      <a:cubicBezTo>
                        <a:pt x="1624011" y="865245"/>
                        <a:pt x="1623345" y="860388"/>
                        <a:pt x="1623059" y="855340"/>
                      </a:cubicBezTo>
                      <a:cubicBezTo>
                        <a:pt x="1623535" y="852673"/>
                        <a:pt x="1626107" y="814763"/>
                        <a:pt x="1624774" y="814477"/>
                      </a:cubicBezTo>
                      <a:cubicBezTo>
                        <a:pt x="1624678" y="819049"/>
                        <a:pt x="1624869" y="820478"/>
                        <a:pt x="1624964" y="822383"/>
                      </a:cubicBezTo>
                      <a:cubicBezTo>
                        <a:pt x="1625059" y="826193"/>
                        <a:pt x="1624107" y="820669"/>
                        <a:pt x="1624011" y="819240"/>
                      </a:cubicBezTo>
                      <a:cubicBezTo>
                        <a:pt x="1623821" y="816001"/>
                        <a:pt x="1623726" y="810096"/>
                        <a:pt x="1623726" y="805428"/>
                      </a:cubicBezTo>
                      <a:cubicBezTo>
                        <a:pt x="1623916" y="793332"/>
                        <a:pt x="1624964" y="806857"/>
                        <a:pt x="1625154" y="792856"/>
                      </a:cubicBezTo>
                      <a:cubicBezTo>
                        <a:pt x="1625250" y="786569"/>
                        <a:pt x="1625250" y="777044"/>
                        <a:pt x="1625154" y="770853"/>
                      </a:cubicBezTo>
                      <a:cubicBezTo>
                        <a:pt x="1624964" y="763042"/>
                        <a:pt x="1624393" y="768471"/>
                        <a:pt x="1624393" y="757708"/>
                      </a:cubicBezTo>
                      <a:cubicBezTo>
                        <a:pt x="1624393" y="750279"/>
                        <a:pt x="1624297" y="745802"/>
                        <a:pt x="1624774" y="745897"/>
                      </a:cubicBezTo>
                      <a:cubicBezTo>
                        <a:pt x="1624869" y="746850"/>
                        <a:pt x="1625250" y="750850"/>
                        <a:pt x="1625345" y="750088"/>
                      </a:cubicBezTo>
                      <a:cubicBezTo>
                        <a:pt x="1625536" y="749040"/>
                        <a:pt x="1623726" y="717703"/>
                        <a:pt x="1624297" y="712655"/>
                      </a:cubicBezTo>
                      <a:cubicBezTo>
                        <a:pt x="1624774" y="708750"/>
                        <a:pt x="1625250" y="711988"/>
                        <a:pt x="1625345" y="699415"/>
                      </a:cubicBezTo>
                      <a:cubicBezTo>
                        <a:pt x="1625345" y="696558"/>
                        <a:pt x="1625154" y="683413"/>
                        <a:pt x="1625154" y="680841"/>
                      </a:cubicBezTo>
                      <a:cubicBezTo>
                        <a:pt x="1625250" y="682937"/>
                        <a:pt x="1624011" y="707226"/>
                        <a:pt x="1624107" y="695796"/>
                      </a:cubicBezTo>
                      <a:cubicBezTo>
                        <a:pt x="1624202" y="686366"/>
                        <a:pt x="1624297" y="677984"/>
                        <a:pt x="1624393" y="668364"/>
                      </a:cubicBezTo>
                      <a:lnTo>
                        <a:pt x="1624393" y="653505"/>
                      </a:lnTo>
                      <a:cubicBezTo>
                        <a:pt x="1624488" y="650361"/>
                        <a:pt x="1624393" y="648647"/>
                        <a:pt x="1624202" y="648552"/>
                      </a:cubicBezTo>
                      <a:cubicBezTo>
                        <a:pt x="1624107" y="644646"/>
                        <a:pt x="1625154" y="651886"/>
                        <a:pt x="1625250" y="651504"/>
                      </a:cubicBezTo>
                      <a:cubicBezTo>
                        <a:pt x="1625631" y="649885"/>
                        <a:pt x="1625154" y="640646"/>
                        <a:pt x="1625059" y="638836"/>
                      </a:cubicBezTo>
                      <a:cubicBezTo>
                        <a:pt x="1624869" y="636360"/>
                        <a:pt x="1624297" y="630931"/>
                        <a:pt x="1624583" y="625406"/>
                      </a:cubicBezTo>
                      <a:cubicBezTo>
                        <a:pt x="1624774" y="620358"/>
                        <a:pt x="1625250" y="624263"/>
                        <a:pt x="1625536" y="622072"/>
                      </a:cubicBezTo>
                      <a:cubicBezTo>
                        <a:pt x="1625154" y="625311"/>
                        <a:pt x="1624488" y="605213"/>
                        <a:pt x="1624393" y="600260"/>
                      </a:cubicBezTo>
                      <a:cubicBezTo>
                        <a:pt x="1624297" y="595116"/>
                        <a:pt x="1624202" y="588640"/>
                        <a:pt x="1624393" y="583496"/>
                      </a:cubicBezTo>
                      <a:cubicBezTo>
                        <a:pt x="1624488" y="578924"/>
                        <a:pt x="1624774" y="581496"/>
                        <a:pt x="1624869" y="576543"/>
                      </a:cubicBezTo>
                      <a:cubicBezTo>
                        <a:pt x="1624964" y="572257"/>
                        <a:pt x="1625154" y="553969"/>
                        <a:pt x="1624678" y="553397"/>
                      </a:cubicBezTo>
                      <a:cubicBezTo>
                        <a:pt x="1624297" y="552825"/>
                        <a:pt x="1624107" y="551492"/>
                        <a:pt x="1624107" y="544539"/>
                      </a:cubicBezTo>
                      <a:cubicBezTo>
                        <a:pt x="1624107" y="544444"/>
                        <a:pt x="1624107" y="541872"/>
                        <a:pt x="1624107" y="539395"/>
                      </a:cubicBezTo>
                      <a:cubicBezTo>
                        <a:pt x="1624107" y="536824"/>
                        <a:pt x="1624202" y="534347"/>
                        <a:pt x="1624202" y="534347"/>
                      </a:cubicBezTo>
                      <a:cubicBezTo>
                        <a:pt x="1624393" y="534347"/>
                        <a:pt x="1625345" y="553207"/>
                        <a:pt x="1625536" y="540729"/>
                      </a:cubicBezTo>
                      <a:cubicBezTo>
                        <a:pt x="1625726" y="530346"/>
                        <a:pt x="1624774" y="526156"/>
                        <a:pt x="1625154" y="515678"/>
                      </a:cubicBezTo>
                      <a:cubicBezTo>
                        <a:pt x="1625536" y="503772"/>
                        <a:pt x="1625154" y="496057"/>
                        <a:pt x="1624774" y="486341"/>
                      </a:cubicBezTo>
                      <a:cubicBezTo>
                        <a:pt x="1624488" y="478911"/>
                        <a:pt x="1624678" y="480626"/>
                        <a:pt x="1624774" y="476435"/>
                      </a:cubicBezTo>
                      <a:cubicBezTo>
                        <a:pt x="1624869" y="473292"/>
                        <a:pt x="1624583" y="467196"/>
                        <a:pt x="1624583" y="463862"/>
                      </a:cubicBezTo>
                      <a:cubicBezTo>
                        <a:pt x="1624202" y="460433"/>
                        <a:pt x="1623535" y="447289"/>
                        <a:pt x="1624297" y="443764"/>
                      </a:cubicBezTo>
                      <a:cubicBezTo>
                        <a:pt x="1624488" y="442907"/>
                        <a:pt x="1626012" y="437478"/>
                        <a:pt x="1625154" y="430429"/>
                      </a:cubicBezTo>
                      <a:cubicBezTo>
                        <a:pt x="1624774" y="427095"/>
                        <a:pt x="1624488" y="427762"/>
                        <a:pt x="1624583" y="418618"/>
                      </a:cubicBezTo>
                      <a:cubicBezTo>
                        <a:pt x="1624583" y="413665"/>
                        <a:pt x="1625059" y="416999"/>
                        <a:pt x="1625250" y="414713"/>
                      </a:cubicBezTo>
                      <a:cubicBezTo>
                        <a:pt x="1625440" y="412046"/>
                        <a:pt x="1625440" y="405855"/>
                        <a:pt x="1625440" y="402140"/>
                      </a:cubicBezTo>
                      <a:lnTo>
                        <a:pt x="1624583" y="401949"/>
                      </a:lnTo>
                      <a:cubicBezTo>
                        <a:pt x="1624488" y="405188"/>
                        <a:pt x="1624297" y="410617"/>
                        <a:pt x="1624107" y="411951"/>
                      </a:cubicBezTo>
                      <a:cubicBezTo>
                        <a:pt x="1623726" y="414332"/>
                        <a:pt x="1623821" y="397568"/>
                        <a:pt x="1623821" y="395187"/>
                      </a:cubicBezTo>
                      <a:cubicBezTo>
                        <a:pt x="1623821" y="383661"/>
                        <a:pt x="1624297" y="389567"/>
                        <a:pt x="1624583" y="379566"/>
                      </a:cubicBezTo>
                      <a:cubicBezTo>
                        <a:pt x="1624678" y="377756"/>
                        <a:pt x="1625059" y="362802"/>
                        <a:pt x="1624964" y="361373"/>
                      </a:cubicBezTo>
                      <a:cubicBezTo>
                        <a:pt x="1624583" y="357563"/>
                        <a:pt x="1624297" y="362135"/>
                        <a:pt x="1624297" y="352039"/>
                      </a:cubicBezTo>
                      <a:cubicBezTo>
                        <a:pt x="1624297" y="347086"/>
                        <a:pt x="1624393" y="341847"/>
                        <a:pt x="1624202" y="339561"/>
                      </a:cubicBezTo>
                      <a:cubicBezTo>
                        <a:pt x="1623630" y="334322"/>
                        <a:pt x="1623916" y="302318"/>
                        <a:pt x="1624011" y="294127"/>
                      </a:cubicBezTo>
                      <a:cubicBezTo>
                        <a:pt x="1624107" y="285554"/>
                        <a:pt x="1624202" y="287364"/>
                        <a:pt x="1624583" y="284506"/>
                      </a:cubicBezTo>
                      <a:cubicBezTo>
                        <a:pt x="1624774" y="282887"/>
                        <a:pt x="1624869" y="279267"/>
                        <a:pt x="1624869" y="274029"/>
                      </a:cubicBezTo>
                      <a:cubicBezTo>
                        <a:pt x="1620963" y="273362"/>
                        <a:pt x="1616868" y="272790"/>
                        <a:pt x="1614582" y="272410"/>
                      </a:cubicBezTo>
                      <a:cubicBezTo>
                        <a:pt x="1608391" y="271266"/>
                        <a:pt x="1597913" y="269457"/>
                        <a:pt x="1594675" y="269457"/>
                      </a:cubicBezTo>
                      <a:cubicBezTo>
                        <a:pt x="1592674" y="269457"/>
                        <a:pt x="1588293" y="268599"/>
                        <a:pt x="1582483" y="267742"/>
                      </a:cubicBezTo>
                      <a:cubicBezTo>
                        <a:pt x="1578768" y="267171"/>
                        <a:pt x="1577815" y="267266"/>
                        <a:pt x="1572672" y="266504"/>
                      </a:cubicBezTo>
                      <a:cubicBezTo>
                        <a:pt x="1564194" y="265075"/>
                        <a:pt x="1558956" y="264218"/>
                        <a:pt x="1550955" y="262885"/>
                      </a:cubicBezTo>
                      <a:cubicBezTo>
                        <a:pt x="1541906" y="261456"/>
                        <a:pt x="1520094" y="259646"/>
                        <a:pt x="1527523" y="261170"/>
                      </a:cubicBezTo>
                      <a:cubicBezTo>
                        <a:pt x="1528190" y="261265"/>
                        <a:pt x="1536477" y="262503"/>
                        <a:pt x="1538001" y="262694"/>
                      </a:cubicBezTo>
                      <a:cubicBezTo>
                        <a:pt x="1543144" y="263551"/>
                        <a:pt x="1548669" y="264504"/>
                        <a:pt x="1552384" y="265361"/>
                      </a:cubicBezTo>
                      <a:cubicBezTo>
                        <a:pt x="1563813" y="267457"/>
                        <a:pt x="1576196" y="269647"/>
                        <a:pt x="1588960" y="271648"/>
                      </a:cubicBezTo>
                      <a:cubicBezTo>
                        <a:pt x="1597722" y="272981"/>
                        <a:pt x="1589436" y="270695"/>
                        <a:pt x="1601342" y="272410"/>
                      </a:cubicBezTo>
                      <a:cubicBezTo>
                        <a:pt x="1609248" y="273552"/>
                        <a:pt x="1614772" y="274695"/>
                        <a:pt x="1620487" y="275839"/>
                      </a:cubicBezTo>
                      <a:cubicBezTo>
                        <a:pt x="1620392" y="275934"/>
                        <a:pt x="1620487" y="276124"/>
                        <a:pt x="1621059" y="276219"/>
                      </a:cubicBezTo>
                      <a:cubicBezTo>
                        <a:pt x="1621440" y="276315"/>
                        <a:pt x="1621535" y="276410"/>
                        <a:pt x="1622107" y="276505"/>
                      </a:cubicBezTo>
                      <a:cubicBezTo>
                        <a:pt x="1622107" y="276791"/>
                        <a:pt x="1622107" y="277077"/>
                        <a:pt x="1622107" y="277553"/>
                      </a:cubicBezTo>
                      <a:cubicBezTo>
                        <a:pt x="1622107" y="287935"/>
                        <a:pt x="1622107" y="282315"/>
                        <a:pt x="1622678" y="285459"/>
                      </a:cubicBezTo>
                      <a:cubicBezTo>
                        <a:pt x="1622869" y="286792"/>
                        <a:pt x="1623059" y="294412"/>
                        <a:pt x="1622869" y="297556"/>
                      </a:cubicBezTo>
                      <a:cubicBezTo>
                        <a:pt x="1622392" y="304509"/>
                        <a:pt x="1621726" y="291650"/>
                        <a:pt x="1621630" y="307366"/>
                      </a:cubicBezTo>
                      <a:cubicBezTo>
                        <a:pt x="1621630" y="312891"/>
                        <a:pt x="1622011" y="325749"/>
                        <a:pt x="1622487" y="325845"/>
                      </a:cubicBezTo>
                      <a:cubicBezTo>
                        <a:pt x="1622487" y="328702"/>
                        <a:pt x="1622487" y="333465"/>
                        <a:pt x="1622487" y="336703"/>
                      </a:cubicBezTo>
                      <a:cubicBezTo>
                        <a:pt x="1622583" y="340608"/>
                        <a:pt x="1623059" y="369565"/>
                        <a:pt x="1623059" y="371565"/>
                      </a:cubicBezTo>
                      <a:cubicBezTo>
                        <a:pt x="1622869" y="374232"/>
                        <a:pt x="1622583" y="370517"/>
                        <a:pt x="1622392" y="366136"/>
                      </a:cubicBezTo>
                      <a:cubicBezTo>
                        <a:pt x="1622297" y="363945"/>
                        <a:pt x="1622107" y="361564"/>
                        <a:pt x="1622011" y="359754"/>
                      </a:cubicBezTo>
                      <a:cubicBezTo>
                        <a:pt x="1621916" y="357944"/>
                        <a:pt x="1621821" y="356706"/>
                        <a:pt x="1621726" y="356706"/>
                      </a:cubicBezTo>
                      <a:cubicBezTo>
                        <a:pt x="1621726" y="356706"/>
                        <a:pt x="1621916" y="358992"/>
                        <a:pt x="1621916" y="362516"/>
                      </a:cubicBezTo>
                      <a:cubicBezTo>
                        <a:pt x="1622011" y="366040"/>
                        <a:pt x="1622011" y="370707"/>
                        <a:pt x="1622107" y="375470"/>
                      </a:cubicBezTo>
                      <a:cubicBezTo>
                        <a:pt x="1622297" y="385090"/>
                        <a:pt x="1622487" y="395187"/>
                        <a:pt x="1622487" y="397473"/>
                      </a:cubicBezTo>
                      <a:cubicBezTo>
                        <a:pt x="1622869" y="403950"/>
                        <a:pt x="1622678" y="408807"/>
                        <a:pt x="1622297" y="415285"/>
                      </a:cubicBezTo>
                      <a:cubicBezTo>
                        <a:pt x="1621630" y="425286"/>
                        <a:pt x="1622297" y="424524"/>
                        <a:pt x="1622297" y="431096"/>
                      </a:cubicBezTo>
                      <a:cubicBezTo>
                        <a:pt x="1622297" y="438525"/>
                        <a:pt x="1622297" y="440431"/>
                        <a:pt x="1622011" y="445574"/>
                      </a:cubicBezTo>
                      <a:cubicBezTo>
                        <a:pt x="1621916" y="447384"/>
                        <a:pt x="1621916" y="449479"/>
                        <a:pt x="1621916" y="451861"/>
                      </a:cubicBezTo>
                      <a:cubicBezTo>
                        <a:pt x="1622011" y="457004"/>
                        <a:pt x="1622392" y="460814"/>
                        <a:pt x="1622678" y="456623"/>
                      </a:cubicBezTo>
                      <a:cubicBezTo>
                        <a:pt x="1622964" y="454527"/>
                        <a:pt x="1623440" y="453861"/>
                        <a:pt x="1623250" y="461290"/>
                      </a:cubicBezTo>
                      <a:cubicBezTo>
                        <a:pt x="1623059" y="468148"/>
                        <a:pt x="1622583" y="469291"/>
                        <a:pt x="1622392" y="476340"/>
                      </a:cubicBezTo>
                      <a:cubicBezTo>
                        <a:pt x="1622202" y="483388"/>
                        <a:pt x="1622487" y="491580"/>
                        <a:pt x="1622583" y="497866"/>
                      </a:cubicBezTo>
                      <a:cubicBezTo>
                        <a:pt x="1622583" y="503200"/>
                        <a:pt x="1622583" y="508534"/>
                        <a:pt x="1622392" y="513297"/>
                      </a:cubicBezTo>
                      <a:cubicBezTo>
                        <a:pt x="1622202" y="514630"/>
                        <a:pt x="1622107" y="516345"/>
                        <a:pt x="1622107" y="518631"/>
                      </a:cubicBezTo>
                      <a:cubicBezTo>
                        <a:pt x="1622107" y="527489"/>
                        <a:pt x="1622487" y="525203"/>
                        <a:pt x="1622487" y="534061"/>
                      </a:cubicBezTo>
                      <a:cubicBezTo>
                        <a:pt x="1622392" y="539871"/>
                        <a:pt x="1622297" y="543777"/>
                        <a:pt x="1622202" y="549492"/>
                      </a:cubicBezTo>
                      <a:cubicBezTo>
                        <a:pt x="1622107" y="562922"/>
                        <a:pt x="1622202" y="579781"/>
                        <a:pt x="1622678" y="591116"/>
                      </a:cubicBezTo>
                      <a:cubicBezTo>
                        <a:pt x="1623059" y="598927"/>
                        <a:pt x="1623059" y="601117"/>
                        <a:pt x="1622392" y="600927"/>
                      </a:cubicBezTo>
                      <a:cubicBezTo>
                        <a:pt x="1622011" y="594259"/>
                        <a:pt x="1622011" y="603213"/>
                        <a:pt x="1622011" y="608356"/>
                      </a:cubicBezTo>
                      <a:cubicBezTo>
                        <a:pt x="1622011" y="615595"/>
                        <a:pt x="1621916" y="624644"/>
                        <a:pt x="1622107" y="631502"/>
                      </a:cubicBezTo>
                      <a:cubicBezTo>
                        <a:pt x="1622202" y="636741"/>
                        <a:pt x="1622583" y="641217"/>
                        <a:pt x="1622392" y="649123"/>
                      </a:cubicBezTo>
                      <a:cubicBezTo>
                        <a:pt x="1621726" y="648933"/>
                        <a:pt x="1621916" y="668173"/>
                        <a:pt x="1622011" y="674555"/>
                      </a:cubicBezTo>
                      <a:cubicBezTo>
                        <a:pt x="1622107" y="681032"/>
                        <a:pt x="1623154" y="690176"/>
                        <a:pt x="1622869" y="692938"/>
                      </a:cubicBezTo>
                      <a:cubicBezTo>
                        <a:pt x="1622297" y="699606"/>
                        <a:pt x="1622011" y="701606"/>
                        <a:pt x="1621916" y="714179"/>
                      </a:cubicBezTo>
                      <a:cubicBezTo>
                        <a:pt x="1621916" y="732562"/>
                        <a:pt x="1621916" y="751803"/>
                        <a:pt x="1621916" y="770091"/>
                      </a:cubicBezTo>
                      <a:cubicBezTo>
                        <a:pt x="1622011" y="776758"/>
                        <a:pt x="1622107" y="783426"/>
                        <a:pt x="1622107" y="789903"/>
                      </a:cubicBezTo>
                      <a:cubicBezTo>
                        <a:pt x="1622202" y="793903"/>
                        <a:pt x="1622487" y="796856"/>
                        <a:pt x="1622487" y="800475"/>
                      </a:cubicBezTo>
                      <a:cubicBezTo>
                        <a:pt x="1622487" y="805619"/>
                        <a:pt x="1621916" y="810096"/>
                        <a:pt x="1621726" y="814096"/>
                      </a:cubicBezTo>
                      <a:cubicBezTo>
                        <a:pt x="1621535" y="819430"/>
                        <a:pt x="1621344" y="825812"/>
                        <a:pt x="1621344" y="832194"/>
                      </a:cubicBezTo>
                      <a:cubicBezTo>
                        <a:pt x="1621249" y="840766"/>
                        <a:pt x="1621344" y="848386"/>
                        <a:pt x="1621916" y="848482"/>
                      </a:cubicBezTo>
                      <a:cubicBezTo>
                        <a:pt x="1621726" y="848386"/>
                        <a:pt x="1621726" y="853149"/>
                        <a:pt x="1621916" y="858483"/>
                      </a:cubicBezTo>
                      <a:cubicBezTo>
                        <a:pt x="1622107" y="863721"/>
                        <a:pt x="1622202" y="869627"/>
                        <a:pt x="1622297" y="871818"/>
                      </a:cubicBezTo>
                      <a:cubicBezTo>
                        <a:pt x="1622297" y="874294"/>
                        <a:pt x="1621630" y="884486"/>
                        <a:pt x="1621535" y="889725"/>
                      </a:cubicBezTo>
                      <a:cubicBezTo>
                        <a:pt x="1621440" y="896964"/>
                        <a:pt x="1621344" y="906203"/>
                        <a:pt x="1621440" y="913632"/>
                      </a:cubicBezTo>
                      <a:cubicBezTo>
                        <a:pt x="1621535" y="920300"/>
                        <a:pt x="1622107" y="917442"/>
                        <a:pt x="1622487" y="917538"/>
                      </a:cubicBezTo>
                      <a:cubicBezTo>
                        <a:pt x="1622487" y="920776"/>
                        <a:pt x="1622487" y="928015"/>
                        <a:pt x="1622487" y="931254"/>
                      </a:cubicBezTo>
                      <a:cubicBezTo>
                        <a:pt x="1622392" y="930873"/>
                        <a:pt x="1622202" y="931158"/>
                        <a:pt x="1622107" y="932016"/>
                      </a:cubicBezTo>
                      <a:cubicBezTo>
                        <a:pt x="1622011" y="934016"/>
                        <a:pt x="1622011" y="940398"/>
                        <a:pt x="1622011" y="943160"/>
                      </a:cubicBezTo>
                      <a:cubicBezTo>
                        <a:pt x="1622011" y="945636"/>
                        <a:pt x="1621630" y="946970"/>
                        <a:pt x="1621630" y="950970"/>
                      </a:cubicBezTo>
                      <a:cubicBezTo>
                        <a:pt x="1621630" y="955352"/>
                        <a:pt x="1621630" y="960210"/>
                        <a:pt x="1621630" y="964782"/>
                      </a:cubicBezTo>
                      <a:cubicBezTo>
                        <a:pt x="1621726" y="978974"/>
                        <a:pt x="1622107" y="984594"/>
                        <a:pt x="1622487" y="996309"/>
                      </a:cubicBezTo>
                      <a:cubicBezTo>
                        <a:pt x="1622964" y="1011073"/>
                        <a:pt x="1622487" y="1006977"/>
                        <a:pt x="1621821" y="1006787"/>
                      </a:cubicBezTo>
                      <a:cubicBezTo>
                        <a:pt x="1622202" y="1006882"/>
                        <a:pt x="1621821" y="1015550"/>
                        <a:pt x="1622107" y="1019455"/>
                      </a:cubicBezTo>
                      <a:cubicBezTo>
                        <a:pt x="1622202" y="1020217"/>
                        <a:pt x="1622678" y="1020693"/>
                        <a:pt x="1622678" y="1021646"/>
                      </a:cubicBezTo>
                      <a:cubicBezTo>
                        <a:pt x="1622678" y="1027742"/>
                        <a:pt x="1622011" y="1026408"/>
                        <a:pt x="1622011" y="1031838"/>
                      </a:cubicBezTo>
                      <a:cubicBezTo>
                        <a:pt x="1622011" y="1039172"/>
                        <a:pt x="1622583" y="1044125"/>
                        <a:pt x="1622678" y="1050888"/>
                      </a:cubicBezTo>
                      <a:cubicBezTo>
                        <a:pt x="1622869" y="1062127"/>
                        <a:pt x="1622392" y="1055365"/>
                        <a:pt x="1622202" y="1051078"/>
                      </a:cubicBezTo>
                      <a:cubicBezTo>
                        <a:pt x="1621916" y="1044697"/>
                        <a:pt x="1621154" y="1046125"/>
                        <a:pt x="1621344" y="1055650"/>
                      </a:cubicBezTo>
                      <a:cubicBezTo>
                        <a:pt x="1621535" y="1064985"/>
                        <a:pt x="1621916" y="1075558"/>
                        <a:pt x="1622583" y="1075748"/>
                      </a:cubicBezTo>
                      <a:cubicBezTo>
                        <a:pt x="1621821" y="1075558"/>
                        <a:pt x="1621821" y="1091083"/>
                        <a:pt x="1621821" y="1106514"/>
                      </a:cubicBezTo>
                      <a:cubicBezTo>
                        <a:pt x="1621821" y="1114229"/>
                        <a:pt x="1621821" y="1122040"/>
                        <a:pt x="1621821" y="1127755"/>
                      </a:cubicBezTo>
                      <a:cubicBezTo>
                        <a:pt x="1621821" y="1133565"/>
                        <a:pt x="1621630" y="1137375"/>
                        <a:pt x="1621440" y="1137375"/>
                      </a:cubicBezTo>
                      <a:cubicBezTo>
                        <a:pt x="1620678" y="1148995"/>
                        <a:pt x="1621630" y="1160140"/>
                        <a:pt x="1621726" y="1172998"/>
                      </a:cubicBezTo>
                      <a:cubicBezTo>
                        <a:pt x="1621726" y="1182809"/>
                        <a:pt x="1621726" y="1192620"/>
                        <a:pt x="1621821" y="1202431"/>
                      </a:cubicBezTo>
                      <a:cubicBezTo>
                        <a:pt x="1621916" y="1215766"/>
                        <a:pt x="1622107" y="1228339"/>
                        <a:pt x="1622202" y="1240435"/>
                      </a:cubicBezTo>
                      <a:cubicBezTo>
                        <a:pt x="1622202" y="1250246"/>
                        <a:pt x="1621726" y="1252723"/>
                        <a:pt x="1621726" y="1265105"/>
                      </a:cubicBezTo>
                      <a:cubicBezTo>
                        <a:pt x="1621726" y="1269772"/>
                        <a:pt x="1621726" y="1277392"/>
                        <a:pt x="1621916" y="1280821"/>
                      </a:cubicBezTo>
                      <a:cubicBezTo>
                        <a:pt x="1622011" y="1282536"/>
                        <a:pt x="1622392" y="1281202"/>
                        <a:pt x="1622392" y="1285203"/>
                      </a:cubicBezTo>
                      <a:cubicBezTo>
                        <a:pt x="1622392" y="1294728"/>
                        <a:pt x="1621535" y="1295490"/>
                        <a:pt x="1621154" y="1295394"/>
                      </a:cubicBezTo>
                      <a:cubicBezTo>
                        <a:pt x="1621249" y="1295394"/>
                        <a:pt x="1621344" y="1296728"/>
                        <a:pt x="1621440" y="1298919"/>
                      </a:cubicBezTo>
                      <a:cubicBezTo>
                        <a:pt x="1621440" y="1301205"/>
                        <a:pt x="1621535" y="1304348"/>
                        <a:pt x="1621630" y="1308253"/>
                      </a:cubicBezTo>
                      <a:cubicBezTo>
                        <a:pt x="1621630" y="1316064"/>
                        <a:pt x="1621726" y="1326446"/>
                        <a:pt x="1621726" y="1337209"/>
                      </a:cubicBezTo>
                      <a:cubicBezTo>
                        <a:pt x="1621630" y="1358736"/>
                        <a:pt x="1621630" y="1381691"/>
                        <a:pt x="1621535" y="1387120"/>
                      </a:cubicBezTo>
                      <a:cubicBezTo>
                        <a:pt x="1621440" y="1398265"/>
                        <a:pt x="1621249" y="1411409"/>
                        <a:pt x="1621154" y="1421887"/>
                      </a:cubicBezTo>
                      <a:cubicBezTo>
                        <a:pt x="1621154" y="1432078"/>
                        <a:pt x="1621344" y="1442556"/>
                        <a:pt x="1621630" y="1451795"/>
                      </a:cubicBezTo>
                      <a:cubicBezTo>
                        <a:pt x="1621726" y="1454843"/>
                        <a:pt x="1622678" y="1467130"/>
                        <a:pt x="1622678" y="1461701"/>
                      </a:cubicBezTo>
                      <a:cubicBezTo>
                        <a:pt x="1622678" y="1469416"/>
                        <a:pt x="1621440" y="1463701"/>
                        <a:pt x="1621821" y="1476179"/>
                      </a:cubicBezTo>
                      <a:cubicBezTo>
                        <a:pt x="1621916" y="1477798"/>
                        <a:pt x="1622487" y="1489800"/>
                        <a:pt x="1622297" y="1492562"/>
                      </a:cubicBezTo>
                      <a:cubicBezTo>
                        <a:pt x="1622202" y="1493991"/>
                        <a:pt x="1621249" y="1483227"/>
                        <a:pt x="1621344" y="1490562"/>
                      </a:cubicBezTo>
                      <a:cubicBezTo>
                        <a:pt x="1621440" y="1499420"/>
                        <a:pt x="1621821" y="1515613"/>
                        <a:pt x="1622487" y="1515803"/>
                      </a:cubicBezTo>
                      <a:cubicBezTo>
                        <a:pt x="1622583" y="1521423"/>
                        <a:pt x="1621821" y="1527805"/>
                        <a:pt x="1621630" y="1529329"/>
                      </a:cubicBezTo>
                      <a:cubicBezTo>
                        <a:pt x="1621630" y="1530948"/>
                        <a:pt x="1621059" y="1548093"/>
                        <a:pt x="1621154" y="1549331"/>
                      </a:cubicBezTo>
                      <a:cubicBezTo>
                        <a:pt x="1621440" y="1552474"/>
                        <a:pt x="1622107" y="1551236"/>
                        <a:pt x="1622202" y="1560856"/>
                      </a:cubicBezTo>
                      <a:cubicBezTo>
                        <a:pt x="1622107" y="1568095"/>
                        <a:pt x="1622107" y="1573048"/>
                        <a:pt x="1622107" y="1581049"/>
                      </a:cubicBezTo>
                      <a:cubicBezTo>
                        <a:pt x="1622202" y="1588574"/>
                        <a:pt x="1622487" y="1589812"/>
                        <a:pt x="1622487" y="1598099"/>
                      </a:cubicBezTo>
                      <a:cubicBezTo>
                        <a:pt x="1622487" y="1608005"/>
                        <a:pt x="1622011" y="1610577"/>
                        <a:pt x="1621821" y="1620959"/>
                      </a:cubicBezTo>
                      <a:cubicBezTo>
                        <a:pt x="1621726" y="1627912"/>
                        <a:pt x="1621821" y="1639533"/>
                        <a:pt x="1622392" y="1639628"/>
                      </a:cubicBezTo>
                      <a:cubicBezTo>
                        <a:pt x="1622297" y="1641438"/>
                        <a:pt x="1621535" y="1656773"/>
                        <a:pt x="1621726" y="1656011"/>
                      </a:cubicBezTo>
                      <a:cubicBezTo>
                        <a:pt x="1622011" y="1655058"/>
                        <a:pt x="1622678" y="1646105"/>
                        <a:pt x="1622678" y="1658011"/>
                      </a:cubicBezTo>
                      <a:cubicBezTo>
                        <a:pt x="1622678" y="1663822"/>
                        <a:pt x="1622297" y="1666869"/>
                        <a:pt x="1622202" y="1672108"/>
                      </a:cubicBezTo>
                      <a:cubicBezTo>
                        <a:pt x="1621916" y="1682776"/>
                        <a:pt x="1621916" y="1703160"/>
                        <a:pt x="1622487" y="1708589"/>
                      </a:cubicBezTo>
                      <a:cubicBezTo>
                        <a:pt x="1622107" y="1705541"/>
                        <a:pt x="1621535" y="1724210"/>
                        <a:pt x="1621440" y="1728877"/>
                      </a:cubicBezTo>
                      <a:cubicBezTo>
                        <a:pt x="1622011" y="1728973"/>
                        <a:pt x="1621821" y="1734688"/>
                        <a:pt x="1621821" y="1742498"/>
                      </a:cubicBezTo>
                      <a:cubicBezTo>
                        <a:pt x="1621821" y="1751356"/>
                        <a:pt x="1621726" y="1747260"/>
                        <a:pt x="1622107" y="1750213"/>
                      </a:cubicBezTo>
                      <a:cubicBezTo>
                        <a:pt x="1622583" y="1754404"/>
                        <a:pt x="1621821" y="1774788"/>
                        <a:pt x="1621821" y="1781169"/>
                      </a:cubicBezTo>
                      <a:cubicBezTo>
                        <a:pt x="1621821" y="1785837"/>
                        <a:pt x="1622107" y="1786789"/>
                        <a:pt x="1622202" y="1792695"/>
                      </a:cubicBezTo>
                      <a:cubicBezTo>
                        <a:pt x="1622202" y="1801172"/>
                        <a:pt x="1622202" y="1809935"/>
                        <a:pt x="1622202" y="1818508"/>
                      </a:cubicBezTo>
                      <a:cubicBezTo>
                        <a:pt x="1622202" y="1834986"/>
                        <a:pt x="1622297" y="1843749"/>
                        <a:pt x="1623250" y="1851464"/>
                      </a:cubicBezTo>
                      <a:cubicBezTo>
                        <a:pt x="1622964" y="1848988"/>
                        <a:pt x="1622487" y="1842987"/>
                        <a:pt x="1622202" y="1844320"/>
                      </a:cubicBezTo>
                      <a:cubicBezTo>
                        <a:pt x="1621821" y="1845940"/>
                        <a:pt x="1622297" y="1855179"/>
                        <a:pt x="1622392" y="1856989"/>
                      </a:cubicBezTo>
                      <a:cubicBezTo>
                        <a:pt x="1623154" y="1867752"/>
                        <a:pt x="1622869" y="1874419"/>
                        <a:pt x="1622011" y="1880896"/>
                      </a:cubicBezTo>
                      <a:cubicBezTo>
                        <a:pt x="1621440" y="1885564"/>
                        <a:pt x="1623630" y="1901375"/>
                        <a:pt x="1622583" y="1901089"/>
                      </a:cubicBezTo>
                      <a:cubicBezTo>
                        <a:pt x="1621916" y="1900899"/>
                        <a:pt x="1621916" y="1928426"/>
                        <a:pt x="1622869" y="1928616"/>
                      </a:cubicBezTo>
                      <a:cubicBezTo>
                        <a:pt x="1622487" y="1928521"/>
                        <a:pt x="1622297" y="1932617"/>
                        <a:pt x="1622107" y="1937856"/>
                      </a:cubicBezTo>
                      <a:cubicBezTo>
                        <a:pt x="1622011" y="1940523"/>
                        <a:pt x="1622202" y="1944238"/>
                        <a:pt x="1622202" y="1948809"/>
                      </a:cubicBezTo>
                      <a:cubicBezTo>
                        <a:pt x="1622107" y="1956430"/>
                        <a:pt x="1622011" y="1959954"/>
                        <a:pt x="1621916" y="1967383"/>
                      </a:cubicBezTo>
                      <a:cubicBezTo>
                        <a:pt x="1622011" y="1974908"/>
                        <a:pt x="1622107" y="1979766"/>
                        <a:pt x="1622202" y="1986148"/>
                      </a:cubicBezTo>
                      <a:cubicBezTo>
                        <a:pt x="1622107" y="1993863"/>
                        <a:pt x="1622107" y="2001673"/>
                        <a:pt x="1622107" y="2009293"/>
                      </a:cubicBezTo>
                      <a:cubicBezTo>
                        <a:pt x="1622011" y="2020628"/>
                        <a:pt x="1621726" y="2028819"/>
                        <a:pt x="1621821" y="2040821"/>
                      </a:cubicBezTo>
                      <a:cubicBezTo>
                        <a:pt x="1621916" y="2046726"/>
                        <a:pt x="1622487" y="2052823"/>
                        <a:pt x="1622487" y="2055585"/>
                      </a:cubicBezTo>
                      <a:cubicBezTo>
                        <a:pt x="1622487" y="2059204"/>
                        <a:pt x="1621821" y="2061490"/>
                        <a:pt x="1621630" y="2065681"/>
                      </a:cubicBezTo>
                      <a:cubicBezTo>
                        <a:pt x="1621440" y="2071396"/>
                        <a:pt x="1622011" y="2075587"/>
                        <a:pt x="1622202" y="2077302"/>
                      </a:cubicBezTo>
                      <a:cubicBezTo>
                        <a:pt x="1622392" y="2078921"/>
                        <a:pt x="1623535" y="2079969"/>
                        <a:pt x="1623059" y="2087779"/>
                      </a:cubicBezTo>
                      <a:cubicBezTo>
                        <a:pt x="1622678" y="2094256"/>
                        <a:pt x="1622202" y="2096828"/>
                        <a:pt x="1621916" y="2106163"/>
                      </a:cubicBezTo>
                      <a:cubicBezTo>
                        <a:pt x="1621630" y="2118545"/>
                        <a:pt x="1623250" y="2124546"/>
                        <a:pt x="1622392" y="2135118"/>
                      </a:cubicBezTo>
                      <a:cubicBezTo>
                        <a:pt x="1621916" y="2141596"/>
                        <a:pt x="1622202" y="2166456"/>
                        <a:pt x="1622202" y="2174933"/>
                      </a:cubicBezTo>
                      <a:cubicBezTo>
                        <a:pt x="1622297" y="2183601"/>
                        <a:pt x="1622487" y="2191126"/>
                        <a:pt x="1622297" y="2199984"/>
                      </a:cubicBezTo>
                      <a:cubicBezTo>
                        <a:pt x="1622297" y="2202079"/>
                        <a:pt x="1621535" y="2220367"/>
                        <a:pt x="1621726" y="2219796"/>
                      </a:cubicBezTo>
                      <a:cubicBezTo>
                        <a:pt x="1622011" y="2218748"/>
                        <a:pt x="1622202" y="2212843"/>
                        <a:pt x="1622487" y="2219129"/>
                      </a:cubicBezTo>
                      <a:cubicBezTo>
                        <a:pt x="1622583" y="2222558"/>
                        <a:pt x="1622583" y="2227035"/>
                        <a:pt x="1622583" y="2230940"/>
                      </a:cubicBezTo>
                      <a:cubicBezTo>
                        <a:pt x="1622583" y="2238560"/>
                        <a:pt x="1622297" y="2251514"/>
                        <a:pt x="1621726" y="2251324"/>
                      </a:cubicBezTo>
                      <a:cubicBezTo>
                        <a:pt x="1623440" y="2251705"/>
                        <a:pt x="1621440" y="2264087"/>
                        <a:pt x="1621630" y="2275326"/>
                      </a:cubicBezTo>
                      <a:cubicBezTo>
                        <a:pt x="1621726" y="2285328"/>
                        <a:pt x="1622583" y="2286471"/>
                        <a:pt x="1622678" y="2298472"/>
                      </a:cubicBezTo>
                      <a:cubicBezTo>
                        <a:pt x="1622583" y="2301806"/>
                        <a:pt x="1622297" y="2311045"/>
                        <a:pt x="1622202" y="2314951"/>
                      </a:cubicBezTo>
                      <a:cubicBezTo>
                        <a:pt x="1621821" y="2332096"/>
                        <a:pt x="1622773" y="2325523"/>
                        <a:pt x="1622487" y="2343240"/>
                      </a:cubicBezTo>
                      <a:cubicBezTo>
                        <a:pt x="1622297" y="2354765"/>
                        <a:pt x="1622202" y="2362480"/>
                        <a:pt x="1622202" y="2374672"/>
                      </a:cubicBezTo>
                      <a:cubicBezTo>
                        <a:pt x="1622297" y="2378197"/>
                        <a:pt x="1622583" y="2388960"/>
                        <a:pt x="1622583" y="2389722"/>
                      </a:cubicBezTo>
                      <a:cubicBezTo>
                        <a:pt x="1622487" y="2407629"/>
                        <a:pt x="1621059" y="2427346"/>
                        <a:pt x="1621630" y="2445824"/>
                      </a:cubicBezTo>
                      <a:cubicBezTo>
                        <a:pt x="1621916" y="2454777"/>
                        <a:pt x="1622107" y="2446396"/>
                        <a:pt x="1622107" y="2457826"/>
                      </a:cubicBezTo>
                      <a:cubicBezTo>
                        <a:pt x="1621916" y="2461159"/>
                        <a:pt x="1621726" y="2465541"/>
                        <a:pt x="1621726" y="2470303"/>
                      </a:cubicBezTo>
                      <a:cubicBezTo>
                        <a:pt x="1621726" y="2472780"/>
                        <a:pt x="1622011" y="2472208"/>
                        <a:pt x="1622107" y="2475828"/>
                      </a:cubicBezTo>
                      <a:cubicBezTo>
                        <a:pt x="1622297" y="2486972"/>
                        <a:pt x="1622011" y="2503355"/>
                        <a:pt x="1621821" y="2519452"/>
                      </a:cubicBezTo>
                      <a:cubicBezTo>
                        <a:pt x="1621726" y="2527453"/>
                        <a:pt x="1621726" y="2535454"/>
                        <a:pt x="1621630" y="2542598"/>
                      </a:cubicBezTo>
                      <a:cubicBezTo>
                        <a:pt x="1621630" y="2546122"/>
                        <a:pt x="1621726" y="2549551"/>
                        <a:pt x="1621726" y="2552694"/>
                      </a:cubicBezTo>
                      <a:cubicBezTo>
                        <a:pt x="1621821" y="2554218"/>
                        <a:pt x="1621821" y="2555743"/>
                        <a:pt x="1621821" y="2557171"/>
                      </a:cubicBezTo>
                      <a:cubicBezTo>
                        <a:pt x="1622583" y="2558886"/>
                        <a:pt x="1623059" y="2560600"/>
                        <a:pt x="1623916" y="2561934"/>
                      </a:cubicBezTo>
                      <a:cubicBezTo>
                        <a:pt x="1626488" y="2565458"/>
                        <a:pt x="1625059" y="2563839"/>
                        <a:pt x="1623726" y="2561934"/>
                      </a:cubicBezTo>
                      <a:cubicBezTo>
                        <a:pt x="1622773" y="2559934"/>
                        <a:pt x="1622107" y="2557838"/>
                        <a:pt x="1623916" y="2561934"/>
                      </a:cubicBezTo>
                      <a:close/>
                    </a:path>
                  </a:pathLst>
                </a:custGeom>
                <a:solidFill>
                  <a:srgbClr val="9EA5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03" name="Google Shape;3503;p67"/>
              <p:cNvGrpSpPr/>
              <p:nvPr/>
            </p:nvGrpSpPr>
            <p:grpSpPr>
              <a:xfrm>
                <a:off x="6123607" y="2472927"/>
                <a:ext cx="1710037" cy="2546032"/>
                <a:chOff x="6123607" y="2472927"/>
                <a:chExt cx="1710037" cy="2546032"/>
              </a:xfrm>
            </p:grpSpPr>
            <p:sp>
              <p:nvSpPr>
                <p:cNvPr id="3504" name="Google Shape;3504;p67"/>
                <p:cNvSpPr/>
                <p:nvPr/>
              </p:nvSpPr>
              <p:spPr>
                <a:xfrm>
                  <a:off x="6125152" y="2474791"/>
                  <a:ext cx="1705064" cy="2542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064" h="2542883" extrusionOk="0">
                      <a:moveTo>
                        <a:pt x="1696682" y="2542883"/>
                      </a:moveTo>
                      <a:cubicBezTo>
                        <a:pt x="1692110" y="2542883"/>
                        <a:pt x="1688396" y="2539168"/>
                        <a:pt x="1688396" y="2534597"/>
                      </a:cubicBezTo>
                      <a:lnTo>
                        <a:pt x="1688396" y="263836"/>
                      </a:lnTo>
                      <a:lnTo>
                        <a:pt x="7138" y="16567"/>
                      </a:lnTo>
                      <a:cubicBezTo>
                        <a:pt x="2566" y="15901"/>
                        <a:pt x="-578" y="11710"/>
                        <a:pt x="89" y="7138"/>
                      </a:cubicBezTo>
                      <a:cubicBezTo>
                        <a:pt x="756" y="2566"/>
                        <a:pt x="4852" y="-578"/>
                        <a:pt x="9519" y="89"/>
                      </a:cubicBezTo>
                      <a:lnTo>
                        <a:pt x="1697921" y="248311"/>
                      </a:lnTo>
                      <a:cubicBezTo>
                        <a:pt x="1702016" y="248882"/>
                        <a:pt x="1705064" y="252407"/>
                        <a:pt x="1705064" y="256502"/>
                      </a:cubicBezTo>
                      <a:lnTo>
                        <a:pt x="1705064" y="2534406"/>
                      </a:lnTo>
                      <a:cubicBezTo>
                        <a:pt x="1705064" y="2539073"/>
                        <a:pt x="1701349" y="2542883"/>
                        <a:pt x="1696682" y="2542883"/>
                      </a:cubicBezTo>
                      <a:close/>
                    </a:path>
                  </a:pathLst>
                </a:custGeom>
                <a:solidFill>
                  <a:srgbClr val="9EA5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5" name="Google Shape;3505;p67"/>
                <p:cNvSpPr/>
                <p:nvPr/>
              </p:nvSpPr>
              <p:spPr>
                <a:xfrm>
                  <a:off x="6123607" y="2472927"/>
                  <a:ext cx="1710037" cy="2546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037" h="2546032" extrusionOk="0">
                      <a:moveTo>
                        <a:pt x="1709085" y="2177654"/>
                      </a:moveTo>
                      <a:cubicBezTo>
                        <a:pt x="1707276" y="2177273"/>
                        <a:pt x="1709085" y="2202609"/>
                        <a:pt x="1709085" y="2184607"/>
                      </a:cubicBezTo>
                      <a:cubicBezTo>
                        <a:pt x="1709085" y="2182607"/>
                        <a:pt x="1709085" y="2179845"/>
                        <a:pt x="1709085" y="2177654"/>
                      </a:cubicBezTo>
                      <a:close/>
                      <a:moveTo>
                        <a:pt x="1709276" y="400670"/>
                      </a:moveTo>
                      <a:cubicBezTo>
                        <a:pt x="1707466" y="400289"/>
                        <a:pt x="1709276" y="425625"/>
                        <a:pt x="1709276" y="407623"/>
                      </a:cubicBezTo>
                      <a:cubicBezTo>
                        <a:pt x="1709276" y="405528"/>
                        <a:pt x="1709276" y="402861"/>
                        <a:pt x="1709276" y="400670"/>
                      </a:cubicBezTo>
                      <a:close/>
                      <a:moveTo>
                        <a:pt x="1679463" y="245698"/>
                      </a:moveTo>
                      <a:cubicBezTo>
                        <a:pt x="1679748" y="245793"/>
                        <a:pt x="1685558" y="246936"/>
                        <a:pt x="1686225" y="247127"/>
                      </a:cubicBezTo>
                      <a:cubicBezTo>
                        <a:pt x="1691369" y="247889"/>
                        <a:pt x="1694322" y="247698"/>
                        <a:pt x="1693464" y="247317"/>
                      </a:cubicBezTo>
                      <a:cubicBezTo>
                        <a:pt x="1688416" y="246555"/>
                        <a:pt x="1679653" y="245222"/>
                        <a:pt x="1679463" y="245698"/>
                      </a:cubicBezTo>
                      <a:close/>
                      <a:moveTo>
                        <a:pt x="336056" y="53007"/>
                      </a:moveTo>
                      <a:cubicBezTo>
                        <a:pt x="340247" y="54055"/>
                        <a:pt x="346820" y="54912"/>
                        <a:pt x="353773" y="55865"/>
                      </a:cubicBezTo>
                      <a:cubicBezTo>
                        <a:pt x="353868" y="55484"/>
                        <a:pt x="353106" y="55389"/>
                        <a:pt x="347010" y="54436"/>
                      </a:cubicBezTo>
                      <a:cubicBezTo>
                        <a:pt x="346344" y="54341"/>
                        <a:pt x="333580" y="52436"/>
                        <a:pt x="336056" y="53007"/>
                      </a:cubicBezTo>
                      <a:close/>
                      <a:moveTo>
                        <a:pt x="294242" y="59199"/>
                      </a:moveTo>
                      <a:cubicBezTo>
                        <a:pt x="285479" y="57865"/>
                        <a:pt x="283669" y="58437"/>
                        <a:pt x="293956" y="59961"/>
                      </a:cubicBezTo>
                      <a:cubicBezTo>
                        <a:pt x="303100" y="61294"/>
                        <a:pt x="301576" y="60342"/>
                        <a:pt x="294242" y="59199"/>
                      </a:cubicBezTo>
                      <a:close/>
                      <a:moveTo>
                        <a:pt x="335771" y="64914"/>
                      </a:moveTo>
                      <a:cubicBezTo>
                        <a:pt x="331389" y="64533"/>
                        <a:pt x="326817" y="64056"/>
                        <a:pt x="328532" y="64723"/>
                      </a:cubicBezTo>
                      <a:cubicBezTo>
                        <a:pt x="342248" y="66723"/>
                        <a:pt x="344343" y="66723"/>
                        <a:pt x="335771" y="64914"/>
                      </a:cubicBezTo>
                      <a:close/>
                      <a:moveTo>
                        <a:pt x="1707466" y="2306813"/>
                      </a:moveTo>
                      <a:cubicBezTo>
                        <a:pt x="1707847" y="2310718"/>
                        <a:pt x="1707657" y="2317481"/>
                        <a:pt x="1707657" y="2323672"/>
                      </a:cubicBezTo>
                      <a:cubicBezTo>
                        <a:pt x="1707371" y="2323577"/>
                        <a:pt x="1706799" y="2323958"/>
                        <a:pt x="1706799" y="2316528"/>
                      </a:cubicBezTo>
                      <a:cubicBezTo>
                        <a:pt x="1706895" y="2310051"/>
                        <a:pt x="1706990" y="2301574"/>
                        <a:pt x="1707466" y="2306813"/>
                      </a:cubicBezTo>
                      <a:close/>
                      <a:moveTo>
                        <a:pt x="1706418" y="2104502"/>
                      </a:moveTo>
                      <a:cubicBezTo>
                        <a:pt x="1706799" y="2108407"/>
                        <a:pt x="1706609" y="2115170"/>
                        <a:pt x="1706609" y="2121361"/>
                      </a:cubicBezTo>
                      <a:cubicBezTo>
                        <a:pt x="1706323" y="2121266"/>
                        <a:pt x="1705752" y="2121647"/>
                        <a:pt x="1705752" y="2114217"/>
                      </a:cubicBezTo>
                      <a:cubicBezTo>
                        <a:pt x="1705752" y="2107645"/>
                        <a:pt x="1705942" y="2099263"/>
                        <a:pt x="1706418" y="2104502"/>
                      </a:cubicBezTo>
                      <a:close/>
                      <a:moveTo>
                        <a:pt x="1707085" y="1055228"/>
                      </a:moveTo>
                      <a:cubicBezTo>
                        <a:pt x="1707371" y="1059609"/>
                        <a:pt x="1707561" y="1062372"/>
                        <a:pt x="1707466" y="1069230"/>
                      </a:cubicBezTo>
                      <a:cubicBezTo>
                        <a:pt x="1707180" y="1069134"/>
                        <a:pt x="1706609" y="1069515"/>
                        <a:pt x="1706609" y="1062086"/>
                      </a:cubicBezTo>
                      <a:lnTo>
                        <a:pt x="1707085" y="1055228"/>
                      </a:lnTo>
                      <a:close/>
                      <a:moveTo>
                        <a:pt x="1706704" y="588217"/>
                      </a:moveTo>
                      <a:cubicBezTo>
                        <a:pt x="1706799" y="599076"/>
                        <a:pt x="1706514" y="602124"/>
                        <a:pt x="1705847" y="601933"/>
                      </a:cubicBezTo>
                      <a:lnTo>
                        <a:pt x="1705847" y="594980"/>
                      </a:lnTo>
                      <a:cubicBezTo>
                        <a:pt x="1706037" y="591551"/>
                        <a:pt x="1706323" y="588122"/>
                        <a:pt x="1706704" y="588217"/>
                      </a:cubicBezTo>
                      <a:close/>
                      <a:moveTo>
                        <a:pt x="955467" y="139399"/>
                      </a:moveTo>
                      <a:cubicBezTo>
                        <a:pt x="965659" y="140923"/>
                        <a:pt x="963945" y="141495"/>
                        <a:pt x="955181" y="140161"/>
                      </a:cubicBezTo>
                      <a:cubicBezTo>
                        <a:pt x="950705" y="139304"/>
                        <a:pt x="943942" y="137780"/>
                        <a:pt x="955467" y="139399"/>
                      </a:cubicBezTo>
                      <a:close/>
                      <a:moveTo>
                        <a:pt x="762014" y="112062"/>
                      </a:moveTo>
                      <a:cubicBezTo>
                        <a:pt x="756681" y="111586"/>
                        <a:pt x="750585" y="110443"/>
                        <a:pt x="757443" y="111110"/>
                      </a:cubicBezTo>
                      <a:cubicBezTo>
                        <a:pt x="761538" y="111491"/>
                        <a:pt x="765348" y="111872"/>
                        <a:pt x="769254" y="112253"/>
                      </a:cubicBezTo>
                      <a:cubicBezTo>
                        <a:pt x="769063" y="112539"/>
                        <a:pt x="769349" y="113110"/>
                        <a:pt x="762014" y="112062"/>
                      </a:cubicBezTo>
                      <a:cubicBezTo>
                        <a:pt x="754966" y="111396"/>
                        <a:pt x="768873" y="113110"/>
                        <a:pt x="762014" y="112062"/>
                      </a:cubicBezTo>
                      <a:close/>
                      <a:moveTo>
                        <a:pt x="486171" y="71676"/>
                      </a:moveTo>
                      <a:lnTo>
                        <a:pt x="506840" y="74724"/>
                      </a:lnTo>
                      <a:cubicBezTo>
                        <a:pt x="506745" y="75105"/>
                        <a:pt x="505887" y="75010"/>
                        <a:pt x="499791" y="74058"/>
                      </a:cubicBezTo>
                      <a:cubicBezTo>
                        <a:pt x="494743" y="73391"/>
                        <a:pt x="485980" y="72153"/>
                        <a:pt x="486171" y="71676"/>
                      </a:cubicBezTo>
                      <a:close/>
                      <a:moveTo>
                        <a:pt x="410637" y="78534"/>
                      </a:moveTo>
                      <a:cubicBezTo>
                        <a:pt x="403398" y="77487"/>
                        <a:pt x="396826" y="76629"/>
                        <a:pt x="397016" y="76058"/>
                      </a:cubicBezTo>
                      <a:lnTo>
                        <a:pt x="403874" y="77106"/>
                      </a:lnTo>
                      <a:lnTo>
                        <a:pt x="410637" y="78534"/>
                      </a:lnTo>
                      <a:close/>
                      <a:moveTo>
                        <a:pt x="922415" y="153496"/>
                      </a:moveTo>
                      <a:cubicBezTo>
                        <a:pt x="914033" y="152067"/>
                        <a:pt x="900222" y="150353"/>
                        <a:pt x="900508" y="149686"/>
                      </a:cubicBezTo>
                      <a:cubicBezTo>
                        <a:pt x="894698" y="148734"/>
                        <a:pt x="879744" y="146829"/>
                        <a:pt x="880029" y="146257"/>
                      </a:cubicBezTo>
                      <a:cubicBezTo>
                        <a:pt x="879267" y="146448"/>
                        <a:pt x="887078" y="148638"/>
                        <a:pt x="878220" y="147400"/>
                      </a:cubicBezTo>
                      <a:cubicBezTo>
                        <a:pt x="870790" y="146352"/>
                        <a:pt x="858598" y="143400"/>
                        <a:pt x="850597" y="142542"/>
                      </a:cubicBezTo>
                      <a:cubicBezTo>
                        <a:pt x="847739" y="142257"/>
                        <a:pt x="851169" y="143114"/>
                        <a:pt x="852026" y="143400"/>
                      </a:cubicBezTo>
                      <a:cubicBezTo>
                        <a:pt x="851835" y="143781"/>
                        <a:pt x="843168" y="142542"/>
                        <a:pt x="838119" y="141780"/>
                      </a:cubicBezTo>
                      <a:cubicBezTo>
                        <a:pt x="831166" y="140733"/>
                        <a:pt x="817450" y="138542"/>
                        <a:pt x="823070" y="138732"/>
                      </a:cubicBezTo>
                      <a:cubicBezTo>
                        <a:pt x="827642" y="138923"/>
                        <a:pt x="849454" y="142161"/>
                        <a:pt x="844596" y="140733"/>
                      </a:cubicBezTo>
                      <a:cubicBezTo>
                        <a:pt x="838786" y="139113"/>
                        <a:pt x="828499" y="137780"/>
                        <a:pt x="824689" y="137780"/>
                      </a:cubicBezTo>
                      <a:cubicBezTo>
                        <a:pt x="819450" y="137875"/>
                        <a:pt x="783541" y="132255"/>
                        <a:pt x="783922" y="131398"/>
                      </a:cubicBezTo>
                      <a:cubicBezTo>
                        <a:pt x="783827" y="131589"/>
                        <a:pt x="785922" y="132636"/>
                        <a:pt x="780683" y="131874"/>
                      </a:cubicBezTo>
                      <a:cubicBezTo>
                        <a:pt x="774397" y="131017"/>
                        <a:pt x="762872" y="129303"/>
                        <a:pt x="762681" y="129779"/>
                      </a:cubicBezTo>
                      <a:cubicBezTo>
                        <a:pt x="762777" y="129493"/>
                        <a:pt x="759633" y="128826"/>
                        <a:pt x="754585" y="127969"/>
                      </a:cubicBezTo>
                      <a:cubicBezTo>
                        <a:pt x="749441" y="127112"/>
                        <a:pt x="742679" y="126064"/>
                        <a:pt x="735440" y="124826"/>
                      </a:cubicBezTo>
                      <a:cubicBezTo>
                        <a:pt x="720962" y="122635"/>
                        <a:pt x="704960" y="120254"/>
                        <a:pt x="699245" y="119397"/>
                      </a:cubicBezTo>
                      <a:cubicBezTo>
                        <a:pt x="676194" y="116063"/>
                        <a:pt x="661526" y="114539"/>
                        <a:pt x="645238" y="113110"/>
                      </a:cubicBezTo>
                      <a:cubicBezTo>
                        <a:pt x="647429" y="113301"/>
                        <a:pt x="662002" y="114444"/>
                        <a:pt x="656382" y="113396"/>
                      </a:cubicBezTo>
                      <a:cubicBezTo>
                        <a:pt x="656192" y="113396"/>
                        <a:pt x="647905" y="112253"/>
                        <a:pt x="647714" y="112253"/>
                      </a:cubicBezTo>
                      <a:cubicBezTo>
                        <a:pt x="643714" y="111681"/>
                        <a:pt x="646857" y="112158"/>
                        <a:pt x="644666" y="111491"/>
                      </a:cubicBezTo>
                      <a:cubicBezTo>
                        <a:pt x="641428" y="110443"/>
                        <a:pt x="633141" y="109014"/>
                        <a:pt x="632094" y="109586"/>
                      </a:cubicBezTo>
                      <a:cubicBezTo>
                        <a:pt x="631427" y="109967"/>
                        <a:pt x="633046" y="110443"/>
                        <a:pt x="623712" y="109110"/>
                      </a:cubicBezTo>
                      <a:cubicBezTo>
                        <a:pt x="618949" y="108348"/>
                        <a:pt x="613139" y="107490"/>
                        <a:pt x="608472" y="106824"/>
                      </a:cubicBezTo>
                      <a:cubicBezTo>
                        <a:pt x="604757" y="106157"/>
                        <a:pt x="605709" y="106062"/>
                        <a:pt x="603233" y="105681"/>
                      </a:cubicBezTo>
                      <a:lnTo>
                        <a:pt x="579039" y="102061"/>
                      </a:lnTo>
                      <a:cubicBezTo>
                        <a:pt x="564847" y="99966"/>
                        <a:pt x="569514" y="102156"/>
                        <a:pt x="573515" y="102728"/>
                      </a:cubicBezTo>
                      <a:cubicBezTo>
                        <a:pt x="566466" y="101680"/>
                        <a:pt x="550655" y="98061"/>
                        <a:pt x="543797" y="96727"/>
                      </a:cubicBezTo>
                      <a:cubicBezTo>
                        <a:pt x="536558" y="95394"/>
                        <a:pt x="530176" y="94441"/>
                        <a:pt x="537796" y="96060"/>
                      </a:cubicBezTo>
                      <a:cubicBezTo>
                        <a:pt x="542178" y="97013"/>
                        <a:pt x="549607" y="99013"/>
                        <a:pt x="536081" y="96632"/>
                      </a:cubicBezTo>
                      <a:cubicBezTo>
                        <a:pt x="528843" y="95394"/>
                        <a:pt x="522461" y="94155"/>
                        <a:pt x="516936" y="93012"/>
                      </a:cubicBezTo>
                      <a:cubicBezTo>
                        <a:pt x="516270" y="92917"/>
                        <a:pt x="512079" y="91965"/>
                        <a:pt x="510364" y="91679"/>
                      </a:cubicBezTo>
                      <a:cubicBezTo>
                        <a:pt x="513031" y="92060"/>
                        <a:pt x="515317" y="93393"/>
                        <a:pt x="513507" y="93393"/>
                      </a:cubicBezTo>
                      <a:cubicBezTo>
                        <a:pt x="511221" y="93298"/>
                        <a:pt x="495696" y="89774"/>
                        <a:pt x="494172" y="89393"/>
                      </a:cubicBezTo>
                      <a:cubicBezTo>
                        <a:pt x="472455" y="84726"/>
                        <a:pt x="498839" y="91203"/>
                        <a:pt x="497886" y="91107"/>
                      </a:cubicBezTo>
                      <a:cubicBezTo>
                        <a:pt x="494172" y="90822"/>
                        <a:pt x="473407" y="86154"/>
                        <a:pt x="473121" y="86916"/>
                      </a:cubicBezTo>
                      <a:cubicBezTo>
                        <a:pt x="473216" y="86726"/>
                        <a:pt x="470169" y="86154"/>
                        <a:pt x="465406" y="85392"/>
                      </a:cubicBezTo>
                      <a:cubicBezTo>
                        <a:pt x="460644" y="84630"/>
                        <a:pt x="454166" y="83678"/>
                        <a:pt x="447499" y="82630"/>
                      </a:cubicBezTo>
                      <a:cubicBezTo>
                        <a:pt x="434069" y="80630"/>
                        <a:pt x="419496" y="78534"/>
                        <a:pt x="415114" y="77868"/>
                      </a:cubicBezTo>
                      <a:cubicBezTo>
                        <a:pt x="403684" y="76344"/>
                        <a:pt x="395588" y="75296"/>
                        <a:pt x="385396" y="73962"/>
                      </a:cubicBezTo>
                      <a:cubicBezTo>
                        <a:pt x="377966" y="72915"/>
                        <a:pt x="372918" y="71391"/>
                        <a:pt x="367108" y="70819"/>
                      </a:cubicBezTo>
                      <a:cubicBezTo>
                        <a:pt x="363870" y="70533"/>
                        <a:pt x="355964" y="70057"/>
                        <a:pt x="351487" y="69390"/>
                      </a:cubicBezTo>
                      <a:cubicBezTo>
                        <a:pt x="352344" y="69486"/>
                        <a:pt x="369489" y="69962"/>
                        <a:pt x="353964" y="68438"/>
                      </a:cubicBezTo>
                      <a:cubicBezTo>
                        <a:pt x="347296" y="67771"/>
                        <a:pt x="336247" y="66057"/>
                        <a:pt x="335390" y="66533"/>
                      </a:cubicBezTo>
                      <a:cubicBezTo>
                        <a:pt x="334628" y="67009"/>
                        <a:pt x="321579" y="64342"/>
                        <a:pt x="321388" y="64818"/>
                      </a:cubicBezTo>
                      <a:cubicBezTo>
                        <a:pt x="321674" y="64247"/>
                        <a:pt x="319769" y="63485"/>
                        <a:pt x="308339" y="61580"/>
                      </a:cubicBezTo>
                      <a:cubicBezTo>
                        <a:pt x="300814" y="60342"/>
                        <a:pt x="297576" y="61485"/>
                        <a:pt x="289098" y="60532"/>
                      </a:cubicBezTo>
                      <a:cubicBezTo>
                        <a:pt x="267096" y="58056"/>
                        <a:pt x="266714" y="55484"/>
                        <a:pt x="266905" y="54817"/>
                      </a:cubicBezTo>
                      <a:cubicBezTo>
                        <a:pt x="257952" y="54246"/>
                        <a:pt x="249760" y="53674"/>
                        <a:pt x="238521" y="52722"/>
                      </a:cubicBezTo>
                      <a:cubicBezTo>
                        <a:pt x="234615" y="51674"/>
                        <a:pt x="231567" y="50817"/>
                        <a:pt x="225186" y="49483"/>
                      </a:cubicBezTo>
                      <a:cubicBezTo>
                        <a:pt x="224995" y="50055"/>
                        <a:pt x="212613" y="47959"/>
                        <a:pt x="206897" y="47292"/>
                      </a:cubicBezTo>
                      <a:cubicBezTo>
                        <a:pt x="203754" y="46911"/>
                        <a:pt x="189086" y="45483"/>
                        <a:pt x="190705" y="45864"/>
                      </a:cubicBezTo>
                      <a:cubicBezTo>
                        <a:pt x="184799" y="44435"/>
                        <a:pt x="195372" y="44911"/>
                        <a:pt x="174798" y="42339"/>
                      </a:cubicBezTo>
                      <a:cubicBezTo>
                        <a:pt x="160130" y="40530"/>
                        <a:pt x="156034" y="39672"/>
                        <a:pt x="156415" y="38910"/>
                      </a:cubicBezTo>
                      <a:cubicBezTo>
                        <a:pt x="148223" y="37672"/>
                        <a:pt x="151367" y="38625"/>
                        <a:pt x="148128" y="38339"/>
                      </a:cubicBezTo>
                      <a:cubicBezTo>
                        <a:pt x="143271" y="37958"/>
                        <a:pt x="131936" y="36053"/>
                        <a:pt x="125745" y="35291"/>
                      </a:cubicBezTo>
                      <a:cubicBezTo>
                        <a:pt x="119363" y="34624"/>
                        <a:pt x="123935" y="35672"/>
                        <a:pt x="120125" y="35386"/>
                      </a:cubicBezTo>
                      <a:cubicBezTo>
                        <a:pt x="116124" y="35100"/>
                        <a:pt x="107552" y="33481"/>
                        <a:pt x="107361" y="33862"/>
                      </a:cubicBezTo>
                      <a:cubicBezTo>
                        <a:pt x="107552" y="33291"/>
                        <a:pt x="109362" y="33576"/>
                        <a:pt x="99646" y="32148"/>
                      </a:cubicBezTo>
                      <a:lnTo>
                        <a:pt x="80024" y="29290"/>
                      </a:lnTo>
                      <a:cubicBezTo>
                        <a:pt x="80120" y="29004"/>
                        <a:pt x="79834" y="28433"/>
                        <a:pt x="87264" y="29481"/>
                      </a:cubicBezTo>
                      <a:cubicBezTo>
                        <a:pt x="89930" y="29671"/>
                        <a:pt x="94122" y="30528"/>
                        <a:pt x="94312" y="30147"/>
                      </a:cubicBezTo>
                      <a:cubicBezTo>
                        <a:pt x="75453" y="27385"/>
                        <a:pt x="72786" y="27861"/>
                        <a:pt x="57927" y="26147"/>
                      </a:cubicBezTo>
                      <a:cubicBezTo>
                        <a:pt x="42972" y="24432"/>
                        <a:pt x="57355" y="25290"/>
                        <a:pt x="57260" y="25194"/>
                      </a:cubicBezTo>
                      <a:cubicBezTo>
                        <a:pt x="56879" y="25194"/>
                        <a:pt x="45925" y="23861"/>
                        <a:pt x="45735" y="23766"/>
                      </a:cubicBezTo>
                      <a:cubicBezTo>
                        <a:pt x="39543" y="23194"/>
                        <a:pt x="37924" y="23004"/>
                        <a:pt x="31923" y="21765"/>
                      </a:cubicBezTo>
                      <a:cubicBezTo>
                        <a:pt x="23732" y="20051"/>
                        <a:pt x="2777" y="16812"/>
                        <a:pt x="11064" y="19098"/>
                      </a:cubicBezTo>
                      <a:cubicBezTo>
                        <a:pt x="6396" y="18622"/>
                        <a:pt x="4872" y="17479"/>
                        <a:pt x="3443" y="16050"/>
                      </a:cubicBezTo>
                      <a:cubicBezTo>
                        <a:pt x="1729" y="14145"/>
                        <a:pt x="4968" y="16527"/>
                        <a:pt x="4968" y="16050"/>
                      </a:cubicBezTo>
                      <a:cubicBezTo>
                        <a:pt x="4872" y="15765"/>
                        <a:pt x="3920" y="14812"/>
                        <a:pt x="3158" y="13383"/>
                      </a:cubicBezTo>
                      <a:cubicBezTo>
                        <a:pt x="2396" y="11859"/>
                        <a:pt x="2110" y="9859"/>
                        <a:pt x="2491" y="8145"/>
                      </a:cubicBezTo>
                      <a:cubicBezTo>
                        <a:pt x="3443" y="4144"/>
                        <a:pt x="6396" y="2239"/>
                        <a:pt x="8682" y="1668"/>
                      </a:cubicBezTo>
                      <a:cubicBezTo>
                        <a:pt x="11064" y="1096"/>
                        <a:pt x="12968" y="1572"/>
                        <a:pt x="14874" y="1572"/>
                      </a:cubicBezTo>
                      <a:cubicBezTo>
                        <a:pt x="18684" y="1763"/>
                        <a:pt x="22589" y="1953"/>
                        <a:pt x="31923" y="3382"/>
                      </a:cubicBezTo>
                      <a:cubicBezTo>
                        <a:pt x="31638" y="3763"/>
                        <a:pt x="30685" y="4144"/>
                        <a:pt x="34305" y="5097"/>
                      </a:cubicBezTo>
                      <a:cubicBezTo>
                        <a:pt x="40401" y="6716"/>
                        <a:pt x="52021" y="7954"/>
                        <a:pt x="52212" y="7383"/>
                      </a:cubicBezTo>
                      <a:cubicBezTo>
                        <a:pt x="52021" y="7859"/>
                        <a:pt x="55260" y="8907"/>
                        <a:pt x="65547" y="10431"/>
                      </a:cubicBezTo>
                      <a:cubicBezTo>
                        <a:pt x="65642" y="10145"/>
                        <a:pt x="60784" y="7764"/>
                        <a:pt x="72500" y="10240"/>
                      </a:cubicBezTo>
                      <a:cubicBezTo>
                        <a:pt x="78501" y="11478"/>
                        <a:pt x="78405" y="12240"/>
                        <a:pt x="89740" y="13860"/>
                      </a:cubicBezTo>
                      <a:cubicBezTo>
                        <a:pt x="96884" y="14907"/>
                        <a:pt x="99455" y="14907"/>
                        <a:pt x="107076" y="16146"/>
                      </a:cubicBezTo>
                      <a:cubicBezTo>
                        <a:pt x="106980" y="16336"/>
                        <a:pt x="108980" y="16717"/>
                        <a:pt x="112029" y="17193"/>
                      </a:cubicBezTo>
                      <a:cubicBezTo>
                        <a:pt x="115077" y="17670"/>
                        <a:pt x="119268" y="18336"/>
                        <a:pt x="123554" y="19003"/>
                      </a:cubicBezTo>
                      <a:cubicBezTo>
                        <a:pt x="132222" y="20241"/>
                        <a:pt x="141747" y="21670"/>
                        <a:pt x="144699" y="22051"/>
                      </a:cubicBezTo>
                      <a:cubicBezTo>
                        <a:pt x="154796" y="23385"/>
                        <a:pt x="140985" y="20622"/>
                        <a:pt x="144318" y="20908"/>
                      </a:cubicBezTo>
                      <a:cubicBezTo>
                        <a:pt x="152796" y="21670"/>
                        <a:pt x="160511" y="24337"/>
                        <a:pt x="161558" y="24718"/>
                      </a:cubicBezTo>
                      <a:cubicBezTo>
                        <a:pt x="163464" y="25385"/>
                        <a:pt x="178799" y="27576"/>
                        <a:pt x="183371" y="28242"/>
                      </a:cubicBezTo>
                      <a:cubicBezTo>
                        <a:pt x="196134" y="29957"/>
                        <a:pt x="208993" y="31767"/>
                        <a:pt x="221280" y="33481"/>
                      </a:cubicBezTo>
                      <a:cubicBezTo>
                        <a:pt x="224900" y="33957"/>
                        <a:pt x="247283" y="36529"/>
                        <a:pt x="249189" y="36910"/>
                      </a:cubicBezTo>
                      <a:cubicBezTo>
                        <a:pt x="252332" y="37577"/>
                        <a:pt x="228900" y="35577"/>
                        <a:pt x="237949" y="36815"/>
                      </a:cubicBezTo>
                      <a:cubicBezTo>
                        <a:pt x="241664" y="37291"/>
                        <a:pt x="251855" y="38529"/>
                        <a:pt x="261380" y="39672"/>
                      </a:cubicBezTo>
                      <a:cubicBezTo>
                        <a:pt x="266048" y="40149"/>
                        <a:pt x="270524" y="40720"/>
                        <a:pt x="273858" y="41101"/>
                      </a:cubicBezTo>
                      <a:cubicBezTo>
                        <a:pt x="275478" y="41292"/>
                        <a:pt x="276811" y="41387"/>
                        <a:pt x="277859" y="41482"/>
                      </a:cubicBezTo>
                      <a:cubicBezTo>
                        <a:pt x="278811" y="41577"/>
                        <a:pt x="279383" y="41577"/>
                        <a:pt x="279383" y="41482"/>
                      </a:cubicBezTo>
                      <a:cubicBezTo>
                        <a:pt x="279192" y="42054"/>
                        <a:pt x="285479" y="43197"/>
                        <a:pt x="294528" y="44625"/>
                      </a:cubicBezTo>
                      <a:cubicBezTo>
                        <a:pt x="301862" y="45768"/>
                        <a:pt x="309672" y="46816"/>
                        <a:pt x="316721" y="47769"/>
                      </a:cubicBezTo>
                      <a:cubicBezTo>
                        <a:pt x="322245" y="48340"/>
                        <a:pt x="324341" y="48531"/>
                        <a:pt x="330056" y="49102"/>
                      </a:cubicBezTo>
                      <a:cubicBezTo>
                        <a:pt x="346820" y="51198"/>
                        <a:pt x="357583" y="53674"/>
                        <a:pt x="371394" y="56055"/>
                      </a:cubicBezTo>
                      <a:cubicBezTo>
                        <a:pt x="375490" y="56722"/>
                        <a:pt x="375490" y="56627"/>
                        <a:pt x="375585" y="56436"/>
                      </a:cubicBezTo>
                      <a:cubicBezTo>
                        <a:pt x="380633" y="57198"/>
                        <a:pt x="386158" y="57960"/>
                        <a:pt x="391111" y="58722"/>
                      </a:cubicBezTo>
                      <a:cubicBezTo>
                        <a:pt x="400255" y="59961"/>
                        <a:pt x="408447" y="61008"/>
                        <a:pt x="418924" y="62437"/>
                      </a:cubicBezTo>
                      <a:cubicBezTo>
                        <a:pt x="428068" y="63866"/>
                        <a:pt x="433593" y="64723"/>
                        <a:pt x="442260" y="66152"/>
                      </a:cubicBezTo>
                      <a:cubicBezTo>
                        <a:pt x="446356" y="66819"/>
                        <a:pt x="454357" y="68057"/>
                        <a:pt x="457596" y="68343"/>
                      </a:cubicBezTo>
                      <a:cubicBezTo>
                        <a:pt x="463025" y="68724"/>
                        <a:pt x="490076" y="73010"/>
                        <a:pt x="499601" y="74343"/>
                      </a:cubicBezTo>
                      <a:cubicBezTo>
                        <a:pt x="503697" y="74915"/>
                        <a:pt x="530843" y="78344"/>
                        <a:pt x="531986" y="78439"/>
                      </a:cubicBezTo>
                      <a:cubicBezTo>
                        <a:pt x="533605" y="78725"/>
                        <a:pt x="527985" y="78439"/>
                        <a:pt x="527414" y="78439"/>
                      </a:cubicBezTo>
                      <a:lnTo>
                        <a:pt x="541320" y="80058"/>
                      </a:lnTo>
                      <a:cubicBezTo>
                        <a:pt x="542749" y="80154"/>
                        <a:pt x="552369" y="80820"/>
                        <a:pt x="554751" y="81201"/>
                      </a:cubicBezTo>
                      <a:cubicBezTo>
                        <a:pt x="556179" y="81392"/>
                        <a:pt x="554655" y="81868"/>
                        <a:pt x="557513" y="82344"/>
                      </a:cubicBezTo>
                      <a:cubicBezTo>
                        <a:pt x="562180" y="83202"/>
                        <a:pt x="570562" y="84440"/>
                        <a:pt x="575801" y="85202"/>
                      </a:cubicBezTo>
                      <a:cubicBezTo>
                        <a:pt x="583611" y="86154"/>
                        <a:pt x="596756" y="87678"/>
                        <a:pt x="596375" y="88440"/>
                      </a:cubicBezTo>
                      <a:cubicBezTo>
                        <a:pt x="596470" y="88250"/>
                        <a:pt x="604566" y="89012"/>
                        <a:pt x="603423" y="88726"/>
                      </a:cubicBezTo>
                      <a:cubicBezTo>
                        <a:pt x="607900" y="89964"/>
                        <a:pt x="612377" y="90631"/>
                        <a:pt x="623997" y="92346"/>
                      </a:cubicBezTo>
                      <a:cubicBezTo>
                        <a:pt x="629331" y="93108"/>
                        <a:pt x="637618" y="94441"/>
                        <a:pt x="642381" y="94917"/>
                      </a:cubicBezTo>
                      <a:cubicBezTo>
                        <a:pt x="645524" y="95298"/>
                        <a:pt x="642857" y="94727"/>
                        <a:pt x="646857" y="95298"/>
                      </a:cubicBezTo>
                      <a:cubicBezTo>
                        <a:pt x="658573" y="97203"/>
                        <a:pt x="662859" y="97870"/>
                        <a:pt x="675147" y="99870"/>
                      </a:cubicBezTo>
                      <a:cubicBezTo>
                        <a:pt x="677909" y="100251"/>
                        <a:pt x="685814" y="101394"/>
                        <a:pt x="692958" y="102537"/>
                      </a:cubicBezTo>
                      <a:cubicBezTo>
                        <a:pt x="700102" y="103585"/>
                        <a:pt x="706579" y="104728"/>
                        <a:pt x="706484" y="105014"/>
                      </a:cubicBezTo>
                      <a:cubicBezTo>
                        <a:pt x="719819" y="107014"/>
                        <a:pt x="707817" y="104442"/>
                        <a:pt x="717056" y="105585"/>
                      </a:cubicBezTo>
                      <a:cubicBezTo>
                        <a:pt x="721724" y="106157"/>
                        <a:pt x="726105" y="107395"/>
                        <a:pt x="727344" y="107681"/>
                      </a:cubicBezTo>
                      <a:cubicBezTo>
                        <a:pt x="730677" y="108252"/>
                        <a:pt x="734106" y="108824"/>
                        <a:pt x="737726" y="109491"/>
                      </a:cubicBezTo>
                      <a:cubicBezTo>
                        <a:pt x="742012" y="110157"/>
                        <a:pt x="753347" y="111586"/>
                        <a:pt x="763443" y="112920"/>
                      </a:cubicBezTo>
                      <a:cubicBezTo>
                        <a:pt x="773540" y="114253"/>
                        <a:pt x="782589" y="115491"/>
                        <a:pt x="782493" y="115777"/>
                      </a:cubicBezTo>
                      <a:cubicBezTo>
                        <a:pt x="782112" y="115491"/>
                        <a:pt x="785256" y="114729"/>
                        <a:pt x="790494" y="115587"/>
                      </a:cubicBezTo>
                      <a:cubicBezTo>
                        <a:pt x="793256" y="115968"/>
                        <a:pt x="795828" y="116825"/>
                        <a:pt x="796590" y="117111"/>
                      </a:cubicBezTo>
                      <a:cubicBezTo>
                        <a:pt x="798210" y="117396"/>
                        <a:pt x="802496" y="118158"/>
                        <a:pt x="804306" y="118444"/>
                      </a:cubicBezTo>
                      <a:cubicBezTo>
                        <a:pt x="811545" y="119682"/>
                        <a:pt x="814973" y="120254"/>
                        <a:pt x="822308" y="121206"/>
                      </a:cubicBezTo>
                      <a:cubicBezTo>
                        <a:pt x="824784" y="121492"/>
                        <a:pt x="828308" y="121968"/>
                        <a:pt x="829832" y="122445"/>
                      </a:cubicBezTo>
                      <a:cubicBezTo>
                        <a:pt x="832976" y="123207"/>
                        <a:pt x="823832" y="122540"/>
                        <a:pt x="826213" y="123016"/>
                      </a:cubicBezTo>
                      <a:cubicBezTo>
                        <a:pt x="828880" y="123588"/>
                        <a:pt x="843644" y="125016"/>
                        <a:pt x="848025" y="125683"/>
                      </a:cubicBezTo>
                      <a:cubicBezTo>
                        <a:pt x="860884" y="127493"/>
                        <a:pt x="874505" y="129969"/>
                        <a:pt x="886792" y="131970"/>
                      </a:cubicBezTo>
                      <a:cubicBezTo>
                        <a:pt x="900127" y="134160"/>
                        <a:pt x="888983" y="130255"/>
                        <a:pt x="907556" y="133970"/>
                      </a:cubicBezTo>
                      <a:cubicBezTo>
                        <a:pt x="917177" y="135875"/>
                        <a:pt x="920511" y="136827"/>
                        <a:pt x="935370" y="138828"/>
                      </a:cubicBezTo>
                      <a:cubicBezTo>
                        <a:pt x="940418" y="139494"/>
                        <a:pt x="953277" y="140066"/>
                        <a:pt x="955277" y="141399"/>
                      </a:cubicBezTo>
                      <a:cubicBezTo>
                        <a:pt x="957563" y="142923"/>
                        <a:pt x="973565" y="144352"/>
                        <a:pt x="980899" y="145019"/>
                      </a:cubicBezTo>
                      <a:cubicBezTo>
                        <a:pt x="994424" y="146352"/>
                        <a:pt x="998806" y="147972"/>
                        <a:pt x="1011474" y="149972"/>
                      </a:cubicBezTo>
                      <a:cubicBezTo>
                        <a:pt x="1024523" y="152067"/>
                        <a:pt x="1015284" y="149400"/>
                        <a:pt x="1018332" y="149496"/>
                      </a:cubicBezTo>
                      <a:cubicBezTo>
                        <a:pt x="1021285" y="149591"/>
                        <a:pt x="1034906" y="153210"/>
                        <a:pt x="1039573" y="153401"/>
                      </a:cubicBezTo>
                      <a:cubicBezTo>
                        <a:pt x="1040906" y="153496"/>
                        <a:pt x="1035477" y="152448"/>
                        <a:pt x="1038906" y="152734"/>
                      </a:cubicBezTo>
                      <a:cubicBezTo>
                        <a:pt x="1040621" y="152925"/>
                        <a:pt x="1049289" y="154163"/>
                        <a:pt x="1051003" y="154544"/>
                      </a:cubicBezTo>
                      <a:cubicBezTo>
                        <a:pt x="1058337" y="156068"/>
                        <a:pt x="1046145" y="154830"/>
                        <a:pt x="1061290" y="157306"/>
                      </a:cubicBezTo>
                      <a:cubicBezTo>
                        <a:pt x="1081293" y="160545"/>
                        <a:pt x="1106820" y="164259"/>
                        <a:pt x="1126632" y="166736"/>
                      </a:cubicBezTo>
                      <a:cubicBezTo>
                        <a:pt x="1133204" y="167593"/>
                        <a:pt x="1134156" y="167688"/>
                        <a:pt x="1141110" y="168641"/>
                      </a:cubicBezTo>
                      <a:cubicBezTo>
                        <a:pt x="1153111" y="169689"/>
                        <a:pt x="1144539" y="170165"/>
                        <a:pt x="1145872" y="170355"/>
                      </a:cubicBezTo>
                      <a:cubicBezTo>
                        <a:pt x="1157778" y="172165"/>
                        <a:pt x="1152635" y="169784"/>
                        <a:pt x="1168541" y="173118"/>
                      </a:cubicBezTo>
                      <a:cubicBezTo>
                        <a:pt x="1171494" y="173499"/>
                        <a:pt x="1175495" y="174070"/>
                        <a:pt x="1178352" y="174451"/>
                      </a:cubicBezTo>
                      <a:cubicBezTo>
                        <a:pt x="1181972" y="174927"/>
                        <a:pt x="1196926" y="176928"/>
                        <a:pt x="1210832" y="178737"/>
                      </a:cubicBezTo>
                      <a:cubicBezTo>
                        <a:pt x="1217786" y="179690"/>
                        <a:pt x="1224549" y="180642"/>
                        <a:pt x="1229502" y="181404"/>
                      </a:cubicBezTo>
                      <a:cubicBezTo>
                        <a:pt x="1234455" y="182166"/>
                        <a:pt x="1237693" y="182738"/>
                        <a:pt x="1237598" y="182928"/>
                      </a:cubicBezTo>
                      <a:lnTo>
                        <a:pt x="1258743" y="184833"/>
                      </a:lnTo>
                      <a:cubicBezTo>
                        <a:pt x="1258457" y="185500"/>
                        <a:pt x="1268840" y="187119"/>
                        <a:pt x="1277317" y="188453"/>
                      </a:cubicBezTo>
                      <a:cubicBezTo>
                        <a:pt x="1286652" y="189882"/>
                        <a:pt x="1285794" y="190263"/>
                        <a:pt x="1290271" y="191310"/>
                      </a:cubicBezTo>
                      <a:cubicBezTo>
                        <a:pt x="1293700" y="192168"/>
                        <a:pt x="1304368" y="192072"/>
                        <a:pt x="1313798" y="193406"/>
                      </a:cubicBezTo>
                      <a:cubicBezTo>
                        <a:pt x="1313703" y="193596"/>
                        <a:pt x="1309035" y="194168"/>
                        <a:pt x="1312369" y="194739"/>
                      </a:cubicBezTo>
                      <a:cubicBezTo>
                        <a:pt x="1319989" y="195978"/>
                        <a:pt x="1333419" y="197502"/>
                        <a:pt x="1334086" y="197121"/>
                      </a:cubicBezTo>
                      <a:cubicBezTo>
                        <a:pt x="1334562" y="196835"/>
                        <a:pt x="1328085" y="195597"/>
                        <a:pt x="1336372" y="196740"/>
                      </a:cubicBezTo>
                      <a:cubicBezTo>
                        <a:pt x="1341801" y="197502"/>
                        <a:pt x="1343230" y="197787"/>
                        <a:pt x="1346088" y="198454"/>
                      </a:cubicBezTo>
                      <a:cubicBezTo>
                        <a:pt x="1350850" y="199597"/>
                        <a:pt x="1343897" y="199216"/>
                        <a:pt x="1348088" y="200264"/>
                      </a:cubicBezTo>
                      <a:cubicBezTo>
                        <a:pt x="1348850" y="200454"/>
                        <a:pt x="1354851" y="200645"/>
                        <a:pt x="1354660" y="200645"/>
                      </a:cubicBezTo>
                      <a:cubicBezTo>
                        <a:pt x="1359041" y="201026"/>
                        <a:pt x="1364280" y="201693"/>
                        <a:pt x="1370281" y="202550"/>
                      </a:cubicBezTo>
                      <a:cubicBezTo>
                        <a:pt x="1375615" y="203312"/>
                        <a:pt x="1376091" y="203693"/>
                        <a:pt x="1379711" y="204074"/>
                      </a:cubicBezTo>
                      <a:cubicBezTo>
                        <a:pt x="1385140" y="204645"/>
                        <a:pt x="1387140" y="204645"/>
                        <a:pt x="1390569" y="204931"/>
                      </a:cubicBezTo>
                      <a:cubicBezTo>
                        <a:pt x="1395237" y="205217"/>
                        <a:pt x="1398094" y="206931"/>
                        <a:pt x="1405905" y="207693"/>
                      </a:cubicBezTo>
                      <a:cubicBezTo>
                        <a:pt x="1409715" y="208074"/>
                        <a:pt x="1410191" y="207789"/>
                        <a:pt x="1414572" y="208360"/>
                      </a:cubicBezTo>
                      <a:cubicBezTo>
                        <a:pt x="1419049" y="209027"/>
                        <a:pt x="1424097" y="209694"/>
                        <a:pt x="1428669" y="210360"/>
                      </a:cubicBezTo>
                      <a:cubicBezTo>
                        <a:pt x="1417144" y="208646"/>
                        <a:pt x="1400571" y="207027"/>
                        <a:pt x="1419430" y="209884"/>
                      </a:cubicBezTo>
                      <a:cubicBezTo>
                        <a:pt x="1428003" y="211218"/>
                        <a:pt x="1444481" y="213408"/>
                        <a:pt x="1444671" y="212837"/>
                      </a:cubicBezTo>
                      <a:cubicBezTo>
                        <a:pt x="1444481" y="213408"/>
                        <a:pt x="1458006" y="215599"/>
                        <a:pt x="1473341" y="217885"/>
                      </a:cubicBezTo>
                      <a:cubicBezTo>
                        <a:pt x="1488677" y="220076"/>
                        <a:pt x="1505822" y="222648"/>
                        <a:pt x="1512680" y="223600"/>
                      </a:cubicBezTo>
                      <a:cubicBezTo>
                        <a:pt x="1525348" y="225505"/>
                        <a:pt x="1520490" y="224172"/>
                        <a:pt x="1520681" y="223505"/>
                      </a:cubicBezTo>
                      <a:cubicBezTo>
                        <a:pt x="1526967" y="223695"/>
                        <a:pt x="1528777" y="223981"/>
                        <a:pt x="1534492" y="225505"/>
                      </a:cubicBezTo>
                      <a:cubicBezTo>
                        <a:pt x="1534016" y="226743"/>
                        <a:pt x="1565544" y="231792"/>
                        <a:pt x="1580974" y="234078"/>
                      </a:cubicBezTo>
                      <a:cubicBezTo>
                        <a:pt x="1589547" y="235316"/>
                        <a:pt x="1599357" y="236840"/>
                        <a:pt x="1605549" y="237316"/>
                      </a:cubicBezTo>
                      <a:cubicBezTo>
                        <a:pt x="1614502" y="237983"/>
                        <a:pt x="1619455" y="238554"/>
                        <a:pt x="1633552" y="240650"/>
                      </a:cubicBezTo>
                      <a:cubicBezTo>
                        <a:pt x="1618788" y="238459"/>
                        <a:pt x="1612597" y="238364"/>
                        <a:pt x="1630790" y="241126"/>
                      </a:cubicBezTo>
                      <a:lnTo>
                        <a:pt x="1672795" y="247317"/>
                      </a:lnTo>
                      <a:cubicBezTo>
                        <a:pt x="1681082" y="248460"/>
                        <a:pt x="1687082" y="249318"/>
                        <a:pt x="1692131" y="249984"/>
                      </a:cubicBezTo>
                      <a:cubicBezTo>
                        <a:pt x="1696989" y="250842"/>
                        <a:pt x="1701180" y="249984"/>
                        <a:pt x="1704418" y="252651"/>
                      </a:cubicBezTo>
                      <a:cubicBezTo>
                        <a:pt x="1701465" y="250270"/>
                        <a:pt x="1697846" y="250842"/>
                        <a:pt x="1700037" y="251508"/>
                      </a:cubicBezTo>
                      <a:cubicBezTo>
                        <a:pt x="1700608" y="251699"/>
                        <a:pt x="1703180" y="252747"/>
                        <a:pt x="1704418" y="255033"/>
                      </a:cubicBezTo>
                      <a:cubicBezTo>
                        <a:pt x="1705752" y="257128"/>
                        <a:pt x="1705275" y="259890"/>
                        <a:pt x="1705561" y="260367"/>
                      </a:cubicBezTo>
                      <a:cubicBezTo>
                        <a:pt x="1706037" y="261319"/>
                        <a:pt x="1705752" y="271320"/>
                        <a:pt x="1705752" y="278464"/>
                      </a:cubicBezTo>
                      <a:cubicBezTo>
                        <a:pt x="1705752" y="282179"/>
                        <a:pt x="1706228" y="282274"/>
                        <a:pt x="1706418" y="285703"/>
                      </a:cubicBezTo>
                      <a:cubicBezTo>
                        <a:pt x="1706704" y="290942"/>
                        <a:pt x="1706132" y="295609"/>
                        <a:pt x="1706037" y="300372"/>
                      </a:cubicBezTo>
                      <a:cubicBezTo>
                        <a:pt x="1706037" y="305134"/>
                        <a:pt x="1705942" y="310373"/>
                        <a:pt x="1705942" y="315421"/>
                      </a:cubicBezTo>
                      <a:cubicBezTo>
                        <a:pt x="1705942" y="320755"/>
                        <a:pt x="1706037" y="327613"/>
                        <a:pt x="1706418" y="329804"/>
                      </a:cubicBezTo>
                      <a:cubicBezTo>
                        <a:pt x="1706704" y="331995"/>
                        <a:pt x="1706609" y="337995"/>
                        <a:pt x="1706609" y="344377"/>
                      </a:cubicBezTo>
                      <a:cubicBezTo>
                        <a:pt x="1706037" y="344663"/>
                        <a:pt x="1705942" y="340853"/>
                        <a:pt x="1706132" y="352473"/>
                      </a:cubicBezTo>
                      <a:cubicBezTo>
                        <a:pt x="1706323" y="359236"/>
                        <a:pt x="1706418" y="365808"/>
                        <a:pt x="1706609" y="372190"/>
                      </a:cubicBezTo>
                      <a:cubicBezTo>
                        <a:pt x="1706514" y="371333"/>
                        <a:pt x="1706990" y="384287"/>
                        <a:pt x="1706704" y="382001"/>
                      </a:cubicBezTo>
                      <a:cubicBezTo>
                        <a:pt x="1706609" y="381239"/>
                        <a:pt x="1706514" y="377619"/>
                        <a:pt x="1706228" y="379048"/>
                      </a:cubicBezTo>
                      <a:cubicBezTo>
                        <a:pt x="1706228" y="389621"/>
                        <a:pt x="1706418" y="387906"/>
                        <a:pt x="1706704" y="394288"/>
                      </a:cubicBezTo>
                      <a:cubicBezTo>
                        <a:pt x="1706895" y="398574"/>
                        <a:pt x="1707276" y="409433"/>
                        <a:pt x="1706799" y="413148"/>
                      </a:cubicBezTo>
                      <a:cubicBezTo>
                        <a:pt x="1706228" y="417910"/>
                        <a:pt x="1706132" y="410481"/>
                        <a:pt x="1705847" y="424482"/>
                      </a:cubicBezTo>
                      <a:cubicBezTo>
                        <a:pt x="1705752" y="432007"/>
                        <a:pt x="1705561" y="442485"/>
                        <a:pt x="1705466" y="450295"/>
                      </a:cubicBezTo>
                      <a:cubicBezTo>
                        <a:pt x="1705466" y="458868"/>
                        <a:pt x="1705847" y="453057"/>
                        <a:pt x="1706132" y="453915"/>
                      </a:cubicBezTo>
                      <a:cubicBezTo>
                        <a:pt x="1706514" y="455153"/>
                        <a:pt x="1706704" y="462106"/>
                        <a:pt x="1706418" y="466773"/>
                      </a:cubicBezTo>
                      <a:cubicBezTo>
                        <a:pt x="1706228" y="469821"/>
                        <a:pt x="1705847" y="483442"/>
                        <a:pt x="1706323" y="483537"/>
                      </a:cubicBezTo>
                      <a:cubicBezTo>
                        <a:pt x="1705180" y="483252"/>
                        <a:pt x="1706037" y="516875"/>
                        <a:pt x="1706132" y="525066"/>
                      </a:cubicBezTo>
                      <a:cubicBezTo>
                        <a:pt x="1706132" y="532972"/>
                        <a:pt x="1705942" y="531448"/>
                        <a:pt x="1705847" y="538116"/>
                      </a:cubicBezTo>
                      <a:cubicBezTo>
                        <a:pt x="1705847" y="545831"/>
                        <a:pt x="1705752" y="554213"/>
                        <a:pt x="1705752" y="562119"/>
                      </a:cubicBezTo>
                      <a:cubicBezTo>
                        <a:pt x="1705752" y="565071"/>
                        <a:pt x="1705752" y="576787"/>
                        <a:pt x="1705752" y="587646"/>
                      </a:cubicBezTo>
                      <a:cubicBezTo>
                        <a:pt x="1705752" y="593075"/>
                        <a:pt x="1705656" y="598314"/>
                        <a:pt x="1705656" y="602314"/>
                      </a:cubicBezTo>
                      <a:cubicBezTo>
                        <a:pt x="1705561" y="606219"/>
                        <a:pt x="1705466" y="608696"/>
                        <a:pt x="1705371" y="608696"/>
                      </a:cubicBezTo>
                      <a:cubicBezTo>
                        <a:pt x="1705371" y="619173"/>
                        <a:pt x="1705466" y="622031"/>
                        <a:pt x="1706037" y="622888"/>
                      </a:cubicBezTo>
                      <a:cubicBezTo>
                        <a:pt x="1706323" y="623269"/>
                        <a:pt x="1706895" y="630889"/>
                        <a:pt x="1706895" y="636033"/>
                      </a:cubicBezTo>
                      <a:cubicBezTo>
                        <a:pt x="1706895" y="635175"/>
                        <a:pt x="1705942" y="639747"/>
                        <a:pt x="1705847" y="641843"/>
                      </a:cubicBezTo>
                      <a:cubicBezTo>
                        <a:pt x="1705466" y="648034"/>
                        <a:pt x="1705561" y="657369"/>
                        <a:pt x="1705752" y="664512"/>
                      </a:cubicBezTo>
                      <a:cubicBezTo>
                        <a:pt x="1705847" y="670799"/>
                        <a:pt x="1706037" y="677943"/>
                        <a:pt x="1706132" y="684896"/>
                      </a:cubicBezTo>
                      <a:cubicBezTo>
                        <a:pt x="1706037" y="685848"/>
                        <a:pt x="1705752" y="690420"/>
                        <a:pt x="1705561" y="692325"/>
                      </a:cubicBezTo>
                      <a:cubicBezTo>
                        <a:pt x="1705180" y="703565"/>
                        <a:pt x="1706895" y="703660"/>
                        <a:pt x="1706895" y="713566"/>
                      </a:cubicBezTo>
                      <a:cubicBezTo>
                        <a:pt x="1706895" y="727949"/>
                        <a:pt x="1705656" y="713090"/>
                        <a:pt x="1705466" y="722424"/>
                      </a:cubicBezTo>
                      <a:cubicBezTo>
                        <a:pt x="1705180" y="738522"/>
                        <a:pt x="1706323" y="755571"/>
                        <a:pt x="1706609" y="769192"/>
                      </a:cubicBezTo>
                      <a:cubicBezTo>
                        <a:pt x="1706704" y="771764"/>
                        <a:pt x="1706990" y="803292"/>
                        <a:pt x="1706418" y="790147"/>
                      </a:cubicBezTo>
                      <a:cubicBezTo>
                        <a:pt x="1706418" y="775860"/>
                        <a:pt x="1705942" y="772050"/>
                        <a:pt x="1705656" y="786718"/>
                      </a:cubicBezTo>
                      <a:cubicBezTo>
                        <a:pt x="1705561" y="791576"/>
                        <a:pt x="1705656" y="808530"/>
                        <a:pt x="1706132" y="806911"/>
                      </a:cubicBezTo>
                      <a:cubicBezTo>
                        <a:pt x="1706323" y="806435"/>
                        <a:pt x="1706799" y="798053"/>
                        <a:pt x="1706990" y="801863"/>
                      </a:cubicBezTo>
                      <a:cubicBezTo>
                        <a:pt x="1706990" y="802530"/>
                        <a:pt x="1705275" y="828057"/>
                        <a:pt x="1705847" y="831295"/>
                      </a:cubicBezTo>
                      <a:cubicBezTo>
                        <a:pt x="1706228" y="833295"/>
                        <a:pt x="1706609" y="831009"/>
                        <a:pt x="1706895" y="833676"/>
                      </a:cubicBezTo>
                      <a:cubicBezTo>
                        <a:pt x="1707180" y="836153"/>
                        <a:pt x="1707371" y="842154"/>
                        <a:pt x="1707561" y="846249"/>
                      </a:cubicBezTo>
                      <a:cubicBezTo>
                        <a:pt x="1706704" y="846059"/>
                        <a:pt x="1706323" y="844535"/>
                        <a:pt x="1706323" y="860442"/>
                      </a:cubicBezTo>
                      <a:cubicBezTo>
                        <a:pt x="1706323" y="864442"/>
                        <a:pt x="1706704" y="888064"/>
                        <a:pt x="1707085" y="880920"/>
                      </a:cubicBezTo>
                      <a:lnTo>
                        <a:pt x="1707085" y="894827"/>
                      </a:lnTo>
                      <a:cubicBezTo>
                        <a:pt x="1706799" y="895398"/>
                        <a:pt x="1706418" y="891874"/>
                        <a:pt x="1706132" y="895017"/>
                      </a:cubicBezTo>
                      <a:cubicBezTo>
                        <a:pt x="1705752" y="899018"/>
                        <a:pt x="1705752" y="907876"/>
                        <a:pt x="1705847" y="914067"/>
                      </a:cubicBezTo>
                      <a:cubicBezTo>
                        <a:pt x="1706132" y="928450"/>
                        <a:pt x="1707561" y="932641"/>
                        <a:pt x="1706228" y="943309"/>
                      </a:cubicBezTo>
                      <a:cubicBezTo>
                        <a:pt x="1704799" y="942928"/>
                        <a:pt x="1706514" y="954549"/>
                        <a:pt x="1706514" y="965121"/>
                      </a:cubicBezTo>
                      <a:cubicBezTo>
                        <a:pt x="1706514" y="972456"/>
                        <a:pt x="1705656" y="982362"/>
                        <a:pt x="1705942" y="987886"/>
                      </a:cubicBezTo>
                      <a:cubicBezTo>
                        <a:pt x="1706037" y="989124"/>
                        <a:pt x="1706799" y="998364"/>
                        <a:pt x="1706799" y="998649"/>
                      </a:cubicBezTo>
                      <a:cubicBezTo>
                        <a:pt x="1706323" y="1003412"/>
                        <a:pt x="1706132" y="997030"/>
                        <a:pt x="1705847" y="1008079"/>
                      </a:cubicBezTo>
                      <a:cubicBezTo>
                        <a:pt x="1705752" y="1013127"/>
                        <a:pt x="1705561" y="1023414"/>
                        <a:pt x="1705942" y="1026272"/>
                      </a:cubicBezTo>
                      <a:cubicBezTo>
                        <a:pt x="1706323" y="1028748"/>
                        <a:pt x="1706132" y="1038655"/>
                        <a:pt x="1706132" y="1045798"/>
                      </a:cubicBezTo>
                      <a:cubicBezTo>
                        <a:pt x="1706132" y="1050180"/>
                        <a:pt x="1706990" y="1052275"/>
                        <a:pt x="1706990" y="1061991"/>
                      </a:cubicBezTo>
                      <a:lnTo>
                        <a:pt x="1706132" y="1061800"/>
                      </a:lnTo>
                      <a:cubicBezTo>
                        <a:pt x="1706132" y="1066944"/>
                        <a:pt x="1706132" y="1075707"/>
                        <a:pt x="1706514" y="1075802"/>
                      </a:cubicBezTo>
                      <a:cubicBezTo>
                        <a:pt x="1706895" y="1081993"/>
                        <a:pt x="1706895" y="1083708"/>
                        <a:pt x="1706514" y="1089708"/>
                      </a:cubicBezTo>
                      <a:cubicBezTo>
                        <a:pt x="1706514" y="1095805"/>
                        <a:pt x="1706514" y="1096662"/>
                        <a:pt x="1706895" y="1096757"/>
                      </a:cubicBezTo>
                      <a:cubicBezTo>
                        <a:pt x="1707371" y="1096852"/>
                        <a:pt x="1707276" y="1105710"/>
                        <a:pt x="1707276" y="1110759"/>
                      </a:cubicBezTo>
                      <a:lnTo>
                        <a:pt x="1705847" y="1110378"/>
                      </a:lnTo>
                      <a:cubicBezTo>
                        <a:pt x="1706132" y="1110473"/>
                        <a:pt x="1706323" y="1115998"/>
                        <a:pt x="1706418" y="1122474"/>
                      </a:cubicBezTo>
                      <a:cubicBezTo>
                        <a:pt x="1706418" y="1128951"/>
                        <a:pt x="1706514" y="1136190"/>
                        <a:pt x="1706514" y="1139619"/>
                      </a:cubicBezTo>
                      <a:cubicBezTo>
                        <a:pt x="1706514" y="1149430"/>
                        <a:pt x="1706037" y="1148954"/>
                        <a:pt x="1705942" y="1155907"/>
                      </a:cubicBezTo>
                      <a:cubicBezTo>
                        <a:pt x="1705466" y="1186101"/>
                        <a:pt x="1705561" y="1218106"/>
                        <a:pt x="1705561" y="1249157"/>
                      </a:cubicBezTo>
                      <a:cubicBezTo>
                        <a:pt x="1705561" y="1248871"/>
                        <a:pt x="1705180" y="1250872"/>
                        <a:pt x="1705180" y="1256491"/>
                      </a:cubicBezTo>
                      <a:cubicBezTo>
                        <a:pt x="1705180" y="1261635"/>
                        <a:pt x="1705180" y="1266778"/>
                        <a:pt x="1705180" y="1271922"/>
                      </a:cubicBezTo>
                      <a:cubicBezTo>
                        <a:pt x="1705275" y="1288400"/>
                        <a:pt x="1705371" y="1304973"/>
                        <a:pt x="1705466" y="1321452"/>
                      </a:cubicBezTo>
                      <a:cubicBezTo>
                        <a:pt x="1705656" y="1343550"/>
                        <a:pt x="1705752" y="1367076"/>
                        <a:pt x="1705942" y="1388889"/>
                      </a:cubicBezTo>
                      <a:cubicBezTo>
                        <a:pt x="1706037" y="1397652"/>
                        <a:pt x="1706132" y="1406605"/>
                        <a:pt x="1706514" y="1411368"/>
                      </a:cubicBezTo>
                      <a:cubicBezTo>
                        <a:pt x="1706799" y="1414701"/>
                        <a:pt x="1706704" y="1422607"/>
                        <a:pt x="1706704" y="1427084"/>
                      </a:cubicBezTo>
                      <a:cubicBezTo>
                        <a:pt x="1706704" y="1422798"/>
                        <a:pt x="1706418" y="1418892"/>
                        <a:pt x="1706323" y="1424893"/>
                      </a:cubicBezTo>
                      <a:cubicBezTo>
                        <a:pt x="1706323" y="1437466"/>
                        <a:pt x="1706228" y="1451658"/>
                        <a:pt x="1706228" y="1464327"/>
                      </a:cubicBezTo>
                      <a:cubicBezTo>
                        <a:pt x="1706228" y="1469756"/>
                        <a:pt x="1706132" y="1484806"/>
                        <a:pt x="1706418" y="1488520"/>
                      </a:cubicBezTo>
                      <a:cubicBezTo>
                        <a:pt x="1706704" y="1491187"/>
                        <a:pt x="1707561" y="1486996"/>
                        <a:pt x="1707847" y="1487091"/>
                      </a:cubicBezTo>
                      <a:cubicBezTo>
                        <a:pt x="1707847" y="1497474"/>
                        <a:pt x="1706990" y="1499950"/>
                        <a:pt x="1706609" y="1500522"/>
                      </a:cubicBezTo>
                      <a:cubicBezTo>
                        <a:pt x="1705942" y="1501284"/>
                        <a:pt x="1706228" y="1512333"/>
                        <a:pt x="1706228" y="1522715"/>
                      </a:cubicBezTo>
                      <a:cubicBezTo>
                        <a:pt x="1706228" y="1536145"/>
                        <a:pt x="1706323" y="1551385"/>
                        <a:pt x="1706037" y="1564434"/>
                      </a:cubicBezTo>
                      <a:cubicBezTo>
                        <a:pt x="1705942" y="1566816"/>
                        <a:pt x="1705752" y="1570340"/>
                        <a:pt x="1705752" y="1571483"/>
                      </a:cubicBezTo>
                      <a:cubicBezTo>
                        <a:pt x="1705847" y="1578436"/>
                        <a:pt x="1706132" y="1582246"/>
                        <a:pt x="1706323" y="1587866"/>
                      </a:cubicBezTo>
                      <a:cubicBezTo>
                        <a:pt x="1706799" y="1599582"/>
                        <a:pt x="1705942" y="1615584"/>
                        <a:pt x="1705847" y="1627585"/>
                      </a:cubicBezTo>
                      <a:cubicBezTo>
                        <a:pt x="1705752" y="1640825"/>
                        <a:pt x="1706228" y="1643682"/>
                        <a:pt x="1706799" y="1650159"/>
                      </a:cubicBezTo>
                      <a:cubicBezTo>
                        <a:pt x="1707752" y="1661970"/>
                        <a:pt x="1706228" y="1658256"/>
                        <a:pt x="1706037" y="1659208"/>
                      </a:cubicBezTo>
                      <a:cubicBezTo>
                        <a:pt x="1705371" y="1661685"/>
                        <a:pt x="1706609" y="1676353"/>
                        <a:pt x="1706609" y="1677973"/>
                      </a:cubicBezTo>
                      <a:cubicBezTo>
                        <a:pt x="1707085" y="1689307"/>
                        <a:pt x="1706037" y="1692165"/>
                        <a:pt x="1705847" y="1699785"/>
                      </a:cubicBezTo>
                      <a:cubicBezTo>
                        <a:pt x="1705561" y="1709214"/>
                        <a:pt x="1705752" y="1721883"/>
                        <a:pt x="1705847" y="1731693"/>
                      </a:cubicBezTo>
                      <a:cubicBezTo>
                        <a:pt x="1705847" y="1734646"/>
                        <a:pt x="1705942" y="1744838"/>
                        <a:pt x="1706037" y="1754268"/>
                      </a:cubicBezTo>
                      <a:cubicBezTo>
                        <a:pt x="1706037" y="1763698"/>
                        <a:pt x="1705942" y="1772365"/>
                        <a:pt x="1705561" y="1772270"/>
                      </a:cubicBezTo>
                      <a:cubicBezTo>
                        <a:pt x="1705371" y="1779985"/>
                        <a:pt x="1705656" y="1789224"/>
                        <a:pt x="1705752" y="1796844"/>
                      </a:cubicBezTo>
                      <a:cubicBezTo>
                        <a:pt x="1705942" y="1825229"/>
                        <a:pt x="1706132" y="1854756"/>
                        <a:pt x="1706323" y="1883331"/>
                      </a:cubicBezTo>
                      <a:cubicBezTo>
                        <a:pt x="1706418" y="1893238"/>
                        <a:pt x="1706704" y="1904953"/>
                        <a:pt x="1707371" y="1905144"/>
                      </a:cubicBezTo>
                      <a:cubicBezTo>
                        <a:pt x="1706990" y="1905048"/>
                        <a:pt x="1706418" y="1903048"/>
                        <a:pt x="1706132" y="1909239"/>
                      </a:cubicBezTo>
                      <a:cubicBezTo>
                        <a:pt x="1705942" y="1914383"/>
                        <a:pt x="1706228" y="1917336"/>
                        <a:pt x="1706228" y="1922860"/>
                      </a:cubicBezTo>
                      <a:cubicBezTo>
                        <a:pt x="1706132" y="1926194"/>
                        <a:pt x="1706132" y="1929528"/>
                        <a:pt x="1706037" y="1932766"/>
                      </a:cubicBezTo>
                      <a:cubicBezTo>
                        <a:pt x="1705752" y="1946577"/>
                        <a:pt x="1705847" y="1960008"/>
                        <a:pt x="1705752" y="1974486"/>
                      </a:cubicBezTo>
                      <a:cubicBezTo>
                        <a:pt x="1705942" y="1977534"/>
                        <a:pt x="1706037" y="1985916"/>
                        <a:pt x="1706037" y="1993536"/>
                      </a:cubicBezTo>
                      <a:cubicBezTo>
                        <a:pt x="1706037" y="2001156"/>
                        <a:pt x="1706037" y="2008014"/>
                        <a:pt x="1706037" y="2008204"/>
                      </a:cubicBezTo>
                      <a:cubicBezTo>
                        <a:pt x="1706799" y="2013538"/>
                        <a:pt x="1707657" y="2009538"/>
                        <a:pt x="1708419" y="2016396"/>
                      </a:cubicBezTo>
                      <a:cubicBezTo>
                        <a:pt x="1708609" y="2018206"/>
                        <a:pt x="1707752" y="2037160"/>
                        <a:pt x="1707085" y="2026873"/>
                      </a:cubicBezTo>
                      <a:cubicBezTo>
                        <a:pt x="1706418" y="2016015"/>
                        <a:pt x="1706037" y="2023444"/>
                        <a:pt x="1706037" y="2037351"/>
                      </a:cubicBezTo>
                      <a:cubicBezTo>
                        <a:pt x="1706037" y="2043066"/>
                        <a:pt x="1705942" y="2053067"/>
                        <a:pt x="1706228" y="2057258"/>
                      </a:cubicBezTo>
                      <a:cubicBezTo>
                        <a:pt x="1706514" y="2060687"/>
                        <a:pt x="1706609" y="2058877"/>
                        <a:pt x="1706514" y="2066211"/>
                      </a:cubicBezTo>
                      <a:cubicBezTo>
                        <a:pt x="1706418" y="2071736"/>
                        <a:pt x="1705371" y="2096310"/>
                        <a:pt x="1704990" y="2092786"/>
                      </a:cubicBezTo>
                      <a:cubicBezTo>
                        <a:pt x="1705561" y="2097644"/>
                        <a:pt x="1705561" y="2102025"/>
                        <a:pt x="1705561" y="2114027"/>
                      </a:cubicBezTo>
                      <a:cubicBezTo>
                        <a:pt x="1705561" y="2124505"/>
                        <a:pt x="1705561" y="2133934"/>
                        <a:pt x="1705847" y="2143555"/>
                      </a:cubicBezTo>
                      <a:cubicBezTo>
                        <a:pt x="1705942" y="2146031"/>
                        <a:pt x="1706418" y="2155270"/>
                        <a:pt x="1706323" y="2156794"/>
                      </a:cubicBezTo>
                      <a:cubicBezTo>
                        <a:pt x="1706132" y="2159461"/>
                        <a:pt x="1705656" y="2162890"/>
                        <a:pt x="1705656" y="2166605"/>
                      </a:cubicBezTo>
                      <a:cubicBezTo>
                        <a:pt x="1705561" y="2174034"/>
                        <a:pt x="1705942" y="2180131"/>
                        <a:pt x="1705942" y="2187274"/>
                      </a:cubicBezTo>
                      <a:lnTo>
                        <a:pt x="1705942" y="2211658"/>
                      </a:lnTo>
                      <a:cubicBezTo>
                        <a:pt x="1705275" y="2222136"/>
                        <a:pt x="1706323" y="2224898"/>
                        <a:pt x="1706704" y="2226327"/>
                      </a:cubicBezTo>
                      <a:cubicBezTo>
                        <a:pt x="1707085" y="2227946"/>
                        <a:pt x="1707180" y="2233566"/>
                        <a:pt x="1707180" y="2239852"/>
                      </a:cubicBezTo>
                      <a:cubicBezTo>
                        <a:pt x="1706323" y="2239662"/>
                        <a:pt x="1706037" y="2237566"/>
                        <a:pt x="1705942" y="2252616"/>
                      </a:cubicBezTo>
                      <a:cubicBezTo>
                        <a:pt x="1705942" y="2279286"/>
                        <a:pt x="1705847" y="2306432"/>
                        <a:pt x="1705847" y="2333197"/>
                      </a:cubicBezTo>
                      <a:cubicBezTo>
                        <a:pt x="1705847" y="2335102"/>
                        <a:pt x="1705752" y="2363868"/>
                        <a:pt x="1706132" y="2359677"/>
                      </a:cubicBezTo>
                      <a:cubicBezTo>
                        <a:pt x="1706704" y="2352438"/>
                        <a:pt x="1706704" y="2368916"/>
                        <a:pt x="1706609" y="2374822"/>
                      </a:cubicBezTo>
                      <a:cubicBezTo>
                        <a:pt x="1706514" y="2380727"/>
                        <a:pt x="1706132" y="2377108"/>
                        <a:pt x="1705942" y="2381299"/>
                      </a:cubicBezTo>
                      <a:cubicBezTo>
                        <a:pt x="1705847" y="2384537"/>
                        <a:pt x="1705847" y="2389776"/>
                        <a:pt x="1705847" y="2393491"/>
                      </a:cubicBezTo>
                      <a:cubicBezTo>
                        <a:pt x="1705847" y="2400634"/>
                        <a:pt x="1705656" y="2421113"/>
                        <a:pt x="1706037" y="2426733"/>
                      </a:cubicBezTo>
                      <a:cubicBezTo>
                        <a:pt x="1706418" y="2431781"/>
                        <a:pt x="1706132" y="2437877"/>
                        <a:pt x="1706323" y="2446164"/>
                      </a:cubicBezTo>
                      <a:cubicBezTo>
                        <a:pt x="1706514" y="2450831"/>
                        <a:pt x="1706895" y="2456736"/>
                        <a:pt x="1706990" y="2459403"/>
                      </a:cubicBezTo>
                      <a:cubicBezTo>
                        <a:pt x="1706990" y="2462070"/>
                        <a:pt x="1706609" y="2464166"/>
                        <a:pt x="1706514" y="2466833"/>
                      </a:cubicBezTo>
                      <a:cubicBezTo>
                        <a:pt x="1706228" y="2474358"/>
                        <a:pt x="1706132" y="2483883"/>
                        <a:pt x="1706132" y="2493027"/>
                      </a:cubicBezTo>
                      <a:cubicBezTo>
                        <a:pt x="1706228" y="2506838"/>
                        <a:pt x="1706228" y="2522745"/>
                        <a:pt x="1706323" y="2536461"/>
                      </a:cubicBezTo>
                      <a:cubicBezTo>
                        <a:pt x="1706323" y="2539890"/>
                        <a:pt x="1704418" y="2541795"/>
                        <a:pt x="1703370" y="2542747"/>
                      </a:cubicBezTo>
                      <a:cubicBezTo>
                        <a:pt x="1702227" y="2543700"/>
                        <a:pt x="1701561" y="2544081"/>
                        <a:pt x="1701561" y="2544271"/>
                      </a:cubicBezTo>
                      <a:cubicBezTo>
                        <a:pt x="1697846" y="2545414"/>
                        <a:pt x="1697846" y="2545319"/>
                        <a:pt x="1700513" y="2545319"/>
                      </a:cubicBezTo>
                      <a:cubicBezTo>
                        <a:pt x="1701846" y="2545128"/>
                        <a:pt x="1703751" y="2544557"/>
                        <a:pt x="1705466" y="2542938"/>
                      </a:cubicBezTo>
                      <a:cubicBezTo>
                        <a:pt x="1707180" y="2541414"/>
                        <a:pt x="1708419" y="2538651"/>
                        <a:pt x="1708419" y="2535889"/>
                      </a:cubicBezTo>
                      <a:cubicBezTo>
                        <a:pt x="1708704" y="2526269"/>
                        <a:pt x="1708609" y="2515410"/>
                        <a:pt x="1707561" y="2518649"/>
                      </a:cubicBezTo>
                      <a:cubicBezTo>
                        <a:pt x="1707657" y="2518649"/>
                        <a:pt x="1707752" y="2516553"/>
                        <a:pt x="1707847" y="2513220"/>
                      </a:cubicBezTo>
                      <a:cubicBezTo>
                        <a:pt x="1707942" y="2509886"/>
                        <a:pt x="1707942" y="2505409"/>
                        <a:pt x="1708038" y="2500742"/>
                      </a:cubicBezTo>
                      <a:cubicBezTo>
                        <a:pt x="1708133" y="2491408"/>
                        <a:pt x="1708323" y="2481216"/>
                        <a:pt x="1708609" y="2478168"/>
                      </a:cubicBezTo>
                      <a:cubicBezTo>
                        <a:pt x="1709085" y="2473786"/>
                        <a:pt x="1708704" y="2472262"/>
                        <a:pt x="1708514" y="2466261"/>
                      </a:cubicBezTo>
                      <a:cubicBezTo>
                        <a:pt x="1708419" y="2459880"/>
                        <a:pt x="1708419" y="2452831"/>
                        <a:pt x="1708323" y="2446259"/>
                      </a:cubicBezTo>
                      <a:cubicBezTo>
                        <a:pt x="1707942" y="2414445"/>
                        <a:pt x="1708038" y="2379775"/>
                        <a:pt x="1708228" y="2347580"/>
                      </a:cubicBezTo>
                      <a:cubicBezTo>
                        <a:pt x="1708323" y="2327292"/>
                        <a:pt x="1709276" y="2282810"/>
                        <a:pt x="1707466" y="2281667"/>
                      </a:cubicBezTo>
                      <a:cubicBezTo>
                        <a:pt x="1707371" y="2281667"/>
                        <a:pt x="1707085" y="2280524"/>
                        <a:pt x="1706799" y="2279000"/>
                      </a:cubicBezTo>
                      <a:cubicBezTo>
                        <a:pt x="1706514" y="2277476"/>
                        <a:pt x="1706323" y="2275571"/>
                        <a:pt x="1706514" y="2274047"/>
                      </a:cubicBezTo>
                      <a:cubicBezTo>
                        <a:pt x="1706895" y="2271285"/>
                        <a:pt x="1707276" y="2267760"/>
                        <a:pt x="1707657" y="2267856"/>
                      </a:cubicBezTo>
                      <a:cubicBezTo>
                        <a:pt x="1707847" y="2267856"/>
                        <a:pt x="1710038" y="2262998"/>
                        <a:pt x="1709943" y="2261950"/>
                      </a:cubicBezTo>
                      <a:cubicBezTo>
                        <a:pt x="1709847" y="2259283"/>
                        <a:pt x="1709657" y="2261283"/>
                        <a:pt x="1709562" y="2256331"/>
                      </a:cubicBezTo>
                      <a:cubicBezTo>
                        <a:pt x="1709562" y="2251282"/>
                        <a:pt x="1709466" y="2245758"/>
                        <a:pt x="1709466" y="2240424"/>
                      </a:cubicBezTo>
                      <a:cubicBezTo>
                        <a:pt x="1709466" y="2232423"/>
                        <a:pt x="1709466" y="2219564"/>
                        <a:pt x="1710038" y="2219659"/>
                      </a:cubicBezTo>
                      <a:cubicBezTo>
                        <a:pt x="1708990" y="2219374"/>
                        <a:pt x="1709752" y="2202419"/>
                        <a:pt x="1708895" y="2198990"/>
                      </a:cubicBezTo>
                      <a:cubicBezTo>
                        <a:pt x="1708419" y="2197085"/>
                        <a:pt x="1707371" y="2190799"/>
                        <a:pt x="1708228" y="2180607"/>
                      </a:cubicBezTo>
                      <a:cubicBezTo>
                        <a:pt x="1708609" y="2175940"/>
                        <a:pt x="1709085" y="2178702"/>
                        <a:pt x="1709371" y="2171367"/>
                      </a:cubicBezTo>
                      <a:cubicBezTo>
                        <a:pt x="1709562" y="2166415"/>
                        <a:pt x="1709562" y="2159366"/>
                        <a:pt x="1709181" y="2157270"/>
                      </a:cubicBezTo>
                      <a:cubicBezTo>
                        <a:pt x="1708799" y="2154984"/>
                        <a:pt x="1708895" y="2153270"/>
                        <a:pt x="1708895" y="2144698"/>
                      </a:cubicBezTo>
                      <a:cubicBezTo>
                        <a:pt x="1708895" y="2140316"/>
                        <a:pt x="1709181" y="2142983"/>
                        <a:pt x="1709371" y="2141459"/>
                      </a:cubicBezTo>
                      <a:cubicBezTo>
                        <a:pt x="1710133" y="2135458"/>
                        <a:pt x="1708609" y="2112884"/>
                        <a:pt x="1709371" y="2100978"/>
                      </a:cubicBezTo>
                      <a:cubicBezTo>
                        <a:pt x="1709371" y="2092119"/>
                        <a:pt x="1708228" y="2080023"/>
                        <a:pt x="1708514" y="2077451"/>
                      </a:cubicBezTo>
                      <a:cubicBezTo>
                        <a:pt x="1708609" y="2076117"/>
                        <a:pt x="1709371" y="2072593"/>
                        <a:pt x="1709276" y="2069545"/>
                      </a:cubicBezTo>
                      <a:cubicBezTo>
                        <a:pt x="1709085" y="2064021"/>
                        <a:pt x="1708609" y="2067355"/>
                        <a:pt x="1708323" y="2061449"/>
                      </a:cubicBezTo>
                      <a:cubicBezTo>
                        <a:pt x="1708323" y="2061258"/>
                        <a:pt x="1709657" y="2052686"/>
                        <a:pt x="1709657" y="2052495"/>
                      </a:cubicBezTo>
                      <a:cubicBezTo>
                        <a:pt x="1708990" y="2046876"/>
                        <a:pt x="1708609" y="2037922"/>
                        <a:pt x="1708990" y="2024206"/>
                      </a:cubicBezTo>
                      <a:cubicBezTo>
                        <a:pt x="1709181" y="2017920"/>
                        <a:pt x="1709371" y="2010205"/>
                        <a:pt x="1709276" y="2002965"/>
                      </a:cubicBezTo>
                      <a:cubicBezTo>
                        <a:pt x="1709276" y="2000298"/>
                        <a:pt x="1708990" y="1992012"/>
                        <a:pt x="1708990" y="1999156"/>
                      </a:cubicBezTo>
                      <a:lnTo>
                        <a:pt x="1708990" y="1982677"/>
                      </a:lnTo>
                      <a:cubicBezTo>
                        <a:pt x="1708990" y="1971247"/>
                        <a:pt x="1708990" y="1980201"/>
                        <a:pt x="1708609" y="1974486"/>
                      </a:cubicBezTo>
                      <a:cubicBezTo>
                        <a:pt x="1708419" y="1970390"/>
                        <a:pt x="1708895" y="1951721"/>
                        <a:pt x="1708990" y="1946673"/>
                      </a:cubicBezTo>
                      <a:cubicBezTo>
                        <a:pt x="1709085" y="1939910"/>
                        <a:pt x="1709276" y="1926099"/>
                        <a:pt x="1708990" y="1920098"/>
                      </a:cubicBezTo>
                      <a:cubicBezTo>
                        <a:pt x="1708704" y="1915145"/>
                        <a:pt x="1707847" y="1918764"/>
                        <a:pt x="1708704" y="1905620"/>
                      </a:cubicBezTo>
                      <a:cubicBezTo>
                        <a:pt x="1709276" y="1901143"/>
                        <a:pt x="1709657" y="1884284"/>
                        <a:pt x="1708704" y="1891714"/>
                      </a:cubicBezTo>
                      <a:cubicBezTo>
                        <a:pt x="1707942" y="1891523"/>
                        <a:pt x="1707752" y="1881617"/>
                        <a:pt x="1708228" y="1871901"/>
                      </a:cubicBezTo>
                      <a:cubicBezTo>
                        <a:pt x="1708609" y="1865139"/>
                        <a:pt x="1709181" y="1865806"/>
                        <a:pt x="1708799" y="1852089"/>
                      </a:cubicBezTo>
                      <a:cubicBezTo>
                        <a:pt x="1708799" y="1850375"/>
                        <a:pt x="1707847" y="1831992"/>
                        <a:pt x="1708038" y="1831230"/>
                      </a:cubicBezTo>
                      <a:cubicBezTo>
                        <a:pt x="1708133" y="1830563"/>
                        <a:pt x="1708704" y="1843612"/>
                        <a:pt x="1708895" y="1837707"/>
                      </a:cubicBezTo>
                      <a:cubicBezTo>
                        <a:pt x="1709085" y="1832563"/>
                        <a:pt x="1708419" y="1818561"/>
                        <a:pt x="1708323" y="1814942"/>
                      </a:cubicBezTo>
                      <a:cubicBezTo>
                        <a:pt x="1708323" y="1806655"/>
                        <a:pt x="1708323" y="1797130"/>
                        <a:pt x="1708609" y="1790177"/>
                      </a:cubicBezTo>
                      <a:cubicBezTo>
                        <a:pt x="1708895" y="1783605"/>
                        <a:pt x="1709085" y="1778747"/>
                        <a:pt x="1709085" y="1770174"/>
                      </a:cubicBezTo>
                      <a:cubicBezTo>
                        <a:pt x="1709085" y="1760935"/>
                        <a:pt x="1709085" y="1751029"/>
                        <a:pt x="1708895" y="1742171"/>
                      </a:cubicBezTo>
                      <a:cubicBezTo>
                        <a:pt x="1708704" y="1733217"/>
                        <a:pt x="1708133" y="1728836"/>
                        <a:pt x="1708609" y="1723216"/>
                      </a:cubicBezTo>
                      <a:cubicBezTo>
                        <a:pt x="1709181" y="1716930"/>
                        <a:pt x="1709276" y="1705214"/>
                        <a:pt x="1709181" y="1694927"/>
                      </a:cubicBezTo>
                      <a:cubicBezTo>
                        <a:pt x="1709085" y="1687593"/>
                        <a:pt x="1708609" y="1689593"/>
                        <a:pt x="1708228" y="1689498"/>
                      </a:cubicBezTo>
                      <a:cubicBezTo>
                        <a:pt x="1709466" y="1689783"/>
                        <a:pt x="1709085" y="1660447"/>
                        <a:pt x="1708609" y="1651874"/>
                      </a:cubicBezTo>
                      <a:cubicBezTo>
                        <a:pt x="1708323" y="1647111"/>
                        <a:pt x="1708323" y="1637682"/>
                        <a:pt x="1708704" y="1634539"/>
                      </a:cubicBezTo>
                      <a:cubicBezTo>
                        <a:pt x="1708990" y="1632443"/>
                        <a:pt x="1709085" y="1639968"/>
                        <a:pt x="1709371" y="1635872"/>
                      </a:cubicBezTo>
                      <a:cubicBezTo>
                        <a:pt x="1709657" y="1631872"/>
                        <a:pt x="1709276" y="1626823"/>
                        <a:pt x="1709085" y="1623775"/>
                      </a:cubicBezTo>
                      <a:cubicBezTo>
                        <a:pt x="1708799" y="1616346"/>
                        <a:pt x="1708895" y="1605392"/>
                        <a:pt x="1709276" y="1599296"/>
                      </a:cubicBezTo>
                      <a:cubicBezTo>
                        <a:pt x="1710038" y="1599486"/>
                        <a:pt x="1708990" y="1586342"/>
                        <a:pt x="1708895" y="1581770"/>
                      </a:cubicBezTo>
                      <a:cubicBezTo>
                        <a:pt x="1708704" y="1570245"/>
                        <a:pt x="1709085" y="1556624"/>
                        <a:pt x="1708704" y="1546813"/>
                      </a:cubicBezTo>
                      <a:cubicBezTo>
                        <a:pt x="1708323" y="1537955"/>
                        <a:pt x="1708419" y="1525001"/>
                        <a:pt x="1708609" y="1515381"/>
                      </a:cubicBezTo>
                      <a:cubicBezTo>
                        <a:pt x="1708704" y="1504332"/>
                        <a:pt x="1709181" y="1485377"/>
                        <a:pt x="1708609" y="1475185"/>
                      </a:cubicBezTo>
                      <a:cubicBezTo>
                        <a:pt x="1708419" y="1471375"/>
                        <a:pt x="1709085" y="1465470"/>
                        <a:pt x="1709181" y="1461755"/>
                      </a:cubicBezTo>
                      <a:cubicBezTo>
                        <a:pt x="1709371" y="1455564"/>
                        <a:pt x="1708990" y="1452611"/>
                        <a:pt x="1708990" y="1445086"/>
                      </a:cubicBezTo>
                      <a:cubicBezTo>
                        <a:pt x="1708990" y="1436514"/>
                        <a:pt x="1708990" y="1427465"/>
                        <a:pt x="1708990" y="1418988"/>
                      </a:cubicBezTo>
                      <a:cubicBezTo>
                        <a:pt x="1708895" y="1409748"/>
                        <a:pt x="1708419" y="1412511"/>
                        <a:pt x="1708799" y="1402319"/>
                      </a:cubicBezTo>
                      <a:cubicBezTo>
                        <a:pt x="1709181" y="1392603"/>
                        <a:pt x="1709752" y="1369553"/>
                        <a:pt x="1708514" y="1369267"/>
                      </a:cubicBezTo>
                      <a:cubicBezTo>
                        <a:pt x="1709847" y="1369553"/>
                        <a:pt x="1709466" y="1313736"/>
                        <a:pt x="1708895" y="1302497"/>
                      </a:cubicBezTo>
                      <a:cubicBezTo>
                        <a:pt x="1708419" y="1293067"/>
                        <a:pt x="1710514" y="1280970"/>
                        <a:pt x="1709371" y="1269159"/>
                      </a:cubicBezTo>
                      <a:cubicBezTo>
                        <a:pt x="1708799" y="1263921"/>
                        <a:pt x="1708133" y="1261349"/>
                        <a:pt x="1708799" y="1250872"/>
                      </a:cubicBezTo>
                      <a:cubicBezTo>
                        <a:pt x="1708799" y="1247633"/>
                        <a:pt x="1708704" y="1228869"/>
                        <a:pt x="1708704" y="1227345"/>
                      </a:cubicBezTo>
                      <a:cubicBezTo>
                        <a:pt x="1708799" y="1226488"/>
                        <a:pt x="1709085" y="1233726"/>
                        <a:pt x="1709181" y="1228297"/>
                      </a:cubicBezTo>
                      <a:cubicBezTo>
                        <a:pt x="1709276" y="1224011"/>
                        <a:pt x="1709276" y="1217343"/>
                        <a:pt x="1709276" y="1212676"/>
                      </a:cubicBezTo>
                      <a:cubicBezTo>
                        <a:pt x="1709276" y="1200103"/>
                        <a:pt x="1709847" y="1186101"/>
                        <a:pt x="1709752" y="1174386"/>
                      </a:cubicBezTo>
                      <a:cubicBezTo>
                        <a:pt x="1709371" y="1185530"/>
                        <a:pt x="1708228" y="1190483"/>
                        <a:pt x="1707657" y="1180863"/>
                      </a:cubicBezTo>
                      <a:cubicBezTo>
                        <a:pt x="1707657" y="1169338"/>
                        <a:pt x="1708514" y="1176291"/>
                        <a:pt x="1708799" y="1176957"/>
                      </a:cubicBezTo>
                      <a:cubicBezTo>
                        <a:pt x="1709276" y="1178196"/>
                        <a:pt x="1708895" y="1161717"/>
                        <a:pt x="1708990" y="1156764"/>
                      </a:cubicBezTo>
                      <a:cubicBezTo>
                        <a:pt x="1709085" y="1152097"/>
                        <a:pt x="1709847" y="1143239"/>
                        <a:pt x="1709562" y="1140572"/>
                      </a:cubicBezTo>
                      <a:cubicBezTo>
                        <a:pt x="1709276" y="1137333"/>
                        <a:pt x="1708895" y="1135905"/>
                        <a:pt x="1709085" y="1128570"/>
                      </a:cubicBezTo>
                      <a:cubicBezTo>
                        <a:pt x="1709276" y="1117426"/>
                        <a:pt x="1709752" y="1110187"/>
                        <a:pt x="1709847" y="1097805"/>
                      </a:cubicBezTo>
                      <a:cubicBezTo>
                        <a:pt x="1709371" y="1105710"/>
                        <a:pt x="1709562" y="1053228"/>
                        <a:pt x="1709371" y="1047894"/>
                      </a:cubicBezTo>
                      <a:cubicBezTo>
                        <a:pt x="1709276" y="1044369"/>
                        <a:pt x="1708514" y="1051989"/>
                        <a:pt x="1708228" y="1045703"/>
                      </a:cubicBezTo>
                      <a:cubicBezTo>
                        <a:pt x="1707847" y="1037607"/>
                        <a:pt x="1708990" y="1034940"/>
                        <a:pt x="1709276" y="1034940"/>
                      </a:cubicBezTo>
                      <a:cubicBezTo>
                        <a:pt x="1708990" y="1034844"/>
                        <a:pt x="1708514" y="1030653"/>
                        <a:pt x="1708799" y="1025034"/>
                      </a:cubicBezTo>
                      <a:cubicBezTo>
                        <a:pt x="1709085" y="1019890"/>
                        <a:pt x="1709562" y="1022843"/>
                        <a:pt x="1709752" y="1017604"/>
                      </a:cubicBezTo>
                      <a:cubicBezTo>
                        <a:pt x="1709847" y="1014366"/>
                        <a:pt x="1708704" y="1009317"/>
                        <a:pt x="1708799" y="999983"/>
                      </a:cubicBezTo>
                      <a:cubicBezTo>
                        <a:pt x="1708799" y="997411"/>
                        <a:pt x="1709847" y="983219"/>
                        <a:pt x="1709371" y="983314"/>
                      </a:cubicBezTo>
                      <a:cubicBezTo>
                        <a:pt x="1709085" y="983409"/>
                        <a:pt x="1708895" y="989505"/>
                        <a:pt x="1708704" y="982552"/>
                      </a:cubicBezTo>
                      <a:cubicBezTo>
                        <a:pt x="1708609" y="980266"/>
                        <a:pt x="1708609" y="977123"/>
                        <a:pt x="1708704" y="975027"/>
                      </a:cubicBezTo>
                      <a:cubicBezTo>
                        <a:pt x="1708990" y="969122"/>
                        <a:pt x="1709752" y="976742"/>
                        <a:pt x="1709847" y="968265"/>
                      </a:cubicBezTo>
                      <a:cubicBezTo>
                        <a:pt x="1709847" y="962454"/>
                        <a:pt x="1709847" y="954549"/>
                        <a:pt x="1709847" y="948834"/>
                      </a:cubicBezTo>
                      <a:cubicBezTo>
                        <a:pt x="1709847" y="946548"/>
                        <a:pt x="1709466" y="944071"/>
                        <a:pt x="1709466" y="943785"/>
                      </a:cubicBezTo>
                      <a:cubicBezTo>
                        <a:pt x="1709466" y="932927"/>
                        <a:pt x="1709466" y="921687"/>
                        <a:pt x="1709466" y="910829"/>
                      </a:cubicBezTo>
                      <a:cubicBezTo>
                        <a:pt x="1709371" y="897970"/>
                        <a:pt x="1708990" y="896065"/>
                        <a:pt x="1708704" y="909305"/>
                      </a:cubicBezTo>
                      <a:cubicBezTo>
                        <a:pt x="1708704" y="899208"/>
                        <a:pt x="1708704" y="889112"/>
                        <a:pt x="1709181" y="881492"/>
                      </a:cubicBezTo>
                      <a:cubicBezTo>
                        <a:pt x="1709562" y="875396"/>
                        <a:pt x="1710133" y="865585"/>
                        <a:pt x="1709752" y="856346"/>
                      </a:cubicBezTo>
                      <a:cubicBezTo>
                        <a:pt x="1709466" y="849583"/>
                        <a:pt x="1709276" y="849297"/>
                        <a:pt x="1709181" y="839677"/>
                      </a:cubicBezTo>
                      <a:cubicBezTo>
                        <a:pt x="1709181" y="836248"/>
                        <a:pt x="1709181" y="829200"/>
                        <a:pt x="1709181" y="825771"/>
                      </a:cubicBezTo>
                      <a:cubicBezTo>
                        <a:pt x="1709085" y="825771"/>
                        <a:pt x="1708895" y="826056"/>
                        <a:pt x="1708799" y="823961"/>
                      </a:cubicBezTo>
                      <a:cubicBezTo>
                        <a:pt x="1708514" y="815388"/>
                        <a:pt x="1708799" y="802149"/>
                        <a:pt x="1708609" y="792624"/>
                      </a:cubicBezTo>
                      <a:cubicBezTo>
                        <a:pt x="1708419" y="783099"/>
                        <a:pt x="1708038" y="775288"/>
                        <a:pt x="1708609" y="768716"/>
                      </a:cubicBezTo>
                      <a:cubicBezTo>
                        <a:pt x="1708895" y="764620"/>
                        <a:pt x="1708895" y="744046"/>
                        <a:pt x="1708609" y="739855"/>
                      </a:cubicBezTo>
                      <a:cubicBezTo>
                        <a:pt x="1708228" y="735188"/>
                        <a:pt x="1707942" y="750618"/>
                        <a:pt x="1707942" y="753476"/>
                      </a:cubicBezTo>
                      <a:cubicBezTo>
                        <a:pt x="1707942" y="746618"/>
                        <a:pt x="1707942" y="739379"/>
                        <a:pt x="1708133" y="733188"/>
                      </a:cubicBezTo>
                      <a:cubicBezTo>
                        <a:pt x="1708323" y="727568"/>
                        <a:pt x="1708609" y="724234"/>
                        <a:pt x="1708704" y="717662"/>
                      </a:cubicBezTo>
                      <a:cubicBezTo>
                        <a:pt x="1708895" y="706422"/>
                        <a:pt x="1708323" y="702803"/>
                        <a:pt x="1708609" y="692230"/>
                      </a:cubicBezTo>
                      <a:cubicBezTo>
                        <a:pt x="1708704" y="687849"/>
                        <a:pt x="1709943" y="675657"/>
                        <a:pt x="1709085" y="672894"/>
                      </a:cubicBezTo>
                      <a:cubicBezTo>
                        <a:pt x="1708609" y="671275"/>
                        <a:pt x="1707752" y="669275"/>
                        <a:pt x="1708323" y="657654"/>
                      </a:cubicBezTo>
                      <a:cubicBezTo>
                        <a:pt x="1708704" y="650511"/>
                        <a:pt x="1708990" y="650511"/>
                        <a:pt x="1709181" y="640986"/>
                      </a:cubicBezTo>
                      <a:cubicBezTo>
                        <a:pt x="1709276" y="637938"/>
                        <a:pt x="1709466" y="614792"/>
                        <a:pt x="1709181" y="614030"/>
                      </a:cubicBezTo>
                      <a:cubicBezTo>
                        <a:pt x="1708990" y="613554"/>
                        <a:pt x="1707942" y="621555"/>
                        <a:pt x="1708133" y="608410"/>
                      </a:cubicBezTo>
                      <a:cubicBezTo>
                        <a:pt x="1708228" y="598790"/>
                        <a:pt x="1708799" y="605553"/>
                        <a:pt x="1709181" y="602219"/>
                      </a:cubicBezTo>
                      <a:cubicBezTo>
                        <a:pt x="1709181" y="601933"/>
                        <a:pt x="1708419" y="592599"/>
                        <a:pt x="1708323" y="591456"/>
                      </a:cubicBezTo>
                      <a:cubicBezTo>
                        <a:pt x="1707942" y="584693"/>
                        <a:pt x="1708228" y="583169"/>
                        <a:pt x="1708514" y="580026"/>
                      </a:cubicBezTo>
                      <a:cubicBezTo>
                        <a:pt x="1708990" y="575263"/>
                        <a:pt x="1709371" y="552879"/>
                        <a:pt x="1709181" y="544593"/>
                      </a:cubicBezTo>
                      <a:cubicBezTo>
                        <a:pt x="1708990" y="534782"/>
                        <a:pt x="1707561" y="545069"/>
                        <a:pt x="1707561" y="540592"/>
                      </a:cubicBezTo>
                      <a:cubicBezTo>
                        <a:pt x="1707561" y="534020"/>
                        <a:pt x="1707942" y="533258"/>
                        <a:pt x="1708228" y="529829"/>
                      </a:cubicBezTo>
                      <a:cubicBezTo>
                        <a:pt x="1708514" y="524971"/>
                        <a:pt x="1708609" y="517637"/>
                        <a:pt x="1708704" y="511065"/>
                      </a:cubicBezTo>
                      <a:cubicBezTo>
                        <a:pt x="1708799" y="501921"/>
                        <a:pt x="1709752" y="484299"/>
                        <a:pt x="1709562" y="477441"/>
                      </a:cubicBezTo>
                      <a:cubicBezTo>
                        <a:pt x="1709466" y="474012"/>
                        <a:pt x="1708704" y="467726"/>
                        <a:pt x="1708990" y="464487"/>
                      </a:cubicBezTo>
                      <a:cubicBezTo>
                        <a:pt x="1709181" y="461630"/>
                        <a:pt x="1709466" y="461630"/>
                        <a:pt x="1709466" y="455343"/>
                      </a:cubicBezTo>
                      <a:cubicBezTo>
                        <a:pt x="1709562" y="440484"/>
                        <a:pt x="1708323" y="434198"/>
                        <a:pt x="1708228" y="420101"/>
                      </a:cubicBezTo>
                      <a:cubicBezTo>
                        <a:pt x="1708133" y="405242"/>
                        <a:pt x="1709562" y="398860"/>
                        <a:pt x="1709562" y="387811"/>
                      </a:cubicBezTo>
                      <a:cubicBezTo>
                        <a:pt x="1709562" y="383811"/>
                        <a:pt x="1708895" y="389811"/>
                        <a:pt x="1708895" y="391145"/>
                      </a:cubicBezTo>
                      <a:cubicBezTo>
                        <a:pt x="1708895" y="382287"/>
                        <a:pt x="1709562" y="380858"/>
                        <a:pt x="1709562" y="373143"/>
                      </a:cubicBezTo>
                      <a:cubicBezTo>
                        <a:pt x="1709466" y="363046"/>
                        <a:pt x="1709371" y="355712"/>
                        <a:pt x="1709276" y="345044"/>
                      </a:cubicBezTo>
                      <a:cubicBezTo>
                        <a:pt x="1709276" y="350187"/>
                        <a:pt x="1709276" y="337805"/>
                        <a:pt x="1709085" y="333900"/>
                      </a:cubicBezTo>
                      <a:cubicBezTo>
                        <a:pt x="1708799" y="328756"/>
                        <a:pt x="1708990" y="325232"/>
                        <a:pt x="1709085" y="319993"/>
                      </a:cubicBezTo>
                      <a:cubicBezTo>
                        <a:pt x="1709276" y="309706"/>
                        <a:pt x="1709276" y="295990"/>
                        <a:pt x="1709085" y="285798"/>
                      </a:cubicBezTo>
                      <a:cubicBezTo>
                        <a:pt x="1708990" y="281893"/>
                        <a:pt x="1708133" y="268844"/>
                        <a:pt x="1708514" y="268368"/>
                      </a:cubicBezTo>
                      <a:cubicBezTo>
                        <a:pt x="1708895" y="267891"/>
                        <a:pt x="1709276" y="267701"/>
                        <a:pt x="1709466" y="265796"/>
                      </a:cubicBezTo>
                      <a:cubicBezTo>
                        <a:pt x="1709562" y="264843"/>
                        <a:pt x="1709657" y="263415"/>
                        <a:pt x="1709562" y="261224"/>
                      </a:cubicBezTo>
                      <a:cubicBezTo>
                        <a:pt x="1709466" y="260081"/>
                        <a:pt x="1709657" y="259128"/>
                        <a:pt x="1709371" y="257033"/>
                      </a:cubicBezTo>
                      <a:cubicBezTo>
                        <a:pt x="1709085" y="255128"/>
                        <a:pt x="1708133" y="253128"/>
                        <a:pt x="1706418" y="251413"/>
                      </a:cubicBezTo>
                      <a:cubicBezTo>
                        <a:pt x="1704418" y="249127"/>
                        <a:pt x="1700513" y="248365"/>
                        <a:pt x="1698227" y="248365"/>
                      </a:cubicBezTo>
                      <a:cubicBezTo>
                        <a:pt x="1695560" y="248079"/>
                        <a:pt x="1692798" y="247889"/>
                        <a:pt x="1689940" y="247603"/>
                      </a:cubicBezTo>
                      <a:cubicBezTo>
                        <a:pt x="1684225" y="247032"/>
                        <a:pt x="1678034" y="246270"/>
                        <a:pt x="1671366" y="244936"/>
                      </a:cubicBezTo>
                      <a:cubicBezTo>
                        <a:pt x="1664127" y="243507"/>
                        <a:pt x="1658698" y="242174"/>
                        <a:pt x="1649173" y="240555"/>
                      </a:cubicBezTo>
                      <a:cubicBezTo>
                        <a:pt x="1640029" y="239031"/>
                        <a:pt x="1638696" y="239316"/>
                        <a:pt x="1631838" y="238269"/>
                      </a:cubicBezTo>
                      <a:cubicBezTo>
                        <a:pt x="1625741" y="237411"/>
                        <a:pt x="1620598" y="235983"/>
                        <a:pt x="1613073" y="234840"/>
                      </a:cubicBezTo>
                      <a:cubicBezTo>
                        <a:pt x="1611645" y="234649"/>
                        <a:pt x="1609644" y="234744"/>
                        <a:pt x="1608215" y="234649"/>
                      </a:cubicBezTo>
                      <a:cubicBezTo>
                        <a:pt x="1596405" y="233506"/>
                        <a:pt x="1588118" y="230839"/>
                        <a:pt x="1579640" y="229601"/>
                      </a:cubicBezTo>
                      <a:cubicBezTo>
                        <a:pt x="1584213" y="230268"/>
                        <a:pt x="1585641" y="232363"/>
                        <a:pt x="1568973" y="229125"/>
                      </a:cubicBezTo>
                      <a:cubicBezTo>
                        <a:pt x="1559638" y="227315"/>
                        <a:pt x="1562781" y="227696"/>
                        <a:pt x="1549256" y="225696"/>
                      </a:cubicBezTo>
                      <a:cubicBezTo>
                        <a:pt x="1543065" y="224648"/>
                        <a:pt x="1542493" y="224457"/>
                        <a:pt x="1542588" y="223981"/>
                      </a:cubicBezTo>
                      <a:cubicBezTo>
                        <a:pt x="1542112" y="225029"/>
                        <a:pt x="1508013" y="219123"/>
                        <a:pt x="1507632" y="220076"/>
                      </a:cubicBezTo>
                      <a:cubicBezTo>
                        <a:pt x="1507917" y="219504"/>
                        <a:pt x="1483438" y="215980"/>
                        <a:pt x="1476675" y="215028"/>
                      </a:cubicBezTo>
                      <a:cubicBezTo>
                        <a:pt x="1470865" y="214266"/>
                        <a:pt x="1464864" y="213504"/>
                        <a:pt x="1459435" y="212742"/>
                      </a:cubicBezTo>
                      <a:cubicBezTo>
                        <a:pt x="1459626" y="212742"/>
                        <a:pt x="1453625" y="212551"/>
                        <a:pt x="1452863" y="212361"/>
                      </a:cubicBezTo>
                      <a:cubicBezTo>
                        <a:pt x="1449720" y="211599"/>
                        <a:pt x="1452768" y="211218"/>
                        <a:pt x="1452863" y="210932"/>
                      </a:cubicBezTo>
                      <a:cubicBezTo>
                        <a:pt x="1447624" y="210456"/>
                        <a:pt x="1440671" y="209598"/>
                        <a:pt x="1439147" y="209884"/>
                      </a:cubicBezTo>
                      <a:cubicBezTo>
                        <a:pt x="1437432" y="210170"/>
                        <a:pt x="1435908" y="210551"/>
                        <a:pt x="1424574" y="208836"/>
                      </a:cubicBezTo>
                      <a:cubicBezTo>
                        <a:pt x="1424669" y="208551"/>
                        <a:pt x="1428860" y="208170"/>
                        <a:pt x="1425621" y="207598"/>
                      </a:cubicBezTo>
                      <a:cubicBezTo>
                        <a:pt x="1420287" y="206550"/>
                        <a:pt x="1412953" y="206074"/>
                        <a:pt x="1411143" y="206074"/>
                      </a:cubicBezTo>
                      <a:cubicBezTo>
                        <a:pt x="1405809" y="205312"/>
                        <a:pt x="1400475" y="204455"/>
                        <a:pt x="1395713" y="203598"/>
                      </a:cubicBezTo>
                      <a:cubicBezTo>
                        <a:pt x="1392474" y="203026"/>
                        <a:pt x="1387902" y="201883"/>
                        <a:pt x="1383902" y="201312"/>
                      </a:cubicBezTo>
                      <a:cubicBezTo>
                        <a:pt x="1376758" y="200264"/>
                        <a:pt x="1375710" y="201121"/>
                        <a:pt x="1370853" y="200264"/>
                      </a:cubicBezTo>
                      <a:cubicBezTo>
                        <a:pt x="1369900" y="200073"/>
                        <a:pt x="1365995" y="199216"/>
                        <a:pt x="1363899" y="198835"/>
                      </a:cubicBezTo>
                      <a:cubicBezTo>
                        <a:pt x="1360375" y="198264"/>
                        <a:pt x="1356565" y="197692"/>
                        <a:pt x="1352755" y="197025"/>
                      </a:cubicBezTo>
                      <a:cubicBezTo>
                        <a:pt x="1342658" y="195692"/>
                        <a:pt x="1335515" y="194644"/>
                        <a:pt x="1325704" y="193311"/>
                      </a:cubicBezTo>
                      <a:cubicBezTo>
                        <a:pt x="1317513" y="192168"/>
                        <a:pt x="1315036" y="191215"/>
                        <a:pt x="1307988" y="190453"/>
                      </a:cubicBezTo>
                      <a:cubicBezTo>
                        <a:pt x="1303130" y="189882"/>
                        <a:pt x="1300939" y="189786"/>
                        <a:pt x="1300844" y="190072"/>
                      </a:cubicBezTo>
                      <a:cubicBezTo>
                        <a:pt x="1301130" y="189405"/>
                        <a:pt x="1301511" y="189120"/>
                        <a:pt x="1287509" y="187024"/>
                      </a:cubicBezTo>
                      <a:cubicBezTo>
                        <a:pt x="1287699" y="187119"/>
                        <a:pt x="1287318" y="187500"/>
                        <a:pt x="1287318" y="187405"/>
                      </a:cubicBezTo>
                      <a:cubicBezTo>
                        <a:pt x="1278936" y="186167"/>
                        <a:pt x="1249028" y="181404"/>
                        <a:pt x="1243599" y="181023"/>
                      </a:cubicBezTo>
                      <a:cubicBezTo>
                        <a:pt x="1243027" y="181023"/>
                        <a:pt x="1249409" y="182833"/>
                        <a:pt x="1242646" y="181785"/>
                      </a:cubicBezTo>
                      <a:cubicBezTo>
                        <a:pt x="1236740" y="180738"/>
                        <a:pt x="1229502" y="179309"/>
                        <a:pt x="1223215" y="178166"/>
                      </a:cubicBezTo>
                      <a:cubicBezTo>
                        <a:pt x="1207499" y="175499"/>
                        <a:pt x="1188544" y="172451"/>
                        <a:pt x="1171590" y="170070"/>
                      </a:cubicBezTo>
                      <a:cubicBezTo>
                        <a:pt x="1162541" y="168927"/>
                        <a:pt x="1156921" y="168260"/>
                        <a:pt x="1147587" y="167022"/>
                      </a:cubicBezTo>
                      <a:cubicBezTo>
                        <a:pt x="1132728" y="164926"/>
                        <a:pt x="1133871" y="165307"/>
                        <a:pt x="1128156" y="165117"/>
                      </a:cubicBezTo>
                      <a:cubicBezTo>
                        <a:pt x="1130156" y="165212"/>
                        <a:pt x="1108915" y="160640"/>
                        <a:pt x="1105105" y="160735"/>
                      </a:cubicBezTo>
                      <a:cubicBezTo>
                        <a:pt x="1102819" y="160830"/>
                        <a:pt x="1126727" y="165212"/>
                        <a:pt x="1123869" y="165307"/>
                      </a:cubicBezTo>
                      <a:cubicBezTo>
                        <a:pt x="1123774" y="165307"/>
                        <a:pt x="1105391" y="161688"/>
                        <a:pt x="1104153" y="161497"/>
                      </a:cubicBezTo>
                      <a:cubicBezTo>
                        <a:pt x="1097295" y="160068"/>
                        <a:pt x="1087293" y="157973"/>
                        <a:pt x="1087579" y="157401"/>
                      </a:cubicBezTo>
                      <a:cubicBezTo>
                        <a:pt x="1087198" y="158354"/>
                        <a:pt x="1069005" y="155211"/>
                        <a:pt x="1059576" y="154353"/>
                      </a:cubicBezTo>
                      <a:cubicBezTo>
                        <a:pt x="1046907" y="152448"/>
                        <a:pt x="1047288" y="152448"/>
                        <a:pt x="1048907" y="152067"/>
                      </a:cubicBezTo>
                      <a:cubicBezTo>
                        <a:pt x="1050241" y="151782"/>
                        <a:pt x="1039382" y="150353"/>
                        <a:pt x="1039478" y="149972"/>
                      </a:cubicBezTo>
                      <a:lnTo>
                        <a:pt x="1038811" y="151686"/>
                      </a:lnTo>
                      <a:cubicBezTo>
                        <a:pt x="1027095" y="149972"/>
                        <a:pt x="1023571" y="147972"/>
                        <a:pt x="1022238" y="147781"/>
                      </a:cubicBezTo>
                      <a:cubicBezTo>
                        <a:pt x="1014903" y="147019"/>
                        <a:pt x="1002997" y="146257"/>
                        <a:pt x="993472" y="144257"/>
                      </a:cubicBezTo>
                      <a:cubicBezTo>
                        <a:pt x="986328" y="142828"/>
                        <a:pt x="956610" y="137589"/>
                        <a:pt x="950038" y="137589"/>
                      </a:cubicBezTo>
                      <a:cubicBezTo>
                        <a:pt x="947085" y="137589"/>
                        <a:pt x="929369" y="134446"/>
                        <a:pt x="922987" y="133970"/>
                      </a:cubicBezTo>
                      <a:cubicBezTo>
                        <a:pt x="911271" y="133017"/>
                        <a:pt x="910605" y="131493"/>
                        <a:pt x="903270" y="130350"/>
                      </a:cubicBezTo>
                      <a:cubicBezTo>
                        <a:pt x="894888" y="129017"/>
                        <a:pt x="890697" y="129017"/>
                        <a:pt x="882506" y="127779"/>
                      </a:cubicBezTo>
                      <a:cubicBezTo>
                        <a:pt x="872600" y="126255"/>
                        <a:pt x="875267" y="126445"/>
                        <a:pt x="876791" y="126255"/>
                      </a:cubicBezTo>
                      <a:cubicBezTo>
                        <a:pt x="878505" y="126064"/>
                        <a:pt x="863932" y="124350"/>
                        <a:pt x="862980" y="124254"/>
                      </a:cubicBezTo>
                      <a:cubicBezTo>
                        <a:pt x="857455" y="123778"/>
                        <a:pt x="855740" y="123302"/>
                        <a:pt x="852216" y="122635"/>
                      </a:cubicBezTo>
                      <a:cubicBezTo>
                        <a:pt x="841167" y="120730"/>
                        <a:pt x="851835" y="124826"/>
                        <a:pt x="838119" y="121397"/>
                      </a:cubicBezTo>
                      <a:cubicBezTo>
                        <a:pt x="830785" y="119587"/>
                        <a:pt x="816498" y="117492"/>
                        <a:pt x="807544" y="116730"/>
                      </a:cubicBezTo>
                      <a:cubicBezTo>
                        <a:pt x="797448" y="115872"/>
                        <a:pt x="790494" y="115015"/>
                        <a:pt x="783827" y="113015"/>
                      </a:cubicBezTo>
                      <a:cubicBezTo>
                        <a:pt x="779922" y="111777"/>
                        <a:pt x="755061" y="109395"/>
                        <a:pt x="749727" y="107967"/>
                      </a:cubicBezTo>
                      <a:cubicBezTo>
                        <a:pt x="754014" y="109110"/>
                        <a:pt x="717438" y="105109"/>
                        <a:pt x="728963" y="105490"/>
                      </a:cubicBezTo>
                      <a:cubicBezTo>
                        <a:pt x="729439" y="104252"/>
                        <a:pt x="713818" y="103014"/>
                        <a:pt x="703245" y="101585"/>
                      </a:cubicBezTo>
                      <a:cubicBezTo>
                        <a:pt x="697054" y="100728"/>
                        <a:pt x="688481" y="99489"/>
                        <a:pt x="682862" y="98442"/>
                      </a:cubicBezTo>
                      <a:cubicBezTo>
                        <a:pt x="679528" y="97870"/>
                        <a:pt x="681433" y="97870"/>
                        <a:pt x="676480" y="97203"/>
                      </a:cubicBezTo>
                      <a:cubicBezTo>
                        <a:pt x="672861" y="96727"/>
                        <a:pt x="665336" y="95679"/>
                        <a:pt x="658668" y="94727"/>
                      </a:cubicBezTo>
                      <a:cubicBezTo>
                        <a:pt x="652001" y="93870"/>
                        <a:pt x="646286" y="93203"/>
                        <a:pt x="646190" y="93489"/>
                      </a:cubicBezTo>
                      <a:cubicBezTo>
                        <a:pt x="646381" y="93012"/>
                        <a:pt x="648096" y="92822"/>
                        <a:pt x="637808" y="91298"/>
                      </a:cubicBezTo>
                      <a:cubicBezTo>
                        <a:pt x="631713" y="90345"/>
                        <a:pt x="621330" y="89583"/>
                        <a:pt x="618758" y="88726"/>
                      </a:cubicBezTo>
                      <a:cubicBezTo>
                        <a:pt x="618949" y="88821"/>
                        <a:pt x="612091" y="87869"/>
                        <a:pt x="611805" y="88059"/>
                      </a:cubicBezTo>
                      <a:cubicBezTo>
                        <a:pt x="611329" y="88250"/>
                        <a:pt x="605900" y="87202"/>
                        <a:pt x="603899" y="86916"/>
                      </a:cubicBezTo>
                      <a:cubicBezTo>
                        <a:pt x="593041" y="85011"/>
                        <a:pt x="577706" y="82249"/>
                        <a:pt x="577230" y="83487"/>
                      </a:cubicBezTo>
                      <a:cubicBezTo>
                        <a:pt x="577325" y="83297"/>
                        <a:pt x="577706" y="82344"/>
                        <a:pt x="569514" y="81582"/>
                      </a:cubicBezTo>
                      <a:cubicBezTo>
                        <a:pt x="562371" y="80916"/>
                        <a:pt x="564180" y="81297"/>
                        <a:pt x="553893" y="79773"/>
                      </a:cubicBezTo>
                      <a:cubicBezTo>
                        <a:pt x="560085" y="80725"/>
                        <a:pt x="558941" y="79582"/>
                        <a:pt x="550560" y="78344"/>
                      </a:cubicBezTo>
                      <a:cubicBezTo>
                        <a:pt x="543892" y="77391"/>
                        <a:pt x="536844" y="76439"/>
                        <a:pt x="530462" y="75582"/>
                      </a:cubicBezTo>
                      <a:cubicBezTo>
                        <a:pt x="516651" y="73772"/>
                        <a:pt x="515984" y="73867"/>
                        <a:pt x="515127" y="74534"/>
                      </a:cubicBezTo>
                      <a:cubicBezTo>
                        <a:pt x="502554" y="72724"/>
                        <a:pt x="505411" y="72915"/>
                        <a:pt x="501315" y="71772"/>
                      </a:cubicBezTo>
                      <a:cubicBezTo>
                        <a:pt x="501220" y="71772"/>
                        <a:pt x="499601" y="71676"/>
                        <a:pt x="497886" y="71676"/>
                      </a:cubicBezTo>
                      <a:cubicBezTo>
                        <a:pt x="496172" y="71581"/>
                        <a:pt x="494362" y="71581"/>
                        <a:pt x="494362" y="71676"/>
                      </a:cubicBezTo>
                      <a:cubicBezTo>
                        <a:pt x="494648" y="71010"/>
                        <a:pt x="491695" y="70057"/>
                        <a:pt x="488171" y="68819"/>
                      </a:cubicBezTo>
                      <a:cubicBezTo>
                        <a:pt x="481694" y="68343"/>
                        <a:pt x="476074" y="67866"/>
                        <a:pt x="470454" y="67390"/>
                      </a:cubicBezTo>
                      <a:cubicBezTo>
                        <a:pt x="461215" y="66819"/>
                        <a:pt x="447880" y="64437"/>
                        <a:pt x="435879" y="62532"/>
                      </a:cubicBezTo>
                      <a:cubicBezTo>
                        <a:pt x="429592" y="61485"/>
                        <a:pt x="406541" y="57675"/>
                        <a:pt x="405018" y="58151"/>
                      </a:cubicBezTo>
                      <a:cubicBezTo>
                        <a:pt x="403779" y="58532"/>
                        <a:pt x="404351" y="59199"/>
                        <a:pt x="404160" y="59770"/>
                      </a:cubicBezTo>
                      <a:cubicBezTo>
                        <a:pt x="394254" y="58341"/>
                        <a:pt x="397683" y="57770"/>
                        <a:pt x="397779" y="57389"/>
                      </a:cubicBezTo>
                      <a:cubicBezTo>
                        <a:pt x="397588" y="57865"/>
                        <a:pt x="384063" y="55103"/>
                        <a:pt x="384253" y="54722"/>
                      </a:cubicBezTo>
                      <a:cubicBezTo>
                        <a:pt x="384348" y="54436"/>
                        <a:pt x="385015" y="53960"/>
                        <a:pt x="377681" y="52912"/>
                      </a:cubicBezTo>
                      <a:lnTo>
                        <a:pt x="377014" y="54627"/>
                      </a:lnTo>
                      <a:cubicBezTo>
                        <a:pt x="377395" y="53674"/>
                        <a:pt x="339581" y="48054"/>
                        <a:pt x="329103" y="46530"/>
                      </a:cubicBezTo>
                      <a:cubicBezTo>
                        <a:pt x="336438" y="47578"/>
                        <a:pt x="335771" y="48054"/>
                        <a:pt x="335676" y="48340"/>
                      </a:cubicBezTo>
                      <a:cubicBezTo>
                        <a:pt x="321674" y="46245"/>
                        <a:pt x="315864" y="43673"/>
                        <a:pt x="301576" y="42435"/>
                      </a:cubicBezTo>
                      <a:cubicBezTo>
                        <a:pt x="300338" y="42435"/>
                        <a:pt x="287955" y="41482"/>
                        <a:pt x="285860" y="40625"/>
                      </a:cubicBezTo>
                      <a:cubicBezTo>
                        <a:pt x="285003" y="40244"/>
                        <a:pt x="296147" y="41006"/>
                        <a:pt x="286050" y="39577"/>
                      </a:cubicBezTo>
                      <a:cubicBezTo>
                        <a:pt x="275001" y="38053"/>
                        <a:pt x="271477" y="38053"/>
                        <a:pt x="258142" y="35862"/>
                      </a:cubicBezTo>
                      <a:cubicBezTo>
                        <a:pt x="248046" y="34243"/>
                        <a:pt x="239854" y="32719"/>
                        <a:pt x="228996" y="31100"/>
                      </a:cubicBezTo>
                      <a:cubicBezTo>
                        <a:pt x="216613" y="29290"/>
                        <a:pt x="207660" y="28909"/>
                        <a:pt x="222995" y="31195"/>
                      </a:cubicBezTo>
                      <a:cubicBezTo>
                        <a:pt x="215946" y="30147"/>
                        <a:pt x="208326" y="29004"/>
                        <a:pt x="201468" y="27957"/>
                      </a:cubicBezTo>
                      <a:cubicBezTo>
                        <a:pt x="194896" y="26909"/>
                        <a:pt x="191943" y="26147"/>
                        <a:pt x="186705" y="25099"/>
                      </a:cubicBezTo>
                      <a:cubicBezTo>
                        <a:pt x="183276" y="24432"/>
                        <a:pt x="179085" y="23956"/>
                        <a:pt x="175846" y="23575"/>
                      </a:cubicBezTo>
                      <a:cubicBezTo>
                        <a:pt x="168036" y="22623"/>
                        <a:pt x="170512" y="23289"/>
                        <a:pt x="170322" y="23766"/>
                      </a:cubicBezTo>
                      <a:cubicBezTo>
                        <a:pt x="175846" y="24242"/>
                        <a:pt x="179275" y="25004"/>
                        <a:pt x="174703" y="24623"/>
                      </a:cubicBezTo>
                      <a:cubicBezTo>
                        <a:pt x="171083" y="24337"/>
                        <a:pt x="164321" y="23575"/>
                        <a:pt x="158606" y="22623"/>
                      </a:cubicBezTo>
                      <a:cubicBezTo>
                        <a:pt x="147843" y="20813"/>
                        <a:pt x="167464" y="22623"/>
                        <a:pt x="154320" y="20718"/>
                      </a:cubicBezTo>
                      <a:cubicBezTo>
                        <a:pt x="148509" y="19860"/>
                        <a:pt x="118410" y="15860"/>
                        <a:pt x="126316" y="17574"/>
                      </a:cubicBezTo>
                      <a:cubicBezTo>
                        <a:pt x="132603" y="18908"/>
                        <a:pt x="136317" y="19575"/>
                        <a:pt x="128412" y="18908"/>
                      </a:cubicBezTo>
                      <a:cubicBezTo>
                        <a:pt x="123554" y="18432"/>
                        <a:pt x="115743" y="17479"/>
                        <a:pt x="110219" y="16336"/>
                      </a:cubicBezTo>
                      <a:cubicBezTo>
                        <a:pt x="102122" y="14622"/>
                        <a:pt x="114791" y="14907"/>
                        <a:pt x="111647" y="14336"/>
                      </a:cubicBezTo>
                      <a:cubicBezTo>
                        <a:pt x="105932" y="13288"/>
                        <a:pt x="97074" y="12145"/>
                        <a:pt x="92026" y="11574"/>
                      </a:cubicBezTo>
                      <a:cubicBezTo>
                        <a:pt x="85168" y="10812"/>
                        <a:pt x="90407" y="12050"/>
                        <a:pt x="84406" y="11383"/>
                      </a:cubicBezTo>
                      <a:cubicBezTo>
                        <a:pt x="73166" y="10240"/>
                        <a:pt x="76310" y="8907"/>
                        <a:pt x="66118" y="7764"/>
                      </a:cubicBezTo>
                      <a:cubicBezTo>
                        <a:pt x="56403" y="6716"/>
                        <a:pt x="52878" y="6716"/>
                        <a:pt x="52593" y="7383"/>
                      </a:cubicBezTo>
                      <a:cubicBezTo>
                        <a:pt x="52783" y="7002"/>
                        <a:pt x="54974" y="6716"/>
                        <a:pt x="50878" y="5668"/>
                      </a:cubicBezTo>
                      <a:cubicBezTo>
                        <a:pt x="46211" y="4525"/>
                        <a:pt x="33447" y="2049"/>
                        <a:pt x="24208" y="906"/>
                      </a:cubicBezTo>
                      <a:cubicBezTo>
                        <a:pt x="21065" y="525"/>
                        <a:pt x="30304" y="2430"/>
                        <a:pt x="23637" y="1668"/>
                      </a:cubicBezTo>
                      <a:cubicBezTo>
                        <a:pt x="20874" y="1287"/>
                        <a:pt x="17636" y="906"/>
                        <a:pt x="14302" y="429"/>
                      </a:cubicBezTo>
                      <a:cubicBezTo>
                        <a:pt x="12778" y="239"/>
                        <a:pt x="10778" y="-237"/>
                        <a:pt x="8682" y="144"/>
                      </a:cubicBezTo>
                      <a:cubicBezTo>
                        <a:pt x="6682" y="525"/>
                        <a:pt x="4872" y="1477"/>
                        <a:pt x="3539" y="2715"/>
                      </a:cubicBezTo>
                      <a:cubicBezTo>
                        <a:pt x="-2843" y="8526"/>
                        <a:pt x="-81" y="18908"/>
                        <a:pt x="7730" y="20908"/>
                      </a:cubicBezTo>
                      <a:cubicBezTo>
                        <a:pt x="17541" y="22432"/>
                        <a:pt x="17255" y="21384"/>
                        <a:pt x="26684" y="23194"/>
                      </a:cubicBezTo>
                      <a:cubicBezTo>
                        <a:pt x="31542" y="24051"/>
                        <a:pt x="32019" y="25194"/>
                        <a:pt x="39543" y="25861"/>
                      </a:cubicBezTo>
                      <a:cubicBezTo>
                        <a:pt x="47068" y="26528"/>
                        <a:pt x="46401" y="25480"/>
                        <a:pt x="59546" y="27480"/>
                      </a:cubicBezTo>
                      <a:lnTo>
                        <a:pt x="59355" y="27957"/>
                      </a:lnTo>
                      <a:cubicBezTo>
                        <a:pt x="60879" y="28433"/>
                        <a:pt x="59927" y="28433"/>
                        <a:pt x="56403" y="27861"/>
                      </a:cubicBezTo>
                      <a:cubicBezTo>
                        <a:pt x="55069" y="27861"/>
                        <a:pt x="78024" y="30719"/>
                        <a:pt x="80691" y="31100"/>
                      </a:cubicBezTo>
                      <a:cubicBezTo>
                        <a:pt x="88121" y="32148"/>
                        <a:pt x="91359" y="33100"/>
                        <a:pt x="98027" y="33957"/>
                      </a:cubicBezTo>
                      <a:cubicBezTo>
                        <a:pt x="105456" y="34910"/>
                        <a:pt x="106123" y="34815"/>
                        <a:pt x="114505" y="36053"/>
                      </a:cubicBezTo>
                      <a:cubicBezTo>
                        <a:pt x="123363" y="37386"/>
                        <a:pt x="125935" y="37767"/>
                        <a:pt x="133364" y="39101"/>
                      </a:cubicBezTo>
                      <a:cubicBezTo>
                        <a:pt x="144509" y="41101"/>
                        <a:pt x="149271" y="40911"/>
                        <a:pt x="159463" y="42435"/>
                      </a:cubicBezTo>
                      <a:cubicBezTo>
                        <a:pt x="170131" y="44054"/>
                        <a:pt x="173370" y="45387"/>
                        <a:pt x="183276" y="46911"/>
                      </a:cubicBezTo>
                      <a:cubicBezTo>
                        <a:pt x="191372" y="48150"/>
                        <a:pt x="195944" y="48054"/>
                        <a:pt x="203183" y="49007"/>
                      </a:cubicBezTo>
                      <a:cubicBezTo>
                        <a:pt x="214041" y="50340"/>
                        <a:pt x="210803" y="51293"/>
                        <a:pt x="210612" y="51579"/>
                      </a:cubicBezTo>
                      <a:cubicBezTo>
                        <a:pt x="216994" y="52150"/>
                        <a:pt x="223185" y="52722"/>
                        <a:pt x="227757" y="52912"/>
                      </a:cubicBezTo>
                      <a:cubicBezTo>
                        <a:pt x="238425" y="53388"/>
                        <a:pt x="238616" y="54436"/>
                        <a:pt x="238425" y="55103"/>
                      </a:cubicBezTo>
                      <a:cubicBezTo>
                        <a:pt x="238806" y="54150"/>
                        <a:pt x="266143" y="58913"/>
                        <a:pt x="266429" y="58151"/>
                      </a:cubicBezTo>
                      <a:cubicBezTo>
                        <a:pt x="272239" y="59389"/>
                        <a:pt x="277859" y="60627"/>
                        <a:pt x="286812" y="61961"/>
                      </a:cubicBezTo>
                      <a:cubicBezTo>
                        <a:pt x="287003" y="61485"/>
                        <a:pt x="291575" y="62247"/>
                        <a:pt x="299004" y="63390"/>
                      </a:cubicBezTo>
                      <a:cubicBezTo>
                        <a:pt x="309196" y="64818"/>
                        <a:pt x="315197" y="65104"/>
                        <a:pt x="324246" y="66438"/>
                      </a:cubicBezTo>
                      <a:cubicBezTo>
                        <a:pt x="326531" y="66723"/>
                        <a:pt x="344057" y="71295"/>
                        <a:pt x="349963" y="71391"/>
                      </a:cubicBezTo>
                      <a:cubicBezTo>
                        <a:pt x="352154" y="71391"/>
                        <a:pt x="340914" y="68152"/>
                        <a:pt x="353297" y="70533"/>
                      </a:cubicBezTo>
                      <a:cubicBezTo>
                        <a:pt x="361012" y="72057"/>
                        <a:pt x="361583" y="72438"/>
                        <a:pt x="369965" y="73105"/>
                      </a:cubicBezTo>
                      <a:cubicBezTo>
                        <a:pt x="369775" y="73105"/>
                        <a:pt x="375776" y="73296"/>
                        <a:pt x="376538" y="73486"/>
                      </a:cubicBezTo>
                      <a:cubicBezTo>
                        <a:pt x="380729" y="74534"/>
                        <a:pt x="368346" y="73677"/>
                        <a:pt x="372156" y="74439"/>
                      </a:cubicBezTo>
                      <a:cubicBezTo>
                        <a:pt x="373299" y="74724"/>
                        <a:pt x="379490" y="75201"/>
                        <a:pt x="379776" y="75201"/>
                      </a:cubicBezTo>
                      <a:cubicBezTo>
                        <a:pt x="384634" y="75677"/>
                        <a:pt x="387015" y="76058"/>
                        <a:pt x="393302" y="77010"/>
                      </a:cubicBezTo>
                      <a:cubicBezTo>
                        <a:pt x="388063" y="76248"/>
                        <a:pt x="390349" y="76915"/>
                        <a:pt x="390254" y="77106"/>
                      </a:cubicBezTo>
                      <a:cubicBezTo>
                        <a:pt x="390444" y="76725"/>
                        <a:pt x="399398" y="78344"/>
                        <a:pt x="404065" y="79011"/>
                      </a:cubicBezTo>
                      <a:cubicBezTo>
                        <a:pt x="404065" y="78915"/>
                        <a:pt x="403779" y="78630"/>
                        <a:pt x="405970" y="78915"/>
                      </a:cubicBezTo>
                      <a:cubicBezTo>
                        <a:pt x="413209" y="79773"/>
                        <a:pt x="424544" y="81487"/>
                        <a:pt x="424925" y="81963"/>
                      </a:cubicBezTo>
                      <a:cubicBezTo>
                        <a:pt x="425401" y="82725"/>
                        <a:pt x="445213" y="85678"/>
                        <a:pt x="445499" y="85107"/>
                      </a:cubicBezTo>
                      <a:cubicBezTo>
                        <a:pt x="451309" y="85869"/>
                        <a:pt x="466073" y="88440"/>
                        <a:pt x="466358" y="87774"/>
                      </a:cubicBezTo>
                      <a:cubicBezTo>
                        <a:pt x="481313" y="90441"/>
                        <a:pt x="515412" y="96918"/>
                        <a:pt x="528271" y="97299"/>
                      </a:cubicBezTo>
                      <a:cubicBezTo>
                        <a:pt x="525699" y="99585"/>
                        <a:pt x="550845" y="99680"/>
                        <a:pt x="557989" y="101204"/>
                      </a:cubicBezTo>
                      <a:cubicBezTo>
                        <a:pt x="564180" y="102537"/>
                        <a:pt x="567133" y="103966"/>
                        <a:pt x="579515" y="105109"/>
                      </a:cubicBezTo>
                      <a:cubicBezTo>
                        <a:pt x="582659" y="105395"/>
                        <a:pt x="597994" y="106252"/>
                        <a:pt x="597232" y="106062"/>
                      </a:cubicBezTo>
                      <a:cubicBezTo>
                        <a:pt x="602756" y="107395"/>
                        <a:pt x="594184" y="106824"/>
                        <a:pt x="612281" y="109300"/>
                      </a:cubicBezTo>
                      <a:cubicBezTo>
                        <a:pt x="622569" y="110729"/>
                        <a:pt x="613615" y="108633"/>
                        <a:pt x="625331" y="110348"/>
                      </a:cubicBezTo>
                      <a:cubicBezTo>
                        <a:pt x="625140" y="110729"/>
                        <a:pt x="621902" y="111205"/>
                        <a:pt x="627617" y="112253"/>
                      </a:cubicBezTo>
                      <a:cubicBezTo>
                        <a:pt x="632284" y="113205"/>
                        <a:pt x="645333" y="115015"/>
                        <a:pt x="645524" y="114539"/>
                      </a:cubicBezTo>
                      <a:cubicBezTo>
                        <a:pt x="645524" y="114444"/>
                        <a:pt x="646953" y="114634"/>
                        <a:pt x="649143" y="114825"/>
                      </a:cubicBezTo>
                      <a:cubicBezTo>
                        <a:pt x="651334" y="115110"/>
                        <a:pt x="654191" y="115491"/>
                        <a:pt x="657239" y="115872"/>
                      </a:cubicBezTo>
                      <a:cubicBezTo>
                        <a:pt x="663240" y="116730"/>
                        <a:pt x="669717" y="117587"/>
                        <a:pt x="671527" y="117873"/>
                      </a:cubicBezTo>
                      <a:cubicBezTo>
                        <a:pt x="678195" y="118825"/>
                        <a:pt x="697435" y="121492"/>
                        <a:pt x="700483" y="122540"/>
                      </a:cubicBezTo>
                      <a:cubicBezTo>
                        <a:pt x="704483" y="123778"/>
                        <a:pt x="712770" y="125397"/>
                        <a:pt x="725629" y="126921"/>
                      </a:cubicBezTo>
                      <a:cubicBezTo>
                        <a:pt x="731820" y="127588"/>
                        <a:pt x="732201" y="127207"/>
                        <a:pt x="740393" y="128350"/>
                      </a:cubicBezTo>
                      <a:cubicBezTo>
                        <a:pt x="747822" y="129398"/>
                        <a:pt x="755919" y="130731"/>
                        <a:pt x="762681" y="131874"/>
                      </a:cubicBezTo>
                      <a:cubicBezTo>
                        <a:pt x="764301" y="132160"/>
                        <a:pt x="794495" y="137018"/>
                        <a:pt x="792495" y="136446"/>
                      </a:cubicBezTo>
                      <a:cubicBezTo>
                        <a:pt x="784874" y="134256"/>
                        <a:pt x="812973" y="139113"/>
                        <a:pt x="822498" y="140542"/>
                      </a:cubicBezTo>
                      <a:cubicBezTo>
                        <a:pt x="829928" y="141590"/>
                        <a:pt x="837643" y="142733"/>
                        <a:pt x="845073" y="143876"/>
                      </a:cubicBezTo>
                      <a:cubicBezTo>
                        <a:pt x="852693" y="144924"/>
                        <a:pt x="850883" y="144638"/>
                        <a:pt x="849740" y="144257"/>
                      </a:cubicBezTo>
                      <a:cubicBezTo>
                        <a:pt x="848311" y="143781"/>
                        <a:pt x="862218" y="146162"/>
                        <a:pt x="863361" y="146352"/>
                      </a:cubicBezTo>
                      <a:cubicBezTo>
                        <a:pt x="868409" y="147019"/>
                        <a:pt x="873457" y="147781"/>
                        <a:pt x="878315" y="148448"/>
                      </a:cubicBezTo>
                      <a:cubicBezTo>
                        <a:pt x="883649" y="149115"/>
                        <a:pt x="900508" y="151020"/>
                        <a:pt x="900889" y="151686"/>
                      </a:cubicBezTo>
                      <a:cubicBezTo>
                        <a:pt x="901270" y="152448"/>
                        <a:pt x="915081" y="154544"/>
                        <a:pt x="923844" y="155687"/>
                      </a:cubicBezTo>
                      <a:cubicBezTo>
                        <a:pt x="932988" y="156830"/>
                        <a:pt x="923654" y="154830"/>
                        <a:pt x="935370" y="156639"/>
                      </a:cubicBezTo>
                      <a:cubicBezTo>
                        <a:pt x="935084" y="157020"/>
                        <a:pt x="932893" y="157116"/>
                        <a:pt x="941942" y="158449"/>
                      </a:cubicBezTo>
                      <a:cubicBezTo>
                        <a:pt x="955277" y="160354"/>
                        <a:pt x="930702" y="154830"/>
                        <a:pt x="922415" y="153496"/>
                      </a:cubicBezTo>
                      <a:close/>
                      <a:moveTo>
                        <a:pt x="1395903" y="225029"/>
                      </a:moveTo>
                      <a:cubicBezTo>
                        <a:pt x="1387236" y="223219"/>
                        <a:pt x="1382282" y="222552"/>
                        <a:pt x="1381997" y="223410"/>
                      </a:cubicBezTo>
                      <a:lnTo>
                        <a:pt x="1388855" y="224457"/>
                      </a:lnTo>
                      <a:lnTo>
                        <a:pt x="1395903" y="225029"/>
                      </a:lnTo>
                      <a:close/>
                      <a:moveTo>
                        <a:pt x="1542683" y="243698"/>
                      </a:moveTo>
                      <a:cubicBezTo>
                        <a:pt x="1532873" y="242269"/>
                        <a:pt x="1522205" y="240745"/>
                        <a:pt x="1512489" y="239316"/>
                      </a:cubicBezTo>
                      <a:cubicBezTo>
                        <a:pt x="1501250" y="237792"/>
                        <a:pt x="1497821" y="237316"/>
                        <a:pt x="1492201" y="237030"/>
                      </a:cubicBezTo>
                      <a:cubicBezTo>
                        <a:pt x="1485629" y="236649"/>
                        <a:pt x="1472675" y="233982"/>
                        <a:pt x="1472294" y="234935"/>
                      </a:cubicBezTo>
                      <a:cubicBezTo>
                        <a:pt x="1472675" y="233982"/>
                        <a:pt x="1445052" y="229887"/>
                        <a:pt x="1433718" y="227982"/>
                      </a:cubicBezTo>
                      <a:cubicBezTo>
                        <a:pt x="1429527" y="227315"/>
                        <a:pt x="1421049" y="225981"/>
                        <a:pt x="1417811" y="225315"/>
                      </a:cubicBezTo>
                      <a:cubicBezTo>
                        <a:pt x="1418001" y="224934"/>
                        <a:pt x="1411334" y="223505"/>
                        <a:pt x="1404381" y="222457"/>
                      </a:cubicBezTo>
                      <a:lnTo>
                        <a:pt x="1404095" y="223219"/>
                      </a:lnTo>
                      <a:cubicBezTo>
                        <a:pt x="1393427" y="221600"/>
                        <a:pt x="1392284" y="220838"/>
                        <a:pt x="1381521" y="219409"/>
                      </a:cubicBezTo>
                      <a:cubicBezTo>
                        <a:pt x="1372757" y="218266"/>
                        <a:pt x="1362280" y="217028"/>
                        <a:pt x="1357327" y="216837"/>
                      </a:cubicBezTo>
                      <a:cubicBezTo>
                        <a:pt x="1355136" y="216742"/>
                        <a:pt x="1357137" y="217123"/>
                        <a:pt x="1352660" y="216456"/>
                      </a:cubicBezTo>
                      <a:cubicBezTo>
                        <a:pt x="1347707" y="215599"/>
                        <a:pt x="1342658" y="214837"/>
                        <a:pt x="1338277" y="214075"/>
                      </a:cubicBezTo>
                      <a:cubicBezTo>
                        <a:pt x="1329800" y="212551"/>
                        <a:pt x="1319608" y="210551"/>
                        <a:pt x="1310750" y="209598"/>
                      </a:cubicBezTo>
                      <a:cubicBezTo>
                        <a:pt x="1301891" y="208646"/>
                        <a:pt x="1288080" y="206836"/>
                        <a:pt x="1277412" y="205122"/>
                      </a:cubicBezTo>
                      <a:cubicBezTo>
                        <a:pt x="1272650" y="204360"/>
                        <a:pt x="1268268" y="202740"/>
                        <a:pt x="1262839" y="202169"/>
                      </a:cubicBezTo>
                      <a:cubicBezTo>
                        <a:pt x="1250647" y="200931"/>
                        <a:pt x="1271221" y="204836"/>
                        <a:pt x="1251981" y="201978"/>
                      </a:cubicBezTo>
                      <a:cubicBezTo>
                        <a:pt x="1235121" y="199502"/>
                        <a:pt x="1258743" y="201312"/>
                        <a:pt x="1238836" y="198359"/>
                      </a:cubicBezTo>
                      <a:cubicBezTo>
                        <a:pt x="1227978" y="196740"/>
                        <a:pt x="1235979" y="198549"/>
                        <a:pt x="1229121" y="197692"/>
                      </a:cubicBezTo>
                      <a:cubicBezTo>
                        <a:pt x="1217976" y="196359"/>
                        <a:pt x="1202260" y="193787"/>
                        <a:pt x="1191116" y="191977"/>
                      </a:cubicBezTo>
                      <a:cubicBezTo>
                        <a:pt x="1166160" y="188072"/>
                        <a:pt x="1135299" y="182833"/>
                        <a:pt x="1109772" y="179309"/>
                      </a:cubicBezTo>
                      <a:cubicBezTo>
                        <a:pt x="1101676" y="178166"/>
                        <a:pt x="1100438" y="178356"/>
                        <a:pt x="1094628" y="177880"/>
                      </a:cubicBezTo>
                      <a:cubicBezTo>
                        <a:pt x="1081197" y="176547"/>
                        <a:pt x="1089674" y="176928"/>
                        <a:pt x="1086150" y="176166"/>
                      </a:cubicBezTo>
                      <a:cubicBezTo>
                        <a:pt x="1081102" y="175118"/>
                        <a:pt x="1063766" y="172927"/>
                        <a:pt x="1059290" y="172546"/>
                      </a:cubicBezTo>
                      <a:cubicBezTo>
                        <a:pt x="1051289" y="172260"/>
                        <a:pt x="1050908" y="171784"/>
                        <a:pt x="1045479" y="170355"/>
                      </a:cubicBezTo>
                      <a:cubicBezTo>
                        <a:pt x="1044716" y="170165"/>
                        <a:pt x="1033953" y="170260"/>
                        <a:pt x="1036906" y="170641"/>
                      </a:cubicBezTo>
                      <a:cubicBezTo>
                        <a:pt x="1031763" y="169879"/>
                        <a:pt x="1031667" y="169022"/>
                        <a:pt x="1030334" y="168641"/>
                      </a:cubicBezTo>
                      <a:cubicBezTo>
                        <a:pt x="1027000" y="167688"/>
                        <a:pt x="1015761" y="166355"/>
                        <a:pt x="1010903" y="165783"/>
                      </a:cubicBezTo>
                      <a:cubicBezTo>
                        <a:pt x="1005283" y="165021"/>
                        <a:pt x="975565" y="161307"/>
                        <a:pt x="981947" y="161307"/>
                      </a:cubicBezTo>
                      <a:cubicBezTo>
                        <a:pt x="989567" y="161307"/>
                        <a:pt x="960611" y="158354"/>
                        <a:pt x="954420" y="157497"/>
                      </a:cubicBezTo>
                      <a:cubicBezTo>
                        <a:pt x="938608" y="155306"/>
                        <a:pt x="942799" y="153687"/>
                        <a:pt x="928607" y="152448"/>
                      </a:cubicBezTo>
                      <a:cubicBezTo>
                        <a:pt x="928226" y="153306"/>
                        <a:pt x="949371" y="157687"/>
                        <a:pt x="958420" y="159592"/>
                      </a:cubicBezTo>
                      <a:cubicBezTo>
                        <a:pt x="959277" y="159783"/>
                        <a:pt x="975470" y="163116"/>
                        <a:pt x="975660" y="162831"/>
                      </a:cubicBezTo>
                      <a:cubicBezTo>
                        <a:pt x="980994" y="163307"/>
                        <a:pt x="983756" y="163688"/>
                        <a:pt x="990519" y="164831"/>
                      </a:cubicBezTo>
                      <a:cubicBezTo>
                        <a:pt x="999092" y="166355"/>
                        <a:pt x="1010617" y="168546"/>
                        <a:pt x="1020332" y="169593"/>
                      </a:cubicBezTo>
                      <a:cubicBezTo>
                        <a:pt x="1028714" y="170546"/>
                        <a:pt x="1029286" y="170260"/>
                        <a:pt x="1037668" y="171975"/>
                      </a:cubicBezTo>
                      <a:cubicBezTo>
                        <a:pt x="1050241" y="173880"/>
                        <a:pt x="1072625" y="175880"/>
                        <a:pt x="1072053" y="177213"/>
                      </a:cubicBezTo>
                      <a:cubicBezTo>
                        <a:pt x="1072434" y="176166"/>
                        <a:pt x="1098438" y="180833"/>
                        <a:pt x="1107582" y="181976"/>
                      </a:cubicBezTo>
                      <a:cubicBezTo>
                        <a:pt x="1117869" y="183309"/>
                        <a:pt x="1109582" y="181690"/>
                        <a:pt x="1116821" y="182452"/>
                      </a:cubicBezTo>
                      <a:cubicBezTo>
                        <a:pt x="1123107" y="183119"/>
                        <a:pt x="1127489" y="184548"/>
                        <a:pt x="1127394" y="184738"/>
                      </a:cubicBezTo>
                      <a:cubicBezTo>
                        <a:pt x="1126917" y="185976"/>
                        <a:pt x="1142919" y="187310"/>
                        <a:pt x="1153682" y="188739"/>
                      </a:cubicBezTo>
                      <a:cubicBezTo>
                        <a:pt x="1158540" y="189405"/>
                        <a:pt x="1194545" y="195025"/>
                        <a:pt x="1191878" y="194835"/>
                      </a:cubicBezTo>
                      <a:cubicBezTo>
                        <a:pt x="1195021" y="195120"/>
                        <a:pt x="1185306" y="193882"/>
                        <a:pt x="1190640" y="194263"/>
                      </a:cubicBezTo>
                      <a:cubicBezTo>
                        <a:pt x="1193402" y="194454"/>
                        <a:pt x="1199593" y="195406"/>
                        <a:pt x="1203308" y="195978"/>
                      </a:cubicBezTo>
                      <a:cubicBezTo>
                        <a:pt x="1208928" y="196835"/>
                        <a:pt x="1218833" y="198264"/>
                        <a:pt x="1222834" y="199121"/>
                      </a:cubicBezTo>
                      <a:cubicBezTo>
                        <a:pt x="1226739" y="199978"/>
                        <a:pt x="1225882" y="200169"/>
                        <a:pt x="1234836" y="201312"/>
                      </a:cubicBezTo>
                      <a:cubicBezTo>
                        <a:pt x="1241313" y="202074"/>
                        <a:pt x="1242170" y="201693"/>
                        <a:pt x="1247028" y="202264"/>
                      </a:cubicBezTo>
                      <a:cubicBezTo>
                        <a:pt x="1255505" y="203217"/>
                        <a:pt x="1268078" y="205788"/>
                        <a:pt x="1275126" y="207027"/>
                      </a:cubicBezTo>
                      <a:cubicBezTo>
                        <a:pt x="1283604" y="208551"/>
                        <a:pt x="1292938" y="209979"/>
                        <a:pt x="1302273" y="211313"/>
                      </a:cubicBezTo>
                      <a:cubicBezTo>
                        <a:pt x="1311607" y="212646"/>
                        <a:pt x="1320941" y="213885"/>
                        <a:pt x="1329228" y="214837"/>
                      </a:cubicBezTo>
                      <a:cubicBezTo>
                        <a:pt x="1333229" y="215313"/>
                        <a:pt x="1341325" y="215790"/>
                        <a:pt x="1345611" y="216456"/>
                      </a:cubicBezTo>
                      <a:cubicBezTo>
                        <a:pt x="1344564" y="216266"/>
                        <a:pt x="1340277" y="216456"/>
                        <a:pt x="1341515" y="216742"/>
                      </a:cubicBezTo>
                      <a:cubicBezTo>
                        <a:pt x="1343706" y="217314"/>
                        <a:pt x="1360470" y="219695"/>
                        <a:pt x="1364280" y="220171"/>
                      </a:cubicBezTo>
                      <a:cubicBezTo>
                        <a:pt x="1370662" y="221028"/>
                        <a:pt x="1367328" y="220076"/>
                        <a:pt x="1375424" y="221219"/>
                      </a:cubicBezTo>
                      <a:cubicBezTo>
                        <a:pt x="1381806" y="222076"/>
                        <a:pt x="1388664" y="223219"/>
                        <a:pt x="1394665" y="224172"/>
                      </a:cubicBezTo>
                      <a:cubicBezTo>
                        <a:pt x="1412001" y="227029"/>
                        <a:pt x="1411810" y="227791"/>
                        <a:pt x="1430574" y="230077"/>
                      </a:cubicBezTo>
                      <a:cubicBezTo>
                        <a:pt x="1438480" y="230744"/>
                        <a:pt x="1446195" y="231982"/>
                        <a:pt x="1456292" y="233411"/>
                      </a:cubicBezTo>
                      <a:cubicBezTo>
                        <a:pt x="1460673" y="234078"/>
                        <a:pt x="1462769" y="233506"/>
                        <a:pt x="1472389" y="234935"/>
                      </a:cubicBezTo>
                      <a:cubicBezTo>
                        <a:pt x="1472961" y="235316"/>
                        <a:pt x="1466103" y="235316"/>
                        <a:pt x="1476580" y="236554"/>
                      </a:cubicBezTo>
                      <a:cubicBezTo>
                        <a:pt x="1483343" y="237411"/>
                        <a:pt x="1487915" y="237507"/>
                        <a:pt x="1493058" y="237983"/>
                      </a:cubicBezTo>
                      <a:cubicBezTo>
                        <a:pt x="1479914" y="236840"/>
                        <a:pt x="1509918" y="240840"/>
                        <a:pt x="1515252" y="241698"/>
                      </a:cubicBezTo>
                      <a:cubicBezTo>
                        <a:pt x="1524777" y="243222"/>
                        <a:pt x="1515537" y="242555"/>
                        <a:pt x="1527063" y="244269"/>
                      </a:cubicBezTo>
                      <a:cubicBezTo>
                        <a:pt x="1538207" y="245889"/>
                        <a:pt x="1539636" y="243984"/>
                        <a:pt x="1525062" y="241888"/>
                      </a:cubicBezTo>
                      <a:lnTo>
                        <a:pt x="1534778" y="243317"/>
                      </a:lnTo>
                      <a:cubicBezTo>
                        <a:pt x="1544303" y="244936"/>
                        <a:pt x="1556495" y="245889"/>
                        <a:pt x="1542683" y="243698"/>
                      </a:cubicBezTo>
                      <a:close/>
                      <a:moveTo>
                        <a:pt x="1690893" y="687563"/>
                      </a:moveTo>
                      <a:cubicBezTo>
                        <a:pt x="1691464" y="678705"/>
                        <a:pt x="1691274" y="673752"/>
                        <a:pt x="1690512" y="673561"/>
                      </a:cubicBezTo>
                      <a:lnTo>
                        <a:pt x="1690512" y="680514"/>
                      </a:lnTo>
                      <a:lnTo>
                        <a:pt x="1690893" y="687563"/>
                      </a:lnTo>
                      <a:close/>
                      <a:moveTo>
                        <a:pt x="1690131" y="1537574"/>
                      </a:moveTo>
                      <a:cubicBezTo>
                        <a:pt x="1691083" y="1522143"/>
                        <a:pt x="1689749" y="1519572"/>
                        <a:pt x="1689749" y="1530525"/>
                      </a:cubicBezTo>
                      <a:lnTo>
                        <a:pt x="1690131" y="1537574"/>
                      </a:lnTo>
                      <a:close/>
                      <a:moveTo>
                        <a:pt x="1637743" y="259128"/>
                      </a:moveTo>
                      <a:cubicBezTo>
                        <a:pt x="1627551" y="257604"/>
                        <a:pt x="1629266" y="257033"/>
                        <a:pt x="1638029" y="258366"/>
                      </a:cubicBezTo>
                      <a:cubicBezTo>
                        <a:pt x="1642601" y="259319"/>
                        <a:pt x="1649268" y="260748"/>
                        <a:pt x="1637743" y="259128"/>
                      </a:cubicBezTo>
                      <a:close/>
                      <a:moveTo>
                        <a:pt x="1689845" y="471250"/>
                      </a:moveTo>
                      <a:cubicBezTo>
                        <a:pt x="1689369" y="471155"/>
                        <a:pt x="1689083" y="463344"/>
                        <a:pt x="1689464" y="457248"/>
                      </a:cubicBezTo>
                      <a:cubicBezTo>
                        <a:pt x="1689940" y="448866"/>
                        <a:pt x="1691274" y="447152"/>
                        <a:pt x="1690702" y="464487"/>
                      </a:cubicBezTo>
                      <a:cubicBezTo>
                        <a:pt x="1690416" y="467916"/>
                        <a:pt x="1690131" y="471345"/>
                        <a:pt x="1689845" y="471250"/>
                      </a:cubicBezTo>
                      <a:close/>
                      <a:moveTo>
                        <a:pt x="1689464" y="882349"/>
                      </a:moveTo>
                      <a:lnTo>
                        <a:pt x="1690702" y="882635"/>
                      </a:lnTo>
                      <a:cubicBezTo>
                        <a:pt x="1690321" y="888255"/>
                        <a:pt x="1689464" y="895208"/>
                        <a:pt x="1689464" y="882349"/>
                      </a:cubicBezTo>
                      <a:close/>
                      <a:moveTo>
                        <a:pt x="1689273" y="1098281"/>
                      </a:moveTo>
                      <a:cubicBezTo>
                        <a:pt x="1689273" y="1087994"/>
                        <a:pt x="1690131" y="1089613"/>
                        <a:pt x="1690131" y="1098472"/>
                      </a:cubicBezTo>
                      <a:cubicBezTo>
                        <a:pt x="1689845" y="1103043"/>
                        <a:pt x="1689369" y="1109901"/>
                        <a:pt x="1689273" y="1098281"/>
                      </a:cubicBezTo>
                      <a:close/>
                      <a:moveTo>
                        <a:pt x="1688797" y="1188768"/>
                      </a:moveTo>
                      <a:cubicBezTo>
                        <a:pt x="1688797" y="1178481"/>
                        <a:pt x="1689654" y="1180101"/>
                        <a:pt x="1689654" y="1188959"/>
                      </a:cubicBezTo>
                      <a:cubicBezTo>
                        <a:pt x="1689559" y="1205247"/>
                        <a:pt x="1688797" y="1205723"/>
                        <a:pt x="1688797" y="1188768"/>
                      </a:cubicBezTo>
                      <a:close/>
                      <a:moveTo>
                        <a:pt x="1688892" y="2541414"/>
                      </a:moveTo>
                      <a:cubicBezTo>
                        <a:pt x="1690321" y="2544081"/>
                        <a:pt x="1692798" y="2545509"/>
                        <a:pt x="1694607" y="2545891"/>
                      </a:cubicBezTo>
                      <a:cubicBezTo>
                        <a:pt x="1696512" y="2546272"/>
                        <a:pt x="1697751" y="2545795"/>
                        <a:pt x="1698036" y="2545509"/>
                      </a:cubicBezTo>
                      <a:cubicBezTo>
                        <a:pt x="1698417" y="2545128"/>
                        <a:pt x="1697846" y="2544748"/>
                        <a:pt x="1696607" y="2544271"/>
                      </a:cubicBezTo>
                      <a:cubicBezTo>
                        <a:pt x="1695465" y="2543700"/>
                        <a:pt x="1693274" y="2542842"/>
                        <a:pt x="1691750" y="2540080"/>
                      </a:cubicBezTo>
                      <a:cubicBezTo>
                        <a:pt x="1690321" y="2538461"/>
                        <a:pt x="1691083" y="2532270"/>
                        <a:pt x="1690893" y="2526459"/>
                      </a:cubicBezTo>
                      <a:cubicBezTo>
                        <a:pt x="1690893" y="2520744"/>
                        <a:pt x="1690893" y="2515220"/>
                        <a:pt x="1690702" y="2513982"/>
                      </a:cubicBezTo>
                      <a:cubicBezTo>
                        <a:pt x="1690131" y="2508648"/>
                        <a:pt x="1689464" y="2508838"/>
                        <a:pt x="1690035" y="2492360"/>
                      </a:cubicBezTo>
                      <a:cubicBezTo>
                        <a:pt x="1690226" y="2478263"/>
                        <a:pt x="1690512" y="2462642"/>
                        <a:pt x="1690321" y="2448069"/>
                      </a:cubicBezTo>
                      <a:cubicBezTo>
                        <a:pt x="1690226" y="2438830"/>
                        <a:pt x="1689369" y="2431591"/>
                        <a:pt x="1689464" y="2424542"/>
                      </a:cubicBezTo>
                      <a:cubicBezTo>
                        <a:pt x="1689654" y="2412731"/>
                        <a:pt x="1690893" y="2411778"/>
                        <a:pt x="1691083" y="2397682"/>
                      </a:cubicBezTo>
                      <a:cubicBezTo>
                        <a:pt x="1691178" y="2389585"/>
                        <a:pt x="1690321" y="2395491"/>
                        <a:pt x="1690131" y="2394824"/>
                      </a:cubicBezTo>
                      <a:cubicBezTo>
                        <a:pt x="1690131" y="2387680"/>
                        <a:pt x="1691274" y="2384442"/>
                        <a:pt x="1690893" y="2377012"/>
                      </a:cubicBezTo>
                      <a:cubicBezTo>
                        <a:pt x="1690797" y="2374917"/>
                        <a:pt x="1688702" y="2372155"/>
                        <a:pt x="1689369" y="2360629"/>
                      </a:cubicBezTo>
                      <a:cubicBezTo>
                        <a:pt x="1689654" y="2355391"/>
                        <a:pt x="1690226" y="2361106"/>
                        <a:pt x="1690512" y="2351200"/>
                      </a:cubicBezTo>
                      <a:cubicBezTo>
                        <a:pt x="1690607" y="2347199"/>
                        <a:pt x="1690607" y="2339865"/>
                        <a:pt x="1690512" y="2335578"/>
                      </a:cubicBezTo>
                      <a:cubicBezTo>
                        <a:pt x="1690321" y="2324339"/>
                        <a:pt x="1689273" y="2338626"/>
                        <a:pt x="1689369" y="2317957"/>
                      </a:cubicBezTo>
                      <a:cubicBezTo>
                        <a:pt x="1689845" y="2318910"/>
                        <a:pt x="1690226" y="2317005"/>
                        <a:pt x="1690607" y="2311290"/>
                      </a:cubicBezTo>
                      <a:cubicBezTo>
                        <a:pt x="1690893" y="2303479"/>
                        <a:pt x="1691178" y="2290525"/>
                        <a:pt x="1690321" y="2290335"/>
                      </a:cubicBezTo>
                      <a:cubicBezTo>
                        <a:pt x="1691464" y="2290620"/>
                        <a:pt x="1691178" y="2279476"/>
                        <a:pt x="1690607" y="2269475"/>
                      </a:cubicBezTo>
                      <a:cubicBezTo>
                        <a:pt x="1690797" y="2269570"/>
                        <a:pt x="1690893" y="2266617"/>
                        <a:pt x="1690988" y="2262236"/>
                      </a:cubicBezTo>
                      <a:cubicBezTo>
                        <a:pt x="1690988" y="2257855"/>
                        <a:pt x="1690988" y="2251854"/>
                        <a:pt x="1690988" y="2245758"/>
                      </a:cubicBezTo>
                      <a:cubicBezTo>
                        <a:pt x="1690893" y="2233470"/>
                        <a:pt x="1690702" y="2220516"/>
                        <a:pt x="1690702" y="2217754"/>
                      </a:cubicBezTo>
                      <a:cubicBezTo>
                        <a:pt x="1690702" y="2238995"/>
                        <a:pt x="1689654" y="2236328"/>
                        <a:pt x="1689940" y="2215183"/>
                      </a:cubicBezTo>
                      <a:cubicBezTo>
                        <a:pt x="1690035" y="2201085"/>
                        <a:pt x="1690131" y="2186322"/>
                        <a:pt x="1690321" y="2171844"/>
                      </a:cubicBezTo>
                      <a:cubicBezTo>
                        <a:pt x="1689845" y="2171749"/>
                        <a:pt x="1689559" y="2180988"/>
                        <a:pt x="1689369" y="2191656"/>
                      </a:cubicBezTo>
                      <a:cubicBezTo>
                        <a:pt x="1689273" y="2202419"/>
                        <a:pt x="1689083" y="2214516"/>
                        <a:pt x="1688988" y="2220326"/>
                      </a:cubicBezTo>
                      <a:cubicBezTo>
                        <a:pt x="1688988" y="2209086"/>
                        <a:pt x="1688988" y="2197657"/>
                        <a:pt x="1688988" y="2186417"/>
                      </a:cubicBezTo>
                      <a:cubicBezTo>
                        <a:pt x="1688988" y="2178988"/>
                        <a:pt x="1689083" y="2167176"/>
                        <a:pt x="1689559" y="2163748"/>
                      </a:cubicBezTo>
                      <a:cubicBezTo>
                        <a:pt x="1690035" y="2160509"/>
                        <a:pt x="1690226" y="2168605"/>
                        <a:pt x="1690607" y="2159271"/>
                      </a:cubicBezTo>
                      <a:cubicBezTo>
                        <a:pt x="1691274" y="2140316"/>
                        <a:pt x="1690131" y="2134887"/>
                        <a:pt x="1690035" y="2117361"/>
                      </a:cubicBezTo>
                      <a:cubicBezTo>
                        <a:pt x="1690035" y="2101835"/>
                        <a:pt x="1690512" y="2091643"/>
                        <a:pt x="1691083" y="2081451"/>
                      </a:cubicBezTo>
                      <a:cubicBezTo>
                        <a:pt x="1690512" y="2081356"/>
                        <a:pt x="1689845" y="2069545"/>
                        <a:pt x="1689654" y="2062020"/>
                      </a:cubicBezTo>
                      <a:cubicBezTo>
                        <a:pt x="1689273" y="2050400"/>
                        <a:pt x="1690226" y="2056020"/>
                        <a:pt x="1690226" y="2052495"/>
                      </a:cubicBezTo>
                      <a:cubicBezTo>
                        <a:pt x="1690226" y="2044780"/>
                        <a:pt x="1689559" y="2046209"/>
                        <a:pt x="1689273" y="2046209"/>
                      </a:cubicBezTo>
                      <a:cubicBezTo>
                        <a:pt x="1689559" y="2046304"/>
                        <a:pt x="1690416" y="2051638"/>
                        <a:pt x="1690607" y="2047447"/>
                      </a:cubicBezTo>
                      <a:cubicBezTo>
                        <a:pt x="1690893" y="2040780"/>
                        <a:pt x="1690702" y="2026111"/>
                        <a:pt x="1690702" y="2018967"/>
                      </a:cubicBezTo>
                      <a:cubicBezTo>
                        <a:pt x="1690607" y="2010966"/>
                        <a:pt x="1690512" y="1996489"/>
                        <a:pt x="1690131" y="1991440"/>
                      </a:cubicBezTo>
                      <a:cubicBezTo>
                        <a:pt x="1689845" y="1988202"/>
                        <a:pt x="1689654" y="1987630"/>
                        <a:pt x="1689749" y="1980106"/>
                      </a:cubicBezTo>
                      <a:cubicBezTo>
                        <a:pt x="1689749" y="1975819"/>
                        <a:pt x="1689940" y="1971723"/>
                        <a:pt x="1690226" y="1970390"/>
                      </a:cubicBezTo>
                      <a:cubicBezTo>
                        <a:pt x="1690607" y="1968580"/>
                        <a:pt x="1690416" y="1967056"/>
                        <a:pt x="1690416" y="1961056"/>
                      </a:cubicBezTo>
                      <a:cubicBezTo>
                        <a:pt x="1690416" y="1952769"/>
                        <a:pt x="1689940" y="1945339"/>
                        <a:pt x="1689845" y="1936672"/>
                      </a:cubicBezTo>
                      <a:cubicBezTo>
                        <a:pt x="1689749" y="1928194"/>
                        <a:pt x="1689654" y="1919145"/>
                        <a:pt x="1689749" y="1910573"/>
                      </a:cubicBezTo>
                      <a:cubicBezTo>
                        <a:pt x="1689940" y="1905239"/>
                        <a:pt x="1690226" y="1897428"/>
                        <a:pt x="1690321" y="1893999"/>
                      </a:cubicBezTo>
                      <a:cubicBezTo>
                        <a:pt x="1690321" y="1891904"/>
                        <a:pt x="1690035" y="1894952"/>
                        <a:pt x="1690035" y="1892571"/>
                      </a:cubicBezTo>
                      <a:lnTo>
                        <a:pt x="1690035" y="1885427"/>
                      </a:lnTo>
                      <a:lnTo>
                        <a:pt x="1690035" y="1851518"/>
                      </a:lnTo>
                      <a:cubicBezTo>
                        <a:pt x="1690035" y="1840183"/>
                        <a:pt x="1690321" y="1816466"/>
                        <a:pt x="1689369" y="1816180"/>
                      </a:cubicBezTo>
                      <a:cubicBezTo>
                        <a:pt x="1690035" y="1816371"/>
                        <a:pt x="1690131" y="1792749"/>
                        <a:pt x="1690131" y="1783509"/>
                      </a:cubicBezTo>
                      <a:cubicBezTo>
                        <a:pt x="1690131" y="1770460"/>
                        <a:pt x="1689559" y="1768746"/>
                        <a:pt x="1689654" y="1756458"/>
                      </a:cubicBezTo>
                      <a:cubicBezTo>
                        <a:pt x="1689654" y="1751315"/>
                        <a:pt x="1690226" y="1755125"/>
                        <a:pt x="1690416" y="1749981"/>
                      </a:cubicBezTo>
                      <a:cubicBezTo>
                        <a:pt x="1690607" y="1745219"/>
                        <a:pt x="1690607" y="1738742"/>
                        <a:pt x="1690512" y="1733503"/>
                      </a:cubicBezTo>
                      <a:cubicBezTo>
                        <a:pt x="1690512" y="1726836"/>
                        <a:pt x="1690416" y="1719311"/>
                        <a:pt x="1690131" y="1713596"/>
                      </a:cubicBezTo>
                      <a:cubicBezTo>
                        <a:pt x="1690035" y="1709976"/>
                        <a:pt x="1689654" y="1711691"/>
                        <a:pt x="1689369" y="1711691"/>
                      </a:cubicBezTo>
                      <a:cubicBezTo>
                        <a:pt x="1690416" y="1711977"/>
                        <a:pt x="1689654" y="1695594"/>
                        <a:pt x="1689654" y="1687878"/>
                      </a:cubicBezTo>
                      <a:cubicBezTo>
                        <a:pt x="1689749" y="1678449"/>
                        <a:pt x="1691369" y="1689974"/>
                        <a:pt x="1691083" y="1676353"/>
                      </a:cubicBezTo>
                      <a:cubicBezTo>
                        <a:pt x="1690797" y="1659684"/>
                        <a:pt x="1689464" y="1666542"/>
                        <a:pt x="1688797" y="1660732"/>
                      </a:cubicBezTo>
                      <a:cubicBezTo>
                        <a:pt x="1688226" y="1655874"/>
                        <a:pt x="1689749" y="1641492"/>
                        <a:pt x="1689845" y="1642254"/>
                      </a:cubicBezTo>
                      <a:cubicBezTo>
                        <a:pt x="1689464" y="1639301"/>
                        <a:pt x="1689273" y="1641968"/>
                        <a:pt x="1689273" y="1633205"/>
                      </a:cubicBezTo>
                      <a:cubicBezTo>
                        <a:pt x="1689273" y="1630919"/>
                        <a:pt x="1689369" y="1624061"/>
                        <a:pt x="1689178" y="1621965"/>
                      </a:cubicBezTo>
                      <a:cubicBezTo>
                        <a:pt x="1688988" y="1619489"/>
                        <a:pt x="1688797" y="1622061"/>
                        <a:pt x="1688607" y="1619775"/>
                      </a:cubicBezTo>
                      <a:cubicBezTo>
                        <a:pt x="1688416" y="1617013"/>
                        <a:pt x="1688416" y="1610726"/>
                        <a:pt x="1688416" y="1607011"/>
                      </a:cubicBezTo>
                      <a:cubicBezTo>
                        <a:pt x="1688892" y="1607773"/>
                        <a:pt x="1689273" y="1606344"/>
                        <a:pt x="1689083" y="1596534"/>
                      </a:cubicBezTo>
                      <a:cubicBezTo>
                        <a:pt x="1688892" y="1583103"/>
                        <a:pt x="1688607" y="1580722"/>
                        <a:pt x="1689464" y="1579293"/>
                      </a:cubicBezTo>
                      <a:cubicBezTo>
                        <a:pt x="1689749" y="1578817"/>
                        <a:pt x="1689749" y="1561006"/>
                        <a:pt x="1689559" y="1559005"/>
                      </a:cubicBezTo>
                      <a:cubicBezTo>
                        <a:pt x="1689273" y="1556243"/>
                        <a:pt x="1689083" y="1561958"/>
                        <a:pt x="1688988" y="1553957"/>
                      </a:cubicBezTo>
                      <a:cubicBezTo>
                        <a:pt x="1688892" y="1545003"/>
                        <a:pt x="1688892" y="1535002"/>
                        <a:pt x="1689083" y="1526144"/>
                      </a:cubicBezTo>
                      <a:cubicBezTo>
                        <a:pt x="1689178" y="1516714"/>
                        <a:pt x="1689654" y="1515476"/>
                        <a:pt x="1689845" y="1507475"/>
                      </a:cubicBezTo>
                      <a:cubicBezTo>
                        <a:pt x="1690035" y="1500141"/>
                        <a:pt x="1690131" y="1488234"/>
                        <a:pt x="1689749" y="1481853"/>
                      </a:cubicBezTo>
                      <a:cubicBezTo>
                        <a:pt x="1689273" y="1473280"/>
                        <a:pt x="1690131" y="1453659"/>
                        <a:pt x="1690226" y="1454992"/>
                      </a:cubicBezTo>
                      <a:cubicBezTo>
                        <a:pt x="1689654" y="1444515"/>
                        <a:pt x="1688892" y="1466041"/>
                        <a:pt x="1688607" y="1465946"/>
                      </a:cubicBezTo>
                      <a:cubicBezTo>
                        <a:pt x="1688607" y="1465946"/>
                        <a:pt x="1688511" y="1454325"/>
                        <a:pt x="1688702" y="1453849"/>
                      </a:cubicBezTo>
                      <a:cubicBezTo>
                        <a:pt x="1689178" y="1453087"/>
                        <a:pt x="1688988" y="1440800"/>
                        <a:pt x="1688797" y="1434704"/>
                      </a:cubicBezTo>
                      <a:cubicBezTo>
                        <a:pt x="1688416" y="1421559"/>
                        <a:pt x="1689178" y="1427465"/>
                        <a:pt x="1689749" y="1420226"/>
                      </a:cubicBezTo>
                      <a:cubicBezTo>
                        <a:pt x="1690131" y="1415464"/>
                        <a:pt x="1689464" y="1413654"/>
                        <a:pt x="1689369" y="1412130"/>
                      </a:cubicBezTo>
                      <a:cubicBezTo>
                        <a:pt x="1688892" y="1412034"/>
                        <a:pt x="1688988" y="1402509"/>
                        <a:pt x="1688988" y="1397556"/>
                      </a:cubicBezTo>
                      <a:cubicBezTo>
                        <a:pt x="1688988" y="1383936"/>
                        <a:pt x="1689273" y="1381745"/>
                        <a:pt x="1688607" y="1370124"/>
                      </a:cubicBezTo>
                      <a:cubicBezTo>
                        <a:pt x="1688607" y="1369077"/>
                        <a:pt x="1688226" y="1360314"/>
                        <a:pt x="1688321" y="1358694"/>
                      </a:cubicBezTo>
                      <a:cubicBezTo>
                        <a:pt x="1688511" y="1354980"/>
                        <a:pt x="1689559" y="1371553"/>
                        <a:pt x="1689749" y="1357837"/>
                      </a:cubicBezTo>
                      <a:cubicBezTo>
                        <a:pt x="1689749" y="1344407"/>
                        <a:pt x="1689845" y="1328500"/>
                        <a:pt x="1689845" y="1314784"/>
                      </a:cubicBezTo>
                      <a:cubicBezTo>
                        <a:pt x="1689845" y="1316308"/>
                        <a:pt x="1689845" y="1326881"/>
                        <a:pt x="1689464" y="1326119"/>
                      </a:cubicBezTo>
                      <a:cubicBezTo>
                        <a:pt x="1689273" y="1325643"/>
                        <a:pt x="1689464" y="1304116"/>
                        <a:pt x="1689083" y="1304021"/>
                      </a:cubicBezTo>
                      <a:cubicBezTo>
                        <a:pt x="1689178" y="1304021"/>
                        <a:pt x="1689178" y="1305069"/>
                        <a:pt x="1689083" y="1306688"/>
                      </a:cubicBezTo>
                      <a:cubicBezTo>
                        <a:pt x="1689083" y="1308212"/>
                        <a:pt x="1688988" y="1310212"/>
                        <a:pt x="1688892" y="1312213"/>
                      </a:cubicBezTo>
                      <a:cubicBezTo>
                        <a:pt x="1688797" y="1316023"/>
                        <a:pt x="1688607" y="1319356"/>
                        <a:pt x="1688511" y="1317356"/>
                      </a:cubicBezTo>
                      <a:cubicBezTo>
                        <a:pt x="1688321" y="1307545"/>
                        <a:pt x="1687464" y="1293258"/>
                        <a:pt x="1688511" y="1293543"/>
                      </a:cubicBezTo>
                      <a:cubicBezTo>
                        <a:pt x="1688797" y="1296020"/>
                        <a:pt x="1689178" y="1300497"/>
                        <a:pt x="1689273" y="1292686"/>
                      </a:cubicBezTo>
                      <a:cubicBezTo>
                        <a:pt x="1689369" y="1281256"/>
                        <a:pt x="1689464" y="1264683"/>
                        <a:pt x="1689273" y="1253443"/>
                      </a:cubicBezTo>
                      <a:cubicBezTo>
                        <a:pt x="1689178" y="1244585"/>
                        <a:pt x="1688416" y="1252681"/>
                        <a:pt x="1688035" y="1251633"/>
                      </a:cubicBezTo>
                      <a:cubicBezTo>
                        <a:pt x="1688035" y="1245442"/>
                        <a:pt x="1688511" y="1223820"/>
                        <a:pt x="1688892" y="1220677"/>
                      </a:cubicBezTo>
                      <a:cubicBezTo>
                        <a:pt x="1689178" y="1217724"/>
                        <a:pt x="1689369" y="1236298"/>
                        <a:pt x="1689369" y="1238489"/>
                      </a:cubicBezTo>
                      <a:cubicBezTo>
                        <a:pt x="1689369" y="1230202"/>
                        <a:pt x="1689178" y="1212581"/>
                        <a:pt x="1689559" y="1206104"/>
                      </a:cubicBezTo>
                      <a:cubicBezTo>
                        <a:pt x="1689845" y="1201056"/>
                        <a:pt x="1690607" y="1203437"/>
                        <a:pt x="1690988" y="1203532"/>
                      </a:cubicBezTo>
                      <a:cubicBezTo>
                        <a:pt x="1690321" y="1197627"/>
                        <a:pt x="1689654" y="1193436"/>
                        <a:pt x="1689083" y="1184387"/>
                      </a:cubicBezTo>
                      <a:cubicBezTo>
                        <a:pt x="1688797" y="1179815"/>
                        <a:pt x="1688988" y="1171338"/>
                        <a:pt x="1688797" y="1165147"/>
                      </a:cubicBezTo>
                      <a:cubicBezTo>
                        <a:pt x="1688702" y="1162003"/>
                        <a:pt x="1688035" y="1156955"/>
                        <a:pt x="1688511" y="1152478"/>
                      </a:cubicBezTo>
                      <a:cubicBezTo>
                        <a:pt x="1688988" y="1146954"/>
                        <a:pt x="1689654" y="1159527"/>
                        <a:pt x="1690226" y="1155812"/>
                      </a:cubicBezTo>
                      <a:cubicBezTo>
                        <a:pt x="1690702" y="1152764"/>
                        <a:pt x="1690226" y="1141620"/>
                        <a:pt x="1690131" y="1137810"/>
                      </a:cubicBezTo>
                      <a:cubicBezTo>
                        <a:pt x="1689940" y="1132952"/>
                        <a:pt x="1689654" y="1132857"/>
                        <a:pt x="1689559" y="1126284"/>
                      </a:cubicBezTo>
                      <a:cubicBezTo>
                        <a:pt x="1689559" y="1119141"/>
                        <a:pt x="1689559" y="1111711"/>
                        <a:pt x="1689464" y="1104472"/>
                      </a:cubicBezTo>
                      <a:cubicBezTo>
                        <a:pt x="1689464" y="1087327"/>
                        <a:pt x="1689749" y="1063039"/>
                        <a:pt x="1689273" y="1046941"/>
                      </a:cubicBezTo>
                      <a:cubicBezTo>
                        <a:pt x="1689178" y="1043131"/>
                        <a:pt x="1688702" y="1042083"/>
                        <a:pt x="1688892" y="1037226"/>
                      </a:cubicBezTo>
                      <a:cubicBezTo>
                        <a:pt x="1689083" y="1030844"/>
                        <a:pt x="1689559" y="1029796"/>
                        <a:pt x="1689845" y="1023033"/>
                      </a:cubicBezTo>
                      <a:cubicBezTo>
                        <a:pt x="1690321" y="1009222"/>
                        <a:pt x="1690416" y="987315"/>
                        <a:pt x="1690035" y="972932"/>
                      </a:cubicBezTo>
                      <a:cubicBezTo>
                        <a:pt x="1689940" y="970074"/>
                        <a:pt x="1689369" y="964264"/>
                        <a:pt x="1689464" y="962740"/>
                      </a:cubicBezTo>
                      <a:cubicBezTo>
                        <a:pt x="1689654" y="957025"/>
                        <a:pt x="1690416" y="962550"/>
                        <a:pt x="1690416" y="953406"/>
                      </a:cubicBezTo>
                      <a:cubicBezTo>
                        <a:pt x="1690416" y="953310"/>
                        <a:pt x="1690226" y="952644"/>
                        <a:pt x="1690035" y="951120"/>
                      </a:cubicBezTo>
                      <a:cubicBezTo>
                        <a:pt x="1689845" y="949596"/>
                        <a:pt x="1689654" y="947119"/>
                        <a:pt x="1689654" y="943595"/>
                      </a:cubicBezTo>
                      <a:cubicBezTo>
                        <a:pt x="1689654" y="938547"/>
                        <a:pt x="1689654" y="932736"/>
                        <a:pt x="1689273" y="931498"/>
                      </a:cubicBezTo>
                      <a:cubicBezTo>
                        <a:pt x="1688511" y="929117"/>
                        <a:pt x="1688511" y="926640"/>
                        <a:pt x="1687940" y="917115"/>
                      </a:cubicBezTo>
                      <a:cubicBezTo>
                        <a:pt x="1688130" y="914448"/>
                        <a:pt x="1689464" y="906066"/>
                        <a:pt x="1689369" y="909495"/>
                      </a:cubicBezTo>
                      <a:cubicBezTo>
                        <a:pt x="1689273" y="912258"/>
                        <a:pt x="1688988" y="918544"/>
                        <a:pt x="1689369" y="923211"/>
                      </a:cubicBezTo>
                      <a:cubicBezTo>
                        <a:pt x="1689559" y="926355"/>
                        <a:pt x="1689654" y="923497"/>
                        <a:pt x="1689749" y="920163"/>
                      </a:cubicBezTo>
                      <a:cubicBezTo>
                        <a:pt x="1689845" y="913782"/>
                        <a:pt x="1689178" y="895208"/>
                        <a:pt x="1689845" y="890255"/>
                      </a:cubicBezTo>
                      <a:cubicBezTo>
                        <a:pt x="1690321" y="886445"/>
                        <a:pt x="1689654" y="852155"/>
                        <a:pt x="1689654" y="840820"/>
                      </a:cubicBezTo>
                      <a:cubicBezTo>
                        <a:pt x="1688988" y="840630"/>
                        <a:pt x="1688988" y="847678"/>
                        <a:pt x="1688416" y="847488"/>
                      </a:cubicBezTo>
                      <a:cubicBezTo>
                        <a:pt x="1688416" y="839677"/>
                        <a:pt x="1689178" y="832914"/>
                        <a:pt x="1689083" y="829390"/>
                      </a:cubicBezTo>
                      <a:cubicBezTo>
                        <a:pt x="1688988" y="822627"/>
                        <a:pt x="1688321" y="817674"/>
                        <a:pt x="1688035" y="812626"/>
                      </a:cubicBezTo>
                      <a:cubicBezTo>
                        <a:pt x="1688511" y="809864"/>
                        <a:pt x="1691083" y="771573"/>
                        <a:pt x="1689749" y="771192"/>
                      </a:cubicBezTo>
                      <a:cubicBezTo>
                        <a:pt x="1689654" y="775860"/>
                        <a:pt x="1689845" y="777288"/>
                        <a:pt x="1689940" y="779193"/>
                      </a:cubicBezTo>
                      <a:cubicBezTo>
                        <a:pt x="1690035" y="783003"/>
                        <a:pt x="1689083" y="777479"/>
                        <a:pt x="1688988" y="775955"/>
                      </a:cubicBezTo>
                      <a:cubicBezTo>
                        <a:pt x="1688797" y="772716"/>
                        <a:pt x="1688702" y="766716"/>
                        <a:pt x="1688702" y="761953"/>
                      </a:cubicBezTo>
                      <a:cubicBezTo>
                        <a:pt x="1688892" y="749666"/>
                        <a:pt x="1689940" y="763382"/>
                        <a:pt x="1690131" y="749190"/>
                      </a:cubicBezTo>
                      <a:cubicBezTo>
                        <a:pt x="1690226" y="742808"/>
                        <a:pt x="1690226" y="733092"/>
                        <a:pt x="1690131" y="726901"/>
                      </a:cubicBezTo>
                      <a:cubicBezTo>
                        <a:pt x="1689940" y="718995"/>
                        <a:pt x="1689369" y="724425"/>
                        <a:pt x="1689369" y="713566"/>
                      </a:cubicBezTo>
                      <a:cubicBezTo>
                        <a:pt x="1689369" y="706041"/>
                        <a:pt x="1689273" y="701469"/>
                        <a:pt x="1689749" y="701565"/>
                      </a:cubicBezTo>
                      <a:cubicBezTo>
                        <a:pt x="1689845" y="702517"/>
                        <a:pt x="1690226" y="706518"/>
                        <a:pt x="1690321" y="705851"/>
                      </a:cubicBezTo>
                      <a:cubicBezTo>
                        <a:pt x="1690512" y="704803"/>
                        <a:pt x="1688702" y="672990"/>
                        <a:pt x="1689273" y="667941"/>
                      </a:cubicBezTo>
                      <a:cubicBezTo>
                        <a:pt x="1689749" y="664036"/>
                        <a:pt x="1690226" y="667275"/>
                        <a:pt x="1690321" y="654511"/>
                      </a:cubicBezTo>
                      <a:cubicBezTo>
                        <a:pt x="1690321" y="651558"/>
                        <a:pt x="1690131" y="638319"/>
                        <a:pt x="1690131" y="635747"/>
                      </a:cubicBezTo>
                      <a:cubicBezTo>
                        <a:pt x="1690226" y="637842"/>
                        <a:pt x="1688988" y="662417"/>
                        <a:pt x="1689083" y="650892"/>
                      </a:cubicBezTo>
                      <a:cubicBezTo>
                        <a:pt x="1689178" y="641367"/>
                        <a:pt x="1689273" y="632794"/>
                        <a:pt x="1689369" y="623079"/>
                      </a:cubicBezTo>
                      <a:lnTo>
                        <a:pt x="1689369" y="608029"/>
                      </a:lnTo>
                      <a:cubicBezTo>
                        <a:pt x="1689464" y="604791"/>
                        <a:pt x="1689369" y="603171"/>
                        <a:pt x="1689178" y="602981"/>
                      </a:cubicBezTo>
                      <a:cubicBezTo>
                        <a:pt x="1689083" y="598980"/>
                        <a:pt x="1690131" y="606410"/>
                        <a:pt x="1690226" y="605934"/>
                      </a:cubicBezTo>
                      <a:cubicBezTo>
                        <a:pt x="1690607" y="604314"/>
                        <a:pt x="1690131" y="594980"/>
                        <a:pt x="1690035" y="593075"/>
                      </a:cubicBezTo>
                      <a:cubicBezTo>
                        <a:pt x="1689845" y="590503"/>
                        <a:pt x="1689273" y="585074"/>
                        <a:pt x="1689559" y="579454"/>
                      </a:cubicBezTo>
                      <a:cubicBezTo>
                        <a:pt x="1689749" y="574311"/>
                        <a:pt x="1690226" y="578311"/>
                        <a:pt x="1690512" y="576120"/>
                      </a:cubicBezTo>
                      <a:cubicBezTo>
                        <a:pt x="1690131" y="579359"/>
                        <a:pt x="1689464" y="559071"/>
                        <a:pt x="1689369" y="554022"/>
                      </a:cubicBezTo>
                      <a:cubicBezTo>
                        <a:pt x="1689273" y="548784"/>
                        <a:pt x="1689178" y="542307"/>
                        <a:pt x="1689369" y="537068"/>
                      </a:cubicBezTo>
                      <a:cubicBezTo>
                        <a:pt x="1689464" y="532401"/>
                        <a:pt x="1689749" y="535068"/>
                        <a:pt x="1689845" y="530019"/>
                      </a:cubicBezTo>
                      <a:cubicBezTo>
                        <a:pt x="1689940" y="525733"/>
                        <a:pt x="1690131" y="507159"/>
                        <a:pt x="1689654" y="506493"/>
                      </a:cubicBezTo>
                      <a:cubicBezTo>
                        <a:pt x="1689273" y="505921"/>
                        <a:pt x="1689083" y="504588"/>
                        <a:pt x="1689083" y="497444"/>
                      </a:cubicBezTo>
                      <a:cubicBezTo>
                        <a:pt x="1689083" y="497349"/>
                        <a:pt x="1689083" y="494777"/>
                        <a:pt x="1689083" y="492205"/>
                      </a:cubicBezTo>
                      <a:cubicBezTo>
                        <a:pt x="1689083" y="489633"/>
                        <a:pt x="1689178" y="487157"/>
                        <a:pt x="1689178" y="487157"/>
                      </a:cubicBezTo>
                      <a:cubicBezTo>
                        <a:pt x="1689369" y="487157"/>
                        <a:pt x="1690321" y="506207"/>
                        <a:pt x="1690512" y="493634"/>
                      </a:cubicBezTo>
                      <a:cubicBezTo>
                        <a:pt x="1690702" y="483061"/>
                        <a:pt x="1689749" y="478870"/>
                        <a:pt x="1690131" y="468297"/>
                      </a:cubicBezTo>
                      <a:cubicBezTo>
                        <a:pt x="1690512" y="456296"/>
                        <a:pt x="1690131" y="448485"/>
                        <a:pt x="1689749" y="438579"/>
                      </a:cubicBezTo>
                      <a:cubicBezTo>
                        <a:pt x="1689464" y="431055"/>
                        <a:pt x="1689654" y="432769"/>
                        <a:pt x="1689749" y="428578"/>
                      </a:cubicBezTo>
                      <a:cubicBezTo>
                        <a:pt x="1689845" y="425435"/>
                        <a:pt x="1689559" y="419244"/>
                        <a:pt x="1689559" y="415815"/>
                      </a:cubicBezTo>
                      <a:cubicBezTo>
                        <a:pt x="1689178" y="412386"/>
                        <a:pt x="1688511" y="399051"/>
                        <a:pt x="1689273" y="395431"/>
                      </a:cubicBezTo>
                      <a:cubicBezTo>
                        <a:pt x="1689464" y="394574"/>
                        <a:pt x="1690988" y="389049"/>
                        <a:pt x="1690226" y="382001"/>
                      </a:cubicBezTo>
                      <a:cubicBezTo>
                        <a:pt x="1689845" y="378572"/>
                        <a:pt x="1689559" y="379239"/>
                        <a:pt x="1689654" y="369999"/>
                      </a:cubicBezTo>
                      <a:cubicBezTo>
                        <a:pt x="1689654" y="364951"/>
                        <a:pt x="1690131" y="368380"/>
                        <a:pt x="1690321" y="365999"/>
                      </a:cubicBezTo>
                      <a:cubicBezTo>
                        <a:pt x="1690512" y="363332"/>
                        <a:pt x="1690512" y="357045"/>
                        <a:pt x="1690512" y="353331"/>
                      </a:cubicBezTo>
                      <a:lnTo>
                        <a:pt x="1689654" y="353140"/>
                      </a:lnTo>
                      <a:cubicBezTo>
                        <a:pt x="1689559" y="356474"/>
                        <a:pt x="1689369" y="361903"/>
                        <a:pt x="1689178" y="363237"/>
                      </a:cubicBezTo>
                      <a:cubicBezTo>
                        <a:pt x="1688797" y="365618"/>
                        <a:pt x="1688892" y="348663"/>
                        <a:pt x="1688892" y="346187"/>
                      </a:cubicBezTo>
                      <a:cubicBezTo>
                        <a:pt x="1688892" y="334566"/>
                        <a:pt x="1689369" y="340567"/>
                        <a:pt x="1689654" y="330280"/>
                      </a:cubicBezTo>
                      <a:cubicBezTo>
                        <a:pt x="1689749" y="328470"/>
                        <a:pt x="1690131" y="313326"/>
                        <a:pt x="1690035" y="311802"/>
                      </a:cubicBezTo>
                      <a:cubicBezTo>
                        <a:pt x="1689654" y="307896"/>
                        <a:pt x="1689369" y="312564"/>
                        <a:pt x="1689369" y="302277"/>
                      </a:cubicBezTo>
                      <a:cubicBezTo>
                        <a:pt x="1689369" y="297228"/>
                        <a:pt x="1689464" y="291990"/>
                        <a:pt x="1689273" y="289608"/>
                      </a:cubicBezTo>
                      <a:cubicBezTo>
                        <a:pt x="1688988" y="286941"/>
                        <a:pt x="1688892" y="275892"/>
                        <a:pt x="1688892" y="266082"/>
                      </a:cubicBezTo>
                      <a:cubicBezTo>
                        <a:pt x="1680034" y="264748"/>
                        <a:pt x="1671176" y="263415"/>
                        <a:pt x="1667366" y="262843"/>
                      </a:cubicBezTo>
                      <a:cubicBezTo>
                        <a:pt x="1658793" y="261510"/>
                        <a:pt x="1660603" y="261605"/>
                        <a:pt x="1657841" y="260843"/>
                      </a:cubicBezTo>
                      <a:cubicBezTo>
                        <a:pt x="1655174" y="260081"/>
                        <a:pt x="1642601" y="258366"/>
                        <a:pt x="1637838" y="257604"/>
                      </a:cubicBezTo>
                      <a:cubicBezTo>
                        <a:pt x="1631552" y="256461"/>
                        <a:pt x="1620884" y="254747"/>
                        <a:pt x="1617645" y="254842"/>
                      </a:cubicBezTo>
                      <a:cubicBezTo>
                        <a:pt x="1615645" y="254842"/>
                        <a:pt x="1611168" y="254080"/>
                        <a:pt x="1605263" y="253223"/>
                      </a:cubicBezTo>
                      <a:cubicBezTo>
                        <a:pt x="1601453" y="252651"/>
                        <a:pt x="1600500" y="252842"/>
                        <a:pt x="1595357" y="252080"/>
                      </a:cubicBezTo>
                      <a:cubicBezTo>
                        <a:pt x="1586689" y="250746"/>
                        <a:pt x="1581450" y="249984"/>
                        <a:pt x="1573354" y="248746"/>
                      </a:cubicBezTo>
                      <a:cubicBezTo>
                        <a:pt x="1564210" y="247413"/>
                        <a:pt x="1542112" y="245793"/>
                        <a:pt x="1549637" y="247222"/>
                      </a:cubicBezTo>
                      <a:cubicBezTo>
                        <a:pt x="1550304" y="247317"/>
                        <a:pt x="1558686" y="248460"/>
                        <a:pt x="1560210" y="248651"/>
                      </a:cubicBezTo>
                      <a:cubicBezTo>
                        <a:pt x="1565448" y="249508"/>
                        <a:pt x="1570973" y="250365"/>
                        <a:pt x="1574783" y="251223"/>
                      </a:cubicBezTo>
                      <a:cubicBezTo>
                        <a:pt x="1586403" y="253223"/>
                        <a:pt x="1598976" y="255318"/>
                        <a:pt x="1611930" y="257128"/>
                      </a:cubicBezTo>
                      <a:cubicBezTo>
                        <a:pt x="1620789" y="258366"/>
                        <a:pt x="1612407" y="256176"/>
                        <a:pt x="1624408" y="257795"/>
                      </a:cubicBezTo>
                      <a:cubicBezTo>
                        <a:pt x="1632409" y="258843"/>
                        <a:pt x="1638124" y="259890"/>
                        <a:pt x="1643839" y="261033"/>
                      </a:cubicBezTo>
                      <a:cubicBezTo>
                        <a:pt x="1643744" y="261414"/>
                        <a:pt x="1644506" y="261510"/>
                        <a:pt x="1650602" y="262462"/>
                      </a:cubicBezTo>
                      <a:cubicBezTo>
                        <a:pt x="1660984" y="263986"/>
                        <a:pt x="1655364" y="263129"/>
                        <a:pt x="1658603" y="263034"/>
                      </a:cubicBezTo>
                      <a:cubicBezTo>
                        <a:pt x="1659936" y="263034"/>
                        <a:pt x="1667556" y="263986"/>
                        <a:pt x="1670699" y="264653"/>
                      </a:cubicBezTo>
                      <a:cubicBezTo>
                        <a:pt x="1677653" y="266082"/>
                        <a:pt x="1664604" y="264939"/>
                        <a:pt x="1680320" y="267320"/>
                      </a:cubicBezTo>
                      <a:cubicBezTo>
                        <a:pt x="1682034" y="267606"/>
                        <a:pt x="1687082" y="268272"/>
                        <a:pt x="1686702" y="268082"/>
                      </a:cubicBezTo>
                      <a:cubicBezTo>
                        <a:pt x="1686702" y="268558"/>
                        <a:pt x="1686797" y="268082"/>
                        <a:pt x="1686797" y="269415"/>
                      </a:cubicBezTo>
                      <a:cubicBezTo>
                        <a:pt x="1686892" y="270558"/>
                        <a:pt x="1686892" y="271606"/>
                        <a:pt x="1686987" y="272559"/>
                      </a:cubicBezTo>
                      <a:cubicBezTo>
                        <a:pt x="1687082" y="274368"/>
                        <a:pt x="1687273" y="275607"/>
                        <a:pt x="1687368" y="275702"/>
                      </a:cubicBezTo>
                      <a:cubicBezTo>
                        <a:pt x="1687368" y="278559"/>
                        <a:pt x="1687368" y="283417"/>
                        <a:pt x="1687368" y="286656"/>
                      </a:cubicBezTo>
                      <a:cubicBezTo>
                        <a:pt x="1687464" y="290561"/>
                        <a:pt x="1687940" y="319993"/>
                        <a:pt x="1687940" y="321993"/>
                      </a:cubicBezTo>
                      <a:cubicBezTo>
                        <a:pt x="1687749" y="324660"/>
                        <a:pt x="1687464" y="320850"/>
                        <a:pt x="1687273" y="316469"/>
                      </a:cubicBezTo>
                      <a:cubicBezTo>
                        <a:pt x="1687178" y="314278"/>
                        <a:pt x="1686987" y="311897"/>
                        <a:pt x="1686892" y="309992"/>
                      </a:cubicBezTo>
                      <a:cubicBezTo>
                        <a:pt x="1686797" y="308182"/>
                        <a:pt x="1686606" y="306849"/>
                        <a:pt x="1686606" y="306849"/>
                      </a:cubicBezTo>
                      <a:cubicBezTo>
                        <a:pt x="1686606" y="306849"/>
                        <a:pt x="1686797" y="309135"/>
                        <a:pt x="1686797" y="312754"/>
                      </a:cubicBezTo>
                      <a:cubicBezTo>
                        <a:pt x="1686892" y="316278"/>
                        <a:pt x="1686892" y="321041"/>
                        <a:pt x="1686987" y="325899"/>
                      </a:cubicBezTo>
                      <a:cubicBezTo>
                        <a:pt x="1687178" y="335614"/>
                        <a:pt x="1687368" y="345901"/>
                        <a:pt x="1687368" y="348187"/>
                      </a:cubicBezTo>
                      <a:cubicBezTo>
                        <a:pt x="1687749" y="354759"/>
                        <a:pt x="1687559" y="359712"/>
                        <a:pt x="1687178" y="366189"/>
                      </a:cubicBezTo>
                      <a:cubicBezTo>
                        <a:pt x="1686511" y="376381"/>
                        <a:pt x="1687178" y="375524"/>
                        <a:pt x="1687178" y="382191"/>
                      </a:cubicBezTo>
                      <a:cubicBezTo>
                        <a:pt x="1687178" y="389716"/>
                        <a:pt x="1687178" y="391621"/>
                        <a:pt x="1686892" y="396860"/>
                      </a:cubicBezTo>
                      <a:cubicBezTo>
                        <a:pt x="1686797" y="398670"/>
                        <a:pt x="1686797" y="400860"/>
                        <a:pt x="1686797" y="403242"/>
                      </a:cubicBezTo>
                      <a:cubicBezTo>
                        <a:pt x="1686892" y="408480"/>
                        <a:pt x="1687273" y="412290"/>
                        <a:pt x="1687559" y="408004"/>
                      </a:cubicBezTo>
                      <a:cubicBezTo>
                        <a:pt x="1687845" y="405909"/>
                        <a:pt x="1688321" y="405147"/>
                        <a:pt x="1688130" y="412767"/>
                      </a:cubicBezTo>
                      <a:cubicBezTo>
                        <a:pt x="1687940" y="419720"/>
                        <a:pt x="1687464" y="420863"/>
                        <a:pt x="1687273" y="428007"/>
                      </a:cubicBezTo>
                      <a:cubicBezTo>
                        <a:pt x="1687082" y="435150"/>
                        <a:pt x="1687368" y="443437"/>
                        <a:pt x="1687464" y="449819"/>
                      </a:cubicBezTo>
                      <a:cubicBezTo>
                        <a:pt x="1687464" y="455248"/>
                        <a:pt x="1687464" y="460582"/>
                        <a:pt x="1687273" y="465440"/>
                      </a:cubicBezTo>
                      <a:cubicBezTo>
                        <a:pt x="1687082" y="466773"/>
                        <a:pt x="1686987" y="468583"/>
                        <a:pt x="1686987" y="470869"/>
                      </a:cubicBezTo>
                      <a:cubicBezTo>
                        <a:pt x="1686987" y="479823"/>
                        <a:pt x="1687368" y="477537"/>
                        <a:pt x="1687368" y="486490"/>
                      </a:cubicBezTo>
                      <a:cubicBezTo>
                        <a:pt x="1687273" y="492396"/>
                        <a:pt x="1687178" y="496301"/>
                        <a:pt x="1687082" y="502111"/>
                      </a:cubicBezTo>
                      <a:cubicBezTo>
                        <a:pt x="1686987" y="515732"/>
                        <a:pt x="1687082" y="532782"/>
                        <a:pt x="1687559" y="544307"/>
                      </a:cubicBezTo>
                      <a:cubicBezTo>
                        <a:pt x="1687940" y="552213"/>
                        <a:pt x="1687940" y="554403"/>
                        <a:pt x="1687273" y="554308"/>
                      </a:cubicBezTo>
                      <a:cubicBezTo>
                        <a:pt x="1686892" y="547545"/>
                        <a:pt x="1686892" y="556689"/>
                        <a:pt x="1686892" y="561833"/>
                      </a:cubicBezTo>
                      <a:cubicBezTo>
                        <a:pt x="1686892" y="569167"/>
                        <a:pt x="1686797" y="578311"/>
                        <a:pt x="1686987" y="585264"/>
                      </a:cubicBezTo>
                      <a:cubicBezTo>
                        <a:pt x="1687082" y="590503"/>
                        <a:pt x="1687464" y="595170"/>
                        <a:pt x="1687273" y="603171"/>
                      </a:cubicBezTo>
                      <a:cubicBezTo>
                        <a:pt x="1686606" y="602981"/>
                        <a:pt x="1686797" y="622507"/>
                        <a:pt x="1686892" y="628889"/>
                      </a:cubicBezTo>
                      <a:cubicBezTo>
                        <a:pt x="1686987" y="635461"/>
                        <a:pt x="1688035" y="644700"/>
                        <a:pt x="1687749" y="647463"/>
                      </a:cubicBezTo>
                      <a:cubicBezTo>
                        <a:pt x="1687178" y="654225"/>
                        <a:pt x="1686892" y="656226"/>
                        <a:pt x="1686797" y="668989"/>
                      </a:cubicBezTo>
                      <a:cubicBezTo>
                        <a:pt x="1686797" y="687563"/>
                        <a:pt x="1686797" y="707089"/>
                        <a:pt x="1686797" y="725663"/>
                      </a:cubicBezTo>
                      <a:cubicBezTo>
                        <a:pt x="1686892" y="732426"/>
                        <a:pt x="1686987" y="739188"/>
                        <a:pt x="1686987" y="745761"/>
                      </a:cubicBezTo>
                      <a:cubicBezTo>
                        <a:pt x="1687082" y="749761"/>
                        <a:pt x="1687368" y="752809"/>
                        <a:pt x="1687368" y="756524"/>
                      </a:cubicBezTo>
                      <a:cubicBezTo>
                        <a:pt x="1687368" y="761763"/>
                        <a:pt x="1686797" y="766239"/>
                        <a:pt x="1686606" y="770335"/>
                      </a:cubicBezTo>
                      <a:cubicBezTo>
                        <a:pt x="1686416" y="775669"/>
                        <a:pt x="1686225" y="782146"/>
                        <a:pt x="1686225" y="788623"/>
                      </a:cubicBezTo>
                      <a:cubicBezTo>
                        <a:pt x="1686130" y="797291"/>
                        <a:pt x="1686225" y="805006"/>
                        <a:pt x="1686797" y="805197"/>
                      </a:cubicBezTo>
                      <a:cubicBezTo>
                        <a:pt x="1686606" y="805101"/>
                        <a:pt x="1686606" y="809959"/>
                        <a:pt x="1686797" y="815293"/>
                      </a:cubicBezTo>
                      <a:cubicBezTo>
                        <a:pt x="1686987" y="820627"/>
                        <a:pt x="1687082" y="826628"/>
                        <a:pt x="1687178" y="828723"/>
                      </a:cubicBezTo>
                      <a:cubicBezTo>
                        <a:pt x="1687082" y="831200"/>
                        <a:pt x="1686606" y="841677"/>
                        <a:pt x="1686416" y="846821"/>
                      </a:cubicBezTo>
                      <a:cubicBezTo>
                        <a:pt x="1686321" y="854155"/>
                        <a:pt x="1686225" y="863490"/>
                        <a:pt x="1686321" y="871014"/>
                      </a:cubicBezTo>
                      <a:cubicBezTo>
                        <a:pt x="1686416" y="877682"/>
                        <a:pt x="1686987" y="874824"/>
                        <a:pt x="1687368" y="874920"/>
                      </a:cubicBezTo>
                      <a:cubicBezTo>
                        <a:pt x="1687368" y="878158"/>
                        <a:pt x="1687368" y="885588"/>
                        <a:pt x="1687368" y="888826"/>
                      </a:cubicBezTo>
                      <a:cubicBezTo>
                        <a:pt x="1687273" y="888445"/>
                        <a:pt x="1687082" y="888731"/>
                        <a:pt x="1686987" y="889588"/>
                      </a:cubicBezTo>
                      <a:cubicBezTo>
                        <a:pt x="1686892" y="891588"/>
                        <a:pt x="1686892" y="898161"/>
                        <a:pt x="1686892" y="900828"/>
                      </a:cubicBezTo>
                      <a:cubicBezTo>
                        <a:pt x="1686892" y="903399"/>
                        <a:pt x="1686511" y="904638"/>
                        <a:pt x="1686416" y="908733"/>
                      </a:cubicBezTo>
                      <a:cubicBezTo>
                        <a:pt x="1686416" y="913210"/>
                        <a:pt x="1686416" y="918163"/>
                        <a:pt x="1686416" y="922735"/>
                      </a:cubicBezTo>
                      <a:cubicBezTo>
                        <a:pt x="1686511" y="937118"/>
                        <a:pt x="1686892" y="942738"/>
                        <a:pt x="1687273" y="954644"/>
                      </a:cubicBezTo>
                      <a:cubicBezTo>
                        <a:pt x="1687749" y="969598"/>
                        <a:pt x="1687273" y="965407"/>
                        <a:pt x="1686606" y="965312"/>
                      </a:cubicBezTo>
                      <a:cubicBezTo>
                        <a:pt x="1686987" y="965407"/>
                        <a:pt x="1686606" y="974170"/>
                        <a:pt x="1686892" y="978171"/>
                      </a:cubicBezTo>
                      <a:cubicBezTo>
                        <a:pt x="1686987" y="978933"/>
                        <a:pt x="1687464" y="979409"/>
                        <a:pt x="1687464" y="980361"/>
                      </a:cubicBezTo>
                      <a:cubicBezTo>
                        <a:pt x="1687464" y="986553"/>
                        <a:pt x="1686797" y="985219"/>
                        <a:pt x="1686797" y="990648"/>
                      </a:cubicBezTo>
                      <a:cubicBezTo>
                        <a:pt x="1686797" y="998078"/>
                        <a:pt x="1687368" y="1003126"/>
                        <a:pt x="1687464" y="1009984"/>
                      </a:cubicBezTo>
                      <a:cubicBezTo>
                        <a:pt x="1687654" y="1021319"/>
                        <a:pt x="1687178" y="1014461"/>
                        <a:pt x="1686987" y="1010175"/>
                      </a:cubicBezTo>
                      <a:cubicBezTo>
                        <a:pt x="1686702" y="1003698"/>
                        <a:pt x="1685940" y="1005126"/>
                        <a:pt x="1686130" y="1014842"/>
                      </a:cubicBezTo>
                      <a:cubicBezTo>
                        <a:pt x="1686321" y="1024272"/>
                        <a:pt x="1686702" y="1035035"/>
                        <a:pt x="1687368" y="1035225"/>
                      </a:cubicBezTo>
                      <a:cubicBezTo>
                        <a:pt x="1686606" y="1035035"/>
                        <a:pt x="1686606" y="1050751"/>
                        <a:pt x="1686606" y="1066372"/>
                      </a:cubicBezTo>
                      <a:cubicBezTo>
                        <a:pt x="1686606" y="1074183"/>
                        <a:pt x="1686606" y="1082089"/>
                        <a:pt x="1686606" y="1087899"/>
                      </a:cubicBezTo>
                      <a:cubicBezTo>
                        <a:pt x="1686606" y="1093804"/>
                        <a:pt x="1686416" y="1097709"/>
                        <a:pt x="1686225" y="1097614"/>
                      </a:cubicBezTo>
                      <a:cubicBezTo>
                        <a:pt x="1685463" y="1109425"/>
                        <a:pt x="1686416" y="1120665"/>
                        <a:pt x="1686511" y="1133714"/>
                      </a:cubicBezTo>
                      <a:cubicBezTo>
                        <a:pt x="1686511" y="1143620"/>
                        <a:pt x="1686511" y="1153621"/>
                        <a:pt x="1686606" y="1163527"/>
                      </a:cubicBezTo>
                      <a:cubicBezTo>
                        <a:pt x="1686702" y="1177053"/>
                        <a:pt x="1686892" y="1189721"/>
                        <a:pt x="1686987" y="1202008"/>
                      </a:cubicBezTo>
                      <a:cubicBezTo>
                        <a:pt x="1686987" y="1211914"/>
                        <a:pt x="1686511" y="1214391"/>
                        <a:pt x="1686511" y="1227059"/>
                      </a:cubicBezTo>
                      <a:cubicBezTo>
                        <a:pt x="1686511" y="1231822"/>
                        <a:pt x="1686511" y="1239537"/>
                        <a:pt x="1686702" y="1242966"/>
                      </a:cubicBezTo>
                      <a:cubicBezTo>
                        <a:pt x="1686797" y="1244680"/>
                        <a:pt x="1687178" y="1243347"/>
                        <a:pt x="1687178" y="1247442"/>
                      </a:cubicBezTo>
                      <a:cubicBezTo>
                        <a:pt x="1687178" y="1257158"/>
                        <a:pt x="1686321" y="1257920"/>
                        <a:pt x="1685940" y="1257825"/>
                      </a:cubicBezTo>
                      <a:cubicBezTo>
                        <a:pt x="1686035" y="1257825"/>
                        <a:pt x="1686130" y="1259158"/>
                        <a:pt x="1686225" y="1261444"/>
                      </a:cubicBezTo>
                      <a:cubicBezTo>
                        <a:pt x="1686225" y="1263730"/>
                        <a:pt x="1686321" y="1266969"/>
                        <a:pt x="1686416" y="1270874"/>
                      </a:cubicBezTo>
                      <a:cubicBezTo>
                        <a:pt x="1686416" y="1278780"/>
                        <a:pt x="1686511" y="1289257"/>
                        <a:pt x="1686511" y="1300211"/>
                      </a:cubicBezTo>
                      <a:cubicBezTo>
                        <a:pt x="1686416" y="1322023"/>
                        <a:pt x="1686416" y="1345264"/>
                        <a:pt x="1686321" y="1350789"/>
                      </a:cubicBezTo>
                      <a:cubicBezTo>
                        <a:pt x="1686225" y="1362028"/>
                        <a:pt x="1686035" y="1375363"/>
                        <a:pt x="1685940" y="1385936"/>
                      </a:cubicBezTo>
                      <a:cubicBezTo>
                        <a:pt x="1685940" y="1396223"/>
                        <a:pt x="1686130" y="1406891"/>
                        <a:pt x="1686416" y="1416225"/>
                      </a:cubicBezTo>
                      <a:cubicBezTo>
                        <a:pt x="1686511" y="1419273"/>
                        <a:pt x="1687464" y="1431751"/>
                        <a:pt x="1687464" y="1426227"/>
                      </a:cubicBezTo>
                      <a:cubicBezTo>
                        <a:pt x="1687464" y="1434037"/>
                        <a:pt x="1686225" y="1428322"/>
                        <a:pt x="1686606" y="1440895"/>
                      </a:cubicBezTo>
                      <a:cubicBezTo>
                        <a:pt x="1686702" y="1442514"/>
                        <a:pt x="1687273" y="1454706"/>
                        <a:pt x="1687082" y="1457469"/>
                      </a:cubicBezTo>
                      <a:cubicBezTo>
                        <a:pt x="1686987" y="1458898"/>
                        <a:pt x="1686035" y="1448039"/>
                        <a:pt x="1686130" y="1455468"/>
                      </a:cubicBezTo>
                      <a:cubicBezTo>
                        <a:pt x="1686225" y="1464517"/>
                        <a:pt x="1686606" y="1480805"/>
                        <a:pt x="1687273" y="1480995"/>
                      </a:cubicBezTo>
                      <a:cubicBezTo>
                        <a:pt x="1687368" y="1486710"/>
                        <a:pt x="1686606" y="1493188"/>
                        <a:pt x="1686416" y="1494711"/>
                      </a:cubicBezTo>
                      <a:cubicBezTo>
                        <a:pt x="1686416" y="1496426"/>
                        <a:pt x="1685844" y="1513761"/>
                        <a:pt x="1685940" y="1514905"/>
                      </a:cubicBezTo>
                      <a:cubicBezTo>
                        <a:pt x="1686225" y="1518048"/>
                        <a:pt x="1686892" y="1516905"/>
                        <a:pt x="1686987" y="1526525"/>
                      </a:cubicBezTo>
                      <a:cubicBezTo>
                        <a:pt x="1686892" y="1533859"/>
                        <a:pt x="1686892" y="1538907"/>
                        <a:pt x="1686892" y="1547004"/>
                      </a:cubicBezTo>
                      <a:cubicBezTo>
                        <a:pt x="1686987" y="1554624"/>
                        <a:pt x="1687273" y="1555862"/>
                        <a:pt x="1687273" y="1564244"/>
                      </a:cubicBezTo>
                      <a:cubicBezTo>
                        <a:pt x="1687273" y="1574245"/>
                        <a:pt x="1686702" y="1576912"/>
                        <a:pt x="1686606" y="1587390"/>
                      </a:cubicBezTo>
                      <a:cubicBezTo>
                        <a:pt x="1686511" y="1594438"/>
                        <a:pt x="1686606" y="1606154"/>
                        <a:pt x="1687178" y="1606344"/>
                      </a:cubicBezTo>
                      <a:cubicBezTo>
                        <a:pt x="1687082" y="1608154"/>
                        <a:pt x="1686321" y="1623775"/>
                        <a:pt x="1686511" y="1622918"/>
                      </a:cubicBezTo>
                      <a:cubicBezTo>
                        <a:pt x="1686797" y="1621965"/>
                        <a:pt x="1687464" y="1612917"/>
                        <a:pt x="1687464" y="1624918"/>
                      </a:cubicBezTo>
                      <a:cubicBezTo>
                        <a:pt x="1687464" y="1630824"/>
                        <a:pt x="1687082" y="1633872"/>
                        <a:pt x="1686987" y="1639110"/>
                      </a:cubicBezTo>
                      <a:cubicBezTo>
                        <a:pt x="1686702" y="1649874"/>
                        <a:pt x="1686702" y="1670543"/>
                        <a:pt x="1687273" y="1676067"/>
                      </a:cubicBezTo>
                      <a:cubicBezTo>
                        <a:pt x="1686892" y="1672924"/>
                        <a:pt x="1686321" y="1691879"/>
                        <a:pt x="1686225" y="1696641"/>
                      </a:cubicBezTo>
                      <a:cubicBezTo>
                        <a:pt x="1686797" y="1696737"/>
                        <a:pt x="1686606" y="1702547"/>
                        <a:pt x="1686606" y="1710453"/>
                      </a:cubicBezTo>
                      <a:cubicBezTo>
                        <a:pt x="1686606" y="1719406"/>
                        <a:pt x="1686511" y="1715310"/>
                        <a:pt x="1686892" y="1718263"/>
                      </a:cubicBezTo>
                      <a:cubicBezTo>
                        <a:pt x="1687368" y="1722549"/>
                        <a:pt x="1686606" y="1743123"/>
                        <a:pt x="1686606" y="1749600"/>
                      </a:cubicBezTo>
                      <a:cubicBezTo>
                        <a:pt x="1686606" y="1754268"/>
                        <a:pt x="1686892" y="1755220"/>
                        <a:pt x="1686987" y="1761316"/>
                      </a:cubicBezTo>
                      <a:cubicBezTo>
                        <a:pt x="1686987" y="1769889"/>
                        <a:pt x="1686987" y="1778747"/>
                        <a:pt x="1686987" y="1787415"/>
                      </a:cubicBezTo>
                      <a:cubicBezTo>
                        <a:pt x="1686987" y="1804179"/>
                        <a:pt x="1687082" y="1813037"/>
                        <a:pt x="1688035" y="1820752"/>
                      </a:cubicBezTo>
                      <a:cubicBezTo>
                        <a:pt x="1687749" y="1818181"/>
                        <a:pt x="1687273" y="1812180"/>
                        <a:pt x="1686987" y="1813513"/>
                      </a:cubicBezTo>
                      <a:cubicBezTo>
                        <a:pt x="1686606" y="1815132"/>
                        <a:pt x="1687082" y="1824467"/>
                        <a:pt x="1687178" y="1826372"/>
                      </a:cubicBezTo>
                      <a:cubicBezTo>
                        <a:pt x="1687940" y="1837326"/>
                        <a:pt x="1687654" y="1843993"/>
                        <a:pt x="1686797" y="1850661"/>
                      </a:cubicBezTo>
                      <a:cubicBezTo>
                        <a:pt x="1686225" y="1855328"/>
                        <a:pt x="1688416" y="1871425"/>
                        <a:pt x="1687368" y="1871139"/>
                      </a:cubicBezTo>
                      <a:cubicBezTo>
                        <a:pt x="1686702" y="1870949"/>
                        <a:pt x="1686702" y="1898857"/>
                        <a:pt x="1687654" y="1899048"/>
                      </a:cubicBezTo>
                      <a:cubicBezTo>
                        <a:pt x="1687273" y="1898952"/>
                        <a:pt x="1687082" y="1903143"/>
                        <a:pt x="1686892" y="1908477"/>
                      </a:cubicBezTo>
                      <a:cubicBezTo>
                        <a:pt x="1686797" y="1911144"/>
                        <a:pt x="1686987" y="1914955"/>
                        <a:pt x="1686987" y="1919526"/>
                      </a:cubicBezTo>
                      <a:cubicBezTo>
                        <a:pt x="1686892" y="1927242"/>
                        <a:pt x="1686797" y="1930861"/>
                        <a:pt x="1686702" y="1938386"/>
                      </a:cubicBezTo>
                      <a:cubicBezTo>
                        <a:pt x="1686797" y="1946006"/>
                        <a:pt x="1686892" y="1950959"/>
                        <a:pt x="1686987" y="1957436"/>
                      </a:cubicBezTo>
                      <a:cubicBezTo>
                        <a:pt x="1686892" y="1965342"/>
                        <a:pt x="1686892" y="1973152"/>
                        <a:pt x="1686892" y="1980963"/>
                      </a:cubicBezTo>
                      <a:cubicBezTo>
                        <a:pt x="1686797" y="1992393"/>
                        <a:pt x="1686511" y="2000775"/>
                        <a:pt x="1686606" y="2012967"/>
                      </a:cubicBezTo>
                      <a:cubicBezTo>
                        <a:pt x="1686702" y="2018872"/>
                        <a:pt x="1687273" y="2025159"/>
                        <a:pt x="1687273" y="2027921"/>
                      </a:cubicBezTo>
                      <a:cubicBezTo>
                        <a:pt x="1687273" y="2031636"/>
                        <a:pt x="1686606" y="2033922"/>
                        <a:pt x="1686416" y="2038208"/>
                      </a:cubicBezTo>
                      <a:cubicBezTo>
                        <a:pt x="1686225" y="2044018"/>
                        <a:pt x="1686797" y="2048209"/>
                        <a:pt x="1686987" y="2049924"/>
                      </a:cubicBezTo>
                      <a:cubicBezTo>
                        <a:pt x="1687178" y="2051543"/>
                        <a:pt x="1688321" y="2052591"/>
                        <a:pt x="1687845" y="2060592"/>
                      </a:cubicBezTo>
                      <a:cubicBezTo>
                        <a:pt x="1687464" y="2067164"/>
                        <a:pt x="1686987" y="2069736"/>
                        <a:pt x="1686702" y="2079261"/>
                      </a:cubicBezTo>
                      <a:cubicBezTo>
                        <a:pt x="1686416" y="2091739"/>
                        <a:pt x="1688035" y="2097930"/>
                        <a:pt x="1687178" y="2108598"/>
                      </a:cubicBezTo>
                      <a:cubicBezTo>
                        <a:pt x="1686702" y="2115075"/>
                        <a:pt x="1686987" y="2140411"/>
                        <a:pt x="1686987" y="2148889"/>
                      </a:cubicBezTo>
                      <a:cubicBezTo>
                        <a:pt x="1687082" y="2157651"/>
                        <a:pt x="1687273" y="2165272"/>
                        <a:pt x="1687082" y="2174225"/>
                      </a:cubicBezTo>
                      <a:cubicBezTo>
                        <a:pt x="1687082" y="2176416"/>
                        <a:pt x="1686321" y="2194894"/>
                        <a:pt x="1686511" y="2194323"/>
                      </a:cubicBezTo>
                      <a:cubicBezTo>
                        <a:pt x="1686797" y="2193275"/>
                        <a:pt x="1686987" y="2187274"/>
                        <a:pt x="1687273" y="2193656"/>
                      </a:cubicBezTo>
                      <a:cubicBezTo>
                        <a:pt x="1687368" y="2197085"/>
                        <a:pt x="1687368" y="2201657"/>
                        <a:pt x="1687368" y="2205658"/>
                      </a:cubicBezTo>
                      <a:cubicBezTo>
                        <a:pt x="1687368" y="2213373"/>
                        <a:pt x="1687082" y="2226517"/>
                        <a:pt x="1686511" y="2226327"/>
                      </a:cubicBezTo>
                      <a:cubicBezTo>
                        <a:pt x="1688226" y="2226708"/>
                        <a:pt x="1686225" y="2239185"/>
                        <a:pt x="1686416" y="2250711"/>
                      </a:cubicBezTo>
                      <a:cubicBezTo>
                        <a:pt x="1686511" y="2260902"/>
                        <a:pt x="1687368" y="2262045"/>
                        <a:pt x="1687464" y="2274142"/>
                      </a:cubicBezTo>
                      <a:cubicBezTo>
                        <a:pt x="1687368" y="2277476"/>
                        <a:pt x="1687082" y="2286810"/>
                        <a:pt x="1686987" y="2290811"/>
                      </a:cubicBezTo>
                      <a:cubicBezTo>
                        <a:pt x="1686606" y="2308147"/>
                        <a:pt x="1687559" y="2301479"/>
                        <a:pt x="1687273" y="2319481"/>
                      </a:cubicBezTo>
                      <a:cubicBezTo>
                        <a:pt x="1687082" y="2331102"/>
                        <a:pt x="1686987" y="2338912"/>
                        <a:pt x="1686987" y="2351295"/>
                      </a:cubicBezTo>
                      <a:cubicBezTo>
                        <a:pt x="1687082" y="2354914"/>
                        <a:pt x="1687368" y="2365773"/>
                        <a:pt x="1687368" y="2366535"/>
                      </a:cubicBezTo>
                      <a:cubicBezTo>
                        <a:pt x="1687273" y="2384632"/>
                        <a:pt x="1685844" y="2404635"/>
                        <a:pt x="1686416" y="2423399"/>
                      </a:cubicBezTo>
                      <a:cubicBezTo>
                        <a:pt x="1686702" y="2432448"/>
                        <a:pt x="1686892" y="2423970"/>
                        <a:pt x="1686892" y="2435591"/>
                      </a:cubicBezTo>
                      <a:cubicBezTo>
                        <a:pt x="1686702" y="2438925"/>
                        <a:pt x="1686511" y="2443401"/>
                        <a:pt x="1686511" y="2448259"/>
                      </a:cubicBezTo>
                      <a:cubicBezTo>
                        <a:pt x="1686511" y="2450736"/>
                        <a:pt x="1686797" y="2450164"/>
                        <a:pt x="1686892" y="2453879"/>
                      </a:cubicBezTo>
                      <a:cubicBezTo>
                        <a:pt x="1687082" y="2465118"/>
                        <a:pt x="1686797" y="2481787"/>
                        <a:pt x="1686606" y="2498075"/>
                      </a:cubicBezTo>
                      <a:cubicBezTo>
                        <a:pt x="1686511" y="2506266"/>
                        <a:pt x="1686511" y="2514267"/>
                        <a:pt x="1686416" y="2521507"/>
                      </a:cubicBezTo>
                      <a:cubicBezTo>
                        <a:pt x="1686416" y="2525126"/>
                        <a:pt x="1686511" y="2528555"/>
                        <a:pt x="1686511" y="2531698"/>
                      </a:cubicBezTo>
                      <a:cubicBezTo>
                        <a:pt x="1686511" y="2533222"/>
                        <a:pt x="1686606" y="2534746"/>
                        <a:pt x="1686606" y="2536175"/>
                      </a:cubicBezTo>
                      <a:cubicBezTo>
                        <a:pt x="1687559" y="2538366"/>
                        <a:pt x="1688130" y="2539985"/>
                        <a:pt x="1688892" y="2541414"/>
                      </a:cubicBezTo>
                      <a:cubicBezTo>
                        <a:pt x="1691464" y="2545033"/>
                        <a:pt x="1689940" y="2543319"/>
                        <a:pt x="1688702" y="2541414"/>
                      </a:cubicBezTo>
                      <a:cubicBezTo>
                        <a:pt x="1687749" y="2539318"/>
                        <a:pt x="1687082" y="2537223"/>
                        <a:pt x="1688892" y="2541414"/>
                      </a:cubicBezTo>
                      <a:close/>
                    </a:path>
                  </a:pathLst>
                </a:custGeom>
                <a:solidFill>
                  <a:srgbClr val="9EA5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06" name="Google Shape;3506;p67"/>
              <p:cNvGrpSpPr/>
              <p:nvPr/>
            </p:nvGrpSpPr>
            <p:grpSpPr>
              <a:xfrm>
                <a:off x="6134520" y="2438527"/>
                <a:ext cx="1759418" cy="2537966"/>
                <a:chOff x="6134520" y="2438527"/>
                <a:chExt cx="1759418" cy="2537966"/>
              </a:xfrm>
            </p:grpSpPr>
            <p:sp>
              <p:nvSpPr>
                <p:cNvPr id="3507" name="Google Shape;3507;p67"/>
                <p:cNvSpPr/>
                <p:nvPr/>
              </p:nvSpPr>
              <p:spPr>
                <a:xfrm>
                  <a:off x="6136604" y="2440523"/>
                  <a:ext cx="1754476" cy="2534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476" h="2534669" extrusionOk="0">
                      <a:moveTo>
                        <a:pt x="1746095" y="2534670"/>
                      </a:moveTo>
                      <a:cubicBezTo>
                        <a:pt x="1741523" y="2534670"/>
                        <a:pt x="1737808" y="2530955"/>
                        <a:pt x="1737808" y="2526383"/>
                      </a:cubicBezTo>
                      <a:lnTo>
                        <a:pt x="1737808" y="249432"/>
                      </a:lnTo>
                      <a:lnTo>
                        <a:pt x="7211" y="16545"/>
                      </a:lnTo>
                      <a:cubicBezTo>
                        <a:pt x="2639" y="15974"/>
                        <a:pt x="-504" y="11783"/>
                        <a:pt x="67" y="7211"/>
                      </a:cubicBezTo>
                      <a:cubicBezTo>
                        <a:pt x="638" y="2639"/>
                        <a:pt x="4734" y="-504"/>
                        <a:pt x="9401" y="67"/>
                      </a:cubicBezTo>
                      <a:lnTo>
                        <a:pt x="1747238" y="233906"/>
                      </a:lnTo>
                      <a:cubicBezTo>
                        <a:pt x="1751334" y="234477"/>
                        <a:pt x="1754477" y="238002"/>
                        <a:pt x="1754477" y="242193"/>
                      </a:cubicBezTo>
                      <a:lnTo>
                        <a:pt x="1754477" y="2526383"/>
                      </a:lnTo>
                      <a:cubicBezTo>
                        <a:pt x="1754477" y="2530955"/>
                        <a:pt x="1750762" y="2534670"/>
                        <a:pt x="1746095" y="2534670"/>
                      </a:cubicBezTo>
                      <a:close/>
                    </a:path>
                  </a:pathLst>
                </a:custGeom>
                <a:solidFill>
                  <a:srgbClr val="9EA5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8" name="Google Shape;3508;p67"/>
                <p:cNvSpPr/>
                <p:nvPr/>
              </p:nvSpPr>
              <p:spPr>
                <a:xfrm>
                  <a:off x="6134520" y="2438527"/>
                  <a:ext cx="1759418" cy="253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9418" h="2537966" extrusionOk="0">
                      <a:moveTo>
                        <a:pt x="1759037" y="2164714"/>
                      </a:moveTo>
                      <a:cubicBezTo>
                        <a:pt x="1757228" y="2164333"/>
                        <a:pt x="1759037" y="2189955"/>
                        <a:pt x="1759037" y="2171763"/>
                      </a:cubicBezTo>
                      <a:cubicBezTo>
                        <a:pt x="1759037" y="2169667"/>
                        <a:pt x="1759037" y="2166905"/>
                        <a:pt x="1759037" y="2164714"/>
                      </a:cubicBezTo>
                      <a:close/>
                      <a:moveTo>
                        <a:pt x="1759228" y="364108"/>
                      </a:moveTo>
                      <a:cubicBezTo>
                        <a:pt x="1757418" y="363727"/>
                        <a:pt x="1759228" y="389349"/>
                        <a:pt x="1759228" y="371157"/>
                      </a:cubicBezTo>
                      <a:cubicBezTo>
                        <a:pt x="1759228" y="369061"/>
                        <a:pt x="1759228" y="366299"/>
                        <a:pt x="1759228" y="364108"/>
                      </a:cubicBezTo>
                      <a:close/>
                      <a:moveTo>
                        <a:pt x="1705126" y="228282"/>
                      </a:moveTo>
                      <a:cubicBezTo>
                        <a:pt x="1705412" y="228377"/>
                        <a:pt x="1711317" y="229520"/>
                        <a:pt x="1711984" y="229615"/>
                      </a:cubicBezTo>
                      <a:cubicBezTo>
                        <a:pt x="1717222" y="230282"/>
                        <a:pt x="1720176" y="230091"/>
                        <a:pt x="1719318" y="229806"/>
                      </a:cubicBezTo>
                      <a:cubicBezTo>
                        <a:pt x="1714175" y="229044"/>
                        <a:pt x="1705316" y="227805"/>
                        <a:pt x="1705126" y="228282"/>
                      </a:cubicBezTo>
                      <a:close/>
                      <a:moveTo>
                        <a:pt x="341527" y="49593"/>
                      </a:moveTo>
                      <a:cubicBezTo>
                        <a:pt x="345813" y="50545"/>
                        <a:pt x="352480" y="51307"/>
                        <a:pt x="359529" y="52260"/>
                      </a:cubicBezTo>
                      <a:cubicBezTo>
                        <a:pt x="359624" y="51879"/>
                        <a:pt x="358862" y="51783"/>
                        <a:pt x="352671" y="50926"/>
                      </a:cubicBezTo>
                      <a:cubicBezTo>
                        <a:pt x="352004" y="50926"/>
                        <a:pt x="339050" y="49116"/>
                        <a:pt x="341527" y="49593"/>
                      </a:cubicBezTo>
                      <a:close/>
                      <a:moveTo>
                        <a:pt x="299331" y="56260"/>
                      </a:moveTo>
                      <a:cubicBezTo>
                        <a:pt x="290473" y="55022"/>
                        <a:pt x="288663" y="55689"/>
                        <a:pt x="299045" y="57022"/>
                      </a:cubicBezTo>
                      <a:cubicBezTo>
                        <a:pt x="308285" y="58356"/>
                        <a:pt x="306856" y="57308"/>
                        <a:pt x="299331" y="56260"/>
                      </a:cubicBezTo>
                      <a:close/>
                      <a:moveTo>
                        <a:pt x="341432" y="61594"/>
                      </a:moveTo>
                      <a:cubicBezTo>
                        <a:pt x="337050" y="61213"/>
                        <a:pt x="332383" y="60832"/>
                        <a:pt x="334097" y="61404"/>
                      </a:cubicBezTo>
                      <a:cubicBezTo>
                        <a:pt x="348099" y="63309"/>
                        <a:pt x="350290" y="63309"/>
                        <a:pt x="341432" y="61594"/>
                      </a:cubicBezTo>
                      <a:close/>
                      <a:moveTo>
                        <a:pt x="1757418" y="2295588"/>
                      </a:moveTo>
                      <a:cubicBezTo>
                        <a:pt x="1757799" y="2299493"/>
                        <a:pt x="1757609" y="2306446"/>
                        <a:pt x="1757609" y="2312637"/>
                      </a:cubicBezTo>
                      <a:cubicBezTo>
                        <a:pt x="1757323" y="2312542"/>
                        <a:pt x="1756751" y="2312923"/>
                        <a:pt x="1756751" y="2305398"/>
                      </a:cubicBezTo>
                      <a:cubicBezTo>
                        <a:pt x="1756847" y="2298826"/>
                        <a:pt x="1757037" y="2290254"/>
                        <a:pt x="1757418" y="2295588"/>
                      </a:cubicBezTo>
                      <a:close/>
                      <a:moveTo>
                        <a:pt x="1756370" y="2090514"/>
                      </a:moveTo>
                      <a:cubicBezTo>
                        <a:pt x="1756751" y="2094420"/>
                        <a:pt x="1756561" y="2101373"/>
                        <a:pt x="1756561" y="2107564"/>
                      </a:cubicBezTo>
                      <a:cubicBezTo>
                        <a:pt x="1756275" y="2107469"/>
                        <a:pt x="1755704" y="2107850"/>
                        <a:pt x="1755704" y="2100325"/>
                      </a:cubicBezTo>
                      <a:cubicBezTo>
                        <a:pt x="1755799" y="2093753"/>
                        <a:pt x="1755894" y="2085180"/>
                        <a:pt x="1756370" y="2090514"/>
                      </a:cubicBezTo>
                      <a:close/>
                      <a:moveTo>
                        <a:pt x="1757037" y="1027334"/>
                      </a:moveTo>
                      <a:cubicBezTo>
                        <a:pt x="1757323" y="1031811"/>
                        <a:pt x="1757513" y="1034573"/>
                        <a:pt x="1757418" y="1041526"/>
                      </a:cubicBezTo>
                      <a:cubicBezTo>
                        <a:pt x="1757132" y="1041431"/>
                        <a:pt x="1756561" y="1041812"/>
                        <a:pt x="1756561" y="1034287"/>
                      </a:cubicBezTo>
                      <a:lnTo>
                        <a:pt x="1757037" y="1027334"/>
                      </a:lnTo>
                      <a:close/>
                      <a:moveTo>
                        <a:pt x="1756656" y="554132"/>
                      </a:moveTo>
                      <a:cubicBezTo>
                        <a:pt x="1756751" y="565086"/>
                        <a:pt x="1756466" y="568229"/>
                        <a:pt x="1755799" y="568038"/>
                      </a:cubicBezTo>
                      <a:lnTo>
                        <a:pt x="1755799" y="560990"/>
                      </a:lnTo>
                      <a:cubicBezTo>
                        <a:pt x="1755989" y="557561"/>
                        <a:pt x="1756275" y="554037"/>
                        <a:pt x="1756656" y="554132"/>
                      </a:cubicBezTo>
                      <a:close/>
                      <a:moveTo>
                        <a:pt x="970177" y="129603"/>
                      </a:moveTo>
                      <a:cubicBezTo>
                        <a:pt x="980559" y="131031"/>
                        <a:pt x="978749" y="131603"/>
                        <a:pt x="969891" y="130365"/>
                      </a:cubicBezTo>
                      <a:cubicBezTo>
                        <a:pt x="965319" y="129507"/>
                        <a:pt x="958556" y="128079"/>
                        <a:pt x="970177" y="129603"/>
                      </a:cubicBezTo>
                      <a:close/>
                      <a:moveTo>
                        <a:pt x="773867" y="104266"/>
                      </a:moveTo>
                      <a:cubicBezTo>
                        <a:pt x="768533" y="103885"/>
                        <a:pt x="762246" y="102742"/>
                        <a:pt x="769199" y="103409"/>
                      </a:cubicBezTo>
                      <a:cubicBezTo>
                        <a:pt x="773390" y="103790"/>
                        <a:pt x="777296" y="104076"/>
                        <a:pt x="781201" y="104457"/>
                      </a:cubicBezTo>
                      <a:cubicBezTo>
                        <a:pt x="781010" y="104742"/>
                        <a:pt x="781391" y="105314"/>
                        <a:pt x="773867" y="104266"/>
                      </a:cubicBezTo>
                      <a:cubicBezTo>
                        <a:pt x="766723" y="103695"/>
                        <a:pt x="780820" y="105219"/>
                        <a:pt x="773867" y="104266"/>
                      </a:cubicBezTo>
                      <a:close/>
                      <a:moveTo>
                        <a:pt x="493832" y="66738"/>
                      </a:moveTo>
                      <a:lnTo>
                        <a:pt x="514787" y="69595"/>
                      </a:lnTo>
                      <a:cubicBezTo>
                        <a:pt x="514691" y="69976"/>
                        <a:pt x="513834" y="69881"/>
                        <a:pt x="507643" y="69024"/>
                      </a:cubicBezTo>
                      <a:cubicBezTo>
                        <a:pt x="502595" y="68357"/>
                        <a:pt x="493736" y="67214"/>
                        <a:pt x="493832" y="66738"/>
                      </a:cubicBezTo>
                      <a:close/>
                      <a:moveTo>
                        <a:pt x="417536" y="74358"/>
                      </a:moveTo>
                      <a:cubicBezTo>
                        <a:pt x="410202" y="73405"/>
                        <a:pt x="403535" y="72548"/>
                        <a:pt x="403725" y="72072"/>
                      </a:cubicBezTo>
                      <a:lnTo>
                        <a:pt x="410678" y="73024"/>
                      </a:lnTo>
                      <a:lnTo>
                        <a:pt x="417536" y="74358"/>
                      </a:lnTo>
                      <a:close/>
                      <a:moveTo>
                        <a:pt x="936935" y="143985"/>
                      </a:moveTo>
                      <a:cubicBezTo>
                        <a:pt x="928457" y="142652"/>
                        <a:pt x="914360" y="141128"/>
                        <a:pt x="914646" y="140461"/>
                      </a:cubicBezTo>
                      <a:cubicBezTo>
                        <a:pt x="908741" y="139509"/>
                        <a:pt x="893596" y="137889"/>
                        <a:pt x="893786" y="137223"/>
                      </a:cubicBezTo>
                      <a:cubicBezTo>
                        <a:pt x="892929" y="137413"/>
                        <a:pt x="900930" y="139604"/>
                        <a:pt x="891977" y="138366"/>
                      </a:cubicBezTo>
                      <a:cubicBezTo>
                        <a:pt x="884452" y="137413"/>
                        <a:pt x="872069" y="134556"/>
                        <a:pt x="863878" y="133794"/>
                      </a:cubicBezTo>
                      <a:cubicBezTo>
                        <a:pt x="861020" y="133508"/>
                        <a:pt x="864449" y="134365"/>
                        <a:pt x="865307" y="134556"/>
                      </a:cubicBezTo>
                      <a:cubicBezTo>
                        <a:pt x="865116" y="134937"/>
                        <a:pt x="856258" y="133794"/>
                        <a:pt x="851114" y="133032"/>
                      </a:cubicBezTo>
                      <a:cubicBezTo>
                        <a:pt x="844066" y="132079"/>
                        <a:pt x="830159" y="129984"/>
                        <a:pt x="835779" y="130174"/>
                      </a:cubicBezTo>
                      <a:cubicBezTo>
                        <a:pt x="840446" y="130269"/>
                        <a:pt x="862544" y="133317"/>
                        <a:pt x="857591" y="131984"/>
                      </a:cubicBezTo>
                      <a:cubicBezTo>
                        <a:pt x="851686" y="130365"/>
                        <a:pt x="841304" y="129222"/>
                        <a:pt x="837303" y="129317"/>
                      </a:cubicBezTo>
                      <a:cubicBezTo>
                        <a:pt x="831969" y="129412"/>
                        <a:pt x="795584" y="124269"/>
                        <a:pt x="795869" y="123411"/>
                      </a:cubicBezTo>
                      <a:cubicBezTo>
                        <a:pt x="795774" y="123602"/>
                        <a:pt x="797870" y="124650"/>
                        <a:pt x="792536" y="123983"/>
                      </a:cubicBezTo>
                      <a:cubicBezTo>
                        <a:pt x="786154" y="123126"/>
                        <a:pt x="774438" y="121602"/>
                        <a:pt x="774247" y="122078"/>
                      </a:cubicBezTo>
                      <a:cubicBezTo>
                        <a:pt x="774343" y="121792"/>
                        <a:pt x="771104" y="121221"/>
                        <a:pt x="765961" y="120363"/>
                      </a:cubicBezTo>
                      <a:cubicBezTo>
                        <a:pt x="760817" y="119601"/>
                        <a:pt x="753864" y="118554"/>
                        <a:pt x="746530" y="117411"/>
                      </a:cubicBezTo>
                      <a:cubicBezTo>
                        <a:pt x="731766" y="115410"/>
                        <a:pt x="715669" y="113124"/>
                        <a:pt x="709763" y="112362"/>
                      </a:cubicBezTo>
                      <a:cubicBezTo>
                        <a:pt x="686332" y="109219"/>
                        <a:pt x="671473" y="107886"/>
                        <a:pt x="654995" y="106647"/>
                      </a:cubicBezTo>
                      <a:cubicBezTo>
                        <a:pt x="657280" y="106838"/>
                        <a:pt x="671949" y="107886"/>
                        <a:pt x="666329" y="106838"/>
                      </a:cubicBezTo>
                      <a:cubicBezTo>
                        <a:pt x="666139" y="106838"/>
                        <a:pt x="657662" y="105790"/>
                        <a:pt x="657566" y="105790"/>
                      </a:cubicBezTo>
                      <a:cubicBezTo>
                        <a:pt x="653471" y="105219"/>
                        <a:pt x="656709" y="105695"/>
                        <a:pt x="654518" y="105028"/>
                      </a:cubicBezTo>
                      <a:cubicBezTo>
                        <a:pt x="651185" y="104076"/>
                        <a:pt x="642803" y="102742"/>
                        <a:pt x="641755" y="103314"/>
                      </a:cubicBezTo>
                      <a:cubicBezTo>
                        <a:pt x="641088" y="103695"/>
                        <a:pt x="642707" y="104171"/>
                        <a:pt x="633278" y="102933"/>
                      </a:cubicBezTo>
                      <a:cubicBezTo>
                        <a:pt x="628420" y="102266"/>
                        <a:pt x="622514" y="101409"/>
                        <a:pt x="617752" y="100742"/>
                      </a:cubicBezTo>
                      <a:cubicBezTo>
                        <a:pt x="614037" y="100170"/>
                        <a:pt x="614989" y="99980"/>
                        <a:pt x="612418" y="99694"/>
                      </a:cubicBezTo>
                      <a:lnTo>
                        <a:pt x="587843" y="96360"/>
                      </a:lnTo>
                      <a:cubicBezTo>
                        <a:pt x="573461" y="94455"/>
                        <a:pt x="578223" y="96551"/>
                        <a:pt x="582319" y="97027"/>
                      </a:cubicBezTo>
                      <a:cubicBezTo>
                        <a:pt x="575080" y="96075"/>
                        <a:pt x="559078" y="92550"/>
                        <a:pt x="552125" y="91407"/>
                      </a:cubicBezTo>
                      <a:cubicBezTo>
                        <a:pt x="544790" y="90169"/>
                        <a:pt x="538313" y="89217"/>
                        <a:pt x="546124" y="90836"/>
                      </a:cubicBezTo>
                      <a:cubicBezTo>
                        <a:pt x="550601" y="91788"/>
                        <a:pt x="558125" y="93598"/>
                        <a:pt x="544314" y="91407"/>
                      </a:cubicBezTo>
                      <a:cubicBezTo>
                        <a:pt x="536980" y="90169"/>
                        <a:pt x="530503" y="89121"/>
                        <a:pt x="524883" y="87978"/>
                      </a:cubicBezTo>
                      <a:cubicBezTo>
                        <a:pt x="524216" y="87883"/>
                        <a:pt x="519930" y="86931"/>
                        <a:pt x="518216" y="86740"/>
                      </a:cubicBezTo>
                      <a:cubicBezTo>
                        <a:pt x="520883" y="87121"/>
                        <a:pt x="523264" y="88455"/>
                        <a:pt x="521359" y="88359"/>
                      </a:cubicBezTo>
                      <a:cubicBezTo>
                        <a:pt x="518978" y="88264"/>
                        <a:pt x="503261" y="84930"/>
                        <a:pt x="501642" y="84549"/>
                      </a:cubicBezTo>
                      <a:cubicBezTo>
                        <a:pt x="479639" y="80073"/>
                        <a:pt x="506309" y="86359"/>
                        <a:pt x="505452" y="86264"/>
                      </a:cubicBezTo>
                      <a:cubicBezTo>
                        <a:pt x="501642" y="85978"/>
                        <a:pt x="480592" y="81597"/>
                        <a:pt x="480306" y="82359"/>
                      </a:cubicBezTo>
                      <a:cubicBezTo>
                        <a:pt x="480401" y="82168"/>
                        <a:pt x="477258" y="81597"/>
                        <a:pt x="472496" y="80930"/>
                      </a:cubicBezTo>
                      <a:cubicBezTo>
                        <a:pt x="467638" y="80263"/>
                        <a:pt x="461161" y="79311"/>
                        <a:pt x="454303" y="78358"/>
                      </a:cubicBezTo>
                      <a:cubicBezTo>
                        <a:pt x="440682" y="76548"/>
                        <a:pt x="425823" y="74548"/>
                        <a:pt x="421346" y="73977"/>
                      </a:cubicBezTo>
                      <a:cubicBezTo>
                        <a:pt x="409726" y="72548"/>
                        <a:pt x="401534" y="71595"/>
                        <a:pt x="391152" y="70357"/>
                      </a:cubicBezTo>
                      <a:cubicBezTo>
                        <a:pt x="383627" y="69405"/>
                        <a:pt x="378484" y="67976"/>
                        <a:pt x="372578" y="67404"/>
                      </a:cubicBezTo>
                      <a:cubicBezTo>
                        <a:pt x="369245" y="67119"/>
                        <a:pt x="361244" y="66738"/>
                        <a:pt x="356767" y="66166"/>
                      </a:cubicBezTo>
                      <a:cubicBezTo>
                        <a:pt x="357624" y="66261"/>
                        <a:pt x="375055" y="66547"/>
                        <a:pt x="359243" y="65214"/>
                      </a:cubicBezTo>
                      <a:cubicBezTo>
                        <a:pt x="352480" y="64642"/>
                        <a:pt x="341241" y="63023"/>
                        <a:pt x="340384" y="63499"/>
                      </a:cubicBezTo>
                      <a:cubicBezTo>
                        <a:pt x="339622" y="63975"/>
                        <a:pt x="326382" y="61404"/>
                        <a:pt x="326192" y="61975"/>
                      </a:cubicBezTo>
                      <a:cubicBezTo>
                        <a:pt x="326382" y="61404"/>
                        <a:pt x="324477" y="60642"/>
                        <a:pt x="312952" y="58927"/>
                      </a:cubicBezTo>
                      <a:cubicBezTo>
                        <a:pt x="305332" y="57784"/>
                        <a:pt x="301998" y="59022"/>
                        <a:pt x="293426" y="58165"/>
                      </a:cubicBezTo>
                      <a:cubicBezTo>
                        <a:pt x="271042" y="55879"/>
                        <a:pt x="270661" y="53307"/>
                        <a:pt x="270946" y="52736"/>
                      </a:cubicBezTo>
                      <a:cubicBezTo>
                        <a:pt x="261898" y="52260"/>
                        <a:pt x="253611" y="51783"/>
                        <a:pt x="242181" y="50926"/>
                      </a:cubicBezTo>
                      <a:cubicBezTo>
                        <a:pt x="238180" y="49878"/>
                        <a:pt x="235133" y="49116"/>
                        <a:pt x="228655" y="47878"/>
                      </a:cubicBezTo>
                      <a:cubicBezTo>
                        <a:pt x="228465" y="48450"/>
                        <a:pt x="215987" y="46545"/>
                        <a:pt x="210082" y="45878"/>
                      </a:cubicBezTo>
                      <a:cubicBezTo>
                        <a:pt x="206843" y="45497"/>
                        <a:pt x="191984" y="44259"/>
                        <a:pt x="193699" y="44640"/>
                      </a:cubicBezTo>
                      <a:cubicBezTo>
                        <a:pt x="187698" y="43211"/>
                        <a:pt x="198461" y="43592"/>
                        <a:pt x="177506" y="41306"/>
                      </a:cubicBezTo>
                      <a:cubicBezTo>
                        <a:pt x="162647" y="39687"/>
                        <a:pt x="158456" y="38829"/>
                        <a:pt x="158837" y="38067"/>
                      </a:cubicBezTo>
                      <a:cubicBezTo>
                        <a:pt x="150455" y="36924"/>
                        <a:pt x="153789" y="37782"/>
                        <a:pt x="150360" y="37591"/>
                      </a:cubicBezTo>
                      <a:cubicBezTo>
                        <a:pt x="145407" y="37305"/>
                        <a:pt x="133977" y="35400"/>
                        <a:pt x="127595" y="34829"/>
                      </a:cubicBezTo>
                      <a:cubicBezTo>
                        <a:pt x="121118" y="34162"/>
                        <a:pt x="125786" y="35210"/>
                        <a:pt x="121880" y="35019"/>
                      </a:cubicBezTo>
                      <a:cubicBezTo>
                        <a:pt x="117880" y="34734"/>
                        <a:pt x="109117" y="33210"/>
                        <a:pt x="108926" y="33591"/>
                      </a:cubicBezTo>
                      <a:cubicBezTo>
                        <a:pt x="109117" y="33019"/>
                        <a:pt x="110927" y="33305"/>
                        <a:pt x="101021" y="31971"/>
                      </a:cubicBezTo>
                      <a:lnTo>
                        <a:pt x="81113" y="29304"/>
                      </a:lnTo>
                      <a:cubicBezTo>
                        <a:pt x="81209" y="29019"/>
                        <a:pt x="80923" y="28447"/>
                        <a:pt x="88447" y="29495"/>
                      </a:cubicBezTo>
                      <a:cubicBezTo>
                        <a:pt x="91210" y="29685"/>
                        <a:pt x="95401" y="30447"/>
                        <a:pt x="95591" y="30066"/>
                      </a:cubicBezTo>
                      <a:cubicBezTo>
                        <a:pt x="76446" y="27495"/>
                        <a:pt x="73684" y="27971"/>
                        <a:pt x="58634" y="26447"/>
                      </a:cubicBezTo>
                      <a:cubicBezTo>
                        <a:pt x="43489" y="24828"/>
                        <a:pt x="58063" y="25590"/>
                        <a:pt x="57968" y="25494"/>
                      </a:cubicBezTo>
                      <a:cubicBezTo>
                        <a:pt x="57587" y="25494"/>
                        <a:pt x="46442" y="24256"/>
                        <a:pt x="46252" y="24256"/>
                      </a:cubicBezTo>
                      <a:cubicBezTo>
                        <a:pt x="39965" y="23780"/>
                        <a:pt x="38251" y="23589"/>
                        <a:pt x="32250" y="22351"/>
                      </a:cubicBezTo>
                      <a:cubicBezTo>
                        <a:pt x="23868" y="20732"/>
                        <a:pt x="2723" y="17684"/>
                        <a:pt x="11105" y="19875"/>
                      </a:cubicBezTo>
                      <a:cubicBezTo>
                        <a:pt x="6437" y="19398"/>
                        <a:pt x="4723" y="18446"/>
                        <a:pt x="3294" y="17017"/>
                      </a:cubicBezTo>
                      <a:cubicBezTo>
                        <a:pt x="1484" y="15112"/>
                        <a:pt x="4818" y="17493"/>
                        <a:pt x="4818" y="16922"/>
                      </a:cubicBezTo>
                      <a:cubicBezTo>
                        <a:pt x="4723" y="16636"/>
                        <a:pt x="3675" y="15684"/>
                        <a:pt x="2913" y="14255"/>
                      </a:cubicBezTo>
                      <a:cubicBezTo>
                        <a:pt x="2151" y="12731"/>
                        <a:pt x="1770" y="10731"/>
                        <a:pt x="2151" y="9016"/>
                      </a:cubicBezTo>
                      <a:cubicBezTo>
                        <a:pt x="3008" y="4920"/>
                        <a:pt x="6056" y="3015"/>
                        <a:pt x="8342" y="2444"/>
                      </a:cubicBezTo>
                      <a:cubicBezTo>
                        <a:pt x="10819" y="1872"/>
                        <a:pt x="12724" y="2349"/>
                        <a:pt x="14534" y="2253"/>
                      </a:cubicBezTo>
                      <a:cubicBezTo>
                        <a:pt x="18344" y="2349"/>
                        <a:pt x="22439" y="2634"/>
                        <a:pt x="31869" y="3873"/>
                      </a:cubicBezTo>
                      <a:cubicBezTo>
                        <a:pt x="31679" y="4254"/>
                        <a:pt x="30631" y="4635"/>
                        <a:pt x="34346" y="5587"/>
                      </a:cubicBezTo>
                      <a:cubicBezTo>
                        <a:pt x="40537" y="7111"/>
                        <a:pt x="52253" y="8254"/>
                        <a:pt x="52538" y="7683"/>
                      </a:cubicBezTo>
                      <a:cubicBezTo>
                        <a:pt x="52348" y="8159"/>
                        <a:pt x="55586" y="9207"/>
                        <a:pt x="66159" y="10635"/>
                      </a:cubicBezTo>
                      <a:cubicBezTo>
                        <a:pt x="66254" y="10350"/>
                        <a:pt x="61301" y="7968"/>
                        <a:pt x="73208" y="10350"/>
                      </a:cubicBezTo>
                      <a:cubicBezTo>
                        <a:pt x="79304" y="11588"/>
                        <a:pt x="79208" y="12255"/>
                        <a:pt x="90734" y="13874"/>
                      </a:cubicBezTo>
                      <a:cubicBezTo>
                        <a:pt x="97972" y="14826"/>
                        <a:pt x="100544" y="14826"/>
                        <a:pt x="108355" y="15969"/>
                      </a:cubicBezTo>
                      <a:cubicBezTo>
                        <a:pt x="108260" y="16160"/>
                        <a:pt x="110260" y="16446"/>
                        <a:pt x="113403" y="17017"/>
                      </a:cubicBezTo>
                      <a:cubicBezTo>
                        <a:pt x="116546" y="17493"/>
                        <a:pt x="120737" y="18065"/>
                        <a:pt x="125119" y="18732"/>
                      </a:cubicBezTo>
                      <a:cubicBezTo>
                        <a:pt x="133977" y="19875"/>
                        <a:pt x="143597" y="21208"/>
                        <a:pt x="146645" y="21589"/>
                      </a:cubicBezTo>
                      <a:cubicBezTo>
                        <a:pt x="156932" y="22827"/>
                        <a:pt x="142930" y="20256"/>
                        <a:pt x="146264" y="20446"/>
                      </a:cubicBezTo>
                      <a:cubicBezTo>
                        <a:pt x="154837" y="21113"/>
                        <a:pt x="162743" y="23780"/>
                        <a:pt x="163790" y="24066"/>
                      </a:cubicBezTo>
                      <a:cubicBezTo>
                        <a:pt x="165695" y="24732"/>
                        <a:pt x="181316" y="26733"/>
                        <a:pt x="185984" y="27304"/>
                      </a:cubicBezTo>
                      <a:cubicBezTo>
                        <a:pt x="198937" y="28923"/>
                        <a:pt x="211987" y="30543"/>
                        <a:pt x="224464" y="32067"/>
                      </a:cubicBezTo>
                      <a:cubicBezTo>
                        <a:pt x="228179" y="32543"/>
                        <a:pt x="250849" y="34829"/>
                        <a:pt x="252849" y="35210"/>
                      </a:cubicBezTo>
                      <a:cubicBezTo>
                        <a:pt x="256087" y="35877"/>
                        <a:pt x="232275" y="34162"/>
                        <a:pt x="241514" y="35210"/>
                      </a:cubicBezTo>
                      <a:cubicBezTo>
                        <a:pt x="245229" y="35591"/>
                        <a:pt x="255707" y="36734"/>
                        <a:pt x="265232" y="37782"/>
                      </a:cubicBezTo>
                      <a:cubicBezTo>
                        <a:pt x="269994" y="38258"/>
                        <a:pt x="274471" y="38734"/>
                        <a:pt x="277900" y="39020"/>
                      </a:cubicBezTo>
                      <a:cubicBezTo>
                        <a:pt x="279519" y="39115"/>
                        <a:pt x="280948" y="39306"/>
                        <a:pt x="281900" y="39401"/>
                      </a:cubicBezTo>
                      <a:cubicBezTo>
                        <a:pt x="282853" y="39496"/>
                        <a:pt x="283424" y="39496"/>
                        <a:pt x="283424" y="39401"/>
                      </a:cubicBezTo>
                      <a:cubicBezTo>
                        <a:pt x="283234" y="39972"/>
                        <a:pt x="289616" y="41020"/>
                        <a:pt x="298855" y="42354"/>
                      </a:cubicBezTo>
                      <a:cubicBezTo>
                        <a:pt x="306284" y="43401"/>
                        <a:pt x="314285" y="44449"/>
                        <a:pt x="321429" y="45211"/>
                      </a:cubicBezTo>
                      <a:cubicBezTo>
                        <a:pt x="327049" y="45687"/>
                        <a:pt x="329144" y="45878"/>
                        <a:pt x="334954" y="46449"/>
                      </a:cubicBezTo>
                      <a:cubicBezTo>
                        <a:pt x="352004" y="48354"/>
                        <a:pt x="362863" y="50736"/>
                        <a:pt x="376960" y="52926"/>
                      </a:cubicBezTo>
                      <a:cubicBezTo>
                        <a:pt x="381151" y="53593"/>
                        <a:pt x="381151" y="53403"/>
                        <a:pt x="381246" y="53212"/>
                      </a:cubicBezTo>
                      <a:cubicBezTo>
                        <a:pt x="386389" y="53879"/>
                        <a:pt x="391914" y="54641"/>
                        <a:pt x="397058" y="55308"/>
                      </a:cubicBezTo>
                      <a:cubicBezTo>
                        <a:pt x="406297" y="56451"/>
                        <a:pt x="414679" y="57403"/>
                        <a:pt x="425252" y="58737"/>
                      </a:cubicBezTo>
                      <a:cubicBezTo>
                        <a:pt x="434586" y="60070"/>
                        <a:pt x="440111" y="60927"/>
                        <a:pt x="448874" y="62166"/>
                      </a:cubicBezTo>
                      <a:cubicBezTo>
                        <a:pt x="452969" y="62737"/>
                        <a:pt x="461161" y="63975"/>
                        <a:pt x="464399" y="64166"/>
                      </a:cubicBezTo>
                      <a:cubicBezTo>
                        <a:pt x="469924" y="64452"/>
                        <a:pt x="497356" y="68452"/>
                        <a:pt x="506976" y="69786"/>
                      </a:cubicBezTo>
                      <a:cubicBezTo>
                        <a:pt x="511167" y="70262"/>
                        <a:pt x="538694" y="73405"/>
                        <a:pt x="539837" y="73596"/>
                      </a:cubicBezTo>
                      <a:cubicBezTo>
                        <a:pt x="541457" y="73881"/>
                        <a:pt x="535742" y="73691"/>
                        <a:pt x="535170" y="73691"/>
                      </a:cubicBezTo>
                      <a:lnTo>
                        <a:pt x="549362" y="75215"/>
                      </a:lnTo>
                      <a:cubicBezTo>
                        <a:pt x="550886" y="75310"/>
                        <a:pt x="560507" y="75882"/>
                        <a:pt x="562888" y="76167"/>
                      </a:cubicBezTo>
                      <a:cubicBezTo>
                        <a:pt x="564317" y="76358"/>
                        <a:pt x="562793" y="76834"/>
                        <a:pt x="565650" y="77310"/>
                      </a:cubicBezTo>
                      <a:cubicBezTo>
                        <a:pt x="570413" y="78168"/>
                        <a:pt x="578890" y="79215"/>
                        <a:pt x="584224" y="79977"/>
                      </a:cubicBezTo>
                      <a:cubicBezTo>
                        <a:pt x="592130" y="80835"/>
                        <a:pt x="605464" y="82263"/>
                        <a:pt x="605179" y="83025"/>
                      </a:cubicBezTo>
                      <a:cubicBezTo>
                        <a:pt x="605274" y="82835"/>
                        <a:pt x="613466" y="83502"/>
                        <a:pt x="612322" y="83216"/>
                      </a:cubicBezTo>
                      <a:cubicBezTo>
                        <a:pt x="616895" y="84359"/>
                        <a:pt x="621371" y="85026"/>
                        <a:pt x="633182" y="86645"/>
                      </a:cubicBezTo>
                      <a:cubicBezTo>
                        <a:pt x="638516" y="87407"/>
                        <a:pt x="646994" y="88550"/>
                        <a:pt x="651851" y="89026"/>
                      </a:cubicBezTo>
                      <a:cubicBezTo>
                        <a:pt x="655090" y="89312"/>
                        <a:pt x="652328" y="88836"/>
                        <a:pt x="656328" y="89312"/>
                      </a:cubicBezTo>
                      <a:cubicBezTo>
                        <a:pt x="668234" y="91122"/>
                        <a:pt x="672521" y="91693"/>
                        <a:pt x="685094" y="93598"/>
                      </a:cubicBezTo>
                      <a:cubicBezTo>
                        <a:pt x="687856" y="93979"/>
                        <a:pt x="695857" y="95027"/>
                        <a:pt x="703191" y="96075"/>
                      </a:cubicBezTo>
                      <a:cubicBezTo>
                        <a:pt x="710430" y="97122"/>
                        <a:pt x="717002" y="98075"/>
                        <a:pt x="716907" y="98361"/>
                      </a:cubicBezTo>
                      <a:cubicBezTo>
                        <a:pt x="730433" y="100170"/>
                        <a:pt x="718241" y="97789"/>
                        <a:pt x="727575" y="98742"/>
                      </a:cubicBezTo>
                      <a:cubicBezTo>
                        <a:pt x="732338" y="99313"/>
                        <a:pt x="736814" y="100456"/>
                        <a:pt x="738053" y="100742"/>
                      </a:cubicBezTo>
                      <a:cubicBezTo>
                        <a:pt x="741482" y="101313"/>
                        <a:pt x="744911" y="101885"/>
                        <a:pt x="748530" y="102456"/>
                      </a:cubicBezTo>
                      <a:cubicBezTo>
                        <a:pt x="752912" y="103123"/>
                        <a:pt x="764342" y="104457"/>
                        <a:pt x="774629" y="105600"/>
                      </a:cubicBezTo>
                      <a:cubicBezTo>
                        <a:pt x="779772" y="106266"/>
                        <a:pt x="784630" y="106838"/>
                        <a:pt x="788154" y="107314"/>
                      </a:cubicBezTo>
                      <a:cubicBezTo>
                        <a:pt x="791678" y="107790"/>
                        <a:pt x="793964" y="108171"/>
                        <a:pt x="793869" y="108362"/>
                      </a:cubicBezTo>
                      <a:cubicBezTo>
                        <a:pt x="793488" y="108076"/>
                        <a:pt x="796631" y="107314"/>
                        <a:pt x="801965" y="108076"/>
                      </a:cubicBezTo>
                      <a:cubicBezTo>
                        <a:pt x="804823" y="108457"/>
                        <a:pt x="807395" y="109314"/>
                        <a:pt x="808157" y="109505"/>
                      </a:cubicBezTo>
                      <a:cubicBezTo>
                        <a:pt x="809776" y="109791"/>
                        <a:pt x="814157" y="110457"/>
                        <a:pt x="815967" y="110743"/>
                      </a:cubicBezTo>
                      <a:cubicBezTo>
                        <a:pt x="823301" y="111886"/>
                        <a:pt x="826730" y="112458"/>
                        <a:pt x="834255" y="113315"/>
                      </a:cubicBezTo>
                      <a:cubicBezTo>
                        <a:pt x="836732" y="113601"/>
                        <a:pt x="840351" y="114077"/>
                        <a:pt x="841970" y="114458"/>
                      </a:cubicBezTo>
                      <a:cubicBezTo>
                        <a:pt x="845113" y="115220"/>
                        <a:pt x="835874" y="114648"/>
                        <a:pt x="838255" y="115125"/>
                      </a:cubicBezTo>
                      <a:cubicBezTo>
                        <a:pt x="841018" y="115696"/>
                        <a:pt x="855877" y="116934"/>
                        <a:pt x="860354" y="117506"/>
                      </a:cubicBezTo>
                      <a:cubicBezTo>
                        <a:pt x="873403" y="119220"/>
                        <a:pt x="887214" y="121506"/>
                        <a:pt x="899692" y="123411"/>
                      </a:cubicBezTo>
                      <a:cubicBezTo>
                        <a:pt x="913217" y="125412"/>
                        <a:pt x="901883" y="121697"/>
                        <a:pt x="920742" y="125126"/>
                      </a:cubicBezTo>
                      <a:cubicBezTo>
                        <a:pt x="930458" y="126936"/>
                        <a:pt x="933887" y="127888"/>
                        <a:pt x="948936" y="129698"/>
                      </a:cubicBezTo>
                      <a:cubicBezTo>
                        <a:pt x="954080" y="130365"/>
                        <a:pt x="967034" y="130746"/>
                        <a:pt x="969129" y="131984"/>
                      </a:cubicBezTo>
                      <a:cubicBezTo>
                        <a:pt x="971510" y="133413"/>
                        <a:pt x="987703" y="134746"/>
                        <a:pt x="995132" y="135318"/>
                      </a:cubicBezTo>
                      <a:cubicBezTo>
                        <a:pt x="1008848" y="136461"/>
                        <a:pt x="1013325" y="138080"/>
                        <a:pt x="1026184" y="139985"/>
                      </a:cubicBezTo>
                      <a:cubicBezTo>
                        <a:pt x="1039424" y="141890"/>
                        <a:pt x="1029994" y="139318"/>
                        <a:pt x="1033137" y="139413"/>
                      </a:cubicBezTo>
                      <a:cubicBezTo>
                        <a:pt x="1036185" y="139509"/>
                        <a:pt x="1049996" y="142938"/>
                        <a:pt x="1054759" y="143128"/>
                      </a:cubicBezTo>
                      <a:cubicBezTo>
                        <a:pt x="1056092" y="143128"/>
                        <a:pt x="1050568" y="142176"/>
                        <a:pt x="1054092" y="142461"/>
                      </a:cubicBezTo>
                      <a:cubicBezTo>
                        <a:pt x="1055902" y="142557"/>
                        <a:pt x="1064665" y="143795"/>
                        <a:pt x="1066379" y="144081"/>
                      </a:cubicBezTo>
                      <a:cubicBezTo>
                        <a:pt x="1073809" y="145509"/>
                        <a:pt x="1061426" y="144462"/>
                        <a:pt x="1076857" y="146748"/>
                      </a:cubicBezTo>
                      <a:cubicBezTo>
                        <a:pt x="1097145" y="149796"/>
                        <a:pt x="1123148" y="153225"/>
                        <a:pt x="1143246" y="155511"/>
                      </a:cubicBezTo>
                      <a:cubicBezTo>
                        <a:pt x="1149914" y="156273"/>
                        <a:pt x="1150961" y="156368"/>
                        <a:pt x="1157914" y="157225"/>
                      </a:cubicBezTo>
                      <a:cubicBezTo>
                        <a:pt x="1170011" y="158178"/>
                        <a:pt x="1161439" y="158749"/>
                        <a:pt x="1162772" y="158940"/>
                      </a:cubicBezTo>
                      <a:cubicBezTo>
                        <a:pt x="1174869" y="160559"/>
                        <a:pt x="1169630" y="158273"/>
                        <a:pt x="1185728" y="161416"/>
                      </a:cubicBezTo>
                      <a:cubicBezTo>
                        <a:pt x="1188680" y="161797"/>
                        <a:pt x="1192871" y="162273"/>
                        <a:pt x="1195634" y="162654"/>
                      </a:cubicBezTo>
                      <a:cubicBezTo>
                        <a:pt x="1199348" y="163131"/>
                        <a:pt x="1214493" y="164940"/>
                        <a:pt x="1228590" y="166655"/>
                      </a:cubicBezTo>
                      <a:cubicBezTo>
                        <a:pt x="1235639" y="167607"/>
                        <a:pt x="1242497" y="168465"/>
                        <a:pt x="1247545" y="169131"/>
                      </a:cubicBezTo>
                      <a:cubicBezTo>
                        <a:pt x="1252593" y="169798"/>
                        <a:pt x="1255832" y="170370"/>
                        <a:pt x="1255736" y="170560"/>
                      </a:cubicBezTo>
                      <a:lnTo>
                        <a:pt x="1277168" y="172179"/>
                      </a:lnTo>
                      <a:cubicBezTo>
                        <a:pt x="1276882" y="172846"/>
                        <a:pt x="1287455" y="174370"/>
                        <a:pt x="1296027" y="175608"/>
                      </a:cubicBezTo>
                      <a:cubicBezTo>
                        <a:pt x="1305552" y="176942"/>
                        <a:pt x="1304695" y="177323"/>
                        <a:pt x="1309172" y="178275"/>
                      </a:cubicBezTo>
                      <a:cubicBezTo>
                        <a:pt x="1312696" y="179037"/>
                        <a:pt x="1323459" y="178847"/>
                        <a:pt x="1333079" y="180180"/>
                      </a:cubicBezTo>
                      <a:cubicBezTo>
                        <a:pt x="1332984" y="180371"/>
                        <a:pt x="1328222" y="180942"/>
                        <a:pt x="1331651" y="181514"/>
                      </a:cubicBezTo>
                      <a:cubicBezTo>
                        <a:pt x="1339366" y="182752"/>
                        <a:pt x="1352987" y="184086"/>
                        <a:pt x="1353653" y="183705"/>
                      </a:cubicBezTo>
                      <a:cubicBezTo>
                        <a:pt x="1354130" y="183419"/>
                        <a:pt x="1347557" y="182181"/>
                        <a:pt x="1356035" y="183324"/>
                      </a:cubicBezTo>
                      <a:cubicBezTo>
                        <a:pt x="1361559" y="184086"/>
                        <a:pt x="1362988" y="184276"/>
                        <a:pt x="1365845" y="184943"/>
                      </a:cubicBezTo>
                      <a:cubicBezTo>
                        <a:pt x="1370703" y="186086"/>
                        <a:pt x="1363655" y="185800"/>
                        <a:pt x="1367941" y="186753"/>
                      </a:cubicBezTo>
                      <a:cubicBezTo>
                        <a:pt x="1368703" y="186943"/>
                        <a:pt x="1374799" y="187038"/>
                        <a:pt x="1374608" y="187038"/>
                      </a:cubicBezTo>
                      <a:cubicBezTo>
                        <a:pt x="1379085" y="187419"/>
                        <a:pt x="1384419" y="187991"/>
                        <a:pt x="1390515" y="188753"/>
                      </a:cubicBezTo>
                      <a:cubicBezTo>
                        <a:pt x="1395944" y="189420"/>
                        <a:pt x="1396421" y="189801"/>
                        <a:pt x="1400135" y="190182"/>
                      </a:cubicBezTo>
                      <a:cubicBezTo>
                        <a:pt x="1405660" y="190753"/>
                        <a:pt x="1407660" y="190753"/>
                        <a:pt x="1411089" y="190944"/>
                      </a:cubicBezTo>
                      <a:cubicBezTo>
                        <a:pt x="1415852" y="191229"/>
                        <a:pt x="1418709" y="192849"/>
                        <a:pt x="1426615" y="193515"/>
                      </a:cubicBezTo>
                      <a:cubicBezTo>
                        <a:pt x="1430425" y="193896"/>
                        <a:pt x="1430901" y="193611"/>
                        <a:pt x="1435378" y="194087"/>
                      </a:cubicBezTo>
                      <a:cubicBezTo>
                        <a:pt x="1439855" y="194658"/>
                        <a:pt x="1445093" y="195325"/>
                        <a:pt x="1449665" y="195992"/>
                      </a:cubicBezTo>
                      <a:cubicBezTo>
                        <a:pt x="1437950" y="194373"/>
                        <a:pt x="1421186" y="192944"/>
                        <a:pt x="1440331" y="195611"/>
                      </a:cubicBezTo>
                      <a:cubicBezTo>
                        <a:pt x="1449094" y="196849"/>
                        <a:pt x="1465763" y="198945"/>
                        <a:pt x="1465953" y="198278"/>
                      </a:cubicBezTo>
                      <a:cubicBezTo>
                        <a:pt x="1465763" y="198849"/>
                        <a:pt x="1479479" y="200850"/>
                        <a:pt x="1495100" y="203040"/>
                      </a:cubicBezTo>
                      <a:cubicBezTo>
                        <a:pt x="1510626" y="205136"/>
                        <a:pt x="1528056" y="207422"/>
                        <a:pt x="1535009" y="208374"/>
                      </a:cubicBezTo>
                      <a:cubicBezTo>
                        <a:pt x="1547868" y="210089"/>
                        <a:pt x="1542915" y="208851"/>
                        <a:pt x="1543106" y="208184"/>
                      </a:cubicBezTo>
                      <a:cubicBezTo>
                        <a:pt x="1549487" y="208279"/>
                        <a:pt x="1551297" y="208565"/>
                        <a:pt x="1557107" y="210089"/>
                      </a:cubicBezTo>
                      <a:cubicBezTo>
                        <a:pt x="1556631" y="211327"/>
                        <a:pt x="1588635" y="215994"/>
                        <a:pt x="1604351" y="218185"/>
                      </a:cubicBezTo>
                      <a:cubicBezTo>
                        <a:pt x="1613019" y="219328"/>
                        <a:pt x="1623020" y="220757"/>
                        <a:pt x="1629307" y="221138"/>
                      </a:cubicBezTo>
                      <a:cubicBezTo>
                        <a:pt x="1638356" y="221709"/>
                        <a:pt x="1643404" y="222186"/>
                        <a:pt x="1657787" y="224186"/>
                      </a:cubicBezTo>
                      <a:cubicBezTo>
                        <a:pt x="1642737" y="222186"/>
                        <a:pt x="1636451" y="222186"/>
                        <a:pt x="1655024" y="224662"/>
                      </a:cubicBezTo>
                      <a:lnTo>
                        <a:pt x="1697696" y="230377"/>
                      </a:lnTo>
                      <a:cubicBezTo>
                        <a:pt x="1714651" y="232663"/>
                        <a:pt x="1722176" y="233616"/>
                        <a:pt x="1730272" y="233806"/>
                      </a:cubicBezTo>
                      <a:cubicBezTo>
                        <a:pt x="1726747" y="233711"/>
                        <a:pt x="1723033" y="233520"/>
                        <a:pt x="1725414" y="234378"/>
                      </a:cubicBezTo>
                      <a:cubicBezTo>
                        <a:pt x="1726747" y="234854"/>
                        <a:pt x="1737606" y="236473"/>
                        <a:pt x="1738368" y="236187"/>
                      </a:cubicBezTo>
                      <a:cubicBezTo>
                        <a:pt x="1738844" y="235997"/>
                        <a:pt x="1741702" y="236378"/>
                        <a:pt x="1745226" y="236854"/>
                      </a:cubicBezTo>
                      <a:cubicBezTo>
                        <a:pt x="1746941" y="237140"/>
                        <a:pt x="1749036" y="237140"/>
                        <a:pt x="1750655" y="237902"/>
                      </a:cubicBezTo>
                      <a:cubicBezTo>
                        <a:pt x="1752275" y="238569"/>
                        <a:pt x="1753608" y="239902"/>
                        <a:pt x="1754370" y="241426"/>
                      </a:cubicBezTo>
                      <a:cubicBezTo>
                        <a:pt x="1755608" y="244474"/>
                        <a:pt x="1755513" y="244760"/>
                        <a:pt x="1755799" y="248189"/>
                      </a:cubicBezTo>
                      <a:cubicBezTo>
                        <a:pt x="1756085" y="253428"/>
                        <a:pt x="1755513" y="258190"/>
                        <a:pt x="1755418" y="263048"/>
                      </a:cubicBezTo>
                      <a:cubicBezTo>
                        <a:pt x="1755418" y="267906"/>
                        <a:pt x="1755322" y="273240"/>
                        <a:pt x="1755322" y="278288"/>
                      </a:cubicBezTo>
                      <a:cubicBezTo>
                        <a:pt x="1755322" y="283622"/>
                        <a:pt x="1755418" y="290670"/>
                        <a:pt x="1755799" y="292861"/>
                      </a:cubicBezTo>
                      <a:cubicBezTo>
                        <a:pt x="1756085" y="295052"/>
                        <a:pt x="1755989" y="301148"/>
                        <a:pt x="1755989" y="307625"/>
                      </a:cubicBezTo>
                      <a:cubicBezTo>
                        <a:pt x="1755418" y="307911"/>
                        <a:pt x="1755322" y="304005"/>
                        <a:pt x="1755513" y="315816"/>
                      </a:cubicBezTo>
                      <a:cubicBezTo>
                        <a:pt x="1755704" y="322674"/>
                        <a:pt x="1755799" y="329342"/>
                        <a:pt x="1755989" y="335819"/>
                      </a:cubicBezTo>
                      <a:cubicBezTo>
                        <a:pt x="1755894" y="334962"/>
                        <a:pt x="1756370" y="348011"/>
                        <a:pt x="1756085" y="345725"/>
                      </a:cubicBezTo>
                      <a:cubicBezTo>
                        <a:pt x="1755989" y="344963"/>
                        <a:pt x="1755894" y="341248"/>
                        <a:pt x="1755608" y="342772"/>
                      </a:cubicBezTo>
                      <a:cubicBezTo>
                        <a:pt x="1755608" y="353440"/>
                        <a:pt x="1755799" y="351821"/>
                        <a:pt x="1756085" y="358203"/>
                      </a:cubicBezTo>
                      <a:cubicBezTo>
                        <a:pt x="1756275" y="362584"/>
                        <a:pt x="1756656" y="373538"/>
                        <a:pt x="1756180" y="377348"/>
                      </a:cubicBezTo>
                      <a:cubicBezTo>
                        <a:pt x="1755608" y="382206"/>
                        <a:pt x="1755513" y="374586"/>
                        <a:pt x="1755227" y="388778"/>
                      </a:cubicBezTo>
                      <a:cubicBezTo>
                        <a:pt x="1755132" y="396398"/>
                        <a:pt x="1754942" y="407066"/>
                        <a:pt x="1754846" y="414972"/>
                      </a:cubicBezTo>
                      <a:cubicBezTo>
                        <a:pt x="1754846" y="423639"/>
                        <a:pt x="1755227" y="417734"/>
                        <a:pt x="1755513" y="418686"/>
                      </a:cubicBezTo>
                      <a:cubicBezTo>
                        <a:pt x="1755894" y="420020"/>
                        <a:pt x="1756085" y="427068"/>
                        <a:pt x="1755799" y="431736"/>
                      </a:cubicBezTo>
                      <a:cubicBezTo>
                        <a:pt x="1755608" y="434784"/>
                        <a:pt x="1755227" y="448690"/>
                        <a:pt x="1755704" y="448785"/>
                      </a:cubicBezTo>
                      <a:cubicBezTo>
                        <a:pt x="1754561" y="448500"/>
                        <a:pt x="1755418" y="482599"/>
                        <a:pt x="1755513" y="490791"/>
                      </a:cubicBezTo>
                      <a:cubicBezTo>
                        <a:pt x="1755513" y="498887"/>
                        <a:pt x="1755322" y="497268"/>
                        <a:pt x="1755227" y="504030"/>
                      </a:cubicBezTo>
                      <a:cubicBezTo>
                        <a:pt x="1755227" y="511841"/>
                        <a:pt x="1755132" y="520318"/>
                        <a:pt x="1755132" y="528319"/>
                      </a:cubicBezTo>
                      <a:cubicBezTo>
                        <a:pt x="1755132" y="531272"/>
                        <a:pt x="1755132" y="543178"/>
                        <a:pt x="1755132" y="554227"/>
                      </a:cubicBezTo>
                      <a:cubicBezTo>
                        <a:pt x="1755132" y="559752"/>
                        <a:pt x="1755037" y="565086"/>
                        <a:pt x="1755037" y="569086"/>
                      </a:cubicBezTo>
                      <a:cubicBezTo>
                        <a:pt x="1754942" y="572991"/>
                        <a:pt x="1754846" y="575563"/>
                        <a:pt x="1754751" y="575563"/>
                      </a:cubicBezTo>
                      <a:cubicBezTo>
                        <a:pt x="1754751" y="586231"/>
                        <a:pt x="1754846" y="589089"/>
                        <a:pt x="1755418" y="589946"/>
                      </a:cubicBezTo>
                      <a:cubicBezTo>
                        <a:pt x="1755704" y="590327"/>
                        <a:pt x="1756275" y="598042"/>
                        <a:pt x="1756275" y="603281"/>
                      </a:cubicBezTo>
                      <a:cubicBezTo>
                        <a:pt x="1756275" y="602328"/>
                        <a:pt x="1755322" y="607091"/>
                        <a:pt x="1755227" y="609091"/>
                      </a:cubicBezTo>
                      <a:cubicBezTo>
                        <a:pt x="1754846" y="615378"/>
                        <a:pt x="1754942" y="624807"/>
                        <a:pt x="1755132" y="632142"/>
                      </a:cubicBezTo>
                      <a:cubicBezTo>
                        <a:pt x="1755227" y="638523"/>
                        <a:pt x="1755418" y="645762"/>
                        <a:pt x="1755513" y="652811"/>
                      </a:cubicBezTo>
                      <a:cubicBezTo>
                        <a:pt x="1755418" y="653763"/>
                        <a:pt x="1755132" y="658335"/>
                        <a:pt x="1754942" y="660336"/>
                      </a:cubicBezTo>
                      <a:cubicBezTo>
                        <a:pt x="1754561" y="671766"/>
                        <a:pt x="1756275" y="671861"/>
                        <a:pt x="1756275" y="681862"/>
                      </a:cubicBezTo>
                      <a:cubicBezTo>
                        <a:pt x="1756275" y="696435"/>
                        <a:pt x="1755037" y="681386"/>
                        <a:pt x="1754846" y="690911"/>
                      </a:cubicBezTo>
                      <a:cubicBezTo>
                        <a:pt x="1754561" y="707294"/>
                        <a:pt x="1755704" y="724439"/>
                        <a:pt x="1755989" y="738250"/>
                      </a:cubicBezTo>
                      <a:cubicBezTo>
                        <a:pt x="1756085" y="740822"/>
                        <a:pt x="1756370" y="772826"/>
                        <a:pt x="1755799" y="759491"/>
                      </a:cubicBezTo>
                      <a:cubicBezTo>
                        <a:pt x="1755799" y="745013"/>
                        <a:pt x="1755322" y="741203"/>
                        <a:pt x="1755037" y="755967"/>
                      </a:cubicBezTo>
                      <a:cubicBezTo>
                        <a:pt x="1754942" y="760920"/>
                        <a:pt x="1755037" y="778065"/>
                        <a:pt x="1755513" y="776350"/>
                      </a:cubicBezTo>
                      <a:cubicBezTo>
                        <a:pt x="1755704" y="775874"/>
                        <a:pt x="1756180" y="767397"/>
                        <a:pt x="1756370" y="771302"/>
                      </a:cubicBezTo>
                      <a:cubicBezTo>
                        <a:pt x="1756370" y="771969"/>
                        <a:pt x="1754656" y="797877"/>
                        <a:pt x="1755227" y="801115"/>
                      </a:cubicBezTo>
                      <a:cubicBezTo>
                        <a:pt x="1755608" y="803115"/>
                        <a:pt x="1755989" y="800829"/>
                        <a:pt x="1756275" y="803496"/>
                      </a:cubicBezTo>
                      <a:cubicBezTo>
                        <a:pt x="1756561" y="805973"/>
                        <a:pt x="1756751" y="812069"/>
                        <a:pt x="1756942" y="816260"/>
                      </a:cubicBezTo>
                      <a:cubicBezTo>
                        <a:pt x="1756085" y="816069"/>
                        <a:pt x="1755704" y="814450"/>
                        <a:pt x="1755704" y="830643"/>
                      </a:cubicBezTo>
                      <a:cubicBezTo>
                        <a:pt x="1755704" y="834738"/>
                        <a:pt x="1756085" y="858646"/>
                        <a:pt x="1756466" y="851407"/>
                      </a:cubicBezTo>
                      <a:lnTo>
                        <a:pt x="1756466" y="865504"/>
                      </a:lnTo>
                      <a:cubicBezTo>
                        <a:pt x="1756180" y="866076"/>
                        <a:pt x="1755799" y="862456"/>
                        <a:pt x="1755513" y="865695"/>
                      </a:cubicBezTo>
                      <a:cubicBezTo>
                        <a:pt x="1755132" y="869695"/>
                        <a:pt x="1755132" y="878744"/>
                        <a:pt x="1755227" y="885030"/>
                      </a:cubicBezTo>
                      <a:cubicBezTo>
                        <a:pt x="1755513" y="899604"/>
                        <a:pt x="1756942" y="903890"/>
                        <a:pt x="1755608" y="914653"/>
                      </a:cubicBezTo>
                      <a:cubicBezTo>
                        <a:pt x="1754180" y="914272"/>
                        <a:pt x="1755894" y="925988"/>
                        <a:pt x="1755894" y="936751"/>
                      </a:cubicBezTo>
                      <a:cubicBezTo>
                        <a:pt x="1755894" y="944181"/>
                        <a:pt x="1755037" y="954277"/>
                        <a:pt x="1755322" y="959802"/>
                      </a:cubicBezTo>
                      <a:cubicBezTo>
                        <a:pt x="1755418" y="961040"/>
                        <a:pt x="1756180" y="970374"/>
                        <a:pt x="1756180" y="970660"/>
                      </a:cubicBezTo>
                      <a:cubicBezTo>
                        <a:pt x="1755704" y="975518"/>
                        <a:pt x="1755513" y="968946"/>
                        <a:pt x="1755227" y="980185"/>
                      </a:cubicBezTo>
                      <a:cubicBezTo>
                        <a:pt x="1755132" y="985233"/>
                        <a:pt x="1754942" y="995806"/>
                        <a:pt x="1755322" y="998664"/>
                      </a:cubicBezTo>
                      <a:cubicBezTo>
                        <a:pt x="1755704" y="1001235"/>
                        <a:pt x="1755513" y="1011141"/>
                        <a:pt x="1755513" y="1018380"/>
                      </a:cubicBezTo>
                      <a:cubicBezTo>
                        <a:pt x="1755513" y="1022857"/>
                        <a:pt x="1756370" y="1024953"/>
                        <a:pt x="1756370" y="1034763"/>
                      </a:cubicBezTo>
                      <a:lnTo>
                        <a:pt x="1755513" y="1034573"/>
                      </a:lnTo>
                      <a:cubicBezTo>
                        <a:pt x="1755513" y="1039716"/>
                        <a:pt x="1755513" y="1048670"/>
                        <a:pt x="1755894" y="1048765"/>
                      </a:cubicBezTo>
                      <a:cubicBezTo>
                        <a:pt x="1756275" y="1055052"/>
                        <a:pt x="1756275" y="1056766"/>
                        <a:pt x="1755894" y="1062862"/>
                      </a:cubicBezTo>
                      <a:cubicBezTo>
                        <a:pt x="1755894" y="1069053"/>
                        <a:pt x="1755894" y="1069911"/>
                        <a:pt x="1756275" y="1070006"/>
                      </a:cubicBezTo>
                      <a:cubicBezTo>
                        <a:pt x="1756751" y="1070101"/>
                        <a:pt x="1756656" y="1079055"/>
                        <a:pt x="1756656" y="1084198"/>
                      </a:cubicBezTo>
                      <a:lnTo>
                        <a:pt x="1755227" y="1083817"/>
                      </a:lnTo>
                      <a:cubicBezTo>
                        <a:pt x="1755513" y="1083912"/>
                        <a:pt x="1755704" y="1089532"/>
                        <a:pt x="1755799" y="1096104"/>
                      </a:cubicBezTo>
                      <a:cubicBezTo>
                        <a:pt x="1755799" y="1102677"/>
                        <a:pt x="1755894" y="1110011"/>
                        <a:pt x="1755894" y="1113535"/>
                      </a:cubicBezTo>
                      <a:cubicBezTo>
                        <a:pt x="1755894" y="1123536"/>
                        <a:pt x="1755418" y="1123060"/>
                        <a:pt x="1755322" y="1130013"/>
                      </a:cubicBezTo>
                      <a:cubicBezTo>
                        <a:pt x="1754846" y="1160589"/>
                        <a:pt x="1754942" y="1192974"/>
                        <a:pt x="1754942" y="1224501"/>
                      </a:cubicBezTo>
                      <a:cubicBezTo>
                        <a:pt x="1754942" y="1224216"/>
                        <a:pt x="1754561" y="1226216"/>
                        <a:pt x="1754561" y="1231931"/>
                      </a:cubicBezTo>
                      <a:cubicBezTo>
                        <a:pt x="1754561" y="1237170"/>
                        <a:pt x="1754561" y="1242409"/>
                        <a:pt x="1754561" y="1247552"/>
                      </a:cubicBezTo>
                      <a:cubicBezTo>
                        <a:pt x="1754656" y="1264316"/>
                        <a:pt x="1754751" y="1280985"/>
                        <a:pt x="1754846" y="1297749"/>
                      </a:cubicBezTo>
                      <a:cubicBezTo>
                        <a:pt x="1755037" y="1320132"/>
                        <a:pt x="1755132" y="1344040"/>
                        <a:pt x="1755322" y="1366043"/>
                      </a:cubicBezTo>
                      <a:cubicBezTo>
                        <a:pt x="1755418" y="1374996"/>
                        <a:pt x="1755513" y="1384045"/>
                        <a:pt x="1755894" y="1388808"/>
                      </a:cubicBezTo>
                      <a:cubicBezTo>
                        <a:pt x="1756180" y="1392142"/>
                        <a:pt x="1756085" y="1400143"/>
                        <a:pt x="1756085" y="1404714"/>
                      </a:cubicBezTo>
                      <a:cubicBezTo>
                        <a:pt x="1756085" y="1400333"/>
                        <a:pt x="1755799" y="1396428"/>
                        <a:pt x="1755704" y="1402524"/>
                      </a:cubicBezTo>
                      <a:cubicBezTo>
                        <a:pt x="1755704" y="1415287"/>
                        <a:pt x="1755608" y="1429670"/>
                        <a:pt x="1755608" y="1442529"/>
                      </a:cubicBezTo>
                      <a:cubicBezTo>
                        <a:pt x="1755608" y="1448053"/>
                        <a:pt x="1755513" y="1463293"/>
                        <a:pt x="1755799" y="1467103"/>
                      </a:cubicBezTo>
                      <a:cubicBezTo>
                        <a:pt x="1756085" y="1469865"/>
                        <a:pt x="1756942" y="1465579"/>
                        <a:pt x="1757228" y="1465579"/>
                      </a:cubicBezTo>
                      <a:cubicBezTo>
                        <a:pt x="1757228" y="1476057"/>
                        <a:pt x="1756370" y="1478628"/>
                        <a:pt x="1755989" y="1479105"/>
                      </a:cubicBezTo>
                      <a:cubicBezTo>
                        <a:pt x="1755322" y="1479867"/>
                        <a:pt x="1755608" y="1491011"/>
                        <a:pt x="1755608" y="1501584"/>
                      </a:cubicBezTo>
                      <a:cubicBezTo>
                        <a:pt x="1755608" y="1515204"/>
                        <a:pt x="1755704" y="1530635"/>
                        <a:pt x="1755418" y="1543875"/>
                      </a:cubicBezTo>
                      <a:cubicBezTo>
                        <a:pt x="1755322" y="1546256"/>
                        <a:pt x="1755132" y="1549780"/>
                        <a:pt x="1755132" y="1551018"/>
                      </a:cubicBezTo>
                      <a:cubicBezTo>
                        <a:pt x="1755227" y="1558067"/>
                        <a:pt x="1755513" y="1561972"/>
                        <a:pt x="1755704" y="1567592"/>
                      </a:cubicBezTo>
                      <a:cubicBezTo>
                        <a:pt x="1756180" y="1579498"/>
                        <a:pt x="1755322" y="1595691"/>
                        <a:pt x="1755227" y="1607787"/>
                      </a:cubicBezTo>
                      <a:cubicBezTo>
                        <a:pt x="1755132" y="1621218"/>
                        <a:pt x="1755608" y="1624075"/>
                        <a:pt x="1756180" y="1630743"/>
                      </a:cubicBezTo>
                      <a:cubicBezTo>
                        <a:pt x="1757132" y="1642744"/>
                        <a:pt x="1755608" y="1638934"/>
                        <a:pt x="1755418" y="1639887"/>
                      </a:cubicBezTo>
                      <a:cubicBezTo>
                        <a:pt x="1754751" y="1642363"/>
                        <a:pt x="1755989" y="1657318"/>
                        <a:pt x="1755989" y="1658937"/>
                      </a:cubicBezTo>
                      <a:cubicBezTo>
                        <a:pt x="1756466" y="1670462"/>
                        <a:pt x="1755418" y="1673319"/>
                        <a:pt x="1755227" y="1681035"/>
                      </a:cubicBezTo>
                      <a:cubicBezTo>
                        <a:pt x="1754942" y="1690560"/>
                        <a:pt x="1755132" y="1703418"/>
                        <a:pt x="1755227" y="1713325"/>
                      </a:cubicBezTo>
                      <a:cubicBezTo>
                        <a:pt x="1755227" y="1716372"/>
                        <a:pt x="1755322" y="1726659"/>
                        <a:pt x="1755418" y="1736184"/>
                      </a:cubicBezTo>
                      <a:cubicBezTo>
                        <a:pt x="1755418" y="1745709"/>
                        <a:pt x="1755322" y="1754568"/>
                        <a:pt x="1754942" y="1754472"/>
                      </a:cubicBezTo>
                      <a:cubicBezTo>
                        <a:pt x="1754751" y="1762283"/>
                        <a:pt x="1755037" y="1771713"/>
                        <a:pt x="1755132" y="1779333"/>
                      </a:cubicBezTo>
                      <a:cubicBezTo>
                        <a:pt x="1755322" y="1808098"/>
                        <a:pt x="1755513" y="1838007"/>
                        <a:pt x="1755704" y="1866963"/>
                      </a:cubicBezTo>
                      <a:cubicBezTo>
                        <a:pt x="1755799" y="1876964"/>
                        <a:pt x="1756085" y="1888870"/>
                        <a:pt x="1756751" y="1889061"/>
                      </a:cubicBezTo>
                      <a:cubicBezTo>
                        <a:pt x="1756370" y="1888965"/>
                        <a:pt x="1755799" y="1886870"/>
                        <a:pt x="1755513" y="1893156"/>
                      </a:cubicBezTo>
                      <a:cubicBezTo>
                        <a:pt x="1755322" y="1898300"/>
                        <a:pt x="1755608" y="1901348"/>
                        <a:pt x="1755608" y="1906968"/>
                      </a:cubicBezTo>
                      <a:cubicBezTo>
                        <a:pt x="1755513" y="1910397"/>
                        <a:pt x="1755513" y="1913730"/>
                        <a:pt x="1755418" y="1916969"/>
                      </a:cubicBezTo>
                      <a:cubicBezTo>
                        <a:pt x="1755132" y="1930971"/>
                        <a:pt x="1755227" y="1944592"/>
                        <a:pt x="1755132" y="1959260"/>
                      </a:cubicBezTo>
                      <a:cubicBezTo>
                        <a:pt x="1755322" y="1962403"/>
                        <a:pt x="1755418" y="1970880"/>
                        <a:pt x="1755418" y="1978596"/>
                      </a:cubicBezTo>
                      <a:cubicBezTo>
                        <a:pt x="1755418" y="1986311"/>
                        <a:pt x="1755418" y="1993264"/>
                        <a:pt x="1755418" y="1993455"/>
                      </a:cubicBezTo>
                      <a:cubicBezTo>
                        <a:pt x="1756180" y="1998789"/>
                        <a:pt x="1757037" y="1994788"/>
                        <a:pt x="1757799" y="2001742"/>
                      </a:cubicBezTo>
                      <a:cubicBezTo>
                        <a:pt x="1757989" y="2003551"/>
                        <a:pt x="1757132" y="2022792"/>
                        <a:pt x="1756466" y="2012314"/>
                      </a:cubicBezTo>
                      <a:cubicBezTo>
                        <a:pt x="1755799" y="2001265"/>
                        <a:pt x="1755418" y="2008885"/>
                        <a:pt x="1755418" y="2022982"/>
                      </a:cubicBezTo>
                      <a:cubicBezTo>
                        <a:pt x="1755418" y="2028697"/>
                        <a:pt x="1755322" y="2038889"/>
                        <a:pt x="1755608" y="2043175"/>
                      </a:cubicBezTo>
                      <a:cubicBezTo>
                        <a:pt x="1755894" y="2046700"/>
                        <a:pt x="1755989" y="2044890"/>
                        <a:pt x="1755894" y="2052224"/>
                      </a:cubicBezTo>
                      <a:cubicBezTo>
                        <a:pt x="1755799" y="2057844"/>
                        <a:pt x="1754751" y="2082799"/>
                        <a:pt x="1754370" y="2079180"/>
                      </a:cubicBezTo>
                      <a:cubicBezTo>
                        <a:pt x="1754942" y="2084133"/>
                        <a:pt x="1754942" y="2088514"/>
                        <a:pt x="1754942" y="2100706"/>
                      </a:cubicBezTo>
                      <a:cubicBezTo>
                        <a:pt x="1754942" y="2111374"/>
                        <a:pt x="1754942" y="2120899"/>
                        <a:pt x="1755227" y="2130710"/>
                      </a:cubicBezTo>
                      <a:cubicBezTo>
                        <a:pt x="1755322" y="2133186"/>
                        <a:pt x="1755799" y="2142616"/>
                        <a:pt x="1755704" y="2144140"/>
                      </a:cubicBezTo>
                      <a:cubicBezTo>
                        <a:pt x="1755513" y="2146807"/>
                        <a:pt x="1755037" y="2150331"/>
                        <a:pt x="1755037" y="2154046"/>
                      </a:cubicBezTo>
                      <a:cubicBezTo>
                        <a:pt x="1754942" y="2161571"/>
                        <a:pt x="1755322" y="2167762"/>
                        <a:pt x="1755322" y="2175001"/>
                      </a:cubicBezTo>
                      <a:lnTo>
                        <a:pt x="1755322" y="2199671"/>
                      </a:lnTo>
                      <a:cubicBezTo>
                        <a:pt x="1754656" y="2210339"/>
                        <a:pt x="1755704" y="2213101"/>
                        <a:pt x="1756085" y="2214530"/>
                      </a:cubicBezTo>
                      <a:cubicBezTo>
                        <a:pt x="1756466" y="2216244"/>
                        <a:pt x="1756561" y="2221864"/>
                        <a:pt x="1756561" y="2228246"/>
                      </a:cubicBezTo>
                      <a:cubicBezTo>
                        <a:pt x="1755704" y="2228055"/>
                        <a:pt x="1755418" y="2225865"/>
                        <a:pt x="1755322" y="2241105"/>
                      </a:cubicBezTo>
                      <a:cubicBezTo>
                        <a:pt x="1755322" y="2268156"/>
                        <a:pt x="1755227" y="2295683"/>
                        <a:pt x="1755227" y="2322734"/>
                      </a:cubicBezTo>
                      <a:cubicBezTo>
                        <a:pt x="1755227" y="2324734"/>
                        <a:pt x="1755132" y="2353786"/>
                        <a:pt x="1755513" y="2349594"/>
                      </a:cubicBezTo>
                      <a:cubicBezTo>
                        <a:pt x="1756085" y="2342260"/>
                        <a:pt x="1756085" y="2358929"/>
                        <a:pt x="1755989" y="2364930"/>
                      </a:cubicBezTo>
                      <a:cubicBezTo>
                        <a:pt x="1755894" y="2370930"/>
                        <a:pt x="1755513" y="2367216"/>
                        <a:pt x="1755322" y="2371502"/>
                      </a:cubicBezTo>
                      <a:cubicBezTo>
                        <a:pt x="1755227" y="2374836"/>
                        <a:pt x="1755227" y="2380075"/>
                        <a:pt x="1755227" y="2383789"/>
                      </a:cubicBezTo>
                      <a:cubicBezTo>
                        <a:pt x="1755227" y="2391028"/>
                        <a:pt x="1755037" y="2411793"/>
                        <a:pt x="1755418" y="2417412"/>
                      </a:cubicBezTo>
                      <a:cubicBezTo>
                        <a:pt x="1755799" y="2422556"/>
                        <a:pt x="1755513" y="2428747"/>
                        <a:pt x="1755704" y="2437129"/>
                      </a:cubicBezTo>
                      <a:cubicBezTo>
                        <a:pt x="1755894" y="2441796"/>
                        <a:pt x="1756275" y="2447893"/>
                        <a:pt x="1756370" y="2450560"/>
                      </a:cubicBezTo>
                      <a:cubicBezTo>
                        <a:pt x="1756370" y="2453227"/>
                        <a:pt x="1755989" y="2455322"/>
                        <a:pt x="1755894" y="2458084"/>
                      </a:cubicBezTo>
                      <a:cubicBezTo>
                        <a:pt x="1755608" y="2465704"/>
                        <a:pt x="1755513" y="2475420"/>
                        <a:pt x="1755513" y="2484659"/>
                      </a:cubicBezTo>
                      <a:cubicBezTo>
                        <a:pt x="1755608" y="2498661"/>
                        <a:pt x="1755608" y="2514758"/>
                        <a:pt x="1755704" y="2528664"/>
                      </a:cubicBezTo>
                      <a:cubicBezTo>
                        <a:pt x="1755704" y="2532189"/>
                        <a:pt x="1753894" y="2534094"/>
                        <a:pt x="1752846" y="2535142"/>
                      </a:cubicBezTo>
                      <a:cubicBezTo>
                        <a:pt x="1751703" y="2536189"/>
                        <a:pt x="1751036" y="2536475"/>
                        <a:pt x="1751036" y="2536665"/>
                      </a:cubicBezTo>
                      <a:cubicBezTo>
                        <a:pt x="1749227" y="2537428"/>
                        <a:pt x="1748179" y="2537428"/>
                        <a:pt x="1748084" y="2537618"/>
                      </a:cubicBezTo>
                      <a:cubicBezTo>
                        <a:pt x="1747893" y="2537713"/>
                        <a:pt x="1748655" y="2537904"/>
                        <a:pt x="1749989" y="2537809"/>
                      </a:cubicBezTo>
                      <a:cubicBezTo>
                        <a:pt x="1751322" y="2537618"/>
                        <a:pt x="1753322" y="2537046"/>
                        <a:pt x="1754942" y="2535332"/>
                      </a:cubicBezTo>
                      <a:cubicBezTo>
                        <a:pt x="1756656" y="2533808"/>
                        <a:pt x="1757894" y="2530951"/>
                        <a:pt x="1757799" y="2528188"/>
                      </a:cubicBezTo>
                      <a:cubicBezTo>
                        <a:pt x="1758085" y="2518378"/>
                        <a:pt x="1757989" y="2507424"/>
                        <a:pt x="1756942" y="2510662"/>
                      </a:cubicBezTo>
                      <a:cubicBezTo>
                        <a:pt x="1757037" y="2510662"/>
                        <a:pt x="1757132" y="2508567"/>
                        <a:pt x="1757228" y="2505138"/>
                      </a:cubicBezTo>
                      <a:cubicBezTo>
                        <a:pt x="1757323" y="2501804"/>
                        <a:pt x="1757323" y="2497232"/>
                        <a:pt x="1757418" y="2492469"/>
                      </a:cubicBezTo>
                      <a:cubicBezTo>
                        <a:pt x="1757513" y="2482944"/>
                        <a:pt x="1757704" y="2472657"/>
                        <a:pt x="1757989" y="2469610"/>
                      </a:cubicBezTo>
                      <a:cubicBezTo>
                        <a:pt x="1758466" y="2465133"/>
                        <a:pt x="1758085" y="2463609"/>
                        <a:pt x="1757894" y="2457513"/>
                      </a:cubicBezTo>
                      <a:cubicBezTo>
                        <a:pt x="1757894" y="2451036"/>
                        <a:pt x="1757799" y="2443892"/>
                        <a:pt x="1757704" y="2437225"/>
                      </a:cubicBezTo>
                      <a:cubicBezTo>
                        <a:pt x="1757323" y="2405030"/>
                        <a:pt x="1757418" y="2369787"/>
                        <a:pt x="1757609" y="2337307"/>
                      </a:cubicBezTo>
                      <a:cubicBezTo>
                        <a:pt x="1757704" y="2316828"/>
                        <a:pt x="1758656" y="2271680"/>
                        <a:pt x="1756847" y="2270537"/>
                      </a:cubicBezTo>
                      <a:cubicBezTo>
                        <a:pt x="1756751" y="2270537"/>
                        <a:pt x="1756466" y="2269299"/>
                        <a:pt x="1756180" y="2267775"/>
                      </a:cubicBezTo>
                      <a:cubicBezTo>
                        <a:pt x="1755894" y="2266251"/>
                        <a:pt x="1755704" y="2264251"/>
                        <a:pt x="1755894" y="2262727"/>
                      </a:cubicBezTo>
                      <a:cubicBezTo>
                        <a:pt x="1756275" y="2259964"/>
                        <a:pt x="1756656" y="2256345"/>
                        <a:pt x="1757037" y="2256440"/>
                      </a:cubicBezTo>
                      <a:cubicBezTo>
                        <a:pt x="1757228" y="2256440"/>
                        <a:pt x="1759418" y="2251582"/>
                        <a:pt x="1759323" y="2250439"/>
                      </a:cubicBezTo>
                      <a:cubicBezTo>
                        <a:pt x="1759228" y="2247772"/>
                        <a:pt x="1759037" y="2249772"/>
                        <a:pt x="1758942" y="2244724"/>
                      </a:cubicBezTo>
                      <a:cubicBezTo>
                        <a:pt x="1758942" y="2239581"/>
                        <a:pt x="1758847" y="2233961"/>
                        <a:pt x="1758847" y="2228627"/>
                      </a:cubicBezTo>
                      <a:cubicBezTo>
                        <a:pt x="1758847" y="2220531"/>
                        <a:pt x="1758847" y="2207481"/>
                        <a:pt x="1759418" y="2207577"/>
                      </a:cubicBezTo>
                      <a:cubicBezTo>
                        <a:pt x="1758371" y="2207291"/>
                        <a:pt x="1759133" y="2190146"/>
                        <a:pt x="1758276" y="2186717"/>
                      </a:cubicBezTo>
                      <a:cubicBezTo>
                        <a:pt x="1757799" y="2184812"/>
                        <a:pt x="1756751" y="2178430"/>
                        <a:pt x="1757609" y="2168143"/>
                      </a:cubicBezTo>
                      <a:cubicBezTo>
                        <a:pt x="1757989" y="2163381"/>
                        <a:pt x="1758466" y="2166238"/>
                        <a:pt x="1758752" y="2158809"/>
                      </a:cubicBezTo>
                      <a:cubicBezTo>
                        <a:pt x="1758942" y="2153761"/>
                        <a:pt x="1758942" y="2146617"/>
                        <a:pt x="1758561" y="2144521"/>
                      </a:cubicBezTo>
                      <a:cubicBezTo>
                        <a:pt x="1758180" y="2142235"/>
                        <a:pt x="1758276" y="2140521"/>
                        <a:pt x="1758276" y="2131853"/>
                      </a:cubicBezTo>
                      <a:cubicBezTo>
                        <a:pt x="1758276" y="2127376"/>
                        <a:pt x="1758561" y="2130138"/>
                        <a:pt x="1758752" y="2128519"/>
                      </a:cubicBezTo>
                      <a:cubicBezTo>
                        <a:pt x="1759514" y="2122423"/>
                        <a:pt x="1757989" y="2099563"/>
                        <a:pt x="1758752" y="2087467"/>
                      </a:cubicBezTo>
                      <a:cubicBezTo>
                        <a:pt x="1758752" y="2078513"/>
                        <a:pt x="1757609" y="2066321"/>
                        <a:pt x="1757894" y="2063654"/>
                      </a:cubicBezTo>
                      <a:cubicBezTo>
                        <a:pt x="1757989" y="2062320"/>
                        <a:pt x="1758752" y="2058701"/>
                        <a:pt x="1758656" y="2055653"/>
                      </a:cubicBezTo>
                      <a:cubicBezTo>
                        <a:pt x="1758466" y="2050033"/>
                        <a:pt x="1757989" y="2053367"/>
                        <a:pt x="1757704" y="2047461"/>
                      </a:cubicBezTo>
                      <a:cubicBezTo>
                        <a:pt x="1757704" y="2047271"/>
                        <a:pt x="1759037" y="2038603"/>
                        <a:pt x="1759037" y="2038413"/>
                      </a:cubicBezTo>
                      <a:cubicBezTo>
                        <a:pt x="1758371" y="2032698"/>
                        <a:pt x="1757989" y="2023649"/>
                        <a:pt x="1758371" y="2009743"/>
                      </a:cubicBezTo>
                      <a:cubicBezTo>
                        <a:pt x="1758561" y="2003361"/>
                        <a:pt x="1758752" y="1995550"/>
                        <a:pt x="1758656" y="1988216"/>
                      </a:cubicBezTo>
                      <a:cubicBezTo>
                        <a:pt x="1758656" y="1985454"/>
                        <a:pt x="1758371" y="1977072"/>
                        <a:pt x="1758371" y="1984311"/>
                      </a:cubicBezTo>
                      <a:lnTo>
                        <a:pt x="1758371" y="1967547"/>
                      </a:lnTo>
                      <a:cubicBezTo>
                        <a:pt x="1758371" y="1956021"/>
                        <a:pt x="1758371" y="1964975"/>
                        <a:pt x="1757989" y="1959260"/>
                      </a:cubicBezTo>
                      <a:cubicBezTo>
                        <a:pt x="1757799" y="1955164"/>
                        <a:pt x="1758276" y="1936114"/>
                        <a:pt x="1758371" y="1931066"/>
                      </a:cubicBezTo>
                      <a:cubicBezTo>
                        <a:pt x="1758466" y="1924208"/>
                        <a:pt x="1758656" y="1910206"/>
                        <a:pt x="1758371" y="1904205"/>
                      </a:cubicBezTo>
                      <a:cubicBezTo>
                        <a:pt x="1758085" y="1899157"/>
                        <a:pt x="1757228" y="1902777"/>
                        <a:pt x="1758085" y="1889537"/>
                      </a:cubicBezTo>
                      <a:cubicBezTo>
                        <a:pt x="1758656" y="1884965"/>
                        <a:pt x="1759037" y="1867915"/>
                        <a:pt x="1758085" y="1875440"/>
                      </a:cubicBezTo>
                      <a:cubicBezTo>
                        <a:pt x="1757323" y="1875250"/>
                        <a:pt x="1757132" y="1865153"/>
                        <a:pt x="1757609" y="1855342"/>
                      </a:cubicBezTo>
                      <a:cubicBezTo>
                        <a:pt x="1757989" y="1848484"/>
                        <a:pt x="1758561" y="1849151"/>
                        <a:pt x="1758180" y="1835244"/>
                      </a:cubicBezTo>
                      <a:cubicBezTo>
                        <a:pt x="1758180" y="1833530"/>
                        <a:pt x="1757228" y="1814861"/>
                        <a:pt x="1757418" y="1814099"/>
                      </a:cubicBezTo>
                      <a:cubicBezTo>
                        <a:pt x="1757513" y="1813432"/>
                        <a:pt x="1758085" y="1826672"/>
                        <a:pt x="1758276" y="1820671"/>
                      </a:cubicBezTo>
                      <a:cubicBezTo>
                        <a:pt x="1758466" y="1815432"/>
                        <a:pt x="1757799" y="1801335"/>
                        <a:pt x="1757704" y="1797621"/>
                      </a:cubicBezTo>
                      <a:cubicBezTo>
                        <a:pt x="1757704" y="1789239"/>
                        <a:pt x="1757704" y="1779618"/>
                        <a:pt x="1757989" y="1772475"/>
                      </a:cubicBezTo>
                      <a:cubicBezTo>
                        <a:pt x="1758276" y="1765807"/>
                        <a:pt x="1758466" y="1760950"/>
                        <a:pt x="1758466" y="1752282"/>
                      </a:cubicBezTo>
                      <a:cubicBezTo>
                        <a:pt x="1758466" y="1742852"/>
                        <a:pt x="1758466" y="1732851"/>
                        <a:pt x="1758276" y="1723897"/>
                      </a:cubicBezTo>
                      <a:cubicBezTo>
                        <a:pt x="1758085" y="1714848"/>
                        <a:pt x="1757513" y="1710467"/>
                        <a:pt x="1757989" y="1704657"/>
                      </a:cubicBezTo>
                      <a:cubicBezTo>
                        <a:pt x="1758561" y="1698275"/>
                        <a:pt x="1758656" y="1686464"/>
                        <a:pt x="1758561" y="1675986"/>
                      </a:cubicBezTo>
                      <a:cubicBezTo>
                        <a:pt x="1758466" y="1668557"/>
                        <a:pt x="1757989" y="1670557"/>
                        <a:pt x="1757609" y="1670462"/>
                      </a:cubicBezTo>
                      <a:cubicBezTo>
                        <a:pt x="1758847" y="1670748"/>
                        <a:pt x="1758466" y="1641030"/>
                        <a:pt x="1757989" y="1632267"/>
                      </a:cubicBezTo>
                      <a:cubicBezTo>
                        <a:pt x="1757704" y="1627409"/>
                        <a:pt x="1757704" y="1617884"/>
                        <a:pt x="1758085" y="1614645"/>
                      </a:cubicBezTo>
                      <a:cubicBezTo>
                        <a:pt x="1758371" y="1612550"/>
                        <a:pt x="1758466" y="1620170"/>
                        <a:pt x="1758752" y="1615979"/>
                      </a:cubicBezTo>
                      <a:cubicBezTo>
                        <a:pt x="1759037" y="1611978"/>
                        <a:pt x="1758656" y="1606835"/>
                        <a:pt x="1758466" y="1603692"/>
                      </a:cubicBezTo>
                      <a:cubicBezTo>
                        <a:pt x="1758180" y="1596167"/>
                        <a:pt x="1758276" y="1585023"/>
                        <a:pt x="1758656" y="1578927"/>
                      </a:cubicBezTo>
                      <a:cubicBezTo>
                        <a:pt x="1759418" y="1579117"/>
                        <a:pt x="1758371" y="1565782"/>
                        <a:pt x="1758276" y="1561210"/>
                      </a:cubicBezTo>
                      <a:cubicBezTo>
                        <a:pt x="1758085" y="1549590"/>
                        <a:pt x="1758466" y="1535778"/>
                        <a:pt x="1758085" y="1525777"/>
                      </a:cubicBezTo>
                      <a:cubicBezTo>
                        <a:pt x="1757704" y="1516824"/>
                        <a:pt x="1757799" y="1503679"/>
                        <a:pt x="1757989" y="1493964"/>
                      </a:cubicBezTo>
                      <a:cubicBezTo>
                        <a:pt x="1758085" y="1482724"/>
                        <a:pt x="1758561" y="1463579"/>
                        <a:pt x="1757989" y="1453197"/>
                      </a:cubicBezTo>
                      <a:cubicBezTo>
                        <a:pt x="1757799" y="1449387"/>
                        <a:pt x="1758466" y="1443386"/>
                        <a:pt x="1758561" y="1439576"/>
                      </a:cubicBezTo>
                      <a:cubicBezTo>
                        <a:pt x="1758752" y="1433289"/>
                        <a:pt x="1758371" y="1430337"/>
                        <a:pt x="1758371" y="1422621"/>
                      </a:cubicBezTo>
                      <a:cubicBezTo>
                        <a:pt x="1758371" y="1413954"/>
                        <a:pt x="1758371" y="1404714"/>
                        <a:pt x="1758371" y="1396142"/>
                      </a:cubicBezTo>
                      <a:cubicBezTo>
                        <a:pt x="1758276" y="1386807"/>
                        <a:pt x="1757799" y="1389570"/>
                        <a:pt x="1758180" y="1379187"/>
                      </a:cubicBezTo>
                      <a:cubicBezTo>
                        <a:pt x="1758561" y="1369377"/>
                        <a:pt x="1759133" y="1346040"/>
                        <a:pt x="1757894" y="1345659"/>
                      </a:cubicBezTo>
                      <a:cubicBezTo>
                        <a:pt x="1759228" y="1345945"/>
                        <a:pt x="1758847" y="1289462"/>
                        <a:pt x="1758276" y="1278032"/>
                      </a:cubicBezTo>
                      <a:cubicBezTo>
                        <a:pt x="1757799" y="1268507"/>
                        <a:pt x="1759895" y="1256315"/>
                        <a:pt x="1758752" y="1244218"/>
                      </a:cubicBezTo>
                      <a:cubicBezTo>
                        <a:pt x="1758180" y="1238884"/>
                        <a:pt x="1757513" y="1236312"/>
                        <a:pt x="1758180" y="1225644"/>
                      </a:cubicBezTo>
                      <a:cubicBezTo>
                        <a:pt x="1758180" y="1222406"/>
                        <a:pt x="1758085" y="1203356"/>
                        <a:pt x="1758085" y="1201737"/>
                      </a:cubicBezTo>
                      <a:cubicBezTo>
                        <a:pt x="1758180" y="1200784"/>
                        <a:pt x="1758466" y="1208214"/>
                        <a:pt x="1758561" y="1202784"/>
                      </a:cubicBezTo>
                      <a:cubicBezTo>
                        <a:pt x="1758656" y="1198403"/>
                        <a:pt x="1758656" y="1191735"/>
                        <a:pt x="1758656" y="1186973"/>
                      </a:cubicBezTo>
                      <a:cubicBezTo>
                        <a:pt x="1758656" y="1174209"/>
                        <a:pt x="1759228" y="1160017"/>
                        <a:pt x="1759133" y="1148111"/>
                      </a:cubicBezTo>
                      <a:cubicBezTo>
                        <a:pt x="1758752" y="1159351"/>
                        <a:pt x="1757609" y="1164399"/>
                        <a:pt x="1757037" y="1154683"/>
                      </a:cubicBezTo>
                      <a:cubicBezTo>
                        <a:pt x="1757037" y="1143063"/>
                        <a:pt x="1757894" y="1150016"/>
                        <a:pt x="1758180" y="1150778"/>
                      </a:cubicBezTo>
                      <a:cubicBezTo>
                        <a:pt x="1758656" y="1152016"/>
                        <a:pt x="1758276" y="1135347"/>
                        <a:pt x="1758371" y="1130299"/>
                      </a:cubicBezTo>
                      <a:cubicBezTo>
                        <a:pt x="1758466" y="1125537"/>
                        <a:pt x="1759228" y="1116583"/>
                        <a:pt x="1758942" y="1113916"/>
                      </a:cubicBezTo>
                      <a:cubicBezTo>
                        <a:pt x="1758656" y="1110582"/>
                        <a:pt x="1758276" y="1109154"/>
                        <a:pt x="1758466" y="1101724"/>
                      </a:cubicBezTo>
                      <a:cubicBezTo>
                        <a:pt x="1758656" y="1090389"/>
                        <a:pt x="1759133" y="1083151"/>
                        <a:pt x="1759228" y="1070482"/>
                      </a:cubicBezTo>
                      <a:cubicBezTo>
                        <a:pt x="1758752" y="1078483"/>
                        <a:pt x="1758942" y="1025334"/>
                        <a:pt x="1758752" y="1019904"/>
                      </a:cubicBezTo>
                      <a:cubicBezTo>
                        <a:pt x="1758656" y="1016285"/>
                        <a:pt x="1757894" y="1024000"/>
                        <a:pt x="1757609" y="1017714"/>
                      </a:cubicBezTo>
                      <a:cubicBezTo>
                        <a:pt x="1757228" y="1009427"/>
                        <a:pt x="1758371" y="1006760"/>
                        <a:pt x="1758656" y="1006855"/>
                      </a:cubicBezTo>
                      <a:cubicBezTo>
                        <a:pt x="1758371" y="1006760"/>
                        <a:pt x="1757894" y="1002474"/>
                        <a:pt x="1758180" y="996759"/>
                      </a:cubicBezTo>
                      <a:cubicBezTo>
                        <a:pt x="1758466" y="991520"/>
                        <a:pt x="1758942" y="994568"/>
                        <a:pt x="1759133" y="989234"/>
                      </a:cubicBezTo>
                      <a:cubicBezTo>
                        <a:pt x="1759228" y="985900"/>
                        <a:pt x="1758085" y="980852"/>
                        <a:pt x="1758180" y="971327"/>
                      </a:cubicBezTo>
                      <a:cubicBezTo>
                        <a:pt x="1758180" y="968755"/>
                        <a:pt x="1759228" y="954372"/>
                        <a:pt x="1758752" y="954468"/>
                      </a:cubicBezTo>
                      <a:cubicBezTo>
                        <a:pt x="1758466" y="954563"/>
                        <a:pt x="1758276" y="960754"/>
                        <a:pt x="1758085" y="953706"/>
                      </a:cubicBezTo>
                      <a:cubicBezTo>
                        <a:pt x="1757989" y="951420"/>
                        <a:pt x="1757989" y="948181"/>
                        <a:pt x="1758085" y="946086"/>
                      </a:cubicBezTo>
                      <a:cubicBezTo>
                        <a:pt x="1758371" y="940085"/>
                        <a:pt x="1759133" y="947895"/>
                        <a:pt x="1759228" y="939228"/>
                      </a:cubicBezTo>
                      <a:cubicBezTo>
                        <a:pt x="1759228" y="933322"/>
                        <a:pt x="1759228" y="925321"/>
                        <a:pt x="1759228" y="919606"/>
                      </a:cubicBezTo>
                      <a:cubicBezTo>
                        <a:pt x="1759228" y="917225"/>
                        <a:pt x="1758847" y="914844"/>
                        <a:pt x="1758847" y="914558"/>
                      </a:cubicBezTo>
                      <a:cubicBezTo>
                        <a:pt x="1758847" y="903509"/>
                        <a:pt x="1758847" y="892174"/>
                        <a:pt x="1758847" y="881220"/>
                      </a:cubicBezTo>
                      <a:cubicBezTo>
                        <a:pt x="1758752" y="868171"/>
                        <a:pt x="1758371" y="866266"/>
                        <a:pt x="1758085" y="879696"/>
                      </a:cubicBezTo>
                      <a:cubicBezTo>
                        <a:pt x="1758085" y="869505"/>
                        <a:pt x="1758085" y="859313"/>
                        <a:pt x="1758561" y="851598"/>
                      </a:cubicBezTo>
                      <a:cubicBezTo>
                        <a:pt x="1758942" y="845502"/>
                        <a:pt x="1759514" y="835500"/>
                        <a:pt x="1759133" y="826166"/>
                      </a:cubicBezTo>
                      <a:cubicBezTo>
                        <a:pt x="1758847" y="819308"/>
                        <a:pt x="1758656" y="819022"/>
                        <a:pt x="1758561" y="809211"/>
                      </a:cubicBezTo>
                      <a:cubicBezTo>
                        <a:pt x="1758561" y="805782"/>
                        <a:pt x="1758561" y="798639"/>
                        <a:pt x="1758561" y="795114"/>
                      </a:cubicBezTo>
                      <a:cubicBezTo>
                        <a:pt x="1758466" y="795114"/>
                        <a:pt x="1758276" y="795400"/>
                        <a:pt x="1758180" y="793305"/>
                      </a:cubicBezTo>
                      <a:cubicBezTo>
                        <a:pt x="1757894" y="784637"/>
                        <a:pt x="1758180" y="771207"/>
                        <a:pt x="1757989" y="761586"/>
                      </a:cubicBezTo>
                      <a:cubicBezTo>
                        <a:pt x="1757799" y="751966"/>
                        <a:pt x="1757418" y="744060"/>
                        <a:pt x="1757989" y="737393"/>
                      </a:cubicBezTo>
                      <a:cubicBezTo>
                        <a:pt x="1758276" y="733297"/>
                        <a:pt x="1758276" y="712437"/>
                        <a:pt x="1757989" y="708151"/>
                      </a:cubicBezTo>
                      <a:cubicBezTo>
                        <a:pt x="1757609" y="703389"/>
                        <a:pt x="1757323" y="719010"/>
                        <a:pt x="1757323" y="721962"/>
                      </a:cubicBezTo>
                      <a:cubicBezTo>
                        <a:pt x="1757323" y="715009"/>
                        <a:pt x="1757323" y="707675"/>
                        <a:pt x="1757513" y="701388"/>
                      </a:cubicBezTo>
                      <a:cubicBezTo>
                        <a:pt x="1757704" y="695673"/>
                        <a:pt x="1757989" y="692340"/>
                        <a:pt x="1758085" y="685672"/>
                      </a:cubicBezTo>
                      <a:cubicBezTo>
                        <a:pt x="1758276" y="674242"/>
                        <a:pt x="1757704" y="670623"/>
                        <a:pt x="1757989" y="659859"/>
                      </a:cubicBezTo>
                      <a:cubicBezTo>
                        <a:pt x="1758085" y="655478"/>
                        <a:pt x="1759323" y="643000"/>
                        <a:pt x="1758466" y="640238"/>
                      </a:cubicBezTo>
                      <a:cubicBezTo>
                        <a:pt x="1757989" y="638619"/>
                        <a:pt x="1757132" y="636523"/>
                        <a:pt x="1757704" y="624712"/>
                      </a:cubicBezTo>
                      <a:cubicBezTo>
                        <a:pt x="1758085" y="617473"/>
                        <a:pt x="1758371" y="617473"/>
                        <a:pt x="1758561" y="607853"/>
                      </a:cubicBezTo>
                      <a:cubicBezTo>
                        <a:pt x="1758656" y="604805"/>
                        <a:pt x="1758847" y="581278"/>
                        <a:pt x="1758561" y="580611"/>
                      </a:cubicBezTo>
                      <a:cubicBezTo>
                        <a:pt x="1758371" y="580135"/>
                        <a:pt x="1757323" y="588231"/>
                        <a:pt x="1757513" y="574992"/>
                      </a:cubicBezTo>
                      <a:cubicBezTo>
                        <a:pt x="1757609" y="565276"/>
                        <a:pt x="1758180" y="572134"/>
                        <a:pt x="1758561" y="568705"/>
                      </a:cubicBezTo>
                      <a:cubicBezTo>
                        <a:pt x="1758561" y="568419"/>
                        <a:pt x="1757799" y="558894"/>
                        <a:pt x="1757704" y="557847"/>
                      </a:cubicBezTo>
                      <a:cubicBezTo>
                        <a:pt x="1757323" y="550989"/>
                        <a:pt x="1757609" y="549465"/>
                        <a:pt x="1757894" y="546226"/>
                      </a:cubicBezTo>
                      <a:cubicBezTo>
                        <a:pt x="1758371" y="541464"/>
                        <a:pt x="1758752" y="518699"/>
                        <a:pt x="1758561" y="510317"/>
                      </a:cubicBezTo>
                      <a:cubicBezTo>
                        <a:pt x="1758371" y="500411"/>
                        <a:pt x="1756942" y="510793"/>
                        <a:pt x="1756942" y="506221"/>
                      </a:cubicBezTo>
                      <a:cubicBezTo>
                        <a:pt x="1756942" y="499554"/>
                        <a:pt x="1757323" y="498792"/>
                        <a:pt x="1757609" y="495267"/>
                      </a:cubicBezTo>
                      <a:cubicBezTo>
                        <a:pt x="1757894" y="490314"/>
                        <a:pt x="1757989" y="482885"/>
                        <a:pt x="1758085" y="476313"/>
                      </a:cubicBezTo>
                      <a:cubicBezTo>
                        <a:pt x="1758180" y="467073"/>
                        <a:pt x="1759133" y="449262"/>
                        <a:pt x="1758942" y="442213"/>
                      </a:cubicBezTo>
                      <a:cubicBezTo>
                        <a:pt x="1758847" y="438689"/>
                        <a:pt x="1758085" y="432402"/>
                        <a:pt x="1758371" y="429069"/>
                      </a:cubicBezTo>
                      <a:cubicBezTo>
                        <a:pt x="1758561" y="426116"/>
                        <a:pt x="1758847" y="426211"/>
                        <a:pt x="1758847" y="419734"/>
                      </a:cubicBezTo>
                      <a:cubicBezTo>
                        <a:pt x="1758942" y="404685"/>
                        <a:pt x="1757704" y="398303"/>
                        <a:pt x="1757609" y="384015"/>
                      </a:cubicBezTo>
                      <a:cubicBezTo>
                        <a:pt x="1757513" y="368966"/>
                        <a:pt x="1758942" y="362489"/>
                        <a:pt x="1758942" y="351249"/>
                      </a:cubicBezTo>
                      <a:cubicBezTo>
                        <a:pt x="1758942" y="347249"/>
                        <a:pt x="1758276" y="353250"/>
                        <a:pt x="1758276" y="354583"/>
                      </a:cubicBezTo>
                      <a:cubicBezTo>
                        <a:pt x="1758276" y="345534"/>
                        <a:pt x="1758942" y="344201"/>
                        <a:pt x="1758942" y="336390"/>
                      </a:cubicBezTo>
                      <a:cubicBezTo>
                        <a:pt x="1758847" y="326199"/>
                        <a:pt x="1758752" y="318674"/>
                        <a:pt x="1758656" y="307911"/>
                      </a:cubicBezTo>
                      <a:cubicBezTo>
                        <a:pt x="1758656" y="313149"/>
                        <a:pt x="1758656" y="300576"/>
                        <a:pt x="1758466" y="296576"/>
                      </a:cubicBezTo>
                      <a:cubicBezTo>
                        <a:pt x="1758180" y="291432"/>
                        <a:pt x="1758371" y="287718"/>
                        <a:pt x="1758466" y="282479"/>
                      </a:cubicBezTo>
                      <a:cubicBezTo>
                        <a:pt x="1758656" y="272097"/>
                        <a:pt x="1758656" y="258190"/>
                        <a:pt x="1758466" y="247808"/>
                      </a:cubicBezTo>
                      <a:cubicBezTo>
                        <a:pt x="1758371" y="246760"/>
                        <a:pt x="1758466" y="245427"/>
                        <a:pt x="1758180" y="243236"/>
                      </a:cubicBezTo>
                      <a:cubicBezTo>
                        <a:pt x="1757894" y="241045"/>
                        <a:pt x="1756656" y="238759"/>
                        <a:pt x="1754846" y="237235"/>
                      </a:cubicBezTo>
                      <a:cubicBezTo>
                        <a:pt x="1753132" y="235711"/>
                        <a:pt x="1750941" y="235044"/>
                        <a:pt x="1749417" y="234854"/>
                      </a:cubicBezTo>
                      <a:cubicBezTo>
                        <a:pt x="1747988" y="234663"/>
                        <a:pt x="1747131" y="234568"/>
                        <a:pt x="1747036" y="234473"/>
                      </a:cubicBezTo>
                      <a:cubicBezTo>
                        <a:pt x="1746179" y="233616"/>
                        <a:pt x="1746560" y="232854"/>
                        <a:pt x="1731129" y="231520"/>
                      </a:cubicBezTo>
                      <a:cubicBezTo>
                        <a:pt x="1721509" y="230663"/>
                        <a:pt x="1709793" y="230282"/>
                        <a:pt x="1696363" y="227805"/>
                      </a:cubicBezTo>
                      <a:cubicBezTo>
                        <a:pt x="1689029" y="226472"/>
                        <a:pt x="1683504" y="225138"/>
                        <a:pt x="1673789" y="223710"/>
                      </a:cubicBezTo>
                      <a:cubicBezTo>
                        <a:pt x="1664454" y="222281"/>
                        <a:pt x="1663121" y="222567"/>
                        <a:pt x="1656167" y="221614"/>
                      </a:cubicBezTo>
                      <a:cubicBezTo>
                        <a:pt x="1649976" y="220757"/>
                        <a:pt x="1644737" y="219423"/>
                        <a:pt x="1637117" y="218376"/>
                      </a:cubicBezTo>
                      <a:cubicBezTo>
                        <a:pt x="1635689" y="218185"/>
                        <a:pt x="1633688" y="218280"/>
                        <a:pt x="1632164" y="218185"/>
                      </a:cubicBezTo>
                      <a:cubicBezTo>
                        <a:pt x="1620163" y="217137"/>
                        <a:pt x="1611781" y="214661"/>
                        <a:pt x="1603113" y="213423"/>
                      </a:cubicBezTo>
                      <a:cubicBezTo>
                        <a:pt x="1607780" y="214089"/>
                        <a:pt x="1609304" y="216090"/>
                        <a:pt x="1592350" y="213042"/>
                      </a:cubicBezTo>
                      <a:cubicBezTo>
                        <a:pt x="1582825" y="211327"/>
                        <a:pt x="1586063" y="211708"/>
                        <a:pt x="1572252" y="209898"/>
                      </a:cubicBezTo>
                      <a:cubicBezTo>
                        <a:pt x="1565966" y="208946"/>
                        <a:pt x="1565394" y="208755"/>
                        <a:pt x="1565489" y="208279"/>
                      </a:cubicBezTo>
                      <a:cubicBezTo>
                        <a:pt x="1565108" y="209327"/>
                        <a:pt x="1530437" y="203802"/>
                        <a:pt x="1530056" y="204755"/>
                      </a:cubicBezTo>
                      <a:cubicBezTo>
                        <a:pt x="1530247" y="204183"/>
                        <a:pt x="1505482" y="200945"/>
                        <a:pt x="1498624" y="200088"/>
                      </a:cubicBezTo>
                      <a:cubicBezTo>
                        <a:pt x="1492718" y="199421"/>
                        <a:pt x="1486622" y="198659"/>
                        <a:pt x="1481193" y="197992"/>
                      </a:cubicBezTo>
                      <a:cubicBezTo>
                        <a:pt x="1481384" y="197992"/>
                        <a:pt x="1475288" y="197897"/>
                        <a:pt x="1474526" y="197706"/>
                      </a:cubicBezTo>
                      <a:cubicBezTo>
                        <a:pt x="1471382" y="196944"/>
                        <a:pt x="1474335" y="196563"/>
                        <a:pt x="1474526" y="196278"/>
                      </a:cubicBezTo>
                      <a:cubicBezTo>
                        <a:pt x="1469192" y="195897"/>
                        <a:pt x="1462238" y="195039"/>
                        <a:pt x="1460619" y="195325"/>
                      </a:cubicBezTo>
                      <a:cubicBezTo>
                        <a:pt x="1458905" y="195611"/>
                        <a:pt x="1457381" y="195992"/>
                        <a:pt x="1445760" y="194468"/>
                      </a:cubicBezTo>
                      <a:cubicBezTo>
                        <a:pt x="1445855" y="194182"/>
                        <a:pt x="1450046" y="193801"/>
                        <a:pt x="1446808" y="193134"/>
                      </a:cubicBezTo>
                      <a:cubicBezTo>
                        <a:pt x="1441379" y="192182"/>
                        <a:pt x="1433949" y="191801"/>
                        <a:pt x="1432139" y="191706"/>
                      </a:cubicBezTo>
                      <a:cubicBezTo>
                        <a:pt x="1426710" y="190944"/>
                        <a:pt x="1421281" y="190182"/>
                        <a:pt x="1416423" y="189420"/>
                      </a:cubicBezTo>
                      <a:cubicBezTo>
                        <a:pt x="1413185" y="188848"/>
                        <a:pt x="1408517" y="187800"/>
                        <a:pt x="1404422" y="187229"/>
                      </a:cubicBezTo>
                      <a:cubicBezTo>
                        <a:pt x="1397087" y="186276"/>
                        <a:pt x="1396135" y="187134"/>
                        <a:pt x="1391182" y="186372"/>
                      </a:cubicBezTo>
                      <a:cubicBezTo>
                        <a:pt x="1390229" y="186181"/>
                        <a:pt x="1386324" y="185419"/>
                        <a:pt x="1384133" y="184943"/>
                      </a:cubicBezTo>
                      <a:cubicBezTo>
                        <a:pt x="1380514" y="184371"/>
                        <a:pt x="1376704" y="183800"/>
                        <a:pt x="1372799" y="183228"/>
                      </a:cubicBezTo>
                      <a:cubicBezTo>
                        <a:pt x="1362607" y="181990"/>
                        <a:pt x="1355272" y="181038"/>
                        <a:pt x="1345367" y="179799"/>
                      </a:cubicBezTo>
                      <a:cubicBezTo>
                        <a:pt x="1337080" y="178752"/>
                        <a:pt x="1334508" y="177894"/>
                        <a:pt x="1327364" y="177132"/>
                      </a:cubicBezTo>
                      <a:cubicBezTo>
                        <a:pt x="1322411" y="176656"/>
                        <a:pt x="1320221" y="176466"/>
                        <a:pt x="1320126" y="176751"/>
                      </a:cubicBezTo>
                      <a:cubicBezTo>
                        <a:pt x="1320411" y="175989"/>
                        <a:pt x="1320792" y="175704"/>
                        <a:pt x="1306505" y="173799"/>
                      </a:cubicBezTo>
                      <a:cubicBezTo>
                        <a:pt x="1306695" y="173894"/>
                        <a:pt x="1306314" y="174275"/>
                        <a:pt x="1306314" y="174180"/>
                      </a:cubicBezTo>
                      <a:cubicBezTo>
                        <a:pt x="1297837" y="173037"/>
                        <a:pt x="1267452" y="168655"/>
                        <a:pt x="1261928" y="168274"/>
                      </a:cubicBezTo>
                      <a:cubicBezTo>
                        <a:pt x="1261356" y="168274"/>
                        <a:pt x="1267833" y="170084"/>
                        <a:pt x="1260975" y="169036"/>
                      </a:cubicBezTo>
                      <a:cubicBezTo>
                        <a:pt x="1254974" y="167988"/>
                        <a:pt x="1247640" y="166750"/>
                        <a:pt x="1241258" y="165607"/>
                      </a:cubicBezTo>
                      <a:cubicBezTo>
                        <a:pt x="1225256" y="163035"/>
                        <a:pt x="1206111" y="160273"/>
                        <a:pt x="1188871" y="158082"/>
                      </a:cubicBezTo>
                      <a:cubicBezTo>
                        <a:pt x="1179632" y="157035"/>
                        <a:pt x="1173917" y="156368"/>
                        <a:pt x="1164487" y="155320"/>
                      </a:cubicBezTo>
                      <a:cubicBezTo>
                        <a:pt x="1149437" y="153320"/>
                        <a:pt x="1150580" y="153796"/>
                        <a:pt x="1144770" y="153701"/>
                      </a:cubicBezTo>
                      <a:cubicBezTo>
                        <a:pt x="1146770" y="153701"/>
                        <a:pt x="1125149" y="149415"/>
                        <a:pt x="1121434" y="149605"/>
                      </a:cubicBezTo>
                      <a:cubicBezTo>
                        <a:pt x="1119148" y="149700"/>
                        <a:pt x="1143437" y="153891"/>
                        <a:pt x="1140484" y="153987"/>
                      </a:cubicBezTo>
                      <a:cubicBezTo>
                        <a:pt x="1140389" y="153987"/>
                        <a:pt x="1121624" y="150558"/>
                        <a:pt x="1120386" y="150367"/>
                      </a:cubicBezTo>
                      <a:cubicBezTo>
                        <a:pt x="1113433" y="149034"/>
                        <a:pt x="1103241" y="147033"/>
                        <a:pt x="1103527" y="146462"/>
                      </a:cubicBezTo>
                      <a:cubicBezTo>
                        <a:pt x="1103146" y="147414"/>
                        <a:pt x="1084667" y="144462"/>
                        <a:pt x="1075142" y="143700"/>
                      </a:cubicBezTo>
                      <a:cubicBezTo>
                        <a:pt x="1062284" y="141985"/>
                        <a:pt x="1062664" y="141890"/>
                        <a:pt x="1064284" y="141509"/>
                      </a:cubicBezTo>
                      <a:cubicBezTo>
                        <a:pt x="1065713" y="141128"/>
                        <a:pt x="1054568" y="139890"/>
                        <a:pt x="1054664" y="139509"/>
                      </a:cubicBezTo>
                      <a:lnTo>
                        <a:pt x="1053997" y="141223"/>
                      </a:lnTo>
                      <a:cubicBezTo>
                        <a:pt x="1042091" y="139604"/>
                        <a:pt x="1038471" y="137604"/>
                        <a:pt x="1037138" y="137508"/>
                      </a:cubicBezTo>
                      <a:cubicBezTo>
                        <a:pt x="1029708" y="136746"/>
                        <a:pt x="1017611" y="136175"/>
                        <a:pt x="1007896" y="134270"/>
                      </a:cubicBezTo>
                      <a:cubicBezTo>
                        <a:pt x="1000657" y="132841"/>
                        <a:pt x="970463" y="127983"/>
                        <a:pt x="963795" y="127983"/>
                      </a:cubicBezTo>
                      <a:cubicBezTo>
                        <a:pt x="960842" y="127983"/>
                        <a:pt x="942745" y="125031"/>
                        <a:pt x="936363" y="124650"/>
                      </a:cubicBezTo>
                      <a:cubicBezTo>
                        <a:pt x="924457" y="123888"/>
                        <a:pt x="923790" y="122364"/>
                        <a:pt x="916361" y="121221"/>
                      </a:cubicBezTo>
                      <a:cubicBezTo>
                        <a:pt x="907883" y="119982"/>
                        <a:pt x="903597" y="119982"/>
                        <a:pt x="895310" y="118839"/>
                      </a:cubicBezTo>
                      <a:cubicBezTo>
                        <a:pt x="885309" y="117411"/>
                        <a:pt x="887976" y="117601"/>
                        <a:pt x="889500" y="117411"/>
                      </a:cubicBezTo>
                      <a:cubicBezTo>
                        <a:pt x="891310" y="117220"/>
                        <a:pt x="876451" y="115696"/>
                        <a:pt x="875498" y="115601"/>
                      </a:cubicBezTo>
                      <a:cubicBezTo>
                        <a:pt x="869974" y="115125"/>
                        <a:pt x="868164" y="114648"/>
                        <a:pt x="864545" y="114172"/>
                      </a:cubicBezTo>
                      <a:cubicBezTo>
                        <a:pt x="853305" y="112458"/>
                        <a:pt x="864163" y="116363"/>
                        <a:pt x="850257" y="113029"/>
                      </a:cubicBezTo>
                      <a:cubicBezTo>
                        <a:pt x="842828" y="111219"/>
                        <a:pt x="828254" y="109314"/>
                        <a:pt x="819205" y="108648"/>
                      </a:cubicBezTo>
                      <a:cubicBezTo>
                        <a:pt x="808919" y="107886"/>
                        <a:pt x="801870" y="107124"/>
                        <a:pt x="795107" y="105123"/>
                      </a:cubicBezTo>
                      <a:cubicBezTo>
                        <a:pt x="791107" y="103980"/>
                        <a:pt x="765961" y="101885"/>
                        <a:pt x="760436" y="100456"/>
                      </a:cubicBezTo>
                      <a:cubicBezTo>
                        <a:pt x="764818" y="101599"/>
                        <a:pt x="727670" y="97980"/>
                        <a:pt x="739386" y="98170"/>
                      </a:cubicBezTo>
                      <a:cubicBezTo>
                        <a:pt x="739862" y="96932"/>
                        <a:pt x="723955" y="95884"/>
                        <a:pt x="713288" y="94455"/>
                      </a:cubicBezTo>
                      <a:cubicBezTo>
                        <a:pt x="707001" y="93693"/>
                        <a:pt x="698333" y="92550"/>
                        <a:pt x="692618" y="91598"/>
                      </a:cubicBezTo>
                      <a:cubicBezTo>
                        <a:pt x="689189" y="91026"/>
                        <a:pt x="691189" y="91122"/>
                        <a:pt x="686141" y="90360"/>
                      </a:cubicBezTo>
                      <a:cubicBezTo>
                        <a:pt x="682427" y="89883"/>
                        <a:pt x="674807" y="88931"/>
                        <a:pt x="668044" y="88074"/>
                      </a:cubicBezTo>
                      <a:cubicBezTo>
                        <a:pt x="661281" y="87312"/>
                        <a:pt x="655471" y="86645"/>
                        <a:pt x="655376" y="86931"/>
                      </a:cubicBezTo>
                      <a:cubicBezTo>
                        <a:pt x="655566" y="86454"/>
                        <a:pt x="657280" y="86264"/>
                        <a:pt x="646898" y="84740"/>
                      </a:cubicBezTo>
                      <a:cubicBezTo>
                        <a:pt x="640707" y="83883"/>
                        <a:pt x="630230" y="83216"/>
                        <a:pt x="627563" y="82359"/>
                      </a:cubicBezTo>
                      <a:cubicBezTo>
                        <a:pt x="627753" y="82454"/>
                        <a:pt x="620800" y="81597"/>
                        <a:pt x="620514" y="81787"/>
                      </a:cubicBezTo>
                      <a:cubicBezTo>
                        <a:pt x="620038" y="81978"/>
                        <a:pt x="614513" y="81025"/>
                        <a:pt x="612513" y="80739"/>
                      </a:cubicBezTo>
                      <a:cubicBezTo>
                        <a:pt x="601464" y="78930"/>
                        <a:pt x="585938" y="76358"/>
                        <a:pt x="585462" y="77596"/>
                      </a:cubicBezTo>
                      <a:cubicBezTo>
                        <a:pt x="585557" y="77406"/>
                        <a:pt x="585938" y="76453"/>
                        <a:pt x="577556" y="75786"/>
                      </a:cubicBezTo>
                      <a:cubicBezTo>
                        <a:pt x="570317" y="75215"/>
                        <a:pt x="572127" y="75596"/>
                        <a:pt x="561650" y="74167"/>
                      </a:cubicBezTo>
                      <a:cubicBezTo>
                        <a:pt x="567936" y="75024"/>
                        <a:pt x="566793" y="73977"/>
                        <a:pt x="558316" y="72738"/>
                      </a:cubicBezTo>
                      <a:cubicBezTo>
                        <a:pt x="551553" y="71881"/>
                        <a:pt x="544409" y="70929"/>
                        <a:pt x="537932" y="70167"/>
                      </a:cubicBezTo>
                      <a:cubicBezTo>
                        <a:pt x="523930" y="68547"/>
                        <a:pt x="523264" y="68643"/>
                        <a:pt x="522407" y="69214"/>
                      </a:cubicBezTo>
                      <a:cubicBezTo>
                        <a:pt x="509643" y="67500"/>
                        <a:pt x="512501" y="67690"/>
                        <a:pt x="508405" y="66642"/>
                      </a:cubicBezTo>
                      <a:cubicBezTo>
                        <a:pt x="508310" y="66642"/>
                        <a:pt x="506690" y="66642"/>
                        <a:pt x="504976" y="66547"/>
                      </a:cubicBezTo>
                      <a:cubicBezTo>
                        <a:pt x="503166" y="66547"/>
                        <a:pt x="501452" y="66547"/>
                        <a:pt x="501356" y="66642"/>
                      </a:cubicBezTo>
                      <a:cubicBezTo>
                        <a:pt x="501642" y="65976"/>
                        <a:pt x="498594" y="65023"/>
                        <a:pt x="495070" y="63880"/>
                      </a:cubicBezTo>
                      <a:cubicBezTo>
                        <a:pt x="488497" y="63404"/>
                        <a:pt x="482783" y="63023"/>
                        <a:pt x="477163" y="62642"/>
                      </a:cubicBezTo>
                      <a:cubicBezTo>
                        <a:pt x="467828" y="62166"/>
                        <a:pt x="454303" y="59975"/>
                        <a:pt x="442016" y="58165"/>
                      </a:cubicBezTo>
                      <a:cubicBezTo>
                        <a:pt x="435634" y="57213"/>
                        <a:pt x="412297" y="53593"/>
                        <a:pt x="410774" y="54069"/>
                      </a:cubicBezTo>
                      <a:cubicBezTo>
                        <a:pt x="409535" y="54450"/>
                        <a:pt x="410107" y="55117"/>
                        <a:pt x="409916" y="55689"/>
                      </a:cubicBezTo>
                      <a:cubicBezTo>
                        <a:pt x="399820" y="54355"/>
                        <a:pt x="403344" y="53784"/>
                        <a:pt x="403439" y="53403"/>
                      </a:cubicBezTo>
                      <a:cubicBezTo>
                        <a:pt x="403249" y="53879"/>
                        <a:pt x="389533" y="51212"/>
                        <a:pt x="389723" y="50831"/>
                      </a:cubicBezTo>
                      <a:cubicBezTo>
                        <a:pt x="389819" y="50545"/>
                        <a:pt x="390485" y="50069"/>
                        <a:pt x="383056" y="49116"/>
                      </a:cubicBezTo>
                      <a:lnTo>
                        <a:pt x="382389" y="50831"/>
                      </a:lnTo>
                      <a:cubicBezTo>
                        <a:pt x="382770" y="49878"/>
                        <a:pt x="344289" y="44640"/>
                        <a:pt x="333812" y="43211"/>
                      </a:cubicBezTo>
                      <a:cubicBezTo>
                        <a:pt x="341336" y="44259"/>
                        <a:pt x="340574" y="44640"/>
                        <a:pt x="340479" y="44925"/>
                      </a:cubicBezTo>
                      <a:cubicBezTo>
                        <a:pt x="326287" y="42925"/>
                        <a:pt x="320286" y="40544"/>
                        <a:pt x="305808" y="39401"/>
                      </a:cubicBezTo>
                      <a:cubicBezTo>
                        <a:pt x="304475" y="39401"/>
                        <a:pt x="291997" y="38544"/>
                        <a:pt x="289901" y="37686"/>
                      </a:cubicBezTo>
                      <a:cubicBezTo>
                        <a:pt x="289044" y="37305"/>
                        <a:pt x="300379" y="37972"/>
                        <a:pt x="290092" y="36639"/>
                      </a:cubicBezTo>
                      <a:cubicBezTo>
                        <a:pt x="278852" y="35210"/>
                        <a:pt x="275328" y="35210"/>
                        <a:pt x="261803" y="33210"/>
                      </a:cubicBezTo>
                      <a:cubicBezTo>
                        <a:pt x="251516" y="31686"/>
                        <a:pt x="243229" y="30257"/>
                        <a:pt x="232180" y="28828"/>
                      </a:cubicBezTo>
                      <a:cubicBezTo>
                        <a:pt x="219607" y="27114"/>
                        <a:pt x="210463" y="26923"/>
                        <a:pt x="226179" y="29019"/>
                      </a:cubicBezTo>
                      <a:cubicBezTo>
                        <a:pt x="219035" y="28066"/>
                        <a:pt x="211320" y="27018"/>
                        <a:pt x="204367" y="25971"/>
                      </a:cubicBezTo>
                      <a:cubicBezTo>
                        <a:pt x="197699" y="24923"/>
                        <a:pt x="194651" y="24256"/>
                        <a:pt x="189317" y="23304"/>
                      </a:cubicBezTo>
                      <a:cubicBezTo>
                        <a:pt x="185793" y="22732"/>
                        <a:pt x="181507" y="22256"/>
                        <a:pt x="178268" y="21875"/>
                      </a:cubicBezTo>
                      <a:cubicBezTo>
                        <a:pt x="170362" y="21018"/>
                        <a:pt x="172839" y="21684"/>
                        <a:pt x="172744" y="22065"/>
                      </a:cubicBezTo>
                      <a:cubicBezTo>
                        <a:pt x="178268" y="22446"/>
                        <a:pt x="181888" y="23208"/>
                        <a:pt x="177221" y="22923"/>
                      </a:cubicBezTo>
                      <a:cubicBezTo>
                        <a:pt x="173506" y="22637"/>
                        <a:pt x="166648" y="21970"/>
                        <a:pt x="160933" y="21113"/>
                      </a:cubicBezTo>
                      <a:cubicBezTo>
                        <a:pt x="150074" y="19398"/>
                        <a:pt x="169982" y="21018"/>
                        <a:pt x="156551" y="19208"/>
                      </a:cubicBezTo>
                      <a:cubicBezTo>
                        <a:pt x="150646" y="18446"/>
                        <a:pt x="120166" y="14731"/>
                        <a:pt x="128167" y="16350"/>
                      </a:cubicBezTo>
                      <a:cubicBezTo>
                        <a:pt x="134549" y="17684"/>
                        <a:pt x="138359" y="18255"/>
                        <a:pt x="130358" y="17684"/>
                      </a:cubicBezTo>
                      <a:cubicBezTo>
                        <a:pt x="125404" y="17303"/>
                        <a:pt x="117499" y="16446"/>
                        <a:pt x="111974" y="15303"/>
                      </a:cubicBezTo>
                      <a:cubicBezTo>
                        <a:pt x="103783" y="13683"/>
                        <a:pt x="116546" y="13779"/>
                        <a:pt x="113403" y="13302"/>
                      </a:cubicBezTo>
                      <a:cubicBezTo>
                        <a:pt x="107593" y="12350"/>
                        <a:pt x="98639" y="11302"/>
                        <a:pt x="93496" y="10731"/>
                      </a:cubicBezTo>
                      <a:cubicBezTo>
                        <a:pt x="86543" y="10064"/>
                        <a:pt x="91877" y="11207"/>
                        <a:pt x="85780" y="10635"/>
                      </a:cubicBezTo>
                      <a:cubicBezTo>
                        <a:pt x="74446" y="9588"/>
                        <a:pt x="77589" y="8254"/>
                        <a:pt x="67207" y="7206"/>
                      </a:cubicBezTo>
                      <a:cubicBezTo>
                        <a:pt x="57301" y="6254"/>
                        <a:pt x="53777" y="6349"/>
                        <a:pt x="53491" y="6921"/>
                      </a:cubicBezTo>
                      <a:cubicBezTo>
                        <a:pt x="53681" y="6540"/>
                        <a:pt x="55872" y="6254"/>
                        <a:pt x="51681" y="5301"/>
                      </a:cubicBezTo>
                      <a:cubicBezTo>
                        <a:pt x="46919" y="4254"/>
                        <a:pt x="33964" y="1872"/>
                        <a:pt x="24535" y="825"/>
                      </a:cubicBezTo>
                      <a:cubicBezTo>
                        <a:pt x="21392" y="444"/>
                        <a:pt x="30726" y="2253"/>
                        <a:pt x="23963" y="1587"/>
                      </a:cubicBezTo>
                      <a:cubicBezTo>
                        <a:pt x="21201" y="1206"/>
                        <a:pt x="17867" y="825"/>
                        <a:pt x="14438" y="444"/>
                      </a:cubicBezTo>
                      <a:lnTo>
                        <a:pt x="11866" y="63"/>
                      </a:lnTo>
                      <a:cubicBezTo>
                        <a:pt x="10819" y="-33"/>
                        <a:pt x="9771" y="-33"/>
                        <a:pt x="8723" y="158"/>
                      </a:cubicBezTo>
                      <a:cubicBezTo>
                        <a:pt x="6723" y="539"/>
                        <a:pt x="4818" y="1491"/>
                        <a:pt x="3485" y="2730"/>
                      </a:cubicBezTo>
                      <a:cubicBezTo>
                        <a:pt x="-2992" y="8635"/>
                        <a:pt x="151" y="19303"/>
                        <a:pt x="8057" y="21018"/>
                      </a:cubicBezTo>
                      <a:cubicBezTo>
                        <a:pt x="17867" y="22446"/>
                        <a:pt x="17677" y="21399"/>
                        <a:pt x="27202" y="23018"/>
                      </a:cubicBezTo>
                      <a:cubicBezTo>
                        <a:pt x="32060" y="23875"/>
                        <a:pt x="32631" y="24923"/>
                        <a:pt x="40251" y="25494"/>
                      </a:cubicBezTo>
                      <a:cubicBezTo>
                        <a:pt x="47966" y="26161"/>
                        <a:pt x="47204" y="25113"/>
                        <a:pt x="60539" y="26923"/>
                      </a:cubicBezTo>
                      <a:lnTo>
                        <a:pt x="60349" y="27399"/>
                      </a:lnTo>
                      <a:cubicBezTo>
                        <a:pt x="61873" y="27876"/>
                        <a:pt x="60920" y="27876"/>
                        <a:pt x="57396" y="27399"/>
                      </a:cubicBezTo>
                      <a:cubicBezTo>
                        <a:pt x="56062" y="27399"/>
                        <a:pt x="79304" y="29971"/>
                        <a:pt x="82066" y="30352"/>
                      </a:cubicBezTo>
                      <a:cubicBezTo>
                        <a:pt x="89591" y="31305"/>
                        <a:pt x="92924" y="32257"/>
                        <a:pt x="99687" y="33019"/>
                      </a:cubicBezTo>
                      <a:cubicBezTo>
                        <a:pt x="107212" y="33876"/>
                        <a:pt x="107879" y="33781"/>
                        <a:pt x="116451" y="34924"/>
                      </a:cubicBezTo>
                      <a:cubicBezTo>
                        <a:pt x="125500" y="36162"/>
                        <a:pt x="127976" y="36543"/>
                        <a:pt x="135596" y="37782"/>
                      </a:cubicBezTo>
                      <a:cubicBezTo>
                        <a:pt x="146836" y="39687"/>
                        <a:pt x="151694" y="39401"/>
                        <a:pt x="162076" y="40830"/>
                      </a:cubicBezTo>
                      <a:cubicBezTo>
                        <a:pt x="172934" y="42258"/>
                        <a:pt x="176173" y="43687"/>
                        <a:pt x="186174" y="45021"/>
                      </a:cubicBezTo>
                      <a:cubicBezTo>
                        <a:pt x="194366" y="46164"/>
                        <a:pt x="199033" y="46068"/>
                        <a:pt x="206367" y="46830"/>
                      </a:cubicBezTo>
                      <a:cubicBezTo>
                        <a:pt x="217416" y="48069"/>
                        <a:pt x="214082" y="49021"/>
                        <a:pt x="213987" y="49402"/>
                      </a:cubicBezTo>
                      <a:cubicBezTo>
                        <a:pt x="220464" y="49878"/>
                        <a:pt x="226751" y="50450"/>
                        <a:pt x="231418" y="50545"/>
                      </a:cubicBezTo>
                      <a:cubicBezTo>
                        <a:pt x="242276" y="50926"/>
                        <a:pt x="242467" y="51974"/>
                        <a:pt x="242181" y="52641"/>
                      </a:cubicBezTo>
                      <a:cubicBezTo>
                        <a:pt x="242562" y="51688"/>
                        <a:pt x="270280" y="56165"/>
                        <a:pt x="270566" y="55403"/>
                      </a:cubicBezTo>
                      <a:cubicBezTo>
                        <a:pt x="276471" y="56546"/>
                        <a:pt x="282186" y="57784"/>
                        <a:pt x="291235" y="59022"/>
                      </a:cubicBezTo>
                      <a:cubicBezTo>
                        <a:pt x="291425" y="58546"/>
                        <a:pt x="296093" y="59308"/>
                        <a:pt x="303617" y="60261"/>
                      </a:cubicBezTo>
                      <a:cubicBezTo>
                        <a:pt x="313904" y="61594"/>
                        <a:pt x="320000" y="61785"/>
                        <a:pt x="329239" y="63023"/>
                      </a:cubicBezTo>
                      <a:cubicBezTo>
                        <a:pt x="331526" y="63309"/>
                        <a:pt x="349433" y="67595"/>
                        <a:pt x="355433" y="67690"/>
                      </a:cubicBezTo>
                      <a:cubicBezTo>
                        <a:pt x="357624" y="67690"/>
                        <a:pt x="346194" y="64547"/>
                        <a:pt x="358767" y="66738"/>
                      </a:cubicBezTo>
                      <a:cubicBezTo>
                        <a:pt x="366578" y="68166"/>
                        <a:pt x="367149" y="68547"/>
                        <a:pt x="375626" y="69214"/>
                      </a:cubicBezTo>
                      <a:cubicBezTo>
                        <a:pt x="375436" y="69214"/>
                        <a:pt x="381532" y="69309"/>
                        <a:pt x="382294" y="69500"/>
                      </a:cubicBezTo>
                      <a:cubicBezTo>
                        <a:pt x="386580" y="70452"/>
                        <a:pt x="373912" y="69690"/>
                        <a:pt x="377912" y="70548"/>
                      </a:cubicBezTo>
                      <a:cubicBezTo>
                        <a:pt x="379151" y="70738"/>
                        <a:pt x="385342" y="71214"/>
                        <a:pt x="385628" y="71214"/>
                      </a:cubicBezTo>
                      <a:cubicBezTo>
                        <a:pt x="390580" y="71595"/>
                        <a:pt x="392962" y="71976"/>
                        <a:pt x="399344" y="72834"/>
                      </a:cubicBezTo>
                      <a:cubicBezTo>
                        <a:pt x="394010" y="72072"/>
                        <a:pt x="396391" y="72738"/>
                        <a:pt x="396296" y="73024"/>
                      </a:cubicBezTo>
                      <a:cubicBezTo>
                        <a:pt x="396486" y="72643"/>
                        <a:pt x="405630" y="74167"/>
                        <a:pt x="410393" y="74739"/>
                      </a:cubicBezTo>
                      <a:cubicBezTo>
                        <a:pt x="410393" y="74643"/>
                        <a:pt x="410107" y="74358"/>
                        <a:pt x="412297" y="74643"/>
                      </a:cubicBezTo>
                      <a:cubicBezTo>
                        <a:pt x="419727" y="75405"/>
                        <a:pt x="431157" y="76929"/>
                        <a:pt x="431538" y="77501"/>
                      </a:cubicBezTo>
                      <a:cubicBezTo>
                        <a:pt x="432014" y="78263"/>
                        <a:pt x="452112" y="81025"/>
                        <a:pt x="452398" y="80454"/>
                      </a:cubicBezTo>
                      <a:cubicBezTo>
                        <a:pt x="458303" y="81120"/>
                        <a:pt x="473258" y="83502"/>
                        <a:pt x="473543" y="82930"/>
                      </a:cubicBezTo>
                      <a:cubicBezTo>
                        <a:pt x="488783" y="85407"/>
                        <a:pt x="523359" y="91598"/>
                        <a:pt x="536313" y="91884"/>
                      </a:cubicBezTo>
                      <a:cubicBezTo>
                        <a:pt x="533741" y="94265"/>
                        <a:pt x="559268" y="93979"/>
                        <a:pt x="566507" y="95503"/>
                      </a:cubicBezTo>
                      <a:cubicBezTo>
                        <a:pt x="572794" y="96741"/>
                        <a:pt x="575746" y="98170"/>
                        <a:pt x="588320" y="99218"/>
                      </a:cubicBezTo>
                      <a:cubicBezTo>
                        <a:pt x="591463" y="99504"/>
                        <a:pt x="607084" y="100170"/>
                        <a:pt x="606227" y="99980"/>
                      </a:cubicBezTo>
                      <a:cubicBezTo>
                        <a:pt x="611846" y="101313"/>
                        <a:pt x="603083" y="100742"/>
                        <a:pt x="621467" y="103028"/>
                      </a:cubicBezTo>
                      <a:cubicBezTo>
                        <a:pt x="631944" y="104361"/>
                        <a:pt x="622800" y="102361"/>
                        <a:pt x="634706" y="103980"/>
                      </a:cubicBezTo>
                      <a:cubicBezTo>
                        <a:pt x="634611" y="104361"/>
                        <a:pt x="631182" y="104838"/>
                        <a:pt x="637088" y="105885"/>
                      </a:cubicBezTo>
                      <a:cubicBezTo>
                        <a:pt x="641755" y="106743"/>
                        <a:pt x="655090" y="108457"/>
                        <a:pt x="655280" y="107981"/>
                      </a:cubicBezTo>
                      <a:cubicBezTo>
                        <a:pt x="655280" y="107886"/>
                        <a:pt x="656709" y="107981"/>
                        <a:pt x="658900" y="108267"/>
                      </a:cubicBezTo>
                      <a:cubicBezTo>
                        <a:pt x="661091" y="108552"/>
                        <a:pt x="664043" y="108838"/>
                        <a:pt x="667091" y="109219"/>
                      </a:cubicBezTo>
                      <a:cubicBezTo>
                        <a:pt x="673187" y="109981"/>
                        <a:pt x="679760" y="110838"/>
                        <a:pt x="681569" y="111124"/>
                      </a:cubicBezTo>
                      <a:cubicBezTo>
                        <a:pt x="688332" y="111981"/>
                        <a:pt x="707858" y="114553"/>
                        <a:pt x="710906" y="115506"/>
                      </a:cubicBezTo>
                      <a:cubicBezTo>
                        <a:pt x="714907" y="116744"/>
                        <a:pt x="723384" y="118268"/>
                        <a:pt x="736529" y="119601"/>
                      </a:cubicBezTo>
                      <a:cubicBezTo>
                        <a:pt x="742815" y="120268"/>
                        <a:pt x="743196" y="119792"/>
                        <a:pt x="751578" y="120840"/>
                      </a:cubicBezTo>
                      <a:cubicBezTo>
                        <a:pt x="759103" y="121792"/>
                        <a:pt x="767294" y="123126"/>
                        <a:pt x="774247" y="124173"/>
                      </a:cubicBezTo>
                      <a:cubicBezTo>
                        <a:pt x="775867" y="124459"/>
                        <a:pt x="806537" y="129031"/>
                        <a:pt x="804442" y="128460"/>
                      </a:cubicBezTo>
                      <a:cubicBezTo>
                        <a:pt x="796727" y="126364"/>
                        <a:pt x="825302" y="130936"/>
                        <a:pt x="834827" y="132270"/>
                      </a:cubicBezTo>
                      <a:cubicBezTo>
                        <a:pt x="842351" y="133317"/>
                        <a:pt x="850257" y="134365"/>
                        <a:pt x="857782" y="135318"/>
                      </a:cubicBezTo>
                      <a:cubicBezTo>
                        <a:pt x="865497" y="136270"/>
                        <a:pt x="863687" y="135984"/>
                        <a:pt x="862449" y="135603"/>
                      </a:cubicBezTo>
                      <a:cubicBezTo>
                        <a:pt x="861020" y="135222"/>
                        <a:pt x="875117" y="137413"/>
                        <a:pt x="876260" y="137508"/>
                      </a:cubicBezTo>
                      <a:cubicBezTo>
                        <a:pt x="881309" y="138175"/>
                        <a:pt x="886547" y="138842"/>
                        <a:pt x="891500" y="139413"/>
                      </a:cubicBezTo>
                      <a:cubicBezTo>
                        <a:pt x="896930" y="140080"/>
                        <a:pt x="914075" y="141795"/>
                        <a:pt x="914360" y="142461"/>
                      </a:cubicBezTo>
                      <a:cubicBezTo>
                        <a:pt x="914741" y="143223"/>
                        <a:pt x="928743" y="145128"/>
                        <a:pt x="937696" y="146176"/>
                      </a:cubicBezTo>
                      <a:cubicBezTo>
                        <a:pt x="947031" y="147224"/>
                        <a:pt x="937506" y="145319"/>
                        <a:pt x="949317" y="146938"/>
                      </a:cubicBezTo>
                      <a:cubicBezTo>
                        <a:pt x="949031" y="147319"/>
                        <a:pt x="946841" y="147414"/>
                        <a:pt x="955985" y="148653"/>
                      </a:cubicBezTo>
                      <a:cubicBezTo>
                        <a:pt x="970367" y="150462"/>
                        <a:pt x="945412" y="145319"/>
                        <a:pt x="936935" y="143985"/>
                      </a:cubicBezTo>
                      <a:close/>
                      <a:moveTo>
                        <a:pt x="1417661" y="210660"/>
                      </a:moveTo>
                      <a:cubicBezTo>
                        <a:pt x="1408898" y="208946"/>
                        <a:pt x="1403850" y="208374"/>
                        <a:pt x="1403469" y="209136"/>
                      </a:cubicBezTo>
                      <a:lnTo>
                        <a:pt x="1410422" y="210089"/>
                      </a:lnTo>
                      <a:lnTo>
                        <a:pt x="1417661" y="210660"/>
                      </a:lnTo>
                      <a:close/>
                      <a:moveTo>
                        <a:pt x="1566537" y="227710"/>
                      </a:moveTo>
                      <a:cubicBezTo>
                        <a:pt x="1556536" y="226377"/>
                        <a:pt x="1545772" y="224948"/>
                        <a:pt x="1535867" y="223614"/>
                      </a:cubicBezTo>
                      <a:cubicBezTo>
                        <a:pt x="1524437" y="222186"/>
                        <a:pt x="1521008" y="221805"/>
                        <a:pt x="1515293" y="221519"/>
                      </a:cubicBezTo>
                      <a:cubicBezTo>
                        <a:pt x="1508625" y="221233"/>
                        <a:pt x="1495481" y="218661"/>
                        <a:pt x="1495100" y="219614"/>
                      </a:cubicBezTo>
                      <a:cubicBezTo>
                        <a:pt x="1495481" y="218661"/>
                        <a:pt x="1467382" y="214851"/>
                        <a:pt x="1455857" y="213137"/>
                      </a:cubicBezTo>
                      <a:cubicBezTo>
                        <a:pt x="1451570" y="212470"/>
                        <a:pt x="1442998" y="211232"/>
                        <a:pt x="1439664" y="210565"/>
                      </a:cubicBezTo>
                      <a:cubicBezTo>
                        <a:pt x="1439855" y="210184"/>
                        <a:pt x="1433092" y="208851"/>
                        <a:pt x="1425948" y="207898"/>
                      </a:cubicBezTo>
                      <a:lnTo>
                        <a:pt x="1425662" y="208660"/>
                      </a:lnTo>
                      <a:cubicBezTo>
                        <a:pt x="1414804" y="207231"/>
                        <a:pt x="1413756" y="206374"/>
                        <a:pt x="1402802" y="205136"/>
                      </a:cubicBezTo>
                      <a:cubicBezTo>
                        <a:pt x="1393944" y="204088"/>
                        <a:pt x="1383276" y="202945"/>
                        <a:pt x="1378228" y="202755"/>
                      </a:cubicBezTo>
                      <a:cubicBezTo>
                        <a:pt x="1376037" y="202659"/>
                        <a:pt x="1378037" y="203040"/>
                        <a:pt x="1373465" y="202469"/>
                      </a:cubicBezTo>
                      <a:cubicBezTo>
                        <a:pt x="1368512" y="201707"/>
                        <a:pt x="1363274" y="200945"/>
                        <a:pt x="1358892" y="200278"/>
                      </a:cubicBezTo>
                      <a:cubicBezTo>
                        <a:pt x="1350320" y="198849"/>
                        <a:pt x="1339937" y="196944"/>
                        <a:pt x="1330889" y="196087"/>
                      </a:cubicBezTo>
                      <a:cubicBezTo>
                        <a:pt x="1321935" y="195230"/>
                        <a:pt x="1307933" y="193611"/>
                        <a:pt x="1297075" y="191991"/>
                      </a:cubicBezTo>
                      <a:cubicBezTo>
                        <a:pt x="1292217" y="191229"/>
                        <a:pt x="1287836" y="189705"/>
                        <a:pt x="1282311" y="189229"/>
                      </a:cubicBezTo>
                      <a:cubicBezTo>
                        <a:pt x="1269929" y="188086"/>
                        <a:pt x="1290884" y="191801"/>
                        <a:pt x="1271262" y="189134"/>
                      </a:cubicBezTo>
                      <a:cubicBezTo>
                        <a:pt x="1254117" y="186848"/>
                        <a:pt x="1278120" y="188372"/>
                        <a:pt x="1257927" y="185610"/>
                      </a:cubicBezTo>
                      <a:cubicBezTo>
                        <a:pt x="1246878" y="184086"/>
                        <a:pt x="1254974" y="185895"/>
                        <a:pt x="1248116" y="185133"/>
                      </a:cubicBezTo>
                      <a:cubicBezTo>
                        <a:pt x="1236877" y="183895"/>
                        <a:pt x="1220875" y="181514"/>
                        <a:pt x="1209540" y="179799"/>
                      </a:cubicBezTo>
                      <a:cubicBezTo>
                        <a:pt x="1184204" y="176180"/>
                        <a:pt x="1152866" y="171227"/>
                        <a:pt x="1126958" y="167988"/>
                      </a:cubicBezTo>
                      <a:cubicBezTo>
                        <a:pt x="1118767" y="166941"/>
                        <a:pt x="1117529" y="167226"/>
                        <a:pt x="1111623" y="166655"/>
                      </a:cubicBezTo>
                      <a:cubicBezTo>
                        <a:pt x="1098002" y="165512"/>
                        <a:pt x="1106575" y="165798"/>
                        <a:pt x="1103051" y="165036"/>
                      </a:cubicBezTo>
                      <a:cubicBezTo>
                        <a:pt x="1097907" y="163988"/>
                        <a:pt x="1080286" y="162083"/>
                        <a:pt x="1075809" y="161702"/>
                      </a:cubicBezTo>
                      <a:cubicBezTo>
                        <a:pt x="1067713" y="161511"/>
                        <a:pt x="1067332" y="161035"/>
                        <a:pt x="1061807" y="159606"/>
                      </a:cubicBezTo>
                      <a:cubicBezTo>
                        <a:pt x="1061045" y="159416"/>
                        <a:pt x="1050187" y="159606"/>
                        <a:pt x="1053139" y="159987"/>
                      </a:cubicBezTo>
                      <a:cubicBezTo>
                        <a:pt x="1047996" y="159225"/>
                        <a:pt x="1047805" y="158368"/>
                        <a:pt x="1046377" y="157987"/>
                      </a:cubicBezTo>
                      <a:cubicBezTo>
                        <a:pt x="1042948" y="157035"/>
                        <a:pt x="1031613" y="155892"/>
                        <a:pt x="1026660" y="155415"/>
                      </a:cubicBezTo>
                      <a:cubicBezTo>
                        <a:pt x="1020945" y="154749"/>
                        <a:pt x="990846" y="151224"/>
                        <a:pt x="997323" y="151224"/>
                      </a:cubicBezTo>
                      <a:cubicBezTo>
                        <a:pt x="1005134" y="151129"/>
                        <a:pt x="975606" y="148462"/>
                        <a:pt x="969415" y="147700"/>
                      </a:cubicBezTo>
                      <a:cubicBezTo>
                        <a:pt x="953413" y="145700"/>
                        <a:pt x="957604" y="143985"/>
                        <a:pt x="943221" y="142842"/>
                      </a:cubicBezTo>
                      <a:cubicBezTo>
                        <a:pt x="942935" y="143700"/>
                        <a:pt x="964271" y="147891"/>
                        <a:pt x="973511" y="149605"/>
                      </a:cubicBezTo>
                      <a:cubicBezTo>
                        <a:pt x="974463" y="149796"/>
                        <a:pt x="990846" y="152939"/>
                        <a:pt x="990941" y="152653"/>
                      </a:cubicBezTo>
                      <a:cubicBezTo>
                        <a:pt x="996371" y="153034"/>
                        <a:pt x="999133" y="153415"/>
                        <a:pt x="1006086" y="154558"/>
                      </a:cubicBezTo>
                      <a:cubicBezTo>
                        <a:pt x="1014849" y="155987"/>
                        <a:pt x="1026470" y="158082"/>
                        <a:pt x="1036376" y="159035"/>
                      </a:cubicBezTo>
                      <a:cubicBezTo>
                        <a:pt x="1044853" y="159892"/>
                        <a:pt x="1045520" y="159606"/>
                        <a:pt x="1053997" y="161226"/>
                      </a:cubicBezTo>
                      <a:cubicBezTo>
                        <a:pt x="1066760" y="162940"/>
                        <a:pt x="1089430" y="164845"/>
                        <a:pt x="1088954" y="166083"/>
                      </a:cubicBezTo>
                      <a:cubicBezTo>
                        <a:pt x="1089335" y="165036"/>
                        <a:pt x="1115719" y="169417"/>
                        <a:pt x="1125053" y="170465"/>
                      </a:cubicBezTo>
                      <a:cubicBezTo>
                        <a:pt x="1135531" y="171703"/>
                        <a:pt x="1127054" y="170179"/>
                        <a:pt x="1134388" y="170846"/>
                      </a:cubicBezTo>
                      <a:cubicBezTo>
                        <a:pt x="1140770" y="171417"/>
                        <a:pt x="1145246" y="172846"/>
                        <a:pt x="1145151" y="173037"/>
                      </a:cubicBezTo>
                      <a:cubicBezTo>
                        <a:pt x="1144675" y="174275"/>
                        <a:pt x="1160963" y="175418"/>
                        <a:pt x="1171821" y="176751"/>
                      </a:cubicBezTo>
                      <a:cubicBezTo>
                        <a:pt x="1176679" y="177418"/>
                        <a:pt x="1213255" y="182657"/>
                        <a:pt x="1210588" y="182466"/>
                      </a:cubicBezTo>
                      <a:cubicBezTo>
                        <a:pt x="1213731" y="182752"/>
                        <a:pt x="1203920" y="181609"/>
                        <a:pt x="1209350" y="181895"/>
                      </a:cubicBezTo>
                      <a:cubicBezTo>
                        <a:pt x="1212207" y="182085"/>
                        <a:pt x="1218398" y="182943"/>
                        <a:pt x="1222208" y="183419"/>
                      </a:cubicBezTo>
                      <a:cubicBezTo>
                        <a:pt x="1227923" y="184181"/>
                        <a:pt x="1238020" y="185514"/>
                        <a:pt x="1242020" y="186372"/>
                      </a:cubicBezTo>
                      <a:cubicBezTo>
                        <a:pt x="1246021" y="187229"/>
                        <a:pt x="1245068" y="187419"/>
                        <a:pt x="1254212" y="188372"/>
                      </a:cubicBezTo>
                      <a:cubicBezTo>
                        <a:pt x="1260785" y="189039"/>
                        <a:pt x="1261642" y="188658"/>
                        <a:pt x="1266595" y="189134"/>
                      </a:cubicBezTo>
                      <a:cubicBezTo>
                        <a:pt x="1275167" y="190086"/>
                        <a:pt x="1287931" y="192468"/>
                        <a:pt x="1295170" y="193611"/>
                      </a:cubicBezTo>
                      <a:cubicBezTo>
                        <a:pt x="1303838" y="195039"/>
                        <a:pt x="1313267" y="196373"/>
                        <a:pt x="1322697" y="197611"/>
                      </a:cubicBezTo>
                      <a:cubicBezTo>
                        <a:pt x="1332222" y="198849"/>
                        <a:pt x="1341557" y="199992"/>
                        <a:pt x="1350034" y="200850"/>
                      </a:cubicBezTo>
                      <a:cubicBezTo>
                        <a:pt x="1354130" y="201231"/>
                        <a:pt x="1362321" y="201707"/>
                        <a:pt x="1366703" y="202278"/>
                      </a:cubicBezTo>
                      <a:cubicBezTo>
                        <a:pt x="1365655" y="202088"/>
                        <a:pt x="1361273" y="202278"/>
                        <a:pt x="1362512" y="202659"/>
                      </a:cubicBezTo>
                      <a:cubicBezTo>
                        <a:pt x="1364702" y="203231"/>
                        <a:pt x="1381752" y="205422"/>
                        <a:pt x="1385562" y="205898"/>
                      </a:cubicBezTo>
                      <a:cubicBezTo>
                        <a:pt x="1392039" y="206660"/>
                        <a:pt x="1388705" y="205803"/>
                        <a:pt x="1396897" y="206850"/>
                      </a:cubicBezTo>
                      <a:cubicBezTo>
                        <a:pt x="1403374" y="207708"/>
                        <a:pt x="1410327" y="208660"/>
                        <a:pt x="1416423" y="209613"/>
                      </a:cubicBezTo>
                      <a:cubicBezTo>
                        <a:pt x="1433949" y="212375"/>
                        <a:pt x="1433759" y="213042"/>
                        <a:pt x="1452904" y="215137"/>
                      </a:cubicBezTo>
                      <a:cubicBezTo>
                        <a:pt x="1460905" y="215709"/>
                        <a:pt x="1468811" y="216852"/>
                        <a:pt x="1479002" y="218280"/>
                      </a:cubicBezTo>
                      <a:cubicBezTo>
                        <a:pt x="1483384" y="218852"/>
                        <a:pt x="1485575" y="218376"/>
                        <a:pt x="1495385" y="219709"/>
                      </a:cubicBezTo>
                      <a:cubicBezTo>
                        <a:pt x="1495957" y="220090"/>
                        <a:pt x="1489099" y="220090"/>
                        <a:pt x="1499672" y="221328"/>
                      </a:cubicBezTo>
                      <a:cubicBezTo>
                        <a:pt x="1506530" y="222090"/>
                        <a:pt x="1511102" y="222186"/>
                        <a:pt x="1516340" y="222567"/>
                      </a:cubicBezTo>
                      <a:cubicBezTo>
                        <a:pt x="1503005" y="221519"/>
                        <a:pt x="1533485" y="225234"/>
                        <a:pt x="1538914" y="226091"/>
                      </a:cubicBezTo>
                      <a:cubicBezTo>
                        <a:pt x="1548630" y="227520"/>
                        <a:pt x="1539201" y="226948"/>
                        <a:pt x="1550916" y="228472"/>
                      </a:cubicBezTo>
                      <a:cubicBezTo>
                        <a:pt x="1562251" y="229996"/>
                        <a:pt x="1563584" y="228091"/>
                        <a:pt x="1548821" y="226091"/>
                      </a:cubicBezTo>
                      <a:lnTo>
                        <a:pt x="1558631" y="227424"/>
                      </a:lnTo>
                      <a:cubicBezTo>
                        <a:pt x="1568252" y="228948"/>
                        <a:pt x="1580539" y="229806"/>
                        <a:pt x="1566537" y="227710"/>
                      </a:cubicBezTo>
                      <a:close/>
                      <a:moveTo>
                        <a:pt x="1740845" y="654716"/>
                      </a:moveTo>
                      <a:cubicBezTo>
                        <a:pt x="1741416" y="645762"/>
                        <a:pt x="1741226" y="640714"/>
                        <a:pt x="1740464" y="640524"/>
                      </a:cubicBezTo>
                      <a:lnTo>
                        <a:pt x="1740464" y="647572"/>
                      </a:lnTo>
                      <a:lnTo>
                        <a:pt x="1740845" y="654716"/>
                      </a:lnTo>
                      <a:close/>
                      <a:moveTo>
                        <a:pt x="1740083" y="1516062"/>
                      </a:moveTo>
                      <a:cubicBezTo>
                        <a:pt x="1741035" y="1500441"/>
                        <a:pt x="1739702" y="1497774"/>
                        <a:pt x="1739702" y="1508918"/>
                      </a:cubicBezTo>
                      <a:lnTo>
                        <a:pt x="1740083" y="1516062"/>
                      </a:lnTo>
                      <a:close/>
                      <a:moveTo>
                        <a:pt x="1663121" y="242188"/>
                      </a:moveTo>
                      <a:cubicBezTo>
                        <a:pt x="1652738" y="240759"/>
                        <a:pt x="1654548" y="240188"/>
                        <a:pt x="1663406" y="241426"/>
                      </a:cubicBezTo>
                      <a:cubicBezTo>
                        <a:pt x="1667978" y="242283"/>
                        <a:pt x="1674836" y="243712"/>
                        <a:pt x="1663121" y="242188"/>
                      </a:cubicBezTo>
                      <a:close/>
                      <a:moveTo>
                        <a:pt x="1739797" y="435641"/>
                      </a:moveTo>
                      <a:cubicBezTo>
                        <a:pt x="1739321" y="435546"/>
                        <a:pt x="1739035" y="427640"/>
                        <a:pt x="1739416" y="421449"/>
                      </a:cubicBezTo>
                      <a:cubicBezTo>
                        <a:pt x="1739892" y="412971"/>
                        <a:pt x="1741226" y="411162"/>
                        <a:pt x="1740654" y="428783"/>
                      </a:cubicBezTo>
                      <a:cubicBezTo>
                        <a:pt x="1740368" y="432212"/>
                        <a:pt x="1740083" y="435641"/>
                        <a:pt x="1739797" y="435641"/>
                      </a:cubicBezTo>
                      <a:close/>
                      <a:moveTo>
                        <a:pt x="1739416" y="852169"/>
                      </a:moveTo>
                      <a:lnTo>
                        <a:pt x="1740654" y="852455"/>
                      </a:lnTo>
                      <a:cubicBezTo>
                        <a:pt x="1740273" y="858075"/>
                        <a:pt x="1739416" y="865218"/>
                        <a:pt x="1739416" y="852169"/>
                      </a:cubicBezTo>
                      <a:close/>
                      <a:moveTo>
                        <a:pt x="1739226" y="1070959"/>
                      </a:moveTo>
                      <a:cubicBezTo>
                        <a:pt x="1739226" y="1060481"/>
                        <a:pt x="1740083" y="1062195"/>
                        <a:pt x="1740083" y="1071149"/>
                      </a:cubicBezTo>
                      <a:cubicBezTo>
                        <a:pt x="1739797" y="1075816"/>
                        <a:pt x="1739321" y="1082769"/>
                        <a:pt x="1739226" y="1070959"/>
                      </a:cubicBezTo>
                      <a:close/>
                      <a:moveTo>
                        <a:pt x="1738749" y="1162684"/>
                      </a:moveTo>
                      <a:cubicBezTo>
                        <a:pt x="1738749" y="1152207"/>
                        <a:pt x="1739606" y="1153921"/>
                        <a:pt x="1739606" y="1162875"/>
                      </a:cubicBezTo>
                      <a:cubicBezTo>
                        <a:pt x="1739606" y="1179353"/>
                        <a:pt x="1738749" y="1179829"/>
                        <a:pt x="1738749" y="1162684"/>
                      </a:cubicBezTo>
                      <a:close/>
                      <a:moveTo>
                        <a:pt x="1738844" y="2533236"/>
                      </a:moveTo>
                      <a:cubicBezTo>
                        <a:pt x="1740273" y="2535999"/>
                        <a:pt x="1742750" y="2537428"/>
                        <a:pt x="1744655" y="2537809"/>
                      </a:cubicBezTo>
                      <a:cubicBezTo>
                        <a:pt x="1746560" y="2538189"/>
                        <a:pt x="1747798" y="2537809"/>
                        <a:pt x="1748179" y="2537428"/>
                      </a:cubicBezTo>
                      <a:cubicBezTo>
                        <a:pt x="1748560" y="2537046"/>
                        <a:pt x="1747988" y="2536665"/>
                        <a:pt x="1746750" y="2536189"/>
                      </a:cubicBezTo>
                      <a:cubicBezTo>
                        <a:pt x="1745607" y="2535618"/>
                        <a:pt x="1743321" y="2534665"/>
                        <a:pt x="1741797" y="2531903"/>
                      </a:cubicBezTo>
                      <a:cubicBezTo>
                        <a:pt x="1740368" y="2530284"/>
                        <a:pt x="1741226" y="2523902"/>
                        <a:pt x="1741035" y="2518092"/>
                      </a:cubicBezTo>
                      <a:cubicBezTo>
                        <a:pt x="1741035" y="2512281"/>
                        <a:pt x="1741035" y="2506757"/>
                        <a:pt x="1740845" y="2505423"/>
                      </a:cubicBezTo>
                      <a:cubicBezTo>
                        <a:pt x="1740273" y="2499994"/>
                        <a:pt x="1739606" y="2500280"/>
                        <a:pt x="1740178" y="2483516"/>
                      </a:cubicBezTo>
                      <a:cubicBezTo>
                        <a:pt x="1740368" y="2469228"/>
                        <a:pt x="1740654" y="2453417"/>
                        <a:pt x="1740464" y="2438653"/>
                      </a:cubicBezTo>
                      <a:cubicBezTo>
                        <a:pt x="1740368" y="2429319"/>
                        <a:pt x="1739511" y="2421985"/>
                        <a:pt x="1739606" y="2414841"/>
                      </a:cubicBezTo>
                      <a:cubicBezTo>
                        <a:pt x="1739797" y="2402935"/>
                        <a:pt x="1741035" y="2401887"/>
                        <a:pt x="1741226" y="2387599"/>
                      </a:cubicBezTo>
                      <a:cubicBezTo>
                        <a:pt x="1741321" y="2379408"/>
                        <a:pt x="1740464" y="2385409"/>
                        <a:pt x="1740273" y="2384742"/>
                      </a:cubicBezTo>
                      <a:cubicBezTo>
                        <a:pt x="1740273" y="2377503"/>
                        <a:pt x="1741416" y="2374264"/>
                        <a:pt x="1741035" y="2366739"/>
                      </a:cubicBezTo>
                      <a:cubicBezTo>
                        <a:pt x="1740940" y="2364644"/>
                        <a:pt x="1738844" y="2361882"/>
                        <a:pt x="1739511" y="2350166"/>
                      </a:cubicBezTo>
                      <a:cubicBezTo>
                        <a:pt x="1739797" y="2344832"/>
                        <a:pt x="1740368" y="2350737"/>
                        <a:pt x="1740654" y="2340641"/>
                      </a:cubicBezTo>
                      <a:cubicBezTo>
                        <a:pt x="1740749" y="2336545"/>
                        <a:pt x="1740749" y="2329116"/>
                        <a:pt x="1740654" y="2324829"/>
                      </a:cubicBezTo>
                      <a:cubicBezTo>
                        <a:pt x="1740464" y="2313400"/>
                        <a:pt x="1739416" y="2327878"/>
                        <a:pt x="1739511" y="2307018"/>
                      </a:cubicBezTo>
                      <a:cubicBezTo>
                        <a:pt x="1739987" y="2307970"/>
                        <a:pt x="1740368" y="2306065"/>
                        <a:pt x="1740749" y="2300255"/>
                      </a:cubicBezTo>
                      <a:cubicBezTo>
                        <a:pt x="1741035" y="2292349"/>
                        <a:pt x="1741321" y="2279205"/>
                        <a:pt x="1740464" y="2279014"/>
                      </a:cubicBezTo>
                      <a:cubicBezTo>
                        <a:pt x="1741607" y="2279300"/>
                        <a:pt x="1741321" y="2267965"/>
                        <a:pt x="1740749" y="2257869"/>
                      </a:cubicBezTo>
                      <a:cubicBezTo>
                        <a:pt x="1740940" y="2257964"/>
                        <a:pt x="1741035" y="2255011"/>
                        <a:pt x="1741130" y="2250535"/>
                      </a:cubicBezTo>
                      <a:cubicBezTo>
                        <a:pt x="1741130" y="2246058"/>
                        <a:pt x="1741130" y="2240057"/>
                        <a:pt x="1741130" y="2233770"/>
                      </a:cubicBezTo>
                      <a:cubicBezTo>
                        <a:pt x="1741035" y="2221388"/>
                        <a:pt x="1740845" y="2208148"/>
                        <a:pt x="1740845" y="2205386"/>
                      </a:cubicBezTo>
                      <a:cubicBezTo>
                        <a:pt x="1740845" y="2226912"/>
                        <a:pt x="1739797" y="2224245"/>
                        <a:pt x="1740083" y="2202814"/>
                      </a:cubicBezTo>
                      <a:cubicBezTo>
                        <a:pt x="1740178" y="2188527"/>
                        <a:pt x="1740273" y="2173572"/>
                        <a:pt x="1740464" y="2158904"/>
                      </a:cubicBezTo>
                      <a:cubicBezTo>
                        <a:pt x="1739987" y="2158809"/>
                        <a:pt x="1739702" y="2168143"/>
                        <a:pt x="1739511" y="2179002"/>
                      </a:cubicBezTo>
                      <a:cubicBezTo>
                        <a:pt x="1739416" y="2189860"/>
                        <a:pt x="1739226" y="2202147"/>
                        <a:pt x="1739130" y="2208053"/>
                      </a:cubicBezTo>
                      <a:cubicBezTo>
                        <a:pt x="1739130" y="2196623"/>
                        <a:pt x="1739130" y="2185098"/>
                        <a:pt x="1739130" y="2173668"/>
                      </a:cubicBezTo>
                      <a:cubicBezTo>
                        <a:pt x="1739130" y="2166143"/>
                        <a:pt x="1739226" y="2154142"/>
                        <a:pt x="1739702" y="2150712"/>
                      </a:cubicBezTo>
                      <a:cubicBezTo>
                        <a:pt x="1740178" y="2147474"/>
                        <a:pt x="1740368" y="2155665"/>
                        <a:pt x="1740749" y="2146236"/>
                      </a:cubicBezTo>
                      <a:cubicBezTo>
                        <a:pt x="1741416" y="2127090"/>
                        <a:pt x="1740273" y="2121566"/>
                        <a:pt x="1740178" y="2103754"/>
                      </a:cubicBezTo>
                      <a:cubicBezTo>
                        <a:pt x="1740178" y="2088038"/>
                        <a:pt x="1740654" y="2077751"/>
                        <a:pt x="1741226" y="2067369"/>
                      </a:cubicBezTo>
                      <a:cubicBezTo>
                        <a:pt x="1740654" y="2067273"/>
                        <a:pt x="1739987" y="2055272"/>
                        <a:pt x="1739797" y="2047747"/>
                      </a:cubicBezTo>
                      <a:cubicBezTo>
                        <a:pt x="1739416" y="2035936"/>
                        <a:pt x="1740368" y="2041651"/>
                        <a:pt x="1740368" y="2038032"/>
                      </a:cubicBezTo>
                      <a:cubicBezTo>
                        <a:pt x="1740368" y="2030221"/>
                        <a:pt x="1739702" y="2031650"/>
                        <a:pt x="1739416" y="2031650"/>
                      </a:cubicBezTo>
                      <a:cubicBezTo>
                        <a:pt x="1739702" y="2031745"/>
                        <a:pt x="1740559" y="2037175"/>
                        <a:pt x="1740749" y="2032888"/>
                      </a:cubicBezTo>
                      <a:cubicBezTo>
                        <a:pt x="1741035" y="2026221"/>
                        <a:pt x="1740845" y="2011267"/>
                        <a:pt x="1740845" y="2004027"/>
                      </a:cubicBezTo>
                      <a:cubicBezTo>
                        <a:pt x="1740749" y="1995931"/>
                        <a:pt x="1740654" y="1981263"/>
                        <a:pt x="1740273" y="1976119"/>
                      </a:cubicBezTo>
                      <a:cubicBezTo>
                        <a:pt x="1739987" y="1972881"/>
                        <a:pt x="1739797" y="1972309"/>
                        <a:pt x="1739892" y="1964689"/>
                      </a:cubicBezTo>
                      <a:cubicBezTo>
                        <a:pt x="1739892" y="1960308"/>
                        <a:pt x="1740083" y="1956212"/>
                        <a:pt x="1740368" y="1954783"/>
                      </a:cubicBezTo>
                      <a:cubicBezTo>
                        <a:pt x="1740749" y="1952973"/>
                        <a:pt x="1740559" y="1951354"/>
                        <a:pt x="1740559" y="1945353"/>
                      </a:cubicBezTo>
                      <a:cubicBezTo>
                        <a:pt x="1740559" y="1936971"/>
                        <a:pt x="1740083" y="1929447"/>
                        <a:pt x="1739987" y="1920588"/>
                      </a:cubicBezTo>
                      <a:cubicBezTo>
                        <a:pt x="1739987" y="1912016"/>
                        <a:pt x="1739987" y="1902872"/>
                        <a:pt x="1739892" y="1894204"/>
                      </a:cubicBezTo>
                      <a:cubicBezTo>
                        <a:pt x="1740083" y="1888775"/>
                        <a:pt x="1740368" y="1880869"/>
                        <a:pt x="1740464" y="1877440"/>
                      </a:cubicBezTo>
                      <a:cubicBezTo>
                        <a:pt x="1740464" y="1875345"/>
                        <a:pt x="1740178" y="1878393"/>
                        <a:pt x="1740178" y="1876011"/>
                      </a:cubicBezTo>
                      <a:lnTo>
                        <a:pt x="1740178" y="1868772"/>
                      </a:lnTo>
                      <a:lnTo>
                        <a:pt x="1740178" y="1834482"/>
                      </a:lnTo>
                      <a:cubicBezTo>
                        <a:pt x="1740178" y="1822957"/>
                        <a:pt x="1740464" y="1798954"/>
                        <a:pt x="1739511" y="1798764"/>
                      </a:cubicBezTo>
                      <a:cubicBezTo>
                        <a:pt x="1740178" y="1798954"/>
                        <a:pt x="1740273" y="1774951"/>
                        <a:pt x="1740273" y="1765617"/>
                      </a:cubicBezTo>
                      <a:cubicBezTo>
                        <a:pt x="1740273" y="1752377"/>
                        <a:pt x="1739702" y="1750662"/>
                        <a:pt x="1739797" y="1738280"/>
                      </a:cubicBezTo>
                      <a:cubicBezTo>
                        <a:pt x="1739797" y="1733041"/>
                        <a:pt x="1740368" y="1736946"/>
                        <a:pt x="1740559" y="1731803"/>
                      </a:cubicBezTo>
                      <a:cubicBezTo>
                        <a:pt x="1740749" y="1726945"/>
                        <a:pt x="1740749" y="1720373"/>
                        <a:pt x="1740654" y="1715039"/>
                      </a:cubicBezTo>
                      <a:cubicBezTo>
                        <a:pt x="1740654" y="1708276"/>
                        <a:pt x="1740559" y="1700656"/>
                        <a:pt x="1740273" y="1694846"/>
                      </a:cubicBezTo>
                      <a:cubicBezTo>
                        <a:pt x="1740178" y="1691131"/>
                        <a:pt x="1739797" y="1692941"/>
                        <a:pt x="1739511" y="1692941"/>
                      </a:cubicBezTo>
                      <a:cubicBezTo>
                        <a:pt x="1740559" y="1693227"/>
                        <a:pt x="1739797" y="1676558"/>
                        <a:pt x="1739797" y="1668843"/>
                      </a:cubicBezTo>
                      <a:cubicBezTo>
                        <a:pt x="1739892" y="1659318"/>
                        <a:pt x="1741511" y="1670938"/>
                        <a:pt x="1741226" y="1657127"/>
                      </a:cubicBezTo>
                      <a:cubicBezTo>
                        <a:pt x="1740940" y="1640268"/>
                        <a:pt x="1739606" y="1647221"/>
                        <a:pt x="1738939" y="1641315"/>
                      </a:cubicBezTo>
                      <a:cubicBezTo>
                        <a:pt x="1738368" y="1636458"/>
                        <a:pt x="1739892" y="1621884"/>
                        <a:pt x="1739987" y="1622551"/>
                      </a:cubicBezTo>
                      <a:cubicBezTo>
                        <a:pt x="1739606" y="1619598"/>
                        <a:pt x="1739416" y="1622170"/>
                        <a:pt x="1739416" y="1613407"/>
                      </a:cubicBezTo>
                      <a:cubicBezTo>
                        <a:pt x="1739416" y="1611121"/>
                        <a:pt x="1739511" y="1604073"/>
                        <a:pt x="1739321" y="1602072"/>
                      </a:cubicBezTo>
                      <a:cubicBezTo>
                        <a:pt x="1739130" y="1599596"/>
                        <a:pt x="1738939" y="1602168"/>
                        <a:pt x="1738749" y="1599786"/>
                      </a:cubicBezTo>
                      <a:cubicBezTo>
                        <a:pt x="1738559" y="1596929"/>
                        <a:pt x="1738559" y="1590643"/>
                        <a:pt x="1738559" y="1586832"/>
                      </a:cubicBezTo>
                      <a:cubicBezTo>
                        <a:pt x="1739035" y="1587594"/>
                        <a:pt x="1739416" y="1586166"/>
                        <a:pt x="1739226" y="1576164"/>
                      </a:cubicBezTo>
                      <a:cubicBezTo>
                        <a:pt x="1739035" y="1562544"/>
                        <a:pt x="1738749" y="1560162"/>
                        <a:pt x="1739606" y="1558734"/>
                      </a:cubicBezTo>
                      <a:cubicBezTo>
                        <a:pt x="1739892" y="1558257"/>
                        <a:pt x="1739892" y="1540255"/>
                        <a:pt x="1739702" y="1538160"/>
                      </a:cubicBezTo>
                      <a:cubicBezTo>
                        <a:pt x="1739416" y="1535397"/>
                        <a:pt x="1739226" y="1541112"/>
                        <a:pt x="1739130" y="1533111"/>
                      </a:cubicBezTo>
                      <a:cubicBezTo>
                        <a:pt x="1739035" y="1524063"/>
                        <a:pt x="1739035" y="1513871"/>
                        <a:pt x="1739226" y="1504918"/>
                      </a:cubicBezTo>
                      <a:cubicBezTo>
                        <a:pt x="1739321" y="1495393"/>
                        <a:pt x="1739797" y="1494154"/>
                        <a:pt x="1739987" y="1485963"/>
                      </a:cubicBezTo>
                      <a:cubicBezTo>
                        <a:pt x="1740178" y="1478533"/>
                        <a:pt x="1740273" y="1466436"/>
                        <a:pt x="1739892" y="1460055"/>
                      </a:cubicBezTo>
                      <a:cubicBezTo>
                        <a:pt x="1739416" y="1451387"/>
                        <a:pt x="1740273" y="1431480"/>
                        <a:pt x="1740368" y="1432813"/>
                      </a:cubicBezTo>
                      <a:cubicBezTo>
                        <a:pt x="1739797" y="1422145"/>
                        <a:pt x="1739035" y="1443957"/>
                        <a:pt x="1738749" y="1443862"/>
                      </a:cubicBezTo>
                      <a:cubicBezTo>
                        <a:pt x="1738749" y="1443862"/>
                        <a:pt x="1738654" y="1432051"/>
                        <a:pt x="1738844" y="1431670"/>
                      </a:cubicBezTo>
                      <a:cubicBezTo>
                        <a:pt x="1739321" y="1430908"/>
                        <a:pt x="1739130" y="1418430"/>
                        <a:pt x="1738939" y="1412239"/>
                      </a:cubicBezTo>
                      <a:cubicBezTo>
                        <a:pt x="1738559" y="1399000"/>
                        <a:pt x="1739321" y="1404905"/>
                        <a:pt x="1739892" y="1397571"/>
                      </a:cubicBezTo>
                      <a:cubicBezTo>
                        <a:pt x="1740273" y="1392713"/>
                        <a:pt x="1739606" y="1390903"/>
                        <a:pt x="1739511" y="1389284"/>
                      </a:cubicBezTo>
                      <a:cubicBezTo>
                        <a:pt x="1739035" y="1389189"/>
                        <a:pt x="1739130" y="1379568"/>
                        <a:pt x="1739130" y="1374520"/>
                      </a:cubicBezTo>
                      <a:cubicBezTo>
                        <a:pt x="1739130" y="1360709"/>
                        <a:pt x="1739416" y="1358518"/>
                        <a:pt x="1738749" y="1346802"/>
                      </a:cubicBezTo>
                      <a:cubicBezTo>
                        <a:pt x="1738749" y="1345755"/>
                        <a:pt x="1738368" y="1336896"/>
                        <a:pt x="1738463" y="1335277"/>
                      </a:cubicBezTo>
                      <a:cubicBezTo>
                        <a:pt x="1738654" y="1331467"/>
                        <a:pt x="1739702" y="1348326"/>
                        <a:pt x="1739892" y="1334420"/>
                      </a:cubicBezTo>
                      <a:cubicBezTo>
                        <a:pt x="1739892" y="1320799"/>
                        <a:pt x="1739987" y="1304702"/>
                        <a:pt x="1739987" y="1290795"/>
                      </a:cubicBezTo>
                      <a:cubicBezTo>
                        <a:pt x="1739987" y="1292415"/>
                        <a:pt x="1739987" y="1303083"/>
                        <a:pt x="1739606" y="1302226"/>
                      </a:cubicBezTo>
                      <a:cubicBezTo>
                        <a:pt x="1739416" y="1301749"/>
                        <a:pt x="1739606" y="1279937"/>
                        <a:pt x="1739226" y="1279842"/>
                      </a:cubicBezTo>
                      <a:cubicBezTo>
                        <a:pt x="1739321" y="1279842"/>
                        <a:pt x="1739321" y="1280985"/>
                        <a:pt x="1739226" y="1282509"/>
                      </a:cubicBezTo>
                      <a:cubicBezTo>
                        <a:pt x="1739226" y="1284033"/>
                        <a:pt x="1739130" y="1286128"/>
                        <a:pt x="1739035" y="1288033"/>
                      </a:cubicBezTo>
                      <a:cubicBezTo>
                        <a:pt x="1738939" y="1291843"/>
                        <a:pt x="1738749" y="1295272"/>
                        <a:pt x="1738654" y="1293272"/>
                      </a:cubicBezTo>
                      <a:cubicBezTo>
                        <a:pt x="1738463" y="1283366"/>
                        <a:pt x="1737606" y="1268888"/>
                        <a:pt x="1738654" y="1269078"/>
                      </a:cubicBezTo>
                      <a:cubicBezTo>
                        <a:pt x="1738939" y="1271555"/>
                        <a:pt x="1739321" y="1276127"/>
                        <a:pt x="1739416" y="1268221"/>
                      </a:cubicBezTo>
                      <a:cubicBezTo>
                        <a:pt x="1739511" y="1256696"/>
                        <a:pt x="1739606" y="1239932"/>
                        <a:pt x="1739416" y="1228502"/>
                      </a:cubicBezTo>
                      <a:cubicBezTo>
                        <a:pt x="1739321" y="1219453"/>
                        <a:pt x="1738559" y="1227740"/>
                        <a:pt x="1738178" y="1226597"/>
                      </a:cubicBezTo>
                      <a:cubicBezTo>
                        <a:pt x="1738178" y="1220310"/>
                        <a:pt x="1738654" y="1198403"/>
                        <a:pt x="1738939" y="1195260"/>
                      </a:cubicBezTo>
                      <a:cubicBezTo>
                        <a:pt x="1739226" y="1192212"/>
                        <a:pt x="1739416" y="1211071"/>
                        <a:pt x="1739416" y="1213357"/>
                      </a:cubicBezTo>
                      <a:cubicBezTo>
                        <a:pt x="1739416" y="1204975"/>
                        <a:pt x="1739226" y="1187068"/>
                        <a:pt x="1739606" y="1180591"/>
                      </a:cubicBezTo>
                      <a:cubicBezTo>
                        <a:pt x="1739892" y="1175543"/>
                        <a:pt x="1740654" y="1177829"/>
                        <a:pt x="1741035" y="1177924"/>
                      </a:cubicBezTo>
                      <a:cubicBezTo>
                        <a:pt x="1740368" y="1171923"/>
                        <a:pt x="1739702" y="1167637"/>
                        <a:pt x="1739130" y="1158493"/>
                      </a:cubicBezTo>
                      <a:cubicBezTo>
                        <a:pt x="1738844" y="1153826"/>
                        <a:pt x="1739035" y="1145253"/>
                        <a:pt x="1738844" y="1138967"/>
                      </a:cubicBezTo>
                      <a:cubicBezTo>
                        <a:pt x="1738749" y="1135824"/>
                        <a:pt x="1738082" y="1130680"/>
                        <a:pt x="1738559" y="1126108"/>
                      </a:cubicBezTo>
                      <a:cubicBezTo>
                        <a:pt x="1739035" y="1120584"/>
                        <a:pt x="1739702" y="1133252"/>
                        <a:pt x="1740273" y="1129442"/>
                      </a:cubicBezTo>
                      <a:cubicBezTo>
                        <a:pt x="1740749" y="1126299"/>
                        <a:pt x="1740273" y="1115059"/>
                        <a:pt x="1740178" y="1111249"/>
                      </a:cubicBezTo>
                      <a:cubicBezTo>
                        <a:pt x="1739987" y="1106296"/>
                        <a:pt x="1739702" y="1106201"/>
                        <a:pt x="1739606" y="1099534"/>
                      </a:cubicBezTo>
                      <a:cubicBezTo>
                        <a:pt x="1739606" y="1092294"/>
                        <a:pt x="1739606" y="1084770"/>
                        <a:pt x="1739511" y="1077435"/>
                      </a:cubicBezTo>
                      <a:cubicBezTo>
                        <a:pt x="1739511" y="1060100"/>
                        <a:pt x="1739797" y="1035430"/>
                        <a:pt x="1739321" y="1019142"/>
                      </a:cubicBezTo>
                      <a:cubicBezTo>
                        <a:pt x="1739226" y="1015237"/>
                        <a:pt x="1738749" y="1014285"/>
                        <a:pt x="1738939" y="1009332"/>
                      </a:cubicBezTo>
                      <a:cubicBezTo>
                        <a:pt x="1739130" y="1002855"/>
                        <a:pt x="1739606" y="1001807"/>
                        <a:pt x="1739892" y="994949"/>
                      </a:cubicBezTo>
                      <a:cubicBezTo>
                        <a:pt x="1740368" y="981042"/>
                        <a:pt x="1740464" y="958754"/>
                        <a:pt x="1740083" y="944181"/>
                      </a:cubicBezTo>
                      <a:cubicBezTo>
                        <a:pt x="1739987" y="941323"/>
                        <a:pt x="1739416" y="935418"/>
                        <a:pt x="1739511" y="933798"/>
                      </a:cubicBezTo>
                      <a:cubicBezTo>
                        <a:pt x="1739702" y="928083"/>
                        <a:pt x="1740464" y="933608"/>
                        <a:pt x="1740464" y="924369"/>
                      </a:cubicBezTo>
                      <a:cubicBezTo>
                        <a:pt x="1740464" y="924273"/>
                        <a:pt x="1740273" y="923607"/>
                        <a:pt x="1740083" y="921987"/>
                      </a:cubicBezTo>
                      <a:cubicBezTo>
                        <a:pt x="1739892" y="920368"/>
                        <a:pt x="1739702" y="917987"/>
                        <a:pt x="1739702" y="914367"/>
                      </a:cubicBezTo>
                      <a:cubicBezTo>
                        <a:pt x="1739702" y="909319"/>
                        <a:pt x="1739702" y="903318"/>
                        <a:pt x="1739321" y="902175"/>
                      </a:cubicBezTo>
                      <a:cubicBezTo>
                        <a:pt x="1738559" y="899699"/>
                        <a:pt x="1738559" y="897222"/>
                        <a:pt x="1737987" y="887602"/>
                      </a:cubicBezTo>
                      <a:cubicBezTo>
                        <a:pt x="1738178" y="884840"/>
                        <a:pt x="1739511" y="876363"/>
                        <a:pt x="1739416" y="879887"/>
                      </a:cubicBezTo>
                      <a:cubicBezTo>
                        <a:pt x="1739321" y="882649"/>
                        <a:pt x="1739035" y="889031"/>
                        <a:pt x="1739416" y="893793"/>
                      </a:cubicBezTo>
                      <a:cubicBezTo>
                        <a:pt x="1739606" y="896937"/>
                        <a:pt x="1739702" y="894079"/>
                        <a:pt x="1739797" y="890650"/>
                      </a:cubicBezTo>
                      <a:cubicBezTo>
                        <a:pt x="1739892" y="884173"/>
                        <a:pt x="1739226" y="865409"/>
                        <a:pt x="1739892" y="860361"/>
                      </a:cubicBezTo>
                      <a:cubicBezTo>
                        <a:pt x="1740368" y="856551"/>
                        <a:pt x="1739702" y="821784"/>
                        <a:pt x="1739702" y="810259"/>
                      </a:cubicBezTo>
                      <a:cubicBezTo>
                        <a:pt x="1739035" y="810069"/>
                        <a:pt x="1739035" y="817117"/>
                        <a:pt x="1738463" y="817022"/>
                      </a:cubicBezTo>
                      <a:cubicBezTo>
                        <a:pt x="1738463" y="809021"/>
                        <a:pt x="1739226" y="802258"/>
                        <a:pt x="1739130" y="798639"/>
                      </a:cubicBezTo>
                      <a:cubicBezTo>
                        <a:pt x="1739035" y="791781"/>
                        <a:pt x="1738368" y="786828"/>
                        <a:pt x="1738082" y="781589"/>
                      </a:cubicBezTo>
                      <a:cubicBezTo>
                        <a:pt x="1738559" y="778827"/>
                        <a:pt x="1741130" y="739965"/>
                        <a:pt x="1739797" y="739584"/>
                      </a:cubicBezTo>
                      <a:cubicBezTo>
                        <a:pt x="1739702" y="744251"/>
                        <a:pt x="1739892" y="745680"/>
                        <a:pt x="1739987" y="747680"/>
                      </a:cubicBezTo>
                      <a:cubicBezTo>
                        <a:pt x="1740083" y="751585"/>
                        <a:pt x="1739130" y="745870"/>
                        <a:pt x="1739035" y="744441"/>
                      </a:cubicBezTo>
                      <a:cubicBezTo>
                        <a:pt x="1738844" y="741108"/>
                        <a:pt x="1738749" y="735107"/>
                        <a:pt x="1738749" y="730249"/>
                      </a:cubicBezTo>
                      <a:cubicBezTo>
                        <a:pt x="1738939" y="717771"/>
                        <a:pt x="1739987" y="731678"/>
                        <a:pt x="1740178" y="717390"/>
                      </a:cubicBezTo>
                      <a:cubicBezTo>
                        <a:pt x="1740273" y="710913"/>
                        <a:pt x="1740273" y="701103"/>
                        <a:pt x="1740178" y="694816"/>
                      </a:cubicBezTo>
                      <a:cubicBezTo>
                        <a:pt x="1739987" y="686815"/>
                        <a:pt x="1739416" y="692340"/>
                        <a:pt x="1739416" y="681291"/>
                      </a:cubicBezTo>
                      <a:cubicBezTo>
                        <a:pt x="1739416" y="673671"/>
                        <a:pt x="1739321" y="669003"/>
                        <a:pt x="1739797" y="669099"/>
                      </a:cubicBezTo>
                      <a:cubicBezTo>
                        <a:pt x="1739892" y="670146"/>
                        <a:pt x="1740273" y="674147"/>
                        <a:pt x="1740368" y="673385"/>
                      </a:cubicBezTo>
                      <a:cubicBezTo>
                        <a:pt x="1740559" y="672242"/>
                        <a:pt x="1738749" y="640047"/>
                        <a:pt x="1739321" y="634999"/>
                      </a:cubicBezTo>
                      <a:cubicBezTo>
                        <a:pt x="1739797" y="630999"/>
                        <a:pt x="1740273" y="634332"/>
                        <a:pt x="1740368" y="621378"/>
                      </a:cubicBezTo>
                      <a:cubicBezTo>
                        <a:pt x="1740368" y="618426"/>
                        <a:pt x="1740178" y="604995"/>
                        <a:pt x="1740178" y="602328"/>
                      </a:cubicBezTo>
                      <a:cubicBezTo>
                        <a:pt x="1740273" y="604519"/>
                        <a:pt x="1739035" y="629379"/>
                        <a:pt x="1739130" y="617664"/>
                      </a:cubicBezTo>
                      <a:cubicBezTo>
                        <a:pt x="1739226" y="607948"/>
                        <a:pt x="1739321" y="599376"/>
                        <a:pt x="1739416" y="589470"/>
                      </a:cubicBezTo>
                      <a:lnTo>
                        <a:pt x="1739416" y="574134"/>
                      </a:lnTo>
                      <a:cubicBezTo>
                        <a:pt x="1739511" y="570896"/>
                        <a:pt x="1739416" y="569181"/>
                        <a:pt x="1739226" y="569086"/>
                      </a:cubicBezTo>
                      <a:cubicBezTo>
                        <a:pt x="1739130" y="565086"/>
                        <a:pt x="1740178" y="572515"/>
                        <a:pt x="1740273" y="572134"/>
                      </a:cubicBezTo>
                      <a:cubicBezTo>
                        <a:pt x="1740654" y="570515"/>
                        <a:pt x="1740178" y="560990"/>
                        <a:pt x="1740083" y="559085"/>
                      </a:cubicBezTo>
                      <a:cubicBezTo>
                        <a:pt x="1739892" y="556513"/>
                        <a:pt x="1739321" y="550989"/>
                        <a:pt x="1739606" y="545274"/>
                      </a:cubicBezTo>
                      <a:cubicBezTo>
                        <a:pt x="1739797" y="540035"/>
                        <a:pt x="1740273" y="544131"/>
                        <a:pt x="1740559" y="541940"/>
                      </a:cubicBezTo>
                      <a:cubicBezTo>
                        <a:pt x="1740178" y="545274"/>
                        <a:pt x="1739511" y="524604"/>
                        <a:pt x="1739416" y="519556"/>
                      </a:cubicBezTo>
                      <a:cubicBezTo>
                        <a:pt x="1739321" y="514317"/>
                        <a:pt x="1739226" y="507650"/>
                        <a:pt x="1739416" y="502411"/>
                      </a:cubicBezTo>
                      <a:cubicBezTo>
                        <a:pt x="1739511" y="497649"/>
                        <a:pt x="1739797" y="500316"/>
                        <a:pt x="1739892" y="495267"/>
                      </a:cubicBezTo>
                      <a:cubicBezTo>
                        <a:pt x="1739987" y="490886"/>
                        <a:pt x="1740178" y="472122"/>
                        <a:pt x="1739702" y="471455"/>
                      </a:cubicBezTo>
                      <a:cubicBezTo>
                        <a:pt x="1739321" y="470883"/>
                        <a:pt x="1739130" y="469455"/>
                        <a:pt x="1739130" y="462311"/>
                      </a:cubicBezTo>
                      <a:cubicBezTo>
                        <a:pt x="1739130" y="462216"/>
                        <a:pt x="1739130" y="459644"/>
                        <a:pt x="1739130" y="456977"/>
                      </a:cubicBezTo>
                      <a:cubicBezTo>
                        <a:pt x="1739130" y="454405"/>
                        <a:pt x="1739226" y="451833"/>
                        <a:pt x="1739226" y="451833"/>
                      </a:cubicBezTo>
                      <a:cubicBezTo>
                        <a:pt x="1739416" y="451833"/>
                        <a:pt x="1740368" y="471169"/>
                        <a:pt x="1740559" y="458406"/>
                      </a:cubicBezTo>
                      <a:cubicBezTo>
                        <a:pt x="1740749" y="447738"/>
                        <a:pt x="1739797" y="443451"/>
                        <a:pt x="1740178" y="432688"/>
                      </a:cubicBezTo>
                      <a:cubicBezTo>
                        <a:pt x="1740559" y="420496"/>
                        <a:pt x="1740178" y="412590"/>
                        <a:pt x="1739797" y="402589"/>
                      </a:cubicBezTo>
                      <a:cubicBezTo>
                        <a:pt x="1739511" y="394969"/>
                        <a:pt x="1739702" y="396684"/>
                        <a:pt x="1739797" y="392397"/>
                      </a:cubicBezTo>
                      <a:cubicBezTo>
                        <a:pt x="1739892" y="389159"/>
                        <a:pt x="1739606" y="382872"/>
                        <a:pt x="1739606" y="379443"/>
                      </a:cubicBezTo>
                      <a:cubicBezTo>
                        <a:pt x="1739226" y="375919"/>
                        <a:pt x="1738559" y="362489"/>
                        <a:pt x="1739321" y="358774"/>
                      </a:cubicBezTo>
                      <a:cubicBezTo>
                        <a:pt x="1739511" y="357917"/>
                        <a:pt x="1741035" y="352297"/>
                        <a:pt x="1740178" y="345153"/>
                      </a:cubicBezTo>
                      <a:cubicBezTo>
                        <a:pt x="1739797" y="341724"/>
                        <a:pt x="1739511" y="342391"/>
                        <a:pt x="1739606" y="332961"/>
                      </a:cubicBezTo>
                      <a:cubicBezTo>
                        <a:pt x="1739606" y="327818"/>
                        <a:pt x="1740083" y="331247"/>
                        <a:pt x="1740273" y="328961"/>
                      </a:cubicBezTo>
                      <a:cubicBezTo>
                        <a:pt x="1740464" y="326199"/>
                        <a:pt x="1740464" y="319912"/>
                        <a:pt x="1740464" y="316102"/>
                      </a:cubicBezTo>
                      <a:lnTo>
                        <a:pt x="1739606" y="315912"/>
                      </a:lnTo>
                      <a:cubicBezTo>
                        <a:pt x="1739511" y="319245"/>
                        <a:pt x="1739321" y="324770"/>
                        <a:pt x="1739130" y="326199"/>
                      </a:cubicBezTo>
                      <a:cubicBezTo>
                        <a:pt x="1738749" y="328580"/>
                        <a:pt x="1738844" y="311435"/>
                        <a:pt x="1738844" y="308958"/>
                      </a:cubicBezTo>
                      <a:cubicBezTo>
                        <a:pt x="1738844" y="297147"/>
                        <a:pt x="1739321" y="303243"/>
                        <a:pt x="1739606" y="292861"/>
                      </a:cubicBezTo>
                      <a:cubicBezTo>
                        <a:pt x="1739702" y="290956"/>
                        <a:pt x="1740083" y="275716"/>
                        <a:pt x="1739987" y="274192"/>
                      </a:cubicBezTo>
                      <a:cubicBezTo>
                        <a:pt x="1739606" y="270287"/>
                        <a:pt x="1739321" y="274954"/>
                        <a:pt x="1739321" y="264572"/>
                      </a:cubicBezTo>
                      <a:cubicBezTo>
                        <a:pt x="1739321" y="259524"/>
                        <a:pt x="1739416" y="253999"/>
                        <a:pt x="1739226" y="251808"/>
                      </a:cubicBezTo>
                      <a:cubicBezTo>
                        <a:pt x="1739226" y="251808"/>
                        <a:pt x="1739226" y="251713"/>
                        <a:pt x="1739226" y="251713"/>
                      </a:cubicBezTo>
                      <a:cubicBezTo>
                        <a:pt x="1733701" y="251523"/>
                        <a:pt x="1701411" y="246951"/>
                        <a:pt x="1693220" y="245712"/>
                      </a:cubicBezTo>
                      <a:cubicBezTo>
                        <a:pt x="1684552" y="244474"/>
                        <a:pt x="1686362" y="244569"/>
                        <a:pt x="1683504" y="243807"/>
                      </a:cubicBezTo>
                      <a:cubicBezTo>
                        <a:pt x="1680837" y="243141"/>
                        <a:pt x="1667978" y="241426"/>
                        <a:pt x="1663216" y="240855"/>
                      </a:cubicBezTo>
                      <a:cubicBezTo>
                        <a:pt x="1656834" y="239807"/>
                        <a:pt x="1646071" y="238188"/>
                        <a:pt x="1642737" y="238283"/>
                      </a:cubicBezTo>
                      <a:cubicBezTo>
                        <a:pt x="1640737" y="238378"/>
                        <a:pt x="1636165" y="237616"/>
                        <a:pt x="1630164" y="236759"/>
                      </a:cubicBezTo>
                      <a:cubicBezTo>
                        <a:pt x="1626259" y="236283"/>
                        <a:pt x="1625402" y="236378"/>
                        <a:pt x="1620068" y="235806"/>
                      </a:cubicBezTo>
                      <a:cubicBezTo>
                        <a:pt x="1611305" y="234568"/>
                        <a:pt x="1605876" y="233806"/>
                        <a:pt x="1597684" y="232663"/>
                      </a:cubicBezTo>
                      <a:cubicBezTo>
                        <a:pt x="1588349" y="231425"/>
                        <a:pt x="1565966" y="230091"/>
                        <a:pt x="1573586" y="231425"/>
                      </a:cubicBezTo>
                      <a:cubicBezTo>
                        <a:pt x="1574252" y="231520"/>
                        <a:pt x="1582825" y="232568"/>
                        <a:pt x="1584349" y="232758"/>
                      </a:cubicBezTo>
                      <a:cubicBezTo>
                        <a:pt x="1589588" y="233520"/>
                        <a:pt x="1595303" y="234378"/>
                        <a:pt x="1599113" y="235140"/>
                      </a:cubicBezTo>
                      <a:cubicBezTo>
                        <a:pt x="1610828" y="237045"/>
                        <a:pt x="1623687" y="238950"/>
                        <a:pt x="1636832" y="240664"/>
                      </a:cubicBezTo>
                      <a:cubicBezTo>
                        <a:pt x="1645880" y="241807"/>
                        <a:pt x="1637308" y="239712"/>
                        <a:pt x="1649500" y="241140"/>
                      </a:cubicBezTo>
                      <a:cubicBezTo>
                        <a:pt x="1657596" y="242093"/>
                        <a:pt x="1663406" y="243141"/>
                        <a:pt x="1669217" y="244188"/>
                      </a:cubicBezTo>
                      <a:cubicBezTo>
                        <a:pt x="1669121" y="244569"/>
                        <a:pt x="1669883" y="244665"/>
                        <a:pt x="1676075" y="245522"/>
                      </a:cubicBezTo>
                      <a:cubicBezTo>
                        <a:pt x="1686647" y="246951"/>
                        <a:pt x="1680932" y="246189"/>
                        <a:pt x="1684171" y="245998"/>
                      </a:cubicBezTo>
                      <a:cubicBezTo>
                        <a:pt x="1685600" y="245998"/>
                        <a:pt x="1693315" y="246855"/>
                        <a:pt x="1696458" y="247427"/>
                      </a:cubicBezTo>
                      <a:cubicBezTo>
                        <a:pt x="1703507" y="248856"/>
                        <a:pt x="1690267" y="247808"/>
                        <a:pt x="1706269" y="249999"/>
                      </a:cubicBezTo>
                      <a:cubicBezTo>
                        <a:pt x="1711889" y="250761"/>
                        <a:pt x="1725033" y="252094"/>
                        <a:pt x="1725224" y="251713"/>
                      </a:cubicBezTo>
                      <a:cubicBezTo>
                        <a:pt x="1728081" y="252094"/>
                        <a:pt x="1732939" y="252761"/>
                        <a:pt x="1736177" y="253142"/>
                      </a:cubicBezTo>
                      <a:cubicBezTo>
                        <a:pt x="1736368" y="253142"/>
                        <a:pt x="1736844" y="253237"/>
                        <a:pt x="1737416" y="253237"/>
                      </a:cubicBezTo>
                      <a:cubicBezTo>
                        <a:pt x="1737511" y="257142"/>
                        <a:pt x="1737701" y="264286"/>
                        <a:pt x="1737797" y="270573"/>
                      </a:cubicBezTo>
                      <a:cubicBezTo>
                        <a:pt x="1737892" y="277526"/>
                        <a:pt x="1737987" y="283622"/>
                        <a:pt x="1737987" y="284479"/>
                      </a:cubicBezTo>
                      <a:cubicBezTo>
                        <a:pt x="1737797" y="287146"/>
                        <a:pt x="1737511" y="283336"/>
                        <a:pt x="1737320" y="278859"/>
                      </a:cubicBezTo>
                      <a:cubicBezTo>
                        <a:pt x="1737225" y="276573"/>
                        <a:pt x="1737035" y="274192"/>
                        <a:pt x="1736939" y="272287"/>
                      </a:cubicBezTo>
                      <a:cubicBezTo>
                        <a:pt x="1736844" y="270382"/>
                        <a:pt x="1736654" y="269144"/>
                        <a:pt x="1736654" y="269144"/>
                      </a:cubicBezTo>
                      <a:cubicBezTo>
                        <a:pt x="1736654" y="269144"/>
                        <a:pt x="1736844" y="271525"/>
                        <a:pt x="1736844" y="275049"/>
                      </a:cubicBezTo>
                      <a:cubicBezTo>
                        <a:pt x="1736939" y="278669"/>
                        <a:pt x="1736939" y="283431"/>
                        <a:pt x="1737035" y="288384"/>
                      </a:cubicBezTo>
                      <a:cubicBezTo>
                        <a:pt x="1737225" y="298290"/>
                        <a:pt x="1737416" y="308673"/>
                        <a:pt x="1737416" y="310959"/>
                      </a:cubicBezTo>
                      <a:cubicBezTo>
                        <a:pt x="1737797" y="317626"/>
                        <a:pt x="1737606" y="322579"/>
                        <a:pt x="1737225" y="329247"/>
                      </a:cubicBezTo>
                      <a:cubicBezTo>
                        <a:pt x="1736558" y="339534"/>
                        <a:pt x="1737225" y="338772"/>
                        <a:pt x="1737225" y="345439"/>
                      </a:cubicBezTo>
                      <a:cubicBezTo>
                        <a:pt x="1737225" y="353059"/>
                        <a:pt x="1737225" y="355059"/>
                        <a:pt x="1736939" y="360298"/>
                      </a:cubicBezTo>
                      <a:cubicBezTo>
                        <a:pt x="1736844" y="362108"/>
                        <a:pt x="1736844" y="364299"/>
                        <a:pt x="1736844" y="366775"/>
                      </a:cubicBezTo>
                      <a:cubicBezTo>
                        <a:pt x="1736939" y="372109"/>
                        <a:pt x="1737320" y="375919"/>
                        <a:pt x="1737606" y="371633"/>
                      </a:cubicBezTo>
                      <a:cubicBezTo>
                        <a:pt x="1737892" y="369537"/>
                        <a:pt x="1738368" y="368775"/>
                        <a:pt x="1738178" y="376491"/>
                      </a:cubicBezTo>
                      <a:cubicBezTo>
                        <a:pt x="1737987" y="383539"/>
                        <a:pt x="1737511" y="384682"/>
                        <a:pt x="1737320" y="391921"/>
                      </a:cubicBezTo>
                      <a:cubicBezTo>
                        <a:pt x="1737130" y="399160"/>
                        <a:pt x="1737416" y="407542"/>
                        <a:pt x="1737511" y="414019"/>
                      </a:cubicBezTo>
                      <a:cubicBezTo>
                        <a:pt x="1737511" y="419544"/>
                        <a:pt x="1737511" y="424973"/>
                        <a:pt x="1737320" y="429831"/>
                      </a:cubicBezTo>
                      <a:cubicBezTo>
                        <a:pt x="1737130" y="431164"/>
                        <a:pt x="1737035" y="432974"/>
                        <a:pt x="1737035" y="435355"/>
                      </a:cubicBezTo>
                      <a:cubicBezTo>
                        <a:pt x="1737035" y="444404"/>
                        <a:pt x="1737416" y="442118"/>
                        <a:pt x="1737416" y="451167"/>
                      </a:cubicBezTo>
                      <a:cubicBezTo>
                        <a:pt x="1737320" y="457072"/>
                        <a:pt x="1737225" y="461073"/>
                        <a:pt x="1737130" y="467073"/>
                      </a:cubicBezTo>
                      <a:cubicBezTo>
                        <a:pt x="1737035" y="480885"/>
                        <a:pt x="1737130" y="498220"/>
                        <a:pt x="1737606" y="509841"/>
                      </a:cubicBezTo>
                      <a:cubicBezTo>
                        <a:pt x="1737987" y="517842"/>
                        <a:pt x="1737987" y="520128"/>
                        <a:pt x="1737320" y="519937"/>
                      </a:cubicBezTo>
                      <a:cubicBezTo>
                        <a:pt x="1736939" y="513079"/>
                        <a:pt x="1736939" y="522318"/>
                        <a:pt x="1736939" y="527557"/>
                      </a:cubicBezTo>
                      <a:cubicBezTo>
                        <a:pt x="1736939" y="534987"/>
                        <a:pt x="1736844" y="544226"/>
                        <a:pt x="1737035" y="551274"/>
                      </a:cubicBezTo>
                      <a:cubicBezTo>
                        <a:pt x="1737130" y="556608"/>
                        <a:pt x="1737511" y="561276"/>
                        <a:pt x="1737320" y="569372"/>
                      </a:cubicBezTo>
                      <a:cubicBezTo>
                        <a:pt x="1736654" y="569181"/>
                        <a:pt x="1736844" y="588993"/>
                        <a:pt x="1736939" y="595470"/>
                      </a:cubicBezTo>
                      <a:cubicBezTo>
                        <a:pt x="1737035" y="602138"/>
                        <a:pt x="1738082" y="611472"/>
                        <a:pt x="1737797" y="614330"/>
                      </a:cubicBezTo>
                      <a:cubicBezTo>
                        <a:pt x="1737225" y="621188"/>
                        <a:pt x="1736939" y="623188"/>
                        <a:pt x="1736844" y="636142"/>
                      </a:cubicBezTo>
                      <a:cubicBezTo>
                        <a:pt x="1736844" y="655002"/>
                        <a:pt x="1736844" y="674814"/>
                        <a:pt x="1736844" y="693578"/>
                      </a:cubicBezTo>
                      <a:cubicBezTo>
                        <a:pt x="1736939" y="700436"/>
                        <a:pt x="1737035" y="707199"/>
                        <a:pt x="1737035" y="713961"/>
                      </a:cubicBezTo>
                      <a:cubicBezTo>
                        <a:pt x="1737130" y="718057"/>
                        <a:pt x="1737416" y="721105"/>
                        <a:pt x="1737416" y="724820"/>
                      </a:cubicBezTo>
                      <a:cubicBezTo>
                        <a:pt x="1737416" y="730154"/>
                        <a:pt x="1736844" y="734631"/>
                        <a:pt x="1736654" y="738822"/>
                      </a:cubicBezTo>
                      <a:cubicBezTo>
                        <a:pt x="1736463" y="744251"/>
                        <a:pt x="1736272" y="750823"/>
                        <a:pt x="1736272" y="757395"/>
                      </a:cubicBezTo>
                      <a:cubicBezTo>
                        <a:pt x="1736177" y="766158"/>
                        <a:pt x="1736272" y="773969"/>
                        <a:pt x="1736844" y="774159"/>
                      </a:cubicBezTo>
                      <a:cubicBezTo>
                        <a:pt x="1736654" y="774064"/>
                        <a:pt x="1736654" y="779017"/>
                        <a:pt x="1736844" y="784446"/>
                      </a:cubicBezTo>
                      <a:cubicBezTo>
                        <a:pt x="1737035" y="789876"/>
                        <a:pt x="1737130" y="795876"/>
                        <a:pt x="1737225" y="798067"/>
                      </a:cubicBezTo>
                      <a:cubicBezTo>
                        <a:pt x="1737130" y="800544"/>
                        <a:pt x="1736654" y="811212"/>
                        <a:pt x="1736463" y="816450"/>
                      </a:cubicBezTo>
                      <a:cubicBezTo>
                        <a:pt x="1736368" y="823880"/>
                        <a:pt x="1736272" y="833405"/>
                        <a:pt x="1736368" y="840930"/>
                      </a:cubicBezTo>
                      <a:cubicBezTo>
                        <a:pt x="1736463" y="847692"/>
                        <a:pt x="1737035" y="844835"/>
                        <a:pt x="1737416" y="844930"/>
                      </a:cubicBezTo>
                      <a:cubicBezTo>
                        <a:pt x="1737416" y="848169"/>
                        <a:pt x="1737416" y="855693"/>
                        <a:pt x="1737416" y="859027"/>
                      </a:cubicBezTo>
                      <a:cubicBezTo>
                        <a:pt x="1737320" y="858646"/>
                        <a:pt x="1737130" y="858932"/>
                        <a:pt x="1737035" y="859789"/>
                      </a:cubicBezTo>
                      <a:cubicBezTo>
                        <a:pt x="1736939" y="861789"/>
                        <a:pt x="1736939" y="868457"/>
                        <a:pt x="1736939" y="871219"/>
                      </a:cubicBezTo>
                      <a:cubicBezTo>
                        <a:pt x="1736939" y="873791"/>
                        <a:pt x="1736558" y="875124"/>
                        <a:pt x="1736558" y="879315"/>
                      </a:cubicBezTo>
                      <a:cubicBezTo>
                        <a:pt x="1736558" y="883887"/>
                        <a:pt x="1736558" y="888840"/>
                        <a:pt x="1736558" y="893508"/>
                      </a:cubicBezTo>
                      <a:cubicBezTo>
                        <a:pt x="1736654" y="908081"/>
                        <a:pt x="1737035" y="913796"/>
                        <a:pt x="1737416" y="925893"/>
                      </a:cubicBezTo>
                      <a:cubicBezTo>
                        <a:pt x="1737892" y="941037"/>
                        <a:pt x="1737416" y="936846"/>
                        <a:pt x="1736749" y="936656"/>
                      </a:cubicBezTo>
                      <a:cubicBezTo>
                        <a:pt x="1737130" y="936751"/>
                        <a:pt x="1736749" y="945609"/>
                        <a:pt x="1737035" y="949610"/>
                      </a:cubicBezTo>
                      <a:cubicBezTo>
                        <a:pt x="1737130" y="950372"/>
                        <a:pt x="1737606" y="950848"/>
                        <a:pt x="1737606" y="951801"/>
                      </a:cubicBezTo>
                      <a:cubicBezTo>
                        <a:pt x="1737606" y="958087"/>
                        <a:pt x="1736939" y="956754"/>
                        <a:pt x="1736939" y="962278"/>
                      </a:cubicBezTo>
                      <a:cubicBezTo>
                        <a:pt x="1736939" y="969803"/>
                        <a:pt x="1737511" y="974946"/>
                        <a:pt x="1737606" y="981900"/>
                      </a:cubicBezTo>
                      <a:cubicBezTo>
                        <a:pt x="1737797" y="993425"/>
                        <a:pt x="1737320" y="986472"/>
                        <a:pt x="1737130" y="982090"/>
                      </a:cubicBezTo>
                      <a:cubicBezTo>
                        <a:pt x="1736844" y="975518"/>
                        <a:pt x="1736082" y="976947"/>
                        <a:pt x="1736272" y="986853"/>
                      </a:cubicBezTo>
                      <a:cubicBezTo>
                        <a:pt x="1736463" y="996473"/>
                        <a:pt x="1736844" y="1007331"/>
                        <a:pt x="1737511" y="1007522"/>
                      </a:cubicBezTo>
                      <a:cubicBezTo>
                        <a:pt x="1736749" y="1007331"/>
                        <a:pt x="1736749" y="1023238"/>
                        <a:pt x="1736749" y="1039145"/>
                      </a:cubicBezTo>
                      <a:cubicBezTo>
                        <a:pt x="1736749" y="1047051"/>
                        <a:pt x="1736749" y="1055052"/>
                        <a:pt x="1736749" y="1060957"/>
                      </a:cubicBezTo>
                      <a:cubicBezTo>
                        <a:pt x="1736749" y="1066863"/>
                        <a:pt x="1736558" y="1070863"/>
                        <a:pt x="1736368" y="1070768"/>
                      </a:cubicBezTo>
                      <a:cubicBezTo>
                        <a:pt x="1735606" y="1082769"/>
                        <a:pt x="1736558" y="1094104"/>
                        <a:pt x="1736654" y="1107344"/>
                      </a:cubicBezTo>
                      <a:cubicBezTo>
                        <a:pt x="1736654" y="1117440"/>
                        <a:pt x="1736654" y="1127537"/>
                        <a:pt x="1736749" y="1137634"/>
                      </a:cubicBezTo>
                      <a:cubicBezTo>
                        <a:pt x="1736844" y="1151254"/>
                        <a:pt x="1737035" y="1164208"/>
                        <a:pt x="1737130" y="1176686"/>
                      </a:cubicBezTo>
                      <a:cubicBezTo>
                        <a:pt x="1737130" y="1186782"/>
                        <a:pt x="1736654" y="1189259"/>
                        <a:pt x="1736654" y="1202022"/>
                      </a:cubicBezTo>
                      <a:cubicBezTo>
                        <a:pt x="1736654" y="1206785"/>
                        <a:pt x="1736654" y="1214595"/>
                        <a:pt x="1736844" y="1218120"/>
                      </a:cubicBezTo>
                      <a:cubicBezTo>
                        <a:pt x="1736939" y="1219929"/>
                        <a:pt x="1737320" y="1218501"/>
                        <a:pt x="1737320" y="1222596"/>
                      </a:cubicBezTo>
                      <a:cubicBezTo>
                        <a:pt x="1737320" y="1232407"/>
                        <a:pt x="1736463" y="1233169"/>
                        <a:pt x="1736082" y="1233074"/>
                      </a:cubicBezTo>
                      <a:cubicBezTo>
                        <a:pt x="1736177" y="1233074"/>
                        <a:pt x="1736272" y="1234407"/>
                        <a:pt x="1736368" y="1236693"/>
                      </a:cubicBezTo>
                      <a:cubicBezTo>
                        <a:pt x="1736368" y="1238979"/>
                        <a:pt x="1736463" y="1242313"/>
                        <a:pt x="1736558" y="1246314"/>
                      </a:cubicBezTo>
                      <a:cubicBezTo>
                        <a:pt x="1736558" y="1254315"/>
                        <a:pt x="1736654" y="1264983"/>
                        <a:pt x="1736654" y="1276032"/>
                      </a:cubicBezTo>
                      <a:cubicBezTo>
                        <a:pt x="1736558" y="1298130"/>
                        <a:pt x="1736558" y="1321656"/>
                        <a:pt x="1736463" y="1327276"/>
                      </a:cubicBezTo>
                      <a:cubicBezTo>
                        <a:pt x="1736368" y="1338706"/>
                        <a:pt x="1736177" y="1352136"/>
                        <a:pt x="1736082" y="1362900"/>
                      </a:cubicBezTo>
                      <a:cubicBezTo>
                        <a:pt x="1736082" y="1373282"/>
                        <a:pt x="1736272" y="1384140"/>
                        <a:pt x="1736558" y="1393570"/>
                      </a:cubicBezTo>
                      <a:cubicBezTo>
                        <a:pt x="1736654" y="1396713"/>
                        <a:pt x="1737606" y="1409286"/>
                        <a:pt x="1737606" y="1403762"/>
                      </a:cubicBezTo>
                      <a:cubicBezTo>
                        <a:pt x="1737606" y="1411668"/>
                        <a:pt x="1736368" y="1405857"/>
                        <a:pt x="1736749" y="1418716"/>
                      </a:cubicBezTo>
                      <a:cubicBezTo>
                        <a:pt x="1736844" y="1420335"/>
                        <a:pt x="1737416" y="1432718"/>
                        <a:pt x="1737225" y="1435480"/>
                      </a:cubicBezTo>
                      <a:cubicBezTo>
                        <a:pt x="1737130" y="1437004"/>
                        <a:pt x="1736177" y="1425955"/>
                        <a:pt x="1736272" y="1433480"/>
                      </a:cubicBezTo>
                      <a:cubicBezTo>
                        <a:pt x="1736368" y="1442624"/>
                        <a:pt x="1736749" y="1459197"/>
                        <a:pt x="1737416" y="1459388"/>
                      </a:cubicBezTo>
                      <a:cubicBezTo>
                        <a:pt x="1737511" y="1465198"/>
                        <a:pt x="1736749" y="1471675"/>
                        <a:pt x="1736558" y="1473294"/>
                      </a:cubicBezTo>
                      <a:cubicBezTo>
                        <a:pt x="1736558" y="1475009"/>
                        <a:pt x="1735987" y="1492535"/>
                        <a:pt x="1736082" y="1493773"/>
                      </a:cubicBezTo>
                      <a:cubicBezTo>
                        <a:pt x="1736368" y="1497012"/>
                        <a:pt x="1737035" y="1495773"/>
                        <a:pt x="1737130" y="1505584"/>
                      </a:cubicBezTo>
                      <a:cubicBezTo>
                        <a:pt x="1737035" y="1513014"/>
                        <a:pt x="1737035" y="1518157"/>
                        <a:pt x="1737035" y="1526349"/>
                      </a:cubicBezTo>
                      <a:cubicBezTo>
                        <a:pt x="1737130" y="1534064"/>
                        <a:pt x="1737416" y="1535302"/>
                        <a:pt x="1737416" y="1543779"/>
                      </a:cubicBezTo>
                      <a:cubicBezTo>
                        <a:pt x="1737416" y="1553971"/>
                        <a:pt x="1736939" y="1556638"/>
                        <a:pt x="1736749" y="1567211"/>
                      </a:cubicBezTo>
                      <a:cubicBezTo>
                        <a:pt x="1736654" y="1574355"/>
                        <a:pt x="1736749" y="1586261"/>
                        <a:pt x="1737320" y="1586356"/>
                      </a:cubicBezTo>
                      <a:cubicBezTo>
                        <a:pt x="1737225" y="1588166"/>
                        <a:pt x="1736463" y="1603977"/>
                        <a:pt x="1736654" y="1603215"/>
                      </a:cubicBezTo>
                      <a:cubicBezTo>
                        <a:pt x="1736939" y="1602263"/>
                        <a:pt x="1737606" y="1593024"/>
                        <a:pt x="1737606" y="1605216"/>
                      </a:cubicBezTo>
                      <a:cubicBezTo>
                        <a:pt x="1737606" y="1611217"/>
                        <a:pt x="1737225" y="1614360"/>
                        <a:pt x="1737130" y="1619598"/>
                      </a:cubicBezTo>
                      <a:cubicBezTo>
                        <a:pt x="1736844" y="1630552"/>
                        <a:pt x="1736844" y="1651507"/>
                        <a:pt x="1737416" y="1657032"/>
                      </a:cubicBezTo>
                      <a:cubicBezTo>
                        <a:pt x="1737035" y="1653888"/>
                        <a:pt x="1736463" y="1673129"/>
                        <a:pt x="1736368" y="1677892"/>
                      </a:cubicBezTo>
                      <a:cubicBezTo>
                        <a:pt x="1736939" y="1677987"/>
                        <a:pt x="1736749" y="1683892"/>
                        <a:pt x="1736749" y="1691893"/>
                      </a:cubicBezTo>
                      <a:cubicBezTo>
                        <a:pt x="1736749" y="1700942"/>
                        <a:pt x="1736654" y="1696751"/>
                        <a:pt x="1737035" y="1699799"/>
                      </a:cubicBezTo>
                      <a:cubicBezTo>
                        <a:pt x="1737511" y="1704085"/>
                        <a:pt x="1736749" y="1725040"/>
                        <a:pt x="1736749" y="1731517"/>
                      </a:cubicBezTo>
                      <a:cubicBezTo>
                        <a:pt x="1736749" y="1736280"/>
                        <a:pt x="1737035" y="1737232"/>
                        <a:pt x="1737130" y="1743423"/>
                      </a:cubicBezTo>
                      <a:cubicBezTo>
                        <a:pt x="1737130" y="1752186"/>
                        <a:pt x="1737130" y="1761140"/>
                        <a:pt x="1737130" y="1769903"/>
                      </a:cubicBezTo>
                      <a:cubicBezTo>
                        <a:pt x="1737130" y="1786857"/>
                        <a:pt x="1737225" y="1795811"/>
                        <a:pt x="1738178" y="1803717"/>
                      </a:cubicBezTo>
                      <a:cubicBezTo>
                        <a:pt x="1737892" y="1801145"/>
                        <a:pt x="1737416" y="1794954"/>
                        <a:pt x="1737130" y="1796382"/>
                      </a:cubicBezTo>
                      <a:cubicBezTo>
                        <a:pt x="1736749" y="1798002"/>
                        <a:pt x="1737225" y="1807527"/>
                        <a:pt x="1737320" y="1809432"/>
                      </a:cubicBezTo>
                      <a:cubicBezTo>
                        <a:pt x="1738082" y="1820481"/>
                        <a:pt x="1737797" y="1827339"/>
                        <a:pt x="1736939" y="1834006"/>
                      </a:cubicBezTo>
                      <a:cubicBezTo>
                        <a:pt x="1736368" y="1838769"/>
                        <a:pt x="1738559" y="1855056"/>
                        <a:pt x="1737511" y="1854771"/>
                      </a:cubicBezTo>
                      <a:cubicBezTo>
                        <a:pt x="1736844" y="1854580"/>
                        <a:pt x="1736844" y="1882869"/>
                        <a:pt x="1737797" y="1883060"/>
                      </a:cubicBezTo>
                      <a:cubicBezTo>
                        <a:pt x="1737416" y="1882965"/>
                        <a:pt x="1737225" y="1887156"/>
                        <a:pt x="1737035" y="1892585"/>
                      </a:cubicBezTo>
                      <a:cubicBezTo>
                        <a:pt x="1736939" y="1895347"/>
                        <a:pt x="1737130" y="1899157"/>
                        <a:pt x="1737130" y="1903825"/>
                      </a:cubicBezTo>
                      <a:cubicBezTo>
                        <a:pt x="1737035" y="1911635"/>
                        <a:pt x="1736939" y="1915254"/>
                        <a:pt x="1736844" y="1922970"/>
                      </a:cubicBezTo>
                      <a:cubicBezTo>
                        <a:pt x="1736939" y="1930780"/>
                        <a:pt x="1737035" y="1935638"/>
                        <a:pt x="1737130" y="1942305"/>
                      </a:cubicBezTo>
                      <a:cubicBezTo>
                        <a:pt x="1737035" y="1950306"/>
                        <a:pt x="1737035" y="1958212"/>
                        <a:pt x="1737035" y="1966118"/>
                      </a:cubicBezTo>
                      <a:cubicBezTo>
                        <a:pt x="1736939" y="1977738"/>
                        <a:pt x="1736654" y="1986216"/>
                        <a:pt x="1736749" y="1998503"/>
                      </a:cubicBezTo>
                      <a:cubicBezTo>
                        <a:pt x="1736844" y="2004504"/>
                        <a:pt x="1737416" y="2010885"/>
                        <a:pt x="1737416" y="2013648"/>
                      </a:cubicBezTo>
                      <a:cubicBezTo>
                        <a:pt x="1737416" y="2017362"/>
                        <a:pt x="1736749" y="2019744"/>
                        <a:pt x="1736558" y="2024030"/>
                      </a:cubicBezTo>
                      <a:cubicBezTo>
                        <a:pt x="1736368" y="2029935"/>
                        <a:pt x="1736939" y="2034222"/>
                        <a:pt x="1737130" y="2035936"/>
                      </a:cubicBezTo>
                      <a:cubicBezTo>
                        <a:pt x="1737320" y="2037651"/>
                        <a:pt x="1738463" y="2038698"/>
                        <a:pt x="1737987" y="2046700"/>
                      </a:cubicBezTo>
                      <a:cubicBezTo>
                        <a:pt x="1737606" y="2053367"/>
                        <a:pt x="1737130" y="2055939"/>
                        <a:pt x="1736844" y="2065559"/>
                      </a:cubicBezTo>
                      <a:cubicBezTo>
                        <a:pt x="1736558" y="2078227"/>
                        <a:pt x="1738178" y="2084418"/>
                        <a:pt x="1737320" y="2095277"/>
                      </a:cubicBezTo>
                      <a:cubicBezTo>
                        <a:pt x="1736844" y="2101849"/>
                        <a:pt x="1737130" y="2127471"/>
                        <a:pt x="1737130" y="2136139"/>
                      </a:cubicBezTo>
                      <a:cubicBezTo>
                        <a:pt x="1737225" y="2144997"/>
                        <a:pt x="1737416" y="2152808"/>
                        <a:pt x="1737225" y="2161857"/>
                      </a:cubicBezTo>
                      <a:cubicBezTo>
                        <a:pt x="1737225" y="2164047"/>
                        <a:pt x="1736463" y="2182812"/>
                        <a:pt x="1736654" y="2182240"/>
                      </a:cubicBezTo>
                      <a:cubicBezTo>
                        <a:pt x="1736939" y="2181193"/>
                        <a:pt x="1737130" y="2175096"/>
                        <a:pt x="1737416" y="2181573"/>
                      </a:cubicBezTo>
                      <a:cubicBezTo>
                        <a:pt x="1737511" y="2185098"/>
                        <a:pt x="1737511" y="2189670"/>
                        <a:pt x="1737511" y="2193670"/>
                      </a:cubicBezTo>
                      <a:cubicBezTo>
                        <a:pt x="1737511" y="2201481"/>
                        <a:pt x="1737225" y="2214816"/>
                        <a:pt x="1736654" y="2214625"/>
                      </a:cubicBezTo>
                      <a:cubicBezTo>
                        <a:pt x="1738368" y="2215006"/>
                        <a:pt x="1736368" y="2227675"/>
                        <a:pt x="1736558" y="2239295"/>
                      </a:cubicBezTo>
                      <a:cubicBezTo>
                        <a:pt x="1736654" y="2249582"/>
                        <a:pt x="1737511" y="2250725"/>
                        <a:pt x="1737606" y="2263012"/>
                      </a:cubicBezTo>
                      <a:cubicBezTo>
                        <a:pt x="1737511" y="2266441"/>
                        <a:pt x="1737225" y="2275871"/>
                        <a:pt x="1737130" y="2279871"/>
                      </a:cubicBezTo>
                      <a:cubicBezTo>
                        <a:pt x="1736749" y="2297397"/>
                        <a:pt x="1737701" y="2290730"/>
                        <a:pt x="1737416" y="2308923"/>
                      </a:cubicBezTo>
                      <a:cubicBezTo>
                        <a:pt x="1737225" y="2320734"/>
                        <a:pt x="1737130" y="2328639"/>
                        <a:pt x="1737130" y="2341212"/>
                      </a:cubicBezTo>
                      <a:cubicBezTo>
                        <a:pt x="1737225" y="2344832"/>
                        <a:pt x="1737511" y="2355881"/>
                        <a:pt x="1737511" y="2356643"/>
                      </a:cubicBezTo>
                      <a:cubicBezTo>
                        <a:pt x="1737416" y="2375026"/>
                        <a:pt x="1735987" y="2395219"/>
                        <a:pt x="1736558" y="2414269"/>
                      </a:cubicBezTo>
                      <a:cubicBezTo>
                        <a:pt x="1736844" y="2423509"/>
                        <a:pt x="1737035" y="2414936"/>
                        <a:pt x="1737035" y="2426556"/>
                      </a:cubicBezTo>
                      <a:cubicBezTo>
                        <a:pt x="1736844" y="2429986"/>
                        <a:pt x="1736654" y="2434462"/>
                        <a:pt x="1736654" y="2439320"/>
                      </a:cubicBezTo>
                      <a:cubicBezTo>
                        <a:pt x="1736654" y="2441796"/>
                        <a:pt x="1736939" y="2441320"/>
                        <a:pt x="1737035" y="2445035"/>
                      </a:cubicBezTo>
                      <a:cubicBezTo>
                        <a:pt x="1737225" y="2456465"/>
                        <a:pt x="1736939" y="2473324"/>
                        <a:pt x="1736749" y="2489803"/>
                      </a:cubicBezTo>
                      <a:cubicBezTo>
                        <a:pt x="1736654" y="2498089"/>
                        <a:pt x="1736654" y="2506186"/>
                        <a:pt x="1736558" y="2513520"/>
                      </a:cubicBezTo>
                      <a:cubicBezTo>
                        <a:pt x="1736558" y="2517139"/>
                        <a:pt x="1736654" y="2520663"/>
                        <a:pt x="1736654" y="2523807"/>
                      </a:cubicBezTo>
                      <a:cubicBezTo>
                        <a:pt x="1736654" y="2525426"/>
                        <a:pt x="1736749" y="2526855"/>
                        <a:pt x="1736749" y="2528379"/>
                      </a:cubicBezTo>
                      <a:cubicBezTo>
                        <a:pt x="1737511" y="2530093"/>
                        <a:pt x="1737987" y="2531808"/>
                        <a:pt x="1738844" y="2533236"/>
                      </a:cubicBezTo>
                      <a:cubicBezTo>
                        <a:pt x="1741321" y="2536951"/>
                        <a:pt x="1739892" y="2535237"/>
                        <a:pt x="1738654" y="2533236"/>
                      </a:cubicBezTo>
                      <a:cubicBezTo>
                        <a:pt x="1737701" y="2531141"/>
                        <a:pt x="1737035" y="2528950"/>
                        <a:pt x="1738844" y="2533236"/>
                      </a:cubicBezTo>
                      <a:close/>
                    </a:path>
                  </a:pathLst>
                </a:custGeom>
                <a:solidFill>
                  <a:srgbClr val="9EA5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09" name="Google Shape;3509;p67"/>
            <p:cNvGrpSpPr/>
            <p:nvPr/>
          </p:nvGrpSpPr>
          <p:grpSpPr>
            <a:xfrm>
              <a:off x="3829849" y="1690190"/>
              <a:ext cx="631959" cy="1048219"/>
              <a:chOff x="4475020" y="2544132"/>
              <a:chExt cx="1673176" cy="2775270"/>
            </a:xfrm>
          </p:grpSpPr>
          <p:grpSp>
            <p:nvGrpSpPr>
              <p:cNvPr id="3510" name="Google Shape;3510;p67"/>
              <p:cNvGrpSpPr/>
              <p:nvPr/>
            </p:nvGrpSpPr>
            <p:grpSpPr>
              <a:xfrm>
                <a:off x="4490561" y="2558638"/>
                <a:ext cx="1641443" cy="2748406"/>
                <a:chOff x="4490561" y="2558638"/>
                <a:chExt cx="1641443" cy="2748406"/>
              </a:xfrm>
            </p:grpSpPr>
            <p:sp>
              <p:nvSpPr>
                <p:cNvPr id="3511" name="Google Shape;3511;p67"/>
                <p:cNvSpPr/>
                <p:nvPr/>
              </p:nvSpPr>
              <p:spPr>
                <a:xfrm>
                  <a:off x="4491608" y="2559462"/>
                  <a:ext cx="1637823" cy="2744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7823" h="2744914" extrusionOk="0">
                      <a:moveTo>
                        <a:pt x="1637824" y="0"/>
                      </a:moveTo>
                      <a:cubicBezTo>
                        <a:pt x="1618202" y="0"/>
                        <a:pt x="0" y="242411"/>
                        <a:pt x="0" y="242411"/>
                      </a:cubicBezTo>
                      <a:lnTo>
                        <a:pt x="52388" y="2744915"/>
                      </a:lnTo>
                      <a:lnTo>
                        <a:pt x="1637729" y="2161889"/>
                      </a:lnTo>
                      <a:lnTo>
                        <a:pt x="163772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2" name="Google Shape;3512;p67"/>
                <p:cNvSpPr/>
                <p:nvPr/>
              </p:nvSpPr>
              <p:spPr>
                <a:xfrm>
                  <a:off x="4490561" y="2558638"/>
                  <a:ext cx="1641443" cy="274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443" h="2748406" extrusionOk="0">
                      <a:moveTo>
                        <a:pt x="1634776" y="372204"/>
                      </a:moveTo>
                      <a:cubicBezTo>
                        <a:pt x="1637729" y="372585"/>
                        <a:pt x="1634776" y="347344"/>
                        <a:pt x="1634776" y="365251"/>
                      </a:cubicBezTo>
                      <a:cubicBezTo>
                        <a:pt x="1634776" y="367251"/>
                        <a:pt x="1634776" y="370014"/>
                        <a:pt x="1634776" y="372204"/>
                      </a:cubicBezTo>
                      <a:close/>
                      <a:moveTo>
                        <a:pt x="1634395" y="2147188"/>
                      </a:moveTo>
                      <a:cubicBezTo>
                        <a:pt x="1637348" y="2147569"/>
                        <a:pt x="1634395" y="2122328"/>
                        <a:pt x="1634395" y="2140235"/>
                      </a:cubicBezTo>
                      <a:cubicBezTo>
                        <a:pt x="1634395" y="2142331"/>
                        <a:pt x="1634395" y="2144998"/>
                        <a:pt x="1634395" y="2147188"/>
                      </a:cubicBezTo>
                      <a:close/>
                      <a:moveTo>
                        <a:pt x="1488948" y="2214911"/>
                      </a:moveTo>
                      <a:cubicBezTo>
                        <a:pt x="1488948" y="2214911"/>
                        <a:pt x="1490472" y="2214530"/>
                        <a:pt x="1492091" y="2214149"/>
                      </a:cubicBezTo>
                      <a:cubicBezTo>
                        <a:pt x="1493711" y="2213673"/>
                        <a:pt x="1495330" y="2213292"/>
                        <a:pt x="1495616" y="2213197"/>
                      </a:cubicBezTo>
                      <a:cubicBezTo>
                        <a:pt x="1500473" y="2211387"/>
                        <a:pt x="1502759" y="2209482"/>
                        <a:pt x="1501902" y="2209482"/>
                      </a:cubicBezTo>
                      <a:cubicBezTo>
                        <a:pt x="1497044" y="2211196"/>
                        <a:pt x="1488758" y="2214244"/>
                        <a:pt x="1488948" y="2214911"/>
                      </a:cubicBezTo>
                      <a:close/>
                      <a:moveTo>
                        <a:pt x="219266" y="2690399"/>
                      </a:moveTo>
                      <a:cubicBezTo>
                        <a:pt x="223552" y="2689542"/>
                        <a:pt x="229648" y="2687065"/>
                        <a:pt x="236315" y="2684684"/>
                      </a:cubicBezTo>
                      <a:cubicBezTo>
                        <a:pt x="236220" y="2684113"/>
                        <a:pt x="235363" y="2684303"/>
                        <a:pt x="229648" y="2686398"/>
                      </a:cubicBezTo>
                      <a:cubicBezTo>
                        <a:pt x="228981" y="2686589"/>
                        <a:pt x="216884" y="2690971"/>
                        <a:pt x="219266" y="2690399"/>
                      </a:cubicBezTo>
                      <a:close/>
                      <a:moveTo>
                        <a:pt x="41624" y="2277776"/>
                      </a:moveTo>
                      <a:cubicBezTo>
                        <a:pt x="41815" y="2286634"/>
                        <a:pt x="43244" y="2288253"/>
                        <a:pt x="43053" y="2277966"/>
                      </a:cubicBezTo>
                      <a:cubicBezTo>
                        <a:pt x="42767" y="2268727"/>
                        <a:pt x="41529" y="2270347"/>
                        <a:pt x="41624" y="2277776"/>
                      </a:cubicBezTo>
                      <a:close/>
                      <a:moveTo>
                        <a:pt x="40100" y="2235961"/>
                      </a:moveTo>
                      <a:cubicBezTo>
                        <a:pt x="40577" y="2240343"/>
                        <a:pt x="40958" y="2244915"/>
                        <a:pt x="41624" y="2243105"/>
                      </a:cubicBezTo>
                      <a:cubicBezTo>
                        <a:pt x="41434" y="2229198"/>
                        <a:pt x="40862" y="2227103"/>
                        <a:pt x="40100" y="2235961"/>
                      </a:cubicBezTo>
                      <a:close/>
                      <a:moveTo>
                        <a:pt x="1637348" y="243141"/>
                      </a:moveTo>
                      <a:cubicBezTo>
                        <a:pt x="1636776" y="239235"/>
                        <a:pt x="1637062" y="232473"/>
                        <a:pt x="1637062" y="226281"/>
                      </a:cubicBezTo>
                      <a:cubicBezTo>
                        <a:pt x="1637538" y="226377"/>
                        <a:pt x="1638491" y="225996"/>
                        <a:pt x="1638395" y="233425"/>
                      </a:cubicBezTo>
                      <a:cubicBezTo>
                        <a:pt x="1638395" y="239997"/>
                        <a:pt x="1638110" y="248379"/>
                        <a:pt x="1637348" y="243141"/>
                      </a:cubicBezTo>
                      <a:close/>
                      <a:moveTo>
                        <a:pt x="1639157" y="445261"/>
                      </a:moveTo>
                      <a:cubicBezTo>
                        <a:pt x="1638586" y="441356"/>
                        <a:pt x="1638872" y="434593"/>
                        <a:pt x="1638872" y="428402"/>
                      </a:cubicBezTo>
                      <a:cubicBezTo>
                        <a:pt x="1639348" y="428497"/>
                        <a:pt x="1640205" y="428116"/>
                        <a:pt x="1640205" y="435546"/>
                      </a:cubicBezTo>
                      <a:cubicBezTo>
                        <a:pt x="1640205" y="442118"/>
                        <a:pt x="1639919" y="450500"/>
                        <a:pt x="1639157" y="445261"/>
                      </a:cubicBezTo>
                      <a:close/>
                      <a:moveTo>
                        <a:pt x="1638014" y="1493392"/>
                      </a:moveTo>
                      <a:cubicBezTo>
                        <a:pt x="1637633" y="1489011"/>
                        <a:pt x="1637157" y="1486248"/>
                        <a:pt x="1637348" y="1479390"/>
                      </a:cubicBezTo>
                      <a:cubicBezTo>
                        <a:pt x="1637824" y="1479486"/>
                        <a:pt x="1638776" y="1479105"/>
                        <a:pt x="1638681" y="1486534"/>
                      </a:cubicBezTo>
                      <a:lnTo>
                        <a:pt x="1638014" y="1493392"/>
                      </a:lnTo>
                      <a:close/>
                      <a:moveTo>
                        <a:pt x="1638776" y="1959927"/>
                      </a:moveTo>
                      <a:cubicBezTo>
                        <a:pt x="1638681" y="1949163"/>
                        <a:pt x="1639157" y="1946020"/>
                        <a:pt x="1640205" y="1946211"/>
                      </a:cubicBezTo>
                      <a:lnTo>
                        <a:pt x="1640205" y="1953164"/>
                      </a:lnTo>
                      <a:cubicBezTo>
                        <a:pt x="1639824" y="1956593"/>
                        <a:pt x="1639253" y="1959927"/>
                        <a:pt x="1638776" y="1959927"/>
                      </a:cubicBezTo>
                      <a:close/>
                      <a:moveTo>
                        <a:pt x="802958" y="2467609"/>
                      </a:moveTo>
                      <a:cubicBezTo>
                        <a:pt x="812673" y="2464085"/>
                        <a:pt x="811530" y="2465895"/>
                        <a:pt x="803243" y="2468943"/>
                      </a:cubicBezTo>
                      <a:cubicBezTo>
                        <a:pt x="798862" y="2470086"/>
                        <a:pt x="792194" y="2471705"/>
                        <a:pt x="802958" y="2467609"/>
                      </a:cubicBezTo>
                      <a:close/>
                      <a:moveTo>
                        <a:pt x="620459" y="2536665"/>
                      </a:moveTo>
                      <a:cubicBezTo>
                        <a:pt x="615696" y="2538951"/>
                        <a:pt x="609695" y="2540761"/>
                        <a:pt x="615887" y="2537904"/>
                      </a:cubicBezTo>
                      <a:cubicBezTo>
                        <a:pt x="619601" y="2536189"/>
                        <a:pt x="623126" y="2534570"/>
                        <a:pt x="626650" y="2532951"/>
                      </a:cubicBezTo>
                      <a:cubicBezTo>
                        <a:pt x="626840" y="2533427"/>
                        <a:pt x="627412" y="2534094"/>
                        <a:pt x="620459" y="2536665"/>
                      </a:cubicBezTo>
                      <a:cubicBezTo>
                        <a:pt x="614077" y="2539714"/>
                        <a:pt x="627031" y="2534284"/>
                        <a:pt x="620459" y="2536665"/>
                      </a:cubicBezTo>
                      <a:close/>
                      <a:moveTo>
                        <a:pt x="359188" y="2633058"/>
                      </a:moveTo>
                      <a:lnTo>
                        <a:pt x="378809" y="2625915"/>
                      </a:lnTo>
                      <a:cubicBezTo>
                        <a:pt x="378905" y="2626486"/>
                        <a:pt x="378143" y="2626867"/>
                        <a:pt x="372428" y="2628963"/>
                      </a:cubicBezTo>
                      <a:cubicBezTo>
                        <a:pt x="367570" y="2630677"/>
                        <a:pt x="359378" y="2633821"/>
                        <a:pt x="359188" y="2633058"/>
                      </a:cubicBezTo>
                      <a:close/>
                      <a:moveTo>
                        <a:pt x="42767" y="2159856"/>
                      </a:moveTo>
                      <a:cubicBezTo>
                        <a:pt x="42958" y="2167191"/>
                        <a:pt x="43244" y="2173763"/>
                        <a:pt x="42386" y="2173668"/>
                      </a:cubicBezTo>
                      <a:lnTo>
                        <a:pt x="42291" y="2166715"/>
                      </a:lnTo>
                      <a:lnTo>
                        <a:pt x="42767" y="2159856"/>
                      </a:lnTo>
                      <a:close/>
                      <a:moveTo>
                        <a:pt x="31528" y="1643316"/>
                      </a:moveTo>
                      <a:cubicBezTo>
                        <a:pt x="31433" y="1651793"/>
                        <a:pt x="32195" y="1665699"/>
                        <a:pt x="31052" y="1665604"/>
                      </a:cubicBezTo>
                      <a:cubicBezTo>
                        <a:pt x="30956" y="1671509"/>
                        <a:pt x="31909" y="1686559"/>
                        <a:pt x="30766" y="1686369"/>
                      </a:cubicBezTo>
                      <a:cubicBezTo>
                        <a:pt x="31242" y="1687131"/>
                        <a:pt x="32861" y="1679034"/>
                        <a:pt x="33147" y="1687988"/>
                      </a:cubicBezTo>
                      <a:cubicBezTo>
                        <a:pt x="33338" y="1695513"/>
                        <a:pt x="31718" y="1707990"/>
                        <a:pt x="32385" y="1715991"/>
                      </a:cubicBezTo>
                      <a:cubicBezTo>
                        <a:pt x="32671" y="1718849"/>
                        <a:pt x="33147" y="1715325"/>
                        <a:pt x="33338" y="1714467"/>
                      </a:cubicBezTo>
                      <a:cubicBezTo>
                        <a:pt x="34100" y="1714563"/>
                        <a:pt x="34195" y="1723326"/>
                        <a:pt x="34290" y="1728469"/>
                      </a:cubicBezTo>
                      <a:cubicBezTo>
                        <a:pt x="34385" y="1735422"/>
                        <a:pt x="34385" y="1749329"/>
                        <a:pt x="33242" y="1743805"/>
                      </a:cubicBezTo>
                      <a:cubicBezTo>
                        <a:pt x="32290" y="1739232"/>
                        <a:pt x="31909" y="1717230"/>
                        <a:pt x="30861" y="1722278"/>
                      </a:cubicBezTo>
                      <a:cubicBezTo>
                        <a:pt x="29623" y="1728279"/>
                        <a:pt x="30290" y="1738566"/>
                        <a:pt x="31337" y="1742376"/>
                      </a:cubicBezTo>
                      <a:cubicBezTo>
                        <a:pt x="32766" y="1747519"/>
                        <a:pt x="33052" y="1783809"/>
                        <a:pt x="31623" y="1783619"/>
                      </a:cubicBezTo>
                      <a:cubicBezTo>
                        <a:pt x="32004" y="1783619"/>
                        <a:pt x="33147" y="1781428"/>
                        <a:pt x="33338" y="1786762"/>
                      </a:cubicBezTo>
                      <a:cubicBezTo>
                        <a:pt x="33528" y="1793049"/>
                        <a:pt x="33814" y="1804764"/>
                        <a:pt x="34671" y="1804859"/>
                      </a:cubicBezTo>
                      <a:cubicBezTo>
                        <a:pt x="32861" y="1804669"/>
                        <a:pt x="34004" y="1857438"/>
                        <a:pt x="34290" y="1869058"/>
                      </a:cubicBezTo>
                      <a:cubicBezTo>
                        <a:pt x="34862" y="1892299"/>
                        <a:pt x="36195" y="1906968"/>
                        <a:pt x="38100" y="1923255"/>
                      </a:cubicBezTo>
                      <a:cubicBezTo>
                        <a:pt x="37814" y="1921065"/>
                        <a:pt x="35909" y="1906587"/>
                        <a:pt x="35624" y="1912206"/>
                      </a:cubicBezTo>
                      <a:cubicBezTo>
                        <a:pt x="35624" y="1912397"/>
                        <a:pt x="35909" y="1920779"/>
                        <a:pt x="35909" y="1920969"/>
                      </a:cubicBezTo>
                      <a:cubicBezTo>
                        <a:pt x="36005" y="1925065"/>
                        <a:pt x="36005" y="1921827"/>
                        <a:pt x="35433" y="1924017"/>
                      </a:cubicBezTo>
                      <a:cubicBezTo>
                        <a:pt x="34671" y="1927446"/>
                        <a:pt x="34385" y="1935733"/>
                        <a:pt x="35719" y="1936781"/>
                      </a:cubicBezTo>
                      <a:cubicBezTo>
                        <a:pt x="36481" y="1937448"/>
                        <a:pt x="36862" y="1935733"/>
                        <a:pt x="37052" y="1945068"/>
                      </a:cubicBezTo>
                      <a:cubicBezTo>
                        <a:pt x="37148" y="1949925"/>
                        <a:pt x="37338" y="1955831"/>
                        <a:pt x="37243" y="1960498"/>
                      </a:cubicBezTo>
                      <a:cubicBezTo>
                        <a:pt x="37148" y="1964213"/>
                        <a:pt x="36671" y="1963356"/>
                        <a:pt x="36767" y="1965832"/>
                      </a:cubicBezTo>
                      <a:lnTo>
                        <a:pt x="37243" y="1990216"/>
                      </a:lnTo>
                      <a:cubicBezTo>
                        <a:pt x="37529" y="2004504"/>
                        <a:pt x="39815" y="1999551"/>
                        <a:pt x="39719" y="1995455"/>
                      </a:cubicBezTo>
                      <a:cubicBezTo>
                        <a:pt x="39815" y="2002599"/>
                        <a:pt x="38005" y="2018791"/>
                        <a:pt x="37719" y="2025744"/>
                      </a:cubicBezTo>
                      <a:cubicBezTo>
                        <a:pt x="37433" y="2033079"/>
                        <a:pt x="37529" y="2039556"/>
                        <a:pt x="38291" y="2031745"/>
                      </a:cubicBezTo>
                      <a:cubicBezTo>
                        <a:pt x="38767" y="2027268"/>
                        <a:pt x="40005" y="2019648"/>
                        <a:pt x="39624" y="2033364"/>
                      </a:cubicBezTo>
                      <a:cubicBezTo>
                        <a:pt x="39433" y="2040699"/>
                        <a:pt x="39148" y="2047176"/>
                        <a:pt x="38672" y="2052796"/>
                      </a:cubicBezTo>
                      <a:cubicBezTo>
                        <a:pt x="38576" y="2053462"/>
                        <a:pt x="38195" y="2057748"/>
                        <a:pt x="38195" y="2059463"/>
                      </a:cubicBezTo>
                      <a:cubicBezTo>
                        <a:pt x="38100" y="2056796"/>
                        <a:pt x="39815" y="2054224"/>
                        <a:pt x="40100" y="2056129"/>
                      </a:cubicBezTo>
                      <a:cubicBezTo>
                        <a:pt x="40577" y="2058415"/>
                        <a:pt x="38767" y="2074322"/>
                        <a:pt x="38672" y="2075846"/>
                      </a:cubicBezTo>
                      <a:cubicBezTo>
                        <a:pt x="36671" y="2098039"/>
                        <a:pt x="40481" y="2070988"/>
                        <a:pt x="40577" y="2071941"/>
                      </a:cubicBezTo>
                      <a:cubicBezTo>
                        <a:pt x="41053" y="2075655"/>
                        <a:pt x="38957" y="2096896"/>
                        <a:pt x="40196" y="2097087"/>
                      </a:cubicBezTo>
                      <a:cubicBezTo>
                        <a:pt x="38862" y="2096896"/>
                        <a:pt x="40386" y="2146902"/>
                        <a:pt x="40577" y="2155761"/>
                      </a:cubicBezTo>
                      <a:cubicBezTo>
                        <a:pt x="40862" y="2167286"/>
                        <a:pt x="41529" y="2175477"/>
                        <a:pt x="41910" y="2185669"/>
                      </a:cubicBezTo>
                      <a:cubicBezTo>
                        <a:pt x="42196" y="2193099"/>
                        <a:pt x="41053" y="2198433"/>
                        <a:pt x="41624" y="2204148"/>
                      </a:cubicBezTo>
                      <a:cubicBezTo>
                        <a:pt x="41910" y="2207386"/>
                        <a:pt x="43244" y="2215292"/>
                        <a:pt x="43339" y="2219769"/>
                      </a:cubicBezTo>
                      <a:cubicBezTo>
                        <a:pt x="43339" y="2218911"/>
                        <a:pt x="39529" y="2201957"/>
                        <a:pt x="41148" y="2217578"/>
                      </a:cubicBezTo>
                      <a:cubicBezTo>
                        <a:pt x="41815" y="2224246"/>
                        <a:pt x="41910" y="2235390"/>
                        <a:pt x="42958" y="2236152"/>
                      </a:cubicBezTo>
                      <a:cubicBezTo>
                        <a:pt x="43910" y="2236818"/>
                        <a:pt x="42958" y="2250058"/>
                        <a:pt x="43910" y="2250249"/>
                      </a:cubicBezTo>
                      <a:cubicBezTo>
                        <a:pt x="42863" y="2250153"/>
                        <a:pt x="42101" y="2252058"/>
                        <a:pt x="42101" y="2263679"/>
                      </a:cubicBezTo>
                      <a:cubicBezTo>
                        <a:pt x="42101" y="2271299"/>
                        <a:pt x="44863" y="2274252"/>
                        <a:pt x="45530" y="2282824"/>
                      </a:cubicBezTo>
                      <a:cubicBezTo>
                        <a:pt x="47244" y="2304922"/>
                        <a:pt x="43148" y="2305780"/>
                        <a:pt x="42005" y="2305589"/>
                      </a:cubicBezTo>
                      <a:cubicBezTo>
                        <a:pt x="43434" y="2314447"/>
                        <a:pt x="44672" y="2322639"/>
                        <a:pt x="46006" y="2333878"/>
                      </a:cubicBezTo>
                      <a:cubicBezTo>
                        <a:pt x="45244" y="2337974"/>
                        <a:pt x="44768" y="2341022"/>
                        <a:pt x="44196" y="2347499"/>
                      </a:cubicBezTo>
                      <a:cubicBezTo>
                        <a:pt x="45149" y="2347594"/>
                        <a:pt x="45053" y="2360072"/>
                        <a:pt x="45339" y="2365882"/>
                      </a:cubicBezTo>
                      <a:cubicBezTo>
                        <a:pt x="45530" y="2369121"/>
                        <a:pt x="47054" y="2383789"/>
                        <a:pt x="47244" y="2382075"/>
                      </a:cubicBezTo>
                      <a:cubicBezTo>
                        <a:pt x="46387" y="2388171"/>
                        <a:pt x="44387" y="2377693"/>
                        <a:pt x="45625" y="2398363"/>
                      </a:cubicBezTo>
                      <a:cubicBezTo>
                        <a:pt x="46482" y="2413126"/>
                        <a:pt x="46196" y="2417317"/>
                        <a:pt x="44863" y="2417031"/>
                      </a:cubicBezTo>
                      <a:cubicBezTo>
                        <a:pt x="45053" y="2425318"/>
                        <a:pt x="45625" y="2421984"/>
                        <a:pt x="46101" y="2425318"/>
                      </a:cubicBezTo>
                      <a:cubicBezTo>
                        <a:pt x="46768" y="2430176"/>
                        <a:pt x="46482" y="2441606"/>
                        <a:pt x="47054" y="2447892"/>
                      </a:cubicBezTo>
                      <a:cubicBezTo>
                        <a:pt x="47530" y="2454274"/>
                        <a:pt x="48197" y="2449607"/>
                        <a:pt x="48768" y="2453417"/>
                      </a:cubicBezTo>
                      <a:cubicBezTo>
                        <a:pt x="49340" y="2457417"/>
                        <a:pt x="48958" y="2466085"/>
                        <a:pt x="49625" y="2466181"/>
                      </a:cubicBezTo>
                      <a:cubicBezTo>
                        <a:pt x="48578" y="2466085"/>
                        <a:pt x="48578" y="2464275"/>
                        <a:pt x="48768" y="2474086"/>
                      </a:cubicBezTo>
                      <a:lnTo>
                        <a:pt x="49149" y="2493898"/>
                      </a:lnTo>
                      <a:cubicBezTo>
                        <a:pt x="48673" y="2493803"/>
                        <a:pt x="47816" y="2494184"/>
                        <a:pt x="47625" y="2486755"/>
                      </a:cubicBezTo>
                      <a:cubicBezTo>
                        <a:pt x="47244" y="2484088"/>
                        <a:pt x="47435" y="2479801"/>
                        <a:pt x="46768" y="2479706"/>
                      </a:cubicBezTo>
                      <a:cubicBezTo>
                        <a:pt x="47149" y="2498756"/>
                        <a:pt x="48673" y="2501328"/>
                        <a:pt x="49721" y="2516187"/>
                      </a:cubicBezTo>
                      <a:cubicBezTo>
                        <a:pt x="50768" y="2531141"/>
                        <a:pt x="48387" y="2516853"/>
                        <a:pt x="48387" y="2516949"/>
                      </a:cubicBezTo>
                      <a:cubicBezTo>
                        <a:pt x="48387" y="2517330"/>
                        <a:pt x="49149" y="2528379"/>
                        <a:pt x="49149" y="2528569"/>
                      </a:cubicBezTo>
                      <a:cubicBezTo>
                        <a:pt x="49911" y="2534760"/>
                        <a:pt x="49911" y="2536475"/>
                        <a:pt x="49435" y="2542476"/>
                      </a:cubicBezTo>
                      <a:cubicBezTo>
                        <a:pt x="48768" y="2550858"/>
                        <a:pt x="48958" y="2572003"/>
                        <a:pt x="50578" y="2563431"/>
                      </a:cubicBezTo>
                      <a:cubicBezTo>
                        <a:pt x="50483" y="2568098"/>
                        <a:pt x="50864" y="2569431"/>
                        <a:pt x="51054" y="2571432"/>
                      </a:cubicBezTo>
                      <a:cubicBezTo>
                        <a:pt x="51149" y="2573813"/>
                        <a:pt x="49530" y="2570193"/>
                        <a:pt x="49244" y="2570479"/>
                      </a:cubicBezTo>
                      <a:cubicBezTo>
                        <a:pt x="48673" y="2571051"/>
                        <a:pt x="49054" y="2576099"/>
                        <a:pt x="49340" y="2579528"/>
                      </a:cubicBezTo>
                      <a:cubicBezTo>
                        <a:pt x="50483" y="2596482"/>
                        <a:pt x="52578" y="2593530"/>
                        <a:pt x="52959" y="2612294"/>
                      </a:cubicBezTo>
                      <a:cubicBezTo>
                        <a:pt x="52197" y="2612103"/>
                        <a:pt x="51340" y="2611246"/>
                        <a:pt x="50768" y="2614961"/>
                      </a:cubicBezTo>
                      <a:cubicBezTo>
                        <a:pt x="49721" y="2621248"/>
                        <a:pt x="50673" y="2632868"/>
                        <a:pt x="51721" y="2632963"/>
                      </a:cubicBezTo>
                      <a:cubicBezTo>
                        <a:pt x="50864" y="2632868"/>
                        <a:pt x="49911" y="2636202"/>
                        <a:pt x="50102" y="2646679"/>
                      </a:cubicBezTo>
                      <a:cubicBezTo>
                        <a:pt x="50578" y="2646774"/>
                        <a:pt x="53245" y="2641536"/>
                        <a:pt x="52292" y="2653442"/>
                      </a:cubicBezTo>
                      <a:cubicBezTo>
                        <a:pt x="51816" y="2659538"/>
                        <a:pt x="50578" y="2659633"/>
                        <a:pt x="50768" y="2671063"/>
                      </a:cubicBezTo>
                      <a:cubicBezTo>
                        <a:pt x="50864" y="2678207"/>
                        <a:pt x="51626" y="2680779"/>
                        <a:pt x="51626" y="2688494"/>
                      </a:cubicBezTo>
                      <a:cubicBezTo>
                        <a:pt x="50578" y="2688399"/>
                        <a:pt x="51530" y="2720498"/>
                        <a:pt x="51721" y="2726594"/>
                      </a:cubicBezTo>
                      <a:cubicBezTo>
                        <a:pt x="52102" y="2736786"/>
                        <a:pt x="53054" y="2722689"/>
                        <a:pt x="53435" y="2726023"/>
                      </a:cubicBezTo>
                      <a:cubicBezTo>
                        <a:pt x="53912" y="2730309"/>
                        <a:pt x="53531" y="2734405"/>
                        <a:pt x="53054" y="2737643"/>
                      </a:cubicBezTo>
                      <a:cubicBezTo>
                        <a:pt x="52388" y="2741263"/>
                        <a:pt x="51816" y="2744596"/>
                        <a:pt x="51721" y="2745358"/>
                      </a:cubicBezTo>
                      <a:cubicBezTo>
                        <a:pt x="51626" y="2745930"/>
                        <a:pt x="51530" y="2746882"/>
                        <a:pt x="51530" y="2748406"/>
                      </a:cubicBezTo>
                      <a:cubicBezTo>
                        <a:pt x="53054" y="2747930"/>
                        <a:pt x="54959" y="2747263"/>
                        <a:pt x="57150" y="2746501"/>
                      </a:cubicBezTo>
                      <a:cubicBezTo>
                        <a:pt x="59246" y="2745739"/>
                        <a:pt x="61532" y="2744977"/>
                        <a:pt x="63722" y="2744120"/>
                      </a:cubicBezTo>
                      <a:cubicBezTo>
                        <a:pt x="67437" y="2742786"/>
                        <a:pt x="70961" y="2741453"/>
                        <a:pt x="72771" y="2740786"/>
                      </a:cubicBezTo>
                      <a:cubicBezTo>
                        <a:pt x="84868" y="2736309"/>
                        <a:pt x="96965" y="2731547"/>
                        <a:pt x="108490" y="2726975"/>
                      </a:cubicBezTo>
                      <a:cubicBezTo>
                        <a:pt x="111919" y="2725641"/>
                        <a:pt x="132588" y="2716688"/>
                        <a:pt x="134493" y="2716212"/>
                      </a:cubicBezTo>
                      <a:cubicBezTo>
                        <a:pt x="137636" y="2715450"/>
                        <a:pt x="116491" y="2725832"/>
                        <a:pt x="124968" y="2722403"/>
                      </a:cubicBezTo>
                      <a:cubicBezTo>
                        <a:pt x="128397" y="2720974"/>
                        <a:pt x="137922" y="2716974"/>
                        <a:pt x="146685" y="2713354"/>
                      </a:cubicBezTo>
                      <a:cubicBezTo>
                        <a:pt x="150971" y="2711449"/>
                        <a:pt x="155067" y="2709735"/>
                        <a:pt x="158210" y="2708401"/>
                      </a:cubicBezTo>
                      <a:cubicBezTo>
                        <a:pt x="161258" y="2707068"/>
                        <a:pt x="163163" y="2706115"/>
                        <a:pt x="163163" y="2705925"/>
                      </a:cubicBezTo>
                      <a:cubicBezTo>
                        <a:pt x="163354" y="2706877"/>
                        <a:pt x="169545" y="2704972"/>
                        <a:pt x="178213" y="2701924"/>
                      </a:cubicBezTo>
                      <a:cubicBezTo>
                        <a:pt x="185261" y="2699448"/>
                        <a:pt x="192596" y="2696685"/>
                        <a:pt x="199168" y="2693923"/>
                      </a:cubicBezTo>
                      <a:cubicBezTo>
                        <a:pt x="204502" y="2691732"/>
                        <a:pt x="205835" y="2690685"/>
                        <a:pt x="211360" y="2688399"/>
                      </a:cubicBezTo>
                      <a:cubicBezTo>
                        <a:pt x="226981" y="2681922"/>
                        <a:pt x="237839" y="2679540"/>
                        <a:pt x="251174" y="2675254"/>
                      </a:cubicBezTo>
                      <a:cubicBezTo>
                        <a:pt x="255175" y="2673921"/>
                        <a:pt x="254984" y="2673730"/>
                        <a:pt x="254984" y="2673349"/>
                      </a:cubicBezTo>
                      <a:cubicBezTo>
                        <a:pt x="259747" y="2671635"/>
                        <a:pt x="264986" y="2669730"/>
                        <a:pt x="269748" y="2667920"/>
                      </a:cubicBezTo>
                      <a:cubicBezTo>
                        <a:pt x="278321" y="2664586"/>
                        <a:pt x="286036" y="2661538"/>
                        <a:pt x="295847" y="2657633"/>
                      </a:cubicBezTo>
                      <a:cubicBezTo>
                        <a:pt x="304514" y="2654394"/>
                        <a:pt x="309848" y="2652775"/>
                        <a:pt x="318135" y="2649918"/>
                      </a:cubicBezTo>
                      <a:cubicBezTo>
                        <a:pt x="322040" y="2648584"/>
                        <a:pt x="329756" y="2645917"/>
                        <a:pt x="332613" y="2644489"/>
                      </a:cubicBezTo>
                      <a:cubicBezTo>
                        <a:pt x="337471" y="2641917"/>
                        <a:pt x="363284" y="2633058"/>
                        <a:pt x="372332" y="2629630"/>
                      </a:cubicBezTo>
                      <a:cubicBezTo>
                        <a:pt x="376142" y="2628106"/>
                        <a:pt x="401479" y="2617818"/>
                        <a:pt x="402527" y="2617342"/>
                      </a:cubicBezTo>
                      <a:cubicBezTo>
                        <a:pt x="404051" y="2616961"/>
                        <a:pt x="399098" y="2619723"/>
                        <a:pt x="398717" y="2619914"/>
                      </a:cubicBezTo>
                      <a:lnTo>
                        <a:pt x="411671" y="2614485"/>
                      </a:lnTo>
                      <a:cubicBezTo>
                        <a:pt x="413004" y="2613818"/>
                        <a:pt x="421481" y="2609341"/>
                        <a:pt x="423767" y="2608484"/>
                      </a:cubicBezTo>
                      <a:cubicBezTo>
                        <a:pt x="425101" y="2608008"/>
                        <a:pt x="424148" y="2609436"/>
                        <a:pt x="426911" y="2608674"/>
                      </a:cubicBezTo>
                      <a:cubicBezTo>
                        <a:pt x="431483" y="2607341"/>
                        <a:pt x="439388" y="2604293"/>
                        <a:pt x="444341" y="2602483"/>
                      </a:cubicBezTo>
                      <a:cubicBezTo>
                        <a:pt x="451580" y="2599435"/>
                        <a:pt x="463772" y="2594292"/>
                        <a:pt x="463963" y="2595625"/>
                      </a:cubicBezTo>
                      <a:cubicBezTo>
                        <a:pt x="463867" y="2595244"/>
                        <a:pt x="471297" y="2591815"/>
                        <a:pt x="470154" y="2592006"/>
                      </a:cubicBezTo>
                      <a:cubicBezTo>
                        <a:pt x="474821" y="2591339"/>
                        <a:pt x="479012" y="2589815"/>
                        <a:pt x="490061" y="2585719"/>
                      </a:cubicBezTo>
                      <a:cubicBezTo>
                        <a:pt x="495109" y="2583909"/>
                        <a:pt x="503015" y="2581147"/>
                        <a:pt x="507397" y="2579147"/>
                      </a:cubicBezTo>
                      <a:cubicBezTo>
                        <a:pt x="510350" y="2577814"/>
                        <a:pt x="507587" y="2578575"/>
                        <a:pt x="511397" y="2577147"/>
                      </a:cubicBezTo>
                      <a:cubicBezTo>
                        <a:pt x="522637" y="2573051"/>
                        <a:pt x="526733" y="2572194"/>
                        <a:pt x="538544" y="2567907"/>
                      </a:cubicBezTo>
                      <a:cubicBezTo>
                        <a:pt x="543782" y="2566002"/>
                        <a:pt x="568357" y="2556668"/>
                        <a:pt x="568547" y="2557621"/>
                      </a:cubicBezTo>
                      <a:cubicBezTo>
                        <a:pt x="581120" y="2553048"/>
                        <a:pt x="569309" y="2556001"/>
                        <a:pt x="577787" y="2552382"/>
                      </a:cubicBezTo>
                      <a:cubicBezTo>
                        <a:pt x="582168" y="2550572"/>
                        <a:pt x="586740" y="2549905"/>
                        <a:pt x="587978" y="2549715"/>
                      </a:cubicBezTo>
                      <a:cubicBezTo>
                        <a:pt x="591217" y="2548667"/>
                        <a:pt x="594551" y="2547619"/>
                        <a:pt x="597980" y="2546572"/>
                      </a:cubicBezTo>
                      <a:cubicBezTo>
                        <a:pt x="606266" y="2543809"/>
                        <a:pt x="639985" y="2529331"/>
                        <a:pt x="640271" y="2530569"/>
                      </a:cubicBezTo>
                      <a:cubicBezTo>
                        <a:pt x="639794" y="2530379"/>
                        <a:pt x="641795" y="2527522"/>
                        <a:pt x="646843" y="2525616"/>
                      </a:cubicBezTo>
                      <a:cubicBezTo>
                        <a:pt x="649510" y="2524664"/>
                        <a:pt x="652177" y="2524473"/>
                        <a:pt x="653034" y="2524378"/>
                      </a:cubicBezTo>
                      <a:cubicBezTo>
                        <a:pt x="654558" y="2523997"/>
                        <a:pt x="658749" y="2522568"/>
                        <a:pt x="660463" y="2521997"/>
                      </a:cubicBezTo>
                      <a:cubicBezTo>
                        <a:pt x="667417" y="2519711"/>
                        <a:pt x="670751" y="2518663"/>
                        <a:pt x="677609" y="2515901"/>
                      </a:cubicBezTo>
                      <a:cubicBezTo>
                        <a:pt x="679895" y="2514948"/>
                        <a:pt x="683324" y="2513710"/>
                        <a:pt x="684848" y="2513424"/>
                      </a:cubicBezTo>
                      <a:cubicBezTo>
                        <a:pt x="688086" y="2512853"/>
                        <a:pt x="679895" y="2517044"/>
                        <a:pt x="682181" y="2516377"/>
                      </a:cubicBezTo>
                      <a:cubicBezTo>
                        <a:pt x="684848" y="2515710"/>
                        <a:pt x="698278" y="2509519"/>
                        <a:pt x="702469" y="2507900"/>
                      </a:cubicBezTo>
                      <a:cubicBezTo>
                        <a:pt x="714566" y="2503328"/>
                        <a:pt x="727805" y="2499232"/>
                        <a:pt x="739521" y="2495232"/>
                      </a:cubicBezTo>
                      <a:cubicBezTo>
                        <a:pt x="752284" y="2490850"/>
                        <a:pt x="740188" y="2491517"/>
                        <a:pt x="758476" y="2486373"/>
                      </a:cubicBezTo>
                      <a:cubicBezTo>
                        <a:pt x="767906" y="2483706"/>
                        <a:pt x="771430" y="2483325"/>
                        <a:pt x="785336" y="2477801"/>
                      </a:cubicBezTo>
                      <a:cubicBezTo>
                        <a:pt x="790099" y="2475896"/>
                        <a:pt x="801338" y="2469514"/>
                        <a:pt x="803910" y="2470276"/>
                      </a:cubicBezTo>
                      <a:cubicBezTo>
                        <a:pt x="806958" y="2471229"/>
                        <a:pt x="821341" y="2464275"/>
                        <a:pt x="828008" y="2461132"/>
                      </a:cubicBezTo>
                      <a:cubicBezTo>
                        <a:pt x="840296" y="2455417"/>
                        <a:pt x="845249" y="2455417"/>
                        <a:pt x="857345" y="2451226"/>
                      </a:cubicBezTo>
                      <a:cubicBezTo>
                        <a:pt x="869823" y="2446845"/>
                        <a:pt x="860108" y="2448178"/>
                        <a:pt x="862775" y="2446559"/>
                      </a:cubicBezTo>
                      <a:cubicBezTo>
                        <a:pt x="865346" y="2445035"/>
                        <a:pt x="879348" y="2442654"/>
                        <a:pt x="883444" y="2440273"/>
                      </a:cubicBezTo>
                      <a:cubicBezTo>
                        <a:pt x="884587" y="2439606"/>
                        <a:pt x="879253" y="2441130"/>
                        <a:pt x="882396" y="2439606"/>
                      </a:cubicBezTo>
                      <a:cubicBezTo>
                        <a:pt x="884015" y="2438844"/>
                        <a:pt x="892207" y="2435891"/>
                        <a:pt x="893826" y="2435415"/>
                      </a:cubicBezTo>
                      <a:cubicBezTo>
                        <a:pt x="901065" y="2433510"/>
                        <a:pt x="889921" y="2438653"/>
                        <a:pt x="904494" y="2433700"/>
                      </a:cubicBezTo>
                      <a:cubicBezTo>
                        <a:pt x="923639" y="2427223"/>
                        <a:pt x="947833" y="2418079"/>
                        <a:pt x="966311" y="2410745"/>
                      </a:cubicBezTo>
                      <a:cubicBezTo>
                        <a:pt x="972503" y="2408268"/>
                        <a:pt x="973265" y="2407792"/>
                        <a:pt x="979837" y="2405316"/>
                      </a:cubicBezTo>
                      <a:cubicBezTo>
                        <a:pt x="990695" y="2400077"/>
                        <a:pt x="983837" y="2405697"/>
                        <a:pt x="985076" y="2405221"/>
                      </a:cubicBezTo>
                      <a:cubicBezTo>
                        <a:pt x="996410" y="2401030"/>
                        <a:pt x="990409" y="2400458"/>
                        <a:pt x="1006126" y="2396457"/>
                      </a:cubicBezTo>
                      <a:cubicBezTo>
                        <a:pt x="1008888" y="2395505"/>
                        <a:pt x="1012698" y="2393981"/>
                        <a:pt x="1015365" y="2392933"/>
                      </a:cubicBezTo>
                      <a:cubicBezTo>
                        <a:pt x="1022223" y="2390266"/>
                        <a:pt x="1071086" y="2370549"/>
                        <a:pt x="1071372" y="2371883"/>
                      </a:cubicBezTo>
                      <a:lnTo>
                        <a:pt x="1090517" y="2362644"/>
                      </a:lnTo>
                      <a:cubicBezTo>
                        <a:pt x="1090708" y="2363691"/>
                        <a:pt x="1100614" y="2360358"/>
                        <a:pt x="1108710" y="2357500"/>
                      </a:cubicBezTo>
                      <a:cubicBezTo>
                        <a:pt x="1117664" y="2354262"/>
                        <a:pt x="1117187" y="2355309"/>
                        <a:pt x="1121569" y="2354357"/>
                      </a:cubicBezTo>
                      <a:cubicBezTo>
                        <a:pt x="1125093" y="2353595"/>
                        <a:pt x="1133951" y="2347404"/>
                        <a:pt x="1142905" y="2344165"/>
                      </a:cubicBezTo>
                      <a:cubicBezTo>
                        <a:pt x="1143000" y="2344546"/>
                        <a:pt x="1139381" y="2347975"/>
                        <a:pt x="1142619" y="2346927"/>
                      </a:cubicBezTo>
                      <a:cubicBezTo>
                        <a:pt x="1149953" y="2344546"/>
                        <a:pt x="1162336" y="2339117"/>
                        <a:pt x="1162622" y="2338165"/>
                      </a:cubicBezTo>
                      <a:cubicBezTo>
                        <a:pt x="1162812" y="2337498"/>
                        <a:pt x="1156430" y="2339212"/>
                        <a:pt x="1164336" y="2336259"/>
                      </a:cubicBezTo>
                      <a:cubicBezTo>
                        <a:pt x="1169480" y="2334355"/>
                        <a:pt x="1170908" y="2333973"/>
                        <a:pt x="1173766" y="2333402"/>
                      </a:cubicBezTo>
                      <a:cubicBezTo>
                        <a:pt x="1178528" y="2332449"/>
                        <a:pt x="1172528" y="2335878"/>
                        <a:pt x="1176719" y="2335021"/>
                      </a:cubicBezTo>
                      <a:cubicBezTo>
                        <a:pt x="1177481" y="2334831"/>
                        <a:pt x="1182719" y="2331688"/>
                        <a:pt x="1182529" y="2331783"/>
                      </a:cubicBezTo>
                      <a:cubicBezTo>
                        <a:pt x="1186529" y="2329878"/>
                        <a:pt x="1191387" y="2327877"/>
                        <a:pt x="1197102" y="2325687"/>
                      </a:cubicBezTo>
                      <a:cubicBezTo>
                        <a:pt x="1202150" y="2323782"/>
                        <a:pt x="1202817" y="2324067"/>
                        <a:pt x="1206151" y="2322543"/>
                      </a:cubicBezTo>
                      <a:cubicBezTo>
                        <a:pt x="1211104" y="2320353"/>
                        <a:pt x="1212818" y="2319210"/>
                        <a:pt x="1215866" y="2317686"/>
                      </a:cubicBezTo>
                      <a:cubicBezTo>
                        <a:pt x="1220057" y="2315495"/>
                        <a:pt x="1223582" y="2316352"/>
                        <a:pt x="1230725" y="2313114"/>
                      </a:cubicBezTo>
                      <a:cubicBezTo>
                        <a:pt x="1234154" y="2311494"/>
                        <a:pt x="1234440" y="2310828"/>
                        <a:pt x="1238441" y="2309208"/>
                      </a:cubicBezTo>
                      <a:cubicBezTo>
                        <a:pt x="1242536" y="2307589"/>
                        <a:pt x="1247489" y="2305780"/>
                        <a:pt x="1251776" y="2304256"/>
                      </a:cubicBezTo>
                      <a:cubicBezTo>
                        <a:pt x="1240822" y="2308256"/>
                        <a:pt x="1225677" y="2315209"/>
                        <a:pt x="1243679" y="2308827"/>
                      </a:cubicBezTo>
                      <a:cubicBezTo>
                        <a:pt x="1251871" y="2305875"/>
                        <a:pt x="1267301" y="2299969"/>
                        <a:pt x="1267111" y="2298922"/>
                      </a:cubicBezTo>
                      <a:cubicBezTo>
                        <a:pt x="1267492" y="2300826"/>
                        <a:pt x="1319022" y="2281110"/>
                        <a:pt x="1332071" y="2276347"/>
                      </a:cubicBezTo>
                      <a:cubicBezTo>
                        <a:pt x="1344073" y="2271966"/>
                        <a:pt x="1339025" y="2272823"/>
                        <a:pt x="1338834" y="2271680"/>
                      </a:cubicBezTo>
                      <a:cubicBezTo>
                        <a:pt x="1344263" y="2268441"/>
                        <a:pt x="1345978" y="2267775"/>
                        <a:pt x="1351883" y="2266917"/>
                      </a:cubicBezTo>
                      <a:cubicBezTo>
                        <a:pt x="1352360" y="2269013"/>
                        <a:pt x="1382554" y="2258631"/>
                        <a:pt x="1397222" y="2253297"/>
                      </a:cubicBezTo>
                      <a:cubicBezTo>
                        <a:pt x="1405319" y="2250344"/>
                        <a:pt x="1414653" y="2246915"/>
                        <a:pt x="1420178" y="2244153"/>
                      </a:cubicBezTo>
                      <a:cubicBezTo>
                        <a:pt x="1428179" y="2240152"/>
                        <a:pt x="1432751" y="2238057"/>
                        <a:pt x="1446181" y="2233199"/>
                      </a:cubicBezTo>
                      <a:cubicBezTo>
                        <a:pt x="1432179" y="2238342"/>
                        <a:pt x="1426845" y="2241772"/>
                        <a:pt x="1444181" y="2235390"/>
                      </a:cubicBezTo>
                      <a:lnTo>
                        <a:pt x="1483995" y="2220721"/>
                      </a:lnTo>
                      <a:cubicBezTo>
                        <a:pt x="1499807" y="2214911"/>
                        <a:pt x="1506760" y="2212244"/>
                        <a:pt x="1513713" y="2208053"/>
                      </a:cubicBezTo>
                      <a:cubicBezTo>
                        <a:pt x="1510665" y="2209863"/>
                        <a:pt x="1507427" y="2211673"/>
                        <a:pt x="1510094" y="2211482"/>
                      </a:cubicBezTo>
                      <a:cubicBezTo>
                        <a:pt x="1511522" y="2211387"/>
                        <a:pt x="1521809" y="2207958"/>
                        <a:pt x="1522286" y="2207196"/>
                      </a:cubicBezTo>
                      <a:cubicBezTo>
                        <a:pt x="1522952" y="2206148"/>
                        <a:pt x="1532477" y="2203100"/>
                        <a:pt x="1539145" y="2200623"/>
                      </a:cubicBezTo>
                      <a:cubicBezTo>
                        <a:pt x="1542669" y="2199290"/>
                        <a:pt x="1542383" y="2198528"/>
                        <a:pt x="1545527" y="2197099"/>
                      </a:cubicBezTo>
                      <a:cubicBezTo>
                        <a:pt x="1550289" y="2194908"/>
                        <a:pt x="1554956" y="2194147"/>
                        <a:pt x="1559528" y="2192718"/>
                      </a:cubicBezTo>
                      <a:cubicBezTo>
                        <a:pt x="1564005" y="2191289"/>
                        <a:pt x="1568958" y="2189479"/>
                        <a:pt x="1573625" y="2187669"/>
                      </a:cubicBezTo>
                      <a:cubicBezTo>
                        <a:pt x="1578578" y="2185765"/>
                        <a:pt x="1584960" y="2183193"/>
                        <a:pt x="1586865" y="2181955"/>
                      </a:cubicBezTo>
                      <a:cubicBezTo>
                        <a:pt x="1588675" y="2180716"/>
                        <a:pt x="1594485" y="2178811"/>
                        <a:pt x="1600391" y="2176621"/>
                      </a:cubicBezTo>
                      <a:cubicBezTo>
                        <a:pt x="1600962" y="2177382"/>
                        <a:pt x="1597438" y="2178906"/>
                        <a:pt x="1608296" y="2174620"/>
                      </a:cubicBezTo>
                      <a:cubicBezTo>
                        <a:pt x="1614488" y="2172048"/>
                        <a:pt x="1620679" y="2169477"/>
                        <a:pt x="1626584" y="2167096"/>
                      </a:cubicBezTo>
                      <a:cubicBezTo>
                        <a:pt x="1625822" y="2167476"/>
                        <a:pt x="1637633" y="2162333"/>
                        <a:pt x="1635728" y="2163666"/>
                      </a:cubicBezTo>
                      <a:cubicBezTo>
                        <a:pt x="1634966" y="2164143"/>
                        <a:pt x="1631633" y="2165476"/>
                        <a:pt x="1633252" y="2165381"/>
                      </a:cubicBezTo>
                      <a:cubicBezTo>
                        <a:pt x="1636205" y="2164238"/>
                        <a:pt x="1638205" y="2163571"/>
                        <a:pt x="1639634" y="2163000"/>
                      </a:cubicBezTo>
                      <a:cubicBezTo>
                        <a:pt x="1639538" y="2158142"/>
                        <a:pt x="1639253" y="2157951"/>
                        <a:pt x="1638872" y="2153284"/>
                      </a:cubicBezTo>
                      <a:cubicBezTo>
                        <a:pt x="1638491" y="2148998"/>
                        <a:pt x="1637919" y="2138140"/>
                        <a:pt x="1638681" y="2134425"/>
                      </a:cubicBezTo>
                      <a:cubicBezTo>
                        <a:pt x="1639634" y="2129662"/>
                        <a:pt x="1639824" y="2137092"/>
                        <a:pt x="1640300" y="2123090"/>
                      </a:cubicBezTo>
                      <a:cubicBezTo>
                        <a:pt x="1640491" y="2115565"/>
                        <a:pt x="1640967" y="2105088"/>
                        <a:pt x="1640967" y="2097277"/>
                      </a:cubicBezTo>
                      <a:cubicBezTo>
                        <a:pt x="1640967" y="2088800"/>
                        <a:pt x="1640300" y="2094515"/>
                        <a:pt x="1639824" y="2093658"/>
                      </a:cubicBezTo>
                      <a:cubicBezTo>
                        <a:pt x="1639253" y="2092419"/>
                        <a:pt x="1638967" y="2085466"/>
                        <a:pt x="1639348" y="2080799"/>
                      </a:cubicBezTo>
                      <a:cubicBezTo>
                        <a:pt x="1639634" y="2077751"/>
                        <a:pt x="1640205" y="2064130"/>
                        <a:pt x="1639443" y="2064035"/>
                      </a:cubicBezTo>
                      <a:cubicBezTo>
                        <a:pt x="1641348" y="2064321"/>
                        <a:pt x="1639919" y="2030697"/>
                        <a:pt x="1639824" y="2022601"/>
                      </a:cubicBezTo>
                      <a:cubicBezTo>
                        <a:pt x="1639729" y="2014696"/>
                        <a:pt x="1640110" y="2016219"/>
                        <a:pt x="1640300" y="2009552"/>
                      </a:cubicBezTo>
                      <a:cubicBezTo>
                        <a:pt x="1640491" y="2001932"/>
                        <a:pt x="1640491" y="1993455"/>
                        <a:pt x="1640491" y="1985549"/>
                      </a:cubicBezTo>
                      <a:cubicBezTo>
                        <a:pt x="1640491" y="1979643"/>
                        <a:pt x="1640205" y="1938876"/>
                        <a:pt x="1641253" y="1939067"/>
                      </a:cubicBezTo>
                      <a:cubicBezTo>
                        <a:pt x="1641253" y="1928589"/>
                        <a:pt x="1641062" y="1925732"/>
                        <a:pt x="1640110" y="1924875"/>
                      </a:cubicBezTo>
                      <a:cubicBezTo>
                        <a:pt x="1639634" y="1924494"/>
                        <a:pt x="1638776" y="1916874"/>
                        <a:pt x="1638776" y="1911730"/>
                      </a:cubicBezTo>
                      <a:cubicBezTo>
                        <a:pt x="1638776" y="1912588"/>
                        <a:pt x="1640300" y="1908015"/>
                        <a:pt x="1640491" y="1906015"/>
                      </a:cubicBezTo>
                      <a:cubicBezTo>
                        <a:pt x="1641062" y="1899824"/>
                        <a:pt x="1641062" y="1890489"/>
                        <a:pt x="1640681" y="1883346"/>
                      </a:cubicBezTo>
                      <a:cubicBezTo>
                        <a:pt x="1640396" y="1877059"/>
                        <a:pt x="1640110" y="1870011"/>
                        <a:pt x="1640015" y="1862962"/>
                      </a:cubicBezTo>
                      <a:cubicBezTo>
                        <a:pt x="1640015" y="1861914"/>
                        <a:pt x="1640777" y="1857628"/>
                        <a:pt x="1640872" y="1855533"/>
                      </a:cubicBezTo>
                      <a:cubicBezTo>
                        <a:pt x="1641539" y="1844293"/>
                        <a:pt x="1638586" y="1844198"/>
                        <a:pt x="1638586" y="1834292"/>
                      </a:cubicBezTo>
                      <a:cubicBezTo>
                        <a:pt x="1638586" y="1819909"/>
                        <a:pt x="1640586" y="1834768"/>
                        <a:pt x="1640872" y="1825434"/>
                      </a:cubicBezTo>
                      <a:cubicBezTo>
                        <a:pt x="1641348" y="1809336"/>
                        <a:pt x="1639538" y="1792382"/>
                        <a:pt x="1639062" y="1778761"/>
                      </a:cubicBezTo>
                      <a:cubicBezTo>
                        <a:pt x="1638967" y="1776189"/>
                        <a:pt x="1638395" y="1744662"/>
                        <a:pt x="1639348" y="1757901"/>
                      </a:cubicBezTo>
                      <a:cubicBezTo>
                        <a:pt x="1639348" y="1772189"/>
                        <a:pt x="1640110" y="1775999"/>
                        <a:pt x="1640586" y="1761330"/>
                      </a:cubicBezTo>
                      <a:cubicBezTo>
                        <a:pt x="1640777" y="1756473"/>
                        <a:pt x="1640681" y="1739518"/>
                        <a:pt x="1639824" y="1741233"/>
                      </a:cubicBezTo>
                      <a:cubicBezTo>
                        <a:pt x="1639538" y="1741709"/>
                        <a:pt x="1638681" y="1750091"/>
                        <a:pt x="1638395" y="1746186"/>
                      </a:cubicBezTo>
                      <a:cubicBezTo>
                        <a:pt x="1638300" y="1745519"/>
                        <a:pt x="1641253" y="1719992"/>
                        <a:pt x="1640300" y="1716849"/>
                      </a:cubicBezTo>
                      <a:cubicBezTo>
                        <a:pt x="1639729" y="1714848"/>
                        <a:pt x="1639062" y="1717134"/>
                        <a:pt x="1638586" y="1714467"/>
                      </a:cubicBezTo>
                      <a:cubicBezTo>
                        <a:pt x="1638014" y="1711991"/>
                        <a:pt x="1637824" y="1705990"/>
                        <a:pt x="1637443" y="1701894"/>
                      </a:cubicBezTo>
                      <a:cubicBezTo>
                        <a:pt x="1638872" y="1702085"/>
                        <a:pt x="1639443" y="1703609"/>
                        <a:pt x="1639538" y="1687702"/>
                      </a:cubicBezTo>
                      <a:cubicBezTo>
                        <a:pt x="1639538" y="1683702"/>
                        <a:pt x="1638872" y="1660080"/>
                        <a:pt x="1638205" y="1667223"/>
                      </a:cubicBezTo>
                      <a:lnTo>
                        <a:pt x="1638205" y="1653317"/>
                      </a:lnTo>
                      <a:cubicBezTo>
                        <a:pt x="1638681" y="1652746"/>
                        <a:pt x="1639348" y="1656270"/>
                        <a:pt x="1639824" y="1653126"/>
                      </a:cubicBezTo>
                      <a:cubicBezTo>
                        <a:pt x="1640396" y="1649126"/>
                        <a:pt x="1640491" y="1640268"/>
                        <a:pt x="1640300" y="1634076"/>
                      </a:cubicBezTo>
                      <a:cubicBezTo>
                        <a:pt x="1639919" y="1619694"/>
                        <a:pt x="1637443" y="1615503"/>
                        <a:pt x="1639634" y="1604834"/>
                      </a:cubicBezTo>
                      <a:cubicBezTo>
                        <a:pt x="1642015" y="1605216"/>
                        <a:pt x="1639157" y="1593595"/>
                        <a:pt x="1639157" y="1583022"/>
                      </a:cubicBezTo>
                      <a:cubicBezTo>
                        <a:pt x="1639157" y="1575783"/>
                        <a:pt x="1640491" y="1565782"/>
                        <a:pt x="1640110" y="1560353"/>
                      </a:cubicBezTo>
                      <a:cubicBezTo>
                        <a:pt x="1640015" y="1559115"/>
                        <a:pt x="1638776" y="1549304"/>
                        <a:pt x="1638681" y="1549590"/>
                      </a:cubicBezTo>
                      <a:cubicBezTo>
                        <a:pt x="1639443" y="1544827"/>
                        <a:pt x="1639824" y="1551209"/>
                        <a:pt x="1640300" y="1540160"/>
                      </a:cubicBezTo>
                      <a:cubicBezTo>
                        <a:pt x="1640491" y="1535112"/>
                        <a:pt x="1640777" y="1524825"/>
                        <a:pt x="1640110" y="1521967"/>
                      </a:cubicBezTo>
                      <a:cubicBezTo>
                        <a:pt x="1639538" y="1519491"/>
                        <a:pt x="1639729" y="1509680"/>
                        <a:pt x="1639824" y="1502536"/>
                      </a:cubicBezTo>
                      <a:cubicBezTo>
                        <a:pt x="1639824" y="1498155"/>
                        <a:pt x="1638491" y="1496059"/>
                        <a:pt x="1638491" y="1486344"/>
                      </a:cubicBezTo>
                      <a:lnTo>
                        <a:pt x="1639824" y="1486534"/>
                      </a:lnTo>
                      <a:cubicBezTo>
                        <a:pt x="1639824" y="1481391"/>
                        <a:pt x="1639919" y="1472628"/>
                        <a:pt x="1639157" y="1472532"/>
                      </a:cubicBezTo>
                      <a:cubicBezTo>
                        <a:pt x="1638586" y="1466341"/>
                        <a:pt x="1638586" y="1464627"/>
                        <a:pt x="1639157" y="1458626"/>
                      </a:cubicBezTo>
                      <a:cubicBezTo>
                        <a:pt x="1639157" y="1452530"/>
                        <a:pt x="1639062" y="1451673"/>
                        <a:pt x="1638491" y="1451577"/>
                      </a:cubicBezTo>
                      <a:cubicBezTo>
                        <a:pt x="1637729" y="1451482"/>
                        <a:pt x="1637824" y="1442624"/>
                        <a:pt x="1637824" y="1437576"/>
                      </a:cubicBezTo>
                      <a:lnTo>
                        <a:pt x="1640205" y="1437957"/>
                      </a:lnTo>
                      <a:cubicBezTo>
                        <a:pt x="1639253" y="1437861"/>
                        <a:pt x="1639157" y="1415668"/>
                        <a:pt x="1639157" y="1408715"/>
                      </a:cubicBezTo>
                      <a:cubicBezTo>
                        <a:pt x="1639157" y="1398904"/>
                        <a:pt x="1639919" y="1399380"/>
                        <a:pt x="1640110" y="1392427"/>
                      </a:cubicBezTo>
                      <a:cubicBezTo>
                        <a:pt x="1640967" y="1362233"/>
                        <a:pt x="1640777" y="1330324"/>
                        <a:pt x="1640777" y="1299273"/>
                      </a:cubicBezTo>
                      <a:cubicBezTo>
                        <a:pt x="1640777" y="1299558"/>
                        <a:pt x="1641443" y="1297558"/>
                        <a:pt x="1641443" y="1291938"/>
                      </a:cubicBezTo>
                      <a:cubicBezTo>
                        <a:pt x="1641443" y="1286795"/>
                        <a:pt x="1641348" y="1281651"/>
                        <a:pt x="1641348" y="1276508"/>
                      </a:cubicBezTo>
                      <a:cubicBezTo>
                        <a:pt x="1641158" y="1260030"/>
                        <a:pt x="1641062" y="1243551"/>
                        <a:pt x="1640872" y="1227073"/>
                      </a:cubicBezTo>
                      <a:cubicBezTo>
                        <a:pt x="1640586" y="1204975"/>
                        <a:pt x="1640300" y="1181448"/>
                        <a:pt x="1640110" y="1159731"/>
                      </a:cubicBezTo>
                      <a:cubicBezTo>
                        <a:pt x="1639919" y="1150968"/>
                        <a:pt x="1639824" y="1142015"/>
                        <a:pt x="1639253" y="1137252"/>
                      </a:cubicBezTo>
                      <a:cubicBezTo>
                        <a:pt x="1638872" y="1133919"/>
                        <a:pt x="1638967" y="1126108"/>
                        <a:pt x="1638967" y="1121536"/>
                      </a:cubicBezTo>
                      <a:cubicBezTo>
                        <a:pt x="1638967" y="1125822"/>
                        <a:pt x="1639443" y="1129728"/>
                        <a:pt x="1639538" y="1123727"/>
                      </a:cubicBezTo>
                      <a:cubicBezTo>
                        <a:pt x="1639824" y="1111249"/>
                        <a:pt x="1639634" y="1096962"/>
                        <a:pt x="1639634" y="1084293"/>
                      </a:cubicBezTo>
                      <a:cubicBezTo>
                        <a:pt x="1639634" y="1078864"/>
                        <a:pt x="1639824" y="1063815"/>
                        <a:pt x="1639253" y="1060100"/>
                      </a:cubicBezTo>
                      <a:cubicBezTo>
                        <a:pt x="1638872" y="1057433"/>
                        <a:pt x="1637348" y="1061624"/>
                        <a:pt x="1636871" y="1061529"/>
                      </a:cubicBezTo>
                      <a:cubicBezTo>
                        <a:pt x="1636871" y="1051146"/>
                        <a:pt x="1638205" y="1048670"/>
                        <a:pt x="1638967" y="1048194"/>
                      </a:cubicBezTo>
                      <a:cubicBezTo>
                        <a:pt x="1640110" y="1047432"/>
                        <a:pt x="1639634" y="1036383"/>
                        <a:pt x="1639634" y="1026096"/>
                      </a:cubicBezTo>
                      <a:cubicBezTo>
                        <a:pt x="1639634" y="1012665"/>
                        <a:pt x="1639538" y="997425"/>
                        <a:pt x="1639919" y="984471"/>
                      </a:cubicBezTo>
                      <a:cubicBezTo>
                        <a:pt x="1640110" y="982090"/>
                        <a:pt x="1640300" y="978566"/>
                        <a:pt x="1640396" y="977423"/>
                      </a:cubicBezTo>
                      <a:cubicBezTo>
                        <a:pt x="1640300" y="970470"/>
                        <a:pt x="1639824" y="966659"/>
                        <a:pt x="1639443" y="961040"/>
                      </a:cubicBezTo>
                      <a:cubicBezTo>
                        <a:pt x="1638681" y="949324"/>
                        <a:pt x="1640015" y="933322"/>
                        <a:pt x="1640205" y="921416"/>
                      </a:cubicBezTo>
                      <a:cubicBezTo>
                        <a:pt x="1640396" y="908176"/>
                        <a:pt x="1639538" y="905319"/>
                        <a:pt x="1638586" y="898842"/>
                      </a:cubicBezTo>
                      <a:cubicBezTo>
                        <a:pt x="1636967" y="887031"/>
                        <a:pt x="1639443" y="890745"/>
                        <a:pt x="1639919" y="889793"/>
                      </a:cubicBezTo>
                      <a:cubicBezTo>
                        <a:pt x="1640967" y="887316"/>
                        <a:pt x="1639062" y="872648"/>
                        <a:pt x="1638872" y="871029"/>
                      </a:cubicBezTo>
                      <a:cubicBezTo>
                        <a:pt x="1638110" y="859694"/>
                        <a:pt x="1639729" y="856836"/>
                        <a:pt x="1640110" y="849216"/>
                      </a:cubicBezTo>
                      <a:cubicBezTo>
                        <a:pt x="1640586" y="839787"/>
                        <a:pt x="1640300" y="827118"/>
                        <a:pt x="1640110" y="817403"/>
                      </a:cubicBezTo>
                      <a:cubicBezTo>
                        <a:pt x="1640015" y="811497"/>
                        <a:pt x="1639348" y="776636"/>
                        <a:pt x="1640586" y="776826"/>
                      </a:cubicBezTo>
                      <a:cubicBezTo>
                        <a:pt x="1640872" y="769111"/>
                        <a:pt x="1640491" y="759872"/>
                        <a:pt x="1640300" y="752347"/>
                      </a:cubicBezTo>
                      <a:cubicBezTo>
                        <a:pt x="1639919" y="723963"/>
                        <a:pt x="1639634" y="694435"/>
                        <a:pt x="1639253" y="665955"/>
                      </a:cubicBezTo>
                      <a:cubicBezTo>
                        <a:pt x="1639062" y="656145"/>
                        <a:pt x="1638681" y="644334"/>
                        <a:pt x="1637538" y="644143"/>
                      </a:cubicBezTo>
                      <a:cubicBezTo>
                        <a:pt x="1638205" y="644238"/>
                        <a:pt x="1639062" y="646239"/>
                        <a:pt x="1639538" y="640047"/>
                      </a:cubicBezTo>
                      <a:cubicBezTo>
                        <a:pt x="1639919" y="634904"/>
                        <a:pt x="1639348" y="631951"/>
                        <a:pt x="1639443" y="626427"/>
                      </a:cubicBezTo>
                      <a:cubicBezTo>
                        <a:pt x="1639538" y="623093"/>
                        <a:pt x="1639634" y="619759"/>
                        <a:pt x="1639729" y="616521"/>
                      </a:cubicBezTo>
                      <a:cubicBezTo>
                        <a:pt x="1640205" y="602709"/>
                        <a:pt x="1640110" y="589279"/>
                        <a:pt x="1640110" y="574801"/>
                      </a:cubicBezTo>
                      <a:cubicBezTo>
                        <a:pt x="1639824" y="571753"/>
                        <a:pt x="1639729" y="563371"/>
                        <a:pt x="1639634" y="555751"/>
                      </a:cubicBezTo>
                      <a:cubicBezTo>
                        <a:pt x="1639634" y="548131"/>
                        <a:pt x="1639538" y="541368"/>
                        <a:pt x="1639538" y="541083"/>
                      </a:cubicBezTo>
                      <a:cubicBezTo>
                        <a:pt x="1638300" y="535749"/>
                        <a:pt x="1636776" y="539749"/>
                        <a:pt x="1635538" y="532891"/>
                      </a:cubicBezTo>
                      <a:cubicBezTo>
                        <a:pt x="1635157" y="531081"/>
                        <a:pt x="1636681" y="512127"/>
                        <a:pt x="1637824" y="522509"/>
                      </a:cubicBezTo>
                      <a:cubicBezTo>
                        <a:pt x="1638967" y="533367"/>
                        <a:pt x="1639538" y="525938"/>
                        <a:pt x="1639538" y="512031"/>
                      </a:cubicBezTo>
                      <a:cubicBezTo>
                        <a:pt x="1639538" y="506412"/>
                        <a:pt x="1639634" y="496410"/>
                        <a:pt x="1639157" y="492124"/>
                      </a:cubicBezTo>
                      <a:cubicBezTo>
                        <a:pt x="1638776" y="488695"/>
                        <a:pt x="1638491" y="490505"/>
                        <a:pt x="1638681" y="483171"/>
                      </a:cubicBezTo>
                      <a:cubicBezTo>
                        <a:pt x="1638872" y="477646"/>
                        <a:pt x="1640586" y="453072"/>
                        <a:pt x="1641253" y="456596"/>
                      </a:cubicBezTo>
                      <a:cubicBezTo>
                        <a:pt x="1640300" y="451738"/>
                        <a:pt x="1640300" y="447452"/>
                        <a:pt x="1640300" y="435450"/>
                      </a:cubicBezTo>
                      <a:cubicBezTo>
                        <a:pt x="1640300" y="424973"/>
                        <a:pt x="1640205" y="415543"/>
                        <a:pt x="1639824" y="405923"/>
                      </a:cubicBezTo>
                      <a:cubicBezTo>
                        <a:pt x="1639729" y="403446"/>
                        <a:pt x="1638967" y="394207"/>
                        <a:pt x="1639062" y="392683"/>
                      </a:cubicBezTo>
                      <a:cubicBezTo>
                        <a:pt x="1639348" y="390016"/>
                        <a:pt x="1640110" y="386587"/>
                        <a:pt x="1640205" y="382872"/>
                      </a:cubicBezTo>
                      <a:cubicBezTo>
                        <a:pt x="1640300" y="375538"/>
                        <a:pt x="1639729" y="369347"/>
                        <a:pt x="1639729" y="362203"/>
                      </a:cubicBezTo>
                      <a:lnTo>
                        <a:pt x="1639729" y="337914"/>
                      </a:lnTo>
                      <a:cubicBezTo>
                        <a:pt x="1640777" y="327437"/>
                        <a:pt x="1639062" y="324675"/>
                        <a:pt x="1638491" y="323246"/>
                      </a:cubicBezTo>
                      <a:cubicBezTo>
                        <a:pt x="1637824" y="321627"/>
                        <a:pt x="1637729" y="316007"/>
                        <a:pt x="1637729" y="309720"/>
                      </a:cubicBezTo>
                      <a:cubicBezTo>
                        <a:pt x="1639157" y="309911"/>
                        <a:pt x="1639634" y="312006"/>
                        <a:pt x="1639729" y="297052"/>
                      </a:cubicBezTo>
                      <a:cubicBezTo>
                        <a:pt x="1639824" y="270382"/>
                        <a:pt x="1639824" y="243236"/>
                        <a:pt x="1639919" y="216566"/>
                      </a:cubicBezTo>
                      <a:cubicBezTo>
                        <a:pt x="1639919" y="214661"/>
                        <a:pt x="1640015" y="185895"/>
                        <a:pt x="1639443" y="190086"/>
                      </a:cubicBezTo>
                      <a:cubicBezTo>
                        <a:pt x="1638395" y="197325"/>
                        <a:pt x="1638491" y="180847"/>
                        <a:pt x="1638681" y="174942"/>
                      </a:cubicBezTo>
                      <a:cubicBezTo>
                        <a:pt x="1638872" y="169036"/>
                        <a:pt x="1639443" y="172656"/>
                        <a:pt x="1639824" y="168465"/>
                      </a:cubicBezTo>
                      <a:cubicBezTo>
                        <a:pt x="1640015" y="165226"/>
                        <a:pt x="1640015" y="159987"/>
                        <a:pt x="1640015" y="156273"/>
                      </a:cubicBezTo>
                      <a:cubicBezTo>
                        <a:pt x="1640015" y="149129"/>
                        <a:pt x="1640396" y="128650"/>
                        <a:pt x="1639729" y="123126"/>
                      </a:cubicBezTo>
                      <a:cubicBezTo>
                        <a:pt x="1639157" y="118077"/>
                        <a:pt x="1639538" y="111981"/>
                        <a:pt x="1639348" y="103695"/>
                      </a:cubicBezTo>
                      <a:cubicBezTo>
                        <a:pt x="1639157" y="98837"/>
                        <a:pt x="1638205" y="93217"/>
                        <a:pt x="1638205" y="90455"/>
                      </a:cubicBezTo>
                      <a:cubicBezTo>
                        <a:pt x="1638205" y="87788"/>
                        <a:pt x="1638872" y="85692"/>
                        <a:pt x="1639062" y="83025"/>
                      </a:cubicBezTo>
                      <a:cubicBezTo>
                        <a:pt x="1639634" y="75501"/>
                        <a:pt x="1639729" y="65976"/>
                        <a:pt x="1639729" y="56832"/>
                      </a:cubicBezTo>
                      <a:cubicBezTo>
                        <a:pt x="1639634" y="43020"/>
                        <a:pt x="1639538" y="27114"/>
                        <a:pt x="1639443" y="13493"/>
                      </a:cubicBezTo>
                      <a:cubicBezTo>
                        <a:pt x="1639348" y="6254"/>
                        <a:pt x="1638872" y="3587"/>
                        <a:pt x="1638205" y="3492"/>
                      </a:cubicBezTo>
                      <a:cubicBezTo>
                        <a:pt x="1636681" y="-11939"/>
                        <a:pt x="1634014" y="37591"/>
                        <a:pt x="1637443" y="31209"/>
                      </a:cubicBezTo>
                      <a:cubicBezTo>
                        <a:pt x="1636586" y="31114"/>
                        <a:pt x="1636681" y="65499"/>
                        <a:pt x="1635633" y="71691"/>
                      </a:cubicBezTo>
                      <a:cubicBezTo>
                        <a:pt x="1634871" y="76072"/>
                        <a:pt x="1635538" y="77596"/>
                        <a:pt x="1635728" y="83597"/>
                      </a:cubicBezTo>
                      <a:cubicBezTo>
                        <a:pt x="1636014" y="89979"/>
                        <a:pt x="1635824" y="97027"/>
                        <a:pt x="1636014" y="103599"/>
                      </a:cubicBezTo>
                      <a:cubicBezTo>
                        <a:pt x="1636586" y="135413"/>
                        <a:pt x="1636490" y="170084"/>
                        <a:pt x="1636205" y="202088"/>
                      </a:cubicBezTo>
                      <a:cubicBezTo>
                        <a:pt x="1636014" y="222281"/>
                        <a:pt x="1634490" y="266858"/>
                        <a:pt x="1637443" y="267906"/>
                      </a:cubicBezTo>
                      <a:cubicBezTo>
                        <a:pt x="1637633" y="268001"/>
                        <a:pt x="1639634" y="272478"/>
                        <a:pt x="1638967" y="275526"/>
                      </a:cubicBezTo>
                      <a:cubicBezTo>
                        <a:pt x="1638395" y="278288"/>
                        <a:pt x="1637633" y="281812"/>
                        <a:pt x="1636967" y="281717"/>
                      </a:cubicBezTo>
                      <a:cubicBezTo>
                        <a:pt x="1636681" y="281717"/>
                        <a:pt x="1633061" y="286575"/>
                        <a:pt x="1633157" y="287622"/>
                      </a:cubicBezTo>
                      <a:cubicBezTo>
                        <a:pt x="1633347" y="290289"/>
                        <a:pt x="1633633" y="288289"/>
                        <a:pt x="1633823" y="293242"/>
                      </a:cubicBezTo>
                      <a:cubicBezTo>
                        <a:pt x="1634014" y="298290"/>
                        <a:pt x="1634014" y="303815"/>
                        <a:pt x="1634014" y="309149"/>
                      </a:cubicBezTo>
                      <a:cubicBezTo>
                        <a:pt x="1634014" y="317150"/>
                        <a:pt x="1634014" y="330009"/>
                        <a:pt x="1632966" y="329913"/>
                      </a:cubicBezTo>
                      <a:cubicBezTo>
                        <a:pt x="1634776" y="330199"/>
                        <a:pt x="1633442" y="347058"/>
                        <a:pt x="1634871" y="350487"/>
                      </a:cubicBezTo>
                      <a:cubicBezTo>
                        <a:pt x="1635633" y="352392"/>
                        <a:pt x="1637348" y="358679"/>
                        <a:pt x="1635919" y="368775"/>
                      </a:cubicBezTo>
                      <a:cubicBezTo>
                        <a:pt x="1635252" y="373443"/>
                        <a:pt x="1634490" y="370680"/>
                        <a:pt x="1633919" y="377919"/>
                      </a:cubicBezTo>
                      <a:cubicBezTo>
                        <a:pt x="1633538" y="382872"/>
                        <a:pt x="1633538" y="389921"/>
                        <a:pt x="1634204" y="392016"/>
                      </a:cubicBezTo>
                      <a:cubicBezTo>
                        <a:pt x="1634871" y="394302"/>
                        <a:pt x="1634681" y="396017"/>
                        <a:pt x="1634681" y="404589"/>
                      </a:cubicBezTo>
                      <a:cubicBezTo>
                        <a:pt x="1634681" y="408971"/>
                        <a:pt x="1634204" y="406304"/>
                        <a:pt x="1633919" y="407828"/>
                      </a:cubicBezTo>
                      <a:cubicBezTo>
                        <a:pt x="1632585" y="413829"/>
                        <a:pt x="1635157" y="436403"/>
                        <a:pt x="1633919" y="448309"/>
                      </a:cubicBezTo>
                      <a:cubicBezTo>
                        <a:pt x="1633919" y="457167"/>
                        <a:pt x="1635824" y="469169"/>
                        <a:pt x="1635443" y="471741"/>
                      </a:cubicBezTo>
                      <a:cubicBezTo>
                        <a:pt x="1635252" y="473074"/>
                        <a:pt x="1634014" y="476598"/>
                        <a:pt x="1634109" y="479646"/>
                      </a:cubicBezTo>
                      <a:cubicBezTo>
                        <a:pt x="1634395" y="485171"/>
                        <a:pt x="1635252" y="481837"/>
                        <a:pt x="1635633" y="487743"/>
                      </a:cubicBezTo>
                      <a:cubicBezTo>
                        <a:pt x="1635538" y="487933"/>
                        <a:pt x="1633442" y="496410"/>
                        <a:pt x="1633442" y="496696"/>
                      </a:cubicBezTo>
                      <a:cubicBezTo>
                        <a:pt x="1634490" y="502316"/>
                        <a:pt x="1635252" y="511269"/>
                        <a:pt x="1634490" y="524985"/>
                      </a:cubicBezTo>
                      <a:cubicBezTo>
                        <a:pt x="1634204" y="531272"/>
                        <a:pt x="1633919" y="538987"/>
                        <a:pt x="1633919" y="546226"/>
                      </a:cubicBezTo>
                      <a:cubicBezTo>
                        <a:pt x="1633919" y="548893"/>
                        <a:pt x="1634395" y="557180"/>
                        <a:pt x="1634395" y="550036"/>
                      </a:cubicBezTo>
                      <a:lnTo>
                        <a:pt x="1634395" y="566514"/>
                      </a:lnTo>
                      <a:cubicBezTo>
                        <a:pt x="1634395" y="577944"/>
                        <a:pt x="1634395" y="568991"/>
                        <a:pt x="1634966" y="574706"/>
                      </a:cubicBezTo>
                      <a:cubicBezTo>
                        <a:pt x="1635347" y="578802"/>
                        <a:pt x="1634490" y="597471"/>
                        <a:pt x="1634395" y="602519"/>
                      </a:cubicBezTo>
                      <a:cubicBezTo>
                        <a:pt x="1634300" y="609282"/>
                        <a:pt x="1633919" y="623093"/>
                        <a:pt x="1634490" y="628998"/>
                      </a:cubicBezTo>
                      <a:cubicBezTo>
                        <a:pt x="1634966" y="633951"/>
                        <a:pt x="1636395" y="630332"/>
                        <a:pt x="1635062" y="643476"/>
                      </a:cubicBezTo>
                      <a:cubicBezTo>
                        <a:pt x="1634109" y="647953"/>
                        <a:pt x="1633538" y="664812"/>
                        <a:pt x="1635062" y="657383"/>
                      </a:cubicBezTo>
                      <a:cubicBezTo>
                        <a:pt x="1636395" y="657573"/>
                        <a:pt x="1636681" y="667479"/>
                        <a:pt x="1635824" y="677195"/>
                      </a:cubicBezTo>
                      <a:cubicBezTo>
                        <a:pt x="1635252" y="683958"/>
                        <a:pt x="1634204" y="683291"/>
                        <a:pt x="1634776" y="697007"/>
                      </a:cubicBezTo>
                      <a:cubicBezTo>
                        <a:pt x="1634871" y="698721"/>
                        <a:pt x="1636395" y="717009"/>
                        <a:pt x="1636109" y="717771"/>
                      </a:cubicBezTo>
                      <a:cubicBezTo>
                        <a:pt x="1635919" y="718438"/>
                        <a:pt x="1635062" y="705389"/>
                        <a:pt x="1634585" y="711294"/>
                      </a:cubicBezTo>
                      <a:cubicBezTo>
                        <a:pt x="1634204" y="716438"/>
                        <a:pt x="1635347" y="730344"/>
                        <a:pt x="1635538" y="733964"/>
                      </a:cubicBezTo>
                      <a:cubicBezTo>
                        <a:pt x="1635538" y="742251"/>
                        <a:pt x="1635538" y="751776"/>
                        <a:pt x="1635062" y="758729"/>
                      </a:cubicBezTo>
                      <a:cubicBezTo>
                        <a:pt x="1634585" y="765301"/>
                        <a:pt x="1634300" y="770159"/>
                        <a:pt x="1634300" y="778636"/>
                      </a:cubicBezTo>
                      <a:cubicBezTo>
                        <a:pt x="1634204" y="787875"/>
                        <a:pt x="1634300" y="797781"/>
                        <a:pt x="1634585" y="806640"/>
                      </a:cubicBezTo>
                      <a:cubicBezTo>
                        <a:pt x="1634871" y="815593"/>
                        <a:pt x="1635824" y="819879"/>
                        <a:pt x="1634966" y="825594"/>
                      </a:cubicBezTo>
                      <a:cubicBezTo>
                        <a:pt x="1634014" y="831881"/>
                        <a:pt x="1633823" y="843597"/>
                        <a:pt x="1634014" y="853884"/>
                      </a:cubicBezTo>
                      <a:cubicBezTo>
                        <a:pt x="1634204" y="861218"/>
                        <a:pt x="1634966" y="859218"/>
                        <a:pt x="1635538" y="859313"/>
                      </a:cubicBezTo>
                      <a:cubicBezTo>
                        <a:pt x="1633538" y="859027"/>
                        <a:pt x="1634014" y="888364"/>
                        <a:pt x="1634966" y="896937"/>
                      </a:cubicBezTo>
                      <a:cubicBezTo>
                        <a:pt x="1635443" y="901699"/>
                        <a:pt x="1635443" y="911129"/>
                        <a:pt x="1634776" y="914272"/>
                      </a:cubicBezTo>
                      <a:cubicBezTo>
                        <a:pt x="1634300" y="916368"/>
                        <a:pt x="1634109" y="908843"/>
                        <a:pt x="1633633" y="912939"/>
                      </a:cubicBezTo>
                      <a:cubicBezTo>
                        <a:pt x="1633252" y="916939"/>
                        <a:pt x="1633823" y="921892"/>
                        <a:pt x="1634014" y="925035"/>
                      </a:cubicBezTo>
                      <a:cubicBezTo>
                        <a:pt x="1634395" y="932465"/>
                        <a:pt x="1634300" y="943419"/>
                        <a:pt x="1633728" y="949515"/>
                      </a:cubicBezTo>
                      <a:cubicBezTo>
                        <a:pt x="1632490" y="949324"/>
                        <a:pt x="1634204" y="962469"/>
                        <a:pt x="1634300" y="967041"/>
                      </a:cubicBezTo>
                      <a:cubicBezTo>
                        <a:pt x="1634585" y="978471"/>
                        <a:pt x="1634014" y="992091"/>
                        <a:pt x="1634585" y="1001902"/>
                      </a:cubicBezTo>
                      <a:cubicBezTo>
                        <a:pt x="1635157" y="1010760"/>
                        <a:pt x="1634966" y="1023714"/>
                        <a:pt x="1634776" y="1033334"/>
                      </a:cubicBezTo>
                      <a:cubicBezTo>
                        <a:pt x="1634585" y="1044383"/>
                        <a:pt x="1633919" y="1063338"/>
                        <a:pt x="1634681" y="1073530"/>
                      </a:cubicBezTo>
                      <a:cubicBezTo>
                        <a:pt x="1634966" y="1077340"/>
                        <a:pt x="1633919" y="1083246"/>
                        <a:pt x="1633728" y="1086960"/>
                      </a:cubicBezTo>
                      <a:cubicBezTo>
                        <a:pt x="1633347" y="1093152"/>
                        <a:pt x="1634109" y="1096105"/>
                        <a:pt x="1634109" y="1103629"/>
                      </a:cubicBezTo>
                      <a:cubicBezTo>
                        <a:pt x="1634109" y="1112202"/>
                        <a:pt x="1634109" y="1121250"/>
                        <a:pt x="1634204" y="1129728"/>
                      </a:cubicBezTo>
                      <a:cubicBezTo>
                        <a:pt x="1634395" y="1138967"/>
                        <a:pt x="1635157" y="1136205"/>
                        <a:pt x="1634490" y="1146396"/>
                      </a:cubicBezTo>
                      <a:cubicBezTo>
                        <a:pt x="1633919" y="1156112"/>
                        <a:pt x="1632871" y="1179163"/>
                        <a:pt x="1635062" y="1179448"/>
                      </a:cubicBezTo>
                      <a:cubicBezTo>
                        <a:pt x="1632776" y="1179163"/>
                        <a:pt x="1633538" y="1234884"/>
                        <a:pt x="1634395" y="1246123"/>
                      </a:cubicBezTo>
                      <a:cubicBezTo>
                        <a:pt x="1635157" y="1255553"/>
                        <a:pt x="1631633" y="1267555"/>
                        <a:pt x="1633633" y="1279461"/>
                      </a:cubicBezTo>
                      <a:cubicBezTo>
                        <a:pt x="1634490" y="1284699"/>
                        <a:pt x="1635633" y="1287271"/>
                        <a:pt x="1634585" y="1297749"/>
                      </a:cubicBezTo>
                      <a:cubicBezTo>
                        <a:pt x="1634585" y="1300987"/>
                        <a:pt x="1634681" y="1322704"/>
                        <a:pt x="1634776" y="1321275"/>
                      </a:cubicBezTo>
                      <a:cubicBezTo>
                        <a:pt x="1634681" y="1322133"/>
                        <a:pt x="1634204" y="1314894"/>
                        <a:pt x="1633919" y="1320323"/>
                      </a:cubicBezTo>
                      <a:cubicBezTo>
                        <a:pt x="1633728" y="1324609"/>
                        <a:pt x="1633823" y="1331277"/>
                        <a:pt x="1633823" y="1335849"/>
                      </a:cubicBezTo>
                      <a:cubicBezTo>
                        <a:pt x="1633823" y="1348422"/>
                        <a:pt x="1632871" y="1362423"/>
                        <a:pt x="1633061" y="1374139"/>
                      </a:cubicBezTo>
                      <a:cubicBezTo>
                        <a:pt x="1633633" y="1362995"/>
                        <a:pt x="1635633" y="1358042"/>
                        <a:pt x="1636490" y="1367662"/>
                      </a:cubicBezTo>
                      <a:cubicBezTo>
                        <a:pt x="1636490" y="1379188"/>
                        <a:pt x="1635062" y="1372234"/>
                        <a:pt x="1634585" y="1371567"/>
                      </a:cubicBezTo>
                      <a:cubicBezTo>
                        <a:pt x="1633823" y="1370329"/>
                        <a:pt x="1634395" y="1386807"/>
                        <a:pt x="1634300" y="1391760"/>
                      </a:cubicBezTo>
                      <a:cubicBezTo>
                        <a:pt x="1634204" y="1396428"/>
                        <a:pt x="1632966" y="1405286"/>
                        <a:pt x="1633252" y="1407953"/>
                      </a:cubicBezTo>
                      <a:cubicBezTo>
                        <a:pt x="1633633" y="1411191"/>
                        <a:pt x="1634300" y="1412620"/>
                        <a:pt x="1634109" y="1419955"/>
                      </a:cubicBezTo>
                      <a:cubicBezTo>
                        <a:pt x="1633728" y="1431099"/>
                        <a:pt x="1632966" y="1438242"/>
                        <a:pt x="1632871" y="1450720"/>
                      </a:cubicBezTo>
                      <a:cubicBezTo>
                        <a:pt x="1633633" y="1442814"/>
                        <a:pt x="1633442" y="1495202"/>
                        <a:pt x="1633633" y="1500631"/>
                      </a:cubicBezTo>
                      <a:cubicBezTo>
                        <a:pt x="1633728" y="1504155"/>
                        <a:pt x="1634966" y="1496535"/>
                        <a:pt x="1635443" y="1502822"/>
                      </a:cubicBezTo>
                      <a:cubicBezTo>
                        <a:pt x="1636014" y="1510918"/>
                        <a:pt x="1634109" y="1513585"/>
                        <a:pt x="1633728" y="1513585"/>
                      </a:cubicBezTo>
                      <a:cubicBezTo>
                        <a:pt x="1634204" y="1513680"/>
                        <a:pt x="1635062" y="1517871"/>
                        <a:pt x="1634585" y="1523491"/>
                      </a:cubicBezTo>
                      <a:cubicBezTo>
                        <a:pt x="1634204" y="1528634"/>
                        <a:pt x="1633347" y="1525682"/>
                        <a:pt x="1633061" y="1530921"/>
                      </a:cubicBezTo>
                      <a:cubicBezTo>
                        <a:pt x="1632871" y="1534159"/>
                        <a:pt x="1634776" y="1539207"/>
                        <a:pt x="1634585" y="1548542"/>
                      </a:cubicBezTo>
                      <a:cubicBezTo>
                        <a:pt x="1634490" y="1551114"/>
                        <a:pt x="1632871" y="1565306"/>
                        <a:pt x="1633538" y="1565211"/>
                      </a:cubicBezTo>
                      <a:cubicBezTo>
                        <a:pt x="1634014" y="1565115"/>
                        <a:pt x="1634395" y="1559019"/>
                        <a:pt x="1634681" y="1565973"/>
                      </a:cubicBezTo>
                      <a:cubicBezTo>
                        <a:pt x="1634776" y="1568259"/>
                        <a:pt x="1634776" y="1571402"/>
                        <a:pt x="1634681" y="1573497"/>
                      </a:cubicBezTo>
                      <a:cubicBezTo>
                        <a:pt x="1634204" y="1579403"/>
                        <a:pt x="1632871" y="1571783"/>
                        <a:pt x="1632776" y="1580260"/>
                      </a:cubicBezTo>
                      <a:cubicBezTo>
                        <a:pt x="1632680" y="1586071"/>
                        <a:pt x="1632585" y="1593976"/>
                        <a:pt x="1632776" y="1599596"/>
                      </a:cubicBezTo>
                      <a:cubicBezTo>
                        <a:pt x="1632871" y="1601882"/>
                        <a:pt x="1633347" y="1604358"/>
                        <a:pt x="1633347" y="1604644"/>
                      </a:cubicBezTo>
                      <a:cubicBezTo>
                        <a:pt x="1633347" y="1615503"/>
                        <a:pt x="1633347" y="1626742"/>
                        <a:pt x="1633442" y="1637505"/>
                      </a:cubicBezTo>
                      <a:cubicBezTo>
                        <a:pt x="1633633" y="1650364"/>
                        <a:pt x="1634300" y="1652174"/>
                        <a:pt x="1634681" y="1639030"/>
                      </a:cubicBezTo>
                      <a:cubicBezTo>
                        <a:pt x="1634681" y="1649031"/>
                        <a:pt x="1634681" y="1659127"/>
                        <a:pt x="1633919" y="1666747"/>
                      </a:cubicBezTo>
                      <a:cubicBezTo>
                        <a:pt x="1633347" y="1672843"/>
                        <a:pt x="1632299" y="1682654"/>
                        <a:pt x="1632966" y="1691798"/>
                      </a:cubicBezTo>
                      <a:cubicBezTo>
                        <a:pt x="1633442" y="1698561"/>
                        <a:pt x="1633728" y="1698846"/>
                        <a:pt x="1633823" y="1708467"/>
                      </a:cubicBezTo>
                      <a:cubicBezTo>
                        <a:pt x="1633823" y="1711896"/>
                        <a:pt x="1633728" y="1718944"/>
                        <a:pt x="1633823" y="1722373"/>
                      </a:cubicBezTo>
                      <a:cubicBezTo>
                        <a:pt x="1634014" y="1722373"/>
                        <a:pt x="1634300" y="1722088"/>
                        <a:pt x="1634395" y="1724183"/>
                      </a:cubicBezTo>
                      <a:cubicBezTo>
                        <a:pt x="1634776" y="1732660"/>
                        <a:pt x="1634395" y="1745995"/>
                        <a:pt x="1634681" y="1755520"/>
                      </a:cubicBezTo>
                      <a:cubicBezTo>
                        <a:pt x="1634966" y="1765045"/>
                        <a:pt x="1635633" y="1772856"/>
                        <a:pt x="1634776" y="1779428"/>
                      </a:cubicBezTo>
                      <a:cubicBezTo>
                        <a:pt x="1634204" y="1783524"/>
                        <a:pt x="1634300" y="1804098"/>
                        <a:pt x="1634776" y="1808193"/>
                      </a:cubicBezTo>
                      <a:cubicBezTo>
                        <a:pt x="1635347" y="1812861"/>
                        <a:pt x="1635824" y="1797430"/>
                        <a:pt x="1635824" y="1794573"/>
                      </a:cubicBezTo>
                      <a:cubicBezTo>
                        <a:pt x="1635824" y="1801431"/>
                        <a:pt x="1635824" y="1808670"/>
                        <a:pt x="1635538" y="1814861"/>
                      </a:cubicBezTo>
                      <a:cubicBezTo>
                        <a:pt x="1635252" y="1820481"/>
                        <a:pt x="1634681" y="1823719"/>
                        <a:pt x="1634490" y="1830387"/>
                      </a:cubicBezTo>
                      <a:cubicBezTo>
                        <a:pt x="1634204" y="1841626"/>
                        <a:pt x="1635157" y="1845246"/>
                        <a:pt x="1634681" y="1855818"/>
                      </a:cubicBezTo>
                      <a:cubicBezTo>
                        <a:pt x="1634490" y="1860200"/>
                        <a:pt x="1632490" y="1872392"/>
                        <a:pt x="1633823" y="1875154"/>
                      </a:cubicBezTo>
                      <a:cubicBezTo>
                        <a:pt x="1634585" y="1876773"/>
                        <a:pt x="1636014" y="1878774"/>
                        <a:pt x="1635062" y="1890394"/>
                      </a:cubicBezTo>
                      <a:cubicBezTo>
                        <a:pt x="1634490" y="1897538"/>
                        <a:pt x="1634014" y="1897538"/>
                        <a:pt x="1633728" y="1907063"/>
                      </a:cubicBezTo>
                      <a:cubicBezTo>
                        <a:pt x="1633633" y="1910111"/>
                        <a:pt x="1633252" y="1933257"/>
                        <a:pt x="1633823" y="1933923"/>
                      </a:cubicBezTo>
                      <a:cubicBezTo>
                        <a:pt x="1634204" y="1934400"/>
                        <a:pt x="1635824" y="1926399"/>
                        <a:pt x="1635633" y="1939543"/>
                      </a:cubicBezTo>
                      <a:cubicBezTo>
                        <a:pt x="1635443" y="1949163"/>
                        <a:pt x="1634490" y="1942401"/>
                        <a:pt x="1633919" y="1945734"/>
                      </a:cubicBezTo>
                      <a:cubicBezTo>
                        <a:pt x="1633919" y="1945449"/>
                        <a:pt x="1635252" y="1955259"/>
                        <a:pt x="1635347" y="1956498"/>
                      </a:cubicBezTo>
                      <a:cubicBezTo>
                        <a:pt x="1635919" y="1963260"/>
                        <a:pt x="1635538" y="1964784"/>
                        <a:pt x="1635062" y="1967928"/>
                      </a:cubicBezTo>
                      <a:cubicBezTo>
                        <a:pt x="1634300" y="1972690"/>
                        <a:pt x="1633633" y="1995074"/>
                        <a:pt x="1634014" y="2003361"/>
                      </a:cubicBezTo>
                      <a:cubicBezTo>
                        <a:pt x="1634395" y="2013076"/>
                        <a:pt x="1636681" y="2002884"/>
                        <a:pt x="1636776" y="2007361"/>
                      </a:cubicBezTo>
                      <a:cubicBezTo>
                        <a:pt x="1636776" y="2013933"/>
                        <a:pt x="1636109" y="2014696"/>
                        <a:pt x="1635728" y="2018124"/>
                      </a:cubicBezTo>
                      <a:cubicBezTo>
                        <a:pt x="1635252" y="2022982"/>
                        <a:pt x="1635062" y="2030316"/>
                        <a:pt x="1634966" y="2036889"/>
                      </a:cubicBezTo>
                      <a:cubicBezTo>
                        <a:pt x="1634871" y="2046033"/>
                        <a:pt x="1633252" y="2063559"/>
                        <a:pt x="1633538" y="2070417"/>
                      </a:cubicBezTo>
                      <a:cubicBezTo>
                        <a:pt x="1633728" y="2073846"/>
                        <a:pt x="1634966" y="2080037"/>
                        <a:pt x="1634490" y="2083371"/>
                      </a:cubicBezTo>
                      <a:cubicBezTo>
                        <a:pt x="1634109" y="2086228"/>
                        <a:pt x="1633728" y="2086228"/>
                        <a:pt x="1633633" y="2092515"/>
                      </a:cubicBezTo>
                      <a:cubicBezTo>
                        <a:pt x="1633442" y="2107374"/>
                        <a:pt x="1635538" y="2113660"/>
                        <a:pt x="1635633" y="2127757"/>
                      </a:cubicBezTo>
                      <a:cubicBezTo>
                        <a:pt x="1635728" y="2135187"/>
                        <a:pt x="1635157" y="2140425"/>
                        <a:pt x="1634585" y="2145283"/>
                      </a:cubicBezTo>
                      <a:cubicBezTo>
                        <a:pt x="1634300" y="2147760"/>
                        <a:pt x="1634014" y="2150046"/>
                        <a:pt x="1633823" y="2152427"/>
                      </a:cubicBezTo>
                      <a:lnTo>
                        <a:pt x="1633538" y="2156047"/>
                      </a:lnTo>
                      <a:cubicBezTo>
                        <a:pt x="1633538" y="2156904"/>
                        <a:pt x="1633442" y="2157856"/>
                        <a:pt x="1633442" y="2158714"/>
                      </a:cubicBezTo>
                      <a:cubicBezTo>
                        <a:pt x="1633442" y="2159475"/>
                        <a:pt x="1634490" y="2159475"/>
                        <a:pt x="1634490" y="2156618"/>
                      </a:cubicBezTo>
                      <a:cubicBezTo>
                        <a:pt x="1634490" y="2157190"/>
                        <a:pt x="1634490" y="2157761"/>
                        <a:pt x="1634490" y="2158332"/>
                      </a:cubicBezTo>
                      <a:lnTo>
                        <a:pt x="1634490" y="2158999"/>
                      </a:lnTo>
                      <a:cubicBezTo>
                        <a:pt x="1634490" y="2159380"/>
                        <a:pt x="1634395" y="2159666"/>
                        <a:pt x="1634300" y="2159952"/>
                      </a:cubicBezTo>
                      <a:cubicBezTo>
                        <a:pt x="1633252" y="2159952"/>
                        <a:pt x="1630013" y="2160523"/>
                        <a:pt x="1624870" y="2162523"/>
                      </a:cubicBezTo>
                      <a:cubicBezTo>
                        <a:pt x="1615440" y="2166143"/>
                        <a:pt x="1608677" y="2169000"/>
                        <a:pt x="1598676" y="2172620"/>
                      </a:cubicBezTo>
                      <a:cubicBezTo>
                        <a:pt x="1603534" y="2170810"/>
                        <a:pt x="1591913" y="2175192"/>
                        <a:pt x="1588389" y="2176811"/>
                      </a:cubicBezTo>
                      <a:cubicBezTo>
                        <a:pt x="1583722" y="2179002"/>
                        <a:pt x="1580293" y="2180049"/>
                        <a:pt x="1575340" y="2181669"/>
                      </a:cubicBezTo>
                      <a:cubicBezTo>
                        <a:pt x="1565529" y="2184812"/>
                        <a:pt x="1552766" y="2189670"/>
                        <a:pt x="1543336" y="2193480"/>
                      </a:cubicBezTo>
                      <a:cubicBezTo>
                        <a:pt x="1539716" y="2195004"/>
                        <a:pt x="1528001" y="2200814"/>
                        <a:pt x="1527334" y="2200433"/>
                      </a:cubicBezTo>
                      <a:cubicBezTo>
                        <a:pt x="1526000" y="2199576"/>
                        <a:pt x="1525810" y="2198242"/>
                        <a:pt x="1511903" y="2204719"/>
                      </a:cubicBezTo>
                      <a:cubicBezTo>
                        <a:pt x="1503236" y="2208720"/>
                        <a:pt x="1493139" y="2214435"/>
                        <a:pt x="1480090" y="2218054"/>
                      </a:cubicBezTo>
                      <a:cubicBezTo>
                        <a:pt x="1473041" y="2220055"/>
                        <a:pt x="1467422" y="2221102"/>
                        <a:pt x="1458278" y="2224150"/>
                      </a:cubicBezTo>
                      <a:cubicBezTo>
                        <a:pt x="1449515" y="2227103"/>
                        <a:pt x="1448562" y="2228151"/>
                        <a:pt x="1441990" y="2230532"/>
                      </a:cubicBezTo>
                      <a:cubicBezTo>
                        <a:pt x="1436180" y="2232627"/>
                        <a:pt x="1430846" y="2233485"/>
                        <a:pt x="1423797" y="2236056"/>
                      </a:cubicBezTo>
                      <a:cubicBezTo>
                        <a:pt x="1422464" y="2236533"/>
                        <a:pt x="1420844" y="2237866"/>
                        <a:pt x="1419511" y="2238438"/>
                      </a:cubicBezTo>
                      <a:cubicBezTo>
                        <a:pt x="1408748" y="2243486"/>
                        <a:pt x="1399889" y="2244248"/>
                        <a:pt x="1391793" y="2247201"/>
                      </a:cubicBezTo>
                      <a:cubicBezTo>
                        <a:pt x="1396175" y="2245581"/>
                        <a:pt x="1398842" y="2247963"/>
                        <a:pt x="1382459" y="2252535"/>
                      </a:cubicBezTo>
                      <a:cubicBezTo>
                        <a:pt x="1373315" y="2255106"/>
                        <a:pt x="1376267" y="2253964"/>
                        <a:pt x="1363409" y="2258726"/>
                      </a:cubicBezTo>
                      <a:cubicBezTo>
                        <a:pt x="1357503" y="2260631"/>
                        <a:pt x="1356741" y="2260726"/>
                        <a:pt x="1356646" y="2259964"/>
                      </a:cubicBezTo>
                      <a:cubicBezTo>
                        <a:pt x="1357027" y="2261869"/>
                        <a:pt x="1324070" y="2272347"/>
                        <a:pt x="1324451" y="2274061"/>
                      </a:cubicBezTo>
                      <a:cubicBezTo>
                        <a:pt x="1324261" y="2273014"/>
                        <a:pt x="1301115" y="2281681"/>
                        <a:pt x="1294733" y="2284158"/>
                      </a:cubicBezTo>
                      <a:cubicBezTo>
                        <a:pt x="1289209" y="2286253"/>
                        <a:pt x="1283589" y="2288444"/>
                        <a:pt x="1278636" y="2290540"/>
                      </a:cubicBezTo>
                      <a:cubicBezTo>
                        <a:pt x="1278827" y="2290444"/>
                        <a:pt x="1273588" y="2293588"/>
                        <a:pt x="1272826" y="2293778"/>
                      </a:cubicBezTo>
                      <a:cubicBezTo>
                        <a:pt x="1269683" y="2294445"/>
                        <a:pt x="1271969" y="2292159"/>
                        <a:pt x="1271778" y="2291587"/>
                      </a:cubicBezTo>
                      <a:cubicBezTo>
                        <a:pt x="1267016" y="2293873"/>
                        <a:pt x="1260634" y="2296540"/>
                        <a:pt x="1259396" y="2297778"/>
                      </a:cubicBezTo>
                      <a:cubicBezTo>
                        <a:pt x="1258157" y="2299112"/>
                        <a:pt x="1257110" y="2300636"/>
                        <a:pt x="1246346" y="2304541"/>
                      </a:cubicBezTo>
                      <a:cubicBezTo>
                        <a:pt x="1246251" y="2304160"/>
                        <a:pt x="1249490" y="2301112"/>
                        <a:pt x="1246346" y="2302065"/>
                      </a:cubicBezTo>
                      <a:cubicBezTo>
                        <a:pt x="1241108" y="2303589"/>
                        <a:pt x="1234631" y="2307018"/>
                        <a:pt x="1233011" y="2307970"/>
                      </a:cubicBezTo>
                      <a:cubicBezTo>
                        <a:pt x="1227963" y="2309875"/>
                        <a:pt x="1222915" y="2311685"/>
                        <a:pt x="1218248" y="2313114"/>
                      </a:cubicBezTo>
                      <a:cubicBezTo>
                        <a:pt x="1215104" y="2314066"/>
                        <a:pt x="1210437" y="2315019"/>
                        <a:pt x="1206627" y="2316352"/>
                      </a:cubicBezTo>
                      <a:cubicBezTo>
                        <a:pt x="1199864" y="2318829"/>
                        <a:pt x="1199579" y="2320734"/>
                        <a:pt x="1194911" y="2322258"/>
                      </a:cubicBezTo>
                      <a:cubicBezTo>
                        <a:pt x="1193959" y="2322543"/>
                        <a:pt x="1190244" y="2323306"/>
                        <a:pt x="1187958" y="2324067"/>
                      </a:cubicBezTo>
                      <a:cubicBezTo>
                        <a:pt x="1184624" y="2325115"/>
                        <a:pt x="1180910" y="2326449"/>
                        <a:pt x="1177290" y="2327687"/>
                      </a:cubicBezTo>
                      <a:cubicBezTo>
                        <a:pt x="1167765" y="2331116"/>
                        <a:pt x="1161098" y="2334069"/>
                        <a:pt x="1151858" y="2337498"/>
                      </a:cubicBezTo>
                      <a:cubicBezTo>
                        <a:pt x="1144143" y="2340450"/>
                        <a:pt x="1141381" y="2340546"/>
                        <a:pt x="1134904" y="2343308"/>
                      </a:cubicBezTo>
                      <a:cubicBezTo>
                        <a:pt x="1130427" y="2345213"/>
                        <a:pt x="1128522" y="2346261"/>
                        <a:pt x="1128617" y="2346737"/>
                      </a:cubicBezTo>
                      <a:cubicBezTo>
                        <a:pt x="1128332" y="2345499"/>
                        <a:pt x="1128522" y="2344832"/>
                        <a:pt x="1115187" y="2349690"/>
                      </a:cubicBezTo>
                      <a:cubicBezTo>
                        <a:pt x="1115378" y="2349690"/>
                        <a:pt x="1115378" y="2350547"/>
                        <a:pt x="1115378" y="2350356"/>
                      </a:cubicBezTo>
                      <a:cubicBezTo>
                        <a:pt x="1107377" y="2353309"/>
                        <a:pt x="1078897" y="2363215"/>
                        <a:pt x="1074039" y="2365692"/>
                      </a:cubicBezTo>
                      <a:cubicBezTo>
                        <a:pt x="1073563" y="2365977"/>
                        <a:pt x="1080230" y="2365120"/>
                        <a:pt x="1073753" y="2367311"/>
                      </a:cubicBezTo>
                      <a:cubicBezTo>
                        <a:pt x="1067943" y="2369311"/>
                        <a:pt x="1060990" y="2371026"/>
                        <a:pt x="1054799" y="2373026"/>
                      </a:cubicBezTo>
                      <a:cubicBezTo>
                        <a:pt x="1039559" y="2377979"/>
                        <a:pt x="1021556" y="2384265"/>
                        <a:pt x="1005554" y="2390361"/>
                      </a:cubicBezTo>
                      <a:cubicBezTo>
                        <a:pt x="996982" y="2393600"/>
                        <a:pt x="992029" y="2396172"/>
                        <a:pt x="983171" y="2399506"/>
                      </a:cubicBezTo>
                      <a:cubicBezTo>
                        <a:pt x="969169" y="2404744"/>
                        <a:pt x="970407" y="2404744"/>
                        <a:pt x="965454" y="2407792"/>
                      </a:cubicBezTo>
                      <a:cubicBezTo>
                        <a:pt x="967169" y="2406744"/>
                        <a:pt x="946023" y="2411983"/>
                        <a:pt x="942975" y="2414365"/>
                      </a:cubicBezTo>
                      <a:cubicBezTo>
                        <a:pt x="941165" y="2415793"/>
                        <a:pt x="964406" y="2408745"/>
                        <a:pt x="962025" y="2410459"/>
                      </a:cubicBezTo>
                      <a:cubicBezTo>
                        <a:pt x="961930" y="2410459"/>
                        <a:pt x="943832" y="2415603"/>
                        <a:pt x="942689" y="2415984"/>
                      </a:cubicBezTo>
                      <a:cubicBezTo>
                        <a:pt x="935927" y="2417698"/>
                        <a:pt x="926021" y="2420365"/>
                        <a:pt x="925735" y="2419317"/>
                      </a:cubicBezTo>
                      <a:cubicBezTo>
                        <a:pt x="926116" y="2421032"/>
                        <a:pt x="908495" y="2426652"/>
                        <a:pt x="900017" y="2430748"/>
                      </a:cubicBezTo>
                      <a:cubicBezTo>
                        <a:pt x="888016" y="2435129"/>
                        <a:pt x="888302" y="2434843"/>
                        <a:pt x="889349" y="2433415"/>
                      </a:cubicBezTo>
                      <a:cubicBezTo>
                        <a:pt x="890302" y="2432176"/>
                        <a:pt x="880015" y="2436272"/>
                        <a:pt x="879920" y="2435605"/>
                      </a:cubicBezTo>
                      <a:lnTo>
                        <a:pt x="880586" y="2438653"/>
                      </a:lnTo>
                      <a:cubicBezTo>
                        <a:pt x="869442" y="2442749"/>
                        <a:pt x="865061" y="2441701"/>
                        <a:pt x="863822" y="2442273"/>
                      </a:cubicBezTo>
                      <a:cubicBezTo>
                        <a:pt x="857059" y="2445225"/>
                        <a:pt x="846487" y="2450845"/>
                        <a:pt x="837057" y="2453417"/>
                      </a:cubicBezTo>
                      <a:cubicBezTo>
                        <a:pt x="830009" y="2455322"/>
                        <a:pt x="801243" y="2464371"/>
                        <a:pt x="795719" y="2468085"/>
                      </a:cubicBezTo>
                      <a:cubicBezTo>
                        <a:pt x="793242" y="2469705"/>
                        <a:pt x="776002" y="2475134"/>
                        <a:pt x="770287" y="2478087"/>
                      </a:cubicBezTo>
                      <a:cubicBezTo>
                        <a:pt x="759809" y="2483421"/>
                        <a:pt x="758095" y="2481516"/>
                        <a:pt x="751046" y="2483897"/>
                      </a:cubicBezTo>
                      <a:cubicBezTo>
                        <a:pt x="743045" y="2486659"/>
                        <a:pt x="739521" y="2489040"/>
                        <a:pt x="731711" y="2491803"/>
                      </a:cubicBezTo>
                      <a:cubicBezTo>
                        <a:pt x="722281" y="2495136"/>
                        <a:pt x="724662" y="2493898"/>
                        <a:pt x="725900" y="2492755"/>
                      </a:cubicBezTo>
                      <a:cubicBezTo>
                        <a:pt x="727234" y="2491517"/>
                        <a:pt x="713708" y="2497232"/>
                        <a:pt x="712851" y="2497613"/>
                      </a:cubicBezTo>
                      <a:cubicBezTo>
                        <a:pt x="707898" y="2499994"/>
                        <a:pt x="706088" y="2500185"/>
                        <a:pt x="702659" y="2501328"/>
                      </a:cubicBezTo>
                      <a:cubicBezTo>
                        <a:pt x="691991" y="2504852"/>
                        <a:pt x="703898" y="2504852"/>
                        <a:pt x="689896" y="2507424"/>
                      </a:cubicBezTo>
                      <a:cubicBezTo>
                        <a:pt x="682466" y="2508852"/>
                        <a:pt x="668846" y="2513806"/>
                        <a:pt x="660749" y="2517806"/>
                      </a:cubicBezTo>
                      <a:cubicBezTo>
                        <a:pt x="651605" y="2522378"/>
                        <a:pt x="645224" y="2525045"/>
                        <a:pt x="638080" y="2525712"/>
                      </a:cubicBezTo>
                      <a:cubicBezTo>
                        <a:pt x="633889" y="2526093"/>
                        <a:pt x="611315" y="2536665"/>
                        <a:pt x="605695" y="2537523"/>
                      </a:cubicBezTo>
                      <a:cubicBezTo>
                        <a:pt x="610172" y="2536856"/>
                        <a:pt x="576453" y="2551620"/>
                        <a:pt x="586359" y="2545619"/>
                      </a:cubicBezTo>
                      <a:cubicBezTo>
                        <a:pt x="585883" y="2543523"/>
                        <a:pt x="571786" y="2550572"/>
                        <a:pt x="561880" y="2554382"/>
                      </a:cubicBezTo>
                      <a:cubicBezTo>
                        <a:pt x="556070" y="2556573"/>
                        <a:pt x="547973" y="2559621"/>
                        <a:pt x="542544" y="2561335"/>
                      </a:cubicBezTo>
                      <a:cubicBezTo>
                        <a:pt x="539306" y="2562288"/>
                        <a:pt x="541020" y="2561335"/>
                        <a:pt x="536258" y="2563050"/>
                      </a:cubicBezTo>
                      <a:cubicBezTo>
                        <a:pt x="529304" y="2565526"/>
                        <a:pt x="507873" y="2573813"/>
                        <a:pt x="508063" y="2574765"/>
                      </a:cubicBezTo>
                      <a:cubicBezTo>
                        <a:pt x="507873" y="2574003"/>
                        <a:pt x="509207" y="2572670"/>
                        <a:pt x="499491" y="2576194"/>
                      </a:cubicBezTo>
                      <a:cubicBezTo>
                        <a:pt x="493681" y="2578290"/>
                        <a:pt x="484442" y="2583052"/>
                        <a:pt x="481584" y="2583148"/>
                      </a:cubicBezTo>
                      <a:cubicBezTo>
                        <a:pt x="481775" y="2583148"/>
                        <a:pt x="475393" y="2585719"/>
                        <a:pt x="475202" y="2586100"/>
                      </a:cubicBezTo>
                      <a:cubicBezTo>
                        <a:pt x="474917" y="2586672"/>
                        <a:pt x="469583" y="2588291"/>
                        <a:pt x="467678" y="2588863"/>
                      </a:cubicBezTo>
                      <a:cubicBezTo>
                        <a:pt x="457105" y="2592196"/>
                        <a:pt x="442341" y="2596768"/>
                        <a:pt x="442722" y="2598864"/>
                      </a:cubicBezTo>
                      <a:cubicBezTo>
                        <a:pt x="442627" y="2598483"/>
                        <a:pt x="442341" y="2596864"/>
                        <a:pt x="434816" y="2600388"/>
                      </a:cubicBezTo>
                      <a:cubicBezTo>
                        <a:pt x="428339" y="2603436"/>
                        <a:pt x="430149" y="2602959"/>
                        <a:pt x="420338" y="2606579"/>
                      </a:cubicBezTo>
                      <a:cubicBezTo>
                        <a:pt x="426244" y="2604388"/>
                        <a:pt x="424529" y="2603531"/>
                        <a:pt x="416528" y="2606293"/>
                      </a:cubicBezTo>
                      <a:cubicBezTo>
                        <a:pt x="410147" y="2608579"/>
                        <a:pt x="403574" y="2611151"/>
                        <a:pt x="397574" y="2613532"/>
                      </a:cubicBezTo>
                      <a:cubicBezTo>
                        <a:pt x="384620" y="2618771"/>
                        <a:pt x="384143" y="2619247"/>
                        <a:pt x="383953" y="2620676"/>
                      </a:cubicBezTo>
                      <a:cubicBezTo>
                        <a:pt x="372047" y="2625057"/>
                        <a:pt x="374618" y="2623819"/>
                        <a:pt x="370427" y="2624486"/>
                      </a:cubicBezTo>
                      <a:cubicBezTo>
                        <a:pt x="370427" y="2624486"/>
                        <a:pt x="368999" y="2625343"/>
                        <a:pt x="367475" y="2626296"/>
                      </a:cubicBezTo>
                      <a:cubicBezTo>
                        <a:pt x="365951" y="2627248"/>
                        <a:pt x="364427" y="2628201"/>
                        <a:pt x="364522" y="2628296"/>
                      </a:cubicBezTo>
                      <a:cubicBezTo>
                        <a:pt x="364236" y="2627153"/>
                        <a:pt x="361093" y="2627343"/>
                        <a:pt x="357283" y="2627534"/>
                      </a:cubicBezTo>
                      <a:cubicBezTo>
                        <a:pt x="351282" y="2630391"/>
                        <a:pt x="346139" y="2632868"/>
                        <a:pt x="341376" y="2635440"/>
                      </a:cubicBezTo>
                      <a:cubicBezTo>
                        <a:pt x="333185" y="2639726"/>
                        <a:pt x="320231" y="2643917"/>
                        <a:pt x="308705" y="2647822"/>
                      </a:cubicBezTo>
                      <a:cubicBezTo>
                        <a:pt x="302609" y="2649823"/>
                        <a:pt x="280607" y="2657252"/>
                        <a:pt x="279654" y="2658776"/>
                      </a:cubicBezTo>
                      <a:cubicBezTo>
                        <a:pt x="278892" y="2660109"/>
                        <a:pt x="279845" y="2660776"/>
                        <a:pt x="280035" y="2661729"/>
                      </a:cubicBezTo>
                      <a:cubicBezTo>
                        <a:pt x="270605" y="2665158"/>
                        <a:pt x="273177" y="2662396"/>
                        <a:pt x="272987" y="2661824"/>
                      </a:cubicBezTo>
                      <a:cubicBezTo>
                        <a:pt x="273177" y="2662586"/>
                        <a:pt x="259842" y="2666110"/>
                        <a:pt x="259652" y="2665539"/>
                      </a:cubicBezTo>
                      <a:cubicBezTo>
                        <a:pt x="259556" y="2665063"/>
                        <a:pt x="259842" y="2664015"/>
                        <a:pt x="252794" y="2666586"/>
                      </a:cubicBezTo>
                      <a:lnTo>
                        <a:pt x="253460" y="2669634"/>
                      </a:lnTo>
                      <a:cubicBezTo>
                        <a:pt x="253079" y="2668015"/>
                        <a:pt x="217170" y="2681160"/>
                        <a:pt x="207359" y="2684779"/>
                      </a:cubicBezTo>
                      <a:cubicBezTo>
                        <a:pt x="214313" y="2682207"/>
                        <a:pt x="214122" y="2683255"/>
                        <a:pt x="214217" y="2683731"/>
                      </a:cubicBezTo>
                      <a:cubicBezTo>
                        <a:pt x="200882" y="2688494"/>
                        <a:pt x="194215" y="2688113"/>
                        <a:pt x="181261" y="2694304"/>
                      </a:cubicBezTo>
                      <a:cubicBezTo>
                        <a:pt x="180118" y="2694971"/>
                        <a:pt x="169069" y="2700591"/>
                        <a:pt x="166688" y="2700496"/>
                      </a:cubicBezTo>
                      <a:cubicBezTo>
                        <a:pt x="165640" y="2700400"/>
                        <a:pt x="175641" y="2695161"/>
                        <a:pt x="166116" y="2698876"/>
                      </a:cubicBezTo>
                      <a:cubicBezTo>
                        <a:pt x="155734" y="2702877"/>
                        <a:pt x="152686" y="2704877"/>
                        <a:pt x="139922" y="2709163"/>
                      </a:cubicBezTo>
                      <a:cubicBezTo>
                        <a:pt x="130207" y="2712497"/>
                        <a:pt x="122301" y="2714878"/>
                        <a:pt x="111919" y="2718688"/>
                      </a:cubicBezTo>
                      <a:cubicBezTo>
                        <a:pt x="100203" y="2723070"/>
                        <a:pt x="92393" y="2727642"/>
                        <a:pt x="106966" y="2722213"/>
                      </a:cubicBezTo>
                      <a:cubicBezTo>
                        <a:pt x="100298" y="2724689"/>
                        <a:pt x="93059" y="2727356"/>
                        <a:pt x="86487" y="2729642"/>
                      </a:cubicBezTo>
                      <a:cubicBezTo>
                        <a:pt x="80201" y="2731738"/>
                        <a:pt x="77153" y="2732309"/>
                        <a:pt x="72009" y="2733833"/>
                      </a:cubicBezTo>
                      <a:cubicBezTo>
                        <a:pt x="68675" y="2734785"/>
                        <a:pt x="64770" y="2736500"/>
                        <a:pt x="61722" y="2737738"/>
                      </a:cubicBezTo>
                      <a:cubicBezTo>
                        <a:pt x="57531" y="2739453"/>
                        <a:pt x="58579" y="2739262"/>
                        <a:pt x="58103" y="2739739"/>
                      </a:cubicBezTo>
                      <a:cubicBezTo>
                        <a:pt x="57912" y="2740119"/>
                        <a:pt x="58198" y="2740310"/>
                        <a:pt x="58198" y="2740786"/>
                      </a:cubicBezTo>
                      <a:cubicBezTo>
                        <a:pt x="58483" y="2740596"/>
                        <a:pt x="58865" y="2740405"/>
                        <a:pt x="59150" y="2740310"/>
                      </a:cubicBezTo>
                      <a:cubicBezTo>
                        <a:pt x="59722" y="2740119"/>
                        <a:pt x="60198" y="2739834"/>
                        <a:pt x="60579" y="2739643"/>
                      </a:cubicBezTo>
                      <a:cubicBezTo>
                        <a:pt x="61532" y="2739262"/>
                        <a:pt x="62294" y="2738976"/>
                        <a:pt x="62770" y="2738881"/>
                      </a:cubicBezTo>
                      <a:cubicBezTo>
                        <a:pt x="63722" y="2738596"/>
                        <a:pt x="63532" y="2738976"/>
                        <a:pt x="61532" y="2739929"/>
                      </a:cubicBezTo>
                      <a:cubicBezTo>
                        <a:pt x="60579" y="2740405"/>
                        <a:pt x="59436" y="2740977"/>
                        <a:pt x="58103" y="2741548"/>
                      </a:cubicBezTo>
                      <a:cubicBezTo>
                        <a:pt x="57055" y="2742024"/>
                        <a:pt x="55721" y="2742596"/>
                        <a:pt x="54388" y="2743167"/>
                      </a:cubicBezTo>
                      <a:cubicBezTo>
                        <a:pt x="54293" y="2741929"/>
                        <a:pt x="54293" y="2740500"/>
                        <a:pt x="54293" y="2739167"/>
                      </a:cubicBezTo>
                      <a:cubicBezTo>
                        <a:pt x="54388" y="2737452"/>
                        <a:pt x="54483" y="2736309"/>
                        <a:pt x="54769" y="2736500"/>
                      </a:cubicBezTo>
                      <a:cubicBezTo>
                        <a:pt x="54959" y="2736500"/>
                        <a:pt x="55245" y="2737833"/>
                        <a:pt x="55531" y="2738024"/>
                      </a:cubicBezTo>
                      <a:cubicBezTo>
                        <a:pt x="55817" y="2738405"/>
                        <a:pt x="56007" y="2738691"/>
                        <a:pt x="56198" y="2738500"/>
                      </a:cubicBezTo>
                      <a:cubicBezTo>
                        <a:pt x="56293" y="2738405"/>
                        <a:pt x="56388" y="2738310"/>
                        <a:pt x="56388" y="2738024"/>
                      </a:cubicBezTo>
                      <a:cubicBezTo>
                        <a:pt x="56388" y="2737833"/>
                        <a:pt x="56388" y="2737833"/>
                        <a:pt x="56388" y="2737452"/>
                      </a:cubicBezTo>
                      <a:cubicBezTo>
                        <a:pt x="56388" y="2736881"/>
                        <a:pt x="56388" y="2736119"/>
                        <a:pt x="56388" y="2735357"/>
                      </a:cubicBezTo>
                      <a:cubicBezTo>
                        <a:pt x="56293" y="2729547"/>
                        <a:pt x="54959" y="2699162"/>
                        <a:pt x="54293" y="2707258"/>
                      </a:cubicBezTo>
                      <a:cubicBezTo>
                        <a:pt x="53721" y="2713735"/>
                        <a:pt x="53626" y="2717450"/>
                        <a:pt x="52673" y="2709640"/>
                      </a:cubicBezTo>
                      <a:cubicBezTo>
                        <a:pt x="52102" y="2704782"/>
                        <a:pt x="51626" y="2696876"/>
                        <a:pt x="52102" y="2691351"/>
                      </a:cubicBezTo>
                      <a:cubicBezTo>
                        <a:pt x="52769" y="2683065"/>
                        <a:pt x="55721" y="2695542"/>
                        <a:pt x="55721" y="2692399"/>
                      </a:cubicBezTo>
                      <a:cubicBezTo>
                        <a:pt x="55817" y="2686589"/>
                        <a:pt x="55531" y="2677731"/>
                        <a:pt x="55055" y="2672682"/>
                      </a:cubicBezTo>
                      <a:cubicBezTo>
                        <a:pt x="54483" y="2665824"/>
                        <a:pt x="53912" y="2671158"/>
                        <a:pt x="53340" y="2665158"/>
                      </a:cubicBezTo>
                      <a:cubicBezTo>
                        <a:pt x="52292" y="2653918"/>
                        <a:pt x="55340" y="2656776"/>
                        <a:pt x="54483" y="2646489"/>
                      </a:cubicBezTo>
                      <a:cubicBezTo>
                        <a:pt x="53721" y="2636773"/>
                        <a:pt x="52673" y="2633249"/>
                        <a:pt x="51626" y="2633154"/>
                      </a:cubicBezTo>
                      <a:cubicBezTo>
                        <a:pt x="52388" y="2633249"/>
                        <a:pt x="53340" y="2635344"/>
                        <a:pt x="53912" y="2631153"/>
                      </a:cubicBezTo>
                      <a:cubicBezTo>
                        <a:pt x="54578" y="2626391"/>
                        <a:pt x="55340" y="2613342"/>
                        <a:pt x="54674" y="2604102"/>
                      </a:cubicBezTo>
                      <a:cubicBezTo>
                        <a:pt x="54483" y="2600959"/>
                        <a:pt x="53816" y="2610389"/>
                        <a:pt x="53245" y="2603626"/>
                      </a:cubicBezTo>
                      <a:cubicBezTo>
                        <a:pt x="52769" y="2598197"/>
                        <a:pt x="52769" y="2590291"/>
                        <a:pt x="52769" y="2584481"/>
                      </a:cubicBezTo>
                      <a:cubicBezTo>
                        <a:pt x="52769" y="2577814"/>
                        <a:pt x="53531" y="2572670"/>
                        <a:pt x="53340" y="2566765"/>
                      </a:cubicBezTo>
                      <a:cubicBezTo>
                        <a:pt x="53054" y="2557525"/>
                        <a:pt x="51626" y="2557525"/>
                        <a:pt x="51911" y="2548000"/>
                      </a:cubicBezTo>
                      <a:cubicBezTo>
                        <a:pt x="52102" y="2543142"/>
                        <a:pt x="53721" y="2542381"/>
                        <a:pt x="52864" y="2534951"/>
                      </a:cubicBezTo>
                      <a:cubicBezTo>
                        <a:pt x="52007" y="2527426"/>
                        <a:pt x="50483" y="2528283"/>
                        <a:pt x="50292" y="2514948"/>
                      </a:cubicBezTo>
                      <a:lnTo>
                        <a:pt x="51149" y="2515044"/>
                      </a:lnTo>
                      <a:cubicBezTo>
                        <a:pt x="51530" y="2513424"/>
                        <a:pt x="51721" y="2514472"/>
                        <a:pt x="51816" y="2517901"/>
                      </a:cubicBezTo>
                      <a:cubicBezTo>
                        <a:pt x="52197" y="2519235"/>
                        <a:pt x="50864" y="2496184"/>
                        <a:pt x="50768" y="2493422"/>
                      </a:cubicBezTo>
                      <a:cubicBezTo>
                        <a:pt x="50578" y="2485992"/>
                        <a:pt x="51149" y="2482564"/>
                        <a:pt x="50864" y="2475896"/>
                      </a:cubicBezTo>
                      <a:cubicBezTo>
                        <a:pt x="50483" y="2468466"/>
                        <a:pt x="50102" y="2467800"/>
                        <a:pt x="49911" y="2459323"/>
                      </a:cubicBezTo>
                      <a:cubicBezTo>
                        <a:pt x="49721" y="2450369"/>
                        <a:pt x="49721" y="2447797"/>
                        <a:pt x="49911" y="2440273"/>
                      </a:cubicBezTo>
                      <a:cubicBezTo>
                        <a:pt x="50292" y="2429033"/>
                        <a:pt x="48673" y="2424366"/>
                        <a:pt x="48482" y="2414079"/>
                      </a:cubicBezTo>
                      <a:cubicBezTo>
                        <a:pt x="48292" y="2403220"/>
                        <a:pt x="49721" y="2399886"/>
                        <a:pt x="49530" y="2389885"/>
                      </a:cubicBezTo>
                      <a:cubicBezTo>
                        <a:pt x="49340" y="2381694"/>
                        <a:pt x="48101" y="2377217"/>
                        <a:pt x="47720" y="2369978"/>
                      </a:cubicBezTo>
                      <a:cubicBezTo>
                        <a:pt x="47054" y="2359024"/>
                        <a:pt x="49530" y="2362072"/>
                        <a:pt x="50006" y="2362167"/>
                      </a:cubicBezTo>
                      <a:cubicBezTo>
                        <a:pt x="49244" y="2355786"/>
                        <a:pt x="48578" y="2349594"/>
                        <a:pt x="47720" y="2345023"/>
                      </a:cubicBezTo>
                      <a:cubicBezTo>
                        <a:pt x="45720" y="2334450"/>
                        <a:pt x="47339" y="2334069"/>
                        <a:pt x="48482" y="2334164"/>
                      </a:cubicBezTo>
                      <a:cubicBezTo>
                        <a:pt x="46768" y="2333973"/>
                        <a:pt x="47435" y="2306256"/>
                        <a:pt x="46101" y="2306065"/>
                      </a:cubicBezTo>
                      <a:cubicBezTo>
                        <a:pt x="46577" y="2300160"/>
                        <a:pt x="47149" y="2294349"/>
                        <a:pt x="47054" y="2285396"/>
                      </a:cubicBezTo>
                      <a:cubicBezTo>
                        <a:pt x="46196" y="2285301"/>
                        <a:pt x="46292" y="2280633"/>
                        <a:pt x="46101" y="2273109"/>
                      </a:cubicBezTo>
                      <a:cubicBezTo>
                        <a:pt x="45815" y="2262822"/>
                        <a:pt x="44577" y="2256916"/>
                        <a:pt x="44387" y="2247772"/>
                      </a:cubicBezTo>
                      <a:cubicBezTo>
                        <a:pt x="44387" y="2245486"/>
                        <a:pt x="47054" y="2227389"/>
                        <a:pt x="45720" y="2221578"/>
                      </a:cubicBezTo>
                      <a:cubicBezTo>
                        <a:pt x="45244" y="2219483"/>
                        <a:pt x="42767" y="2231103"/>
                        <a:pt x="43434" y="2218435"/>
                      </a:cubicBezTo>
                      <a:cubicBezTo>
                        <a:pt x="43815" y="2210625"/>
                        <a:pt x="44387" y="2209958"/>
                        <a:pt x="43339" y="2201576"/>
                      </a:cubicBezTo>
                      <a:cubicBezTo>
                        <a:pt x="43339" y="2201766"/>
                        <a:pt x="42101" y="2195861"/>
                        <a:pt x="42196" y="2195004"/>
                      </a:cubicBezTo>
                      <a:cubicBezTo>
                        <a:pt x="42767" y="2190717"/>
                        <a:pt x="44577" y="2203100"/>
                        <a:pt x="44958" y="2199099"/>
                      </a:cubicBezTo>
                      <a:cubicBezTo>
                        <a:pt x="45053" y="2197861"/>
                        <a:pt x="44291" y="2191765"/>
                        <a:pt x="44196" y="2191480"/>
                      </a:cubicBezTo>
                      <a:cubicBezTo>
                        <a:pt x="43625" y="2186622"/>
                        <a:pt x="43720" y="2184240"/>
                        <a:pt x="43529" y="2177859"/>
                      </a:cubicBezTo>
                      <a:cubicBezTo>
                        <a:pt x="43625" y="2183098"/>
                        <a:pt x="44101" y="2180716"/>
                        <a:pt x="44577" y="2180811"/>
                      </a:cubicBezTo>
                      <a:cubicBezTo>
                        <a:pt x="43910" y="2180716"/>
                        <a:pt x="44291" y="2171572"/>
                        <a:pt x="44006" y="2166905"/>
                      </a:cubicBezTo>
                      <a:cubicBezTo>
                        <a:pt x="43815" y="2166905"/>
                        <a:pt x="43529" y="2167286"/>
                        <a:pt x="43339" y="2165095"/>
                      </a:cubicBezTo>
                      <a:cubicBezTo>
                        <a:pt x="42863" y="2157761"/>
                        <a:pt x="42577" y="2146331"/>
                        <a:pt x="43339" y="2145950"/>
                      </a:cubicBezTo>
                      <a:cubicBezTo>
                        <a:pt x="44482" y="2145283"/>
                        <a:pt x="44196" y="2125376"/>
                        <a:pt x="43148" y="2125185"/>
                      </a:cubicBezTo>
                      <a:cubicBezTo>
                        <a:pt x="42863" y="2119375"/>
                        <a:pt x="43148" y="2104326"/>
                        <a:pt x="42005" y="2104231"/>
                      </a:cubicBezTo>
                      <a:cubicBezTo>
                        <a:pt x="42482" y="2088990"/>
                        <a:pt x="44196" y="2054319"/>
                        <a:pt x="41434" y="2041651"/>
                      </a:cubicBezTo>
                      <a:cubicBezTo>
                        <a:pt x="45910" y="2043842"/>
                        <a:pt x="39338" y="2018982"/>
                        <a:pt x="40005" y="2011743"/>
                      </a:cubicBezTo>
                      <a:cubicBezTo>
                        <a:pt x="40577" y="2005456"/>
                        <a:pt x="42101" y="2002313"/>
                        <a:pt x="40862" y="1989930"/>
                      </a:cubicBezTo>
                      <a:cubicBezTo>
                        <a:pt x="40577" y="1986787"/>
                        <a:pt x="37814" y="1971547"/>
                        <a:pt x="37719" y="1972405"/>
                      </a:cubicBezTo>
                      <a:cubicBezTo>
                        <a:pt x="38481" y="1966784"/>
                        <a:pt x="39815" y="1975262"/>
                        <a:pt x="39148" y="1957069"/>
                      </a:cubicBezTo>
                      <a:cubicBezTo>
                        <a:pt x="38767" y="1946687"/>
                        <a:pt x="37719" y="1955926"/>
                        <a:pt x="37529" y="1944115"/>
                      </a:cubicBezTo>
                      <a:cubicBezTo>
                        <a:pt x="38195" y="1944210"/>
                        <a:pt x="39815" y="1947354"/>
                        <a:pt x="40100" y="1941543"/>
                      </a:cubicBezTo>
                      <a:cubicBezTo>
                        <a:pt x="40386" y="1936781"/>
                        <a:pt x="39910" y="1923636"/>
                        <a:pt x="39148" y="1923541"/>
                      </a:cubicBezTo>
                      <a:cubicBezTo>
                        <a:pt x="38576" y="1923446"/>
                        <a:pt x="38005" y="1901062"/>
                        <a:pt x="37910" y="1897443"/>
                      </a:cubicBezTo>
                      <a:cubicBezTo>
                        <a:pt x="37719" y="1890680"/>
                        <a:pt x="37148" y="1871344"/>
                        <a:pt x="37910" y="1868201"/>
                      </a:cubicBezTo>
                      <a:cubicBezTo>
                        <a:pt x="38957" y="1864105"/>
                        <a:pt x="39433" y="1855628"/>
                        <a:pt x="38481" y="1842674"/>
                      </a:cubicBezTo>
                      <a:cubicBezTo>
                        <a:pt x="38005" y="1836483"/>
                        <a:pt x="37148" y="1836197"/>
                        <a:pt x="36862" y="1827910"/>
                      </a:cubicBezTo>
                      <a:cubicBezTo>
                        <a:pt x="36576" y="1820481"/>
                        <a:pt x="36767" y="1812194"/>
                        <a:pt x="36862" y="1805336"/>
                      </a:cubicBezTo>
                      <a:cubicBezTo>
                        <a:pt x="36862" y="1803717"/>
                        <a:pt x="36957" y="1773141"/>
                        <a:pt x="36576" y="1775237"/>
                      </a:cubicBezTo>
                      <a:cubicBezTo>
                        <a:pt x="34957" y="1783047"/>
                        <a:pt x="35624" y="1754568"/>
                        <a:pt x="35528" y="1745043"/>
                      </a:cubicBezTo>
                      <a:cubicBezTo>
                        <a:pt x="35433" y="1737518"/>
                        <a:pt x="35338" y="1729707"/>
                        <a:pt x="35052" y="1722183"/>
                      </a:cubicBezTo>
                      <a:cubicBezTo>
                        <a:pt x="34766" y="1714467"/>
                        <a:pt x="34766" y="1716372"/>
                        <a:pt x="34481" y="1717515"/>
                      </a:cubicBezTo>
                      <a:cubicBezTo>
                        <a:pt x="34100" y="1718944"/>
                        <a:pt x="34290" y="1704847"/>
                        <a:pt x="34290" y="1703704"/>
                      </a:cubicBezTo>
                      <a:cubicBezTo>
                        <a:pt x="34100" y="1698656"/>
                        <a:pt x="33909" y="1693513"/>
                        <a:pt x="33814" y="1688559"/>
                      </a:cubicBezTo>
                      <a:cubicBezTo>
                        <a:pt x="33528" y="1683225"/>
                        <a:pt x="32290" y="1666271"/>
                        <a:pt x="33242" y="1665795"/>
                      </a:cubicBezTo>
                      <a:cubicBezTo>
                        <a:pt x="34385" y="1665318"/>
                        <a:pt x="34195" y="1651317"/>
                        <a:pt x="33719" y="1642458"/>
                      </a:cubicBezTo>
                      <a:cubicBezTo>
                        <a:pt x="33242" y="1633219"/>
                        <a:pt x="32385" y="1642839"/>
                        <a:pt x="32195" y="1631028"/>
                      </a:cubicBezTo>
                      <a:cubicBezTo>
                        <a:pt x="32957" y="1631219"/>
                        <a:pt x="33623" y="1633409"/>
                        <a:pt x="33433" y="1624266"/>
                      </a:cubicBezTo>
                      <a:cubicBezTo>
                        <a:pt x="34100" y="1609788"/>
                        <a:pt x="31623" y="1634934"/>
                        <a:pt x="31528" y="1643316"/>
                      </a:cubicBezTo>
                      <a:close/>
                      <a:moveTo>
                        <a:pt x="24765" y="1164970"/>
                      </a:moveTo>
                      <a:cubicBezTo>
                        <a:pt x="24098" y="1173828"/>
                        <a:pt x="24384" y="1178781"/>
                        <a:pt x="25718" y="1178972"/>
                      </a:cubicBezTo>
                      <a:lnTo>
                        <a:pt x="25622" y="1172019"/>
                      </a:lnTo>
                      <a:lnTo>
                        <a:pt x="24765" y="1164970"/>
                      </a:lnTo>
                      <a:close/>
                      <a:moveTo>
                        <a:pt x="16764" y="1017333"/>
                      </a:moveTo>
                      <a:cubicBezTo>
                        <a:pt x="16764" y="1027239"/>
                        <a:pt x="17145" y="1038002"/>
                        <a:pt x="17526" y="1047813"/>
                      </a:cubicBezTo>
                      <a:cubicBezTo>
                        <a:pt x="17907" y="1059147"/>
                        <a:pt x="18193" y="1062576"/>
                        <a:pt x="19050" y="1068196"/>
                      </a:cubicBezTo>
                      <a:cubicBezTo>
                        <a:pt x="20098" y="1074673"/>
                        <a:pt x="19145" y="1087913"/>
                        <a:pt x="20860" y="1088199"/>
                      </a:cubicBezTo>
                      <a:cubicBezTo>
                        <a:pt x="19241" y="1088008"/>
                        <a:pt x="19717" y="1115916"/>
                        <a:pt x="19622" y="1127442"/>
                      </a:cubicBezTo>
                      <a:cubicBezTo>
                        <a:pt x="19622" y="1131633"/>
                        <a:pt x="19622" y="1140300"/>
                        <a:pt x="19336" y="1143634"/>
                      </a:cubicBezTo>
                      <a:cubicBezTo>
                        <a:pt x="18669" y="1143539"/>
                        <a:pt x="18098" y="1150302"/>
                        <a:pt x="18193" y="1157350"/>
                      </a:cubicBezTo>
                      <a:lnTo>
                        <a:pt x="19622" y="1157541"/>
                      </a:lnTo>
                      <a:cubicBezTo>
                        <a:pt x="19812" y="1168304"/>
                        <a:pt x="18764" y="1169542"/>
                        <a:pt x="19336" y="1180401"/>
                      </a:cubicBezTo>
                      <a:cubicBezTo>
                        <a:pt x="19812" y="1189164"/>
                        <a:pt x="20479" y="1199736"/>
                        <a:pt x="21431" y="1204689"/>
                      </a:cubicBezTo>
                      <a:cubicBezTo>
                        <a:pt x="21812" y="1206880"/>
                        <a:pt x="22003" y="1204784"/>
                        <a:pt x="22098" y="1209357"/>
                      </a:cubicBezTo>
                      <a:cubicBezTo>
                        <a:pt x="22193" y="1214405"/>
                        <a:pt x="22098" y="1219548"/>
                        <a:pt x="22003" y="1223930"/>
                      </a:cubicBezTo>
                      <a:cubicBezTo>
                        <a:pt x="21622" y="1232502"/>
                        <a:pt x="21146" y="1242884"/>
                        <a:pt x="21908" y="1251838"/>
                      </a:cubicBezTo>
                      <a:cubicBezTo>
                        <a:pt x="22765" y="1260696"/>
                        <a:pt x="23432" y="1274603"/>
                        <a:pt x="23336" y="1285366"/>
                      </a:cubicBezTo>
                      <a:cubicBezTo>
                        <a:pt x="23336" y="1290224"/>
                        <a:pt x="21812" y="1294701"/>
                        <a:pt x="22384" y="1300225"/>
                      </a:cubicBezTo>
                      <a:cubicBezTo>
                        <a:pt x="23527" y="1312417"/>
                        <a:pt x="24479" y="1291462"/>
                        <a:pt x="24860" y="1310988"/>
                      </a:cubicBezTo>
                      <a:cubicBezTo>
                        <a:pt x="25241" y="1328038"/>
                        <a:pt x="22003" y="1304511"/>
                        <a:pt x="22384" y="1324609"/>
                      </a:cubicBezTo>
                      <a:cubicBezTo>
                        <a:pt x="22574" y="1335563"/>
                        <a:pt x="23527" y="1327371"/>
                        <a:pt x="23908" y="1334230"/>
                      </a:cubicBezTo>
                      <a:cubicBezTo>
                        <a:pt x="24575" y="1345374"/>
                        <a:pt x="24479" y="1361376"/>
                        <a:pt x="24575" y="1372615"/>
                      </a:cubicBezTo>
                      <a:cubicBezTo>
                        <a:pt x="24765" y="1397856"/>
                        <a:pt x="24194" y="1429194"/>
                        <a:pt x="25146" y="1454816"/>
                      </a:cubicBezTo>
                      <a:cubicBezTo>
                        <a:pt x="25432" y="1462912"/>
                        <a:pt x="26099" y="1464150"/>
                        <a:pt x="26670" y="1469961"/>
                      </a:cubicBezTo>
                      <a:cubicBezTo>
                        <a:pt x="28099" y="1483391"/>
                        <a:pt x="26384" y="1475009"/>
                        <a:pt x="26099" y="1478533"/>
                      </a:cubicBezTo>
                      <a:cubicBezTo>
                        <a:pt x="25718" y="1483677"/>
                        <a:pt x="26670" y="1501107"/>
                        <a:pt x="27242" y="1505584"/>
                      </a:cubicBezTo>
                      <a:cubicBezTo>
                        <a:pt x="28956" y="1513490"/>
                        <a:pt x="28289" y="1513966"/>
                        <a:pt x="27242" y="1519586"/>
                      </a:cubicBezTo>
                      <a:cubicBezTo>
                        <a:pt x="27146" y="1520348"/>
                        <a:pt x="30099" y="1530921"/>
                        <a:pt x="30004" y="1527968"/>
                      </a:cubicBezTo>
                      <a:cubicBezTo>
                        <a:pt x="30099" y="1533111"/>
                        <a:pt x="28670" y="1533492"/>
                        <a:pt x="28385" y="1534826"/>
                      </a:cubicBezTo>
                      <a:cubicBezTo>
                        <a:pt x="27718" y="1538255"/>
                        <a:pt x="28575" y="1549590"/>
                        <a:pt x="28861" y="1554447"/>
                      </a:cubicBezTo>
                      <a:cubicBezTo>
                        <a:pt x="29147" y="1560067"/>
                        <a:pt x="30671" y="1589976"/>
                        <a:pt x="29051" y="1583689"/>
                      </a:cubicBezTo>
                      <a:cubicBezTo>
                        <a:pt x="27051" y="1576164"/>
                        <a:pt x="29718" y="1605216"/>
                        <a:pt x="30004" y="1611407"/>
                      </a:cubicBezTo>
                      <a:cubicBezTo>
                        <a:pt x="30671" y="1627314"/>
                        <a:pt x="26765" y="1623504"/>
                        <a:pt x="28385" y="1637696"/>
                      </a:cubicBezTo>
                      <a:cubicBezTo>
                        <a:pt x="29908" y="1637886"/>
                        <a:pt x="31528" y="1616360"/>
                        <a:pt x="32290" y="1607121"/>
                      </a:cubicBezTo>
                      <a:cubicBezTo>
                        <a:pt x="32385" y="1606168"/>
                        <a:pt x="33623" y="1589690"/>
                        <a:pt x="33052" y="1589595"/>
                      </a:cubicBezTo>
                      <a:cubicBezTo>
                        <a:pt x="32385" y="1584261"/>
                        <a:pt x="32290" y="1581498"/>
                        <a:pt x="32480" y="1574545"/>
                      </a:cubicBezTo>
                      <a:cubicBezTo>
                        <a:pt x="32766" y="1565782"/>
                        <a:pt x="33242" y="1554162"/>
                        <a:pt x="32480" y="1544351"/>
                      </a:cubicBezTo>
                      <a:cubicBezTo>
                        <a:pt x="31814" y="1535969"/>
                        <a:pt x="31147" y="1535397"/>
                        <a:pt x="31814" y="1526920"/>
                      </a:cubicBezTo>
                      <a:cubicBezTo>
                        <a:pt x="31528" y="1514252"/>
                        <a:pt x="29147" y="1491868"/>
                        <a:pt x="31433" y="1492154"/>
                      </a:cubicBezTo>
                      <a:cubicBezTo>
                        <a:pt x="29623" y="1491963"/>
                        <a:pt x="30385" y="1465579"/>
                        <a:pt x="30004" y="1456340"/>
                      </a:cubicBezTo>
                      <a:cubicBezTo>
                        <a:pt x="29528" y="1445958"/>
                        <a:pt x="29051" y="1454435"/>
                        <a:pt x="28385" y="1447196"/>
                      </a:cubicBezTo>
                      <a:cubicBezTo>
                        <a:pt x="27813" y="1440909"/>
                        <a:pt x="29051" y="1436338"/>
                        <a:pt x="29432" y="1436338"/>
                      </a:cubicBezTo>
                      <a:cubicBezTo>
                        <a:pt x="31528" y="1436623"/>
                        <a:pt x="29528" y="1420621"/>
                        <a:pt x="29147" y="1409858"/>
                      </a:cubicBezTo>
                      <a:cubicBezTo>
                        <a:pt x="28956" y="1405000"/>
                        <a:pt x="28766" y="1368519"/>
                        <a:pt x="29147" y="1371282"/>
                      </a:cubicBezTo>
                      <a:cubicBezTo>
                        <a:pt x="28766" y="1368138"/>
                        <a:pt x="29242" y="1377949"/>
                        <a:pt x="28480" y="1372615"/>
                      </a:cubicBezTo>
                      <a:cubicBezTo>
                        <a:pt x="28099" y="1369853"/>
                        <a:pt x="28004" y="1363662"/>
                        <a:pt x="27908" y="1359852"/>
                      </a:cubicBezTo>
                      <a:cubicBezTo>
                        <a:pt x="27813" y="1354232"/>
                        <a:pt x="27527" y="1344135"/>
                        <a:pt x="27908" y="1340135"/>
                      </a:cubicBezTo>
                      <a:cubicBezTo>
                        <a:pt x="28289" y="1336134"/>
                        <a:pt x="28861" y="1336992"/>
                        <a:pt x="28289" y="1327943"/>
                      </a:cubicBezTo>
                      <a:cubicBezTo>
                        <a:pt x="27813" y="1321371"/>
                        <a:pt x="26956" y="1320609"/>
                        <a:pt x="26575" y="1315751"/>
                      </a:cubicBezTo>
                      <a:cubicBezTo>
                        <a:pt x="26003" y="1307274"/>
                        <a:pt x="26860" y="1294415"/>
                        <a:pt x="27051" y="1287271"/>
                      </a:cubicBezTo>
                      <a:cubicBezTo>
                        <a:pt x="27242" y="1278699"/>
                        <a:pt x="27242" y="1269174"/>
                        <a:pt x="27051" y="1259839"/>
                      </a:cubicBezTo>
                      <a:cubicBezTo>
                        <a:pt x="26860" y="1250409"/>
                        <a:pt x="26384" y="1241075"/>
                        <a:pt x="25813" y="1232693"/>
                      </a:cubicBezTo>
                      <a:cubicBezTo>
                        <a:pt x="25527" y="1228597"/>
                        <a:pt x="24289" y="1220596"/>
                        <a:pt x="24194" y="1216310"/>
                      </a:cubicBezTo>
                      <a:cubicBezTo>
                        <a:pt x="24194" y="1217358"/>
                        <a:pt x="25527" y="1221549"/>
                        <a:pt x="25813" y="1220310"/>
                      </a:cubicBezTo>
                      <a:cubicBezTo>
                        <a:pt x="26194" y="1218024"/>
                        <a:pt x="25718" y="1201165"/>
                        <a:pt x="25527" y="1197355"/>
                      </a:cubicBezTo>
                      <a:cubicBezTo>
                        <a:pt x="25146" y="1190878"/>
                        <a:pt x="24575" y="1194307"/>
                        <a:pt x="24289" y="1186211"/>
                      </a:cubicBezTo>
                      <a:cubicBezTo>
                        <a:pt x="24098" y="1179734"/>
                        <a:pt x="24003" y="1172876"/>
                        <a:pt x="24098" y="1166780"/>
                      </a:cubicBezTo>
                      <a:cubicBezTo>
                        <a:pt x="24289" y="1149254"/>
                        <a:pt x="25622" y="1149349"/>
                        <a:pt x="24289" y="1130394"/>
                      </a:cubicBezTo>
                      <a:cubicBezTo>
                        <a:pt x="23336" y="1122489"/>
                        <a:pt x="23336" y="1114678"/>
                        <a:pt x="23051" y="1104582"/>
                      </a:cubicBezTo>
                      <a:cubicBezTo>
                        <a:pt x="22955" y="1100200"/>
                        <a:pt x="21527" y="1098105"/>
                        <a:pt x="21336" y="1088389"/>
                      </a:cubicBezTo>
                      <a:cubicBezTo>
                        <a:pt x="21812" y="1087818"/>
                        <a:pt x="23527" y="1094485"/>
                        <a:pt x="22955" y="1084008"/>
                      </a:cubicBezTo>
                      <a:cubicBezTo>
                        <a:pt x="22574" y="1077245"/>
                        <a:pt x="21622" y="1072768"/>
                        <a:pt x="20955" y="1067530"/>
                      </a:cubicBezTo>
                      <a:cubicBezTo>
                        <a:pt x="22479" y="1080674"/>
                        <a:pt x="21241" y="1050480"/>
                        <a:pt x="21336" y="1045050"/>
                      </a:cubicBezTo>
                      <a:cubicBezTo>
                        <a:pt x="21431" y="1035335"/>
                        <a:pt x="22670" y="1044669"/>
                        <a:pt x="22384" y="1033049"/>
                      </a:cubicBezTo>
                      <a:cubicBezTo>
                        <a:pt x="22193" y="1021809"/>
                        <a:pt x="18669" y="1020762"/>
                        <a:pt x="18955" y="1035430"/>
                      </a:cubicBezTo>
                      <a:lnTo>
                        <a:pt x="18764" y="1025619"/>
                      </a:lnTo>
                      <a:cubicBezTo>
                        <a:pt x="18383" y="1015523"/>
                        <a:pt x="16764" y="1003426"/>
                        <a:pt x="16764" y="1017333"/>
                      </a:cubicBezTo>
                      <a:close/>
                      <a:moveTo>
                        <a:pt x="3810" y="447452"/>
                      </a:moveTo>
                      <a:cubicBezTo>
                        <a:pt x="3143" y="456310"/>
                        <a:pt x="3429" y="461263"/>
                        <a:pt x="4763" y="461454"/>
                      </a:cubicBezTo>
                      <a:lnTo>
                        <a:pt x="4667" y="454500"/>
                      </a:lnTo>
                      <a:lnTo>
                        <a:pt x="3810" y="447452"/>
                      </a:lnTo>
                      <a:close/>
                      <a:moveTo>
                        <a:pt x="638842" y="147510"/>
                      </a:moveTo>
                      <a:cubicBezTo>
                        <a:pt x="623411" y="148272"/>
                        <a:pt x="621125" y="150843"/>
                        <a:pt x="631984" y="149224"/>
                      </a:cubicBezTo>
                      <a:lnTo>
                        <a:pt x="638842" y="147510"/>
                      </a:lnTo>
                      <a:close/>
                      <a:moveTo>
                        <a:pt x="17240" y="921130"/>
                      </a:moveTo>
                      <a:cubicBezTo>
                        <a:pt x="17431" y="931417"/>
                        <a:pt x="16002" y="929798"/>
                        <a:pt x="15812" y="920940"/>
                      </a:cubicBezTo>
                      <a:cubicBezTo>
                        <a:pt x="16193" y="916368"/>
                        <a:pt x="16859" y="909510"/>
                        <a:pt x="17240" y="921130"/>
                      </a:cubicBezTo>
                      <a:close/>
                      <a:moveTo>
                        <a:pt x="10097" y="663384"/>
                      </a:moveTo>
                      <a:cubicBezTo>
                        <a:pt x="10858" y="663479"/>
                        <a:pt x="11525" y="671289"/>
                        <a:pt x="11049" y="677385"/>
                      </a:cubicBezTo>
                      <a:cubicBezTo>
                        <a:pt x="10382" y="685767"/>
                        <a:pt x="8287" y="687577"/>
                        <a:pt x="8858" y="670146"/>
                      </a:cubicBezTo>
                      <a:cubicBezTo>
                        <a:pt x="9144" y="666717"/>
                        <a:pt x="9620" y="663288"/>
                        <a:pt x="10097" y="663384"/>
                      </a:cubicBezTo>
                      <a:close/>
                      <a:moveTo>
                        <a:pt x="2096" y="252856"/>
                      </a:moveTo>
                      <a:lnTo>
                        <a:pt x="0" y="252570"/>
                      </a:lnTo>
                      <a:cubicBezTo>
                        <a:pt x="286" y="249903"/>
                        <a:pt x="667" y="246379"/>
                        <a:pt x="1143" y="245712"/>
                      </a:cubicBezTo>
                      <a:cubicBezTo>
                        <a:pt x="1524" y="245331"/>
                        <a:pt x="2000" y="246379"/>
                        <a:pt x="2096" y="252856"/>
                      </a:cubicBezTo>
                      <a:close/>
                      <a:moveTo>
                        <a:pt x="205073" y="213804"/>
                      </a:moveTo>
                      <a:cubicBezTo>
                        <a:pt x="194882" y="215328"/>
                        <a:pt x="196310" y="213708"/>
                        <a:pt x="205073" y="212375"/>
                      </a:cubicBezTo>
                      <a:cubicBezTo>
                        <a:pt x="209645" y="212184"/>
                        <a:pt x="216599" y="211899"/>
                        <a:pt x="205073" y="213804"/>
                      </a:cubicBezTo>
                      <a:close/>
                      <a:moveTo>
                        <a:pt x="294608" y="201231"/>
                      </a:moveTo>
                      <a:cubicBezTo>
                        <a:pt x="284417" y="202755"/>
                        <a:pt x="285845" y="201135"/>
                        <a:pt x="294608" y="199802"/>
                      </a:cubicBezTo>
                      <a:cubicBezTo>
                        <a:pt x="310610" y="197421"/>
                        <a:pt x="311372" y="198754"/>
                        <a:pt x="294608" y="201231"/>
                      </a:cubicBezTo>
                      <a:close/>
                      <a:moveTo>
                        <a:pt x="1630204" y="5682"/>
                      </a:moveTo>
                      <a:cubicBezTo>
                        <a:pt x="1639157" y="4539"/>
                        <a:pt x="1644206" y="-1271"/>
                        <a:pt x="1630013" y="253"/>
                      </a:cubicBezTo>
                      <a:cubicBezTo>
                        <a:pt x="1625060" y="634"/>
                        <a:pt x="1605820" y="3015"/>
                        <a:pt x="1603439" y="3873"/>
                      </a:cubicBezTo>
                      <a:cubicBezTo>
                        <a:pt x="1598295" y="5587"/>
                        <a:pt x="1598676" y="6540"/>
                        <a:pt x="1582293" y="8064"/>
                      </a:cubicBezTo>
                      <a:cubicBezTo>
                        <a:pt x="1568291" y="9683"/>
                        <a:pt x="1552861" y="11493"/>
                        <a:pt x="1538383" y="13874"/>
                      </a:cubicBezTo>
                      <a:cubicBezTo>
                        <a:pt x="1529239" y="15303"/>
                        <a:pt x="1522381" y="17874"/>
                        <a:pt x="1515332" y="18636"/>
                      </a:cubicBezTo>
                      <a:cubicBezTo>
                        <a:pt x="1503617" y="19970"/>
                        <a:pt x="1502378" y="18065"/>
                        <a:pt x="1488377" y="19779"/>
                      </a:cubicBezTo>
                      <a:cubicBezTo>
                        <a:pt x="1480376" y="20732"/>
                        <a:pt x="1486376" y="21303"/>
                        <a:pt x="1485805" y="21780"/>
                      </a:cubicBezTo>
                      <a:cubicBezTo>
                        <a:pt x="1478756" y="22827"/>
                        <a:pt x="1475327" y="21494"/>
                        <a:pt x="1467993" y="23113"/>
                      </a:cubicBezTo>
                      <a:cubicBezTo>
                        <a:pt x="1465993" y="23589"/>
                        <a:pt x="1463707" y="27495"/>
                        <a:pt x="1452182" y="27971"/>
                      </a:cubicBezTo>
                      <a:cubicBezTo>
                        <a:pt x="1446943" y="28161"/>
                        <a:pt x="1452467" y="26542"/>
                        <a:pt x="1442561" y="27495"/>
                      </a:cubicBezTo>
                      <a:cubicBezTo>
                        <a:pt x="1438561" y="27876"/>
                        <a:pt x="1431322" y="28923"/>
                        <a:pt x="1427131" y="29685"/>
                      </a:cubicBezTo>
                      <a:cubicBezTo>
                        <a:pt x="1416082" y="31686"/>
                        <a:pt x="1430369" y="31209"/>
                        <a:pt x="1409986" y="34162"/>
                      </a:cubicBezTo>
                      <a:cubicBezTo>
                        <a:pt x="1410843" y="33210"/>
                        <a:pt x="1408843" y="32829"/>
                        <a:pt x="1403128" y="33114"/>
                      </a:cubicBezTo>
                      <a:cubicBezTo>
                        <a:pt x="1395317" y="33876"/>
                        <a:pt x="1382459" y="35115"/>
                        <a:pt x="1382459" y="36543"/>
                      </a:cubicBezTo>
                      <a:cubicBezTo>
                        <a:pt x="1382459" y="34734"/>
                        <a:pt x="1371505" y="36639"/>
                        <a:pt x="1361789" y="39115"/>
                      </a:cubicBezTo>
                      <a:cubicBezTo>
                        <a:pt x="1361789" y="37782"/>
                        <a:pt x="1316069" y="45783"/>
                        <a:pt x="1310640" y="46545"/>
                      </a:cubicBezTo>
                      <a:cubicBezTo>
                        <a:pt x="1331690" y="43497"/>
                        <a:pt x="1329309" y="45592"/>
                        <a:pt x="1308259" y="48164"/>
                      </a:cubicBezTo>
                      <a:cubicBezTo>
                        <a:pt x="1294352" y="49783"/>
                        <a:pt x="1279684" y="51783"/>
                        <a:pt x="1265301" y="53879"/>
                      </a:cubicBezTo>
                      <a:cubicBezTo>
                        <a:pt x="1265301" y="55403"/>
                        <a:pt x="1301972" y="50355"/>
                        <a:pt x="1313498" y="48926"/>
                      </a:cubicBezTo>
                      <a:cubicBezTo>
                        <a:pt x="1302353" y="50545"/>
                        <a:pt x="1291114" y="52164"/>
                        <a:pt x="1279970" y="53784"/>
                      </a:cubicBezTo>
                      <a:cubicBezTo>
                        <a:pt x="1272540" y="54831"/>
                        <a:pt x="1260920" y="56355"/>
                        <a:pt x="1257395" y="56070"/>
                      </a:cubicBezTo>
                      <a:cubicBezTo>
                        <a:pt x="1254062" y="55784"/>
                        <a:pt x="1262063" y="54165"/>
                        <a:pt x="1252728" y="55022"/>
                      </a:cubicBezTo>
                      <a:cubicBezTo>
                        <a:pt x="1233869" y="56736"/>
                        <a:pt x="1228820" y="59403"/>
                        <a:pt x="1211485" y="62070"/>
                      </a:cubicBezTo>
                      <a:cubicBezTo>
                        <a:pt x="1196150" y="64452"/>
                        <a:pt x="1185958" y="65118"/>
                        <a:pt x="1175766" y="65595"/>
                      </a:cubicBezTo>
                      <a:cubicBezTo>
                        <a:pt x="1175766" y="66547"/>
                        <a:pt x="1164241" y="69405"/>
                        <a:pt x="1156907" y="70833"/>
                      </a:cubicBezTo>
                      <a:cubicBezTo>
                        <a:pt x="1145477" y="73119"/>
                        <a:pt x="1150811" y="70833"/>
                        <a:pt x="1147286" y="71310"/>
                      </a:cubicBezTo>
                      <a:cubicBezTo>
                        <a:pt x="1139666" y="72453"/>
                        <a:pt x="1141286" y="73310"/>
                        <a:pt x="1141286" y="73786"/>
                      </a:cubicBezTo>
                      <a:cubicBezTo>
                        <a:pt x="1141286" y="73310"/>
                        <a:pt x="1146429" y="71024"/>
                        <a:pt x="1142143" y="71405"/>
                      </a:cubicBezTo>
                      <a:cubicBezTo>
                        <a:pt x="1135571" y="71881"/>
                        <a:pt x="1120997" y="74358"/>
                        <a:pt x="1113949" y="75501"/>
                      </a:cubicBezTo>
                      <a:cubicBezTo>
                        <a:pt x="1106043" y="76739"/>
                        <a:pt x="1091756" y="79025"/>
                        <a:pt x="1086898" y="80549"/>
                      </a:cubicBezTo>
                      <a:cubicBezTo>
                        <a:pt x="1083755" y="81501"/>
                        <a:pt x="1083278" y="81882"/>
                        <a:pt x="1075849" y="82835"/>
                      </a:cubicBezTo>
                      <a:cubicBezTo>
                        <a:pt x="1071563" y="83406"/>
                        <a:pt x="1067562" y="83692"/>
                        <a:pt x="1066133" y="83502"/>
                      </a:cubicBezTo>
                      <a:cubicBezTo>
                        <a:pt x="1064228" y="83216"/>
                        <a:pt x="1062704" y="83597"/>
                        <a:pt x="1056894" y="84454"/>
                      </a:cubicBezTo>
                      <a:cubicBezTo>
                        <a:pt x="1048703" y="85692"/>
                        <a:pt x="1041463" y="87502"/>
                        <a:pt x="1032891" y="88931"/>
                      </a:cubicBezTo>
                      <a:cubicBezTo>
                        <a:pt x="1024604" y="90360"/>
                        <a:pt x="1015651" y="91693"/>
                        <a:pt x="1007174" y="92836"/>
                      </a:cubicBezTo>
                      <a:cubicBezTo>
                        <a:pt x="1001744" y="93503"/>
                        <a:pt x="994124" y="93789"/>
                        <a:pt x="990695" y="94360"/>
                      </a:cubicBezTo>
                      <a:cubicBezTo>
                        <a:pt x="988600" y="94646"/>
                        <a:pt x="991743" y="94741"/>
                        <a:pt x="989362" y="95122"/>
                      </a:cubicBezTo>
                      <a:lnTo>
                        <a:pt x="982313" y="96170"/>
                      </a:lnTo>
                      <a:lnTo>
                        <a:pt x="948881" y="101123"/>
                      </a:lnTo>
                      <a:cubicBezTo>
                        <a:pt x="937641" y="102742"/>
                        <a:pt x="914209" y="105790"/>
                        <a:pt x="914209" y="107409"/>
                      </a:cubicBezTo>
                      <a:cubicBezTo>
                        <a:pt x="914209" y="106171"/>
                        <a:pt x="890873" y="109600"/>
                        <a:pt x="881729" y="110934"/>
                      </a:cubicBezTo>
                      <a:cubicBezTo>
                        <a:pt x="868871" y="112839"/>
                        <a:pt x="867347" y="113982"/>
                        <a:pt x="855155" y="115601"/>
                      </a:cubicBezTo>
                      <a:cubicBezTo>
                        <a:pt x="850011" y="116268"/>
                        <a:pt x="853631" y="114839"/>
                        <a:pt x="848582" y="115315"/>
                      </a:cubicBezTo>
                      <a:cubicBezTo>
                        <a:pt x="843820" y="115791"/>
                        <a:pt x="837438" y="116744"/>
                        <a:pt x="832199" y="117601"/>
                      </a:cubicBezTo>
                      <a:cubicBezTo>
                        <a:pt x="825627" y="118649"/>
                        <a:pt x="818198" y="119887"/>
                        <a:pt x="812578" y="121125"/>
                      </a:cubicBezTo>
                      <a:cubicBezTo>
                        <a:pt x="809054" y="121887"/>
                        <a:pt x="810863" y="122268"/>
                        <a:pt x="810863" y="122649"/>
                      </a:cubicBezTo>
                      <a:cubicBezTo>
                        <a:pt x="810863" y="120935"/>
                        <a:pt x="794861" y="124650"/>
                        <a:pt x="787337" y="125697"/>
                      </a:cubicBezTo>
                      <a:cubicBezTo>
                        <a:pt x="778002" y="127031"/>
                        <a:pt x="788956" y="122649"/>
                        <a:pt x="775526" y="125031"/>
                      </a:cubicBezTo>
                      <a:cubicBezTo>
                        <a:pt x="759143" y="127983"/>
                        <a:pt x="766191" y="129126"/>
                        <a:pt x="760667" y="131031"/>
                      </a:cubicBezTo>
                      <a:cubicBezTo>
                        <a:pt x="755999" y="132651"/>
                        <a:pt x="741426" y="132270"/>
                        <a:pt x="742188" y="132079"/>
                      </a:cubicBezTo>
                      <a:cubicBezTo>
                        <a:pt x="739426" y="133032"/>
                        <a:pt x="741998" y="133032"/>
                        <a:pt x="733330" y="134365"/>
                      </a:cubicBezTo>
                      <a:cubicBezTo>
                        <a:pt x="731044" y="134746"/>
                        <a:pt x="724281" y="135603"/>
                        <a:pt x="722281" y="136080"/>
                      </a:cubicBezTo>
                      <a:cubicBezTo>
                        <a:pt x="719900" y="136651"/>
                        <a:pt x="722471" y="136746"/>
                        <a:pt x="720281" y="137413"/>
                      </a:cubicBezTo>
                      <a:cubicBezTo>
                        <a:pt x="717613" y="138175"/>
                        <a:pt x="711422" y="139032"/>
                        <a:pt x="707708" y="139604"/>
                      </a:cubicBezTo>
                      <a:cubicBezTo>
                        <a:pt x="708374" y="138651"/>
                        <a:pt x="706850" y="138270"/>
                        <a:pt x="697135" y="140080"/>
                      </a:cubicBezTo>
                      <a:cubicBezTo>
                        <a:pt x="683990" y="142461"/>
                        <a:pt x="681609" y="143128"/>
                        <a:pt x="679990" y="141890"/>
                      </a:cubicBezTo>
                      <a:cubicBezTo>
                        <a:pt x="679418" y="141509"/>
                        <a:pt x="661892" y="144081"/>
                        <a:pt x="659987" y="144747"/>
                      </a:cubicBezTo>
                      <a:cubicBezTo>
                        <a:pt x="657416" y="145700"/>
                        <a:pt x="663035" y="145033"/>
                        <a:pt x="655130" y="146367"/>
                      </a:cubicBezTo>
                      <a:cubicBezTo>
                        <a:pt x="646271" y="147891"/>
                        <a:pt x="636461" y="149224"/>
                        <a:pt x="627698" y="150367"/>
                      </a:cubicBezTo>
                      <a:cubicBezTo>
                        <a:pt x="618363" y="151605"/>
                        <a:pt x="617030" y="151034"/>
                        <a:pt x="609029" y="151891"/>
                      </a:cubicBezTo>
                      <a:cubicBezTo>
                        <a:pt x="601790" y="152653"/>
                        <a:pt x="589979" y="154272"/>
                        <a:pt x="583787" y="155796"/>
                      </a:cubicBezTo>
                      <a:cubicBezTo>
                        <a:pt x="575501" y="157892"/>
                        <a:pt x="555879" y="159225"/>
                        <a:pt x="557117" y="158940"/>
                      </a:cubicBezTo>
                      <a:cubicBezTo>
                        <a:pt x="546926" y="161511"/>
                        <a:pt x="568357" y="159511"/>
                        <a:pt x="568357" y="160083"/>
                      </a:cubicBezTo>
                      <a:cubicBezTo>
                        <a:pt x="568357" y="160083"/>
                        <a:pt x="565499" y="160654"/>
                        <a:pt x="562547" y="161035"/>
                      </a:cubicBezTo>
                      <a:cubicBezTo>
                        <a:pt x="559594" y="161416"/>
                        <a:pt x="556641" y="161797"/>
                        <a:pt x="556355" y="161607"/>
                      </a:cubicBezTo>
                      <a:cubicBezTo>
                        <a:pt x="555498" y="160940"/>
                        <a:pt x="543401" y="163035"/>
                        <a:pt x="537401" y="164274"/>
                      </a:cubicBezTo>
                      <a:cubicBezTo>
                        <a:pt x="524542" y="166845"/>
                        <a:pt x="530162" y="164655"/>
                        <a:pt x="522923" y="164845"/>
                      </a:cubicBezTo>
                      <a:cubicBezTo>
                        <a:pt x="518065" y="164940"/>
                        <a:pt x="516541" y="166274"/>
                        <a:pt x="514921" y="166560"/>
                      </a:cubicBezTo>
                      <a:cubicBezTo>
                        <a:pt x="514921" y="167322"/>
                        <a:pt x="505587" y="168655"/>
                        <a:pt x="500539" y="169417"/>
                      </a:cubicBezTo>
                      <a:cubicBezTo>
                        <a:pt x="487013" y="171417"/>
                        <a:pt x="484823" y="171322"/>
                        <a:pt x="473583" y="174084"/>
                      </a:cubicBezTo>
                      <a:cubicBezTo>
                        <a:pt x="472631" y="174275"/>
                        <a:pt x="464058" y="176085"/>
                        <a:pt x="462439" y="176180"/>
                      </a:cubicBezTo>
                      <a:cubicBezTo>
                        <a:pt x="458724" y="176370"/>
                        <a:pt x="474821" y="172275"/>
                        <a:pt x="461296" y="173894"/>
                      </a:cubicBezTo>
                      <a:cubicBezTo>
                        <a:pt x="448056" y="175513"/>
                        <a:pt x="432340" y="178085"/>
                        <a:pt x="418719" y="180085"/>
                      </a:cubicBezTo>
                      <a:cubicBezTo>
                        <a:pt x="420243" y="179895"/>
                        <a:pt x="430721" y="178275"/>
                        <a:pt x="429959" y="178942"/>
                      </a:cubicBezTo>
                      <a:cubicBezTo>
                        <a:pt x="429578" y="179323"/>
                        <a:pt x="408242" y="182181"/>
                        <a:pt x="408242" y="182943"/>
                      </a:cubicBezTo>
                      <a:cubicBezTo>
                        <a:pt x="408242" y="182562"/>
                        <a:pt x="425387" y="181038"/>
                        <a:pt x="421481" y="181800"/>
                      </a:cubicBezTo>
                      <a:cubicBezTo>
                        <a:pt x="411861" y="183514"/>
                        <a:pt x="397955" y="187038"/>
                        <a:pt x="397955" y="185324"/>
                      </a:cubicBezTo>
                      <a:cubicBezTo>
                        <a:pt x="400336" y="184467"/>
                        <a:pt x="404622" y="183133"/>
                        <a:pt x="397002" y="184181"/>
                      </a:cubicBezTo>
                      <a:cubicBezTo>
                        <a:pt x="385763" y="185610"/>
                        <a:pt x="369284" y="187991"/>
                        <a:pt x="358235" y="189896"/>
                      </a:cubicBezTo>
                      <a:cubicBezTo>
                        <a:pt x="349472" y="191420"/>
                        <a:pt x="357759" y="191420"/>
                        <a:pt x="356711" y="192182"/>
                      </a:cubicBezTo>
                      <a:cubicBezTo>
                        <a:pt x="350615" y="193134"/>
                        <a:pt x="329184" y="195516"/>
                        <a:pt x="325946" y="195420"/>
                      </a:cubicBezTo>
                      <a:cubicBezTo>
                        <a:pt x="322898" y="195325"/>
                        <a:pt x="341186" y="192372"/>
                        <a:pt x="343472" y="192087"/>
                      </a:cubicBezTo>
                      <a:cubicBezTo>
                        <a:pt x="335280" y="193325"/>
                        <a:pt x="317945" y="196182"/>
                        <a:pt x="311468" y="196468"/>
                      </a:cubicBezTo>
                      <a:cubicBezTo>
                        <a:pt x="306419" y="196659"/>
                        <a:pt x="308515" y="195135"/>
                        <a:pt x="308515" y="194468"/>
                      </a:cubicBezTo>
                      <a:cubicBezTo>
                        <a:pt x="302800" y="196468"/>
                        <a:pt x="298799" y="198183"/>
                        <a:pt x="290036" y="200469"/>
                      </a:cubicBezTo>
                      <a:cubicBezTo>
                        <a:pt x="285560" y="201612"/>
                        <a:pt x="277178" y="202564"/>
                        <a:pt x="271082" y="203707"/>
                      </a:cubicBezTo>
                      <a:cubicBezTo>
                        <a:pt x="268034" y="204279"/>
                        <a:pt x="263176" y="206184"/>
                        <a:pt x="258699" y="206088"/>
                      </a:cubicBezTo>
                      <a:cubicBezTo>
                        <a:pt x="253175" y="206088"/>
                        <a:pt x="265367" y="203231"/>
                        <a:pt x="261557" y="202850"/>
                      </a:cubicBezTo>
                      <a:cubicBezTo>
                        <a:pt x="258413" y="202564"/>
                        <a:pt x="247460" y="204850"/>
                        <a:pt x="243840" y="205707"/>
                      </a:cubicBezTo>
                      <a:cubicBezTo>
                        <a:pt x="239078" y="206755"/>
                        <a:pt x="239078" y="207231"/>
                        <a:pt x="232601" y="208279"/>
                      </a:cubicBezTo>
                      <a:cubicBezTo>
                        <a:pt x="225552" y="209327"/>
                        <a:pt x="218218" y="210470"/>
                        <a:pt x="211074" y="211613"/>
                      </a:cubicBezTo>
                      <a:cubicBezTo>
                        <a:pt x="194120" y="214089"/>
                        <a:pt x="170117" y="217233"/>
                        <a:pt x="154305" y="220471"/>
                      </a:cubicBezTo>
                      <a:cubicBezTo>
                        <a:pt x="150495" y="221233"/>
                        <a:pt x="149638" y="222090"/>
                        <a:pt x="144780" y="222567"/>
                      </a:cubicBezTo>
                      <a:cubicBezTo>
                        <a:pt x="138398" y="223138"/>
                        <a:pt x="137255" y="222567"/>
                        <a:pt x="130588" y="223138"/>
                      </a:cubicBezTo>
                      <a:cubicBezTo>
                        <a:pt x="116872" y="224376"/>
                        <a:pt x="95155" y="227520"/>
                        <a:pt x="81058" y="230282"/>
                      </a:cubicBezTo>
                      <a:cubicBezTo>
                        <a:pt x="78296" y="230853"/>
                        <a:pt x="72676" y="232663"/>
                        <a:pt x="71057" y="232758"/>
                      </a:cubicBezTo>
                      <a:cubicBezTo>
                        <a:pt x="65437" y="233330"/>
                        <a:pt x="70580" y="231139"/>
                        <a:pt x="61627" y="232473"/>
                      </a:cubicBezTo>
                      <a:cubicBezTo>
                        <a:pt x="61532" y="232473"/>
                        <a:pt x="60960" y="232854"/>
                        <a:pt x="59436" y="233425"/>
                      </a:cubicBezTo>
                      <a:cubicBezTo>
                        <a:pt x="57912" y="233901"/>
                        <a:pt x="55626" y="234568"/>
                        <a:pt x="52102" y="235140"/>
                      </a:cubicBezTo>
                      <a:cubicBezTo>
                        <a:pt x="47149" y="235902"/>
                        <a:pt x="41339" y="236664"/>
                        <a:pt x="40291" y="237521"/>
                      </a:cubicBezTo>
                      <a:cubicBezTo>
                        <a:pt x="38100" y="239140"/>
                        <a:pt x="35624" y="239521"/>
                        <a:pt x="26384" y="241807"/>
                      </a:cubicBezTo>
                      <a:cubicBezTo>
                        <a:pt x="23717" y="241902"/>
                        <a:pt x="15050" y="240950"/>
                        <a:pt x="18479" y="240569"/>
                      </a:cubicBezTo>
                      <a:cubicBezTo>
                        <a:pt x="21241" y="240283"/>
                        <a:pt x="27527" y="239807"/>
                        <a:pt x="32004" y="238569"/>
                      </a:cubicBezTo>
                      <a:cubicBezTo>
                        <a:pt x="35052" y="237711"/>
                        <a:pt x="32195" y="237997"/>
                        <a:pt x="28861" y="238378"/>
                      </a:cubicBezTo>
                      <a:cubicBezTo>
                        <a:pt x="26003" y="238664"/>
                        <a:pt x="20765" y="239712"/>
                        <a:pt x="15335" y="240569"/>
                      </a:cubicBezTo>
                      <a:cubicBezTo>
                        <a:pt x="10001" y="241521"/>
                        <a:pt x="4572" y="242379"/>
                        <a:pt x="572" y="242664"/>
                      </a:cubicBezTo>
                      <a:cubicBezTo>
                        <a:pt x="572" y="243522"/>
                        <a:pt x="476" y="244188"/>
                        <a:pt x="381" y="244665"/>
                      </a:cubicBezTo>
                      <a:cubicBezTo>
                        <a:pt x="0" y="247427"/>
                        <a:pt x="286" y="256476"/>
                        <a:pt x="762" y="267048"/>
                      </a:cubicBezTo>
                      <a:cubicBezTo>
                        <a:pt x="1143" y="277526"/>
                        <a:pt x="1619" y="288861"/>
                        <a:pt x="1810" y="294576"/>
                      </a:cubicBezTo>
                      <a:cubicBezTo>
                        <a:pt x="2953" y="294671"/>
                        <a:pt x="2762" y="287718"/>
                        <a:pt x="3715" y="287908"/>
                      </a:cubicBezTo>
                      <a:cubicBezTo>
                        <a:pt x="3905" y="295719"/>
                        <a:pt x="2762" y="302481"/>
                        <a:pt x="2953" y="306006"/>
                      </a:cubicBezTo>
                      <a:cubicBezTo>
                        <a:pt x="3334" y="312768"/>
                        <a:pt x="4477" y="317626"/>
                        <a:pt x="5048" y="322770"/>
                      </a:cubicBezTo>
                      <a:cubicBezTo>
                        <a:pt x="4286" y="325532"/>
                        <a:pt x="762" y="363918"/>
                        <a:pt x="3143" y="364203"/>
                      </a:cubicBezTo>
                      <a:cubicBezTo>
                        <a:pt x="3239" y="359536"/>
                        <a:pt x="2858" y="358203"/>
                        <a:pt x="2667" y="356202"/>
                      </a:cubicBezTo>
                      <a:cubicBezTo>
                        <a:pt x="2477" y="352392"/>
                        <a:pt x="4096" y="357917"/>
                        <a:pt x="4286" y="359441"/>
                      </a:cubicBezTo>
                      <a:cubicBezTo>
                        <a:pt x="4763" y="362679"/>
                        <a:pt x="4953" y="368680"/>
                        <a:pt x="4953" y="373443"/>
                      </a:cubicBezTo>
                      <a:cubicBezTo>
                        <a:pt x="4953" y="385730"/>
                        <a:pt x="2953" y="372014"/>
                        <a:pt x="2858" y="386206"/>
                      </a:cubicBezTo>
                      <a:cubicBezTo>
                        <a:pt x="2858" y="392588"/>
                        <a:pt x="2953" y="402208"/>
                        <a:pt x="3334" y="408495"/>
                      </a:cubicBezTo>
                      <a:cubicBezTo>
                        <a:pt x="3715" y="416400"/>
                        <a:pt x="4572" y="410876"/>
                        <a:pt x="4858" y="421830"/>
                      </a:cubicBezTo>
                      <a:cubicBezTo>
                        <a:pt x="5048" y="429259"/>
                        <a:pt x="5239" y="433926"/>
                        <a:pt x="4382" y="433831"/>
                      </a:cubicBezTo>
                      <a:cubicBezTo>
                        <a:pt x="4191" y="432879"/>
                        <a:pt x="3524" y="428878"/>
                        <a:pt x="3334" y="429545"/>
                      </a:cubicBezTo>
                      <a:cubicBezTo>
                        <a:pt x="2953" y="430688"/>
                        <a:pt x="6763" y="462311"/>
                        <a:pt x="5810" y="467359"/>
                      </a:cubicBezTo>
                      <a:cubicBezTo>
                        <a:pt x="5048" y="471360"/>
                        <a:pt x="4191" y="468121"/>
                        <a:pt x="4286" y="480789"/>
                      </a:cubicBezTo>
                      <a:cubicBezTo>
                        <a:pt x="4286" y="483742"/>
                        <a:pt x="4763" y="496982"/>
                        <a:pt x="4953" y="499554"/>
                      </a:cubicBezTo>
                      <a:cubicBezTo>
                        <a:pt x="4763" y="497458"/>
                        <a:pt x="6382" y="472884"/>
                        <a:pt x="6382" y="484409"/>
                      </a:cubicBezTo>
                      <a:cubicBezTo>
                        <a:pt x="6382" y="493934"/>
                        <a:pt x="6477" y="502411"/>
                        <a:pt x="6477" y="512222"/>
                      </a:cubicBezTo>
                      <a:lnTo>
                        <a:pt x="6763" y="527271"/>
                      </a:lnTo>
                      <a:cubicBezTo>
                        <a:pt x="6668" y="530510"/>
                        <a:pt x="6858" y="532129"/>
                        <a:pt x="7144" y="532320"/>
                      </a:cubicBezTo>
                      <a:cubicBezTo>
                        <a:pt x="7334" y="536320"/>
                        <a:pt x="5525" y="528986"/>
                        <a:pt x="5334" y="529367"/>
                      </a:cubicBezTo>
                      <a:cubicBezTo>
                        <a:pt x="4667" y="530986"/>
                        <a:pt x="5620" y="540321"/>
                        <a:pt x="5906" y="542226"/>
                      </a:cubicBezTo>
                      <a:cubicBezTo>
                        <a:pt x="6287" y="544702"/>
                        <a:pt x="7334" y="550131"/>
                        <a:pt x="7049" y="555846"/>
                      </a:cubicBezTo>
                      <a:cubicBezTo>
                        <a:pt x="6763" y="560990"/>
                        <a:pt x="6001" y="556989"/>
                        <a:pt x="5620" y="559180"/>
                      </a:cubicBezTo>
                      <a:cubicBezTo>
                        <a:pt x="6191" y="555942"/>
                        <a:pt x="7715" y="576230"/>
                        <a:pt x="8001" y="581183"/>
                      </a:cubicBezTo>
                      <a:cubicBezTo>
                        <a:pt x="8287" y="586422"/>
                        <a:pt x="8477" y="592899"/>
                        <a:pt x="8382" y="598137"/>
                      </a:cubicBezTo>
                      <a:cubicBezTo>
                        <a:pt x="8287" y="602805"/>
                        <a:pt x="7810" y="600138"/>
                        <a:pt x="7715" y="605186"/>
                      </a:cubicBezTo>
                      <a:cubicBezTo>
                        <a:pt x="7620" y="609472"/>
                        <a:pt x="7810" y="627951"/>
                        <a:pt x="8477" y="628617"/>
                      </a:cubicBezTo>
                      <a:cubicBezTo>
                        <a:pt x="9144" y="629189"/>
                        <a:pt x="9430" y="630522"/>
                        <a:pt x="9620" y="637571"/>
                      </a:cubicBezTo>
                      <a:cubicBezTo>
                        <a:pt x="9620" y="637666"/>
                        <a:pt x="9716" y="640238"/>
                        <a:pt x="9716" y="642810"/>
                      </a:cubicBezTo>
                      <a:cubicBezTo>
                        <a:pt x="9811" y="645381"/>
                        <a:pt x="9716" y="647858"/>
                        <a:pt x="9716" y="647858"/>
                      </a:cubicBezTo>
                      <a:cubicBezTo>
                        <a:pt x="9430" y="647858"/>
                        <a:pt x="7525" y="628808"/>
                        <a:pt x="7430" y="641381"/>
                      </a:cubicBezTo>
                      <a:cubicBezTo>
                        <a:pt x="7430" y="651954"/>
                        <a:pt x="8954" y="656145"/>
                        <a:pt x="8573" y="666717"/>
                      </a:cubicBezTo>
                      <a:cubicBezTo>
                        <a:pt x="8096" y="678719"/>
                        <a:pt x="9049" y="686529"/>
                        <a:pt x="9811" y="696340"/>
                      </a:cubicBezTo>
                      <a:cubicBezTo>
                        <a:pt x="10382" y="703865"/>
                        <a:pt x="10097" y="702150"/>
                        <a:pt x="10001" y="706341"/>
                      </a:cubicBezTo>
                      <a:cubicBezTo>
                        <a:pt x="9906" y="709485"/>
                        <a:pt x="10478" y="715676"/>
                        <a:pt x="10573" y="719105"/>
                      </a:cubicBezTo>
                      <a:cubicBezTo>
                        <a:pt x="11335" y="722534"/>
                        <a:pt x="12573" y="735774"/>
                        <a:pt x="11430" y="739393"/>
                      </a:cubicBezTo>
                      <a:cubicBezTo>
                        <a:pt x="11144" y="740250"/>
                        <a:pt x="8668" y="745775"/>
                        <a:pt x="10192" y="752823"/>
                      </a:cubicBezTo>
                      <a:cubicBezTo>
                        <a:pt x="10954" y="756252"/>
                        <a:pt x="11335" y="755490"/>
                        <a:pt x="11430" y="764825"/>
                      </a:cubicBezTo>
                      <a:cubicBezTo>
                        <a:pt x="11430" y="769873"/>
                        <a:pt x="10668" y="766444"/>
                        <a:pt x="10478" y="768825"/>
                      </a:cubicBezTo>
                      <a:cubicBezTo>
                        <a:pt x="10192" y="771492"/>
                        <a:pt x="10382" y="777779"/>
                        <a:pt x="10478" y="781494"/>
                      </a:cubicBezTo>
                      <a:lnTo>
                        <a:pt x="11906" y="781684"/>
                      </a:lnTo>
                      <a:cubicBezTo>
                        <a:pt x="12002" y="778350"/>
                        <a:pt x="12192" y="772921"/>
                        <a:pt x="12573" y="771588"/>
                      </a:cubicBezTo>
                      <a:cubicBezTo>
                        <a:pt x="13240" y="769206"/>
                        <a:pt x="13430" y="786161"/>
                        <a:pt x="13430" y="788542"/>
                      </a:cubicBezTo>
                      <a:cubicBezTo>
                        <a:pt x="13621" y="800163"/>
                        <a:pt x="12764" y="794257"/>
                        <a:pt x="12478" y="804449"/>
                      </a:cubicBezTo>
                      <a:cubicBezTo>
                        <a:pt x="12383" y="806259"/>
                        <a:pt x="12002" y="821403"/>
                        <a:pt x="12287" y="822927"/>
                      </a:cubicBezTo>
                      <a:cubicBezTo>
                        <a:pt x="12954" y="826737"/>
                        <a:pt x="13335" y="822165"/>
                        <a:pt x="13621" y="832357"/>
                      </a:cubicBezTo>
                      <a:cubicBezTo>
                        <a:pt x="13716" y="837405"/>
                        <a:pt x="13621" y="842644"/>
                        <a:pt x="14097" y="844930"/>
                      </a:cubicBezTo>
                      <a:cubicBezTo>
                        <a:pt x="15145" y="850264"/>
                        <a:pt x="15335" y="882554"/>
                        <a:pt x="15431" y="890841"/>
                      </a:cubicBezTo>
                      <a:cubicBezTo>
                        <a:pt x="15526" y="899508"/>
                        <a:pt x="15240" y="897699"/>
                        <a:pt x="14669" y="900556"/>
                      </a:cubicBezTo>
                      <a:cubicBezTo>
                        <a:pt x="14097" y="903318"/>
                        <a:pt x="14573" y="915987"/>
                        <a:pt x="14669" y="920844"/>
                      </a:cubicBezTo>
                      <a:cubicBezTo>
                        <a:pt x="14478" y="927226"/>
                        <a:pt x="14478" y="937989"/>
                        <a:pt x="15431" y="941228"/>
                      </a:cubicBezTo>
                      <a:cubicBezTo>
                        <a:pt x="16002" y="943228"/>
                        <a:pt x="15907" y="947800"/>
                        <a:pt x="16002" y="953706"/>
                      </a:cubicBezTo>
                      <a:cubicBezTo>
                        <a:pt x="16097" y="957516"/>
                        <a:pt x="16574" y="958373"/>
                        <a:pt x="16764" y="963707"/>
                      </a:cubicBezTo>
                      <a:cubicBezTo>
                        <a:pt x="17145" y="972470"/>
                        <a:pt x="16859" y="977804"/>
                        <a:pt x="17050" y="985995"/>
                      </a:cubicBezTo>
                      <a:cubicBezTo>
                        <a:pt x="17240" y="995234"/>
                        <a:pt x="20479" y="1017237"/>
                        <a:pt x="20765" y="1009617"/>
                      </a:cubicBezTo>
                      <a:cubicBezTo>
                        <a:pt x="20765" y="1010284"/>
                        <a:pt x="20383" y="1000473"/>
                        <a:pt x="20383" y="998949"/>
                      </a:cubicBezTo>
                      <a:cubicBezTo>
                        <a:pt x="20383" y="993711"/>
                        <a:pt x="20383" y="987996"/>
                        <a:pt x="20765" y="984186"/>
                      </a:cubicBezTo>
                      <a:cubicBezTo>
                        <a:pt x="21050" y="972470"/>
                        <a:pt x="21146" y="959706"/>
                        <a:pt x="20669" y="946657"/>
                      </a:cubicBezTo>
                      <a:cubicBezTo>
                        <a:pt x="20383" y="937704"/>
                        <a:pt x="18955" y="946371"/>
                        <a:pt x="18479" y="934275"/>
                      </a:cubicBezTo>
                      <a:cubicBezTo>
                        <a:pt x="18098" y="926178"/>
                        <a:pt x="18383" y="920463"/>
                        <a:pt x="18764" y="914558"/>
                      </a:cubicBezTo>
                      <a:cubicBezTo>
                        <a:pt x="19336" y="914653"/>
                        <a:pt x="19431" y="913796"/>
                        <a:pt x="19336" y="907700"/>
                      </a:cubicBezTo>
                      <a:cubicBezTo>
                        <a:pt x="19145" y="897222"/>
                        <a:pt x="19145" y="902842"/>
                        <a:pt x="18193" y="899794"/>
                      </a:cubicBezTo>
                      <a:cubicBezTo>
                        <a:pt x="17812" y="898461"/>
                        <a:pt x="17335" y="890841"/>
                        <a:pt x="17621" y="887602"/>
                      </a:cubicBezTo>
                      <a:cubicBezTo>
                        <a:pt x="18193" y="880458"/>
                        <a:pt x="19717" y="893508"/>
                        <a:pt x="19431" y="877696"/>
                      </a:cubicBezTo>
                      <a:cubicBezTo>
                        <a:pt x="19336" y="872076"/>
                        <a:pt x="18383" y="859122"/>
                        <a:pt x="17717" y="859027"/>
                      </a:cubicBezTo>
                      <a:cubicBezTo>
                        <a:pt x="17621" y="856170"/>
                        <a:pt x="17526" y="851312"/>
                        <a:pt x="17431" y="848073"/>
                      </a:cubicBezTo>
                      <a:cubicBezTo>
                        <a:pt x="17240" y="844168"/>
                        <a:pt x="15526" y="814641"/>
                        <a:pt x="15716" y="812831"/>
                      </a:cubicBezTo>
                      <a:cubicBezTo>
                        <a:pt x="16193" y="807497"/>
                        <a:pt x="17812" y="827880"/>
                        <a:pt x="18288" y="827880"/>
                      </a:cubicBezTo>
                      <a:cubicBezTo>
                        <a:pt x="18193" y="827880"/>
                        <a:pt x="18002" y="825594"/>
                        <a:pt x="17812" y="822070"/>
                      </a:cubicBezTo>
                      <a:cubicBezTo>
                        <a:pt x="17621" y="818546"/>
                        <a:pt x="17431" y="813783"/>
                        <a:pt x="17145" y="808926"/>
                      </a:cubicBezTo>
                      <a:cubicBezTo>
                        <a:pt x="16669" y="799210"/>
                        <a:pt x="16288" y="788828"/>
                        <a:pt x="16002" y="786637"/>
                      </a:cubicBezTo>
                      <a:cubicBezTo>
                        <a:pt x="15335" y="780065"/>
                        <a:pt x="15431" y="775112"/>
                        <a:pt x="15907" y="768635"/>
                      </a:cubicBezTo>
                      <a:cubicBezTo>
                        <a:pt x="16764" y="758443"/>
                        <a:pt x="15716" y="759300"/>
                        <a:pt x="15621" y="752633"/>
                      </a:cubicBezTo>
                      <a:cubicBezTo>
                        <a:pt x="15431" y="745108"/>
                        <a:pt x="15335" y="743203"/>
                        <a:pt x="15716" y="737964"/>
                      </a:cubicBezTo>
                      <a:cubicBezTo>
                        <a:pt x="15812" y="736155"/>
                        <a:pt x="15907" y="733964"/>
                        <a:pt x="15812" y="731583"/>
                      </a:cubicBezTo>
                      <a:cubicBezTo>
                        <a:pt x="15621" y="726344"/>
                        <a:pt x="14764" y="722534"/>
                        <a:pt x="14478" y="726820"/>
                      </a:cubicBezTo>
                      <a:cubicBezTo>
                        <a:pt x="14097" y="728916"/>
                        <a:pt x="13240" y="729678"/>
                        <a:pt x="13430" y="722058"/>
                      </a:cubicBezTo>
                      <a:cubicBezTo>
                        <a:pt x="13621" y="715104"/>
                        <a:pt x="14383" y="713961"/>
                        <a:pt x="14478" y="706818"/>
                      </a:cubicBezTo>
                      <a:cubicBezTo>
                        <a:pt x="14573" y="699674"/>
                        <a:pt x="14097" y="691387"/>
                        <a:pt x="13621" y="685101"/>
                      </a:cubicBezTo>
                      <a:cubicBezTo>
                        <a:pt x="13526" y="679671"/>
                        <a:pt x="13430" y="674337"/>
                        <a:pt x="13621" y="669480"/>
                      </a:cubicBezTo>
                      <a:cubicBezTo>
                        <a:pt x="13907" y="668146"/>
                        <a:pt x="14002" y="666336"/>
                        <a:pt x="13907" y="664050"/>
                      </a:cubicBezTo>
                      <a:cubicBezTo>
                        <a:pt x="13716" y="655097"/>
                        <a:pt x="13145" y="657383"/>
                        <a:pt x="12954" y="648429"/>
                      </a:cubicBezTo>
                      <a:cubicBezTo>
                        <a:pt x="12764" y="642524"/>
                        <a:pt x="13049" y="638619"/>
                        <a:pt x="13049" y="632808"/>
                      </a:cubicBezTo>
                      <a:cubicBezTo>
                        <a:pt x="12954" y="619188"/>
                        <a:pt x="12478" y="602138"/>
                        <a:pt x="11430" y="590708"/>
                      </a:cubicBezTo>
                      <a:cubicBezTo>
                        <a:pt x="10668" y="582802"/>
                        <a:pt x="10573" y="580611"/>
                        <a:pt x="11621" y="580802"/>
                      </a:cubicBezTo>
                      <a:cubicBezTo>
                        <a:pt x="12383" y="587565"/>
                        <a:pt x="12287" y="578421"/>
                        <a:pt x="12192" y="573277"/>
                      </a:cubicBezTo>
                      <a:cubicBezTo>
                        <a:pt x="12097" y="565943"/>
                        <a:pt x="12002" y="556799"/>
                        <a:pt x="11525" y="549941"/>
                      </a:cubicBezTo>
                      <a:cubicBezTo>
                        <a:pt x="11240" y="544702"/>
                        <a:pt x="10478" y="540130"/>
                        <a:pt x="10668" y="532129"/>
                      </a:cubicBezTo>
                      <a:cubicBezTo>
                        <a:pt x="11811" y="532224"/>
                        <a:pt x="11049" y="512793"/>
                        <a:pt x="10763" y="506412"/>
                      </a:cubicBezTo>
                      <a:cubicBezTo>
                        <a:pt x="10478" y="499839"/>
                        <a:pt x="8573" y="490600"/>
                        <a:pt x="8954" y="487838"/>
                      </a:cubicBezTo>
                      <a:cubicBezTo>
                        <a:pt x="9811" y="481075"/>
                        <a:pt x="10192" y="479075"/>
                        <a:pt x="10001" y="466311"/>
                      </a:cubicBezTo>
                      <a:cubicBezTo>
                        <a:pt x="9811" y="447738"/>
                        <a:pt x="9430" y="428211"/>
                        <a:pt x="8763" y="409733"/>
                      </a:cubicBezTo>
                      <a:cubicBezTo>
                        <a:pt x="8477" y="402970"/>
                        <a:pt x="8192" y="396303"/>
                        <a:pt x="8001" y="389635"/>
                      </a:cubicBezTo>
                      <a:cubicBezTo>
                        <a:pt x="7810" y="385635"/>
                        <a:pt x="7239" y="382587"/>
                        <a:pt x="7144" y="378872"/>
                      </a:cubicBezTo>
                      <a:cubicBezTo>
                        <a:pt x="7049" y="373633"/>
                        <a:pt x="7906" y="369156"/>
                        <a:pt x="8096" y="365061"/>
                      </a:cubicBezTo>
                      <a:cubicBezTo>
                        <a:pt x="8382" y="359727"/>
                        <a:pt x="8477" y="353250"/>
                        <a:pt x="8382" y="346773"/>
                      </a:cubicBezTo>
                      <a:cubicBezTo>
                        <a:pt x="8287" y="338105"/>
                        <a:pt x="8001" y="330390"/>
                        <a:pt x="7049" y="330294"/>
                      </a:cubicBezTo>
                      <a:cubicBezTo>
                        <a:pt x="7810" y="330390"/>
                        <a:pt x="6191" y="311054"/>
                        <a:pt x="5906" y="306768"/>
                      </a:cubicBezTo>
                      <a:cubicBezTo>
                        <a:pt x="5810" y="304291"/>
                        <a:pt x="6668" y="293909"/>
                        <a:pt x="6763" y="288670"/>
                      </a:cubicBezTo>
                      <a:cubicBezTo>
                        <a:pt x="6858" y="281336"/>
                        <a:pt x="6763" y="272001"/>
                        <a:pt x="6382" y="264477"/>
                      </a:cubicBezTo>
                      <a:cubicBezTo>
                        <a:pt x="6001" y="257809"/>
                        <a:pt x="5144" y="260667"/>
                        <a:pt x="4572" y="260571"/>
                      </a:cubicBezTo>
                      <a:cubicBezTo>
                        <a:pt x="4572" y="258952"/>
                        <a:pt x="4477" y="256285"/>
                        <a:pt x="4382" y="253618"/>
                      </a:cubicBezTo>
                      <a:cubicBezTo>
                        <a:pt x="4286" y="250951"/>
                        <a:pt x="4286" y="247998"/>
                        <a:pt x="4286" y="247713"/>
                      </a:cubicBezTo>
                      <a:cubicBezTo>
                        <a:pt x="4477" y="247998"/>
                        <a:pt x="4667" y="247903"/>
                        <a:pt x="4858" y="247617"/>
                      </a:cubicBezTo>
                      <a:cubicBezTo>
                        <a:pt x="4858" y="247427"/>
                        <a:pt x="4953" y="247141"/>
                        <a:pt x="4953" y="246855"/>
                      </a:cubicBezTo>
                      <a:cubicBezTo>
                        <a:pt x="6763" y="246570"/>
                        <a:pt x="9430" y="246189"/>
                        <a:pt x="10763" y="245998"/>
                      </a:cubicBezTo>
                      <a:cubicBezTo>
                        <a:pt x="13240" y="245617"/>
                        <a:pt x="14669" y="245998"/>
                        <a:pt x="18764" y="245522"/>
                      </a:cubicBezTo>
                      <a:cubicBezTo>
                        <a:pt x="23146" y="245046"/>
                        <a:pt x="28099" y="244284"/>
                        <a:pt x="32576" y="243522"/>
                      </a:cubicBezTo>
                      <a:cubicBezTo>
                        <a:pt x="46768" y="241236"/>
                        <a:pt x="52292" y="239712"/>
                        <a:pt x="63913" y="237330"/>
                      </a:cubicBezTo>
                      <a:cubicBezTo>
                        <a:pt x="78581" y="234282"/>
                        <a:pt x="74581" y="235711"/>
                        <a:pt x="74581" y="236854"/>
                      </a:cubicBezTo>
                      <a:cubicBezTo>
                        <a:pt x="74581" y="236187"/>
                        <a:pt x="83344" y="235521"/>
                        <a:pt x="87154" y="234378"/>
                      </a:cubicBezTo>
                      <a:cubicBezTo>
                        <a:pt x="87916" y="234187"/>
                        <a:pt x="88202" y="233330"/>
                        <a:pt x="89154" y="233139"/>
                      </a:cubicBezTo>
                      <a:cubicBezTo>
                        <a:pt x="95250" y="232187"/>
                        <a:pt x="94107" y="233425"/>
                        <a:pt x="99441" y="232663"/>
                      </a:cubicBezTo>
                      <a:cubicBezTo>
                        <a:pt x="106775" y="231615"/>
                        <a:pt x="111633" y="229996"/>
                        <a:pt x="118396" y="228758"/>
                      </a:cubicBezTo>
                      <a:cubicBezTo>
                        <a:pt x="129540" y="226758"/>
                        <a:pt x="122873" y="228472"/>
                        <a:pt x="118682" y="229425"/>
                      </a:cubicBezTo>
                      <a:cubicBezTo>
                        <a:pt x="112395" y="230853"/>
                        <a:pt x="113919" y="231901"/>
                        <a:pt x="123539" y="230187"/>
                      </a:cubicBezTo>
                      <a:cubicBezTo>
                        <a:pt x="132874" y="228567"/>
                        <a:pt x="143351" y="226186"/>
                        <a:pt x="143351" y="225138"/>
                      </a:cubicBezTo>
                      <a:cubicBezTo>
                        <a:pt x="143351" y="227710"/>
                        <a:pt x="205359" y="215994"/>
                        <a:pt x="205359" y="217804"/>
                      </a:cubicBezTo>
                      <a:cubicBezTo>
                        <a:pt x="217170" y="217233"/>
                        <a:pt x="228029" y="214089"/>
                        <a:pt x="240887" y="211994"/>
                      </a:cubicBezTo>
                      <a:cubicBezTo>
                        <a:pt x="250698" y="210470"/>
                        <a:pt x="260509" y="209041"/>
                        <a:pt x="270320" y="207517"/>
                      </a:cubicBezTo>
                      <a:cubicBezTo>
                        <a:pt x="283655" y="205326"/>
                        <a:pt x="296132" y="203231"/>
                        <a:pt x="308324" y="201231"/>
                      </a:cubicBezTo>
                      <a:cubicBezTo>
                        <a:pt x="318135" y="199802"/>
                        <a:pt x="320707" y="200088"/>
                        <a:pt x="333185" y="198278"/>
                      </a:cubicBezTo>
                      <a:cubicBezTo>
                        <a:pt x="337852" y="197611"/>
                        <a:pt x="345472" y="196468"/>
                        <a:pt x="348901" y="195516"/>
                      </a:cubicBezTo>
                      <a:cubicBezTo>
                        <a:pt x="350615" y="195039"/>
                        <a:pt x="349187" y="194658"/>
                        <a:pt x="353187" y="194087"/>
                      </a:cubicBezTo>
                      <a:cubicBezTo>
                        <a:pt x="362712" y="192753"/>
                        <a:pt x="363760" y="193992"/>
                        <a:pt x="363760" y="194658"/>
                      </a:cubicBezTo>
                      <a:cubicBezTo>
                        <a:pt x="363760" y="194277"/>
                        <a:pt x="368808" y="193325"/>
                        <a:pt x="376523" y="192087"/>
                      </a:cubicBezTo>
                      <a:cubicBezTo>
                        <a:pt x="384334" y="190848"/>
                        <a:pt x="394716" y="189229"/>
                        <a:pt x="405479" y="187610"/>
                      </a:cubicBezTo>
                      <a:cubicBezTo>
                        <a:pt x="427101" y="184467"/>
                        <a:pt x="449961" y="181228"/>
                        <a:pt x="455486" y="180371"/>
                      </a:cubicBezTo>
                      <a:cubicBezTo>
                        <a:pt x="466630" y="178752"/>
                        <a:pt x="479870" y="177418"/>
                        <a:pt x="490347" y="175799"/>
                      </a:cubicBezTo>
                      <a:cubicBezTo>
                        <a:pt x="500539" y="174180"/>
                        <a:pt x="511016" y="172370"/>
                        <a:pt x="520160" y="170560"/>
                      </a:cubicBezTo>
                      <a:cubicBezTo>
                        <a:pt x="523208" y="169989"/>
                        <a:pt x="535305" y="166560"/>
                        <a:pt x="529781" y="167322"/>
                      </a:cubicBezTo>
                      <a:cubicBezTo>
                        <a:pt x="537496" y="166179"/>
                        <a:pt x="532162" y="169036"/>
                        <a:pt x="544544" y="166560"/>
                      </a:cubicBezTo>
                      <a:cubicBezTo>
                        <a:pt x="546163" y="166274"/>
                        <a:pt x="558070" y="163416"/>
                        <a:pt x="560737" y="163321"/>
                      </a:cubicBezTo>
                      <a:cubicBezTo>
                        <a:pt x="562166" y="163226"/>
                        <a:pt x="551688" y="166464"/>
                        <a:pt x="559022" y="165226"/>
                      </a:cubicBezTo>
                      <a:cubicBezTo>
                        <a:pt x="567881" y="163702"/>
                        <a:pt x="583978" y="160749"/>
                        <a:pt x="583978" y="159606"/>
                      </a:cubicBezTo>
                      <a:cubicBezTo>
                        <a:pt x="589598" y="158654"/>
                        <a:pt x="596170" y="158844"/>
                        <a:pt x="597789" y="158940"/>
                      </a:cubicBezTo>
                      <a:cubicBezTo>
                        <a:pt x="599504" y="158749"/>
                        <a:pt x="616744" y="157130"/>
                        <a:pt x="617887" y="156749"/>
                      </a:cubicBezTo>
                      <a:cubicBezTo>
                        <a:pt x="620935" y="155796"/>
                        <a:pt x="619601" y="154844"/>
                        <a:pt x="629126" y="153320"/>
                      </a:cubicBezTo>
                      <a:cubicBezTo>
                        <a:pt x="636365" y="152177"/>
                        <a:pt x="641413" y="151891"/>
                        <a:pt x="649415" y="150558"/>
                      </a:cubicBezTo>
                      <a:cubicBezTo>
                        <a:pt x="656939" y="149224"/>
                        <a:pt x="658082" y="148653"/>
                        <a:pt x="666369" y="147414"/>
                      </a:cubicBezTo>
                      <a:cubicBezTo>
                        <a:pt x="676275" y="145986"/>
                        <a:pt x="679037" y="146462"/>
                        <a:pt x="689420" y="145033"/>
                      </a:cubicBezTo>
                      <a:cubicBezTo>
                        <a:pt x="696373" y="144081"/>
                        <a:pt x="707993" y="142176"/>
                        <a:pt x="707993" y="141318"/>
                      </a:cubicBezTo>
                      <a:cubicBezTo>
                        <a:pt x="709803" y="141223"/>
                        <a:pt x="725424" y="140175"/>
                        <a:pt x="724567" y="139985"/>
                      </a:cubicBezTo>
                      <a:cubicBezTo>
                        <a:pt x="723519" y="139699"/>
                        <a:pt x="714470" y="139794"/>
                        <a:pt x="726377" y="138175"/>
                      </a:cubicBezTo>
                      <a:cubicBezTo>
                        <a:pt x="732282" y="137318"/>
                        <a:pt x="735330" y="137413"/>
                        <a:pt x="740569" y="136842"/>
                      </a:cubicBezTo>
                      <a:cubicBezTo>
                        <a:pt x="751237" y="135699"/>
                        <a:pt x="771716" y="132746"/>
                        <a:pt x="777050" y="130936"/>
                      </a:cubicBezTo>
                      <a:cubicBezTo>
                        <a:pt x="774097" y="131984"/>
                        <a:pt x="792956" y="130269"/>
                        <a:pt x="797624" y="129603"/>
                      </a:cubicBezTo>
                      <a:cubicBezTo>
                        <a:pt x="797624" y="128650"/>
                        <a:pt x="803338" y="128079"/>
                        <a:pt x="811149" y="126936"/>
                      </a:cubicBezTo>
                      <a:cubicBezTo>
                        <a:pt x="820007" y="125602"/>
                        <a:pt x="815912" y="126364"/>
                        <a:pt x="818769" y="125316"/>
                      </a:cubicBezTo>
                      <a:cubicBezTo>
                        <a:pt x="822865" y="123888"/>
                        <a:pt x="843439" y="122078"/>
                        <a:pt x="849821" y="121221"/>
                      </a:cubicBezTo>
                      <a:cubicBezTo>
                        <a:pt x="854488" y="120554"/>
                        <a:pt x="855345" y="119887"/>
                        <a:pt x="861346" y="118935"/>
                      </a:cubicBezTo>
                      <a:cubicBezTo>
                        <a:pt x="869823" y="117696"/>
                        <a:pt x="878586" y="116363"/>
                        <a:pt x="887159" y="115029"/>
                      </a:cubicBezTo>
                      <a:cubicBezTo>
                        <a:pt x="903732" y="112553"/>
                        <a:pt x="912400" y="111124"/>
                        <a:pt x="919925" y="108457"/>
                      </a:cubicBezTo>
                      <a:cubicBezTo>
                        <a:pt x="917448" y="109314"/>
                        <a:pt x="911638" y="110934"/>
                        <a:pt x="913067" y="111315"/>
                      </a:cubicBezTo>
                      <a:cubicBezTo>
                        <a:pt x="914781" y="111791"/>
                        <a:pt x="923925" y="109600"/>
                        <a:pt x="925735" y="109124"/>
                      </a:cubicBezTo>
                      <a:cubicBezTo>
                        <a:pt x="936308" y="106171"/>
                        <a:pt x="943070" y="105695"/>
                        <a:pt x="949833" y="106076"/>
                      </a:cubicBezTo>
                      <a:cubicBezTo>
                        <a:pt x="954596" y="106362"/>
                        <a:pt x="969931" y="100361"/>
                        <a:pt x="969931" y="102171"/>
                      </a:cubicBezTo>
                      <a:cubicBezTo>
                        <a:pt x="969931" y="103314"/>
                        <a:pt x="997458" y="99218"/>
                        <a:pt x="997458" y="97694"/>
                      </a:cubicBezTo>
                      <a:cubicBezTo>
                        <a:pt x="997458" y="98361"/>
                        <a:pt x="1001649" y="98075"/>
                        <a:pt x="1006888" y="97599"/>
                      </a:cubicBezTo>
                      <a:cubicBezTo>
                        <a:pt x="1009555" y="97408"/>
                        <a:pt x="1013270" y="96456"/>
                        <a:pt x="1017842" y="95789"/>
                      </a:cubicBezTo>
                      <a:cubicBezTo>
                        <a:pt x="1025557" y="94646"/>
                        <a:pt x="1028986" y="94551"/>
                        <a:pt x="1036511" y="93503"/>
                      </a:cubicBezTo>
                      <a:cubicBezTo>
                        <a:pt x="1044131" y="92455"/>
                        <a:pt x="1048798" y="91217"/>
                        <a:pt x="1055275" y="90264"/>
                      </a:cubicBezTo>
                      <a:cubicBezTo>
                        <a:pt x="1063085" y="89217"/>
                        <a:pt x="1070896" y="88074"/>
                        <a:pt x="1078516" y="87026"/>
                      </a:cubicBezTo>
                      <a:cubicBezTo>
                        <a:pt x="1089851" y="85597"/>
                        <a:pt x="1098233" y="84740"/>
                        <a:pt x="1110139" y="82740"/>
                      </a:cubicBezTo>
                      <a:cubicBezTo>
                        <a:pt x="1115949" y="81787"/>
                        <a:pt x="1122045" y="79882"/>
                        <a:pt x="1124807" y="79501"/>
                      </a:cubicBezTo>
                      <a:cubicBezTo>
                        <a:pt x="1128427" y="78930"/>
                        <a:pt x="1130903" y="79787"/>
                        <a:pt x="1135190" y="79406"/>
                      </a:cubicBezTo>
                      <a:cubicBezTo>
                        <a:pt x="1141000" y="78834"/>
                        <a:pt x="1145000" y="77406"/>
                        <a:pt x="1146620" y="76739"/>
                      </a:cubicBezTo>
                      <a:cubicBezTo>
                        <a:pt x="1148239" y="76167"/>
                        <a:pt x="1149001" y="74167"/>
                        <a:pt x="1156907" y="73786"/>
                      </a:cubicBezTo>
                      <a:cubicBezTo>
                        <a:pt x="1163479" y="73405"/>
                        <a:pt x="1166146" y="73881"/>
                        <a:pt x="1175576" y="72834"/>
                      </a:cubicBezTo>
                      <a:cubicBezTo>
                        <a:pt x="1187958" y="71500"/>
                        <a:pt x="1193673" y="67976"/>
                        <a:pt x="1204436" y="67785"/>
                      </a:cubicBezTo>
                      <a:cubicBezTo>
                        <a:pt x="1211009" y="67690"/>
                        <a:pt x="1235869" y="63499"/>
                        <a:pt x="1244346" y="62166"/>
                      </a:cubicBezTo>
                      <a:cubicBezTo>
                        <a:pt x="1253014" y="60737"/>
                        <a:pt x="1260539" y="59308"/>
                        <a:pt x="1269397" y="58260"/>
                      </a:cubicBezTo>
                      <a:cubicBezTo>
                        <a:pt x="1271588" y="57975"/>
                        <a:pt x="1289971" y="56451"/>
                        <a:pt x="1289399" y="56355"/>
                      </a:cubicBezTo>
                      <a:cubicBezTo>
                        <a:pt x="1288352" y="56070"/>
                        <a:pt x="1282351" y="56546"/>
                        <a:pt x="1288637" y="55308"/>
                      </a:cubicBezTo>
                      <a:cubicBezTo>
                        <a:pt x="1292066" y="54641"/>
                        <a:pt x="1296543" y="53879"/>
                        <a:pt x="1300448" y="53403"/>
                      </a:cubicBezTo>
                      <a:cubicBezTo>
                        <a:pt x="1308068" y="52355"/>
                        <a:pt x="1321118" y="50736"/>
                        <a:pt x="1321118" y="51688"/>
                      </a:cubicBezTo>
                      <a:cubicBezTo>
                        <a:pt x="1321118" y="48735"/>
                        <a:pt x="1333976" y="50259"/>
                        <a:pt x="1345216" y="48354"/>
                      </a:cubicBezTo>
                      <a:cubicBezTo>
                        <a:pt x="1355217" y="46640"/>
                        <a:pt x="1356170" y="45116"/>
                        <a:pt x="1368171" y="43211"/>
                      </a:cubicBezTo>
                      <a:cubicBezTo>
                        <a:pt x="1371505" y="42639"/>
                        <a:pt x="1380744" y="41973"/>
                        <a:pt x="1384745" y="41592"/>
                      </a:cubicBezTo>
                      <a:cubicBezTo>
                        <a:pt x="1401985" y="39591"/>
                        <a:pt x="1395222" y="39115"/>
                        <a:pt x="1412939" y="37020"/>
                      </a:cubicBezTo>
                      <a:cubicBezTo>
                        <a:pt x="1424464" y="35591"/>
                        <a:pt x="1432274" y="34734"/>
                        <a:pt x="1444466" y="32829"/>
                      </a:cubicBezTo>
                      <a:cubicBezTo>
                        <a:pt x="1447991" y="32162"/>
                        <a:pt x="1458754" y="30162"/>
                        <a:pt x="1459421" y="30066"/>
                      </a:cubicBezTo>
                      <a:cubicBezTo>
                        <a:pt x="1477328" y="27590"/>
                        <a:pt x="1497425" y="27114"/>
                        <a:pt x="1515809" y="23494"/>
                      </a:cubicBezTo>
                      <a:cubicBezTo>
                        <a:pt x="1524762" y="21780"/>
                        <a:pt x="1516285" y="22542"/>
                        <a:pt x="1527715" y="20922"/>
                      </a:cubicBezTo>
                      <a:cubicBezTo>
                        <a:pt x="1531049" y="20827"/>
                        <a:pt x="1535525" y="20446"/>
                        <a:pt x="1540288" y="19779"/>
                      </a:cubicBezTo>
                      <a:cubicBezTo>
                        <a:pt x="1542764" y="19494"/>
                        <a:pt x="1542193" y="19017"/>
                        <a:pt x="1545812" y="18351"/>
                      </a:cubicBezTo>
                      <a:cubicBezTo>
                        <a:pt x="1567339" y="13683"/>
                        <a:pt x="1611440" y="9969"/>
                        <a:pt x="1630204" y="5682"/>
                      </a:cubicBezTo>
                      <a:cubicBezTo>
                        <a:pt x="1636967" y="4825"/>
                        <a:pt x="1623441" y="7206"/>
                        <a:pt x="1630204" y="56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13" name="Google Shape;3513;p67"/>
              <p:cNvGrpSpPr/>
              <p:nvPr/>
            </p:nvGrpSpPr>
            <p:grpSpPr>
              <a:xfrm>
                <a:off x="4475020" y="2544132"/>
                <a:ext cx="1673176" cy="2775270"/>
                <a:chOff x="4475020" y="2544132"/>
                <a:chExt cx="1673176" cy="2775270"/>
              </a:xfrm>
            </p:grpSpPr>
            <p:sp>
              <p:nvSpPr>
                <p:cNvPr id="3514" name="Google Shape;3514;p67"/>
                <p:cNvSpPr/>
                <p:nvPr/>
              </p:nvSpPr>
              <p:spPr>
                <a:xfrm>
                  <a:off x="4479225" y="2546984"/>
                  <a:ext cx="1662780" cy="276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780" h="2769870" extrusionOk="0">
                      <a:moveTo>
                        <a:pt x="64867" y="2769870"/>
                      </a:moveTo>
                      <a:cubicBezTo>
                        <a:pt x="62390" y="2769870"/>
                        <a:pt x="59914" y="2769108"/>
                        <a:pt x="57818" y="2767679"/>
                      </a:cubicBezTo>
                      <a:cubicBezTo>
                        <a:pt x="54485" y="2765394"/>
                        <a:pt x="52484" y="2761679"/>
                        <a:pt x="52389" y="2757583"/>
                      </a:cubicBezTo>
                      <a:lnTo>
                        <a:pt x="1" y="255079"/>
                      </a:lnTo>
                      <a:cubicBezTo>
                        <a:pt x="-94" y="248793"/>
                        <a:pt x="4383" y="243364"/>
                        <a:pt x="10669" y="242507"/>
                      </a:cubicBezTo>
                      <a:cubicBezTo>
                        <a:pt x="176404" y="217646"/>
                        <a:pt x="1630301" y="0"/>
                        <a:pt x="1650303" y="0"/>
                      </a:cubicBezTo>
                      <a:cubicBezTo>
                        <a:pt x="1657161" y="0"/>
                        <a:pt x="1662781" y="5620"/>
                        <a:pt x="1662781" y="12478"/>
                      </a:cubicBezTo>
                      <a:lnTo>
                        <a:pt x="1662781" y="2174367"/>
                      </a:lnTo>
                      <a:cubicBezTo>
                        <a:pt x="1662781" y="2179606"/>
                        <a:pt x="1659542" y="2184273"/>
                        <a:pt x="1654589" y="2186083"/>
                      </a:cubicBezTo>
                      <a:lnTo>
                        <a:pt x="69153" y="2769108"/>
                      </a:lnTo>
                      <a:cubicBezTo>
                        <a:pt x="67724" y="2769680"/>
                        <a:pt x="66295" y="2769870"/>
                        <a:pt x="64867" y="2769870"/>
                      </a:cubicBezTo>
                      <a:close/>
                      <a:moveTo>
                        <a:pt x="25147" y="265557"/>
                      </a:moveTo>
                      <a:lnTo>
                        <a:pt x="76963" y="2739581"/>
                      </a:lnTo>
                      <a:lnTo>
                        <a:pt x="1637730" y="2165604"/>
                      </a:lnTo>
                      <a:lnTo>
                        <a:pt x="1637730" y="26479"/>
                      </a:lnTo>
                      <a:cubicBezTo>
                        <a:pt x="1513143" y="43244"/>
                        <a:pt x="552261" y="186595"/>
                        <a:pt x="25147" y="26555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515" name="Google Shape;3515;p67"/>
                <p:cNvGrpSpPr/>
                <p:nvPr/>
              </p:nvGrpSpPr>
              <p:grpSpPr>
                <a:xfrm>
                  <a:off x="4475020" y="2544132"/>
                  <a:ext cx="1673176" cy="2775270"/>
                  <a:chOff x="4475020" y="2544132"/>
                  <a:chExt cx="1673176" cy="2775270"/>
                </a:xfrm>
              </p:grpSpPr>
              <p:sp>
                <p:nvSpPr>
                  <p:cNvPr id="3516" name="Google Shape;3516;p67"/>
                  <p:cNvSpPr/>
                  <p:nvPr/>
                </p:nvSpPr>
                <p:spPr>
                  <a:xfrm>
                    <a:off x="4479225" y="2546984"/>
                    <a:ext cx="1662780" cy="27698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2780" h="2769870" extrusionOk="0">
                        <a:moveTo>
                          <a:pt x="64867" y="2769870"/>
                        </a:moveTo>
                        <a:cubicBezTo>
                          <a:pt x="62390" y="2769870"/>
                          <a:pt x="59914" y="2769108"/>
                          <a:pt x="57818" y="2767679"/>
                        </a:cubicBezTo>
                        <a:cubicBezTo>
                          <a:pt x="54485" y="2765394"/>
                          <a:pt x="52484" y="2761679"/>
                          <a:pt x="52389" y="2757583"/>
                        </a:cubicBezTo>
                        <a:lnTo>
                          <a:pt x="1" y="255079"/>
                        </a:lnTo>
                        <a:cubicBezTo>
                          <a:pt x="-94" y="248793"/>
                          <a:pt x="4383" y="243364"/>
                          <a:pt x="10669" y="242507"/>
                        </a:cubicBezTo>
                        <a:cubicBezTo>
                          <a:pt x="176404" y="217646"/>
                          <a:pt x="1630301" y="0"/>
                          <a:pt x="1650303" y="0"/>
                        </a:cubicBezTo>
                        <a:cubicBezTo>
                          <a:pt x="1657161" y="0"/>
                          <a:pt x="1662781" y="5620"/>
                          <a:pt x="1662781" y="12478"/>
                        </a:cubicBezTo>
                        <a:lnTo>
                          <a:pt x="1662781" y="2174367"/>
                        </a:lnTo>
                        <a:cubicBezTo>
                          <a:pt x="1662781" y="2179606"/>
                          <a:pt x="1659542" y="2184273"/>
                          <a:pt x="1654589" y="2186083"/>
                        </a:cubicBezTo>
                        <a:lnTo>
                          <a:pt x="69153" y="2769108"/>
                        </a:lnTo>
                        <a:cubicBezTo>
                          <a:pt x="67724" y="2769680"/>
                          <a:pt x="66295" y="2769870"/>
                          <a:pt x="64867" y="2769870"/>
                        </a:cubicBezTo>
                        <a:close/>
                        <a:moveTo>
                          <a:pt x="25147" y="265557"/>
                        </a:moveTo>
                        <a:lnTo>
                          <a:pt x="76963" y="2739581"/>
                        </a:lnTo>
                        <a:lnTo>
                          <a:pt x="1637730" y="2165604"/>
                        </a:lnTo>
                        <a:lnTo>
                          <a:pt x="1637730" y="26479"/>
                        </a:lnTo>
                        <a:cubicBezTo>
                          <a:pt x="1513143" y="43244"/>
                          <a:pt x="552261" y="186595"/>
                          <a:pt x="25147" y="26555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7" name="Google Shape;3517;p67"/>
                  <p:cNvSpPr/>
                  <p:nvPr/>
                </p:nvSpPr>
                <p:spPr>
                  <a:xfrm>
                    <a:off x="4502943" y="2572416"/>
                    <a:ext cx="1619846" cy="2712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9846" h="2712624" extrusionOk="0">
                        <a:moveTo>
                          <a:pt x="364712" y="190500"/>
                        </a:moveTo>
                        <a:cubicBezTo>
                          <a:pt x="364712" y="187547"/>
                          <a:pt x="340423" y="194024"/>
                          <a:pt x="357950" y="191452"/>
                        </a:cubicBezTo>
                        <a:cubicBezTo>
                          <a:pt x="359950" y="191167"/>
                          <a:pt x="362521" y="190786"/>
                          <a:pt x="364712" y="190500"/>
                        </a:cubicBezTo>
                        <a:close/>
                        <a:moveTo>
                          <a:pt x="1609535" y="489680"/>
                        </a:moveTo>
                        <a:cubicBezTo>
                          <a:pt x="1612487" y="490061"/>
                          <a:pt x="1609535" y="465106"/>
                          <a:pt x="1609535" y="482822"/>
                        </a:cubicBezTo>
                        <a:cubicBezTo>
                          <a:pt x="1609535" y="484918"/>
                          <a:pt x="1609535" y="487585"/>
                          <a:pt x="1609535" y="489680"/>
                        </a:cubicBezTo>
                        <a:close/>
                        <a:moveTo>
                          <a:pt x="1611344" y="661797"/>
                        </a:moveTo>
                        <a:cubicBezTo>
                          <a:pt x="1611344" y="661797"/>
                          <a:pt x="1611535" y="660273"/>
                          <a:pt x="1611725" y="658654"/>
                        </a:cubicBezTo>
                        <a:cubicBezTo>
                          <a:pt x="1611916" y="657034"/>
                          <a:pt x="1612011" y="655320"/>
                          <a:pt x="1612011" y="655034"/>
                        </a:cubicBezTo>
                        <a:cubicBezTo>
                          <a:pt x="1612011" y="649891"/>
                          <a:pt x="1610963" y="647128"/>
                          <a:pt x="1610678" y="647986"/>
                        </a:cubicBezTo>
                        <a:cubicBezTo>
                          <a:pt x="1610678" y="652939"/>
                          <a:pt x="1610582" y="661606"/>
                          <a:pt x="1611344" y="661797"/>
                        </a:cubicBezTo>
                        <a:close/>
                        <a:moveTo>
                          <a:pt x="1619345" y="2000059"/>
                        </a:moveTo>
                        <a:cubicBezTo>
                          <a:pt x="1620012" y="1995773"/>
                          <a:pt x="1619822" y="1989296"/>
                          <a:pt x="1619822" y="1982343"/>
                        </a:cubicBezTo>
                        <a:cubicBezTo>
                          <a:pt x="1619250" y="1982248"/>
                          <a:pt x="1619155" y="1983105"/>
                          <a:pt x="1619155" y="1989106"/>
                        </a:cubicBezTo>
                        <a:cubicBezTo>
                          <a:pt x="1619060" y="1989773"/>
                          <a:pt x="1618964" y="2002441"/>
                          <a:pt x="1619345" y="2000059"/>
                        </a:cubicBezTo>
                        <a:close/>
                        <a:moveTo>
                          <a:pt x="1150715" y="2312765"/>
                        </a:moveTo>
                        <a:cubicBezTo>
                          <a:pt x="1158907" y="2309813"/>
                          <a:pt x="1159955" y="2307908"/>
                          <a:pt x="1150430" y="2311432"/>
                        </a:cubicBezTo>
                        <a:cubicBezTo>
                          <a:pt x="1141857" y="2314670"/>
                          <a:pt x="1143762" y="2315242"/>
                          <a:pt x="1150715" y="2312765"/>
                        </a:cubicBezTo>
                        <a:close/>
                        <a:moveTo>
                          <a:pt x="1112139" y="2327624"/>
                        </a:moveTo>
                        <a:cubicBezTo>
                          <a:pt x="1116044" y="2325719"/>
                          <a:pt x="1120235" y="2323909"/>
                          <a:pt x="1118330" y="2323909"/>
                        </a:cubicBezTo>
                        <a:cubicBezTo>
                          <a:pt x="1105472" y="2328672"/>
                          <a:pt x="1103662" y="2329815"/>
                          <a:pt x="1112139" y="2327624"/>
                        </a:cubicBezTo>
                        <a:close/>
                        <a:moveTo>
                          <a:pt x="238315" y="206597"/>
                        </a:moveTo>
                        <a:cubicBezTo>
                          <a:pt x="234601" y="207740"/>
                          <a:pt x="227933" y="208502"/>
                          <a:pt x="221933" y="209359"/>
                        </a:cubicBezTo>
                        <a:cubicBezTo>
                          <a:pt x="221933" y="208883"/>
                          <a:pt x="221456" y="208026"/>
                          <a:pt x="228695" y="206978"/>
                        </a:cubicBezTo>
                        <a:cubicBezTo>
                          <a:pt x="235077" y="206026"/>
                          <a:pt x="243364" y="205073"/>
                          <a:pt x="238315" y="206597"/>
                        </a:cubicBezTo>
                        <a:close/>
                        <a:moveTo>
                          <a:pt x="435388" y="175546"/>
                        </a:moveTo>
                        <a:cubicBezTo>
                          <a:pt x="431673" y="176689"/>
                          <a:pt x="425006" y="177451"/>
                          <a:pt x="419005" y="178308"/>
                        </a:cubicBezTo>
                        <a:cubicBezTo>
                          <a:pt x="419005" y="177832"/>
                          <a:pt x="418529" y="176974"/>
                          <a:pt x="425767" y="175927"/>
                        </a:cubicBezTo>
                        <a:cubicBezTo>
                          <a:pt x="432149" y="174974"/>
                          <a:pt x="440436" y="174022"/>
                          <a:pt x="435388" y="175546"/>
                        </a:cubicBezTo>
                        <a:close/>
                        <a:moveTo>
                          <a:pt x="1459039" y="24955"/>
                        </a:moveTo>
                        <a:cubicBezTo>
                          <a:pt x="1454849" y="26003"/>
                          <a:pt x="1452182" y="26860"/>
                          <a:pt x="1445419" y="27622"/>
                        </a:cubicBezTo>
                        <a:cubicBezTo>
                          <a:pt x="1445419" y="27146"/>
                          <a:pt x="1444943" y="26289"/>
                          <a:pt x="1452182" y="25241"/>
                        </a:cubicBezTo>
                        <a:lnTo>
                          <a:pt x="1459039" y="24955"/>
                        </a:lnTo>
                        <a:close/>
                        <a:moveTo>
                          <a:pt x="1613916" y="304800"/>
                        </a:moveTo>
                        <a:cubicBezTo>
                          <a:pt x="1613821" y="294132"/>
                          <a:pt x="1614297" y="291084"/>
                          <a:pt x="1615345" y="291274"/>
                        </a:cubicBezTo>
                        <a:lnTo>
                          <a:pt x="1615345" y="298132"/>
                        </a:lnTo>
                        <a:cubicBezTo>
                          <a:pt x="1614964" y="301466"/>
                          <a:pt x="1614392" y="304895"/>
                          <a:pt x="1613916" y="304800"/>
                        </a:cubicBezTo>
                        <a:close/>
                        <a:moveTo>
                          <a:pt x="1611630" y="1383316"/>
                        </a:moveTo>
                        <a:cubicBezTo>
                          <a:pt x="1611630" y="1373124"/>
                          <a:pt x="1613059" y="1374743"/>
                          <a:pt x="1612964" y="1383506"/>
                        </a:cubicBezTo>
                        <a:cubicBezTo>
                          <a:pt x="1612583" y="1387983"/>
                          <a:pt x="1611821" y="1394841"/>
                          <a:pt x="1611630" y="1383316"/>
                        </a:cubicBezTo>
                        <a:close/>
                        <a:moveTo>
                          <a:pt x="1613440" y="1576006"/>
                        </a:moveTo>
                        <a:cubicBezTo>
                          <a:pt x="1613916" y="1581245"/>
                          <a:pt x="1613535" y="1587437"/>
                          <a:pt x="1613059" y="1580674"/>
                        </a:cubicBezTo>
                        <a:cubicBezTo>
                          <a:pt x="1612678" y="1576578"/>
                          <a:pt x="1612392" y="1572863"/>
                          <a:pt x="1612106" y="1568958"/>
                        </a:cubicBezTo>
                        <a:cubicBezTo>
                          <a:pt x="1612583" y="1568958"/>
                          <a:pt x="1613440" y="1568672"/>
                          <a:pt x="1613440" y="1576006"/>
                        </a:cubicBezTo>
                        <a:cubicBezTo>
                          <a:pt x="1614107" y="1582960"/>
                          <a:pt x="1613440" y="1569148"/>
                          <a:pt x="1613440" y="1576006"/>
                        </a:cubicBezTo>
                        <a:close/>
                        <a:moveTo>
                          <a:pt x="1613726" y="1850898"/>
                        </a:moveTo>
                        <a:lnTo>
                          <a:pt x="1613726" y="1830324"/>
                        </a:lnTo>
                        <a:cubicBezTo>
                          <a:pt x="1614297" y="1830419"/>
                          <a:pt x="1614392" y="1831276"/>
                          <a:pt x="1614392" y="1837277"/>
                        </a:cubicBezTo>
                        <a:cubicBezTo>
                          <a:pt x="1614488" y="1842325"/>
                          <a:pt x="1614488" y="1850993"/>
                          <a:pt x="1613726" y="1850898"/>
                        </a:cubicBezTo>
                        <a:close/>
                        <a:moveTo>
                          <a:pt x="1040321" y="2349532"/>
                        </a:moveTo>
                        <a:cubicBezTo>
                          <a:pt x="1047083" y="2347055"/>
                          <a:pt x="1053179" y="2344579"/>
                          <a:pt x="1053370" y="2345531"/>
                        </a:cubicBezTo>
                        <a:lnTo>
                          <a:pt x="1046893" y="2347913"/>
                        </a:lnTo>
                        <a:lnTo>
                          <a:pt x="1040321" y="2349532"/>
                        </a:lnTo>
                        <a:close/>
                        <a:moveTo>
                          <a:pt x="561784" y="2526030"/>
                        </a:moveTo>
                        <a:cubicBezTo>
                          <a:pt x="569690" y="2523363"/>
                          <a:pt x="582454" y="2518220"/>
                          <a:pt x="582739" y="2519267"/>
                        </a:cubicBezTo>
                        <a:cubicBezTo>
                          <a:pt x="588264" y="2517458"/>
                          <a:pt x="601980" y="2511742"/>
                          <a:pt x="602266" y="2512886"/>
                        </a:cubicBezTo>
                        <a:cubicBezTo>
                          <a:pt x="602837" y="2512219"/>
                          <a:pt x="594741" y="2513266"/>
                          <a:pt x="603028" y="2510123"/>
                        </a:cubicBezTo>
                        <a:cubicBezTo>
                          <a:pt x="609981" y="2507551"/>
                          <a:pt x="622078" y="2505075"/>
                          <a:pt x="629412" y="2501837"/>
                        </a:cubicBezTo>
                        <a:cubicBezTo>
                          <a:pt x="631984" y="2500693"/>
                          <a:pt x="628459" y="2501265"/>
                          <a:pt x="627697" y="2501456"/>
                        </a:cubicBezTo>
                        <a:cubicBezTo>
                          <a:pt x="627507" y="2500693"/>
                          <a:pt x="635699" y="2497741"/>
                          <a:pt x="640461" y="2496026"/>
                        </a:cubicBezTo>
                        <a:cubicBezTo>
                          <a:pt x="646938" y="2493645"/>
                          <a:pt x="659892" y="2489264"/>
                          <a:pt x="655130" y="2492026"/>
                        </a:cubicBezTo>
                        <a:cubicBezTo>
                          <a:pt x="651224" y="2494312"/>
                          <a:pt x="630746" y="2501837"/>
                          <a:pt x="635794" y="2501170"/>
                        </a:cubicBezTo>
                        <a:cubicBezTo>
                          <a:pt x="641795" y="2500408"/>
                          <a:pt x="651224" y="2496503"/>
                          <a:pt x="654463" y="2494312"/>
                        </a:cubicBezTo>
                        <a:cubicBezTo>
                          <a:pt x="658844" y="2491264"/>
                          <a:pt x="692563" y="2479358"/>
                          <a:pt x="692849" y="2480786"/>
                        </a:cubicBezTo>
                        <a:cubicBezTo>
                          <a:pt x="692753" y="2480405"/>
                          <a:pt x="690277" y="2480024"/>
                          <a:pt x="695230" y="2478119"/>
                        </a:cubicBezTo>
                        <a:cubicBezTo>
                          <a:pt x="701040" y="2475929"/>
                          <a:pt x="711803" y="2471833"/>
                          <a:pt x="711613" y="2471071"/>
                        </a:cubicBezTo>
                        <a:cubicBezTo>
                          <a:pt x="711994" y="2472881"/>
                          <a:pt x="760952" y="2454783"/>
                          <a:pt x="771716" y="2450783"/>
                        </a:cubicBezTo>
                        <a:cubicBezTo>
                          <a:pt x="793242" y="2442782"/>
                          <a:pt x="806482" y="2436781"/>
                          <a:pt x="821055" y="2429828"/>
                        </a:cubicBezTo>
                        <a:cubicBezTo>
                          <a:pt x="819055" y="2430780"/>
                          <a:pt x="806196" y="2437257"/>
                          <a:pt x="811530" y="2435638"/>
                        </a:cubicBezTo>
                        <a:cubicBezTo>
                          <a:pt x="811625" y="2435542"/>
                          <a:pt x="819436" y="2432590"/>
                          <a:pt x="819531" y="2432495"/>
                        </a:cubicBezTo>
                        <a:cubicBezTo>
                          <a:pt x="823341" y="2431161"/>
                          <a:pt x="820293" y="2432114"/>
                          <a:pt x="822579" y="2431923"/>
                        </a:cubicBezTo>
                        <a:cubicBezTo>
                          <a:pt x="826008" y="2431637"/>
                          <a:pt x="833914" y="2429066"/>
                          <a:pt x="834390" y="2427637"/>
                        </a:cubicBezTo>
                        <a:cubicBezTo>
                          <a:pt x="834676" y="2426684"/>
                          <a:pt x="833057" y="2426875"/>
                          <a:pt x="841724" y="2423732"/>
                        </a:cubicBezTo>
                        <a:cubicBezTo>
                          <a:pt x="846201" y="2422112"/>
                          <a:pt x="851630" y="2420017"/>
                          <a:pt x="856012" y="2418588"/>
                        </a:cubicBezTo>
                        <a:cubicBezTo>
                          <a:pt x="859536" y="2417445"/>
                          <a:pt x="858869" y="2418207"/>
                          <a:pt x="861155" y="2417350"/>
                        </a:cubicBezTo>
                        <a:lnTo>
                          <a:pt x="883825" y="2409063"/>
                        </a:lnTo>
                        <a:cubicBezTo>
                          <a:pt x="897064" y="2404205"/>
                          <a:pt x="891730" y="2403634"/>
                          <a:pt x="887921" y="2404967"/>
                        </a:cubicBezTo>
                        <a:cubicBezTo>
                          <a:pt x="894588" y="2402491"/>
                          <a:pt x="910209" y="2399062"/>
                          <a:pt x="916876" y="2397157"/>
                        </a:cubicBezTo>
                        <a:cubicBezTo>
                          <a:pt x="923830" y="2395061"/>
                          <a:pt x="929830" y="2392966"/>
                          <a:pt x="922306" y="2394775"/>
                        </a:cubicBezTo>
                        <a:cubicBezTo>
                          <a:pt x="918020" y="2395823"/>
                          <a:pt x="910495" y="2397062"/>
                          <a:pt x="923354" y="2392966"/>
                        </a:cubicBezTo>
                        <a:cubicBezTo>
                          <a:pt x="930307" y="2390775"/>
                          <a:pt x="936403" y="2388965"/>
                          <a:pt x="941832" y="2387632"/>
                        </a:cubicBezTo>
                        <a:cubicBezTo>
                          <a:pt x="942499" y="2387441"/>
                          <a:pt x="946595" y="2386489"/>
                          <a:pt x="948214" y="2385917"/>
                        </a:cubicBezTo>
                        <a:cubicBezTo>
                          <a:pt x="945737" y="2386774"/>
                          <a:pt x="942880" y="2386108"/>
                          <a:pt x="944404" y="2385155"/>
                        </a:cubicBezTo>
                        <a:cubicBezTo>
                          <a:pt x="946404" y="2384012"/>
                          <a:pt x="961834" y="2380583"/>
                          <a:pt x="963359" y="2380202"/>
                        </a:cubicBezTo>
                        <a:cubicBezTo>
                          <a:pt x="984695" y="2374964"/>
                          <a:pt x="958215" y="2380107"/>
                          <a:pt x="959072" y="2379631"/>
                        </a:cubicBezTo>
                        <a:cubicBezTo>
                          <a:pt x="962406" y="2378012"/>
                          <a:pt x="982885" y="2373154"/>
                          <a:pt x="982599" y="2371916"/>
                        </a:cubicBezTo>
                        <a:cubicBezTo>
                          <a:pt x="982885" y="2373249"/>
                          <a:pt x="1028986" y="2355818"/>
                          <a:pt x="1037272" y="2352675"/>
                        </a:cubicBezTo>
                        <a:cubicBezTo>
                          <a:pt x="1047941" y="2348674"/>
                          <a:pt x="1055370" y="2345436"/>
                          <a:pt x="1064800" y="2341816"/>
                        </a:cubicBezTo>
                        <a:cubicBezTo>
                          <a:pt x="1071658" y="2339149"/>
                          <a:pt x="1076992" y="2338578"/>
                          <a:pt x="1082231" y="2336197"/>
                        </a:cubicBezTo>
                        <a:cubicBezTo>
                          <a:pt x="1085183" y="2334863"/>
                          <a:pt x="1092137" y="2331053"/>
                          <a:pt x="1096232" y="2329529"/>
                        </a:cubicBezTo>
                        <a:cubicBezTo>
                          <a:pt x="1095470" y="2329815"/>
                          <a:pt x="1080802" y="2338864"/>
                          <a:pt x="1094899" y="2332291"/>
                        </a:cubicBezTo>
                        <a:cubicBezTo>
                          <a:pt x="1100900" y="2329529"/>
                          <a:pt x="1111282" y="2325910"/>
                          <a:pt x="1111663" y="2324576"/>
                        </a:cubicBezTo>
                        <a:cubicBezTo>
                          <a:pt x="1111949" y="2323433"/>
                          <a:pt x="1124712" y="2320099"/>
                          <a:pt x="1124522" y="2319242"/>
                        </a:cubicBezTo>
                        <a:cubicBezTo>
                          <a:pt x="1124712" y="2320290"/>
                          <a:pt x="1126808" y="2320290"/>
                          <a:pt x="1137666" y="2316671"/>
                        </a:cubicBezTo>
                        <a:cubicBezTo>
                          <a:pt x="1144714" y="2314289"/>
                          <a:pt x="1146715" y="2310670"/>
                          <a:pt x="1154430" y="2307336"/>
                        </a:cubicBezTo>
                        <a:cubicBezTo>
                          <a:pt x="1174528" y="2298573"/>
                          <a:pt x="1176623" y="2302288"/>
                          <a:pt x="1176814" y="2303336"/>
                        </a:cubicBezTo>
                        <a:cubicBezTo>
                          <a:pt x="1184624" y="2299049"/>
                          <a:pt x="1191863" y="2295334"/>
                          <a:pt x="1201864" y="2290477"/>
                        </a:cubicBezTo>
                        <a:cubicBezTo>
                          <a:pt x="1205865" y="2289905"/>
                          <a:pt x="1209008" y="2289429"/>
                          <a:pt x="1215200" y="2287810"/>
                        </a:cubicBezTo>
                        <a:cubicBezTo>
                          <a:pt x="1215009" y="2286857"/>
                          <a:pt x="1226630" y="2282952"/>
                          <a:pt x="1231964" y="2280857"/>
                        </a:cubicBezTo>
                        <a:cubicBezTo>
                          <a:pt x="1234916" y="2279714"/>
                          <a:pt x="1248061" y="2273522"/>
                          <a:pt x="1246442" y="2273808"/>
                        </a:cubicBezTo>
                        <a:cubicBezTo>
                          <a:pt x="1252442" y="2272665"/>
                          <a:pt x="1243298" y="2277904"/>
                          <a:pt x="1262158" y="2270093"/>
                        </a:cubicBezTo>
                        <a:cubicBezTo>
                          <a:pt x="1275683" y="2264474"/>
                          <a:pt x="1279684" y="2263521"/>
                          <a:pt x="1279874" y="2264855"/>
                        </a:cubicBezTo>
                        <a:cubicBezTo>
                          <a:pt x="1287589" y="2261997"/>
                          <a:pt x="1284256" y="2262568"/>
                          <a:pt x="1287209" y="2261045"/>
                        </a:cubicBezTo>
                        <a:cubicBezTo>
                          <a:pt x="1291495" y="2258854"/>
                          <a:pt x="1302258" y="2255425"/>
                          <a:pt x="1307973" y="2252948"/>
                        </a:cubicBezTo>
                        <a:cubicBezTo>
                          <a:pt x="1313783" y="2250376"/>
                          <a:pt x="1309211" y="2251329"/>
                          <a:pt x="1312545" y="2249615"/>
                        </a:cubicBezTo>
                        <a:cubicBezTo>
                          <a:pt x="1316069" y="2247805"/>
                          <a:pt x="1324356" y="2245328"/>
                          <a:pt x="1324261" y="2244757"/>
                        </a:cubicBezTo>
                        <a:cubicBezTo>
                          <a:pt x="1324451" y="2245805"/>
                          <a:pt x="1322832" y="2246281"/>
                          <a:pt x="1331976" y="2242947"/>
                        </a:cubicBezTo>
                        <a:lnTo>
                          <a:pt x="1350359" y="2236280"/>
                        </a:lnTo>
                        <a:cubicBezTo>
                          <a:pt x="1350455" y="2236756"/>
                          <a:pt x="1351121" y="2237518"/>
                          <a:pt x="1344168" y="2239994"/>
                        </a:cubicBezTo>
                        <a:cubicBezTo>
                          <a:pt x="1341787" y="2241233"/>
                          <a:pt x="1337691" y="2242375"/>
                          <a:pt x="1337882" y="2243042"/>
                        </a:cubicBezTo>
                        <a:cubicBezTo>
                          <a:pt x="1355503" y="2236565"/>
                          <a:pt x="1357408" y="2234279"/>
                          <a:pt x="1371029" y="2228564"/>
                        </a:cubicBezTo>
                        <a:cubicBezTo>
                          <a:pt x="1384649" y="2222754"/>
                          <a:pt x="1372076" y="2229612"/>
                          <a:pt x="1372172" y="2229612"/>
                        </a:cubicBezTo>
                        <a:cubicBezTo>
                          <a:pt x="1372457" y="2229517"/>
                          <a:pt x="1382554" y="2225231"/>
                          <a:pt x="1382744" y="2225231"/>
                        </a:cubicBezTo>
                        <a:cubicBezTo>
                          <a:pt x="1388269" y="2222564"/>
                          <a:pt x="1389793" y="2221992"/>
                          <a:pt x="1395603" y="2220468"/>
                        </a:cubicBezTo>
                        <a:cubicBezTo>
                          <a:pt x="1403604" y="2218468"/>
                          <a:pt x="1423321" y="2211419"/>
                          <a:pt x="1414843" y="2212658"/>
                        </a:cubicBezTo>
                        <a:cubicBezTo>
                          <a:pt x="1419225" y="2211229"/>
                          <a:pt x="1420368" y="2210372"/>
                          <a:pt x="1422178" y="2209705"/>
                        </a:cubicBezTo>
                        <a:cubicBezTo>
                          <a:pt x="1424368" y="2208752"/>
                          <a:pt x="1421511" y="2211515"/>
                          <a:pt x="1421892" y="2211705"/>
                        </a:cubicBezTo>
                        <a:cubicBezTo>
                          <a:pt x="1422654" y="2211991"/>
                          <a:pt x="1427131" y="2210086"/>
                          <a:pt x="1430369" y="2208752"/>
                        </a:cubicBezTo>
                        <a:cubicBezTo>
                          <a:pt x="1445800" y="2202275"/>
                          <a:pt x="1442371" y="2201228"/>
                          <a:pt x="1459802" y="2194750"/>
                        </a:cubicBezTo>
                        <a:cubicBezTo>
                          <a:pt x="1459897" y="2195513"/>
                          <a:pt x="1459325" y="2196560"/>
                          <a:pt x="1463040" y="2195989"/>
                        </a:cubicBezTo>
                        <a:cubicBezTo>
                          <a:pt x="1469231" y="2194941"/>
                          <a:pt x="1479804" y="2190274"/>
                          <a:pt x="1479518" y="2189321"/>
                        </a:cubicBezTo>
                        <a:cubicBezTo>
                          <a:pt x="1479709" y="2190179"/>
                          <a:pt x="1483138" y="2189988"/>
                          <a:pt x="1492853" y="2186368"/>
                        </a:cubicBezTo>
                        <a:cubicBezTo>
                          <a:pt x="1492758" y="2185892"/>
                          <a:pt x="1486948" y="2185035"/>
                          <a:pt x="1498473" y="2182178"/>
                        </a:cubicBezTo>
                        <a:cubicBezTo>
                          <a:pt x="1504379" y="2180749"/>
                          <a:pt x="1504760" y="2181797"/>
                          <a:pt x="1515428" y="2177987"/>
                        </a:cubicBezTo>
                        <a:cubicBezTo>
                          <a:pt x="1522095" y="2175510"/>
                          <a:pt x="1524191" y="2174081"/>
                          <a:pt x="1531430" y="2171605"/>
                        </a:cubicBezTo>
                        <a:cubicBezTo>
                          <a:pt x="1531620" y="2172653"/>
                          <a:pt x="1561338" y="2161413"/>
                          <a:pt x="1566958" y="2159222"/>
                        </a:cubicBezTo>
                        <a:cubicBezTo>
                          <a:pt x="1576388" y="2155603"/>
                          <a:pt x="1562957" y="2159222"/>
                          <a:pt x="1565910" y="2157793"/>
                        </a:cubicBezTo>
                        <a:cubicBezTo>
                          <a:pt x="1573530" y="2154079"/>
                          <a:pt x="1581817" y="2153888"/>
                          <a:pt x="1582960" y="2153793"/>
                        </a:cubicBezTo>
                        <a:cubicBezTo>
                          <a:pt x="1585055" y="2153698"/>
                          <a:pt x="1599343" y="2148268"/>
                          <a:pt x="1603534" y="2146745"/>
                        </a:cubicBezTo>
                        <a:lnTo>
                          <a:pt x="1616583" y="2141791"/>
                        </a:lnTo>
                        <a:cubicBezTo>
                          <a:pt x="1616393" y="2132743"/>
                          <a:pt x="1616202" y="2123789"/>
                          <a:pt x="1616012" y="2115122"/>
                        </a:cubicBezTo>
                        <a:cubicBezTo>
                          <a:pt x="1615916" y="2111502"/>
                          <a:pt x="1614678" y="2089309"/>
                          <a:pt x="1614868" y="2087404"/>
                        </a:cubicBezTo>
                        <a:cubicBezTo>
                          <a:pt x="1615154" y="2084165"/>
                          <a:pt x="1617631" y="2107406"/>
                          <a:pt x="1617345" y="2098358"/>
                        </a:cubicBezTo>
                        <a:cubicBezTo>
                          <a:pt x="1617155" y="2094738"/>
                          <a:pt x="1616774" y="2084546"/>
                          <a:pt x="1616393" y="2075116"/>
                        </a:cubicBezTo>
                        <a:cubicBezTo>
                          <a:pt x="1615916" y="2065782"/>
                          <a:pt x="1615345" y="2057400"/>
                          <a:pt x="1615059" y="2057305"/>
                        </a:cubicBezTo>
                        <a:cubicBezTo>
                          <a:pt x="1616012" y="2057400"/>
                          <a:pt x="1616393" y="2051114"/>
                          <a:pt x="1616488" y="2042065"/>
                        </a:cubicBezTo>
                        <a:cubicBezTo>
                          <a:pt x="1616583" y="2034731"/>
                          <a:pt x="1616488" y="2026920"/>
                          <a:pt x="1616202" y="2019967"/>
                        </a:cubicBezTo>
                        <a:cubicBezTo>
                          <a:pt x="1616012" y="2014252"/>
                          <a:pt x="1615440" y="2012632"/>
                          <a:pt x="1615154" y="2006822"/>
                        </a:cubicBezTo>
                        <a:cubicBezTo>
                          <a:pt x="1614488" y="1990154"/>
                          <a:pt x="1616012" y="1979295"/>
                          <a:pt x="1616583" y="1965484"/>
                        </a:cubicBezTo>
                        <a:cubicBezTo>
                          <a:pt x="1616774" y="1961388"/>
                          <a:pt x="1616488" y="1961388"/>
                          <a:pt x="1616107" y="1961388"/>
                        </a:cubicBezTo>
                        <a:cubicBezTo>
                          <a:pt x="1616107" y="1956340"/>
                          <a:pt x="1616107" y="1950911"/>
                          <a:pt x="1616107" y="1945862"/>
                        </a:cubicBezTo>
                        <a:cubicBezTo>
                          <a:pt x="1615916" y="1936814"/>
                          <a:pt x="1615726" y="1928622"/>
                          <a:pt x="1615440" y="1918145"/>
                        </a:cubicBezTo>
                        <a:cubicBezTo>
                          <a:pt x="1615440" y="1909000"/>
                          <a:pt x="1615631" y="1903571"/>
                          <a:pt x="1615916" y="1894904"/>
                        </a:cubicBezTo>
                        <a:cubicBezTo>
                          <a:pt x="1616012" y="1890808"/>
                          <a:pt x="1616202" y="1882807"/>
                          <a:pt x="1615726" y="1879664"/>
                        </a:cubicBezTo>
                        <a:cubicBezTo>
                          <a:pt x="1615059" y="1874330"/>
                          <a:pt x="1615535" y="1847374"/>
                          <a:pt x="1615535" y="1837849"/>
                        </a:cubicBezTo>
                        <a:cubicBezTo>
                          <a:pt x="1615440" y="1833753"/>
                          <a:pt x="1614488" y="1806797"/>
                          <a:pt x="1614488" y="1805654"/>
                        </a:cubicBezTo>
                        <a:cubicBezTo>
                          <a:pt x="1614678" y="1804035"/>
                          <a:pt x="1615535" y="1809559"/>
                          <a:pt x="1615631" y="1810131"/>
                        </a:cubicBezTo>
                        <a:lnTo>
                          <a:pt x="1614964" y="1796320"/>
                        </a:lnTo>
                        <a:cubicBezTo>
                          <a:pt x="1614868" y="1794891"/>
                          <a:pt x="1613535" y="1785461"/>
                          <a:pt x="1613535" y="1783080"/>
                        </a:cubicBezTo>
                        <a:cubicBezTo>
                          <a:pt x="1613535" y="1781651"/>
                          <a:pt x="1614583" y="1783080"/>
                          <a:pt x="1614773" y="1780223"/>
                        </a:cubicBezTo>
                        <a:cubicBezTo>
                          <a:pt x="1615059" y="1775555"/>
                          <a:pt x="1614964" y="1767173"/>
                          <a:pt x="1614964" y="1761934"/>
                        </a:cubicBezTo>
                        <a:cubicBezTo>
                          <a:pt x="1614583" y="1754124"/>
                          <a:pt x="1614011" y="1741170"/>
                          <a:pt x="1615250" y="1741361"/>
                        </a:cubicBezTo>
                        <a:cubicBezTo>
                          <a:pt x="1614868" y="1741265"/>
                          <a:pt x="1614202" y="1733359"/>
                          <a:pt x="1614011" y="1734407"/>
                        </a:cubicBezTo>
                        <a:cubicBezTo>
                          <a:pt x="1614964" y="1729835"/>
                          <a:pt x="1614964" y="1725454"/>
                          <a:pt x="1614964" y="1713833"/>
                        </a:cubicBezTo>
                        <a:cubicBezTo>
                          <a:pt x="1614964" y="1708595"/>
                          <a:pt x="1615059" y="1700308"/>
                          <a:pt x="1614773" y="1695450"/>
                        </a:cubicBezTo>
                        <a:cubicBezTo>
                          <a:pt x="1614583" y="1692307"/>
                          <a:pt x="1614297" y="1695069"/>
                          <a:pt x="1614297" y="1691068"/>
                        </a:cubicBezTo>
                        <a:cubicBezTo>
                          <a:pt x="1614297" y="1679257"/>
                          <a:pt x="1614964" y="1675162"/>
                          <a:pt x="1615059" y="1662779"/>
                        </a:cubicBezTo>
                        <a:cubicBezTo>
                          <a:pt x="1615059" y="1657350"/>
                          <a:pt x="1614773" y="1631347"/>
                          <a:pt x="1615821" y="1631442"/>
                        </a:cubicBezTo>
                        <a:cubicBezTo>
                          <a:pt x="1615821" y="1618202"/>
                          <a:pt x="1614488" y="1630204"/>
                          <a:pt x="1614107" y="1621060"/>
                        </a:cubicBezTo>
                        <a:cubicBezTo>
                          <a:pt x="1613916" y="1616392"/>
                          <a:pt x="1614868" y="1611916"/>
                          <a:pt x="1615154" y="1610678"/>
                        </a:cubicBezTo>
                        <a:cubicBezTo>
                          <a:pt x="1615345" y="1607344"/>
                          <a:pt x="1615440" y="1603915"/>
                          <a:pt x="1615631" y="1600295"/>
                        </a:cubicBezTo>
                        <a:cubicBezTo>
                          <a:pt x="1615916" y="1591628"/>
                          <a:pt x="1614011" y="1555528"/>
                          <a:pt x="1615250" y="1555718"/>
                        </a:cubicBezTo>
                        <a:cubicBezTo>
                          <a:pt x="1614964" y="1556099"/>
                          <a:pt x="1612868" y="1553242"/>
                          <a:pt x="1612964" y="1547908"/>
                        </a:cubicBezTo>
                        <a:cubicBezTo>
                          <a:pt x="1612964" y="1545146"/>
                          <a:pt x="1613726" y="1542574"/>
                          <a:pt x="1613916" y="1541716"/>
                        </a:cubicBezTo>
                        <a:cubicBezTo>
                          <a:pt x="1614107" y="1540192"/>
                          <a:pt x="1614202" y="1535811"/>
                          <a:pt x="1614297" y="1534001"/>
                        </a:cubicBezTo>
                        <a:cubicBezTo>
                          <a:pt x="1614583" y="1526762"/>
                          <a:pt x="1614678" y="1523333"/>
                          <a:pt x="1614488" y="1516094"/>
                        </a:cubicBezTo>
                        <a:cubicBezTo>
                          <a:pt x="1614392" y="1513618"/>
                          <a:pt x="1614392" y="1510093"/>
                          <a:pt x="1614583" y="1508570"/>
                        </a:cubicBezTo>
                        <a:cubicBezTo>
                          <a:pt x="1615154" y="1505426"/>
                          <a:pt x="1616202" y="1514380"/>
                          <a:pt x="1616488" y="1512094"/>
                        </a:cubicBezTo>
                        <a:cubicBezTo>
                          <a:pt x="1616774" y="1509331"/>
                          <a:pt x="1615631" y="1494854"/>
                          <a:pt x="1615535" y="1490472"/>
                        </a:cubicBezTo>
                        <a:cubicBezTo>
                          <a:pt x="1615440" y="1477708"/>
                          <a:pt x="1616202" y="1463992"/>
                          <a:pt x="1616488" y="1451800"/>
                        </a:cubicBezTo>
                        <a:cubicBezTo>
                          <a:pt x="1616774" y="1438465"/>
                          <a:pt x="1613154" y="1449991"/>
                          <a:pt x="1614678" y="1431226"/>
                        </a:cubicBezTo>
                        <a:cubicBezTo>
                          <a:pt x="1615440" y="1421606"/>
                          <a:pt x="1616297" y="1418177"/>
                          <a:pt x="1615916" y="1403414"/>
                        </a:cubicBezTo>
                        <a:cubicBezTo>
                          <a:pt x="1615821" y="1398365"/>
                          <a:pt x="1613630" y="1385792"/>
                          <a:pt x="1615250" y="1383697"/>
                        </a:cubicBezTo>
                        <a:cubicBezTo>
                          <a:pt x="1617155" y="1381220"/>
                          <a:pt x="1615631" y="1365504"/>
                          <a:pt x="1614964" y="1358170"/>
                        </a:cubicBezTo>
                        <a:cubicBezTo>
                          <a:pt x="1613821" y="1344835"/>
                          <a:pt x="1615535" y="1340263"/>
                          <a:pt x="1615726" y="1327690"/>
                        </a:cubicBezTo>
                        <a:cubicBezTo>
                          <a:pt x="1615916" y="1314640"/>
                          <a:pt x="1613821" y="1324070"/>
                          <a:pt x="1613249" y="1321022"/>
                        </a:cubicBezTo>
                        <a:cubicBezTo>
                          <a:pt x="1612678" y="1318070"/>
                          <a:pt x="1615250" y="1304258"/>
                          <a:pt x="1614488" y="1299686"/>
                        </a:cubicBezTo>
                        <a:cubicBezTo>
                          <a:pt x="1614297" y="1298353"/>
                          <a:pt x="1613821" y="1303877"/>
                          <a:pt x="1613535" y="1300448"/>
                        </a:cubicBezTo>
                        <a:cubicBezTo>
                          <a:pt x="1613345" y="1298734"/>
                          <a:pt x="1613345" y="1290161"/>
                          <a:pt x="1613535" y="1288447"/>
                        </a:cubicBezTo>
                        <a:cubicBezTo>
                          <a:pt x="1614297" y="1281113"/>
                          <a:pt x="1615250" y="1293209"/>
                          <a:pt x="1615631" y="1277969"/>
                        </a:cubicBezTo>
                        <a:cubicBezTo>
                          <a:pt x="1616107" y="1258062"/>
                          <a:pt x="1616012" y="1232535"/>
                          <a:pt x="1615440" y="1212818"/>
                        </a:cubicBezTo>
                        <a:cubicBezTo>
                          <a:pt x="1615250" y="1206246"/>
                          <a:pt x="1615059" y="1205389"/>
                          <a:pt x="1614964" y="1198436"/>
                        </a:cubicBezTo>
                        <a:cubicBezTo>
                          <a:pt x="1613821" y="1186624"/>
                          <a:pt x="1616678" y="1194911"/>
                          <a:pt x="1616678" y="1193482"/>
                        </a:cubicBezTo>
                        <a:cubicBezTo>
                          <a:pt x="1616678" y="1181576"/>
                          <a:pt x="1614011" y="1186910"/>
                          <a:pt x="1615631" y="1171004"/>
                        </a:cubicBezTo>
                        <a:cubicBezTo>
                          <a:pt x="1615726" y="1168146"/>
                          <a:pt x="1615535" y="1164050"/>
                          <a:pt x="1615535" y="1161288"/>
                        </a:cubicBezTo>
                        <a:cubicBezTo>
                          <a:pt x="1615440" y="1154049"/>
                          <a:pt x="1613726" y="1102042"/>
                          <a:pt x="1615059" y="1102233"/>
                        </a:cubicBezTo>
                        <a:lnTo>
                          <a:pt x="1613059" y="1081373"/>
                        </a:lnTo>
                        <a:cubicBezTo>
                          <a:pt x="1614202" y="1081564"/>
                          <a:pt x="1614392" y="1071181"/>
                          <a:pt x="1614488" y="1062799"/>
                        </a:cubicBezTo>
                        <a:cubicBezTo>
                          <a:pt x="1614583" y="1053465"/>
                          <a:pt x="1615345" y="1054227"/>
                          <a:pt x="1616012" y="1049750"/>
                        </a:cubicBezTo>
                        <a:cubicBezTo>
                          <a:pt x="1616488" y="1046226"/>
                          <a:pt x="1613821" y="1035939"/>
                          <a:pt x="1613821" y="1026509"/>
                        </a:cubicBezTo>
                        <a:cubicBezTo>
                          <a:pt x="1614202" y="1026605"/>
                          <a:pt x="1616202" y="1031081"/>
                          <a:pt x="1616297" y="1027747"/>
                        </a:cubicBezTo>
                        <a:cubicBezTo>
                          <a:pt x="1616583" y="1020128"/>
                          <a:pt x="1615821" y="1006792"/>
                          <a:pt x="1615059" y="1006221"/>
                        </a:cubicBezTo>
                        <a:cubicBezTo>
                          <a:pt x="1614488" y="1005745"/>
                          <a:pt x="1613916" y="1012317"/>
                          <a:pt x="1613916" y="1004030"/>
                        </a:cubicBezTo>
                        <a:cubicBezTo>
                          <a:pt x="1613916" y="998601"/>
                          <a:pt x="1614011" y="997172"/>
                          <a:pt x="1614488" y="994315"/>
                        </a:cubicBezTo>
                        <a:cubicBezTo>
                          <a:pt x="1615250" y="989552"/>
                          <a:pt x="1616393" y="996315"/>
                          <a:pt x="1617059" y="992124"/>
                        </a:cubicBezTo>
                        <a:cubicBezTo>
                          <a:pt x="1617155" y="991362"/>
                          <a:pt x="1616012" y="985456"/>
                          <a:pt x="1616012" y="985647"/>
                        </a:cubicBezTo>
                        <a:cubicBezTo>
                          <a:pt x="1615631" y="981265"/>
                          <a:pt x="1615345" y="976122"/>
                          <a:pt x="1615345" y="970121"/>
                        </a:cubicBezTo>
                        <a:cubicBezTo>
                          <a:pt x="1615345" y="964787"/>
                          <a:pt x="1615726" y="964311"/>
                          <a:pt x="1615535" y="960691"/>
                        </a:cubicBezTo>
                        <a:cubicBezTo>
                          <a:pt x="1615154" y="955357"/>
                          <a:pt x="1614773" y="953357"/>
                          <a:pt x="1614297" y="950023"/>
                        </a:cubicBezTo>
                        <a:cubicBezTo>
                          <a:pt x="1613726" y="945356"/>
                          <a:pt x="1615726" y="942404"/>
                          <a:pt x="1615059" y="934688"/>
                        </a:cubicBezTo>
                        <a:cubicBezTo>
                          <a:pt x="1614773" y="930973"/>
                          <a:pt x="1614202" y="930497"/>
                          <a:pt x="1614107" y="926211"/>
                        </a:cubicBezTo>
                        <a:cubicBezTo>
                          <a:pt x="1614011" y="921830"/>
                          <a:pt x="1614011" y="916686"/>
                          <a:pt x="1614011" y="912209"/>
                        </a:cubicBezTo>
                        <a:cubicBezTo>
                          <a:pt x="1614011" y="923734"/>
                          <a:pt x="1615345" y="940117"/>
                          <a:pt x="1615440" y="921258"/>
                        </a:cubicBezTo>
                        <a:cubicBezTo>
                          <a:pt x="1615535" y="912685"/>
                          <a:pt x="1615250" y="896302"/>
                          <a:pt x="1614202" y="896207"/>
                        </a:cubicBezTo>
                        <a:cubicBezTo>
                          <a:pt x="1616107" y="896493"/>
                          <a:pt x="1615440" y="842105"/>
                          <a:pt x="1615440" y="828294"/>
                        </a:cubicBezTo>
                        <a:cubicBezTo>
                          <a:pt x="1615440" y="815721"/>
                          <a:pt x="1614488" y="820579"/>
                          <a:pt x="1613345" y="820484"/>
                        </a:cubicBezTo>
                        <a:cubicBezTo>
                          <a:pt x="1612106" y="814292"/>
                          <a:pt x="1612202" y="812578"/>
                          <a:pt x="1613345" y="806768"/>
                        </a:cubicBezTo>
                        <a:cubicBezTo>
                          <a:pt x="1615440" y="807053"/>
                          <a:pt x="1616202" y="775621"/>
                          <a:pt x="1616202" y="760190"/>
                        </a:cubicBezTo>
                        <a:cubicBezTo>
                          <a:pt x="1616202" y="751618"/>
                          <a:pt x="1616202" y="741902"/>
                          <a:pt x="1615535" y="735711"/>
                        </a:cubicBezTo>
                        <a:cubicBezTo>
                          <a:pt x="1614488" y="726853"/>
                          <a:pt x="1614202" y="721995"/>
                          <a:pt x="1614202" y="707898"/>
                        </a:cubicBezTo>
                        <a:cubicBezTo>
                          <a:pt x="1614202" y="722662"/>
                          <a:pt x="1615535" y="728663"/>
                          <a:pt x="1615535" y="710470"/>
                        </a:cubicBezTo>
                        <a:lnTo>
                          <a:pt x="1615535" y="668560"/>
                        </a:lnTo>
                        <a:cubicBezTo>
                          <a:pt x="1615440" y="651986"/>
                          <a:pt x="1615440" y="644557"/>
                          <a:pt x="1613916" y="636746"/>
                        </a:cubicBezTo>
                        <a:cubicBezTo>
                          <a:pt x="1614583" y="640175"/>
                          <a:pt x="1615154" y="643795"/>
                          <a:pt x="1615916" y="641318"/>
                        </a:cubicBezTo>
                        <a:cubicBezTo>
                          <a:pt x="1616393" y="639985"/>
                          <a:pt x="1616678" y="629317"/>
                          <a:pt x="1616107" y="628555"/>
                        </a:cubicBezTo>
                        <a:cubicBezTo>
                          <a:pt x="1615345" y="627602"/>
                          <a:pt x="1615821" y="617696"/>
                          <a:pt x="1615726" y="610648"/>
                        </a:cubicBezTo>
                        <a:cubicBezTo>
                          <a:pt x="1615726" y="606933"/>
                          <a:pt x="1614964" y="606933"/>
                          <a:pt x="1614678" y="603504"/>
                        </a:cubicBezTo>
                        <a:cubicBezTo>
                          <a:pt x="1614297" y="598360"/>
                          <a:pt x="1615154" y="593788"/>
                          <a:pt x="1615345" y="589026"/>
                        </a:cubicBezTo>
                        <a:cubicBezTo>
                          <a:pt x="1615535" y="584359"/>
                          <a:pt x="1615535" y="579120"/>
                          <a:pt x="1615535" y="574262"/>
                        </a:cubicBezTo>
                        <a:cubicBezTo>
                          <a:pt x="1615440" y="569023"/>
                          <a:pt x="1615345" y="562165"/>
                          <a:pt x="1614773" y="560070"/>
                        </a:cubicBezTo>
                        <a:cubicBezTo>
                          <a:pt x="1614202" y="557974"/>
                          <a:pt x="1614488" y="551974"/>
                          <a:pt x="1614488" y="545782"/>
                        </a:cubicBezTo>
                        <a:cubicBezTo>
                          <a:pt x="1615440" y="545497"/>
                          <a:pt x="1615631" y="549307"/>
                          <a:pt x="1615345" y="537781"/>
                        </a:cubicBezTo>
                        <a:cubicBezTo>
                          <a:pt x="1615059" y="531114"/>
                          <a:pt x="1614868" y="524637"/>
                          <a:pt x="1614583" y="518255"/>
                        </a:cubicBezTo>
                        <a:cubicBezTo>
                          <a:pt x="1614678" y="519113"/>
                          <a:pt x="1614011" y="506349"/>
                          <a:pt x="1614488" y="508540"/>
                        </a:cubicBezTo>
                        <a:cubicBezTo>
                          <a:pt x="1614678" y="509302"/>
                          <a:pt x="1614773" y="512921"/>
                          <a:pt x="1615250" y="511397"/>
                        </a:cubicBezTo>
                        <a:cubicBezTo>
                          <a:pt x="1615250" y="501015"/>
                          <a:pt x="1614964" y="502634"/>
                          <a:pt x="1614488" y="496348"/>
                        </a:cubicBezTo>
                        <a:cubicBezTo>
                          <a:pt x="1614107" y="492157"/>
                          <a:pt x="1613535" y="481393"/>
                          <a:pt x="1614297" y="477774"/>
                        </a:cubicBezTo>
                        <a:cubicBezTo>
                          <a:pt x="1615250" y="473107"/>
                          <a:pt x="1615440" y="480441"/>
                          <a:pt x="1615916" y="466630"/>
                        </a:cubicBezTo>
                        <a:cubicBezTo>
                          <a:pt x="1616107" y="459200"/>
                          <a:pt x="1616583" y="448913"/>
                          <a:pt x="1616583" y="441198"/>
                        </a:cubicBezTo>
                        <a:cubicBezTo>
                          <a:pt x="1616583" y="432816"/>
                          <a:pt x="1615916" y="438531"/>
                          <a:pt x="1615440" y="437578"/>
                        </a:cubicBezTo>
                        <a:cubicBezTo>
                          <a:pt x="1614868" y="436340"/>
                          <a:pt x="1614583" y="429482"/>
                          <a:pt x="1614964" y="424910"/>
                        </a:cubicBezTo>
                        <a:cubicBezTo>
                          <a:pt x="1615250" y="421957"/>
                          <a:pt x="1615821" y="408432"/>
                          <a:pt x="1615059" y="408337"/>
                        </a:cubicBezTo>
                        <a:cubicBezTo>
                          <a:pt x="1616964" y="408622"/>
                          <a:pt x="1615535" y="375475"/>
                          <a:pt x="1615440" y="367379"/>
                        </a:cubicBezTo>
                        <a:cubicBezTo>
                          <a:pt x="1615345" y="359569"/>
                          <a:pt x="1615726" y="361093"/>
                          <a:pt x="1615916" y="354425"/>
                        </a:cubicBezTo>
                        <a:cubicBezTo>
                          <a:pt x="1616107" y="346900"/>
                          <a:pt x="1616107" y="338518"/>
                          <a:pt x="1616107" y="330708"/>
                        </a:cubicBezTo>
                        <a:cubicBezTo>
                          <a:pt x="1616107" y="324898"/>
                          <a:pt x="1615821" y="284607"/>
                          <a:pt x="1616869" y="284797"/>
                        </a:cubicBezTo>
                        <a:cubicBezTo>
                          <a:pt x="1616869" y="274415"/>
                          <a:pt x="1616678" y="271653"/>
                          <a:pt x="1615726" y="270796"/>
                        </a:cubicBezTo>
                        <a:cubicBezTo>
                          <a:pt x="1615250" y="270415"/>
                          <a:pt x="1614392" y="262890"/>
                          <a:pt x="1614392" y="257842"/>
                        </a:cubicBezTo>
                        <a:cubicBezTo>
                          <a:pt x="1614392" y="258699"/>
                          <a:pt x="1615916" y="254222"/>
                          <a:pt x="1616107" y="252127"/>
                        </a:cubicBezTo>
                        <a:cubicBezTo>
                          <a:pt x="1616678" y="246031"/>
                          <a:pt x="1616678" y="236791"/>
                          <a:pt x="1616297" y="229743"/>
                        </a:cubicBezTo>
                        <a:cubicBezTo>
                          <a:pt x="1616012" y="223552"/>
                          <a:pt x="1615726" y="216598"/>
                          <a:pt x="1615631" y="209645"/>
                        </a:cubicBezTo>
                        <a:cubicBezTo>
                          <a:pt x="1615631" y="208597"/>
                          <a:pt x="1616393" y="204406"/>
                          <a:pt x="1616488" y="202311"/>
                        </a:cubicBezTo>
                        <a:cubicBezTo>
                          <a:pt x="1617155" y="191167"/>
                          <a:pt x="1614202" y="191071"/>
                          <a:pt x="1614202" y="181356"/>
                        </a:cubicBezTo>
                        <a:cubicBezTo>
                          <a:pt x="1614202" y="167164"/>
                          <a:pt x="1616202" y="181832"/>
                          <a:pt x="1616488" y="172593"/>
                        </a:cubicBezTo>
                        <a:cubicBezTo>
                          <a:pt x="1616964" y="156686"/>
                          <a:pt x="1615154" y="139922"/>
                          <a:pt x="1614678" y="126492"/>
                        </a:cubicBezTo>
                        <a:cubicBezTo>
                          <a:pt x="1614583" y="123920"/>
                          <a:pt x="1614011" y="92869"/>
                          <a:pt x="1614964" y="105823"/>
                        </a:cubicBezTo>
                        <a:cubicBezTo>
                          <a:pt x="1614964" y="119920"/>
                          <a:pt x="1615726" y="123634"/>
                          <a:pt x="1616202" y="109252"/>
                        </a:cubicBezTo>
                        <a:cubicBezTo>
                          <a:pt x="1616393" y="104489"/>
                          <a:pt x="1616297" y="87725"/>
                          <a:pt x="1615440" y="89344"/>
                        </a:cubicBezTo>
                        <a:cubicBezTo>
                          <a:pt x="1615154" y="89821"/>
                          <a:pt x="1614297" y="98107"/>
                          <a:pt x="1614011" y="94297"/>
                        </a:cubicBezTo>
                        <a:cubicBezTo>
                          <a:pt x="1613916" y="93631"/>
                          <a:pt x="1616869" y="68485"/>
                          <a:pt x="1615916" y="65341"/>
                        </a:cubicBezTo>
                        <a:cubicBezTo>
                          <a:pt x="1615345" y="63341"/>
                          <a:pt x="1614678" y="65627"/>
                          <a:pt x="1614202" y="63055"/>
                        </a:cubicBezTo>
                        <a:cubicBezTo>
                          <a:pt x="1613630" y="60579"/>
                          <a:pt x="1613440" y="54673"/>
                          <a:pt x="1613059" y="50673"/>
                        </a:cubicBezTo>
                        <a:cubicBezTo>
                          <a:pt x="1614488" y="50863"/>
                          <a:pt x="1615059" y="52388"/>
                          <a:pt x="1615154" y="36671"/>
                        </a:cubicBezTo>
                        <a:cubicBezTo>
                          <a:pt x="1615154" y="32671"/>
                          <a:pt x="1614488" y="9430"/>
                          <a:pt x="1613821" y="16478"/>
                        </a:cubicBezTo>
                        <a:lnTo>
                          <a:pt x="1613821" y="3143"/>
                        </a:lnTo>
                        <a:cubicBezTo>
                          <a:pt x="1614297" y="1905"/>
                          <a:pt x="1614964" y="5429"/>
                          <a:pt x="1615440" y="1429"/>
                        </a:cubicBezTo>
                        <a:cubicBezTo>
                          <a:pt x="1615440" y="1048"/>
                          <a:pt x="1615535" y="571"/>
                          <a:pt x="1615535" y="0"/>
                        </a:cubicBezTo>
                        <a:cubicBezTo>
                          <a:pt x="1613440" y="95"/>
                          <a:pt x="1609058" y="571"/>
                          <a:pt x="1605820" y="1048"/>
                        </a:cubicBezTo>
                        <a:cubicBezTo>
                          <a:pt x="1602677" y="1429"/>
                          <a:pt x="1599248" y="2000"/>
                          <a:pt x="1596485" y="2476"/>
                        </a:cubicBezTo>
                        <a:cubicBezTo>
                          <a:pt x="1582579" y="4953"/>
                          <a:pt x="1578674" y="8001"/>
                          <a:pt x="1568006" y="7334"/>
                        </a:cubicBezTo>
                        <a:cubicBezTo>
                          <a:pt x="1568006" y="4953"/>
                          <a:pt x="1557147" y="9430"/>
                          <a:pt x="1546765" y="10954"/>
                        </a:cubicBezTo>
                        <a:cubicBezTo>
                          <a:pt x="1539621" y="12001"/>
                          <a:pt x="1529715" y="12097"/>
                          <a:pt x="1524476" y="13335"/>
                        </a:cubicBezTo>
                        <a:cubicBezTo>
                          <a:pt x="1523238" y="13621"/>
                          <a:pt x="1513904" y="16288"/>
                          <a:pt x="1514189" y="16288"/>
                        </a:cubicBezTo>
                        <a:cubicBezTo>
                          <a:pt x="1509427" y="16192"/>
                          <a:pt x="1515618" y="14954"/>
                          <a:pt x="1504760" y="16097"/>
                        </a:cubicBezTo>
                        <a:cubicBezTo>
                          <a:pt x="1499807" y="16573"/>
                          <a:pt x="1489710" y="17812"/>
                          <a:pt x="1487043" y="18955"/>
                        </a:cubicBezTo>
                        <a:cubicBezTo>
                          <a:pt x="1484662" y="19907"/>
                          <a:pt x="1475042" y="21050"/>
                          <a:pt x="1468088" y="22098"/>
                        </a:cubicBezTo>
                        <a:cubicBezTo>
                          <a:pt x="1463802" y="22765"/>
                          <a:pt x="1461992" y="24384"/>
                          <a:pt x="1452467" y="25813"/>
                        </a:cubicBezTo>
                        <a:lnTo>
                          <a:pt x="1452467" y="24384"/>
                        </a:lnTo>
                        <a:cubicBezTo>
                          <a:pt x="1447514" y="25146"/>
                          <a:pt x="1438847" y="26289"/>
                          <a:pt x="1438847" y="27051"/>
                        </a:cubicBezTo>
                        <a:cubicBezTo>
                          <a:pt x="1432846" y="28575"/>
                          <a:pt x="1431227" y="28765"/>
                          <a:pt x="1425226" y="29051"/>
                        </a:cubicBezTo>
                        <a:cubicBezTo>
                          <a:pt x="1419225" y="29908"/>
                          <a:pt x="1418463" y="30099"/>
                          <a:pt x="1418463" y="30766"/>
                        </a:cubicBezTo>
                        <a:cubicBezTo>
                          <a:pt x="1418463" y="31528"/>
                          <a:pt x="1409891" y="32766"/>
                          <a:pt x="1404842" y="33433"/>
                        </a:cubicBezTo>
                        <a:lnTo>
                          <a:pt x="1404842" y="31051"/>
                        </a:lnTo>
                        <a:cubicBezTo>
                          <a:pt x="1404842" y="32004"/>
                          <a:pt x="1383221" y="35338"/>
                          <a:pt x="1376458" y="36290"/>
                        </a:cubicBezTo>
                        <a:cubicBezTo>
                          <a:pt x="1366838" y="37624"/>
                          <a:pt x="1367218" y="36957"/>
                          <a:pt x="1360456" y="37719"/>
                        </a:cubicBezTo>
                        <a:cubicBezTo>
                          <a:pt x="1330928" y="41243"/>
                          <a:pt x="1299686" y="46006"/>
                          <a:pt x="1269397" y="50482"/>
                        </a:cubicBezTo>
                        <a:cubicBezTo>
                          <a:pt x="1269683" y="50482"/>
                          <a:pt x="1267587" y="50006"/>
                          <a:pt x="1262063" y="50863"/>
                        </a:cubicBezTo>
                        <a:cubicBezTo>
                          <a:pt x="1257014" y="51625"/>
                          <a:pt x="1252061" y="52388"/>
                          <a:pt x="1247013" y="53149"/>
                        </a:cubicBezTo>
                        <a:cubicBezTo>
                          <a:pt x="1230916" y="55721"/>
                          <a:pt x="1214818" y="58293"/>
                          <a:pt x="1198817" y="60769"/>
                        </a:cubicBezTo>
                        <a:cubicBezTo>
                          <a:pt x="1177290" y="64198"/>
                          <a:pt x="1154335" y="67913"/>
                          <a:pt x="1133189" y="71342"/>
                        </a:cubicBezTo>
                        <a:cubicBezTo>
                          <a:pt x="1124617" y="72771"/>
                          <a:pt x="1115949" y="74200"/>
                          <a:pt x="1111377" y="75438"/>
                        </a:cubicBezTo>
                        <a:cubicBezTo>
                          <a:pt x="1108234" y="76295"/>
                          <a:pt x="1100518" y="77343"/>
                          <a:pt x="1096042" y="78010"/>
                        </a:cubicBezTo>
                        <a:cubicBezTo>
                          <a:pt x="1100233" y="77438"/>
                          <a:pt x="1103948" y="76390"/>
                          <a:pt x="1098042" y="77057"/>
                        </a:cubicBezTo>
                        <a:cubicBezTo>
                          <a:pt x="1085755" y="78581"/>
                          <a:pt x="1071943" y="80772"/>
                          <a:pt x="1059561" y="82582"/>
                        </a:cubicBezTo>
                        <a:cubicBezTo>
                          <a:pt x="1054227" y="83344"/>
                          <a:pt x="1039559" y="85344"/>
                          <a:pt x="1036034" y="86487"/>
                        </a:cubicBezTo>
                        <a:cubicBezTo>
                          <a:pt x="1033463" y="87249"/>
                          <a:pt x="1037749" y="88106"/>
                          <a:pt x="1037749" y="88582"/>
                        </a:cubicBezTo>
                        <a:cubicBezTo>
                          <a:pt x="1027652" y="90106"/>
                          <a:pt x="1024985" y="89059"/>
                          <a:pt x="1024414" y="88392"/>
                        </a:cubicBezTo>
                        <a:cubicBezTo>
                          <a:pt x="1023557" y="87439"/>
                          <a:pt x="1012793" y="89440"/>
                          <a:pt x="1002697" y="90964"/>
                        </a:cubicBezTo>
                        <a:cubicBezTo>
                          <a:pt x="989647" y="92869"/>
                          <a:pt x="974788" y="95250"/>
                          <a:pt x="962025" y="96774"/>
                        </a:cubicBezTo>
                        <a:cubicBezTo>
                          <a:pt x="959739" y="96964"/>
                          <a:pt x="956215" y="97250"/>
                          <a:pt x="955072" y="97345"/>
                        </a:cubicBezTo>
                        <a:cubicBezTo>
                          <a:pt x="948309" y="98488"/>
                          <a:pt x="944594" y="99536"/>
                          <a:pt x="939260" y="100679"/>
                        </a:cubicBezTo>
                        <a:cubicBezTo>
                          <a:pt x="927926" y="103060"/>
                          <a:pt x="912114" y="104108"/>
                          <a:pt x="900493" y="105632"/>
                        </a:cubicBezTo>
                        <a:cubicBezTo>
                          <a:pt x="887539" y="107347"/>
                          <a:pt x="884872" y="108585"/>
                          <a:pt x="878681" y="110490"/>
                        </a:cubicBezTo>
                        <a:cubicBezTo>
                          <a:pt x="867347" y="113824"/>
                          <a:pt x="870680" y="110776"/>
                          <a:pt x="869633" y="110490"/>
                        </a:cubicBezTo>
                        <a:cubicBezTo>
                          <a:pt x="867061" y="109823"/>
                          <a:pt x="853059" y="113824"/>
                          <a:pt x="851440" y="114205"/>
                        </a:cubicBezTo>
                        <a:cubicBezTo>
                          <a:pt x="840486" y="116586"/>
                          <a:pt x="837533" y="115348"/>
                          <a:pt x="830009" y="116110"/>
                        </a:cubicBezTo>
                        <a:cubicBezTo>
                          <a:pt x="820769" y="116967"/>
                          <a:pt x="808482" y="119063"/>
                          <a:pt x="798957" y="120682"/>
                        </a:cubicBezTo>
                        <a:cubicBezTo>
                          <a:pt x="793147" y="121634"/>
                          <a:pt x="759238" y="127349"/>
                          <a:pt x="759238" y="126111"/>
                        </a:cubicBezTo>
                        <a:cubicBezTo>
                          <a:pt x="751618" y="126968"/>
                          <a:pt x="742664" y="128683"/>
                          <a:pt x="735330" y="129921"/>
                        </a:cubicBezTo>
                        <a:cubicBezTo>
                          <a:pt x="707708" y="134398"/>
                          <a:pt x="678942" y="138970"/>
                          <a:pt x="651129" y="143446"/>
                        </a:cubicBezTo>
                        <a:cubicBezTo>
                          <a:pt x="641509" y="145066"/>
                          <a:pt x="630079" y="147161"/>
                          <a:pt x="630079" y="148304"/>
                        </a:cubicBezTo>
                        <a:cubicBezTo>
                          <a:pt x="630079" y="147638"/>
                          <a:pt x="631984" y="146399"/>
                          <a:pt x="625793" y="146875"/>
                        </a:cubicBezTo>
                        <a:cubicBezTo>
                          <a:pt x="620744" y="147256"/>
                          <a:pt x="617982" y="148304"/>
                          <a:pt x="612553" y="148971"/>
                        </a:cubicBezTo>
                        <a:cubicBezTo>
                          <a:pt x="609314" y="149352"/>
                          <a:pt x="606076" y="149733"/>
                          <a:pt x="602837" y="150114"/>
                        </a:cubicBezTo>
                        <a:cubicBezTo>
                          <a:pt x="589312" y="151638"/>
                          <a:pt x="576167" y="153638"/>
                          <a:pt x="562070" y="155734"/>
                        </a:cubicBezTo>
                        <a:cubicBezTo>
                          <a:pt x="559118" y="156496"/>
                          <a:pt x="550926" y="157829"/>
                          <a:pt x="543592" y="158972"/>
                        </a:cubicBezTo>
                        <a:cubicBezTo>
                          <a:pt x="536162" y="160115"/>
                          <a:pt x="529495" y="161163"/>
                          <a:pt x="529304" y="161163"/>
                        </a:cubicBezTo>
                        <a:cubicBezTo>
                          <a:pt x="524351" y="163163"/>
                          <a:pt x="528447" y="164020"/>
                          <a:pt x="521970" y="166306"/>
                        </a:cubicBezTo>
                        <a:cubicBezTo>
                          <a:pt x="520255" y="166878"/>
                          <a:pt x="501491" y="168116"/>
                          <a:pt x="511492" y="165544"/>
                        </a:cubicBezTo>
                        <a:cubicBezTo>
                          <a:pt x="521970" y="162782"/>
                          <a:pt x="514541" y="163354"/>
                          <a:pt x="501015" y="165354"/>
                        </a:cubicBezTo>
                        <a:cubicBezTo>
                          <a:pt x="495491" y="166211"/>
                          <a:pt x="485680" y="167545"/>
                          <a:pt x="481679" y="168592"/>
                        </a:cubicBezTo>
                        <a:cubicBezTo>
                          <a:pt x="478346" y="169450"/>
                          <a:pt x="480155" y="169545"/>
                          <a:pt x="473012" y="170402"/>
                        </a:cubicBezTo>
                        <a:cubicBezTo>
                          <a:pt x="467582" y="171069"/>
                          <a:pt x="443293" y="172879"/>
                          <a:pt x="446722" y="171640"/>
                        </a:cubicBezTo>
                        <a:cubicBezTo>
                          <a:pt x="442055" y="173260"/>
                          <a:pt x="437864" y="173926"/>
                          <a:pt x="426148" y="175641"/>
                        </a:cubicBezTo>
                        <a:cubicBezTo>
                          <a:pt x="415957" y="177165"/>
                          <a:pt x="406717" y="178594"/>
                          <a:pt x="397383" y="180403"/>
                        </a:cubicBezTo>
                        <a:cubicBezTo>
                          <a:pt x="395002" y="180880"/>
                          <a:pt x="386048" y="182975"/>
                          <a:pt x="384619" y="183070"/>
                        </a:cubicBezTo>
                        <a:cubicBezTo>
                          <a:pt x="381953" y="183166"/>
                          <a:pt x="378523" y="182880"/>
                          <a:pt x="374904" y="183356"/>
                        </a:cubicBezTo>
                        <a:cubicBezTo>
                          <a:pt x="367665" y="184309"/>
                          <a:pt x="361760" y="185833"/>
                          <a:pt x="354806" y="186785"/>
                        </a:cubicBezTo>
                        <a:lnTo>
                          <a:pt x="331089" y="190309"/>
                        </a:lnTo>
                        <a:cubicBezTo>
                          <a:pt x="320707" y="190786"/>
                          <a:pt x="318230" y="192881"/>
                          <a:pt x="316992" y="193643"/>
                        </a:cubicBezTo>
                        <a:cubicBezTo>
                          <a:pt x="315468" y="194596"/>
                          <a:pt x="310039" y="195453"/>
                          <a:pt x="303943" y="196405"/>
                        </a:cubicBezTo>
                        <a:cubicBezTo>
                          <a:pt x="303943" y="194977"/>
                          <a:pt x="305943" y="194215"/>
                          <a:pt x="291275" y="196215"/>
                        </a:cubicBezTo>
                        <a:cubicBezTo>
                          <a:pt x="265271" y="200025"/>
                          <a:pt x="238792" y="203930"/>
                          <a:pt x="212693" y="207740"/>
                        </a:cubicBezTo>
                        <a:cubicBezTo>
                          <a:pt x="210788" y="208026"/>
                          <a:pt x="182785" y="212026"/>
                          <a:pt x="186881" y="212026"/>
                        </a:cubicBezTo>
                        <a:cubicBezTo>
                          <a:pt x="194024" y="212026"/>
                          <a:pt x="178022" y="214313"/>
                          <a:pt x="172212" y="214979"/>
                        </a:cubicBezTo>
                        <a:cubicBezTo>
                          <a:pt x="166402" y="215646"/>
                          <a:pt x="169926" y="214503"/>
                          <a:pt x="165735" y="214789"/>
                        </a:cubicBezTo>
                        <a:cubicBezTo>
                          <a:pt x="162496" y="215074"/>
                          <a:pt x="157448" y="215836"/>
                          <a:pt x="153829" y="216313"/>
                        </a:cubicBezTo>
                        <a:cubicBezTo>
                          <a:pt x="146875" y="217360"/>
                          <a:pt x="126873" y="219932"/>
                          <a:pt x="121444" y="221361"/>
                        </a:cubicBezTo>
                        <a:cubicBezTo>
                          <a:pt x="116586" y="222694"/>
                          <a:pt x="110585" y="223171"/>
                          <a:pt x="102489" y="224599"/>
                        </a:cubicBezTo>
                        <a:cubicBezTo>
                          <a:pt x="97727" y="225457"/>
                          <a:pt x="92488" y="227171"/>
                          <a:pt x="89725" y="227647"/>
                        </a:cubicBezTo>
                        <a:cubicBezTo>
                          <a:pt x="87154" y="228028"/>
                          <a:pt x="85058" y="227647"/>
                          <a:pt x="82296" y="227838"/>
                        </a:cubicBezTo>
                        <a:cubicBezTo>
                          <a:pt x="74867" y="228409"/>
                          <a:pt x="65532" y="229648"/>
                          <a:pt x="56674" y="230981"/>
                        </a:cubicBezTo>
                        <a:cubicBezTo>
                          <a:pt x="43244" y="233077"/>
                          <a:pt x="27718" y="235458"/>
                          <a:pt x="14383" y="237553"/>
                        </a:cubicBezTo>
                        <a:cubicBezTo>
                          <a:pt x="7334" y="238696"/>
                          <a:pt x="4763" y="239554"/>
                          <a:pt x="4763" y="240220"/>
                        </a:cubicBezTo>
                        <a:cubicBezTo>
                          <a:pt x="-10001" y="243935"/>
                          <a:pt x="38671" y="239459"/>
                          <a:pt x="32004" y="236887"/>
                        </a:cubicBezTo>
                        <a:cubicBezTo>
                          <a:pt x="32004" y="237744"/>
                          <a:pt x="65627" y="232696"/>
                          <a:pt x="71723" y="232791"/>
                        </a:cubicBezTo>
                        <a:cubicBezTo>
                          <a:pt x="76105" y="232886"/>
                          <a:pt x="77533" y="232029"/>
                          <a:pt x="83344" y="230981"/>
                        </a:cubicBezTo>
                        <a:cubicBezTo>
                          <a:pt x="89535" y="229838"/>
                          <a:pt x="96488" y="228886"/>
                          <a:pt x="102870" y="227838"/>
                        </a:cubicBezTo>
                        <a:cubicBezTo>
                          <a:pt x="133826" y="222599"/>
                          <a:pt x="167735" y="217741"/>
                          <a:pt x="199073" y="213360"/>
                        </a:cubicBezTo>
                        <a:cubicBezTo>
                          <a:pt x="218885" y="210598"/>
                          <a:pt x="262509" y="205740"/>
                          <a:pt x="263176" y="202597"/>
                        </a:cubicBezTo>
                        <a:cubicBezTo>
                          <a:pt x="263176" y="202406"/>
                          <a:pt x="267367" y="199739"/>
                          <a:pt x="270415" y="199930"/>
                        </a:cubicBezTo>
                        <a:cubicBezTo>
                          <a:pt x="273177" y="200120"/>
                          <a:pt x="276701" y="200311"/>
                          <a:pt x="276701" y="200977"/>
                        </a:cubicBezTo>
                        <a:cubicBezTo>
                          <a:pt x="276701" y="201263"/>
                          <a:pt x="281940" y="204121"/>
                          <a:pt x="282988" y="203930"/>
                        </a:cubicBezTo>
                        <a:cubicBezTo>
                          <a:pt x="285560" y="203359"/>
                          <a:pt x="283559" y="203359"/>
                          <a:pt x="288417" y="202501"/>
                        </a:cubicBezTo>
                        <a:cubicBezTo>
                          <a:pt x="293275" y="201644"/>
                          <a:pt x="298704" y="200787"/>
                          <a:pt x="303943" y="200025"/>
                        </a:cubicBezTo>
                        <a:cubicBezTo>
                          <a:pt x="311753" y="198882"/>
                          <a:pt x="324326" y="197072"/>
                          <a:pt x="324326" y="198025"/>
                        </a:cubicBezTo>
                        <a:cubicBezTo>
                          <a:pt x="324326" y="196215"/>
                          <a:pt x="340995" y="195072"/>
                          <a:pt x="344138" y="193167"/>
                        </a:cubicBezTo>
                        <a:cubicBezTo>
                          <a:pt x="345853" y="192119"/>
                          <a:pt x="351758" y="189547"/>
                          <a:pt x="361855" y="189452"/>
                        </a:cubicBezTo>
                        <a:cubicBezTo>
                          <a:pt x="366522" y="189452"/>
                          <a:pt x="363855" y="190595"/>
                          <a:pt x="371094" y="190024"/>
                        </a:cubicBezTo>
                        <a:cubicBezTo>
                          <a:pt x="375952" y="189643"/>
                          <a:pt x="382810" y="188690"/>
                          <a:pt x="384810" y="187642"/>
                        </a:cubicBezTo>
                        <a:cubicBezTo>
                          <a:pt x="386906" y="186595"/>
                          <a:pt x="388620" y="186595"/>
                          <a:pt x="397002" y="185356"/>
                        </a:cubicBezTo>
                        <a:cubicBezTo>
                          <a:pt x="401288" y="184690"/>
                          <a:pt x="398717" y="185547"/>
                          <a:pt x="400336" y="185642"/>
                        </a:cubicBezTo>
                        <a:cubicBezTo>
                          <a:pt x="406337" y="186118"/>
                          <a:pt x="428054" y="180308"/>
                          <a:pt x="439864" y="179737"/>
                        </a:cubicBezTo>
                        <a:cubicBezTo>
                          <a:pt x="448532" y="178498"/>
                          <a:pt x="459962" y="174879"/>
                          <a:pt x="462534" y="174879"/>
                        </a:cubicBezTo>
                        <a:cubicBezTo>
                          <a:pt x="463867" y="174879"/>
                          <a:pt x="467487" y="175641"/>
                          <a:pt x="470440" y="174974"/>
                        </a:cubicBezTo>
                        <a:cubicBezTo>
                          <a:pt x="475774" y="173926"/>
                          <a:pt x="472440" y="173545"/>
                          <a:pt x="478155" y="172307"/>
                        </a:cubicBezTo>
                        <a:cubicBezTo>
                          <a:pt x="478346" y="172307"/>
                          <a:pt x="487013" y="173164"/>
                          <a:pt x="487204" y="173260"/>
                        </a:cubicBezTo>
                        <a:cubicBezTo>
                          <a:pt x="492538" y="171355"/>
                          <a:pt x="501205" y="169354"/>
                          <a:pt x="514636" y="168116"/>
                        </a:cubicBezTo>
                        <a:cubicBezTo>
                          <a:pt x="520827" y="167545"/>
                          <a:pt x="528352" y="166688"/>
                          <a:pt x="535400" y="165544"/>
                        </a:cubicBezTo>
                        <a:cubicBezTo>
                          <a:pt x="538067" y="165163"/>
                          <a:pt x="546068" y="163449"/>
                          <a:pt x="539020" y="164497"/>
                        </a:cubicBezTo>
                        <a:lnTo>
                          <a:pt x="555117" y="162115"/>
                        </a:lnTo>
                        <a:cubicBezTo>
                          <a:pt x="566261" y="160496"/>
                          <a:pt x="557593" y="161734"/>
                          <a:pt x="563023" y="160306"/>
                        </a:cubicBezTo>
                        <a:cubicBezTo>
                          <a:pt x="566928" y="159353"/>
                          <a:pt x="585311" y="157543"/>
                          <a:pt x="590264" y="156877"/>
                        </a:cubicBezTo>
                        <a:cubicBezTo>
                          <a:pt x="596837" y="156019"/>
                          <a:pt x="610362" y="154400"/>
                          <a:pt x="616172" y="152971"/>
                        </a:cubicBezTo>
                        <a:cubicBezTo>
                          <a:pt x="621030" y="151828"/>
                          <a:pt x="617220" y="150971"/>
                          <a:pt x="630174" y="150400"/>
                        </a:cubicBezTo>
                        <a:cubicBezTo>
                          <a:pt x="634651" y="150685"/>
                          <a:pt x="651224" y="148876"/>
                          <a:pt x="643795" y="148399"/>
                        </a:cubicBezTo>
                        <a:cubicBezTo>
                          <a:pt x="643795" y="147066"/>
                          <a:pt x="653415" y="145351"/>
                          <a:pt x="663035" y="144780"/>
                        </a:cubicBezTo>
                        <a:cubicBezTo>
                          <a:pt x="669703" y="144399"/>
                          <a:pt x="669226" y="145447"/>
                          <a:pt x="682562" y="142875"/>
                        </a:cubicBezTo>
                        <a:cubicBezTo>
                          <a:pt x="684181" y="142589"/>
                          <a:pt x="701897" y="138398"/>
                          <a:pt x="702659" y="138493"/>
                        </a:cubicBezTo>
                        <a:cubicBezTo>
                          <a:pt x="703326" y="138589"/>
                          <a:pt x="690753" y="141351"/>
                          <a:pt x="696563" y="140875"/>
                        </a:cubicBezTo>
                        <a:cubicBezTo>
                          <a:pt x="701612" y="140494"/>
                          <a:pt x="715137" y="137350"/>
                          <a:pt x="718566" y="136684"/>
                        </a:cubicBezTo>
                        <a:cubicBezTo>
                          <a:pt x="726662" y="135541"/>
                          <a:pt x="735901" y="134112"/>
                          <a:pt x="742855" y="133540"/>
                        </a:cubicBezTo>
                        <a:cubicBezTo>
                          <a:pt x="749332" y="133064"/>
                          <a:pt x="754094" y="132588"/>
                          <a:pt x="762476" y="131445"/>
                        </a:cubicBezTo>
                        <a:cubicBezTo>
                          <a:pt x="771525" y="130207"/>
                          <a:pt x="781145" y="128683"/>
                          <a:pt x="789718" y="127063"/>
                        </a:cubicBezTo>
                        <a:cubicBezTo>
                          <a:pt x="798386" y="125444"/>
                          <a:pt x="802481" y="123920"/>
                          <a:pt x="808101" y="123920"/>
                        </a:cubicBezTo>
                        <a:cubicBezTo>
                          <a:pt x="814388" y="123920"/>
                          <a:pt x="825818" y="122491"/>
                          <a:pt x="835819" y="120777"/>
                        </a:cubicBezTo>
                        <a:cubicBezTo>
                          <a:pt x="842963" y="119539"/>
                          <a:pt x="840962" y="118967"/>
                          <a:pt x="840962" y="118396"/>
                        </a:cubicBezTo>
                        <a:cubicBezTo>
                          <a:pt x="840962" y="120396"/>
                          <a:pt x="869537" y="115633"/>
                          <a:pt x="877824" y="113538"/>
                        </a:cubicBezTo>
                        <a:cubicBezTo>
                          <a:pt x="882396" y="112395"/>
                          <a:pt x="891635" y="110966"/>
                          <a:pt x="894779" y="111252"/>
                        </a:cubicBezTo>
                        <a:cubicBezTo>
                          <a:pt x="896874" y="111442"/>
                          <a:pt x="889635" y="112681"/>
                          <a:pt x="893636" y="112585"/>
                        </a:cubicBezTo>
                        <a:cubicBezTo>
                          <a:pt x="897541" y="112395"/>
                          <a:pt x="902399" y="111061"/>
                          <a:pt x="905447" y="110395"/>
                        </a:cubicBezTo>
                        <a:cubicBezTo>
                          <a:pt x="912686" y="108871"/>
                          <a:pt x="923354" y="107442"/>
                          <a:pt x="929354" y="107156"/>
                        </a:cubicBezTo>
                        <a:cubicBezTo>
                          <a:pt x="929354" y="108394"/>
                          <a:pt x="941927" y="104775"/>
                          <a:pt x="946309" y="104013"/>
                        </a:cubicBezTo>
                        <a:cubicBezTo>
                          <a:pt x="957453" y="102108"/>
                          <a:pt x="970883" y="100679"/>
                          <a:pt x="980313" y="98679"/>
                        </a:cubicBezTo>
                        <a:cubicBezTo>
                          <a:pt x="988886" y="96869"/>
                          <a:pt x="1001554" y="95155"/>
                          <a:pt x="1010984" y="93916"/>
                        </a:cubicBezTo>
                        <a:cubicBezTo>
                          <a:pt x="1021842" y="92583"/>
                          <a:pt x="1040416" y="90488"/>
                          <a:pt x="1050227" y="88201"/>
                        </a:cubicBezTo>
                        <a:cubicBezTo>
                          <a:pt x="1053846" y="87344"/>
                          <a:pt x="1059752" y="87535"/>
                          <a:pt x="1063466" y="87249"/>
                        </a:cubicBezTo>
                        <a:cubicBezTo>
                          <a:pt x="1069562" y="86677"/>
                          <a:pt x="1072325" y="85534"/>
                          <a:pt x="1079754" y="84487"/>
                        </a:cubicBezTo>
                        <a:cubicBezTo>
                          <a:pt x="1088136" y="83248"/>
                          <a:pt x="1096994" y="81915"/>
                          <a:pt x="1105281" y="80677"/>
                        </a:cubicBezTo>
                        <a:cubicBezTo>
                          <a:pt x="1114235" y="79153"/>
                          <a:pt x="1111472" y="78867"/>
                          <a:pt x="1121569" y="78010"/>
                        </a:cubicBezTo>
                        <a:cubicBezTo>
                          <a:pt x="1131094" y="77152"/>
                          <a:pt x="1153763" y="74866"/>
                          <a:pt x="1153763" y="72676"/>
                        </a:cubicBezTo>
                        <a:cubicBezTo>
                          <a:pt x="1153763" y="74962"/>
                          <a:pt x="1208151" y="66199"/>
                          <a:pt x="1219010" y="63722"/>
                        </a:cubicBezTo>
                        <a:cubicBezTo>
                          <a:pt x="1228058" y="61627"/>
                          <a:pt x="1240346" y="63341"/>
                          <a:pt x="1251585" y="59626"/>
                        </a:cubicBezTo>
                        <a:cubicBezTo>
                          <a:pt x="1256633" y="58007"/>
                          <a:pt x="1258919" y="56483"/>
                          <a:pt x="1269302" y="56007"/>
                        </a:cubicBezTo>
                        <a:cubicBezTo>
                          <a:pt x="1272445" y="55531"/>
                          <a:pt x="1293590" y="52292"/>
                          <a:pt x="1292257" y="52388"/>
                        </a:cubicBezTo>
                        <a:cubicBezTo>
                          <a:pt x="1293114" y="52388"/>
                          <a:pt x="1286161" y="53911"/>
                          <a:pt x="1291400" y="53340"/>
                        </a:cubicBezTo>
                        <a:cubicBezTo>
                          <a:pt x="1295591" y="52959"/>
                          <a:pt x="1302068" y="51816"/>
                          <a:pt x="1306639" y="51244"/>
                        </a:cubicBezTo>
                        <a:cubicBezTo>
                          <a:pt x="1318927" y="49435"/>
                          <a:pt x="1332643" y="48292"/>
                          <a:pt x="1344073" y="46482"/>
                        </a:cubicBezTo>
                        <a:cubicBezTo>
                          <a:pt x="1333119" y="47530"/>
                          <a:pt x="1328071" y="46291"/>
                          <a:pt x="1337310" y="44005"/>
                        </a:cubicBezTo>
                        <a:cubicBezTo>
                          <a:pt x="1348550" y="42386"/>
                          <a:pt x="1341977" y="44767"/>
                          <a:pt x="1341311" y="45339"/>
                        </a:cubicBezTo>
                        <a:cubicBezTo>
                          <a:pt x="1340263" y="46291"/>
                          <a:pt x="1356170" y="43339"/>
                          <a:pt x="1361027" y="42767"/>
                        </a:cubicBezTo>
                        <a:cubicBezTo>
                          <a:pt x="1365599" y="42196"/>
                          <a:pt x="1374458" y="42196"/>
                          <a:pt x="1376934" y="41434"/>
                        </a:cubicBezTo>
                        <a:cubicBezTo>
                          <a:pt x="1380077" y="40576"/>
                          <a:pt x="1381316" y="39719"/>
                          <a:pt x="1388555" y="38862"/>
                        </a:cubicBezTo>
                        <a:cubicBezTo>
                          <a:pt x="1399508" y="37624"/>
                          <a:pt x="1406557" y="37338"/>
                          <a:pt x="1418749" y="35623"/>
                        </a:cubicBezTo>
                        <a:cubicBezTo>
                          <a:pt x="1410938" y="36004"/>
                          <a:pt x="1462088" y="28670"/>
                          <a:pt x="1467326" y="27718"/>
                        </a:cubicBezTo>
                        <a:cubicBezTo>
                          <a:pt x="1470755" y="27051"/>
                          <a:pt x="1463135" y="26956"/>
                          <a:pt x="1469231" y="25622"/>
                        </a:cubicBezTo>
                        <a:cubicBezTo>
                          <a:pt x="1477137" y="23813"/>
                          <a:pt x="1479995" y="25336"/>
                          <a:pt x="1479995" y="25813"/>
                        </a:cubicBezTo>
                        <a:cubicBezTo>
                          <a:pt x="1479995" y="25336"/>
                          <a:pt x="1484090" y="23908"/>
                          <a:pt x="1489520" y="23527"/>
                        </a:cubicBezTo>
                        <a:cubicBezTo>
                          <a:pt x="1494568" y="23241"/>
                          <a:pt x="1491806" y="24479"/>
                          <a:pt x="1496949" y="24003"/>
                        </a:cubicBezTo>
                        <a:cubicBezTo>
                          <a:pt x="1500188" y="23717"/>
                          <a:pt x="1504760" y="21050"/>
                          <a:pt x="1513999" y="19907"/>
                        </a:cubicBezTo>
                        <a:cubicBezTo>
                          <a:pt x="1516571" y="19621"/>
                          <a:pt x="1530572" y="19240"/>
                          <a:pt x="1530382" y="18478"/>
                        </a:cubicBezTo>
                        <a:cubicBezTo>
                          <a:pt x="1530287" y="18097"/>
                          <a:pt x="1524286" y="18574"/>
                          <a:pt x="1530953" y="17240"/>
                        </a:cubicBezTo>
                        <a:cubicBezTo>
                          <a:pt x="1533144" y="16764"/>
                          <a:pt x="1536192" y="16288"/>
                          <a:pt x="1538288" y="16192"/>
                        </a:cubicBezTo>
                        <a:cubicBezTo>
                          <a:pt x="1544098" y="15811"/>
                          <a:pt x="1536859" y="18288"/>
                          <a:pt x="1545146" y="17145"/>
                        </a:cubicBezTo>
                        <a:cubicBezTo>
                          <a:pt x="1550765" y="16383"/>
                          <a:pt x="1558576" y="15335"/>
                          <a:pt x="1564100" y="14288"/>
                        </a:cubicBezTo>
                        <a:cubicBezTo>
                          <a:pt x="1566386" y="13906"/>
                          <a:pt x="1568672" y="13049"/>
                          <a:pt x="1568958" y="12954"/>
                        </a:cubicBezTo>
                        <a:cubicBezTo>
                          <a:pt x="1579626" y="11335"/>
                          <a:pt x="1590485" y="9715"/>
                          <a:pt x="1601057" y="8096"/>
                        </a:cubicBezTo>
                        <a:cubicBezTo>
                          <a:pt x="1604201" y="7525"/>
                          <a:pt x="1606582" y="7144"/>
                          <a:pt x="1608392" y="6763"/>
                        </a:cubicBezTo>
                        <a:cubicBezTo>
                          <a:pt x="1609154" y="6572"/>
                          <a:pt x="1609344" y="6382"/>
                          <a:pt x="1609535" y="6286"/>
                        </a:cubicBezTo>
                        <a:cubicBezTo>
                          <a:pt x="1609630" y="6191"/>
                          <a:pt x="1609535" y="6001"/>
                          <a:pt x="1608868" y="6001"/>
                        </a:cubicBezTo>
                        <a:cubicBezTo>
                          <a:pt x="1608773" y="5905"/>
                          <a:pt x="1607725" y="6001"/>
                          <a:pt x="1606582" y="6191"/>
                        </a:cubicBezTo>
                        <a:cubicBezTo>
                          <a:pt x="1605439" y="6286"/>
                          <a:pt x="1604010" y="6477"/>
                          <a:pt x="1602391" y="6667"/>
                        </a:cubicBezTo>
                        <a:cubicBezTo>
                          <a:pt x="1605439" y="6191"/>
                          <a:pt x="1608582" y="5810"/>
                          <a:pt x="1611439" y="5334"/>
                        </a:cubicBezTo>
                        <a:cubicBezTo>
                          <a:pt x="1611344" y="6763"/>
                          <a:pt x="1611344" y="8096"/>
                          <a:pt x="1611249" y="9334"/>
                        </a:cubicBezTo>
                        <a:cubicBezTo>
                          <a:pt x="1611154" y="11811"/>
                          <a:pt x="1610963" y="14097"/>
                          <a:pt x="1610773" y="16192"/>
                        </a:cubicBezTo>
                        <a:cubicBezTo>
                          <a:pt x="1610201" y="22193"/>
                          <a:pt x="1609154" y="31909"/>
                          <a:pt x="1609820" y="40957"/>
                        </a:cubicBezTo>
                        <a:cubicBezTo>
                          <a:pt x="1610297" y="47625"/>
                          <a:pt x="1610582" y="47911"/>
                          <a:pt x="1610678" y="57436"/>
                        </a:cubicBezTo>
                        <a:cubicBezTo>
                          <a:pt x="1610678" y="60769"/>
                          <a:pt x="1610582" y="67723"/>
                          <a:pt x="1610678" y="71152"/>
                        </a:cubicBezTo>
                        <a:cubicBezTo>
                          <a:pt x="1610868" y="71152"/>
                          <a:pt x="1611154" y="70866"/>
                          <a:pt x="1611249" y="72961"/>
                        </a:cubicBezTo>
                        <a:cubicBezTo>
                          <a:pt x="1611630" y="81343"/>
                          <a:pt x="1611249" y="94488"/>
                          <a:pt x="1611535" y="103822"/>
                        </a:cubicBezTo>
                        <a:cubicBezTo>
                          <a:pt x="1611821" y="113157"/>
                          <a:pt x="1612487" y="120872"/>
                          <a:pt x="1611630" y="127444"/>
                        </a:cubicBezTo>
                        <a:cubicBezTo>
                          <a:pt x="1611059" y="131445"/>
                          <a:pt x="1611154" y="151733"/>
                          <a:pt x="1611630" y="155924"/>
                        </a:cubicBezTo>
                        <a:cubicBezTo>
                          <a:pt x="1612202" y="160496"/>
                          <a:pt x="1612678" y="145351"/>
                          <a:pt x="1612678" y="142494"/>
                        </a:cubicBezTo>
                        <a:cubicBezTo>
                          <a:pt x="1612678" y="149257"/>
                          <a:pt x="1612678" y="156400"/>
                          <a:pt x="1612392" y="162496"/>
                        </a:cubicBezTo>
                        <a:cubicBezTo>
                          <a:pt x="1612106" y="168021"/>
                          <a:pt x="1611535" y="171259"/>
                          <a:pt x="1611344" y="177832"/>
                        </a:cubicBezTo>
                        <a:cubicBezTo>
                          <a:pt x="1611059" y="188976"/>
                          <a:pt x="1612011" y="192500"/>
                          <a:pt x="1611535" y="202978"/>
                        </a:cubicBezTo>
                        <a:cubicBezTo>
                          <a:pt x="1611344" y="207264"/>
                          <a:pt x="1609344" y="219361"/>
                          <a:pt x="1610678" y="222028"/>
                        </a:cubicBezTo>
                        <a:cubicBezTo>
                          <a:pt x="1611439" y="223647"/>
                          <a:pt x="1612868" y="225647"/>
                          <a:pt x="1611916" y="237077"/>
                        </a:cubicBezTo>
                        <a:cubicBezTo>
                          <a:pt x="1611344" y="244126"/>
                          <a:pt x="1610868" y="244126"/>
                          <a:pt x="1610582" y="253555"/>
                        </a:cubicBezTo>
                        <a:cubicBezTo>
                          <a:pt x="1610487" y="256508"/>
                          <a:pt x="1610106" y="279368"/>
                          <a:pt x="1610678" y="280130"/>
                        </a:cubicBezTo>
                        <a:cubicBezTo>
                          <a:pt x="1611059" y="280606"/>
                          <a:pt x="1612678" y="272701"/>
                          <a:pt x="1612487" y="285655"/>
                        </a:cubicBezTo>
                        <a:cubicBezTo>
                          <a:pt x="1612297" y="295180"/>
                          <a:pt x="1611344" y="288417"/>
                          <a:pt x="1610773" y="291751"/>
                        </a:cubicBezTo>
                        <a:cubicBezTo>
                          <a:pt x="1610773" y="291465"/>
                          <a:pt x="1612106" y="301180"/>
                          <a:pt x="1612202" y="302323"/>
                        </a:cubicBezTo>
                        <a:cubicBezTo>
                          <a:pt x="1612773" y="308991"/>
                          <a:pt x="1612392" y="310515"/>
                          <a:pt x="1611916" y="313658"/>
                        </a:cubicBezTo>
                        <a:cubicBezTo>
                          <a:pt x="1611154" y="318325"/>
                          <a:pt x="1610487" y="340423"/>
                          <a:pt x="1610868" y="348615"/>
                        </a:cubicBezTo>
                        <a:cubicBezTo>
                          <a:pt x="1611249" y="358235"/>
                          <a:pt x="1613535" y="348139"/>
                          <a:pt x="1613630" y="352615"/>
                        </a:cubicBezTo>
                        <a:cubicBezTo>
                          <a:pt x="1613630" y="359188"/>
                          <a:pt x="1612964" y="359855"/>
                          <a:pt x="1612583" y="363284"/>
                        </a:cubicBezTo>
                        <a:cubicBezTo>
                          <a:pt x="1612106" y="368141"/>
                          <a:pt x="1611916" y="375285"/>
                          <a:pt x="1611821" y="381762"/>
                        </a:cubicBezTo>
                        <a:cubicBezTo>
                          <a:pt x="1611725" y="390811"/>
                          <a:pt x="1610106" y="408146"/>
                          <a:pt x="1610392" y="414909"/>
                        </a:cubicBezTo>
                        <a:cubicBezTo>
                          <a:pt x="1610582" y="418338"/>
                          <a:pt x="1611821" y="424434"/>
                          <a:pt x="1611344" y="427672"/>
                        </a:cubicBezTo>
                        <a:cubicBezTo>
                          <a:pt x="1610963" y="430530"/>
                          <a:pt x="1610582" y="430435"/>
                          <a:pt x="1610487" y="436721"/>
                        </a:cubicBezTo>
                        <a:cubicBezTo>
                          <a:pt x="1610297" y="451390"/>
                          <a:pt x="1612392" y="457581"/>
                          <a:pt x="1612487" y="471488"/>
                        </a:cubicBezTo>
                        <a:cubicBezTo>
                          <a:pt x="1612583" y="486061"/>
                          <a:pt x="1610297" y="492442"/>
                          <a:pt x="1610297" y="503301"/>
                        </a:cubicBezTo>
                        <a:cubicBezTo>
                          <a:pt x="1610297" y="507206"/>
                          <a:pt x="1611344" y="501396"/>
                          <a:pt x="1611344" y="499967"/>
                        </a:cubicBezTo>
                        <a:cubicBezTo>
                          <a:pt x="1611344" y="508730"/>
                          <a:pt x="1610201" y="510064"/>
                          <a:pt x="1610297" y="517684"/>
                        </a:cubicBezTo>
                        <a:cubicBezTo>
                          <a:pt x="1610392" y="527590"/>
                          <a:pt x="1610773" y="534829"/>
                          <a:pt x="1610773" y="545401"/>
                        </a:cubicBezTo>
                        <a:cubicBezTo>
                          <a:pt x="1610773" y="540353"/>
                          <a:pt x="1610773" y="552545"/>
                          <a:pt x="1611154" y="556451"/>
                        </a:cubicBezTo>
                        <a:cubicBezTo>
                          <a:pt x="1611630" y="561499"/>
                          <a:pt x="1611344" y="565023"/>
                          <a:pt x="1611154" y="570166"/>
                        </a:cubicBezTo>
                        <a:cubicBezTo>
                          <a:pt x="1610773" y="580263"/>
                          <a:pt x="1610868" y="593788"/>
                          <a:pt x="1611249" y="603885"/>
                        </a:cubicBezTo>
                        <a:cubicBezTo>
                          <a:pt x="1611439" y="607790"/>
                          <a:pt x="1612868" y="620554"/>
                          <a:pt x="1612202" y="621030"/>
                        </a:cubicBezTo>
                        <a:cubicBezTo>
                          <a:pt x="1610963" y="621982"/>
                          <a:pt x="1609630" y="621697"/>
                          <a:pt x="1610868" y="636746"/>
                        </a:cubicBezTo>
                        <a:cubicBezTo>
                          <a:pt x="1611630" y="646176"/>
                          <a:pt x="1613535" y="657511"/>
                          <a:pt x="1612392" y="670751"/>
                        </a:cubicBezTo>
                        <a:cubicBezTo>
                          <a:pt x="1611821" y="677989"/>
                          <a:pt x="1610868" y="683514"/>
                          <a:pt x="1610582" y="693039"/>
                        </a:cubicBezTo>
                        <a:cubicBezTo>
                          <a:pt x="1610297" y="702183"/>
                          <a:pt x="1610963" y="703421"/>
                          <a:pt x="1610963" y="710279"/>
                        </a:cubicBezTo>
                        <a:cubicBezTo>
                          <a:pt x="1610963" y="716375"/>
                          <a:pt x="1609916" y="721614"/>
                          <a:pt x="1609916" y="729043"/>
                        </a:cubicBezTo>
                        <a:cubicBezTo>
                          <a:pt x="1609916" y="730377"/>
                          <a:pt x="1610582" y="732377"/>
                          <a:pt x="1610678" y="733806"/>
                        </a:cubicBezTo>
                        <a:cubicBezTo>
                          <a:pt x="1611725" y="745522"/>
                          <a:pt x="1609344" y="753999"/>
                          <a:pt x="1609344" y="762476"/>
                        </a:cubicBezTo>
                        <a:cubicBezTo>
                          <a:pt x="1609344" y="757904"/>
                          <a:pt x="1612487" y="756190"/>
                          <a:pt x="1611154" y="772954"/>
                        </a:cubicBezTo>
                        <a:cubicBezTo>
                          <a:pt x="1610392" y="782288"/>
                          <a:pt x="1610392" y="779240"/>
                          <a:pt x="1610392" y="792670"/>
                        </a:cubicBezTo>
                        <a:cubicBezTo>
                          <a:pt x="1610106" y="798862"/>
                          <a:pt x="1609916" y="799433"/>
                          <a:pt x="1609249" y="799338"/>
                        </a:cubicBezTo>
                        <a:cubicBezTo>
                          <a:pt x="1611154" y="799624"/>
                          <a:pt x="1609630" y="833723"/>
                          <a:pt x="1611344" y="834009"/>
                        </a:cubicBezTo>
                        <a:cubicBezTo>
                          <a:pt x="1610297" y="833818"/>
                          <a:pt x="1610487" y="858202"/>
                          <a:pt x="1610582" y="864965"/>
                        </a:cubicBezTo>
                        <a:cubicBezTo>
                          <a:pt x="1610678" y="870776"/>
                          <a:pt x="1610773" y="876776"/>
                          <a:pt x="1611059" y="882110"/>
                        </a:cubicBezTo>
                        <a:cubicBezTo>
                          <a:pt x="1611059" y="881920"/>
                          <a:pt x="1612202" y="887825"/>
                          <a:pt x="1612106" y="888587"/>
                        </a:cubicBezTo>
                        <a:cubicBezTo>
                          <a:pt x="1611630" y="891730"/>
                          <a:pt x="1610297" y="888873"/>
                          <a:pt x="1609725" y="888778"/>
                        </a:cubicBezTo>
                        <a:cubicBezTo>
                          <a:pt x="1610201" y="894016"/>
                          <a:pt x="1610487" y="900779"/>
                          <a:pt x="1611249" y="902303"/>
                        </a:cubicBezTo>
                        <a:cubicBezTo>
                          <a:pt x="1612106" y="903922"/>
                          <a:pt x="1613154" y="905351"/>
                          <a:pt x="1613154" y="916686"/>
                        </a:cubicBezTo>
                        <a:cubicBezTo>
                          <a:pt x="1612678" y="916591"/>
                          <a:pt x="1611059" y="912590"/>
                          <a:pt x="1610773" y="915829"/>
                        </a:cubicBezTo>
                        <a:cubicBezTo>
                          <a:pt x="1610392" y="921163"/>
                          <a:pt x="1611344" y="928402"/>
                          <a:pt x="1611725" y="930212"/>
                        </a:cubicBezTo>
                        <a:cubicBezTo>
                          <a:pt x="1611725" y="935546"/>
                          <a:pt x="1611725" y="940880"/>
                          <a:pt x="1611439" y="945642"/>
                        </a:cubicBezTo>
                        <a:cubicBezTo>
                          <a:pt x="1611249" y="948880"/>
                          <a:pt x="1610487" y="953548"/>
                          <a:pt x="1610487" y="957548"/>
                        </a:cubicBezTo>
                        <a:cubicBezTo>
                          <a:pt x="1610487" y="964692"/>
                          <a:pt x="1612106" y="965549"/>
                          <a:pt x="1611916" y="970407"/>
                        </a:cubicBezTo>
                        <a:cubicBezTo>
                          <a:pt x="1611916" y="971455"/>
                          <a:pt x="1611344" y="975170"/>
                          <a:pt x="1611154" y="977455"/>
                        </a:cubicBezTo>
                        <a:cubicBezTo>
                          <a:pt x="1610963" y="980884"/>
                          <a:pt x="1610963" y="984790"/>
                          <a:pt x="1610868" y="988600"/>
                        </a:cubicBezTo>
                        <a:cubicBezTo>
                          <a:pt x="1610773" y="998601"/>
                          <a:pt x="1611249" y="1005745"/>
                          <a:pt x="1611344" y="1015555"/>
                        </a:cubicBezTo>
                        <a:cubicBezTo>
                          <a:pt x="1611439" y="1023747"/>
                          <a:pt x="1610582" y="1026319"/>
                          <a:pt x="1610868" y="1033272"/>
                        </a:cubicBezTo>
                        <a:cubicBezTo>
                          <a:pt x="1611059" y="1038034"/>
                          <a:pt x="1611439" y="1040225"/>
                          <a:pt x="1611916" y="1040321"/>
                        </a:cubicBezTo>
                        <a:cubicBezTo>
                          <a:pt x="1610678" y="1040130"/>
                          <a:pt x="1610106" y="1039844"/>
                          <a:pt x="1610106" y="1053846"/>
                        </a:cubicBezTo>
                        <a:cubicBezTo>
                          <a:pt x="1610201" y="1053656"/>
                          <a:pt x="1610963" y="1053941"/>
                          <a:pt x="1610773" y="1053941"/>
                        </a:cubicBezTo>
                        <a:cubicBezTo>
                          <a:pt x="1610773" y="1062323"/>
                          <a:pt x="1610201" y="1092137"/>
                          <a:pt x="1610868" y="1097471"/>
                        </a:cubicBezTo>
                        <a:cubicBezTo>
                          <a:pt x="1610963" y="1098042"/>
                          <a:pt x="1612487" y="1091565"/>
                          <a:pt x="1612297" y="1098328"/>
                        </a:cubicBezTo>
                        <a:cubicBezTo>
                          <a:pt x="1612106" y="1104329"/>
                          <a:pt x="1611344" y="1111377"/>
                          <a:pt x="1611059" y="1117854"/>
                        </a:cubicBezTo>
                        <a:cubicBezTo>
                          <a:pt x="1610487" y="1133570"/>
                          <a:pt x="1610106" y="1152430"/>
                          <a:pt x="1610297" y="1169384"/>
                        </a:cubicBezTo>
                        <a:cubicBezTo>
                          <a:pt x="1610392" y="1178528"/>
                          <a:pt x="1611154" y="1183862"/>
                          <a:pt x="1611154" y="1193197"/>
                        </a:cubicBezTo>
                        <a:cubicBezTo>
                          <a:pt x="1611249" y="1207961"/>
                          <a:pt x="1611725" y="1206817"/>
                          <a:pt x="1612773" y="1212437"/>
                        </a:cubicBezTo>
                        <a:cubicBezTo>
                          <a:pt x="1612392" y="1210437"/>
                          <a:pt x="1610011" y="1231868"/>
                          <a:pt x="1611154" y="1235488"/>
                        </a:cubicBezTo>
                        <a:cubicBezTo>
                          <a:pt x="1611916" y="1237679"/>
                          <a:pt x="1613249" y="1213771"/>
                          <a:pt x="1614107" y="1216533"/>
                        </a:cubicBezTo>
                        <a:cubicBezTo>
                          <a:pt x="1614107" y="1216628"/>
                          <a:pt x="1612678" y="1235107"/>
                          <a:pt x="1612583" y="1236345"/>
                        </a:cubicBezTo>
                        <a:cubicBezTo>
                          <a:pt x="1611916" y="1243203"/>
                          <a:pt x="1610868" y="1253299"/>
                          <a:pt x="1609820" y="1253109"/>
                        </a:cubicBezTo>
                        <a:cubicBezTo>
                          <a:pt x="1611535" y="1253395"/>
                          <a:pt x="1610678" y="1271588"/>
                          <a:pt x="1611630" y="1280827"/>
                        </a:cubicBezTo>
                        <a:cubicBezTo>
                          <a:pt x="1611630" y="1293400"/>
                          <a:pt x="1611439" y="1293114"/>
                          <a:pt x="1610392" y="1291590"/>
                        </a:cubicBezTo>
                        <a:cubicBezTo>
                          <a:pt x="1609535" y="1290256"/>
                          <a:pt x="1609820" y="1301210"/>
                          <a:pt x="1609249" y="1301115"/>
                        </a:cubicBezTo>
                        <a:lnTo>
                          <a:pt x="1612297" y="1301496"/>
                        </a:lnTo>
                        <a:cubicBezTo>
                          <a:pt x="1612297" y="1313212"/>
                          <a:pt x="1609820" y="1316926"/>
                          <a:pt x="1609916" y="1318260"/>
                        </a:cubicBezTo>
                        <a:cubicBezTo>
                          <a:pt x="1610392" y="1325499"/>
                          <a:pt x="1612011" y="1337310"/>
                          <a:pt x="1611059" y="1346835"/>
                        </a:cubicBezTo>
                        <a:cubicBezTo>
                          <a:pt x="1610392" y="1353979"/>
                          <a:pt x="1608963" y="1383792"/>
                          <a:pt x="1610487" y="1390174"/>
                        </a:cubicBezTo>
                        <a:cubicBezTo>
                          <a:pt x="1611154" y="1393031"/>
                          <a:pt x="1610297" y="1410843"/>
                          <a:pt x="1611059" y="1417130"/>
                        </a:cubicBezTo>
                        <a:cubicBezTo>
                          <a:pt x="1612392" y="1428655"/>
                          <a:pt x="1610011" y="1429607"/>
                          <a:pt x="1609820" y="1436941"/>
                        </a:cubicBezTo>
                        <a:cubicBezTo>
                          <a:pt x="1609630" y="1445323"/>
                          <a:pt x="1610582" y="1449419"/>
                          <a:pt x="1610582" y="1457515"/>
                        </a:cubicBezTo>
                        <a:cubicBezTo>
                          <a:pt x="1610487" y="1467422"/>
                          <a:pt x="1610106" y="1464755"/>
                          <a:pt x="1609535" y="1463231"/>
                        </a:cubicBezTo>
                        <a:cubicBezTo>
                          <a:pt x="1608773" y="1461516"/>
                          <a:pt x="1609535" y="1476089"/>
                          <a:pt x="1609630" y="1476947"/>
                        </a:cubicBezTo>
                        <a:cubicBezTo>
                          <a:pt x="1610106" y="1482376"/>
                          <a:pt x="1609725" y="1484090"/>
                          <a:pt x="1609630" y="1487710"/>
                        </a:cubicBezTo>
                        <a:cubicBezTo>
                          <a:pt x="1609249" y="1498759"/>
                          <a:pt x="1613345" y="1487805"/>
                          <a:pt x="1610963" y="1501616"/>
                        </a:cubicBezTo>
                        <a:cubicBezTo>
                          <a:pt x="1609725" y="1509046"/>
                          <a:pt x="1609725" y="1523333"/>
                          <a:pt x="1610678" y="1532191"/>
                        </a:cubicBezTo>
                        <a:cubicBezTo>
                          <a:pt x="1611821" y="1542193"/>
                          <a:pt x="1612106" y="1549051"/>
                          <a:pt x="1610297" y="1555909"/>
                        </a:cubicBezTo>
                        <a:cubicBezTo>
                          <a:pt x="1609249" y="1559909"/>
                          <a:pt x="1611344" y="1584484"/>
                          <a:pt x="1610201" y="1589913"/>
                        </a:cubicBezTo>
                        <a:cubicBezTo>
                          <a:pt x="1611154" y="1585531"/>
                          <a:pt x="1613345" y="1621822"/>
                          <a:pt x="1611154" y="1610582"/>
                        </a:cubicBezTo>
                        <a:cubicBezTo>
                          <a:pt x="1609058" y="1610297"/>
                          <a:pt x="1610773" y="1625727"/>
                          <a:pt x="1610868" y="1636205"/>
                        </a:cubicBezTo>
                        <a:cubicBezTo>
                          <a:pt x="1610963" y="1642396"/>
                          <a:pt x="1610963" y="1650873"/>
                          <a:pt x="1610678" y="1656493"/>
                        </a:cubicBezTo>
                        <a:cubicBezTo>
                          <a:pt x="1610487" y="1659826"/>
                          <a:pt x="1610106" y="1657922"/>
                          <a:pt x="1610106" y="1662874"/>
                        </a:cubicBezTo>
                        <a:cubicBezTo>
                          <a:pt x="1610011" y="1670114"/>
                          <a:pt x="1610392" y="1692878"/>
                          <a:pt x="1611344" y="1692973"/>
                        </a:cubicBezTo>
                        <a:cubicBezTo>
                          <a:pt x="1610582" y="1692878"/>
                          <a:pt x="1609725" y="1691259"/>
                          <a:pt x="1609725" y="1701451"/>
                        </a:cubicBezTo>
                        <a:cubicBezTo>
                          <a:pt x="1609630" y="1707547"/>
                          <a:pt x="1610963" y="1717739"/>
                          <a:pt x="1610106" y="1720406"/>
                        </a:cubicBezTo>
                        <a:cubicBezTo>
                          <a:pt x="1610201" y="1720215"/>
                          <a:pt x="1610392" y="1726978"/>
                          <a:pt x="1610678" y="1727359"/>
                        </a:cubicBezTo>
                        <a:cubicBezTo>
                          <a:pt x="1611154" y="1727835"/>
                          <a:pt x="1610773" y="1733264"/>
                          <a:pt x="1610678" y="1735264"/>
                        </a:cubicBezTo>
                        <a:cubicBezTo>
                          <a:pt x="1610106" y="1746123"/>
                          <a:pt x="1609344" y="1761458"/>
                          <a:pt x="1611535" y="1761744"/>
                        </a:cubicBezTo>
                        <a:cubicBezTo>
                          <a:pt x="1611154" y="1761649"/>
                          <a:pt x="1609439" y="1761458"/>
                          <a:pt x="1610201" y="1769555"/>
                        </a:cubicBezTo>
                        <a:cubicBezTo>
                          <a:pt x="1610868" y="1776603"/>
                          <a:pt x="1611059" y="1774793"/>
                          <a:pt x="1611059" y="1785080"/>
                        </a:cubicBezTo>
                        <a:cubicBezTo>
                          <a:pt x="1611059" y="1778889"/>
                          <a:pt x="1609630" y="1780223"/>
                          <a:pt x="1609535" y="1788509"/>
                        </a:cubicBezTo>
                        <a:cubicBezTo>
                          <a:pt x="1609439" y="1795177"/>
                          <a:pt x="1609630" y="1802130"/>
                          <a:pt x="1609820" y="1808512"/>
                        </a:cubicBezTo>
                        <a:cubicBezTo>
                          <a:pt x="1610297" y="1822228"/>
                          <a:pt x="1610582" y="1822895"/>
                          <a:pt x="1611725" y="1823561"/>
                        </a:cubicBezTo>
                        <a:cubicBezTo>
                          <a:pt x="1611725" y="1836039"/>
                          <a:pt x="1611439" y="1833277"/>
                          <a:pt x="1610582" y="1837373"/>
                        </a:cubicBezTo>
                        <a:cubicBezTo>
                          <a:pt x="1610582" y="1837468"/>
                          <a:pt x="1610868" y="1838992"/>
                          <a:pt x="1611249" y="1840706"/>
                        </a:cubicBezTo>
                        <a:cubicBezTo>
                          <a:pt x="1611630" y="1842421"/>
                          <a:pt x="1612011" y="1844135"/>
                          <a:pt x="1612106" y="1844135"/>
                        </a:cubicBezTo>
                        <a:cubicBezTo>
                          <a:pt x="1610963" y="1843945"/>
                          <a:pt x="1610011" y="1846993"/>
                          <a:pt x="1608868" y="1850517"/>
                        </a:cubicBezTo>
                        <a:cubicBezTo>
                          <a:pt x="1609535" y="1856994"/>
                          <a:pt x="1610106" y="1862614"/>
                          <a:pt x="1610773" y="1867948"/>
                        </a:cubicBezTo>
                        <a:cubicBezTo>
                          <a:pt x="1612011" y="1876997"/>
                          <a:pt x="1611439" y="1890427"/>
                          <a:pt x="1611059" y="1902428"/>
                        </a:cubicBezTo>
                        <a:cubicBezTo>
                          <a:pt x="1610868" y="1908715"/>
                          <a:pt x="1610201" y="1931670"/>
                          <a:pt x="1611344" y="1933099"/>
                        </a:cubicBezTo>
                        <a:cubicBezTo>
                          <a:pt x="1612297" y="1934242"/>
                          <a:pt x="1613249" y="1933575"/>
                          <a:pt x="1614202" y="1933670"/>
                        </a:cubicBezTo>
                        <a:cubicBezTo>
                          <a:pt x="1614202" y="1943576"/>
                          <a:pt x="1612487" y="1940338"/>
                          <a:pt x="1611821" y="1940242"/>
                        </a:cubicBezTo>
                        <a:cubicBezTo>
                          <a:pt x="1612583" y="1940338"/>
                          <a:pt x="1611344" y="1953958"/>
                          <a:pt x="1610678" y="1953863"/>
                        </a:cubicBezTo>
                        <a:cubicBezTo>
                          <a:pt x="1610201" y="1953768"/>
                          <a:pt x="1609344" y="1953197"/>
                          <a:pt x="1609249" y="1960531"/>
                        </a:cubicBezTo>
                        <a:lnTo>
                          <a:pt x="1612297" y="1961007"/>
                        </a:lnTo>
                        <a:cubicBezTo>
                          <a:pt x="1610678" y="1960816"/>
                          <a:pt x="1610582" y="1998536"/>
                          <a:pt x="1610582" y="2008823"/>
                        </a:cubicBezTo>
                        <a:cubicBezTo>
                          <a:pt x="1610582" y="2001488"/>
                          <a:pt x="1611439" y="2002060"/>
                          <a:pt x="1612011" y="2002155"/>
                        </a:cubicBezTo>
                        <a:cubicBezTo>
                          <a:pt x="1611916" y="2016157"/>
                          <a:pt x="1609249" y="2022157"/>
                          <a:pt x="1610582" y="2036350"/>
                        </a:cubicBezTo>
                        <a:cubicBezTo>
                          <a:pt x="1610868" y="2037588"/>
                          <a:pt x="1612297" y="2049780"/>
                          <a:pt x="1611344" y="2051875"/>
                        </a:cubicBezTo>
                        <a:cubicBezTo>
                          <a:pt x="1610963" y="2052828"/>
                          <a:pt x="1609439" y="2041779"/>
                          <a:pt x="1609630" y="2051875"/>
                        </a:cubicBezTo>
                        <a:cubicBezTo>
                          <a:pt x="1609725" y="2062924"/>
                          <a:pt x="1610582" y="2066354"/>
                          <a:pt x="1610297" y="2079689"/>
                        </a:cubicBezTo>
                        <a:cubicBezTo>
                          <a:pt x="1610011" y="2089785"/>
                          <a:pt x="1609535" y="2097976"/>
                          <a:pt x="1609535" y="2108835"/>
                        </a:cubicBezTo>
                        <a:cubicBezTo>
                          <a:pt x="1609535" y="2121217"/>
                          <a:pt x="1611154" y="2129981"/>
                          <a:pt x="1611154" y="2114645"/>
                        </a:cubicBezTo>
                        <a:cubicBezTo>
                          <a:pt x="1611154" y="2121694"/>
                          <a:pt x="1611249" y="2129314"/>
                          <a:pt x="1611059" y="2136076"/>
                        </a:cubicBezTo>
                        <a:cubicBezTo>
                          <a:pt x="1611059" y="2137410"/>
                          <a:pt x="1610963" y="2137505"/>
                          <a:pt x="1610868" y="2138077"/>
                        </a:cubicBezTo>
                        <a:cubicBezTo>
                          <a:pt x="1610487" y="2138172"/>
                          <a:pt x="1610201" y="2138172"/>
                          <a:pt x="1609916" y="2138267"/>
                        </a:cubicBezTo>
                        <a:lnTo>
                          <a:pt x="1609535" y="2138267"/>
                        </a:lnTo>
                        <a:lnTo>
                          <a:pt x="1608487" y="2138553"/>
                        </a:lnTo>
                        <a:cubicBezTo>
                          <a:pt x="1606868" y="2139029"/>
                          <a:pt x="1605343" y="2139410"/>
                          <a:pt x="1603439" y="2139982"/>
                        </a:cubicBezTo>
                        <a:cubicBezTo>
                          <a:pt x="1600105" y="2140934"/>
                          <a:pt x="1596295" y="2142649"/>
                          <a:pt x="1593342" y="2143887"/>
                        </a:cubicBezTo>
                        <a:cubicBezTo>
                          <a:pt x="1586198" y="2146935"/>
                          <a:pt x="1588770" y="2146459"/>
                          <a:pt x="1588865" y="2147221"/>
                        </a:cubicBezTo>
                        <a:cubicBezTo>
                          <a:pt x="1593818" y="2144840"/>
                          <a:pt x="1597152" y="2143982"/>
                          <a:pt x="1593152" y="2146078"/>
                        </a:cubicBezTo>
                        <a:cubicBezTo>
                          <a:pt x="1589913" y="2147697"/>
                          <a:pt x="1583722" y="2150364"/>
                          <a:pt x="1578388" y="2152174"/>
                        </a:cubicBezTo>
                        <a:cubicBezTo>
                          <a:pt x="1568196" y="2155508"/>
                          <a:pt x="1585817" y="2147125"/>
                          <a:pt x="1573435" y="2151698"/>
                        </a:cubicBezTo>
                        <a:cubicBezTo>
                          <a:pt x="1568006" y="2153698"/>
                          <a:pt x="1540097" y="2164651"/>
                          <a:pt x="1547908" y="2162747"/>
                        </a:cubicBezTo>
                        <a:cubicBezTo>
                          <a:pt x="1554099" y="2161223"/>
                          <a:pt x="1557623" y="2160080"/>
                          <a:pt x="1550575" y="2163508"/>
                        </a:cubicBezTo>
                        <a:cubicBezTo>
                          <a:pt x="1546193" y="2165604"/>
                          <a:pt x="1539050" y="2168557"/>
                          <a:pt x="1533716" y="2169986"/>
                        </a:cubicBezTo>
                        <a:cubicBezTo>
                          <a:pt x="1525810" y="2171986"/>
                          <a:pt x="1536478" y="2165223"/>
                          <a:pt x="1533525" y="2166175"/>
                        </a:cubicBezTo>
                        <a:cubicBezTo>
                          <a:pt x="1528001" y="2167890"/>
                          <a:pt x="1519904" y="2171129"/>
                          <a:pt x="1515332" y="2173129"/>
                        </a:cubicBezTo>
                        <a:cubicBezTo>
                          <a:pt x="1509046" y="2175891"/>
                          <a:pt x="1514285" y="2174748"/>
                          <a:pt x="1508951" y="2177224"/>
                        </a:cubicBezTo>
                        <a:cubicBezTo>
                          <a:pt x="1498854" y="2181797"/>
                          <a:pt x="1500473" y="2178082"/>
                          <a:pt x="1491139" y="2182082"/>
                        </a:cubicBezTo>
                        <a:cubicBezTo>
                          <a:pt x="1482281" y="2185988"/>
                          <a:pt x="1479423" y="2188083"/>
                          <a:pt x="1479614" y="2189036"/>
                        </a:cubicBezTo>
                        <a:cubicBezTo>
                          <a:pt x="1479423" y="2188274"/>
                          <a:pt x="1481138" y="2186654"/>
                          <a:pt x="1476947" y="2187512"/>
                        </a:cubicBezTo>
                        <a:cubicBezTo>
                          <a:pt x="1472279" y="2188464"/>
                          <a:pt x="1459897" y="2191893"/>
                          <a:pt x="1451420" y="2195513"/>
                        </a:cubicBezTo>
                        <a:cubicBezTo>
                          <a:pt x="1448562" y="2196751"/>
                          <a:pt x="1457516" y="2194370"/>
                          <a:pt x="1451420" y="2197037"/>
                        </a:cubicBezTo>
                        <a:cubicBezTo>
                          <a:pt x="1446467" y="2199227"/>
                          <a:pt x="1439132" y="2201799"/>
                          <a:pt x="1433703" y="2203609"/>
                        </a:cubicBezTo>
                        <a:cubicBezTo>
                          <a:pt x="1427512" y="2205704"/>
                          <a:pt x="1422464" y="2206657"/>
                          <a:pt x="1417034" y="2208752"/>
                        </a:cubicBezTo>
                        <a:cubicBezTo>
                          <a:pt x="1408462" y="2211991"/>
                          <a:pt x="1408938" y="2213420"/>
                          <a:pt x="1399985" y="2216087"/>
                        </a:cubicBezTo>
                        <a:cubicBezTo>
                          <a:pt x="1395413" y="2217515"/>
                          <a:pt x="1394174" y="2216182"/>
                          <a:pt x="1387507" y="2219325"/>
                        </a:cubicBezTo>
                        <a:cubicBezTo>
                          <a:pt x="1380744" y="2222564"/>
                          <a:pt x="1382078" y="2223707"/>
                          <a:pt x="1369695" y="2228183"/>
                        </a:cubicBezTo>
                        <a:lnTo>
                          <a:pt x="1369505" y="2227326"/>
                        </a:lnTo>
                        <a:cubicBezTo>
                          <a:pt x="1367885" y="2227516"/>
                          <a:pt x="1368743" y="2226945"/>
                          <a:pt x="1371981" y="2225802"/>
                        </a:cubicBezTo>
                        <a:cubicBezTo>
                          <a:pt x="1373124" y="2225040"/>
                          <a:pt x="1352074" y="2233708"/>
                          <a:pt x="1349502" y="2234660"/>
                        </a:cubicBezTo>
                        <a:cubicBezTo>
                          <a:pt x="1342644" y="2237232"/>
                          <a:pt x="1339215" y="2237708"/>
                          <a:pt x="1333119" y="2240185"/>
                        </a:cubicBezTo>
                        <a:cubicBezTo>
                          <a:pt x="1326261" y="2242947"/>
                          <a:pt x="1325880" y="2243518"/>
                          <a:pt x="1317879" y="2246376"/>
                        </a:cubicBezTo>
                        <a:cubicBezTo>
                          <a:pt x="1309592" y="2249424"/>
                          <a:pt x="1307211" y="2250281"/>
                          <a:pt x="1300067" y="2252472"/>
                        </a:cubicBezTo>
                        <a:cubicBezTo>
                          <a:pt x="1289399" y="2255806"/>
                          <a:pt x="1285589" y="2258758"/>
                          <a:pt x="1276064" y="2262188"/>
                        </a:cubicBezTo>
                        <a:cubicBezTo>
                          <a:pt x="1266063" y="2265902"/>
                          <a:pt x="1262443" y="2265521"/>
                          <a:pt x="1253109" y="2268950"/>
                        </a:cubicBezTo>
                        <a:cubicBezTo>
                          <a:pt x="1245489" y="2271713"/>
                          <a:pt x="1241774" y="2274380"/>
                          <a:pt x="1235107" y="2277047"/>
                        </a:cubicBezTo>
                        <a:cubicBezTo>
                          <a:pt x="1225106" y="2281142"/>
                          <a:pt x="1227201" y="2277904"/>
                          <a:pt x="1227011" y="2277332"/>
                        </a:cubicBezTo>
                        <a:cubicBezTo>
                          <a:pt x="1221296" y="2280095"/>
                          <a:pt x="1215771" y="2282666"/>
                          <a:pt x="1211771" y="2284952"/>
                        </a:cubicBezTo>
                        <a:cubicBezTo>
                          <a:pt x="1202531" y="2290191"/>
                          <a:pt x="1201674" y="2288858"/>
                          <a:pt x="1201388" y="2287715"/>
                        </a:cubicBezTo>
                        <a:cubicBezTo>
                          <a:pt x="1201769" y="2289429"/>
                          <a:pt x="1175671" y="2297621"/>
                          <a:pt x="1175957" y="2298954"/>
                        </a:cubicBezTo>
                        <a:cubicBezTo>
                          <a:pt x="1170337" y="2300383"/>
                          <a:pt x="1164717" y="2301716"/>
                          <a:pt x="1156335" y="2304669"/>
                        </a:cubicBezTo>
                        <a:cubicBezTo>
                          <a:pt x="1156526" y="2305526"/>
                          <a:pt x="1152144" y="2306860"/>
                          <a:pt x="1145191" y="2309527"/>
                        </a:cubicBezTo>
                        <a:cubicBezTo>
                          <a:pt x="1135666" y="2313051"/>
                          <a:pt x="1130522" y="2316194"/>
                          <a:pt x="1122045" y="2319242"/>
                        </a:cubicBezTo>
                        <a:cubicBezTo>
                          <a:pt x="1119950" y="2320004"/>
                          <a:pt x="1102138" y="2323243"/>
                          <a:pt x="1097185" y="2326386"/>
                        </a:cubicBezTo>
                        <a:cubicBezTo>
                          <a:pt x="1095375" y="2327529"/>
                          <a:pt x="1106996" y="2326196"/>
                          <a:pt x="1095089" y="2329529"/>
                        </a:cubicBezTo>
                        <a:cubicBezTo>
                          <a:pt x="1087660" y="2331625"/>
                          <a:pt x="1086898" y="2331434"/>
                          <a:pt x="1079373" y="2334958"/>
                        </a:cubicBezTo>
                        <a:cubicBezTo>
                          <a:pt x="1079564" y="2334863"/>
                          <a:pt x="1074420" y="2338007"/>
                          <a:pt x="1073658" y="2338102"/>
                        </a:cubicBezTo>
                        <a:cubicBezTo>
                          <a:pt x="1069467" y="2338959"/>
                          <a:pt x="1080421" y="2333244"/>
                          <a:pt x="1076611" y="2334197"/>
                        </a:cubicBezTo>
                        <a:cubicBezTo>
                          <a:pt x="1075468" y="2334482"/>
                          <a:pt x="1070039" y="2337149"/>
                          <a:pt x="1069753" y="2337340"/>
                        </a:cubicBezTo>
                        <a:cubicBezTo>
                          <a:pt x="1065371" y="2339435"/>
                          <a:pt x="1063181" y="2340102"/>
                          <a:pt x="1057275" y="2342293"/>
                        </a:cubicBezTo>
                        <a:cubicBezTo>
                          <a:pt x="1062133" y="2340483"/>
                          <a:pt x="1059752" y="2340769"/>
                          <a:pt x="1059656" y="2340388"/>
                        </a:cubicBezTo>
                        <a:cubicBezTo>
                          <a:pt x="1059847" y="2341055"/>
                          <a:pt x="1051084" y="2343626"/>
                          <a:pt x="1046797" y="2345436"/>
                        </a:cubicBezTo>
                        <a:cubicBezTo>
                          <a:pt x="1046797" y="2345626"/>
                          <a:pt x="1047274" y="2345817"/>
                          <a:pt x="1045274" y="2346579"/>
                        </a:cubicBezTo>
                        <a:cubicBezTo>
                          <a:pt x="1038606" y="2349437"/>
                          <a:pt x="1028033" y="2353342"/>
                          <a:pt x="1027367" y="2352675"/>
                        </a:cubicBezTo>
                        <a:cubicBezTo>
                          <a:pt x="1026414" y="2351818"/>
                          <a:pt x="1007840" y="2358485"/>
                          <a:pt x="1008031" y="2359533"/>
                        </a:cubicBezTo>
                        <a:cubicBezTo>
                          <a:pt x="1002697" y="2361724"/>
                          <a:pt x="988600" y="2366200"/>
                          <a:pt x="988790" y="2367343"/>
                        </a:cubicBezTo>
                        <a:cubicBezTo>
                          <a:pt x="974408" y="2371820"/>
                          <a:pt x="941546" y="2381250"/>
                          <a:pt x="930593" y="2387917"/>
                        </a:cubicBezTo>
                        <a:cubicBezTo>
                          <a:pt x="931164" y="2382965"/>
                          <a:pt x="910114" y="2397157"/>
                          <a:pt x="903065" y="2398871"/>
                        </a:cubicBezTo>
                        <a:cubicBezTo>
                          <a:pt x="896969" y="2400395"/>
                          <a:pt x="893540" y="2399919"/>
                          <a:pt x="882396" y="2405063"/>
                        </a:cubicBezTo>
                        <a:cubicBezTo>
                          <a:pt x="879634" y="2406396"/>
                          <a:pt x="866204" y="2413825"/>
                          <a:pt x="867061" y="2413635"/>
                        </a:cubicBezTo>
                        <a:cubicBezTo>
                          <a:pt x="861536" y="2414683"/>
                          <a:pt x="869061" y="2410778"/>
                          <a:pt x="852297" y="2417255"/>
                        </a:cubicBezTo>
                        <a:cubicBezTo>
                          <a:pt x="842677" y="2420969"/>
                          <a:pt x="851630" y="2418969"/>
                          <a:pt x="840676" y="2422970"/>
                        </a:cubicBezTo>
                        <a:cubicBezTo>
                          <a:pt x="840581" y="2422303"/>
                          <a:pt x="842963" y="2419826"/>
                          <a:pt x="837438" y="2421350"/>
                        </a:cubicBezTo>
                        <a:cubicBezTo>
                          <a:pt x="832961" y="2422589"/>
                          <a:pt x="820769" y="2427256"/>
                          <a:pt x="820960" y="2428018"/>
                        </a:cubicBezTo>
                        <a:cubicBezTo>
                          <a:pt x="821055" y="2428589"/>
                          <a:pt x="800386" y="2436305"/>
                          <a:pt x="796957" y="2437638"/>
                        </a:cubicBezTo>
                        <a:cubicBezTo>
                          <a:pt x="790766" y="2440019"/>
                          <a:pt x="772859" y="2446782"/>
                          <a:pt x="769620" y="2446973"/>
                        </a:cubicBezTo>
                        <a:cubicBezTo>
                          <a:pt x="765429" y="2447354"/>
                          <a:pt x="757333" y="2449544"/>
                          <a:pt x="745617" y="2454688"/>
                        </a:cubicBezTo>
                        <a:cubicBezTo>
                          <a:pt x="739997" y="2457164"/>
                          <a:pt x="739997" y="2458022"/>
                          <a:pt x="732282" y="2460974"/>
                        </a:cubicBezTo>
                        <a:cubicBezTo>
                          <a:pt x="725424" y="2463641"/>
                          <a:pt x="717709" y="2466118"/>
                          <a:pt x="711232" y="2468213"/>
                        </a:cubicBezTo>
                        <a:cubicBezTo>
                          <a:pt x="709708" y="2468690"/>
                          <a:pt x="681133" y="2478405"/>
                          <a:pt x="683228" y="2478119"/>
                        </a:cubicBezTo>
                        <a:cubicBezTo>
                          <a:pt x="691039" y="2477072"/>
                          <a:pt x="664274" y="2485644"/>
                          <a:pt x="655415" y="2488883"/>
                        </a:cubicBezTo>
                        <a:cubicBezTo>
                          <a:pt x="648462" y="2491359"/>
                          <a:pt x="641128" y="2494026"/>
                          <a:pt x="634270" y="2496693"/>
                        </a:cubicBezTo>
                        <a:cubicBezTo>
                          <a:pt x="627126" y="2499455"/>
                          <a:pt x="628936" y="2498884"/>
                          <a:pt x="630174" y="2498789"/>
                        </a:cubicBezTo>
                        <a:cubicBezTo>
                          <a:pt x="631603" y="2498693"/>
                          <a:pt x="618458" y="2502980"/>
                          <a:pt x="617411" y="2503361"/>
                        </a:cubicBezTo>
                        <a:cubicBezTo>
                          <a:pt x="612743" y="2505170"/>
                          <a:pt x="607981" y="2506980"/>
                          <a:pt x="603504" y="2508695"/>
                        </a:cubicBezTo>
                        <a:cubicBezTo>
                          <a:pt x="598551" y="2510695"/>
                          <a:pt x="583216" y="2517362"/>
                          <a:pt x="582454" y="2516600"/>
                        </a:cubicBezTo>
                        <a:cubicBezTo>
                          <a:pt x="581597" y="2515743"/>
                          <a:pt x="568643" y="2520315"/>
                          <a:pt x="560546" y="2523649"/>
                        </a:cubicBezTo>
                        <a:cubicBezTo>
                          <a:pt x="552069" y="2527078"/>
                          <a:pt x="561308" y="2524792"/>
                          <a:pt x="550355" y="2528792"/>
                        </a:cubicBezTo>
                        <a:cubicBezTo>
                          <a:pt x="550259" y="2528030"/>
                          <a:pt x="552069" y="2526697"/>
                          <a:pt x="543592" y="2529840"/>
                        </a:cubicBezTo>
                        <a:cubicBezTo>
                          <a:pt x="529590" y="2534317"/>
                          <a:pt x="553879" y="2528697"/>
                          <a:pt x="561784" y="2526030"/>
                        </a:cubicBezTo>
                        <a:close/>
                        <a:moveTo>
                          <a:pt x="117443" y="2685955"/>
                        </a:moveTo>
                        <a:cubicBezTo>
                          <a:pt x="125921" y="2683764"/>
                          <a:pt x="130492" y="2681859"/>
                          <a:pt x="130207" y="2680525"/>
                        </a:cubicBezTo>
                        <a:lnTo>
                          <a:pt x="123730" y="2682907"/>
                        </a:lnTo>
                        <a:lnTo>
                          <a:pt x="117443" y="2685955"/>
                        </a:lnTo>
                        <a:close/>
                        <a:moveTo>
                          <a:pt x="51149" y="2638330"/>
                        </a:moveTo>
                        <a:cubicBezTo>
                          <a:pt x="51149" y="2648141"/>
                          <a:pt x="51530" y="2658713"/>
                          <a:pt x="51911" y="2668429"/>
                        </a:cubicBezTo>
                        <a:cubicBezTo>
                          <a:pt x="52292" y="2679668"/>
                          <a:pt x="52578" y="2683002"/>
                          <a:pt x="53435" y="2688526"/>
                        </a:cubicBezTo>
                        <a:cubicBezTo>
                          <a:pt x="54007" y="2691765"/>
                          <a:pt x="54007" y="2696623"/>
                          <a:pt x="54102" y="2700718"/>
                        </a:cubicBezTo>
                        <a:cubicBezTo>
                          <a:pt x="54197" y="2702814"/>
                          <a:pt x="54197" y="2704624"/>
                          <a:pt x="54388" y="2705957"/>
                        </a:cubicBezTo>
                        <a:cubicBezTo>
                          <a:pt x="54578" y="2707005"/>
                          <a:pt x="54769" y="2707576"/>
                          <a:pt x="55245" y="2707386"/>
                        </a:cubicBezTo>
                        <a:cubicBezTo>
                          <a:pt x="54769" y="2707481"/>
                          <a:pt x="54483" y="2709196"/>
                          <a:pt x="54292" y="2712625"/>
                        </a:cubicBezTo>
                        <a:cubicBezTo>
                          <a:pt x="55817" y="2712244"/>
                          <a:pt x="57817" y="2711672"/>
                          <a:pt x="60198" y="2710815"/>
                        </a:cubicBezTo>
                        <a:cubicBezTo>
                          <a:pt x="62865" y="2709958"/>
                          <a:pt x="65818" y="2708910"/>
                          <a:pt x="68675" y="2707958"/>
                        </a:cubicBezTo>
                        <a:cubicBezTo>
                          <a:pt x="74486" y="2705957"/>
                          <a:pt x="80200" y="2703957"/>
                          <a:pt x="84011" y="2702624"/>
                        </a:cubicBezTo>
                        <a:cubicBezTo>
                          <a:pt x="88011" y="2701290"/>
                          <a:pt x="96012" y="2698528"/>
                          <a:pt x="99155" y="2697671"/>
                        </a:cubicBezTo>
                        <a:cubicBezTo>
                          <a:pt x="99346" y="2698337"/>
                          <a:pt x="105823" y="2696718"/>
                          <a:pt x="112395" y="2694337"/>
                        </a:cubicBezTo>
                        <a:lnTo>
                          <a:pt x="112109" y="2693003"/>
                        </a:lnTo>
                        <a:cubicBezTo>
                          <a:pt x="122111" y="2689289"/>
                          <a:pt x="123539" y="2689955"/>
                          <a:pt x="133540" y="2685955"/>
                        </a:cubicBezTo>
                        <a:cubicBezTo>
                          <a:pt x="141637" y="2682716"/>
                          <a:pt x="151257" y="2678621"/>
                          <a:pt x="155543" y="2676239"/>
                        </a:cubicBezTo>
                        <a:cubicBezTo>
                          <a:pt x="157448" y="2675191"/>
                          <a:pt x="155448" y="2675668"/>
                          <a:pt x="159734" y="2674144"/>
                        </a:cubicBezTo>
                        <a:cubicBezTo>
                          <a:pt x="164402" y="2672524"/>
                          <a:pt x="169259" y="2670810"/>
                          <a:pt x="173355" y="2669572"/>
                        </a:cubicBezTo>
                        <a:cubicBezTo>
                          <a:pt x="181451" y="2667191"/>
                          <a:pt x="191357" y="2664333"/>
                          <a:pt x="199454" y="2660714"/>
                        </a:cubicBezTo>
                        <a:cubicBezTo>
                          <a:pt x="207454" y="2657094"/>
                          <a:pt x="220218" y="2652046"/>
                          <a:pt x="230315" y="2648617"/>
                        </a:cubicBezTo>
                        <a:cubicBezTo>
                          <a:pt x="234791" y="2647093"/>
                          <a:pt x="239554" y="2646998"/>
                          <a:pt x="244507" y="2644807"/>
                        </a:cubicBezTo>
                        <a:cubicBezTo>
                          <a:pt x="255556" y="2639758"/>
                          <a:pt x="235648" y="2645569"/>
                          <a:pt x="253746" y="2638997"/>
                        </a:cubicBezTo>
                        <a:cubicBezTo>
                          <a:pt x="269558" y="2633186"/>
                          <a:pt x="248602" y="2643854"/>
                          <a:pt x="267271" y="2636996"/>
                        </a:cubicBezTo>
                        <a:cubicBezTo>
                          <a:pt x="277463" y="2633282"/>
                          <a:pt x="269558" y="2634996"/>
                          <a:pt x="275749" y="2632424"/>
                        </a:cubicBezTo>
                        <a:cubicBezTo>
                          <a:pt x="285940" y="2628233"/>
                          <a:pt x="300895" y="2623185"/>
                          <a:pt x="311372" y="2619470"/>
                        </a:cubicBezTo>
                        <a:cubicBezTo>
                          <a:pt x="334899" y="2611279"/>
                          <a:pt x="364236" y="2601658"/>
                          <a:pt x="387953" y="2592515"/>
                        </a:cubicBezTo>
                        <a:cubicBezTo>
                          <a:pt x="395478" y="2589657"/>
                          <a:pt x="396335" y="2588609"/>
                          <a:pt x="401574" y="2586228"/>
                        </a:cubicBezTo>
                        <a:cubicBezTo>
                          <a:pt x="413671" y="2580608"/>
                          <a:pt x="406337" y="2584799"/>
                          <a:pt x="409765" y="2583942"/>
                        </a:cubicBezTo>
                        <a:cubicBezTo>
                          <a:pt x="414719" y="2582704"/>
                          <a:pt x="430625" y="2576132"/>
                          <a:pt x="434626" y="2574226"/>
                        </a:cubicBezTo>
                        <a:cubicBezTo>
                          <a:pt x="441484" y="2570131"/>
                          <a:pt x="442055" y="2570607"/>
                          <a:pt x="447675" y="2569750"/>
                        </a:cubicBezTo>
                        <a:cubicBezTo>
                          <a:pt x="448437" y="2569655"/>
                          <a:pt x="457295" y="2563463"/>
                          <a:pt x="454533" y="2564416"/>
                        </a:cubicBezTo>
                        <a:cubicBezTo>
                          <a:pt x="459296" y="2562701"/>
                          <a:pt x="460058" y="2563940"/>
                          <a:pt x="461486" y="2563749"/>
                        </a:cubicBezTo>
                        <a:cubicBezTo>
                          <a:pt x="464915" y="2563273"/>
                          <a:pt x="475202" y="2558891"/>
                          <a:pt x="479584" y="2556986"/>
                        </a:cubicBezTo>
                        <a:cubicBezTo>
                          <a:pt x="484727" y="2554891"/>
                          <a:pt x="512159" y="2543842"/>
                          <a:pt x="506825" y="2547461"/>
                        </a:cubicBezTo>
                        <a:cubicBezTo>
                          <a:pt x="500443" y="2551748"/>
                          <a:pt x="526733" y="2539841"/>
                          <a:pt x="532447" y="2537650"/>
                        </a:cubicBezTo>
                        <a:cubicBezTo>
                          <a:pt x="547116" y="2531936"/>
                          <a:pt x="544830" y="2536793"/>
                          <a:pt x="557498" y="2530697"/>
                        </a:cubicBezTo>
                        <a:cubicBezTo>
                          <a:pt x="557213" y="2529268"/>
                          <a:pt x="536543" y="2534603"/>
                          <a:pt x="527685" y="2536889"/>
                        </a:cubicBezTo>
                        <a:cubicBezTo>
                          <a:pt x="526828" y="2537079"/>
                          <a:pt x="511016" y="2541175"/>
                          <a:pt x="511112" y="2541841"/>
                        </a:cubicBezTo>
                        <a:cubicBezTo>
                          <a:pt x="506349" y="2544128"/>
                          <a:pt x="503777" y="2545175"/>
                          <a:pt x="497300" y="2547175"/>
                        </a:cubicBezTo>
                        <a:cubicBezTo>
                          <a:pt x="489109" y="2549747"/>
                          <a:pt x="477964" y="2552986"/>
                          <a:pt x="469201" y="2556891"/>
                        </a:cubicBezTo>
                        <a:cubicBezTo>
                          <a:pt x="461582" y="2560225"/>
                          <a:pt x="461296" y="2560987"/>
                          <a:pt x="453104" y="2563082"/>
                        </a:cubicBezTo>
                        <a:cubicBezTo>
                          <a:pt x="441293" y="2567368"/>
                          <a:pt x="421291" y="2576893"/>
                          <a:pt x="420815" y="2574608"/>
                        </a:cubicBezTo>
                        <a:cubicBezTo>
                          <a:pt x="421196" y="2576322"/>
                          <a:pt x="396335" y="2584133"/>
                          <a:pt x="387858" y="2587466"/>
                        </a:cubicBezTo>
                        <a:cubicBezTo>
                          <a:pt x="378333" y="2591276"/>
                          <a:pt x="386429" y="2588990"/>
                          <a:pt x="379857" y="2591943"/>
                        </a:cubicBezTo>
                        <a:cubicBezTo>
                          <a:pt x="374142" y="2594515"/>
                          <a:pt x="369475" y="2594800"/>
                          <a:pt x="369380" y="2594420"/>
                        </a:cubicBezTo>
                        <a:cubicBezTo>
                          <a:pt x="368903" y="2592324"/>
                          <a:pt x="354616" y="2599373"/>
                          <a:pt x="344710" y="2603183"/>
                        </a:cubicBezTo>
                        <a:cubicBezTo>
                          <a:pt x="340233" y="2604897"/>
                          <a:pt x="306229" y="2616803"/>
                          <a:pt x="308705" y="2615565"/>
                        </a:cubicBezTo>
                        <a:cubicBezTo>
                          <a:pt x="305943" y="2616899"/>
                          <a:pt x="314896" y="2613279"/>
                          <a:pt x="310134" y="2615756"/>
                        </a:cubicBezTo>
                        <a:cubicBezTo>
                          <a:pt x="307658" y="2616994"/>
                          <a:pt x="301847" y="2619089"/>
                          <a:pt x="298418" y="2620328"/>
                        </a:cubicBezTo>
                        <a:cubicBezTo>
                          <a:pt x="293180" y="2622233"/>
                          <a:pt x="283940" y="2625757"/>
                          <a:pt x="279940" y="2626614"/>
                        </a:cubicBezTo>
                        <a:cubicBezTo>
                          <a:pt x="276130" y="2627471"/>
                          <a:pt x="276701" y="2626709"/>
                          <a:pt x="268415" y="2630138"/>
                        </a:cubicBezTo>
                        <a:cubicBezTo>
                          <a:pt x="262414" y="2632615"/>
                          <a:pt x="262033" y="2633758"/>
                          <a:pt x="257651" y="2635663"/>
                        </a:cubicBezTo>
                        <a:cubicBezTo>
                          <a:pt x="249841" y="2638997"/>
                          <a:pt x="237649" y="2642235"/>
                          <a:pt x="230886" y="2644426"/>
                        </a:cubicBezTo>
                        <a:cubicBezTo>
                          <a:pt x="222790" y="2646998"/>
                          <a:pt x="213931" y="2650046"/>
                          <a:pt x="205264" y="2653284"/>
                        </a:cubicBezTo>
                        <a:cubicBezTo>
                          <a:pt x="196501" y="2656523"/>
                          <a:pt x="187928" y="2659951"/>
                          <a:pt x="180308" y="2663190"/>
                        </a:cubicBezTo>
                        <a:cubicBezTo>
                          <a:pt x="176594" y="2664809"/>
                          <a:pt x="169545" y="2668524"/>
                          <a:pt x="165544" y="2670048"/>
                        </a:cubicBezTo>
                        <a:cubicBezTo>
                          <a:pt x="166497" y="2669667"/>
                          <a:pt x="170021" y="2667095"/>
                          <a:pt x="168783" y="2667286"/>
                        </a:cubicBezTo>
                        <a:cubicBezTo>
                          <a:pt x="166592" y="2667572"/>
                          <a:pt x="150971" y="2673572"/>
                          <a:pt x="147447" y="2675001"/>
                        </a:cubicBezTo>
                        <a:cubicBezTo>
                          <a:pt x="141542" y="2677382"/>
                          <a:pt x="144971" y="2676906"/>
                          <a:pt x="137446" y="2679764"/>
                        </a:cubicBezTo>
                        <a:cubicBezTo>
                          <a:pt x="131540" y="2682049"/>
                          <a:pt x="125063" y="2684240"/>
                          <a:pt x="119348" y="2686145"/>
                        </a:cubicBezTo>
                        <a:cubicBezTo>
                          <a:pt x="102870" y="2691574"/>
                          <a:pt x="102584" y="2690336"/>
                          <a:pt x="85344" y="2697671"/>
                        </a:cubicBezTo>
                        <a:cubicBezTo>
                          <a:pt x="78296" y="2701099"/>
                          <a:pt x="70961" y="2703671"/>
                          <a:pt x="61627" y="2707100"/>
                        </a:cubicBezTo>
                        <a:cubicBezTo>
                          <a:pt x="60960" y="2707386"/>
                          <a:pt x="60008" y="2707767"/>
                          <a:pt x="59722" y="2707958"/>
                        </a:cubicBezTo>
                        <a:cubicBezTo>
                          <a:pt x="59436" y="2708148"/>
                          <a:pt x="59246" y="2708339"/>
                          <a:pt x="58960" y="2708624"/>
                        </a:cubicBezTo>
                        <a:cubicBezTo>
                          <a:pt x="58293" y="2709100"/>
                          <a:pt x="57436" y="2709767"/>
                          <a:pt x="55912" y="2710529"/>
                        </a:cubicBezTo>
                        <a:cubicBezTo>
                          <a:pt x="55817" y="2709863"/>
                          <a:pt x="55626" y="2708720"/>
                          <a:pt x="55626" y="2707291"/>
                        </a:cubicBezTo>
                        <a:cubicBezTo>
                          <a:pt x="55817" y="2707100"/>
                          <a:pt x="56388" y="2707576"/>
                          <a:pt x="56769" y="2707386"/>
                        </a:cubicBezTo>
                        <a:cubicBezTo>
                          <a:pt x="56960" y="2707291"/>
                          <a:pt x="57150" y="2707100"/>
                          <a:pt x="57245" y="2706815"/>
                        </a:cubicBezTo>
                        <a:cubicBezTo>
                          <a:pt x="57245" y="2706624"/>
                          <a:pt x="57340" y="2706433"/>
                          <a:pt x="57340" y="2706243"/>
                        </a:cubicBezTo>
                        <a:cubicBezTo>
                          <a:pt x="57340" y="2705672"/>
                          <a:pt x="57245" y="2704814"/>
                          <a:pt x="57245" y="2703862"/>
                        </a:cubicBezTo>
                        <a:cubicBezTo>
                          <a:pt x="56864" y="2697194"/>
                          <a:pt x="55912" y="2692717"/>
                          <a:pt x="55245" y="2687574"/>
                        </a:cubicBezTo>
                        <a:cubicBezTo>
                          <a:pt x="56769" y="2700528"/>
                          <a:pt x="55531" y="2670715"/>
                          <a:pt x="55626" y="2665381"/>
                        </a:cubicBezTo>
                        <a:cubicBezTo>
                          <a:pt x="55721" y="2655856"/>
                          <a:pt x="56960" y="2665000"/>
                          <a:pt x="56674" y="2653474"/>
                        </a:cubicBezTo>
                        <a:cubicBezTo>
                          <a:pt x="56483" y="2642330"/>
                          <a:pt x="52959" y="2641378"/>
                          <a:pt x="53245" y="2655856"/>
                        </a:cubicBezTo>
                        <a:lnTo>
                          <a:pt x="53054" y="2646236"/>
                        </a:lnTo>
                        <a:cubicBezTo>
                          <a:pt x="52673" y="2636520"/>
                          <a:pt x="51054" y="2624614"/>
                          <a:pt x="51149" y="2638330"/>
                        </a:cubicBezTo>
                        <a:close/>
                        <a:moveTo>
                          <a:pt x="38290" y="2075783"/>
                        </a:moveTo>
                        <a:cubicBezTo>
                          <a:pt x="37529" y="2084451"/>
                          <a:pt x="37910" y="2089404"/>
                          <a:pt x="39243" y="2089595"/>
                        </a:cubicBezTo>
                        <a:lnTo>
                          <a:pt x="39148" y="2082737"/>
                        </a:lnTo>
                        <a:lnTo>
                          <a:pt x="38290" y="2075783"/>
                        </a:lnTo>
                        <a:close/>
                        <a:moveTo>
                          <a:pt x="21908" y="1237774"/>
                        </a:moveTo>
                        <a:cubicBezTo>
                          <a:pt x="20669" y="1253014"/>
                          <a:pt x="22955" y="1255490"/>
                          <a:pt x="22765" y="1244727"/>
                        </a:cubicBezTo>
                        <a:lnTo>
                          <a:pt x="21908" y="1237774"/>
                        </a:lnTo>
                        <a:close/>
                        <a:moveTo>
                          <a:pt x="51625" y="2543366"/>
                        </a:moveTo>
                        <a:cubicBezTo>
                          <a:pt x="51816" y="2553557"/>
                          <a:pt x="50387" y="2551938"/>
                          <a:pt x="50197" y="2543175"/>
                        </a:cubicBezTo>
                        <a:cubicBezTo>
                          <a:pt x="50578" y="2538698"/>
                          <a:pt x="51244" y="2531936"/>
                          <a:pt x="51625" y="2543366"/>
                        </a:cubicBezTo>
                        <a:close/>
                        <a:moveTo>
                          <a:pt x="44577" y="2288953"/>
                        </a:moveTo>
                        <a:cubicBezTo>
                          <a:pt x="45339" y="2289048"/>
                          <a:pt x="46006" y="2296763"/>
                          <a:pt x="45529" y="2302764"/>
                        </a:cubicBezTo>
                        <a:cubicBezTo>
                          <a:pt x="44863" y="2311051"/>
                          <a:pt x="42767" y="2312765"/>
                          <a:pt x="43339" y="2295620"/>
                        </a:cubicBezTo>
                        <a:cubicBezTo>
                          <a:pt x="43625" y="2292287"/>
                          <a:pt x="44006" y="2288858"/>
                          <a:pt x="44577" y="2288953"/>
                        </a:cubicBezTo>
                        <a:close/>
                        <a:moveTo>
                          <a:pt x="36671" y="1883664"/>
                        </a:moveTo>
                        <a:lnTo>
                          <a:pt x="34576" y="1883378"/>
                        </a:lnTo>
                        <a:cubicBezTo>
                          <a:pt x="35052" y="1877854"/>
                          <a:pt x="36385" y="1870996"/>
                          <a:pt x="36671" y="1883664"/>
                        </a:cubicBezTo>
                        <a:close/>
                        <a:moveTo>
                          <a:pt x="32480" y="1670780"/>
                        </a:moveTo>
                        <a:cubicBezTo>
                          <a:pt x="32671" y="1680972"/>
                          <a:pt x="31242" y="1679353"/>
                          <a:pt x="31052" y="1670590"/>
                        </a:cubicBezTo>
                        <a:cubicBezTo>
                          <a:pt x="31433" y="1666018"/>
                          <a:pt x="32099" y="1659255"/>
                          <a:pt x="32480" y="1670780"/>
                        </a:cubicBezTo>
                        <a:close/>
                        <a:moveTo>
                          <a:pt x="31433" y="1581531"/>
                        </a:moveTo>
                        <a:cubicBezTo>
                          <a:pt x="31623" y="1591723"/>
                          <a:pt x="30194" y="1590104"/>
                          <a:pt x="30004" y="1581340"/>
                        </a:cubicBezTo>
                        <a:cubicBezTo>
                          <a:pt x="29718" y="1565339"/>
                          <a:pt x="31052" y="1564767"/>
                          <a:pt x="31433" y="1581531"/>
                        </a:cubicBezTo>
                        <a:close/>
                        <a:moveTo>
                          <a:pt x="5429" y="248888"/>
                        </a:moveTo>
                        <a:cubicBezTo>
                          <a:pt x="5239" y="239649"/>
                          <a:pt x="0" y="234982"/>
                          <a:pt x="0" y="248888"/>
                        </a:cubicBezTo>
                        <a:cubicBezTo>
                          <a:pt x="0" y="253746"/>
                          <a:pt x="95" y="272796"/>
                          <a:pt x="667" y="275272"/>
                        </a:cubicBezTo>
                        <a:cubicBezTo>
                          <a:pt x="1810" y="280511"/>
                          <a:pt x="2762" y="280225"/>
                          <a:pt x="2286" y="296513"/>
                        </a:cubicBezTo>
                        <a:cubicBezTo>
                          <a:pt x="2191" y="310420"/>
                          <a:pt x="2191" y="325755"/>
                          <a:pt x="2667" y="340233"/>
                        </a:cubicBezTo>
                        <a:cubicBezTo>
                          <a:pt x="2953" y="349377"/>
                          <a:pt x="4667" y="356425"/>
                          <a:pt x="4572" y="363379"/>
                        </a:cubicBezTo>
                        <a:cubicBezTo>
                          <a:pt x="4477" y="374999"/>
                          <a:pt x="2477" y="376047"/>
                          <a:pt x="2477" y="389953"/>
                        </a:cubicBezTo>
                        <a:cubicBezTo>
                          <a:pt x="2477" y="397859"/>
                          <a:pt x="3810" y="392049"/>
                          <a:pt x="4191" y="392716"/>
                        </a:cubicBezTo>
                        <a:cubicBezTo>
                          <a:pt x="4286" y="399669"/>
                          <a:pt x="2572" y="403003"/>
                          <a:pt x="3238" y="410242"/>
                        </a:cubicBezTo>
                        <a:cubicBezTo>
                          <a:pt x="3429" y="412242"/>
                          <a:pt x="7048" y="414909"/>
                          <a:pt x="6096" y="426339"/>
                        </a:cubicBezTo>
                        <a:cubicBezTo>
                          <a:pt x="5715" y="431482"/>
                          <a:pt x="4667" y="425863"/>
                          <a:pt x="4381" y="435673"/>
                        </a:cubicBezTo>
                        <a:cubicBezTo>
                          <a:pt x="4286" y="439674"/>
                          <a:pt x="4381" y="446818"/>
                          <a:pt x="4667" y="451104"/>
                        </a:cubicBezTo>
                        <a:cubicBezTo>
                          <a:pt x="5239" y="462153"/>
                          <a:pt x="6572" y="448056"/>
                          <a:pt x="7048" y="468439"/>
                        </a:cubicBezTo>
                        <a:cubicBezTo>
                          <a:pt x="6287" y="467487"/>
                          <a:pt x="5525" y="469392"/>
                          <a:pt x="5144" y="475107"/>
                        </a:cubicBezTo>
                        <a:cubicBezTo>
                          <a:pt x="4858" y="482822"/>
                          <a:pt x="4572" y="495586"/>
                          <a:pt x="6001" y="495776"/>
                        </a:cubicBezTo>
                        <a:cubicBezTo>
                          <a:pt x="4191" y="495586"/>
                          <a:pt x="4763" y="506539"/>
                          <a:pt x="5906" y="516350"/>
                        </a:cubicBezTo>
                        <a:cubicBezTo>
                          <a:pt x="4572" y="516160"/>
                          <a:pt x="6763" y="561975"/>
                          <a:pt x="6858" y="567309"/>
                        </a:cubicBezTo>
                        <a:cubicBezTo>
                          <a:pt x="6477" y="546354"/>
                          <a:pt x="8287" y="548926"/>
                          <a:pt x="8096" y="569785"/>
                        </a:cubicBezTo>
                        <a:cubicBezTo>
                          <a:pt x="8001" y="583597"/>
                          <a:pt x="8096" y="598170"/>
                          <a:pt x="8382" y="612553"/>
                        </a:cubicBezTo>
                        <a:cubicBezTo>
                          <a:pt x="9906" y="612743"/>
                          <a:pt x="9430" y="576167"/>
                          <a:pt x="9525" y="564737"/>
                        </a:cubicBezTo>
                        <a:cubicBezTo>
                          <a:pt x="9715" y="575786"/>
                          <a:pt x="9906" y="587121"/>
                          <a:pt x="10192" y="598170"/>
                        </a:cubicBezTo>
                        <a:cubicBezTo>
                          <a:pt x="10287" y="605504"/>
                          <a:pt x="10382" y="617125"/>
                          <a:pt x="9620" y="620554"/>
                        </a:cubicBezTo>
                        <a:cubicBezTo>
                          <a:pt x="8954" y="623792"/>
                          <a:pt x="8287" y="615791"/>
                          <a:pt x="8001" y="624935"/>
                        </a:cubicBezTo>
                        <a:cubicBezTo>
                          <a:pt x="7334" y="643604"/>
                          <a:pt x="9335" y="648938"/>
                          <a:pt x="9811" y="666274"/>
                        </a:cubicBezTo>
                        <a:cubicBezTo>
                          <a:pt x="10192" y="681609"/>
                          <a:pt x="9620" y="691610"/>
                          <a:pt x="8763" y="701707"/>
                        </a:cubicBezTo>
                        <a:cubicBezTo>
                          <a:pt x="9620" y="701802"/>
                          <a:pt x="11049" y="713422"/>
                          <a:pt x="11621" y="720757"/>
                        </a:cubicBezTo>
                        <a:cubicBezTo>
                          <a:pt x="12478" y="732187"/>
                          <a:pt x="10858" y="726662"/>
                          <a:pt x="10858" y="730186"/>
                        </a:cubicBezTo>
                        <a:cubicBezTo>
                          <a:pt x="11049" y="737806"/>
                          <a:pt x="12097" y="736282"/>
                          <a:pt x="12573" y="736378"/>
                        </a:cubicBezTo>
                        <a:cubicBezTo>
                          <a:pt x="12097" y="736282"/>
                          <a:pt x="10477" y="731044"/>
                          <a:pt x="10287" y="735235"/>
                        </a:cubicBezTo>
                        <a:cubicBezTo>
                          <a:pt x="10001" y="741807"/>
                          <a:pt x="10477" y="756285"/>
                          <a:pt x="10763" y="763334"/>
                        </a:cubicBezTo>
                        <a:cubicBezTo>
                          <a:pt x="11049" y="771239"/>
                          <a:pt x="11525" y="785527"/>
                          <a:pt x="12383" y="790384"/>
                        </a:cubicBezTo>
                        <a:cubicBezTo>
                          <a:pt x="12954" y="793528"/>
                          <a:pt x="13240" y="794099"/>
                          <a:pt x="13240" y="801529"/>
                        </a:cubicBezTo>
                        <a:cubicBezTo>
                          <a:pt x="13240" y="805720"/>
                          <a:pt x="13049" y="809815"/>
                          <a:pt x="12668" y="811149"/>
                        </a:cubicBezTo>
                        <a:cubicBezTo>
                          <a:pt x="12097" y="812959"/>
                          <a:pt x="12383" y="814483"/>
                          <a:pt x="12478" y="820293"/>
                        </a:cubicBezTo>
                        <a:cubicBezTo>
                          <a:pt x="12668" y="828484"/>
                          <a:pt x="13525" y="835819"/>
                          <a:pt x="13906" y="844296"/>
                        </a:cubicBezTo>
                        <a:cubicBezTo>
                          <a:pt x="14288" y="852583"/>
                          <a:pt x="14478" y="861536"/>
                          <a:pt x="14573" y="870013"/>
                        </a:cubicBezTo>
                        <a:cubicBezTo>
                          <a:pt x="14573" y="875347"/>
                          <a:pt x="13906" y="882872"/>
                          <a:pt x="14002" y="886397"/>
                        </a:cubicBezTo>
                        <a:cubicBezTo>
                          <a:pt x="14002" y="888492"/>
                          <a:pt x="14478" y="885444"/>
                          <a:pt x="14573" y="887825"/>
                        </a:cubicBezTo>
                        <a:lnTo>
                          <a:pt x="14669" y="894874"/>
                        </a:lnTo>
                        <a:lnTo>
                          <a:pt x="15335" y="928306"/>
                        </a:lnTo>
                        <a:cubicBezTo>
                          <a:pt x="15526" y="939546"/>
                          <a:pt x="15621" y="962882"/>
                          <a:pt x="17145" y="963073"/>
                        </a:cubicBezTo>
                        <a:cubicBezTo>
                          <a:pt x="16002" y="962978"/>
                          <a:pt x="16288" y="986218"/>
                          <a:pt x="16478" y="995363"/>
                        </a:cubicBezTo>
                        <a:cubicBezTo>
                          <a:pt x="16764" y="1008221"/>
                          <a:pt x="17717" y="1009840"/>
                          <a:pt x="17812" y="1022032"/>
                        </a:cubicBezTo>
                        <a:cubicBezTo>
                          <a:pt x="17812" y="1027176"/>
                          <a:pt x="16859" y="1023366"/>
                          <a:pt x="16669" y="1028414"/>
                        </a:cubicBezTo>
                        <a:cubicBezTo>
                          <a:pt x="16478" y="1033081"/>
                          <a:pt x="16669" y="1039558"/>
                          <a:pt x="16859" y="1044702"/>
                        </a:cubicBezTo>
                        <a:cubicBezTo>
                          <a:pt x="17050" y="1051274"/>
                          <a:pt x="17335" y="1058704"/>
                          <a:pt x="17907" y="1064323"/>
                        </a:cubicBezTo>
                        <a:cubicBezTo>
                          <a:pt x="18193" y="1067848"/>
                          <a:pt x="18860" y="1066133"/>
                          <a:pt x="19240" y="1066229"/>
                        </a:cubicBezTo>
                        <a:cubicBezTo>
                          <a:pt x="17526" y="1066038"/>
                          <a:pt x="19145" y="1082135"/>
                          <a:pt x="19240" y="1089660"/>
                        </a:cubicBezTo>
                        <a:cubicBezTo>
                          <a:pt x="19336" y="1098899"/>
                          <a:pt x="16383" y="1087660"/>
                          <a:pt x="17145" y="1101090"/>
                        </a:cubicBezTo>
                        <a:cubicBezTo>
                          <a:pt x="18002" y="1117473"/>
                          <a:pt x="20002" y="1110710"/>
                          <a:pt x="21241" y="1116425"/>
                        </a:cubicBezTo>
                        <a:cubicBezTo>
                          <a:pt x="22288" y="1121188"/>
                          <a:pt x="20098" y="1135380"/>
                          <a:pt x="19907" y="1134713"/>
                        </a:cubicBezTo>
                        <a:cubicBezTo>
                          <a:pt x="20479" y="1137571"/>
                          <a:pt x="20860" y="1134999"/>
                          <a:pt x="21050" y="1143667"/>
                        </a:cubicBezTo>
                        <a:cubicBezTo>
                          <a:pt x="21146" y="1145953"/>
                          <a:pt x="21146" y="1152715"/>
                          <a:pt x="21336" y="1154716"/>
                        </a:cubicBezTo>
                        <a:cubicBezTo>
                          <a:pt x="21622" y="1157192"/>
                          <a:pt x="22003" y="1154621"/>
                          <a:pt x="22384" y="1156906"/>
                        </a:cubicBezTo>
                        <a:cubicBezTo>
                          <a:pt x="22765" y="1159669"/>
                          <a:pt x="22860" y="1165765"/>
                          <a:pt x="22955" y="1169480"/>
                        </a:cubicBezTo>
                        <a:cubicBezTo>
                          <a:pt x="22098" y="1168717"/>
                          <a:pt x="21527" y="1170146"/>
                          <a:pt x="22003" y="1179862"/>
                        </a:cubicBezTo>
                        <a:cubicBezTo>
                          <a:pt x="22669" y="1193101"/>
                          <a:pt x="23050" y="1195388"/>
                          <a:pt x="21622" y="1196816"/>
                        </a:cubicBezTo>
                        <a:cubicBezTo>
                          <a:pt x="21146" y="1197292"/>
                          <a:pt x="21527" y="1214818"/>
                          <a:pt x="21908" y="1216819"/>
                        </a:cubicBezTo>
                        <a:cubicBezTo>
                          <a:pt x="22479" y="1219486"/>
                          <a:pt x="22574" y="1213961"/>
                          <a:pt x="22955" y="1221772"/>
                        </a:cubicBezTo>
                        <a:cubicBezTo>
                          <a:pt x="23336" y="1230630"/>
                          <a:pt x="23431" y="1240441"/>
                          <a:pt x="23431" y="1249204"/>
                        </a:cubicBezTo>
                        <a:cubicBezTo>
                          <a:pt x="23431" y="1258538"/>
                          <a:pt x="22765" y="1259776"/>
                          <a:pt x="22574" y="1267682"/>
                        </a:cubicBezTo>
                        <a:cubicBezTo>
                          <a:pt x="22384" y="1274921"/>
                          <a:pt x="22479" y="1286637"/>
                          <a:pt x="23241" y="1292923"/>
                        </a:cubicBezTo>
                        <a:cubicBezTo>
                          <a:pt x="24194" y="1301306"/>
                          <a:pt x="23146" y="1320737"/>
                          <a:pt x="22955" y="1319403"/>
                        </a:cubicBezTo>
                        <a:cubicBezTo>
                          <a:pt x="24194" y="1329690"/>
                          <a:pt x="24956" y="1308545"/>
                          <a:pt x="25527" y="1308545"/>
                        </a:cubicBezTo>
                        <a:cubicBezTo>
                          <a:pt x="25527" y="1308545"/>
                          <a:pt x="25717" y="1311402"/>
                          <a:pt x="25717" y="1314355"/>
                        </a:cubicBezTo>
                        <a:cubicBezTo>
                          <a:pt x="25717" y="1317307"/>
                          <a:pt x="25717" y="1320260"/>
                          <a:pt x="25527" y="1320451"/>
                        </a:cubicBezTo>
                        <a:cubicBezTo>
                          <a:pt x="24765" y="1321213"/>
                          <a:pt x="25337" y="1333309"/>
                          <a:pt x="25717" y="1339406"/>
                        </a:cubicBezTo>
                        <a:cubicBezTo>
                          <a:pt x="26575" y="1352264"/>
                          <a:pt x="25146" y="1346549"/>
                          <a:pt x="24479" y="1353693"/>
                        </a:cubicBezTo>
                        <a:cubicBezTo>
                          <a:pt x="24003" y="1358456"/>
                          <a:pt x="25051" y="1360170"/>
                          <a:pt x="25241" y="1361694"/>
                        </a:cubicBezTo>
                        <a:cubicBezTo>
                          <a:pt x="26003" y="1361789"/>
                          <a:pt x="26098" y="1371124"/>
                          <a:pt x="26194" y="1376077"/>
                        </a:cubicBezTo>
                        <a:cubicBezTo>
                          <a:pt x="26479" y="1389507"/>
                          <a:pt x="26098" y="1391698"/>
                          <a:pt x="27432" y="1403032"/>
                        </a:cubicBezTo>
                        <a:cubicBezTo>
                          <a:pt x="27527" y="1403985"/>
                          <a:pt x="28194" y="1412653"/>
                          <a:pt x="28099" y="1414272"/>
                        </a:cubicBezTo>
                        <a:cubicBezTo>
                          <a:pt x="27813" y="1417987"/>
                          <a:pt x="25813" y="1401604"/>
                          <a:pt x="25717" y="1415129"/>
                        </a:cubicBezTo>
                        <a:cubicBezTo>
                          <a:pt x="25622" y="1428274"/>
                          <a:pt x="26194" y="1444085"/>
                          <a:pt x="26479" y="1457611"/>
                        </a:cubicBezTo>
                        <a:cubicBezTo>
                          <a:pt x="26479" y="1456087"/>
                          <a:pt x="26194" y="1445609"/>
                          <a:pt x="26860" y="1446466"/>
                        </a:cubicBezTo>
                        <a:cubicBezTo>
                          <a:pt x="27146" y="1446848"/>
                          <a:pt x="27242" y="1468183"/>
                          <a:pt x="28004" y="1468279"/>
                        </a:cubicBezTo>
                        <a:cubicBezTo>
                          <a:pt x="27623" y="1468279"/>
                          <a:pt x="28289" y="1451324"/>
                          <a:pt x="28480" y="1455134"/>
                        </a:cubicBezTo>
                        <a:cubicBezTo>
                          <a:pt x="28956" y="1464755"/>
                          <a:pt x="30671" y="1478851"/>
                          <a:pt x="28956" y="1478661"/>
                        </a:cubicBezTo>
                        <a:cubicBezTo>
                          <a:pt x="28480" y="1476280"/>
                          <a:pt x="27718" y="1471803"/>
                          <a:pt x="27718" y="1479518"/>
                        </a:cubicBezTo>
                        <a:cubicBezTo>
                          <a:pt x="27718" y="1490758"/>
                          <a:pt x="28004" y="1507046"/>
                          <a:pt x="28480" y="1518190"/>
                        </a:cubicBezTo>
                        <a:cubicBezTo>
                          <a:pt x="28861" y="1526953"/>
                          <a:pt x="29908" y="1518856"/>
                          <a:pt x="30480" y="1519999"/>
                        </a:cubicBezTo>
                        <a:cubicBezTo>
                          <a:pt x="30575" y="1526096"/>
                          <a:pt x="30290" y="1547431"/>
                          <a:pt x="29813" y="1550575"/>
                        </a:cubicBezTo>
                        <a:cubicBezTo>
                          <a:pt x="29337" y="1553528"/>
                          <a:pt x="28765" y="1535239"/>
                          <a:pt x="28670" y="1533049"/>
                        </a:cubicBezTo>
                        <a:cubicBezTo>
                          <a:pt x="28861" y="1541240"/>
                          <a:pt x="29527" y="1558576"/>
                          <a:pt x="28956" y="1564957"/>
                        </a:cubicBezTo>
                        <a:cubicBezTo>
                          <a:pt x="28575" y="1569911"/>
                          <a:pt x="27242" y="1567624"/>
                          <a:pt x="26575" y="1567529"/>
                        </a:cubicBezTo>
                        <a:cubicBezTo>
                          <a:pt x="27813" y="1573339"/>
                          <a:pt x="29051" y="1577435"/>
                          <a:pt x="30194" y="1586389"/>
                        </a:cubicBezTo>
                        <a:cubicBezTo>
                          <a:pt x="30766" y="1590865"/>
                          <a:pt x="30575" y="1599248"/>
                          <a:pt x="30956" y="1605343"/>
                        </a:cubicBezTo>
                        <a:cubicBezTo>
                          <a:pt x="31147" y="1608391"/>
                          <a:pt x="32385" y="1613345"/>
                          <a:pt x="31813" y="1617821"/>
                        </a:cubicBezTo>
                        <a:cubicBezTo>
                          <a:pt x="31052" y="1623250"/>
                          <a:pt x="29813" y="1610963"/>
                          <a:pt x="28956" y="1614583"/>
                        </a:cubicBezTo>
                        <a:cubicBezTo>
                          <a:pt x="28289" y="1617631"/>
                          <a:pt x="29146" y="1628584"/>
                          <a:pt x="29527" y="1632299"/>
                        </a:cubicBezTo>
                        <a:cubicBezTo>
                          <a:pt x="30004" y="1637062"/>
                          <a:pt x="30385" y="1637157"/>
                          <a:pt x="30671" y="1643634"/>
                        </a:cubicBezTo>
                        <a:cubicBezTo>
                          <a:pt x="30861" y="1650682"/>
                          <a:pt x="31052" y="1658017"/>
                          <a:pt x="31242" y="1665161"/>
                        </a:cubicBezTo>
                        <a:cubicBezTo>
                          <a:pt x="31623" y="1682020"/>
                          <a:pt x="31623" y="1706023"/>
                          <a:pt x="32766" y="1721834"/>
                        </a:cubicBezTo>
                        <a:cubicBezTo>
                          <a:pt x="33052" y="1725644"/>
                          <a:pt x="33814" y="1726597"/>
                          <a:pt x="33623" y="1731359"/>
                        </a:cubicBezTo>
                        <a:cubicBezTo>
                          <a:pt x="33338" y="1737646"/>
                          <a:pt x="32671" y="1738693"/>
                          <a:pt x="32385" y="1745361"/>
                        </a:cubicBezTo>
                        <a:cubicBezTo>
                          <a:pt x="31909" y="1758982"/>
                          <a:pt x="32194" y="1780604"/>
                          <a:pt x="33147" y="1794796"/>
                        </a:cubicBezTo>
                        <a:cubicBezTo>
                          <a:pt x="33338" y="1797558"/>
                          <a:pt x="34385" y="1803368"/>
                          <a:pt x="34385" y="1804892"/>
                        </a:cubicBezTo>
                        <a:cubicBezTo>
                          <a:pt x="34195" y="1810512"/>
                          <a:pt x="32766" y="1805178"/>
                          <a:pt x="32956" y="1814131"/>
                        </a:cubicBezTo>
                        <a:cubicBezTo>
                          <a:pt x="32956" y="1814227"/>
                          <a:pt x="33242" y="1814893"/>
                          <a:pt x="33623" y="1816417"/>
                        </a:cubicBezTo>
                        <a:cubicBezTo>
                          <a:pt x="33909" y="1817941"/>
                          <a:pt x="34290" y="1820323"/>
                          <a:pt x="34385" y="1823847"/>
                        </a:cubicBezTo>
                        <a:cubicBezTo>
                          <a:pt x="34481" y="1828800"/>
                          <a:pt x="34576" y="1834610"/>
                          <a:pt x="35242" y="1835753"/>
                        </a:cubicBezTo>
                        <a:cubicBezTo>
                          <a:pt x="36576" y="1838134"/>
                          <a:pt x="36576" y="1840516"/>
                          <a:pt x="37719" y="1849850"/>
                        </a:cubicBezTo>
                        <a:cubicBezTo>
                          <a:pt x="37529" y="1852517"/>
                          <a:pt x="35433" y="1860804"/>
                          <a:pt x="35528" y="1857375"/>
                        </a:cubicBezTo>
                        <a:cubicBezTo>
                          <a:pt x="35623" y="1854613"/>
                          <a:pt x="35909" y="1848422"/>
                          <a:pt x="35242" y="1843849"/>
                        </a:cubicBezTo>
                        <a:cubicBezTo>
                          <a:pt x="34766" y="1840801"/>
                          <a:pt x="34671" y="1843564"/>
                          <a:pt x="34671" y="1846898"/>
                        </a:cubicBezTo>
                        <a:cubicBezTo>
                          <a:pt x="34576" y="1853184"/>
                          <a:pt x="36100" y="1871472"/>
                          <a:pt x="35147" y="1876330"/>
                        </a:cubicBezTo>
                        <a:cubicBezTo>
                          <a:pt x="34385" y="1880045"/>
                          <a:pt x="36290" y="1913858"/>
                          <a:pt x="36481" y="1925003"/>
                        </a:cubicBezTo>
                        <a:cubicBezTo>
                          <a:pt x="37624" y="1925098"/>
                          <a:pt x="37433" y="1918240"/>
                          <a:pt x="38386" y="1918335"/>
                        </a:cubicBezTo>
                        <a:cubicBezTo>
                          <a:pt x="38576" y="1926050"/>
                          <a:pt x="37433" y="1932718"/>
                          <a:pt x="37624" y="1936242"/>
                        </a:cubicBezTo>
                        <a:cubicBezTo>
                          <a:pt x="38005" y="1942909"/>
                          <a:pt x="39148" y="1947767"/>
                          <a:pt x="39719" y="1952815"/>
                        </a:cubicBezTo>
                        <a:cubicBezTo>
                          <a:pt x="38957" y="1955578"/>
                          <a:pt x="35433" y="1993392"/>
                          <a:pt x="37719" y="1993678"/>
                        </a:cubicBezTo>
                        <a:cubicBezTo>
                          <a:pt x="37814" y="1989106"/>
                          <a:pt x="37433" y="1987677"/>
                          <a:pt x="37243" y="1985772"/>
                        </a:cubicBezTo>
                        <a:cubicBezTo>
                          <a:pt x="37052" y="1982057"/>
                          <a:pt x="38671" y="1987487"/>
                          <a:pt x="38862" y="1988915"/>
                        </a:cubicBezTo>
                        <a:cubicBezTo>
                          <a:pt x="39338" y="1992058"/>
                          <a:pt x="39529" y="1998059"/>
                          <a:pt x="39529" y="2002726"/>
                        </a:cubicBezTo>
                        <a:cubicBezTo>
                          <a:pt x="39529" y="2014823"/>
                          <a:pt x="37529" y="2001298"/>
                          <a:pt x="37433" y="2015299"/>
                        </a:cubicBezTo>
                        <a:cubicBezTo>
                          <a:pt x="37433" y="2021586"/>
                          <a:pt x="37529" y="2031111"/>
                          <a:pt x="37910" y="2037302"/>
                        </a:cubicBezTo>
                        <a:cubicBezTo>
                          <a:pt x="38290" y="2045113"/>
                          <a:pt x="39148" y="2039683"/>
                          <a:pt x="39433" y="2050447"/>
                        </a:cubicBezTo>
                        <a:cubicBezTo>
                          <a:pt x="39624" y="2057781"/>
                          <a:pt x="39815" y="2062353"/>
                          <a:pt x="38957" y="2062258"/>
                        </a:cubicBezTo>
                        <a:cubicBezTo>
                          <a:pt x="38767" y="2061305"/>
                          <a:pt x="38100" y="2057400"/>
                          <a:pt x="37910" y="2058067"/>
                        </a:cubicBezTo>
                        <a:cubicBezTo>
                          <a:pt x="37529" y="2059114"/>
                          <a:pt x="41338" y="2090356"/>
                          <a:pt x="40386" y="2095405"/>
                        </a:cubicBezTo>
                        <a:cubicBezTo>
                          <a:pt x="39624" y="2099310"/>
                          <a:pt x="38767" y="2096167"/>
                          <a:pt x="38862" y="2108740"/>
                        </a:cubicBezTo>
                        <a:cubicBezTo>
                          <a:pt x="38862" y="2111597"/>
                          <a:pt x="39338" y="2124742"/>
                          <a:pt x="39529" y="2127314"/>
                        </a:cubicBezTo>
                        <a:cubicBezTo>
                          <a:pt x="39338" y="2125218"/>
                          <a:pt x="40958" y="2100929"/>
                          <a:pt x="40958" y="2112359"/>
                        </a:cubicBezTo>
                        <a:cubicBezTo>
                          <a:pt x="40958" y="2121789"/>
                          <a:pt x="41053" y="2130171"/>
                          <a:pt x="41053" y="2139791"/>
                        </a:cubicBezTo>
                        <a:lnTo>
                          <a:pt x="41338" y="2154650"/>
                        </a:lnTo>
                        <a:cubicBezTo>
                          <a:pt x="41243" y="2157793"/>
                          <a:pt x="41434" y="2159508"/>
                          <a:pt x="41719" y="2159603"/>
                        </a:cubicBezTo>
                        <a:cubicBezTo>
                          <a:pt x="41910" y="2163508"/>
                          <a:pt x="40100" y="2156270"/>
                          <a:pt x="39910" y="2156746"/>
                        </a:cubicBezTo>
                        <a:cubicBezTo>
                          <a:pt x="39243" y="2158365"/>
                          <a:pt x="40196" y="2167604"/>
                          <a:pt x="40481" y="2169414"/>
                        </a:cubicBezTo>
                        <a:cubicBezTo>
                          <a:pt x="40862" y="2171891"/>
                          <a:pt x="41815" y="2177224"/>
                          <a:pt x="41529" y="2182844"/>
                        </a:cubicBezTo>
                        <a:cubicBezTo>
                          <a:pt x="41243" y="2187892"/>
                          <a:pt x="40481" y="2183987"/>
                          <a:pt x="40100" y="2186178"/>
                        </a:cubicBezTo>
                        <a:cubicBezTo>
                          <a:pt x="40672" y="2182940"/>
                          <a:pt x="42196" y="2202942"/>
                          <a:pt x="42481" y="2207895"/>
                        </a:cubicBezTo>
                        <a:cubicBezTo>
                          <a:pt x="42767" y="2213039"/>
                          <a:pt x="42958" y="2219420"/>
                          <a:pt x="42863" y="2224564"/>
                        </a:cubicBezTo>
                        <a:cubicBezTo>
                          <a:pt x="42767" y="2229136"/>
                          <a:pt x="42291" y="2226564"/>
                          <a:pt x="42196" y="2231517"/>
                        </a:cubicBezTo>
                        <a:cubicBezTo>
                          <a:pt x="42100" y="2235803"/>
                          <a:pt x="42291" y="2253996"/>
                          <a:pt x="42958" y="2254663"/>
                        </a:cubicBezTo>
                        <a:cubicBezTo>
                          <a:pt x="43625" y="2255234"/>
                          <a:pt x="43910" y="2256568"/>
                          <a:pt x="44101" y="2263521"/>
                        </a:cubicBezTo>
                        <a:cubicBezTo>
                          <a:pt x="44101" y="2263616"/>
                          <a:pt x="44196" y="2266188"/>
                          <a:pt x="44196" y="2268665"/>
                        </a:cubicBezTo>
                        <a:cubicBezTo>
                          <a:pt x="44291" y="2271236"/>
                          <a:pt x="44196" y="2273713"/>
                          <a:pt x="44196" y="2273713"/>
                        </a:cubicBezTo>
                        <a:cubicBezTo>
                          <a:pt x="43910" y="2273713"/>
                          <a:pt x="42005" y="2254949"/>
                          <a:pt x="41910" y="2267331"/>
                        </a:cubicBezTo>
                        <a:cubicBezTo>
                          <a:pt x="41910" y="2277713"/>
                          <a:pt x="43434" y="2281904"/>
                          <a:pt x="43053" y="2292287"/>
                        </a:cubicBezTo>
                        <a:cubicBezTo>
                          <a:pt x="42577" y="2304193"/>
                          <a:pt x="43529" y="2311813"/>
                          <a:pt x="44291" y="2321528"/>
                        </a:cubicBezTo>
                        <a:cubicBezTo>
                          <a:pt x="44863" y="2328958"/>
                          <a:pt x="44577" y="2327243"/>
                          <a:pt x="44482" y="2331434"/>
                        </a:cubicBezTo>
                        <a:cubicBezTo>
                          <a:pt x="44387" y="2334578"/>
                          <a:pt x="44958" y="2340674"/>
                          <a:pt x="45053" y="2344007"/>
                        </a:cubicBezTo>
                        <a:cubicBezTo>
                          <a:pt x="45815" y="2347436"/>
                          <a:pt x="47054" y="2360486"/>
                          <a:pt x="45910" y="2364105"/>
                        </a:cubicBezTo>
                        <a:cubicBezTo>
                          <a:pt x="45625" y="2364962"/>
                          <a:pt x="43148" y="2370487"/>
                          <a:pt x="44672" y="2377440"/>
                        </a:cubicBezTo>
                        <a:cubicBezTo>
                          <a:pt x="45434" y="2380774"/>
                          <a:pt x="45815" y="2380107"/>
                          <a:pt x="45910" y="2389251"/>
                        </a:cubicBezTo>
                        <a:cubicBezTo>
                          <a:pt x="45910" y="2394204"/>
                          <a:pt x="45148" y="2390870"/>
                          <a:pt x="44863" y="2393156"/>
                        </a:cubicBezTo>
                        <a:cubicBezTo>
                          <a:pt x="44577" y="2395823"/>
                          <a:pt x="44767" y="2401919"/>
                          <a:pt x="44863" y="2405634"/>
                        </a:cubicBezTo>
                        <a:lnTo>
                          <a:pt x="46292" y="2405824"/>
                        </a:lnTo>
                        <a:cubicBezTo>
                          <a:pt x="46387" y="2402586"/>
                          <a:pt x="46577" y="2397157"/>
                          <a:pt x="46958" y="2395823"/>
                        </a:cubicBezTo>
                        <a:cubicBezTo>
                          <a:pt x="47625" y="2393442"/>
                          <a:pt x="47815" y="2410206"/>
                          <a:pt x="47815" y="2412587"/>
                        </a:cubicBezTo>
                        <a:cubicBezTo>
                          <a:pt x="48006" y="2424113"/>
                          <a:pt x="47149" y="2418207"/>
                          <a:pt x="46863" y="2428208"/>
                        </a:cubicBezTo>
                        <a:cubicBezTo>
                          <a:pt x="46768" y="2430018"/>
                          <a:pt x="46387" y="2444972"/>
                          <a:pt x="46673" y="2446401"/>
                        </a:cubicBezTo>
                        <a:cubicBezTo>
                          <a:pt x="47339" y="2450211"/>
                          <a:pt x="47720" y="2445639"/>
                          <a:pt x="48006" y="2455736"/>
                        </a:cubicBezTo>
                        <a:cubicBezTo>
                          <a:pt x="48101" y="2460689"/>
                          <a:pt x="48006" y="2465927"/>
                          <a:pt x="48482" y="2468213"/>
                        </a:cubicBezTo>
                        <a:cubicBezTo>
                          <a:pt x="49530" y="2473452"/>
                          <a:pt x="49721" y="2505361"/>
                          <a:pt x="49816" y="2513552"/>
                        </a:cubicBezTo>
                        <a:cubicBezTo>
                          <a:pt x="49911" y="2522125"/>
                          <a:pt x="49625" y="2520315"/>
                          <a:pt x="49054" y="2523173"/>
                        </a:cubicBezTo>
                        <a:cubicBezTo>
                          <a:pt x="48482" y="2525840"/>
                          <a:pt x="48958" y="2538413"/>
                          <a:pt x="49054" y="2543175"/>
                        </a:cubicBezTo>
                        <a:cubicBezTo>
                          <a:pt x="48863" y="2549462"/>
                          <a:pt x="48863" y="2560130"/>
                          <a:pt x="49816" y="2563273"/>
                        </a:cubicBezTo>
                        <a:cubicBezTo>
                          <a:pt x="50387" y="2565178"/>
                          <a:pt x="50292" y="2569750"/>
                          <a:pt x="50387" y="2575560"/>
                        </a:cubicBezTo>
                        <a:cubicBezTo>
                          <a:pt x="50483" y="2579370"/>
                          <a:pt x="50959" y="2580227"/>
                          <a:pt x="51149" y="2585371"/>
                        </a:cubicBezTo>
                        <a:cubicBezTo>
                          <a:pt x="51530" y="2593943"/>
                          <a:pt x="51244" y="2599277"/>
                          <a:pt x="51435" y="2607374"/>
                        </a:cubicBezTo>
                        <a:cubicBezTo>
                          <a:pt x="51530" y="2616517"/>
                          <a:pt x="54769" y="2638234"/>
                          <a:pt x="55150" y="2630710"/>
                        </a:cubicBezTo>
                        <a:cubicBezTo>
                          <a:pt x="55150" y="2631376"/>
                          <a:pt x="54769" y="2621661"/>
                          <a:pt x="54769" y="2620137"/>
                        </a:cubicBezTo>
                        <a:cubicBezTo>
                          <a:pt x="54769" y="2614898"/>
                          <a:pt x="54769" y="2609374"/>
                          <a:pt x="55150" y="2605564"/>
                        </a:cubicBezTo>
                        <a:cubicBezTo>
                          <a:pt x="55435" y="2593943"/>
                          <a:pt x="55531" y="2581370"/>
                          <a:pt x="55054" y="2568512"/>
                        </a:cubicBezTo>
                        <a:cubicBezTo>
                          <a:pt x="54769" y="2559653"/>
                          <a:pt x="53340" y="2568226"/>
                          <a:pt x="52864" y="2556224"/>
                        </a:cubicBezTo>
                        <a:cubicBezTo>
                          <a:pt x="52578" y="2548223"/>
                          <a:pt x="52769" y="2542604"/>
                          <a:pt x="53150" y="2536793"/>
                        </a:cubicBezTo>
                        <a:cubicBezTo>
                          <a:pt x="53721" y="2536889"/>
                          <a:pt x="53816" y="2536031"/>
                          <a:pt x="53721" y="2530031"/>
                        </a:cubicBezTo>
                        <a:cubicBezTo>
                          <a:pt x="53531" y="2519648"/>
                          <a:pt x="53531" y="2525268"/>
                          <a:pt x="52578" y="2522220"/>
                        </a:cubicBezTo>
                        <a:cubicBezTo>
                          <a:pt x="52197" y="2520887"/>
                          <a:pt x="51721" y="2513362"/>
                          <a:pt x="52006" y="2510123"/>
                        </a:cubicBezTo>
                        <a:cubicBezTo>
                          <a:pt x="52578" y="2503075"/>
                          <a:pt x="54102" y="2516029"/>
                          <a:pt x="53816" y="2500313"/>
                        </a:cubicBezTo>
                        <a:cubicBezTo>
                          <a:pt x="53721" y="2494788"/>
                          <a:pt x="52769" y="2481929"/>
                          <a:pt x="52102" y="2481834"/>
                        </a:cubicBezTo>
                        <a:cubicBezTo>
                          <a:pt x="52006" y="2478976"/>
                          <a:pt x="51911" y="2474214"/>
                          <a:pt x="51816" y="2470975"/>
                        </a:cubicBezTo>
                        <a:cubicBezTo>
                          <a:pt x="51625" y="2467070"/>
                          <a:pt x="49911" y="2438019"/>
                          <a:pt x="50102" y="2436114"/>
                        </a:cubicBezTo>
                        <a:cubicBezTo>
                          <a:pt x="50578" y="2430875"/>
                          <a:pt x="52197" y="2450973"/>
                          <a:pt x="52673" y="2450973"/>
                        </a:cubicBezTo>
                        <a:cubicBezTo>
                          <a:pt x="52578" y="2450973"/>
                          <a:pt x="52388" y="2448687"/>
                          <a:pt x="52197" y="2445163"/>
                        </a:cubicBezTo>
                        <a:cubicBezTo>
                          <a:pt x="52006" y="2441639"/>
                          <a:pt x="51816" y="2436971"/>
                          <a:pt x="51530" y="2432209"/>
                        </a:cubicBezTo>
                        <a:cubicBezTo>
                          <a:pt x="51149" y="2422589"/>
                          <a:pt x="50673" y="2412397"/>
                          <a:pt x="50483" y="2410206"/>
                        </a:cubicBezTo>
                        <a:cubicBezTo>
                          <a:pt x="49816" y="2403729"/>
                          <a:pt x="49911" y="2398871"/>
                          <a:pt x="50387" y="2392394"/>
                        </a:cubicBezTo>
                        <a:cubicBezTo>
                          <a:pt x="51244" y="2382393"/>
                          <a:pt x="50197" y="2383155"/>
                          <a:pt x="50102" y="2376583"/>
                        </a:cubicBezTo>
                        <a:cubicBezTo>
                          <a:pt x="49911" y="2369153"/>
                          <a:pt x="49816" y="2367248"/>
                          <a:pt x="50197" y="2362105"/>
                        </a:cubicBezTo>
                        <a:cubicBezTo>
                          <a:pt x="50292" y="2360295"/>
                          <a:pt x="50387" y="2358199"/>
                          <a:pt x="50292" y="2355818"/>
                        </a:cubicBezTo>
                        <a:cubicBezTo>
                          <a:pt x="50102" y="2350675"/>
                          <a:pt x="49244" y="2346960"/>
                          <a:pt x="48958" y="2351151"/>
                        </a:cubicBezTo>
                        <a:cubicBezTo>
                          <a:pt x="48577" y="2353247"/>
                          <a:pt x="47720" y="2354008"/>
                          <a:pt x="47911" y="2346484"/>
                        </a:cubicBezTo>
                        <a:cubicBezTo>
                          <a:pt x="48101" y="2339626"/>
                          <a:pt x="48863" y="2338483"/>
                          <a:pt x="49054" y="2331434"/>
                        </a:cubicBezTo>
                        <a:cubicBezTo>
                          <a:pt x="49244" y="2324386"/>
                          <a:pt x="48673" y="2316194"/>
                          <a:pt x="48196" y="2309908"/>
                        </a:cubicBezTo>
                        <a:cubicBezTo>
                          <a:pt x="48101" y="2304574"/>
                          <a:pt x="48006" y="2299240"/>
                          <a:pt x="48196" y="2294477"/>
                        </a:cubicBezTo>
                        <a:cubicBezTo>
                          <a:pt x="48482" y="2293144"/>
                          <a:pt x="48577" y="2291429"/>
                          <a:pt x="48482" y="2289143"/>
                        </a:cubicBezTo>
                        <a:cubicBezTo>
                          <a:pt x="48292" y="2280285"/>
                          <a:pt x="47720" y="2282571"/>
                          <a:pt x="47530" y="2273713"/>
                        </a:cubicBezTo>
                        <a:cubicBezTo>
                          <a:pt x="47339" y="2267903"/>
                          <a:pt x="47625" y="2264092"/>
                          <a:pt x="47625" y="2258282"/>
                        </a:cubicBezTo>
                        <a:cubicBezTo>
                          <a:pt x="47530" y="2244852"/>
                          <a:pt x="47054" y="2227993"/>
                          <a:pt x="46006" y="2216658"/>
                        </a:cubicBezTo>
                        <a:cubicBezTo>
                          <a:pt x="45244" y="2208848"/>
                          <a:pt x="45148" y="2206657"/>
                          <a:pt x="46292" y="2206847"/>
                        </a:cubicBezTo>
                        <a:cubicBezTo>
                          <a:pt x="47054" y="2213515"/>
                          <a:pt x="46958" y="2204561"/>
                          <a:pt x="46863" y="2199418"/>
                        </a:cubicBezTo>
                        <a:cubicBezTo>
                          <a:pt x="46768" y="2192179"/>
                          <a:pt x="46673" y="2183225"/>
                          <a:pt x="46196" y="2176367"/>
                        </a:cubicBezTo>
                        <a:cubicBezTo>
                          <a:pt x="45910" y="2171129"/>
                          <a:pt x="45148" y="2166652"/>
                          <a:pt x="45339" y="2158746"/>
                        </a:cubicBezTo>
                        <a:cubicBezTo>
                          <a:pt x="46482" y="2158841"/>
                          <a:pt x="45815" y="2139696"/>
                          <a:pt x="45434" y="2133409"/>
                        </a:cubicBezTo>
                        <a:cubicBezTo>
                          <a:pt x="45148" y="2126933"/>
                          <a:pt x="43244" y="2117884"/>
                          <a:pt x="43625" y="2115122"/>
                        </a:cubicBezTo>
                        <a:cubicBezTo>
                          <a:pt x="44482" y="2108454"/>
                          <a:pt x="44863" y="2106454"/>
                          <a:pt x="44672" y="2093881"/>
                        </a:cubicBezTo>
                        <a:cubicBezTo>
                          <a:pt x="44482" y="2075498"/>
                          <a:pt x="44101" y="2056257"/>
                          <a:pt x="43434" y="2037969"/>
                        </a:cubicBezTo>
                        <a:cubicBezTo>
                          <a:pt x="43148" y="2031301"/>
                          <a:pt x="42863" y="2024729"/>
                          <a:pt x="42672" y="2018157"/>
                        </a:cubicBezTo>
                        <a:cubicBezTo>
                          <a:pt x="42481" y="2014156"/>
                          <a:pt x="41910" y="2011204"/>
                          <a:pt x="41815" y="2007584"/>
                        </a:cubicBezTo>
                        <a:cubicBezTo>
                          <a:pt x="41719" y="2002441"/>
                          <a:pt x="42577" y="1997964"/>
                          <a:pt x="42767" y="1993964"/>
                        </a:cubicBezTo>
                        <a:cubicBezTo>
                          <a:pt x="43053" y="1988630"/>
                          <a:pt x="43148" y="1982248"/>
                          <a:pt x="43053" y="1975866"/>
                        </a:cubicBezTo>
                        <a:cubicBezTo>
                          <a:pt x="42958" y="1967293"/>
                          <a:pt x="42672" y="1959673"/>
                          <a:pt x="41719" y="1959578"/>
                        </a:cubicBezTo>
                        <a:cubicBezTo>
                          <a:pt x="42481" y="1959673"/>
                          <a:pt x="40862" y="1940623"/>
                          <a:pt x="40577" y="1936337"/>
                        </a:cubicBezTo>
                        <a:cubicBezTo>
                          <a:pt x="40481" y="1933861"/>
                          <a:pt x="41338" y="1923669"/>
                          <a:pt x="41434" y="1918430"/>
                        </a:cubicBezTo>
                        <a:cubicBezTo>
                          <a:pt x="41529" y="1911191"/>
                          <a:pt x="41434" y="1901952"/>
                          <a:pt x="41053" y="1894618"/>
                        </a:cubicBezTo>
                        <a:cubicBezTo>
                          <a:pt x="40672" y="1888046"/>
                          <a:pt x="39815" y="1890808"/>
                          <a:pt x="39243" y="1890808"/>
                        </a:cubicBezTo>
                        <a:cubicBezTo>
                          <a:pt x="39148" y="1887664"/>
                          <a:pt x="38957" y="1880330"/>
                          <a:pt x="38957" y="1877092"/>
                        </a:cubicBezTo>
                        <a:cubicBezTo>
                          <a:pt x="39148" y="1877473"/>
                          <a:pt x="39338" y="1877187"/>
                          <a:pt x="39529" y="1876330"/>
                        </a:cubicBezTo>
                        <a:cubicBezTo>
                          <a:pt x="39719" y="1874330"/>
                          <a:pt x="39433" y="1867948"/>
                          <a:pt x="39433" y="1865281"/>
                        </a:cubicBezTo>
                        <a:cubicBezTo>
                          <a:pt x="39338" y="1862804"/>
                          <a:pt x="39910" y="1861471"/>
                          <a:pt x="40005" y="1857470"/>
                        </a:cubicBezTo>
                        <a:cubicBezTo>
                          <a:pt x="40100" y="1853089"/>
                          <a:pt x="39910" y="1848231"/>
                          <a:pt x="39815" y="1843659"/>
                        </a:cubicBezTo>
                        <a:cubicBezTo>
                          <a:pt x="39338" y="1829467"/>
                          <a:pt x="38576" y="1823942"/>
                          <a:pt x="37624" y="1812226"/>
                        </a:cubicBezTo>
                        <a:cubicBezTo>
                          <a:pt x="36481" y="1797558"/>
                          <a:pt x="37433" y="1801558"/>
                          <a:pt x="38481" y="1801749"/>
                        </a:cubicBezTo>
                        <a:cubicBezTo>
                          <a:pt x="37814" y="1801654"/>
                          <a:pt x="38195" y="1793081"/>
                          <a:pt x="37624" y="1789081"/>
                        </a:cubicBezTo>
                        <a:cubicBezTo>
                          <a:pt x="37529" y="1788319"/>
                          <a:pt x="36671" y="1787938"/>
                          <a:pt x="36671" y="1786890"/>
                        </a:cubicBezTo>
                        <a:cubicBezTo>
                          <a:pt x="36576" y="1780794"/>
                          <a:pt x="37624" y="1782032"/>
                          <a:pt x="37529" y="1776698"/>
                        </a:cubicBezTo>
                        <a:cubicBezTo>
                          <a:pt x="37433" y="1769364"/>
                          <a:pt x="36385" y="1764411"/>
                          <a:pt x="36004" y="1757648"/>
                        </a:cubicBezTo>
                        <a:cubicBezTo>
                          <a:pt x="35433" y="1746504"/>
                          <a:pt x="36290" y="1753172"/>
                          <a:pt x="36767" y="1757458"/>
                        </a:cubicBezTo>
                        <a:cubicBezTo>
                          <a:pt x="37338" y="1763839"/>
                          <a:pt x="38576" y="1762411"/>
                          <a:pt x="38195" y="1752886"/>
                        </a:cubicBezTo>
                        <a:cubicBezTo>
                          <a:pt x="37719" y="1743551"/>
                          <a:pt x="36767" y="1732979"/>
                          <a:pt x="35719" y="1732883"/>
                        </a:cubicBezTo>
                        <a:cubicBezTo>
                          <a:pt x="38290" y="1733169"/>
                          <a:pt x="34481" y="1671066"/>
                          <a:pt x="36385" y="1671256"/>
                        </a:cubicBezTo>
                        <a:cubicBezTo>
                          <a:pt x="37338" y="1659636"/>
                          <a:pt x="35528" y="1648587"/>
                          <a:pt x="35147" y="1635728"/>
                        </a:cubicBezTo>
                        <a:cubicBezTo>
                          <a:pt x="34957" y="1625917"/>
                          <a:pt x="34671" y="1616107"/>
                          <a:pt x="34481" y="1606296"/>
                        </a:cubicBezTo>
                        <a:cubicBezTo>
                          <a:pt x="34004" y="1592961"/>
                          <a:pt x="33528" y="1580483"/>
                          <a:pt x="33052" y="1568291"/>
                        </a:cubicBezTo>
                        <a:cubicBezTo>
                          <a:pt x="32861" y="1558481"/>
                          <a:pt x="33528" y="1556004"/>
                          <a:pt x="33242" y="1543622"/>
                        </a:cubicBezTo>
                        <a:cubicBezTo>
                          <a:pt x="33147" y="1538954"/>
                          <a:pt x="33052" y="1531334"/>
                          <a:pt x="32575" y="1527905"/>
                        </a:cubicBezTo>
                        <a:cubicBezTo>
                          <a:pt x="32385" y="1526191"/>
                          <a:pt x="31813" y="1527524"/>
                          <a:pt x="31718" y="1523524"/>
                        </a:cubicBezTo>
                        <a:cubicBezTo>
                          <a:pt x="31623" y="1513999"/>
                          <a:pt x="32956" y="1513237"/>
                          <a:pt x="33623" y="1513237"/>
                        </a:cubicBezTo>
                        <a:cubicBezTo>
                          <a:pt x="33242" y="1513237"/>
                          <a:pt x="32956" y="1508093"/>
                          <a:pt x="32671" y="1500378"/>
                        </a:cubicBezTo>
                        <a:cubicBezTo>
                          <a:pt x="32480" y="1492663"/>
                          <a:pt x="32194" y="1482185"/>
                          <a:pt x="31909" y="1471422"/>
                        </a:cubicBezTo>
                        <a:cubicBezTo>
                          <a:pt x="31528" y="1449896"/>
                          <a:pt x="31242" y="1427036"/>
                          <a:pt x="31147" y="1421511"/>
                        </a:cubicBezTo>
                        <a:cubicBezTo>
                          <a:pt x="30956" y="1410367"/>
                          <a:pt x="31337" y="1397317"/>
                          <a:pt x="31052" y="1386840"/>
                        </a:cubicBezTo>
                        <a:cubicBezTo>
                          <a:pt x="30766" y="1376648"/>
                          <a:pt x="30290" y="1366171"/>
                          <a:pt x="29623" y="1357027"/>
                        </a:cubicBezTo>
                        <a:cubicBezTo>
                          <a:pt x="29432" y="1353979"/>
                          <a:pt x="27527" y="1341787"/>
                          <a:pt x="27718" y="1347216"/>
                        </a:cubicBezTo>
                        <a:cubicBezTo>
                          <a:pt x="27527" y="1339501"/>
                          <a:pt x="29718" y="1345121"/>
                          <a:pt x="28861" y="1332643"/>
                        </a:cubicBezTo>
                        <a:cubicBezTo>
                          <a:pt x="28765" y="1331023"/>
                          <a:pt x="27527" y="1319022"/>
                          <a:pt x="27718" y="1316355"/>
                        </a:cubicBezTo>
                        <a:cubicBezTo>
                          <a:pt x="27813" y="1314926"/>
                          <a:pt x="29718" y="1325594"/>
                          <a:pt x="29337" y="1318260"/>
                        </a:cubicBezTo>
                        <a:cubicBezTo>
                          <a:pt x="28956" y="1309402"/>
                          <a:pt x="28099" y="1293209"/>
                          <a:pt x="26956" y="1293114"/>
                        </a:cubicBezTo>
                        <a:cubicBezTo>
                          <a:pt x="26670" y="1287494"/>
                          <a:pt x="27813" y="1281113"/>
                          <a:pt x="28099" y="1279493"/>
                        </a:cubicBezTo>
                        <a:cubicBezTo>
                          <a:pt x="28099" y="1277874"/>
                          <a:pt x="28670" y="1260729"/>
                          <a:pt x="28480" y="1259491"/>
                        </a:cubicBezTo>
                        <a:cubicBezTo>
                          <a:pt x="27908" y="1256348"/>
                          <a:pt x="26860" y="1257586"/>
                          <a:pt x="26575" y="1248061"/>
                        </a:cubicBezTo>
                        <a:cubicBezTo>
                          <a:pt x="26384" y="1240822"/>
                          <a:pt x="26765" y="1235773"/>
                          <a:pt x="26384" y="1227868"/>
                        </a:cubicBezTo>
                        <a:cubicBezTo>
                          <a:pt x="26003" y="1220343"/>
                          <a:pt x="25622" y="1219105"/>
                          <a:pt x="25432" y="1210913"/>
                        </a:cubicBezTo>
                        <a:cubicBezTo>
                          <a:pt x="25241" y="1201007"/>
                          <a:pt x="26003" y="1198436"/>
                          <a:pt x="26003" y="1188053"/>
                        </a:cubicBezTo>
                        <a:cubicBezTo>
                          <a:pt x="26003" y="1181100"/>
                          <a:pt x="25527" y="1169575"/>
                          <a:pt x="24670" y="1169384"/>
                        </a:cubicBezTo>
                        <a:cubicBezTo>
                          <a:pt x="24860" y="1167574"/>
                          <a:pt x="25717" y="1152144"/>
                          <a:pt x="25432" y="1153001"/>
                        </a:cubicBezTo>
                        <a:cubicBezTo>
                          <a:pt x="25051" y="1153954"/>
                          <a:pt x="24003" y="1162907"/>
                          <a:pt x="23908" y="1151096"/>
                        </a:cubicBezTo>
                        <a:cubicBezTo>
                          <a:pt x="23813" y="1145286"/>
                          <a:pt x="24289" y="1142238"/>
                          <a:pt x="24384" y="1136999"/>
                        </a:cubicBezTo>
                        <a:cubicBezTo>
                          <a:pt x="24575" y="1126331"/>
                          <a:pt x="24289" y="1105948"/>
                          <a:pt x="23146" y="1100614"/>
                        </a:cubicBezTo>
                        <a:cubicBezTo>
                          <a:pt x="23813" y="1103662"/>
                          <a:pt x="24479" y="1084993"/>
                          <a:pt x="24384" y="1080325"/>
                        </a:cubicBezTo>
                        <a:cubicBezTo>
                          <a:pt x="23431" y="1080230"/>
                          <a:pt x="23622" y="1074515"/>
                          <a:pt x="23431" y="1066800"/>
                        </a:cubicBezTo>
                        <a:cubicBezTo>
                          <a:pt x="23241" y="1057942"/>
                          <a:pt x="23431" y="1062038"/>
                          <a:pt x="22765" y="1059085"/>
                        </a:cubicBezTo>
                        <a:cubicBezTo>
                          <a:pt x="21908" y="1054894"/>
                          <a:pt x="22669" y="1034510"/>
                          <a:pt x="22669" y="1028224"/>
                        </a:cubicBezTo>
                        <a:cubicBezTo>
                          <a:pt x="22669" y="1023556"/>
                          <a:pt x="22098" y="1022699"/>
                          <a:pt x="21812" y="1016698"/>
                        </a:cubicBezTo>
                        <a:cubicBezTo>
                          <a:pt x="21622" y="1008221"/>
                          <a:pt x="21431" y="999458"/>
                          <a:pt x="21241" y="990981"/>
                        </a:cubicBezTo>
                        <a:cubicBezTo>
                          <a:pt x="20860" y="974503"/>
                          <a:pt x="20574" y="965740"/>
                          <a:pt x="18860" y="958120"/>
                        </a:cubicBezTo>
                        <a:cubicBezTo>
                          <a:pt x="19431" y="960596"/>
                          <a:pt x="20288" y="966597"/>
                          <a:pt x="20765" y="965168"/>
                        </a:cubicBezTo>
                        <a:cubicBezTo>
                          <a:pt x="21431" y="963549"/>
                          <a:pt x="20479" y="954310"/>
                          <a:pt x="20193" y="952500"/>
                        </a:cubicBezTo>
                        <a:cubicBezTo>
                          <a:pt x="18669" y="941737"/>
                          <a:pt x="18955" y="935164"/>
                          <a:pt x="20288" y="928592"/>
                        </a:cubicBezTo>
                        <a:cubicBezTo>
                          <a:pt x="21241" y="923925"/>
                          <a:pt x="17145" y="908209"/>
                          <a:pt x="18955" y="908399"/>
                        </a:cubicBezTo>
                        <a:cubicBezTo>
                          <a:pt x="20098" y="908494"/>
                          <a:pt x="19431" y="881063"/>
                          <a:pt x="18002" y="880872"/>
                        </a:cubicBezTo>
                        <a:cubicBezTo>
                          <a:pt x="18669" y="880967"/>
                          <a:pt x="18860" y="876872"/>
                          <a:pt x="19145" y="871633"/>
                        </a:cubicBezTo>
                        <a:cubicBezTo>
                          <a:pt x="19240" y="868966"/>
                          <a:pt x="18860" y="865251"/>
                          <a:pt x="18764" y="860679"/>
                        </a:cubicBezTo>
                        <a:cubicBezTo>
                          <a:pt x="18574" y="852964"/>
                          <a:pt x="18955" y="849535"/>
                          <a:pt x="18955" y="842105"/>
                        </a:cubicBezTo>
                        <a:cubicBezTo>
                          <a:pt x="18860" y="834485"/>
                          <a:pt x="18193" y="829818"/>
                          <a:pt x="18098" y="823341"/>
                        </a:cubicBezTo>
                        <a:cubicBezTo>
                          <a:pt x="18002" y="815626"/>
                          <a:pt x="17907" y="807815"/>
                          <a:pt x="17812" y="800195"/>
                        </a:cubicBezTo>
                        <a:cubicBezTo>
                          <a:pt x="17812" y="788860"/>
                          <a:pt x="18098" y="780669"/>
                          <a:pt x="17621" y="768668"/>
                        </a:cubicBezTo>
                        <a:cubicBezTo>
                          <a:pt x="17431" y="762857"/>
                          <a:pt x="16288" y="756666"/>
                          <a:pt x="16192" y="753904"/>
                        </a:cubicBezTo>
                        <a:cubicBezTo>
                          <a:pt x="16097" y="750284"/>
                          <a:pt x="17240" y="747998"/>
                          <a:pt x="17431" y="743807"/>
                        </a:cubicBezTo>
                        <a:cubicBezTo>
                          <a:pt x="17621" y="738092"/>
                          <a:pt x="16669" y="733901"/>
                          <a:pt x="16192" y="732282"/>
                        </a:cubicBezTo>
                        <a:cubicBezTo>
                          <a:pt x="15812" y="730663"/>
                          <a:pt x="13906" y="729710"/>
                          <a:pt x="14573" y="721805"/>
                        </a:cubicBezTo>
                        <a:cubicBezTo>
                          <a:pt x="15050" y="715327"/>
                          <a:pt x="15907" y="712756"/>
                          <a:pt x="16002" y="703421"/>
                        </a:cubicBezTo>
                        <a:cubicBezTo>
                          <a:pt x="16192" y="691039"/>
                          <a:pt x="13430" y="685038"/>
                          <a:pt x="14573" y="674560"/>
                        </a:cubicBezTo>
                        <a:cubicBezTo>
                          <a:pt x="15240" y="668084"/>
                          <a:pt x="14288" y="643223"/>
                          <a:pt x="14002" y="634841"/>
                        </a:cubicBezTo>
                        <a:cubicBezTo>
                          <a:pt x="13716" y="626173"/>
                          <a:pt x="13240" y="618649"/>
                          <a:pt x="13240" y="609886"/>
                        </a:cubicBezTo>
                        <a:cubicBezTo>
                          <a:pt x="13240" y="607790"/>
                          <a:pt x="14097" y="589502"/>
                          <a:pt x="13811" y="590074"/>
                        </a:cubicBezTo>
                        <a:cubicBezTo>
                          <a:pt x="13430" y="591122"/>
                          <a:pt x="13144" y="597027"/>
                          <a:pt x="12668" y="590740"/>
                        </a:cubicBezTo>
                        <a:cubicBezTo>
                          <a:pt x="12383" y="587311"/>
                          <a:pt x="12287" y="582835"/>
                          <a:pt x="12192" y="578930"/>
                        </a:cubicBezTo>
                        <a:cubicBezTo>
                          <a:pt x="12097" y="571309"/>
                          <a:pt x="12192" y="558355"/>
                          <a:pt x="13144" y="558546"/>
                        </a:cubicBezTo>
                        <a:cubicBezTo>
                          <a:pt x="10192" y="558165"/>
                          <a:pt x="13335" y="545782"/>
                          <a:pt x="12859" y="534543"/>
                        </a:cubicBezTo>
                        <a:cubicBezTo>
                          <a:pt x="12383" y="524542"/>
                          <a:pt x="11049" y="523399"/>
                          <a:pt x="10573" y="511492"/>
                        </a:cubicBezTo>
                        <a:cubicBezTo>
                          <a:pt x="10477" y="508159"/>
                          <a:pt x="10954" y="499015"/>
                          <a:pt x="11049" y="495014"/>
                        </a:cubicBezTo>
                        <a:cubicBezTo>
                          <a:pt x="11240" y="477964"/>
                          <a:pt x="9906" y="484441"/>
                          <a:pt x="10001" y="466820"/>
                        </a:cubicBezTo>
                        <a:cubicBezTo>
                          <a:pt x="10001" y="455295"/>
                          <a:pt x="10096" y="447580"/>
                          <a:pt x="9715" y="435388"/>
                        </a:cubicBezTo>
                        <a:cubicBezTo>
                          <a:pt x="9525" y="431863"/>
                          <a:pt x="8858" y="421100"/>
                          <a:pt x="8763" y="420338"/>
                        </a:cubicBezTo>
                        <a:cubicBezTo>
                          <a:pt x="8573" y="402526"/>
                          <a:pt x="10573" y="382714"/>
                          <a:pt x="9239" y="364331"/>
                        </a:cubicBezTo>
                        <a:cubicBezTo>
                          <a:pt x="8573" y="355378"/>
                          <a:pt x="8382" y="363760"/>
                          <a:pt x="8096" y="352330"/>
                        </a:cubicBezTo>
                        <a:cubicBezTo>
                          <a:pt x="8382" y="348996"/>
                          <a:pt x="8573" y="344614"/>
                          <a:pt x="8573" y="339852"/>
                        </a:cubicBezTo>
                        <a:cubicBezTo>
                          <a:pt x="8573" y="337375"/>
                          <a:pt x="8096" y="337947"/>
                          <a:pt x="7906" y="334327"/>
                        </a:cubicBezTo>
                        <a:cubicBezTo>
                          <a:pt x="6001" y="311753"/>
                          <a:pt x="7715" y="268414"/>
                          <a:pt x="5429" y="248888"/>
                        </a:cubicBezTo>
                        <a:cubicBezTo>
                          <a:pt x="5239" y="242030"/>
                          <a:pt x="6191" y="255841"/>
                          <a:pt x="5429" y="24888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8" name="Google Shape;3518;p67"/>
                  <p:cNvSpPr/>
                  <p:nvPr/>
                </p:nvSpPr>
                <p:spPr>
                  <a:xfrm>
                    <a:off x="4475020" y="2544132"/>
                    <a:ext cx="1673176" cy="27752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76" h="2775270" extrusionOk="0">
                        <a:moveTo>
                          <a:pt x="422639" y="2647945"/>
                        </a:moveTo>
                        <a:cubicBezTo>
                          <a:pt x="421972" y="2644993"/>
                          <a:pt x="399017" y="2656613"/>
                          <a:pt x="416067" y="2650327"/>
                        </a:cubicBezTo>
                        <a:cubicBezTo>
                          <a:pt x="417972" y="2649660"/>
                          <a:pt x="420544" y="2648707"/>
                          <a:pt x="422639" y="2647945"/>
                        </a:cubicBezTo>
                        <a:close/>
                        <a:moveTo>
                          <a:pt x="1671462" y="1718591"/>
                        </a:moveTo>
                        <a:cubicBezTo>
                          <a:pt x="1668509" y="1718210"/>
                          <a:pt x="1671462" y="1743737"/>
                          <a:pt x="1671462" y="1725639"/>
                        </a:cubicBezTo>
                        <a:cubicBezTo>
                          <a:pt x="1671462" y="1723544"/>
                          <a:pt x="1671462" y="1720782"/>
                          <a:pt x="1671462" y="1718591"/>
                        </a:cubicBezTo>
                        <a:close/>
                        <a:moveTo>
                          <a:pt x="1669652" y="1542569"/>
                        </a:moveTo>
                        <a:cubicBezTo>
                          <a:pt x="1669652" y="1542569"/>
                          <a:pt x="1669462" y="1544188"/>
                          <a:pt x="1669271" y="1545808"/>
                        </a:cubicBezTo>
                        <a:cubicBezTo>
                          <a:pt x="1669081" y="1547427"/>
                          <a:pt x="1668985" y="1549141"/>
                          <a:pt x="1668985" y="1549522"/>
                        </a:cubicBezTo>
                        <a:cubicBezTo>
                          <a:pt x="1668985" y="1554761"/>
                          <a:pt x="1670033" y="1557619"/>
                          <a:pt x="1670319" y="1556761"/>
                        </a:cubicBezTo>
                        <a:cubicBezTo>
                          <a:pt x="1670319" y="1551618"/>
                          <a:pt x="1670414" y="1542664"/>
                          <a:pt x="1669652" y="1542569"/>
                        </a:cubicBezTo>
                        <a:close/>
                        <a:moveTo>
                          <a:pt x="1661651" y="173636"/>
                        </a:moveTo>
                        <a:cubicBezTo>
                          <a:pt x="1660984" y="178017"/>
                          <a:pt x="1661175" y="184685"/>
                          <a:pt x="1661175" y="191733"/>
                        </a:cubicBezTo>
                        <a:cubicBezTo>
                          <a:pt x="1661746" y="191829"/>
                          <a:pt x="1661841" y="190971"/>
                          <a:pt x="1661841" y="184780"/>
                        </a:cubicBezTo>
                        <a:cubicBezTo>
                          <a:pt x="1661841" y="184113"/>
                          <a:pt x="1662032" y="171160"/>
                          <a:pt x="1661651" y="173636"/>
                        </a:cubicBezTo>
                        <a:close/>
                        <a:moveTo>
                          <a:pt x="1188449" y="72480"/>
                        </a:moveTo>
                        <a:cubicBezTo>
                          <a:pt x="1197307" y="71147"/>
                          <a:pt x="1198736" y="69623"/>
                          <a:pt x="1188449" y="71052"/>
                        </a:cubicBezTo>
                        <a:cubicBezTo>
                          <a:pt x="1179210" y="72480"/>
                          <a:pt x="1180924" y="73528"/>
                          <a:pt x="1188449" y="72480"/>
                        </a:cubicBezTo>
                        <a:close/>
                        <a:moveTo>
                          <a:pt x="1146730" y="79338"/>
                        </a:moveTo>
                        <a:cubicBezTo>
                          <a:pt x="1151016" y="78291"/>
                          <a:pt x="1155588" y="77338"/>
                          <a:pt x="1153683" y="76957"/>
                        </a:cubicBezTo>
                        <a:cubicBezTo>
                          <a:pt x="1139776" y="78957"/>
                          <a:pt x="1137776" y="79719"/>
                          <a:pt x="1146730" y="79338"/>
                        </a:cubicBezTo>
                        <a:close/>
                        <a:moveTo>
                          <a:pt x="299481" y="2690427"/>
                        </a:moveTo>
                        <a:cubicBezTo>
                          <a:pt x="295957" y="2692332"/>
                          <a:pt x="289479" y="2694427"/>
                          <a:pt x="283669" y="2696618"/>
                        </a:cubicBezTo>
                        <a:cubicBezTo>
                          <a:pt x="283574" y="2696142"/>
                          <a:pt x="282907" y="2695380"/>
                          <a:pt x="289956" y="2692808"/>
                        </a:cubicBezTo>
                        <a:cubicBezTo>
                          <a:pt x="296052" y="2690617"/>
                          <a:pt x="304148" y="2687950"/>
                          <a:pt x="299481" y="2690427"/>
                        </a:cubicBezTo>
                        <a:close/>
                        <a:moveTo>
                          <a:pt x="490362" y="2618322"/>
                        </a:moveTo>
                        <a:cubicBezTo>
                          <a:pt x="486837" y="2620228"/>
                          <a:pt x="480361" y="2622323"/>
                          <a:pt x="474550" y="2624514"/>
                        </a:cubicBezTo>
                        <a:cubicBezTo>
                          <a:pt x="474455" y="2624038"/>
                          <a:pt x="473788" y="2623276"/>
                          <a:pt x="480837" y="2620704"/>
                        </a:cubicBezTo>
                        <a:cubicBezTo>
                          <a:pt x="487028" y="2618513"/>
                          <a:pt x="495124" y="2615751"/>
                          <a:pt x="490362" y="2618322"/>
                        </a:cubicBezTo>
                        <a:close/>
                        <a:moveTo>
                          <a:pt x="1484105" y="2254087"/>
                        </a:moveTo>
                        <a:cubicBezTo>
                          <a:pt x="1480105" y="2255992"/>
                          <a:pt x="1477628" y="2257420"/>
                          <a:pt x="1471056" y="2259611"/>
                        </a:cubicBezTo>
                        <a:cubicBezTo>
                          <a:pt x="1470961" y="2259135"/>
                          <a:pt x="1470294" y="2258373"/>
                          <a:pt x="1477342" y="2255801"/>
                        </a:cubicBezTo>
                        <a:lnTo>
                          <a:pt x="1484105" y="2254087"/>
                        </a:lnTo>
                        <a:close/>
                        <a:moveTo>
                          <a:pt x="1667080" y="1907758"/>
                        </a:moveTo>
                        <a:cubicBezTo>
                          <a:pt x="1667176" y="1918711"/>
                          <a:pt x="1666699" y="1921759"/>
                          <a:pt x="1665652" y="1921569"/>
                        </a:cubicBezTo>
                        <a:lnTo>
                          <a:pt x="1665652" y="1914520"/>
                        </a:lnTo>
                        <a:cubicBezTo>
                          <a:pt x="1666033" y="1911091"/>
                          <a:pt x="1666509" y="1907662"/>
                          <a:pt x="1667080" y="1907758"/>
                        </a:cubicBezTo>
                        <a:close/>
                        <a:moveTo>
                          <a:pt x="1669271" y="804477"/>
                        </a:moveTo>
                        <a:cubicBezTo>
                          <a:pt x="1669271" y="814859"/>
                          <a:pt x="1667842" y="813240"/>
                          <a:pt x="1667937" y="804286"/>
                        </a:cubicBezTo>
                        <a:cubicBezTo>
                          <a:pt x="1668414" y="799619"/>
                          <a:pt x="1669176" y="792761"/>
                          <a:pt x="1669271" y="804477"/>
                        </a:cubicBezTo>
                        <a:close/>
                        <a:moveTo>
                          <a:pt x="1667461" y="607404"/>
                        </a:moveTo>
                        <a:cubicBezTo>
                          <a:pt x="1666985" y="602070"/>
                          <a:pt x="1667366" y="595784"/>
                          <a:pt x="1667842" y="602642"/>
                        </a:cubicBezTo>
                        <a:cubicBezTo>
                          <a:pt x="1668223" y="606833"/>
                          <a:pt x="1668509" y="610643"/>
                          <a:pt x="1668795" y="614644"/>
                        </a:cubicBezTo>
                        <a:cubicBezTo>
                          <a:pt x="1668319" y="614548"/>
                          <a:pt x="1667461" y="614929"/>
                          <a:pt x="1667461" y="607404"/>
                        </a:cubicBezTo>
                        <a:cubicBezTo>
                          <a:pt x="1666795" y="600261"/>
                          <a:pt x="1667461" y="614453"/>
                          <a:pt x="1667461" y="607404"/>
                        </a:cubicBezTo>
                        <a:close/>
                        <a:moveTo>
                          <a:pt x="1667176" y="326131"/>
                        </a:moveTo>
                        <a:lnTo>
                          <a:pt x="1667176" y="347181"/>
                        </a:lnTo>
                        <a:cubicBezTo>
                          <a:pt x="1666604" y="347086"/>
                          <a:pt x="1666509" y="346229"/>
                          <a:pt x="1666509" y="340038"/>
                        </a:cubicBezTo>
                        <a:cubicBezTo>
                          <a:pt x="1666509" y="334989"/>
                          <a:pt x="1666414" y="326036"/>
                          <a:pt x="1667176" y="326131"/>
                        </a:cubicBezTo>
                        <a:close/>
                        <a:moveTo>
                          <a:pt x="1070244" y="86387"/>
                        </a:moveTo>
                        <a:cubicBezTo>
                          <a:pt x="1077578" y="85339"/>
                          <a:pt x="1084150" y="84101"/>
                          <a:pt x="1084150" y="85053"/>
                        </a:cubicBezTo>
                        <a:lnTo>
                          <a:pt x="1077197" y="86101"/>
                        </a:lnTo>
                        <a:lnTo>
                          <a:pt x="1070244" y="86387"/>
                        </a:lnTo>
                        <a:close/>
                        <a:moveTo>
                          <a:pt x="554179" y="163635"/>
                        </a:moveTo>
                        <a:cubicBezTo>
                          <a:pt x="562657" y="162682"/>
                          <a:pt x="576563" y="160110"/>
                          <a:pt x="576563" y="161253"/>
                        </a:cubicBezTo>
                        <a:cubicBezTo>
                          <a:pt x="582469" y="160587"/>
                          <a:pt x="597423" y="157729"/>
                          <a:pt x="597423" y="158872"/>
                        </a:cubicBezTo>
                        <a:cubicBezTo>
                          <a:pt x="598090" y="158301"/>
                          <a:pt x="589803" y="157729"/>
                          <a:pt x="598756" y="156300"/>
                        </a:cubicBezTo>
                        <a:cubicBezTo>
                          <a:pt x="606281" y="155157"/>
                          <a:pt x="618949" y="155157"/>
                          <a:pt x="626950" y="153443"/>
                        </a:cubicBezTo>
                        <a:cubicBezTo>
                          <a:pt x="629808" y="152871"/>
                          <a:pt x="626188" y="152776"/>
                          <a:pt x="625236" y="152681"/>
                        </a:cubicBezTo>
                        <a:cubicBezTo>
                          <a:pt x="625236" y="151919"/>
                          <a:pt x="633999" y="150681"/>
                          <a:pt x="639142" y="149919"/>
                        </a:cubicBezTo>
                        <a:cubicBezTo>
                          <a:pt x="646095" y="148871"/>
                          <a:pt x="660002" y="147156"/>
                          <a:pt x="654668" y="148966"/>
                        </a:cubicBezTo>
                        <a:cubicBezTo>
                          <a:pt x="650286" y="150490"/>
                          <a:pt x="628284" y="153729"/>
                          <a:pt x="633427" y="154110"/>
                        </a:cubicBezTo>
                        <a:cubicBezTo>
                          <a:pt x="639619" y="154491"/>
                          <a:pt x="649906" y="152586"/>
                          <a:pt x="653525" y="151062"/>
                        </a:cubicBezTo>
                        <a:cubicBezTo>
                          <a:pt x="658478" y="148966"/>
                          <a:pt x="694768" y="144013"/>
                          <a:pt x="694768" y="145537"/>
                        </a:cubicBezTo>
                        <a:cubicBezTo>
                          <a:pt x="694768" y="145156"/>
                          <a:pt x="692387" y="144299"/>
                          <a:pt x="697721" y="143442"/>
                        </a:cubicBezTo>
                        <a:cubicBezTo>
                          <a:pt x="704007" y="142489"/>
                          <a:pt x="715628" y="140584"/>
                          <a:pt x="715628" y="139822"/>
                        </a:cubicBezTo>
                        <a:cubicBezTo>
                          <a:pt x="715628" y="141632"/>
                          <a:pt x="768397" y="133726"/>
                          <a:pt x="780017" y="132012"/>
                        </a:cubicBezTo>
                        <a:cubicBezTo>
                          <a:pt x="803258" y="128487"/>
                          <a:pt x="817831" y="125249"/>
                          <a:pt x="833833" y="121344"/>
                        </a:cubicBezTo>
                        <a:cubicBezTo>
                          <a:pt x="831643" y="121915"/>
                          <a:pt x="817355" y="125630"/>
                          <a:pt x="823070" y="125154"/>
                        </a:cubicBezTo>
                        <a:cubicBezTo>
                          <a:pt x="823261" y="125154"/>
                          <a:pt x="831643" y="123725"/>
                          <a:pt x="831738" y="123725"/>
                        </a:cubicBezTo>
                        <a:cubicBezTo>
                          <a:pt x="835834" y="123153"/>
                          <a:pt x="832595" y="123535"/>
                          <a:pt x="834881" y="123725"/>
                        </a:cubicBezTo>
                        <a:cubicBezTo>
                          <a:pt x="838405" y="124106"/>
                          <a:pt x="846787" y="123249"/>
                          <a:pt x="847549" y="121820"/>
                        </a:cubicBezTo>
                        <a:cubicBezTo>
                          <a:pt x="848121" y="120963"/>
                          <a:pt x="846311" y="120772"/>
                          <a:pt x="855741" y="119439"/>
                        </a:cubicBezTo>
                        <a:cubicBezTo>
                          <a:pt x="860599" y="118677"/>
                          <a:pt x="866504" y="117819"/>
                          <a:pt x="871171" y="117248"/>
                        </a:cubicBezTo>
                        <a:cubicBezTo>
                          <a:pt x="874886" y="116867"/>
                          <a:pt x="874124" y="117438"/>
                          <a:pt x="876601" y="117057"/>
                        </a:cubicBezTo>
                        <a:lnTo>
                          <a:pt x="900985" y="113438"/>
                        </a:lnTo>
                        <a:cubicBezTo>
                          <a:pt x="915272" y="111342"/>
                          <a:pt x="910033" y="109628"/>
                          <a:pt x="905937" y="110295"/>
                        </a:cubicBezTo>
                        <a:cubicBezTo>
                          <a:pt x="913081" y="109247"/>
                          <a:pt x="929464" y="109056"/>
                          <a:pt x="936513" y="108390"/>
                        </a:cubicBezTo>
                        <a:cubicBezTo>
                          <a:pt x="943942" y="107723"/>
                          <a:pt x="950324" y="106866"/>
                          <a:pt x="942418" y="107151"/>
                        </a:cubicBezTo>
                        <a:cubicBezTo>
                          <a:pt x="937846" y="107342"/>
                          <a:pt x="930036" y="106961"/>
                          <a:pt x="943847" y="105627"/>
                        </a:cubicBezTo>
                        <a:cubicBezTo>
                          <a:pt x="951277" y="104865"/>
                          <a:pt x="957753" y="104389"/>
                          <a:pt x="963469" y="104103"/>
                        </a:cubicBezTo>
                        <a:cubicBezTo>
                          <a:pt x="964135" y="104103"/>
                          <a:pt x="968517" y="103913"/>
                          <a:pt x="970231" y="103722"/>
                        </a:cubicBezTo>
                        <a:cubicBezTo>
                          <a:pt x="967564" y="104103"/>
                          <a:pt x="964802" y="102770"/>
                          <a:pt x="966612" y="102198"/>
                        </a:cubicBezTo>
                        <a:cubicBezTo>
                          <a:pt x="968898" y="101436"/>
                          <a:pt x="984995" y="101151"/>
                          <a:pt x="986614" y="101151"/>
                        </a:cubicBezTo>
                        <a:cubicBezTo>
                          <a:pt x="1009093" y="100293"/>
                          <a:pt x="981471" y="100008"/>
                          <a:pt x="982423" y="99722"/>
                        </a:cubicBezTo>
                        <a:cubicBezTo>
                          <a:pt x="986043" y="98769"/>
                          <a:pt x="1007665" y="98198"/>
                          <a:pt x="1007665" y="96864"/>
                        </a:cubicBezTo>
                        <a:cubicBezTo>
                          <a:pt x="1007665" y="98198"/>
                          <a:pt x="1057480" y="90387"/>
                          <a:pt x="1066339" y="88959"/>
                        </a:cubicBezTo>
                        <a:cubicBezTo>
                          <a:pt x="1077864" y="87149"/>
                          <a:pt x="1085960" y="85530"/>
                          <a:pt x="1096152" y="83815"/>
                        </a:cubicBezTo>
                        <a:cubicBezTo>
                          <a:pt x="1103581" y="82577"/>
                          <a:pt x="1109011" y="83053"/>
                          <a:pt x="1114726" y="81815"/>
                        </a:cubicBezTo>
                        <a:cubicBezTo>
                          <a:pt x="1117964" y="81053"/>
                          <a:pt x="1125679" y="78767"/>
                          <a:pt x="1130156" y="78100"/>
                        </a:cubicBezTo>
                        <a:cubicBezTo>
                          <a:pt x="1129299" y="78195"/>
                          <a:pt x="1112820" y="84101"/>
                          <a:pt x="1128156" y="80577"/>
                        </a:cubicBezTo>
                        <a:cubicBezTo>
                          <a:pt x="1134728" y="79053"/>
                          <a:pt x="1145968" y="77624"/>
                          <a:pt x="1146539" y="76386"/>
                        </a:cubicBezTo>
                        <a:cubicBezTo>
                          <a:pt x="1147111" y="75338"/>
                          <a:pt x="1160541" y="74576"/>
                          <a:pt x="1160541" y="73719"/>
                        </a:cubicBezTo>
                        <a:cubicBezTo>
                          <a:pt x="1160541" y="74766"/>
                          <a:pt x="1162636" y="75243"/>
                          <a:pt x="1174162" y="73814"/>
                        </a:cubicBezTo>
                        <a:cubicBezTo>
                          <a:pt x="1181782" y="72861"/>
                          <a:pt x="1184449" y="69718"/>
                          <a:pt x="1192831" y="68004"/>
                        </a:cubicBezTo>
                        <a:cubicBezTo>
                          <a:pt x="1214738" y="63527"/>
                          <a:pt x="1216072" y="67527"/>
                          <a:pt x="1216072" y="68575"/>
                        </a:cubicBezTo>
                        <a:cubicBezTo>
                          <a:pt x="1224739" y="66003"/>
                          <a:pt x="1232836" y="63717"/>
                          <a:pt x="1243885" y="61050"/>
                        </a:cubicBezTo>
                        <a:cubicBezTo>
                          <a:pt x="1248076" y="61241"/>
                          <a:pt x="1251219" y="61431"/>
                          <a:pt x="1257791" y="61146"/>
                        </a:cubicBezTo>
                        <a:cubicBezTo>
                          <a:pt x="1257791" y="60193"/>
                          <a:pt x="1270269" y="58764"/>
                          <a:pt x="1276079" y="57717"/>
                        </a:cubicBezTo>
                        <a:cubicBezTo>
                          <a:pt x="1279222" y="57145"/>
                          <a:pt x="1293795" y="53716"/>
                          <a:pt x="1292081" y="53716"/>
                        </a:cubicBezTo>
                        <a:cubicBezTo>
                          <a:pt x="1298272" y="53811"/>
                          <a:pt x="1287985" y="57145"/>
                          <a:pt x="1308655" y="53240"/>
                        </a:cubicBezTo>
                        <a:cubicBezTo>
                          <a:pt x="1323323" y="50478"/>
                          <a:pt x="1327609" y="50287"/>
                          <a:pt x="1327419" y="51621"/>
                        </a:cubicBezTo>
                        <a:cubicBezTo>
                          <a:pt x="1335706" y="50382"/>
                          <a:pt x="1332277" y="50192"/>
                          <a:pt x="1335610" y="49335"/>
                        </a:cubicBezTo>
                        <a:cubicBezTo>
                          <a:pt x="1340373" y="48001"/>
                          <a:pt x="1351898" y="46858"/>
                          <a:pt x="1358089" y="45525"/>
                        </a:cubicBezTo>
                        <a:cubicBezTo>
                          <a:pt x="1364376" y="44191"/>
                          <a:pt x="1359613" y="44191"/>
                          <a:pt x="1363423" y="43143"/>
                        </a:cubicBezTo>
                        <a:cubicBezTo>
                          <a:pt x="1367329" y="42096"/>
                          <a:pt x="1376091" y="41334"/>
                          <a:pt x="1376091" y="40667"/>
                        </a:cubicBezTo>
                        <a:cubicBezTo>
                          <a:pt x="1376091" y="41715"/>
                          <a:pt x="1374282" y="41905"/>
                          <a:pt x="1384188" y="40476"/>
                        </a:cubicBezTo>
                        <a:lnTo>
                          <a:pt x="1404000" y="37619"/>
                        </a:lnTo>
                        <a:cubicBezTo>
                          <a:pt x="1404000" y="38095"/>
                          <a:pt x="1404476" y="38952"/>
                          <a:pt x="1397047" y="40000"/>
                        </a:cubicBezTo>
                        <a:cubicBezTo>
                          <a:pt x="1394380" y="40667"/>
                          <a:pt x="1390093" y="41048"/>
                          <a:pt x="1390093" y="41715"/>
                        </a:cubicBezTo>
                        <a:cubicBezTo>
                          <a:pt x="1409143" y="38857"/>
                          <a:pt x="1411525" y="37047"/>
                          <a:pt x="1426288" y="34190"/>
                        </a:cubicBezTo>
                        <a:cubicBezTo>
                          <a:pt x="1441147" y="31332"/>
                          <a:pt x="1427145" y="35428"/>
                          <a:pt x="1427241" y="35428"/>
                        </a:cubicBezTo>
                        <a:cubicBezTo>
                          <a:pt x="1427622" y="35333"/>
                          <a:pt x="1438576" y="33333"/>
                          <a:pt x="1438766" y="33237"/>
                        </a:cubicBezTo>
                        <a:cubicBezTo>
                          <a:pt x="1444862" y="31713"/>
                          <a:pt x="1446577" y="31523"/>
                          <a:pt x="1452673" y="31237"/>
                        </a:cubicBezTo>
                        <a:cubicBezTo>
                          <a:pt x="1461150" y="30856"/>
                          <a:pt x="1482295" y="27999"/>
                          <a:pt x="1473532" y="27522"/>
                        </a:cubicBezTo>
                        <a:cubicBezTo>
                          <a:pt x="1478200" y="27046"/>
                          <a:pt x="1479533" y="26475"/>
                          <a:pt x="1481438" y="26094"/>
                        </a:cubicBezTo>
                        <a:cubicBezTo>
                          <a:pt x="1483819" y="25617"/>
                          <a:pt x="1480390" y="27713"/>
                          <a:pt x="1480676" y="27999"/>
                        </a:cubicBezTo>
                        <a:cubicBezTo>
                          <a:pt x="1481343" y="28475"/>
                          <a:pt x="1486296" y="27522"/>
                          <a:pt x="1489820" y="26856"/>
                        </a:cubicBezTo>
                        <a:cubicBezTo>
                          <a:pt x="1506584" y="23617"/>
                          <a:pt x="1503441" y="21903"/>
                          <a:pt x="1522205" y="19140"/>
                        </a:cubicBezTo>
                        <a:cubicBezTo>
                          <a:pt x="1522110" y="19902"/>
                          <a:pt x="1521348" y="20855"/>
                          <a:pt x="1525158" y="20950"/>
                        </a:cubicBezTo>
                        <a:cubicBezTo>
                          <a:pt x="1531635" y="21141"/>
                          <a:pt x="1543065" y="18760"/>
                          <a:pt x="1543065" y="17712"/>
                        </a:cubicBezTo>
                        <a:cubicBezTo>
                          <a:pt x="1543065" y="18569"/>
                          <a:pt x="1546494" y="19045"/>
                          <a:pt x="1556971" y="17616"/>
                        </a:cubicBezTo>
                        <a:cubicBezTo>
                          <a:pt x="1556971" y="17140"/>
                          <a:pt x="1551352" y="15140"/>
                          <a:pt x="1563544" y="14664"/>
                        </a:cubicBezTo>
                        <a:cubicBezTo>
                          <a:pt x="1569735" y="14378"/>
                          <a:pt x="1569925" y="15616"/>
                          <a:pt x="1581355" y="13997"/>
                        </a:cubicBezTo>
                        <a:cubicBezTo>
                          <a:pt x="1588499" y="12949"/>
                          <a:pt x="1590976" y="11997"/>
                          <a:pt x="1598786" y="11044"/>
                        </a:cubicBezTo>
                        <a:cubicBezTo>
                          <a:pt x="1598786" y="12092"/>
                          <a:pt x="1630885" y="7329"/>
                          <a:pt x="1636981" y="6377"/>
                        </a:cubicBezTo>
                        <a:cubicBezTo>
                          <a:pt x="1647173" y="4948"/>
                          <a:pt x="1632981" y="5424"/>
                          <a:pt x="1636219" y="4662"/>
                        </a:cubicBezTo>
                        <a:cubicBezTo>
                          <a:pt x="1644792" y="2757"/>
                          <a:pt x="1652888" y="4377"/>
                          <a:pt x="1653936" y="4662"/>
                        </a:cubicBezTo>
                        <a:cubicBezTo>
                          <a:pt x="1654888" y="4758"/>
                          <a:pt x="1658794" y="5043"/>
                          <a:pt x="1661651" y="7996"/>
                        </a:cubicBezTo>
                        <a:cubicBezTo>
                          <a:pt x="1663080" y="9330"/>
                          <a:pt x="1664128" y="11235"/>
                          <a:pt x="1664509" y="12949"/>
                        </a:cubicBezTo>
                        <a:cubicBezTo>
                          <a:pt x="1664985" y="14568"/>
                          <a:pt x="1664794" y="16283"/>
                          <a:pt x="1664890" y="17616"/>
                        </a:cubicBezTo>
                        <a:cubicBezTo>
                          <a:pt x="1664985" y="30666"/>
                          <a:pt x="1665175" y="43810"/>
                          <a:pt x="1665556" y="56288"/>
                        </a:cubicBezTo>
                        <a:cubicBezTo>
                          <a:pt x="1665652" y="60003"/>
                          <a:pt x="1666890" y="82672"/>
                          <a:pt x="1666699" y="84672"/>
                        </a:cubicBezTo>
                        <a:cubicBezTo>
                          <a:pt x="1666414" y="87911"/>
                          <a:pt x="1663937" y="64194"/>
                          <a:pt x="1664223" y="73433"/>
                        </a:cubicBezTo>
                        <a:cubicBezTo>
                          <a:pt x="1664413" y="77148"/>
                          <a:pt x="1664794" y="87625"/>
                          <a:pt x="1665175" y="97150"/>
                        </a:cubicBezTo>
                        <a:cubicBezTo>
                          <a:pt x="1665461" y="101913"/>
                          <a:pt x="1665747" y="106389"/>
                          <a:pt x="1665937" y="109818"/>
                        </a:cubicBezTo>
                        <a:cubicBezTo>
                          <a:pt x="1666128" y="113152"/>
                          <a:pt x="1666414" y="115343"/>
                          <a:pt x="1666604" y="115343"/>
                        </a:cubicBezTo>
                        <a:cubicBezTo>
                          <a:pt x="1665652" y="115248"/>
                          <a:pt x="1665270" y="121725"/>
                          <a:pt x="1665175" y="130964"/>
                        </a:cubicBezTo>
                        <a:cubicBezTo>
                          <a:pt x="1665080" y="138489"/>
                          <a:pt x="1665175" y="146394"/>
                          <a:pt x="1665461" y="153538"/>
                        </a:cubicBezTo>
                        <a:cubicBezTo>
                          <a:pt x="1665652" y="159348"/>
                          <a:pt x="1666223" y="161063"/>
                          <a:pt x="1666509" y="167064"/>
                        </a:cubicBezTo>
                        <a:cubicBezTo>
                          <a:pt x="1667176" y="184113"/>
                          <a:pt x="1665652" y="195162"/>
                          <a:pt x="1665080" y="209355"/>
                        </a:cubicBezTo>
                        <a:cubicBezTo>
                          <a:pt x="1664890" y="213546"/>
                          <a:pt x="1665175" y="213546"/>
                          <a:pt x="1665556" y="213546"/>
                        </a:cubicBezTo>
                        <a:cubicBezTo>
                          <a:pt x="1665556" y="218689"/>
                          <a:pt x="1665556" y="224309"/>
                          <a:pt x="1665556" y="229452"/>
                        </a:cubicBezTo>
                        <a:cubicBezTo>
                          <a:pt x="1665747" y="238787"/>
                          <a:pt x="1665937" y="247074"/>
                          <a:pt x="1666223" y="257742"/>
                        </a:cubicBezTo>
                        <a:cubicBezTo>
                          <a:pt x="1666223" y="267076"/>
                          <a:pt x="1666033" y="272696"/>
                          <a:pt x="1665747" y="281554"/>
                        </a:cubicBezTo>
                        <a:cubicBezTo>
                          <a:pt x="1665652" y="285745"/>
                          <a:pt x="1665461" y="293937"/>
                          <a:pt x="1665937" y="297175"/>
                        </a:cubicBezTo>
                        <a:cubicBezTo>
                          <a:pt x="1666604" y="302700"/>
                          <a:pt x="1666128" y="330227"/>
                          <a:pt x="1666128" y="339942"/>
                        </a:cubicBezTo>
                        <a:cubicBezTo>
                          <a:pt x="1666223" y="344133"/>
                          <a:pt x="1667176" y="371661"/>
                          <a:pt x="1667176" y="372899"/>
                        </a:cubicBezTo>
                        <a:cubicBezTo>
                          <a:pt x="1666985" y="374518"/>
                          <a:pt x="1666128" y="368898"/>
                          <a:pt x="1666033" y="368327"/>
                        </a:cubicBezTo>
                        <a:lnTo>
                          <a:pt x="1666699" y="382519"/>
                        </a:lnTo>
                        <a:cubicBezTo>
                          <a:pt x="1666795" y="384043"/>
                          <a:pt x="1668128" y="393663"/>
                          <a:pt x="1668128" y="396045"/>
                        </a:cubicBezTo>
                        <a:cubicBezTo>
                          <a:pt x="1668128" y="397473"/>
                          <a:pt x="1667080" y="396045"/>
                          <a:pt x="1666890" y="398997"/>
                        </a:cubicBezTo>
                        <a:cubicBezTo>
                          <a:pt x="1666604" y="403855"/>
                          <a:pt x="1666699" y="412332"/>
                          <a:pt x="1666699" y="417666"/>
                        </a:cubicBezTo>
                        <a:cubicBezTo>
                          <a:pt x="1667080" y="425572"/>
                          <a:pt x="1667652" y="438907"/>
                          <a:pt x="1666414" y="438717"/>
                        </a:cubicBezTo>
                        <a:cubicBezTo>
                          <a:pt x="1666795" y="438812"/>
                          <a:pt x="1667461" y="446908"/>
                          <a:pt x="1667652" y="445860"/>
                        </a:cubicBezTo>
                        <a:cubicBezTo>
                          <a:pt x="1666699" y="450528"/>
                          <a:pt x="1666699" y="455004"/>
                          <a:pt x="1666699" y="466911"/>
                        </a:cubicBezTo>
                        <a:cubicBezTo>
                          <a:pt x="1666699" y="472340"/>
                          <a:pt x="1666604" y="480817"/>
                          <a:pt x="1666890" y="485675"/>
                        </a:cubicBezTo>
                        <a:cubicBezTo>
                          <a:pt x="1667080" y="488913"/>
                          <a:pt x="1667366" y="486056"/>
                          <a:pt x="1667366" y="490152"/>
                        </a:cubicBezTo>
                        <a:cubicBezTo>
                          <a:pt x="1667366" y="502248"/>
                          <a:pt x="1666699" y="506344"/>
                          <a:pt x="1666604" y="519108"/>
                        </a:cubicBezTo>
                        <a:cubicBezTo>
                          <a:pt x="1666604" y="524727"/>
                          <a:pt x="1666890" y="551302"/>
                          <a:pt x="1665842" y="551112"/>
                        </a:cubicBezTo>
                        <a:cubicBezTo>
                          <a:pt x="1665842" y="564637"/>
                          <a:pt x="1667176" y="552350"/>
                          <a:pt x="1667557" y="561685"/>
                        </a:cubicBezTo>
                        <a:cubicBezTo>
                          <a:pt x="1667747" y="566447"/>
                          <a:pt x="1666795" y="571019"/>
                          <a:pt x="1666509" y="572257"/>
                        </a:cubicBezTo>
                        <a:cubicBezTo>
                          <a:pt x="1666318" y="575686"/>
                          <a:pt x="1666223" y="579210"/>
                          <a:pt x="1666033" y="582830"/>
                        </a:cubicBezTo>
                        <a:cubicBezTo>
                          <a:pt x="1665747" y="591688"/>
                          <a:pt x="1667652" y="628645"/>
                          <a:pt x="1666414" y="628455"/>
                        </a:cubicBezTo>
                        <a:cubicBezTo>
                          <a:pt x="1666699" y="628074"/>
                          <a:pt x="1668795" y="631027"/>
                          <a:pt x="1668700" y="636360"/>
                        </a:cubicBezTo>
                        <a:cubicBezTo>
                          <a:pt x="1668700" y="639218"/>
                          <a:pt x="1667937" y="641790"/>
                          <a:pt x="1667747" y="642647"/>
                        </a:cubicBezTo>
                        <a:cubicBezTo>
                          <a:pt x="1667557" y="644266"/>
                          <a:pt x="1667461" y="648648"/>
                          <a:pt x="1667366" y="650457"/>
                        </a:cubicBezTo>
                        <a:cubicBezTo>
                          <a:pt x="1667080" y="657887"/>
                          <a:pt x="1666985" y="661316"/>
                          <a:pt x="1667176" y="668841"/>
                        </a:cubicBezTo>
                        <a:cubicBezTo>
                          <a:pt x="1667271" y="671317"/>
                          <a:pt x="1667271" y="675032"/>
                          <a:pt x="1667080" y="676556"/>
                        </a:cubicBezTo>
                        <a:cubicBezTo>
                          <a:pt x="1666509" y="679794"/>
                          <a:pt x="1665461" y="670650"/>
                          <a:pt x="1665175" y="673032"/>
                        </a:cubicBezTo>
                        <a:cubicBezTo>
                          <a:pt x="1664890" y="675794"/>
                          <a:pt x="1666033" y="690748"/>
                          <a:pt x="1666128" y="695225"/>
                        </a:cubicBezTo>
                        <a:cubicBezTo>
                          <a:pt x="1666223" y="708274"/>
                          <a:pt x="1665461" y="722276"/>
                          <a:pt x="1665175" y="734754"/>
                        </a:cubicBezTo>
                        <a:cubicBezTo>
                          <a:pt x="1664890" y="748374"/>
                          <a:pt x="1668509" y="736659"/>
                          <a:pt x="1666985" y="755804"/>
                        </a:cubicBezTo>
                        <a:cubicBezTo>
                          <a:pt x="1666223" y="765615"/>
                          <a:pt x="1665366" y="769139"/>
                          <a:pt x="1665747" y="784284"/>
                        </a:cubicBezTo>
                        <a:cubicBezTo>
                          <a:pt x="1665842" y="789427"/>
                          <a:pt x="1668033" y="802286"/>
                          <a:pt x="1666414" y="804477"/>
                        </a:cubicBezTo>
                        <a:cubicBezTo>
                          <a:pt x="1664509" y="807048"/>
                          <a:pt x="1666033" y="823146"/>
                          <a:pt x="1666699" y="830575"/>
                        </a:cubicBezTo>
                        <a:cubicBezTo>
                          <a:pt x="1667842" y="844291"/>
                          <a:pt x="1666128" y="848863"/>
                          <a:pt x="1665937" y="861817"/>
                        </a:cubicBezTo>
                        <a:cubicBezTo>
                          <a:pt x="1665747" y="875152"/>
                          <a:pt x="1667842" y="865532"/>
                          <a:pt x="1668414" y="868580"/>
                        </a:cubicBezTo>
                        <a:cubicBezTo>
                          <a:pt x="1668985" y="871533"/>
                          <a:pt x="1666414" y="885725"/>
                          <a:pt x="1667176" y="890392"/>
                        </a:cubicBezTo>
                        <a:cubicBezTo>
                          <a:pt x="1667366" y="891726"/>
                          <a:pt x="1667842" y="886106"/>
                          <a:pt x="1668128" y="889630"/>
                        </a:cubicBezTo>
                        <a:cubicBezTo>
                          <a:pt x="1668319" y="891440"/>
                          <a:pt x="1668319" y="900203"/>
                          <a:pt x="1668128" y="901917"/>
                        </a:cubicBezTo>
                        <a:cubicBezTo>
                          <a:pt x="1667366" y="909442"/>
                          <a:pt x="1666414" y="897060"/>
                          <a:pt x="1666033" y="912585"/>
                        </a:cubicBezTo>
                        <a:cubicBezTo>
                          <a:pt x="1665556" y="932969"/>
                          <a:pt x="1665652" y="959068"/>
                          <a:pt x="1666223" y="979260"/>
                        </a:cubicBezTo>
                        <a:cubicBezTo>
                          <a:pt x="1666414" y="985928"/>
                          <a:pt x="1666604" y="986880"/>
                          <a:pt x="1666699" y="994024"/>
                        </a:cubicBezTo>
                        <a:cubicBezTo>
                          <a:pt x="1667842" y="1006121"/>
                          <a:pt x="1664985" y="997644"/>
                          <a:pt x="1664985" y="999072"/>
                        </a:cubicBezTo>
                        <a:cubicBezTo>
                          <a:pt x="1664985" y="1011264"/>
                          <a:pt x="1667652" y="1005740"/>
                          <a:pt x="1666033" y="1022028"/>
                        </a:cubicBezTo>
                        <a:cubicBezTo>
                          <a:pt x="1665937" y="1024980"/>
                          <a:pt x="1666128" y="1029171"/>
                          <a:pt x="1666128" y="1032029"/>
                        </a:cubicBezTo>
                        <a:cubicBezTo>
                          <a:pt x="1666223" y="1039459"/>
                          <a:pt x="1667937" y="1092608"/>
                          <a:pt x="1666604" y="1092418"/>
                        </a:cubicBezTo>
                        <a:lnTo>
                          <a:pt x="1668604" y="1113753"/>
                        </a:lnTo>
                        <a:cubicBezTo>
                          <a:pt x="1667461" y="1113563"/>
                          <a:pt x="1667271" y="1124136"/>
                          <a:pt x="1667176" y="1132803"/>
                        </a:cubicBezTo>
                        <a:cubicBezTo>
                          <a:pt x="1667080" y="1142328"/>
                          <a:pt x="1666318" y="1141567"/>
                          <a:pt x="1665652" y="1146138"/>
                        </a:cubicBezTo>
                        <a:cubicBezTo>
                          <a:pt x="1665175" y="1149663"/>
                          <a:pt x="1667842" y="1160331"/>
                          <a:pt x="1667842" y="1169951"/>
                        </a:cubicBezTo>
                        <a:cubicBezTo>
                          <a:pt x="1667461" y="1169856"/>
                          <a:pt x="1665461" y="1165284"/>
                          <a:pt x="1665366" y="1168713"/>
                        </a:cubicBezTo>
                        <a:cubicBezTo>
                          <a:pt x="1665080" y="1176523"/>
                          <a:pt x="1665842" y="1190144"/>
                          <a:pt x="1666604" y="1190715"/>
                        </a:cubicBezTo>
                        <a:cubicBezTo>
                          <a:pt x="1667176" y="1191192"/>
                          <a:pt x="1667747" y="1184524"/>
                          <a:pt x="1667747" y="1193002"/>
                        </a:cubicBezTo>
                        <a:cubicBezTo>
                          <a:pt x="1667747" y="1198526"/>
                          <a:pt x="1667652" y="1200050"/>
                          <a:pt x="1667176" y="1202908"/>
                        </a:cubicBezTo>
                        <a:cubicBezTo>
                          <a:pt x="1666414" y="1207765"/>
                          <a:pt x="1665270" y="1200812"/>
                          <a:pt x="1664604" y="1205194"/>
                        </a:cubicBezTo>
                        <a:cubicBezTo>
                          <a:pt x="1664509" y="1205955"/>
                          <a:pt x="1665652" y="1211956"/>
                          <a:pt x="1665652" y="1211861"/>
                        </a:cubicBezTo>
                        <a:cubicBezTo>
                          <a:pt x="1666033" y="1216338"/>
                          <a:pt x="1666318" y="1221672"/>
                          <a:pt x="1666318" y="1227768"/>
                        </a:cubicBezTo>
                        <a:cubicBezTo>
                          <a:pt x="1666318" y="1233197"/>
                          <a:pt x="1665937" y="1233769"/>
                          <a:pt x="1666128" y="1237388"/>
                        </a:cubicBezTo>
                        <a:cubicBezTo>
                          <a:pt x="1666509" y="1242912"/>
                          <a:pt x="1666890" y="1244913"/>
                          <a:pt x="1667366" y="1248342"/>
                        </a:cubicBezTo>
                        <a:cubicBezTo>
                          <a:pt x="1667937" y="1253104"/>
                          <a:pt x="1665937" y="1256152"/>
                          <a:pt x="1666604" y="1264058"/>
                        </a:cubicBezTo>
                        <a:cubicBezTo>
                          <a:pt x="1666890" y="1267868"/>
                          <a:pt x="1667461" y="1268344"/>
                          <a:pt x="1667557" y="1272726"/>
                        </a:cubicBezTo>
                        <a:cubicBezTo>
                          <a:pt x="1667652" y="1277203"/>
                          <a:pt x="1667652" y="1282441"/>
                          <a:pt x="1667652" y="1287109"/>
                        </a:cubicBezTo>
                        <a:cubicBezTo>
                          <a:pt x="1667652" y="1275393"/>
                          <a:pt x="1666318" y="1258534"/>
                          <a:pt x="1666223" y="1277869"/>
                        </a:cubicBezTo>
                        <a:cubicBezTo>
                          <a:pt x="1666128" y="1286632"/>
                          <a:pt x="1666414" y="1303396"/>
                          <a:pt x="1667461" y="1303492"/>
                        </a:cubicBezTo>
                        <a:cubicBezTo>
                          <a:pt x="1665556" y="1303206"/>
                          <a:pt x="1666223" y="1358832"/>
                          <a:pt x="1666223" y="1372929"/>
                        </a:cubicBezTo>
                        <a:cubicBezTo>
                          <a:pt x="1666223" y="1385787"/>
                          <a:pt x="1667176" y="1380739"/>
                          <a:pt x="1668319" y="1380930"/>
                        </a:cubicBezTo>
                        <a:cubicBezTo>
                          <a:pt x="1669557" y="1387216"/>
                          <a:pt x="1669462" y="1389026"/>
                          <a:pt x="1668319" y="1395027"/>
                        </a:cubicBezTo>
                        <a:cubicBezTo>
                          <a:pt x="1666223" y="1394741"/>
                          <a:pt x="1665461" y="1426936"/>
                          <a:pt x="1665461" y="1442747"/>
                        </a:cubicBezTo>
                        <a:cubicBezTo>
                          <a:pt x="1665461" y="1451510"/>
                          <a:pt x="1665461" y="1461511"/>
                          <a:pt x="1666128" y="1467703"/>
                        </a:cubicBezTo>
                        <a:cubicBezTo>
                          <a:pt x="1667176" y="1476751"/>
                          <a:pt x="1667461" y="1481800"/>
                          <a:pt x="1667461" y="1496182"/>
                        </a:cubicBezTo>
                        <a:cubicBezTo>
                          <a:pt x="1667461" y="1481133"/>
                          <a:pt x="1666128" y="1474942"/>
                          <a:pt x="1666128" y="1493515"/>
                        </a:cubicBezTo>
                        <a:lnTo>
                          <a:pt x="1666128" y="1536378"/>
                        </a:lnTo>
                        <a:cubicBezTo>
                          <a:pt x="1666128" y="1553332"/>
                          <a:pt x="1666223" y="1560952"/>
                          <a:pt x="1667747" y="1568953"/>
                        </a:cubicBezTo>
                        <a:cubicBezTo>
                          <a:pt x="1667080" y="1565429"/>
                          <a:pt x="1666509" y="1561714"/>
                          <a:pt x="1665747" y="1564286"/>
                        </a:cubicBezTo>
                        <a:cubicBezTo>
                          <a:pt x="1665270" y="1565715"/>
                          <a:pt x="1664985" y="1576573"/>
                          <a:pt x="1665556" y="1577335"/>
                        </a:cubicBezTo>
                        <a:cubicBezTo>
                          <a:pt x="1666318" y="1578288"/>
                          <a:pt x="1665842" y="1588384"/>
                          <a:pt x="1665937" y="1595623"/>
                        </a:cubicBezTo>
                        <a:cubicBezTo>
                          <a:pt x="1665937" y="1599433"/>
                          <a:pt x="1666699" y="1599433"/>
                          <a:pt x="1666985" y="1602958"/>
                        </a:cubicBezTo>
                        <a:cubicBezTo>
                          <a:pt x="1667366" y="1608196"/>
                          <a:pt x="1666509" y="1612959"/>
                          <a:pt x="1666318" y="1617817"/>
                        </a:cubicBezTo>
                        <a:cubicBezTo>
                          <a:pt x="1666128" y="1622579"/>
                          <a:pt x="1666128" y="1627913"/>
                          <a:pt x="1666128" y="1632961"/>
                        </a:cubicBezTo>
                        <a:cubicBezTo>
                          <a:pt x="1666223" y="1638295"/>
                          <a:pt x="1666318" y="1645248"/>
                          <a:pt x="1666890" y="1647439"/>
                        </a:cubicBezTo>
                        <a:cubicBezTo>
                          <a:pt x="1667461" y="1649630"/>
                          <a:pt x="1667176" y="1655726"/>
                          <a:pt x="1667176" y="1662108"/>
                        </a:cubicBezTo>
                        <a:cubicBezTo>
                          <a:pt x="1666223" y="1662394"/>
                          <a:pt x="1666033" y="1658584"/>
                          <a:pt x="1666318" y="1670299"/>
                        </a:cubicBezTo>
                        <a:cubicBezTo>
                          <a:pt x="1666604" y="1677062"/>
                          <a:pt x="1666795" y="1683729"/>
                          <a:pt x="1667080" y="1690206"/>
                        </a:cubicBezTo>
                        <a:cubicBezTo>
                          <a:pt x="1666985" y="1689349"/>
                          <a:pt x="1667652" y="1702398"/>
                          <a:pt x="1667176" y="1700112"/>
                        </a:cubicBezTo>
                        <a:cubicBezTo>
                          <a:pt x="1666985" y="1699351"/>
                          <a:pt x="1666890" y="1695636"/>
                          <a:pt x="1666414" y="1697160"/>
                        </a:cubicBezTo>
                        <a:cubicBezTo>
                          <a:pt x="1666414" y="1707828"/>
                          <a:pt x="1666699" y="1706113"/>
                          <a:pt x="1667176" y="1712495"/>
                        </a:cubicBezTo>
                        <a:cubicBezTo>
                          <a:pt x="1667557" y="1716781"/>
                          <a:pt x="1668128" y="1727735"/>
                          <a:pt x="1667366" y="1731545"/>
                        </a:cubicBezTo>
                        <a:cubicBezTo>
                          <a:pt x="1666414" y="1736403"/>
                          <a:pt x="1666223" y="1728783"/>
                          <a:pt x="1665747" y="1742975"/>
                        </a:cubicBezTo>
                        <a:cubicBezTo>
                          <a:pt x="1665556" y="1750595"/>
                          <a:pt x="1665080" y="1761168"/>
                          <a:pt x="1665080" y="1768978"/>
                        </a:cubicBezTo>
                        <a:cubicBezTo>
                          <a:pt x="1665080" y="1777551"/>
                          <a:pt x="1665747" y="1771740"/>
                          <a:pt x="1666223" y="1772693"/>
                        </a:cubicBezTo>
                        <a:cubicBezTo>
                          <a:pt x="1666795" y="1774027"/>
                          <a:pt x="1667080" y="1780980"/>
                          <a:pt x="1666699" y="1785647"/>
                        </a:cubicBezTo>
                        <a:cubicBezTo>
                          <a:pt x="1666414" y="1788695"/>
                          <a:pt x="1665842" y="1802506"/>
                          <a:pt x="1666604" y="1802602"/>
                        </a:cubicBezTo>
                        <a:cubicBezTo>
                          <a:pt x="1664699" y="1802316"/>
                          <a:pt x="1666128" y="1836225"/>
                          <a:pt x="1666223" y="1844416"/>
                        </a:cubicBezTo>
                        <a:cubicBezTo>
                          <a:pt x="1666318" y="1852417"/>
                          <a:pt x="1665937" y="1850893"/>
                          <a:pt x="1665747" y="1857656"/>
                        </a:cubicBezTo>
                        <a:cubicBezTo>
                          <a:pt x="1665556" y="1865371"/>
                          <a:pt x="1665556" y="1873944"/>
                          <a:pt x="1665556" y="1881850"/>
                        </a:cubicBezTo>
                        <a:cubicBezTo>
                          <a:pt x="1665556" y="1887850"/>
                          <a:pt x="1665842" y="1928998"/>
                          <a:pt x="1664794" y="1928808"/>
                        </a:cubicBezTo>
                        <a:cubicBezTo>
                          <a:pt x="1664794" y="1939380"/>
                          <a:pt x="1664985" y="1942333"/>
                          <a:pt x="1665937" y="1943190"/>
                        </a:cubicBezTo>
                        <a:cubicBezTo>
                          <a:pt x="1666414" y="1943571"/>
                          <a:pt x="1667271" y="1951287"/>
                          <a:pt x="1667271" y="1956430"/>
                        </a:cubicBezTo>
                        <a:cubicBezTo>
                          <a:pt x="1667271" y="1955478"/>
                          <a:pt x="1665747" y="1960145"/>
                          <a:pt x="1665556" y="1962240"/>
                        </a:cubicBezTo>
                        <a:cubicBezTo>
                          <a:pt x="1664985" y="1968432"/>
                          <a:pt x="1664985" y="1977861"/>
                          <a:pt x="1665366" y="1985101"/>
                        </a:cubicBezTo>
                        <a:cubicBezTo>
                          <a:pt x="1665652" y="1991387"/>
                          <a:pt x="1665937" y="1998626"/>
                          <a:pt x="1666033" y="2005675"/>
                        </a:cubicBezTo>
                        <a:cubicBezTo>
                          <a:pt x="1666033" y="2006722"/>
                          <a:pt x="1665270" y="2011009"/>
                          <a:pt x="1665175" y="2013199"/>
                        </a:cubicBezTo>
                        <a:cubicBezTo>
                          <a:pt x="1664509" y="2024534"/>
                          <a:pt x="1667461" y="2024629"/>
                          <a:pt x="1667461" y="2034630"/>
                        </a:cubicBezTo>
                        <a:cubicBezTo>
                          <a:pt x="1667461" y="2049109"/>
                          <a:pt x="1665461" y="2034154"/>
                          <a:pt x="1665175" y="2043584"/>
                        </a:cubicBezTo>
                        <a:cubicBezTo>
                          <a:pt x="1664699" y="2059872"/>
                          <a:pt x="1666509" y="2077017"/>
                          <a:pt x="1666985" y="2090733"/>
                        </a:cubicBezTo>
                        <a:cubicBezTo>
                          <a:pt x="1667080" y="2093304"/>
                          <a:pt x="1667652" y="2125213"/>
                          <a:pt x="1666699" y="2111878"/>
                        </a:cubicBezTo>
                        <a:cubicBezTo>
                          <a:pt x="1666699" y="2097496"/>
                          <a:pt x="1665937" y="2093590"/>
                          <a:pt x="1665461" y="2108449"/>
                        </a:cubicBezTo>
                        <a:cubicBezTo>
                          <a:pt x="1665270" y="2113307"/>
                          <a:pt x="1665366" y="2130452"/>
                          <a:pt x="1666223" y="2128738"/>
                        </a:cubicBezTo>
                        <a:cubicBezTo>
                          <a:pt x="1666509" y="2128261"/>
                          <a:pt x="1667366" y="2119784"/>
                          <a:pt x="1667652" y="2123689"/>
                        </a:cubicBezTo>
                        <a:cubicBezTo>
                          <a:pt x="1667747" y="2124356"/>
                          <a:pt x="1664794" y="2150073"/>
                          <a:pt x="1665747" y="2153312"/>
                        </a:cubicBezTo>
                        <a:cubicBezTo>
                          <a:pt x="1666318" y="2155312"/>
                          <a:pt x="1666985" y="2153026"/>
                          <a:pt x="1667461" y="2155693"/>
                        </a:cubicBezTo>
                        <a:cubicBezTo>
                          <a:pt x="1668033" y="2158170"/>
                          <a:pt x="1668223" y="2164266"/>
                          <a:pt x="1668604" y="2168362"/>
                        </a:cubicBezTo>
                        <a:cubicBezTo>
                          <a:pt x="1667937" y="2168266"/>
                          <a:pt x="1667366" y="2167790"/>
                          <a:pt x="1667080" y="2169409"/>
                        </a:cubicBezTo>
                        <a:cubicBezTo>
                          <a:pt x="1666890" y="2170171"/>
                          <a:pt x="1666795" y="2171505"/>
                          <a:pt x="1666699" y="2173600"/>
                        </a:cubicBezTo>
                        <a:cubicBezTo>
                          <a:pt x="1666414" y="2175696"/>
                          <a:pt x="1667080" y="2178744"/>
                          <a:pt x="1665556" y="2182173"/>
                        </a:cubicBezTo>
                        <a:cubicBezTo>
                          <a:pt x="1665175" y="2183030"/>
                          <a:pt x="1664223" y="2184935"/>
                          <a:pt x="1662318" y="2186554"/>
                        </a:cubicBezTo>
                        <a:cubicBezTo>
                          <a:pt x="1660508" y="2188269"/>
                          <a:pt x="1657460" y="2189126"/>
                          <a:pt x="1654888" y="2190269"/>
                        </a:cubicBezTo>
                        <a:cubicBezTo>
                          <a:pt x="1649745" y="2192460"/>
                          <a:pt x="1645935" y="2194174"/>
                          <a:pt x="1649459" y="2193317"/>
                        </a:cubicBezTo>
                        <a:lnTo>
                          <a:pt x="1636219" y="2198175"/>
                        </a:lnTo>
                        <a:cubicBezTo>
                          <a:pt x="1635553" y="2197889"/>
                          <a:pt x="1638601" y="2196079"/>
                          <a:pt x="1635457" y="2196746"/>
                        </a:cubicBezTo>
                        <a:cubicBezTo>
                          <a:pt x="1631457" y="2197603"/>
                          <a:pt x="1622980" y="2200556"/>
                          <a:pt x="1617169" y="2202937"/>
                        </a:cubicBezTo>
                        <a:cubicBezTo>
                          <a:pt x="1603739" y="2208367"/>
                          <a:pt x="1600501" y="2212081"/>
                          <a:pt x="1589642" y="2213701"/>
                        </a:cubicBezTo>
                        <a:cubicBezTo>
                          <a:pt x="1589166" y="2211319"/>
                          <a:pt x="1579165" y="2218082"/>
                          <a:pt x="1569163" y="2221797"/>
                        </a:cubicBezTo>
                        <a:cubicBezTo>
                          <a:pt x="1562305" y="2224369"/>
                          <a:pt x="1552304" y="2226559"/>
                          <a:pt x="1547351" y="2228845"/>
                        </a:cubicBezTo>
                        <a:cubicBezTo>
                          <a:pt x="1546208" y="2229417"/>
                          <a:pt x="1537350" y="2233989"/>
                          <a:pt x="1537636" y="2233894"/>
                        </a:cubicBezTo>
                        <a:cubicBezTo>
                          <a:pt x="1532778" y="2234846"/>
                          <a:pt x="1538779" y="2232274"/>
                          <a:pt x="1528206" y="2235703"/>
                        </a:cubicBezTo>
                        <a:cubicBezTo>
                          <a:pt x="1523348" y="2237227"/>
                          <a:pt x="1513442" y="2240561"/>
                          <a:pt x="1511061" y="2242180"/>
                        </a:cubicBezTo>
                        <a:cubicBezTo>
                          <a:pt x="1508870" y="2243609"/>
                          <a:pt x="1499536" y="2246752"/>
                          <a:pt x="1492773" y="2249229"/>
                        </a:cubicBezTo>
                        <a:cubicBezTo>
                          <a:pt x="1488582" y="2250753"/>
                          <a:pt x="1487153" y="2252753"/>
                          <a:pt x="1477914" y="2256182"/>
                        </a:cubicBezTo>
                        <a:lnTo>
                          <a:pt x="1477628" y="2254848"/>
                        </a:lnTo>
                        <a:cubicBezTo>
                          <a:pt x="1472770" y="2256658"/>
                          <a:pt x="1464388" y="2259611"/>
                          <a:pt x="1464579" y="2260373"/>
                        </a:cubicBezTo>
                        <a:cubicBezTo>
                          <a:pt x="1458864" y="2263135"/>
                          <a:pt x="1457340" y="2263707"/>
                          <a:pt x="1451339" y="2265231"/>
                        </a:cubicBezTo>
                        <a:cubicBezTo>
                          <a:pt x="1445529" y="2267326"/>
                          <a:pt x="1444767" y="2267707"/>
                          <a:pt x="1444862" y="2268374"/>
                        </a:cubicBezTo>
                        <a:cubicBezTo>
                          <a:pt x="1445053" y="2269136"/>
                          <a:pt x="1436670" y="2272089"/>
                          <a:pt x="1431813" y="2273898"/>
                        </a:cubicBezTo>
                        <a:lnTo>
                          <a:pt x="1431337" y="2271613"/>
                        </a:lnTo>
                        <a:cubicBezTo>
                          <a:pt x="1431527" y="2272565"/>
                          <a:pt x="1410572" y="2280376"/>
                          <a:pt x="1404000" y="2282757"/>
                        </a:cubicBezTo>
                        <a:cubicBezTo>
                          <a:pt x="1394665" y="2286090"/>
                          <a:pt x="1394856" y="2285329"/>
                          <a:pt x="1388284" y="2287519"/>
                        </a:cubicBezTo>
                        <a:cubicBezTo>
                          <a:pt x="1359423" y="2297235"/>
                          <a:pt x="1329229" y="2308570"/>
                          <a:pt x="1299796" y="2319333"/>
                        </a:cubicBezTo>
                        <a:cubicBezTo>
                          <a:pt x="1300082" y="2319238"/>
                          <a:pt x="1297891" y="2319238"/>
                          <a:pt x="1292557" y="2321238"/>
                        </a:cubicBezTo>
                        <a:cubicBezTo>
                          <a:pt x="1287700" y="2323047"/>
                          <a:pt x="1282842" y="2324857"/>
                          <a:pt x="1277984" y="2326667"/>
                        </a:cubicBezTo>
                        <a:cubicBezTo>
                          <a:pt x="1262363" y="2332572"/>
                          <a:pt x="1246837" y="2338478"/>
                          <a:pt x="1231312" y="2344384"/>
                        </a:cubicBezTo>
                        <a:cubicBezTo>
                          <a:pt x="1210452" y="2352289"/>
                          <a:pt x="1188259" y="2360767"/>
                          <a:pt x="1167780" y="2368577"/>
                        </a:cubicBezTo>
                        <a:cubicBezTo>
                          <a:pt x="1159493" y="2371815"/>
                          <a:pt x="1151111" y="2375054"/>
                          <a:pt x="1146825" y="2377245"/>
                        </a:cubicBezTo>
                        <a:cubicBezTo>
                          <a:pt x="1143872" y="2378769"/>
                          <a:pt x="1136347" y="2381436"/>
                          <a:pt x="1132061" y="2382960"/>
                        </a:cubicBezTo>
                        <a:cubicBezTo>
                          <a:pt x="1136157" y="2381436"/>
                          <a:pt x="1139681" y="2379626"/>
                          <a:pt x="1133871" y="2381626"/>
                        </a:cubicBezTo>
                        <a:cubicBezTo>
                          <a:pt x="1121869" y="2385722"/>
                          <a:pt x="1108534" y="2390770"/>
                          <a:pt x="1096437" y="2395247"/>
                        </a:cubicBezTo>
                        <a:cubicBezTo>
                          <a:pt x="1091294" y="2397152"/>
                          <a:pt x="1077007" y="2402200"/>
                          <a:pt x="1073673" y="2404010"/>
                        </a:cubicBezTo>
                        <a:cubicBezTo>
                          <a:pt x="1071291" y="2405344"/>
                          <a:pt x="1075768" y="2405248"/>
                          <a:pt x="1075864" y="2405725"/>
                        </a:cubicBezTo>
                        <a:cubicBezTo>
                          <a:pt x="1066053" y="2409344"/>
                          <a:pt x="1063195" y="2408963"/>
                          <a:pt x="1062433" y="2408392"/>
                        </a:cubicBezTo>
                        <a:cubicBezTo>
                          <a:pt x="1061386" y="2407630"/>
                          <a:pt x="1051003" y="2411916"/>
                          <a:pt x="1041193" y="2415440"/>
                        </a:cubicBezTo>
                        <a:cubicBezTo>
                          <a:pt x="1028524" y="2420107"/>
                          <a:pt x="1014046" y="2425537"/>
                          <a:pt x="1001664" y="2429728"/>
                        </a:cubicBezTo>
                        <a:cubicBezTo>
                          <a:pt x="999378" y="2430394"/>
                          <a:pt x="995949" y="2431347"/>
                          <a:pt x="994806" y="2431728"/>
                        </a:cubicBezTo>
                        <a:cubicBezTo>
                          <a:pt x="988234" y="2434204"/>
                          <a:pt x="984805" y="2436014"/>
                          <a:pt x="979661" y="2438300"/>
                        </a:cubicBezTo>
                        <a:cubicBezTo>
                          <a:pt x="968803" y="2443063"/>
                          <a:pt x="953182" y="2447444"/>
                          <a:pt x="941847" y="2451445"/>
                        </a:cubicBezTo>
                        <a:cubicBezTo>
                          <a:pt x="929178" y="2455826"/>
                          <a:pt x="926893" y="2457636"/>
                          <a:pt x="920987" y="2460779"/>
                        </a:cubicBezTo>
                        <a:cubicBezTo>
                          <a:pt x="910414" y="2466494"/>
                          <a:pt x="912986" y="2462779"/>
                          <a:pt x="911938" y="2462684"/>
                        </a:cubicBezTo>
                        <a:cubicBezTo>
                          <a:pt x="909271" y="2462589"/>
                          <a:pt x="896032" y="2469542"/>
                          <a:pt x="894507" y="2470209"/>
                        </a:cubicBezTo>
                        <a:cubicBezTo>
                          <a:pt x="884030" y="2474876"/>
                          <a:pt x="880791" y="2474305"/>
                          <a:pt x="873362" y="2476590"/>
                        </a:cubicBezTo>
                        <a:cubicBezTo>
                          <a:pt x="864313" y="2479448"/>
                          <a:pt x="852407" y="2484115"/>
                          <a:pt x="843168" y="2487639"/>
                        </a:cubicBezTo>
                        <a:cubicBezTo>
                          <a:pt x="837548" y="2489830"/>
                          <a:pt x="804782" y="2502594"/>
                          <a:pt x="804591" y="2501355"/>
                        </a:cubicBezTo>
                        <a:cubicBezTo>
                          <a:pt x="797162" y="2503832"/>
                          <a:pt x="788494" y="2507356"/>
                          <a:pt x="781446" y="2510119"/>
                        </a:cubicBezTo>
                        <a:cubicBezTo>
                          <a:pt x="754681" y="2520310"/>
                          <a:pt x="726868" y="2530978"/>
                          <a:pt x="699912" y="2541170"/>
                        </a:cubicBezTo>
                        <a:cubicBezTo>
                          <a:pt x="690673" y="2544789"/>
                          <a:pt x="679624" y="2549266"/>
                          <a:pt x="679909" y="2550409"/>
                        </a:cubicBezTo>
                        <a:cubicBezTo>
                          <a:pt x="679814" y="2549743"/>
                          <a:pt x="681433" y="2548219"/>
                          <a:pt x="675337" y="2549933"/>
                        </a:cubicBezTo>
                        <a:cubicBezTo>
                          <a:pt x="670384" y="2551362"/>
                          <a:pt x="667812" y="2552981"/>
                          <a:pt x="662478" y="2554791"/>
                        </a:cubicBezTo>
                        <a:cubicBezTo>
                          <a:pt x="659240" y="2555838"/>
                          <a:pt x="656097" y="2556886"/>
                          <a:pt x="653049" y="2557934"/>
                        </a:cubicBezTo>
                        <a:cubicBezTo>
                          <a:pt x="639809" y="2562315"/>
                          <a:pt x="627141" y="2567078"/>
                          <a:pt x="613425" y="2572126"/>
                        </a:cubicBezTo>
                        <a:cubicBezTo>
                          <a:pt x="610567" y="2573460"/>
                          <a:pt x="602757" y="2576508"/>
                          <a:pt x="595518" y="2579175"/>
                        </a:cubicBezTo>
                        <a:cubicBezTo>
                          <a:pt x="588279" y="2581842"/>
                          <a:pt x="581897" y="2584318"/>
                          <a:pt x="581611" y="2584318"/>
                        </a:cubicBezTo>
                        <a:cubicBezTo>
                          <a:pt x="577039" y="2587366"/>
                          <a:pt x="581326" y="2587366"/>
                          <a:pt x="575325" y="2590986"/>
                        </a:cubicBezTo>
                        <a:cubicBezTo>
                          <a:pt x="573706" y="2591938"/>
                          <a:pt x="555227" y="2597082"/>
                          <a:pt x="564657" y="2592510"/>
                        </a:cubicBezTo>
                        <a:cubicBezTo>
                          <a:pt x="574563" y="2587557"/>
                          <a:pt x="567324" y="2589747"/>
                          <a:pt x="554179" y="2594605"/>
                        </a:cubicBezTo>
                        <a:cubicBezTo>
                          <a:pt x="548845" y="2596605"/>
                          <a:pt x="539320" y="2599939"/>
                          <a:pt x="535510" y="2601844"/>
                        </a:cubicBezTo>
                        <a:cubicBezTo>
                          <a:pt x="532367" y="2603463"/>
                          <a:pt x="534177" y="2603083"/>
                          <a:pt x="527224" y="2605369"/>
                        </a:cubicBezTo>
                        <a:cubicBezTo>
                          <a:pt x="521985" y="2607178"/>
                          <a:pt x="497982" y="2614036"/>
                          <a:pt x="501220" y="2612131"/>
                        </a:cubicBezTo>
                        <a:cubicBezTo>
                          <a:pt x="496934" y="2614703"/>
                          <a:pt x="492838" y="2616227"/>
                          <a:pt x="481503" y="2620418"/>
                        </a:cubicBezTo>
                        <a:cubicBezTo>
                          <a:pt x="471598" y="2624038"/>
                          <a:pt x="462644" y="2627371"/>
                          <a:pt x="453690" y="2631181"/>
                        </a:cubicBezTo>
                        <a:cubicBezTo>
                          <a:pt x="451404" y="2632134"/>
                          <a:pt x="442832" y="2636134"/>
                          <a:pt x="441403" y="2636515"/>
                        </a:cubicBezTo>
                        <a:cubicBezTo>
                          <a:pt x="438832" y="2637182"/>
                          <a:pt x="435212" y="2637658"/>
                          <a:pt x="431783" y="2638896"/>
                        </a:cubicBezTo>
                        <a:cubicBezTo>
                          <a:pt x="424735" y="2641373"/>
                          <a:pt x="419115" y="2644040"/>
                          <a:pt x="412352" y="2646517"/>
                        </a:cubicBezTo>
                        <a:lnTo>
                          <a:pt x="389302" y="2654994"/>
                        </a:lnTo>
                        <a:cubicBezTo>
                          <a:pt x="379015" y="2657661"/>
                          <a:pt x="377014" y="2660233"/>
                          <a:pt x="375871" y="2661280"/>
                        </a:cubicBezTo>
                        <a:cubicBezTo>
                          <a:pt x="374538" y="2662519"/>
                          <a:pt x="369299" y="2664519"/>
                          <a:pt x="363394" y="2666710"/>
                        </a:cubicBezTo>
                        <a:cubicBezTo>
                          <a:pt x="363108" y="2665281"/>
                          <a:pt x="364917" y="2664138"/>
                          <a:pt x="350630" y="2669281"/>
                        </a:cubicBezTo>
                        <a:cubicBezTo>
                          <a:pt x="325389" y="2678521"/>
                          <a:pt x="299671" y="2687950"/>
                          <a:pt x="274335" y="2697189"/>
                        </a:cubicBezTo>
                        <a:cubicBezTo>
                          <a:pt x="272525" y="2697856"/>
                          <a:pt x="245283" y="2707762"/>
                          <a:pt x="249379" y="2706810"/>
                        </a:cubicBezTo>
                        <a:cubicBezTo>
                          <a:pt x="256523" y="2705286"/>
                          <a:pt x="240997" y="2710905"/>
                          <a:pt x="235282" y="2712811"/>
                        </a:cubicBezTo>
                        <a:cubicBezTo>
                          <a:pt x="229567" y="2714715"/>
                          <a:pt x="232901" y="2712811"/>
                          <a:pt x="228710" y="2714049"/>
                        </a:cubicBezTo>
                        <a:cubicBezTo>
                          <a:pt x="225567" y="2715001"/>
                          <a:pt x="220614" y="2716811"/>
                          <a:pt x="217090" y="2718049"/>
                        </a:cubicBezTo>
                        <a:cubicBezTo>
                          <a:pt x="210327" y="2720526"/>
                          <a:pt x="190800" y="2727288"/>
                          <a:pt x="185752" y="2729860"/>
                        </a:cubicBezTo>
                        <a:cubicBezTo>
                          <a:pt x="181180" y="2732146"/>
                          <a:pt x="175275" y="2733861"/>
                          <a:pt x="167464" y="2737004"/>
                        </a:cubicBezTo>
                        <a:cubicBezTo>
                          <a:pt x="162892" y="2738814"/>
                          <a:pt x="157939" y="2741671"/>
                          <a:pt x="155367" y="2742624"/>
                        </a:cubicBezTo>
                        <a:cubicBezTo>
                          <a:pt x="152891" y="2743576"/>
                          <a:pt x="150700" y="2743671"/>
                          <a:pt x="148033" y="2744434"/>
                        </a:cubicBezTo>
                        <a:cubicBezTo>
                          <a:pt x="140699" y="2746529"/>
                          <a:pt x="131650" y="2749768"/>
                          <a:pt x="122983" y="2752911"/>
                        </a:cubicBezTo>
                        <a:cubicBezTo>
                          <a:pt x="109933" y="2757769"/>
                          <a:pt x="94884" y="2763484"/>
                          <a:pt x="82025" y="2768341"/>
                        </a:cubicBezTo>
                        <a:cubicBezTo>
                          <a:pt x="75167" y="2771008"/>
                          <a:pt x="72881" y="2772342"/>
                          <a:pt x="72881" y="2773009"/>
                        </a:cubicBezTo>
                        <a:cubicBezTo>
                          <a:pt x="69071" y="2773961"/>
                          <a:pt x="69071" y="2774152"/>
                          <a:pt x="71738" y="2774437"/>
                        </a:cubicBezTo>
                        <a:cubicBezTo>
                          <a:pt x="74691" y="2774437"/>
                          <a:pt x="78882" y="2772818"/>
                          <a:pt x="83549" y="2771485"/>
                        </a:cubicBezTo>
                        <a:cubicBezTo>
                          <a:pt x="92883" y="2768532"/>
                          <a:pt x="102980" y="2764627"/>
                          <a:pt x="99360" y="2764055"/>
                        </a:cubicBezTo>
                        <a:cubicBezTo>
                          <a:pt x="99551" y="2764912"/>
                          <a:pt x="132127" y="2752815"/>
                          <a:pt x="138318" y="2751672"/>
                        </a:cubicBezTo>
                        <a:cubicBezTo>
                          <a:pt x="142699" y="2750815"/>
                          <a:pt x="143938" y="2749768"/>
                          <a:pt x="149557" y="2747386"/>
                        </a:cubicBezTo>
                        <a:cubicBezTo>
                          <a:pt x="155463" y="2744910"/>
                          <a:pt x="162225" y="2742624"/>
                          <a:pt x="168417" y="2740147"/>
                        </a:cubicBezTo>
                        <a:cubicBezTo>
                          <a:pt x="198325" y="2728527"/>
                          <a:pt x="231282" y="2716525"/>
                          <a:pt x="261762" y="2705571"/>
                        </a:cubicBezTo>
                        <a:cubicBezTo>
                          <a:pt x="281002" y="2698713"/>
                          <a:pt x="323674" y="2684617"/>
                          <a:pt x="323769" y="2681378"/>
                        </a:cubicBezTo>
                        <a:cubicBezTo>
                          <a:pt x="323769" y="2681188"/>
                          <a:pt x="327389" y="2677663"/>
                          <a:pt x="330532" y="2677282"/>
                        </a:cubicBezTo>
                        <a:cubicBezTo>
                          <a:pt x="333390" y="2676901"/>
                          <a:pt x="336914" y="2676330"/>
                          <a:pt x="337009" y="2676996"/>
                        </a:cubicBezTo>
                        <a:cubicBezTo>
                          <a:pt x="337104" y="2677282"/>
                          <a:pt x="342915" y="2678997"/>
                          <a:pt x="343963" y="2678521"/>
                        </a:cubicBezTo>
                        <a:cubicBezTo>
                          <a:pt x="346344" y="2677473"/>
                          <a:pt x="344439" y="2677854"/>
                          <a:pt x="349106" y="2675949"/>
                        </a:cubicBezTo>
                        <a:cubicBezTo>
                          <a:pt x="353869" y="2674044"/>
                          <a:pt x="359107" y="2672044"/>
                          <a:pt x="364060" y="2670234"/>
                        </a:cubicBezTo>
                        <a:cubicBezTo>
                          <a:pt x="371680" y="2667471"/>
                          <a:pt x="383872" y="2662995"/>
                          <a:pt x="384063" y="2663947"/>
                        </a:cubicBezTo>
                        <a:cubicBezTo>
                          <a:pt x="383682" y="2662138"/>
                          <a:pt x="400160" y="2657470"/>
                          <a:pt x="402922" y="2654994"/>
                        </a:cubicBezTo>
                        <a:cubicBezTo>
                          <a:pt x="404446" y="2653565"/>
                          <a:pt x="409875" y="2649850"/>
                          <a:pt x="419877" y="2647660"/>
                        </a:cubicBezTo>
                        <a:cubicBezTo>
                          <a:pt x="424544" y="2646612"/>
                          <a:pt x="422163" y="2648326"/>
                          <a:pt x="429211" y="2646326"/>
                        </a:cubicBezTo>
                        <a:cubicBezTo>
                          <a:pt x="433974" y="2644993"/>
                          <a:pt x="440641" y="2642516"/>
                          <a:pt x="442451" y="2641087"/>
                        </a:cubicBezTo>
                        <a:cubicBezTo>
                          <a:pt x="444356" y="2639659"/>
                          <a:pt x="446071" y="2639278"/>
                          <a:pt x="454167" y="2636325"/>
                        </a:cubicBezTo>
                        <a:cubicBezTo>
                          <a:pt x="458358" y="2634801"/>
                          <a:pt x="455977" y="2636134"/>
                          <a:pt x="457500" y="2635944"/>
                        </a:cubicBezTo>
                        <a:cubicBezTo>
                          <a:pt x="463597" y="2635087"/>
                          <a:pt x="484170" y="2624800"/>
                          <a:pt x="495886" y="2621847"/>
                        </a:cubicBezTo>
                        <a:cubicBezTo>
                          <a:pt x="504268" y="2618799"/>
                          <a:pt x="515032" y="2612798"/>
                          <a:pt x="517603" y="2612227"/>
                        </a:cubicBezTo>
                        <a:cubicBezTo>
                          <a:pt x="518937" y="2611941"/>
                          <a:pt x="522652" y="2611846"/>
                          <a:pt x="525509" y="2610703"/>
                        </a:cubicBezTo>
                        <a:cubicBezTo>
                          <a:pt x="530653" y="2608512"/>
                          <a:pt x="527224" y="2608893"/>
                          <a:pt x="532653" y="2606416"/>
                        </a:cubicBezTo>
                        <a:cubicBezTo>
                          <a:pt x="532843" y="2606416"/>
                          <a:pt x="541702" y="2605464"/>
                          <a:pt x="541892" y="2605369"/>
                        </a:cubicBezTo>
                        <a:cubicBezTo>
                          <a:pt x="546845" y="2602416"/>
                          <a:pt x="555132" y="2598606"/>
                          <a:pt x="568276" y="2594510"/>
                        </a:cubicBezTo>
                        <a:cubicBezTo>
                          <a:pt x="574372" y="2592605"/>
                          <a:pt x="581707" y="2590224"/>
                          <a:pt x="588565" y="2587652"/>
                        </a:cubicBezTo>
                        <a:cubicBezTo>
                          <a:pt x="591136" y="2586700"/>
                          <a:pt x="598756" y="2583366"/>
                          <a:pt x="591994" y="2585842"/>
                        </a:cubicBezTo>
                        <a:lnTo>
                          <a:pt x="607615" y="2580127"/>
                        </a:lnTo>
                        <a:cubicBezTo>
                          <a:pt x="618473" y="2576127"/>
                          <a:pt x="609996" y="2579175"/>
                          <a:pt x="615139" y="2576698"/>
                        </a:cubicBezTo>
                        <a:cubicBezTo>
                          <a:pt x="618854" y="2574888"/>
                          <a:pt x="636952" y="2569173"/>
                          <a:pt x="641714" y="2567554"/>
                        </a:cubicBezTo>
                        <a:cubicBezTo>
                          <a:pt x="648191" y="2565363"/>
                          <a:pt x="661336" y="2560792"/>
                          <a:pt x="666860" y="2558220"/>
                        </a:cubicBezTo>
                        <a:cubicBezTo>
                          <a:pt x="671432" y="2556029"/>
                          <a:pt x="667527" y="2556029"/>
                          <a:pt x="680386" y="2552695"/>
                        </a:cubicBezTo>
                        <a:cubicBezTo>
                          <a:pt x="684957" y="2552029"/>
                          <a:pt x="701150" y="2546695"/>
                          <a:pt x="693625" y="2547838"/>
                        </a:cubicBezTo>
                        <a:cubicBezTo>
                          <a:pt x="693340" y="2546504"/>
                          <a:pt x="702674" y="2542789"/>
                          <a:pt x="712104" y="2540218"/>
                        </a:cubicBezTo>
                        <a:cubicBezTo>
                          <a:pt x="718676" y="2538408"/>
                          <a:pt x="718486" y="2539551"/>
                          <a:pt x="731249" y="2534217"/>
                        </a:cubicBezTo>
                        <a:cubicBezTo>
                          <a:pt x="732868" y="2533550"/>
                          <a:pt x="749728" y="2525739"/>
                          <a:pt x="750490" y="2525739"/>
                        </a:cubicBezTo>
                        <a:cubicBezTo>
                          <a:pt x="751156" y="2525739"/>
                          <a:pt x="739155" y="2531073"/>
                          <a:pt x="744870" y="2529359"/>
                        </a:cubicBezTo>
                        <a:cubicBezTo>
                          <a:pt x="749823" y="2527930"/>
                          <a:pt x="762682" y="2522025"/>
                          <a:pt x="766015" y="2520501"/>
                        </a:cubicBezTo>
                        <a:cubicBezTo>
                          <a:pt x="773826" y="2517643"/>
                          <a:pt x="782874" y="2514310"/>
                          <a:pt x="789637" y="2512309"/>
                        </a:cubicBezTo>
                        <a:cubicBezTo>
                          <a:pt x="796114" y="2510500"/>
                          <a:pt x="800686" y="2508976"/>
                          <a:pt x="808782" y="2506118"/>
                        </a:cubicBezTo>
                        <a:cubicBezTo>
                          <a:pt x="817641" y="2502975"/>
                          <a:pt x="826880" y="2499451"/>
                          <a:pt x="835167" y="2496117"/>
                        </a:cubicBezTo>
                        <a:cubicBezTo>
                          <a:pt x="843549" y="2492688"/>
                          <a:pt x="847359" y="2490306"/>
                          <a:pt x="852978" y="2489163"/>
                        </a:cubicBezTo>
                        <a:cubicBezTo>
                          <a:pt x="859265" y="2487830"/>
                          <a:pt x="870409" y="2484020"/>
                          <a:pt x="880125" y="2480210"/>
                        </a:cubicBezTo>
                        <a:cubicBezTo>
                          <a:pt x="886983" y="2477543"/>
                          <a:pt x="884887" y="2477448"/>
                          <a:pt x="884792" y="2476876"/>
                        </a:cubicBezTo>
                        <a:cubicBezTo>
                          <a:pt x="885173" y="2478877"/>
                          <a:pt x="912795" y="2468113"/>
                          <a:pt x="920606" y="2464303"/>
                        </a:cubicBezTo>
                        <a:cubicBezTo>
                          <a:pt x="924987" y="2462208"/>
                          <a:pt x="933846" y="2458874"/>
                          <a:pt x="937084" y="2458398"/>
                        </a:cubicBezTo>
                        <a:cubicBezTo>
                          <a:pt x="939180" y="2458112"/>
                          <a:pt x="932227" y="2460970"/>
                          <a:pt x="936227" y="2459922"/>
                        </a:cubicBezTo>
                        <a:cubicBezTo>
                          <a:pt x="940132" y="2458874"/>
                          <a:pt x="944704" y="2456588"/>
                          <a:pt x="947562" y="2455350"/>
                        </a:cubicBezTo>
                        <a:cubicBezTo>
                          <a:pt x="954420" y="2452397"/>
                          <a:pt x="964802" y="2448682"/>
                          <a:pt x="970803" y="2447063"/>
                        </a:cubicBezTo>
                        <a:cubicBezTo>
                          <a:pt x="971089" y="2448206"/>
                          <a:pt x="982899" y="2442110"/>
                          <a:pt x="987186" y="2440396"/>
                        </a:cubicBezTo>
                        <a:cubicBezTo>
                          <a:pt x="997949" y="2436109"/>
                          <a:pt x="1011094" y="2431918"/>
                          <a:pt x="1020142" y="2427918"/>
                        </a:cubicBezTo>
                        <a:cubicBezTo>
                          <a:pt x="1028334" y="2424298"/>
                          <a:pt x="1040621" y="2419917"/>
                          <a:pt x="1049860" y="2416773"/>
                        </a:cubicBezTo>
                        <a:cubicBezTo>
                          <a:pt x="1060433" y="2413154"/>
                          <a:pt x="1078531" y="2407153"/>
                          <a:pt x="1087960" y="2402867"/>
                        </a:cubicBezTo>
                        <a:cubicBezTo>
                          <a:pt x="1091389" y="2401248"/>
                          <a:pt x="1097390" y="2400200"/>
                          <a:pt x="1101010" y="2399057"/>
                        </a:cubicBezTo>
                        <a:cubicBezTo>
                          <a:pt x="1107010" y="2397247"/>
                          <a:pt x="1109487" y="2395533"/>
                          <a:pt x="1116726" y="2392866"/>
                        </a:cubicBezTo>
                        <a:cubicBezTo>
                          <a:pt x="1124822" y="2389913"/>
                          <a:pt x="1133395" y="2386675"/>
                          <a:pt x="1141491" y="2383722"/>
                        </a:cubicBezTo>
                        <a:cubicBezTo>
                          <a:pt x="1150159" y="2380388"/>
                          <a:pt x="1147301" y="2380579"/>
                          <a:pt x="1157207" y="2377626"/>
                        </a:cubicBezTo>
                        <a:cubicBezTo>
                          <a:pt x="1166637" y="2374768"/>
                          <a:pt x="1188830" y="2367720"/>
                          <a:pt x="1188354" y="2365624"/>
                        </a:cubicBezTo>
                        <a:cubicBezTo>
                          <a:pt x="1188830" y="2367815"/>
                          <a:pt x="1241408" y="2347717"/>
                          <a:pt x="1251790" y="2343050"/>
                        </a:cubicBezTo>
                        <a:cubicBezTo>
                          <a:pt x="1260458" y="2339050"/>
                          <a:pt x="1273031" y="2338192"/>
                          <a:pt x="1283604" y="2332096"/>
                        </a:cubicBezTo>
                        <a:cubicBezTo>
                          <a:pt x="1288271" y="2329429"/>
                          <a:pt x="1290271" y="2327429"/>
                          <a:pt x="1300558" y="2324762"/>
                        </a:cubicBezTo>
                        <a:cubicBezTo>
                          <a:pt x="1303606" y="2323619"/>
                          <a:pt x="1324180" y="2315999"/>
                          <a:pt x="1322752" y="2316380"/>
                        </a:cubicBezTo>
                        <a:cubicBezTo>
                          <a:pt x="1323609" y="2316189"/>
                          <a:pt x="1316941" y="2319142"/>
                          <a:pt x="1322085" y="2317523"/>
                        </a:cubicBezTo>
                        <a:cubicBezTo>
                          <a:pt x="1326181" y="2316189"/>
                          <a:pt x="1332467" y="2313808"/>
                          <a:pt x="1336849" y="2312189"/>
                        </a:cubicBezTo>
                        <a:cubicBezTo>
                          <a:pt x="1348755" y="2307808"/>
                          <a:pt x="1362280" y="2303807"/>
                          <a:pt x="1373329" y="2299521"/>
                        </a:cubicBezTo>
                        <a:cubicBezTo>
                          <a:pt x="1362661" y="2302855"/>
                          <a:pt x="1357232" y="2302759"/>
                          <a:pt x="1365995" y="2298568"/>
                        </a:cubicBezTo>
                        <a:cubicBezTo>
                          <a:pt x="1376854" y="2294568"/>
                          <a:pt x="1370853" y="2298283"/>
                          <a:pt x="1370281" y="2298949"/>
                        </a:cubicBezTo>
                        <a:cubicBezTo>
                          <a:pt x="1369424" y="2300092"/>
                          <a:pt x="1384759" y="2293806"/>
                          <a:pt x="1389522" y="2292187"/>
                        </a:cubicBezTo>
                        <a:cubicBezTo>
                          <a:pt x="1393999" y="2290663"/>
                          <a:pt x="1402762" y="2288758"/>
                          <a:pt x="1405238" y="2287519"/>
                        </a:cubicBezTo>
                        <a:cubicBezTo>
                          <a:pt x="1408191" y="2285995"/>
                          <a:pt x="1409239" y="2284852"/>
                          <a:pt x="1416382" y="2282566"/>
                        </a:cubicBezTo>
                        <a:cubicBezTo>
                          <a:pt x="1427145" y="2279042"/>
                          <a:pt x="1434099" y="2277232"/>
                          <a:pt x="1445910" y="2272946"/>
                        </a:cubicBezTo>
                        <a:cubicBezTo>
                          <a:pt x="1438195" y="2274946"/>
                          <a:pt x="1487915" y="2256944"/>
                          <a:pt x="1492868" y="2254848"/>
                        </a:cubicBezTo>
                        <a:cubicBezTo>
                          <a:pt x="1496202" y="2253515"/>
                          <a:pt x="1488487" y="2255039"/>
                          <a:pt x="1494297" y="2252372"/>
                        </a:cubicBezTo>
                        <a:cubicBezTo>
                          <a:pt x="1501822" y="2248943"/>
                          <a:pt x="1504965" y="2249896"/>
                          <a:pt x="1505060" y="2250277"/>
                        </a:cubicBezTo>
                        <a:cubicBezTo>
                          <a:pt x="1504965" y="2249800"/>
                          <a:pt x="1508680" y="2247514"/>
                          <a:pt x="1514204" y="2246086"/>
                        </a:cubicBezTo>
                        <a:cubicBezTo>
                          <a:pt x="1519252" y="2244657"/>
                          <a:pt x="1516681" y="2246467"/>
                          <a:pt x="1521729" y="2244943"/>
                        </a:cubicBezTo>
                        <a:cubicBezTo>
                          <a:pt x="1524872" y="2243990"/>
                          <a:pt x="1528968" y="2240371"/>
                          <a:pt x="1537921" y="2237322"/>
                        </a:cubicBezTo>
                        <a:cubicBezTo>
                          <a:pt x="1540398" y="2236465"/>
                          <a:pt x="1554400" y="2233131"/>
                          <a:pt x="1554019" y="2232465"/>
                        </a:cubicBezTo>
                        <a:cubicBezTo>
                          <a:pt x="1553828" y="2232084"/>
                          <a:pt x="1547923" y="2233798"/>
                          <a:pt x="1554304" y="2231131"/>
                        </a:cubicBezTo>
                        <a:cubicBezTo>
                          <a:pt x="1556400" y="2230274"/>
                          <a:pt x="1559353" y="2229131"/>
                          <a:pt x="1561448" y="2228560"/>
                        </a:cubicBezTo>
                        <a:cubicBezTo>
                          <a:pt x="1567163" y="2226940"/>
                          <a:pt x="1560400" y="2230846"/>
                          <a:pt x="1568592" y="2227988"/>
                        </a:cubicBezTo>
                        <a:cubicBezTo>
                          <a:pt x="1574116" y="2226083"/>
                          <a:pt x="1581641" y="2223321"/>
                          <a:pt x="1586975" y="2221225"/>
                        </a:cubicBezTo>
                        <a:cubicBezTo>
                          <a:pt x="1589166" y="2220368"/>
                          <a:pt x="1591261" y="2219035"/>
                          <a:pt x="1591547" y="2218939"/>
                        </a:cubicBezTo>
                        <a:cubicBezTo>
                          <a:pt x="1601834" y="2215129"/>
                          <a:pt x="1612502" y="2211224"/>
                          <a:pt x="1622694" y="2207414"/>
                        </a:cubicBezTo>
                        <a:cubicBezTo>
                          <a:pt x="1634791" y="2202747"/>
                          <a:pt x="1636315" y="2201509"/>
                          <a:pt x="1623646" y="2205700"/>
                        </a:cubicBezTo>
                        <a:cubicBezTo>
                          <a:pt x="1633171" y="2202175"/>
                          <a:pt x="1642696" y="2198651"/>
                          <a:pt x="1650221" y="2196746"/>
                        </a:cubicBezTo>
                        <a:cubicBezTo>
                          <a:pt x="1653269" y="2195984"/>
                          <a:pt x="1656984" y="2195031"/>
                          <a:pt x="1661461" y="2193603"/>
                        </a:cubicBezTo>
                        <a:cubicBezTo>
                          <a:pt x="1667271" y="2191698"/>
                          <a:pt x="1672224" y="2185506"/>
                          <a:pt x="1672224" y="2178934"/>
                        </a:cubicBezTo>
                        <a:cubicBezTo>
                          <a:pt x="1671843" y="2171314"/>
                          <a:pt x="1671462" y="2171600"/>
                          <a:pt x="1671366" y="2161694"/>
                        </a:cubicBezTo>
                        <a:cubicBezTo>
                          <a:pt x="1671366" y="2158265"/>
                          <a:pt x="1671462" y="2151121"/>
                          <a:pt x="1671366" y="2147597"/>
                        </a:cubicBezTo>
                        <a:cubicBezTo>
                          <a:pt x="1671176" y="2147597"/>
                          <a:pt x="1670890" y="2147883"/>
                          <a:pt x="1670795" y="2145787"/>
                        </a:cubicBezTo>
                        <a:cubicBezTo>
                          <a:pt x="1670414" y="2137215"/>
                          <a:pt x="1670795" y="2123785"/>
                          <a:pt x="1670509" y="2114164"/>
                        </a:cubicBezTo>
                        <a:cubicBezTo>
                          <a:pt x="1670224" y="2104544"/>
                          <a:pt x="1669557" y="2096734"/>
                          <a:pt x="1670414" y="2090066"/>
                        </a:cubicBezTo>
                        <a:cubicBezTo>
                          <a:pt x="1670986" y="2085970"/>
                          <a:pt x="1670890" y="2065206"/>
                          <a:pt x="1670414" y="2061015"/>
                        </a:cubicBezTo>
                        <a:cubicBezTo>
                          <a:pt x="1669843" y="2056347"/>
                          <a:pt x="1669366" y="2071873"/>
                          <a:pt x="1669366" y="2074731"/>
                        </a:cubicBezTo>
                        <a:cubicBezTo>
                          <a:pt x="1669366" y="2067778"/>
                          <a:pt x="1669366" y="2060538"/>
                          <a:pt x="1669652" y="2054252"/>
                        </a:cubicBezTo>
                        <a:cubicBezTo>
                          <a:pt x="1669938" y="2048537"/>
                          <a:pt x="1670509" y="2045298"/>
                          <a:pt x="1670700" y="2038631"/>
                        </a:cubicBezTo>
                        <a:cubicBezTo>
                          <a:pt x="1670986" y="2027296"/>
                          <a:pt x="1670033" y="2023677"/>
                          <a:pt x="1670509" y="2012913"/>
                        </a:cubicBezTo>
                        <a:cubicBezTo>
                          <a:pt x="1670700" y="2008532"/>
                          <a:pt x="1672700" y="1996150"/>
                          <a:pt x="1671366" y="1993387"/>
                        </a:cubicBezTo>
                        <a:cubicBezTo>
                          <a:pt x="1670605" y="1991768"/>
                          <a:pt x="1669176" y="1989672"/>
                          <a:pt x="1670128" y="1977957"/>
                        </a:cubicBezTo>
                        <a:cubicBezTo>
                          <a:pt x="1670700" y="1970718"/>
                          <a:pt x="1671176" y="1970813"/>
                          <a:pt x="1671462" y="1961097"/>
                        </a:cubicBezTo>
                        <a:cubicBezTo>
                          <a:pt x="1671557" y="1958050"/>
                          <a:pt x="1671938" y="1934713"/>
                          <a:pt x="1671366" y="1933951"/>
                        </a:cubicBezTo>
                        <a:cubicBezTo>
                          <a:pt x="1670986" y="1933475"/>
                          <a:pt x="1669366" y="1941476"/>
                          <a:pt x="1669557" y="1928331"/>
                        </a:cubicBezTo>
                        <a:cubicBezTo>
                          <a:pt x="1669747" y="1918616"/>
                          <a:pt x="1670700" y="1925474"/>
                          <a:pt x="1671271" y="1922045"/>
                        </a:cubicBezTo>
                        <a:cubicBezTo>
                          <a:pt x="1671271" y="1922331"/>
                          <a:pt x="1669938" y="1912425"/>
                          <a:pt x="1669843" y="1911186"/>
                        </a:cubicBezTo>
                        <a:cubicBezTo>
                          <a:pt x="1669271" y="1904328"/>
                          <a:pt x="1669652" y="1902804"/>
                          <a:pt x="1670128" y="1899661"/>
                        </a:cubicBezTo>
                        <a:cubicBezTo>
                          <a:pt x="1670890" y="1894899"/>
                          <a:pt x="1671557" y="1872229"/>
                          <a:pt x="1671176" y="1863943"/>
                        </a:cubicBezTo>
                        <a:cubicBezTo>
                          <a:pt x="1670795" y="1854036"/>
                          <a:pt x="1668509" y="1864419"/>
                          <a:pt x="1668414" y="1859942"/>
                        </a:cubicBezTo>
                        <a:cubicBezTo>
                          <a:pt x="1668414" y="1853275"/>
                          <a:pt x="1669081" y="1852512"/>
                          <a:pt x="1669462" y="1849084"/>
                        </a:cubicBezTo>
                        <a:cubicBezTo>
                          <a:pt x="1669938" y="1844130"/>
                          <a:pt x="1670128" y="1836796"/>
                          <a:pt x="1670224" y="1830224"/>
                        </a:cubicBezTo>
                        <a:cubicBezTo>
                          <a:pt x="1670319" y="1820985"/>
                          <a:pt x="1671938" y="1803268"/>
                          <a:pt x="1671652" y="1796315"/>
                        </a:cubicBezTo>
                        <a:cubicBezTo>
                          <a:pt x="1671462" y="1792791"/>
                          <a:pt x="1670224" y="1786600"/>
                          <a:pt x="1670700" y="1783170"/>
                        </a:cubicBezTo>
                        <a:cubicBezTo>
                          <a:pt x="1671081" y="1780218"/>
                          <a:pt x="1671462" y="1780313"/>
                          <a:pt x="1671557" y="1773931"/>
                        </a:cubicBezTo>
                        <a:cubicBezTo>
                          <a:pt x="1671748" y="1758977"/>
                          <a:pt x="1669652" y="1752595"/>
                          <a:pt x="1669557" y="1738403"/>
                        </a:cubicBezTo>
                        <a:cubicBezTo>
                          <a:pt x="1669462" y="1723449"/>
                          <a:pt x="1671748" y="1716972"/>
                          <a:pt x="1671748" y="1705828"/>
                        </a:cubicBezTo>
                        <a:cubicBezTo>
                          <a:pt x="1671748" y="1701827"/>
                          <a:pt x="1670700" y="1707828"/>
                          <a:pt x="1670700" y="1709161"/>
                        </a:cubicBezTo>
                        <a:cubicBezTo>
                          <a:pt x="1670700" y="1700208"/>
                          <a:pt x="1671843" y="1698779"/>
                          <a:pt x="1671748" y="1690969"/>
                        </a:cubicBezTo>
                        <a:cubicBezTo>
                          <a:pt x="1671652" y="1680777"/>
                          <a:pt x="1671271" y="1673347"/>
                          <a:pt x="1671271" y="1662679"/>
                        </a:cubicBezTo>
                        <a:cubicBezTo>
                          <a:pt x="1671271" y="1667918"/>
                          <a:pt x="1671271" y="1655345"/>
                          <a:pt x="1670890" y="1651440"/>
                        </a:cubicBezTo>
                        <a:cubicBezTo>
                          <a:pt x="1670414" y="1646296"/>
                          <a:pt x="1670700" y="1642677"/>
                          <a:pt x="1670890" y="1637343"/>
                        </a:cubicBezTo>
                        <a:cubicBezTo>
                          <a:pt x="1671271" y="1626961"/>
                          <a:pt x="1671176" y="1613149"/>
                          <a:pt x="1670795" y="1602862"/>
                        </a:cubicBezTo>
                        <a:cubicBezTo>
                          <a:pt x="1670605" y="1598862"/>
                          <a:pt x="1669176" y="1585812"/>
                          <a:pt x="1669843" y="1585336"/>
                        </a:cubicBezTo>
                        <a:cubicBezTo>
                          <a:pt x="1671081" y="1584384"/>
                          <a:pt x="1672414" y="1584670"/>
                          <a:pt x="1671176" y="1569239"/>
                        </a:cubicBezTo>
                        <a:cubicBezTo>
                          <a:pt x="1670414" y="1559619"/>
                          <a:pt x="1668509" y="1547998"/>
                          <a:pt x="1669652" y="1534378"/>
                        </a:cubicBezTo>
                        <a:cubicBezTo>
                          <a:pt x="1670224" y="1526948"/>
                          <a:pt x="1671176" y="1521328"/>
                          <a:pt x="1671462" y="1511613"/>
                        </a:cubicBezTo>
                        <a:cubicBezTo>
                          <a:pt x="1671748" y="1502278"/>
                          <a:pt x="1671081" y="1500945"/>
                          <a:pt x="1671081" y="1493992"/>
                        </a:cubicBezTo>
                        <a:cubicBezTo>
                          <a:pt x="1671081" y="1487800"/>
                          <a:pt x="1672129" y="1482466"/>
                          <a:pt x="1672129" y="1474846"/>
                        </a:cubicBezTo>
                        <a:cubicBezTo>
                          <a:pt x="1672129" y="1473418"/>
                          <a:pt x="1671462" y="1471417"/>
                          <a:pt x="1671366" y="1469988"/>
                        </a:cubicBezTo>
                        <a:cubicBezTo>
                          <a:pt x="1670319" y="1457987"/>
                          <a:pt x="1672700" y="1449414"/>
                          <a:pt x="1672700" y="1440747"/>
                        </a:cubicBezTo>
                        <a:cubicBezTo>
                          <a:pt x="1672700" y="1445414"/>
                          <a:pt x="1669557" y="1447224"/>
                          <a:pt x="1670890" y="1430079"/>
                        </a:cubicBezTo>
                        <a:cubicBezTo>
                          <a:pt x="1671652" y="1420459"/>
                          <a:pt x="1671652" y="1423697"/>
                          <a:pt x="1671652" y="1409886"/>
                        </a:cubicBezTo>
                        <a:cubicBezTo>
                          <a:pt x="1671938" y="1403599"/>
                          <a:pt x="1672129" y="1402933"/>
                          <a:pt x="1672795" y="1403028"/>
                        </a:cubicBezTo>
                        <a:cubicBezTo>
                          <a:pt x="1670890" y="1402742"/>
                          <a:pt x="1672414" y="1367785"/>
                          <a:pt x="1670700" y="1367595"/>
                        </a:cubicBezTo>
                        <a:cubicBezTo>
                          <a:pt x="1671748" y="1367785"/>
                          <a:pt x="1671557" y="1342830"/>
                          <a:pt x="1671462" y="1335972"/>
                        </a:cubicBezTo>
                        <a:cubicBezTo>
                          <a:pt x="1671366" y="1330066"/>
                          <a:pt x="1671271" y="1323875"/>
                          <a:pt x="1670986" y="1318446"/>
                        </a:cubicBezTo>
                        <a:cubicBezTo>
                          <a:pt x="1670986" y="1318636"/>
                          <a:pt x="1669843" y="1312636"/>
                          <a:pt x="1669938" y="1311778"/>
                        </a:cubicBezTo>
                        <a:cubicBezTo>
                          <a:pt x="1670414" y="1308540"/>
                          <a:pt x="1671748" y="1311493"/>
                          <a:pt x="1672319" y="1311588"/>
                        </a:cubicBezTo>
                        <a:cubicBezTo>
                          <a:pt x="1671843" y="1306254"/>
                          <a:pt x="1671557" y="1299301"/>
                          <a:pt x="1670795" y="1297681"/>
                        </a:cubicBezTo>
                        <a:cubicBezTo>
                          <a:pt x="1669938" y="1296062"/>
                          <a:pt x="1668890" y="1294538"/>
                          <a:pt x="1668890" y="1282918"/>
                        </a:cubicBezTo>
                        <a:cubicBezTo>
                          <a:pt x="1669366" y="1283013"/>
                          <a:pt x="1670986" y="1287109"/>
                          <a:pt x="1671271" y="1283775"/>
                        </a:cubicBezTo>
                        <a:cubicBezTo>
                          <a:pt x="1671652" y="1278345"/>
                          <a:pt x="1670700" y="1270916"/>
                          <a:pt x="1670319" y="1269106"/>
                        </a:cubicBezTo>
                        <a:cubicBezTo>
                          <a:pt x="1670319" y="1263677"/>
                          <a:pt x="1670319" y="1258248"/>
                          <a:pt x="1670605" y="1253295"/>
                        </a:cubicBezTo>
                        <a:cubicBezTo>
                          <a:pt x="1670795" y="1250056"/>
                          <a:pt x="1671557" y="1245198"/>
                          <a:pt x="1671557" y="1241103"/>
                        </a:cubicBezTo>
                        <a:cubicBezTo>
                          <a:pt x="1671557" y="1233769"/>
                          <a:pt x="1669938" y="1232911"/>
                          <a:pt x="1670128" y="1227958"/>
                        </a:cubicBezTo>
                        <a:cubicBezTo>
                          <a:pt x="1670128" y="1226911"/>
                          <a:pt x="1670700" y="1223101"/>
                          <a:pt x="1670890" y="1220814"/>
                        </a:cubicBezTo>
                        <a:cubicBezTo>
                          <a:pt x="1671081" y="1217290"/>
                          <a:pt x="1671081" y="1213290"/>
                          <a:pt x="1671176" y="1209385"/>
                        </a:cubicBezTo>
                        <a:cubicBezTo>
                          <a:pt x="1671271" y="1199097"/>
                          <a:pt x="1670795" y="1191859"/>
                          <a:pt x="1670700" y="1181857"/>
                        </a:cubicBezTo>
                        <a:cubicBezTo>
                          <a:pt x="1670605" y="1173475"/>
                          <a:pt x="1671462" y="1170903"/>
                          <a:pt x="1671176" y="1163760"/>
                        </a:cubicBezTo>
                        <a:cubicBezTo>
                          <a:pt x="1670986" y="1158807"/>
                          <a:pt x="1670605" y="1156616"/>
                          <a:pt x="1670128" y="1156616"/>
                        </a:cubicBezTo>
                        <a:cubicBezTo>
                          <a:pt x="1671366" y="1156806"/>
                          <a:pt x="1671938" y="1157092"/>
                          <a:pt x="1671938" y="1142805"/>
                        </a:cubicBezTo>
                        <a:cubicBezTo>
                          <a:pt x="1671843" y="1142995"/>
                          <a:pt x="1671081" y="1142710"/>
                          <a:pt x="1671271" y="1142710"/>
                        </a:cubicBezTo>
                        <a:cubicBezTo>
                          <a:pt x="1671271" y="1134137"/>
                          <a:pt x="1671843" y="1103657"/>
                          <a:pt x="1671176" y="1098133"/>
                        </a:cubicBezTo>
                        <a:cubicBezTo>
                          <a:pt x="1671081" y="1097561"/>
                          <a:pt x="1669557" y="1104228"/>
                          <a:pt x="1669747" y="1097275"/>
                        </a:cubicBezTo>
                        <a:cubicBezTo>
                          <a:pt x="1669938" y="1091084"/>
                          <a:pt x="1670700" y="1083845"/>
                          <a:pt x="1670986" y="1077368"/>
                        </a:cubicBezTo>
                        <a:cubicBezTo>
                          <a:pt x="1671557" y="1061271"/>
                          <a:pt x="1671938" y="1041935"/>
                          <a:pt x="1671748" y="1024695"/>
                        </a:cubicBezTo>
                        <a:cubicBezTo>
                          <a:pt x="1671652" y="1015360"/>
                          <a:pt x="1670890" y="1009836"/>
                          <a:pt x="1670890" y="1000311"/>
                        </a:cubicBezTo>
                        <a:cubicBezTo>
                          <a:pt x="1670795" y="985166"/>
                          <a:pt x="1670319" y="986404"/>
                          <a:pt x="1669271" y="980594"/>
                        </a:cubicBezTo>
                        <a:cubicBezTo>
                          <a:pt x="1669652" y="982594"/>
                          <a:pt x="1672033" y="960687"/>
                          <a:pt x="1670890" y="956972"/>
                        </a:cubicBezTo>
                        <a:cubicBezTo>
                          <a:pt x="1670128" y="954686"/>
                          <a:pt x="1668795" y="979165"/>
                          <a:pt x="1667937" y="976403"/>
                        </a:cubicBezTo>
                        <a:cubicBezTo>
                          <a:pt x="1667937" y="976308"/>
                          <a:pt x="1669366" y="957353"/>
                          <a:pt x="1669462" y="956115"/>
                        </a:cubicBezTo>
                        <a:cubicBezTo>
                          <a:pt x="1670128" y="949066"/>
                          <a:pt x="1671176" y="938779"/>
                          <a:pt x="1672224" y="938970"/>
                        </a:cubicBezTo>
                        <a:cubicBezTo>
                          <a:pt x="1670509" y="938684"/>
                          <a:pt x="1671366" y="920110"/>
                          <a:pt x="1670414" y="910585"/>
                        </a:cubicBezTo>
                        <a:cubicBezTo>
                          <a:pt x="1670414" y="897727"/>
                          <a:pt x="1670605" y="898012"/>
                          <a:pt x="1671652" y="899536"/>
                        </a:cubicBezTo>
                        <a:cubicBezTo>
                          <a:pt x="1672510" y="900870"/>
                          <a:pt x="1672224" y="889725"/>
                          <a:pt x="1672795" y="889821"/>
                        </a:cubicBezTo>
                        <a:lnTo>
                          <a:pt x="1669747" y="889344"/>
                        </a:lnTo>
                        <a:cubicBezTo>
                          <a:pt x="1669747" y="877438"/>
                          <a:pt x="1672224" y="873533"/>
                          <a:pt x="1672129" y="872199"/>
                        </a:cubicBezTo>
                        <a:cubicBezTo>
                          <a:pt x="1671652" y="864770"/>
                          <a:pt x="1670033" y="852769"/>
                          <a:pt x="1670986" y="842958"/>
                        </a:cubicBezTo>
                        <a:cubicBezTo>
                          <a:pt x="1671652" y="835623"/>
                          <a:pt x="1673081" y="805144"/>
                          <a:pt x="1671557" y="798666"/>
                        </a:cubicBezTo>
                        <a:cubicBezTo>
                          <a:pt x="1670890" y="795714"/>
                          <a:pt x="1671748" y="777521"/>
                          <a:pt x="1670986" y="771139"/>
                        </a:cubicBezTo>
                        <a:cubicBezTo>
                          <a:pt x="1669652" y="759328"/>
                          <a:pt x="1672033" y="758376"/>
                          <a:pt x="1672224" y="750946"/>
                        </a:cubicBezTo>
                        <a:cubicBezTo>
                          <a:pt x="1672414" y="742374"/>
                          <a:pt x="1671462" y="738183"/>
                          <a:pt x="1671462" y="729896"/>
                        </a:cubicBezTo>
                        <a:cubicBezTo>
                          <a:pt x="1671557" y="719799"/>
                          <a:pt x="1671938" y="722562"/>
                          <a:pt x="1672510" y="723990"/>
                        </a:cubicBezTo>
                        <a:cubicBezTo>
                          <a:pt x="1673272" y="725705"/>
                          <a:pt x="1672510" y="710846"/>
                          <a:pt x="1672414" y="709894"/>
                        </a:cubicBezTo>
                        <a:cubicBezTo>
                          <a:pt x="1671938" y="704369"/>
                          <a:pt x="1672319" y="702559"/>
                          <a:pt x="1672414" y="698940"/>
                        </a:cubicBezTo>
                        <a:cubicBezTo>
                          <a:pt x="1672795" y="687605"/>
                          <a:pt x="1668700" y="698844"/>
                          <a:pt x="1671081" y="684748"/>
                        </a:cubicBezTo>
                        <a:cubicBezTo>
                          <a:pt x="1672319" y="677223"/>
                          <a:pt x="1672319" y="662554"/>
                          <a:pt x="1671366" y="653506"/>
                        </a:cubicBezTo>
                        <a:cubicBezTo>
                          <a:pt x="1670224" y="643314"/>
                          <a:pt x="1669938" y="636265"/>
                          <a:pt x="1671748" y="629217"/>
                        </a:cubicBezTo>
                        <a:cubicBezTo>
                          <a:pt x="1672795" y="625121"/>
                          <a:pt x="1670700" y="599975"/>
                          <a:pt x="1671843" y="594355"/>
                        </a:cubicBezTo>
                        <a:cubicBezTo>
                          <a:pt x="1670890" y="598832"/>
                          <a:pt x="1668700" y="561685"/>
                          <a:pt x="1670890" y="573210"/>
                        </a:cubicBezTo>
                        <a:cubicBezTo>
                          <a:pt x="1672986" y="573495"/>
                          <a:pt x="1671271" y="557684"/>
                          <a:pt x="1671176" y="546921"/>
                        </a:cubicBezTo>
                        <a:cubicBezTo>
                          <a:pt x="1671081" y="540634"/>
                          <a:pt x="1671081" y="531871"/>
                          <a:pt x="1671366" y="526156"/>
                        </a:cubicBezTo>
                        <a:cubicBezTo>
                          <a:pt x="1671557" y="522727"/>
                          <a:pt x="1671938" y="524727"/>
                          <a:pt x="1671938" y="519584"/>
                        </a:cubicBezTo>
                        <a:cubicBezTo>
                          <a:pt x="1672033" y="512154"/>
                          <a:pt x="1671652" y="488913"/>
                          <a:pt x="1670700" y="488723"/>
                        </a:cubicBezTo>
                        <a:cubicBezTo>
                          <a:pt x="1671462" y="488818"/>
                          <a:pt x="1672319" y="490533"/>
                          <a:pt x="1672319" y="480055"/>
                        </a:cubicBezTo>
                        <a:cubicBezTo>
                          <a:pt x="1672414" y="473864"/>
                          <a:pt x="1671081" y="463386"/>
                          <a:pt x="1671938" y="460719"/>
                        </a:cubicBezTo>
                        <a:cubicBezTo>
                          <a:pt x="1671843" y="460910"/>
                          <a:pt x="1671652" y="453957"/>
                          <a:pt x="1671366" y="453671"/>
                        </a:cubicBezTo>
                        <a:cubicBezTo>
                          <a:pt x="1670890" y="453195"/>
                          <a:pt x="1671271" y="447670"/>
                          <a:pt x="1671366" y="445575"/>
                        </a:cubicBezTo>
                        <a:cubicBezTo>
                          <a:pt x="1671938" y="434431"/>
                          <a:pt x="1672700" y="418714"/>
                          <a:pt x="1670509" y="418428"/>
                        </a:cubicBezTo>
                        <a:cubicBezTo>
                          <a:pt x="1670890" y="418524"/>
                          <a:pt x="1672605" y="418810"/>
                          <a:pt x="1671843" y="410427"/>
                        </a:cubicBezTo>
                        <a:cubicBezTo>
                          <a:pt x="1671176" y="403188"/>
                          <a:pt x="1670986" y="405093"/>
                          <a:pt x="1670986" y="394521"/>
                        </a:cubicBezTo>
                        <a:cubicBezTo>
                          <a:pt x="1670986" y="400807"/>
                          <a:pt x="1672414" y="399569"/>
                          <a:pt x="1672510" y="390996"/>
                        </a:cubicBezTo>
                        <a:cubicBezTo>
                          <a:pt x="1672605" y="384138"/>
                          <a:pt x="1672414" y="376995"/>
                          <a:pt x="1672224" y="370518"/>
                        </a:cubicBezTo>
                        <a:cubicBezTo>
                          <a:pt x="1671748" y="356421"/>
                          <a:pt x="1671462" y="355849"/>
                          <a:pt x="1670319" y="355087"/>
                        </a:cubicBezTo>
                        <a:cubicBezTo>
                          <a:pt x="1670319" y="342324"/>
                          <a:pt x="1670605" y="345181"/>
                          <a:pt x="1671462" y="340895"/>
                        </a:cubicBezTo>
                        <a:cubicBezTo>
                          <a:pt x="1671462" y="340800"/>
                          <a:pt x="1671176" y="339181"/>
                          <a:pt x="1670795" y="337466"/>
                        </a:cubicBezTo>
                        <a:cubicBezTo>
                          <a:pt x="1670414" y="335752"/>
                          <a:pt x="1670033" y="333942"/>
                          <a:pt x="1669938" y="333942"/>
                        </a:cubicBezTo>
                        <a:cubicBezTo>
                          <a:pt x="1671081" y="334132"/>
                          <a:pt x="1672033" y="330989"/>
                          <a:pt x="1673176" y="327369"/>
                        </a:cubicBezTo>
                        <a:cubicBezTo>
                          <a:pt x="1672510" y="320702"/>
                          <a:pt x="1671938" y="314987"/>
                          <a:pt x="1671271" y="309558"/>
                        </a:cubicBezTo>
                        <a:cubicBezTo>
                          <a:pt x="1670033" y="300318"/>
                          <a:pt x="1670605" y="286602"/>
                          <a:pt x="1670986" y="274315"/>
                        </a:cubicBezTo>
                        <a:cubicBezTo>
                          <a:pt x="1671176" y="267838"/>
                          <a:pt x="1671843" y="244311"/>
                          <a:pt x="1670700" y="242883"/>
                        </a:cubicBezTo>
                        <a:cubicBezTo>
                          <a:pt x="1669747" y="241644"/>
                          <a:pt x="1668795" y="242406"/>
                          <a:pt x="1667842" y="242216"/>
                        </a:cubicBezTo>
                        <a:cubicBezTo>
                          <a:pt x="1667842" y="232119"/>
                          <a:pt x="1669557" y="235453"/>
                          <a:pt x="1670224" y="235548"/>
                        </a:cubicBezTo>
                        <a:cubicBezTo>
                          <a:pt x="1669462" y="235453"/>
                          <a:pt x="1670700" y="221547"/>
                          <a:pt x="1671366" y="221642"/>
                        </a:cubicBezTo>
                        <a:cubicBezTo>
                          <a:pt x="1671843" y="221737"/>
                          <a:pt x="1672700" y="222309"/>
                          <a:pt x="1672795" y="214784"/>
                        </a:cubicBezTo>
                        <a:lnTo>
                          <a:pt x="1669747" y="214308"/>
                        </a:lnTo>
                        <a:cubicBezTo>
                          <a:pt x="1671366" y="214593"/>
                          <a:pt x="1671462" y="175922"/>
                          <a:pt x="1671462" y="165349"/>
                        </a:cubicBezTo>
                        <a:cubicBezTo>
                          <a:pt x="1671462" y="172874"/>
                          <a:pt x="1670605" y="172207"/>
                          <a:pt x="1670033" y="172207"/>
                        </a:cubicBezTo>
                        <a:cubicBezTo>
                          <a:pt x="1670128" y="157920"/>
                          <a:pt x="1672795" y="151728"/>
                          <a:pt x="1671462" y="137250"/>
                        </a:cubicBezTo>
                        <a:cubicBezTo>
                          <a:pt x="1671176" y="136012"/>
                          <a:pt x="1669747" y="123535"/>
                          <a:pt x="1670700" y="121344"/>
                        </a:cubicBezTo>
                        <a:cubicBezTo>
                          <a:pt x="1671081" y="120391"/>
                          <a:pt x="1672605" y="131726"/>
                          <a:pt x="1672414" y="121344"/>
                        </a:cubicBezTo>
                        <a:cubicBezTo>
                          <a:pt x="1672319" y="110104"/>
                          <a:pt x="1671462" y="106580"/>
                          <a:pt x="1671748" y="92959"/>
                        </a:cubicBezTo>
                        <a:cubicBezTo>
                          <a:pt x="1672033" y="82577"/>
                          <a:pt x="1672510" y="74290"/>
                          <a:pt x="1672510" y="63146"/>
                        </a:cubicBezTo>
                        <a:cubicBezTo>
                          <a:pt x="1672510" y="50478"/>
                          <a:pt x="1670890" y="41524"/>
                          <a:pt x="1670890" y="57240"/>
                        </a:cubicBezTo>
                        <a:cubicBezTo>
                          <a:pt x="1670890" y="50097"/>
                          <a:pt x="1670795" y="42286"/>
                          <a:pt x="1670986" y="35333"/>
                        </a:cubicBezTo>
                        <a:cubicBezTo>
                          <a:pt x="1671176" y="28570"/>
                          <a:pt x="1671652" y="25522"/>
                          <a:pt x="1672033" y="20188"/>
                        </a:cubicBezTo>
                        <a:cubicBezTo>
                          <a:pt x="1672129" y="18188"/>
                          <a:pt x="1672224" y="16950"/>
                          <a:pt x="1672033" y="14092"/>
                        </a:cubicBezTo>
                        <a:cubicBezTo>
                          <a:pt x="1671748" y="11425"/>
                          <a:pt x="1670700" y="9044"/>
                          <a:pt x="1669557" y="7139"/>
                        </a:cubicBezTo>
                        <a:cubicBezTo>
                          <a:pt x="1666509" y="2757"/>
                          <a:pt x="1664413" y="2376"/>
                          <a:pt x="1663937" y="2186"/>
                        </a:cubicBezTo>
                        <a:cubicBezTo>
                          <a:pt x="1663366" y="2186"/>
                          <a:pt x="1663937" y="2853"/>
                          <a:pt x="1663651" y="3138"/>
                        </a:cubicBezTo>
                        <a:cubicBezTo>
                          <a:pt x="1666604" y="4853"/>
                          <a:pt x="1668223" y="7425"/>
                          <a:pt x="1668700" y="8568"/>
                        </a:cubicBezTo>
                        <a:cubicBezTo>
                          <a:pt x="1669081" y="9806"/>
                          <a:pt x="1668890" y="9425"/>
                          <a:pt x="1667176" y="7234"/>
                        </a:cubicBezTo>
                        <a:cubicBezTo>
                          <a:pt x="1665747" y="5520"/>
                          <a:pt x="1663366" y="3424"/>
                          <a:pt x="1660127" y="2376"/>
                        </a:cubicBezTo>
                        <a:cubicBezTo>
                          <a:pt x="1658508" y="1805"/>
                          <a:pt x="1656793" y="1519"/>
                          <a:pt x="1655079" y="1519"/>
                        </a:cubicBezTo>
                        <a:cubicBezTo>
                          <a:pt x="1653555" y="1710"/>
                          <a:pt x="1652031" y="1805"/>
                          <a:pt x="1650602" y="1995"/>
                        </a:cubicBezTo>
                        <a:cubicBezTo>
                          <a:pt x="1639458" y="2948"/>
                          <a:pt x="1659556" y="-1243"/>
                          <a:pt x="1645840" y="376"/>
                        </a:cubicBezTo>
                        <a:cubicBezTo>
                          <a:pt x="1639553" y="948"/>
                          <a:pt x="1609454" y="5996"/>
                          <a:pt x="1617645" y="5710"/>
                        </a:cubicBezTo>
                        <a:cubicBezTo>
                          <a:pt x="1624218" y="5520"/>
                          <a:pt x="1627933" y="5139"/>
                          <a:pt x="1620217" y="7044"/>
                        </a:cubicBezTo>
                        <a:cubicBezTo>
                          <a:pt x="1615360" y="8187"/>
                          <a:pt x="1607549" y="9615"/>
                          <a:pt x="1601929" y="9806"/>
                        </a:cubicBezTo>
                        <a:cubicBezTo>
                          <a:pt x="1593547" y="10092"/>
                          <a:pt x="1605739" y="5710"/>
                          <a:pt x="1602501" y="6091"/>
                        </a:cubicBezTo>
                        <a:cubicBezTo>
                          <a:pt x="1596595" y="6663"/>
                          <a:pt x="1587737" y="8091"/>
                          <a:pt x="1582784" y="9139"/>
                        </a:cubicBezTo>
                        <a:cubicBezTo>
                          <a:pt x="1575926" y="10568"/>
                          <a:pt x="1581355" y="10473"/>
                          <a:pt x="1575545" y="11806"/>
                        </a:cubicBezTo>
                        <a:cubicBezTo>
                          <a:pt x="1564401" y="14283"/>
                          <a:pt x="1566877" y="10854"/>
                          <a:pt x="1556781" y="12949"/>
                        </a:cubicBezTo>
                        <a:cubicBezTo>
                          <a:pt x="1547065" y="14949"/>
                          <a:pt x="1543732" y="16378"/>
                          <a:pt x="1543732" y="17426"/>
                        </a:cubicBezTo>
                        <a:cubicBezTo>
                          <a:pt x="1543732" y="16664"/>
                          <a:pt x="1545732" y="15426"/>
                          <a:pt x="1541445" y="15426"/>
                        </a:cubicBezTo>
                        <a:cubicBezTo>
                          <a:pt x="1536588" y="15426"/>
                          <a:pt x="1523443" y="16188"/>
                          <a:pt x="1514204" y="17997"/>
                        </a:cubicBezTo>
                        <a:cubicBezTo>
                          <a:pt x="1511061" y="18569"/>
                          <a:pt x="1520586" y="18093"/>
                          <a:pt x="1513918" y="19426"/>
                        </a:cubicBezTo>
                        <a:cubicBezTo>
                          <a:pt x="1508584" y="20569"/>
                          <a:pt x="1500679" y="21617"/>
                          <a:pt x="1494773" y="22284"/>
                        </a:cubicBezTo>
                        <a:cubicBezTo>
                          <a:pt x="1488106" y="23046"/>
                          <a:pt x="1482867" y="23046"/>
                          <a:pt x="1476961" y="23903"/>
                        </a:cubicBezTo>
                        <a:cubicBezTo>
                          <a:pt x="1467722" y="25332"/>
                          <a:pt x="1467912" y="26760"/>
                          <a:pt x="1458387" y="27713"/>
                        </a:cubicBezTo>
                        <a:cubicBezTo>
                          <a:pt x="1453435" y="28189"/>
                          <a:pt x="1452482" y="26665"/>
                          <a:pt x="1445148" y="28380"/>
                        </a:cubicBezTo>
                        <a:cubicBezTo>
                          <a:pt x="1437718" y="30189"/>
                          <a:pt x="1438766" y="31523"/>
                          <a:pt x="1425431" y="33523"/>
                        </a:cubicBezTo>
                        <a:lnTo>
                          <a:pt x="1425431" y="32666"/>
                        </a:lnTo>
                        <a:cubicBezTo>
                          <a:pt x="1423812" y="32475"/>
                          <a:pt x="1424764" y="32190"/>
                          <a:pt x="1428289" y="31618"/>
                        </a:cubicBezTo>
                        <a:cubicBezTo>
                          <a:pt x="1429622" y="31142"/>
                          <a:pt x="1406667" y="35333"/>
                          <a:pt x="1403905" y="35809"/>
                        </a:cubicBezTo>
                        <a:cubicBezTo>
                          <a:pt x="1396475" y="36952"/>
                          <a:pt x="1392951" y="36762"/>
                          <a:pt x="1386379" y="37905"/>
                        </a:cubicBezTo>
                        <a:cubicBezTo>
                          <a:pt x="1378949" y="39238"/>
                          <a:pt x="1378378" y="39714"/>
                          <a:pt x="1369900" y="40953"/>
                        </a:cubicBezTo>
                        <a:cubicBezTo>
                          <a:pt x="1360947" y="42286"/>
                          <a:pt x="1358375" y="42572"/>
                          <a:pt x="1350755" y="43334"/>
                        </a:cubicBezTo>
                        <a:cubicBezTo>
                          <a:pt x="1339420" y="44382"/>
                          <a:pt x="1334944" y="46572"/>
                          <a:pt x="1324657" y="48096"/>
                        </a:cubicBezTo>
                        <a:cubicBezTo>
                          <a:pt x="1313893" y="49716"/>
                          <a:pt x="1310274" y="48668"/>
                          <a:pt x="1300273" y="50097"/>
                        </a:cubicBezTo>
                        <a:cubicBezTo>
                          <a:pt x="1292081" y="51335"/>
                          <a:pt x="1287795" y="53145"/>
                          <a:pt x="1280556" y="54478"/>
                        </a:cubicBezTo>
                        <a:cubicBezTo>
                          <a:pt x="1269697" y="56478"/>
                          <a:pt x="1272460" y="53716"/>
                          <a:pt x="1272460" y="53145"/>
                        </a:cubicBezTo>
                        <a:cubicBezTo>
                          <a:pt x="1266173" y="54669"/>
                          <a:pt x="1260077" y="56097"/>
                          <a:pt x="1255600" y="57526"/>
                        </a:cubicBezTo>
                        <a:cubicBezTo>
                          <a:pt x="1245218" y="60860"/>
                          <a:pt x="1244647" y="59336"/>
                          <a:pt x="1244647" y="58098"/>
                        </a:cubicBezTo>
                        <a:cubicBezTo>
                          <a:pt x="1244647" y="59812"/>
                          <a:pt x="1216834" y="62670"/>
                          <a:pt x="1216834" y="64003"/>
                        </a:cubicBezTo>
                        <a:cubicBezTo>
                          <a:pt x="1210833" y="64289"/>
                          <a:pt x="1204927" y="64384"/>
                          <a:pt x="1195974" y="65622"/>
                        </a:cubicBezTo>
                        <a:cubicBezTo>
                          <a:pt x="1195974" y="66480"/>
                          <a:pt x="1191307" y="66956"/>
                          <a:pt x="1183782" y="68099"/>
                        </a:cubicBezTo>
                        <a:cubicBezTo>
                          <a:pt x="1173590" y="69623"/>
                          <a:pt x="1167780" y="71623"/>
                          <a:pt x="1158541" y="73052"/>
                        </a:cubicBezTo>
                        <a:cubicBezTo>
                          <a:pt x="1156255" y="73338"/>
                          <a:pt x="1137776" y="72957"/>
                          <a:pt x="1132156" y="75052"/>
                        </a:cubicBezTo>
                        <a:cubicBezTo>
                          <a:pt x="1130061" y="75814"/>
                          <a:pt x="1142062" y="76767"/>
                          <a:pt x="1129299" y="77719"/>
                        </a:cubicBezTo>
                        <a:cubicBezTo>
                          <a:pt x="1121393" y="78291"/>
                          <a:pt x="1120726" y="77910"/>
                          <a:pt x="1112440" y="79910"/>
                        </a:cubicBezTo>
                        <a:cubicBezTo>
                          <a:pt x="1112630" y="79815"/>
                          <a:pt x="1106820" y="81910"/>
                          <a:pt x="1106058" y="81910"/>
                        </a:cubicBezTo>
                        <a:cubicBezTo>
                          <a:pt x="1101676" y="81910"/>
                          <a:pt x="1113868" y="78481"/>
                          <a:pt x="1109868" y="78672"/>
                        </a:cubicBezTo>
                        <a:cubicBezTo>
                          <a:pt x="1108630" y="78767"/>
                          <a:pt x="1102629" y="80291"/>
                          <a:pt x="1102343" y="80386"/>
                        </a:cubicBezTo>
                        <a:cubicBezTo>
                          <a:pt x="1097581" y="81529"/>
                          <a:pt x="1095199" y="81815"/>
                          <a:pt x="1088818" y="82767"/>
                        </a:cubicBezTo>
                        <a:cubicBezTo>
                          <a:pt x="1094056" y="82005"/>
                          <a:pt x="1091675" y="81815"/>
                          <a:pt x="1091675" y="81339"/>
                        </a:cubicBezTo>
                        <a:cubicBezTo>
                          <a:pt x="1091675" y="82005"/>
                          <a:pt x="1082436" y="82863"/>
                          <a:pt x="1077769" y="83625"/>
                        </a:cubicBezTo>
                        <a:cubicBezTo>
                          <a:pt x="1077769" y="83815"/>
                          <a:pt x="1078150" y="84101"/>
                          <a:pt x="1076054" y="84482"/>
                        </a:cubicBezTo>
                        <a:cubicBezTo>
                          <a:pt x="1068815" y="85911"/>
                          <a:pt x="1057385" y="87625"/>
                          <a:pt x="1056814" y="86863"/>
                        </a:cubicBezTo>
                        <a:cubicBezTo>
                          <a:pt x="1056052" y="85815"/>
                          <a:pt x="1036049" y="88673"/>
                          <a:pt x="1036049" y="89721"/>
                        </a:cubicBezTo>
                        <a:cubicBezTo>
                          <a:pt x="1030239" y="90768"/>
                          <a:pt x="1015189" y="92388"/>
                          <a:pt x="1015189" y="93531"/>
                        </a:cubicBezTo>
                        <a:cubicBezTo>
                          <a:pt x="999854" y="95055"/>
                          <a:pt x="964993" y="97722"/>
                          <a:pt x="952610" y="102008"/>
                        </a:cubicBezTo>
                        <a:cubicBezTo>
                          <a:pt x="954229" y="97245"/>
                          <a:pt x="930226" y="106961"/>
                          <a:pt x="922797" y="107247"/>
                        </a:cubicBezTo>
                        <a:cubicBezTo>
                          <a:pt x="916415" y="107532"/>
                          <a:pt x="913081" y="106389"/>
                          <a:pt x="900794" y="109247"/>
                        </a:cubicBezTo>
                        <a:cubicBezTo>
                          <a:pt x="897746" y="109914"/>
                          <a:pt x="882697" y="114581"/>
                          <a:pt x="883649" y="114581"/>
                        </a:cubicBezTo>
                        <a:cubicBezTo>
                          <a:pt x="877934" y="114486"/>
                          <a:pt x="886316" y="112200"/>
                          <a:pt x="868123" y="115152"/>
                        </a:cubicBezTo>
                        <a:cubicBezTo>
                          <a:pt x="857741" y="116867"/>
                          <a:pt x="867171" y="116676"/>
                          <a:pt x="855265" y="118391"/>
                        </a:cubicBezTo>
                        <a:cubicBezTo>
                          <a:pt x="855265" y="117724"/>
                          <a:pt x="858217" y="115724"/>
                          <a:pt x="852312" y="116200"/>
                        </a:cubicBezTo>
                        <a:cubicBezTo>
                          <a:pt x="847549" y="116486"/>
                          <a:pt x="834405" y="118677"/>
                          <a:pt x="834405" y="119439"/>
                        </a:cubicBezTo>
                        <a:cubicBezTo>
                          <a:pt x="834405" y="120010"/>
                          <a:pt x="812021" y="123439"/>
                          <a:pt x="808402" y="124011"/>
                        </a:cubicBezTo>
                        <a:cubicBezTo>
                          <a:pt x="801639" y="125058"/>
                          <a:pt x="782398" y="128106"/>
                          <a:pt x="779065" y="127725"/>
                        </a:cubicBezTo>
                        <a:cubicBezTo>
                          <a:pt x="774778" y="127249"/>
                          <a:pt x="766301" y="127821"/>
                          <a:pt x="753442" y="130488"/>
                        </a:cubicBezTo>
                        <a:cubicBezTo>
                          <a:pt x="747251" y="131726"/>
                          <a:pt x="747061" y="132583"/>
                          <a:pt x="738774" y="134012"/>
                        </a:cubicBezTo>
                        <a:cubicBezTo>
                          <a:pt x="731344" y="135250"/>
                          <a:pt x="723057" y="136107"/>
                          <a:pt x="716199" y="136869"/>
                        </a:cubicBezTo>
                        <a:cubicBezTo>
                          <a:pt x="714580" y="137060"/>
                          <a:pt x="684005" y="140870"/>
                          <a:pt x="686101" y="141060"/>
                        </a:cubicBezTo>
                        <a:cubicBezTo>
                          <a:pt x="694197" y="141632"/>
                          <a:pt x="665527" y="144680"/>
                          <a:pt x="656002" y="146013"/>
                        </a:cubicBezTo>
                        <a:cubicBezTo>
                          <a:pt x="648477" y="147061"/>
                          <a:pt x="640666" y="148204"/>
                          <a:pt x="633237" y="149442"/>
                        </a:cubicBezTo>
                        <a:cubicBezTo>
                          <a:pt x="625522" y="150681"/>
                          <a:pt x="627427" y="150490"/>
                          <a:pt x="628665" y="150681"/>
                        </a:cubicBezTo>
                        <a:cubicBezTo>
                          <a:pt x="630189" y="150871"/>
                          <a:pt x="615997" y="152490"/>
                          <a:pt x="614853" y="152586"/>
                        </a:cubicBezTo>
                        <a:cubicBezTo>
                          <a:pt x="609805" y="153443"/>
                          <a:pt x="604662" y="154205"/>
                          <a:pt x="599804" y="155062"/>
                        </a:cubicBezTo>
                        <a:cubicBezTo>
                          <a:pt x="594470" y="156015"/>
                          <a:pt x="577611" y="159444"/>
                          <a:pt x="577039" y="158586"/>
                        </a:cubicBezTo>
                        <a:cubicBezTo>
                          <a:pt x="576373" y="157539"/>
                          <a:pt x="562466" y="159444"/>
                          <a:pt x="553608" y="161063"/>
                        </a:cubicBezTo>
                        <a:cubicBezTo>
                          <a:pt x="544464" y="162682"/>
                          <a:pt x="554084" y="162301"/>
                          <a:pt x="542273" y="164016"/>
                        </a:cubicBezTo>
                        <a:cubicBezTo>
                          <a:pt x="542368" y="163254"/>
                          <a:pt x="544464" y="162301"/>
                          <a:pt x="535320" y="163635"/>
                        </a:cubicBezTo>
                        <a:cubicBezTo>
                          <a:pt x="520270" y="165349"/>
                          <a:pt x="545797" y="164587"/>
                          <a:pt x="554179" y="163635"/>
                        </a:cubicBezTo>
                        <a:close/>
                        <a:moveTo>
                          <a:pt x="76024" y="231834"/>
                        </a:moveTo>
                        <a:cubicBezTo>
                          <a:pt x="84978" y="231453"/>
                          <a:pt x="89931" y="230500"/>
                          <a:pt x="89931" y="229071"/>
                        </a:cubicBezTo>
                        <a:lnTo>
                          <a:pt x="82977" y="230119"/>
                        </a:lnTo>
                        <a:lnTo>
                          <a:pt x="76024" y="231834"/>
                        </a:lnTo>
                        <a:close/>
                        <a:moveTo>
                          <a:pt x="6111" y="326607"/>
                        </a:moveTo>
                        <a:cubicBezTo>
                          <a:pt x="6111" y="316606"/>
                          <a:pt x="5730" y="305748"/>
                          <a:pt x="5349" y="295842"/>
                        </a:cubicBezTo>
                        <a:cubicBezTo>
                          <a:pt x="4968" y="284412"/>
                          <a:pt x="4682" y="280983"/>
                          <a:pt x="3825" y="275268"/>
                        </a:cubicBezTo>
                        <a:cubicBezTo>
                          <a:pt x="2872" y="268600"/>
                          <a:pt x="3444" y="255646"/>
                          <a:pt x="2396" y="254598"/>
                        </a:cubicBezTo>
                        <a:cubicBezTo>
                          <a:pt x="2777" y="254789"/>
                          <a:pt x="3348" y="252789"/>
                          <a:pt x="5158" y="250312"/>
                        </a:cubicBezTo>
                        <a:cubicBezTo>
                          <a:pt x="6873" y="247836"/>
                          <a:pt x="10492" y="245073"/>
                          <a:pt x="14969" y="244692"/>
                        </a:cubicBezTo>
                        <a:cubicBezTo>
                          <a:pt x="23446" y="243645"/>
                          <a:pt x="33257" y="242311"/>
                          <a:pt x="38972" y="241644"/>
                        </a:cubicBezTo>
                        <a:cubicBezTo>
                          <a:pt x="43258" y="241073"/>
                          <a:pt x="51831" y="239930"/>
                          <a:pt x="55164" y="239835"/>
                        </a:cubicBezTo>
                        <a:cubicBezTo>
                          <a:pt x="55164" y="240501"/>
                          <a:pt x="62023" y="240216"/>
                          <a:pt x="69071" y="239168"/>
                        </a:cubicBezTo>
                        <a:lnTo>
                          <a:pt x="69071" y="237739"/>
                        </a:lnTo>
                        <a:cubicBezTo>
                          <a:pt x="79834" y="236120"/>
                          <a:pt x="81168" y="237072"/>
                          <a:pt x="92026" y="235072"/>
                        </a:cubicBezTo>
                        <a:cubicBezTo>
                          <a:pt x="100789" y="233548"/>
                          <a:pt x="111267" y="231453"/>
                          <a:pt x="116029" y="229929"/>
                        </a:cubicBezTo>
                        <a:cubicBezTo>
                          <a:pt x="118125" y="229262"/>
                          <a:pt x="116029" y="229357"/>
                          <a:pt x="120601" y="228690"/>
                        </a:cubicBezTo>
                        <a:cubicBezTo>
                          <a:pt x="125650" y="228024"/>
                          <a:pt x="130793" y="227357"/>
                          <a:pt x="135175" y="226976"/>
                        </a:cubicBezTo>
                        <a:cubicBezTo>
                          <a:pt x="143842" y="226214"/>
                          <a:pt x="154225" y="225452"/>
                          <a:pt x="163083" y="223452"/>
                        </a:cubicBezTo>
                        <a:cubicBezTo>
                          <a:pt x="171846" y="221547"/>
                          <a:pt x="185657" y="219070"/>
                          <a:pt x="196515" y="217737"/>
                        </a:cubicBezTo>
                        <a:cubicBezTo>
                          <a:pt x="201373" y="217165"/>
                          <a:pt x="206136" y="218022"/>
                          <a:pt x="211470" y="216784"/>
                        </a:cubicBezTo>
                        <a:cubicBezTo>
                          <a:pt x="223567" y="214022"/>
                          <a:pt x="202516" y="215832"/>
                          <a:pt x="221947" y="212974"/>
                        </a:cubicBezTo>
                        <a:cubicBezTo>
                          <a:pt x="238997" y="210402"/>
                          <a:pt x="215756" y="216689"/>
                          <a:pt x="235854" y="213736"/>
                        </a:cubicBezTo>
                        <a:cubicBezTo>
                          <a:pt x="246808" y="212117"/>
                          <a:pt x="238521" y="212212"/>
                          <a:pt x="245379" y="210974"/>
                        </a:cubicBezTo>
                        <a:cubicBezTo>
                          <a:pt x="256523" y="208878"/>
                          <a:pt x="272430" y="206878"/>
                          <a:pt x="283765" y="205354"/>
                        </a:cubicBezTo>
                        <a:cubicBezTo>
                          <a:pt x="309006" y="201925"/>
                          <a:pt x="340438" y="198496"/>
                          <a:pt x="366061" y="194210"/>
                        </a:cubicBezTo>
                        <a:cubicBezTo>
                          <a:pt x="374157" y="192876"/>
                          <a:pt x="375204" y="192114"/>
                          <a:pt x="381015" y="190686"/>
                        </a:cubicBezTo>
                        <a:cubicBezTo>
                          <a:pt x="394254" y="187638"/>
                          <a:pt x="386063" y="190305"/>
                          <a:pt x="389683" y="190114"/>
                        </a:cubicBezTo>
                        <a:cubicBezTo>
                          <a:pt x="394826" y="189828"/>
                          <a:pt x="412257" y="186590"/>
                          <a:pt x="416638" y="185542"/>
                        </a:cubicBezTo>
                        <a:cubicBezTo>
                          <a:pt x="424354" y="182875"/>
                          <a:pt x="424925" y="183447"/>
                          <a:pt x="430640" y="183732"/>
                        </a:cubicBezTo>
                        <a:cubicBezTo>
                          <a:pt x="431402" y="183732"/>
                          <a:pt x="441594" y="179446"/>
                          <a:pt x="438641" y="179922"/>
                        </a:cubicBezTo>
                        <a:cubicBezTo>
                          <a:pt x="443785" y="179160"/>
                          <a:pt x="444356" y="180589"/>
                          <a:pt x="445690" y="180685"/>
                        </a:cubicBezTo>
                        <a:cubicBezTo>
                          <a:pt x="449214" y="180875"/>
                          <a:pt x="460453" y="178684"/>
                          <a:pt x="465216" y="177732"/>
                        </a:cubicBezTo>
                        <a:cubicBezTo>
                          <a:pt x="470836" y="176779"/>
                          <a:pt x="500553" y="171350"/>
                          <a:pt x="494457" y="173826"/>
                        </a:cubicBezTo>
                        <a:cubicBezTo>
                          <a:pt x="487123" y="176779"/>
                          <a:pt x="515984" y="170397"/>
                          <a:pt x="522080" y="169350"/>
                        </a:cubicBezTo>
                        <a:cubicBezTo>
                          <a:pt x="537987" y="166683"/>
                          <a:pt x="534653" y="171064"/>
                          <a:pt x="548560" y="167540"/>
                        </a:cubicBezTo>
                        <a:cubicBezTo>
                          <a:pt x="548560" y="166016"/>
                          <a:pt x="526843" y="167159"/>
                          <a:pt x="517508" y="167635"/>
                        </a:cubicBezTo>
                        <a:cubicBezTo>
                          <a:pt x="516556" y="167635"/>
                          <a:pt x="499887" y="168492"/>
                          <a:pt x="499887" y="169159"/>
                        </a:cubicBezTo>
                        <a:cubicBezTo>
                          <a:pt x="494648" y="170493"/>
                          <a:pt x="491886" y="170969"/>
                          <a:pt x="484932" y="171636"/>
                        </a:cubicBezTo>
                        <a:cubicBezTo>
                          <a:pt x="476169" y="172493"/>
                          <a:pt x="464454" y="173445"/>
                          <a:pt x="454738" y="175541"/>
                        </a:cubicBezTo>
                        <a:cubicBezTo>
                          <a:pt x="446452" y="177351"/>
                          <a:pt x="445975" y="178017"/>
                          <a:pt x="437308" y="178398"/>
                        </a:cubicBezTo>
                        <a:cubicBezTo>
                          <a:pt x="424639" y="180303"/>
                          <a:pt x="402541" y="185542"/>
                          <a:pt x="402541" y="183256"/>
                        </a:cubicBezTo>
                        <a:cubicBezTo>
                          <a:pt x="402541" y="185066"/>
                          <a:pt x="376062" y="187733"/>
                          <a:pt x="366823" y="189352"/>
                        </a:cubicBezTo>
                        <a:cubicBezTo>
                          <a:pt x="356536" y="191162"/>
                          <a:pt x="365013" y="190590"/>
                          <a:pt x="357869" y="192210"/>
                        </a:cubicBezTo>
                        <a:cubicBezTo>
                          <a:pt x="351678" y="193638"/>
                          <a:pt x="346915" y="192972"/>
                          <a:pt x="346915" y="192591"/>
                        </a:cubicBezTo>
                        <a:cubicBezTo>
                          <a:pt x="346915" y="190495"/>
                          <a:pt x="331104" y="194591"/>
                          <a:pt x="320436" y="196306"/>
                        </a:cubicBezTo>
                        <a:cubicBezTo>
                          <a:pt x="315578" y="197067"/>
                          <a:pt x="279097" y="201925"/>
                          <a:pt x="281764" y="201258"/>
                        </a:cubicBezTo>
                        <a:cubicBezTo>
                          <a:pt x="278716" y="202020"/>
                          <a:pt x="288432" y="200306"/>
                          <a:pt x="283193" y="201735"/>
                        </a:cubicBezTo>
                        <a:cubicBezTo>
                          <a:pt x="280431" y="202497"/>
                          <a:pt x="274240" y="203354"/>
                          <a:pt x="270525" y="203925"/>
                        </a:cubicBezTo>
                        <a:cubicBezTo>
                          <a:pt x="264905" y="204783"/>
                          <a:pt x="254904" y="206307"/>
                          <a:pt x="250713" y="206497"/>
                        </a:cubicBezTo>
                        <a:cubicBezTo>
                          <a:pt x="246712" y="206592"/>
                          <a:pt x="247379" y="205926"/>
                          <a:pt x="238425" y="207735"/>
                        </a:cubicBezTo>
                        <a:cubicBezTo>
                          <a:pt x="231948" y="208974"/>
                          <a:pt x="231282" y="210021"/>
                          <a:pt x="226424" y="210974"/>
                        </a:cubicBezTo>
                        <a:cubicBezTo>
                          <a:pt x="217947" y="212688"/>
                          <a:pt x="204993" y="213450"/>
                          <a:pt x="197849" y="214212"/>
                        </a:cubicBezTo>
                        <a:cubicBezTo>
                          <a:pt x="189181" y="215165"/>
                          <a:pt x="179752" y="216403"/>
                          <a:pt x="170322" y="217832"/>
                        </a:cubicBezTo>
                        <a:cubicBezTo>
                          <a:pt x="160892" y="219261"/>
                          <a:pt x="151558" y="220880"/>
                          <a:pt x="143271" y="222594"/>
                        </a:cubicBezTo>
                        <a:cubicBezTo>
                          <a:pt x="139270" y="223452"/>
                          <a:pt x="131365" y="225738"/>
                          <a:pt x="127078" y="226309"/>
                        </a:cubicBezTo>
                        <a:cubicBezTo>
                          <a:pt x="128126" y="226119"/>
                          <a:pt x="132127" y="224309"/>
                          <a:pt x="130888" y="224214"/>
                        </a:cubicBezTo>
                        <a:cubicBezTo>
                          <a:pt x="128602" y="224118"/>
                          <a:pt x="111743" y="226785"/>
                          <a:pt x="107933" y="227452"/>
                        </a:cubicBezTo>
                        <a:cubicBezTo>
                          <a:pt x="101551" y="228595"/>
                          <a:pt x="105075" y="228786"/>
                          <a:pt x="96884" y="230119"/>
                        </a:cubicBezTo>
                        <a:cubicBezTo>
                          <a:pt x="90407" y="231167"/>
                          <a:pt x="83549" y="232119"/>
                          <a:pt x="77453" y="232786"/>
                        </a:cubicBezTo>
                        <a:cubicBezTo>
                          <a:pt x="59832" y="234786"/>
                          <a:pt x="59736" y="233548"/>
                          <a:pt x="41067" y="237263"/>
                        </a:cubicBezTo>
                        <a:cubicBezTo>
                          <a:pt x="33352" y="239168"/>
                          <a:pt x="25446" y="240311"/>
                          <a:pt x="15350" y="241740"/>
                        </a:cubicBezTo>
                        <a:cubicBezTo>
                          <a:pt x="13254" y="242025"/>
                          <a:pt x="10683" y="242883"/>
                          <a:pt x="8492" y="244692"/>
                        </a:cubicBezTo>
                        <a:cubicBezTo>
                          <a:pt x="6301" y="246502"/>
                          <a:pt x="3444" y="249169"/>
                          <a:pt x="2015" y="254884"/>
                        </a:cubicBezTo>
                        <a:cubicBezTo>
                          <a:pt x="1634" y="255170"/>
                          <a:pt x="1634" y="253265"/>
                          <a:pt x="1444" y="252693"/>
                        </a:cubicBezTo>
                        <a:cubicBezTo>
                          <a:pt x="1348" y="252408"/>
                          <a:pt x="1062" y="252598"/>
                          <a:pt x="681" y="253646"/>
                        </a:cubicBezTo>
                        <a:cubicBezTo>
                          <a:pt x="491" y="254217"/>
                          <a:pt x="205" y="254979"/>
                          <a:pt x="110" y="256027"/>
                        </a:cubicBezTo>
                        <a:cubicBezTo>
                          <a:pt x="-81" y="257170"/>
                          <a:pt x="15" y="258599"/>
                          <a:pt x="110" y="259742"/>
                        </a:cubicBezTo>
                        <a:cubicBezTo>
                          <a:pt x="491" y="266600"/>
                          <a:pt x="1444" y="271172"/>
                          <a:pt x="2110" y="276315"/>
                        </a:cubicBezTo>
                        <a:cubicBezTo>
                          <a:pt x="586" y="263076"/>
                          <a:pt x="1825" y="293556"/>
                          <a:pt x="1825" y="299080"/>
                        </a:cubicBezTo>
                        <a:cubicBezTo>
                          <a:pt x="1729" y="308891"/>
                          <a:pt x="491" y="299461"/>
                          <a:pt x="777" y="311177"/>
                        </a:cubicBezTo>
                        <a:cubicBezTo>
                          <a:pt x="967" y="322607"/>
                          <a:pt x="4492" y="323560"/>
                          <a:pt x="4206" y="308700"/>
                        </a:cubicBezTo>
                        <a:lnTo>
                          <a:pt x="4396" y="318606"/>
                        </a:lnTo>
                        <a:cubicBezTo>
                          <a:pt x="4587" y="328512"/>
                          <a:pt x="6206" y="340704"/>
                          <a:pt x="6111" y="326607"/>
                        </a:cubicBezTo>
                        <a:close/>
                        <a:moveTo>
                          <a:pt x="19255" y="902108"/>
                        </a:moveTo>
                        <a:cubicBezTo>
                          <a:pt x="19922" y="893154"/>
                          <a:pt x="19636" y="888106"/>
                          <a:pt x="18303" y="888011"/>
                        </a:cubicBezTo>
                        <a:lnTo>
                          <a:pt x="18398" y="895060"/>
                        </a:lnTo>
                        <a:lnTo>
                          <a:pt x="19255" y="902108"/>
                        </a:lnTo>
                        <a:close/>
                        <a:moveTo>
                          <a:pt x="36019" y="1759358"/>
                        </a:moveTo>
                        <a:cubicBezTo>
                          <a:pt x="37258" y="1743832"/>
                          <a:pt x="34971" y="1741165"/>
                          <a:pt x="35162" y="1752214"/>
                        </a:cubicBezTo>
                        <a:lnTo>
                          <a:pt x="36019" y="1759358"/>
                        </a:lnTo>
                        <a:close/>
                        <a:moveTo>
                          <a:pt x="5730" y="423858"/>
                        </a:moveTo>
                        <a:cubicBezTo>
                          <a:pt x="5539" y="413475"/>
                          <a:pt x="6968" y="415095"/>
                          <a:pt x="7158" y="424048"/>
                        </a:cubicBezTo>
                        <a:cubicBezTo>
                          <a:pt x="6777" y="428620"/>
                          <a:pt x="6111" y="435573"/>
                          <a:pt x="5730" y="423858"/>
                        </a:cubicBezTo>
                        <a:close/>
                        <a:moveTo>
                          <a:pt x="12873" y="684081"/>
                        </a:moveTo>
                        <a:cubicBezTo>
                          <a:pt x="12111" y="683985"/>
                          <a:pt x="11445" y="676080"/>
                          <a:pt x="11921" y="669984"/>
                        </a:cubicBezTo>
                        <a:cubicBezTo>
                          <a:pt x="12588" y="661506"/>
                          <a:pt x="14683" y="659697"/>
                          <a:pt x="14112" y="677223"/>
                        </a:cubicBezTo>
                        <a:cubicBezTo>
                          <a:pt x="13826" y="680652"/>
                          <a:pt x="13445" y="684176"/>
                          <a:pt x="12873" y="684081"/>
                        </a:cubicBezTo>
                        <a:close/>
                        <a:moveTo>
                          <a:pt x="20970" y="1098609"/>
                        </a:moveTo>
                        <a:lnTo>
                          <a:pt x="23065" y="1098895"/>
                        </a:lnTo>
                        <a:cubicBezTo>
                          <a:pt x="22589" y="1104514"/>
                          <a:pt x="21256" y="1111563"/>
                          <a:pt x="20970" y="1098609"/>
                        </a:cubicBezTo>
                        <a:close/>
                        <a:moveTo>
                          <a:pt x="25256" y="1316445"/>
                        </a:moveTo>
                        <a:cubicBezTo>
                          <a:pt x="25065" y="1306063"/>
                          <a:pt x="26494" y="1307683"/>
                          <a:pt x="26685" y="1316636"/>
                        </a:cubicBezTo>
                        <a:cubicBezTo>
                          <a:pt x="26304" y="1321208"/>
                          <a:pt x="25637" y="1328161"/>
                          <a:pt x="25256" y="1316445"/>
                        </a:cubicBezTo>
                        <a:close/>
                        <a:moveTo>
                          <a:pt x="26399" y="1407695"/>
                        </a:moveTo>
                        <a:cubicBezTo>
                          <a:pt x="26208" y="1397313"/>
                          <a:pt x="27637" y="1398932"/>
                          <a:pt x="27828" y="1407886"/>
                        </a:cubicBezTo>
                        <a:cubicBezTo>
                          <a:pt x="28113" y="1424269"/>
                          <a:pt x="26685" y="1424840"/>
                          <a:pt x="26399" y="1407695"/>
                        </a:cubicBezTo>
                        <a:close/>
                        <a:moveTo>
                          <a:pt x="58308" y="2772437"/>
                        </a:moveTo>
                        <a:cubicBezTo>
                          <a:pt x="63261" y="2776723"/>
                          <a:pt x="68595" y="2775199"/>
                          <a:pt x="68976" y="2773961"/>
                        </a:cubicBezTo>
                        <a:cubicBezTo>
                          <a:pt x="69738" y="2772342"/>
                          <a:pt x="66785" y="2772246"/>
                          <a:pt x="62023" y="2768437"/>
                        </a:cubicBezTo>
                        <a:cubicBezTo>
                          <a:pt x="61260" y="2767675"/>
                          <a:pt x="59927" y="2766341"/>
                          <a:pt x="59165" y="2764246"/>
                        </a:cubicBezTo>
                        <a:cubicBezTo>
                          <a:pt x="58308" y="2762245"/>
                          <a:pt x="58498" y="2759578"/>
                          <a:pt x="58403" y="2756530"/>
                        </a:cubicBezTo>
                        <a:cubicBezTo>
                          <a:pt x="58308" y="2750720"/>
                          <a:pt x="58117" y="2745196"/>
                          <a:pt x="57831" y="2743957"/>
                        </a:cubicBezTo>
                        <a:cubicBezTo>
                          <a:pt x="56688" y="2738623"/>
                          <a:pt x="55736" y="2738814"/>
                          <a:pt x="56212" y="2722240"/>
                        </a:cubicBezTo>
                        <a:cubicBezTo>
                          <a:pt x="56308" y="2708048"/>
                          <a:pt x="56308" y="2692332"/>
                          <a:pt x="55831" y="2677568"/>
                        </a:cubicBezTo>
                        <a:cubicBezTo>
                          <a:pt x="55546" y="2668234"/>
                          <a:pt x="53831" y="2660995"/>
                          <a:pt x="53926" y="2653851"/>
                        </a:cubicBezTo>
                        <a:cubicBezTo>
                          <a:pt x="54021" y="2641945"/>
                          <a:pt x="56022" y="2640897"/>
                          <a:pt x="56022" y="2626705"/>
                        </a:cubicBezTo>
                        <a:cubicBezTo>
                          <a:pt x="56022" y="2618608"/>
                          <a:pt x="54688" y="2624514"/>
                          <a:pt x="54307" y="2623847"/>
                        </a:cubicBezTo>
                        <a:cubicBezTo>
                          <a:pt x="54212" y="2616703"/>
                          <a:pt x="55927" y="2613370"/>
                          <a:pt x="55260" y="2605845"/>
                        </a:cubicBezTo>
                        <a:cubicBezTo>
                          <a:pt x="55069" y="2603749"/>
                          <a:pt x="51450" y="2601082"/>
                          <a:pt x="52402" y="2589367"/>
                        </a:cubicBezTo>
                        <a:cubicBezTo>
                          <a:pt x="52783" y="2584128"/>
                          <a:pt x="53831" y="2589843"/>
                          <a:pt x="54117" y="2579842"/>
                        </a:cubicBezTo>
                        <a:cubicBezTo>
                          <a:pt x="54212" y="2575746"/>
                          <a:pt x="54117" y="2568412"/>
                          <a:pt x="53831" y="2564030"/>
                        </a:cubicBezTo>
                        <a:cubicBezTo>
                          <a:pt x="53164" y="2552695"/>
                          <a:pt x="51926" y="2567078"/>
                          <a:pt x="51450" y="2546313"/>
                        </a:cubicBezTo>
                        <a:cubicBezTo>
                          <a:pt x="52212" y="2547266"/>
                          <a:pt x="52974" y="2545266"/>
                          <a:pt x="53355" y="2539551"/>
                        </a:cubicBezTo>
                        <a:cubicBezTo>
                          <a:pt x="53545" y="2531645"/>
                          <a:pt x="53926" y="2518596"/>
                          <a:pt x="52498" y="2518405"/>
                        </a:cubicBezTo>
                        <a:cubicBezTo>
                          <a:pt x="54307" y="2518596"/>
                          <a:pt x="53736" y="2507452"/>
                          <a:pt x="52593" y="2497355"/>
                        </a:cubicBezTo>
                        <a:cubicBezTo>
                          <a:pt x="53926" y="2497546"/>
                          <a:pt x="51640" y="2450683"/>
                          <a:pt x="51545" y="2445158"/>
                        </a:cubicBezTo>
                        <a:cubicBezTo>
                          <a:pt x="51926" y="2466589"/>
                          <a:pt x="50116" y="2463922"/>
                          <a:pt x="50307" y="2442586"/>
                        </a:cubicBezTo>
                        <a:cubicBezTo>
                          <a:pt x="50402" y="2428489"/>
                          <a:pt x="50211" y="2413535"/>
                          <a:pt x="50021" y="2398867"/>
                        </a:cubicBezTo>
                        <a:cubicBezTo>
                          <a:pt x="48497" y="2398676"/>
                          <a:pt x="48973" y="2436109"/>
                          <a:pt x="48878" y="2447825"/>
                        </a:cubicBezTo>
                        <a:cubicBezTo>
                          <a:pt x="48687" y="2436490"/>
                          <a:pt x="48402" y="2424965"/>
                          <a:pt x="48211" y="2413630"/>
                        </a:cubicBezTo>
                        <a:cubicBezTo>
                          <a:pt x="48116" y="2406105"/>
                          <a:pt x="48021" y="2394199"/>
                          <a:pt x="48783" y="2390770"/>
                        </a:cubicBezTo>
                        <a:cubicBezTo>
                          <a:pt x="49450" y="2387532"/>
                          <a:pt x="50116" y="2395628"/>
                          <a:pt x="50402" y="2386294"/>
                        </a:cubicBezTo>
                        <a:cubicBezTo>
                          <a:pt x="51069" y="2367148"/>
                          <a:pt x="49069" y="2361719"/>
                          <a:pt x="48592" y="2344003"/>
                        </a:cubicBezTo>
                        <a:cubicBezTo>
                          <a:pt x="48211" y="2328381"/>
                          <a:pt x="48783" y="2318095"/>
                          <a:pt x="49640" y="2307712"/>
                        </a:cubicBezTo>
                        <a:cubicBezTo>
                          <a:pt x="48783" y="2307617"/>
                          <a:pt x="47354" y="2295711"/>
                          <a:pt x="46783" y="2288186"/>
                        </a:cubicBezTo>
                        <a:cubicBezTo>
                          <a:pt x="45925" y="2276470"/>
                          <a:pt x="47544" y="2282090"/>
                          <a:pt x="47544" y="2278566"/>
                        </a:cubicBezTo>
                        <a:cubicBezTo>
                          <a:pt x="47354" y="2270755"/>
                          <a:pt x="46306" y="2272279"/>
                          <a:pt x="45830" y="2272184"/>
                        </a:cubicBezTo>
                        <a:cubicBezTo>
                          <a:pt x="46306" y="2272279"/>
                          <a:pt x="47925" y="2277613"/>
                          <a:pt x="48116" y="2273327"/>
                        </a:cubicBezTo>
                        <a:cubicBezTo>
                          <a:pt x="48402" y="2266660"/>
                          <a:pt x="47830" y="2251801"/>
                          <a:pt x="47640" y="2244562"/>
                        </a:cubicBezTo>
                        <a:cubicBezTo>
                          <a:pt x="47354" y="2236465"/>
                          <a:pt x="46878" y="2221892"/>
                          <a:pt x="46021" y="2216844"/>
                        </a:cubicBezTo>
                        <a:cubicBezTo>
                          <a:pt x="45449" y="2213605"/>
                          <a:pt x="45163" y="2213034"/>
                          <a:pt x="45163" y="2205509"/>
                        </a:cubicBezTo>
                        <a:cubicBezTo>
                          <a:pt x="45163" y="2201223"/>
                          <a:pt x="45354" y="2197032"/>
                          <a:pt x="45735" y="2195698"/>
                        </a:cubicBezTo>
                        <a:cubicBezTo>
                          <a:pt x="46306" y="2193793"/>
                          <a:pt x="46021" y="2192269"/>
                          <a:pt x="45925" y="2186269"/>
                        </a:cubicBezTo>
                        <a:cubicBezTo>
                          <a:pt x="45735" y="2177887"/>
                          <a:pt x="44877" y="2170457"/>
                          <a:pt x="44496" y="2161694"/>
                        </a:cubicBezTo>
                        <a:cubicBezTo>
                          <a:pt x="44115" y="2153217"/>
                          <a:pt x="43925" y="2144073"/>
                          <a:pt x="43830" y="2135405"/>
                        </a:cubicBezTo>
                        <a:cubicBezTo>
                          <a:pt x="43830" y="2129880"/>
                          <a:pt x="44496" y="2122261"/>
                          <a:pt x="44401" y="2118641"/>
                        </a:cubicBezTo>
                        <a:cubicBezTo>
                          <a:pt x="44401" y="2116546"/>
                          <a:pt x="43925" y="2119594"/>
                          <a:pt x="43830" y="2117212"/>
                        </a:cubicBezTo>
                        <a:lnTo>
                          <a:pt x="43735" y="2109973"/>
                        </a:lnTo>
                        <a:lnTo>
                          <a:pt x="43068" y="2075778"/>
                        </a:lnTo>
                        <a:cubicBezTo>
                          <a:pt x="42877" y="2064348"/>
                          <a:pt x="42782" y="2040441"/>
                          <a:pt x="41258" y="2040250"/>
                        </a:cubicBezTo>
                        <a:cubicBezTo>
                          <a:pt x="42401" y="2040441"/>
                          <a:pt x="42020" y="2016533"/>
                          <a:pt x="41829" y="2007294"/>
                        </a:cubicBezTo>
                        <a:cubicBezTo>
                          <a:pt x="41544" y="1994149"/>
                          <a:pt x="40591" y="1992435"/>
                          <a:pt x="40496" y="1980052"/>
                        </a:cubicBezTo>
                        <a:cubicBezTo>
                          <a:pt x="40496" y="1974813"/>
                          <a:pt x="41448" y="1978623"/>
                          <a:pt x="41639" y="1973575"/>
                        </a:cubicBezTo>
                        <a:cubicBezTo>
                          <a:pt x="41829" y="1968718"/>
                          <a:pt x="41639" y="1962240"/>
                          <a:pt x="41448" y="1956906"/>
                        </a:cubicBezTo>
                        <a:cubicBezTo>
                          <a:pt x="41258" y="1950144"/>
                          <a:pt x="40877" y="1942619"/>
                          <a:pt x="40401" y="1936809"/>
                        </a:cubicBezTo>
                        <a:cubicBezTo>
                          <a:pt x="40115" y="1933189"/>
                          <a:pt x="39448" y="1934904"/>
                          <a:pt x="39067" y="1934904"/>
                        </a:cubicBezTo>
                        <a:cubicBezTo>
                          <a:pt x="40782" y="1935094"/>
                          <a:pt x="39162" y="1918616"/>
                          <a:pt x="39067" y="1910901"/>
                        </a:cubicBezTo>
                        <a:cubicBezTo>
                          <a:pt x="38972" y="1901376"/>
                          <a:pt x="41925" y="1912996"/>
                          <a:pt x="41163" y="1899185"/>
                        </a:cubicBezTo>
                        <a:cubicBezTo>
                          <a:pt x="40306" y="1882421"/>
                          <a:pt x="38305" y="1889374"/>
                          <a:pt x="37067" y="1883469"/>
                        </a:cubicBezTo>
                        <a:cubicBezTo>
                          <a:pt x="36019" y="1878611"/>
                          <a:pt x="38210" y="1864038"/>
                          <a:pt x="38400" y="1864800"/>
                        </a:cubicBezTo>
                        <a:cubicBezTo>
                          <a:pt x="37829" y="1861847"/>
                          <a:pt x="37448" y="1864514"/>
                          <a:pt x="37258" y="1855656"/>
                        </a:cubicBezTo>
                        <a:cubicBezTo>
                          <a:pt x="37162" y="1853370"/>
                          <a:pt x="37162" y="1846417"/>
                          <a:pt x="36972" y="1844321"/>
                        </a:cubicBezTo>
                        <a:cubicBezTo>
                          <a:pt x="36686" y="1841845"/>
                          <a:pt x="36305" y="1844416"/>
                          <a:pt x="35924" y="1842130"/>
                        </a:cubicBezTo>
                        <a:cubicBezTo>
                          <a:pt x="35543" y="1839368"/>
                          <a:pt x="35448" y="1833081"/>
                          <a:pt x="35352" y="1829271"/>
                        </a:cubicBezTo>
                        <a:cubicBezTo>
                          <a:pt x="36210" y="1830034"/>
                          <a:pt x="36781" y="1828605"/>
                          <a:pt x="36305" y="1818699"/>
                        </a:cubicBezTo>
                        <a:cubicBezTo>
                          <a:pt x="35638" y="1805173"/>
                          <a:pt x="35257" y="1802792"/>
                          <a:pt x="36591" y="1801363"/>
                        </a:cubicBezTo>
                        <a:cubicBezTo>
                          <a:pt x="37067" y="1800887"/>
                          <a:pt x="36686" y="1782980"/>
                          <a:pt x="36305" y="1780885"/>
                        </a:cubicBezTo>
                        <a:cubicBezTo>
                          <a:pt x="35733" y="1778122"/>
                          <a:pt x="35638" y="1783837"/>
                          <a:pt x="35257" y="1775836"/>
                        </a:cubicBezTo>
                        <a:cubicBezTo>
                          <a:pt x="34876" y="1766787"/>
                          <a:pt x="34781" y="1756691"/>
                          <a:pt x="34781" y="1747833"/>
                        </a:cubicBezTo>
                        <a:cubicBezTo>
                          <a:pt x="34781" y="1738308"/>
                          <a:pt x="35448" y="1737070"/>
                          <a:pt x="35638" y="1728973"/>
                        </a:cubicBezTo>
                        <a:cubicBezTo>
                          <a:pt x="35829" y="1721639"/>
                          <a:pt x="35638" y="1709542"/>
                          <a:pt x="34971" y="1703161"/>
                        </a:cubicBezTo>
                        <a:cubicBezTo>
                          <a:pt x="33924" y="1694588"/>
                          <a:pt x="35067" y="1674681"/>
                          <a:pt x="35257" y="1676014"/>
                        </a:cubicBezTo>
                        <a:cubicBezTo>
                          <a:pt x="34019" y="1665442"/>
                          <a:pt x="33257" y="1687159"/>
                          <a:pt x="32685" y="1687063"/>
                        </a:cubicBezTo>
                        <a:cubicBezTo>
                          <a:pt x="32685" y="1687063"/>
                          <a:pt x="32495" y="1684111"/>
                          <a:pt x="32495" y="1681158"/>
                        </a:cubicBezTo>
                        <a:cubicBezTo>
                          <a:pt x="32495" y="1678205"/>
                          <a:pt x="32495" y="1675157"/>
                          <a:pt x="32685" y="1674871"/>
                        </a:cubicBezTo>
                        <a:cubicBezTo>
                          <a:pt x="33448" y="1674109"/>
                          <a:pt x="32876" y="1661727"/>
                          <a:pt x="32495" y="1655536"/>
                        </a:cubicBezTo>
                        <a:cubicBezTo>
                          <a:pt x="31638" y="1642296"/>
                          <a:pt x="33067" y="1648201"/>
                          <a:pt x="33733" y="1640962"/>
                        </a:cubicBezTo>
                        <a:cubicBezTo>
                          <a:pt x="34210" y="1636104"/>
                          <a:pt x="33162" y="1634390"/>
                          <a:pt x="32971" y="1632771"/>
                        </a:cubicBezTo>
                        <a:cubicBezTo>
                          <a:pt x="32209" y="1632676"/>
                          <a:pt x="32114" y="1623151"/>
                          <a:pt x="32019" y="1618007"/>
                        </a:cubicBezTo>
                        <a:cubicBezTo>
                          <a:pt x="31733" y="1604291"/>
                          <a:pt x="32114" y="1602100"/>
                          <a:pt x="30781" y="1590385"/>
                        </a:cubicBezTo>
                        <a:cubicBezTo>
                          <a:pt x="30685" y="1589337"/>
                          <a:pt x="30019" y="1580574"/>
                          <a:pt x="30114" y="1578954"/>
                        </a:cubicBezTo>
                        <a:cubicBezTo>
                          <a:pt x="30400" y="1575145"/>
                          <a:pt x="32400" y="1591909"/>
                          <a:pt x="32495" y="1578097"/>
                        </a:cubicBezTo>
                        <a:cubicBezTo>
                          <a:pt x="32590" y="1564667"/>
                          <a:pt x="32019" y="1548475"/>
                          <a:pt x="31733" y="1534663"/>
                        </a:cubicBezTo>
                        <a:cubicBezTo>
                          <a:pt x="31733" y="1536283"/>
                          <a:pt x="32019" y="1546855"/>
                          <a:pt x="31352" y="1546093"/>
                        </a:cubicBezTo>
                        <a:cubicBezTo>
                          <a:pt x="31066" y="1545617"/>
                          <a:pt x="30971" y="1523900"/>
                          <a:pt x="30209" y="1523805"/>
                        </a:cubicBezTo>
                        <a:cubicBezTo>
                          <a:pt x="30590" y="1523805"/>
                          <a:pt x="29923" y="1541140"/>
                          <a:pt x="29733" y="1537235"/>
                        </a:cubicBezTo>
                        <a:cubicBezTo>
                          <a:pt x="29256" y="1527329"/>
                          <a:pt x="27447" y="1512946"/>
                          <a:pt x="29256" y="1513232"/>
                        </a:cubicBezTo>
                        <a:cubicBezTo>
                          <a:pt x="29733" y="1515709"/>
                          <a:pt x="30495" y="1520185"/>
                          <a:pt x="30495" y="1512375"/>
                        </a:cubicBezTo>
                        <a:cubicBezTo>
                          <a:pt x="30495" y="1500850"/>
                          <a:pt x="30209" y="1484181"/>
                          <a:pt x="29733" y="1472846"/>
                        </a:cubicBezTo>
                        <a:cubicBezTo>
                          <a:pt x="29352" y="1463893"/>
                          <a:pt x="28304" y="1472084"/>
                          <a:pt x="27733" y="1471036"/>
                        </a:cubicBezTo>
                        <a:cubicBezTo>
                          <a:pt x="27637" y="1464750"/>
                          <a:pt x="27923" y="1443033"/>
                          <a:pt x="28399" y="1439794"/>
                        </a:cubicBezTo>
                        <a:cubicBezTo>
                          <a:pt x="28875" y="1436842"/>
                          <a:pt x="29447" y="1455511"/>
                          <a:pt x="29542" y="1457796"/>
                        </a:cubicBezTo>
                        <a:cubicBezTo>
                          <a:pt x="29352" y="1449414"/>
                          <a:pt x="28685" y="1431698"/>
                          <a:pt x="29256" y="1425126"/>
                        </a:cubicBezTo>
                        <a:cubicBezTo>
                          <a:pt x="29637" y="1420078"/>
                          <a:pt x="30971" y="1422363"/>
                          <a:pt x="31638" y="1422459"/>
                        </a:cubicBezTo>
                        <a:cubicBezTo>
                          <a:pt x="30400" y="1416458"/>
                          <a:pt x="29161" y="1412267"/>
                          <a:pt x="28018" y="1403218"/>
                        </a:cubicBezTo>
                        <a:cubicBezTo>
                          <a:pt x="27447" y="1398646"/>
                          <a:pt x="27637" y="1390074"/>
                          <a:pt x="27161" y="1383787"/>
                        </a:cubicBezTo>
                        <a:cubicBezTo>
                          <a:pt x="26971" y="1380644"/>
                          <a:pt x="25732" y="1375596"/>
                          <a:pt x="26304" y="1371024"/>
                        </a:cubicBezTo>
                        <a:cubicBezTo>
                          <a:pt x="27066" y="1365499"/>
                          <a:pt x="28304" y="1378072"/>
                          <a:pt x="29161" y="1374358"/>
                        </a:cubicBezTo>
                        <a:cubicBezTo>
                          <a:pt x="29828" y="1371214"/>
                          <a:pt x="28875" y="1359975"/>
                          <a:pt x="28590" y="1356260"/>
                        </a:cubicBezTo>
                        <a:cubicBezTo>
                          <a:pt x="28113" y="1351307"/>
                          <a:pt x="27733" y="1351307"/>
                          <a:pt x="27447" y="1344639"/>
                        </a:cubicBezTo>
                        <a:cubicBezTo>
                          <a:pt x="27256" y="1337496"/>
                          <a:pt x="27066" y="1329876"/>
                          <a:pt x="26875" y="1322637"/>
                        </a:cubicBezTo>
                        <a:cubicBezTo>
                          <a:pt x="26494" y="1305396"/>
                          <a:pt x="26494" y="1280822"/>
                          <a:pt x="25351" y="1264629"/>
                        </a:cubicBezTo>
                        <a:cubicBezTo>
                          <a:pt x="25065" y="1260724"/>
                          <a:pt x="24304" y="1259772"/>
                          <a:pt x="24494" y="1254819"/>
                        </a:cubicBezTo>
                        <a:cubicBezTo>
                          <a:pt x="24780" y="1248437"/>
                          <a:pt x="25446" y="1247294"/>
                          <a:pt x="25732" y="1240531"/>
                        </a:cubicBezTo>
                        <a:cubicBezTo>
                          <a:pt x="26208" y="1226625"/>
                          <a:pt x="25923" y="1204431"/>
                          <a:pt x="24875" y="1189953"/>
                        </a:cubicBezTo>
                        <a:cubicBezTo>
                          <a:pt x="24685" y="1187096"/>
                          <a:pt x="23637" y="1181190"/>
                          <a:pt x="23637" y="1179667"/>
                        </a:cubicBezTo>
                        <a:cubicBezTo>
                          <a:pt x="23827" y="1173952"/>
                          <a:pt x="25256" y="1179381"/>
                          <a:pt x="25065" y="1170237"/>
                        </a:cubicBezTo>
                        <a:cubicBezTo>
                          <a:pt x="25065" y="1170142"/>
                          <a:pt x="24780" y="1169475"/>
                          <a:pt x="24399" y="1167951"/>
                        </a:cubicBezTo>
                        <a:cubicBezTo>
                          <a:pt x="24113" y="1166427"/>
                          <a:pt x="23732" y="1163950"/>
                          <a:pt x="23637" y="1160331"/>
                        </a:cubicBezTo>
                        <a:cubicBezTo>
                          <a:pt x="23542" y="1155283"/>
                          <a:pt x="23446" y="1149377"/>
                          <a:pt x="22779" y="1148139"/>
                        </a:cubicBezTo>
                        <a:cubicBezTo>
                          <a:pt x="21446" y="1145758"/>
                          <a:pt x="21446" y="1143186"/>
                          <a:pt x="20303" y="1133661"/>
                        </a:cubicBezTo>
                        <a:cubicBezTo>
                          <a:pt x="20494" y="1130898"/>
                          <a:pt x="22589" y="1122421"/>
                          <a:pt x="22494" y="1125945"/>
                        </a:cubicBezTo>
                        <a:cubicBezTo>
                          <a:pt x="22398" y="1128708"/>
                          <a:pt x="22113" y="1135089"/>
                          <a:pt x="22779" y="1139757"/>
                        </a:cubicBezTo>
                        <a:cubicBezTo>
                          <a:pt x="23256" y="1142900"/>
                          <a:pt x="23351" y="1140043"/>
                          <a:pt x="23351" y="1136613"/>
                        </a:cubicBezTo>
                        <a:cubicBezTo>
                          <a:pt x="23446" y="1130232"/>
                          <a:pt x="21922" y="1111468"/>
                          <a:pt x="22875" y="1106514"/>
                        </a:cubicBezTo>
                        <a:cubicBezTo>
                          <a:pt x="23637" y="1102704"/>
                          <a:pt x="21732" y="1068129"/>
                          <a:pt x="21541" y="1056699"/>
                        </a:cubicBezTo>
                        <a:cubicBezTo>
                          <a:pt x="20398" y="1056603"/>
                          <a:pt x="20589" y="1063557"/>
                          <a:pt x="19636" y="1063461"/>
                        </a:cubicBezTo>
                        <a:cubicBezTo>
                          <a:pt x="19446" y="1055556"/>
                          <a:pt x="20589" y="1048698"/>
                          <a:pt x="20398" y="1045173"/>
                        </a:cubicBezTo>
                        <a:cubicBezTo>
                          <a:pt x="20017" y="1038315"/>
                          <a:pt x="18874" y="1033458"/>
                          <a:pt x="18303" y="1028219"/>
                        </a:cubicBezTo>
                        <a:cubicBezTo>
                          <a:pt x="19065" y="1025457"/>
                          <a:pt x="22589" y="986690"/>
                          <a:pt x="20208" y="986404"/>
                        </a:cubicBezTo>
                        <a:cubicBezTo>
                          <a:pt x="20112" y="991071"/>
                          <a:pt x="20494" y="992500"/>
                          <a:pt x="20684" y="994501"/>
                        </a:cubicBezTo>
                        <a:cubicBezTo>
                          <a:pt x="20875" y="998310"/>
                          <a:pt x="19255" y="992786"/>
                          <a:pt x="19065" y="991262"/>
                        </a:cubicBezTo>
                        <a:cubicBezTo>
                          <a:pt x="18588" y="988023"/>
                          <a:pt x="18398" y="981927"/>
                          <a:pt x="18398" y="977165"/>
                        </a:cubicBezTo>
                        <a:cubicBezTo>
                          <a:pt x="18398" y="964783"/>
                          <a:pt x="20398" y="978594"/>
                          <a:pt x="20494" y="964306"/>
                        </a:cubicBezTo>
                        <a:cubicBezTo>
                          <a:pt x="20494" y="957925"/>
                          <a:pt x="20398" y="948114"/>
                          <a:pt x="20017" y="941827"/>
                        </a:cubicBezTo>
                        <a:cubicBezTo>
                          <a:pt x="19636" y="933826"/>
                          <a:pt x="18779" y="939351"/>
                          <a:pt x="18493" y="928397"/>
                        </a:cubicBezTo>
                        <a:cubicBezTo>
                          <a:pt x="18303" y="920872"/>
                          <a:pt x="18112" y="916205"/>
                          <a:pt x="18969" y="916300"/>
                        </a:cubicBezTo>
                        <a:cubicBezTo>
                          <a:pt x="19160" y="917348"/>
                          <a:pt x="19827" y="921348"/>
                          <a:pt x="20017" y="920586"/>
                        </a:cubicBezTo>
                        <a:cubicBezTo>
                          <a:pt x="20398" y="919444"/>
                          <a:pt x="16588" y="887535"/>
                          <a:pt x="17541" y="882391"/>
                        </a:cubicBezTo>
                        <a:cubicBezTo>
                          <a:pt x="18303" y="878391"/>
                          <a:pt x="19160" y="881629"/>
                          <a:pt x="19065" y="868770"/>
                        </a:cubicBezTo>
                        <a:cubicBezTo>
                          <a:pt x="19065" y="865818"/>
                          <a:pt x="18588" y="852387"/>
                          <a:pt x="18398" y="849816"/>
                        </a:cubicBezTo>
                        <a:cubicBezTo>
                          <a:pt x="18588" y="851911"/>
                          <a:pt x="16969" y="876771"/>
                          <a:pt x="16969" y="865151"/>
                        </a:cubicBezTo>
                        <a:cubicBezTo>
                          <a:pt x="16969" y="855531"/>
                          <a:pt x="16874" y="846958"/>
                          <a:pt x="16874" y="837052"/>
                        </a:cubicBezTo>
                        <a:lnTo>
                          <a:pt x="16588" y="821812"/>
                        </a:lnTo>
                        <a:cubicBezTo>
                          <a:pt x="16683" y="818574"/>
                          <a:pt x="16493" y="816859"/>
                          <a:pt x="16207" y="816764"/>
                        </a:cubicBezTo>
                        <a:cubicBezTo>
                          <a:pt x="16017" y="812763"/>
                          <a:pt x="17827" y="820193"/>
                          <a:pt x="18017" y="819717"/>
                        </a:cubicBezTo>
                        <a:cubicBezTo>
                          <a:pt x="18684" y="818098"/>
                          <a:pt x="17731" y="808668"/>
                          <a:pt x="17446" y="806763"/>
                        </a:cubicBezTo>
                        <a:cubicBezTo>
                          <a:pt x="17064" y="804191"/>
                          <a:pt x="16017" y="798762"/>
                          <a:pt x="16302" y="793047"/>
                        </a:cubicBezTo>
                        <a:cubicBezTo>
                          <a:pt x="16588" y="787808"/>
                          <a:pt x="17350" y="791904"/>
                          <a:pt x="17731" y="789618"/>
                        </a:cubicBezTo>
                        <a:cubicBezTo>
                          <a:pt x="17160" y="792952"/>
                          <a:pt x="15636" y="772473"/>
                          <a:pt x="15350" y="767424"/>
                        </a:cubicBezTo>
                        <a:cubicBezTo>
                          <a:pt x="15064" y="762186"/>
                          <a:pt x="14874" y="755613"/>
                          <a:pt x="14969" y="750375"/>
                        </a:cubicBezTo>
                        <a:cubicBezTo>
                          <a:pt x="15064" y="745612"/>
                          <a:pt x="15540" y="748279"/>
                          <a:pt x="15636" y="743231"/>
                        </a:cubicBezTo>
                        <a:cubicBezTo>
                          <a:pt x="15731" y="738849"/>
                          <a:pt x="15540" y="720181"/>
                          <a:pt x="14874" y="719514"/>
                        </a:cubicBezTo>
                        <a:cubicBezTo>
                          <a:pt x="14207" y="718942"/>
                          <a:pt x="13921" y="717609"/>
                          <a:pt x="13731" y="710465"/>
                        </a:cubicBezTo>
                        <a:cubicBezTo>
                          <a:pt x="13731" y="710370"/>
                          <a:pt x="13635" y="707798"/>
                          <a:pt x="13635" y="705226"/>
                        </a:cubicBezTo>
                        <a:cubicBezTo>
                          <a:pt x="13540" y="702654"/>
                          <a:pt x="13635" y="700083"/>
                          <a:pt x="13635" y="700083"/>
                        </a:cubicBezTo>
                        <a:cubicBezTo>
                          <a:pt x="13921" y="700083"/>
                          <a:pt x="15921" y="719228"/>
                          <a:pt x="15921" y="706560"/>
                        </a:cubicBezTo>
                        <a:cubicBezTo>
                          <a:pt x="15921" y="695892"/>
                          <a:pt x="14398" y="691701"/>
                          <a:pt x="14779" y="681033"/>
                        </a:cubicBezTo>
                        <a:cubicBezTo>
                          <a:pt x="15255" y="668841"/>
                          <a:pt x="14302" y="661030"/>
                          <a:pt x="13540" y="651124"/>
                        </a:cubicBezTo>
                        <a:cubicBezTo>
                          <a:pt x="12969" y="643504"/>
                          <a:pt x="13254" y="645314"/>
                          <a:pt x="13350" y="641028"/>
                        </a:cubicBezTo>
                        <a:cubicBezTo>
                          <a:pt x="13445" y="637789"/>
                          <a:pt x="12873" y="631598"/>
                          <a:pt x="12778" y="628169"/>
                        </a:cubicBezTo>
                        <a:cubicBezTo>
                          <a:pt x="12016" y="624645"/>
                          <a:pt x="10778" y="611310"/>
                          <a:pt x="11921" y="607690"/>
                        </a:cubicBezTo>
                        <a:cubicBezTo>
                          <a:pt x="12207" y="606833"/>
                          <a:pt x="14683" y="601213"/>
                          <a:pt x="13159" y="594069"/>
                        </a:cubicBezTo>
                        <a:cubicBezTo>
                          <a:pt x="12397" y="590640"/>
                          <a:pt x="12016" y="591402"/>
                          <a:pt x="11921" y="581973"/>
                        </a:cubicBezTo>
                        <a:cubicBezTo>
                          <a:pt x="11921" y="576829"/>
                          <a:pt x="12683" y="580258"/>
                          <a:pt x="12873" y="577972"/>
                        </a:cubicBezTo>
                        <a:cubicBezTo>
                          <a:pt x="13159" y="575305"/>
                          <a:pt x="12969" y="568923"/>
                          <a:pt x="12873" y="565209"/>
                        </a:cubicBezTo>
                        <a:lnTo>
                          <a:pt x="11254" y="564732"/>
                        </a:lnTo>
                        <a:cubicBezTo>
                          <a:pt x="11159" y="568066"/>
                          <a:pt x="10969" y="573591"/>
                          <a:pt x="10587" y="574924"/>
                        </a:cubicBezTo>
                        <a:cubicBezTo>
                          <a:pt x="9921" y="577306"/>
                          <a:pt x="9730" y="560256"/>
                          <a:pt x="9730" y="557779"/>
                        </a:cubicBezTo>
                        <a:cubicBezTo>
                          <a:pt x="9540" y="546063"/>
                          <a:pt x="10397" y="552064"/>
                          <a:pt x="10683" y="541777"/>
                        </a:cubicBezTo>
                        <a:cubicBezTo>
                          <a:pt x="10778" y="539967"/>
                          <a:pt x="11159" y="524632"/>
                          <a:pt x="10873" y="523108"/>
                        </a:cubicBezTo>
                        <a:cubicBezTo>
                          <a:pt x="10206" y="519203"/>
                          <a:pt x="9825" y="523870"/>
                          <a:pt x="9540" y="513583"/>
                        </a:cubicBezTo>
                        <a:cubicBezTo>
                          <a:pt x="9444" y="508535"/>
                          <a:pt x="9540" y="503201"/>
                          <a:pt x="9063" y="500820"/>
                        </a:cubicBezTo>
                        <a:cubicBezTo>
                          <a:pt x="8016" y="495486"/>
                          <a:pt x="7825" y="462815"/>
                          <a:pt x="7730" y="454433"/>
                        </a:cubicBezTo>
                        <a:cubicBezTo>
                          <a:pt x="7635" y="445670"/>
                          <a:pt x="7921" y="447480"/>
                          <a:pt x="8492" y="444622"/>
                        </a:cubicBezTo>
                        <a:cubicBezTo>
                          <a:pt x="9063" y="441860"/>
                          <a:pt x="8587" y="429001"/>
                          <a:pt x="8492" y="424143"/>
                        </a:cubicBezTo>
                        <a:cubicBezTo>
                          <a:pt x="8683" y="417762"/>
                          <a:pt x="8683" y="406808"/>
                          <a:pt x="7730" y="403569"/>
                        </a:cubicBezTo>
                        <a:cubicBezTo>
                          <a:pt x="7158" y="401569"/>
                          <a:pt x="7254" y="396997"/>
                          <a:pt x="7158" y="390996"/>
                        </a:cubicBezTo>
                        <a:cubicBezTo>
                          <a:pt x="7063" y="387091"/>
                          <a:pt x="6587" y="386234"/>
                          <a:pt x="6396" y="380900"/>
                        </a:cubicBezTo>
                        <a:cubicBezTo>
                          <a:pt x="6015" y="372137"/>
                          <a:pt x="6301" y="366708"/>
                          <a:pt x="6111" y="358421"/>
                        </a:cubicBezTo>
                        <a:cubicBezTo>
                          <a:pt x="5920" y="349086"/>
                          <a:pt x="2682" y="326893"/>
                          <a:pt x="2396" y="334513"/>
                        </a:cubicBezTo>
                        <a:cubicBezTo>
                          <a:pt x="2396" y="333846"/>
                          <a:pt x="2777" y="343752"/>
                          <a:pt x="2777" y="345277"/>
                        </a:cubicBezTo>
                        <a:cubicBezTo>
                          <a:pt x="2777" y="350610"/>
                          <a:pt x="2777" y="356325"/>
                          <a:pt x="2396" y="360231"/>
                        </a:cubicBezTo>
                        <a:cubicBezTo>
                          <a:pt x="2110" y="372137"/>
                          <a:pt x="2015" y="384996"/>
                          <a:pt x="2491" y="398140"/>
                        </a:cubicBezTo>
                        <a:cubicBezTo>
                          <a:pt x="2777" y="407189"/>
                          <a:pt x="4206" y="398426"/>
                          <a:pt x="4682" y="410713"/>
                        </a:cubicBezTo>
                        <a:cubicBezTo>
                          <a:pt x="5063" y="418905"/>
                          <a:pt x="4777" y="424620"/>
                          <a:pt x="4396" y="430620"/>
                        </a:cubicBezTo>
                        <a:cubicBezTo>
                          <a:pt x="3825" y="430525"/>
                          <a:pt x="3729" y="431382"/>
                          <a:pt x="3825" y="437574"/>
                        </a:cubicBezTo>
                        <a:cubicBezTo>
                          <a:pt x="4015" y="448146"/>
                          <a:pt x="4015" y="442431"/>
                          <a:pt x="4968" y="445575"/>
                        </a:cubicBezTo>
                        <a:cubicBezTo>
                          <a:pt x="5349" y="446908"/>
                          <a:pt x="5825" y="454623"/>
                          <a:pt x="5539" y="457957"/>
                        </a:cubicBezTo>
                        <a:cubicBezTo>
                          <a:pt x="4968" y="465101"/>
                          <a:pt x="3444" y="451956"/>
                          <a:pt x="3729" y="467958"/>
                        </a:cubicBezTo>
                        <a:cubicBezTo>
                          <a:pt x="3825" y="473673"/>
                          <a:pt x="4777" y="486723"/>
                          <a:pt x="5444" y="486818"/>
                        </a:cubicBezTo>
                        <a:cubicBezTo>
                          <a:pt x="5539" y="489771"/>
                          <a:pt x="5635" y="494628"/>
                          <a:pt x="5730" y="497867"/>
                        </a:cubicBezTo>
                        <a:cubicBezTo>
                          <a:pt x="5920" y="501867"/>
                          <a:pt x="7635" y="531585"/>
                          <a:pt x="7539" y="533490"/>
                        </a:cubicBezTo>
                        <a:cubicBezTo>
                          <a:pt x="7063" y="538920"/>
                          <a:pt x="5444" y="518346"/>
                          <a:pt x="4968" y="518250"/>
                        </a:cubicBezTo>
                        <a:cubicBezTo>
                          <a:pt x="5063" y="518250"/>
                          <a:pt x="5254" y="520632"/>
                          <a:pt x="5444" y="524156"/>
                        </a:cubicBezTo>
                        <a:cubicBezTo>
                          <a:pt x="5635" y="527775"/>
                          <a:pt x="5825" y="532538"/>
                          <a:pt x="6111" y="537396"/>
                        </a:cubicBezTo>
                        <a:cubicBezTo>
                          <a:pt x="6587" y="547206"/>
                          <a:pt x="6968" y="557684"/>
                          <a:pt x="7254" y="559875"/>
                        </a:cubicBezTo>
                        <a:cubicBezTo>
                          <a:pt x="7921" y="566447"/>
                          <a:pt x="7825" y="571495"/>
                          <a:pt x="7349" y="578067"/>
                        </a:cubicBezTo>
                        <a:cubicBezTo>
                          <a:pt x="6492" y="588354"/>
                          <a:pt x="7539" y="587497"/>
                          <a:pt x="7635" y="594165"/>
                        </a:cubicBezTo>
                        <a:cubicBezTo>
                          <a:pt x="7825" y="601785"/>
                          <a:pt x="7921" y="603690"/>
                          <a:pt x="7539" y="609024"/>
                        </a:cubicBezTo>
                        <a:cubicBezTo>
                          <a:pt x="7444" y="610833"/>
                          <a:pt x="7349" y="613024"/>
                          <a:pt x="7444" y="615501"/>
                        </a:cubicBezTo>
                        <a:cubicBezTo>
                          <a:pt x="7635" y="620740"/>
                          <a:pt x="8492" y="624645"/>
                          <a:pt x="8778" y="620358"/>
                        </a:cubicBezTo>
                        <a:cubicBezTo>
                          <a:pt x="9159" y="618263"/>
                          <a:pt x="10016" y="617501"/>
                          <a:pt x="9825" y="625121"/>
                        </a:cubicBezTo>
                        <a:cubicBezTo>
                          <a:pt x="9635" y="632169"/>
                          <a:pt x="8873" y="633312"/>
                          <a:pt x="8778" y="640552"/>
                        </a:cubicBezTo>
                        <a:cubicBezTo>
                          <a:pt x="8683" y="647790"/>
                          <a:pt x="9159" y="656077"/>
                          <a:pt x="9635" y="662554"/>
                        </a:cubicBezTo>
                        <a:cubicBezTo>
                          <a:pt x="9730" y="667983"/>
                          <a:pt x="9825" y="673413"/>
                          <a:pt x="9635" y="678366"/>
                        </a:cubicBezTo>
                        <a:cubicBezTo>
                          <a:pt x="9349" y="679699"/>
                          <a:pt x="9254" y="681509"/>
                          <a:pt x="9349" y="683890"/>
                        </a:cubicBezTo>
                        <a:cubicBezTo>
                          <a:pt x="9540" y="692939"/>
                          <a:pt x="10111" y="690558"/>
                          <a:pt x="10302" y="699606"/>
                        </a:cubicBezTo>
                        <a:cubicBezTo>
                          <a:pt x="10492" y="705607"/>
                          <a:pt x="10206" y="709512"/>
                          <a:pt x="10206" y="715418"/>
                        </a:cubicBezTo>
                        <a:cubicBezTo>
                          <a:pt x="10302" y="729134"/>
                          <a:pt x="10778" y="746374"/>
                          <a:pt x="11826" y="757995"/>
                        </a:cubicBezTo>
                        <a:cubicBezTo>
                          <a:pt x="12588" y="765996"/>
                          <a:pt x="12683" y="768186"/>
                          <a:pt x="11635" y="768091"/>
                        </a:cubicBezTo>
                        <a:cubicBezTo>
                          <a:pt x="10873" y="761233"/>
                          <a:pt x="10969" y="770473"/>
                          <a:pt x="11064" y="775616"/>
                        </a:cubicBezTo>
                        <a:cubicBezTo>
                          <a:pt x="11159" y="783045"/>
                          <a:pt x="11254" y="792190"/>
                          <a:pt x="11731" y="799238"/>
                        </a:cubicBezTo>
                        <a:cubicBezTo>
                          <a:pt x="12111" y="804572"/>
                          <a:pt x="12778" y="809144"/>
                          <a:pt x="12588" y="817240"/>
                        </a:cubicBezTo>
                        <a:cubicBezTo>
                          <a:pt x="11445" y="817145"/>
                          <a:pt x="12207" y="836766"/>
                          <a:pt x="12492" y="843148"/>
                        </a:cubicBezTo>
                        <a:cubicBezTo>
                          <a:pt x="12778" y="849816"/>
                          <a:pt x="14683" y="859055"/>
                          <a:pt x="14302" y="861817"/>
                        </a:cubicBezTo>
                        <a:cubicBezTo>
                          <a:pt x="13445" y="868675"/>
                          <a:pt x="13064" y="870675"/>
                          <a:pt x="13254" y="883534"/>
                        </a:cubicBezTo>
                        <a:cubicBezTo>
                          <a:pt x="13445" y="902298"/>
                          <a:pt x="13826" y="922015"/>
                          <a:pt x="14493" y="940684"/>
                        </a:cubicBezTo>
                        <a:cubicBezTo>
                          <a:pt x="14779" y="947447"/>
                          <a:pt x="15064" y="954305"/>
                          <a:pt x="15255" y="960972"/>
                        </a:cubicBezTo>
                        <a:cubicBezTo>
                          <a:pt x="15445" y="965068"/>
                          <a:pt x="16017" y="968116"/>
                          <a:pt x="16112" y="971831"/>
                        </a:cubicBezTo>
                        <a:cubicBezTo>
                          <a:pt x="16207" y="977070"/>
                          <a:pt x="15350" y="981642"/>
                          <a:pt x="15160" y="985833"/>
                        </a:cubicBezTo>
                        <a:cubicBezTo>
                          <a:pt x="14874" y="991262"/>
                          <a:pt x="14779" y="997834"/>
                          <a:pt x="14874" y="1004311"/>
                        </a:cubicBezTo>
                        <a:cubicBezTo>
                          <a:pt x="14969" y="1013074"/>
                          <a:pt x="15255" y="1020885"/>
                          <a:pt x="16207" y="1020980"/>
                        </a:cubicBezTo>
                        <a:cubicBezTo>
                          <a:pt x="15445" y="1020885"/>
                          <a:pt x="17064" y="1040411"/>
                          <a:pt x="17350" y="1044793"/>
                        </a:cubicBezTo>
                        <a:cubicBezTo>
                          <a:pt x="17446" y="1047364"/>
                          <a:pt x="16588" y="1057746"/>
                          <a:pt x="16493" y="1063080"/>
                        </a:cubicBezTo>
                        <a:cubicBezTo>
                          <a:pt x="16398" y="1070510"/>
                          <a:pt x="16493" y="1079940"/>
                          <a:pt x="16874" y="1087464"/>
                        </a:cubicBezTo>
                        <a:cubicBezTo>
                          <a:pt x="17255" y="1094227"/>
                          <a:pt x="18112" y="1091275"/>
                          <a:pt x="18684" y="1091370"/>
                        </a:cubicBezTo>
                        <a:cubicBezTo>
                          <a:pt x="18779" y="1094608"/>
                          <a:pt x="18969" y="1102133"/>
                          <a:pt x="18969" y="1105467"/>
                        </a:cubicBezTo>
                        <a:cubicBezTo>
                          <a:pt x="18779" y="1105086"/>
                          <a:pt x="18588" y="1105371"/>
                          <a:pt x="18398" y="1106229"/>
                        </a:cubicBezTo>
                        <a:cubicBezTo>
                          <a:pt x="18208" y="1108229"/>
                          <a:pt x="18493" y="1114801"/>
                          <a:pt x="18493" y="1117563"/>
                        </a:cubicBezTo>
                        <a:cubicBezTo>
                          <a:pt x="18588" y="1120135"/>
                          <a:pt x="18017" y="1121469"/>
                          <a:pt x="17922" y="1125564"/>
                        </a:cubicBezTo>
                        <a:cubicBezTo>
                          <a:pt x="17922" y="1130041"/>
                          <a:pt x="18017" y="1134994"/>
                          <a:pt x="18112" y="1139661"/>
                        </a:cubicBezTo>
                        <a:cubicBezTo>
                          <a:pt x="18588" y="1154139"/>
                          <a:pt x="19350" y="1159854"/>
                          <a:pt x="20303" y="1171856"/>
                        </a:cubicBezTo>
                        <a:cubicBezTo>
                          <a:pt x="21446" y="1186905"/>
                          <a:pt x="20494" y="1182714"/>
                          <a:pt x="19446" y="1182619"/>
                        </a:cubicBezTo>
                        <a:cubicBezTo>
                          <a:pt x="20112" y="1182714"/>
                          <a:pt x="19731" y="1191573"/>
                          <a:pt x="20303" y="1195573"/>
                        </a:cubicBezTo>
                        <a:cubicBezTo>
                          <a:pt x="20398" y="1196335"/>
                          <a:pt x="21256" y="1196811"/>
                          <a:pt x="21256" y="1197764"/>
                        </a:cubicBezTo>
                        <a:cubicBezTo>
                          <a:pt x="21351" y="1204051"/>
                          <a:pt x="20303" y="1202717"/>
                          <a:pt x="20398" y="1208146"/>
                        </a:cubicBezTo>
                        <a:cubicBezTo>
                          <a:pt x="20589" y="1215671"/>
                          <a:pt x="21541" y="1220719"/>
                          <a:pt x="21922" y="1227577"/>
                        </a:cubicBezTo>
                        <a:cubicBezTo>
                          <a:pt x="22494" y="1239007"/>
                          <a:pt x="21636" y="1232149"/>
                          <a:pt x="21160" y="1227863"/>
                        </a:cubicBezTo>
                        <a:cubicBezTo>
                          <a:pt x="20589" y="1221386"/>
                          <a:pt x="19350" y="1222815"/>
                          <a:pt x="19827" y="1232626"/>
                        </a:cubicBezTo>
                        <a:cubicBezTo>
                          <a:pt x="20303" y="1242151"/>
                          <a:pt x="21256" y="1253009"/>
                          <a:pt x="22303" y="1253104"/>
                        </a:cubicBezTo>
                        <a:cubicBezTo>
                          <a:pt x="19731" y="1252819"/>
                          <a:pt x="23542" y="1316350"/>
                          <a:pt x="21732" y="1316160"/>
                        </a:cubicBezTo>
                        <a:cubicBezTo>
                          <a:pt x="20779" y="1328066"/>
                          <a:pt x="22589" y="1339401"/>
                          <a:pt x="22970" y="1352545"/>
                        </a:cubicBezTo>
                        <a:cubicBezTo>
                          <a:pt x="23160" y="1362546"/>
                          <a:pt x="23446" y="1372643"/>
                          <a:pt x="23637" y="1382644"/>
                        </a:cubicBezTo>
                        <a:cubicBezTo>
                          <a:pt x="24113" y="1396265"/>
                          <a:pt x="24589" y="1409028"/>
                          <a:pt x="25065" y="1421506"/>
                        </a:cubicBezTo>
                        <a:cubicBezTo>
                          <a:pt x="25256" y="1431508"/>
                          <a:pt x="24589" y="1434079"/>
                          <a:pt x="24875" y="1446747"/>
                        </a:cubicBezTo>
                        <a:cubicBezTo>
                          <a:pt x="24970" y="1451510"/>
                          <a:pt x="25161" y="1459320"/>
                          <a:pt x="25542" y="1462845"/>
                        </a:cubicBezTo>
                        <a:cubicBezTo>
                          <a:pt x="25732" y="1464559"/>
                          <a:pt x="26304" y="1463226"/>
                          <a:pt x="26399" y="1467321"/>
                        </a:cubicBezTo>
                        <a:cubicBezTo>
                          <a:pt x="26494" y="1477037"/>
                          <a:pt x="25161" y="1477894"/>
                          <a:pt x="24494" y="1477799"/>
                        </a:cubicBezTo>
                        <a:cubicBezTo>
                          <a:pt x="24875" y="1477799"/>
                          <a:pt x="25161" y="1483038"/>
                          <a:pt x="25446" y="1490944"/>
                        </a:cubicBezTo>
                        <a:cubicBezTo>
                          <a:pt x="25637" y="1498849"/>
                          <a:pt x="25923" y="1509517"/>
                          <a:pt x="26208" y="1520566"/>
                        </a:cubicBezTo>
                        <a:cubicBezTo>
                          <a:pt x="26589" y="1542569"/>
                          <a:pt x="26971" y="1566001"/>
                          <a:pt x="26971" y="1571620"/>
                        </a:cubicBezTo>
                        <a:cubicBezTo>
                          <a:pt x="27161" y="1583050"/>
                          <a:pt x="26780" y="1596385"/>
                          <a:pt x="27066" y="1607148"/>
                        </a:cubicBezTo>
                        <a:cubicBezTo>
                          <a:pt x="27352" y="1617531"/>
                          <a:pt x="27923" y="1628294"/>
                          <a:pt x="28494" y="1637628"/>
                        </a:cubicBezTo>
                        <a:cubicBezTo>
                          <a:pt x="28685" y="1640677"/>
                          <a:pt x="30590" y="1653250"/>
                          <a:pt x="30400" y="1647725"/>
                        </a:cubicBezTo>
                        <a:cubicBezTo>
                          <a:pt x="30590" y="1655631"/>
                          <a:pt x="28399" y="1649820"/>
                          <a:pt x="29256" y="1662584"/>
                        </a:cubicBezTo>
                        <a:cubicBezTo>
                          <a:pt x="29352" y="1664203"/>
                          <a:pt x="30590" y="1676490"/>
                          <a:pt x="30400" y="1679253"/>
                        </a:cubicBezTo>
                        <a:cubicBezTo>
                          <a:pt x="30304" y="1680777"/>
                          <a:pt x="28399" y="1669823"/>
                          <a:pt x="28685" y="1677253"/>
                        </a:cubicBezTo>
                        <a:cubicBezTo>
                          <a:pt x="29066" y="1686301"/>
                          <a:pt x="30019" y="1702875"/>
                          <a:pt x="31066" y="1702970"/>
                        </a:cubicBezTo>
                        <a:cubicBezTo>
                          <a:pt x="31352" y="1708685"/>
                          <a:pt x="30209" y="1715257"/>
                          <a:pt x="29923" y="1716877"/>
                        </a:cubicBezTo>
                        <a:cubicBezTo>
                          <a:pt x="29923" y="1718591"/>
                          <a:pt x="29352" y="1736117"/>
                          <a:pt x="29542" y="1737260"/>
                        </a:cubicBezTo>
                        <a:cubicBezTo>
                          <a:pt x="30114" y="1740498"/>
                          <a:pt x="31161" y="1739165"/>
                          <a:pt x="31447" y="1748976"/>
                        </a:cubicBezTo>
                        <a:cubicBezTo>
                          <a:pt x="31638" y="1756405"/>
                          <a:pt x="31257" y="1761549"/>
                          <a:pt x="31638" y="1769645"/>
                        </a:cubicBezTo>
                        <a:cubicBezTo>
                          <a:pt x="32019" y="1777360"/>
                          <a:pt x="32400" y="1778598"/>
                          <a:pt x="32590" y="1786980"/>
                        </a:cubicBezTo>
                        <a:cubicBezTo>
                          <a:pt x="32781" y="1797077"/>
                          <a:pt x="32019" y="1799744"/>
                          <a:pt x="32019" y="1810317"/>
                        </a:cubicBezTo>
                        <a:cubicBezTo>
                          <a:pt x="32019" y="1817461"/>
                          <a:pt x="32495" y="1829271"/>
                          <a:pt x="33352" y="1829367"/>
                        </a:cubicBezTo>
                        <a:cubicBezTo>
                          <a:pt x="33162" y="1831177"/>
                          <a:pt x="32304" y="1846988"/>
                          <a:pt x="32590" y="1846131"/>
                        </a:cubicBezTo>
                        <a:cubicBezTo>
                          <a:pt x="32971" y="1845178"/>
                          <a:pt x="34019" y="1836034"/>
                          <a:pt x="34114" y="1848131"/>
                        </a:cubicBezTo>
                        <a:cubicBezTo>
                          <a:pt x="34210" y="1854132"/>
                          <a:pt x="33733" y="1857180"/>
                          <a:pt x="33638" y="1862514"/>
                        </a:cubicBezTo>
                        <a:cubicBezTo>
                          <a:pt x="33448" y="1873372"/>
                          <a:pt x="33733" y="1894232"/>
                          <a:pt x="34971" y="1899756"/>
                        </a:cubicBezTo>
                        <a:cubicBezTo>
                          <a:pt x="34305" y="1896613"/>
                          <a:pt x="33638" y="1915759"/>
                          <a:pt x="33733" y="1920521"/>
                        </a:cubicBezTo>
                        <a:cubicBezTo>
                          <a:pt x="34686" y="1920616"/>
                          <a:pt x="34495" y="1926427"/>
                          <a:pt x="34686" y="1934428"/>
                        </a:cubicBezTo>
                        <a:cubicBezTo>
                          <a:pt x="34876" y="1943476"/>
                          <a:pt x="34686" y="1939285"/>
                          <a:pt x="35352" y="1942333"/>
                        </a:cubicBezTo>
                        <a:cubicBezTo>
                          <a:pt x="36210" y="1946620"/>
                          <a:pt x="35448" y="1967479"/>
                          <a:pt x="35543" y="1973956"/>
                        </a:cubicBezTo>
                        <a:cubicBezTo>
                          <a:pt x="35638" y="1978719"/>
                          <a:pt x="36114" y="1979671"/>
                          <a:pt x="36400" y="1985767"/>
                        </a:cubicBezTo>
                        <a:cubicBezTo>
                          <a:pt x="36591" y="1994435"/>
                          <a:pt x="36781" y="2003388"/>
                          <a:pt x="36972" y="2012056"/>
                        </a:cubicBezTo>
                        <a:cubicBezTo>
                          <a:pt x="37353" y="2028915"/>
                          <a:pt x="37734" y="2037869"/>
                          <a:pt x="39353" y="2045679"/>
                        </a:cubicBezTo>
                        <a:cubicBezTo>
                          <a:pt x="38781" y="2043108"/>
                          <a:pt x="37924" y="2037012"/>
                          <a:pt x="37353" y="2038440"/>
                        </a:cubicBezTo>
                        <a:cubicBezTo>
                          <a:pt x="36686" y="2040060"/>
                          <a:pt x="37638" y="2049489"/>
                          <a:pt x="37924" y="2051395"/>
                        </a:cubicBezTo>
                        <a:cubicBezTo>
                          <a:pt x="39448" y="2062348"/>
                          <a:pt x="39162" y="2069206"/>
                          <a:pt x="37924" y="2075874"/>
                        </a:cubicBezTo>
                        <a:cubicBezTo>
                          <a:pt x="36972" y="2080636"/>
                          <a:pt x="41067" y="2096734"/>
                          <a:pt x="39258" y="2096543"/>
                        </a:cubicBezTo>
                        <a:cubicBezTo>
                          <a:pt x="38115" y="2096448"/>
                          <a:pt x="38781" y="2124546"/>
                          <a:pt x="40306" y="2124737"/>
                        </a:cubicBezTo>
                        <a:cubicBezTo>
                          <a:pt x="39639" y="2124642"/>
                          <a:pt x="39448" y="2128833"/>
                          <a:pt x="39162" y="2134262"/>
                        </a:cubicBezTo>
                        <a:cubicBezTo>
                          <a:pt x="39067" y="2137024"/>
                          <a:pt x="39448" y="2140834"/>
                          <a:pt x="39544" y="2145406"/>
                        </a:cubicBezTo>
                        <a:cubicBezTo>
                          <a:pt x="39734" y="2153312"/>
                          <a:pt x="39353" y="2156741"/>
                          <a:pt x="39448" y="2164456"/>
                        </a:cubicBezTo>
                        <a:cubicBezTo>
                          <a:pt x="39544" y="2172267"/>
                          <a:pt x="40210" y="2177029"/>
                          <a:pt x="40306" y="2183697"/>
                        </a:cubicBezTo>
                        <a:cubicBezTo>
                          <a:pt x="40401" y="2191603"/>
                          <a:pt x="40496" y="2199604"/>
                          <a:pt x="40591" y="2207414"/>
                        </a:cubicBezTo>
                        <a:cubicBezTo>
                          <a:pt x="40591" y="2219035"/>
                          <a:pt x="40306" y="2227417"/>
                          <a:pt x="40782" y="2239704"/>
                        </a:cubicBezTo>
                        <a:cubicBezTo>
                          <a:pt x="40972" y="2245705"/>
                          <a:pt x="42115" y="2251991"/>
                          <a:pt x="42210" y="2254753"/>
                        </a:cubicBezTo>
                        <a:cubicBezTo>
                          <a:pt x="42306" y="2258468"/>
                          <a:pt x="41163" y="2260849"/>
                          <a:pt x="40972" y="2265136"/>
                        </a:cubicBezTo>
                        <a:cubicBezTo>
                          <a:pt x="40782" y="2271041"/>
                          <a:pt x="41734" y="2275232"/>
                          <a:pt x="42210" y="2276946"/>
                        </a:cubicBezTo>
                        <a:cubicBezTo>
                          <a:pt x="42592" y="2278566"/>
                          <a:pt x="44496" y="2279613"/>
                          <a:pt x="43925" y="2287614"/>
                        </a:cubicBezTo>
                        <a:cubicBezTo>
                          <a:pt x="43449" y="2294282"/>
                          <a:pt x="42592" y="2296854"/>
                          <a:pt x="42496" y="2306474"/>
                        </a:cubicBezTo>
                        <a:cubicBezTo>
                          <a:pt x="42306" y="2319142"/>
                          <a:pt x="45068" y="2325238"/>
                          <a:pt x="43925" y="2336002"/>
                        </a:cubicBezTo>
                        <a:cubicBezTo>
                          <a:pt x="43258" y="2342574"/>
                          <a:pt x="44211" y="2368101"/>
                          <a:pt x="44496" y="2376673"/>
                        </a:cubicBezTo>
                        <a:cubicBezTo>
                          <a:pt x="44782" y="2385531"/>
                          <a:pt x="45258" y="2393247"/>
                          <a:pt x="45258" y="2402200"/>
                        </a:cubicBezTo>
                        <a:cubicBezTo>
                          <a:pt x="45258" y="2404391"/>
                          <a:pt x="44401" y="2423060"/>
                          <a:pt x="44687" y="2422488"/>
                        </a:cubicBezTo>
                        <a:cubicBezTo>
                          <a:pt x="45068" y="2421441"/>
                          <a:pt x="45354" y="2415345"/>
                          <a:pt x="45830" y="2421822"/>
                        </a:cubicBezTo>
                        <a:cubicBezTo>
                          <a:pt x="46116" y="2425346"/>
                          <a:pt x="46211" y="2429918"/>
                          <a:pt x="46306" y="2433919"/>
                        </a:cubicBezTo>
                        <a:cubicBezTo>
                          <a:pt x="46402" y="2441729"/>
                          <a:pt x="46306" y="2454969"/>
                          <a:pt x="45354" y="2454778"/>
                        </a:cubicBezTo>
                        <a:cubicBezTo>
                          <a:pt x="48306" y="2455159"/>
                          <a:pt x="45163" y="2467828"/>
                          <a:pt x="45735" y="2479353"/>
                        </a:cubicBezTo>
                        <a:cubicBezTo>
                          <a:pt x="46211" y="2489545"/>
                          <a:pt x="47544" y="2490688"/>
                          <a:pt x="48021" y="2502975"/>
                        </a:cubicBezTo>
                        <a:cubicBezTo>
                          <a:pt x="48116" y="2506404"/>
                          <a:pt x="47640" y="2515738"/>
                          <a:pt x="47640" y="2519739"/>
                        </a:cubicBezTo>
                        <a:cubicBezTo>
                          <a:pt x="47449" y="2537265"/>
                          <a:pt x="48783" y="2530502"/>
                          <a:pt x="48687" y="2548600"/>
                        </a:cubicBezTo>
                        <a:cubicBezTo>
                          <a:pt x="48687" y="2560315"/>
                          <a:pt x="48592" y="2568221"/>
                          <a:pt x="48973" y="2580699"/>
                        </a:cubicBezTo>
                        <a:cubicBezTo>
                          <a:pt x="49164" y="2584318"/>
                          <a:pt x="49831" y="2595272"/>
                          <a:pt x="49926" y="2596034"/>
                        </a:cubicBezTo>
                        <a:cubicBezTo>
                          <a:pt x="50116" y="2614322"/>
                          <a:pt x="48116" y="2634515"/>
                          <a:pt x="49450" y="2653375"/>
                        </a:cubicBezTo>
                        <a:cubicBezTo>
                          <a:pt x="50116" y="2662519"/>
                          <a:pt x="50307" y="2653946"/>
                          <a:pt x="50592" y="2665662"/>
                        </a:cubicBezTo>
                        <a:cubicBezTo>
                          <a:pt x="50307" y="2669091"/>
                          <a:pt x="50116" y="2673568"/>
                          <a:pt x="50116" y="2678425"/>
                        </a:cubicBezTo>
                        <a:cubicBezTo>
                          <a:pt x="50116" y="2680902"/>
                          <a:pt x="50592" y="2680426"/>
                          <a:pt x="50783" y="2684140"/>
                        </a:cubicBezTo>
                        <a:cubicBezTo>
                          <a:pt x="51354" y="2695475"/>
                          <a:pt x="51259" y="2712239"/>
                          <a:pt x="51259" y="2728717"/>
                        </a:cubicBezTo>
                        <a:cubicBezTo>
                          <a:pt x="51259" y="2736909"/>
                          <a:pt x="51259" y="2745005"/>
                          <a:pt x="51450" y="2752339"/>
                        </a:cubicBezTo>
                        <a:cubicBezTo>
                          <a:pt x="51545" y="2754149"/>
                          <a:pt x="51545" y="2755959"/>
                          <a:pt x="51640" y="2757673"/>
                        </a:cubicBezTo>
                        <a:cubicBezTo>
                          <a:pt x="51735" y="2759388"/>
                          <a:pt x="51640" y="2760912"/>
                          <a:pt x="52021" y="2763198"/>
                        </a:cubicBezTo>
                        <a:cubicBezTo>
                          <a:pt x="53260" y="2767198"/>
                          <a:pt x="55736" y="2770437"/>
                          <a:pt x="58308" y="2772437"/>
                        </a:cubicBezTo>
                        <a:cubicBezTo>
                          <a:pt x="61927" y="2775199"/>
                          <a:pt x="60022" y="2774056"/>
                          <a:pt x="58117" y="2772628"/>
                        </a:cubicBezTo>
                        <a:cubicBezTo>
                          <a:pt x="56308" y="2771008"/>
                          <a:pt x="54783" y="2769294"/>
                          <a:pt x="58308" y="27724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519" name="Google Shape;3519;p67"/>
            <p:cNvGrpSpPr/>
            <p:nvPr/>
          </p:nvGrpSpPr>
          <p:grpSpPr>
            <a:xfrm>
              <a:off x="3759676" y="1639254"/>
              <a:ext cx="699466" cy="152998"/>
              <a:chOff x="4289230" y="2409273"/>
              <a:chExt cx="1851909" cy="405078"/>
            </a:xfrm>
          </p:grpSpPr>
          <p:sp>
            <p:nvSpPr>
              <p:cNvPr id="3520" name="Google Shape;3520;p67"/>
              <p:cNvSpPr/>
              <p:nvPr/>
            </p:nvSpPr>
            <p:spPr>
              <a:xfrm>
                <a:off x="4301680" y="2421731"/>
                <a:ext cx="1826990" cy="380142"/>
              </a:xfrm>
              <a:custGeom>
                <a:avLst/>
                <a:gdLst/>
                <a:ahLst/>
                <a:cxnLst/>
                <a:rect l="l" t="t" r="r" b="b"/>
                <a:pathLst>
                  <a:path w="1826990" h="380142" extrusionOk="0">
                    <a:moveTo>
                      <a:pt x="1826990" y="0"/>
                    </a:moveTo>
                    <a:lnTo>
                      <a:pt x="0" y="203263"/>
                    </a:lnTo>
                    <a:lnTo>
                      <a:pt x="190024" y="380143"/>
                    </a:lnTo>
                    <a:lnTo>
                      <a:pt x="1776984" y="12487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1" name="Google Shape;3521;p67"/>
              <p:cNvSpPr/>
              <p:nvPr/>
            </p:nvSpPr>
            <p:spPr>
              <a:xfrm>
                <a:off x="4289230" y="2409273"/>
                <a:ext cx="1851909" cy="405078"/>
              </a:xfrm>
              <a:custGeom>
                <a:avLst/>
                <a:gdLst/>
                <a:ahLst/>
                <a:cxnLst/>
                <a:rect l="l" t="t" r="r" b="b"/>
                <a:pathLst>
                  <a:path w="1851909" h="405078" extrusionOk="0">
                    <a:moveTo>
                      <a:pt x="202474" y="405078"/>
                    </a:moveTo>
                    <a:cubicBezTo>
                      <a:pt x="199330" y="405078"/>
                      <a:pt x="196282" y="403935"/>
                      <a:pt x="193996" y="401744"/>
                    </a:cubicBezTo>
                    <a:lnTo>
                      <a:pt x="3973" y="224865"/>
                    </a:lnTo>
                    <a:cubicBezTo>
                      <a:pt x="353" y="221531"/>
                      <a:pt x="-885" y="216483"/>
                      <a:pt x="639" y="211816"/>
                    </a:cubicBezTo>
                    <a:cubicBezTo>
                      <a:pt x="2163" y="207149"/>
                      <a:pt x="6259" y="203910"/>
                      <a:pt x="11116" y="203339"/>
                    </a:cubicBezTo>
                    <a:lnTo>
                      <a:pt x="1838011" y="75"/>
                    </a:lnTo>
                    <a:cubicBezTo>
                      <a:pt x="1842393" y="-401"/>
                      <a:pt x="1846679" y="1409"/>
                      <a:pt x="1849346" y="4933"/>
                    </a:cubicBezTo>
                    <a:cubicBezTo>
                      <a:pt x="1852013" y="8457"/>
                      <a:pt x="1852680" y="13029"/>
                      <a:pt x="1850965" y="17125"/>
                    </a:cubicBezTo>
                    <a:lnTo>
                      <a:pt x="1800959" y="141998"/>
                    </a:lnTo>
                    <a:cubicBezTo>
                      <a:pt x="1799340" y="146093"/>
                      <a:pt x="1795720" y="148951"/>
                      <a:pt x="1791339" y="149713"/>
                    </a:cubicBezTo>
                    <a:lnTo>
                      <a:pt x="204474" y="404888"/>
                    </a:lnTo>
                    <a:cubicBezTo>
                      <a:pt x="203807" y="404983"/>
                      <a:pt x="203140" y="405078"/>
                      <a:pt x="202474" y="405078"/>
                    </a:cubicBezTo>
                    <a:close/>
                    <a:moveTo>
                      <a:pt x="40930" y="225056"/>
                    </a:moveTo>
                    <a:lnTo>
                      <a:pt x="206569" y="379265"/>
                    </a:lnTo>
                    <a:lnTo>
                      <a:pt x="1780576" y="126186"/>
                    </a:lnTo>
                    <a:lnTo>
                      <a:pt x="1820200" y="27221"/>
                    </a:lnTo>
                    <a:lnTo>
                      <a:pt x="40930" y="22505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22" name="Google Shape;3522;p67"/>
            <p:cNvGrpSpPr/>
            <p:nvPr/>
          </p:nvGrpSpPr>
          <p:grpSpPr>
            <a:xfrm>
              <a:off x="3758119" y="2379850"/>
              <a:ext cx="102531" cy="357597"/>
              <a:chOff x="4285107" y="4370078"/>
              <a:chExt cx="271462" cy="946776"/>
            </a:xfrm>
          </p:grpSpPr>
          <p:sp>
            <p:nvSpPr>
              <p:cNvPr id="3523" name="Google Shape;3523;p67"/>
              <p:cNvSpPr/>
              <p:nvPr/>
            </p:nvSpPr>
            <p:spPr>
              <a:xfrm>
                <a:off x="4297584" y="4382738"/>
                <a:ext cx="246507" cy="921639"/>
              </a:xfrm>
              <a:custGeom>
                <a:avLst/>
                <a:gdLst/>
                <a:ahLst/>
                <a:cxnLst/>
                <a:rect l="l" t="t" r="r" b="b"/>
                <a:pathLst>
                  <a:path w="246507" h="921639" extrusionOk="0">
                    <a:moveTo>
                      <a:pt x="246507" y="155734"/>
                    </a:moveTo>
                    <a:cubicBezTo>
                      <a:pt x="155543" y="124396"/>
                      <a:pt x="72866" y="67723"/>
                      <a:pt x="0" y="0"/>
                    </a:cubicBezTo>
                    <a:lnTo>
                      <a:pt x="0" y="744760"/>
                    </a:lnTo>
                    <a:lnTo>
                      <a:pt x="246507" y="921639"/>
                    </a:lnTo>
                    <a:lnTo>
                      <a:pt x="246507" y="155734"/>
                    </a:lnTo>
                    <a:close/>
                  </a:path>
                </a:pathLst>
              </a:custGeom>
              <a:solidFill>
                <a:srgbClr val="CAD6E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4" name="Google Shape;3524;p67"/>
              <p:cNvSpPr/>
              <p:nvPr/>
            </p:nvSpPr>
            <p:spPr>
              <a:xfrm>
                <a:off x="4285107" y="4370078"/>
                <a:ext cx="271462" cy="946776"/>
              </a:xfrm>
              <a:custGeom>
                <a:avLst/>
                <a:gdLst/>
                <a:ahLst/>
                <a:cxnLst/>
                <a:rect l="l" t="t" r="r" b="b"/>
                <a:pathLst>
                  <a:path w="271462" h="946776" extrusionOk="0">
                    <a:moveTo>
                      <a:pt x="258985" y="946777"/>
                    </a:moveTo>
                    <a:cubicBezTo>
                      <a:pt x="256413" y="946777"/>
                      <a:pt x="253841" y="946015"/>
                      <a:pt x="251746" y="944396"/>
                    </a:cubicBezTo>
                    <a:lnTo>
                      <a:pt x="5239" y="767516"/>
                    </a:lnTo>
                    <a:cubicBezTo>
                      <a:pt x="2000" y="765135"/>
                      <a:pt x="0" y="761420"/>
                      <a:pt x="0" y="757325"/>
                    </a:cubicBezTo>
                    <a:lnTo>
                      <a:pt x="0" y="12469"/>
                    </a:lnTo>
                    <a:cubicBezTo>
                      <a:pt x="0" y="7517"/>
                      <a:pt x="2953" y="3040"/>
                      <a:pt x="7525" y="1040"/>
                    </a:cubicBezTo>
                    <a:cubicBezTo>
                      <a:pt x="12097" y="-961"/>
                      <a:pt x="17431" y="-8"/>
                      <a:pt x="21050" y="3326"/>
                    </a:cubicBezTo>
                    <a:cubicBezTo>
                      <a:pt x="100108" y="76859"/>
                      <a:pt x="181547" y="128294"/>
                      <a:pt x="263081" y="156392"/>
                    </a:cubicBezTo>
                    <a:cubicBezTo>
                      <a:pt x="268129" y="158107"/>
                      <a:pt x="271462" y="162869"/>
                      <a:pt x="271462" y="168203"/>
                    </a:cubicBezTo>
                    <a:lnTo>
                      <a:pt x="271462" y="934204"/>
                    </a:lnTo>
                    <a:cubicBezTo>
                      <a:pt x="271462" y="938871"/>
                      <a:pt x="268891" y="943157"/>
                      <a:pt x="264700" y="945348"/>
                    </a:cubicBezTo>
                    <a:cubicBezTo>
                      <a:pt x="262890" y="946301"/>
                      <a:pt x="260890" y="946777"/>
                      <a:pt x="258985" y="946777"/>
                    </a:cubicBezTo>
                    <a:close/>
                    <a:moveTo>
                      <a:pt x="24955" y="751038"/>
                    </a:moveTo>
                    <a:lnTo>
                      <a:pt x="246507" y="910010"/>
                    </a:lnTo>
                    <a:lnTo>
                      <a:pt x="246507" y="177157"/>
                    </a:lnTo>
                    <a:cubicBezTo>
                      <a:pt x="171736" y="150010"/>
                      <a:pt x="97345" y="104195"/>
                      <a:pt x="24955" y="40664"/>
                    </a:cubicBezTo>
                    <a:lnTo>
                      <a:pt x="24955" y="751038"/>
                    </a:lnTo>
                    <a:close/>
                  </a:path>
                </a:pathLst>
              </a:custGeom>
              <a:solidFill>
                <a:srgbClr val="CAD6E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25" name="Google Shape;3525;p67"/>
            <p:cNvGrpSpPr/>
            <p:nvPr/>
          </p:nvGrpSpPr>
          <p:grpSpPr>
            <a:xfrm>
              <a:off x="3780528" y="1645080"/>
              <a:ext cx="674042" cy="1077512"/>
              <a:chOff x="4344437" y="2424700"/>
              <a:chExt cx="1784596" cy="2852825"/>
            </a:xfrm>
          </p:grpSpPr>
          <p:grpSp>
            <p:nvGrpSpPr>
              <p:cNvPr id="3526" name="Google Shape;3526;p67"/>
              <p:cNvGrpSpPr/>
              <p:nvPr/>
            </p:nvGrpSpPr>
            <p:grpSpPr>
              <a:xfrm>
                <a:off x="4482930" y="2493471"/>
                <a:ext cx="1646103" cy="2784054"/>
                <a:chOff x="4482930" y="2493471"/>
                <a:chExt cx="1646103" cy="2784054"/>
              </a:xfrm>
            </p:grpSpPr>
            <p:sp>
              <p:nvSpPr>
                <p:cNvPr id="3527" name="Google Shape;3527;p67"/>
                <p:cNvSpPr/>
                <p:nvPr/>
              </p:nvSpPr>
              <p:spPr>
                <a:xfrm>
                  <a:off x="4486941" y="2495363"/>
                  <a:ext cx="1638985" cy="278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985" h="2780819" extrusionOk="0">
                      <a:moveTo>
                        <a:pt x="8287" y="2780820"/>
                      </a:moveTo>
                      <a:cubicBezTo>
                        <a:pt x="3715" y="2780820"/>
                        <a:pt x="0" y="2777105"/>
                        <a:pt x="0" y="2772533"/>
                      </a:cubicBezTo>
                      <a:lnTo>
                        <a:pt x="0" y="266410"/>
                      </a:lnTo>
                      <a:cubicBezTo>
                        <a:pt x="0" y="262315"/>
                        <a:pt x="2953" y="258790"/>
                        <a:pt x="7048" y="258219"/>
                      </a:cubicBezTo>
                      <a:lnTo>
                        <a:pt x="1629347" y="91"/>
                      </a:lnTo>
                      <a:cubicBezTo>
                        <a:pt x="1634014" y="-575"/>
                        <a:pt x="1638110" y="2473"/>
                        <a:pt x="1638872" y="7045"/>
                      </a:cubicBezTo>
                      <a:cubicBezTo>
                        <a:pt x="1639634" y="11617"/>
                        <a:pt x="1636490" y="15903"/>
                        <a:pt x="1631918" y="16570"/>
                      </a:cubicBezTo>
                      <a:lnTo>
                        <a:pt x="16573" y="273459"/>
                      </a:lnTo>
                      <a:lnTo>
                        <a:pt x="16573" y="2772438"/>
                      </a:lnTo>
                      <a:cubicBezTo>
                        <a:pt x="16573" y="2777105"/>
                        <a:pt x="12859" y="2780820"/>
                        <a:pt x="8287" y="2780820"/>
                      </a:cubicBezTo>
                      <a:close/>
                    </a:path>
                  </a:pathLst>
                </a:custGeom>
                <a:solidFill>
                  <a:srgbClr val="9EA5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8" name="Google Shape;3528;p67"/>
                <p:cNvSpPr/>
                <p:nvPr/>
              </p:nvSpPr>
              <p:spPr>
                <a:xfrm>
                  <a:off x="4482930" y="2493471"/>
                  <a:ext cx="1646103" cy="278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6103" h="2784054" extrusionOk="0">
                      <a:moveTo>
                        <a:pt x="23061" y="2400474"/>
                      </a:moveTo>
                      <a:cubicBezTo>
                        <a:pt x="21251" y="2399998"/>
                        <a:pt x="23061" y="2426382"/>
                        <a:pt x="23061" y="2407713"/>
                      </a:cubicBezTo>
                      <a:cubicBezTo>
                        <a:pt x="23061" y="2405522"/>
                        <a:pt x="23061" y="2402760"/>
                        <a:pt x="23061" y="2400474"/>
                      </a:cubicBezTo>
                      <a:close/>
                      <a:moveTo>
                        <a:pt x="23347" y="550624"/>
                      </a:moveTo>
                      <a:cubicBezTo>
                        <a:pt x="21537" y="550147"/>
                        <a:pt x="23347" y="576532"/>
                        <a:pt x="23347" y="557863"/>
                      </a:cubicBezTo>
                      <a:cubicBezTo>
                        <a:pt x="23347" y="555672"/>
                        <a:pt x="23347" y="552814"/>
                        <a:pt x="23347" y="550624"/>
                      </a:cubicBezTo>
                      <a:close/>
                      <a:moveTo>
                        <a:pt x="22299" y="368982"/>
                      </a:moveTo>
                      <a:cubicBezTo>
                        <a:pt x="22299" y="369268"/>
                        <a:pt x="21918" y="375459"/>
                        <a:pt x="21918" y="376126"/>
                      </a:cubicBezTo>
                      <a:cubicBezTo>
                        <a:pt x="21918" y="381555"/>
                        <a:pt x="22585" y="384508"/>
                        <a:pt x="22775" y="383555"/>
                      </a:cubicBezTo>
                      <a:cubicBezTo>
                        <a:pt x="22680" y="378221"/>
                        <a:pt x="22680" y="369077"/>
                        <a:pt x="22299" y="368982"/>
                      </a:cubicBezTo>
                      <a:close/>
                      <a:moveTo>
                        <a:pt x="1323033" y="64944"/>
                      </a:moveTo>
                      <a:cubicBezTo>
                        <a:pt x="1318557" y="65230"/>
                        <a:pt x="1311794" y="66468"/>
                        <a:pt x="1304555" y="67611"/>
                      </a:cubicBezTo>
                      <a:cubicBezTo>
                        <a:pt x="1304555" y="67992"/>
                        <a:pt x="1305412" y="67897"/>
                        <a:pt x="1311699" y="66944"/>
                      </a:cubicBezTo>
                      <a:cubicBezTo>
                        <a:pt x="1312365" y="66754"/>
                        <a:pt x="1325605" y="64753"/>
                        <a:pt x="1323033" y="64944"/>
                      </a:cubicBezTo>
                      <a:close/>
                      <a:moveTo>
                        <a:pt x="1310079" y="54657"/>
                      </a:moveTo>
                      <a:cubicBezTo>
                        <a:pt x="1319128" y="53228"/>
                        <a:pt x="1320747" y="52085"/>
                        <a:pt x="1310174" y="53800"/>
                      </a:cubicBezTo>
                      <a:cubicBezTo>
                        <a:pt x="1300649" y="55324"/>
                        <a:pt x="1302364" y="55800"/>
                        <a:pt x="1310079" y="54657"/>
                      </a:cubicBezTo>
                      <a:close/>
                      <a:moveTo>
                        <a:pt x="1267026" y="61801"/>
                      </a:moveTo>
                      <a:cubicBezTo>
                        <a:pt x="1271503" y="60848"/>
                        <a:pt x="1276170" y="59896"/>
                        <a:pt x="1274265" y="59800"/>
                      </a:cubicBezTo>
                      <a:cubicBezTo>
                        <a:pt x="1259978" y="62086"/>
                        <a:pt x="1257882" y="62753"/>
                        <a:pt x="1267026" y="61801"/>
                      </a:cubicBezTo>
                      <a:close/>
                      <a:moveTo>
                        <a:pt x="21537" y="2534967"/>
                      </a:moveTo>
                      <a:cubicBezTo>
                        <a:pt x="21918" y="2538967"/>
                        <a:pt x="21728" y="2546111"/>
                        <a:pt x="21728" y="2552493"/>
                      </a:cubicBezTo>
                      <a:cubicBezTo>
                        <a:pt x="21442" y="2552398"/>
                        <a:pt x="20870" y="2552779"/>
                        <a:pt x="20870" y="2545064"/>
                      </a:cubicBezTo>
                      <a:cubicBezTo>
                        <a:pt x="20966" y="2538206"/>
                        <a:pt x="21061" y="2529442"/>
                        <a:pt x="21537" y="2534967"/>
                      </a:cubicBezTo>
                      <a:close/>
                      <a:moveTo>
                        <a:pt x="20489" y="2324274"/>
                      </a:moveTo>
                      <a:cubicBezTo>
                        <a:pt x="20870" y="2328274"/>
                        <a:pt x="20680" y="2335418"/>
                        <a:pt x="20680" y="2341800"/>
                      </a:cubicBezTo>
                      <a:cubicBezTo>
                        <a:pt x="20394" y="2341705"/>
                        <a:pt x="19823" y="2342086"/>
                        <a:pt x="19823" y="2334370"/>
                      </a:cubicBezTo>
                      <a:cubicBezTo>
                        <a:pt x="19823" y="2327608"/>
                        <a:pt x="20013" y="2318845"/>
                        <a:pt x="20489" y="2324274"/>
                      </a:cubicBezTo>
                      <a:close/>
                      <a:moveTo>
                        <a:pt x="21156" y="1231947"/>
                      </a:moveTo>
                      <a:cubicBezTo>
                        <a:pt x="21442" y="1236519"/>
                        <a:pt x="21632" y="1239376"/>
                        <a:pt x="21537" y="1246520"/>
                      </a:cubicBezTo>
                      <a:cubicBezTo>
                        <a:pt x="21251" y="1246425"/>
                        <a:pt x="20680" y="1246806"/>
                        <a:pt x="20680" y="1239091"/>
                      </a:cubicBezTo>
                      <a:lnTo>
                        <a:pt x="21156" y="1231947"/>
                      </a:lnTo>
                      <a:close/>
                      <a:moveTo>
                        <a:pt x="20680" y="745791"/>
                      </a:moveTo>
                      <a:cubicBezTo>
                        <a:pt x="20775" y="757030"/>
                        <a:pt x="20489" y="760269"/>
                        <a:pt x="19823" y="760078"/>
                      </a:cubicBezTo>
                      <a:lnTo>
                        <a:pt x="19823" y="752839"/>
                      </a:lnTo>
                      <a:cubicBezTo>
                        <a:pt x="20108" y="749315"/>
                        <a:pt x="20394" y="745696"/>
                        <a:pt x="20680" y="745791"/>
                      </a:cubicBezTo>
                      <a:close/>
                      <a:moveTo>
                        <a:pt x="680762" y="171814"/>
                      </a:moveTo>
                      <a:cubicBezTo>
                        <a:pt x="670094" y="173529"/>
                        <a:pt x="671714" y="172386"/>
                        <a:pt x="680858" y="170957"/>
                      </a:cubicBezTo>
                      <a:cubicBezTo>
                        <a:pt x="685620" y="170481"/>
                        <a:pt x="692669" y="169814"/>
                        <a:pt x="680762" y="171814"/>
                      </a:cubicBezTo>
                      <a:close/>
                      <a:moveTo>
                        <a:pt x="881454" y="138763"/>
                      </a:moveTo>
                      <a:cubicBezTo>
                        <a:pt x="886883" y="137620"/>
                        <a:pt x="893361" y="136762"/>
                        <a:pt x="886312" y="138191"/>
                      </a:cubicBezTo>
                      <a:cubicBezTo>
                        <a:pt x="882121" y="139048"/>
                        <a:pt x="878216" y="139906"/>
                        <a:pt x="874215" y="140668"/>
                      </a:cubicBezTo>
                      <a:cubicBezTo>
                        <a:pt x="874215" y="140477"/>
                        <a:pt x="873834" y="140001"/>
                        <a:pt x="881454" y="138763"/>
                      </a:cubicBezTo>
                      <a:cubicBezTo>
                        <a:pt x="888693" y="137239"/>
                        <a:pt x="874311" y="139906"/>
                        <a:pt x="881454" y="138763"/>
                      </a:cubicBezTo>
                      <a:close/>
                      <a:moveTo>
                        <a:pt x="1168061" y="92947"/>
                      </a:moveTo>
                      <a:lnTo>
                        <a:pt x="1146535" y="96376"/>
                      </a:lnTo>
                      <a:cubicBezTo>
                        <a:pt x="1146535" y="95995"/>
                        <a:pt x="1147392" y="95805"/>
                        <a:pt x="1153774" y="94852"/>
                      </a:cubicBezTo>
                      <a:cubicBezTo>
                        <a:pt x="1159013" y="93995"/>
                        <a:pt x="1168061" y="92566"/>
                        <a:pt x="1168061" y="92947"/>
                      </a:cubicBezTo>
                      <a:close/>
                      <a:moveTo>
                        <a:pt x="1188445" y="71802"/>
                      </a:moveTo>
                      <a:cubicBezTo>
                        <a:pt x="1195970" y="70564"/>
                        <a:pt x="1202828" y="69421"/>
                        <a:pt x="1202732" y="69992"/>
                      </a:cubicBezTo>
                      <a:lnTo>
                        <a:pt x="1195589" y="71135"/>
                      </a:lnTo>
                      <a:lnTo>
                        <a:pt x="1188445" y="71802"/>
                      </a:lnTo>
                      <a:close/>
                      <a:moveTo>
                        <a:pt x="656760" y="156670"/>
                      </a:moveTo>
                      <a:cubicBezTo>
                        <a:pt x="665523" y="155431"/>
                        <a:pt x="679810" y="152860"/>
                        <a:pt x="679715" y="153526"/>
                      </a:cubicBezTo>
                      <a:cubicBezTo>
                        <a:pt x="685811" y="152669"/>
                        <a:pt x="701241" y="149907"/>
                        <a:pt x="701146" y="150574"/>
                      </a:cubicBezTo>
                      <a:cubicBezTo>
                        <a:pt x="701908" y="150193"/>
                        <a:pt x="693431" y="150383"/>
                        <a:pt x="702670" y="148954"/>
                      </a:cubicBezTo>
                      <a:cubicBezTo>
                        <a:pt x="710385" y="147716"/>
                        <a:pt x="723339" y="146764"/>
                        <a:pt x="731626" y="145144"/>
                      </a:cubicBezTo>
                      <a:cubicBezTo>
                        <a:pt x="734579" y="144573"/>
                        <a:pt x="730864" y="144763"/>
                        <a:pt x="730007" y="144763"/>
                      </a:cubicBezTo>
                      <a:cubicBezTo>
                        <a:pt x="730007" y="144287"/>
                        <a:pt x="739151" y="142858"/>
                        <a:pt x="744390" y="142096"/>
                      </a:cubicBezTo>
                      <a:cubicBezTo>
                        <a:pt x="751628" y="140953"/>
                        <a:pt x="765916" y="138858"/>
                        <a:pt x="760296" y="140382"/>
                      </a:cubicBezTo>
                      <a:cubicBezTo>
                        <a:pt x="755724" y="141620"/>
                        <a:pt x="733055" y="145240"/>
                        <a:pt x="738294" y="145049"/>
                      </a:cubicBezTo>
                      <a:cubicBezTo>
                        <a:pt x="744580" y="144859"/>
                        <a:pt x="755153" y="142954"/>
                        <a:pt x="759058" y="141715"/>
                      </a:cubicBezTo>
                      <a:cubicBezTo>
                        <a:pt x="764297" y="140096"/>
                        <a:pt x="801635" y="134381"/>
                        <a:pt x="801540" y="135334"/>
                      </a:cubicBezTo>
                      <a:cubicBezTo>
                        <a:pt x="801540" y="135143"/>
                        <a:pt x="799158" y="134762"/>
                        <a:pt x="804683" y="133810"/>
                      </a:cubicBezTo>
                      <a:cubicBezTo>
                        <a:pt x="811160" y="132762"/>
                        <a:pt x="823161" y="130762"/>
                        <a:pt x="823161" y="130285"/>
                      </a:cubicBezTo>
                      <a:cubicBezTo>
                        <a:pt x="823161" y="130571"/>
                        <a:pt x="826495" y="130190"/>
                        <a:pt x="831829" y="129523"/>
                      </a:cubicBezTo>
                      <a:cubicBezTo>
                        <a:pt x="837163" y="128761"/>
                        <a:pt x="844307" y="127714"/>
                        <a:pt x="851831" y="126666"/>
                      </a:cubicBezTo>
                      <a:cubicBezTo>
                        <a:pt x="866881" y="124285"/>
                        <a:pt x="883454" y="121713"/>
                        <a:pt x="889455" y="120760"/>
                      </a:cubicBezTo>
                      <a:cubicBezTo>
                        <a:pt x="913458" y="116950"/>
                        <a:pt x="928412" y="113902"/>
                        <a:pt x="945081" y="110283"/>
                      </a:cubicBezTo>
                      <a:cubicBezTo>
                        <a:pt x="942795" y="110759"/>
                        <a:pt x="928031" y="114093"/>
                        <a:pt x="933842" y="113426"/>
                      </a:cubicBezTo>
                      <a:cubicBezTo>
                        <a:pt x="934032" y="113426"/>
                        <a:pt x="942700" y="111902"/>
                        <a:pt x="942795" y="111902"/>
                      </a:cubicBezTo>
                      <a:cubicBezTo>
                        <a:pt x="946986" y="111235"/>
                        <a:pt x="943652" y="111712"/>
                        <a:pt x="946034" y="111712"/>
                      </a:cubicBezTo>
                      <a:cubicBezTo>
                        <a:pt x="949558" y="111712"/>
                        <a:pt x="958226" y="110569"/>
                        <a:pt x="959178" y="109616"/>
                      </a:cubicBezTo>
                      <a:cubicBezTo>
                        <a:pt x="959750" y="109045"/>
                        <a:pt x="958035" y="109045"/>
                        <a:pt x="967656" y="107521"/>
                      </a:cubicBezTo>
                      <a:cubicBezTo>
                        <a:pt x="972608" y="106759"/>
                        <a:pt x="978704" y="105806"/>
                        <a:pt x="983562" y="105044"/>
                      </a:cubicBezTo>
                      <a:cubicBezTo>
                        <a:pt x="987468" y="104473"/>
                        <a:pt x="986515" y="104949"/>
                        <a:pt x="989087" y="104568"/>
                      </a:cubicBezTo>
                      <a:lnTo>
                        <a:pt x="1014233" y="100567"/>
                      </a:lnTo>
                      <a:cubicBezTo>
                        <a:pt x="1028901" y="98186"/>
                        <a:pt x="1023662" y="97615"/>
                        <a:pt x="1019471" y="98281"/>
                      </a:cubicBezTo>
                      <a:cubicBezTo>
                        <a:pt x="1026806" y="97138"/>
                        <a:pt x="1043665" y="95805"/>
                        <a:pt x="1050904" y="94852"/>
                      </a:cubicBezTo>
                      <a:cubicBezTo>
                        <a:pt x="1058524" y="93900"/>
                        <a:pt x="1065096" y="92947"/>
                        <a:pt x="1057000" y="93614"/>
                      </a:cubicBezTo>
                      <a:cubicBezTo>
                        <a:pt x="1052333" y="93995"/>
                        <a:pt x="1044427" y="94471"/>
                        <a:pt x="1058619" y="92566"/>
                      </a:cubicBezTo>
                      <a:cubicBezTo>
                        <a:pt x="1066239" y="91519"/>
                        <a:pt x="1072907" y="90757"/>
                        <a:pt x="1078717" y="90185"/>
                      </a:cubicBezTo>
                      <a:cubicBezTo>
                        <a:pt x="1079384" y="90090"/>
                        <a:pt x="1083861" y="89709"/>
                        <a:pt x="1085575" y="89423"/>
                      </a:cubicBezTo>
                      <a:cubicBezTo>
                        <a:pt x="1082813" y="89899"/>
                        <a:pt x="1080146" y="89233"/>
                        <a:pt x="1081956" y="88756"/>
                      </a:cubicBezTo>
                      <a:cubicBezTo>
                        <a:pt x="1084337" y="88185"/>
                        <a:pt x="1100815" y="86756"/>
                        <a:pt x="1102434" y="86661"/>
                      </a:cubicBezTo>
                      <a:cubicBezTo>
                        <a:pt x="1125390" y="84470"/>
                        <a:pt x="1097291" y="86280"/>
                        <a:pt x="1098243" y="86089"/>
                      </a:cubicBezTo>
                      <a:cubicBezTo>
                        <a:pt x="1102053" y="85232"/>
                        <a:pt x="1124056" y="83327"/>
                        <a:pt x="1124151" y="82470"/>
                      </a:cubicBezTo>
                      <a:cubicBezTo>
                        <a:pt x="1124151" y="82660"/>
                        <a:pt x="1127295" y="82279"/>
                        <a:pt x="1132248" y="81613"/>
                      </a:cubicBezTo>
                      <a:cubicBezTo>
                        <a:pt x="1137200" y="80851"/>
                        <a:pt x="1143868" y="79803"/>
                        <a:pt x="1150916" y="78755"/>
                      </a:cubicBezTo>
                      <a:cubicBezTo>
                        <a:pt x="1164918" y="76469"/>
                        <a:pt x="1180063" y="74088"/>
                        <a:pt x="1184635" y="73326"/>
                      </a:cubicBezTo>
                      <a:cubicBezTo>
                        <a:pt x="1196446" y="71326"/>
                        <a:pt x="1204828" y="69802"/>
                        <a:pt x="1215401" y="67992"/>
                      </a:cubicBezTo>
                      <a:cubicBezTo>
                        <a:pt x="1223021" y="66658"/>
                        <a:pt x="1228545" y="66563"/>
                        <a:pt x="1234546" y="65420"/>
                      </a:cubicBezTo>
                      <a:cubicBezTo>
                        <a:pt x="1237880" y="64753"/>
                        <a:pt x="1245881" y="62753"/>
                        <a:pt x="1250548" y="61991"/>
                      </a:cubicBezTo>
                      <a:cubicBezTo>
                        <a:pt x="1249691" y="62086"/>
                        <a:pt x="1232450" y="66944"/>
                        <a:pt x="1248357" y="63610"/>
                      </a:cubicBezTo>
                      <a:cubicBezTo>
                        <a:pt x="1255215" y="62182"/>
                        <a:pt x="1266741" y="60467"/>
                        <a:pt x="1267407" y="59705"/>
                      </a:cubicBezTo>
                      <a:cubicBezTo>
                        <a:pt x="1267979" y="59038"/>
                        <a:pt x="1281790" y="57610"/>
                        <a:pt x="1281790" y="57038"/>
                      </a:cubicBezTo>
                      <a:cubicBezTo>
                        <a:pt x="1281695" y="57705"/>
                        <a:pt x="1283790" y="57800"/>
                        <a:pt x="1295696" y="56086"/>
                      </a:cubicBezTo>
                      <a:cubicBezTo>
                        <a:pt x="1303507" y="54943"/>
                        <a:pt x="1306460" y="52847"/>
                        <a:pt x="1315128" y="51133"/>
                      </a:cubicBezTo>
                      <a:cubicBezTo>
                        <a:pt x="1337797" y="46751"/>
                        <a:pt x="1338940" y="49132"/>
                        <a:pt x="1338845" y="49799"/>
                      </a:cubicBezTo>
                      <a:cubicBezTo>
                        <a:pt x="1347894" y="47608"/>
                        <a:pt x="1356180" y="45608"/>
                        <a:pt x="1367706" y="43132"/>
                      </a:cubicBezTo>
                      <a:cubicBezTo>
                        <a:pt x="1371896" y="42941"/>
                        <a:pt x="1375135" y="42846"/>
                        <a:pt x="1381898" y="42179"/>
                      </a:cubicBezTo>
                      <a:cubicBezTo>
                        <a:pt x="1381993" y="41608"/>
                        <a:pt x="1394852" y="39798"/>
                        <a:pt x="1400757" y="38750"/>
                      </a:cubicBezTo>
                      <a:cubicBezTo>
                        <a:pt x="1403996" y="38179"/>
                        <a:pt x="1419045" y="35035"/>
                        <a:pt x="1417331" y="35131"/>
                      </a:cubicBezTo>
                      <a:cubicBezTo>
                        <a:pt x="1423712" y="34750"/>
                        <a:pt x="1412949" y="37512"/>
                        <a:pt x="1434285" y="33607"/>
                      </a:cubicBezTo>
                      <a:cubicBezTo>
                        <a:pt x="1449430" y="30844"/>
                        <a:pt x="1453811" y="30368"/>
                        <a:pt x="1453621" y="31225"/>
                      </a:cubicBezTo>
                      <a:cubicBezTo>
                        <a:pt x="1462194" y="29892"/>
                        <a:pt x="1458669" y="29987"/>
                        <a:pt x="1462098" y="29225"/>
                      </a:cubicBezTo>
                      <a:cubicBezTo>
                        <a:pt x="1467051" y="28082"/>
                        <a:pt x="1478862" y="26463"/>
                        <a:pt x="1485339" y="25225"/>
                      </a:cubicBezTo>
                      <a:cubicBezTo>
                        <a:pt x="1491816" y="23986"/>
                        <a:pt x="1487054" y="24272"/>
                        <a:pt x="1490864" y="23415"/>
                      </a:cubicBezTo>
                      <a:cubicBezTo>
                        <a:pt x="1494864" y="22462"/>
                        <a:pt x="1503913" y="21415"/>
                        <a:pt x="1504008" y="21034"/>
                      </a:cubicBezTo>
                      <a:cubicBezTo>
                        <a:pt x="1503913" y="21700"/>
                        <a:pt x="1502103" y="21891"/>
                        <a:pt x="1512200" y="20272"/>
                      </a:cubicBezTo>
                      <a:lnTo>
                        <a:pt x="1532583" y="17033"/>
                      </a:lnTo>
                      <a:cubicBezTo>
                        <a:pt x="1532583" y="17319"/>
                        <a:pt x="1532964" y="17795"/>
                        <a:pt x="1525344" y="19033"/>
                      </a:cubicBezTo>
                      <a:cubicBezTo>
                        <a:pt x="1522582" y="19605"/>
                        <a:pt x="1518200" y="20176"/>
                        <a:pt x="1518105" y="20557"/>
                      </a:cubicBezTo>
                      <a:cubicBezTo>
                        <a:pt x="1537727" y="17414"/>
                        <a:pt x="1540203" y="16176"/>
                        <a:pt x="1555539" y="13318"/>
                      </a:cubicBezTo>
                      <a:cubicBezTo>
                        <a:pt x="1570969" y="10461"/>
                        <a:pt x="1556300" y="13985"/>
                        <a:pt x="1556396" y="13985"/>
                      </a:cubicBezTo>
                      <a:cubicBezTo>
                        <a:pt x="1556777" y="13890"/>
                        <a:pt x="1568111" y="11794"/>
                        <a:pt x="1568302" y="11794"/>
                      </a:cubicBezTo>
                      <a:cubicBezTo>
                        <a:pt x="1574684" y="10461"/>
                        <a:pt x="1576398" y="10175"/>
                        <a:pt x="1582590" y="9508"/>
                      </a:cubicBezTo>
                      <a:cubicBezTo>
                        <a:pt x="1591257" y="8651"/>
                        <a:pt x="1613070" y="5317"/>
                        <a:pt x="1604116" y="5698"/>
                      </a:cubicBezTo>
                      <a:cubicBezTo>
                        <a:pt x="1608878" y="5032"/>
                        <a:pt x="1610307" y="4555"/>
                        <a:pt x="1612307" y="4270"/>
                      </a:cubicBezTo>
                      <a:cubicBezTo>
                        <a:pt x="1614784" y="3793"/>
                        <a:pt x="1611165" y="5413"/>
                        <a:pt x="1611450" y="5508"/>
                      </a:cubicBezTo>
                      <a:cubicBezTo>
                        <a:pt x="1612117" y="5794"/>
                        <a:pt x="1617261" y="4746"/>
                        <a:pt x="1620785" y="4079"/>
                      </a:cubicBezTo>
                      <a:cubicBezTo>
                        <a:pt x="1625166" y="3317"/>
                        <a:pt x="1628214" y="2650"/>
                        <a:pt x="1630595" y="2079"/>
                      </a:cubicBezTo>
                      <a:cubicBezTo>
                        <a:pt x="1632977" y="1507"/>
                        <a:pt x="1634977" y="841"/>
                        <a:pt x="1637073" y="1222"/>
                      </a:cubicBezTo>
                      <a:cubicBezTo>
                        <a:pt x="1639073" y="1603"/>
                        <a:pt x="1641359" y="2650"/>
                        <a:pt x="1643073" y="5413"/>
                      </a:cubicBezTo>
                      <a:cubicBezTo>
                        <a:pt x="1644597" y="7889"/>
                        <a:pt x="1645550" y="13128"/>
                        <a:pt x="1641168" y="17128"/>
                      </a:cubicBezTo>
                      <a:cubicBezTo>
                        <a:pt x="1640978" y="16462"/>
                        <a:pt x="1641549" y="16081"/>
                        <a:pt x="1637930" y="17605"/>
                      </a:cubicBezTo>
                      <a:cubicBezTo>
                        <a:pt x="1631453" y="18462"/>
                        <a:pt x="1619546" y="20462"/>
                        <a:pt x="1619451" y="21129"/>
                      </a:cubicBezTo>
                      <a:cubicBezTo>
                        <a:pt x="1619451" y="20653"/>
                        <a:pt x="1616022" y="20557"/>
                        <a:pt x="1605259" y="22272"/>
                      </a:cubicBezTo>
                      <a:cubicBezTo>
                        <a:pt x="1605259" y="22558"/>
                        <a:pt x="1610879" y="23415"/>
                        <a:pt x="1598401" y="24558"/>
                      </a:cubicBezTo>
                      <a:cubicBezTo>
                        <a:pt x="1592019" y="25129"/>
                        <a:pt x="1591924" y="24463"/>
                        <a:pt x="1580113" y="26368"/>
                      </a:cubicBezTo>
                      <a:cubicBezTo>
                        <a:pt x="1572683" y="27511"/>
                        <a:pt x="1570112" y="28368"/>
                        <a:pt x="1562206" y="29511"/>
                      </a:cubicBezTo>
                      <a:cubicBezTo>
                        <a:pt x="1562206" y="29320"/>
                        <a:pt x="1560206" y="29606"/>
                        <a:pt x="1556967" y="29987"/>
                      </a:cubicBezTo>
                      <a:cubicBezTo>
                        <a:pt x="1553729" y="30463"/>
                        <a:pt x="1549443" y="31130"/>
                        <a:pt x="1544966" y="31797"/>
                      </a:cubicBezTo>
                      <a:cubicBezTo>
                        <a:pt x="1535917" y="33226"/>
                        <a:pt x="1526106" y="34845"/>
                        <a:pt x="1522963" y="35321"/>
                      </a:cubicBezTo>
                      <a:cubicBezTo>
                        <a:pt x="1512486" y="37131"/>
                        <a:pt x="1527059" y="35512"/>
                        <a:pt x="1523630" y="36274"/>
                      </a:cubicBezTo>
                      <a:cubicBezTo>
                        <a:pt x="1514962" y="38179"/>
                        <a:pt x="1506485" y="37893"/>
                        <a:pt x="1505342" y="37893"/>
                      </a:cubicBezTo>
                      <a:cubicBezTo>
                        <a:pt x="1503246" y="37798"/>
                        <a:pt x="1487340" y="40465"/>
                        <a:pt x="1482577" y="41227"/>
                      </a:cubicBezTo>
                      <a:cubicBezTo>
                        <a:pt x="1469337" y="43417"/>
                        <a:pt x="1456002" y="45703"/>
                        <a:pt x="1443239" y="47894"/>
                      </a:cubicBezTo>
                      <a:cubicBezTo>
                        <a:pt x="1439524" y="48561"/>
                        <a:pt x="1416474" y="52942"/>
                        <a:pt x="1414378" y="53133"/>
                      </a:cubicBezTo>
                      <a:cubicBezTo>
                        <a:pt x="1411044" y="53514"/>
                        <a:pt x="1434952" y="48180"/>
                        <a:pt x="1425522" y="49799"/>
                      </a:cubicBezTo>
                      <a:cubicBezTo>
                        <a:pt x="1421712" y="50466"/>
                        <a:pt x="1411140" y="52466"/>
                        <a:pt x="1401424" y="54276"/>
                      </a:cubicBezTo>
                      <a:cubicBezTo>
                        <a:pt x="1396661" y="55228"/>
                        <a:pt x="1391994" y="56086"/>
                        <a:pt x="1388565" y="56752"/>
                      </a:cubicBezTo>
                      <a:cubicBezTo>
                        <a:pt x="1386851" y="57133"/>
                        <a:pt x="1385517" y="57419"/>
                        <a:pt x="1384470" y="57610"/>
                      </a:cubicBezTo>
                      <a:cubicBezTo>
                        <a:pt x="1383517" y="57800"/>
                        <a:pt x="1382945" y="57991"/>
                        <a:pt x="1382945" y="57991"/>
                      </a:cubicBezTo>
                      <a:cubicBezTo>
                        <a:pt x="1383041" y="57419"/>
                        <a:pt x="1376373" y="58276"/>
                        <a:pt x="1366944" y="59705"/>
                      </a:cubicBezTo>
                      <a:cubicBezTo>
                        <a:pt x="1359324" y="60848"/>
                        <a:pt x="1351227" y="62182"/>
                        <a:pt x="1343893" y="63515"/>
                      </a:cubicBezTo>
                      <a:cubicBezTo>
                        <a:pt x="1338178" y="64658"/>
                        <a:pt x="1336178" y="65134"/>
                        <a:pt x="1330272" y="66277"/>
                      </a:cubicBezTo>
                      <a:cubicBezTo>
                        <a:pt x="1312937" y="69421"/>
                        <a:pt x="1301507" y="70373"/>
                        <a:pt x="1287029" y="72278"/>
                      </a:cubicBezTo>
                      <a:cubicBezTo>
                        <a:pt x="1282743" y="72850"/>
                        <a:pt x="1282743" y="73040"/>
                        <a:pt x="1282743" y="73231"/>
                      </a:cubicBezTo>
                      <a:cubicBezTo>
                        <a:pt x="1277504" y="74088"/>
                        <a:pt x="1271789" y="74945"/>
                        <a:pt x="1266550" y="75802"/>
                      </a:cubicBezTo>
                      <a:cubicBezTo>
                        <a:pt x="1257120" y="77422"/>
                        <a:pt x="1248548" y="78946"/>
                        <a:pt x="1237785" y="80755"/>
                      </a:cubicBezTo>
                      <a:cubicBezTo>
                        <a:pt x="1228260" y="82184"/>
                        <a:pt x="1222545" y="83041"/>
                        <a:pt x="1213496" y="84375"/>
                      </a:cubicBezTo>
                      <a:cubicBezTo>
                        <a:pt x="1209305" y="84946"/>
                        <a:pt x="1200828" y="86185"/>
                        <a:pt x="1197589" y="86947"/>
                      </a:cubicBezTo>
                      <a:cubicBezTo>
                        <a:pt x="1192065" y="88280"/>
                        <a:pt x="1163870" y="92376"/>
                        <a:pt x="1154060" y="93995"/>
                      </a:cubicBezTo>
                      <a:cubicBezTo>
                        <a:pt x="1149774" y="94757"/>
                        <a:pt x="1121770" y="99710"/>
                        <a:pt x="1120627" y="99996"/>
                      </a:cubicBezTo>
                      <a:cubicBezTo>
                        <a:pt x="1118912" y="100186"/>
                        <a:pt x="1124628" y="98758"/>
                        <a:pt x="1125199" y="98567"/>
                      </a:cubicBezTo>
                      <a:lnTo>
                        <a:pt x="1110816" y="101234"/>
                      </a:lnTo>
                      <a:cubicBezTo>
                        <a:pt x="1109292" y="101520"/>
                        <a:pt x="1099672" y="103901"/>
                        <a:pt x="1097195" y="104282"/>
                      </a:cubicBezTo>
                      <a:cubicBezTo>
                        <a:pt x="1095767" y="104473"/>
                        <a:pt x="1097100" y="103711"/>
                        <a:pt x="1094148" y="103996"/>
                      </a:cubicBezTo>
                      <a:cubicBezTo>
                        <a:pt x="1089195" y="104568"/>
                        <a:pt x="1080527" y="105997"/>
                        <a:pt x="1075098" y="106854"/>
                      </a:cubicBezTo>
                      <a:cubicBezTo>
                        <a:pt x="1067001" y="108378"/>
                        <a:pt x="1053571" y="110854"/>
                        <a:pt x="1053666" y="110092"/>
                      </a:cubicBezTo>
                      <a:cubicBezTo>
                        <a:pt x="1053666" y="110378"/>
                        <a:pt x="1045379" y="111997"/>
                        <a:pt x="1046523" y="111997"/>
                      </a:cubicBezTo>
                      <a:cubicBezTo>
                        <a:pt x="1041665" y="112188"/>
                        <a:pt x="1037093" y="112950"/>
                        <a:pt x="1024996" y="114855"/>
                      </a:cubicBezTo>
                      <a:cubicBezTo>
                        <a:pt x="1019471" y="115712"/>
                        <a:pt x="1010899" y="117046"/>
                        <a:pt x="1005851" y="117998"/>
                      </a:cubicBezTo>
                      <a:cubicBezTo>
                        <a:pt x="1002612" y="118665"/>
                        <a:pt x="1005470" y="118379"/>
                        <a:pt x="1001279" y="119046"/>
                      </a:cubicBezTo>
                      <a:cubicBezTo>
                        <a:pt x="988991" y="120856"/>
                        <a:pt x="984610" y="121427"/>
                        <a:pt x="971656" y="123332"/>
                      </a:cubicBezTo>
                      <a:cubicBezTo>
                        <a:pt x="968798" y="123808"/>
                        <a:pt x="960607" y="125047"/>
                        <a:pt x="953177" y="126285"/>
                      </a:cubicBezTo>
                      <a:cubicBezTo>
                        <a:pt x="945748" y="127428"/>
                        <a:pt x="938985" y="128380"/>
                        <a:pt x="938985" y="128095"/>
                      </a:cubicBezTo>
                      <a:cubicBezTo>
                        <a:pt x="925174" y="130285"/>
                        <a:pt x="937842" y="129047"/>
                        <a:pt x="928317" y="130857"/>
                      </a:cubicBezTo>
                      <a:cubicBezTo>
                        <a:pt x="923460" y="131714"/>
                        <a:pt x="918792" y="131905"/>
                        <a:pt x="917459" y="132000"/>
                      </a:cubicBezTo>
                      <a:cubicBezTo>
                        <a:pt x="913935" y="132476"/>
                        <a:pt x="910410" y="132952"/>
                        <a:pt x="906600" y="133429"/>
                      </a:cubicBezTo>
                      <a:cubicBezTo>
                        <a:pt x="902028" y="134095"/>
                        <a:pt x="890408" y="136191"/>
                        <a:pt x="879930" y="138001"/>
                      </a:cubicBezTo>
                      <a:cubicBezTo>
                        <a:pt x="874691" y="138858"/>
                        <a:pt x="869739" y="139715"/>
                        <a:pt x="866119" y="140382"/>
                      </a:cubicBezTo>
                      <a:cubicBezTo>
                        <a:pt x="862499" y="140953"/>
                        <a:pt x="860118" y="141239"/>
                        <a:pt x="860118" y="141049"/>
                      </a:cubicBezTo>
                      <a:cubicBezTo>
                        <a:pt x="860594" y="141144"/>
                        <a:pt x="857737" y="142858"/>
                        <a:pt x="852212" y="143716"/>
                      </a:cubicBezTo>
                      <a:cubicBezTo>
                        <a:pt x="849355" y="144192"/>
                        <a:pt x="846593" y="144097"/>
                        <a:pt x="845736" y="144192"/>
                      </a:cubicBezTo>
                      <a:cubicBezTo>
                        <a:pt x="844021" y="144382"/>
                        <a:pt x="839544" y="145049"/>
                        <a:pt x="837735" y="145240"/>
                      </a:cubicBezTo>
                      <a:cubicBezTo>
                        <a:pt x="830210" y="146287"/>
                        <a:pt x="826590" y="146764"/>
                        <a:pt x="818970" y="148097"/>
                      </a:cubicBezTo>
                      <a:cubicBezTo>
                        <a:pt x="816398" y="148573"/>
                        <a:pt x="812684" y="149145"/>
                        <a:pt x="811065" y="149240"/>
                      </a:cubicBezTo>
                      <a:cubicBezTo>
                        <a:pt x="807731" y="149431"/>
                        <a:pt x="816970" y="147335"/>
                        <a:pt x="814494" y="147526"/>
                      </a:cubicBezTo>
                      <a:cubicBezTo>
                        <a:pt x="811636" y="147811"/>
                        <a:pt x="796586" y="150955"/>
                        <a:pt x="792015" y="151621"/>
                      </a:cubicBezTo>
                      <a:cubicBezTo>
                        <a:pt x="778679" y="153812"/>
                        <a:pt x="764392" y="155622"/>
                        <a:pt x="751628" y="157432"/>
                      </a:cubicBezTo>
                      <a:cubicBezTo>
                        <a:pt x="737722" y="159432"/>
                        <a:pt x="750009" y="159718"/>
                        <a:pt x="730388" y="161908"/>
                      </a:cubicBezTo>
                      <a:cubicBezTo>
                        <a:pt x="720291" y="163051"/>
                        <a:pt x="716577" y="163147"/>
                        <a:pt x="701241" y="165814"/>
                      </a:cubicBezTo>
                      <a:cubicBezTo>
                        <a:pt x="696002" y="166671"/>
                        <a:pt x="683048" y="170100"/>
                        <a:pt x="680667" y="169433"/>
                      </a:cubicBezTo>
                      <a:cubicBezTo>
                        <a:pt x="677905" y="168766"/>
                        <a:pt x="661617" y="172195"/>
                        <a:pt x="654093" y="173815"/>
                      </a:cubicBezTo>
                      <a:cubicBezTo>
                        <a:pt x="640281" y="176672"/>
                        <a:pt x="635423" y="176482"/>
                        <a:pt x="622184" y="178387"/>
                      </a:cubicBezTo>
                      <a:cubicBezTo>
                        <a:pt x="608563" y="180387"/>
                        <a:pt x="618564" y="180101"/>
                        <a:pt x="615516" y="180958"/>
                      </a:cubicBezTo>
                      <a:cubicBezTo>
                        <a:pt x="612564" y="181816"/>
                        <a:pt x="597895" y="182482"/>
                        <a:pt x="593228" y="183721"/>
                      </a:cubicBezTo>
                      <a:cubicBezTo>
                        <a:pt x="591894" y="184102"/>
                        <a:pt x="597609" y="183435"/>
                        <a:pt x="594085" y="184197"/>
                      </a:cubicBezTo>
                      <a:cubicBezTo>
                        <a:pt x="592275" y="184578"/>
                        <a:pt x="583322" y="186007"/>
                        <a:pt x="581512" y="186197"/>
                      </a:cubicBezTo>
                      <a:cubicBezTo>
                        <a:pt x="573797" y="186959"/>
                        <a:pt x="586274" y="184387"/>
                        <a:pt x="570463" y="186673"/>
                      </a:cubicBezTo>
                      <a:cubicBezTo>
                        <a:pt x="549603" y="189721"/>
                        <a:pt x="523028" y="194008"/>
                        <a:pt x="502550" y="197627"/>
                      </a:cubicBezTo>
                      <a:cubicBezTo>
                        <a:pt x="495692" y="198865"/>
                        <a:pt x="494739" y="199056"/>
                        <a:pt x="487595" y="200294"/>
                      </a:cubicBezTo>
                      <a:cubicBezTo>
                        <a:pt x="475403" y="202961"/>
                        <a:pt x="483690" y="199818"/>
                        <a:pt x="482357" y="200104"/>
                      </a:cubicBezTo>
                      <a:cubicBezTo>
                        <a:pt x="469974" y="202104"/>
                        <a:pt x="475785" y="202771"/>
                        <a:pt x="459020" y="204390"/>
                      </a:cubicBezTo>
                      <a:cubicBezTo>
                        <a:pt x="455973" y="204866"/>
                        <a:pt x="451781" y="205628"/>
                        <a:pt x="448829" y="206104"/>
                      </a:cubicBezTo>
                      <a:cubicBezTo>
                        <a:pt x="445114" y="206771"/>
                        <a:pt x="429683" y="209438"/>
                        <a:pt x="415205" y="211915"/>
                      </a:cubicBezTo>
                      <a:cubicBezTo>
                        <a:pt x="407966" y="213153"/>
                        <a:pt x="401013" y="214296"/>
                        <a:pt x="395774" y="215153"/>
                      </a:cubicBezTo>
                      <a:cubicBezTo>
                        <a:pt x="390631" y="215915"/>
                        <a:pt x="387202" y="216391"/>
                        <a:pt x="387297" y="216201"/>
                      </a:cubicBezTo>
                      <a:lnTo>
                        <a:pt x="365675" y="220868"/>
                      </a:lnTo>
                      <a:cubicBezTo>
                        <a:pt x="365771" y="220201"/>
                        <a:pt x="354912" y="221725"/>
                        <a:pt x="346149" y="223154"/>
                      </a:cubicBezTo>
                      <a:cubicBezTo>
                        <a:pt x="336434" y="224678"/>
                        <a:pt x="337100" y="224011"/>
                        <a:pt x="332433" y="224392"/>
                      </a:cubicBezTo>
                      <a:cubicBezTo>
                        <a:pt x="328718" y="224678"/>
                        <a:pt x="318241" y="228012"/>
                        <a:pt x="308335" y="229536"/>
                      </a:cubicBezTo>
                      <a:cubicBezTo>
                        <a:pt x="308335" y="229345"/>
                        <a:pt x="312812" y="227345"/>
                        <a:pt x="309383" y="227821"/>
                      </a:cubicBezTo>
                      <a:cubicBezTo>
                        <a:pt x="301382" y="228964"/>
                        <a:pt x="287570" y="231631"/>
                        <a:pt x="286999" y="232108"/>
                      </a:cubicBezTo>
                      <a:cubicBezTo>
                        <a:pt x="286618" y="232489"/>
                        <a:pt x="293381" y="231822"/>
                        <a:pt x="284808" y="233155"/>
                      </a:cubicBezTo>
                      <a:cubicBezTo>
                        <a:pt x="279188" y="234108"/>
                        <a:pt x="277664" y="234203"/>
                        <a:pt x="274616" y="234489"/>
                      </a:cubicBezTo>
                      <a:cubicBezTo>
                        <a:pt x="269568" y="234870"/>
                        <a:pt x="276521" y="233060"/>
                        <a:pt x="272045" y="233346"/>
                      </a:cubicBezTo>
                      <a:cubicBezTo>
                        <a:pt x="271187" y="233441"/>
                        <a:pt x="265187" y="235060"/>
                        <a:pt x="265377" y="235060"/>
                      </a:cubicBezTo>
                      <a:cubicBezTo>
                        <a:pt x="260900" y="236013"/>
                        <a:pt x="255471" y="237061"/>
                        <a:pt x="249185" y="238013"/>
                      </a:cubicBezTo>
                      <a:cubicBezTo>
                        <a:pt x="243660" y="238870"/>
                        <a:pt x="243089" y="238775"/>
                        <a:pt x="239374" y="239442"/>
                      </a:cubicBezTo>
                      <a:cubicBezTo>
                        <a:pt x="233849" y="240585"/>
                        <a:pt x="231849" y="241156"/>
                        <a:pt x="228325" y="241918"/>
                      </a:cubicBezTo>
                      <a:cubicBezTo>
                        <a:pt x="223562" y="243061"/>
                        <a:pt x="220229" y="242395"/>
                        <a:pt x="212228" y="244014"/>
                      </a:cubicBezTo>
                      <a:cubicBezTo>
                        <a:pt x="208322" y="244776"/>
                        <a:pt x="207941" y="245252"/>
                        <a:pt x="203465" y="246014"/>
                      </a:cubicBezTo>
                      <a:cubicBezTo>
                        <a:pt x="198893" y="246776"/>
                        <a:pt x="193559" y="247633"/>
                        <a:pt x="188796" y="248395"/>
                      </a:cubicBezTo>
                      <a:cubicBezTo>
                        <a:pt x="200798" y="246490"/>
                        <a:pt x="217752" y="242966"/>
                        <a:pt x="198131" y="246014"/>
                      </a:cubicBezTo>
                      <a:cubicBezTo>
                        <a:pt x="189177" y="247443"/>
                        <a:pt x="172127" y="250300"/>
                        <a:pt x="172127" y="250872"/>
                      </a:cubicBezTo>
                      <a:cubicBezTo>
                        <a:pt x="172127" y="250586"/>
                        <a:pt x="168603" y="250967"/>
                        <a:pt x="163079" y="251729"/>
                      </a:cubicBezTo>
                      <a:cubicBezTo>
                        <a:pt x="157554" y="252586"/>
                        <a:pt x="150029" y="253634"/>
                        <a:pt x="142028" y="254872"/>
                      </a:cubicBezTo>
                      <a:cubicBezTo>
                        <a:pt x="126122" y="257444"/>
                        <a:pt x="108310" y="260302"/>
                        <a:pt x="101166" y="261445"/>
                      </a:cubicBezTo>
                      <a:cubicBezTo>
                        <a:pt x="88022" y="263540"/>
                        <a:pt x="93260" y="263254"/>
                        <a:pt x="93165" y="263921"/>
                      </a:cubicBezTo>
                      <a:cubicBezTo>
                        <a:pt x="86879" y="265636"/>
                        <a:pt x="84974" y="265921"/>
                        <a:pt x="78878" y="266207"/>
                      </a:cubicBezTo>
                      <a:cubicBezTo>
                        <a:pt x="78973" y="264874"/>
                        <a:pt x="46112" y="269731"/>
                        <a:pt x="30014" y="272303"/>
                      </a:cubicBezTo>
                      <a:cubicBezTo>
                        <a:pt x="26490" y="272875"/>
                        <a:pt x="22871" y="273446"/>
                        <a:pt x="19346" y="274018"/>
                      </a:cubicBezTo>
                      <a:cubicBezTo>
                        <a:pt x="19346" y="277351"/>
                        <a:pt x="19442" y="280685"/>
                        <a:pt x="19442" y="283733"/>
                      </a:cubicBezTo>
                      <a:cubicBezTo>
                        <a:pt x="19537" y="286400"/>
                        <a:pt x="19632" y="288781"/>
                        <a:pt x="19727" y="290972"/>
                      </a:cubicBezTo>
                      <a:cubicBezTo>
                        <a:pt x="20299" y="300307"/>
                        <a:pt x="20489" y="305450"/>
                        <a:pt x="20489" y="320309"/>
                      </a:cubicBezTo>
                      <a:cubicBezTo>
                        <a:pt x="20489" y="304783"/>
                        <a:pt x="19632" y="298306"/>
                        <a:pt x="19632" y="317547"/>
                      </a:cubicBezTo>
                      <a:lnTo>
                        <a:pt x="19632" y="361743"/>
                      </a:lnTo>
                      <a:cubicBezTo>
                        <a:pt x="19632" y="379269"/>
                        <a:pt x="19727" y="387079"/>
                        <a:pt x="20585" y="395366"/>
                      </a:cubicBezTo>
                      <a:cubicBezTo>
                        <a:pt x="20204" y="391747"/>
                        <a:pt x="19823" y="387937"/>
                        <a:pt x="19442" y="390508"/>
                      </a:cubicBezTo>
                      <a:cubicBezTo>
                        <a:pt x="19156" y="391937"/>
                        <a:pt x="18965" y="403177"/>
                        <a:pt x="19346" y="403939"/>
                      </a:cubicBezTo>
                      <a:cubicBezTo>
                        <a:pt x="19823" y="404986"/>
                        <a:pt x="19537" y="415369"/>
                        <a:pt x="19537" y="422798"/>
                      </a:cubicBezTo>
                      <a:cubicBezTo>
                        <a:pt x="19537" y="426703"/>
                        <a:pt x="20013" y="426703"/>
                        <a:pt x="20204" y="430323"/>
                      </a:cubicBezTo>
                      <a:cubicBezTo>
                        <a:pt x="20489" y="435752"/>
                        <a:pt x="19918" y="440610"/>
                        <a:pt x="19823" y="445658"/>
                      </a:cubicBezTo>
                      <a:cubicBezTo>
                        <a:pt x="19823" y="450611"/>
                        <a:pt x="19727" y="456136"/>
                        <a:pt x="19727" y="461279"/>
                      </a:cubicBezTo>
                      <a:cubicBezTo>
                        <a:pt x="19727" y="466804"/>
                        <a:pt x="19823" y="474043"/>
                        <a:pt x="20204" y="476233"/>
                      </a:cubicBezTo>
                      <a:cubicBezTo>
                        <a:pt x="20489" y="478519"/>
                        <a:pt x="20394" y="484806"/>
                        <a:pt x="20394" y="491378"/>
                      </a:cubicBezTo>
                      <a:cubicBezTo>
                        <a:pt x="19823" y="491664"/>
                        <a:pt x="19727" y="487663"/>
                        <a:pt x="19918" y="499855"/>
                      </a:cubicBezTo>
                      <a:cubicBezTo>
                        <a:pt x="20108" y="506904"/>
                        <a:pt x="20204" y="513762"/>
                        <a:pt x="20394" y="520429"/>
                      </a:cubicBezTo>
                      <a:cubicBezTo>
                        <a:pt x="20299" y="519477"/>
                        <a:pt x="20775" y="533002"/>
                        <a:pt x="20489" y="530621"/>
                      </a:cubicBezTo>
                      <a:cubicBezTo>
                        <a:pt x="20394" y="529764"/>
                        <a:pt x="20299" y="526049"/>
                        <a:pt x="20013" y="527573"/>
                      </a:cubicBezTo>
                      <a:cubicBezTo>
                        <a:pt x="20013" y="538622"/>
                        <a:pt x="20204" y="536812"/>
                        <a:pt x="20489" y="543480"/>
                      </a:cubicBezTo>
                      <a:cubicBezTo>
                        <a:pt x="20680" y="547957"/>
                        <a:pt x="21061" y="559196"/>
                        <a:pt x="20585" y="563101"/>
                      </a:cubicBezTo>
                      <a:cubicBezTo>
                        <a:pt x="20013" y="568054"/>
                        <a:pt x="19918" y="560339"/>
                        <a:pt x="19632" y="574912"/>
                      </a:cubicBezTo>
                      <a:cubicBezTo>
                        <a:pt x="19537" y="582818"/>
                        <a:pt x="19346" y="593677"/>
                        <a:pt x="19251" y="601773"/>
                      </a:cubicBezTo>
                      <a:cubicBezTo>
                        <a:pt x="19251" y="610631"/>
                        <a:pt x="19632" y="604630"/>
                        <a:pt x="19918" y="605583"/>
                      </a:cubicBezTo>
                      <a:cubicBezTo>
                        <a:pt x="20299" y="606916"/>
                        <a:pt x="20489" y="614155"/>
                        <a:pt x="20204" y="619013"/>
                      </a:cubicBezTo>
                      <a:cubicBezTo>
                        <a:pt x="20013" y="622156"/>
                        <a:pt x="19632" y="636349"/>
                        <a:pt x="20108" y="636539"/>
                      </a:cubicBezTo>
                      <a:cubicBezTo>
                        <a:pt x="18965" y="636253"/>
                        <a:pt x="19823" y="671210"/>
                        <a:pt x="19918" y="679783"/>
                      </a:cubicBezTo>
                      <a:cubicBezTo>
                        <a:pt x="19918" y="688069"/>
                        <a:pt x="19727" y="686450"/>
                        <a:pt x="19632" y="693403"/>
                      </a:cubicBezTo>
                      <a:cubicBezTo>
                        <a:pt x="19632" y="701404"/>
                        <a:pt x="19537" y="710167"/>
                        <a:pt x="19537" y="718359"/>
                      </a:cubicBezTo>
                      <a:cubicBezTo>
                        <a:pt x="19537" y="721407"/>
                        <a:pt x="19537" y="733599"/>
                        <a:pt x="19537" y="744934"/>
                      </a:cubicBezTo>
                      <a:cubicBezTo>
                        <a:pt x="19537" y="750649"/>
                        <a:pt x="19442" y="756078"/>
                        <a:pt x="19442" y="760174"/>
                      </a:cubicBezTo>
                      <a:cubicBezTo>
                        <a:pt x="19346" y="764269"/>
                        <a:pt x="19251" y="766841"/>
                        <a:pt x="19156" y="766841"/>
                      </a:cubicBezTo>
                      <a:cubicBezTo>
                        <a:pt x="19156" y="777795"/>
                        <a:pt x="19251" y="780748"/>
                        <a:pt x="19823" y="781605"/>
                      </a:cubicBezTo>
                      <a:cubicBezTo>
                        <a:pt x="20108" y="781986"/>
                        <a:pt x="20680" y="789892"/>
                        <a:pt x="20680" y="795321"/>
                      </a:cubicBezTo>
                      <a:cubicBezTo>
                        <a:pt x="20680" y="794368"/>
                        <a:pt x="19727" y="799226"/>
                        <a:pt x="19632" y="801322"/>
                      </a:cubicBezTo>
                      <a:cubicBezTo>
                        <a:pt x="19251" y="807703"/>
                        <a:pt x="19346" y="817514"/>
                        <a:pt x="19537" y="824944"/>
                      </a:cubicBezTo>
                      <a:cubicBezTo>
                        <a:pt x="19632" y="831516"/>
                        <a:pt x="19823" y="838945"/>
                        <a:pt x="19918" y="846184"/>
                      </a:cubicBezTo>
                      <a:cubicBezTo>
                        <a:pt x="19823" y="847137"/>
                        <a:pt x="19537" y="851899"/>
                        <a:pt x="19346" y="853900"/>
                      </a:cubicBezTo>
                      <a:cubicBezTo>
                        <a:pt x="18965" y="865615"/>
                        <a:pt x="20680" y="865711"/>
                        <a:pt x="20680" y="875998"/>
                      </a:cubicBezTo>
                      <a:cubicBezTo>
                        <a:pt x="20680" y="890952"/>
                        <a:pt x="19442" y="875426"/>
                        <a:pt x="19251" y="885237"/>
                      </a:cubicBezTo>
                      <a:cubicBezTo>
                        <a:pt x="18965" y="902001"/>
                        <a:pt x="20108" y="919717"/>
                        <a:pt x="20394" y="933910"/>
                      </a:cubicBezTo>
                      <a:cubicBezTo>
                        <a:pt x="20489" y="936577"/>
                        <a:pt x="20775" y="969438"/>
                        <a:pt x="20204" y="955722"/>
                      </a:cubicBezTo>
                      <a:cubicBezTo>
                        <a:pt x="20204" y="940863"/>
                        <a:pt x="19727" y="936862"/>
                        <a:pt x="19442" y="952102"/>
                      </a:cubicBezTo>
                      <a:cubicBezTo>
                        <a:pt x="19346" y="957151"/>
                        <a:pt x="19442" y="974772"/>
                        <a:pt x="19918" y="973057"/>
                      </a:cubicBezTo>
                      <a:cubicBezTo>
                        <a:pt x="20108" y="972581"/>
                        <a:pt x="20585" y="963818"/>
                        <a:pt x="20775" y="967819"/>
                      </a:cubicBezTo>
                      <a:cubicBezTo>
                        <a:pt x="20775" y="968485"/>
                        <a:pt x="19061" y="995060"/>
                        <a:pt x="19632" y="998394"/>
                      </a:cubicBezTo>
                      <a:cubicBezTo>
                        <a:pt x="20013" y="1000489"/>
                        <a:pt x="20394" y="998108"/>
                        <a:pt x="20680" y="1000870"/>
                      </a:cubicBezTo>
                      <a:cubicBezTo>
                        <a:pt x="20966" y="1003442"/>
                        <a:pt x="21156" y="1009729"/>
                        <a:pt x="21347" y="1013920"/>
                      </a:cubicBezTo>
                      <a:cubicBezTo>
                        <a:pt x="20489" y="1013729"/>
                        <a:pt x="20108" y="1012110"/>
                        <a:pt x="20108" y="1028683"/>
                      </a:cubicBezTo>
                      <a:cubicBezTo>
                        <a:pt x="20108" y="1032874"/>
                        <a:pt x="20489" y="1057449"/>
                        <a:pt x="20870" y="1050019"/>
                      </a:cubicBezTo>
                      <a:lnTo>
                        <a:pt x="20870" y="1064497"/>
                      </a:lnTo>
                      <a:cubicBezTo>
                        <a:pt x="20585" y="1065069"/>
                        <a:pt x="20204" y="1061354"/>
                        <a:pt x="19918" y="1064688"/>
                      </a:cubicBezTo>
                      <a:cubicBezTo>
                        <a:pt x="19537" y="1068879"/>
                        <a:pt x="19537" y="1078118"/>
                        <a:pt x="19632" y="1084595"/>
                      </a:cubicBezTo>
                      <a:cubicBezTo>
                        <a:pt x="19918" y="1099549"/>
                        <a:pt x="21347" y="1103931"/>
                        <a:pt x="20013" y="1115075"/>
                      </a:cubicBezTo>
                      <a:cubicBezTo>
                        <a:pt x="18584" y="1114694"/>
                        <a:pt x="20299" y="1126791"/>
                        <a:pt x="20299" y="1137840"/>
                      </a:cubicBezTo>
                      <a:cubicBezTo>
                        <a:pt x="20299" y="1145460"/>
                        <a:pt x="19442" y="1155842"/>
                        <a:pt x="19727" y="1161462"/>
                      </a:cubicBezTo>
                      <a:cubicBezTo>
                        <a:pt x="19823" y="1162700"/>
                        <a:pt x="20585" y="1172416"/>
                        <a:pt x="20585" y="1172701"/>
                      </a:cubicBezTo>
                      <a:cubicBezTo>
                        <a:pt x="20108" y="1177750"/>
                        <a:pt x="19918" y="1170987"/>
                        <a:pt x="19632" y="1182512"/>
                      </a:cubicBezTo>
                      <a:cubicBezTo>
                        <a:pt x="19537" y="1187751"/>
                        <a:pt x="19346" y="1198514"/>
                        <a:pt x="19727" y="1201467"/>
                      </a:cubicBezTo>
                      <a:cubicBezTo>
                        <a:pt x="20108" y="1204039"/>
                        <a:pt x="19918" y="1214326"/>
                        <a:pt x="19918" y="1221755"/>
                      </a:cubicBezTo>
                      <a:cubicBezTo>
                        <a:pt x="19918" y="1226327"/>
                        <a:pt x="20775" y="1228518"/>
                        <a:pt x="20775" y="1238614"/>
                      </a:cubicBezTo>
                      <a:lnTo>
                        <a:pt x="19918" y="1238424"/>
                      </a:lnTo>
                      <a:cubicBezTo>
                        <a:pt x="19918" y="1243758"/>
                        <a:pt x="19918" y="1252902"/>
                        <a:pt x="20299" y="1252997"/>
                      </a:cubicBezTo>
                      <a:cubicBezTo>
                        <a:pt x="20680" y="1259474"/>
                        <a:pt x="20680" y="1261189"/>
                        <a:pt x="20299" y="1267475"/>
                      </a:cubicBezTo>
                      <a:cubicBezTo>
                        <a:pt x="20299" y="1273857"/>
                        <a:pt x="20299" y="1274714"/>
                        <a:pt x="20680" y="1274809"/>
                      </a:cubicBezTo>
                      <a:cubicBezTo>
                        <a:pt x="21156" y="1274905"/>
                        <a:pt x="21061" y="1284144"/>
                        <a:pt x="21061" y="1289383"/>
                      </a:cubicBezTo>
                      <a:lnTo>
                        <a:pt x="19632" y="1289002"/>
                      </a:lnTo>
                      <a:cubicBezTo>
                        <a:pt x="19918" y="1289097"/>
                        <a:pt x="20108" y="1294907"/>
                        <a:pt x="20204" y="1301575"/>
                      </a:cubicBezTo>
                      <a:cubicBezTo>
                        <a:pt x="20204" y="1308338"/>
                        <a:pt x="20299" y="1315862"/>
                        <a:pt x="20299" y="1319482"/>
                      </a:cubicBezTo>
                      <a:cubicBezTo>
                        <a:pt x="20299" y="1329673"/>
                        <a:pt x="19823" y="1329197"/>
                        <a:pt x="19727" y="1336436"/>
                      </a:cubicBezTo>
                      <a:cubicBezTo>
                        <a:pt x="19251" y="1367869"/>
                        <a:pt x="19346" y="1401111"/>
                        <a:pt x="19346" y="1433496"/>
                      </a:cubicBezTo>
                      <a:cubicBezTo>
                        <a:pt x="19346" y="1433210"/>
                        <a:pt x="18965" y="1435306"/>
                        <a:pt x="18965" y="1441211"/>
                      </a:cubicBezTo>
                      <a:cubicBezTo>
                        <a:pt x="18965" y="1446545"/>
                        <a:pt x="18965" y="1451974"/>
                        <a:pt x="18965" y="1457308"/>
                      </a:cubicBezTo>
                      <a:cubicBezTo>
                        <a:pt x="19061" y="1474549"/>
                        <a:pt x="19156" y="1491694"/>
                        <a:pt x="19251" y="1508839"/>
                      </a:cubicBezTo>
                      <a:cubicBezTo>
                        <a:pt x="19442" y="1531889"/>
                        <a:pt x="19537" y="1556368"/>
                        <a:pt x="19727" y="1579038"/>
                      </a:cubicBezTo>
                      <a:cubicBezTo>
                        <a:pt x="19823" y="1588182"/>
                        <a:pt x="19918" y="1597516"/>
                        <a:pt x="20299" y="1602469"/>
                      </a:cubicBezTo>
                      <a:cubicBezTo>
                        <a:pt x="20585" y="1605898"/>
                        <a:pt x="20489" y="1614090"/>
                        <a:pt x="20489" y="1618852"/>
                      </a:cubicBezTo>
                      <a:cubicBezTo>
                        <a:pt x="20489" y="1614376"/>
                        <a:pt x="20204" y="1610375"/>
                        <a:pt x="20108" y="1616566"/>
                      </a:cubicBezTo>
                      <a:cubicBezTo>
                        <a:pt x="20108" y="1629616"/>
                        <a:pt x="20013" y="1644380"/>
                        <a:pt x="20013" y="1657619"/>
                      </a:cubicBezTo>
                      <a:cubicBezTo>
                        <a:pt x="20013" y="1663334"/>
                        <a:pt x="19918" y="1678955"/>
                        <a:pt x="20204" y="1682860"/>
                      </a:cubicBezTo>
                      <a:cubicBezTo>
                        <a:pt x="20489" y="1685623"/>
                        <a:pt x="21347" y="1681241"/>
                        <a:pt x="21632" y="1681336"/>
                      </a:cubicBezTo>
                      <a:cubicBezTo>
                        <a:pt x="21632" y="1692100"/>
                        <a:pt x="20775" y="1694672"/>
                        <a:pt x="20394" y="1695243"/>
                      </a:cubicBezTo>
                      <a:cubicBezTo>
                        <a:pt x="19727" y="1696005"/>
                        <a:pt x="20013" y="1707530"/>
                        <a:pt x="20013" y="1718293"/>
                      </a:cubicBezTo>
                      <a:cubicBezTo>
                        <a:pt x="20013" y="1732295"/>
                        <a:pt x="20108" y="1748107"/>
                        <a:pt x="19823" y="1761727"/>
                      </a:cubicBezTo>
                      <a:cubicBezTo>
                        <a:pt x="19727" y="1764204"/>
                        <a:pt x="19537" y="1767823"/>
                        <a:pt x="19537" y="1769062"/>
                      </a:cubicBezTo>
                      <a:cubicBezTo>
                        <a:pt x="19632" y="1776301"/>
                        <a:pt x="19918" y="1780301"/>
                        <a:pt x="20108" y="1786111"/>
                      </a:cubicBezTo>
                      <a:cubicBezTo>
                        <a:pt x="20585" y="1798303"/>
                        <a:pt x="19727" y="1814972"/>
                        <a:pt x="19632" y="1827450"/>
                      </a:cubicBezTo>
                      <a:cubicBezTo>
                        <a:pt x="19537" y="1841261"/>
                        <a:pt x="20013" y="1844214"/>
                        <a:pt x="20585" y="1850977"/>
                      </a:cubicBezTo>
                      <a:cubicBezTo>
                        <a:pt x="21537" y="1863264"/>
                        <a:pt x="20013" y="1859454"/>
                        <a:pt x="19823" y="1860406"/>
                      </a:cubicBezTo>
                      <a:cubicBezTo>
                        <a:pt x="19156" y="1862978"/>
                        <a:pt x="20394" y="1878314"/>
                        <a:pt x="20394" y="1880028"/>
                      </a:cubicBezTo>
                      <a:cubicBezTo>
                        <a:pt x="20870" y="1891839"/>
                        <a:pt x="19823" y="1894792"/>
                        <a:pt x="19632" y="1902793"/>
                      </a:cubicBezTo>
                      <a:cubicBezTo>
                        <a:pt x="19346" y="1912603"/>
                        <a:pt x="19537" y="1925748"/>
                        <a:pt x="19632" y="1935940"/>
                      </a:cubicBezTo>
                      <a:cubicBezTo>
                        <a:pt x="19632" y="1939083"/>
                        <a:pt x="19727" y="1949656"/>
                        <a:pt x="19823" y="1959466"/>
                      </a:cubicBezTo>
                      <a:cubicBezTo>
                        <a:pt x="19823" y="1969277"/>
                        <a:pt x="19727" y="1978326"/>
                        <a:pt x="19346" y="1978231"/>
                      </a:cubicBezTo>
                      <a:cubicBezTo>
                        <a:pt x="19156" y="1986232"/>
                        <a:pt x="19442" y="1995947"/>
                        <a:pt x="19537" y="2003758"/>
                      </a:cubicBezTo>
                      <a:cubicBezTo>
                        <a:pt x="19727" y="2033285"/>
                        <a:pt x="19918" y="2064051"/>
                        <a:pt x="20108" y="2093864"/>
                      </a:cubicBezTo>
                      <a:cubicBezTo>
                        <a:pt x="20204" y="2104151"/>
                        <a:pt x="20489" y="2116343"/>
                        <a:pt x="21156" y="2116534"/>
                      </a:cubicBezTo>
                      <a:cubicBezTo>
                        <a:pt x="20775" y="2116439"/>
                        <a:pt x="20204" y="2114343"/>
                        <a:pt x="19918" y="2120820"/>
                      </a:cubicBezTo>
                      <a:cubicBezTo>
                        <a:pt x="19727" y="2126154"/>
                        <a:pt x="20013" y="2129202"/>
                        <a:pt x="20013" y="2135012"/>
                      </a:cubicBezTo>
                      <a:cubicBezTo>
                        <a:pt x="19918" y="2138536"/>
                        <a:pt x="19918" y="2141966"/>
                        <a:pt x="19823" y="2145299"/>
                      </a:cubicBezTo>
                      <a:cubicBezTo>
                        <a:pt x="19537" y="2159682"/>
                        <a:pt x="19632" y="2173684"/>
                        <a:pt x="19537" y="2188733"/>
                      </a:cubicBezTo>
                      <a:cubicBezTo>
                        <a:pt x="19727" y="2191972"/>
                        <a:pt x="19823" y="2200640"/>
                        <a:pt x="19823" y="2208545"/>
                      </a:cubicBezTo>
                      <a:cubicBezTo>
                        <a:pt x="19823" y="2216451"/>
                        <a:pt x="19823" y="2223595"/>
                        <a:pt x="19823" y="2223785"/>
                      </a:cubicBezTo>
                      <a:cubicBezTo>
                        <a:pt x="20585" y="2229310"/>
                        <a:pt x="21442" y="2225119"/>
                        <a:pt x="22204" y="2232263"/>
                      </a:cubicBezTo>
                      <a:cubicBezTo>
                        <a:pt x="22394" y="2234167"/>
                        <a:pt x="21537" y="2253884"/>
                        <a:pt x="20870" y="2243121"/>
                      </a:cubicBezTo>
                      <a:cubicBezTo>
                        <a:pt x="20204" y="2231786"/>
                        <a:pt x="19823" y="2239597"/>
                        <a:pt x="19823" y="2254075"/>
                      </a:cubicBezTo>
                      <a:cubicBezTo>
                        <a:pt x="19823" y="2259980"/>
                        <a:pt x="19727" y="2270363"/>
                        <a:pt x="20013" y="2274744"/>
                      </a:cubicBezTo>
                      <a:cubicBezTo>
                        <a:pt x="20299" y="2278364"/>
                        <a:pt x="20394" y="2276458"/>
                        <a:pt x="20299" y="2284078"/>
                      </a:cubicBezTo>
                      <a:cubicBezTo>
                        <a:pt x="20204" y="2289793"/>
                        <a:pt x="19156" y="2315416"/>
                        <a:pt x="18775" y="2311701"/>
                      </a:cubicBezTo>
                      <a:cubicBezTo>
                        <a:pt x="19346" y="2316749"/>
                        <a:pt x="19346" y="2321226"/>
                        <a:pt x="19346" y="2333799"/>
                      </a:cubicBezTo>
                      <a:cubicBezTo>
                        <a:pt x="19346" y="2344753"/>
                        <a:pt x="19346" y="2354564"/>
                        <a:pt x="19632" y="2364565"/>
                      </a:cubicBezTo>
                      <a:cubicBezTo>
                        <a:pt x="19727" y="2367136"/>
                        <a:pt x="20204" y="2376852"/>
                        <a:pt x="20108" y="2378376"/>
                      </a:cubicBezTo>
                      <a:cubicBezTo>
                        <a:pt x="19918" y="2381138"/>
                        <a:pt x="19442" y="2384758"/>
                        <a:pt x="19442" y="2388568"/>
                      </a:cubicBezTo>
                      <a:cubicBezTo>
                        <a:pt x="19346" y="2396283"/>
                        <a:pt x="19727" y="2402665"/>
                        <a:pt x="19727" y="2410094"/>
                      </a:cubicBezTo>
                      <a:lnTo>
                        <a:pt x="19727" y="2435431"/>
                      </a:lnTo>
                      <a:cubicBezTo>
                        <a:pt x="19061" y="2446384"/>
                        <a:pt x="20108" y="2449242"/>
                        <a:pt x="20489" y="2450671"/>
                      </a:cubicBezTo>
                      <a:cubicBezTo>
                        <a:pt x="20870" y="2452385"/>
                        <a:pt x="20966" y="2458195"/>
                        <a:pt x="20966" y="2464768"/>
                      </a:cubicBezTo>
                      <a:cubicBezTo>
                        <a:pt x="20108" y="2464577"/>
                        <a:pt x="19823" y="2462386"/>
                        <a:pt x="19727" y="2478008"/>
                      </a:cubicBezTo>
                      <a:cubicBezTo>
                        <a:pt x="19727" y="2505725"/>
                        <a:pt x="19632" y="2534015"/>
                        <a:pt x="19632" y="2561827"/>
                      </a:cubicBezTo>
                      <a:cubicBezTo>
                        <a:pt x="19632" y="2563828"/>
                        <a:pt x="19537" y="2593736"/>
                        <a:pt x="19918" y="2589355"/>
                      </a:cubicBezTo>
                      <a:cubicBezTo>
                        <a:pt x="20489" y="2581830"/>
                        <a:pt x="20489" y="2598975"/>
                        <a:pt x="20394" y="2605071"/>
                      </a:cubicBezTo>
                      <a:cubicBezTo>
                        <a:pt x="20299" y="2611262"/>
                        <a:pt x="19918" y="2607357"/>
                        <a:pt x="19727" y="2611834"/>
                      </a:cubicBezTo>
                      <a:cubicBezTo>
                        <a:pt x="19632" y="2615263"/>
                        <a:pt x="19632" y="2620597"/>
                        <a:pt x="19632" y="2624502"/>
                      </a:cubicBezTo>
                      <a:cubicBezTo>
                        <a:pt x="19632" y="2631932"/>
                        <a:pt x="19442" y="2653267"/>
                        <a:pt x="19823" y="2659078"/>
                      </a:cubicBezTo>
                      <a:cubicBezTo>
                        <a:pt x="20204" y="2664316"/>
                        <a:pt x="19918" y="2670698"/>
                        <a:pt x="20108" y="2679366"/>
                      </a:cubicBezTo>
                      <a:cubicBezTo>
                        <a:pt x="20299" y="2684224"/>
                        <a:pt x="20680" y="2690415"/>
                        <a:pt x="20775" y="2693177"/>
                      </a:cubicBezTo>
                      <a:cubicBezTo>
                        <a:pt x="20775" y="2695940"/>
                        <a:pt x="20394" y="2698130"/>
                        <a:pt x="20299" y="2700988"/>
                      </a:cubicBezTo>
                      <a:cubicBezTo>
                        <a:pt x="20013" y="2708798"/>
                        <a:pt x="19918" y="2718799"/>
                        <a:pt x="19918" y="2728229"/>
                      </a:cubicBezTo>
                      <a:cubicBezTo>
                        <a:pt x="20013" y="2742612"/>
                        <a:pt x="20013" y="2759185"/>
                        <a:pt x="20108" y="2773378"/>
                      </a:cubicBezTo>
                      <a:cubicBezTo>
                        <a:pt x="20204" y="2776997"/>
                        <a:pt x="18394" y="2778998"/>
                        <a:pt x="17346" y="2780141"/>
                      </a:cubicBezTo>
                      <a:cubicBezTo>
                        <a:pt x="16203" y="2781188"/>
                        <a:pt x="15536" y="2781569"/>
                        <a:pt x="15536" y="2781760"/>
                      </a:cubicBezTo>
                      <a:cubicBezTo>
                        <a:pt x="13631" y="2782617"/>
                        <a:pt x="12584" y="2782522"/>
                        <a:pt x="12488" y="2782712"/>
                      </a:cubicBezTo>
                      <a:cubicBezTo>
                        <a:pt x="12298" y="2782808"/>
                        <a:pt x="13060" y="2782998"/>
                        <a:pt x="14393" y="2782903"/>
                      </a:cubicBezTo>
                      <a:cubicBezTo>
                        <a:pt x="15727" y="2782712"/>
                        <a:pt x="17727" y="2782045"/>
                        <a:pt x="19442" y="2780331"/>
                      </a:cubicBezTo>
                      <a:cubicBezTo>
                        <a:pt x="21156" y="2778712"/>
                        <a:pt x="22299" y="2775664"/>
                        <a:pt x="22204" y="2772997"/>
                      </a:cubicBezTo>
                      <a:cubicBezTo>
                        <a:pt x="22490" y="2762900"/>
                        <a:pt x="22394" y="2751661"/>
                        <a:pt x="21347" y="2754994"/>
                      </a:cubicBezTo>
                      <a:cubicBezTo>
                        <a:pt x="21442" y="2754994"/>
                        <a:pt x="21537" y="2752804"/>
                        <a:pt x="21632" y="2749375"/>
                      </a:cubicBezTo>
                      <a:cubicBezTo>
                        <a:pt x="21728" y="2745946"/>
                        <a:pt x="21728" y="2741278"/>
                        <a:pt x="21823" y="2736325"/>
                      </a:cubicBezTo>
                      <a:cubicBezTo>
                        <a:pt x="21918" y="2726610"/>
                        <a:pt x="22109" y="2716037"/>
                        <a:pt x="22394" y="2712799"/>
                      </a:cubicBezTo>
                      <a:cubicBezTo>
                        <a:pt x="22871" y="2708227"/>
                        <a:pt x="22490" y="2706608"/>
                        <a:pt x="22299" y="2700416"/>
                      </a:cubicBezTo>
                      <a:cubicBezTo>
                        <a:pt x="22299" y="2693749"/>
                        <a:pt x="22204" y="2686415"/>
                        <a:pt x="22109" y="2679557"/>
                      </a:cubicBezTo>
                      <a:cubicBezTo>
                        <a:pt x="21728" y="2646409"/>
                        <a:pt x="21823" y="2610310"/>
                        <a:pt x="22013" y="2576877"/>
                      </a:cubicBezTo>
                      <a:cubicBezTo>
                        <a:pt x="22109" y="2555827"/>
                        <a:pt x="23061" y="2509440"/>
                        <a:pt x="21251" y="2508297"/>
                      </a:cubicBezTo>
                      <a:cubicBezTo>
                        <a:pt x="21251" y="2508297"/>
                        <a:pt x="20870" y="2507059"/>
                        <a:pt x="20585" y="2505440"/>
                      </a:cubicBezTo>
                      <a:cubicBezTo>
                        <a:pt x="20299" y="2503820"/>
                        <a:pt x="20108" y="2501820"/>
                        <a:pt x="20299" y="2500296"/>
                      </a:cubicBezTo>
                      <a:cubicBezTo>
                        <a:pt x="20680" y="2497439"/>
                        <a:pt x="21061" y="2493819"/>
                        <a:pt x="21442" y="2493914"/>
                      </a:cubicBezTo>
                      <a:cubicBezTo>
                        <a:pt x="21632" y="2493914"/>
                        <a:pt x="23823" y="2488866"/>
                        <a:pt x="23728" y="2487723"/>
                      </a:cubicBezTo>
                      <a:cubicBezTo>
                        <a:pt x="23633" y="2484961"/>
                        <a:pt x="23442" y="2487056"/>
                        <a:pt x="23347" y="2481817"/>
                      </a:cubicBezTo>
                      <a:cubicBezTo>
                        <a:pt x="23347" y="2476483"/>
                        <a:pt x="23252" y="2470768"/>
                        <a:pt x="23252" y="2465244"/>
                      </a:cubicBezTo>
                      <a:cubicBezTo>
                        <a:pt x="23252" y="2456957"/>
                        <a:pt x="23252" y="2443527"/>
                        <a:pt x="23823" y="2443622"/>
                      </a:cubicBezTo>
                      <a:cubicBezTo>
                        <a:pt x="22775" y="2443336"/>
                        <a:pt x="23537" y="2425715"/>
                        <a:pt x="22680" y="2422191"/>
                      </a:cubicBezTo>
                      <a:cubicBezTo>
                        <a:pt x="22204" y="2420191"/>
                        <a:pt x="21156" y="2413618"/>
                        <a:pt x="22013" y="2403141"/>
                      </a:cubicBezTo>
                      <a:cubicBezTo>
                        <a:pt x="22394" y="2398188"/>
                        <a:pt x="22871" y="2401141"/>
                        <a:pt x="23156" y="2393616"/>
                      </a:cubicBezTo>
                      <a:cubicBezTo>
                        <a:pt x="23347" y="2388473"/>
                        <a:pt x="23347" y="2381138"/>
                        <a:pt x="22966" y="2378948"/>
                      </a:cubicBezTo>
                      <a:cubicBezTo>
                        <a:pt x="22585" y="2376566"/>
                        <a:pt x="22680" y="2374852"/>
                        <a:pt x="22680" y="2365898"/>
                      </a:cubicBezTo>
                      <a:cubicBezTo>
                        <a:pt x="22680" y="2361326"/>
                        <a:pt x="22966" y="2364089"/>
                        <a:pt x="23156" y="2362469"/>
                      </a:cubicBezTo>
                      <a:cubicBezTo>
                        <a:pt x="23918" y="2356183"/>
                        <a:pt x="22394" y="2332751"/>
                        <a:pt x="23156" y="2320274"/>
                      </a:cubicBezTo>
                      <a:cubicBezTo>
                        <a:pt x="23156" y="2311034"/>
                        <a:pt x="22013" y="2298461"/>
                        <a:pt x="22299" y="2295794"/>
                      </a:cubicBezTo>
                      <a:cubicBezTo>
                        <a:pt x="22394" y="2294366"/>
                        <a:pt x="23156" y="2290746"/>
                        <a:pt x="23061" y="2287603"/>
                      </a:cubicBezTo>
                      <a:cubicBezTo>
                        <a:pt x="22871" y="2281888"/>
                        <a:pt x="22394" y="2285317"/>
                        <a:pt x="22109" y="2279125"/>
                      </a:cubicBezTo>
                      <a:cubicBezTo>
                        <a:pt x="22109" y="2278935"/>
                        <a:pt x="23442" y="2270077"/>
                        <a:pt x="23442" y="2269791"/>
                      </a:cubicBezTo>
                      <a:cubicBezTo>
                        <a:pt x="22775" y="2263885"/>
                        <a:pt x="22394" y="2254551"/>
                        <a:pt x="22775" y="2240359"/>
                      </a:cubicBezTo>
                      <a:cubicBezTo>
                        <a:pt x="22966" y="2233786"/>
                        <a:pt x="23156" y="2225785"/>
                        <a:pt x="23061" y="2218261"/>
                      </a:cubicBezTo>
                      <a:cubicBezTo>
                        <a:pt x="23061" y="2215403"/>
                        <a:pt x="22775" y="2206831"/>
                        <a:pt x="22775" y="2214260"/>
                      </a:cubicBezTo>
                      <a:lnTo>
                        <a:pt x="22775" y="2197115"/>
                      </a:lnTo>
                      <a:cubicBezTo>
                        <a:pt x="22775" y="2185209"/>
                        <a:pt x="22775" y="2194543"/>
                        <a:pt x="22394" y="2188638"/>
                      </a:cubicBezTo>
                      <a:cubicBezTo>
                        <a:pt x="22204" y="2184352"/>
                        <a:pt x="22680" y="2164921"/>
                        <a:pt x="22775" y="2159682"/>
                      </a:cubicBezTo>
                      <a:cubicBezTo>
                        <a:pt x="22871" y="2152633"/>
                        <a:pt x="23061" y="2138251"/>
                        <a:pt x="22775" y="2132059"/>
                      </a:cubicBezTo>
                      <a:cubicBezTo>
                        <a:pt x="22490" y="2126821"/>
                        <a:pt x="21632" y="2130631"/>
                        <a:pt x="22490" y="2117010"/>
                      </a:cubicBezTo>
                      <a:cubicBezTo>
                        <a:pt x="23061" y="2112343"/>
                        <a:pt x="23442" y="2094817"/>
                        <a:pt x="22490" y="2102532"/>
                      </a:cubicBezTo>
                      <a:cubicBezTo>
                        <a:pt x="21728" y="2102341"/>
                        <a:pt x="21537" y="2091959"/>
                        <a:pt x="22013" y="2081863"/>
                      </a:cubicBezTo>
                      <a:cubicBezTo>
                        <a:pt x="22394" y="2074814"/>
                        <a:pt x="22966" y="2075481"/>
                        <a:pt x="22585" y="2061193"/>
                      </a:cubicBezTo>
                      <a:cubicBezTo>
                        <a:pt x="22585" y="2059384"/>
                        <a:pt x="21632" y="2040334"/>
                        <a:pt x="21823" y="2039476"/>
                      </a:cubicBezTo>
                      <a:cubicBezTo>
                        <a:pt x="21918" y="2038810"/>
                        <a:pt x="22490" y="2052335"/>
                        <a:pt x="22680" y="2046239"/>
                      </a:cubicBezTo>
                      <a:cubicBezTo>
                        <a:pt x="22871" y="2040905"/>
                        <a:pt x="22204" y="2026332"/>
                        <a:pt x="22109" y="2022617"/>
                      </a:cubicBezTo>
                      <a:cubicBezTo>
                        <a:pt x="22109" y="2014045"/>
                        <a:pt x="22109" y="2004139"/>
                        <a:pt x="22394" y="1996805"/>
                      </a:cubicBezTo>
                      <a:cubicBezTo>
                        <a:pt x="22680" y="1989947"/>
                        <a:pt x="22871" y="1984898"/>
                        <a:pt x="22871" y="1976040"/>
                      </a:cubicBezTo>
                      <a:cubicBezTo>
                        <a:pt x="22871" y="1966420"/>
                        <a:pt x="22871" y="1956133"/>
                        <a:pt x="22680" y="1946893"/>
                      </a:cubicBezTo>
                      <a:cubicBezTo>
                        <a:pt x="22490" y="1937559"/>
                        <a:pt x="21918" y="1933082"/>
                        <a:pt x="22394" y="1927177"/>
                      </a:cubicBezTo>
                      <a:cubicBezTo>
                        <a:pt x="22966" y="1920605"/>
                        <a:pt x="23061" y="1908413"/>
                        <a:pt x="22966" y="1897744"/>
                      </a:cubicBezTo>
                      <a:cubicBezTo>
                        <a:pt x="22871" y="1890124"/>
                        <a:pt x="22394" y="1892125"/>
                        <a:pt x="22013" y="1892030"/>
                      </a:cubicBezTo>
                      <a:cubicBezTo>
                        <a:pt x="23252" y="1892315"/>
                        <a:pt x="22871" y="1861740"/>
                        <a:pt x="22394" y="1852786"/>
                      </a:cubicBezTo>
                      <a:cubicBezTo>
                        <a:pt x="22109" y="1847833"/>
                        <a:pt x="22109" y="1838023"/>
                        <a:pt x="22490" y="1834689"/>
                      </a:cubicBezTo>
                      <a:cubicBezTo>
                        <a:pt x="22775" y="1832498"/>
                        <a:pt x="22871" y="1840309"/>
                        <a:pt x="23156" y="1836022"/>
                      </a:cubicBezTo>
                      <a:cubicBezTo>
                        <a:pt x="23442" y="1831927"/>
                        <a:pt x="23061" y="1826688"/>
                        <a:pt x="22871" y="1823354"/>
                      </a:cubicBezTo>
                      <a:cubicBezTo>
                        <a:pt x="22585" y="1815639"/>
                        <a:pt x="22680" y="1804209"/>
                        <a:pt x="23061" y="1797922"/>
                      </a:cubicBezTo>
                      <a:cubicBezTo>
                        <a:pt x="23823" y="1798113"/>
                        <a:pt x="22775" y="1784492"/>
                        <a:pt x="22680" y="1779730"/>
                      </a:cubicBezTo>
                      <a:cubicBezTo>
                        <a:pt x="22490" y="1767728"/>
                        <a:pt x="22871" y="1753631"/>
                        <a:pt x="22490" y="1743344"/>
                      </a:cubicBezTo>
                      <a:cubicBezTo>
                        <a:pt x="22109" y="1734200"/>
                        <a:pt x="22204" y="1720675"/>
                        <a:pt x="22394" y="1710578"/>
                      </a:cubicBezTo>
                      <a:cubicBezTo>
                        <a:pt x="22490" y="1699053"/>
                        <a:pt x="22966" y="1679336"/>
                        <a:pt x="22394" y="1668668"/>
                      </a:cubicBezTo>
                      <a:cubicBezTo>
                        <a:pt x="22204" y="1664763"/>
                        <a:pt x="22871" y="1658572"/>
                        <a:pt x="22966" y="1654666"/>
                      </a:cubicBezTo>
                      <a:cubicBezTo>
                        <a:pt x="23156" y="1648189"/>
                        <a:pt x="22775" y="1645141"/>
                        <a:pt x="22775" y="1637236"/>
                      </a:cubicBezTo>
                      <a:cubicBezTo>
                        <a:pt x="22775" y="1628282"/>
                        <a:pt x="22775" y="1618852"/>
                        <a:pt x="22775" y="1609994"/>
                      </a:cubicBezTo>
                      <a:cubicBezTo>
                        <a:pt x="22680" y="1600374"/>
                        <a:pt x="22204" y="1603231"/>
                        <a:pt x="22585" y="1592564"/>
                      </a:cubicBezTo>
                      <a:cubicBezTo>
                        <a:pt x="22966" y="1582467"/>
                        <a:pt x="23537" y="1558464"/>
                        <a:pt x="22299" y="1558178"/>
                      </a:cubicBezTo>
                      <a:cubicBezTo>
                        <a:pt x="22966" y="1558369"/>
                        <a:pt x="23156" y="1543891"/>
                        <a:pt x="23252" y="1527984"/>
                      </a:cubicBezTo>
                      <a:cubicBezTo>
                        <a:pt x="23252" y="1512077"/>
                        <a:pt x="23061" y="1494551"/>
                        <a:pt x="22775" y="1488741"/>
                      </a:cubicBezTo>
                      <a:cubicBezTo>
                        <a:pt x="22299" y="1478930"/>
                        <a:pt x="24395" y="1466357"/>
                        <a:pt x="23252" y="1454070"/>
                      </a:cubicBezTo>
                      <a:cubicBezTo>
                        <a:pt x="22680" y="1448545"/>
                        <a:pt x="22013" y="1445974"/>
                        <a:pt x="22680" y="1435020"/>
                      </a:cubicBezTo>
                      <a:cubicBezTo>
                        <a:pt x="22680" y="1431686"/>
                        <a:pt x="22585" y="1412065"/>
                        <a:pt x="22585" y="1410541"/>
                      </a:cubicBezTo>
                      <a:cubicBezTo>
                        <a:pt x="22680" y="1409588"/>
                        <a:pt x="22966" y="1417113"/>
                        <a:pt x="23061" y="1411589"/>
                      </a:cubicBezTo>
                      <a:cubicBezTo>
                        <a:pt x="23156" y="1407112"/>
                        <a:pt x="23156" y="1400254"/>
                        <a:pt x="23156" y="1395396"/>
                      </a:cubicBezTo>
                      <a:cubicBezTo>
                        <a:pt x="23156" y="1382251"/>
                        <a:pt x="23728" y="1367773"/>
                        <a:pt x="23633" y="1355486"/>
                      </a:cubicBezTo>
                      <a:cubicBezTo>
                        <a:pt x="23252" y="1367011"/>
                        <a:pt x="22109" y="1372250"/>
                        <a:pt x="21537" y="1362249"/>
                      </a:cubicBezTo>
                      <a:cubicBezTo>
                        <a:pt x="21537" y="1350247"/>
                        <a:pt x="22394" y="1357486"/>
                        <a:pt x="22680" y="1358248"/>
                      </a:cubicBezTo>
                      <a:cubicBezTo>
                        <a:pt x="23156" y="1359487"/>
                        <a:pt x="22775" y="1342437"/>
                        <a:pt x="22871" y="1337198"/>
                      </a:cubicBezTo>
                      <a:cubicBezTo>
                        <a:pt x="22966" y="1332340"/>
                        <a:pt x="23728" y="1323101"/>
                        <a:pt x="23442" y="1320339"/>
                      </a:cubicBezTo>
                      <a:cubicBezTo>
                        <a:pt x="23156" y="1316910"/>
                        <a:pt x="22775" y="1315481"/>
                        <a:pt x="22966" y="1307766"/>
                      </a:cubicBezTo>
                      <a:cubicBezTo>
                        <a:pt x="23156" y="1296145"/>
                        <a:pt x="23633" y="1288716"/>
                        <a:pt x="23728" y="1275667"/>
                      </a:cubicBezTo>
                      <a:cubicBezTo>
                        <a:pt x="23252" y="1283858"/>
                        <a:pt x="23442" y="1229280"/>
                        <a:pt x="23252" y="1223660"/>
                      </a:cubicBezTo>
                      <a:cubicBezTo>
                        <a:pt x="23156" y="1219945"/>
                        <a:pt x="22394" y="1227947"/>
                        <a:pt x="22109" y="1221374"/>
                      </a:cubicBezTo>
                      <a:cubicBezTo>
                        <a:pt x="21728" y="1212897"/>
                        <a:pt x="22871" y="1210135"/>
                        <a:pt x="23156" y="1210230"/>
                      </a:cubicBezTo>
                      <a:cubicBezTo>
                        <a:pt x="22871" y="1210135"/>
                        <a:pt x="22394" y="1205753"/>
                        <a:pt x="22680" y="1199943"/>
                      </a:cubicBezTo>
                      <a:cubicBezTo>
                        <a:pt x="22966" y="1194609"/>
                        <a:pt x="23442" y="1197657"/>
                        <a:pt x="23633" y="1192228"/>
                      </a:cubicBezTo>
                      <a:cubicBezTo>
                        <a:pt x="23728" y="1188799"/>
                        <a:pt x="22585" y="1183655"/>
                        <a:pt x="22680" y="1173844"/>
                      </a:cubicBezTo>
                      <a:cubicBezTo>
                        <a:pt x="22680" y="1171177"/>
                        <a:pt x="23728" y="1156414"/>
                        <a:pt x="23252" y="1156509"/>
                      </a:cubicBezTo>
                      <a:cubicBezTo>
                        <a:pt x="22966" y="1156604"/>
                        <a:pt x="22775" y="1162891"/>
                        <a:pt x="22585" y="1155747"/>
                      </a:cubicBezTo>
                      <a:cubicBezTo>
                        <a:pt x="22490" y="1153366"/>
                        <a:pt x="22490" y="1150127"/>
                        <a:pt x="22585" y="1147936"/>
                      </a:cubicBezTo>
                      <a:cubicBezTo>
                        <a:pt x="22871" y="1141840"/>
                        <a:pt x="23633" y="1149746"/>
                        <a:pt x="23728" y="1140888"/>
                      </a:cubicBezTo>
                      <a:cubicBezTo>
                        <a:pt x="23728" y="1134887"/>
                        <a:pt x="23728" y="1126600"/>
                        <a:pt x="23728" y="1120695"/>
                      </a:cubicBezTo>
                      <a:cubicBezTo>
                        <a:pt x="23728" y="1118314"/>
                        <a:pt x="23347" y="1115742"/>
                        <a:pt x="23347" y="1115456"/>
                      </a:cubicBezTo>
                      <a:cubicBezTo>
                        <a:pt x="23347" y="1104122"/>
                        <a:pt x="23347" y="1092406"/>
                        <a:pt x="23347" y="1081166"/>
                      </a:cubicBezTo>
                      <a:cubicBezTo>
                        <a:pt x="23252" y="1067736"/>
                        <a:pt x="22871" y="1065831"/>
                        <a:pt x="22585" y="1079547"/>
                      </a:cubicBezTo>
                      <a:cubicBezTo>
                        <a:pt x="22585" y="1069069"/>
                        <a:pt x="22585" y="1058592"/>
                        <a:pt x="23061" y="1050591"/>
                      </a:cubicBezTo>
                      <a:cubicBezTo>
                        <a:pt x="23442" y="1044305"/>
                        <a:pt x="24014" y="1034017"/>
                        <a:pt x="23633" y="1024492"/>
                      </a:cubicBezTo>
                      <a:cubicBezTo>
                        <a:pt x="23347" y="1017444"/>
                        <a:pt x="23156" y="1017158"/>
                        <a:pt x="23061" y="1007157"/>
                      </a:cubicBezTo>
                      <a:cubicBezTo>
                        <a:pt x="23061" y="1003633"/>
                        <a:pt x="23061" y="996298"/>
                        <a:pt x="23061" y="992679"/>
                      </a:cubicBezTo>
                      <a:cubicBezTo>
                        <a:pt x="22966" y="992679"/>
                        <a:pt x="22775" y="993060"/>
                        <a:pt x="22680" y="990774"/>
                      </a:cubicBezTo>
                      <a:cubicBezTo>
                        <a:pt x="22394" y="981916"/>
                        <a:pt x="22680" y="968009"/>
                        <a:pt x="22490" y="958198"/>
                      </a:cubicBezTo>
                      <a:cubicBezTo>
                        <a:pt x="22299" y="948292"/>
                        <a:pt x="21918" y="940196"/>
                        <a:pt x="22490" y="933338"/>
                      </a:cubicBezTo>
                      <a:cubicBezTo>
                        <a:pt x="22775" y="929052"/>
                        <a:pt x="22775" y="907716"/>
                        <a:pt x="22490" y="903334"/>
                      </a:cubicBezTo>
                      <a:cubicBezTo>
                        <a:pt x="22109" y="898477"/>
                        <a:pt x="21823" y="914479"/>
                        <a:pt x="21823" y="917527"/>
                      </a:cubicBezTo>
                      <a:cubicBezTo>
                        <a:pt x="21823" y="910383"/>
                        <a:pt x="21823" y="902858"/>
                        <a:pt x="22013" y="896381"/>
                      </a:cubicBezTo>
                      <a:cubicBezTo>
                        <a:pt x="22204" y="890476"/>
                        <a:pt x="22490" y="887142"/>
                        <a:pt x="22585" y="880189"/>
                      </a:cubicBezTo>
                      <a:cubicBezTo>
                        <a:pt x="22775" y="868473"/>
                        <a:pt x="22204" y="864758"/>
                        <a:pt x="22490" y="853709"/>
                      </a:cubicBezTo>
                      <a:cubicBezTo>
                        <a:pt x="22585" y="849137"/>
                        <a:pt x="23823" y="836469"/>
                        <a:pt x="22966" y="833611"/>
                      </a:cubicBezTo>
                      <a:cubicBezTo>
                        <a:pt x="22490" y="831897"/>
                        <a:pt x="21632" y="829801"/>
                        <a:pt x="22204" y="817705"/>
                      </a:cubicBezTo>
                      <a:cubicBezTo>
                        <a:pt x="22490" y="810275"/>
                        <a:pt x="22871" y="810275"/>
                        <a:pt x="23061" y="800369"/>
                      </a:cubicBezTo>
                      <a:cubicBezTo>
                        <a:pt x="23156" y="797226"/>
                        <a:pt x="23347" y="773128"/>
                        <a:pt x="23061" y="772366"/>
                      </a:cubicBezTo>
                      <a:cubicBezTo>
                        <a:pt x="22871" y="771794"/>
                        <a:pt x="21823" y="780176"/>
                        <a:pt x="22013" y="766555"/>
                      </a:cubicBezTo>
                      <a:cubicBezTo>
                        <a:pt x="22109" y="756554"/>
                        <a:pt x="22680" y="763603"/>
                        <a:pt x="23061" y="760078"/>
                      </a:cubicBezTo>
                      <a:cubicBezTo>
                        <a:pt x="23061" y="759793"/>
                        <a:pt x="22299" y="750077"/>
                        <a:pt x="22204" y="748839"/>
                      </a:cubicBezTo>
                      <a:cubicBezTo>
                        <a:pt x="21823" y="741790"/>
                        <a:pt x="22109" y="740171"/>
                        <a:pt x="22394" y="736933"/>
                      </a:cubicBezTo>
                      <a:cubicBezTo>
                        <a:pt x="22871" y="731980"/>
                        <a:pt x="23252" y="708643"/>
                        <a:pt x="23061" y="700071"/>
                      </a:cubicBezTo>
                      <a:cubicBezTo>
                        <a:pt x="22871" y="689879"/>
                        <a:pt x="21442" y="700547"/>
                        <a:pt x="21442" y="695880"/>
                      </a:cubicBezTo>
                      <a:cubicBezTo>
                        <a:pt x="21442" y="689022"/>
                        <a:pt x="21823" y="688260"/>
                        <a:pt x="22109" y="684640"/>
                      </a:cubicBezTo>
                      <a:cubicBezTo>
                        <a:pt x="22394" y="679592"/>
                        <a:pt x="22490" y="671972"/>
                        <a:pt x="22585" y="665114"/>
                      </a:cubicBezTo>
                      <a:cubicBezTo>
                        <a:pt x="22680" y="655589"/>
                        <a:pt x="23633" y="637301"/>
                        <a:pt x="23442" y="630157"/>
                      </a:cubicBezTo>
                      <a:cubicBezTo>
                        <a:pt x="23347" y="626538"/>
                        <a:pt x="22585" y="620061"/>
                        <a:pt x="22871" y="616632"/>
                      </a:cubicBezTo>
                      <a:cubicBezTo>
                        <a:pt x="23061" y="613584"/>
                        <a:pt x="23347" y="613679"/>
                        <a:pt x="23347" y="607107"/>
                      </a:cubicBezTo>
                      <a:cubicBezTo>
                        <a:pt x="23442" y="591676"/>
                        <a:pt x="22204" y="585104"/>
                        <a:pt x="22109" y="570436"/>
                      </a:cubicBezTo>
                      <a:cubicBezTo>
                        <a:pt x="22013" y="555005"/>
                        <a:pt x="23442" y="548242"/>
                        <a:pt x="23442" y="536812"/>
                      </a:cubicBezTo>
                      <a:cubicBezTo>
                        <a:pt x="23442" y="532717"/>
                        <a:pt x="22775" y="538813"/>
                        <a:pt x="22775" y="540241"/>
                      </a:cubicBezTo>
                      <a:cubicBezTo>
                        <a:pt x="22775" y="531002"/>
                        <a:pt x="23442" y="529573"/>
                        <a:pt x="23442" y="521477"/>
                      </a:cubicBezTo>
                      <a:cubicBezTo>
                        <a:pt x="23347" y="511000"/>
                        <a:pt x="23252" y="503284"/>
                        <a:pt x="23156" y="492235"/>
                      </a:cubicBezTo>
                      <a:cubicBezTo>
                        <a:pt x="23156" y="497569"/>
                        <a:pt x="23156" y="484711"/>
                        <a:pt x="22966" y="480615"/>
                      </a:cubicBezTo>
                      <a:cubicBezTo>
                        <a:pt x="22680" y="475281"/>
                        <a:pt x="22871" y="471566"/>
                        <a:pt x="22966" y="466137"/>
                      </a:cubicBezTo>
                      <a:cubicBezTo>
                        <a:pt x="23156" y="455469"/>
                        <a:pt x="23156" y="441181"/>
                        <a:pt x="22966" y="430513"/>
                      </a:cubicBezTo>
                      <a:cubicBezTo>
                        <a:pt x="22871" y="426418"/>
                        <a:pt x="22013" y="412892"/>
                        <a:pt x="22394" y="412416"/>
                      </a:cubicBezTo>
                      <a:cubicBezTo>
                        <a:pt x="23156" y="411463"/>
                        <a:pt x="23918" y="411749"/>
                        <a:pt x="23156" y="395747"/>
                      </a:cubicBezTo>
                      <a:cubicBezTo>
                        <a:pt x="22680" y="385841"/>
                        <a:pt x="21537" y="373840"/>
                        <a:pt x="22204" y="359838"/>
                      </a:cubicBezTo>
                      <a:cubicBezTo>
                        <a:pt x="22585" y="352218"/>
                        <a:pt x="23156" y="346312"/>
                        <a:pt x="23252" y="336311"/>
                      </a:cubicBezTo>
                      <a:cubicBezTo>
                        <a:pt x="23442" y="326596"/>
                        <a:pt x="22966" y="325357"/>
                        <a:pt x="22966" y="318118"/>
                      </a:cubicBezTo>
                      <a:cubicBezTo>
                        <a:pt x="22966" y="311737"/>
                        <a:pt x="23633" y="306212"/>
                        <a:pt x="23633" y="298306"/>
                      </a:cubicBezTo>
                      <a:cubicBezTo>
                        <a:pt x="23633" y="296878"/>
                        <a:pt x="23252" y="294782"/>
                        <a:pt x="23156" y="293258"/>
                      </a:cubicBezTo>
                      <a:cubicBezTo>
                        <a:pt x="22966" y="289829"/>
                        <a:pt x="22966" y="286591"/>
                        <a:pt x="23061" y="283638"/>
                      </a:cubicBezTo>
                      <a:cubicBezTo>
                        <a:pt x="23156" y="280780"/>
                        <a:pt x="23252" y="277161"/>
                        <a:pt x="23442" y="277447"/>
                      </a:cubicBezTo>
                      <a:cubicBezTo>
                        <a:pt x="23823" y="277447"/>
                        <a:pt x="23918" y="277542"/>
                        <a:pt x="24395" y="277542"/>
                      </a:cubicBezTo>
                      <a:cubicBezTo>
                        <a:pt x="25442" y="277447"/>
                        <a:pt x="26490" y="277351"/>
                        <a:pt x="27443" y="277256"/>
                      </a:cubicBezTo>
                      <a:cubicBezTo>
                        <a:pt x="29443" y="277066"/>
                        <a:pt x="31443" y="276780"/>
                        <a:pt x="33348" y="276494"/>
                      </a:cubicBezTo>
                      <a:cubicBezTo>
                        <a:pt x="28586" y="277256"/>
                        <a:pt x="26490" y="275732"/>
                        <a:pt x="44111" y="273732"/>
                      </a:cubicBezTo>
                      <a:cubicBezTo>
                        <a:pt x="53922" y="272589"/>
                        <a:pt x="50684" y="273160"/>
                        <a:pt x="64781" y="270970"/>
                      </a:cubicBezTo>
                      <a:cubicBezTo>
                        <a:pt x="71258" y="270112"/>
                        <a:pt x="71924" y="270112"/>
                        <a:pt x="71924" y="270589"/>
                      </a:cubicBezTo>
                      <a:cubicBezTo>
                        <a:pt x="72020" y="269446"/>
                        <a:pt x="107738" y="264683"/>
                        <a:pt x="107834" y="263635"/>
                      </a:cubicBezTo>
                      <a:cubicBezTo>
                        <a:pt x="107834" y="263921"/>
                        <a:pt x="114120" y="263064"/>
                        <a:pt x="121359" y="262016"/>
                      </a:cubicBezTo>
                      <a:cubicBezTo>
                        <a:pt x="128598" y="260873"/>
                        <a:pt x="136694" y="259540"/>
                        <a:pt x="140219" y="258968"/>
                      </a:cubicBezTo>
                      <a:cubicBezTo>
                        <a:pt x="146219" y="257920"/>
                        <a:pt x="152411" y="256873"/>
                        <a:pt x="158030" y="255825"/>
                      </a:cubicBezTo>
                      <a:cubicBezTo>
                        <a:pt x="157840" y="255825"/>
                        <a:pt x="163841" y="254206"/>
                        <a:pt x="164698" y="254110"/>
                      </a:cubicBezTo>
                      <a:cubicBezTo>
                        <a:pt x="168032" y="253920"/>
                        <a:pt x="165174" y="255158"/>
                        <a:pt x="165174" y="255539"/>
                      </a:cubicBezTo>
                      <a:cubicBezTo>
                        <a:pt x="170508" y="254396"/>
                        <a:pt x="177652" y="253063"/>
                        <a:pt x="179176" y="252396"/>
                      </a:cubicBezTo>
                      <a:cubicBezTo>
                        <a:pt x="180795" y="251634"/>
                        <a:pt x="182129" y="250777"/>
                        <a:pt x="194035" y="248872"/>
                      </a:cubicBezTo>
                      <a:cubicBezTo>
                        <a:pt x="194035" y="249157"/>
                        <a:pt x="190034" y="250777"/>
                        <a:pt x="193368" y="250396"/>
                      </a:cubicBezTo>
                      <a:cubicBezTo>
                        <a:pt x="198988" y="249729"/>
                        <a:pt x="206417" y="247919"/>
                        <a:pt x="208227" y="247443"/>
                      </a:cubicBezTo>
                      <a:cubicBezTo>
                        <a:pt x="213847" y="246586"/>
                        <a:pt x="219371" y="245728"/>
                        <a:pt x="224324" y="245062"/>
                      </a:cubicBezTo>
                      <a:cubicBezTo>
                        <a:pt x="227658" y="244681"/>
                        <a:pt x="232611" y="244300"/>
                        <a:pt x="236802" y="243633"/>
                      </a:cubicBezTo>
                      <a:cubicBezTo>
                        <a:pt x="244232" y="242490"/>
                        <a:pt x="244994" y="241347"/>
                        <a:pt x="250042" y="240585"/>
                      </a:cubicBezTo>
                      <a:cubicBezTo>
                        <a:pt x="250994" y="240490"/>
                        <a:pt x="255185" y="240109"/>
                        <a:pt x="257471" y="239823"/>
                      </a:cubicBezTo>
                      <a:cubicBezTo>
                        <a:pt x="261186" y="239251"/>
                        <a:pt x="265187" y="238680"/>
                        <a:pt x="269092" y="238108"/>
                      </a:cubicBezTo>
                      <a:cubicBezTo>
                        <a:pt x="279474" y="236394"/>
                        <a:pt x="286999" y="235060"/>
                        <a:pt x="297095" y="233346"/>
                      </a:cubicBezTo>
                      <a:cubicBezTo>
                        <a:pt x="305573" y="231917"/>
                        <a:pt x="308335" y="232012"/>
                        <a:pt x="315574" y="230679"/>
                      </a:cubicBezTo>
                      <a:cubicBezTo>
                        <a:pt x="320527" y="229726"/>
                        <a:pt x="322813" y="229250"/>
                        <a:pt x="322813" y="228869"/>
                      </a:cubicBezTo>
                      <a:cubicBezTo>
                        <a:pt x="322718" y="229631"/>
                        <a:pt x="322432" y="230012"/>
                        <a:pt x="337005" y="227726"/>
                      </a:cubicBezTo>
                      <a:cubicBezTo>
                        <a:pt x="336815" y="227726"/>
                        <a:pt x="337005" y="227250"/>
                        <a:pt x="337005" y="227345"/>
                      </a:cubicBezTo>
                      <a:cubicBezTo>
                        <a:pt x="345768" y="226012"/>
                        <a:pt x="376915" y="221344"/>
                        <a:pt x="382344" y="220011"/>
                      </a:cubicBezTo>
                      <a:cubicBezTo>
                        <a:pt x="382916" y="219916"/>
                        <a:pt x="375962" y="220011"/>
                        <a:pt x="383011" y="219058"/>
                      </a:cubicBezTo>
                      <a:cubicBezTo>
                        <a:pt x="389202" y="218296"/>
                        <a:pt x="396822" y="217344"/>
                        <a:pt x="403394" y="216582"/>
                      </a:cubicBezTo>
                      <a:cubicBezTo>
                        <a:pt x="419873" y="214296"/>
                        <a:pt x="439589" y="211438"/>
                        <a:pt x="457211" y="208486"/>
                      </a:cubicBezTo>
                      <a:cubicBezTo>
                        <a:pt x="466545" y="206771"/>
                        <a:pt x="472356" y="205723"/>
                        <a:pt x="481976" y="204009"/>
                      </a:cubicBezTo>
                      <a:cubicBezTo>
                        <a:pt x="497406" y="201532"/>
                        <a:pt x="496073" y="201437"/>
                        <a:pt x="501883" y="199818"/>
                      </a:cubicBezTo>
                      <a:cubicBezTo>
                        <a:pt x="499883" y="200389"/>
                        <a:pt x="522457" y="198199"/>
                        <a:pt x="526077" y="196960"/>
                      </a:cubicBezTo>
                      <a:cubicBezTo>
                        <a:pt x="528267" y="196198"/>
                        <a:pt x="503216" y="199342"/>
                        <a:pt x="505979" y="198389"/>
                      </a:cubicBezTo>
                      <a:cubicBezTo>
                        <a:pt x="506074" y="198389"/>
                        <a:pt x="525505" y="196103"/>
                        <a:pt x="526743" y="196008"/>
                      </a:cubicBezTo>
                      <a:cubicBezTo>
                        <a:pt x="533982" y="195246"/>
                        <a:pt x="544555" y="194198"/>
                        <a:pt x="544555" y="194865"/>
                      </a:cubicBezTo>
                      <a:cubicBezTo>
                        <a:pt x="544650" y="193817"/>
                        <a:pt x="563700" y="191245"/>
                        <a:pt x="573320" y="189150"/>
                      </a:cubicBezTo>
                      <a:cubicBezTo>
                        <a:pt x="586465" y="187054"/>
                        <a:pt x="586084" y="187245"/>
                        <a:pt x="584655" y="188102"/>
                      </a:cubicBezTo>
                      <a:cubicBezTo>
                        <a:pt x="583417" y="188864"/>
                        <a:pt x="594656" y="186864"/>
                        <a:pt x="594656" y="187245"/>
                      </a:cubicBezTo>
                      <a:lnTo>
                        <a:pt x="594847" y="185340"/>
                      </a:lnTo>
                      <a:cubicBezTo>
                        <a:pt x="607039" y="183435"/>
                        <a:pt x="611135" y="184197"/>
                        <a:pt x="612564" y="184006"/>
                      </a:cubicBezTo>
                      <a:cubicBezTo>
                        <a:pt x="620088" y="182578"/>
                        <a:pt x="632185" y="179625"/>
                        <a:pt x="642281" y="178577"/>
                      </a:cubicBezTo>
                      <a:cubicBezTo>
                        <a:pt x="649806" y="177815"/>
                        <a:pt x="680953" y="173719"/>
                        <a:pt x="687525" y="171719"/>
                      </a:cubicBezTo>
                      <a:cubicBezTo>
                        <a:pt x="690478" y="170862"/>
                        <a:pt x="709052" y="168385"/>
                        <a:pt x="715529" y="166861"/>
                      </a:cubicBezTo>
                      <a:cubicBezTo>
                        <a:pt x="727435" y="164194"/>
                        <a:pt x="728578" y="165433"/>
                        <a:pt x="736293" y="164290"/>
                      </a:cubicBezTo>
                      <a:cubicBezTo>
                        <a:pt x="745056" y="163051"/>
                        <a:pt x="749247" y="161718"/>
                        <a:pt x="757724" y="160480"/>
                      </a:cubicBezTo>
                      <a:cubicBezTo>
                        <a:pt x="768011" y="158860"/>
                        <a:pt x="765249" y="159527"/>
                        <a:pt x="763820" y="160194"/>
                      </a:cubicBezTo>
                      <a:cubicBezTo>
                        <a:pt x="762106" y="160861"/>
                        <a:pt x="777251" y="158098"/>
                        <a:pt x="778108" y="157813"/>
                      </a:cubicBezTo>
                      <a:cubicBezTo>
                        <a:pt x="783728" y="156670"/>
                        <a:pt x="785537" y="156574"/>
                        <a:pt x="789348" y="156003"/>
                      </a:cubicBezTo>
                      <a:cubicBezTo>
                        <a:pt x="800968" y="154384"/>
                        <a:pt x="789062" y="153812"/>
                        <a:pt x="803730" y="152955"/>
                      </a:cubicBezTo>
                      <a:cubicBezTo>
                        <a:pt x="811541" y="152479"/>
                        <a:pt x="826495" y="150097"/>
                        <a:pt x="835639" y="148097"/>
                      </a:cubicBezTo>
                      <a:cubicBezTo>
                        <a:pt x="845926" y="145811"/>
                        <a:pt x="853070" y="144478"/>
                        <a:pt x="860404" y="144382"/>
                      </a:cubicBezTo>
                      <a:cubicBezTo>
                        <a:pt x="864690" y="144382"/>
                        <a:pt x="890122" y="139048"/>
                        <a:pt x="895932" y="138763"/>
                      </a:cubicBezTo>
                      <a:cubicBezTo>
                        <a:pt x="891265" y="138953"/>
                        <a:pt x="928889" y="131619"/>
                        <a:pt x="917364" y="134762"/>
                      </a:cubicBezTo>
                      <a:cubicBezTo>
                        <a:pt x="917268" y="136096"/>
                        <a:pt x="933270" y="132476"/>
                        <a:pt x="944129" y="130666"/>
                      </a:cubicBezTo>
                      <a:cubicBezTo>
                        <a:pt x="950511" y="129619"/>
                        <a:pt x="959464" y="128190"/>
                        <a:pt x="965274" y="127428"/>
                      </a:cubicBezTo>
                      <a:cubicBezTo>
                        <a:pt x="968798" y="126952"/>
                        <a:pt x="966798" y="127523"/>
                        <a:pt x="971942" y="126666"/>
                      </a:cubicBezTo>
                      <a:cubicBezTo>
                        <a:pt x="975752" y="125999"/>
                        <a:pt x="983467" y="124761"/>
                        <a:pt x="990420" y="123618"/>
                      </a:cubicBezTo>
                      <a:cubicBezTo>
                        <a:pt x="997278" y="122380"/>
                        <a:pt x="1003184" y="121237"/>
                        <a:pt x="1003279" y="120951"/>
                      </a:cubicBezTo>
                      <a:cubicBezTo>
                        <a:pt x="1003279" y="121427"/>
                        <a:pt x="1001660" y="122189"/>
                        <a:pt x="1012232" y="120570"/>
                      </a:cubicBezTo>
                      <a:cubicBezTo>
                        <a:pt x="1018614" y="119617"/>
                        <a:pt x="1029092" y="117141"/>
                        <a:pt x="1031949" y="117236"/>
                      </a:cubicBezTo>
                      <a:cubicBezTo>
                        <a:pt x="1031759" y="117236"/>
                        <a:pt x="1038807" y="115998"/>
                        <a:pt x="1039093" y="115712"/>
                      </a:cubicBezTo>
                      <a:cubicBezTo>
                        <a:pt x="1039474" y="115331"/>
                        <a:pt x="1045284" y="114664"/>
                        <a:pt x="1047285" y="114379"/>
                      </a:cubicBezTo>
                      <a:cubicBezTo>
                        <a:pt x="1058715" y="112855"/>
                        <a:pt x="1074716" y="110759"/>
                        <a:pt x="1074812" y="109521"/>
                      </a:cubicBezTo>
                      <a:cubicBezTo>
                        <a:pt x="1074812" y="109807"/>
                        <a:pt x="1074621" y="110759"/>
                        <a:pt x="1083099" y="109045"/>
                      </a:cubicBezTo>
                      <a:cubicBezTo>
                        <a:pt x="1090433" y="107521"/>
                        <a:pt x="1088432" y="107711"/>
                        <a:pt x="1099196" y="105997"/>
                      </a:cubicBezTo>
                      <a:cubicBezTo>
                        <a:pt x="1092719" y="107044"/>
                        <a:pt x="1094243" y="107711"/>
                        <a:pt x="1102911" y="106378"/>
                      </a:cubicBezTo>
                      <a:cubicBezTo>
                        <a:pt x="1109864" y="105235"/>
                        <a:pt x="1117103" y="103996"/>
                        <a:pt x="1123770" y="102949"/>
                      </a:cubicBezTo>
                      <a:cubicBezTo>
                        <a:pt x="1138058" y="100377"/>
                        <a:pt x="1138629" y="100091"/>
                        <a:pt x="1139296" y="99329"/>
                      </a:cubicBezTo>
                      <a:cubicBezTo>
                        <a:pt x="1152345" y="97234"/>
                        <a:pt x="1149488" y="97900"/>
                        <a:pt x="1153869" y="97710"/>
                      </a:cubicBezTo>
                      <a:cubicBezTo>
                        <a:pt x="1153965" y="97710"/>
                        <a:pt x="1155584" y="97234"/>
                        <a:pt x="1157298" y="96757"/>
                      </a:cubicBezTo>
                      <a:cubicBezTo>
                        <a:pt x="1159013" y="96281"/>
                        <a:pt x="1160823" y="95710"/>
                        <a:pt x="1160823" y="95614"/>
                      </a:cubicBezTo>
                      <a:cubicBezTo>
                        <a:pt x="1160727" y="96376"/>
                        <a:pt x="1163966" y="96376"/>
                        <a:pt x="1167776" y="96472"/>
                      </a:cubicBezTo>
                      <a:cubicBezTo>
                        <a:pt x="1174348" y="94948"/>
                        <a:pt x="1180063" y="93709"/>
                        <a:pt x="1185778" y="92471"/>
                      </a:cubicBezTo>
                      <a:cubicBezTo>
                        <a:pt x="1195112" y="90280"/>
                        <a:pt x="1209114" y="88375"/>
                        <a:pt x="1221687" y="86566"/>
                      </a:cubicBezTo>
                      <a:cubicBezTo>
                        <a:pt x="1228260" y="85613"/>
                        <a:pt x="1252262" y="82184"/>
                        <a:pt x="1253691" y="81327"/>
                      </a:cubicBezTo>
                      <a:cubicBezTo>
                        <a:pt x="1254834" y="80565"/>
                        <a:pt x="1253977" y="80089"/>
                        <a:pt x="1254072" y="79517"/>
                      </a:cubicBezTo>
                      <a:cubicBezTo>
                        <a:pt x="1264359" y="77898"/>
                        <a:pt x="1261121" y="79422"/>
                        <a:pt x="1261121" y="79803"/>
                      </a:cubicBezTo>
                      <a:cubicBezTo>
                        <a:pt x="1261121" y="79327"/>
                        <a:pt x="1275408" y="77803"/>
                        <a:pt x="1275408" y="78184"/>
                      </a:cubicBezTo>
                      <a:cubicBezTo>
                        <a:pt x="1275408" y="78469"/>
                        <a:pt x="1274837" y="79136"/>
                        <a:pt x="1282457" y="77898"/>
                      </a:cubicBezTo>
                      <a:lnTo>
                        <a:pt x="1282647" y="75993"/>
                      </a:lnTo>
                      <a:cubicBezTo>
                        <a:pt x="1282552" y="77041"/>
                        <a:pt x="1321890" y="70754"/>
                        <a:pt x="1332749" y="69040"/>
                      </a:cubicBezTo>
                      <a:cubicBezTo>
                        <a:pt x="1325129" y="70278"/>
                        <a:pt x="1325605" y="69611"/>
                        <a:pt x="1325700" y="69325"/>
                      </a:cubicBezTo>
                      <a:cubicBezTo>
                        <a:pt x="1340274" y="67135"/>
                        <a:pt x="1346846" y="67706"/>
                        <a:pt x="1361419" y="64468"/>
                      </a:cubicBezTo>
                      <a:cubicBezTo>
                        <a:pt x="1362657" y="64087"/>
                        <a:pt x="1375230" y="61229"/>
                        <a:pt x="1377611" y="61420"/>
                      </a:cubicBezTo>
                      <a:cubicBezTo>
                        <a:pt x="1378564" y="61515"/>
                        <a:pt x="1367229" y="64182"/>
                        <a:pt x="1377707" y="62467"/>
                      </a:cubicBezTo>
                      <a:cubicBezTo>
                        <a:pt x="1389137" y="60562"/>
                        <a:pt x="1392661" y="59515"/>
                        <a:pt x="1406568" y="57514"/>
                      </a:cubicBezTo>
                      <a:cubicBezTo>
                        <a:pt x="1417140" y="55990"/>
                        <a:pt x="1425713" y="54943"/>
                        <a:pt x="1437048" y="53133"/>
                      </a:cubicBezTo>
                      <a:cubicBezTo>
                        <a:pt x="1449906" y="51037"/>
                        <a:pt x="1458955" y="48656"/>
                        <a:pt x="1442953" y="51228"/>
                      </a:cubicBezTo>
                      <a:cubicBezTo>
                        <a:pt x="1450287" y="50085"/>
                        <a:pt x="1458193" y="48847"/>
                        <a:pt x="1465337" y="47704"/>
                      </a:cubicBezTo>
                      <a:cubicBezTo>
                        <a:pt x="1472195" y="46751"/>
                        <a:pt x="1475338" y="46561"/>
                        <a:pt x="1480958" y="45894"/>
                      </a:cubicBezTo>
                      <a:cubicBezTo>
                        <a:pt x="1484577" y="45418"/>
                        <a:pt x="1488864" y="44656"/>
                        <a:pt x="1492197" y="43989"/>
                      </a:cubicBezTo>
                      <a:cubicBezTo>
                        <a:pt x="1500198" y="42465"/>
                        <a:pt x="1497531" y="42655"/>
                        <a:pt x="1497627" y="42179"/>
                      </a:cubicBezTo>
                      <a:cubicBezTo>
                        <a:pt x="1492007" y="43417"/>
                        <a:pt x="1488292" y="43798"/>
                        <a:pt x="1493054" y="42655"/>
                      </a:cubicBezTo>
                      <a:cubicBezTo>
                        <a:pt x="1496769" y="41798"/>
                        <a:pt x="1503723" y="40465"/>
                        <a:pt x="1509628" y="39607"/>
                      </a:cubicBezTo>
                      <a:cubicBezTo>
                        <a:pt x="1520868" y="38083"/>
                        <a:pt x="1500770" y="42370"/>
                        <a:pt x="1514486" y="40179"/>
                      </a:cubicBezTo>
                      <a:cubicBezTo>
                        <a:pt x="1520486" y="39226"/>
                        <a:pt x="1551633" y="33892"/>
                        <a:pt x="1543251" y="34654"/>
                      </a:cubicBezTo>
                      <a:cubicBezTo>
                        <a:pt x="1536584" y="35321"/>
                        <a:pt x="1532678" y="35797"/>
                        <a:pt x="1540775" y="34083"/>
                      </a:cubicBezTo>
                      <a:cubicBezTo>
                        <a:pt x="1545728" y="33035"/>
                        <a:pt x="1553824" y="31511"/>
                        <a:pt x="1559634" y="30940"/>
                      </a:cubicBezTo>
                      <a:cubicBezTo>
                        <a:pt x="1568207" y="30082"/>
                        <a:pt x="1555539" y="33702"/>
                        <a:pt x="1558872" y="33321"/>
                      </a:cubicBezTo>
                      <a:cubicBezTo>
                        <a:pt x="1564873" y="32559"/>
                        <a:pt x="1574017" y="30940"/>
                        <a:pt x="1579161" y="29987"/>
                      </a:cubicBezTo>
                      <a:cubicBezTo>
                        <a:pt x="1586209" y="28558"/>
                        <a:pt x="1580685" y="29035"/>
                        <a:pt x="1586781" y="27796"/>
                      </a:cubicBezTo>
                      <a:cubicBezTo>
                        <a:pt x="1598306" y="25415"/>
                        <a:pt x="1595544" y="27701"/>
                        <a:pt x="1606021" y="25701"/>
                      </a:cubicBezTo>
                      <a:cubicBezTo>
                        <a:pt x="1616022" y="23796"/>
                        <a:pt x="1619546" y="22653"/>
                        <a:pt x="1619546" y="21986"/>
                      </a:cubicBezTo>
                      <a:cubicBezTo>
                        <a:pt x="1619546" y="22462"/>
                        <a:pt x="1617356" y="23320"/>
                        <a:pt x="1621832" y="23034"/>
                      </a:cubicBezTo>
                      <a:cubicBezTo>
                        <a:pt x="1624309" y="22843"/>
                        <a:pt x="1628976" y="22367"/>
                        <a:pt x="1634120" y="21796"/>
                      </a:cubicBezTo>
                      <a:cubicBezTo>
                        <a:pt x="1636215" y="21700"/>
                        <a:pt x="1640882" y="20938"/>
                        <a:pt x="1643169" y="17986"/>
                      </a:cubicBezTo>
                      <a:cubicBezTo>
                        <a:pt x="1645740" y="15319"/>
                        <a:pt x="1646598" y="11318"/>
                        <a:pt x="1645836" y="8080"/>
                      </a:cubicBezTo>
                      <a:cubicBezTo>
                        <a:pt x="1645264" y="5984"/>
                        <a:pt x="1645740" y="8080"/>
                        <a:pt x="1645645" y="9604"/>
                      </a:cubicBezTo>
                      <a:cubicBezTo>
                        <a:pt x="1645359" y="11128"/>
                        <a:pt x="1645645" y="11890"/>
                        <a:pt x="1644883" y="7603"/>
                      </a:cubicBezTo>
                      <a:cubicBezTo>
                        <a:pt x="1644026" y="4174"/>
                        <a:pt x="1640597" y="555"/>
                        <a:pt x="1636120" y="79"/>
                      </a:cubicBezTo>
                      <a:cubicBezTo>
                        <a:pt x="1633834" y="-207"/>
                        <a:pt x="1631929" y="364"/>
                        <a:pt x="1630310" y="555"/>
                      </a:cubicBezTo>
                      <a:cubicBezTo>
                        <a:pt x="1628595" y="841"/>
                        <a:pt x="1626976" y="1031"/>
                        <a:pt x="1625452" y="1222"/>
                      </a:cubicBezTo>
                      <a:cubicBezTo>
                        <a:pt x="1618594" y="2174"/>
                        <a:pt x="1613260" y="2555"/>
                        <a:pt x="1607164" y="3603"/>
                      </a:cubicBezTo>
                      <a:cubicBezTo>
                        <a:pt x="1597639" y="5127"/>
                        <a:pt x="1597734" y="6079"/>
                        <a:pt x="1587924" y="7318"/>
                      </a:cubicBezTo>
                      <a:cubicBezTo>
                        <a:pt x="1582875" y="7984"/>
                        <a:pt x="1582018" y="7127"/>
                        <a:pt x="1574398" y="8746"/>
                      </a:cubicBezTo>
                      <a:cubicBezTo>
                        <a:pt x="1566683" y="10366"/>
                        <a:pt x="1567731" y="11128"/>
                        <a:pt x="1554015" y="13318"/>
                      </a:cubicBezTo>
                      <a:lnTo>
                        <a:pt x="1554015" y="12747"/>
                      </a:lnTo>
                      <a:cubicBezTo>
                        <a:pt x="1552395" y="12747"/>
                        <a:pt x="1553348" y="12461"/>
                        <a:pt x="1556967" y="11890"/>
                      </a:cubicBezTo>
                      <a:cubicBezTo>
                        <a:pt x="1558301" y="11509"/>
                        <a:pt x="1534679" y="15795"/>
                        <a:pt x="1531821" y="16271"/>
                      </a:cubicBezTo>
                      <a:cubicBezTo>
                        <a:pt x="1524201" y="17509"/>
                        <a:pt x="1520582" y="17700"/>
                        <a:pt x="1513724" y="18843"/>
                      </a:cubicBezTo>
                      <a:cubicBezTo>
                        <a:pt x="1506104" y="20176"/>
                        <a:pt x="1505437" y="20557"/>
                        <a:pt x="1496674" y="21891"/>
                      </a:cubicBezTo>
                      <a:cubicBezTo>
                        <a:pt x="1487435" y="23320"/>
                        <a:pt x="1484863" y="23796"/>
                        <a:pt x="1476957" y="24748"/>
                      </a:cubicBezTo>
                      <a:cubicBezTo>
                        <a:pt x="1465337" y="26272"/>
                        <a:pt x="1460574" y="27892"/>
                        <a:pt x="1450002" y="29606"/>
                      </a:cubicBezTo>
                      <a:cubicBezTo>
                        <a:pt x="1438857" y="31416"/>
                        <a:pt x="1435333" y="31035"/>
                        <a:pt x="1425046" y="32654"/>
                      </a:cubicBezTo>
                      <a:cubicBezTo>
                        <a:pt x="1416664" y="33988"/>
                        <a:pt x="1412092" y="35416"/>
                        <a:pt x="1404662" y="36750"/>
                      </a:cubicBezTo>
                      <a:cubicBezTo>
                        <a:pt x="1393423" y="38750"/>
                        <a:pt x="1396376" y="36845"/>
                        <a:pt x="1396471" y="36559"/>
                      </a:cubicBezTo>
                      <a:cubicBezTo>
                        <a:pt x="1389899" y="37988"/>
                        <a:pt x="1383612" y="39322"/>
                        <a:pt x="1378945" y="40465"/>
                      </a:cubicBezTo>
                      <a:cubicBezTo>
                        <a:pt x="1368182" y="43227"/>
                        <a:pt x="1367706" y="42370"/>
                        <a:pt x="1367706" y="41608"/>
                      </a:cubicBezTo>
                      <a:cubicBezTo>
                        <a:pt x="1367610" y="42655"/>
                        <a:pt x="1339035" y="46465"/>
                        <a:pt x="1338940" y="47227"/>
                      </a:cubicBezTo>
                      <a:cubicBezTo>
                        <a:pt x="1332844" y="47799"/>
                        <a:pt x="1326748" y="48370"/>
                        <a:pt x="1317509" y="49799"/>
                      </a:cubicBezTo>
                      <a:cubicBezTo>
                        <a:pt x="1317414" y="50371"/>
                        <a:pt x="1312651" y="50942"/>
                        <a:pt x="1304936" y="52180"/>
                      </a:cubicBezTo>
                      <a:cubicBezTo>
                        <a:pt x="1294363" y="53895"/>
                        <a:pt x="1288362" y="55514"/>
                        <a:pt x="1278932" y="57038"/>
                      </a:cubicBezTo>
                      <a:cubicBezTo>
                        <a:pt x="1276646" y="57419"/>
                        <a:pt x="1257692" y="58467"/>
                        <a:pt x="1251882" y="60181"/>
                      </a:cubicBezTo>
                      <a:cubicBezTo>
                        <a:pt x="1249691" y="60848"/>
                        <a:pt x="1261883" y="60562"/>
                        <a:pt x="1248833" y="61991"/>
                      </a:cubicBezTo>
                      <a:cubicBezTo>
                        <a:pt x="1240737" y="62944"/>
                        <a:pt x="1240070" y="62753"/>
                        <a:pt x="1231498" y="64563"/>
                      </a:cubicBezTo>
                      <a:cubicBezTo>
                        <a:pt x="1231689" y="64468"/>
                        <a:pt x="1225688" y="66182"/>
                        <a:pt x="1224831" y="66277"/>
                      </a:cubicBezTo>
                      <a:cubicBezTo>
                        <a:pt x="1220354" y="66563"/>
                        <a:pt x="1232927" y="63610"/>
                        <a:pt x="1228926" y="63991"/>
                      </a:cubicBezTo>
                      <a:cubicBezTo>
                        <a:pt x="1227688" y="64087"/>
                        <a:pt x="1221402" y="65515"/>
                        <a:pt x="1221116" y="65611"/>
                      </a:cubicBezTo>
                      <a:cubicBezTo>
                        <a:pt x="1216163" y="66658"/>
                        <a:pt x="1213686" y="67039"/>
                        <a:pt x="1207114" y="68087"/>
                      </a:cubicBezTo>
                      <a:cubicBezTo>
                        <a:pt x="1212543" y="67230"/>
                        <a:pt x="1210067" y="67325"/>
                        <a:pt x="1210067" y="67039"/>
                      </a:cubicBezTo>
                      <a:cubicBezTo>
                        <a:pt x="1210067" y="67420"/>
                        <a:pt x="1200542" y="68659"/>
                        <a:pt x="1195684" y="69516"/>
                      </a:cubicBezTo>
                      <a:cubicBezTo>
                        <a:pt x="1195684" y="69611"/>
                        <a:pt x="1196065" y="69802"/>
                        <a:pt x="1193874" y="70183"/>
                      </a:cubicBezTo>
                      <a:cubicBezTo>
                        <a:pt x="1186349" y="71611"/>
                        <a:pt x="1174634" y="73421"/>
                        <a:pt x="1174062" y="73040"/>
                      </a:cubicBezTo>
                      <a:cubicBezTo>
                        <a:pt x="1173300" y="72469"/>
                        <a:pt x="1152726" y="75707"/>
                        <a:pt x="1152726" y="76279"/>
                      </a:cubicBezTo>
                      <a:cubicBezTo>
                        <a:pt x="1146725" y="77326"/>
                        <a:pt x="1131295" y="79422"/>
                        <a:pt x="1131200" y="80089"/>
                      </a:cubicBezTo>
                      <a:cubicBezTo>
                        <a:pt x="1115483" y="82089"/>
                        <a:pt x="1079670" y="86375"/>
                        <a:pt x="1066716" y="89899"/>
                      </a:cubicBezTo>
                      <a:cubicBezTo>
                        <a:pt x="1068620" y="86851"/>
                        <a:pt x="1043570" y="94567"/>
                        <a:pt x="1035950" y="95329"/>
                      </a:cubicBezTo>
                      <a:cubicBezTo>
                        <a:pt x="1029473" y="95995"/>
                        <a:pt x="1026044" y="95519"/>
                        <a:pt x="1013375" y="98186"/>
                      </a:cubicBezTo>
                      <a:cubicBezTo>
                        <a:pt x="1010232" y="98853"/>
                        <a:pt x="994611" y="102758"/>
                        <a:pt x="995469" y="102758"/>
                      </a:cubicBezTo>
                      <a:cubicBezTo>
                        <a:pt x="989563" y="103139"/>
                        <a:pt x="998326" y="101139"/>
                        <a:pt x="979562" y="104282"/>
                      </a:cubicBezTo>
                      <a:cubicBezTo>
                        <a:pt x="968894" y="106092"/>
                        <a:pt x="978419" y="105330"/>
                        <a:pt x="966322" y="107235"/>
                      </a:cubicBezTo>
                      <a:cubicBezTo>
                        <a:pt x="966322" y="106854"/>
                        <a:pt x="969465" y="105425"/>
                        <a:pt x="963465" y="106092"/>
                      </a:cubicBezTo>
                      <a:cubicBezTo>
                        <a:pt x="958607" y="106663"/>
                        <a:pt x="944986" y="108949"/>
                        <a:pt x="944986" y="109330"/>
                      </a:cubicBezTo>
                      <a:cubicBezTo>
                        <a:pt x="944986" y="109426"/>
                        <a:pt x="943557" y="109711"/>
                        <a:pt x="941271" y="110092"/>
                      </a:cubicBezTo>
                      <a:cubicBezTo>
                        <a:pt x="938985" y="110473"/>
                        <a:pt x="936032" y="111045"/>
                        <a:pt x="932889" y="111521"/>
                      </a:cubicBezTo>
                      <a:cubicBezTo>
                        <a:pt x="926603" y="112569"/>
                        <a:pt x="919935" y="113617"/>
                        <a:pt x="918125" y="113998"/>
                      </a:cubicBezTo>
                      <a:cubicBezTo>
                        <a:pt x="911172" y="115141"/>
                        <a:pt x="891265" y="118379"/>
                        <a:pt x="887931" y="118379"/>
                      </a:cubicBezTo>
                      <a:cubicBezTo>
                        <a:pt x="883645" y="118379"/>
                        <a:pt x="874882" y="119332"/>
                        <a:pt x="861547" y="121903"/>
                      </a:cubicBezTo>
                      <a:cubicBezTo>
                        <a:pt x="855165" y="123142"/>
                        <a:pt x="854975" y="123618"/>
                        <a:pt x="846402" y="125142"/>
                      </a:cubicBezTo>
                      <a:cubicBezTo>
                        <a:pt x="838687" y="126475"/>
                        <a:pt x="830210" y="127618"/>
                        <a:pt x="823161" y="128571"/>
                      </a:cubicBezTo>
                      <a:cubicBezTo>
                        <a:pt x="821447" y="128857"/>
                        <a:pt x="790014" y="133333"/>
                        <a:pt x="792205" y="133333"/>
                      </a:cubicBezTo>
                      <a:cubicBezTo>
                        <a:pt x="800396" y="133048"/>
                        <a:pt x="770964" y="137048"/>
                        <a:pt x="761153" y="138572"/>
                      </a:cubicBezTo>
                      <a:cubicBezTo>
                        <a:pt x="753438" y="139810"/>
                        <a:pt x="745342" y="141049"/>
                        <a:pt x="737627" y="142287"/>
                      </a:cubicBezTo>
                      <a:cubicBezTo>
                        <a:pt x="729721" y="143620"/>
                        <a:pt x="731626" y="143335"/>
                        <a:pt x="732864" y="143335"/>
                      </a:cubicBezTo>
                      <a:cubicBezTo>
                        <a:pt x="734388" y="143335"/>
                        <a:pt x="719815" y="145335"/>
                        <a:pt x="718672" y="145525"/>
                      </a:cubicBezTo>
                      <a:cubicBezTo>
                        <a:pt x="713433" y="146383"/>
                        <a:pt x="708194" y="147240"/>
                        <a:pt x="703146" y="148097"/>
                      </a:cubicBezTo>
                      <a:cubicBezTo>
                        <a:pt x="697622" y="149050"/>
                        <a:pt x="680286" y="152383"/>
                        <a:pt x="679715" y="151907"/>
                      </a:cubicBezTo>
                      <a:cubicBezTo>
                        <a:pt x="679143" y="151336"/>
                        <a:pt x="664761" y="153526"/>
                        <a:pt x="655616" y="155146"/>
                      </a:cubicBezTo>
                      <a:cubicBezTo>
                        <a:pt x="646187" y="156860"/>
                        <a:pt x="656093" y="155908"/>
                        <a:pt x="643901" y="157813"/>
                      </a:cubicBezTo>
                      <a:cubicBezTo>
                        <a:pt x="643996" y="157336"/>
                        <a:pt x="646187" y="156574"/>
                        <a:pt x="636852" y="158098"/>
                      </a:cubicBezTo>
                      <a:cubicBezTo>
                        <a:pt x="621898" y="160194"/>
                        <a:pt x="647996" y="157908"/>
                        <a:pt x="656760" y="156670"/>
                      </a:cubicBezTo>
                      <a:close/>
                      <a:moveTo>
                        <a:pt x="164126" y="233060"/>
                      </a:moveTo>
                      <a:cubicBezTo>
                        <a:pt x="173270" y="232108"/>
                        <a:pt x="178414" y="231250"/>
                        <a:pt x="178509" y="230393"/>
                      </a:cubicBezTo>
                      <a:lnTo>
                        <a:pt x="171365" y="231536"/>
                      </a:lnTo>
                      <a:lnTo>
                        <a:pt x="164126" y="233060"/>
                      </a:lnTo>
                      <a:close/>
                      <a:moveTo>
                        <a:pt x="12488" y="260111"/>
                      </a:moveTo>
                      <a:cubicBezTo>
                        <a:pt x="22680" y="258492"/>
                        <a:pt x="33729" y="256682"/>
                        <a:pt x="43826" y="255063"/>
                      </a:cubicBezTo>
                      <a:cubicBezTo>
                        <a:pt x="55446" y="253063"/>
                        <a:pt x="58970" y="252491"/>
                        <a:pt x="64685" y="251062"/>
                      </a:cubicBezTo>
                      <a:cubicBezTo>
                        <a:pt x="71353" y="249443"/>
                        <a:pt x="85069" y="248014"/>
                        <a:pt x="85164" y="246967"/>
                      </a:cubicBezTo>
                      <a:cubicBezTo>
                        <a:pt x="85069" y="248014"/>
                        <a:pt x="113834" y="243442"/>
                        <a:pt x="125645" y="241728"/>
                      </a:cubicBezTo>
                      <a:cubicBezTo>
                        <a:pt x="130027" y="241061"/>
                        <a:pt x="138885" y="239728"/>
                        <a:pt x="142314" y="239442"/>
                      </a:cubicBezTo>
                      <a:cubicBezTo>
                        <a:pt x="142314" y="239918"/>
                        <a:pt x="149267" y="239156"/>
                        <a:pt x="156602" y="238013"/>
                      </a:cubicBezTo>
                      <a:lnTo>
                        <a:pt x="156697" y="237156"/>
                      </a:lnTo>
                      <a:cubicBezTo>
                        <a:pt x="167841" y="235441"/>
                        <a:pt x="169079" y="235822"/>
                        <a:pt x="180224" y="233917"/>
                      </a:cubicBezTo>
                      <a:cubicBezTo>
                        <a:pt x="189272" y="232298"/>
                        <a:pt x="200131" y="230298"/>
                        <a:pt x="205084" y="228964"/>
                      </a:cubicBezTo>
                      <a:cubicBezTo>
                        <a:pt x="207275" y="228393"/>
                        <a:pt x="205179" y="228583"/>
                        <a:pt x="209846" y="227917"/>
                      </a:cubicBezTo>
                      <a:cubicBezTo>
                        <a:pt x="214990" y="227155"/>
                        <a:pt x="220324" y="226393"/>
                        <a:pt x="224896" y="225821"/>
                      </a:cubicBezTo>
                      <a:cubicBezTo>
                        <a:pt x="233754" y="224773"/>
                        <a:pt x="244517" y="223535"/>
                        <a:pt x="253661" y="221630"/>
                      </a:cubicBezTo>
                      <a:cubicBezTo>
                        <a:pt x="262710" y="219820"/>
                        <a:pt x="276998" y="217344"/>
                        <a:pt x="288142" y="215725"/>
                      </a:cubicBezTo>
                      <a:cubicBezTo>
                        <a:pt x="293095" y="215058"/>
                        <a:pt x="297953" y="215248"/>
                        <a:pt x="303477" y="214105"/>
                      </a:cubicBezTo>
                      <a:cubicBezTo>
                        <a:pt x="315955" y="211534"/>
                        <a:pt x="294333" y="214201"/>
                        <a:pt x="314336" y="210962"/>
                      </a:cubicBezTo>
                      <a:cubicBezTo>
                        <a:pt x="331862" y="208200"/>
                        <a:pt x="307859" y="213629"/>
                        <a:pt x="328528" y="210391"/>
                      </a:cubicBezTo>
                      <a:cubicBezTo>
                        <a:pt x="339863" y="208581"/>
                        <a:pt x="331290" y="209248"/>
                        <a:pt x="338339" y="208009"/>
                      </a:cubicBezTo>
                      <a:cubicBezTo>
                        <a:pt x="349769" y="205914"/>
                        <a:pt x="366247" y="203533"/>
                        <a:pt x="377867" y="201818"/>
                      </a:cubicBezTo>
                      <a:cubicBezTo>
                        <a:pt x="403871" y="197913"/>
                        <a:pt x="436160" y="193531"/>
                        <a:pt x="462640" y="189055"/>
                      </a:cubicBezTo>
                      <a:cubicBezTo>
                        <a:pt x="471022" y="187626"/>
                        <a:pt x="472165" y="187054"/>
                        <a:pt x="478166" y="185816"/>
                      </a:cubicBezTo>
                      <a:cubicBezTo>
                        <a:pt x="491882" y="182959"/>
                        <a:pt x="483404" y="185245"/>
                        <a:pt x="487119" y="184864"/>
                      </a:cubicBezTo>
                      <a:cubicBezTo>
                        <a:pt x="492453" y="184292"/>
                        <a:pt x="510360" y="181054"/>
                        <a:pt x="514932" y="180101"/>
                      </a:cubicBezTo>
                      <a:cubicBezTo>
                        <a:pt x="522933" y="177910"/>
                        <a:pt x="523505" y="178196"/>
                        <a:pt x="529315" y="178006"/>
                      </a:cubicBezTo>
                      <a:cubicBezTo>
                        <a:pt x="530172" y="178006"/>
                        <a:pt x="540840" y="174577"/>
                        <a:pt x="537697" y="175053"/>
                      </a:cubicBezTo>
                      <a:cubicBezTo>
                        <a:pt x="543031" y="174196"/>
                        <a:pt x="543412" y="175053"/>
                        <a:pt x="544841" y="174958"/>
                      </a:cubicBezTo>
                      <a:cubicBezTo>
                        <a:pt x="548460" y="174862"/>
                        <a:pt x="559986" y="172672"/>
                        <a:pt x="565034" y="171719"/>
                      </a:cubicBezTo>
                      <a:cubicBezTo>
                        <a:pt x="570844" y="170671"/>
                        <a:pt x="601515" y="165242"/>
                        <a:pt x="595133" y="167147"/>
                      </a:cubicBezTo>
                      <a:cubicBezTo>
                        <a:pt x="587513" y="169433"/>
                        <a:pt x="617326" y="163432"/>
                        <a:pt x="623708" y="162385"/>
                      </a:cubicBezTo>
                      <a:cubicBezTo>
                        <a:pt x="640091" y="159622"/>
                        <a:pt x="636471" y="162480"/>
                        <a:pt x="650949" y="159337"/>
                      </a:cubicBezTo>
                      <a:cubicBezTo>
                        <a:pt x="651044" y="158384"/>
                        <a:pt x="628756" y="160670"/>
                        <a:pt x="619136" y="161623"/>
                      </a:cubicBezTo>
                      <a:cubicBezTo>
                        <a:pt x="618183" y="161718"/>
                        <a:pt x="601133" y="163432"/>
                        <a:pt x="601038" y="163813"/>
                      </a:cubicBezTo>
                      <a:cubicBezTo>
                        <a:pt x="595609" y="164956"/>
                        <a:pt x="592752" y="165528"/>
                        <a:pt x="585608" y="166385"/>
                      </a:cubicBezTo>
                      <a:cubicBezTo>
                        <a:pt x="576559" y="167528"/>
                        <a:pt x="564557" y="168957"/>
                        <a:pt x="554556" y="170957"/>
                      </a:cubicBezTo>
                      <a:cubicBezTo>
                        <a:pt x="545984" y="172672"/>
                        <a:pt x="545412" y="173053"/>
                        <a:pt x="536554" y="174005"/>
                      </a:cubicBezTo>
                      <a:cubicBezTo>
                        <a:pt x="523505" y="176101"/>
                        <a:pt x="500645" y="180863"/>
                        <a:pt x="500740" y="179530"/>
                      </a:cubicBezTo>
                      <a:cubicBezTo>
                        <a:pt x="500645" y="180577"/>
                        <a:pt x="473403" y="184197"/>
                        <a:pt x="463878" y="185816"/>
                      </a:cubicBezTo>
                      <a:cubicBezTo>
                        <a:pt x="453210" y="187626"/>
                        <a:pt x="461973" y="186673"/>
                        <a:pt x="454544" y="188197"/>
                      </a:cubicBezTo>
                      <a:cubicBezTo>
                        <a:pt x="448067" y="189531"/>
                        <a:pt x="443304" y="189436"/>
                        <a:pt x="443304" y="189245"/>
                      </a:cubicBezTo>
                      <a:cubicBezTo>
                        <a:pt x="443399" y="187912"/>
                        <a:pt x="427016" y="191626"/>
                        <a:pt x="415967" y="193436"/>
                      </a:cubicBezTo>
                      <a:cubicBezTo>
                        <a:pt x="411014" y="194293"/>
                        <a:pt x="373391" y="199913"/>
                        <a:pt x="376153" y="199342"/>
                      </a:cubicBezTo>
                      <a:cubicBezTo>
                        <a:pt x="373010" y="200008"/>
                        <a:pt x="383011" y="198294"/>
                        <a:pt x="377582" y="199532"/>
                      </a:cubicBezTo>
                      <a:cubicBezTo>
                        <a:pt x="374724" y="200199"/>
                        <a:pt x="368342" y="201151"/>
                        <a:pt x="364437" y="201818"/>
                      </a:cubicBezTo>
                      <a:cubicBezTo>
                        <a:pt x="358627" y="202771"/>
                        <a:pt x="348340" y="204390"/>
                        <a:pt x="344054" y="204771"/>
                      </a:cubicBezTo>
                      <a:cubicBezTo>
                        <a:pt x="339958" y="205152"/>
                        <a:pt x="340720" y="204676"/>
                        <a:pt x="331481" y="206390"/>
                      </a:cubicBezTo>
                      <a:cubicBezTo>
                        <a:pt x="324813" y="207628"/>
                        <a:pt x="324051" y="208295"/>
                        <a:pt x="319098" y="209248"/>
                      </a:cubicBezTo>
                      <a:cubicBezTo>
                        <a:pt x="310335" y="210867"/>
                        <a:pt x="297095" y="212296"/>
                        <a:pt x="289666" y="213343"/>
                      </a:cubicBezTo>
                      <a:cubicBezTo>
                        <a:pt x="280808" y="214486"/>
                        <a:pt x="270997" y="216010"/>
                        <a:pt x="261377" y="217534"/>
                      </a:cubicBezTo>
                      <a:cubicBezTo>
                        <a:pt x="251661" y="219058"/>
                        <a:pt x="242041" y="220773"/>
                        <a:pt x="233468" y="222392"/>
                      </a:cubicBezTo>
                      <a:cubicBezTo>
                        <a:pt x="229277" y="223154"/>
                        <a:pt x="221086" y="225154"/>
                        <a:pt x="216704" y="225821"/>
                      </a:cubicBezTo>
                      <a:cubicBezTo>
                        <a:pt x="217847" y="225631"/>
                        <a:pt x="222038" y="224202"/>
                        <a:pt x="220705" y="224297"/>
                      </a:cubicBezTo>
                      <a:cubicBezTo>
                        <a:pt x="218324" y="224392"/>
                        <a:pt x="200988" y="227250"/>
                        <a:pt x="197083" y="228012"/>
                      </a:cubicBezTo>
                      <a:cubicBezTo>
                        <a:pt x="190415" y="229155"/>
                        <a:pt x="194035" y="229060"/>
                        <a:pt x="185653" y="230488"/>
                      </a:cubicBezTo>
                      <a:cubicBezTo>
                        <a:pt x="178985" y="231631"/>
                        <a:pt x="171937" y="232679"/>
                        <a:pt x="165650" y="233536"/>
                      </a:cubicBezTo>
                      <a:cubicBezTo>
                        <a:pt x="147553" y="236013"/>
                        <a:pt x="147553" y="235251"/>
                        <a:pt x="128122" y="238966"/>
                      </a:cubicBezTo>
                      <a:cubicBezTo>
                        <a:pt x="120121" y="240680"/>
                        <a:pt x="111929" y="241918"/>
                        <a:pt x="101547" y="243633"/>
                      </a:cubicBezTo>
                      <a:cubicBezTo>
                        <a:pt x="97070" y="244395"/>
                        <a:pt x="95070" y="245538"/>
                        <a:pt x="85069" y="247062"/>
                      </a:cubicBezTo>
                      <a:cubicBezTo>
                        <a:pt x="84402" y="246871"/>
                        <a:pt x="91165" y="244776"/>
                        <a:pt x="80402" y="246776"/>
                      </a:cubicBezTo>
                      <a:cubicBezTo>
                        <a:pt x="73448" y="248014"/>
                        <a:pt x="68876" y="249348"/>
                        <a:pt x="63542" y="250491"/>
                      </a:cubicBezTo>
                      <a:cubicBezTo>
                        <a:pt x="76973" y="247633"/>
                        <a:pt x="45921" y="252872"/>
                        <a:pt x="40301" y="253729"/>
                      </a:cubicBezTo>
                      <a:cubicBezTo>
                        <a:pt x="30300" y="255158"/>
                        <a:pt x="39825" y="253063"/>
                        <a:pt x="27824" y="254872"/>
                      </a:cubicBezTo>
                      <a:cubicBezTo>
                        <a:pt x="16203" y="256682"/>
                        <a:pt x="15441" y="258968"/>
                        <a:pt x="30586" y="256492"/>
                      </a:cubicBezTo>
                      <a:lnTo>
                        <a:pt x="20489" y="258111"/>
                      </a:lnTo>
                      <a:cubicBezTo>
                        <a:pt x="15536" y="259159"/>
                        <a:pt x="9536" y="259444"/>
                        <a:pt x="7345" y="261445"/>
                      </a:cubicBezTo>
                      <a:cubicBezTo>
                        <a:pt x="6297" y="262302"/>
                        <a:pt x="6107" y="262873"/>
                        <a:pt x="6583" y="262397"/>
                      </a:cubicBezTo>
                      <a:cubicBezTo>
                        <a:pt x="7345" y="261826"/>
                        <a:pt x="8774" y="260492"/>
                        <a:pt x="12488" y="260111"/>
                      </a:cubicBezTo>
                      <a:close/>
                      <a:moveTo>
                        <a:pt x="4964" y="849232"/>
                      </a:moveTo>
                      <a:cubicBezTo>
                        <a:pt x="5535" y="840088"/>
                        <a:pt x="5345" y="834850"/>
                        <a:pt x="4583" y="834659"/>
                      </a:cubicBezTo>
                      <a:lnTo>
                        <a:pt x="4583" y="841898"/>
                      </a:lnTo>
                      <a:lnTo>
                        <a:pt x="4964" y="849232"/>
                      </a:lnTo>
                      <a:close/>
                      <a:moveTo>
                        <a:pt x="4202" y="1734105"/>
                      </a:moveTo>
                      <a:cubicBezTo>
                        <a:pt x="5154" y="1718103"/>
                        <a:pt x="3821" y="1715341"/>
                        <a:pt x="3821" y="1726771"/>
                      </a:cubicBezTo>
                      <a:lnTo>
                        <a:pt x="4202" y="1734105"/>
                      </a:lnTo>
                      <a:close/>
                      <a:moveTo>
                        <a:pt x="2868" y="355361"/>
                      </a:moveTo>
                      <a:cubicBezTo>
                        <a:pt x="2868" y="344598"/>
                        <a:pt x="3725" y="346312"/>
                        <a:pt x="3725" y="355552"/>
                      </a:cubicBezTo>
                      <a:cubicBezTo>
                        <a:pt x="3344" y="360314"/>
                        <a:pt x="2963" y="367458"/>
                        <a:pt x="2868" y="355361"/>
                      </a:cubicBezTo>
                      <a:close/>
                      <a:moveTo>
                        <a:pt x="3821" y="624061"/>
                      </a:moveTo>
                      <a:cubicBezTo>
                        <a:pt x="3344" y="623966"/>
                        <a:pt x="3059" y="615775"/>
                        <a:pt x="3440" y="609488"/>
                      </a:cubicBezTo>
                      <a:cubicBezTo>
                        <a:pt x="3916" y="600820"/>
                        <a:pt x="5249" y="598915"/>
                        <a:pt x="4678" y="617013"/>
                      </a:cubicBezTo>
                      <a:cubicBezTo>
                        <a:pt x="4487" y="620537"/>
                        <a:pt x="4202" y="624157"/>
                        <a:pt x="3821" y="624061"/>
                      </a:cubicBezTo>
                      <a:close/>
                      <a:moveTo>
                        <a:pt x="3535" y="1052020"/>
                      </a:moveTo>
                      <a:lnTo>
                        <a:pt x="4773" y="1052306"/>
                      </a:lnTo>
                      <a:cubicBezTo>
                        <a:pt x="4392" y="1058116"/>
                        <a:pt x="3535" y="1065355"/>
                        <a:pt x="3535" y="1052020"/>
                      </a:cubicBezTo>
                      <a:close/>
                      <a:moveTo>
                        <a:pt x="3344" y="1276810"/>
                      </a:moveTo>
                      <a:cubicBezTo>
                        <a:pt x="3344" y="1266047"/>
                        <a:pt x="4202" y="1267761"/>
                        <a:pt x="4202" y="1277000"/>
                      </a:cubicBezTo>
                      <a:cubicBezTo>
                        <a:pt x="3916" y="1281763"/>
                        <a:pt x="3440" y="1288906"/>
                        <a:pt x="3344" y="1276810"/>
                      </a:cubicBezTo>
                      <a:close/>
                      <a:moveTo>
                        <a:pt x="2868" y="1371012"/>
                      </a:moveTo>
                      <a:cubicBezTo>
                        <a:pt x="2868" y="1360249"/>
                        <a:pt x="3725" y="1361963"/>
                        <a:pt x="3725" y="1371202"/>
                      </a:cubicBezTo>
                      <a:cubicBezTo>
                        <a:pt x="3630" y="1388157"/>
                        <a:pt x="2868" y="1388633"/>
                        <a:pt x="2868" y="1371012"/>
                      </a:cubicBezTo>
                      <a:close/>
                      <a:moveTo>
                        <a:pt x="2773" y="2778998"/>
                      </a:moveTo>
                      <a:cubicBezTo>
                        <a:pt x="4106" y="2781855"/>
                        <a:pt x="6678" y="2783379"/>
                        <a:pt x="8583" y="2783855"/>
                      </a:cubicBezTo>
                      <a:cubicBezTo>
                        <a:pt x="10583" y="2784332"/>
                        <a:pt x="11822" y="2783855"/>
                        <a:pt x="12203" y="2783474"/>
                      </a:cubicBezTo>
                      <a:cubicBezTo>
                        <a:pt x="12584" y="2783093"/>
                        <a:pt x="12012" y="2782712"/>
                        <a:pt x="10774" y="2782236"/>
                      </a:cubicBezTo>
                      <a:cubicBezTo>
                        <a:pt x="9536" y="2781665"/>
                        <a:pt x="7250" y="2780712"/>
                        <a:pt x="5821" y="2777759"/>
                      </a:cubicBezTo>
                      <a:cubicBezTo>
                        <a:pt x="4487" y="2776045"/>
                        <a:pt x="5345" y="2769473"/>
                        <a:pt x="5154" y="2763472"/>
                      </a:cubicBezTo>
                      <a:cubicBezTo>
                        <a:pt x="5154" y="2757471"/>
                        <a:pt x="5154" y="2751756"/>
                        <a:pt x="4964" y="2750518"/>
                      </a:cubicBezTo>
                      <a:cubicBezTo>
                        <a:pt x="4392" y="2744993"/>
                        <a:pt x="3725" y="2745184"/>
                        <a:pt x="4297" y="2728039"/>
                      </a:cubicBezTo>
                      <a:cubicBezTo>
                        <a:pt x="4487" y="2713370"/>
                        <a:pt x="4773" y="2697178"/>
                        <a:pt x="4583" y="2681938"/>
                      </a:cubicBezTo>
                      <a:cubicBezTo>
                        <a:pt x="4487" y="2672317"/>
                        <a:pt x="3630" y="2664793"/>
                        <a:pt x="3725" y="2657458"/>
                      </a:cubicBezTo>
                      <a:cubicBezTo>
                        <a:pt x="3916" y="2645171"/>
                        <a:pt x="5154" y="2644124"/>
                        <a:pt x="5345" y="2629455"/>
                      </a:cubicBezTo>
                      <a:cubicBezTo>
                        <a:pt x="5440" y="2621073"/>
                        <a:pt x="4583" y="2627169"/>
                        <a:pt x="4392" y="2626502"/>
                      </a:cubicBezTo>
                      <a:cubicBezTo>
                        <a:pt x="4392" y="2619073"/>
                        <a:pt x="5535" y="2615739"/>
                        <a:pt x="5154" y="2608024"/>
                      </a:cubicBezTo>
                      <a:cubicBezTo>
                        <a:pt x="5059" y="2605833"/>
                        <a:pt x="2963" y="2602975"/>
                        <a:pt x="3630" y="2590974"/>
                      </a:cubicBezTo>
                      <a:cubicBezTo>
                        <a:pt x="3916" y="2585545"/>
                        <a:pt x="4487" y="2591545"/>
                        <a:pt x="4773" y="2581163"/>
                      </a:cubicBezTo>
                      <a:cubicBezTo>
                        <a:pt x="4868" y="2576972"/>
                        <a:pt x="4868" y="2569352"/>
                        <a:pt x="4773" y="2564875"/>
                      </a:cubicBezTo>
                      <a:cubicBezTo>
                        <a:pt x="4583" y="2553160"/>
                        <a:pt x="3535" y="2568019"/>
                        <a:pt x="3630" y="2546492"/>
                      </a:cubicBezTo>
                      <a:cubicBezTo>
                        <a:pt x="4106" y="2547540"/>
                        <a:pt x="4487" y="2545444"/>
                        <a:pt x="4868" y="2539539"/>
                      </a:cubicBezTo>
                      <a:cubicBezTo>
                        <a:pt x="5154" y="2531443"/>
                        <a:pt x="5440" y="2517917"/>
                        <a:pt x="4583" y="2517727"/>
                      </a:cubicBezTo>
                      <a:cubicBezTo>
                        <a:pt x="5726" y="2518013"/>
                        <a:pt x="5440" y="2506392"/>
                        <a:pt x="4868" y="2496010"/>
                      </a:cubicBezTo>
                      <a:cubicBezTo>
                        <a:pt x="5059" y="2496105"/>
                        <a:pt x="5154" y="2493057"/>
                        <a:pt x="5249" y="2488485"/>
                      </a:cubicBezTo>
                      <a:cubicBezTo>
                        <a:pt x="5249" y="2483913"/>
                        <a:pt x="5249" y="2477722"/>
                        <a:pt x="5249" y="2471340"/>
                      </a:cubicBezTo>
                      <a:cubicBezTo>
                        <a:pt x="5154" y="2458576"/>
                        <a:pt x="4964" y="2445051"/>
                        <a:pt x="4964" y="2442193"/>
                      </a:cubicBezTo>
                      <a:cubicBezTo>
                        <a:pt x="4964" y="2464291"/>
                        <a:pt x="3916" y="2461529"/>
                        <a:pt x="4202" y="2439526"/>
                      </a:cubicBezTo>
                      <a:cubicBezTo>
                        <a:pt x="4297" y="2424858"/>
                        <a:pt x="4392" y="2409523"/>
                        <a:pt x="4583" y="2394378"/>
                      </a:cubicBezTo>
                      <a:cubicBezTo>
                        <a:pt x="4106" y="2394283"/>
                        <a:pt x="3821" y="2403903"/>
                        <a:pt x="3630" y="2414952"/>
                      </a:cubicBezTo>
                      <a:cubicBezTo>
                        <a:pt x="3535" y="2426096"/>
                        <a:pt x="3344" y="2438765"/>
                        <a:pt x="3249" y="2444765"/>
                      </a:cubicBezTo>
                      <a:cubicBezTo>
                        <a:pt x="3249" y="2433049"/>
                        <a:pt x="3249" y="2421143"/>
                        <a:pt x="3249" y="2409427"/>
                      </a:cubicBezTo>
                      <a:cubicBezTo>
                        <a:pt x="3249" y="2401617"/>
                        <a:pt x="3344" y="2389330"/>
                        <a:pt x="3821" y="2385806"/>
                      </a:cubicBezTo>
                      <a:cubicBezTo>
                        <a:pt x="4297" y="2382472"/>
                        <a:pt x="4487" y="2390854"/>
                        <a:pt x="4868" y="2381233"/>
                      </a:cubicBezTo>
                      <a:cubicBezTo>
                        <a:pt x="5535" y="2361517"/>
                        <a:pt x="4392" y="2355897"/>
                        <a:pt x="4297" y="2337609"/>
                      </a:cubicBezTo>
                      <a:cubicBezTo>
                        <a:pt x="4297" y="2321416"/>
                        <a:pt x="4773" y="2310844"/>
                        <a:pt x="5345" y="2300176"/>
                      </a:cubicBezTo>
                      <a:cubicBezTo>
                        <a:pt x="4773" y="2300081"/>
                        <a:pt x="4106" y="2287793"/>
                        <a:pt x="3916" y="2279983"/>
                      </a:cubicBezTo>
                      <a:cubicBezTo>
                        <a:pt x="3535" y="2267886"/>
                        <a:pt x="4487" y="2273696"/>
                        <a:pt x="4487" y="2269982"/>
                      </a:cubicBezTo>
                      <a:cubicBezTo>
                        <a:pt x="4487" y="2261981"/>
                        <a:pt x="3821" y="2263505"/>
                        <a:pt x="3535" y="2263409"/>
                      </a:cubicBezTo>
                      <a:cubicBezTo>
                        <a:pt x="3821" y="2263505"/>
                        <a:pt x="4678" y="2269124"/>
                        <a:pt x="4868" y="2264648"/>
                      </a:cubicBezTo>
                      <a:cubicBezTo>
                        <a:pt x="5154" y="2257790"/>
                        <a:pt x="4964" y="2242359"/>
                        <a:pt x="4964" y="2234930"/>
                      </a:cubicBezTo>
                      <a:cubicBezTo>
                        <a:pt x="4868" y="2226643"/>
                        <a:pt x="4773" y="2211498"/>
                        <a:pt x="4392" y="2206259"/>
                      </a:cubicBezTo>
                      <a:cubicBezTo>
                        <a:pt x="4106" y="2202925"/>
                        <a:pt x="3916" y="2202354"/>
                        <a:pt x="4011" y="2194543"/>
                      </a:cubicBezTo>
                      <a:cubicBezTo>
                        <a:pt x="4011" y="2190067"/>
                        <a:pt x="4202" y="2185781"/>
                        <a:pt x="4487" y="2184352"/>
                      </a:cubicBezTo>
                      <a:cubicBezTo>
                        <a:pt x="4868" y="2182447"/>
                        <a:pt x="4678" y="2180827"/>
                        <a:pt x="4678" y="2174636"/>
                      </a:cubicBezTo>
                      <a:cubicBezTo>
                        <a:pt x="4678" y="2165968"/>
                        <a:pt x="4202" y="2158253"/>
                        <a:pt x="4106" y="2149205"/>
                      </a:cubicBezTo>
                      <a:cubicBezTo>
                        <a:pt x="4106" y="2140346"/>
                        <a:pt x="4106" y="2131012"/>
                        <a:pt x="4011" y="2122058"/>
                      </a:cubicBezTo>
                      <a:cubicBezTo>
                        <a:pt x="4202" y="2116534"/>
                        <a:pt x="4487" y="2108342"/>
                        <a:pt x="4583" y="2104818"/>
                      </a:cubicBezTo>
                      <a:cubicBezTo>
                        <a:pt x="4583" y="2102627"/>
                        <a:pt x="4297" y="2105866"/>
                        <a:pt x="4297" y="2103294"/>
                      </a:cubicBezTo>
                      <a:lnTo>
                        <a:pt x="4297" y="2095864"/>
                      </a:lnTo>
                      <a:lnTo>
                        <a:pt x="4297" y="2060622"/>
                      </a:lnTo>
                      <a:cubicBezTo>
                        <a:pt x="4297" y="2048811"/>
                        <a:pt x="4583" y="2024141"/>
                        <a:pt x="3630" y="2023856"/>
                      </a:cubicBezTo>
                      <a:cubicBezTo>
                        <a:pt x="4297" y="2024046"/>
                        <a:pt x="4392" y="1999472"/>
                        <a:pt x="4392" y="1989851"/>
                      </a:cubicBezTo>
                      <a:cubicBezTo>
                        <a:pt x="4392" y="1976326"/>
                        <a:pt x="3821" y="1974516"/>
                        <a:pt x="3916" y="1961752"/>
                      </a:cubicBezTo>
                      <a:cubicBezTo>
                        <a:pt x="3916" y="1956323"/>
                        <a:pt x="4487" y="1960324"/>
                        <a:pt x="4678" y="1955085"/>
                      </a:cubicBezTo>
                      <a:cubicBezTo>
                        <a:pt x="4868" y="1950132"/>
                        <a:pt x="4868" y="1943369"/>
                        <a:pt x="4773" y="1937940"/>
                      </a:cubicBezTo>
                      <a:cubicBezTo>
                        <a:pt x="4773" y="1930987"/>
                        <a:pt x="4678" y="1923176"/>
                        <a:pt x="4392" y="1917175"/>
                      </a:cubicBezTo>
                      <a:cubicBezTo>
                        <a:pt x="4297" y="1913365"/>
                        <a:pt x="3916" y="1915270"/>
                        <a:pt x="3630" y="1915175"/>
                      </a:cubicBezTo>
                      <a:cubicBezTo>
                        <a:pt x="4678" y="1915461"/>
                        <a:pt x="3916" y="1898411"/>
                        <a:pt x="3916" y="1890410"/>
                      </a:cubicBezTo>
                      <a:cubicBezTo>
                        <a:pt x="4011" y="1880599"/>
                        <a:pt x="5630" y="1892601"/>
                        <a:pt x="5345" y="1878409"/>
                      </a:cubicBezTo>
                      <a:cubicBezTo>
                        <a:pt x="5059" y="1861073"/>
                        <a:pt x="3725" y="1868217"/>
                        <a:pt x="3059" y="1862121"/>
                      </a:cubicBezTo>
                      <a:cubicBezTo>
                        <a:pt x="2487" y="1857073"/>
                        <a:pt x="4011" y="1842118"/>
                        <a:pt x="4106" y="1842881"/>
                      </a:cubicBezTo>
                      <a:cubicBezTo>
                        <a:pt x="3725" y="1839832"/>
                        <a:pt x="3535" y="1842499"/>
                        <a:pt x="3535" y="1833451"/>
                      </a:cubicBezTo>
                      <a:cubicBezTo>
                        <a:pt x="3535" y="1831069"/>
                        <a:pt x="3630" y="1823926"/>
                        <a:pt x="3440" y="1821735"/>
                      </a:cubicBezTo>
                      <a:cubicBezTo>
                        <a:pt x="3249" y="1819163"/>
                        <a:pt x="3059" y="1821830"/>
                        <a:pt x="2868" y="1819449"/>
                      </a:cubicBezTo>
                      <a:cubicBezTo>
                        <a:pt x="2678" y="1816591"/>
                        <a:pt x="2678" y="1810019"/>
                        <a:pt x="2678" y="1806114"/>
                      </a:cubicBezTo>
                      <a:cubicBezTo>
                        <a:pt x="3154" y="1806876"/>
                        <a:pt x="3535" y="1805447"/>
                        <a:pt x="3344" y="1795160"/>
                      </a:cubicBezTo>
                      <a:cubicBezTo>
                        <a:pt x="3154" y="1781158"/>
                        <a:pt x="2868" y="1778682"/>
                        <a:pt x="3725" y="1777253"/>
                      </a:cubicBezTo>
                      <a:cubicBezTo>
                        <a:pt x="4011" y="1776777"/>
                        <a:pt x="4011" y="1758203"/>
                        <a:pt x="3821" y="1756203"/>
                      </a:cubicBezTo>
                      <a:cubicBezTo>
                        <a:pt x="3535" y="1753345"/>
                        <a:pt x="3344" y="1759251"/>
                        <a:pt x="3249" y="1750964"/>
                      </a:cubicBezTo>
                      <a:cubicBezTo>
                        <a:pt x="3154" y="1741630"/>
                        <a:pt x="3154" y="1731247"/>
                        <a:pt x="3344" y="1722008"/>
                      </a:cubicBezTo>
                      <a:cubicBezTo>
                        <a:pt x="3440" y="1712197"/>
                        <a:pt x="3916" y="1710864"/>
                        <a:pt x="4106" y="1702482"/>
                      </a:cubicBezTo>
                      <a:cubicBezTo>
                        <a:pt x="4297" y="1694862"/>
                        <a:pt x="4392" y="1682480"/>
                        <a:pt x="4011" y="1675812"/>
                      </a:cubicBezTo>
                      <a:cubicBezTo>
                        <a:pt x="3535" y="1666954"/>
                        <a:pt x="4392" y="1646475"/>
                        <a:pt x="4487" y="1647808"/>
                      </a:cubicBezTo>
                      <a:cubicBezTo>
                        <a:pt x="3916" y="1636855"/>
                        <a:pt x="3154" y="1659239"/>
                        <a:pt x="2868" y="1659143"/>
                      </a:cubicBezTo>
                      <a:cubicBezTo>
                        <a:pt x="2868" y="1659143"/>
                        <a:pt x="2773" y="1647047"/>
                        <a:pt x="2963" y="1646570"/>
                      </a:cubicBezTo>
                      <a:cubicBezTo>
                        <a:pt x="3440" y="1645808"/>
                        <a:pt x="3249" y="1632949"/>
                        <a:pt x="3059" y="1626568"/>
                      </a:cubicBezTo>
                      <a:cubicBezTo>
                        <a:pt x="2678" y="1612947"/>
                        <a:pt x="3440" y="1619043"/>
                        <a:pt x="4011" y="1611518"/>
                      </a:cubicBezTo>
                      <a:cubicBezTo>
                        <a:pt x="4392" y="1606565"/>
                        <a:pt x="3725" y="1604756"/>
                        <a:pt x="3630" y="1603041"/>
                      </a:cubicBezTo>
                      <a:cubicBezTo>
                        <a:pt x="3154" y="1602946"/>
                        <a:pt x="3249" y="1593040"/>
                        <a:pt x="3249" y="1587801"/>
                      </a:cubicBezTo>
                      <a:cubicBezTo>
                        <a:pt x="3249" y="1573609"/>
                        <a:pt x="3535" y="1571323"/>
                        <a:pt x="2868" y="1559321"/>
                      </a:cubicBezTo>
                      <a:cubicBezTo>
                        <a:pt x="2868" y="1558273"/>
                        <a:pt x="2487" y="1549130"/>
                        <a:pt x="2582" y="1547510"/>
                      </a:cubicBezTo>
                      <a:cubicBezTo>
                        <a:pt x="2773" y="1543605"/>
                        <a:pt x="3821" y="1560940"/>
                        <a:pt x="4011" y="1546653"/>
                      </a:cubicBezTo>
                      <a:cubicBezTo>
                        <a:pt x="4011" y="1532651"/>
                        <a:pt x="4106" y="1516078"/>
                        <a:pt x="4106" y="1501790"/>
                      </a:cubicBezTo>
                      <a:cubicBezTo>
                        <a:pt x="4106" y="1503409"/>
                        <a:pt x="4106" y="1514458"/>
                        <a:pt x="3725" y="1513506"/>
                      </a:cubicBezTo>
                      <a:cubicBezTo>
                        <a:pt x="3535" y="1513030"/>
                        <a:pt x="3725" y="1490646"/>
                        <a:pt x="3344" y="1490551"/>
                      </a:cubicBezTo>
                      <a:cubicBezTo>
                        <a:pt x="3440" y="1490551"/>
                        <a:pt x="3440" y="1491694"/>
                        <a:pt x="3344" y="1493313"/>
                      </a:cubicBezTo>
                      <a:cubicBezTo>
                        <a:pt x="3344" y="1494932"/>
                        <a:pt x="3249" y="1497028"/>
                        <a:pt x="3154" y="1499028"/>
                      </a:cubicBezTo>
                      <a:cubicBezTo>
                        <a:pt x="3059" y="1503028"/>
                        <a:pt x="2868" y="1506457"/>
                        <a:pt x="2773" y="1504362"/>
                      </a:cubicBezTo>
                      <a:cubicBezTo>
                        <a:pt x="2582" y="1494170"/>
                        <a:pt x="1725" y="1479311"/>
                        <a:pt x="2773" y="1479502"/>
                      </a:cubicBezTo>
                      <a:cubicBezTo>
                        <a:pt x="3059" y="1482073"/>
                        <a:pt x="3440" y="1486741"/>
                        <a:pt x="3535" y="1478644"/>
                      </a:cubicBezTo>
                      <a:cubicBezTo>
                        <a:pt x="3630" y="1466833"/>
                        <a:pt x="3725" y="1449498"/>
                        <a:pt x="3535" y="1437782"/>
                      </a:cubicBezTo>
                      <a:cubicBezTo>
                        <a:pt x="3440" y="1428543"/>
                        <a:pt x="2678" y="1437020"/>
                        <a:pt x="2297" y="1435877"/>
                      </a:cubicBezTo>
                      <a:cubicBezTo>
                        <a:pt x="2297" y="1429400"/>
                        <a:pt x="2773" y="1406921"/>
                        <a:pt x="3154" y="1403683"/>
                      </a:cubicBezTo>
                      <a:cubicBezTo>
                        <a:pt x="3440" y="1400635"/>
                        <a:pt x="3630" y="1419875"/>
                        <a:pt x="3630" y="1422256"/>
                      </a:cubicBezTo>
                      <a:cubicBezTo>
                        <a:pt x="3630" y="1413589"/>
                        <a:pt x="3440" y="1395301"/>
                        <a:pt x="3821" y="1388538"/>
                      </a:cubicBezTo>
                      <a:cubicBezTo>
                        <a:pt x="4106" y="1383299"/>
                        <a:pt x="4868" y="1385776"/>
                        <a:pt x="5249" y="1385871"/>
                      </a:cubicBezTo>
                      <a:cubicBezTo>
                        <a:pt x="4583" y="1379680"/>
                        <a:pt x="3916" y="1375298"/>
                        <a:pt x="3344" y="1365868"/>
                      </a:cubicBezTo>
                      <a:cubicBezTo>
                        <a:pt x="3059" y="1361106"/>
                        <a:pt x="3249" y="1352248"/>
                        <a:pt x="3059" y="1345771"/>
                      </a:cubicBezTo>
                      <a:cubicBezTo>
                        <a:pt x="2963" y="1342532"/>
                        <a:pt x="2297" y="1337293"/>
                        <a:pt x="2678" y="1332626"/>
                      </a:cubicBezTo>
                      <a:cubicBezTo>
                        <a:pt x="3154" y="1326911"/>
                        <a:pt x="3821" y="1339960"/>
                        <a:pt x="4392" y="1336055"/>
                      </a:cubicBezTo>
                      <a:cubicBezTo>
                        <a:pt x="4868" y="1332817"/>
                        <a:pt x="4392" y="1321291"/>
                        <a:pt x="4297" y="1317386"/>
                      </a:cubicBezTo>
                      <a:cubicBezTo>
                        <a:pt x="4106" y="1312338"/>
                        <a:pt x="3821" y="1312243"/>
                        <a:pt x="3725" y="1305385"/>
                      </a:cubicBezTo>
                      <a:cubicBezTo>
                        <a:pt x="3725" y="1297955"/>
                        <a:pt x="3725" y="1290145"/>
                        <a:pt x="3630" y="1282715"/>
                      </a:cubicBezTo>
                      <a:cubicBezTo>
                        <a:pt x="3630" y="1264903"/>
                        <a:pt x="3916" y="1239567"/>
                        <a:pt x="3440" y="1222803"/>
                      </a:cubicBezTo>
                      <a:cubicBezTo>
                        <a:pt x="3344" y="1218802"/>
                        <a:pt x="2868" y="1217755"/>
                        <a:pt x="3059" y="1212706"/>
                      </a:cubicBezTo>
                      <a:cubicBezTo>
                        <a:pt x="3249" y="1206039"/>
                        <a:pt x="3725" y="1204991"/>
                        <a:pt x="4011" y="1197943"/>
                      </a:cubicBezTo>
                      <a:cubicBezTo>
                        <a:pt x="4487" y="1183655"/>
                        <a:pt x="4583" y="1160700"/>
                        <a:pt x="4202" y="1145746"/>
                      </a:cubicBezTo>
                      <a:cubicBezTo>
                        <a:pt x="4106" y="1142793"/>
                        <a:pt x="3535" y="1136697"/>
                        <a:pt x="3630" y="1135078"/>
                      </a:cubicBezTo>
                      <a:cubicBezTo>
                        <a:pt x="3821" y="1129172"/>
                        <a:pt x="4583" y="1134887"/>
                        <a:pt x="4583" y="1125362"/>
                      </a:cubicBezTo>
                      <a:cubicBezTo>
                        <a:pt x="4583" y="1125267"/>
                        <a:pt x="4392" y="1124600"/>
                        <a:pt x="4202" y="1122981"/>
                      </a:cubicBezTo>
                      <a:cubicBezTo>
                        <a:pt x="4011" y="1121362"/>
                        <a:pt x="3821" y="1118885"/>
                        <a:pt x="3821" y="1115075"/>
                      </a:cubicBezTo>
                      <a:cubicBezTo>
                        <a:pt x="3821" y="1109836"/>
                        <a:pt x="3821" y="1103740"/>
                        <a:pt x="3440" y="1102502"/>
                      </a:cubicBezTo>
                      <a:cubicBezTo>
                        <a:pt x="2678" y="1100026"/>
                        <a:pt x="2678" y="1097359"/>
                        <a:pt x="2106" y="1087548"/>
                      </a:cubicBezTo>
                      <a:cubicBezTo>
                        <a:pt x="2297" y="1084786"/>
                        <a:pt x="3630" y="1076023"/>
                        <a:pt x="3535" y="1079642"/>
                      </a:cubicBezTo>
                      <a:cubicBezTo>
                        <a:pt x="3440" y="1082500"/>
                        <a:pt x="3154" y="1089072"/>
                        <a:pt x="3535" y="1093930"/>
                      </a:cubicBezTo>
                      <a:cubicBezTo>
                        <a:pt x="3725" y="1097168"/>
                        <a:pt x="3821" y="1094215"/>
                        <a:pt x="3916" y="1090786"/>
                      </a:cubicBezTo>
                      <a:cubicBezTo>
                        <a:pt x="4011" y="1084214"/>
                        <a:pt x="3344" y="1064878"/>
                        <a:pt x="4011" y="1059640"/>
                      </a:cubicBezTo>
                      <a:cubicBezTo>
                        <a:pt x="4487" y="1055734"/>
                        <a:pt x="3821" y="1020016"/>
                        <a:pt x="3821" y="1008205"/>
                      </a:cubicBezTo>
                      <a:cubicBezTo>
                        <a:pt x="3154" y="1008014"/>
                        <a:pt x="3154" y="1015253"/>
                        <a:pt x="2582" y="1015158"/>
                      </a:cubicBezTo>
                      <a:cubicBezTo>
                        <a:pt x="2582" y="1006966"/>
                        <a:pt x="3344" y="1000013"/>
                        <a:pt x="3249" y="996298"/>
                      </a:cubicBezTo>
                      <a:cubicBezTo>
                        <a:pt x="3154" y="989250"/>
                        <a:pt x="2487" y="984106"/>
                        <a:pt x="2201" y="978772"/>
                      </a:cubicBezTo>
                      <a:cubicBezTo>
                        <a:pt x="2678" y="975915"/>
                        <a:pt x="5249" y="936005"/>
                        <a:pt x="3916" y="935624"/>
                      </a:cubicBezTo>
                      <a:cubicBezTo>
                        <a:pt x="3821" y="940482"/>
                        <a:pt x="4011" y="941911"/>
                        <a:pt x="4106" y="943911"/>
                      </a:cubicBezTo>
                      <a:cubicBezTo>
                        <a:pt x="4202" y="947911"/>
                        <a:pt x="3249" y="942101"/>
                        <a:pt x="3154" y="940577"/>
                      </a:cubicBezTo>
                      <a:cubicBezTo>
                        <a:pt x="2963" y="937243"/>
                        <a:pt x="2868" y="930957"/>
                        <a:pt x="2868" y="926004"/>
                      </a:cubicBezTo>
                      <a:cubicBezTo>
                        <a:pt x="3059" y="913240"/>
                        <a:pt x="4106" y="927528"/>
                        <a:pt x="4297" y="912764"/>
                      </a:cubicBezTo>
                      <a:cubicBezTo>
                        <a:pt x="4392" y="906097"/>
                        <a:pt x="4392" y="896000"/>
                        <a:pt x="4297" y="889523"/>
                      </a:cubicBezTo>
                      <a:cubicBezTo>
                        <a:pt x="4106" y="881332"/>
                        <a:pt x="3535" y="886951"/>
                        <a:pt x="3535" y="875617"/>
                      </a:cubicBezTo>
                      <a:cubicBezTo>
                        <a:pt x="3535" y="867806"/>
                        <a:pt x="3440" y="863044"/>
                        <a:pt x="3916" y="863139"/>
                      </a:cubicBezTo>
                      <a:cubicBezTo>
                        <a:pt x="4011" y="864187"/>
                        <a:pt x="4392" y="868378"/>
                        <a:pt x="4487" y="867616"/>
                      </a:cubicBezTo>
                      <a:cubicBezTo>
                        <a:pt x="4678" y="866473"/>
                        <a:pt x="2868" y="833421"/>
                        <a:pt x="3440" y="828182"/>
                      </a:cubicBezTo>
                      <a:cubicBezTo>
                        <a:pt x="3916" y="824086"/>
                        <a:pt x="4392" y="827420"/>
                        <a:pt x="4487" y="814180"/>
                      </a:cubicBezTo>
                      <a:cubicBezTo>
                        <a:pt x="4487" y="811132"/>
                        <a:pt x="4297" y="797321"/>
                        <a:pt x="4297" y="794654"/>
                      </a:cubicBezTo>
                      <a:cubicBezTo>
                        <a:pt x="4392" y="796845"/>
                        <a:pt x="3154" y="822467"/>
                        <a:pt x="3249" y="810466"/>
                      </a:cubicBezTo>
                      <a:cubicBezTo>
                        <a:pt x="3344" y="800464"/>
                        <a:pt x="3440" y="791701"/>
                        <a:pt x="3535" y="781510"/>
                      </a:cubicBezTo>
                      <a:lnTo>
                        <a:pt x="3535" y="765793"/>
                      </a:lnTo>
                      <a:cubicBezTo>
                        <a:pt x="3630" y="762460"/>
                        <a:pt x="3535" y="760745"/>
                        <a:pt x="3344" y="760555"/>
                      </a:cubicBezTo>
                      <a:cubicBezTo>
                        <a:pt x="3249" y="756459"/>
                        <a:pt x="4297" y="764079"/>
                        <a:pt x="4392" y="763603"/>
                      </a:cubicBezTo>
                      <a:cubicBezTo>
                        <a:pt x="4773" y="761888"/>
                        <a:pt x="4297" y="752173"/>
                        <a:pt x="4202" y="750268"/>
                      </a:cubicBezTo>
                      <a:cubicBezTo>
                        <a:pt x="4011" y="747601"/>
                        <a:pt x="3440" y="741981"/>
                        <a:pt x="3725" y="736075"/>
                      </a:cubicBezTo>
                      <a:cubicBezTo>
                        <a:pt x="3916" y="730741"/>
                        <a:pt x="4392" y="734837"/>
                        <a:pt x="4583" y="732646"/>
                      </a:cubicBezTo>
                      <a:cubicBezTo>
                        <a:pt x="4202" y="735980"/>
                        <a:pt x="3535" y="714835"/>
                        <a:pt x="3440" y="709691"/>
                      </a:cubicBezTo>
                      <a:cubicBezTo>
                        <a:pt x="3344" y="704262"/>
                        <a:pt x="3249" y="697499"/>
                        <a:pt x="3440" y="692070"/>
                      </a:cubicBezTo>
                      <a:cubicBezTo>
                        <a:pt x="3535" y="687212"/>
                        <a:pt x="3821" y="689974"/>
                        <a:pt x="3916" y="684736"/>
                      </a:cubicBezTo>
                      <a:cubicBezTo>
                        <a:pt x="4011" y="680259"/>
                        <a:pt x="4202" y="661018"/>
                        <a:pt x="3725" y="660256"/>
                      </a:cubicBezTo>
                      <a:cubicBezTo>
                        <a:pt x="3344" y="659590"/>
                        <a:pt x="3154" y="658256"/>
                        <a:pt x="3154" y="650827"/>
                      </a:cubicBezTo>
                      <a:cubicBezTo>
                        <a:pt x="3154" y="650731"/>
                        <a:pt x="3154" y="648064"/>
                        <a:pt x="3154" y="645397"/>
                      </a:cubicBezTo>
                      <a:cubicBezTo>
                        <a:pt x="3154" y="642730"/>
                        <a:pt x="3249" y="640063"/>
                        <a:pt x="3249" y="640063"/>
                      </a:cubicBezTo>
                      <a:cubicBezTo>
                        <a:pt x="3440" y="640063"/>
                        <a:pt x="4392" y="659875"/>
                        <a:pt x="4583" y="646826"/>
                      </a:cubicBezTo>
                      <a:cubicBezTo>
                        <a:pt x="4773" y="635872"/>
                        <a:pt x="3821" y="631396"/>
                        <a:pt x="4202" y="620442"/>
                      </a:cubicBezTo>
                      <a:cubicBezTo>
                        <a:pt x="4583" y="607869"/>
                        <a:pt x="4202" y="599773"/>
                        <a:pt x="3821" y="589486"/>
                      </a:cubicBezTo>
                      <a:cubicBezTo>
                        <a:pt x="3535" y="581580"/>
                        <a:pt x="3725" y="583485"/>
                        <a:pt x="3821" y="579103"/>
                      </a:cubicBezTo>
                      <a:cubicBezTo>
                        <a:pt x="3916" y="575770"/>
                        <a:pt x="3630" y="569388"/>
                        <a:pt x="3630" y="565768"/>
                      </a:cubicBezTo>
                      <a:cubicBezTo>
                        <a:pt x="3249" y="562149"/>
                        <a:pt x="2582" y="548338"/>
                        <a:pt x="3344" y="544623"/>
                      </a:cubicBezTo>
                      <a:cubicBezTo>
                        <a:pt x="3535" y="543766"/>
                        <a:pt x="5059" y="537955"/>
                        <a:pt x="4202" y="530621"/>
                      </a:cubicBezTo>
                      <a:cubicBezTo>
                        <a:pt x="3821" y="527097"/>
                        <a:pt x="3535" y="527764"/>
                        <a:pt x="3630" y="518143"/>
                      </a:cubicBezTo>
                      <a:cubicBezTo>
                        <a:pt x="3630" y="512905"/>
                        <a:pt x="4106" y="516429"/>
                        <a:pt x="4297" y="513952"/>
                      </a:cubicBezTo>
                      <a:cubicBezTo>
                        <a:pt x="4487" y="511190"/>
                        <a:pt x="4487" y="504618"/>
                        <a:pt x="4487" y="500713"/>
                      </a:cubicBezTo>
                      <a:lnTo>
                        <a:pt x="3630" y="500522"/>
                      </a:lnTo>
                      <a:cubicBezTo>
                        <a:pt x="3535" y="503951"/>
                        <a:pt x="3344" y="509666"/>
                        <a:pt x="3154" y="511095"/>
                      </a:cubicBezTo>
                      <a:cubicBezTo>
                        <a:pt x="2773" y="513571"/>
                        <a:pt x="2868" y="495950"/>
                        <a:pt x="2868" y="493378"/>
                      </a:cubicBezTo>
                      <a:cubicBezTo>
                        <a:pt x="2868" y="481282"/>
                        <a:pt x="3344" y="487473"/>
                        <a:pt x="3630" y="476900"/>
                      </a:cubicBezTo>
                      <a:cubicBezTo>
                        <a:pt x="3725" y="474995"/>
                        <a:pt x="4106" y="459279"/>
                        <a:pt x="4011" y="457660"/>
                      </a:cubicBezTo>
                      <a:cubicBezTo>
                        <a:pt x="3630" y="453659"/>
                        <a:pt x="3344" y="458422"/>
                        <a:pt x="3344" y="447754"/>
                      </a:cubicBezTo>
                      <a:cubicBezTo>
                        <a:pt x="3344" y="442515"/>
                        <a:pt x="3440" y="436990"/>
                        <a:pt x="3249" y="434609"/>
                      </a:cubicBezTo>
                      <a:cubicBezTo>
                        <a:pt x="2678" y="429085"/>
                        <a:pt x="2963" y="395366"/>
                        <a:pt x="3059" y="386698"/>
                      </a:cubicBezTo>
                      <a:cubicBezTo>
                        <a:pt x="3154" y="377650"/>
                        <a:pt x="3249" y="379555"/>
                        <a:pt x="3630" y="376602"/>
                      </a:cubicBezTo>
                      <a:cubicBezTo>
                        <a:pt x="4011" y="373744"/>
                        <a:pt x="3916" y="360505"/>
                        <a:pt x="3916" y="355552"/>
                      </a:cubicBezTo>
                      <a:cubicBezTo>
                        <a:pt x="4106" y="348884"/>
                        <a:pt x="4202" y="337740"/>
                        <a:pt x="3725" y="334311"/>
                      </a:cubicBezTo>
                      <a:cubicBezTo>
                        <a:pt x="3440" y="332215"/>
                        <a:pt x="3535" y="327453"/>
                        <a:pt x="3535" y="321262"/>
                      </a:cubicBezTo>
                      <a:cubicBezTo>
                        <a:pt x="3535" y="317261"/>
                        <a:pt x="3249" y="316309"/>
                        <a:pt x="3154" y="310879"/>
                      </a:cubicBezTo>
                      <a:cubicBezTo>
                        <a:pt x="3249" y="301735"/>
                        <a:pt x="3249" y="296211"/>
                        <a:pt x="3249" y="287638"/>
                      </a:cubicBezTo>
                      <a:cubicBezTo>
                        <a:pt x="3249" y="282781"/>
                        <a:pt x="2868" y="274684"/>
                        <a:pt x="2392" y="268684"/>
                      </a:cubicBezTo>
                      <a:cubicBezTo>
                        <a:pt x="1916" y="265445"/>
                        <a:pt x="3344" y="262683"/>
                        <a:pt x="4106" y="261540"/>
                      </a:cubicBezTo>
                      <a:cubicBezTo>
                        <a:pt x="4964" y="260397"/>
                        <a:pt x="4773" y="260206"/>
                        <a:pt x="3154" y="262111"/>
                      </a:cubicBezTo>
                      <a:cubicBezTo>
                        <a:pt x="3440" y="261730"/>
                        <a:pt x="1439" y="264207"/>
                        <a:pt x="1439" y="267636"/>
                      </a:cubicBezTo>
                      <a:cubicBezTo>
                        <a:pt x="1439" y="270303"/>
                        <a:pt x="1439" y="273351"/>
                        <a:pt x="1439" y="274113"/>
                      </a:cubicBezTo>
                      <a:cubicBezTo>
                        <a:pt x="1344" y="279637"/>
                        <a:pt x="1249" y="285543"/>
                        <a:pt x="1058" y="289543"/>
                      </a:cubicBezTo>
                      <a:cubicBezTo>
                        <a:pt x="773" y="301735"/>
                        <a:pt x="582" y="315070"/>
                        <a:pt x="582" y="328691"/>
                      </a:cubicBezTo>
                      <a:cubicBezTo>
                        <a:pt x="677" y="338026"/>
                        <a:pt x="1630" y="329072"/>
                        <a:pt x="1725" y="341645"/>
                      </a:cubicBezTo>
                      <a:cubicBezTo>
                        <a:pt x="1820" y="350027"/>
                        <a:pt x="1630" y="356028"/>
                        <a:pt x="1344" y="362124"/>
                      </a:cubicBezTo>
                      <a:cubicBezTo>
                        <a:pt x="963" y="362029"/>
                        <a:pt x="963" y="362886"/>
                        <a:pt x="963" y="369268"/>
                      </a:cubicBezTo>
                      <a:cubicBezTo>
                        <a:pt x="963" y="380221"/>
                        <a:pt x="963" y="374316"/>
                        <a:pt x="1535" y="377554"/>
                      </a:cubicBezTo>
                      <a:cubicBezTo>
                        <a:pt x="1725" y="378983"/>
                        <a:pt x="1916" y="386984"/>
                        <a:pt x="1725" y="390318"/>
                      </a:cubicBezTo>
                      <a:cubicBezTo>
                        <a:pt x="1249" y="397747"/>
                        <a:pt x="582" y="384127"/>
                        <a:pt x="487" y="400605"/>
                      </a:cubicBezTo>
                      <a:cubicBezTo>
                        <a:pt x="487" y="406510"/>
                        <a:pt x="868" y="420036"/>
                        <a:pt x="1344" y="420131"/>
                      </a:cubicBezTo>
                      <a:cubicBezTo>
                        <a:pt x="1344" y="423179"/>
                        <a:pt x="1344" y="428132"/>
                        <a:pt x="1344" y="431561"/>
                      </a:cubicBezTo>
                      <a:cubicBezTo>
                        <a:pt x="1439" y="435657"/>
                        <a:pt x="1916" y="466232"/>
                        <a:pt x="1916" y="468328"/>
                      </a:cubicBezTo>
                      <a:cubicBezTo>
                        <a:pt x="1725" y="471090"/>
                        <a:pt x="1439" y="467185"/>
                        <a:pt x="1249" y="462517"/>
                      </a:cubicBezTo>
                      <a:cubicBezTo>
                        <a:pt x="1154" y="460231"/>
                        <a:pt x="963" y="457755"/>
                        <a:pt x="868" y="455850"/>
                      </a:cubicBezTo>
                      <a:cubicBezTo>
                        <a:pt x="773" y="453945"/>
                        <a:pt x="582" y="452611"/>
                        <a:pt x="582" y="452611"/>
                      </a:cubicBezTo>
                      <a:cubicBezTo>
                        <a:pt x="582" y="452611"/>
                        <a:pt x="773" y="455088"/>
                        <a:pt x="773" y="458707"/>
                      </a:cubicBezTo>
                      <a:cubicBezTo>
                        <a:pt x="868" y="462422"/>
                        <a:pt x="868" y="467375"/>
                        <a:pt x="963" y="472423"/>
                      </a:cubicBezTo>
                      <a:cubicBezTo>
                        <a:pt x="1154" y="482615"/>
                        <a:pt x="1344" y="493188"/>
                        <a:pt x="1344" y="495664"/>
                      </a:cubicBezTo>
                      <a:cubicBezTo>
                        <a:pt x="1725" y="502522"/>
                        <a:pt x="1535" y="507666"/>
                        <a:pt x="1154" y="514429"/>
                      </a:cubicBezTo>
                      <a:cubicBezTo>
                        <a:pt x="487" y="525001"/>
                        <a:pt x="1154" y="524144"/>
                        <a:pt x="1154" y="531097"/>
                      </a:cubicBezTo>
                      <a:cubicBezTo>
                        <a:pt x="1154" y="539003"/>
                        <a:pt x="1154" y="540908"/>
                        <a:pt x="868" y="546433"/>
                      </a:cubicBezTo>
                      <a:cubicBezTo>
                        <a:pt x="773" y="548338"/>
                        <a:pt x="773" y="550528"/>
                        <a:pt x="773" y="553100"/>
                      </a:cubicBezTo>
                      <a:cubicBezTo>
                        <a:pt x="868" y="558529"/>
                        <a:pt x="1249" y="562530"/>
                        <a:pt x="1535" y="558148"/>
                      </a:cubicBezTo>
                      <a:cubicBezTo>
                        <a:pt x="1820" y="555958"/>
                        <a:pt x="2297" y="555196"/>
                        <a:pt x="2106" y="563101"/>
                      </a:cubicBezTo>
                      <a:cubicBezTo>
                        <a:pt x="1916" y="570340"/>
                        <a:pt x="1439" y="571579"/>
                        <a:pt x="1249" y="579008"/>
                      </a:cubicBezTo>
                      <a:cubicBezTo>
                        <a:pt x="1058" y="586438"/>
                        <a:pt x="1344" y="595010"/>
                        <a:pt x="1439" y="601678"/>
                      </a:cubicBezTo>
                      <a:cubicBezTo>
                        <a:pt x="1439" y="607297"/>
                        <a:pt x="1439" y="612917"/>
                        <a:pt x="1249" y="617965"/>
                      </a:cubicBezTo>
                      <a:cubicBezTo>
                        <a:pt x="1058" y="619299"/>
                        <a:pt x="963" y="621204"/>
                        <a:pt x="963" y="623585"/>
                      </a:cubicBezTo>
                      <a:cubicBezTo>
                        <a:pt x="963" y="632920"/>
                        <a:pt x="1344" y="630538"/>
                        <a:pt x="1344" y="639873"/>
                      </a:cubicBezTo>
                      <a:cubicBezTo>
                        <a:pt x="1249" y="645969"/>
                        <a:pt x="1154" y="650065"/>
                        <a:pt x="1058" y="656161"/>
                      </a:cubicBezTo>
                      <a:cubicBezTo>
                        <a:pt x="963" y="670353"/>
                        <a:pt x="1058" y="688069"/>
                        <a:pt x="1535" y="700071"/>
                      </a:cubicBezTo>
                      <a:cubicBezTo>
                        <a:pt x="1916" y="708358"/>
                        <a:pt x="1916" y="710644"/>
                        <a:pt x="1249" y="710453"/>
                      </a:cubicBezTo>
                      <a:cubicBezTo>
                        <a:pt x="868" y="703405"/>
                        <a:pt x="868" y="712930"/>
                        <a:pt x="868" y="718264"/>
                      </a:cubicBezTo>
                      <a:cubicBezTo>
                        <a:pt x="868" y="725884"/>
                        <a:pt x="773" y="735409"/>
                        <a:pt x="963" y="742648"/>
                      </a:cubicBezTo>
                      <a:cubicBezTo>
                        <a:pt x="1058" y="748172"/>
                        <a:pt x="1439" y="752935"/>
                        <a:pt x="1249" y="761221"/>
                      </a:cubicBezTo>
                      <a:cubicBezTo>
                        <a:pt x="582" y="761031"/>
                        <a:pt x="773" y="781319"/>
                        <a:pt x="868" y="787987"/>
                      </a:cubicBezTo>
                      <a:cubicBezTo>
                        <a:pt x="963" y="794845"/>
                        <a:pt x="2011" y="804465"/>
                        <a:pt x="1725" y="807322"/>
                      </a:cubicBezTo>
                      <a:cubicBezTo>
                        <a:pt x="1154" y="814371"/>
                        <a:pt x="868" y="816466"/>
                        <a:pt x="773" y="829706"/>
                      </a:cubicBezTo>
                      <a:cubicBezTo>
                        <a:pt x="773" y="849042"/>
                        <a:pt x="773" y="869425"/>
                        <a:pt x="773" y="888666"/>
                      </a:cubicBezTo>
                      <a:cubicBezTo>
                        <a:pt x="868" y="895714"/>
                        <a:pt x="963" y="902668"/>
                        <a:pt x="963" y="909621"/>
                      </a:cubicBezTo>
                      <a:cubicBezTo>
                        <a:pt x="1058" y="913812"/>
                        <a:pt x="1344" y="916955"/>
                        <a:pt x="1344" y="920860"/>
                      </a:cubicBezTo>
                      <a:cubicBezTo>
                        <a:pt x="1344" y="926290"/>
                        <a:pt x="773" y="930957"/>
                        <a:pt x="582" y="935243"/>
                      </a:cubicBezTo>
                      <a:cubicBezTo>
                        <a:pt x="392" y="940863"/>
                        <a:pt x="201" y="947530"/>
                        <a:pt x="201" y="954293"/>
                      </a:cubicBezTo>
                      <a:cubicBezTo>
                        <a:pt x="106" y="963342"/>
                        <a:pt x="201" y="971343"/>
                        <a:pt x="773" y="971533"/>
                      </a:cubicBezTo>
                      <a:cubicBezTo>
                        <a:pt x="582" y="971438"/>
                        <a:pt x="582" y="976486"/>
                        <a:pt x="773" y="982106"/>
                      </a:cubicBezTo>
                      <a:cubicBezTo>
                        <a:pt x="963" y="987726"/>
                        <a:pt x="1058" y="993917"/>
                        <a:pt x="1154" y="996108"/>
                      </a:cubicBezTo>
                      <a:cubicBezTo>
                        <a:pt x="1058" y="998680"/>
                        <a:pt x="582" y="1009633"/>
                        <a:pt x="392" y="1014967"/>
                      </a:cubicBezTo>
                      <a:cubicBezTo>
                        <a:pt x="296" y="1022588"/>
                        <a:pt x="201" y="1032303"/>
                        <a:pt x="296" y="1040113"/>
                      </a:cubicBezTo>
                      <a:cubicBezTo>
                        <a:pt x="392" y="1047067"/>
                        <a:pt x="963" y="1044114"/>
                        <a:pt x="1344" y="1044209"/>
                      </a:cubicBezTo>
                      <a:cubicBezTo>
                        <a:pt x="1344" y="1047543"/>
                        <a:pt x="1344" y="1055258"/>
                        <a:pt x="1344" y="1058687"/>
                      </a:cubicBezTo>
                      <a:cubicBezTo>
                        <a:pt x="1249" y="1058306"/>
                        <a:pt x="1058" y="1058497"/>
                        <a:pt x="963" y="1059544"/>
                      </a:cubicBezTo>
                      <a:cubicBezTo>
                        <a:pt x="868" y="1061640"/>
                        <a:pt x="868" y="1068403"/>
                        <a:pt x="868" y="1071260"/>
                      </a:cubicBezTo>
                      <a:cubicBezTo>
                        <a:pt x="868" y="1073927"/>
                        <a:pt x="487" y="1075261"/>
                        <a:pt x="487" y="1079547"/>
                      </a:cubicBezTo>
                      <a:cubicBezTo>
                        <a:pt x="487" y="1084214"/>
                        <a:pt x="487" y="1089358"/>
                        <a:pt x="487" y="1094120"/>
                      </a:cubicBezTo>
                      <a:cubicBezTo>
                        <a:pt x="582" y="1109074"/>
                        <a:pt x="963" y="1114980"/>
                        <a:pt x="1344" y="1127363"/>
                      </a:cubicBezTo>
                      <a:cubicBezTo>
                        <a:pt x="1820" y="1142888"/>
                        <a:pt x="1344" y="1138602"/>
                        <a:pt x="677" y="1138411"/>
                      </a:cubicBezTo>
                      <a:cubicBezTo>
                        <a:pt x="1058" y="1138507"/>
                        <a:pt x="677" y="1147651"/>
                        <a:pt x="963" y="1151747"/>
                      </a:cubicBezTo>
                      <a:cubicBezTo>
                        <a:pt x="1058" y="1152508"/>
                        <a:pt x="1535" y="1152985"/>
                        <a:pt x="1535" y="1154032"/>
                      </a:cubicBezTo>
                      <a:cubicBezTo>
                        <a:pt x="1535" y="1160509"/>
                        <a:pt x="868" y="1159081"/>
                        <a:pt x="868" y="1164796"/>
                      </a:cubicBezTo>
                      <a:cubicBezTo>
                        <a:pt x="868" y="1172511"/>
                        <a:pt x="1439" y="1177750"/>
                        <a:pt x="1535" y="1184893"/>
                      </a:cubicBezTo>
                      <a:cubicBezTo>
                        <a:pt x="1725" y="1196705"/>
                        <a:pt x="1249" y="1189561"/>
                        <a:pt x="1058" y="1185084"/>
                      </a:cubicBezTo>
                      <a:cubicBezTo>
                        <a:pt x="773" y="1178321"/>
                        <a:pt x="11" y="1179845"/>
                        <a:pt x="201" y="1189942"/>
                      </a:cubicBezTo>
                      <a:cubicBezTo>
                        <a:pt x="392" y="1199848"/>
                        <a:pt x="773" y="1210992"/>
                        <a:pt x="1439" y="1211182"/>
                      </a:cubicBezTo>
                      <a:cubicBezTo>
                        <a:pt x="677" y="1210992"/>
                        <a:pt x="677" y="1227280"/>
                        <a:pt x="677" y="1243663"/>
                      </a:cubicBezTo>
                      <a:cubicBezTo>
                        <a:pt x="677" y="1251854"/>
                        <a:pt x="677" y="1259950"/>
                        <a:pt x="677" y="1266142"/>
                      </a:cubicBezTo>
                      <a:cubicBezTo>
                        <a:pt x="677" y="1272238"/>
                        <a:pt x="487" y="1276333"/>
                        <a:pt x="296" y="1276238"/>
                      </a:cubicBezTo>
                      <a:cubicBezTo>
                        <a:pt x="-466" y="1288525"/>
                        <a:pt x="487" y="1300241"/>
                        <a:pt x="582" y="1313767"/>
                      </a:cubicBezTo>
                      <a:cubicBezTo>
                        <a:pt x="582" y="1324054"/>
                        <a:pt x="582" y="1334436"/>
                        <a:pt x="677" y="1344818"/>
                      </a:cubicBezTo>
                      <a:cubicBezTo>
                        <a:pt x="773" y="1358820"/>
                        <a:pt x="963" y="1372060"/>
                        <a:pt x="1058" y="1384918"/>
                      </a:cubicBezTo>
                      <a:cubicBezTo>
                        <a:pt x="1058" y="1395301"/>
                        <a:pt x="582" y="1397872"/>
                        <a:pt x="582" y="1411017"/>
                      </a:cubicBezTo>
                      <a:cubicBezTo>
                        <a:pt x="582" y="1415970"/>
                        <a:pt x="582" y="1423971"/>
                        <a:pt x="773" y="1427590"/>
                      </a:cubicBezTo>
                      <a:cubicBezTo>
                        <a:pt x="868" y="1429400"/>
                        <a:pt x="1249" y="1427972"/>
                        <a:pt x="1249" y="1432258"/>
                      </a:cubicBezTo>
                      <a:cubicBezTo>
                        <a:pt x="1249" y="1442354"/>
                        <a:pt x="392" y="1443116"/>
                        <a:pt x="11" y="1443021"/>
                      </a:cubicBezTo>
                      <a:cubicBezTo>
                        <a:pt x="106" y="1443021"/>
                        <a:pt x="201" y="1444355"/>
                        <a:pt x="296" y="1446736"/>
                      </a:cubicBezTo>
                      <a:cubicBezTo>
                        <a:pt x="296" y="1449117"/>
                        <a:pt x="392" y="1452546"/>
                        <a:pt x="487" y="1456547"/>
                      </a:cubicBezTo>
                      <a:cubicBezTo>
                        <a:pt x="487" y="1464738"/>
                        <a:pt x="582" y="1475692"/>
                        <a:pt x="582" y="1487122"/>
                      </a:cubicBezTo>
                      <a:cubicBezTo>
                        <a:pt x="487" y="1509886"/>
                        <a:pt x="487" y="1533985"/>
                        <a:pt x="392" y="1539795"/>
                      </a:cubicBezTo>
                      <a:cubicBezTo>
                        <a:pt x="296" y="1551511"/>
                        <a:pt x="106" y="1565322"/>
                        <a:pt x="11" y="1576371"/>
                      </a:cubicBezTo>
                      <a:cubicBezTo>
                        <a:pt x="11" y="1587039"/>
                        <a:pt x="201" y="1598183"/>
                        <a:pt x="487" y="1607899"/>
                      </a:cubicBezTo>
                      <a:cubicBezTo>
                        <a:pt x="582" y="1611137"/>
                        <a:pt x="1535" y="1624091"/>
                        <a:pt x="1535" y="1618376"/>
                      </a:cubicBezTo>
                      <a:cubicBezTo>
                        <a:pt x="1535" y="1626472"/>
                        <a:pt x="296" y="1620567"/>
                        <a:pt x="677" y="1633711"/>
                      </a:cubicBezTo>
                      <a:cubicBezTo>
                        <a:pt x="773" y="1635426"/>
                        <a:pt x="1344" y="1648094"/>
                        <a:pt x="1154" y="1650952"/>
                      </a:cubicBezTo>
                      <a:cubicBezTo>
                        <a:pt x="1058" y="1652476"/>
                        <a:pt x="106" y="1641141"/>
                        <a:pt x="201" y="1648856"/>
                      </a:cubicBezTo>
                      <a:cubicBezTo>
                        <a:pt x="296" y="1658286"/>
                        <a:pt x="677" y="1675240"/>
                        <a:pt x="1344" y="1675431"/>
                      </a:cubicBezTo>
                      <a:cubicBezTo>
                        <a:pt x="1439" y="1681336"/>
                        <a:pt x="677" y="1688099"/>
                        <a:pt x="487" y="1689718"/>
                      </a:cubicBezTo>
                      <a:cubicBezTo>
                        <a:pt x="487" y="1691433"/>
                        <a:pt x="-85" y="1709531"/>
                        <a:pt x="11" y="1710769"/>
                      </a:cubicBezTo>
                      <a:cubicBezTo>
                        <a:pt x="296" y="1714102"/>
                        <a:pt x="963" y="1712769"/>
                        <a:pt x="1058" y="1722865"/>
                      </a:cubicBezTo>
                      <a:cubicBezTo>
                        <a:pt x="963" y="1730485"/>
                        <a:pt x="963" y="1735819"/>
                        <a:pt x="963" y="1744201"/>
                      </a:cubicBezTo>
                      <a:cubicBezTo>
                        <a:pt x="1058" y="1752202"/>
                        <a:pt x="1344" y="1753441"/>
                        <a:pt x="1344" y="1762204"/>
                      </a:cubicBezTo>
                      <a:cubicBezTo>
                        <a:pt x="1344" y="1772681"/>
                        <a:pt x="773" y="1775348"/>
                        <a:pt x="677" y="1786302"/>
                      </a:cubicBezTo>
                      <a:cubicBezTo>
                        <a:pt x="582" y="1793636"/>
                        <a:pt x="677" y="1805828"/>
                        <a:pt x="1249" y="1806019"/>
                      </a:cubicBezTo>
                      <a:cubicBezTo>
                        <a:pt x="1154" y="1807924"/>
                        <a:pt x="392" y="1824116"/>
                        <a:pt x="582" y="1823354"/>
                      </a:cubicBezTo>
                      <a:cubicBezTo>
                        <a:pt x="868" y="1822306"/>
                        <a:pt x="1535" y="1812972"/>
                        <a:pt x="1535" y="1825450"/>
                      </a:cubicBezTo>
                      <a:cubicBezTo>
                        <a:pt x="1535" y="1831641"/>
                        <a:pt x="1154" y="1834784"/>
                        <a:pt x="1058" y="1840309"/>
                      </a:cubicBezTo>
                      <a:cubicBezTo>
                        <a:pt x="773" y="1851548"/>
                        <a:pt x="773" y="1873075"/>
                        <a:pt x="1344" y="1878790"/>
                      </a:cubicBezTo>
                      <a:cubicBezTo>
                        <a:pt x="963" y="1875551"/>
                        <a:pt x="392" y="1895268"/>
                        <a:pt x="296" y="1900221"/>
                      </a:cubicBezTo>
                      <a:cubicBezTo>
                        <a:pt x="868" y="1900316"/>
                        <a:pt x="677" y="1906317"/>
                        <a:pt x="677" y="1914604"/>
                      </a:cubicBezTo>
                      <a:cubicBezTo>
                        <a:pt x="677" y="1923938"/>
                        <a:pt x="582" y="1919652"/>
                        <a:pt x="963" y="1922700"/>
                      </a:cubicBezTo>
                      <a:cubicBezTo>
                        <a:pt x="1439" y="1927081"/>
                        <a:pt x="677" y="1948608"/>
                        <a:pt x="677" y="1955275"/>
                      </a:cubicBezTo>
                      <a:cubicBezTo>
                        <a:pt x="677" y="1960133"/>
                        <a:pt x="963" y="1961181"/>
                        <a:pt x="1058" y="1967467"/>
                      </a:cubicBezTo>
                      <a:cubicBezTo>
                        <a:pt x="1058" y="1976421"/>
                        <a:pt x="1058" y="1985660"/>
                        <a:pt x="1058" y="1994614"/>
                      </a:cubicBezTo>
                      <a:cubicBezTo>
                        <a:pt x="1058" y="2012044"/>
                        <a:pt x="1154" y="2021284"/>
                        <a:pt x="2106" y="2029380"/>
                      </a:cubicBezTo>
                      <a:cubicBezTo>
                        <a:pt x="1820" y="2026713"/>
                        <a:pt x="1344" y="2020426"/>
                        <a:pt x="1058" y="2021855"/>
                      </a:cubicBezTo>
                      <a:cubicBezTo>
                        <a:pt x="677" y="2023570"/>
                        <a:pt x="1154" y="2033285"/>
                        <a:pt x="1249" y="2035190"/>
                      </a:cubicBezTo>
                      <a:cubicBezTo>
                        <a:pt x="2011" y="2046525"/>
                        <a:pt x="1725" y="2053573"/>
                        <a:pt x="963" y="2060431"/>
                      </a:cubicBezTo>
                      <a:cubicBezTo>
                        <a:pt x="392" y="2065289"/>
                        <a:pt x="2582" y="2082053"/>
                        <a:pt x="1535" y="2081767"/>
                      </a:cubicBezTo>
                      <a:cubicBezTo>
                        <a:pt x="868" y="2081577"/>
                        <a:pt x="868" y="2110628"/>
                        <a:pt x="1820" y="2110819"/>
                      </a:cubicBezTo>
                      <a:cubicBezTo>
                        <a:pt x="1439" y="2110724"/>
                        <a:pt x="1249" y="2115010"/>
                        <a:pt x="1058" y="2120630"/>
                      </a:cubicBezTo>
                      <a:cubicBezTo>
                        <a:pt x="963" y="2123487"/>
                        <a:pt x="1154" y="2127392"/>
                        <a:pt x="1154" y="2132155"/>
                      </a:cubicBezTo>
                      <a:cubicBezTo>
                        <a:pt x="1058" y="2140251"/>
                        <a:pt x="963" y="2143966"/>
                        <a:pt x="868" y="2151776"/>
                      </a:cubicBezTo>
                      <a:cubicBezTo>
                        <a:pt x="963" y="2159777"/>
                        <a:pt x="1058" y="2164825"/>
                        <a:pt x="1154" y="2171588"/>
                      </a:cubicBezTo>
                      <a:cubicBezTo>
                        <a:pt x="1058" y="2179780"/>
                        <a:pt x="1058" y="2187971"/>
                        <a:pt x="1058" y="2196067"/>
                      </a:cubicBezTo>
                      <a:cubicBezTo>
                        <a:pt x="963" y="2207974"/>
                        <a:pt x="677" y="2216737"/>
                        <a:pt x="773" y="2229310"/>
                      </a:cubicBezTo>
                      <a:cubicBezTo>
                        <a:pt x="868" y="2235501"/>
                        <a:pt x="1439" y="2241978"/>
                        <a:pt x="1439" y="2244931"/>
                      </a:cubicBezTo>
                      <a:cubicBezTo>
                        <a:pt x="1439" y="2248741"/>
                        <a:pt x="773" y="2251217"/>
                        <a:pt x="582" y="2255599"/>
                      </a:cubicBezTo>
                      <a:cubicBezTo>
                        <a:pt x="392" y="2261695"/>
                        <a:pt x="963" y="2266076"/>
                        <a:pt x="1154" y="2267791"/>
                      </a:cubicBezTo>
                      <a:cubicBezTo>
                        <a:pt x="1344" y="2269505"/>
                        <a:pt x="2487" y="2270553"/>
                        <a:pt x="2011" y="2278840"/>
                      </a:cubicBezTo>
                      <a:cubicBezTo>
                        <a:pt x="1630" y="2285698"/>
                        <a:pt x="1154" y="2288365"/>
                        <a:pt x="868" y="2298271"/>
                      </a:cubicBezTo>
                      <a:cubicBezTo>
                        <a:pt x="582" y="2311320"/>
                        <a:pt x="2201" y="2317702"/>
                        <a:pt x="1344" y="2328846"/>
                      </a:cubicBezTo>
                      <a:cubicBezTo>
                        <a:pt x="868" y="2335609"/>
                        <a:pt x="1154" y="2361898"/>
                        <a:pt x="1154" y="2370851"/>
                      </a:cubicBezTo>
                      <a:cubicBezTo>
                        <a:pt x="1249" y="2379995"/>
                        <a:pt x="1439" y="2387996"/>
                        <a:pt x="1249" y="2397235"/>
                      </a:cubicBezTo>
                      <a:cubicBezTo>
                        <a:pt x="1249" y="2399522"/>
                        <a:pt x="487" y="2418762"/>
                        <a:pt x="677" y="2418191"/>
                      </a:cubicBezTo>
                      <a:cubicBezTo>
                        <a:pt x="963" y="2417143"/>
                        <a:pt x="1154" y="2410856"/>
                        <a:pt x="1439" y="2417524"/>
                      </a:cubicBezTo>
                      <a:cubicBezTo>
                        <a:pt x="1535" y="2421143"/>
                        <a:pt x="1535" y="2425906"/>
                        <a:pt x="1535" y="2430001"/>
                      </a:cubicBezTo>
                      <a:cubicBezTo>
                        <a:pt x="1535" y="2438098"/>
                        <a:pt x="1249" y="2451718"/>
                        <a:pt x="677" y="2451528"/>
                      </a:cubicBezTo>
                      <a:cubicBezTo>
                        <a:pt x="2392" y="2452004"/>
                        <a:pt x="392" y="2464958"/>
                        <a:pt x="582" y="2476865"/>
                      </a:cubicBezTo>
                      <a:cubicBezTo>
                        <a:pt x="677" y="2487437"/>
                        <a:pt x="1535" y="2488580"/>
                        <a:pt x="1630" y="2501249"/>
                      </a:cubicBezTo>
                      <a:cubicBezTo>
                        <a:pt x="1535" y="2504773"/>
                        <a:pt x="1249" y="2514488"/>
                        <a:pt x="1154" y="2518584"/>
                      </a:cubicBezTo>
                      <a:cubicBezTo>
                        <a:pt x="773" y="2536586"/>
                        <a:pt x="1725" y="2529728"/>
                        <a:pt x="1439" y="2548397"/>
                      </a:cubicBezTo>
                      <a:cubicBezTo>
                        <a:pt x="1249" y="2560494"/>
                        <a:pt x="1154" y="2568685"/>
                        <a:pt x="1154" y="2581544"/>
                      </a:cubicBezTo>
                      <a:cubicBezTo>
                        <a:pt x="1249" y="2585259"/>
                        <a:pt x="1535" y="2596594"/>
                        <a:pt x="1535" y="2597451"/>
                      </a:cubicBezTo>
                      <a:cubicBezTo>
                        <a:pt x="1439" y="2616310"/>
                        <a:pt x="11" y="2637075"/>
                        <a:pt x="582" y="2656601"/>
                      </a:cubicBezTo>
                      <a:cubicBezTo>
                        <a:pt x="868" y="2666031"/>
                        <a:pt x="1058" y="2657268"/>
                        <a:pt x="1058" y="2669269"/>
                      </a:cubicBezTo>
                      <a:cubicBezTo>
                        <a:pt x="868" y="2672794"/>
                        <a:pt x="677" y="2677366"/>
                        <a:pt x="677" y="2682414"/>
                      </a:cubicBezTo>
                      <a:cubicBezTo>
                        <a:pt x="677" y="2684986"/>
                        <a:pt x="963" y="2684414"/>
                        <a:pt x="1058" y="2688319"/>
                      </a:cubicBezTo>
                      <a:cubicBezTo>
                        <a:pt x="1249" y="2700035"/>
                        <a:pt x="963" y="2717371"/>
                        <a:pt x="773" y="2734325"/>
                      </a:cubicBezTo>
                      <a:cubicBezTo>
                        <a:pt x="677" y="2742802"/>
                        <a:pt x="677" y="2751184"/>
                        <a:pt x="582" y="2758709"/>
                      </a:cubicBezTo>
                      <a:cubicBezTo>
                        <a:pt x="582" y="2762519"/>
                        <a:pt x="677" y="2766043"/>
                        <a:pt x="677" y="2769282"/>
                      </a:cubicBezTo>
                      <a:cubicBezTo>
                        <a:pt x="677" y="2770901"/>
                        <a:pt x="773" y="2772425"/>
                        <a:pt x="773" y="2773949"/>
                      </a:cubicBezTo>
                      <a:cubicBezTo>
                        <a:pt x="1535" y="2775664"/>
                        <a:pt x="2011" y="2777569"/>
                        <a:pt x="2773" y="2778998"/>
                      </a:cubicBezTo>
                      <a:cubicBezTo>
                        <a:pt x="5249" y="2782808"/>
                        <a:pt x="3821" y="2781093"/>
                        <a:pt x="2582" y="2778998"/>
                      </a:cubicBezTo>
                      <a:cubicBezTo>
                        <a:pt x="1725" y="2776807"/>
                        <a:pt x="1058" y="2774616"/>
                        <a:pt x="2773" y="2778998"/>
                      </a:cubicBezTo>
                      <a:close/>
                    </a:path>
                  </a:pathLst>
                </a:custGeom>
                <a:solidFill>
                  <a:srgbClr val="9EA5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29" name="Google Shape;3529;p67"/>
              <p:cNvGrpSpPr/>
              <p:nvPr/>
            </p:nvGrpSpPr>
            <p:grpSpPr>
              <a:xfrm>
                <a:off x="4405492" y="2458324"/>
                <a:ext cx="1712239" cy="2763195"/>
                <a:chOff x="4405492" y="2458324"/>
                <a:chExt cx="1712239" cy="2763195"/>
              </a:xfrm>
            </p:grpSpPr>
            <p:sp>
              <p:nvSpPr>
                <p:cNvPr id="3530" name="Google Shape;3530;p67"/>
                <p:cNvSpPr/>
                <p:nvPr/>
              </p:nvSpPr>
              <p:spPr>
                <a:xfrm>
                  <a:off x="4409408" y="2461075"/>
                  <a:ext cx="1705064" cy="2759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064" h="2759195" extrusionOk="0">
                      <a:moveTo>
                        <a:pt x="8287" y="2759196"/>
                      </a:moveTo>
                      <a:cubicBezTo>
                        <a:pt x="3715" y="2759196"/>
                        <a:pt x="0" y="2755481"/>
                        <a:pt x="0" y="2750909"/>
                      </a:cubicBezTo>
                      <a:lnTo>
                        <a:pt x="0" y="256502"/>
                      </a:lnTo>
                      <a:cubicBezTo>
                        <a:pt x="0" y="252406"/>
                        <a:pt x="3048" y="248882"/>
                        <a:pt x="7144" y="248311"/>
                      </a:cubicBezTo>
                      <a:lnTo>
                        <a:pt x="1695545" y="89"/>
                      </a:lnTo>
                      <a:cubicBezTo>
                        <a:pt x="1700117" y="-578"/>
                        <a:pt x="1704308" y="2566"/>
                        <a:pt x="1704975" y="7138"/>
                      </a:cubicBezTo>
                      <a:cubicBezTo>
                        <a:pt x="1705642" y="11710"/>
                        <a:pt x="1702499" y="15901"/>
                        <a:pt x="1697927" y="16567"/>
                      </a:cubicBezTo>
                      <a:lnTo>
                        <a:pt x="16669" y="263646"/>
                      </a:lnTo>
                      <a:lnTo>
                        <a:pt x="16669" y="2750814"/>
                      </a:lnTo>
                      <a:cubicBezTo>
                        <a:pt x="16669" y="2755481"/>
                        <a:pt x="12859" y="2759196"/>
                        <a:pt x="8287" y="2759196"/>
                      </a:cubicBezTo>
                      <a:close/>
                    </a:path>
                  </a:pathLst>
                </a:custGeom>
                <a:solidFill>
                  <a:srgbClr val="9EA5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1" name="Google Shape;3531;p67"/>
                <p:cNvSpPr/>
                <p:nvPr/>
              </p:nvSpPr>
              <p:spPr>
                <a:xfrm>
                  <a:off x="4405492" y="2458324"/>
                  <a:ext cx="1712239" cy="2763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2239" h="2763195" extrusionOk="0">
                      <a:moveTo>
                        <a:pt x="23061" y="2374852"/>
                      </a:moveTo>
                      <a:cubicBezTo>
                        <a:pt x="21251" y="2374375"/>
                        <a:pt x="23061" y="2401141"/>
                        <a:pt x="23061" y="2382186"/>
                      </a:cubicBezTo>
                      <a:cubicBezTo>
                        <a:pt x="23061" y="2379995"/>
                        <a:pt x="23061" y="2377138"/>
                        <a:pt x="23061" y="2374852"/>
                      </a:cubicBezTo>
                      <a:close/>
                      <a:moveTo>
                        <a:pt x="23252" y="501856"/>
                      </a:moveTo>
                      <a:cubicBezTo>
                        <a:pt x="21442" y="501379"/>
                        <a:pt x="23252" y="528144"/>
                        <a:pt x="23252" y="509190"/>
                      </a:cubicBezTo>
                      <a:cubicBezTo>
                        <a:pt x="23252" y="506999"/>
                        <a:pt x="23252" y="504142"/>
                        <a:pt x="23252" y="501856"/>
                      </a:cubicBezTo>
                      <a:close/>
                      <a:moveTo>
                        <a:pt x="22204" y="318023"/>
                      </a:moveTo>
                      <a:cubicBezTo>
                        <a:pt x="22204" y="318309"/>
                        <a:pt x="21823" y="324595"/>
                        <a:pt x="21823" y="325262"/>
                      </a:cubicBezTo>
                      <a:cubicBezTo>
                        <a:pt x="21823" y="330691"/>
                        <a:pt x="22490" y="333739"/>
                        <a:pt x="22680" y="332787"/>
                      </a:cubicBezTo>
                      <a:cubicBezTo>
                        <a:pt x="22585" y="327358"/>
                        <a:pt x="22585" y="318118"/>
                        <a:pt x="22204" y="318023"/>
                      </a:cubicBezTo>
                      <a:close/>
                      <a:moveTo>
                        <a:pt x="1384279" y="62658"/>
                      </a:moveTo>
                      <a:cubicBezTo>
                        <a:pt x="1379707" y="62943"/>
                        <a:pt x="1372849" y="64087"/>
                        <a:pt x="1365515" y="65134"/>
                      </a:cubicBezTo>
                      <a:cubicBezTo>
                        <a:pt x="1365515" y="65515"/>
                        <a:pt x="1366372" y="65420"/>
                        <a:pt x="1372754" y="64468"/>
                      </a:cubicBezTo>
                      <a:cubicBezTo>
                        <a:pt x="1373516" y="64372"/>
                        <a:pt x="1386946" y="62467"/>
                        <a:pt x="1384279" y="62658"/>
                      </a:cubicBezTo>
                      <a:close/>
                      <a:moveTo>
                        <a:pt x="1371420" y="52180"/>
                      </a:moveTo>
                      <a:cubicBezTo>
                        <a:pt x="1380660" y="50847"/>
                        <a:pt x="1382279" y="49799"/>
                        <a:pt x="1371515" y="51323"/>
                      </a:cubicBezTo>
                      <a:cubicBezTo>
                        <a:pt x="1361800" y="52752"/>
                        <a:pt x="1363610" y="53323"/>
                        <a:pt x="1371420" y="52180"/>
                      </a:cubicBezTo>
                      <a:close/>
                      <a:moveTo>
                        <a:pt x="1327796" y="59038"/>
                      </a:moveTo>
                      <a:cubicBezTo>
                        <a:pt x="1332368" y="58086"/>
                        <a:pt x="1337130" y="57229"/>
                        <a:pt x="1335130" y="57133"/>
                      </a:cubicBezTo>
                      <a:cubicBezTo>
                        <a:pt x="1320652" y="59229"/>
                        <a:pt x="1318461" y="59800"/>
                        <a:pt x="1327796" y="59038"/>
                      </a:cubicBezTo>
                      <a:close/>
                      <a:moveTo>
                        <a:pt x="21442" y="2510964"/>
                      </a:moveTo>
                      <a:cubicBezTo>
                        <a:pt x="21823" y="2515060"/>
                        <a:pt x="21632" y="2522204"/>
                        <a:pt x="21632" y="2528775"/>
                      </a:cubicBezTo>
                      <a:cubicBezTo>
                        <a:pt x="21347" y="2528680"/>
                        <a:pt x="20775" y="2529061"/>
                        <a:pt x="20775" y="2521251"/>
                      </a:cubicBezTo>
                      <a:cubicBezTo>
                        <a:pt x="20870" y="2514298"/>
                        <a:pt x="20966" y="2505439"/>
                        <a:pt x="21442" y="2510964"/>
                      </a:cubicBezTo>
                      <a:close/>
                      <a:moveTo>
                        <a:pt x="20394" y="2297699"/>
                      </a:moveTo>
                      <a:cubicBezTo>
                        <a:pt x="20775" y="2301795"/>
                        <a:pt x="20585" y="2308939"/>
                        <a:pt x="20585" y="2315511"/>
                      </a:cubicBezTo>
                      <a:cubicBezTo>
                        <a:pt x="20299" y="2315416"/>
                        <a:pt x="19727" y="2315797"/>
                        <a:pt x="19727" y="2307986"/>
                      </a:cubicBezTo>
                      <a:cubicBezTo>
                        <a:pt x="19727" y="2301033"/>
                        <a:pt x="19918" y="2292175"/>
                        <a:pt x="20394" y="2297699"/>
                      </a:cubicBezTo>
                      <a:close/>
                      <a:moveTo>
                        <a:pt x="21061" y="1191751"/>
                      </a:moveTo>
                      <a:cubicBezTo>
                        <a:pt x="21347" y="1196323"/>
                        <a:pt x="21537" y="1199276"/>
                        <a:pt x="21442" y="1206515"/>
                      </a:cubicBezTo>
                      <a:cubicBezTo>
                        <a:pt x="21156" y="1206420"/>
                        <a:pt x="20585" y="1206801"/>
                        <a:pt x="20585" y="1198990"/>
                      </a:cubicBezTo>
                      <a:lnTo>
                        <a:pt x="21061" y="1191751"/>
                      </a:lnTo>
                      <a:close/>
                      <a:moveTo>
                        <a:pt x="20585" y="699594"/>
                      </a:moveTo>
                      <a:cubicBezTo>
                        <a:pt x="20680" y="711025"/>
                        <a:pt x="20394" y="714263"/>
                        <a:pt x="19727" y="714073"/>
                      </a:cubicBezTo>
                      <a:lnTo>
                        <a:pt x="19727" y="706738"/>
                      </a:lnTo>
                      <a:cubicBezTo>
                        <a:pt x="20013" y="703023"/>
                        <a:pt x="20299" y="699499"/>
                        <a:pt x="20585" y="699594"/>
                      </a:cubicBezTo>
                      <a:close/>
                      <a:moveTo>
                        <a:pt x="732769" y="163147"/>
                      </a:moveTo>
                      <a:cubicBezTo>
                        <a:pt x="722006" y="164766"/>
                        <a:pt x="723625" y="163623"/>
                        <a:pt x="732864" y="162289"/>
                      </a:cubicBezTo>
                      <a:cubicBezTo>
                        <a:pt x="737722" y="161813"/>
                        <a:pt x="744866" y="161242"/>
                        <a:pt x="732769" y="163147"/>
                      </a:cubicBezTo>
                      <a:close/>
                      <a:moveTo>
                        <a:pt x="936414" y="132095"/>
                      </a:moveTo>
                      <a:cubicBezTo>
                        <a:pt x="941938" y="130952"/>
                        <a:pt x="948415" y="130285"/>
                        <a:pt x="941367" y="131619"/>
                      </a:cubicBezTo>
                      <a:cubicBezTo>
                        <a:pt x="937080" y="132476"/>
                        <a:pt x="933080" y="133238"/>
                        <a:pt x="929079" y="134000"/>
                      </a:cubicBezTo>
                      <a:cubicBezTo>
                        <a:pt x="929079" y="133714"/>
                        <a:pt x="928603" y="133238"/>
                        <a:pt x="936414" y="132095"/>
                      </a:cubicBezTo>
                      <a:cubicBezTo>
                        <a:pt x="943652" y="130571"/>
                        <a:pt x="929079" y="133143"/>
                        <a:pt x="936414" y="132095"/>
                      </a:cubicBezTo>
                      <a:close/>
                      <a:moveTo>
                        <a:pt x="1227117" y="89137"/>
                      </a:moveTo>
                      <a:lnTo>
                        <a:pt x="1205304" y="92280"/>
                      </a:lnTo>
                      <a:cubicBezTo>
                        <a:pt x="1205304" y="91900"/>
                        <a:pt x="1206257" y="91709"/>
                        <a:pt x="1212639" y="90756"/>
                      </a:cubicBezTo>
                      <a:cubicBezTo>
                        <a:pt x="1217877" y="90090"/>
                        <a:pt x="1227117" y="88661"/>
                        <a:pt x="1227117" y="89137"/>
                      </a:cubicBezTo>
                      <a:close/>
                      <a:moveTo>
                        <a:pt x="1248072" y="68182"/>
                      </a:moveTo>
                      <a:cubicBezTo>
                        <a:pt x="1255692" y="67039"/>
                        <a:pt x="1262645" y="65896"/>
                        <a:pt x="1262550" y="66468"/>
                      </a:cubicBezTo>
                      <a:lnTo>
                        <a:pt x="1255311" y="67515"/>
                      </a:lnTo>
                      <a:lnTo>
                        <a:pt x="1248072" y="68182"/>
                      </a:lnTo>
                      <a:close/>
                      <a:moveTo>
                        <a:pt x="708766" y="147716"/>
                      </a:moveTo>
                      <a:cubicBezTo>
                        <a:pt x="717624" y="146573"/>
                        <a:pt x="732102" y="144097"/>
                        <a:pt x="732102" y="144859"/>
                      </a:cubicBezTo>
                      <a:cubicBezTo>
                        <a:pt x="738293" y="144097"/>
                        <a:pt x="753914" y="141430"/>
                        <a:pt x="753819" y="142096"/>
                      </a:cubicBezTo>
                      <a:cubicBezTo>
                        <a:pt x="754581" y="141715"/>
                        <a:pt x="746009" y="141906"/>
                        <a:pt x="755343" y="140477"/>
                      </a:cubicBezTo>
                      <a:cubicBezTo>
                        <a:pt x="763154" y="139334"/>
                        <a:pt x="776298" y="138477"/>
                        <a:pt x="784680" y="136953"/>
                      </a:cubicBezTo>
                      <a:cubicBezTo>
                        <a:pt x="787633" y="136381"/>
                        <a:pt x="783918" y="136572"/>
                        <a:pt x="782966" y="136572"/>
                      </a:cubicBezTo>
                      <a:cubicBezTo>
                        <a:pt x="782966" y="136096"/>
                        <a:pt x="792205" y="134762"/>
                        <a:pt x="797539" y="134000"/>
                      </a:cubicBezTo>
                      <a:cubicBezTo>
                        <a:pt x="804873" y="132952"/>
                        <a:pt x="819351" y="131047"/>
                        <a:pt x="813731" y="132476"/>
                      </a:cubicBezTo>
                      <a:cubicBezTo>
                        <a:pt x="809064" y="133619"/>
                        <a:pt x="786014" y="137048"/>
                        <a:pt x="791348" y="136953"/>
                      </a:cubicBezTo>
                      <a:cubicBezTo>
                        <a:pt x="797730" y="136858"/>
                        <a:pt x="808493" y="135048"/>
                        <a:pt x="812398" y="133809"/>
                      </a:cubicBezTo>
                      <a:cubicBezTo>
                        <a:pt x="817732" y="132190"/>
                        <a:pt x="855546" y="126951"/>
                        <a:pt x="855451" y="127809"/>
                      </a:cubicBezTo>
                      <a:cubicBezTo>
                        <a:pt x="855451" y="127618"/>
                        <a:pt x="853070" y="127237"/>
                        <a:pt x="858594" y="126380"/>
                      </a:cubicBezTo>
                      <a:cubicBezTo>
                        <a:pt x="865167" y="125332"/>
                        <a:pt x="877359" y="123522"/>
                        <a:pt x="877359" y="123046"/>
                      </a:cubicBezTo>
                      <a:cubicBezTo>
                        <a:pt x="877359" y="123332"/>
                        <a:pt x="880788" y="123046"/>
                        <a:pt x="886122" y="122380"/>
                      </a:cubicBezTo>
                      <a:cubicBezTo>
                        <a:pt x="891551" y="121713"/>
                        <a:pt x="898790" y="120760"/>
                        <a:pt x="906410" y="119713"/>
                      </a:cubicBezTo>
                      <a:cubicBezTo>
                        <a:pt x="921745" y="117522"/>
                        <a:pt x="938509" y="115045"/>
                        <a:pt x="944605" y="114188"/>
                      </a:cubicBezTo>
                      <a:cubicBezTo>
                        <a:pt x="968894" y="110568"/>
                        <a:pt x="984134" y="107711"/>
                        <a:pt x="1000993" y="104282"/>
                      </a:cubicBezTo>
                      <a:cubicBezTo>
                        <a:pt x="998707" y="104758"/>
                        <a:pt x="983657" y="107901"/>
                        <a:pt x="989658" y="107330"/>
                      </a:cubicBezTo>
                      <a:cubicBezTo>
                        <a:pt x="989849" y="107330"/>
                        <a:pt x="998612" y="105901"/>
                        <a:pt x="998802" y="105901"/>
                      </a:cubicBezTo>
                      <a:cubicBezTo>
                        <a:pt x="1003089" y="105234"/>
                        <a:pt x="999660" y="105711"/>
                        <a:pt x="1002041" y="105711"/>
                      </a:cubicBezTo>
                      <a:cubicBezTo>
                        <a:pt x="1005660" y="105711"/>
                        <a:pt x="1014423" y="104663"/>
                        <a:pt x="1015281" y="103806"/>
                      </a:cubicBezTo>
                      <a:cubicBezTo>
                        <a:pt x="1015852" y="103234"/>
                        <a:pt x="1014138" y="103234"/>
                        <a:pt x="1023853" y="101805"/>
                      </a:cubicBezTo>
                      <a:cubicBezTo>
                        <a:pt x="1028901" y="101043"/>
                        <a:pt x="1035093" y="100186"/>
                        <a:pt x="1039950" y="99519"/>
                      </a:cubicBezTo>
                      <a:cubicBezTo>
                        <a:pt x="1043856" y="99043"/>
                        <a:pt x="1042998" y="99424"/>
                        <a:pt x="1045570" y="99043"/>
                      </a:cubicBezTo>
                      <a:lnTo>
                        <a:pt x="1071097" y="95329"/>
                      </a:lnTo>
                      <a:cubicBezTo>
                        <a:pt x="1086051" y="93138"/>
                        <a:pt x="1080717" y="92471"/>
                        <a:pt x="1076431" y="93043"/>
                      </a:cubicBezTo>
                      <a:cubicBezTo>
                        <a:pt x="1083956" y="91995"/>
                        <a:pt x="1100910" y="90756"/>
                        <a:pt x="1108244" y="89994"/>
                      </a:cubicBezTo>
                      <a:cubicBezTo>
                        <a:pt x="1115960" y="89137"/>
                        <a:pt x="1122627" y="88185"/>
                        <a:pt x="1114436" y="88851"/>
                      </a:cubicBezTo>
                      <a:cubicBezTo>
                        <a:pt x="1109673" y="89233"/>
                        <a:pt x="1101672" y="89518"/>
                        <a:pt x="1116055" y="87804"/>
                      </a:cubicBezTo>
                      <a:cubicBezTo>
                        <a:pt x="1123770" y="86851"/>
                        <a:pt x="1130533" y="86184"/>
                        <a:pt x="1136439" y="85613"/>
                      </a:cubicBezTo>
                      <a:cubicBezTo>
                        <a:pt x="1137105" y="85518"/>
                        <a:pt x="1141677" y="85232"/>
                        <a:pt x="1143392" y="84946"/>
                      </a:cubicBezTo>
                      <a:cubicBezTo>
                        <a:pt x="1140630" y="85327"/>
                        <a:pt x="1137867" y="84756"/>
                        <a:pt x="1139772" y="84280"/>
                      </a:cubicBezTo>
                      <a:cubicBezTo>
                        <a:pt x="1142153" y="83708"/>
                        <a:pt x="1158822" y="82470"/>
                        <a:pt x="1160537" y="82375"/>
                      </a:cubicBezTo>
                      <a:cubicBezTo>
                        <a:pt x="1183873" y="80374"/>
                        <a:pt x="1155298" y="81993"/>
                        <a:pt x="1156251" y="81803"/>
                      </a:cubicBezTo>
                      <a:cubicBezTo>
                        <a:pt x="1160061" y="81041"/>
                        <a:pt x="1182444" y="79231"/>
                        <a:pt x="1182540" y="78469"/>
                      </a:cubicBezTo>
                      <a:cubicBezTo>
                        <a:pt x="1182540" y="78660"/>
                        <a:pt x="1185778" y="78279"/>
                        <a:pt x="1190826" y="77707"/>
                      </a:cubicBezTo>
                      <a:cubicBezTo>
                        <a:pt x="1195875" y="77040"/>
                        <a:pt x="1202637" y="76088"/>
                        <a:pt x="1209781" y="75040"/>
                      </a:cubicBezTo>
                      <a:cubicBezTo>
                        <a:pt x="1223973" y="72945"/>
                        <a:pt x="1239309" y="70659"/>
                        <a:pt x="1243976" y="69992"/>
                      </a:cubicBezTo>
                      <a:cubicBezTo>
                        <a:pt x="1255977" y="68087"/>
                        <a:pt x="1264550" y="66658"/>
                        <a:pt x="1275218" y="64944"/>
                      </a:cubicBezTo>
                      <a:cubicBezTo>
                        <a:pt x="1283028" y="63705"/>
                        <a:pt x="1288553" y="63705"/>
                        <a:pt x="1294553" y="62563"/>
                      </a:cubicBezTo>
                      <a:cubicBezTo>
                        <a:pt x="1297982" y="61896"/>
                        <a:pt x="1306079" y="59991"/>
                        <a:pt x="1310746" y="59324"/>
                      </a:cubicBezTo>
                      <a:cubicBezTo>
                        <a:pt x="1309889" y="59419"/>
                        <a:pt x="1292363" y="64087"/>
                        <a:pt x="1308555" y="60943"/>
                      </a:cubicBezTo>
                      <a:cubicBezTo>
                        <a:pt x="1315509" y="59610"/>
                        <a:pt x="1327129" y="57990"/>
                        <a:pt x="1327891" y="57229"/>
                      </a:cubicBezTo>
                      <a:cubicBezTo>
                        <a:pt x="1328463" y="56562"/>
                        <a:pt x="1342464" y="55228"/>
                        <a:pt x="1342560" y="54657"/>
                      </a:cubicBezTo>
                      <a:cubicBezTo>
                        <a:pt x="1342464" y="55323"/>
                        <a:pt x="1344655" y="55419"/>
                        <a:pt x="1356657" y="53895"/>
                      </a:cubicBezTo>
                      <a:cubicBezTo>
                        <a:pt x="1364562" y="52847"/>
                        <a:pt x="1367610" y="50751"/>
                        <a:pt x="1376373" y="49132"/>
                      </a:cubicBezTo>
                      <a:cubicBezTo>
                        <a:pt x="1399328" y="44941"/>
                        <a:pt x="1400472" y="47322"/>
                        <a:pt x="1400472" y="47989"/>
                      </a:cubicBezTo>
                      <a:cubicBezTo>
                        <a:pt x="1409615" y="45894"/>
                        <a:pt x="1418093" y="43989"/>
                        <a:pt x="1429713" y="41608"/>
                      </a:cubicBezTo>
                      <a:cubicBezTo>
                        <a:pt x="1434000" y="41512"/>
                        <a:pt x="1437238" y="41322"/>
                        <a:pt x="1444096" y="40750"/>
                      </a:cubicBezTo>
                      <a:cubicBezTo>
                        <a:pt x="1444191" y="40179"/>
                        <a:pt x="1457240" y="38464"/>
                        <a:pt x="1463241" y="37512"/>
                      </a:cubicBezTo>
                      <a:cubicBezTo>
                        <a:pt x="1466575" y="36940"/>
                        <a:pt x="1481815" y="33988"/>
                        <a:pt x="1480005" y="34083"/>
                      </a:cubicBezTo>
                      <a:cubicBezTo>
                        <a:pt x="1486482" y="33702"/>
                        <a:pt x="1475624" y="36464"/>
                        <a:pt x="1497150" y="32749"/>
                      </a:cubicBezTo>
                      <a:cubicBezTo>
                        <a:pt x="1512486" y="30177"/>
                        <a:pt x="1516962" y="29797"/>
                        <a:pt x="1516677" y="30559"/>
                      </a:cubicBezTo>
                      <a:cubicBezTo>
                        <a:pt x="1525344" y="29320"/>
                        <a:pt x="1521820" y="29415"/>
                        <a:pt x="1525249" y="28654"/>
                      </a:cubicBezTo>
                      <a:cubicBezTo>
                        <a:pt x="1530297" y="27510"/>
                        <a:pt x="1542299" y="26082"/>
                        <a:pt x="1548776" y="24939"/>
                      </a:cubicBezTo>
                      <a:cubicBezTo>
                        <a:pt x="1555348" y="23701"/>
                        <a:pt x="1550490" y="23986"/>
                        <a:pt x="1554396" y="23129"/>
                      </a:cubicBezTo>
                      <a:cubicBezTo>
                        <a:pt x="1558491" y="22272"/>
                        <a:pt x="1567635" y="21224"/>
                        <a:pt x="1567731" y="20843"/>
                      </a:cubicBezTo>
                      <a:cubicBezTo>
                        <a:pt x="1567635" y="21510"/>
                        <a:pt x="1565826" y="21700"/>
                        <a:pt x="1576113" y="20176"/>
                      </a:cubicBezTo>
                      <a:lnTo>
                        <a:pt x="1596782" y="17128"/>
                      </a:lnTo>
                      <a:cubicBezTo>
                        <a:pt x="1596782" y="17414"/>
                        <a:pt x="1597163" y="17890"/>
                        <a:pt x="1589448" y="19033"/>
                      </a:cubicBezTo>
                      <a:cubicBezTo>
                        <a:pt x="1586685" y="19605"/>
                        <a:pt x="1582209" y="20081"/>
                        <a:pt x="1582113" y="20557"/>
                      </a:cubicBezTo>
                      <a:cubicBezTo>
                        <a:pt x="1602021" y="17605"/>
                        <a:pt x="1604592" y="16366"/>
                        <a:pt x="1620118" y="13699"/>
                      </a:cubicBezTo>
                      <a:cubicBezTo>
                        <a:pt x="1635739" y="10937"/>
                        <a:pt x="1620880" y="14366"/>
                        <a:pt x="1620975" y="14366"/>
                      </a:cubicBezTo>
                      <a:cubicBezTo>
                        <a:pt x="1621356" y="14271"/>
                        <a:pt x="1632786" y="12366"/>
                        <a:pt x="1633072" y="12271"/>
                      </a:cubicBezTo>
                      <a:cubicBezTo>
                        <a:pt x="1639549" y="10937"/>
                        <a:pt x="1641264" y="10747"/>
                        <a:pt x="1647645" y="10175"/>
                      </a:cubicBezTo>
                      <a:cubicBezTo>
                        <a:pt x="1656408" y="9413"/>
                        <a:pt x="1678506" y="6270"/>
                        <a:pt x="1669457" y="6555"/>
                      </a:cubicBezTo>
                      <a:cubicBezTo>
                        <a:pt x="1674315" y="5984"/>
                        <a:pt x="1675744" y="5508"/>
                        <a:pt x="1677744" y="5127"/>
                      </a:cubicBezTo>
                      <a:cubicBezTo>
                        <a:pt x="1680221" y="4746"/>
                        <a:pt x="1676506" y="6175"/>
                        <a:pt x="1676887" y="6365"/>
                      </a:cubicBezTo>
                      <a:cubicBezTo>
                        <a:pt x="1677554" y="6651"/>
                        <a:pt x="1682697" y="5698"/>
                        <a:pt x="1686412" y="5031"/>
                      </a:cubicBezTo>
                      <a:cubicBezTo>
                        <a:pt x="1690794" y="4269"/>
                        <a:pt x="1693937" y="3603"/>
                        <a:pt x="1696413" y="3126"/>
                      </a:cubicBezTo>
                      <a:cubicBezTo>
                        <a:pt x="1698890" y="2555"/>
                        <a:pt x="1700795" y="1888"/>
                        <a:pt x="1702986" y="2364"/>
                      </a:cubicBezTo>
                      <a:cubicBezTo>
                        <a:pt x="1705081" y="2746"/>
                        <a:pt x="1707367" y="3888"/>
                        <a:pt x="1708986" y="6555"/>
                      </a:cubicBezTo>
                      <a:cubicBezTo>
                        <a:pt x="1710510" y="9032"/>
                        <a:pt x="1711368" y="14366"/>
                        <a:pt x="1706891" y="18367"/>
                      </a:cubicBezTo>
                      <a:cubicBezTo>
                        <a:pt x="1706700" y="17700"/>
                        <a:pt x="1707367" y="17319"/>
                        <a:pt x="1703652" y="18747"/>
                      </a:cubicBezTo>
                      <a:cubicBezTo>
                        <a:pt x="1697080" y="19414"/>
                        <a:pt x="1684983" y="21319"/>
                        <a:pt x="1684888" y="22081"/>
                      </a:cubicBezTo>
                      <a:cubicBezTo>
                        <a:pt x="1684983" y="21605"/>
                        <a:pt x="1681364" y="21510"/>
                        <a:pt x="1670505" y="23034"/>
                      </a:cubicBezTo>
                      <a:cubicBezTo>
                        <a:pt x="1670505" y="23319"/>
                        <a:pt x="1676125" y="24177"/>
                        <a:pt x="1663552" y="25225"/>
                      </a:cubicBezTo>
                      <a:cubicBezTo>
                        <a:pt x="1657075" y="25796"/>
                        <a:pt x="1656980" y="25034"/>
                        <a:pt x="1645074" y="26844"/>
                      </a:cubicBezTo>
                      <a:cubicBezTo>
                        <a:pt x="1637549" y="27892"/>
                        <a:pt x="1634977" y="28749"/>
                        <a:pt x="1626881" y="29797"/>
                      </a:cubicBezTo>
                      <a:cubicBezTo>
                        <a:pt x="1626881" y="29606"/>
                        <a:pt x="1624785" y="29797"/>
                        <a:pt x="1621547" y="30273"/>
                      </a:cubicBezTo>
                      <a:cubicBezTo>
                        <a:pt x="1618308" y="30749"/>
                        <a:pt x="1613927" y="31321"/>
                        <a:pt x="1609355" y="31892"/>
                      </a:cubicBezTo>
                      <a:cubicBezTo>
                        <a:pt x="1600211" y="33226"/>
                        <a:pt x="1590210" y="34750"/>
                        <a:pt x="1587066" y="35226"/>
                      </a:cubicBezTo>
                      <a:cubicBezTo>
                        <a:pt x="1576398" y="36940"/>
                        <a:pt x="1591162" y="35512"/>
                        <a:pt x="1587733" y="36178"/>
                      </a:cubicBezTo>
                      <a:cubicBezTo>
                        <a:pt x="1578970" y="37988"/>
                        <a:pt x="1570398" y="37607"/>
                        <a:pt x="1569159" y="37607"/>
                      </a:cubicBezTo>
                      <a:cubicBezTo>
                        <a:pt x="1567064" y="37512"/>
                        <a:pt x="1550871" y="39988"/>
                        <a:pt x="1546109" y="40750"/>
                      </a:cubicBezTo>
                      <a:cubicBezTo>
                        <a:pt x="1532678" y="42846"/>
                        <a:pt x="1519153" y="44941"/>
                        <a:pt x="1506199" y="47037"/>
                      </a:cubicBezTo>
                      <a:cubicBezTo>
                        <a:pt x="1502389" y="47704"/>
                        <a:pt x="1478957" y="51799"/>
                        <a:pt x="1476957" y="51990"/>
                      </a:cubicBezTo>
                      <a:cubicBezTo>
                        <a:pt x="1473528" y="52276"/>
                        <a:pt x="1497817" y="47227"/>
                        <a:pt x="1488292" y="48751"/>
                      </a:cubicBezTo>
                      <a:cubicBezTo>
                        <a:pt x="1484482" y="49418"/>
                        <a:pt x="1473719" y="51228"/>
                        <a:pt x="1463813" y="52942"/>
                      </a:cubicBezTo>
                      <a:cubicBezTo>
                        <a:pt x="1458955" y="53800"/>
                        <a:pt x="1454288" y="54657"/>
                        <a:pt x="1450764" y="55323"/>
                      </a:cubicBezTo>
                      <a:cubicBezTo>
                        <a:pt x="1449049" y="55705"/>
                        <a:pt x="1447620" y="55895"/>
                        <a:pt x="1446668" y="56181"/>
                      </a:cubicBezTo>
                      <a:cubicBezTo>
                        <a:pt x="1445715" y="56371"/>
                        <a:pt x="1445144" y="56562"/>
                        <a:pt x="1445144" y="56562"/>
                      </a:cubicBezTo>
                      <a:cubicBezTo>
                        <a:pt x="1445239" y="55990"/>
                        <a:pt x="1438476" y="56752"/>
                        <a:pt x="1428856" y="58086"/>
                      </a:cubicBezTo>
                      <a:cubicBezTo>
                        <a:pt x="1421046" y="59134"/>
                        <a:pt x="1412854" y="60467"/>
                        <a:pt x="1405520" y="61705"/>
                      </a:cubicBezTo>
                      <a:cubicBezTo>
                        <a:pt x="1399710" y="62848"/>
                        <a:pt x="1397614" y="63229"/>
                        <a:pt x="1391709" y="64372"/>
                      </a:cubicBezTo>
                      <a:cubicBezTo>
                        <a:pt x="1374087" y="67325"/>
                        <a:pt x="1362562" y="68182"/>
                        <a:pt x="1347798" y="69992"/>
                      </a:cubicBezTo>
                      <a:cubicBezTo>
                        <a:pt x="1343417" y="70564"/>
                        <a:pt x="1343512" y="70659"/>
                        <a:pt x="1343417" y="70944"/>
                      </a:cubicBezTo>
                      <a:cubicBezTo>
                        <a:pt x="1338083" y="71706"/>
                        <a:pt x="1332273" y="72564"/>
                        <a:pt x="1327034" y="73326"/>
                      </a:cubicBezTo>
                      <a:cubicBezTo>
                        <a:pt x="1317414" y="74850"/>
                        <a:pt x="1308841" y="76279"/>
                        <a:pt x="1297792" y="77993"/>
                      </a:cubicBezTo>
                      <a:cubicBezTo>
                        <a:pt x="1288077" y="79326"/>
                        <a:pt x="1282361" y="80089"/>
                        <a:pt x="1273122" y="81327"/>
                      </a:cubicBezTo>
                      <a:cubicBezTo>
                        <a:pt x="1268836" y="81898"/>
                        <a:pt x="1260359" y="83041"/>
                        <a:pt x="1257025" y="83803"/>
                      </a:cubicBezTo>
                      <a:cubicBezTo>
                        <a:pt x="1251405" y="85042"/>
                        <a:pt x="1222830" y="88947"/>
                        <a:pt x="1212829" y="90471"/>
                      </a:cubicBezTo>
                      <a:cubicBezTo>
                        <a:pt x="1208448" y="91233"/>
                        <a:pt x="1180063" y="95900"/>
                        <a:pt x="1178920" y="96090"/>
                      </a:cubicBezTo>
                      <a:cubicBezTo>
                        <a:pt x="1177206" y="96281"/>
                        <a:pt x="1183016" y="94852"/>
                        <a:pt x="1183492" y="94757"/>
                      </a:cubicBezTo>
                      <a:lnTo>
                        <a:pt x="1168919" y="97329"/>
                      </a:lnTo>
                      <a:cubicBezTo>
                        <a:pt x="1167395" y="97614"/>
                        <a:pt x="1157584" y="99901"/>
                        <a:pt x="1155107" y="100186"/>
                      </a:cubicBezTo>
                      <a:cubicBezTo>
                        <a:pt x="1153584" y="100377"/>
                        <a:pt x="1155012" y="99615"/>
                        <a:pt x="1151964" y="99901"/>
                      </a:cubicBezTo>
                      <a:cubicBezTo>
                        <a:pt x="1146916" y="100472"/>
                        <a:pt x="1138153" y="101805"/>
                        <a:pt x="1132628" y="102568"/>
                      </a:cubicBezTo>
                      <a:cubicBezTo>
                        <a:pt x="1124437" y="103996"/>
                        <a:pt x="1110721" y="106377"/>
                        <a:pt x="1110816" y="105615"/>
                      </a:cubicBezTo>
                      <a:cubicBezTo>
                        <a:pt x="1110816" y="105901"/>
                        <a:pt x="1102434" y="107521"/>
                        <a:pt x="1103577" y="107425"/>
                      </a:cubicBezTo>
                      <a:cubicBezTo>
                        <a:pt x="1098719" y="107616"/>
                        <a:pt x="1093957" y="108283"/>
                        <a:pt x="1081765" y="109997"/>
                      </a:cubicBezTo>
                      <a:cubicBezTo>
                        <a:pt x="1076145" y="110854"/>
                        <a:pt x="1067382" y="111997"/>
                        <a:pt x="1062334" y="112950"/>
                      </a:cubicBezTo>
                      <a:cubicBezTo>
                        <a:pt x="1059000" y="113521"/>
                        <a:pt x="1061953" y="113331"/>
                        <a:pt x="1057762" y="113902"/>
                      </a:cubicBezTo>
                      <a:cubicBezTo>
                        <a:pt x="1045284" y="115522"/>
                        <a:pt x="1040903" y="116093"/>
                        <a:pt x="1027758" y="117903"/>
                      </a:cubicBezTo>
                      <a:cubicBezTo>
                        <a:pt x="1024901" y="118284"/>
                        <a:pt x="1016519" y="119522"/>
                        <a:pt x="1008994" y="120665"/>
                      </a:cubicBezTo>
                      <a:cubicBezTo>
                        <a:pt x="1001374" y="121713"/>
                        <a:pt x="994611" y="122665"/>
                        <a:pt x="994611" y="122380"/>
                      </a:cubicBezTo>
                      <a:cubicBezTo>
                        <a:pt x="980610" y="124475"/>
                        <a:pt x="993468" y="123332"/>
                        <a:pt x="983848" y="124951"/>
                      </a:cubicBezTo>
                      <a:cubicBezTo>
                        <a:pt x="978895" y="125809"/>
                        <a:pt x="974132" y="125904"/>
                        <a:pt x="972799" y="125904"/>
                      </a:cubicBezTo>
                      <a:cubicBezTo>
                        <a:pt x="969275" y="126380"/>
                        <a:pt x="965655" y="126761"/>
                        <a:pt x="961750" y="127237"/>
                      </a:cubicBezTo>
                      <a:cubicBezTo>
                        <a:pt x="957178" y="127809"/>
                        <a:pt x="945367" y="129809"/>
                        <a:pt x="934699" y="131523"/>
                      </a:cubicBezTo>
                      <a:cubicBezTo>
                        <a:pt x="929365" y="132381"/>
                        <a:pt x="924317" y="133143"/>
                        <a:pt x="920602" y="133714"/>
                      </a:cubicBezTo>
                      <a:cubicBezTo>
                        <a:pt x="916887" y="134286"/>
                        <a:pt x="914506" y="134572"/>
                        <a:pt x="914601" y="134381"/>
                      </a:cubicBezTo>
                      <a:cubicBezTo>
                        <a:pt x="915077" y="134476"/>
                        <a:pt x="912125" y="136191"/>
                        <a:pt x="906600" y="136953"/>
                      </a:cubicBezTo>
                      <a:cubicBezTo>
                        <a:pt x="903648" y="137334"/>
                        <a:pt x="900885" y="137334"/>
                        <a:pt x="900028" y="137334"/>
                      </a:cubicBezTo>
                      <a:cubicBezTo>
                        <a:pt x="898314" y="137524"/>
                        <a:pt x="893742" y="138096"/>
                        <a:pt x="891836" y="138286"/>
                      </a:cubicBezTo>
                      <a:cubicBezTo>
                        <a:pt x="884121" y="139239"/>
                        <a:pt x="880597" y="139715"/>
                        <a:pt x="872882" y="140953"/>
                      </a:cubicBezTo>
                      <a:cubicBezTo>
                        <a:pt x="870310" y="141334"/>
                        <a:pt x="866500" y="142001"/>
                        <a:pt x="864881" y="142001"/>
                      </a:cubicBezTo>
                      <a:cubicBezTo>
                        <a:pt x="861452" y="142192"/>
                        <a:pt x="870881" y="140096"/>
                        <a:pt x="868405" y="140287"/>
                      </a:cubicBezTo>
                      <a:cubicBezTo>
                        <a:pt x="865548" y="140572"/>
                        <a:pt x="850212" y="143525"/>
                        <a:pt x="845545" y="144192"/>
                      </a:cubicBezTo>
                      <a:cubicBezTo>
                        <a:pt x="832019" y="146192"/>
                        <a:pt x="817542" y="147906"/>
                        <a:pt x="804588" y="149621"/>
                      </a:cubicBezTo>
                      <a:cubicBezTo>
                        <a:pt x="790490" y="151526"/>
                        <a:pt x="802873" y="151907"/>
                        <a:pt x="783061" y="153907"/>
                      </a:cubicBezTo>
                      <a:cubicBezTo>
                        <a:pt x="772774" y="154955"/>
                        <a:pt x="769059" y="154955"/>
                        <a:pt x="753534" y="157431"/>
                      </a:cubicBezTo>
                      <a:cubicBezTo>
                        <a:pt x="748200" y="158289"/>
                        <a:pt x="735055" y="161527"/>
                        <a:pt x="732674" y="160860"/>
                      </a:cubicBezTo>
                      <a:cubicBezTo>
                        <a:pt x="729911" y="160098"/>
                        <a:pt x="713338" y="163432"/>
                        <a:pt x="705718" y="164956"/>
                      </a:cubicBezTo>
                      <a:cubicBezTo>
                        <a:pt x="691716" y="167718"/>
                        <a:pt x="686763" y="167433"/>
                        <a:pt x="673333" y="169243"/>
                      </a:cubicBezTo>
                      <a:cubicBezTo>
                        <a:pt x="659522" y="171147"/>
                        <a:pt x="669618" y="170957"/>
                        <a:pt x="666475" y="171719"/>
                      </a:cubicBezTo>
                      <a:cubicBezTo>
                        <a:pt x="663427" y="172481"/>
                        <a:pt x="648568" y="173148"/>
                        <a:pt x="643806" y="174291"/>
                      </a:cubicBezTo>
                      <a:cubicBezTo>
                        <a:pt x="642472" y="174672"/>
                        <a:pt x="648282" y="174005"/>
                        <a:pt x="644663" y="174767"/>
                      </a:cubicBezTo>
                      <a:cubicBezTo>
                        <a:pt x="642853" y="175148"/>
                        <a:pt x="633709" y="176481"/>
                        <a:pt x="631899" y="176672"/>
                      </a:cubicBezTo>
                      <a:cubicBezTo>
                        <a:pt x="624089" y="177339"/>
                        <a:pt x="636757" y="174958"/>
                        <a:pt x="620660" y="177053"/>
                      </a:cubicBezTo>
                      <a:cubicBezTo>
                        <a:pt x="599514" y="179815"/>
                        <a:pt x="572559" y="183911"/>
                        <a:pt x="551794" y="187340"/>
                      </a:cubicBezTo>
                      <a:cubicBezTo>
                        <a:pt x="544841" y="188483"/>
                        <a:pt x="543888" y="188673"/>
                        <a:pt x="536554" y="189817"/>
                      </a:cubicBezTo>
                      <a:cubicBezTo>
                        <a:pt x="524172" y="192293"/>
                        <a:pt x="532649" y="189340"/>
                        <a:pt x="531220" y="189531"/>
                      </a:cubicBezTo>
                      <a:cubicBezTo>
                        <a:pt x="518647" y="191340"/>
                        <a:pt x="524552" y="192102"/>
                        <a:pt x="507503" y="193626"/>
                      </a:cubicBezTo>
                      <a:cubicBezTo>
                        <a:pt x="504455" y="194103"/>
                        <a:pt x="500168" y="194769"/>
                        <a:pt x="497216" y="195246"/>
                      </a:cubicBezTo>
                      <a:cubicBezTo>
                        <a:pt x="493406" y="195817"/>
                        <a:pt x="477785" y="198389"/>
                        <a:pt x="463116" y="200770"/>
                      </a:cubicBezTo>
                      <a:cubicBezTo>
                        <a:pt x="455782" y="201913"/>
                        <a:pt x="448733" y="202961"/>
                        <a:pt x="443495" y="203818"/>
                      </a:cubicBezTo>
                      <a:cubicBezTo>
                        <a:pt x="438256" y="204580"/>
                        <a:pt x="434827" y="204961"/>
                        <a:pt x="434827" y="204771"/>
                      </a:cubicBezTo>
                      <a:lnTo>
                        <a:pt x="412920" y="209247"/>
                      </a:lnTo>
                      <a:cubicBezTo>
                        <a:pt x="413015" y="208581"/>
                        <a:pt x="402061" y="210009"/>
                        <a:pt x="393108" y="211343"/>
                      </a:cubicBezTo>
                      <a:cubicBezTo>
                        <a:pt x="383201" y="212772"/>
                        <a:pt x="383964" y="212200"/>
                        <a:pt x="379201" y="212486"/>
                      </a:cubicBezTo>
                      <a:cubicBezTo>
                        <a:pt x="375486" y="212676"/>
                        <a:pt x="364723" y="215915"/>
                        <a:pt x="354817" y="217439"/>
                      </a:cubicBezTo>
                      <a:cubicBezTo>
                        <a:pt x="354817" y="217248"/>
                        <a:pt x="359389" y="215343"/>
                        <a:pt x="355865" y="215725"/>
                      </a:cubicBezTo>
                      <a:cubicBezTo>
                        <a:pt x="347768" y="216772"/>
                        <a:pt x="333767" y="219249"/>
                        <a:pt x="333195" y="219820"/>
                      </a:cubicBezTo>
                      <a:cubicBezTo>
                        <a:pt x="332814" y="220201"/>
                        <a:pt x="339672" y="219534"/>
                        <a:pt x="331004" y="220868"/>
                      </a:cubicBezTo>
                      <a:cubicBezTo>
                        <a:pt x="325289" y="221725"/>
                        <a:pt x="323766" y="221916"/>
                        <a:pt x="320718" y="222011"/>
                      </a:cubicBezTo>
                      <a:cubicBezTo>
                        <a:pt x="315574" y="222297"/>
                        <a:pt x="322718" y="220582"/>
                        <a:pt x="318146" y="220868"/>
                      </a:cubicBezTo>
                      <a:cubicBezTo>
                        <a:pt x="317289" y="220868"/>
                        <a:pt x="311193" y="222487"/>
                        <a:pt x="311383" y="222487"/>
                      </a:cubicBezTo>
                      <a:cubicBezTo>
                        <a:pt x="306811" y="223440"/>
                        <a:pt x="301287" y="224392"/>
                        <a:pt x="295000" y="225250"/>
                      </a:cubicBezTo>
                      <a:cubicBezTo>
                        <a:pt x="289380" y="226107"/>
                        <a:pt x="288809" y="225916"/>
                        <a:pt x="284999" y="226583"/>
                      </a:cubicBezTo>
                      <a:cubicBezTo>
                        <a:pt x="279379" y="227631"/>
                        <a:pt x="277379" y="228202"/>
                        <a:pt x="273759" y="228964"/>
                      </a:cubicBezTo>
                      <a:cubicBezTo>
                        <a:pt x="268901" y="230012"/>
                        <a:pt x="265568" y="229345"/>
                        <a:pt x="257472" y="230869"/>
                      </a:cubicBezTo>
                      <a:cubicBezTo>
                        <a:pt x="253566" y="231631"/>
                        <a:pt x="253090" y="232012"/>
                        <a:pt x="248518" y="232774"/>
                      </a:cubicBezTo>
                      <a:cubicBezTo>
                        <a:pt x="243851" y="233441"/>
                        <a:pt x="238422" y="234298"/>
                        <a:pt x="233659" y="234965"/>
                      </a:cubicBezTo>
                      <a:cubicBezTo>
                        <a:pt x="245851" y="233155"/>
                        <a:pt x="262996" y="229822"/>
                        <a:pt x="243089" y="232679"/>
                      </a:cubicBezTo>
                      <a:cubicBezTo>
                        <a:pt x="234040" y="234013"/>
                        <a:pt x="216704" y="236680"/>
                        <a:pt x="216704" y="237346"/>
                      </a:cubicBezTo>
                      <a:cubicBezTo>
                        <a:pt x="216704" y="237060"/>
                        <a:pt x="213180" y="237346"/>
                        <a:pt x="207560" y="238108"/>
                      </a:cubicBezTo>
                      <a:cubicBezTo>
                        <a:pt x="201941" y="238870"/>
                        <a:pt x="194321" y="239918"/>
                        <a:pt x="186224" y="241061"/>
                      </a:cubicBezTo>
                      <a:cubicBezTo>
                        <a:pt x="170032" y="243442"/>
                        <a:pt x="152030" y="246109"/>
                        <a:pt x="144791" y="247252"/>
                      </a:cubicBezTo>
                      <a:cubicBezTo>
                        <a:pt x="131456" y="249157"/>
                        <a:pt x="136790" y="248967"/>
                        <a:pt x="136695" y="249729"/>
                      </a:cubicBezTo>
                      <a:cubicBezTo>
                        <a:pt x="130313" y="251348"/>
                        <a:pt x="128408" y="251634"/>
                        <a:pt x="122121" y="251824"/>
                      </a:cubicBezTo>
                      <a:cubicBezTo>
                        <a:pt x="122216" y="250491"/>
                        <a:pt x="88879" y="254968"/>
                        <a:pt x="72591" y="257349"/>
                      </a:cubicBezTo>
                      <a:cubicBezTo>
                        <a:pt x="63543" y="258682"/>
                        <a:pt x="53255" y="260206"/>
                        <a:pt x="46778" y="261540"/>
                      </a:cubicBezTo>
                      <a:cubicBezTo>
                        <a:pt x="38206" y="263350"/>
                        <a:pt x="33062" y="264302"/>
                        <a:pt x="20204" y="266207"/>
                      </a:cubicBezTo>
                      <a:cubicBezTo>
                        <a:pt x="20204" y="266874"/>
                        <a:pt x="20204" y="267922"/>
                        <a:pt x="20204" y="268969"/>
                      </a:cubicBezTo>
                      <a:cubicBezTo>
                        <a:pt x="20204" y="268017"/>
                        <a:pt x="20204" y="267064"/>
                        <a:pt x="20204" y="266207"/>
                      </a:cubicBezTo>
                      <a:cubicBezTo>
                        <a:pt x="26966" y="265159"/>
                        <a:pt x="31443" y="264302"/>
                        <a:pt x="32015" y="264016"/>
                      </a:cubicBezTo>
                      <a:cubicBezTo>
                        <a:pt x="32301" y="263921"/>
                        <a:pt x="31538" y="263921"/>
                        <a:pt x="29633" y="264112"/>
                      </a:cubicBezTo>
                      <a:cubicBezTo>
                        <a:pt x="27538" y="264397"/>
                        <a:pt x="24204" y="264873"/>
                        <a:pt x="19442" y="265445"/>
                      </a:cubicBezTo>
                      <a:lnTo>
                        <a:pt x="19347" y="265445"/>
                      </a:lnTo>
                      <a:lnTo>
                        <a:pt x="19347" y="310879"/>
                      </a:lnTo>
                      <a:cubicBezTo>
                        <a:pt x="19347" y="328596"/>
                        <a:pt x="19442" y="336597"/>
                        <a:pt x="20299" y="344884"/>
                      </a:cubicBezTo>
                      <a:cubicBezTo>
                        <a:pt x="19918" y="341169"/>
                        <a:pt x="19537" y="337359"/>
                        <a:pt x="19156" y="340026"/>
                      </a:cubicBezTo>
                      <a:cubicBezTo>
                        <a:pt x="18870" y="341455"/>
                        <a:pt x="18680" y="352885"/>
                        <a:pt x="19061" y="353647"/>
                      </a:cubicBezTo>
                      <a:cubicBezTo>
                        <a:pt x="19537" y="354694"/>
                        <a:pt x="19251" y="365267"/>
                        <a:pt x="19251" y="372792"/>
                      </a:cubicBezTo>
                      <a:cubicBezTo>
                        <a:pt x="19251" y="376697"/>
                        <a:pt x="19727" y="376792"/>
                        <a:pt x="19918" y="380412"/>
                      </a:cubicBezTo>
                      <a:cubicBezTo>
                        <a:pt x="20204" y="385841"/>
                        <a:pt x="19632" y="390794"/>
                        <a:pt x="19537" y="395938"/>
                      </a:cubicBezTo>
                      <a:cubicBezTo>
                        <a:pt x="19537" y="400986"/>
                        <a:pt x="19442" y="406510"/>
                        <a:pt x="19442" y="411749"/>
                      </a:cubicBezTo>
                      <a:cubicBezTo>
                        <a:pt x="19442" y="417369"/>
                        <a:pt x="19537" y="424608"/>
                        <a:pt x="19918" y="426894"/>
                      </a:cubicBezTo>
                      <a:cubicBezTo>
                        <a:pt x="20204" y="429180"/>
                        <a:pt x="20108" y="435562"/>
                        <a:pt x="20108" y="442229"/>
                      </a:cubicBezTo>
                      <a:cubicBezTo>
                        <a:pt x="19537" y="442515"/>
                        <a:pt x="19442" y="438514"/>
                        <a:pt x="19632" y="450801"/>
                      </a:cubicBezTo>
                      <a:cubicBezTo>
                        <a:pt x="19823" y="457945"/>
                        <a:pt x="19918" y="464898"/>
                        <a:pt x="20108" y="471661"/>
                      </a:cubicBezTo>
                      <a:cubicBezTo>
                        <a:pt x="20013" y="470709"/>
                        <a:pt x="20489" y="484330"/>
                        <a:pt x="20204" y="482043"/>
                      </a:cubicBezTo>
                      <a:cubicBezTo>
                        <a:pt x="20108" y="481186"/>
                        <a:pt x="20013" y="477376"/>
                        <a:pt x="19727" y="478900"/>
                      </a:cubicBezTo>
                      <a:cubicBezTo>
                        <a:pt x="19727" y="490044"/>
                        <a:pt x="19918" y="488235"/>
                        <a:pt x="20204" y="494997"/>
                      </a:cubicBezTo>
                      <a:cubicBezTo>
                        <a:pt x="20394" y="499569"/>
                        <a:pt x="20775" y="511000"/>
                        <a:pt x="20299" y="514905"/>
                      </a:cubicBezTo>
                      <a:cubicBezTo>
                        <a:pt x="19727" y="519953"/>
                        <a:pt x="19632" y="512047"/>
                        <a:pt x="19347" y="526811"/>
                      </a:cubicBezTo>
                      <a:cubicBezTo>
                        <a:pt x="19251" y="534812"/>
                        <a:pt x="19061" y="545861"/>
                        <a:pt x="18966" y="554052"/>
                      </a:cubicBezTo>
                      <a:cubicBezTo>
                        <a:pt x="18966" y="563006"/>
                        <a:pt x="19347" y="556910"/>
                        <a:pt x="19632" y="557863"/>
                      </a:cubicBezTo>
                      <a:cubicBezTo>
                        <a:pt x="20013" y="559196"/>
                        <a:pt x="20204" y="566530"/>
                        <a:pt x="19918" y="571388"/>
                      </a:cubicBezTo>
                      <a:cubicBezTo>
                        <a:pt x="19727" y="574627"/>
                        <a:pt x="19347" y="589009"/>
                        <a:pt x="19823" y="589105"/>
                      </a:cubicBezTo>
                      <a:cubicBezTo>
                        <a:pt x="18680" y="588819"/>
                        <a:pt x="19537" y="624252"/>
                        <a:pt x="19632" y="632824"/>
                      </a:cubicBezTo>
                      <a:cubicBezTo>
                        <a:pt x="19632" y="641206"/>
                        <a:pt x="19442" y="639587"/>
                        <a:pt x="19347" y="646635"/>
                      </a:cubicBezTo>
                      <a:cubicBezTo>
                        <a:pt x="19347" y="654732"/>
                        <a:pt x="19251" y="663590"/>
                        <a:pt x="19251" y="671972"/>
                      </a:cubicBezTo>
                      <a:cubicBezTo>
                        <a:pt x="19251" y="675115"/>
                        <a:pt x="19251" y="687402"/>
                        <a:pt x="19251" y="698928"/>
                      </a:cubicBezTo>
                      <a:cubicBezTo>
                        <a:pt x="19251" y="704643"/>
                        <a:pt x="19156" y="710263"/>
                        <a:pt x="19156" y="714358"/>
                      </a:cubicBezTo>
                      <a:cubicBezTo>
                        <a:pt x="19061" y="718454"/>
                        <a:pt x="18966" y="721121"/>
                        <a:pt x="18870" y="721121"/>
                      </a:cubicBezTo>
                      <a:cubicBezTo>
                        <a:pt x="18870" y="732170"/>
                        <a:pt x="18966" y="735218"/>
                        <a:pt x="19537" y="736075"/>
                      </a:cubicBezTo>
                      <a:cubicBezTo>
                        <a:pt x="19823" y="736456"/>
                        <a:pt x="20394" y="744457"/>
                        <a:pt x="20394" y="749982"/>
                      </a:cubicBezTo>
                      <a:cubicBezTo>
                        <a:pt x="20394" y="749029"/>
                        <a:pt x="19442" y="753887"/>
                        <a:pt x="19347" y="756078"/>
                      </a:cubicBezTo>
                      <a:cubicBezTo>
                        <a:pt x="18966" y="762555"/>
                        <a:pt x="19061" y="772461"/>
                        <a:pt x="19251" y="779985"/>
                      </a:cubicBezTo>
                      <a:cubicBezTo>
                        <a:pt x="19347" y="786653"/>
                        <a:pt x="19537" y="794178"/>
                        <a:pt x="19632" y="801512"/>
                      </a:cubicBezTo>
                      <a:cubicBezTo>
                        <a:pt x="19537" y="802464"/>
                        <a:pt x="19251" y="807322"/>
                        <a:pt x="19061" y="809323"/>
                      </a:cubicBezTo>
                      <a:cubicBezTo>
                        <a:pt x="18680" y="821229"/>
                        <a:pt x="20394" y="821324"/>
                        <a:pt x="20394" y="831706"/>
                      </a:cubicBezTo>
                      <a:cubicBezTo>
                        <a:pt x="20394" y="846851"/>
                        <a:pt x="19156" y="831135"/>
                        <a:pt x="18966" y="841041"/>
                      </a:cubicBezTo>
                      <a:cubicBezTo>
                        <a:pt x="18680" y="857995"/>
                        <a:pt x="19823" y="875902"/>
                        <a:pt x="20108" y="890285"/>
                      </a:cubicBezTo>
                      <a:cubicBezTo>
                        <a:pt x="20204" y="893047"/>
                        <a:pt x="20489" y="926289"/>
                        <a:pt x="19918" y="912383"/>
                      </a:cubicBezTo>
                      <a:cubicBezTo>
                        <a:pt x="19918" y="897334"/>
                        <a:pt x="19442" y="893333"/>
                        <a:pt x="19156" y="908764"/>
                      </a:cubicBezTo>
                      <a:cubicBezTo>
                        <a:pt x="19061" y="913907"/>
                        <a:pt x="19156" y="931719"/>
                        <a:pt x="19632" y="930004"/>
                      </a:cubicBezTo>
                      <a:cubicBezTo>
                        <a:pt x="19823" y="929528"/>
                        <a:pt x="20299" y="920670"/>
                        <a:pt x="20489" y="924765"/>
                      </a:cubicBezTo>
                      <a:cubicBezTo>
                        <a:pt x="20489" y="925432"/>
                        <a:pt x="18775" y="952388"/>
                        <a:pt x="19347" y="955722"/>
                      </a:cubicBezTo>
                      <a:cubicBezTo>
                        <a:pt x="19727" y="957817"/>
                        <a:pt x="20108" y="955436"/>
                        <a:pt x="20394" y="958198"/>
                      </a:cubicBezTo>
                      <a:cubicBezTo>
                        <a:pt x="20680" y="960865"/>
                        <a:pt x="20870" y="967152"/>
                        <a:pt x="21061" y="971438"/>
                      </a:cubicBezTo>
                      <a:cubicBezTo>
                        <a:pt x="20204" y="971248"/>
                        <a:pt x="19823" y="969628"/>
                        <a:pt x="19823" y="986392"/>
                      </a:cubicBezTo>
                      <a:cubicBezTo>
                        <a:pt x="19823" y="990679"/>
                        <a:pt x="20204" y="1015539"/>
                        <a:pt x="20680" y="1008014"/>
                      </a:cubicBezTo>
                      <a:lnTo>
                        <a:pt x="20680" y="1022683"/>
                      </a:lnTo>
                      <a:cubicBezTo>
                        <a:pt x="20394" y="1023254"/>
                        <a:pt x="20013" y="1019539"/>
                        <a:pt x="19727" y="1022873"/>
                      </a:cubicBezTo>
                      <a:cubicBezTo>
                        <a:pt x="19347" y="1027064"/>
                        <a:pt x="19347" y="1036494"/>
                        <a:pt x="19442" y="1042971"/>
                      </a:cubicBezTo>
                      <a:cubicBezTo>
                        <a:pt x="19727" y="1058115"/>
                        <a:pt x="21156" y="1062592"/>
                        <a:pt x="19823" y="1073832"/>
                      </a:cubicBezTo>
                      <a:cubicBezTo>
                        <a:pt x="18394" y="1073451"/>
                        <a:pt x="20108" y="1085643"/>
                        <a:pt x="20108" y="1096882"/>
                      </a:cubicBezTo>
                      <a:cubicBezTo>
                        <a:pt x="20108" y="1104598"/>
                        <a:pt x="19251" y="1115075"/>
                        <a:pt x="19537" y="1120885"/>
                      </a:cubicBezTo>
                      <a:cubicBezTo>
                        <a:pt x="19632" y="1122124"/>
                        <a:pt x="20394" y="1131934"/>
                        <a:pt x="20394" y="1132220"/>
                      </a:cubicBezTo>
                      <a:cubicBezTo>
                        <a:pt x="19918" y="1137268"/>
                        <a:pt x="19727" y="1130506"/>
                        <a:pt x="19442" y="1142126"/>
                      </a:cubicBezTo>
                      <a:cubicBezTo>
                        <a:pt x="19347" y="1147460"/>
                        <a:pt x="19156" y="1158319"/>
                        <a:pt x="19537" y="1161366"/>
                      </a:cubicBezTo>
                      <a:cubicBezTo>
                        <a:pt x="19918" y="1164033"/>
                        <a:pt x="19727" y="1174416"/>
                        <a:pt x="19727" y="1181940"/>
                      </a:cubicBezTo>
                      <a:cubicBezTo>
                        <a:pt x="19727" y="1186608"/>
                        <a:pt x="20585" y="1188799"/>
                        <a:pt x="20585" y="1198990"/>
                      </a:cubicBezTo>
                      <a:lnTo>
                        <a:pt x="19727" y="1198800"/>
                      </a:lnTo>
                      <a:cubicBezTo>
                        <a:pt x="19727" y="1204229"/>
                        <a:pt x="19727" y="1213468"/>
                        <a:pt x="20108" y="1213564"/>
                      </a:cubicBezTo>
                      <a:cubicBezTo>
                        <a:pt x="20489" y="1220136"/>
                        <a:pt x="20489" y="1221850"/>
                        <a:pt x="20108" y="1228232"/>
                      </a:cubicBezTo>
                      <a:cubicBezTo>
                        <a:pt x="20108" y="1234709"/>
                        <a:pt x="20108" y="1235566"/>
                        <a:pt x="20489" y="1235662"/>
                      </a:cubicBezTo>
                      <a:cubicBezTo>
                        <a:pt x="20966" y="1235757"/>
                        <a:pt x="20870" y="1245091"/>
                        <a:pt x="20870" y="1250425"/>
                      </a:cubicBezTo>
                      <a:lnTo>
                        <a:pt x="19442" y="1250044"/>
                      </a:lnTo>
                      <a:cubicBezTo>
                        <a:pt x="19727" y="1250140"/>
                        <a:pt x="19918" y="1256045"/>
                        <a:pt x="20013" y="1262808"/>
                      </a:cubicBezTo>
                      <a:cubicBezTo>
                        <a:pt x="20013" y="1269571"/>
                        <a:pt x="20108" y="1277286"/>
                        <a:pt x="20108" y="1280905"/>
                      </a:cubicBezTo>
                      <a:cubicBezTo>
                        <a:pt x="20108" y="1291288"/>
                        <a:pt x="19632" y="1290811"/>
                        <a:pt x="19537" y="1298050"/>
                      </a:cubicBezTo>
                      <a:cubicBezTo>
                        <a:pt x="19061" y="1329864"/>
                        <a:pt x="19156" y="1363582"/>
                        <a:pt x="19156" y="1396348"/>
                      </a:cubicBezTo>
                      <a:cubicBezTo>
                        <a:pt x="19156" y="1396063"/>
                        <a:pt x="18775" y="1398158"/>
                        <a:pt x="18775" y="1404159"/>
                      </a:cubicBezTo>
                      <a:cubicBezTo>
                        <a:pt x="18775" y="1409588"/>
                        <a:pt x="18775" y="1415017"/>
                        <a:pt x="18775" y="1420447"/>
                      </a:cubicBezTo>
                      <a:cubicBezTo>
                        <a:pt x="18870" y="1437877"/>
                        <a:pt x="18966" y="1455213"/>
                        <a:pt x="19061" y="1472644"/>
                      </a:cubicBezTo>
                      <a:cubicBezTo>
                        <a:pt x="19251" y="1495980"/>
                        <a:pt x="19347" y="1520745"/>
                        <a:pt x="19537" y="1543700"/>
                      </a:cubicBezTo>
                      <a:cubicBezTo>
                        <a:pt x="19632" y="1552939"/>
                        <a:pt x="19727" y="1562369"/>
                        <a:pt x="20108" y="1567417"/>
                      </a:cubicBezTo>
                      <a:cubicBezTo>
                        <a:pt x="20394" y="1570941"/>
                        <a:pt x="20299" y="1579228"/>
                        <a:pt x="20299" y="1583991"/>
                      </a:cubicBezTo>
                      <a:cubicBezTo>
                        <a:pt x="20299" y="1579419"/>
                        <a:pt x="20013" y="1575323"/>
                        <a:pt x="19918" y="1581705"/>
                      </a:cubicBezTo>
                      <a:cubicBezTo>
                        <a:pt x="19918" y="1594945"/>
                        <a:pt x="19823" y="1609899"/>
                        <a:pt x="19823" y="1623329"/>
                      </a:cubicBezTo>
                      <a:cubicBezTo>
                        <a:pt x="19823" y="1629044"/>
                        <a:pt x="19727" y="1644856"/>
                        <a:pt x="20013" y="1648856"/>
                      </a:cubicBezTo>
                      <a:cubicBezTo>
                        <a:pt x="20299" y="1651714"/>
                        <a:pt x="21156" y="1647237"/>
                        <a:pt x="21442" y="1647332"/>
                      </a:cubicBezTo>
                      <a:cubicBezTo>
                        <a:pt x="21442" y="1658286"/>
                        <a:pt x="20585" y="1660857"/>
                        <a:pt x="20204" y="1661429"/>
                      </a:cubicBezTo>
                      <a:cubicBezTo>
                        <a:pt x="19537" y="1662191"/>
                        <a:pt x="19823" y="1673812"/>
                        <a:pt x="19823" y="1684765"/>
                      </a:cubicBezTo>
                      <a:cubicBezTo>
                        <a:pt x="19823" y="1698862"/>
                        <a:pt x="19918" y="1714960"/>
                        <a:pt x="19632" y="1728675"/>
                      </a:cubicBezTo>
                      <a:cubicBezTo>
                        <a:pt x="19537" y="1731152"/>
                        <a:pt x="19347" y="1734867"/>
                        <a:pt x="19347" y="1736105"/>
                      </a:cubicBezTo>
                      <a:cubicBezTo>
                        <a:pt x="19442" y="1743439"/>
                        <a:pt x="19727" y="1747535"/>
                        <a:pt x="19918" y="1753345"/>
                      </a:cubicBezTo>
                      <a:cubicBezTo>
                        <a:pt x="20394" y="1765728"/>
                        <a:pt x="19537" y="1782587"/>
                        <a:pt x="19442" y="1795160"/>
                      </a:cubicBezTo>
                      <a:cubicBezTo>
                        <a:pt x="19347" y="1809162"/>
                        <a:pt x="19823" y="1812115"/>
                        <a:pt x="20394" y="1818973"/>
                      </a:cubicBezTo>
                      <a:cubicBezTo>
                        <a:pt x="21347" y="1831450"/>
                        <a:pt x="19823" y="1827545"/>
                        <a:pt x="19632" y="1828498"/>
                      </a:cubicBezTo>
                      <a:cubicBezTo>
                        <a:pt x="18966" y="1831069"/>
                        <a:pt x="20204" y="1846595"/>
                        <a:pt x="20204" y="1848310"/>
                      </a:cubicBezTo>
                      <a:cubicBezTo>
                        <a:pt x="20680" y="1860311"/>
                        <a:pt x="19632" y="1863264"/>
                        <a:pt x="19442" y="1871360"/>
                      </a:cubicBezTo>
                      <a:cubicBezTo>
                        <a:pt x="19156" y="1881266"/>
                        <a:pt x="19347" y="1894601"/>
                        <a:pt x="19442" y="1904983"/>
                      </a:cubicBezTo>
                      <a:cubicBezTo>
                        <a:pt x="19442" y="1908127"/>
                        <a:pt x="19537" y="1918890"/>
                        <a:pt x="19632" y="1928796"/>
                      </a:cubicBezTo>
                      <a:cubicBezTo>
                        <a:pt x="19632" y="1938702"/>
                        <a:pt x="19537" y="1947846"/>
                        <a:pt x="19156" y="1947750"/>
                      </a:cubicBezTo>
                      <a:cubicBezTo>
                        <a:pt x="18966" y="1955942"/>
                        <a:pt x="19251" y="1965657"/>
                        <a:pt x="19347" y="1973563"/>
                      </a:cubicBezTo>
                      <a:cubicBezTo>
                        <a:pt x="19537" y="2003472"/>
                        <a:pt x="19727" y="2034619"/>
                        <a:pt x="19918" y="2064717"/>
                      </a:cubicBezTo>
                      <a:cubicBezTo>
                        <a:pt x="20013" y="2075100"/>
                        <a:pt x="20299" y="2087482"/>
                        <a:pt x="20966" y="2087673"/>
                      </a:cubicBezTo>
                      <a:cubicBezTo>
                        <a:pt x="20585" y="2087578"/>
                        <a:pt x="20013" y="2085387"/>
                        <a:pt x="19727" y="2091959"/>
                      </a:cubicBezTo>
                      <a:cubicBezTo>
                        <a:pt x="19537" y="2097293"/>
                        <a:pt x="19823" y="2100436"/>
                        <a:pt x="19823" y="2106247"/>
                      </a:cubicBezTo>
                      <a:cubicBezTo>
                        <a:pt x="19727" y="2109771"/>
                        <a:pt x="19727" y="2113200"/>
                        <a:pt x="19632" y="2116629"/>
                      </a:cubicBezTo>
                      <a:cubicBezTo>
                        <a:pt x="19347" y="2131202"/>
                        <a:pt x="19442" y="2145394"/>
                        <a:pt x="19347" y="2160634"/>
                      </a:cubicBezTo>
                      <a:cubicBezTo>
                        <a:pt x="19537" y="2163873"/>
                        <a:pt x="19632" y="2172731"/>
                        <a:pt x="19632" y="2180732"/>
                      </a:cubicBezTo>
                      <a:cubicBezTo>
                        <a:pt x="19632" y="2188733"/>
                        <a:pt x="19632" y="2195972"/>
                        <a:pt x="19632" y="2196163"/>
                      </a:cubicBezTo>
                      <a:cubicBezTo>
                        <a:pt x="20394" y="2201782"/>
                        <a:pt x="21251" y="2197591"/>
                        <a:pt x="22013" y="2204735"/>
                      </a:cubicBezTo>
                      <a:cubicBezTo>
                        <a:pt x="22204" y="2206640"/>
                        <a:pt x="21347" y="2226642"/>
                        <a:pt x="20680" y="2215689"/>
                      </a:cubicBezTo>
                      <a:cubicBezTo>
                        <a:pt x="20013" y="2204164"/>
                        <a:pt x="19632" y="2212165"/>
                        <a:pt x="19632" y="2226738"/>
                      </a:cubicBezTo>
                      <a:cubicBezTo>
                        <a:pt x="19632" y="2232739"/>
                        <a:pt x="19537" y="2243311"/>
                        <a:pt x="19823" y="2247693"/>
                      </a:cubicBezTo>
                      <a:cubicBezTo>
                        <a:pt x="20108" y="2251312"/>
                        <a:pt x="20204" y="2249407"/>
                        <a:pt x="20108" y="2257123"/>
                      </a:cubicBezTo>
                      <a:cubicBezTo>
                        <a:pt x="20013" y="2262933"/>
                        <a:pt x="18966" y="2288936"/>
                        <a:pt x="18584" y="2285126"/>
                      </a:cubicBezTo>
                      <a:cubicBezTo>
                        <a:pt x="19156" y="2290270"/>
                        <a:pt x="19156" y="2294842"/>
                        <a:pt x="19156" y="2307510"/>
                      </a:cubicBezTo>
                      <a:cubicBezTo>
                        <a:pt x="19156" y="2318559"/>
                        <a:pt x="19156" y="2328465"/>
                        <a:pt x="19442" y="2338657"/>
                      </a:cubicBezTo>
                      <a:cubicBezTo>
                        <a:pt x="19537" y="2341229"/>
                        <a:pt x="20013" y="2351039"/>
                        <a:pt x="19918" y="2352563"/>
                      </a:cubicBezTo>
                      <a:cubicBezTo>
                        <a:pt x="19727" y="2355325"/>
                        <a:pt x="19251" y="2359040"/>
                        <a:pt x="19251" y="2362850"/>
                      </a:cubicBezTo>
                      <a:cubicBezTo>
                        <a:pt x="19156" y="2370661"/>
                        <a:pt x="19537" y="2377138"/>
                        <a:pt x="19537" y="2384662"/>
                      </a:cubicBezTo>
                      <a:lnTo>
                        <a:pt x="19537" y="2410285"/>
                      </a:lnTo>
                      <a:cubicBezTo>
                        <a:pt x="18870" y="2421334"/>
                        <a:pt x="19918" y="2424191"/>
                        <a:pt x="20299" y="2425715"/>
                      </a:cubicBezTo>
                      <a:cubicBezTo>
                        <a:pt x="20680" y="2427430"/>
                        <a:pt x="20775" y="2433335"/>
                        <a:pt x="20775" y="2439907"/>
                      </a:cubicBezTo>
                      <a:cubicBezTo>
                        <a:pt x="19918" y="2439717"/>
                        <a:pt x="19632" y="2437431"/>
                        <a:pt x="19537" y="2453338"/>
                      </a:cubicBezTo>
                      <a:cubicBezTo>
                        <a:pt x="19537" y="2481436"/>
                        <a:pt x="19442" y="2510107"/>
                        <a:pt x="19442" y="2538205"/>
                      </a:cubicBezTo>
                      <a:cubicBezTo>
                        <a:pt x="19442" y="2540206"/>
                        <a:pt x="19347" y="2570495"/>
                        <a:pt x="19727" y="2566114"/>
                      </a:cubicBezTo>
                      <a:cubicBezTo>
                        <a:pt x="20299" y="2558494"/>
                        <a:pt x="20299" y="2575829"/>
                        <a:pt x="20204" y="2582020"/>
                      </a:cubicBezTo>
                      <a:cubicBezTo>
                        <a:pt x="20108" y="2588307"/>
                        <a:pt x="19727" y="2584402"/>
                        <a:pt x="19537" y="2588879"/>
                      </a:cubicBezTo>
                      <a:cubicBezTo>
                        <a:pt x="19442" y="2592307"/>
                        <a:pt x="19442" y="2597832"/>
                        <a:pt x="19442" y="2601737"/>
                      </a:cubicBezTo>
                      <a:cubicBezTo>
                        <a:pt x="19442" y="2609262"/>
                        <a:pt x="19251" y="2630884"/>
                        <a:pt x="19632" y="2636694"/>
                      </a:cubicBezTo>
                      <a:cubicBezTo>
                        <a:pt x="20013" y="2642028"/>
                        <a:pt x="19727" y="2648410"/>
                        <a:pt x="19918" y="2657173"/>
                      </a:cubicBezTo>
                      <a:cubicBezTo>
                        <a:pt x="20108" y="2662125"/>
                        <a:pt x="20489" y="2668317"/>
                        <a:pt x="20585" y="2671079"/>
                      </a:cubicBezTo>
                      <a:cubicBezTo>
                        <a:pt x="20585" y="2673841"/>
                        <a:pt x="20204" y="2676032"/>
                        <a:pt x="20108" y="2678985"/>
                      </a:cubicBezTo>
                      <a:cubicBezTo>
                        <a:pt x="19823" y="2686986"/>
                        <a:pt x="19727" y="2696987"/>
                        <a:pt x="19727" y="2706607"/>
                      </a:cubicBezTo>
                      <a:cubicBezTo>
                        <a:pt x="19823" y="2721181"/>
                        <a:pt x="19823" y="2737945"/>
                        <a:pt x="19918" y="2752327"/>
                      </a:cubicBezTo>
                      <a:cubicBezTo>
                        <a:pt x="20108" y="2756042"/>
                        <a:pt x="18299" y="2758138"/>
                        <a:pt x="17156" y="2759185"/>
                      </a:cubicBezTo>
                      <a:cubicBezTo>
                        <a:pt x="15918" y="2760233"/>
                        <a:pt x="15251" y="2760614"/>
                        <a:pt x="15346" y="2760805"/>
                      </a:cubicBezTo>
                      <a:cubicBezTo>
                        <a:pt x="13441" y="2761662"/>
                        <a:pt x="12393" y="2761567"/>
                        <a:pt x="12298" y="2761757"/>
                      </a:cubicBezTo>
                      <a:cubicBezTo>
                        <a:pt x="12107" y="2761852"/>
                        <a:pt x="12870" y="2762043"/>
                        <a:pt x="14298" y="2761948"/>
                      </a:cubicBezTo>
                      <a:cubicBezTo>
                        <a:pt x="15632" y="2761757"/>
                        <a:pt x="17727" y="2761090"/>
                        <a:pt x="19442" y="2759281"/>
                      </a:cubicBezTo>
                      <a:cubicBezTo>
                        <a:pt x="21251" y="2757661"/>
                        <a:pt x="22299" y="2754423"/>
                        <a:pt x="22109" y="2751851"/>
                      </a:cubicBezTo>
                      <a:cubicBezTo>
                        <a:pt x="22395" y="2741659"/>
                        <a:pt x="22299" y="2730325"/>
                        <a:pt x="21251" y="2733658"/>
                      </a:cubicBezTo>
                      <a:cubicBezTo>
                        <a:pt x="21347" y="2733658"/>
                        <a:pt x="21442" y="2731467"/>
                        <a:pt x="21537" y="2727943"/>
                      </a:cubicBezTo>
                      <a:cubicBezTo>
                        <a:pt x="21632" y="2724419"/>
                        <a:pt x="21632" y="2719752"/>
                        <a:pt x="21728" y="2714799"/>
                      </a:cubicBezTo>
                      <a:cubicBezTo>
                        <a:pt x="21823" y="2704893"/>
                        <a:pt x="22013" y="2694225"/>
                        <a:pt x="22299" y="2690986"/>
                      </a:cubicBezTo>
                      <a:cubicBezTo>
                        <a:pt x="22776" y="2686414"/>
                        <a:pt x="22395" y="2684700"/>
                        <a:pt x="22204" y="2678413"/>
                      </a:cubicBezTo>
                      <a:cubicBezTo>
                        <a:pt x="22204" y="2671650"/>
                        <a:pt x="22109" y="2664221"/>
                        <a:pt x="22013" y="2657363"/>
                      </a:cubicBezTo>
                      <a:cubicBezTo>
                        <a:pt x="21632" y="2623835"/>
                        <a:pt x="21728" y="2587259"/>
                        <a:pt x="21918" y="2553445"/>
                      </a:cubicBezTo>
                      <a:cubicBezTo>
                        <a:pt x="22013" y="2532109"/>
                        <a:pt x="22966" y="2485151"/>
                        <a:pt x="21156" y="2484008"/>
                      </a:cubicBezTo>
                      <a:cubicBezTo>
                        <a:pt x="21156" y="2484008"/>
                        <a:pt x="20775" y="2482770"/>
                        <a:pt x="20489" y="2481150"/>
                      </a:cubicBezTo>
                      <a:cubicBezTo>
                        <a:pt x="20204" y="2479531"/>
                        <a:pt x="20013" y="2477531"/>
                        <a:pt x="20204" y="2475912"/>
                      </a:cubicBezTo>
                      <a:cubicBezTo>
                        <a:pt x="20585" y="2473054"/>
                        <a:pt x="20966" y="2469340"/>
                        <a:pt x="21347" y="2469435"/>
                      </a:cubicBezTo>
                      <a:cubicBezTo>
                        <a:pt x="21537" y="2469435"/>
                        <a:pt x="23728" y="2464387"/>
                        <a:pt x="23633" y="2463244"/>
                      </a:cubicBezTo>
                      <a:cubicBezTo>
                        <a:pt x="23537" y="2460481"/>
                        <a:pt x="23347" y="2462577"/>
                        <a:pt x="23252" y="2457338"/>
                      </a:cubicBezTo>
                      <a:cubicBezTo>
                        <a:pt x="23252" y="2452004"/>
                        <a:pt x="23156" y="2446194"/>
                        <a:pt x="23156" y="2440574"/>
                      </a:cubicBezTo>
                      <a:cubicBezTo>
                        <a:pt x="23156" y="2432192"/>
                        <a:pt x="23156" y="2418571"/>
                        <a:pt x="23728" y="2418667"/>
                      </a:cubicBezTo>
                      <a:cubicBezTo>
                        <a:pt x="22680" y="2418381"/>
                        <a:pt x="23442" y="2400569"/>
                        <a:pt x="22585" y="2396950"/>
                      </a:cubicBezTo>
                      <a:cubicBezTo>
                        <a:pt x="22109" y="2394949"/>
                        <a:pt x="21061" y="2388282"/>
                        <a:pt x="21918" y="2377614"/>
                      </a:cubicBezTo>
                      <a:cubicBezTo>
                        <a:pt x="22299" y="2372661"/>
                        <a:pt x="22776" y="2375614"/>
                        <a:pt x="23061" y="2367898"/>
                      </a:cubicBezTo>
                      <a:cubicBezTo>
                        <a:pt x="23252" y="2362660"/>
                        <a:pt x="23252" y="2355230"/>
                        <a:pt x="22871" y="2353039"/>
                      </a:cubicBezTo>
                      <a:cubicBezTo>
                        <a:pt x="22490" y="2350658"/>
                        <a:pt x="22585" y="2348848"/>
                        <a:pt x="22585" y="2339800"/>
                      </a:cubicBezTo>
                      <a:cubicBezTo>
                        <a:pt x="22585" y="2335132"/>
                        <a:pt x="22871" y="2337990"/>
                        <a:pt x="23061" y="2336371"/>
                      </a:cubicBezTo>
                      <a:cubicBezTo>
                        <a:pt x="23823" y="2330084"/>
                        <a:pt x="22299" y="2306272"/>
                        <a:pt x="23061" y="2293699"/>
                      </a:cubicBezTo>
                      <a:cubicBezTo>
                        <a:pt x="23061" y="2284364"/>
                        <a:pt x="21918" y="2271696"/>
                        <a:pt x="22204" y="2268934"/>
                      </a:cubicBezTo>
                      <a:cubicBezTo>
                        <a:pt x="22299" y="2267505"/>
                        <a:pt x="23061" y="2263790"/>
                        <a:pt x="22966" y="2260647"/>
                      </a:cubicBezTo>
                      <a:cubicBezTo>
                        <a:pt x="22776" y="2254837"/>
                        <a:pt x="22299" y="2258266"/>
                        <a:pt x="22013" y="2252074"/>
                      </a:cubicBezTo>
                      <a:cubicBezTo>
                        <a:pt x="22013" y="2251884"/>
                        <a:pt x="23347" y="2242835"/>
                        <a:pt x="23347" y="2242645"/>
                      </a:cubicBezTo>
                      <a:cubicBezTo>
                        <a:pt x="22680" y="2236739"/>
                        <a:pt x="22299" y="2227214"/>
                        <a:pt x="22680" y="2212831"/>
                      </a:cubicBezTo>
                      <a:cubicBezTo>
                        <a:pt x="22871" y="2206164"/>
                        <a:pt x="23061" y="2198067"/>
                        <a:pt x="22966" y="2190448"/>
                      </a:cubicBezTo>
                      <a:cubicBezTo>
                        <a:pt x="22966" y="2187590"/>
                        <a:pt x="22680" y="2178922"/>
                        <a:pt x="22680" y="2186447"/>
                      </a:cubicBezTo>
                      <a:lnTo>
                        <a:pt x="22680" y="2169016"/>
                      </a:lnTo>
                      <a:cubicBezTo>
                        <a:pt x="22680" y="2157015"/>
                        <a:pt x="22680" y="2166349"/>
                        <a:pt x="22299" y="2160349"/>
                      </a:cubicBezTo>
                      <a:cubicBezTo>
                        <a:pt x="22109" y="2156062"/>
                        <a:pt x="22585" y="2136346"/>
                        <a:pt x="22680" y="2131012"/>
                      </a:cubicBezTo>
                      <a:cubicBezTo>
                        <a:pt x="22776" y="2123868"/>
                        <a:pt x="22966" y="2109295"/>
                        <a:pt x="22680" y="2103008"/>
                      </a:cubicBezTo>
                      <a:cubicBezTo>
                        <a:pt x="22395" y="2097769"/>
                        <a:pt x="21537" y="2101579"/>
                        <a:pt x="22395" y="2087768"/>
                      </a:cubicBezTo>
                      <a:cubicBezTo>
                        <a:pt x="22966" y="2083006"/>
                        <a:pt x="23347" y="2065289"/>
                        <a:pt x="22395" y="2073099"/>
                      </a:cubicBezTo>
                      <a:cubicBezTo>
                        <a:pt x="21632" y="2072909"/>
                        <a:pt x="21442" y="2062432"/>
                        <a:pt x="21918" y="2052240"/>
                      </a:cubicBezTo>
                      <a:cubicBezTo>
                        <a:pt x="22299" y="2045096"/>
                        <a:pt x="22871" y="2045763"/>
                        <a:pt x="22490" y="2031380"/>
                      </a:cubicBezTo>
                      <a:cubicBezTo>
                        <a:pt x="22490" y="2029570"/>
                        <a:pt x="21537" y="2010235"/>
                        <a:pt x="21728" y="2009473"/>
                      </a:cubicBezTo>
                      <a:cubicBezTo>
                        <a:pt x="21823" y="2008806"/>
                        <a:pt x="22395" y="2022522"/>
                        <a:pt x="22585" y="2016235"/>
                      </a:cubicBezTo>
                      <a:cubicBezTo>
                        <a:pt x="22776" y="2010806"/>
                        <a:pt x="22109" y="1996042"/>
                        <a:pt x="22013" y="1992328"/>
                      </a:cubicBezTo>
                      <a:cubicBezTo>
                        <a:pt x="22013" y="1983660"/>
                        <a:pt x="22013" y="1973563"/>
                        <a:pt x="22299" y="1966229"/>
                      </a:cubicBezTo>
                      <a:cubicBezTo>
                        <a:pt x="22585" y="1959276"/>
                        <a:pt x="22776" y="1954228"/>
                        <a:pt x="22776" y="1945179"/>
                      </a:cubicBezTo>
                      <a:cubicBezTo>
                        <a:pt x="22776" y="1935368"/>
                        <a:pt x="22776" y="1924986"/>
                        <a:pt x="22585" y="1915651"/>
                      </a:cubicBezTo>
                      <a:cubicBezTo>
                        <a:pt x="22395" y="1906222"/>
                        <a:pt x="21823" y="1901649"/>
                        <a:pt x="22299" y="1895649"/>
                      </a:cubicBezTo>
                      <a:cubicBezTo>
                        <a:pt x="22871" y="1888981"/>
                        <a:pt x="22966" y="1876694"/>
                        <a:pt x="22871" y="1865836"/>
                      </a:cubicBezTo>
                      <a:cubicBezTo>
                        <a:pt x="22776" y="1858120"/>
                        <a:pt x="22299" y="1860216"/>
                        <a:pt x="21918" y="1860121"/>
                      </a:cubicBezTo>
                      <a:cubicBezTo>
                        <a:pt x="23156" y="1860406"/>
                        <a:pt x="22776" y="1829450"/>
                        <a:pt x="22299" y="1820401"/>
                      </a:cubicBezTo>
                      <a:cubicBezTo>
                        <a:pt x="22013" y="1815353"/>
                        <a:pt x="22013" y="1805447"/>
                        <a:pt x="22395" y="1802113"/>
                      </a:cubicBezTo>
                      <a:cubicBezTo>
                        <a:pt x="22680" y="1799923"/>
                        <a:pt x="22776" y="1807828"/>
                        <a:pt x="23061" y="1803447"/>
                      </a:cubicBezTo>
                      <a:cubicBezTo>
                        <a:pt x="23347" y="1799256"/>
                        <a:pt x="22966" y="1793922"/>
                        <a:pt x="22776" y="1790683"/>
                      </a:cubicBezTo>
                      <a:cubicBezTo>
                        <a:pt x="22490" y="1782873"/>
                        <a:pt x="22585" y="1771348"/>
                        <a:pt x="22966" y="1764871"/>
                      </a:cubicBezTo>
                      <a:cubicBezTo>
                        <a:pt x="23728" y="1765061"/>
                        <a:pt x="22680" y="1751250"/>
                        <a:pt x="22585" y="1746392"/>
                      </a:cubicBezTo>
                      <a:cubicBezTo>
                        <a:pt x="22395" y="1734295"/>
                        <a:pt x="22776" y="1719913"/>
                        <a:pt x="22395" y="1709625"/>
                      </a:cubicBezTo>
                      <a:cubicBezTo>
                        <a:pt x="22013" y="1700291"/>
                        <a:pt x="22109" y="1686670"/>
                        <a:pt x="22299" y="1676479"/>
                      </a:cubicBezTo>
                      <a:cubicBezTo>
                        <a:pt x="22395" y="1664763"/>
                        <a:pt x="22871" y="1644856"/>
                        <a:pt x="22299" y="1634092"/>
                      </a:cubicBezTo>
                      <a:cubicBezTo>
                        <a:pt x="22109" y="1630092"/>
                        <a:pt x="22776" y="1623900"/>
                        <a:pt x="22871" y="1619900"/>
                      </a:cubicBezTo>
                      <a:cubicBezTo>
                        <a:pt x="23061" y="1613423"/>
                        <a:pt x="22680" y="1610280"/>
                        <a:pt x="22680" y="1602279"/>
                      </a:cubicBezTo>
                      <a:cubicBezTo>
                        <a:pt x="22680" y="1593230"/>
                        <a:pt x="22680" y="1583705"/>
                        <a:pt x="22680" y="1574752"/>
                      </a:cubicBezTo>
                      <a:cubicBezTo>
                        <a:pt x="22585" y="1565036"/>
                        <a:pt x="22109" y="1567894"/>
                        <a:pt x="22490" y="1557130"/>
                      </a:cubicBezTo>
                      <a:cubicBezTo>
                        <a:pt x="22871" y="1546939"/>
                        <a:pt x="23442" y="1522650"/>
                        <a:pt x="22204" y="1522269"/>
                      </a:cubicBezTo>
                      <a:cubicBezTo>
                        <a:pt x="22871" y="1522459"/>
                        <a:pt x="23156" y="1507791"/>
                        <a:pt x="23156" y="1491694"/>
                      </a:cubicBezTo>
                      <a:cubicBezTo>
                        <a:pt x="23156" y="1475501"/>
                        <a:pt x="22966" y="1457880"/>
                        <a:pt x="22680" y="1451974"/>
                      </a:cubicBezTo>
                      <a:cubicBezTo>
                        <a:pt x="22204" y="1442068"/>
                        <a:pt x="24299" y="1429305"/>
                        <a:pt x="23156" y="1416827"/>
                      </a:cubicBezTo>
                      <a:cubicBezTo>
                        <a:pt x="22585" y="1411303"/>
                        <a:pt x="21918" y="1408636"/>
                        <a:pt x="22585" y="1397491"/>
                      </a:cubicBezTo>
                      <a:cubicBezTo>
                        <a:pt x="22585" y="1394157"/>
                        <a:pt x="22490" y="1374250"/>
                        <a:pt x="22490" y="1372631"/>
                      </a:cubicBezTo>
                      <a:cubicBezTo>
                        <a:pt x="22585" y="1371679"/>
                        <a:pt x="22871" y="1379299"/>
                        <a:pt x="22966" y="1373679"/>
                      </a:cubicBezTo>
                      <a:cubicBezTo>
                        <a:pt x="23061" y="1369202"/>
                        <a:pt x="23061" y="1362154"/>
                        <a:pt x="23061" y="1357296"/>
                      </a:cubicBezTo>
                      <a:cubicBezTo>
                        <a:pt x="23061" y="1344056"/>
                        <a:pt x="23633" y="1329292"/>
                        <a:pt x="23537" y="1316910"/>
                      </a:cubicBezTo>
                      <a:cubicBezTo>
                        <a:pt x="23156" y="1328625"/>
                        <a:pt x="22013" y="1333864"/>
                        <a:pt x="21442" y="1323768"/>
                      </a:cubicBezTo>
                      <a:cubicBezTo>
                        <a:pt x="21442" y="1311671"/>
                        <a:pt x="22299" y="1318910"/>
                        <a:pt x="22585" y="1319672"/>
                      </a:cubicBezTo>
                      <a:cubicBezTo>
                        <a:pt x="23061" y="1320910"/>
                        <a:pt x="22680" y="1303670"/>
                        <a:pt x="22776" y="1298336"/>
                      </a:cubicBezTo>
                      <a:cubicBezTo>
                        <a:pt x="22871" y="1293383"/>
                        <a:pt x="23633" y="1284049"/>
                        <a:pt x="23347" y="1281286"/>
                      </a:cubicBezTo>
                      <a:cubicBezTo>
                        <a:pt x="23061" y="1277857"/>
                        <a:pt x="22680" y="1276333"/>
                        <a:pt x="22871" y="1268618"/>
                      </a:cubicBezTo>
                      <a:cubicBezTo>
                        <a:pt x="23061" y="1256807"/>
                        <a:pt x="23537" y="1249282"/>
                        <a:pt x="23633" y="1236138"/>
                      </a:cubicBezTo>
                      <a:cubicBezTo>
                        <a:pt x="23156" y="1244424"/>
                        <a:pt x="23347" y="1189180"/>
                        <a:pt x="23156" y="1183560"/>
                      </a:cubicBezTo>
                      <a:cubicBezTo>
                        <a:pt x="23061" y="1179845"/>
                        <a:pt x="22299" y="1187846"/>
                        <a:pt x="22013" y="1181274"/>
                      </a:cubicBezTo>
                      <a:cubicBezTo>
                        <a:pt x="21632" y="1172701"/>
                        <a:pt x="22776" y="1169844"/>
                        <a:pt x="23061" y="1169939"/>
                      </a:cubicBezTo>
                      <a:cubicBezTo>
                        <a:pt x="22776" y="1169844"/>
                        <a:pt x="22299" y="1165367"/>
                        <a:pt x="22585" y="1159462"/>
                      </a:cubicBezTo>
                      <a:cubicBezTo>
                        <a:pt x="22871" y="1154032"/>
                        <a:pt x="23347" y="1157175"/>
                        <a:pt x="23537" y="1151651"/>
                      </a:cubicBezTo>
                      <a:cubicBezTo>
                        <a:pt x="23633" y="1148222"/>
                        <a:pt x="22490" y="1142888"/>
                        <a:pt x="22585" y="1133077"/>
                      </a:cubicBezTo>
                      <a:cubicBezTo>
                        <a:pt x="22585" y="1130315"/>
                        <a:pt x="23633" y="1115361"/>
                        <a:pt x="23156" y="1115456"/>
                      </a:cubicBezTo>
                      <a:cubicBezTo>
                        <a:pt x="22871" y="1115551"/>
                        <a:pt x="22680" y="1121933"/>
                        <a:pt x="22490" y="1114694"/>
                      </a:cubicBezTo>
                      <a:cubicBezTo>
                        <a:pt x="22395" y="1112313"/>
                        <a:pt x="22395" y="1108979"/>
                        <a:pt x="22490" y="1106788"/>
                      </a:cubicBezTo>
                      <a:cubicBezTo>
                        <a:pt x="22776" y="1100597"/>
                        <a:pt x="23537" y="1108598"/>
                        <a:pt x="23633" y="1099645"/>
                      </a:cubicBezTo>
                      <a:cubicBezTo>
                        <a:pt x="23633" y="1093549"/>
                        <a:pt x="23633" y="1085166"/>
                        <a:pt x="23633" y="1079166"/>
                      </a:cubicBezTo>
                      <a:cubicBezTo>
                        <a:pt x="23633" y="1076689"/>
                        <a:pt x="23252" y="1074213"/>
                        <a:pt x="23252" y="1073832"/>
                      </a:cubicBezTo>
                      <a:cubicBezTo>
                        <a:pt x="23252" y="1062307"/>
                        <a:pt x="23252" y="1050496"/>
                        <a:pt x="23252" y="1039161"/>
                      </a:cubicBezTo>
                      <a:cubicBezTo>
                        <a:pt x="23156" y="1025635"/>
                        <a:pt x="22776" y="1023635"/>
                        <a:pt x="22490" y="1037541"/>
                      </a:cubicBezTo>
                      <a:cubicBezTo>
                        <a:pt x="22490" y="1026969"/>
                        <a:pt x="22490" y="1016301"/>
                        <a:pt x="22966" y="1008300"/>
                      </a:cubicBezTo>
                      <a:cubicBezTo>
                        <a:pt x="23347" y="1001918"/>
                        <a:pt x="23918" y="991536"/>
                        <a:pt x="23537" y="981820"/>
                      </a:cubicBezTo>
                      <a:cubicBezTo>
                        <a:pt x="23252" y="974677"/>
                        <a:pt x="23061" y="974391"/>
                        <a:pt x="22966" y="964199"/>
                      </a:cubicBezTo>
                      <a:cubicBezTo>
                        <a:pt x="22966" y="960580"/>
                        <a:pt x="22966" y="953150"/>
                        <a:pt x="22966" y="949531"/>
                      </a:cubicBezTo>
                      <a:cubicBezTo>
                        <a:pt x="22871" y="949531"/>
                        <a:pt x="22680" y="949912"/>
                        <a:pt x="22585" y="947626"/>
                      </a:cubicBezTo>
                      <a:cubicBezTo>
                        <a:pt x="22585" y="938481"/>
                        <a:pt x="22490" y="924670"/>
                        <a:pt x="22395" y="914574"/>
                      </a:cubicBezTo>
                      <a:cubicBezTo>
                        <a:pt x="22204" y="904573"/>
                        <a:pt x="21823" y="896286"/>
                        <a:pt x="22395" y="889333"/>
                      </a:cubicBezTo>
                      <a:cubicBezTo>
                        <a:pt x="22680" y="885046"/>
                        <a:pt x="22680" y="863329"/>
                        <a:pt x="22395" y="858948"/>
                      </a:cubicBezTo>
                      <a:cubicBezTo>
                        <a:pt x="22013" y="853995"/>
                        <a:pt x="21728" y="870283"/>
                        <a:pt x="21728" y="873331"/>
                      </a:cubicBezTo>
                      <a:cubicBezTo>
                        <a:pt x="21728" y="866092"/>
                        <a:pt x="21728" y="858472"/>
                        <a:pt x="21918" y="851994"/>
                      </a:cubicBezTo>
                      <a:cubicBezTo>
                        <a:pt x="22109" y="846089"/>
                        <a:pt x="22395" y="842565"/>
                        <a:pt x="22490" y="835612"/>
                      </a:cubicBezTo>
                      <a:cubicBezTo>
                        <a:pt x="22680" y="823705"/>
                        <a:pt x="22109" y="819895"/>
                        <a:pt x="22395" y="808751"/>
                      </a:cubicBezTo>
                      <a:cubicBezTo>
                        <a:pt x="22490" y="804179"/>
                        <a:pt x="23728" y="791225"/>
                        <a:pt x="22871" y="788368"/>
                      </a:cubicBezTo>
                      <a:cubicBezTo>
                        <a:pt x="22395" y="786653"/>
                        <a:pt x="21537" y="784558"/>
                        <a:pt x="22109" y="772270"/>
                      </a:cubicBezTo>
                      <a:cubicBezTo>
                        <a:pt x="22395" y="764746"/>
                        <a:pt x="22776" y="764746"/>
                        <a:pt x="22966" y="754649"/>
                      </a:cubicBezTo>
                      <a:cubicBezTo>
                        <a:pt x="23061" y="751410"/>
                        <a:pt x="23252" y="727027"/>
                        <a:pt x="22966" y="726264"/>
                      </a:cubicBezTo>
                      <a:cubicBezTo>
                        <a:pt x="22776" y="725693"/>
                        <a:pt x="21728" y="734170"/>
                        <a:pt x="21918" y="720359"/>
                      </a:cubicBezTo>
                      <a:cubicBezTo>
                        <a:pt x="22013" y="710263"/>
                        <a:pt x="22585" y="717406"/>
                        <a:pt x="22966" y="713882"/>
                      </a:cubicBezTo>
                      <a:cubicBezTo>
                        <a:pt x="22966" y="713596"/>
                        <a:pt x="22204" y="703690"/>
                        <a:pt x="22109" y="702547"/>
                      </a:cubicBezTo>
                      <a:cubicBezTo>
                        <a:pt x="21728" y="695404"/>
                        <a:pt x="22013" y="693784"/>
                        <a:pt x="22299" y="690451"/>
                      </a:cubicBezTo>
                      <a:cubicBezTo>
                        <a:pt x="22776" y="685498"/>
                        <a:pt x="23156" y="661876"/>
                        <a:pt x="22966" y="653113"/>
                      </a:cubicBezTo>
                      <a:cubicBezTo>
                        <a:pt x="22776" y="642826"/>
                        <a:pt x="21347" y="653589"/>
                        <a:pt x="21347" y="648922"/>
                      </a:cubicBezTo>
                      <a:cubicBezTo>
                        <a:pt x="21347" y="641968"/>
                        <a:pt x="21728" y="641206"/>
                        <a:pt x="22013" y="637492"/>
                      </a:cubicBezTo>
                      <a:cubicBezTo>
                        <a:pt x="22299" y="632348"/>
                        <a:pt x="22395" y="624633"/>
                        <a:pt x="22490" y="617775"/>
                      </a:cubicBezTo>
                      <a:cubicBezTo>
                        <a:pt x="22585" y="608155"/>
                        <a:pt x="23537" y="589581"/>
                        <a:pt x="23347" y="582342"/>
                      </a:cubicBezTo>
                      <a:cubicBezTo>
                        <a:pt x="23252" y="578722"/>
                        <a:pt x="22490" y="572150"/>
                        <a:pt x="22776" y="568626"/>
                      </a:cubicBezTo>
                      <a:cubicBezTo>
                        <a:pt x="22966" y="565578"/>
                        <a:pt x="23252" y="565673"/>
                        <a:pt x="23252" y="558910"/>
                      </a:cubicBezTo>
                      <a:cubicBezTo>
                        <a:pt x="23347" y="543289"/>
                        <a:pt x="22109" y="536622"/>
                        <a:pt x="22013" y="521763"/>
                      </a:cubicBezTo>
                      <a:cubicBezTo>
                        <a:pt x="21918" y="506142"/>
                        <a:pt x="23347" y="499379"/>
                        <a:pt x="23347" y="487759"/>
                      </a:cubicBezTo>
                      <a:cubicBezTo>
                        <a:pt x="23347" y="483568"/>
                        <a:pt x="22680" y="489854"/>
                        <a:pt x="22680" y="491283"/>
                      </a:cubicBezTo>
                      <a:cubicBezTo>
                        <a:pt x="22680" y="481948"/>
                        <a:pt x="23347" y="480424"/>
                        <a:pt x="23347" y="472328"/>
                      </a:cubicBezTo>
                      <a:cubicBezTo>
                        <a:pt x="23252" y="461755"/>
                        <a:pt x="23156" y="453945"/>
                        <a:pt x="23061" y="442705"/>
                      </a:cubicBezTo>
                      <a:cubicBezTo>
                        <a:pt x="23061" y="448135"/>
                        <a:pt x="23061" y="435085"/>
                        <a:pt x="22871" y="430894"/>
                      </a:cubicBezTo>
                      <a:cubicBezTo>
                        <a:pt x="22585" y="425465"/>
                        <a:pt x="22776" y="421750"/>
                        <a:pt x="22871" y="416226"/>
                      </a:cubicBezTo>
                      <a:cubicBezTo>
                        <a:pt x="23061" y="405367"/>
                        <a:pt x="23061" y="390985"/>
                        <a:pt x="22871" y="380221"/>
                      </a:cubicBezTo>
                      <a:cubicBezTo>
                        <a:pt x="22776" y="376126"/>
                        <a:pt x="21918" y="362410"/>
                        <a:pt x="22299" y="361838"/>
                      </a:cubicBezTo>
                      <a:cubicBezTo>
                        <a:pt x="23061" y="360885"/>
                        <a:pt x="23823" y="361171"/>
                        <a:pt x="23061" y="344979"/>
                      </a:cubicBezTo>
                      <a:cubicBezTo>
                        <a:pt x="22585" y="334882"/>
                        <a:pt x="21442" y="322785"/>
                        <a:pt x="22109" y="308593"/>
                      </a:cubicBezTo>
                      <a:cubicBezTo>
                        <a:pt x="22490" y="300878"/>
                        <a:pt x="23061" y="294877"/>
                        <a:pt x="23156" y="284781"/>
                      </a:cubicBezTo>
                      <a:cubicBezTo>
                        <a:pt x="23252" y="279923"/>
                        <a:pt x="23156" y="277065"/>
                        <a:pt x="23061" y="274589"/>
                      </a:cubicBezTo>
                      <a:cubicBezTo>
                        <a:pt x="22966" y="272589"/>
                        <a:pt x="22966" y="270874"/>
                        <a:pt x="22871" y="268017"/>
                      </a:cubicBezTo>
                      <a:lnTo>
                        <a:pt x="22871" y="267922"/>
                      </a:lnTo>
                      <a:cubicBezTo>
                        <a:pt x="25347" y="267636"/>
                        <a:pt x="27728" y="267445"/>
                        <a:pt x="30300" y="267160"/>
                      </a:cubicBezTo>
                      <a:cubicBezTo>
                        <a:pt x="33443" y="266874"/>
                        <a:pt x="36777" y="266493"/>
                        <a:pt x="40682" y="265921"/>
                      </a:cubicBezTo>
                      <a:cubicBezTo>
                        <a:pt x="42111" y="265731"/>
                        <a:pt x="44111" y="264969"/>
                        <a:pt x="45635" y="264683"/>
                      </a:cubicBezTo>
                      <a:cubicBezTo>
                        <a:pt x="57923" y="262302"/>
                        <a:pt x="67067" y="262397"/>
                        <a:pt x="76020" y="261064"/>
                      </a:cubicBezTo>
                      <a:cubicBezTo>
                        <a:pt x="71162" y="261730"/>
                        <a:pt x="69067" y="260206"/>
                        <a:pt x="86879" y="258397"/>
                      </a:cubicBezTo>
                      <a:cubicBezTo>
                        <a:pt x="96880" y="257349"/>
                        <a:pt x="93546" y="257920"/>
                        <a:pt x="107834" y="255825"/>
                      </a:cubicBezTo>
                      <a:cubicBezTo>
                        <a:pt x="114311" y="255063"/>
                        <a:pt x="115073" y="255063"/>
                        <a:pt x="115073" y="255444"/>
                      </a:cubicBezTo>
                      <a:cubicBezTo>
                        <a:pt x="115168" y="254301"/>
                        <a:pt x="151458" y="249919"/>
                        <a:pt x="151553" y="248776"/>
                      </a:cubicBezTo>
                      <a:cubicBezTo>
                        <a:pt x="151553" y="249062"/>
                        <a:pt x="157935" y="248300"/>
                        <a:pt x="165270" y="247252"/>
                      </a:cubicBezTo>
                      <a:cubicBezTo>
                        <a:pt x="172604" y="246205"/>
                        <a:pt x="180795" y="244966"/>
                        <a:pt x="184320" y="244395"/>
                      </a:cubicBezTo>
                      <a:cubicBezTo>
                        <a:pt x="190416" y="243442"/>
                        <a:pt x="196702" y="242394"/>
                        <a:pt x="202417" y="241442"/>
                      </a:cubicBezTo>
                      <a:cubicBezTo>
                        <a:pt x="202226" y="241442"/>
                        <a:pt x="208322" y="239918"/>
                        <a:pt x="209180" y="239823"/>
                      </a:cubicBezTo>
                      <a:cubicBezTo>
                        <a:pt x="212609" y="239632"/>
                        <a:pt x="209656" y="240871"/>
                        <a:pt x="209561" y="241251"/>
                      </a:cubicBezTo>
                      <a:cubicBezTo>
                        <a:pt x="214990" y="240109"/>
                        <a:pt x="222229" y="238965"/>
                        <a:pt x="223753" y="238204"/>
                      </a:cubicBezTo>
                      <a:cubicBezTo>
                        <a:pt x="225372" y="237442"/>
                        <a:pt x="226801" y="236584"/>
                        <a:pt x="238802" y="234870"/>
                      </a:cubicBezTo>
                      <a:cubicBezTo>
                        <a:pt x="238802" y="235155"/>
                        <a:pt x="234707" y="236775"/>
                        <a:pt x="238136" y="236394"/>
                      </a:cubicBezTo>
                      <a:cubicBezTo>
                        <a:pt x="243755" y="235822"/>
                        <a:pt x="251376" y="234108"/>
                        <a:pt x="253280" y="233631"/>
                      </a:cubicBezTo>
                      <a:cubicBezTo>
                        <a:pt x="258900" y="232774"/>
                        <a:pt x="264520" y="232012"/>
                        <a:pt x="269568" y="231441"/>
                      </a:cubicBezTo>
                      <a:cubicBezTo>
                        <a:pt x="272997" y="231060"/>
                        <a:pt x="277950" y="230774"/>
                        <a:pt x="282237" y="230107"/>
                      </a:cubicBezTo>
                      <a:cubicBezTo>
                        <a:pt x="289761" y="228964"/>
                        <a:pt x="290523" y="227917"/>
                        <a:pt x="295762" y="227250"/>
                      </a:cubicBezTo>
                      <a:cubicBezTo>
                        <a:pt x="296810" y="227155"/>
                        <a:pt x="300906" y="226773"/>
                        <a:pt x="303287" y="226583"/>
                      </a:cubicBezTo>
                      <a:cubicBezTo>
                        <a:pt x="307001" y="226107"/>
                        <a:pt x="311097" y="225535"/>
                        <a:pt x="315098" y="224964"/>
                      </a:cubicBezTo>
                      <a:cubicBezTo>
                        <a:pt x="325670" y="223344"/>
                        <a:pt x="333195" y="222106"/>
                        <a:pt x="343482" y="220487"/>
                      </a:cubicBezTo>
                      <a:cubicBezTo>
                        <a:pt x="352150" y="219154"/>
                        <a:pt x="354912" y="219249"/>
                        <a:pt x="362247" y="218010"/>
                      </a:cubicBezTo>
                      <a:cubicBezTo>
                        <a:pt x="367295" y="217153"/>
                        <a:pt x="369581" y="216582"/>
                        <a:pt x="369581" y="216296"/>
                      </a:cubicBezTo>
                      <a:cubicBezTo>
                        <a:pt x="369485" y="217058"/>
                        <a:pt x="369200" y="217439"/>
                        <a:pt x="383964" y="215248"/>
                      </a:cubicBezTo>
                      <a:cubicBezTo>
                        <a:pt x="383773" y="215248"/>
                        <a:pt x="384059" y="214772"/>
                        <a:pt x="383964" y="214867"/>
                      </a:cubicBezTo>
                      <a:cubicBezTo>
                        <a:pt x="392822" y="213534"/>
                        <a:pt x="424445" y="209247"/>
                        <a:pt x="429969" y="208009"/>
                      </a:cubicBezTo>
                      <a:cubicBezTo>
                        <a:pt x="430541" y="207914"/>
                        <a:pt x="423587" y="208009"/>
                        <a:pt x="430731" y="207057"/>
                      </a:cubicBezTo>
                      <a:cubicBezTo>
                        <a:pt x="437018" y="206390"/>
                        <a:pt x="444733" y="205533"/>
                        <a:pt x="451401" y="204771"/>
                      </a:cubicBezTo>
                      <a:cubicBezTo>
                        <a:pt x="468164" y="202675"/>
                        <a:pt x="488072" y="200008"/>
                        <a:pt x="505979" y="197246"/>
                      </a:cubicBezTo>
                      <a:cubicBezTo>
                        <a:pt x="515504" y="195627"/>
                        <a:pt x="521409" y="194674"/>
                        <a:pt x="531125" y="193055"/>
                      </a:cubicBezTo>
                      <a:cubicBezTo>
                        <a:pt x="546746" y="190674"/>
                        <a:pt x="545507" y="190579"/>
                        <a:pt x="551318" y="189055"/>
                      </a:cubicBezTo>
                      <a:cubicBezTo>
                        <a:pt x="549318" y="189626"/>
                        <a:pt x="572082" y="187721"/>
                        <a:pt x="575892" y="186388"/>
                      </a:cubicBezTo>
                      <a:cubicBezTo>
                        <a:pt x="578178" y="185626"/>
                        <a:pt x="552747" y="188483"/>
                        <a:pt x="555604" y="187626"/>
                      </a:cubicBezTo>
                      <a:cubicBezTo>
                        <a:pt x="555699" y="187626"/>
                        <a:pt x="575416" y="185530"/>
                        <a:pt x="576654" y="185435"/>
                      </a:cubicBezTo>
                      <a:cubicBezTo>
                        <a:pt x="583989" y="184768"/>
                        <a:pt x="594752" y="183816"/>
                        <a:pt x="594656" y="184483"/>
                      </a:cubicBezTo>
                      <a:cubicBezTo>
                        <a:pt x="594752" y="183435"/>
                        <a:pt x="614088" y="181054"/>
                        <a:pt x="623803" y="179053"/>
                      </a:cubicBezTo>
                      <a:cubicBezTo>
                        <a:pt x="637138" y="177148"/>
                        <a:pt x="636757" y="177243"/>
                        <a:pt x="635328" y="178101"/>
                      </a:cubicBezTo>
                      <a:cubicBezTo>
                        <a:pt x="633995" y="178863"/>
                        <a:pt x="645520" y="176958"/>
                        <a:pt x="645520" y="177339"/>
                      </a:cubicBezTo>
                      <a:lnTo>
                        <a:pt x="645710" y="175434"/>
                      </a:lnTo>
                      <a:cubicBezTo>
                        <a:pt x="658093" y="173624"/>
                        <a:pt x="662284" y="174481"/>
                        <a:pt x="663618" y="174196"/>
                      </a:cubicBezTo>
                      <a:cubicBezTo>
                        <a:pt x="671238" y="172767"/>
                        <a:pt x="683525" y="170005"/>
                        <a:pt x="693717" y="169052"/>
                      </a:cubicBezTo>
                      <a:cubicBezTo>
                        <a:pt x="701336" y="168385"/>
                        <a:pt x="732960" y="164575"/>
                        <a:pt x="739627" y="162670"/>
                      </a:cubicBezTo>
                      <a:cubicBezTo>
                        <a:pt x="742580" y="161813"/>
                        <a:pt x="761439" y="159527"/>
                        <a:pt x="768011" y="158098"/>
                      </a:cubicBezTo>
                      <a:cubicBezTo>
                        <a:pt x="780108" y="155526"/>
                        <a:pt x="781251" y="156765"/>
                        <a:pt x="789062" y="155717"/>
                      </a:cubicBezTo>
                      <a:cubicBezTo>
                        <a:pt x="797920" y="154574"/>
                        <a:pt x="802206" y="153336"/>
                        <a:pt x="810779" y="152097"/>
                      </a:cubicBezTo>
                      <a:cubicBezTo>
                        <a:pt x="821256" y="150573"/>
                        <a:pt x="818494" y="151240"/>
                        <a:pt x="816970" y="151812"/>
                      </a:cubicBezTo>
                      <a:cubicBezTo>
                        <a:pt x="815256" y="152479"/>
                        <a:pt x="830591" y="149812"/>
                        <a:pt x="831543" y="149621"/>
                      </a:cubicBezTo>
                      <a:cubicBezTo>
                        <a:pt x="837258" y="148478"/>
                        <a:pt x="839068" y="148478"/>
                        <a:pt x="842878" y="147906"/>
                      </a:cubicBezTo>
                      <a:cubicBezTo>
                        <a:pt x="854594" y="146383"/>
                        <a:pt x="842688" y="145716"/>
                        <a:pt x="857451" y="144954"/>
                      </a:cubicBezTo>
                      <a:cubicBezTo>
                        <a:pt x="865357" y="144573"/>
                        <a:pt x="880502" y="142287"/>
                        <a:pt x="889741" y="140382"/>
                      </a:cubicBezTo>
                      <a:cubicBezTo>
                        <a:pt x="900218" y="138191"/>
                        <a:pt x="907457" y="136953"/>
                        <a:pt x="914887" y="136953"/>
                      </a:cubicBezTo>
                      <a:cubicBezTo>
                        <a:pt x="919268" y="136953"/>
                        <a:pt x="944986" y="131905"/>
                        <a:pt x="950892" y="131714"/>
                      </a:cubicBezTo>
                      <a:cubicBezTo>
                        <a:pt x="946224" y="131809"/>
                        <a:pt x="984324" y="124856"/>
                        <a:pt x="972609" y="127904"/>
                      </a:cubicBezTo>
                      <a:cubicBezTo>
                        <a:pt x="972513" y="129238"/>
                        <a:pt x="988706" y="125809"/>
                        <a:pt x="999755" y="124094"/>
                      </a:cubicBezTo>
                      <a:cubicBezTo>
                        <a:pt x="1006232" y="123046"/>
                        <a:pt x="1015281" y="121713"/>
                        <a:pt x="1021281" y="121046"/>
                      </a:cubicBezTo>
                      <a:cubicBezTo>
                        <a:pt x="1024901" y="120665"/>
                        <a:pt x="1022805" y="121141"/>
                        <a:pt x="1028044" y="120379"/>
                      </a:cubicBezTo>
                      <a:cubicBezTo>
                        <a:pt x="1031854" y="119808"/>
                        <a:pt x="1039760" y="118569"/>
                        <a:pt x="1046808" y="117522"/>
                      </a:cubicBezTo>
                      <a:cubicBezTo>
                        <a:pt x="1053761" y="116379"/>
                        <a:pt x="1059762" y="115331"/>
                        <a:pt x="1059857" y="115045"/>
                      </a:cubicBezTo>
                      <a:cubicBezTo>
                        <a:pt x="1059762" y="115522"/>
                        <a:pt x="1058143" y="116284"/>
                        <a:pt x="1068906" y="114759"/>
                      </a:cubicBezTo>
                      <a:cubicBezTo>
                        <a:pt x="1075383" y="113807"/>
                        <a:pt x="1086051" y="111521"/>
                        <a:pt x="1088909" y="111616"/>
                      </a:cubicBezTo>
                      <a:cubicBezTo>
                        <a:pt x="1088718" y="111616"/>
                        <a:pt x="1095862" y="110473"/>
                        <a:pt x="1096148" y="110188"/>
                      </a:cubicBezTo>
                      <a:cubicBezTo>
                        <a:pt x="1096529" y="109806"/>
                        <a:pt x="1102339" y="109235"/>
                        <a:pt x="1104530" y="108949"/>
                      </a:cubicBezTo>
                      <a:cubicBezTo>
                        <a:pt x="1116055" y="107616"/>
                        <a:pt x="1132343" y="105615"/>
                        <a:pt x="1132533" y="104377"/>
                      </a:cubicBezTo>
                      <a:cubicBezTo>
                        <a:pt x="1132533" y="104663"/>
                        <a:pt x="1132343" y="105615"/>
                        <a:pt x="1140915" y="103901"/>
                      </a:cubicBezTo>
                      <a:cubicBezTo>
                        <a:pt x="1148345" y="102377"/>
                        <a:pt x="1146344" y="102568"/>
                        <a:pt x="1157203" y="101043"/>
                      </a:cubicBezTo>
                      <a:cubicBezTo>
                        <a:pt x="1150726" y="101996"/>
                        <a:pt x="1152155" y="102663"/>
                        <a:pt x="1161013" y="101425"/>
                      </a:cubicBezTo>
                      <a:cubicBezTo>
                        <a:pt x="1168061" y="100377"/>
                        <a:pt x="1175396" y="99234"/>
                        <a:pt x="1182159" y="98186"/>
                      </a:cubicBezTo>
                      <a:cubicBezTo>
                        <a:pt x="1196636" y="95805"/>
                        <a:pt x="1197303" y="95519"/>
                        <a:pt x="1197970" y="94662"/>
                      </a:cubicBezTo>
                      <a:cubicBezTo>
                        <a:pt x="1211210" y="92757"/>
                        <a:pt x="1208257" y="93328"/>
                        <a:pt x="1212734" y="93233"/>
                      </a:cubicBezTo>
                      <a:cubicBezTo>
                        <a:pt x="1212829" y="93233"/>
                        <a:pt x="1214448" y="92757"/>
                        <a:pt x="1216258" y="92280"/>
                      </a:cubicBezTo>
                      <a:cubicBezTo>
                        <a:pt x="1218068" y="91804"/>
                        <a:pt x="1219878" y="91328"/>
                        <a:pt x="1219878" y="91233"/>
                      </a:cubicBezTo>
                      <a:cubicBezTo>
                        <a:pt x="1219782" y="91995"/>
                        <a:pt x="1223116" y="91995"/>
                        <a:pt x="1226926" y="92090"/>
                      </a:cubicBezTo>
                      <a:cubicBezTo>
                        <a:pt x="1233594" y="90661"/>
                        <a:pt x="1239404" y="89423"/>
                        <a:pt x="1245214" y="88185"/>
                      </a:cubicBezTo>
                      <a:cubicBezTo>
                        <a:pt x="1254644" y="86089"/>
                        <a:pt x="1268931" y="84280"/>
                        <a:pt x="1281600" y="82660"/>
                      </a:cubicBezTo>
                      <a:cubicBezTo>
                        <a:pt x="1288267" y="81803"/>
                        <a:pt x="1312651" y="78660"/>
                        <a:pt x="1314080" y="77707"/>
                      </a:cubicBezTo>
                      <a:cubicBezTo>
                        <a:pt x="1315223" y="76945"/>
                        <a:pt x="1314461" y="76469"/>
                        <a:pt x="1314461" y="75897"/>
                      </a:cubicBezTo>
                      <a:cubicBezTo>
                        <a:pt x="1324938" y="74373"/>
                        <a:pt x="1321605" y="75897"/>
                        <a:pt x="1321605" y="76279"/>
                      </a:cubicBezTo>
                      <a:cubicBezTo>
                        <a:pt x="1321700" y="75802"/>
                        <a:pt x="1336082" y="74469"/>
                        <a:pt x="1336082" y="74850"/>
                      </a:cubicBezTo>
                      <a:cubicBezTo>
                        <a:pt x="1336082" y="75135"/>
                        <a:pt x="1335511" y="75802"/>
                        <a:pt x="1343226" y="74659"/>
                      </a:cubicBezTo>
                      <a:lnTo>
                        <a:pt x="1343417" y="72754"/>
                      </a:lnTo>
                      <a:cubicBezTo>
                        <a:pt x="1343322" y="73802"/>
                        <a:pt x="1383231" y="67897"/>
                        <a:pt x="1394185" y="66372"/>
                      </a:cubicBezTo>
                      <a:cubicBezTo>
                        <a:pt x="1386375" y="67515"/>
                        <a:pt x="1386946" y="66944"/>
                        <a:pt x="1387041" y="66563"/>
                      </a:cubicBezTo>
                      <a:cubicBezTo>
                        <a:pt x="1401805" y="64468"/>
                        <a:pt x="1408473" y="65134"/>
                        <a:pt x="1423332" y="62086"/>
                      </a:cubicBezTo>
                      <a:cubicBezTo>
                        <a:pt x="1424665" y="61705"/>
                        <a:pt x="1437333" y="59038"/>
                        <a:pt x="1439715" y="59229"/>
                      </a:cubicBezTo>
                      <a:cubicBezTo>
                        <a:pt x="1440762" y="59324"/>
                        <a:pt x="1429142" y="61896"/>
                        <a:pt x="1439810" y="60276"/>
                      </a:cubicBezTo>
                      <a:cubicBezTo>
                        <a:pt x="1451430" y="58467"/>
                        <a:pt x="1455050" y="57419"/>
                        <a:pt x="1469147" y="55609"/>
                      </a:cubicBezTo>
                      <a:cubicBezTo>
                        <a:pt x="1479910" y="54180"/>
                        <a:pt x="1488578" y="53228"/>
                        <a:pt x="1500008" y="51513"/>
                      </a:cubicBezTo>
                      <a:cubicBezTo>
                        <a:pt x="1513057" y="49609"/>
                        <a:pt x="1522201" y="47227"/>
                        <a:pt x="1506009" y="49609"/>
                      </a:cubicBezTo>
                      <a:cubicBezTo>
                        <a:pt x="1513438" y="48561"/>
                        <a:pt x="1521439" y="47418"/>
                        <a:pt x="1528678" y="46370"/>
                      </a:cubicBezTo>
                      <a:cubicBezTo>
                        <a:pt x="1535631" y="45418"/>
                        <a:pt x="1538870" y="45322"/>
                        <a:pt x="1544490" y="44655"/>
                      </a:cubicBezTo>
                      <a:cubicBezTo>
                        <a:pt x="1548109" y="44275"/>
                        <a:pt x="1552586" y="43513"/>
                        <a:pt x="1555919" y="42846"/>
                      </a:cubicBezTo>
                      <a:cubicBezTo>
                        <a:pt x="1564111" y="41417"/>
                        <a:pt x="1561349" y="41512"/>
                        <a:pt x="1561444" y="41036"/>
                      </a:cubicBezTo>
                      <a:cubicBezTo>
                        <a:pt x="1555729" y="42179"/>
                        <a:pt x="1552014" y="42560"/>
                        <a:pt x="1556777" y="41512"/>
                      </a:cubicBezTo>
                      <a:cubicBezTo>
                        <a:pt x="1560587" y="40750"/>
                        <a:pt x="1567635" y="39417"/>
                        <a:pt x="1573636" y="38655"/>
                      </a:cubicBezTo>
                      <a:cubicBezTo>
                        <a:pt x="1584971" y="37226"/>
                        <a:pt x="1564682" y="41322"/>
                        <a:pt x="1578589" y="39226"/>
                      </a:cubicBezTo>
                      <a:cubicBezTo>
                        <a:pt x="1584685" y="38369"/>
                        <a:pt x="1616308" y="33321"/>
                        <a:pt x="1607831" y="33988"/>
                      </a:cubicBezTo>
                      <a:cubicBezTo>
                        <a:pt x="1601068" y="34559"/>
                        <a:pt x="1597163" y="35035"/>
                        <a:pt x="1605259" y="33321"/>
                      </a:cubicBezTo>
                      <a:cubicBezTo>
                        <a:pt x="1610307" y="32273"/>
                        <a:pt x="1618499" y="30844"/>
                        <a:pt x="1624309" y="30368"/>
                      </a:cubicBezTo>
                      <a:cubicBezTo>
                        <a:pt x="1632977" y="29606"/>
                        <a:pt x="1620213" y="33130"/>
                        <a:pt x="1623452" y="32654"/>
                      </a:cubicBezTo>
                      <a:cubicBezTo>
                        <a:pt x="1629548" y="31892"/>
                        <a:pt x="1638787" y="30463"/>
                        <a:pt x="1644026" y="29511"/>
                      </a:cubicBezTo>
                      <a:cubicBezTo>
                        <a:pt x="1651169" y="28177"/>
                        <a:pt x="1645550" y="28558"/>
                        <a:pt x="1651741" y="27415"/>
                      </a:cubicBezTo>
                      <a:cubicBezTo>
                        <a:pt x="1663361" y="25225"/>
                        <a:pt x="1660599" y="27415"/>
                        <a:pt x="1671267" y="25510"/>
                      </a:cubicBezTo>
                      <a:cubicBezTo>
                        <a:pt x="1681459" y="23701"/>
                        <a:pt x="1684983" y="22558"/>
                        <a:pt x="1685078" y="21891"/>
                      </a:cubicBezTo>
                      <a:cubicBezTo>
                        <a:pt x="1685078" y="22367"/>
                        <a:pt x="1682888" y="23224"/>
                        <a:pt x="1687365" y="22938"/>
                      </a:cubicBezTo>
                      <a:cubicBezTo>
                        <a:pt x="1689936" y="22748"/>
                        <a:pt x="1694603" y="22367"/>
                        <a:pt x="1699842" y="21796"/>
                      </a:cubicBezTo>
                      <a:cubicBezTo>
                        <a:pt x="1701938" y="21700"/>
                        <a:pt x="1706605" y="21129"/>
                        <a:pt x="1709082" y="18176"/>
                      </a:cubicBezTo>
                      <a:cubicBezTo>
                        <a:pt x="1711749" y="15509"/>
                        <a:pt x="1712701" y="11509"/>
                        <a:pt x="1712034" y="8270"/>
                      </a:cubicBezTo>
                      <a:cubicBezTo>
                        <a:pt x="1711463" y="6079"/>
                        <a:pt x="1711939" y="8270"/>
                        <a:pt x="1711844" y="9889"/>
                      </a:cubicBezTo>
                      <a:cubicBezTo>
                        <a:pt x="1711558" y="11509"/>
                        <a:pt x="1711749" y="12175"/>
                        <a:pt x="1711082" y="7794"/>
                      </a:cubicBezTo>
                      <a:cubicBezTo>
                        <a:pt x="1710225" y="4269"/>
                        <a:pt x="1706796" y="650"/>
                        <a:pt x="1702224" y="79"/>
                      </a:cubicBezTo>
                      <a:cubicBezTo>
                        <a:pt x="1699842" y="-207"/>
                        <a:pt x="1698032" y="364"/>
                        <a:pt x="1696413" y="555"/>
                      </a:cubicBezTo>
                      <a:cubicBezTo>
                        <a:pt x="1694699" y="745"/>
                        <a:pt x="1693080" y="1031"/>
                        <a:pt x="1691556" y="1222"/>
                      </a:cubicBezTo>
                      <a:cubicBezTo>
                        <a:pt x="1684602" y="2174"/>
                        <a:pt x="1679173" y="2460"/>
                        <a:pt x="1673077" y="3412"/>
                      </a:cubicBezTo>
                      <a:cubicBezTo>
                        <a:pt x="1663457" y="4841"/>
                        <a:pt x="1663552" y="5793"/>
                        <a:pt x="1653551" y="6937"/>
                      </a:cubicBezTo>
                      <a:cubicBezTo>
                        <a:pt x="1648407" y="7508"/>
                        <a:pt x="1647550" y="6651"/>
                        <a:pt x="1639835" y="8175"/>
                      </a:cubicBezTo>
                      <a:cubicBezTo>
                        <a:pt x="1632024" y="9699"/>
                        <a:pt x="1633072" y="10556"/>
                        <a:pt x="1619070" y="12556"/>
                      </a:cubicBezTo>
                      <a:lnTo>
                        <a:pt x="1619165" y="11985"/>
                      </a:lnTo>
                      <a:cubicBezTo>
                        <a:pt x="1617451" y="11985"/>
                        <a:pt x="1618499" y="11699"/>
                        <a:pt x="1622118" y="11223"/>
                      </a:cubicBezTo>
                      <a:cubicBezTo>
                        <a:pt x="1623452" y="10842"/>
                        <a:pt x="1599449" y="14842"/>
                        <a:pt x="1596591" y="15318"/>
                      </a:cubicBezTo>
                      <a:cubicBezTo>
                        <a:pt x="1588781" y="16462"/>
                        <a:pt x="1585161" y="16557"/>
                        <a:pt x="1578303" y="17700"/>
                      </a:cubicBezTo>
                      <a:cubicBezTo>
                        <a:pt x="1570493" y="19033"/>
                        <a:pt x="1569921" y="19319"/>
                        <a:pt x="1560968" y="20557"/>
                      </a:cubicBezTo>
                      <a:cubicBezTo>
                        <a:pt x="1551633" y="21891"/>
                        <a:pt x="1548966" y="22272"/>
                        <a:pt x="1540965" y="23224"/>
                      </a:cubicBezTo>
                      <a:cubicBezTo>
                        <a:pt x="1529154" y="24653"/>
                        <a:pt x="1524392" y="26177"/>
                        <a:pt x="1513628" y="27796"/>
                      </a:cubicBezTo>
                      <a:cubicBezTo>
                        <a:pt x="1502294" y="29415"/>
                        <a:pt x="1498674" y="29034"/>
                        <a:pt x="1488292" y="30559"/>
                      </a:cubicBezTo>
                      <a:cubicBezTo>
                        <a:pt x="1479719" y="31797"/>
                        <a:pt x="1475148" y="33226"/>
                        <a:pt x="1467623" y="34464"/>
                      </a:cubicBezTo>
                      <a:cubicBezTo>
                        <a:pt x="1456288" y="36369"/>
                        <a:pt x="1459241" y="34559"/>
                        <a:pt x="1459336" y="34178"/>
                      </a:cubicBezTo>
                      <a:cubicBezTo>
                        <a:pt x="1452669" y="35512"/>
                        <a:pt x="1446287" y="36750"/>
                        <a:pt x="1441619" y="37988"/>
                      </a:cubicBezTo>
                      <a:cubicBezTo>
                        <a:pt x="1430666" y="40655"/>
                        <a:pt x="1430190" y="39798"/>
                        <a:pt x="1430285" y="39036"/>
                      </a:cubicBezTo>
                      <a:cubicBezTo>
                        <a:pt x="1430190" y="40084"/>
                        <a:pt x="1401234" y="43608"/>
                        <a:pt x="1401138" y="44370"/>
                      </a:cubicBezTo>
                      <a:cubicBezTo>
                        <a:pt x="1394947" y="44941"/>
                        <a:pt x="1388851" y="45418"/>
                        <a:pt x="1379421" y="46751"/>
                      </a:cubicBezTo>
                      <a:cubicBezTo>
                        <a:pt x="1379326" y="47322"/>
                        <a:pt x="1374468" y="47894"/>
                        <a:pt x="1366658" y="49037"/>
                      </a:cubicBezTo>
                      <a:cubicBezTo>
                        <a:pt x="1355990" y="50656"/>
                        <a:pt x="1349799" y="52180"/>
                        <a:pt x="1340274" y="53609"/>
                      </a:cubicBezTo>
                      <a:cubicBezTo>
                        <a:pt x="1337892" y="53990"/>
                        <a:pt x="1318747" y="54847"/>
                        <a:pt x="1312842" y="56562"/>
                      </a:cubicBezTo>
                      <a:cubicBezTo>
                        <a:pt x="1310651" y="57133"/>
                        <a:pt x="1322938" y="57038"/>
                        <a:pt x="1309794" y="58372"/>
                      </a:cubicBezTo>
                      <a:cubicBezTo>
                        <a:pt x="1301602" y="59229"/>
                        <a:pt x="1300840" y="59038"/>
                        <a:pt x="1292172" y="60753"/>
                      </a:cubicBezTo>
                      <a:cubicBezTo>
                        <a:pt x="1292363" y="60753"/>
                        <a:pt x="1286267" y="62277"/>
                        <a:pt x="1285410" y="62372"/>
                      </a:cubicBezTo>
                      <a:cubicBezTo>
                        <a:pt x="1280838" y="62658"/>
                        <a:pt x="1293696" y="59800"/>
                        <a:pt x="1289505" y="60181"/>
                      </a:cubicBezTo>
                      <a:cubicBezTo>
                        <a:pt x="1288267" y="60276"/>
                        <a:pt x="1281885" y="61610"/>
                        <a:pt x="1281600" y="61705"/>
                      </a:cubicBezTo>
                      <a:cubicBezTo>
                        <a:pt x="1276551" y="62753"/>
                        <a:pt x="1274075" y="63039"/>
                        <a:pt x="1267407" y="63991"/>
                      </a:cubicBezTo>
                      <a:cubicBezTo>
                        <a:pt x="1272932" y="63229"/>
                        <a:pt x="1270360" y="63229"/>
                        <a:pt x="1270455" y="62943"/>
                      </a:cubicBezTo>
                      <a:cubicBezTo>
                        <a:pt x="1270455" y="63325"/>
                        <a:pt x="1260835" y="64468"/>
                        <a:pt x="1255882" y="65230"/>
                      </a:cubicBezTo>
                      <a:cubicBezTo>
                        <a:pt x="1255882" y="65325"/>
                        <a:pt x="1256263" y="65515"/>
                        <a:pt x="1254072" y="65896"/>
                      </a:cubicBezTo>
                      <a:cubicBezTo>
                        <a:pt x="1246452" y="67230"/>
                        <a:pt x="1234546" y="68944"/>
                        <a:pt x="1233975" y="68563"/>
                      </a:cubicBezTo>
                      <a:cubicBezTo>
                        <a:pt x="1233213" y="67992"/>
                        <a:pt x="1212353" y="70944"/>
                        <a:pt x="1212257" y="71611"/>
                      </a:cubicBezTo>
                      <a:cubicBezTo>
                        <a:pt x="1206161" y="72659"/>
                        <a:pt x="1190445" y="74564"/>
                        <a:pt x="1190445" y="75231"/>
                      </a:cubicBezTo>
                      <a:cubicBezTo>
                        <a:pt x="1174539" y="77136"/>
                        <a:pt x="1138153" y="80946"/>
                        <a:pt x="1125104" y="84375"/>
                      </a:cubicBezTo>
                      <a:cubicBezTo>
                        <a:pt x="1127104" y="81327"/>
                        <a:pt x="1101577" y="88756"/>
                        <a:pt x="1093862" y="89423"/>
                      </a:cubicBezTo>
                      <a:cubicBezTo>
                        <a:pt x="1087290" y="89994"/>
                        <a:pt x="1083861" y="89518"/>
                        <a:pt x="1071002" y="91995"/>
                      </a:cubicBezTo>
                      <a:cubicBezTo>
                        <a:pt x="1067763" y="92662"/>
                        <a:pt x="1051952" y="96376"/>
                        <a:pt x="1052904" y="96376"/>
                      </a:cubicBezTo>
                      <a:cubicBezTo>
                        <a:pt x="1046999" y="96662"/>
                        <a:pt x="1055762" y="94757"/>
                        <a:pt x="1036807" y="97710"/>
                      </a:cubicBezTo>
                      <a:cubicBezTo>
                        <a:pt x="1025948" y="99424"/>
                        <a:pt x="1035664" y="98662"/>
                        <a:pt x="1023281" y="100472"/>
                      </a:cubicBezTo>
                      <a:cubicBezTo>
                        <a:pt x="1023281" y="100091"/>
                        <a:pt x="1026520" y="98662"/>
                        <a:pt x="1020424" y="99329"/>
                      </a:cubicBezTo>
                      <a:cubicBezTo>
                        <a:pt x="1015471" y="99805"/>
                        <a:pt x="1001660" y="101996"/>
                        <a:pt x="1001660" y="102377"/>
                      </a:cubicBezTo>
                      <a:cubicBezTo>
                        <a:pt x="1001660" y="102472"/>
                        <a:pt x="1000136" y="102758"/>
                        <a:pt x="997945" y="103139"/>
                      </a:cubicBezTo>
                      <a:cubicBezTo>
                        <a:pt x="995659" y="103520"/>
                        <a:pt x="992611" y="103996"/>
                        <a:pt x="989468" y="104472"/>
                      </a:cubicBezTo>
                      <a:cubicBezTo>
                        <a:pt x="983086" y="105425"/>
                        <a:pt x="976323" y="106473"/>
                        <a:pt x="974418" y="106759"/>
                      </a:cubicBezTo>
                      <a:cubicBezTo>
                        <a:pt x="967370" y="107806"/>
                        <a:pt x="947177" y="110854"/>
                        <a:pt x="943843" y="110854"/>
                      </a:cubicBezTo>
                      <a:cubicBezTo>
                        <a:pt x="939461" y="110854"/>
                        <a:pt x="930603" y="111712"/>
                        <a:pt x="917078" y="114093"/>
                      </a:cubicBezTo>
                      <a:cubicBezTo>
                        <a:pt x="910601" y="115236"/>
                        <a:pt x="910410" y="115807"/>
                        <a:pt x="901743" y="117141"/>
                      </a:cubicBezTo>
                      <a:cubicBezTo>
                        <a:pt x="893932" y="118379"/>
                        <a:pt x="885360" y="119427"/>
                        <a:pt x="878121" y="120284"/>
                      </a:cubicBezTo>
                      <a:cubicBezTo>
                        <a:pt x="876406" y="120475"/>
                        <a:pt x="844497" y="124761"/>
                        <a:pt x="846688" y="124665"/>
                      </a:cubicBezTo>
                      <a:cubicBezTo>
                        <a:pt x="854975" y="124475"/>
                        <a:pt x="825161" y="128190"/>
                        <a:pt x="815160" y="129618"/>
                      </a:cubicBezTo>
                      <a:cubicBezTo>
                        <a:pt x="807350" y="130762"/>
                        <a:pt x="799158" y="132000"/>
                        <a:pt x="791348" y="133143"/>
                      </a:cubicBezTo>
                      <a:cubicBezTo>
                        <a:pt x="783347" y="134381"/>
                        <a:pt x="785252" y="134190"/>
                        <a:pt x="786585" y="134190"/>
                      </a:cubicBezTo>
                      <a:cubicBezTo>
                        <a:pt x="788109" y="134190"/>
                        <a:pt x="773346" y="136096"/>
                        <a:pt x="772202" y="136191"/>
                      </a:cubicBezTo>
                      <a:cubicBezTo>
                        <a:pt x="766964" y="137048"/>
                        <a:pt x="761535" y="137810"/>
                        <a:pt x="756486" y="138572"/>
                      </a:cubicBezTo>
                      <a:cubicBezTo>
                        <a:pt x="750867" y="139525"/>
                        <a:pt x="733245" y="142668"/>
                        <a:pt x="732769" y="142096"/>
                      </a:cubicBezTo>
                      <a:cubicBezTo>
                        <a:pt x="732198" y="141525"/>
                        <a:pt x="717624" y="143525"/>
                        <a:pt x="708385" y="145049"/>
                      </a:cubicBezTo>
                      <a:cubicBezTo>
                        <a:pt x="698765" y="146668"/>
                        <a:pt x="708861" y="145811"/>
                        <a:pt x="696479" y="147526"/>
                      </a:cubicBezTo>
                      <a:cubicBezTo>
                        <a:pt x="696574" y="147049"/>
                        <a:pt x="698860" y="146383"/>
                        <a:pt x="689335" y="147716"/>
                      </a:cubicBezTo>
                      <a:cubicBezTo>
                        <a:pt x="673428" y="150955"/>
                        <a:pt x="699908" y="148859"/>
                        <a:pt x="708766" y="147716"/>
                      </a:cubicBezTo>
                      <a:close/>
                      <a:moveTo>
                        <a:pt x="209084" y="219249"/>
                      </a:moveTo>
                      <a:cubicBezTo>
                        <a:pt x="218324" y="218392"/>
                        <a:pt x="223562" y="217534"/>
                        <a:pt x="223658" y="216677"/>
                      </a:cubicBezTo>
                      <a:lnTo>
                        <a:pt x="216419" y="217725"/>
                      </a:lnTo>
                      <a:lnTo>
                        <a:pt x="209084" y="219249"/>
                      </a:lnTo>
                      <a:close/>
                      <a:moveTo>
                        <a:pt x="55256" y="244776"/>
                      </a:moveTo>
                      <a:cubicBezTo>
                        <a:pt x="65638" y="243252"/>
                        <a:pt x="76782" y="241537"/>
                        <a:pt x="87069" y="240013"/>
                      </a:cubicBezTo>
                      <a:cubicBezTo>
                        <a:pt x="98880" y="238204"/>
                        <a:pt x="102404" y="237537"/>
                        <a:pt x="108310" y="236203"/>
                      </a:cubicBezTo>
                      <a:cubicBezTo>
                        <a:pt x="115073" y="234679"/>
                        <a:pt x="128979" y="233346"/>
                        <a:pt x="129074" y="232298"/>
                      </a:cubicBezTo>
                      <a:cubicBezTo>
                        <a:pt x="128979" y="233346"/>
                        <a:pt x="158126" y="229059"/>
                        <a:pt x="170127" y="227535"/>
                      </a:cubicBezTo>
                      <a:cubicBezTo>
                        <a:pt x="174509" y="226964"/>
                        <a:pt x="183557" y="225726"/>
                        <a:pt x="187082" y="225440"/>
                      </a:cubicBezTo>
                      <a:cubicBezTo>
                        <a:pt x="187082" y="225916"/>
                        <a:pt x="194130" y="225250"/>
                        <a:pt x="201560" y="224202"/>
                      </a:cubicBezTo>
                      <a:lnTo>
                        <a:pt x="201655" y="223344"/>
                      </a:lnTo>
                      <a:cubicBezTo>
                        <a:pt x="212895" y="221725"/>
                        <a:pt x="214228" y="222201"/>
                        <a:pt x="225563" y="220297"/>
                      </a:cubicBezTo>
                      <a:cubicBezTo>
                        <a:pt x="234707" y="218772"/>
                        <a:pt x="245756" y="216868"/>
                        <a:pt x="250804" y="215629"/>
                      </a:cubicBezTo>
                      <a:cubicBezTo>
                        <a:pt x="253090" y="215058"/>
                        <a:pt x="250899" y="215248"/>
                        <a:pt x="255662" y="214581"/>
                      </a:cubicBezTo>
                      <a:cubicBezTo>
                        <a:pt x="260901" y="213915"/>
                        <a:pt x="266235" y="213248"/>
                        <a:pt x="270902" y="212581"/>
                      </a:cubicBezTo>
                      <a:cubicBezTo>
                        <a:pt x="279951" y="211534"/>
                        <a:pt x="290714" y="210486"/>
                        <a:pt x="300048" y="208676"/>
                      </a:cubicBezTo>
                      <a:cubicBezTo>
                        <a:pt x="309287" y="206962"/>
                        <a:pt x="323766" y="204580"/>
                        <a:pt x="335005" y="203151"/>
                      </a:cubicBezTo>
                      <a:cubicBezTo>
                        <a:pt x="340053" y="202485"/>
                        <a:pt x="344911" y="202771"/>
                        <a:pt x="350531" y="201627"/>
                      </a:cubicBezTo>
                      <a:cubicBezTo>
                        <a:pt x="363199" y="199246"/>
                        <a:pt x="341291" y="201627"/>
                        <a:pt x="361580" y="198580"/>
                      </a:cubicBezTo>
                      <a:cubicBezTo>
                        <a:pt x="379391" y="196008"/>
                        <a:pt x="355008" y="201247"/>
                        <a:pt x="375962" y="198198"/>
                      </a:cubicBezTo>
                      <a:cubicBezTo>
                        <a:pt x="387393" y="196484"/>
                        <a:pt x="378820" y="197151"/>
                        <a:pt x="385964" y="195913"/>
                      </a:cubicBezTo>
                      <a:cubicBezTo>
                        <a:pt x="397584" y="193912"/>
                        <a:pt x="414253" y="191722"/>
                        <a:pt x="426064" y="190102"/>
                      </a:cubicBezTo>
                      <a:cubicBezTo>
                        <a:pt x="452448" y="186483"/>
                        <a:pt x="485214" y="182387"/>
                        <a:pt x="511979" y="178196"/>
                      </a:cubicBezTo>
                      <a:cubicBezTo>
                        <a:pt x="520457" y="176863"/>
                        <a:pt x="521600" y="176291"/>
                        <a:pt x="527696" y="175148"/>
                      </a:cubicBezTo>
                      <a:cubicBezTo>
                        <a:pt x="541602" y="172481"/>
                        <a:pt x="532935" y="174576"/>
                        <a:pt x="536744" y="174291"/>
                      </a:cubicBezTo>
                      <a:cubicBezTo>
                        <a:pt x="542174" y="173814"/>
                        <a:pt x="560367" y="170767"/>
                        <a:pt x="564939" y="169814"/>
                      </a:cubicBezTo>
                      <a:cubicBezTo>
                        <a:pt x="573035" y="167718"/>
                        <a:pt x="573606" y="168004"/>
                        <a:pt x="579607" y="167814"/>
                      </a:cubicBezTo>
                      <a:cubicBezTo>
                        <a:pt x="580464" y="167814"/>
                        <a:pt x="591227" y="164575"/>
                        <a:pt x="588180" y="164956"/>
                      </a:cubicBezTo>
                      <a:cubicBezTo>
                        <a:pt x="593609" y="164194"/>
                        <a:pt x="593990" y="164956"/>
                        <a:pt x="595418" y="164956"/>
                      </a:cubicBezTo>
                      <a:cubicBezTo>
                        <a:pt x="599038" y="164861"/>
                        <a:pt x="610849" y="162765"/>
                        <a:pt x="615897" y="161908"/>
                      </a:cubicBezTo>
                      <a:cubicBezTo>
                        <a:pt x="621803" y="160956"/>
                        <a:pt x="652854" y="155812"/>
                        <a:pt x="646473" y="157622"/>
                      </a:cubicBezTo>
                      <a:cubicBezTo>
                        <a:pt x="638757" y="159908"/>
                        <a:pt x="668952" y="154193"/>
                        <a:pt x="675428" y="153145"/>
                      </a:cubicBezTo>
                      <a:cubicBezTo>
                        <a:pt x="692002" y="150478"/>
                        <a:pt x="688287" y="153336"/>
                        <a:pt x="703051" y="150383"/>
                      </a:cubicBezTo>
                      <a:cubicBezTo>
                        <a:pt x="703146" y="149430"/>
                        <a:pt x="680572" y="151526"/>
                        <a:pt x="670856" y="152383"/>
                      </a:cubicBezTo>
                      <a:cubicBezTo>
                        <a:pt x="669904" y="152479"/>
                        <a:pt x="652568" y="154002"/>
                        <a:pt x="652568" y="154384"/>
                      </a:cubicBezTo>
                      <a:cubicBezTo>
                        <a:pt x="647044" y="155526"/>
                        <a:pt x="644091" y="156003"/>
                        <a:pt x="636948" y="156860"/>
                      </a:cubicBezTo>
                      <a:cubicBezTo>
                        <a:pt x="627803" y="157908"/>
                        <a:pt x="615611" y="159241"/>
                        <a:pt x="605420" y="161146"/>
                      </a:cubicBezTo>
                      <a:cubicBezTo>
                        <a:pt x="596657" y="162765"/>
                        <a:pt x="596181" y="163147"/>
                        <a:pt x="587227" y="164004"/>
                      </a:cubicBezTo>
                      <a:cubicBezTo>
                        <a:pt x="573987" y="165909"/>
                        <a:pt x="550746" y="170576"/>
                        <a:pt x="550937" y="169147"/>
                      </a:cubicBezTo>
                      <a:cubicBezTo>
                        <a:pt x="550842" y="170195"/>
                        <a:pt x="523219" y="173529"/>
                        <a:pt x="513599" y="175053"/>
                      </a:cubicBezTo>
                      <a:cubicBezTo>
                        <a:pt x="502740" y="176767"/>
                        <a:pt x="511694" y="175910"/>
                        <a:pt x="504169" y="177339"/>
                      </a:cubicBezTo>
                      <a:cubicBezTo>
                        <a:pt x="497597" y="178577"/>
                        <a:pt x="492739" y="178482"/>
                        <a:pt x="492739" y="178196"/>
                      </a:cubicBezTo>
                      <a:cubicBezTo>
                        <a:pt x="492834" y="176863"/>
                        <a:pt x="476261" y="180387"/>
                        <a:pt x="465021" y="182101"/>
                      </a:cubicBezTo>
                      <a:cubicBezTo>
                        <a:pt x="459973" y="182863"/>
                        <a:pt x="421873" y="188102"/>
                        <a:pt x="424635" y="187530"/>
                      </a:cubicBezTo>
                      <a:cubicBezTo>
                        <a:pt x="421397" y="188197"/>
                        <a:pt x="431589" y="186483"/>
                        <a:pt x="426064" y="187721"/>
                      </a:cubicBezTo>
                      <a:cubicBezTo>
                        <a:pt x="423206" y="188388"/>
                        <a:pt x="416729" y="189245"/>
                        <a:pt x="412729" y="189817"/>
                      </a:cubicBezTo>
                      <a:cubicBezTo>
                        <a:pt x="406824" y="190674"/>
                        <a:pt x="396346" y="192293"/>
                        <a:pt x="392060" y="192579"/>
                      </a:cubicBezTo>
                      <a:cubicBezTo>
                        <a:pt x="387869" y="192864"/>
                        <a:pt x="388726" y="192484"/>
                        <a:pt x="379296" y="194103"/>
                      </a:cubicBezTo>
                      <a:cubicBezTo>
                        <a:pt x="372533" y="195246"/>
                        <a:pt x="371772" y="195913"/>
                        <a:pt x="366723" y="196865"/>
                      </a:cubicBezTo>
                      <a:cubicBezTo>
                        <a:pt x="357865" y="198389"/>
                        <a:pt x="344435" y="199722"/>
                        <a:pt x="336910" y="200580"/>
                      </a:cubicBezTo>
                      <a:cubicBezTo>
                        <a:pt x="327861" y="201723"/>
                        <a:pt x="318051" y="203056"/>
                        <a:pt x="308240" y="204485"/>
                      </a:cubicBezTo>
                      <a:cubicBezTo>
                        <a:pt x="298429" y="205914"/>
                        <a:pt x="288618" y="207533"/>
                        <a:pt x="279951" y="209057"/>
                      </a:cubicBezTo>
                      <a:cubicBezTo>
                        <a:pt x="275760" y="209819"/>
                        <a:pt x="267377" y="211724"/>
                        <a:pt x="262901" y="212391"/>
                      </a:cubicBezTo>
                      <a:cubicBezTo>
                        <a:pt x="264044" y="212200"/>
                        <a:pt x="268330" y="210867"/>
                        <a:pt x="266997" y="210867"/>
                      </a:cubicBezTo>
                      <a:cubicBezTo>
                        <a:pt x="264615" y="210962"/>
                        <a:pt x="246994" y="213629"/>
                        <a:pt x="242993" y="214296"/>
                      </a:cubicBezTo>
                      <a:cubicBezTo>
                        <a:pt x="236231" y="215439"/>
                        <a:pt x="239945" y="215248"/>
                        <a:pt x="231373" y="216582"/>
                      </a:cubicBezTo>
                      <a:cubicBezTo>
                        <a:pt x="224610" y="217630"/>
                        <a:pt x="217466" y="218582"/>
                        <a:pt x="211085" y="219439"/>
                      </a:cubicBezTo>
                      <a:cubicBezTo>
                        <a:pt x="192701" y="221821"/>
                        <a:pt x="192701" y="221059"/>
                        <a:pt x="173080" y="224488"/>
                      </a:cubicBezTo>
                      <a:cubicBezTo>
                        <a:pt x="164889" y="226107"/>
                        <a:pt x="156697" y="227345"/>
                        <a:pt x="146124" y="228869"/>
                      </a:cubicBezTo>
                      <a:cubicBezTo>
                        <a:pt x="141552" y="229536"/>
                        <a:pt x="139457" y="230679"/>
                        <a:pt x="129360" y="232203"/>
                      </a:cubicBezTo>
                      <a:cubicBezTo>
                        <a:pt x="128693" y="232012"/>
                        <a:pt x="135551" y="230012"/>
                        <a:pt x="124598" y="231917"/>
                      </a:cubicBezTo>
                      <a:cubicBezTo>
                        <a:pt x="117549" y="233155"/>
                        <a:pt x="112882" y="234298"/>
                        <a:pt x="107548" y="235441"/>
                      </a:cubicBezTo>
                      <a:cubicBezTo>
                        <a:pt x="121169" y="232679"/>
                        <a:pt x="89641" y="237632"/>
                        <a:pt x="84021" y="238394"/>
                      </a:cubicBezTo>
                      <a:cubicBezTo>
                        <a:pt x="73925" y="239727"/>
                        <a:pt x="83545" y="237727"/>
                        <a:pt x="71353" y="239442"/>
                      </a:cubicBezTo>
                      <a:cubicBezTo>
                        <a:pt x="59542" y="241156"/>
                        <a:pt x="58780" y="243347"/>
                        <a:pt x="74115" y="241156"/>
                      </a:cubicBezTo>
                      <a:lnTo>
                        <a:pt x="63924" y="242680"/>
                      </a:lnTo>
                      <a:cubicBezTo>
                        <a:pt x="53255" y="244109"/>
                        <a:pt x="40682" y="246776"/>
                        <a:pt x="55256" y="244776"/>
                      </a:cubicBezTo>
                      <a:close/>
                      <a:moveTo>
                        <a:pt x="4868" y="804179"/>
                      </a:moveTo>
                      <a:cubicBezTo>
                        <a:pt x="5440" y="794844"/>
                        <a:pt x="5249" y="789606"/>
                        <a:pt x="4487" y="789415"/>
                      </a:cubicBezTo>
                      <a:lnTo>
                        <a:pt x="4487" y="796750"/>
                      </a:lnTo>
                      <a:lnTo>
                        <a:pt x="4868" y="804179"/>
                      </a:lnTo>
                      <a:close/>
                      <a:moveTo>
                        <a:pt x="4106" y="1700100"/>
                      </a:moveTo>
                      <a:cubicBezTo>
                        <a:pt x="5059" y="1683908"/>
                        <a:pt x="3726" y="1681146"/>
                        <a:pt x="3726" y="1692671"/>
                      </a:cubicBezTo>
                      <a:lnTo>
                        <a:pt x="4106" y="1700100"/>
                      </a:lnTo>
                      <a:close/>
                      <a:moveTo>
                        <a:pt x="2773" y="304212"/>
                      </a:moveTo>
                      <a:cubicBezTo>
                        <a:pt x="2773" y="293353"/>
                        <a:pt x="3630" y="295068"/>
                        <a:pt x="3630" y="304402"/>
                      </a:cubicBezTo>
                      <a:cubicBezTo>
                        <a:pt x="3345" y="309260"/>
                        <a:pt x="2868" y="316499"/>
                        <a:pt x="2773" y="304212"/>
                      </a:cubicBezTo>
                      <a:close/>
                      <a:moveTo>
                        <a:pt x="3821" y="576246"/>
                      </a:moveTo>
                      <a:cubicBezTo>
                        <a:pt x="3345" y="576151"/>
                        <a:pt x="3059" y="567864"/>
                        <a:pt x="3440" y="561482"/>
                      </a:cubicBezTo>
                      <a:cubicBezTo>
                        <a:pt x="3916" y="552624"/>
                        <a:pt x="5249" y="550814"/>
                        <a:pt x="4678" y="569102"/>
                      </a:cubicBezTo>
                      <a:cubicBezTo>
                        <a:pt x="4392" y="572722"/>
                        <a:pt x="4106" y="576341"/>
                        <a:pt x="3821" y="576246"/>
                      </a:cubicBezTo>
                      <a:close/>
                      <a:moveTo>
                        <a:pt x="3440" y="1009538"/>
                      </a:moveTo>
                      <a:lnTo>
                        <a:pt x="4678" y="1009824"/>
                      </a:lnTo>
                      <a:cubicBezTo>
                        <a:pt x="4297" y="1015729"/>
                        <a:pt x="3440" y="1023064"/>
                        <a:pt x="3440" y="1009538"/>
                      </a:cubicBezTo>
                      <a:close/>
                      <a:moveTo>
                        <a:pt x="3249" y="1237186"/>
                      </a:moveTo>
                      <a:cubicBezTo>
                        <a:pt x="3249" y="1226327"/>
                        <a:pt x="4106" y="1228041"/>
                        <a:pt x="4106" y="1237376"/>
                      </a:cubicBezTo>
                      <a:cubicBezTo>
                        <a:pt x="3821" y="1242234"/>
                        <a:pt x="3345" y="1249378"/>
                        <a:pt x="3249" y="1237186"/>
                      </a:cubicBezTo>
                      <a:close/>
                      <a:moveTo>
                        <a:pt x="2773" y="1332531"/>
                      </a:moveTo>
                      <a:cubicBezTo>
                        <a:pt x="2773" y="1321672"/>
                        <a:pt x="3630" y="1323387"/>
                        <a:pt x="3630" y="1332721"/>
                      </a:cubicBezTo>
                      <a:cubicBezTo>
                        <a:pt x="3535" y="1349866"/>
                        <a:pt x="2773" y="1350438"/>
                        <a:pt x="2773" y="1332531"/>
                      </a:cubicBezTo>
                      <a:close/>
                      <a:moveTo>
                        <a:pt x="2582" y="2758042"/>
                      </a:moveTo>
                      <a:cubicBezTo>
                        <a:pt x="3916" y="2760995"/>
                        <a:pt x="6488" y="2762519"/>
                        <a:pt x="8393" y="2762995"/>
                      </a:cubicBezTo>
                      <a:cubicBezTo>
                        <a:pt x="10393" y="2763472"/>
                        <a:pt x="11726" y="2762995"/>
                        <a:pt x="12012" y="2762614"/>
                      </a:cubicBezTo>
                      <a:cubicBezTo>
                        <a:pt x="12393" y="2762233"/>
                        <a:pt x="11822" y="2761852"/>
                        <a:pt x="10583" y="2761376"/>
                      </a:cubicBezTo>
                      <a:cubicBezTo>
                        <a:pt x="9345" y="2760805"/>
                        <a:pt x="7059" y="2759757"/>
                        <a:pt x="5630" y="2756804"/>
                      </a:cubicBezTo>
                      <a:cubicBezTo>
                        <a:pt x="4392" y="2754994"/>
                        <a:pt x="5249" y="2748327"/>
                        <a:pt x="4964" y="2742326"/>
                      </a:cubicBezTo>
                      <a:cubicBezTo>
                        <a:pt x="4964" y="2736230"/>
                        <a:pt x="4964" y="2730515"/>
                        <a:pt x="4773" y="2729182"/>
                      </a:cubicBezTo>
                      <a:cubicBezTo>
                        <a:pt x="4202" y="2723562"/>
                        <a:pt x="3535" y="2723848"/>
                        <a:pt x="4106" y="2706417"/>
                      </a:cubicBezTo>
                      <a:cubicBezTo>
                        <a:pt x="4297" y="2691558"/>
                        <a:pt x="4583" y="2675175"/>
                        <a:pt x="4392" y="2659744"/>
                      </a:cubicBezTo>
                      <a:cubicBezTo>
                        <a:pt x="4297" y="2650029"/>
                        <a:pt x="3440" y="2642409"/>
                        <a:pt x="3535" y="2634979"/>
                      </a:cubicBezTo>
                      <a:cubicBezTo>
                        <a:pt x="3726" y="2622597"/>
                        <a:pt x="4964" y="2621549"/>
                        <a:pt x="5154" y="2606690"/>
                      </a:cubicBezTo>
                      <a:cubicBezTo>
                        <a:pt x="5249" y="2598213"/>
                        <a:pt x="4392" y="2604404"/>
                        <a:pt x="4202" y="2603737"/>
                      </a:cubicBezTo>
                      <a:cubicBezTo>
                        <a:pt x="4202" y="2596213"/>
                        <a:pt x="5345" y="2592784"/>
                        <a:pt x="4964" y="2584973"/>
                      </a:cubicBezTo>
                      <a:cubicBezTo>
                        <a:pt x="4868" y="2582782"/>
                        <a:pt x="2773" y="2579830"/>
                        <a:pt x="3440" y="2567733"/>
                      </a:cubicBezTo>
                      <a:cubicBezTo>
                        <a:pt x="3726" y="2562208"/>
                        <a:pt x="4297" y="2568304"/>
                        <a:pt x="4583" y="2557827"/>
                      </a:cubicBezTo>
                      <a:cubicBezTo>
                        <a:pt x="4678" y="2553636"/>
                        <a:pt x="4678" y="2545825"/>
                        <a:pt x="4583" y="2541349"/>
                      </a:cubicBezTo>
                      <a:cubicBezTo>
                        <a:pt x="4392" y="2529538"/>
                        <a:pt x="3345" y="2544492"/>
                        <a:pt x="3440" y="2522775"/>
                      </a:cubicBezTo>
                      <a:cubicBezTo>
                        <a:pt x="3916" y="2523823"/>
                        <a:pt x="4297" y="2521727"/>
                        <a:pt x="4678" y="2515726"/>
                      </a:cubicBezTo>
                      <a:cubicBezTo>
                        <a:pt x="4964" y="2507535"/>
                        <a:pt x="5249" y="2493819"/>
                        <a:pt x="4392" y="2493629"/>
                      </a:cubicBezTo>
                      <a:cubicBezTo>
                        <a:pt x="5535" y="2493914"/>
                        <a:pt x="5249" y="2482198"/>
                        <a:pt x="4678" y="2471625"/>
                      </a:cubicBezTo>
                      <a:cubicBezTo>
                        <a:pt x="4868" y="2471721"/>
                        <a:pt x="4964" y="2468673"/>
                        <a:pt x="5059" y="2464006"/>
                      </a:cubicBezTo>
                      <a:cubicBezTo>
                        <a:pt x="5059" y="2459338"/>
                        <a:pt x="5059" y="2453052"/>
                        <a:pt x="5059" y="2446575"/>
                      </a:cubicBezTo>
                      <a:cubicBezTo>
                        <a:pt x="4964" y="2433621"/>
                        <a:pt x="4773" y="2420000"/>
                        <a:pt x="4773" y="2417142"/>
                      </a:cubicBezTo>
                      <a:cubicBezTo>
                        <a:pt x="4773" y="2439526"/>
                        <a:pt x="3726" y="2436764"/>
                        <a:pt x="4011" y="2414380"/>
                      </a:cubicBezTo>
                      <a:cubicBezTo>
                        <a:pt x="4106" y="2399521"/>
                        <a:pt x="4202" y="2383996"/>
                        <a:pt x="4392" y="2368660"/>
                      </a:cubicBezTo>
                      <a:cubicBezTo>
                        <a:pt x="3916" y="2368565"/>
                        <a:pt x="3630" y="2378281"/>
                        <a:pt x="3440" y="2389520"/>
                      </a:cubicBezTo>
                      <a:cubicBezTo>
                        <a:pt x="3345" y="2400855"/>
                        <a:pt x="3154" y="2413618"/>
                        <a:pt x="3059" y="2419714"/>
                      </a:cubicBezTo>
                      <a:cubicBezTo>
                        <a:pt x="3059" y="2407808"/>
                        <a:pt x="3059" y="2395807"/>
                        <a:pt x="3059" y="2383996"/>
                      </a:cubicBezTo>
                      <a:cubicBezTo>
                        <a:pt x="3059" y="2376090"/>
                        <a:pt x="3154" y="2363707"/>
                        <a:pt x="3630" y="2360088"/>
                      </a:cubicBezTo>
                      <a:cubicBezTo>
                        <a:pt x="4106" y="2356659"/>
                        <a:pt x="4297" y="2365231"/>
                        <a:pt x="4678" y="2355421"/>
                      </a:cubicBezTo>
                      <a:cubicBezTo>
                        <a:pt x="5345" y="2335418"/>
                        <a:pt x="4202" y="2329798"/>
                        <a:pt x="4106" y="2311225"/>
                      </a:cubicBezTo>
                      <a:cubicBezTo>
                        <a:pt x="4106" y="2294842"/>
                        <a:pt x="4583" y="2284174"/>
                        <a:pt x="5154" y="2273410"/>
                      </a:cubicBezTo>
                      <a:cubicBezTo>
                        <a:pt x="4583" y="2273315"/>
                        <a:pt x="3916" y="2260837"/>
                        <a:pt x="3726" y="2252932"/>
                      </a:cubicBezTo>
                      <a:cubicBezTo>
                        <a:pt x="3345" y="2240644"/>
                        <a:pt x="4297" y="2246645"/>
                        <a:pt x="4297" y="2242835"/>
                      </a:cubicBezTo>
                      <a:cubicBezTo>
                        <a:pt x="4297" y="2234739"/>
                        <a:pt x="3630" y="2236263"/>
                        <a:pt x="3345" y="2236167"/>
                      </a:cubicBezTo>
                      <a:cubicBezTo>
                        <a:pt x="3630" y="2236263"/>
                        <a:pt x="4487" y="2241883"/>
                        <a:pt x="4678" y="2237406"/>
                      </a:cubicBezTo>
                      <a:cubicBezTo>
                        <a:pt x="4964" y="2230453"/>
                        <a:pt x="4773" y="2214832"/>
                        <a:pt x="4773" y="2207402"/>
                      </a:cubicBezTo>
                      <a:cubicBezTo>
                        <a:pt x="4678" y="2199020"/>
                        <a:pt x="4583" y="2183685"/>
                        <a:pt x="4202" y="2178446"/>
                      </a:cubicBezTo>
                      <a:cubicBezTo>
                        <a:pt x="3916" y="2175017"/>
                        <a:pt x="3726" y="2174446"/>
                        <a:pt x="3821" y="2166540"/>
                      </a:cubicBezTo>
                      <a:cubicBezTo>
                        <a:pt x="3821" y="2162063"/>
                        <a:pt x="4011" y="2157682"/>
                        <a:pt x="4297" y="2156253"/>
                      </a:cubicBezTo>
                      <a:cubicBezTo>
                        <a:pt x="4678" y="2154348"/>
                        <a:pt x="4487" y="2152729"/>
                        <a:pt x="4487" y="2146442"/>
                      </a:cubicBezTo>
                      <a:cubicBezTo>
                        <a:pt x="4487" y="2137679"/>
                        <a:pt x="4011" y="2129869"/>
                        <a:pt x="3916" y="2120725"/>
                      </a:cubicBezTo>
                      <a:cubicBezTo>
                        <a:pt x="3916" y="2111771"/>
                        <a:pt x="3916" y="2102341"/>
                        <a:pt x="3821" y="2093292"/>
                      </a:cubicBezTo>
                      <a:cubicBezTo>
                        <a:pt x="4011" y="2087673"/>
                        <a:pt x="4297" y="2079481"/>
                        <a:pt x="4392" y="2075862"/>
                      </a:cubicBezTo>
                      <a:cubicBezTo>
                        <a:pt x="4392" y="2073671"/>
                        <a:pt x="4106" y="2076910"/>
                        <a:pt x="4106" y="2074338"/>
                      </a:cubicBezTo>
                      <a:lnTo>
                        <a:pt x="4106" y="2066813"/>
                      </a:lnTo>
                      <a:lnTo>
                        <a:pt x="4106" y="2031094"/>
                      </a:lnTo>
                      <a:cubicBezTo>
                        <a:pt x="4106" y="2019093"/>
                        <a:pt x="4392" y="1994137"/>
                        <a:pt x="3440" y="1993852"/>
                      </a:cubicBezTo>
                      <a:cubicBezTo>
                        <a:pt x="4106" y="1994042"/>
                        <a:pt x="4202" y="1969087"/>
                        <a:pt x="4202" y="1959371"/>
                      </a:cubicBezTo>
                      <a:cubicBezTo>
                        <a:pt x="4202" y="1945655"/>
                        <a:pt x="3630" y="1943845"/>
                        <a:pt x="3726" y="1930891"/>
                      </a:cubicBezTo>
                      <a:cubicBezTo>
                        <a:pt x="3726" y="1925462"/>
                        <a:pt x="4297" y="1929463"/>
                        <a:pt x="4487" y="1924129"/>
                      </a:cubicBezTo>
                      <a:cubicBezTo>
                        <a:pt x="4678" y="1919080"/>
                        <a:pt x="4678" y="1912222"/>
                        <a:pt x="4583" y="1906698"/>
                      </a:cubicBezTo>
                      <a:cubicBezTo>
                        <a:pt x="4583" y="1899649"/>
                        <a:pt x="4487" y="1891744"/>
                        <a:pt x="4202" y="1885648"/>
                      </a:cubicBezTo>
                      <a:cubicBezTo>
                        <a:pt x="4106" y="1881838"/>
                        <a:pt x="3726" y="1883647"/>
                        <a:pt x="3440" y="1883647"/>
                      </a:cubicBezTo>
                      <a:cubicBezTo>
                        <a:pt x="4487" y="1883933"/>
                        <a:pt x="3726" y="1866693"/>
                        <a:pt x="3726" y="1858597"/>
                      </a:cubicBezTo>
                      <a:cubicBezTo>
                        <a:pt x="3821" y="1848690"/>
                        <a:pt x="5440" y="1860787"/>
                        <a:pt x="5154" y="1846405"/>
                      </a:cubicBezTo>
                      <a:cubicBezTo>
                        <a:pt x="4868" y="1828879"/>
                        <a:pt x="3535" y="1836117"/>
                        <a:pt x="2868" y="1829926"/>
                      </a:cubicBezTo>
                      <a:cubicBezTo>
                        <a:pt x="2297" y="1824783"/>
                        <a:pt x="3821" y="1809638"/>
                        <a:pt x="3916" y="1810400"/>
                      </a:cubicBezTo>
                      <a:cubicBezTo>
                        <a:pt x="3535" y="1807352"/>
                        <a:pt x="3345" y="1810019"/>
                        <a:pt x="3345" y="1800875"/>
                      </a:cubicBezTo>
                      <a:cubicBezTo>
                        <a:pt x="3345" y="1798494"/>
                        <a:pt x="3440" y="1791160"/>
                        <a:pt x="3249" y="1789064"/>
                      </a:cubicBezTo>
                      <a:cubicBezTo>
                        <a:pt x="3154" y="1786492"/>
                        <a:pt x="2868" y="1789159"/>
                        <a:pt x="2678" y="1786778"/>
                      </a:cubicBezTo>
                      <a:cubicBezTo>
                        <a:pt x="2487" y="1783825"/>
                        <a:pt x="2487" y="1777253"/>
                        <a:pt x="2487" y="1773348"/>
                      </a:cubicBezTo>
                      <a:cubicBezTo>
                        <a:pt x="2963" y="1774110"/>
                        <a:pt x="3345" y="1772681"/>
                        <a:pt x="3154" y="1762299"/>
                      </a:cubicBezTo>
                      <a:cubicBezTo>
                        <a:pt x="2963" y="1748202"/>
                        <a:pt x="2678" y="1745630"/>
                        <a:pt x="3535" y="1744106"/>
                      </a:cubicBezTo>
                      <a:cubicBezTo>
                        <a:pt x="3821" y="1743630"/>
                        <a:pt x="3821" y="1724865"/>
                        <a:pt x="3630" y="1722770"/>
                      </a:cubicBezTo>
                      <a:cubicBezTo>
                        <a:pt x="3345" y="1719913"/>
                        <a:pt x="3154" y="1725818"/>
                        <a:pt x="3059" y="1717436"/>
                      </a:cubicBezTo>
                      <a:cubicBezTo>
                        <a:pt x="2963" y="1708006"/>
                        <a:pt x="2963" y="1697433"/>
                        <a:pt x="3154" y="1688099"/>
                      </a:cubicBezTo>
                      <a:cubicBezTo>
                        <a:pt x="3249" y="1678193"/>
                        <a:pt x="3726" y="1676860"/>
                        <a:pt x="3916" y="1668382"/>
                      </a:cubicBezTo>
                      <a:cubicBezTo>
                        <a:pt x="4106" y="1660667"/>
                        <a:pt x="4202" y="1648094"/>
                        <a:pt x="3821" y="1641427"/>
                      </a:cubicBezTo>
                      <a:cubicBezTo>
                        <a:pt x="3345" y="1632473"/>
                        <a:pt x="4202" y="1611708"/>
                        <a:pt x="4297" y="1613042"/>
                      </a:cubicBezTo>
                      <a:cubicBezTo>
                        <a:pt x="3726" y="1601993"/>
                        <a:pt x="2963" y="1624663"/>
                        <a:pt x="2678" y="1624567"/>
                      </a:cubicBezTo>
                      <a:cubicBezTo>
                        <a:pt x="2678" y="1624567"/>
                        <a:pt x="2582" y="1612280"/>
                        <a:pt x="2773" y="1611899"/>
                      </a:cubicBezTo>
                      <a:cubicBezTo>
                        <a:pt x="3249" y="1611042"/>
                        <a:pt x="3059" y="1598088"/>
                        <a:pt x="2868" y="1591706"/>
                      </a:cubicBezTo>
                      <a:cubicBezTo>
                        <a:pt x="2487" y="1577895"/>
                        <a:pt x="3249" y="1584086"/>
                        <a:pt x="3821" y="1576466"/>
                      </a:cubicBezTo>
                      <a:cubicBezTo>
                        <a:pt x="4202" y="1571418"/>
                        <a:pt x="3535" y="1569608"/>
                        <a:pt x="3440" y="1567894"/>
                      </a:cubicBezTo>
                      <a:cubicBezTo>
                        <a:pt x="2963" y="1567798"/>
                        <a:pt x="3059" y="1557797"/>
                        <a:pt x="3059" y="1552463"/>
                      </a:cubicBezTo>
                      <a:cubicBezTo>
                        <a:pt x="3059" y="1538080"/>
                        <a:pt x="3345" y="1535794"/>
                        <a:pt x="2678" y="1523602"/>
                      </a:cubicBezTo>
                      <a:cubicBezTo>
                        <a:pt x="2678" y="1522555"/>
                        <a:pt x="2297" y="1513315"/>
                        <a:pt x="2392" y="1511601"/>
                      </a:cubicBezTo>
                      <a:cubicBezTo>
                        <a:pt x="2582" y="1507696"/>
                        <a:pt x="3630" y="1525222"/>
                        <a:pt x="3821" y="1510744"/>
                      </a:cubicBezTo>
                      <a:cubicBezTo>
                        <a:pt x="3821" y="1496647"/>
                        <a:pt x="3916" y="1479787"/>
                        <a:pt x="3916" y="1465309"/>
                      </a:cubicBezTo>
                      <a:cubicBezTo>
                        <a:pt x="3916" y="1466929"/>
                        <a:pt x="3916" y="1478073"/>
                        <a:pt x="3535" y="1477215"/>
                      </a:cubicBezTo>
                      <a:cubicBezTo>
                        <a:pt x="3440" y="1477025"/>
                        <a:pt x="3440" y="1471215"/>
                        <a:pt x="3440" y="1465405"/>
                      </a:cubicBezTo>
                      <a:cubicBezTo>
                        <a:pt x="3440" y="1459690"/>
                        <a:pt x="3345" y="1453974"/>
                        <a:pt x="3154" y="1453879"/>
                      </a:cubicBezTo>
                      <a:cubicBezTo>
                        <a:pt x="3249" y="1453879"/>
                        <a:pt x="3249" y="1455022"/>
                        <a:pt x="3154" y="1456641"/>
                      </a:cubicBezTo>
                      <a:cubicBezTo>
                        <a:pt x="3154" y="1458261"/>
                        <a:pt x="3059" y="1460356"/>
                        <a:pt x="2963" y="1462452"/>
                      </a:cubicBezTo>
                      <a:cubicBezTo>
                        <a:pt x="2868" y="1466452"/>
                        <a:pt x="2678" y="1469977"/>
                        <a:pt x="2582" y="1467881"/>
                      </a:cubicBezTo>
                      <a:cubicBezTo>
                        <a:pt x="2392" y="1457594"/>
                        <a:pt x="1535" y="1442449"/>
                        <a:pt x="2582" y="1442735"/>
                      </a:cubicBezTo>
                      <a:cubicBezTo>
                        <a:pt x="2868" y="1445307"/>
                        <a:pt x="3249" y="1450069"/>
                        <a:pt x="3345" y="1441878"/>
                      </a:cubicBezTo>
                      <a:cubicBezTo>
                        <a:pt x="3440" y="1429876"/>
                        <a:pt x="3535" y="1412446"/>
                        <a:pt x="3345" y="1400539"/>
                      </a:cubicBezTo>
                      <a:cubicBezTo>
                        <a:pt x="3249" y="1391110"/>
                        <a:pt x="2487" y="1399777"/>
                        <a:pt x="2106" y="1398634"/>
                      </a:cubicBezTo>
                      <a:cubicBezTo>
                        <a:pt x="2106" y="1392062"/>
                        <a:pt x="2582" y="1369297"/>
                        <a:pt x="2868" y="1365964"/>
                      </a:cubicBezTo>
                      <a:cubicBezTo>
                        <a:pt x="3154" y="1362820"/>
                        <a:pt x="3345" y="1382347"/>
                        <a:pt x="3345" y="1384728"/>
                      </a:cubicBezTo>
                      <a:cubicBezTo>
                        <a:pt x="3345" y="1375965"/>
                        <a:pt x="3154" y="1357391"/>
                        <a:pt x="3535" y="1350628"/>
                      </a:cubicBezTo>
                      <a:cubicBezTo>
                        <a:pt x="3821" y="1345390"/>
                        <a:pt x="4583" y="1347771"/>
                        <a:pt x="4964" y="1347866"/>
                      </a:cubicBezTo>
                      <a:cubicBezTo>
                        <a:pt x="4297" y="1341580"/>
                        <a:pt x="3630" y="1337198"/>
                        <a:pt x="3059" y="1327673"/>
                      </a:cubicBezTo>
                      <a:cubicBezTo>
                        <a:pt x="2773" y="1322815"/>
                        <a:pt x="2963" y="1313957"/>
                        <a:pt x="2773" y="1307385"/>
                      </a:cubicBezTo>
                      <a:cubicBezTo>
                        <a:pt x="2678" y="1304051"/>
                        <a:pt x="2011" y="1298812"/>
                        <a:pt x="2487" y="1294050"/>
                      </a:cubicBezTo>
                      <a:cubicBezTo>
                        <a:pt x="2963" y="1288240"/>
                        <a:pt x="3630" y="1301479"/>
                        <a:pt x="4202" y="1297574"/>
                      </a:cubicBezTo>
                      <a:cubicBezTo>
                        <a:pt x="4678" y="1294336"/>
                        <a:pt x="4202" y="1282620"/>
                        <a:pt x="4106" y="1278619"/>
                      </a:cubicBezTo>
                      <a:cubicBezTo>
                        <a:pt x="3916" y="1273476"/>
                        <a:pt x="3630" y="1273381"/>
                        <a:pt x="3535" y="1266427"/>
                      </a:cubicBezTo>
                      <a:cubicBezTo>
                        <a:pt x="3535" y="1258903"/>
                        <a:pt x="3535" y="1250997"/>
                        <a:pt x="3440" y="1243472"/>
                      </a:cubicBezTo>
                      <a:cubicBezTo>
                        <a:pt x="3440" y="1225470"/>
                        <a:pt x="3726" y="1199848"/>
                        <a:pt x="3249" y="1182893"/>
                      </a:cubicBezTo>
                      <a:cubicBezTo>
                        <a:pt x="3154" y="1178797"/>
                        <a:pt x="2678" y="1177845"/>
                        <a:pt x="2868" y="1172606"/>
                      </a:cubicBezTo>
                      <a:cubicBezTo>
                        <a:pt x="3059" y="1165939"/>
                        <a:pt x="3535" y="1164796"/>
                        <a:pt x="3821" y="1157652"/>
                      </a:cubicBezTo>
                      <a:cubicBezTo>
                        <a:pt x="4297" y="1143174"/>
                        <a:pt x="4392" y="1119933"/>
                        <a:pt x="4011" y="1104788"/>
                      </a:cubicBezTo>
                      <a:cubicBezTo>
                        <a:pt x="3916" y="1101740"/>
                        <a:pt x="3345" y="1095644"/>
                        <a:pt x="3440" y="1094025"/>
                      </a:cubicBezTo>
                      <a:cubicBezTo>
                        <a:pt x="3630" y="1088024"/>
                        <a:pt x="4392" y="1093739"/>
                        <a:pt x="4392" y="1084214"/>
                      </a:cubicBezTo>
                      <a:cubicBezTo>
                        <a:pt x="4392" y="1084119"/>
                        <a:pt x="4202" y="1083452"/>
                        <a:pt x="4011" y="1081738"/>
                      </a:cubicBezTo>
                      <a:cubicBezTo>
                        <a:pt x="3821" y="1080118"/>
                        <a:pt x="3630" y="1077547"/>
                        <a:pt x="3630" y="1073737"/>
                      </a:cubicBezTo>
                      <a:cubicBezTo>
                        <a:pt x="3630" y="1068498"/>
                        <a:pt x="3630" y="1062211"/>
                        <a:pt x="3249" y="1061068"/>
                      </a:cubicBezTo>
                      <a:cubicBezTo>
                        <a:pt x="2487" y="1058497"/>
                        <a:pt x="2487" y="1055925"/>
                        <a:pt x="1916" y="1045923"/>
                      </a:cubicBezTo>
                      <a:cubicBezTo>
                        <a:pt x="2106" y="1043066"/>
                        <a:pt x="3440" y="1034303"/>
                        <a:pt x="3345" y="1037923"/>
                      </a:cubicBezTo>
                      <a:cubicBezTo>
                        <a:pt x="3249" y="1040875"/>
                        <a:pt x="2963" y="1047448"/>
                        <a:pt x="3345" y="1052400"/>
                      </a:cubicBezTo>
                      <a:cubicBezTo>
                        <a:pt x="3535" y="1055639"/>
                        <a:pt x="3630" y="1052686"/>
                        <a:pt x="3726" y="1049162"/>
                      </a:cubicBezTo>
                      <a:cubicBezTo>
                        <a:pt x="3821" y="1042495"/>
                        <a:pt x="3154" y="1022873"/>
                        <a:pt x="3821" y="1017634"/>
                      </a:cubicBezTo>
                      <a:cubicBezTo>
                        <a:pt x="4297" y="1013634"/>
                        <a:pt x="3630" y="977534"/>
                        <a:pt x="3630" y="965533"/>
                      </a:cubicBezTo>
                      <a:cubicBezTo>
                        <a:pt x="2963" y="965342"/>
                        <a:pt x="2963" y="972676"/>
                        <a:pt x="2392" y="972581"/>
                      </a:cubicBezTo>
                      <a:cubicBezTo>
                        <a:pt x="2392" y="964294"/>
                        <a:pt x="3154" y="957246"/>
                        <a:pt x="3059" y="953436"/>
                      </a:cubicBezTo>
                      <a:cubicBezTo>
                        <a:pt x="2963" y="946292"/>
                        <a:pt x="2297" y="941148"/>
                        <a:pt x="2011" y="935719"/>
                      </a:cubicBezTo>
                      <a:cubicBezTo>
                        <a:pt x="2487" y="932862"/>
                        <a:pt x="5059" y="892381"/>
                        <a:pt x="3726" y="892095"/>
                      </a:cubicBezTo>
                      <a:cubicBezTo>
                        <a:pt x="3630" y="896952"/>
                        <a:pt x="3821" y="898477"/>
                        <a:pt x="3916" y="900477"/>
                      </a:cubicBezTo>
                      <a:cubicBezTo>
                        <a:pt x="4011" y="904477"/>
                        <a:pt x="3059" y="898667"/>
                        <a:pt x="2963" y="897048"/>
                      </a:cubicBezTo>
                      <a:cubicBezTo>
                        <a:pt x="2773" y="893619"/>
                        <a:pt x="2678" y="887332"/>
                        <a:pt x="2678" y="882284"/>
                      </a:cubicBezTo>
                      <a:cubicBezTo>
                        <a:pt x="2868" y="869330"/>
                        <a:pt x="3916" y="883808"/>
                        <a:pt x="4106" y="868854"/>
                      </a:cubicBezTo>
                      <a:cubicBezTo>
                        <a:pt x="4202" y="862186"/>
                        <a:pt x="4202" y="851899"/>
                        <a:pt x="4106" y="845327"/>
                      </a:cubicBezTo>
                      <a:cubicBezTo>
                        <a:pt x="3916" y="836945"/>
                        <a:pt x="3345" y="842755"/>
                        <a:pt x="3345" y="831230"/>
                      </a:cubicBezTo>
                      <a:cubicBezTo>
                        <a:pt x="3345" y="823324"/>
                        <a:pt x="3249" y="818467"/>
                        <a:pt x="3726" y="818562"/>
                      </a:cubicBezTo>
                      <a:cubicBezTo>
                        <a:pt x="3821" y="819610"/>
                        <a:pt x="4202" y="823801"/>
                        <a:pt x="4297" y="823039"/>
                      </a:cubicBezTo>
                      <a:cubicBezTo>
                        <a:pt x="4487" y="821896"/>
                        <a:pt x="2678" y="788368"/>
                        <a:pt x="3249" y="783129"/>
                      </a:cubicBezTo>
                      <a:cubicBezTo>
                        <a:pt x="3726" y="778938"/>
                        <a:pt x="4202" y="782367"/>
                        <a:pt x="4297" y="768937"/>
                      </a:cubicBezTo>
                      <a:cubicBezTo>
                        <a:pt x="4297" y="765889"/>
                        <a:pt x="4106" y="751887"/>
                        <a:pt x="4106" y="749125"/>
                      </a:cubicBezTo>
                      <a:cubicBezTo>
                        <a:pt x="4202" y="751315"/>
                        <a:pt x="2963" y="777223"/>
                        <a:pt x="3059" y="765127"/>
                      </a:cubicBezTo>
                      <a:cubicBezTo>
                        <a:pt x="3154" y="755030"/>
                        <a:pt x="3249" y="746077"/>
                        <a:pt x="3345" y="735789"/>
                      </a:cubicBezTo>
                      <a:lnTo>
                        <a:pt x="3345" y="719883"/>
                      </a:lnTo>
                      <a:cubicBezTo>
                        <a:pt x="3440" y="716454"/>
                        <a:pt x="3345" y="714739"/>
                        <a:pt x="3154" y="714549"/>
                      </a:cubicBezTo>
                      <a:cubicBezTo>
                        <a:pt x="3059" y="710358"/>
                        <a:pt x="4106" y="718168"/>
                        <a:pt x="4202" y="717692"/>
                      </a:cubicBezTo>
                      <a:cubicBezTo>
                        <a:pt x="4583" y="715977"/>
                        <a:pt x="4106" y="706072"/>
                        <a:pt x="4011" y="704167"/>
                      </a:cubicBezTo>
                      <a:cubicBezTo>
                        <a:pt x="3821" y="701500"/>
                        <a:pt x="3249" y="695785"/>
                        <a:pt x="3535" y="689784"/>
                      </a:cubicBezTo>
                      <a:cubicBezTo>
                        <a:pt x="3726" y="684355"/>
                        <a:pt x="4202" y="688546"/>
                        <a:pt x="4487" y="686260"/>
                      </a:cubicBezTo>
                      <a:cubicBezTo>
                        <a:pt x="4106" y="689689"/>
                        <a:pt x="3440" y="668257"/>
                        <a:pt x="3345" y="663018"/>
                      </a:cubicBezTo>
                      <a:cubicBezTo>
                        <a:pt x="3249" y="657494"/>
                        <a:pt x="3154" y="650636"/>
                        <a:pt x="3345" y="645112"/>
                      </a:cubicBezTo>
                      <a:cubicBezTo>
                        <a:pt x="3440" y="640159"/>
                        <a:pt x="3726" y="643016"/>
                        <a:pt x="3821" y="637682"/>
                      </a:cubicBezTo>
                      <a:cubicBezTo>
                        <a:pt x="3916" y="633110"/>
                        <a:pt x="4106" y="613584"/>
                        <a:pt x="3630" y="612917"/>
                      </a:cubicBezTo>
                      <a:cubicBezTo>
                        <a:pt x="3249" y="612250"/>
                        <a:pt x="3059" y="610822"/>
                        <a:pt x="3059" y="603392"/>
                      </a:cubicBezTo>
                      <a:cubicBezTo>
                        <a:pt x="3059" y="603297"/>
                        <a:pt x="3059" y="600535"/>
                        <a:pt x="3059" y="597868"/>
                      </a:cubicBezTo>
                      <a:cubicBezTo>
                        <a:pt x="3059" y="595201"/>
                        <a:pt x="3154" y="592534"/>
                        <a:pt x="3154" y="592534"/>
                      </a:cubicBezTo>
                      <a:cubicBezTo>
                        <a:pt x="3345" y="592534"/>
                        <a:pt x="4297" y="612631"/>
                        <a:pt x="4487" y="599392"/>
                      </a:cubicBezTo>
                      <a:cubicBezTo>
                        <a:pt x="4678" y="588247"/>
                        <a:pt x="3726" y="583771"/>
                        <a:pt x="4106" y="572722"/>
                      </a:cubicBezTo>
                      <a:cubicBezTo>
                        <a:pt x="4487" y="560053"/>
                        <a:pt x="4106" y="551767"/>
                        <a:pt x="3726" y="541384"/>
                      </a:cubicBezTo>
                      <a:cubicBezTo>
                        <a:pt x="3440" y="533383"/>
                        <a:pt x="3630" y="535288"/>
                        <a:pt x="3726" y="530812"/>
                      </a:cubicBezTo>
                      <a:cubicBezTo>
                        <a:pt x="3821" y="527478"/>
                        <a:pt x="3535" y="520906"/>
                        <a:pt x="3535" y="517381"/>
                      </a:cubicBezTo>
                      <a:cubicBezTo>
                        <a:pt x="3154" y="513762"/>
                        <a:pt x="2487" y="499760"/>
                        <a:pt x="3249" y="495950"/>
                      </a:cubicBezTo>
                      <a:cubicBezTo>
                        <a:pt x="3440" y="495093"/>
                        <a:pt x="4964" y="489187"/>
                        <a:pt x="4106" y="481758"/>
                      </a:cubicBezTo>
                      <a:cubicBezTo>
                        <a:pt x="3726" y="478138"/>
                        <a:pt x="3440" y="478900"/>
                        <a:pt x="3535" y="469089"/>
                      </a:cubicBezTo>
                      <a:cubicBezTo>
                        <a:pt x="3535" y="463756"/>
                        <a:pt x="4011" y="467375"/>
                        <a:pt x="4202" y="464898"/>
                      </a:cubicBezTo>
                      <a:cubicBezTo>
                        <a:pt x="4392" y="462041"/>
                        <a:pt x="4392" y="455469"/>
                        <a:pt x="4392" y="451564"/>
                      </a:cubicBezTo>
                      <a:lnTo>
                        <a:pt x="3535" y="451373"/>
                      </a:lnTo>
                      <a:cubicBezTo>
                        <a:pt x="3440" y="454897"/>
                        <a:pt x="3249" y="460612"/>
                        <a:pt x="3059" y="462041"/>
                      </a:cubicBezTo>
                      <a:cubicBezTo>
                        <a:pt x="2678" y="464518"/>
                        <a:pt x="2773" y="446706"/>
                        <a:pt x="2773" y="444134"/>
                      </a:cubicBezTo>
                      <a:cubicBezTo>
                        <a:pt x="2773" y="431847"/>
                        <a:pt x="3249" y="438133"/>
                        <a:pt x="3535" y="427370"/>
                      </a:cubicBezTo>
                      <a:cubicBezTo>
                        <a:pt x="3630" y="425465"/>
                        <a:pt x="4011" y="409463"/>
                        <a:pt x="3916" y="407939"/>
                      </a:cubicBezTo>
                      <a:cubicBezTo>
                        <a:pt x="3535" y="403843"/>
                        <a:pt x="3249" y="408701"/>
                        <a:pt x="3249" y="397938"/>
                      </a:cubicBezTo>
                      <a:cubicBezTo>
                        <a:pt x="3249" y="392699"/>
                        <a:pt x="3345" y="387079"/>
                        <a:pt x="3154" y="384603"/>
                      </a:cubicBezTo>
                      <a:cubicBezTo>
                        <a:pt x="2582" y="378983"/>
                        <a:pt x="2868" y="344884"/>
                        <a:pt x="2963" y="336121"/>
                      </a:cubicBezTo>
                      <a:cubicBezTo>
                        <a:pt x="3059" y="326976"/>
                        <a:pt x="3154" y="328881"/>
                        <a:pt x="3535" y="325834"/>
                      </a:cubicBezTo>
                      <a:cubicBezTo>
                        <a:pt x="3916" y="322976"/>
                        <a:pt x="3821" y="309546"/>
                        <a:pt x="3821" y="304497"/>
                      </a:cubicBezTo>
                      <a:cubicBezTo>
                        <a:pt x="4011" y="297830"/>
                        <a:pt x="4106" y="286400"/>
                        <a:pt x="3630" y="283066"/>
                      </a:cubicBezTo>
                      <a:cubicBezTo>
                        <a:pt x="3345" y="280971"/>
                        <a:pt x="3440" y="276208"/>
                        <a:pt x="3440" y="269922"/>
                      </a:cubicBezTo>
                      <a:cubicBezTo>
                        <a:pt x="3440" y="265826"/>
                        <a:pt x="3154" y="264969"/>
                        <a:pt x="3059" y="259349"/>
                      </a:cubicBezTo>
                      <a:cubicBezTo>
                        <a:pt x="2963" y="254491"/>
                        <a:pt x="6583" y="251158"/>
                        <a:pt x="10202" y="250681"/>
                      </a:cubicBezTo>
                      <a:cubicBezTo>
                        <a:pt x="13822" y="250205"/>
                        <a:pt x="17346" y="249729"/>
                        <a:pt x="21632" y="249062"/>
                      </a:cubicBezTo>
                      <a:cubicBezTo>
                        <a:pt x="31348" y="247633"/>
                        <a:pt x="54113" y="242585"/>
                        <a:pt x="46112" y="243538"/>
                      </a:cubicBezTo>
                      <a:cubicBezTo>
                        <a:pt x="45445" y="243633"/>
                        <a:pt x="36587" y="245062"/>
                        <a:pt x="34968" y="245252"/>
                      </a:cubicBezTo>
                      <a:cubicBezTo>
                        <a:pt x="29443" y="246014"/>
                        <a:pt x="23537" y="246776"/>
                        <a:pt x="19537" y="247157"/>
                      </a:cubicBezTo>
                      <a:cubicBezTo>
                        <a:pt x="16489" y="247538"/>
                        <a:pt x="13346" y="247919"/>
                        <a:pt x="10107" y="248300"/>
                      </a:cubicBezTo>
                      <a:cubicBezTo>
                        <a:pt x="5916" y="248776"/>
                        <a:pt x="2011" y="252015"/>
                        <a:pt x="963" y="256301"/>
                      </a:cubicBezTo>
                      <a:cubicBezTo>
                        <a:pt x="392" y="258682"/>
                        <a:pt x="677" y="260397"/>
                        <a:pt x="582" y="261921"/>
                      </a:cubicBezTo>
                      <a:lnTo>
                        <a:pt x="582" y="266969"/>
                      </a:lnTo>
                      <a:cubicBezTo>
                        <a:pt x="582" y="270398"/>
                        <a:pt x="582" y="273732"/>
                        <a:pt x="582" y="277256"/>
                      </a:cubicBezTo>
                      <a:cubicBezTo>
                        <a:pt x="677" y="286686"/>
                        <a:pt x="1630" y="277637"/>
                        <a:pt x="1725" y="290401"/>
                      </a:cubicBezTo>
                      <a:cubicBezTo>
                        <a:pt x="1820" y="298973"/>
                        <a:pt x="1630" y="304974"/>
                        <a:pt x="1344" y="311165"/>
                      </a:cubicBezTo>
                      <a:cubicBezTo>
                        <a:pt x="963" y="311070"/>
                        <a:pt x="963" y="311927"/>
                        <a:pt x="963" y="318404"/>
                      </a:cubicBezTo>
                      <a:cubicBezTo>
                        <a:pt x="963" y="329453"/>
                        <a:pt x="963" y="323547"/>
                        <a:pt x="1535" y="326786"/>
                      </a:cubicBezTo>
                      <a:cubicBezTo>
                        <a:pt x="1725" y="328215"/>
                        <a:pt x="1916" y="336311"/>
                        <a:pt x="1725" y="339645"/>
                      </a:cubicBezTo>
                      <a:cubicBezTo>
                        <a:pt x="1249" y="347074"/>
                        <a:pt x="582" y="333358"/>
                        <a:pt x="487" y="350122"/>
                      </a:cubicBezTo>
                      <a:cubicBezTo>
                        <a:pt x="487" y="356028"/>
                        <a:pt x="868" y="369744"/>
                        <a:pt x="1344" y="369839"/>
                      </a:cubicBezTo>
                      <a:cubicBezTo>
                        <a:pt x="1344" y="372887"/>
                        <a:pt x="1344" y="377935"/>
                        <a:pt x="1344" y="381364"/>
                      </a:cubicBezTo>
                      <a:cubicBezTo>
                        <a:pt x="1439" y="385460"/>
                        <a:pt x="1916" y="416512"/>
                        <a:pt x="1916" y="418607"/>
                      </a:cubicBezTo>
                      <a:cubicBezTo>
                        <a:pt x="1725" y="421464"/>
                        <a:pt x="1439" y="417464"/>
                        <a:pt x="1249" y="412797"/>
                      </a:cubicBezTo>
                      <a:cubicBezTo>
                        <a:pt x="1154" y="410415"/>
                        <a:pt x="963" y="407939"/>
                        <a:pt x="868" y="406034"/>
                      </a:cubicBezTo>
                      <a:cubicBezTo>
                        <a:pt x="773" y="404129"/>
                        <a:pt x="582" y="402700"/>
                        <a:pt x="582" y="402700"/>
                      </a:cubicBezTo>
                      <a:cubicBezTo>
                        <a:pt x="582" y="402700"/>
                        <a:pt x="773" y="405177"/>
                        <a:pt x="773" y="408892"/>
                      </a:cubicBezTo>
                      <a:cubicBezTo>
                        <a:pt x="868" y="412606"/>
                        <a:pt x="868" y="417655"/>
                        <a:pt x="963" y="422798"/>
                      </a:cubicBezTo>
                      <a:cubicBezTo>
                        <a:pt x="1154" y="433085"/>
                        <a:pt x="1344" y="443848"/>
                        <a:pt x="1344" y="446325"/>
                      </a:cubicBezTo>
                      <a:cubicBezTo>
                        <a:pt x="1725" y="453278"/>
                        <a:pt x="1535" y="458422"/>
                        <a:pt x="1154" y="465375"/>
                      </a:cubicBezTo>
                      <a:cubicBezTo>
                        <a:pt x="487" y="476043"/>
                        <a:pt x="1154" y="475281"/>
                        <a:pt x="1154" y="482234"/>
                      </a:cubicBezTo>
                      <a:cubicBezTo>
                        <a:pt x="1154" y="490235"/>
                        <a:pt x="1154" y="492235"/>
                        <a:pt x="868" y="497760"/>
                      </a:cubicBezTo>
                      <a:cubicBezTo>
                        <a:pt x="773" y="499665"/>
                        <a:pt x="773" y="501951"/>
                        <a:pt x="773" y="504522"/>
                      </a:cubicBezTo>
                      <a:cubicBezTo>
                        <a:pt x="868" y="510047"/>
                        <a:pt x="1249" y="514047"/>
                        <a:pt x="1535" y="509571"/>
                      </a:cubicBezTo>
                      <a:cubicBezTo>
                        <a:pt x="1820" y="507380"/>
                        <a:pt x="2297" y="506618"/>
                        <a:pt x="2106" y="514619"/>
                      </a:cubicBezTo>
                      <a:cubicBezTo>
                        <a:pt x="1916" y="521953"/>
                        <a:pt x="1439" y="523192"/>
                        <a:pt x="1249" y="530716"/>
                      </a:cubicBezTo>
                      <a:cubicBezTo>
                        <a:pt x="1058" y="538241"/>
                        <a:pt x="1344" y="547004"/>
                        <a:pt x="1439" y="553672"/>
                      </a:cubicBezTo>
                      <a:cubicBezTo>
                        <a:pt x="1439" y="559387"/>
                        <a:pt x="1439" y="565006"/>
                        <a:pt x="1249" y="570150"/>
                      </a:cubicBezTo>
                      <a:cubicBezTo>
                        <a:pt x="1058" y="571579"/>
                        <a:pt x="963" y="573484"/>
                        <a:pt x="963" y="575865"/>
                      </a:cubicBezTo>
                      <a:cubicBezTo>
                        <a:pt x="963" y="585294"/>
                        <a:pt x="1344" y="582913"/>
                        <a:pt x="1344" y="592343"/>
                      </a:cubicBezTo>
                      <a:cubicBezTo>
                        <a:pt x="1249" y="598534"/>
                        <a:pt x="1154" y="602630"/>
                        <a:pt x="1058" y="608821"/>
                      </a:cubicBezTo>
                      <a:cubicBezTo>
                        <a:pt x="963" y="623204"/>
                        <a:pt x="1058" y="641206"/>
                        <a:pt x="1535" y="653303"/>
                      </a:cubicBezTo>
                      <a:cubicBezTo>
                        <a:pt x="1916" y="661685"/>
                        <a:pt x="1916" y="663971"/>
                        <a:pt x="1249" y="663781"/>
                      </a:cubicBezTo>
                      <a:cubicBezTo>
                        <a:pt x="868" y="656637"/>
                        <a:pt x="868" y="666257"/>
                        <a:pt x="868" y="671686"/>
                      </a:cubicBezTo>
                      <a:cubicBezTo>
                        <a:pt x="868" y="679402"/>
                        <a:pt x="773" y="689022"/>
                        <a:pt x="963" y="696356"/>
                      </a:cubicBezTo>
                      <a:cubicBezTo>
                        <a:pt x="1058" y="701881"/>
                        <a:pt x="1439" y="706738"/>
                        <a:pt x="1249" y="715215"/>
                      </a:cubicBezTo>
                      <a:cubicBezTo>
                        <a:pt x="582" y="715025"/>
                        <a:pt x="773" y="735599"/>
                        <a:pt x="868" y="742362"/>
                      </a:cubicBezTo>
                      <a:cubicBezTo>
                        <a:pt x="963" y="749315"/>
                        <a:pt x="2011" y="759031"/>
                        <a:pt x="1725" y="761983"/>
                      </a:cubicBezTo>
                      <a:cubicBezTo>
                        <a:pt x="1154" y="769127"/>
                        <a:pt x="868" y="771223"/>
                        <a:pt x="773" y="784653"/>
                      </a:cubicBezTo>
                      <a:cubicBezTo>
                        <a:pt x="773" y="804274"/>
                        <a:pt x="773" y="824848"/>
                        <a:pt x="773" y="844375"/>
                      </a:cubicBezTo>
                      <a:cubicBezTo>
                        <a:pt x="868" y="851518"/>
                        <a:pt x="963" y="858567"/>
                        <a:pt x="963" y="865520"/>
                      </a:cubicBezTo>
                      <a:cubicBezTo>
                        <a:pt x="1058" y="869806"/>
                        <a:pt x="1344" y="872950"/>
                        <a:pt x="1344" y="876855"/>
                      </a:cubicBezTo>
                      <a:cubicBezTo>
                        <a:pt x="1344" y="882379"/>
                        <a:pt x="773" y="887047"/>
                        <a:pt x="582" y="891428"/>
                      </a:cubicBezTo>
                      <a:cubicBezTo>
                        <a:pt x="392" y="897048"/>
                        <a:pt x="201" y="903906"/>
                        <a:pt x="201" y="910668"/>
                      </a:cubicBezTo>
                      <a:cubicBezTo>
                        <a:pt x="106" y="919813"/>
                        <a:pt x="201" y="927909"/>
                        <a:pt x="773" y="928099"/>
                      </a:cubicBezTo>
                      <a:cubicBezTo>
                        <a:pt x="582" y="928004"/>
                        <a:pt x="582" y="933148"/>
                        <a:pt x="773" y="938767"/>
                      </a:cubicBezTo>
                      <a:cubicBezTo>
                        <a:pt x="963" y="944387"/>
                        <a:pt x="1058" y="950673"/>
                        <a:pt x="1154" y="952960"/>
                      </a:cubicBezTo>
                      <a:cubicBezTo>
                        <a:pt x="1058" y="955531"/>
                        <a:pt x="582" y="966676"/>
                        <a:pt x="392" y="972010"/>
                      </a:cubicBezTo>
                      <a:cubicBezTo>
                        <a:pt x="297" y="979820"/>
                        <a:pt x="201" y="989631"/>
                        <a:pt x="297" y="997537"/>
                      </a:cubicBezTo>
                      <a:cubicBezTo>
                        <a:pt x="392" y="1004585"/>
                        <a:pt x="963" y="1001632"/>
                        <a:pt x="1344" y="1001632"/>
                      </a:cubicBezTo>
                      <a:cubicBezTo>
                        <a:pt x="1344" y="1005061"/>
                        <a:pt x="1344" y="1012872"/>
                        <a:pt x="1344" y="1016301"/>
                      </a:cubicBezTo>
                      <a:cubicBezTo>
                        <a:pt x="1249" y="1015920"/>
                        <a:pt x="1058" y="1016110"/>
                        <a:pt x="963" y="1017158"/>
                      </a:cubicBezTo>
                      <a:cubicBezTo>
                        <a:pt x="868" y="1019254"/>
                        <a:pt x="868" y="1026207"/>
                        <a:pt x="868" y="1028969"/>
                      </a:cubicBezTo>
                      <a:cubicBezTo>
                        <a:pt x="868" y="1031636"/>
                        <a:pt x="487" y="1032970"/>
                        <a:pt x="487" y="1037351"/>
                      </a:cubicBezTo>
                      <a:cubicBezTo>
                        <a:pt x="487" y="1042114"/>
                        <a:pt x="487" y="1047257"/>
                        <a:pt x="487" y="1052115"/>
                      </a:cubicBezTo>
                      <a:cubicBezTo>
                        <a:pt x="582" y="1067260"/>
                        <a:pt x="963" y="1073260"/>
                        <a:pt x="1344" y="1085738"/>
                      </a:cubicBezTo>
                      <a:cubicBezTo>
                        <a:pt x="1820" y="1101454"/>
                        <a:pt x="1344" y="1097073"/>
                        <a:pt x="677" y="1096978"/>
                      </a:cubicBezTo>
                      <a:cubicBezTo>
                        <a:pt x="1058" y="1097073"/>
                        <a:pt x="677" y="1106312"/>
                        <a:pt x="963" y="1110503"/>
                      </a:cubicBezTo>
                      <a:cubicBezTo>
                        <a:pt x="1058" y="1111360"/>
                        <a:pt x="1535" y="1111741"/>
                        <a:pt x="1535" y="1112789"/>
                      </a:cubicBezTo>
                      <a:cubicBezTo>
                        <a:pt x="1535" y="1119361"/>
                        <a:pt x="868" y="1117932"/>
                        <a:pt x="868" y="1123648"/>
                      </a:cubicBezTo>
                      <a:cubicBezTo>
                        <a:pt x="868" y="1131458"/>
                        <a:pt x="1439" y="1136792"/>
                        <a:pt x="1535" y="1144031"/>
                      </a:cubicBezTo>
                      <a:cubicBezTo>
                        <a:pt x="1725" y="1156032"/>
                        <a:pt x="1249" y="1148794"/>
                        <a:pt x="1058" y="1144222"/>
                      </a:cubicBezTo>
                      <a:cubicBezTo>
                        <a:pt x="773" y="1137459"/>
                        <a:pt x="11" y="1138888"/>
                        <a:pt x="201" y="1149174"/>
                      </a:cubicBezTo>
                      <a:cubicBezTo>
                        <a:pt x="392" y="1159176"/>
                        <a:pt x="773" y="1170511"/>
                        <a:pt x="1439" y="1170606"/>
                      </a:cubicBezTo>
                      <a:cubicBezTo>
                        <a:pt x="677" y="1170415"/>
                        <a:pt x="677" y="1186894"/>
                        <a:pt x="677" y="1203467"/>
                      </a:cubicBezTo>
                      <a:cubicBezTo>
                        <a:pt x="677" y="1211754"/>
                        <a:pt x="677" y="1220040"/>
                        <a:pt x="677" y="1226232"/>
                      </a:cubicBezTo>
                      <a:cubicBezTo>
                        <a:pt x="677" y="1232423"/>
                        <a:pt x="487" y="1236519"/>
                        <a:pt x="297" y="1236424"/>
                      </a:cubicBezTo>
                      <a:cubicBezTo>
                        <a:pt x="-466" y="1248901"/>
                        <a:pt x="487" y="1260712"/>
                        <a:pt x="582" y="1274428"/>
                      </a:cubicBezTo>
                      <a:cubicBezTo>
                        <a:pt x="582" y="1284906"/>
                        <a:pt x="582" y="1295383"/>
                        <a:pt x="677" y="1305861"/>
                      </a:cubicBezTo>
                      <a:cubicBezTo>
                        <a:pt x="773" y="1320053"/>
                        <a:pt x="963" y="1333483"/>
                        <a:pt x="1058" y="1346437"/>
                      </a:cubicBezTo>
                      <a:cubicBezTo>
                        <a:pt x="1058" y="1356915"/>
                        <a:pt x="582" y="1359487"/>
                        <a:pt x="582" y="1372822"/>
                      </a:cubicBezTo>
                      <a:cubicBezTo>
                        <a:pt x="582" y="1377774"/>
                        <a:pt x="582" y="1385966"/>
                        <a:pt x="773" y="1389586"/>
                      </a:cubicBezTo>
                      <a:cubicBezTo>
                        <a:pt x="868" y="1391395"/>
                        <a:pt x="1249" y="1389966"/>
                        <a:pt x="1249" y="1394253"/>
                      </a:cubicBezTo>
                      <a:cubicBezTo>
                        <a:pt x="1249" y="1404445"/>
                        <a:pt x="392" y="1405207"/>
                        <a:pt x="11" y="1405111"/>
                      </a:cubicBezTo>
                      <a:cubicBezTo>
                        <a:pt x="106" y="1405111"/>
                        <a:pt x="201" y="1406540"/>
                        <a:pt x="297" y="1408921"/>
                      </a:cubicBezTo>
                      <a:cubicBezTo>
                        <a:pt x="297" y="1411303"/>
                        <a:pt x="392" y="1414732"/>
                        <a:pt x="487" y="1418923"/>
                      </a:cubicBezTo>
                      <a:cubicBezTo>
                        <a:pt x="487" y="1427209"/>
                        <a:pt x="582" y="1438354"/>
                        <a:pt x="582" y="1449879"/>
                      </a:cubicBezTo>
                      <a:cubicBezTo>
                        <a:pt x="487" y="1472929"/>
                        <a:pt x="487" y="1497313"/>
                        <a:pt x="392" y="1503219"/>
                      </a:cubicBezTo>
                      <a:cubicBezTo>
                        <a:pt x="297" y="1515125"/>
                        <a:pt x="106" y="1529127"/>
                        <a:pt x="11" y="1540271"/>
                      </a:cubicBezTo>
                      <a:cubicBezTo>
                        <a:pt x="11" y="1551130"/>
                        <a:pt x="201" y="1562369"/>
                        <a:pt x="487" y="1572180"/>
                      </a:cubicBezTo>
                      <a:cubicBezTo>
                        <a:pt x="582" y="1575418"/>
                        <a:pt x="1535" y="1588563"/>
                        <a:pt x="1535" y="1582753"/>
                      </a:cubicBezTo>
                      <a:cubicBezTo>
                        <a:pt x="1535" y="1590944"/>
                        <a:pt x="297" y="1584943"/>
                        <a:pt x="677" y="1598278"/>
                      </a:cubicBezTo>
                      <a:cubicBezTo>
                        <a:pt x="773" y="1599993"/>
                        <a:pt x="1344" y="1612852"/>
                        <a:pt x="1154" y="1615709"/>
                      </a:cubicBezTo>
                      <a:cubicBezTo>
                        <a:pt x="1058" y="1617233"/>
                        <a:pt x="106" y="1605803"/>
                        <a:pt x="201" y="1613614"/>
                      </a:cubicBezTo>
                      <a:cubicBezTo>
                        <a:pt x="297" y="1623139"/>
                        <a:pt x="677" y="1640379"/>
                        <a:pt x="1344" y="1640569"/>
                      </a:cubicBezTo>
                      <a:cubicBezTo>
                        <a:pt x="1439" y="1646570"/>
                        <a:pt x="677" y="1653428"/>
                        <a:pt x="487" y="1655047"/>
                      </a:cubicBezTo>
                      <a:cubicBezTo>
                        <a:pt x="487" y="1656857"/>
                        <a:pt x="-84" y="1675050"/>
                        <a:pt x="11" y="1676383"/>
                      </a:cubicBezTo>
                      <a:cubicBezTo>
                        <a:pt x="297" y="1679717"/>
                        <a:pt x="963" y="1678479"/>
                        <a:pt x="1058" y="1688671"/>
                      </a:cubicBezTo>
                      <a:cubicBezTo>
                        <a:pt x="963" y="1696386"/>
                        <a:pt x="963" y="1701720"/>
                        <a:pt x="963" y="1710292"/>
                      </a:cubicBezTo>
                      <a:cubicBezTo>
                        <a:pt x="1058" y="1718389"/>
                        <a:pt x="1344" y="1719627"/>
                        <a:pt x="1344" y="1728485"/>
                      </a:cubicBezTo>
                      <a:cubicBezTo>
                        <a:pt x="1344" y="1739058"/>
                        <a:pt x="773" y="1741820"/>
                        <a:pt x="677" y="1752869"/>
                      </a:cubicBezTo>
                      <a:cubicBezTo>
                        <a:pt x="582" y="1760299"/>
                        <a:pt x="677" y="1772681"/>
                        <a:pt x="1249" y="1772776"/>
                      </a:cubicBezTo>
                      <a:cubicBezTo>
                        <a:pt x="1154" y="1774681"/>
                        <a:pt x="392" y="1791160"/>
                        <a:pt x="582" y="1790302"/>
                      </a:cubicBezTo>
                      <a:cubicBezTo>
                        <a:pt x="868" y="1789255"/>
                        <a:pt x="1535" y="1779730"/>
                        <a:pt x="1535" y="1792398"/>
                      </a:cubicBezTo>
                      <a:cubicBezTo>
                        <a:pt x="1535" y="1798684"/>
                        <a:pt x="1154" y="1801923"/>
                        <a:pt x="1058" y="1807447"/>
                      </a:cubicBezTo>
                      <a:cubicBezTo>
                        <a:pt x="773" y="1818782"/>
                        <a:pt x="773" y="1840594"/>
                        <a:pt x="1344" y="1846405"/>
                      </a:cubicBezTo>
                      <a:cubicBezTo>
                        <a:pt x="963" y="1843166"/>
                        <a:pt x="392" y="1863073"/>
                        <a:pt x="297" y="1868026"/>
                      </a:cubicBezTo>
                      <a:cubicBezTo>
                        <a:pt x="868" y="1868122"/>
                        <a:pt x="677" y="1874217"/>
                        <a:pt x="677" y="1882504"/>
                      </a:cubicBezTo>
                      <a:cubicBezTo>
                        <a:pt x="677" y="1891934"/>
                        <a:pt x="582" y="1887553"/>
                        <a:pt x="963" y="1890696"/>
                      </a:cubicBezTo>
                      <a:cubicBezTo>
                        <a:pt x="1439" y="1895173"/>
                        <a:pt x="677" y="1916890"/>
                        <a:pt x="677" y="1923748"/>
                      </a:cubicBezTo>
                      <a:cubicBezTo>
                        <a:pt x="677" y="1928700"/>
                        <a:pt x="963" y="1929748"/>
                        <a:pt x="1058" y="1936130"/>
                      </a:cubicBezTo>
                      <a:cubicBezTo>
                        <a:pt x="1058" y="1945179"/>
                        <a:pt x="1058" y="1954513"/>
                        <a:pt x="1058" y="1963657"/>
                      </a:cubicBezTo>
                      <a:cubicBezTo>
                        <a:pt x="1058" y="1981279"/>
                        <a:pt x="1154" y="1990613"/>
                        <a:pt x="2106" y="1998805"/>
                      </a:cubicBezTo>
                      <a:cubicBezTo>
                        <a:pt x="1820" y="1996138"/>
                        <a:pt x="1344" y="1989756"/>
                        <a:pt x="1058" y="1991185"/>
                      </a:cubicBezTo>
                      <a:cubicBezTo>
                        <a:pt x="677" y="1992899"/>
                        <a:pt x="1154" y="2002805"/>
                        <a:pt x="1249" y="2004710"/>
                      </a:cubicBezTo>
                      <a:cubicBezTo>
                        <a:pt x="2011" y="2016235"/>
                        <a:pt x="1725" y="2023284"/>
                        <a:pt x="963" y="2030237"/>
                      </a:cubicBezTo>
                      <a:cubicBezTo>
                        <a:pt x="392" y="2035190"/>
                        <a:pt x="2582" y="2052049"/>
                        <a:pt x="1535" y="2051859"/>
                      </a:cubicBezTo>
                      <a:cubicBezTo>
                        <a:pt x="868" y="2051668"/>
                        <a:pt x="868" y="2081100"/>
                        <a:pt x="1820" y="2081291"/>
                      </a:cubicBezTo>
                      <a:cubicBezTo>
                        <a:pt x="1439" y="2081196"/>
                        <a:pt x="1249" y="2085577"/>
                        <a:pt x="1058" y="2091197"/>
                      </a:cubicBezTo>
                      <a:cubicBezTo>
                        <a:pt x="963" y="2094055"/>
                        <a:pt x="1154" y="2098055"/>
                        <a:pt x="1154" y="2102913"/>
                      </a:cubicBezTo>
                      <a:cubicBezTo>
                        <a:pt x="1058" y="2111104"/>
                        <a:pt x="963" y="2114819"/>
                        <a:pt x="868" y="2122820"/>
                      </a:cubicBezTo>
                      <a:cubicBezTo>
                        <a:pt x="963" y="2130916"/>
                        <a:pt x="1058" y="2136060"/>
                        <a:pt x="1154" y="2142918"/>
                      </a:cubicBezTo>
                      <a:cubicBezTo>
                        <a:pt x="1058" y="2151205"/>
                        <a:pt x="1058" y="2159491"/>
                        <a:pt x="1058" y="2167683"/>
                      </a:cubicBezTo>
                      <a:cubicBezTo>
                        <a:pt x="963" y="2179780"/>
                        <a:pt x="677" y="2188542"/>
                        <a:pt x="773" y="2201401"/>
                      </a:cubicBezTo>
                      <a:cubicBezTo>
                        <a:pt x="868" y="2207688"/>
                        <a:pt x="1439" y="2214260"/>
                        <a:pt x="1439" y="2217213"/>
                      </a:cubicBezTo>
                      <a:cubicBezTo>
                        <a:pt x="1439" y="2221118"/>
                        <a:pt x="773" y="2223499"/>
                        <a:pt x="582" y="2227976"/>
                      </a:cubicBezTo>
                      <a:cubicBezTo>
                        <a:pt x="392" y="2234072"/>
                        <a:pt x="963" y="2238549"/>
                        <a:pt x="1154" y="2240359"/>
                      </a:cubicBezTo>
                      <a:cubicBezTo>
                        <a:pt x="1344" y="2242073"/>
                        <a:pt x="2487" y="2243216"/>
                        <a:pt x="2011" y="2251598"/>
                      </a:cubicBezTo>
                      <a:cubicBezTo>
                        <a:pt x="1630" y="2258551"/>
                        <a:pt x="1154" y="2261218"/>
                        <a:pt x="868" y="2271220"/>
                      </a:cubicBezTo>
                      <a:cubicBezTo>
                        <a:pt x="582" y="2284364"/>
                        <a:pt x="2201" y="2290841"/>
                        <a:pt x="1344" y="2302176"/>
                      </a:cubicBezTo>
                      <a:cubicBezTo>
                        <a:pt x="868" y="2309034"/>
                        <a:pt x="1154" y="2335704"/>
                        <a:pt x="1154" y="2344657"/>
                      </a:cubicBezTo>
                      <a:cubicBezTo>
                        <a:pt x="1249" y="2353897"/>
                        <a:pt x="1439" y="2361993"/>
                        <a:pt x="1249" y="2371423"/>
                      </a:cubicBezTo>
                      <a:cubicBezTo>
                        <a:pt x="1249" y="2373709"/>
                        <a:pt x="487" y="2393235"/>
                        <a:pt x="677" y="2392663"/>
                      </a:cubicBezTo>
                      <a:cubicBezTo>
                        <a:pt x="963" y="2391616"/>
                        <a:pt x="1154" y="2385234"/>
                        <a:pt x="1439" y="2391997"/>
                      </a:cubicBezTo>
                      <a:cubicBezTo>
                        <a:pt x="1535" y="2395616"/>
                        <a:pt x="1535" y="2400474"/>
                        <a:pt x="1535" y="2404570"/>
                      </a:cubicBezTo>
                      <a:cubicBezTo>
                        <a:pt x="1535" y="2412761"/>
                        <a:pt x="1249" y="2426477"/>
                        <a:pt x="677" y="2426382"/>
                      </a:cubicBezTo>
                      <a:cubicBezTo>
                        <a:pt x="2392" y="2426858"/>
                        <a:pt x="392" y="2440003"/>
                        <a:pt x="582" y="2452099"/>
                      </a:cubicBezTo>
                      <a:cubicBezTo>
                        <a:pt x="677" y="2462767"/>
                        <a:pt x="1535" y="2464006"/>
                        <a:pt x="1630" y="2476769"/>
                      </a:cubicBezTo>
                      <a:cubicBezTo>
                        <a:pt x="1535" y="2480293"/>
                        <a:pt x="1249" y="2490199"/>
                        <a:pt x="1154" y="2494295"/>
                      </a:cubicBezTo>
                      <a:cubicBezTo>
                        <a:pt x="773" y="2512583"/>
                        <a:pt x="1725" y="2505535"/>
                        <a:pt x="1439" y="2524489"/>
                      </a:cubicBezTo>
                      <a:cubicBezTo>
                        <a:pt x="1249" y="2536777"/>
                        <a:pt x="1154" y="2544968"/>
                        <a:pt x="1154" y="2558017"/>
                      </a:cubicBezTo>
                      <a:cubicBezTo>
                        <a:pt x="1249" y="2561827"/>
                        <a:pt x="1535" y="2573257"/>
                        <a:pt x="1535" y="2574115"/>
                      </a:cubicBezTo>
                      <a:cubicBezTo>
                        <a:pt x="1439" y="2593165"/>
                        <a:pt x="11" y="2614215"/>
                        <a:pt x="582" y="2634027"/>
                      </a:cubicBezTo>
                      <a:cubicBezTo>
                        <a:pt x="868" y="2643647"/>
                        <a:pt x="1058" y="2634694"/>
                        <a:pt x="1058" y="2646886"/>
                      </a:cubicBezTo>
                      <a:cubicBezTo>
                        <a:pt x="868" y="2650410"/>
                        <a:pt x="677" y="2655077"/>
                        <a:pt x="677" y="2660221"/>
                      </a:cubicBezTo>
                      <a:cubicBezTo>
                        <a:pt x="677" y="2662792"/>
                        <a:pt x="963" y="2662316"/>
                        <a:pt x="1058" y="2666126"/>
                      </a:cubicBezTo>
                      <a:cubicBezTo>
                        <a:pt x="1249" y="2678032"/>
                        <a:pt x="963" y="2695558"/>
                        <a:pt x="773" y="2712704"/>
                      </a:cubicBezTo>
                      <a:cubicBezTo>
                        <a:pt x="677" y="2721276"/>
                        <a:pt x="677" y="2729753"/>
                        <a:pt x="582" y="2737373"/>
                      </a:cubicBezTo>
                      <a:cubicBezTo>
                        <a:pt x="582" y="2741183"/>
                        <a:pt x="677" y="2744803"/>
                        <a:pt x="677" y="2748136"/>
                      </a:cubicBezTo>
                      <a:cubicBezTo>
                        <a:pt x="677" y="2749756"/>
                        <a:pt x="773" y="2751375"/>
                        <a:pt x="773" y="2752899"/>
                      </a:cubicBezTo>
                      <a:cubicBezTo>
                        <a:pt x="1439" y="2754613"/>
                        <a:pt x="1820" y="2756614"/>
                        <a:pt x="2582" y="2758042"/>
                      </a:cubicBezTo>
                      <a:cubicBezTo>
                        <a:pt x="5059" y="2761948"/>
                        <a:pt x="3630" y="2760138"/>
                        <a:pt x="2392" y="2758042"/>
                      </a:cubicBezTo>
                      <a:cubicBezTo>
                        <a:pt x="1535" y="2755852"/>
                        <a:pt x="963" y="2753566"/>
                        <a:pt x="2582" y="2758042"/>
                      </a:cubicBezTo>
                      <a:close/>
                    </a:path>
                  </a:pathLst>
                </a:custGeom>
                <a:solidFill>
                  <a:srgbClr val="9EA5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32" name="Google Shape;3532;p67"/>
              <p:cNvGrpSpPr/>
              <p:nvPr/>
            </p:nvGrpSpPr>
            <p:grpSpPr>
              <a:xfrm>
                <a:off x="4344437" y="2424700"/>
                <a:ext cx="1761949" cy="2754337"/>
                <a:chOff x="4344437" y="2424700"/>
                <a:chExt cx="1761949" cy="2754337"/>
              </a:xfrm>
            </p:grpSpPr>
            <p:sp>
              <p:nvSpPr>
                <p:cNvPr id="3533" name="Google Shape;3533;p67"/>
                <p:cNvSpPr/>
                <p:nvPr/>
              </p:nvSpPr>
              <p:spPr>
                <a:xfrm>
                  <a:off x="4348543" y="2426501"/>
                  <a:ext cx="1754476" cy="2751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476" h="2751288" extrusionOk="0">
                      <a:moveTo>
                        <a:pt x="8287" y="2751288"/>
                      </a:moveTo>
                      <a:cubicBezTo>
                        <a:pt x="3715" y="2751288"/>
                        <a:pt x="0" y="2747573"/>
                        <a:pt x="0" y="2743002"/>
                      </a:cubicBezTo>
                      <a:lnTo>
                        <a:pt x="0" y="242213"/>
                      </a:lnTo>
                      <a:cubicBezTo>
                        <a:pt x="0" y="238022"/>
                        <a:pt x="3048" y="234497"/>
                        <a:pt x="7239" y="233926"/>
                      </a:cubicBezTo>
                      <a:lnTo>
                        <a:pt x="1745075" y="87"/>
                      </a:lnTo>
                      <a:cubicBezTo>
                        <a:pt x="1749647" y="-580"/>
                        <a:pt x="1753838" y="2659"/>
                        <a:pt x="1754410" y="7231"/>
                      </a:cubicBezTo>
                      <a:cubicBezTo>
                        <a:pt x="1754981" y="11803"/>
                        <a:pt x="1751838" y="15994"/>
                        <a:pt x="1747266" y="16565"/>
                      </a:cubicBezTo>
                      <a:lnTo>
                        <a:pt x="16573" y="249547"/>
                      </a:lnTo>
                      <a:lnTo>
                        <a:pt x="16573" y="2743002"/>
                      </a:lnTo>
                      <a:cubicBezTo>
                        <a:pt x="16573" y="2747573"/>
                        <a:pt x="12859" y="2751288"/>
                        <a:pt x="8287" y="2751288"/>
                      </a:cubicBezTo>
                      <a:close/>
                    </a:path>
                  </a:pathLst>
                </a:custGeom>
                <a:solidFill>
                  <a:srgbClr val="9EA5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4" name="Google Shape;3534;p67"/>
                <p:cNvSpPr/>
                <p:nvPr/>
              </p:nvSpPr>
              <p:spPr>
                <a:xfrm>
                  <a:off x="4344437" y="2424700"/>
                  <a:ext cx="1761949" cy="2754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949" h="2754337" extrusionOk="0">
                      <a:moveTo>
                        <a:pt x="23156" y="2361041"/>
                      </a:moveTo>
                      <a:cubicBezTo>
                        <a:pt x="21347" y="2360565"/>
                        <a:pt x="23156" y="2387616"/>
                        <a:pt x="23156" y="2368471"/>
                      </a:cubicBezTo>
                      <a:cubicBezTo>
                        <a:pt x="23156" y="2366280"/>
                        <a:pt x="23156" y="2363422"/>
                        <a:pt x="23156" y="2361041"/>
                      </a:cubicBezTo>
                      <a:close/>
                      <a:moveTo>
                        <a:pt x="23442" y="464518"/>
                      </a:moveTo>
                      <a:cubicBezTo>
                        <a:pt x="21632" y="464042"/>
                        <a:pt x="23442" y="491093"/>
                        <a:pt x="23442" y="471948"/>
                      </a:cubicBezTo>
                      <a:cubicBezTo>
                        <a:pt x="23442" y="469757"/>
                        <a:pt x="23442" y="466900"/>
                        <a:pt x="23442" y="464518"/>
                      </a:cubicBezTo>
                      <a:close/>
                      <a:moveTo>
                        <a:pt x="22394" y="278305"/>
                      </a:moveTo>
                      <a:cubicBezTo>
                        <a:pt x="22394" y="278590"/>
                        <a:pt x="22013" y="284877"/>
                        <a:pt x="22013" y="285639"/>
                      </a:cubicBezTo>
                      <a:cubicBezTo>
                        <a:pt x="22013" y="291163"/>
                        <a:pt x="22680" y="294211"/>
                        <a:pt x="22871" y="293259"/>
                      </a:cubicBezTo>
                      <a:cubicBezTo>
                        <a:pt x="22775" y="287830"/>
                        <a:pt x="22775" y="278400"/>
                        <a:pt x="22394" y="278305"/>
                      </a:cubicBezTo>
                      <a:close/>
                      <a:moveTo>
                        <a:pt x="1429142" y="58658"/>
                      </a:moveTo>
                      <a:cubicBezTo>
                        <a:pt x="1424475" y="58849"/>
                        <a:pt x="1417521" y="59992"/>
                        <a:pt x="1410092" y="60944"/>
                      </a:cubicBezTo>
                      <a:cubicBezTo>
                        <a:pt x="1410092" y="61325"/>
                        <a:pt x="1410949" y="61230"/>
                        <a:pt x="1417426" y="60372"/>
                      </a:cubicBezTo>
                      <a:cubicBezTo>
                        <a:pt x="1418188" y="60277"/>
                        <a:pt x="1431809" y="58467"/>
                        <a:pt x="1429142" y="58658"/>
                      </a:cubicBezTo>
                      <a:close/>
                      <a:moveTo>
                        <a:pt x="1416283" y="47990"/>
                      </a:moveTo>
                      <a:cubicBezTo>
                        <a:pt x="1425618" y="46752"/>
                        <a:pt x="1427332" y="45704"/>
                        <a:pt x="1416378" y="47133"/>
                      </a:cubicBezTo>
                      <a:cubicBezTo>
                        <a:pt x="1406568" y="48466"/>
                        <a:pt x="1408377" y="49038"/>
                        <a:pt x="1416283" y="47990"/>
                      </a:cubicBezTo>
                      <a:close/>
                      <a:moveTo>
                        <a:pt x="1371992" y="54372"/>
                      </a:moveTo>
                      <a:cubicBezTo>
                        <a:pt x="1376564" y="53514"/>
                        <a:pt x="1381422" y="52657"/>
                        <a:pt x="1379421" y="52562"/>
                      </a:cubicBezTo>
                      <a:cubicBezTo>
                        <a:pt x="1364753" y="54467"/>
                        <a:pt x="1362562" y="55038"/>
                        <a:pt x="1371992" y="54372"/>
                      </a:cubicBezTo>
                      <a:close/>
                      <a:moveTo>
                        <a:pt x="21632" y="2498963"/>
                      </a:moveTo>
                      <a:cubicBezTo>
                        <a:pt x="22013" y="2503154"/>
                        <a:pt x="21823" y="2510393"/>
                        <a:pt x="21823" y="2516965"/>
                      </a:cubicBezTo>
                      <a:cubicBezTo>
                        <a:pt x="21537" y="2516870"/>
                        <a:pt x="20966" y="2517251"/>
                        <a:pt x="20966" y="2509345"/>
                      </a:cubicBezTo>
                      <a:cubicBezTo>
                        <a:pt x="21061" y="2502297"/>
                        <a:pt x="21156" y="2493343"/>
                        <a:pt x="21632" y="2498963"/>
                      </a:cubicBezTo>
                      <a:close/>
                      <a:moveTo>
                        <a:pt x="20585" y="2282936"/>
                      </a:moveTo>
                      <a:cubicBezTo>
                        <a:pt x="20966" y="2287127"/>
                        <a:pt x="20775" y="2294366"/>
                        <a:pt x="20775" y="2300938"/>
                      </a:cubicBezTo>
                      <a:cubicBezTo>
                        <a:pt x="20489" y="2300843"/>
                        <a:pt x="19918" y="2301224"/>
                        <a:pt x="19918" y="2293318"/>
                      </a:cubicBezTo>
                      <a:cubicBezTo>
                        <a:pt x="19918" y="2286365"/>
                        <a:pt x="20108" y="2277316"/>
                        <a:pt x="20585" y="2282936"/>
                      </a:cubicBezTo>
                      <a:close/>
                      <a:moveTo>
                        <a:pt x="21251" y="1163082"/>
                      </a:moveTo>
                      <a:cubicBezTo>
                        <a:pt x="21537" y="1167749"/>
                        <a:pt x="21728" y="1170702"/>
                        <a:pt x="21632" y="1178036"/>
                      </a:cubicBezTo>
                      <a:cubicBezTo>
                        <a:pt x="21347" y="1177941"/>
                        <a:pt x="20775" y="1178322"/>
                        <a:pt x="20775" y="1170416"/>
                      </a:cubicBezTo>
                      <a:lnTo>
                        <a:pt x="21251" y="1163082"/>
                      </a:lnTo>
                      <a:close/>
                      <a:moveTo>
                        <a:pt x="20775" y="664638"/>
                      </a:moveTo>
                      <a:cubicBezTo>
                        <a:pt x="20870" y="676164"/>
                        <a:pt x="20585" y="679497"/>
                        <a:pt x="19918" y="679307"/>
                      </a:cubicBezTo>
                      <a:lnTo>
                        <a:pt x="19918" y="671878"/>
                      </a:lnTo>
                      <a:cubicBezTo>
                        <a:pt x="20204" y="668258"/>
                        <a:pt x="20489" y="664638"/>
                        <a:pt x="20775" y="664638"/>
                      </a:cubicBezTo>
                      <a:close/>
                      <a:moveTo>
                        <a:pt x="768202" y="152193"/>
                      </a:moveTo>
                      <a:cubicBezTo>
                        <a:pt x="757248" y="153622"/>
                        <a:pt x="758963" y="152575"/>
                        <a:pt x="768297" y="151336"/>
                      </a:cubicBezTo>
                      <a:cubicBezTo>
                        <a:pt x="773155" y="150955"/>
                        <a:pt x="780489" y="150479"/>
                        <a:pt x="768202" y="152193"/>
                      </a:cubicBezTo>
                      <a:close/>
                      <a:moveTo>
                        <a:pt x="974704" y="123333"/>
                      </a:moveTo>
                      <a:cubicBezTo>
                        <a:pt x="980229" y="122285"/>
                        <a:pt x="986896" y="121618"/>
                        <a:pt x="979752" y="122952"/>
                      </a:cubicBezTo>
                      <a:cubicBezTo>
                        <a:pt x="975371" y="123714"/>
                        <a:pt x="971370" y="124476"/>
                        <a:pt x="967275" y="125238"/>
                      </a:cubicBezTo>
                      <a:cubicBezTo>
                        <a:pt x="967275" y="124857"/>
                        <a:pt x="966798" y="124380"/>
                        <a:pt x="974704" y="123333"/>
                      </a:cubicBezTo>
                      <a:cubicBezTo>
                        <a:pt x="982133" y="121904"/>
                        <a:pt x="967370" y="124285"/>
                        <a:pt x="974704" y="123333"/>
                      </a:cubicBezTo>
                      <a:close/>
                      <a:moveTo>
                        <a:pt x="1269598" y="83423"/>
                      </a:moveTo>
                      <a:lnTo>
                        <a:pt x="1247500" y="86376"/>
                      </a:lnTo>
                      <a:cubicBezTo>
                        <a:pt x="1247500" y="85995"/>
                        <a:pt x="1248452" y="85804"/>
                        <a:pt x="1254930" y="84947"/>
                      </a:cubicBezTo>
                      <a:cubicBezTo>
                        <a:pt x="1260264" y="84280"/>
                        <a:pt x="1269598" y="83042"/>
                        <a:pt x="1269598" y="83423"/>
                      </a:cubicBezTo>
                      <a:close/>
                      <a:moveTo>
                        <a:pt x="1291220" y="62658"/>
                      </a:moveTo>
                      <a:cubicBezTo>
                        <a:pt x="1298935" y="61611"/>
                        <a:pt x="1305984" y="60563"/>
                        <a:pt x="1305888" y="61134"/>
                      </a:cubicBezTo>
                      <a:lnTo>
                        <a:pt x="1298554" y="62087"/>
                      </a:lnTo>
                      <a:lnTo>
                        <a:pt x="1291220" y="62658"/>
                      </a:lnTo>
                      <a:close/>
                      <a:moveTo>
                        <a:pt x="744104" y="136572"/>
                      </a:moveTo>
                      <a:cubicBezTo>
                        <a:pt x="753152" y="135525"/>
                        <a:pt x="767821" y="133239"/>
                        <a:pt x="767726" y="133905"/>
                      </a:cubicBezTo>
                      <a:cubicBezTo>
                        <a:pt x="774012" y="133239"/>
                        <a:pt x="789824" y="130667"/>
                        <a:pt x="789824" y="131334"/>
                      </a:cubicBezTo>
                      <a:cubicBezTo>
                        <a:pt x="790586" y="130953"/>
                        <a:pt x="781918" y="131048"/>
                        <a:pt x="791348" y="129714"/>
                      </a:cubicBezTo>
                      <a:cubicBezTo>
                        <a:pt x="799254" y="128571"/>
                        <a:pt x="812588" y="128000"/>
                        <a:pt x="821066" y="126476"/>
                      </a:cubicBezTo>
                      <a:cubicBezTo>
                        <a:pt x="824114" y="126000"/>
                        <a:pt x="820304" y="126095"/>
                        <a:pt x="819351" y="126095"/>
                      </a:cubicBezTo>
                      <a:cubicBezTo>
                        <a:pt x="819446" y="125619"/>
                        <a:pt x="828781" y="124380"/>
                        <a:pt x="834115" y="123714"/>
                      </a:cubicBezTo>
                      <a:cubicBezTo>
                        <a:pt x="841545" y="122761"/>
                        <a:pt x="856213" y="120951"/>
                        <a:pt x="850498" y="122285"/>
                      </a:cubicBezTo>
                      <a:cubicBezTo>
                        <a:pt x="845735" y="123428"/>
                        <a:pt x="822399" y="126571"/>
                        <a:pt x="827829" y="126476"/>
                      </a:cubicBezTo>
                      <a:cubicBezTo>
                        <a:pt x="834305" y="126381"/>
                        <a:pt x="845164" y="124762"/>
                        <a:pt x="849164" y="123618"/>
                      </a:cubicBezTo>
                      <a:cubicBezTo>
                        <a:pt x="854594" y="122095"/>
                        <a:pt x="892979" y="117142"/>
                        <a:pt x="892884" y="118094"/>
                      </a:cubicBezTo>
                      <a:cubicBezTo>
                        <a:pt x="892884" y="117904"/>
                        <a:pt x="890503" y="117427"/>
                        <a:pt x="896123" y="116665"/>
                      </a:cubicBezTo>
                      <a:cubicBezTo>
                        <a:pt x="902790" y="115713"/>
                        <a:pt x="915173" y="113998"/>
                        <a:pt x="915173" y="113522"/>
                      </a:cubicBezTo>
                      <a:cubicBezTo>
                        <a:pt x="915173" y="113808"/>
                        <a:pt x="918602" y="113522"/>
                        <a:pt x="924031" y="112950"/>
                      </a:cubicBezTo>
                      <a:cubicBezTo>
                        <a:pt x="929460" y="112284"/>
                        <a:pt x="936795" y="111426"/>
                        <a:pt x="944605" y="110474"/>
                      </a:cubicBezTo>
                      <a:cubicBezTo>
                        <a:pt x="960131" y="108474"/>
                        <a:pt x="977180" y="106188"/>
                        <a:pt x="983372" y="105330"/>
                      </a:cubicBezTo>
                      <a:cubicBezTo>
                        <a:pt x="1008042" y="101997"/>
                        <a:pt x="1023472" y="99234"/>
                        <a:pt x="1040617" y="95996"/>
                      </a:cubicBezTo>
                      <a:cubicBezTo>
                        <a:pt x="1038331" y="96472"/>
                        <a:pt x="1022996" y="99425"/>
                        <a:pt x="1029092" y="98854"/>
                      </a:cubicBezTo>
                      <a:cubicBezTo>
                        <a:pt x="1029282" y="98854"/>
                        <a:pt x="1038141" y="97520"/>
                        <a:pt x="1038331" y="97520"/>
                      </a:cubicBezTo>
                      <a:cubicBezTo>
                        <a:pt x="1042617" y="96949"/>
                        <a:pt x="1039283" y="97329"/>
                        <a:pt x="1041665" y="97425"/>
                      </a:cubicBezTo>
                      <a:cubicBezTo>
                        <a:pt x="1045284" y="97425"/>
                        <a:pt x="1054143" y="96472"/>
                        <a:pt x="1055095" y="95615"/>
                      </a:cubicBezTo>
                      <a:cubicBezTo>
                        <a:pt x="1055667" y="95043"/>
                        <a:pt x="1053857" y="95043"/>
                        <a:pt x="1063858" y="93710"/>
                      </a:cubicBezTo>
                      <a:cubicBezTo>
                        <a:pt x="1069001" y="93043"/>
                        <a:pt x="1075193" y="92186"/>
                        <a:pt x="1080241" y="91614"/>
                      </a:cubicBezTo>
                      <a:cubicBezTo>
                        <a:pt x="1084242" y="91138"/>
                        <a:pt x="1083289" y="91614"/>
                        <a:pt x="1085956" y="91233"/>
                      </a:cubicBezTo>
                      <a:lnTo>
                        <a:pt x="1111769" y="87804"/>
                      </a:lnTo>
                      <a:cubicBezTo>
                        <a:pt x="1126914" y="85804"/>
                        <a:pt x="1121484" y="85042"/>
                        <a:pt x="1117198" y="85614"/>
                      </a:cubicBezTo>
                      <a:cubicBezTo>
                        <a:pt x="1124818" y="84566"/>
                        <a:pt x="1142058" y="83613"/>
                        <a:pt x="1149488" y="82851"/>
                      </a:cubicBezTo>
                      <a:cubicBezTo>
                        <a:pt x="1157298" y="82089"/>
                        <a:pt x="1164156" y="81232"/>
                        <a:pt x="1155774" y="81804"/>
                      </a:cubicBezTo>
                      <a:cubicBezTo>
                        <a:pt x="1151012" y="82089"/>
                        <a:pt x="1142820" y="82375"/>
                        <a:pt x="1157393" y="80756"/>
                      </a:cubicBezTo>
                      <a:cubicBezTo>
                        <a:pt x="1165204" y="79899"/>
                        <a:pt x="1172062" y="79232"/>
                        <a:pt x="1178063" y="78756"/>
                      </a:cubicBezTo>
                      <a:cubicBezTo>
                        <a:pt x="1178730" y="78661"/>
                        <a:pt x="1183301" y="78375"/>
                        <a:pt x="1185111" y="78184"/>
                      </a:cubicBezTo>
                      <a:cubicBezTo>
                        <a:pt x="1182349" y="78565"/>
                        <a:pt x="1179492" y="77899"/>
                        <a:pt x="1181397" y="77422"/>
                      </a:cubicBezTo>
                      <a:cubicBezTo>
                        <a:pt x="1183778" y="76851"/>
                        <a:pt x="1200732" y="75803"/>
                        <a:pt x="1202447" y="75708"/>
                      </a:cubicBezTo>
                      <a:cubicBezTo>
                        <a:pt x="1226069" y="73993"/>
                        <a:pt x="1197208" y="75232"/>
                        <a:pt x="1198160" y="75041"/>
                      </a:cubicBezTo>
                      <a:cubicBezTo>
                        <a:pt x="1202066" y="74279"/>
                        <a:pt x="1224735" y="72755"/>
                        <a:pt x="1224830" y="71993"/>
                      </a:cubicBezTo>
                      <a:cubicBezTo>
                        <a:pt x="1224830" y="72183"/>
                        <a:pt x="1228069" y="71898"/>
                        <a:pt x="1233213" y="71326"/>
                      </a:cubicBezTo>
                      <a:cubicBezTo>
                        <a:pt x="1238356" y="70659"/>
                        <a:pt x="1245214" y="69802"/>
                        <a:pt x="1252358" y="68850"/>
                      </a:cubicBezTo>
                      <a:cubicBezTo>
                        <a:pt x="1266741" y="66850"/>
                        <a:pt x="1282266" y="64754"/>
                        <a:pt x="1287029" y="64183"/>
                      </a:cubicBezTo>
                      <a:cubicBezTo>
                        <a:pt x="1299221" y="62373"/>
                        <a:pt x="1307889" y="61134"/>
                        <a:pt x="1318652" y="59515"/>
                      </a:cubicBezTo>
                      <a:cubicBezTo>
                        <a:pt x="1326558" y="58372"/>
                        <a:pt x="1332177" y="58372"/>
                        <a:pt x="1338273" y="57325"/>
                      </a:cubicBezTo>
                      <a:cubicBezTo>
                        <a:pt x="1341702" y="56753"/>
                        <a:pt x="1349989" y="54848"/>
                        <a:pt x="1354751" y="54276"/>
                      </a:cubicBezTo>
                      <a:cubicBezTo>
                        <a:pt x="1353894" y="54372"/>
                        <a:pt x="1336083" y="58849"/>
                        <a:pt x="1352466" y="55896"/>
                      </a:cubicBezTo>
                      <a:cubicBezTo>
                        <a:pt x="1359514" y="54658"/>
                        <a:pt x="1371325" y="53133"/>
                        <a:pt x="1372087" y="52371"/>
                      </a:cubicBezTo>
                      <a:cubicBezTo>
                        <a:pt x="1372754" y="51705"/>
                        <a:pt x="1386851" y="50562"/>
                        <a:pt x="1386946" y="49990"/>
                      </a:cubicBezTo>
                      <a:cubicBezTo>
                        <a:pt x="1386851" y="50657"/>
                        <a:pt x="1389042" y="50847"/>
                        <a:pt x="1401234" y="49324"/>
                      </a:cubicBezTo>
                      <a:cubicBezTo>
                        <a:pt x="1409234" y="48371"/>
                        <a:pt x="1412283" y="46275"/>
                        <a:pt x="1421331" y="44847"/>
                      </a:cubicBezTo>
                      <a:cubicBezTo>
                        <a:pt x="1444668" y="40942"/>
                        <a:pt x="1445810" y="43323"/>
                        <a:pt x="1445715" y="43989"/>
                      </a:cubicBezTo>
                      <a:cubicBezTo>
                        <a:pt x="1455050" y="41989"/>
                        <a:pt x="1463622" y="40179"/>
                        <a:pt x="1475433" y="37893"/>
                      </a:cubicBezTo>
                      <a:cubicBezTo>
                        <a:pt x="1479815" y="37798"/>
                        <a:pt x="1483053" y="37703"/>
                        <a:pt x="1490006" y="37227"/>
                      </a:cubicBezTo>
                      <a:cubicBezTo>
                        <a:pt x="1490102" y="36655"/>
                        <a:pt x="1503342" y="35131"/>
                        <a:pt x="1509438" y="34179"/>
                      </a:cubicBezTo>
                      <a:cubicBezTo>
                        <a:pt x="1512867" y="33703"/>
                        <a:pt x="1528297" y="30845"/>
                        <a:pt x="1526487" y="30940"/>
                      </a:cubicBezTo>
                      <a:cubicBezTo>
                        <a:pt x="1532964" y="30654"/>
                        <a:pt x="1522010" y="33226"/>
                        <a:pt x="1543823" y="29797"/>
                      </a:cubicBezTo>
                      <a:cubicBezTo>
                        <a:pt x="1559444" y="27321"/>
                        <a:pt x="1563921" y="27035"/>
                        <a:pt x="1563635" y="27797"/>
                      </a:cubicBezTo>
                      <a:cubicBezTo>
                        <a:pt x="1572398" y="26654"/>
                        <a:pt x="1568874" y="26654"/>
                        <a:pt x="1572302" y="25987"/>
                      </a:cubicBezTo>
                      <a:cubicBezTo>
                        <a:pt x="1577446" y="24939"/>
                        <a:pt x="1589543" y="23606"/>
                        <a:pt x="1596210" y="22463"/>
                      </a:cubicBezTo>
                      <a:cubicBezTo>
                        <a:pt x="1602878" y="21320"/>
                        <a:pt x="1597925" y="21606"/>
                        <a:pt x="1601925" y="20749"/>
                      </a:cubicBezTo>
                      <a:cubicBezTo>
                        <a:pt x="1606116" y="19891"/>
                        <a:pt x="1615355" y="18939"/>
                        <a:pt x="1615451" y="18558"/>
                      </a:cubicBezTo>
                      <a:cubicBezTo>
                        <a:pt x="1615355" y="19225"/>
                        <a:pt x="1613451" y="19415"/>
                        <a:pt x="1623928" y="17986"/>
                      </a:cubicBezTo>
                      <a:lnTo>
                        <a:pt x="1644883" y="15224"/>
                      </a:lnTo>
                      <a:cubicBezTo>
                        <a:pt x="1644883" y="15510"/>
                        <a:pt x="1645264" y="15986"/>
                        <a:pt x="1637454" y="17034"/>
                      </a:cubicBezTo>
                      <a:cubicBezTo>
                        <a:pt x="1634596" y="17605"/>
                        <a:pt x="1630119" y="17986"/>
                        <a:pt x="1630024" y="18463"/>
                      </a:cubicBezTo>
                      <a:cubicBezTo>
                        <a:pt x="1650217" y="15700"/>
                        <a:pt x="1652789" y="14462"/>
                        <a:pt x="1668600" y="11986"/>
                      </a:cubicBezTo>
                      <a:cubicBezTo>
                        <a:pt x="1684412" y="9414"/>
                        <a:pt x="1669458" y="12652"/>
                        <a:pt x="1669553" y="12652"/>
                      </a:cubicBezTo>
                      <a:cubicBezTo>
                        <a:pt x="1669934" y="12557"/>
                        <a:pt x="1681554" y="10747"/>
                        <a:pt x="1681840" y="10747"/>
                      </a:cubicBezTo>
                      <a:cubicBezTo>
                        <a:pt x="1688412" y="9509"/>
                        <a:pt x="1690127" y="9223"/>
                        <a:pt x="1696604" y="8747"/>
                      </a:cubicBezTo>
                      <a:cubicBezTo>
                        <a:pt x="1705557" y="8080"/>
                        <a:pt x="1727941" y="5223"/>
                        <a:pt x="1718797" y="5413"/>
                      </a:cubicBezTo>
                      <a:cubicBezTo>
                        <a:pt x="1723750" y="4842"/>
                        <a:pt x="1725179" y="4461"/>
                        <a:pt x="1727179" y="4080"/>
                      </a:cubicBezTo>
                      <a:cubicBezTo>
                        <a:pt x="1729751" y="3699"/>
                        <a:pt x="1725941" y="5128"/>
                        <a:pt x="1726226" y="5223"/>
                      </a:cubicBezTo>
                      <a:cubicBezTo>
                        <a:pt x="1726893" y="5508"/>
                        <a:pt x="1732132" y="4651"/>
                        <a:pt x="1735847" y="3984"/>
                      </a:cubicBezTo>
                      <a:cubicBezTo>
                        <a:pt x="1740324" y="3222"/>
                        <a:pt x="1743467" y="2651"/>
                        <a:pt x="1745943" y="2175"/>
                      </a:cubicBezTo>
                      <a:cubicBezTo>
                        <a:pt x="1748420" y="1699"/>
                        <a:pt x="1750420" y="937"/>
                        <a:pt x="1752611" y="1413"/>
                      </a:cubicBezTo>
                      <a:cubicBezTo>
                        <a:pt x="1754706" y="1794"/>
                        <a:pt x="1756992" y="2937"/>
                        <a:pt x="1758707" y="5794"/>
                      </a:cubicBezTo>
                      <a:cubicBezTo>
                        <a:pt x="1760231" y="8366"/>
                        <a:pt x="1760993" y="13795"/>
                        <a:pt x="1756326" y="17700"/>
                      </a:cubicBezTo>
                      <a:cubicBezTo>
                        <a:pt x="1756135" y="17034"/>
                        <a:pt x="1756802" y="16653"/>
                        <a:pt x="1753087" y="17986"/>
                      </a:cubicBezTo>
                      <a:cubicBezTo>
                        <a:pt x="1746420" y="18558"/>
                        <a:pt x="1734132" y="20367"/>
                        <a:pt x="1734037" y="21129"/>
                      </a:cubicBezTo>
                      <a:cubicBezTo>
                        <a:pt x="1734132" y="20653"/>
                        <a:pt x="1730513" y="20463"/>
                        <a:pt x="1719464" y="21987"/>
                      </a:cubicBezTo>
                      <a:cubicBezTo>
                        <a:pt x="1719464" y="22272"/>
                        <a:pt x="1725179" y="23225"/>
                        <a:pt x="1712415" y="24178"/>
                      </a:cubicBezTo>
                      <a:cubicBezTo>
                        <a:pt x="1705843" y="24654"/>
                        <a:pt x="1705748" y="23987"/>
                        <a:pt x="1693651" y="25606"/>
                      </a:cubicBezTo>
                      <a:cubicBezTo>
                        <a:pt x="1686031" y="26654"/>
                        <a:pt x="1683364" y="27416"/>
                        <a:pt x="1675172" y="28368"/>
                      </a:cubicBezTo>
                      <a:cubicBezTo>
                        <a:pt x="1675172" y="28178"/>
                        <a:pt x="1673077" y="28368"/>
                        <a:pt x="1669839" y="28750"/>
                      </a:cubicBezTo>
                      <a:cubicBezTo>
                        <a:pt x="1666505" y="29130"/>
                        <a:pt x="1662123" y="29702"/>
                        <a:pt x="1657456" y="30274"/>
                      </a:cubicBezTo>
                      <a:cubicBezTo>
                        <a:pt x="1648122" y="31512"/>
                        <a:pt x="1638025" y="32941"/>
                        <a:pt x="1634787" y="33417"/>
                      </a:cubicBezTo>
                      <a:cubicBezTo>
                        <a:pt x="1624023" y="35036"/>
                        <a:pt x="1638977" y="33703"/>
                        <a:pt x="1635453" y="34369"/>
                      </a:cubicBezTo>
                      <a:cubicBezTo>
                        <a:pt x="1626500" y="36084"/>
                        <a:pt x="1617832" y="35703"/>
                        <a:pt x="1616689" y="35608"/>
                      </a:cubicBezTo>
                      <a:cubicBezTo>
                        <a:pt x="1614498" y="35512"/>
                        <a:pt x="1598210" y="37798"/>
                        <a:pt x="1593258" y="38465"/>
                      </a:cubicBezTo>
                      <a:cubicBezTo>
                        <a:pt x="1579637" y="40465"/>
                        <a:pt x="1565921" y="42370"/>
                        <a:pt x="1552776" y="44275"/>
                      </a:cubicBezTo>
                      <a:cubicBezTo>
                        <a:pt x="1548871" y="44847"/>
                        <a:pt x="1525154" y="48752"/>
                        <a:pt x="1523058" y="48942"/>
                      </a:cubicBezTo>
                      <a:cubicBezTo>
                        <a:pt x="1519629" y="49228"/>
                        <a:pt x="1544299" y="44371"/>
                        <a:pt x="1534584" y="45895"/>
                      </a:cubicBezTo>
                      <a:cubicBezTo>
                        <a:pt x="1530678" y="46561"/>
                        <a:pt x="1519725" y="48276"/>
                        <a:pt x="1509723" y="49800"/>
                      </a:cubicBezTo>
                      <a:cubicBezTo>
                        <a:pt x="1504770" y="50657"/>
                        <a:pt x="1500103" y="51419"/>
                        <a:pt x="1496484" y="51991"/>
                      </a:cubicBezTo>
                      <a:cubicBezTo>
                        <a:pt x="1494769" y="52276"/>
                        <a:pt x="1493340" y="52562"/>
                        <a:pt x="1492293" y="52753"/>
                      </a:cubicBezTo>
                      <a:cubicBezTo>
                        <a:pt x="1491340" y="52943"/>
                        <a:pt x="1490768" y="53133"/>
                        <a:pt x="1490673" y="53133"/>
                      </a:cubicBezTo>
                      <a:cubicBezTo>
                        <a:pt x="1490768" y="52562"/>
                        <a:pt x="1483910" y="53229"/>
                        <a:pt x="1474195" y="54467"/>
                      </a:cubicBezTo>
                      <a:cubicBezTo>
                        <a:pt x="1466289" y="55515"/>
                        <a:pt x="1458002" y="56658"/>
                        <a:pt x="1450478" y="57801"/>
                      </a:cubicBezTo>
                      <a:cubicBezTo>
                        <a:pt x="1444572" y="58849"/>
                        <a:pt x="1442477" y="59229"/>
                        <a:pt x="1436381" y="60277"/>
                      </a:cubicBezTo>
                      <a:cubicBezTo>
                        <a:pt x="1418569" y="63039"/>
                        <a:pt x="1406853" y="63706"/>
                        <a:pt x="1391899" y="65421"/>
                      </a:cubicBezTo>
                      <a:cubicBezTo>
                        <a:pt x="1387422" y="65897"/>
                        <a:pt x="1387518" y="66088"/>
                        <a:pt x="1387518" y="66278"/>
                      </a:cubicBezTo>
                      <a:cubicBezTo>
                        <a:pt x="1382184" y="67040"/>
                        <a:pt x="1376278" y="67802"/>
                        <a:pt x="1370849" y="68469"/>
                      </a:cubicBezTo>
                      <a:cubicBezTo>
                        <a:pt x="1361133" y="69897"/>
                        <a:pt x="1352370" y="71231"/>
                        <a:pt x="1341226" y="72850"/>
                      </a:cubicBezTo>
                      <a:cubicBezTo>
                        <a:pt x="1331415" y="74088"/>
                        <a:pt x="1325510" y="74755"/>
                        <a:pt x="1316271" y="75898"/>
                      </a:cubicBezTo>
                      <a:cubicBezTo>
                        <a:pt x="1311889" y="76470"/>
                        <a:pt x="1303317" y="77517"/>
                        <a:pt x="1299888" y="78184"/>
                      </a:cubicBezTo>
                      <a:cubicBezTo>
                        <a:pt x="1294172" y="79422"/>
                        <a:pt x="1265217" y="82947"/>
                        <a:pt x="1255025" y="84375"/>
                      </a:cubicBezTo>
                      <a:cubicBezTo>
                        <a:pt x="1250643" y="85042"/>
                        <a:pt x="1221783" y="89424"/>
                        <a:pt x="1220544" y="89614"/>
                      </a:cubicBezTo>
                      <a:cubicBezTo>
                        <a:pt x="1218830" y="89709"/>
                        <a:pt x="1224735" y="88471"/>
                        <a:pt x="1225212" y="88281"/>
                      </a:cubicBezTo>
                      <a:lnTo>
                        <a:pt x="1210448" y="90662"/>
                      </a:lnTo>
                      <a:cubicBezTo>
                        <a:pt x="1208924" y="90948"/>
                        <a:pt x="1198922" y="93138"/>
                        <a:pt x="1196351" y="93424"/>
                      </a:cubicBezTo>
                      <a:cubicBezTo>
                        <a:pt x="1194827" y="93615"/>
                        <a:pt x="1196255" y="92853"/>
                        <a:pt x="1193208" y="93138"/>
                      </a:cubicBezTo>
                      <a:cubicBezTo>
                        <a:pt x="1188159" y="93615"/>
                        <a:pt x="1179206" y="94853"/>
                        <a:pt x="1173586" y="95615"/>
                      </a:cubicBezTo>
                      <a:cubicBezTo>
                        <a:pt x="1165299" y="96949"/>
                        <a:pt x="1151393" y="99234"/>
                        <a:pt x="1151488" y="98377"/>
                      </a:cubicBezTo>
                      <a:cubicBezTo>
                        <a:pt x="1151488" y="98663"/>
                        <a:pt x="1142916" y="100187"/>
                        <a:pt x="1144154" y="100092"/>
                      </a:cubicBezTo>
                      <a:cubicBezTo>
                        <a:pt x="1139201" y="100187"/>
                        <a:pt x="1134438" y="100758"/>
                        <a:pt x="1121960" y="102473"/>
                      </a:cubicBezTo>
                      <a:cubicBezTo>
                        <a:pt x="1116341" y="103235"/>
                        <a:pt x="1107387" y="104378"/>
                        <a:pt x="1102339" y="105235"/>
                      </a:cubicBezTo>
                      <a:cubicBezTo>
                        <a:pt x="1099005" y="105807"/>
                        <a:pt x="1101958" y="105616"/>
                        <a:pt x="1097672" y="106188"/>
                      </a:cubicBezTo>
                      <a:cubicBezTo>
                        <a:pt x="1085004" y="107712"/>
                        <a:pt x="1080527" y="108283"/>
                        <a:pt x="1067287" y="109807"/>
                      </a:cubicBezTo>
                      <a:cubicBezTo>
                        <a:pt x="1064334" y="110188"/>
                        <a:pt x="1055952" y="111331"/>
                        <a:pt x="1048237" y="112379"/>
                      </a:cubicBezTo>
                      <a:cubicBezTo>
                        <a:pt x="1040522" y="113332"/>
                        <a:pt x="1033568" y="114189"/>
                        <a:pt x="1033664" y="113903"/>
                      </a:cubicBezTo>
                      <a:cubicBezTo>
                        <a:pt x="1019471" y="115808"/>
                        <a:pt x="1032425" y="114855"/>
                        <a:pt x="1022710" y="116379"/>
                      </a:cubicBezTo>
                      <a:cubicBezTo>
                        <a:pt x="1017757" y="117142"/>
                        <a:pt x="1012899" y="117237"/>
                        <a:pt x="1011566" y="117237"/>
                      </a:cubicBezTo>
                      <a:cubicBezTo>
                        <a:pt x="1007946" y="117618"/>
                        <a:pt x="1004327" y="117999"/>
                        <a:pt x="1000421" y="118475"/>
                      </a:cubicBezTo>
                      <a:cubicBezTo>
                        <a:pt x="995754" y="119046"/>
                        <a:pt x="983753" y="120856"/>
                        <a:pt x="972989" y="122475"/>
                      </a:cubicBezTo>
                      <a:cubicBezTo>
                        <a:pt x="967560" y="123238"/>
                        <a:pt x="962512" y="124000"/>
                        <a:pt x="958702" y="124571"/>
                      </a:cubicBezTo>
                      <a:cubicBezTo>
                        <a:pt x="954987" y="125047"/>
                        <a:pt x="952511" y="125333"/>
                        <a:pt x="952606" y="125142"/>
                      </a:cubicBezTo>
                      <a:cubicBezTo>
                        <a:pt x="953082" y="125238"/>
                        <a:pt x="950129" y="126952"/>
                        <a:pt x="944414" y="127619"/>
                      </a:cubicBezTo>
                      <a:cubicBezTo>
                        <a:pt x="941462" y="128000"/>
                        <a:pt x="938604" y="127905"/>
                        <a:pt x="937747" y="127905"/>
                      </a:cubicBezTo>
                      <a:cubicBezTo>
                        <a:pt x="936033" y="128095"/>
                        <a:pt x="931365" y="128571"/>
                        <a:pt x="929460" y="128762"/>
                      </a:cubicBezTo>
                      <a:cubicBezTo>
                        <a:pt x="921650" y="129619"/>
                        <a:pt x="918030" y="130096"/>
                        <a:pt x="910220" y="131238"/>
                      </a:cubicBezTo>
                      <a:cubicBezTo>
                        <a:pt x="907648" y="131620"/>
                        <a:pt x="903743" y="132191"/>
                        <a:pt x="902124" y="132286"/>
                      </a:cubicBezTo>
                      <a:cubicBezTo>
                        <a:pt x="898695" y="132382"/>
                        <a:pt x="908220" y="130476"/>
                        <a:pt x="905743" y="130667"/>
                      </a:cubicBezTo>
                      <a:cubicBezTo>
                        <a:pt x="902790" y="130858"/>
                        <a:pt x="887264" y="133715"/>
                        <a:pt x="882597" y="134382"/>
                      </a:cubicBezTo>
                      <a:cubicBezTo>
                        <a:pt x="868881" y="136287"/>
                        <a:pt x="854213" y="137811"/>
                        <a:pt x="841068" y="139430"/>
                      </a:cubicBezTo>
                      <a:cubicBezTo>
                        <a:pt x="826781" y="141145"/>
                        <a:pt x="839354" y="141621"/>
                        <a:pt x="819161" y="143430"/>
                      </a:cubicBezTo>
                      <a:cubicBezTo>
                        <a:pt x="808779" y="144383"/>
                        <a:pt x="804968" y="144383"/>
                        <a:pt x="789252" y="146669"/>
                      </a:cubicBezTo>
                      <a:cubicBezTo>
                        <a:pt x="783823" y="147431"/>
                        <a:pt x="770488" y="150574"/>
                        <a:pt x="768107" y="149908"/>
                      </a:cubicBezTo>
                      <a:cubicBezTo>
                        <a:pt x="765345" y="149146"/>
                        <a:pt x="748485" y="152289"/>
                        <a:pt x="740770" y="153717"/>
                      </a:cubicBezTo>
                      <a:cubicBezTo>
                        <a:pt x="726483" y="156289"/>
                        <a:pt x="721529" y="156004"/>
                        <a:pt x="708004" y="157623"/>
                      </a:cubicBezTo>
                      <a:cubicBezTo>
                        <a:pt x="694002" y="159337"/>
                        <a:pt x="704289" y="159242"/>
                        <a:pt x="701051" y="160099"/>
                      </a:cubicBezTo>
                      <a:cubicBezTo>
                        <a:pt x="698003" y="160861"/>
                        <a:pt x="682953" y="161338"/>
                        <a:pt x="678096" y="162385"/>
                      </a:cubicBezTo>
                      <a:cubicBezTo>
                        <a:pt x="676667" y="162671"/>
                        <a:pt x="682667" y="162195"/>
                        <a:pt x="678953" y="162862"/>
                      </a:cubicBezTo>
                      <a:cubicBezTo>
                        <a:pt x="677143" y="163242"/>
                        <a:pt x="667904" y="164481"/>
                        <a:pt x="666094" y="164576"/>
                      </a:cubicBezTo>
                      <a:cubicBezTo>
                        <a:pt x="658093" y="165147"/>
                        <a:pt x="671047" y="162862"/>
                        <a:pt x="654759" y="164862"/>
                      </a:cubicBezTo>
                      <a:cubicBezTo>
                        <a:pt x="633328" y="167434"/>
                        <a:pt x="605991" y="171243"/>
                        <a:pt x="584941" y="174387"/>
                      </a:cubicBezTo>
                      <a:cubicBezTo>
                        <a:pt x="577892" y="175434"/>
                        <a:pt x="576940" y="175625"/>
                        <a:pt x="569511" y="176768"/>
                      </a:cubicBezTo>
                      <a:cubicBezTo>
                        <a:pt x="556938" y="179149"/>
                        <a:pt x="565510" y="176292"/>
                        <a:pt x="564081" y="176482"/>
                      </a:cubicBezTo>
                      <a:cubicBezTo>
                        <a:pt x="551318" y="178197"/>
                        <a:pt x="557319" y="178959"/>
                        <a:pt x="540078" y="180292"/>
                      </a:cubicBezTo>
                      <a:cubicBezTo>
                        <a:pt x="536935" y="180768"/>
                        <a:pt x="532649" y="181340"/>
                        <a:pt x="529601" y="181816"/>
                      </a:cubicBezTo>
                      <a:cubicBezTo>
                        <a:pt x="525696" y="182388"/>
                        <a:pt x="509884" y="184769"/>
                        <a:pt x="495025" y="186960"/>
                      </a:cubicBezTo>
                      <a:cubicBezTo>
                        <a:pt x="487596" y="188008"/>
                        <a:pt x="480356" y="189055"/>
                        <a:pt x="475118" y="189722"/>
                      </a:cubicBezTo>
                      <a:cubicBezTo>
                        <a:pt x="469784" y="190389"/>
                        <a:pt x="466355" y="190770"/>
                        <a:pt x="466355" y="190579"/>
                      </a:cubicBezTo>
                      <a:lnTo>
                        <a:pt x="444066" y="194770"/>
                      </a:lnTo>
                      <a:cubicBezTo>
                        <a:pt x="444161" y="194104"/>
                        <a:pt x="433017" y="195437"/>
                        <a:pt x="423968" y="196580"/>
                      </a:cubicBezTo>
                      <a:cubicBezTo>
                        <a:pt x="413967" y="197913"/>
                        <a:pt x="414729" y="197247"/>
                        <a:pt x="409871" y="197533"/>
                      </a:cubicBezTo>
                      <a:cubicBezTo>
                        <a:pt x="406061" y="197723"/>
                        <a:pt x="395203" y="200866"/>
                        <a:pt x="385106" y="202200"/>
                      </a:cubicBezTo>
                      <a:cubicBezTo>
                        <a:pt x="385106" y="202009"/>
                        <a:pt x="389774" y="200104"/>
                        <a:pt x="386250" y="200580"/>
                      </a:cubicBezTo>
                      <a:cubicBezTo>
                        <a:pt x="378058" y="201533"/>
                        <a:pt x="363866" y="203914"/>
                        <a:pt x="363199" y="204486"/>
                      </a:cubicBezTo>
                      <a:cubicBezTo>
                        <a:pt x="362723" y="204867"/>
                        <a:pt x="369771" y="204295"/>
                        <a:pt x="360913" y="205534"/>
                      </a:cubicBezTo>
                      <a:cubicBezTo>
                        <a:pt x="355103" y="206296"/>
                        <a:pt x="353579" y="206486"/>
                        <a:pt x="350435" y="206581"/>
                      </a:cubicBezTo>
                      <a:cubicBezTo>
                        <a:pt x="345197" y="206867"/>
                        <a:pt x="352436" y="205153"/>
                        <a:pt x="347864" y="205343"/>
                      </a:cubicBezTo>
                      <a:cubicBezTo>
                        <a:pt x="347006" y="205343"/>
                        <a:pt x="340815" y="206962"/>
                        <a:pt x="341006" y="206867"/>
                      </a:cubicBezTo>
                      <a:cubicBezTo>
                        <a:pt x="336338" y="207724"/>
                        <a:pt x="330814" y="208582"/>
                        <a:pt x="324337" y="209534"/>
                      </a:cubicBezTo>
                      <a:cubicBezTo>
                        <a:pt x="318622" y="210296"/>
                        <a:pt x="318050" y="210105"/>
                        <a:pt x="314240" y="210772"/>
                      </a:cubicBezTo>
                      <a:cubicBezTo>
                        <a:pt x="308525" y="211725"/>
                        <a:pt x="306430" y="212296"/>
                        <a:pt x="302906" y="213058"/>
                      </a:cubicBezTo>
                      <a:cubicBezTo>
                        <a:pt x="297953" y="214106"/>
                        <a:pt x="294619" y="213344"/>
                        <a:pt x="286332" y="214773"/>
                      </a:cubicBezTo>
                      <a:cubicBezTo>
                        <a:pt x="282332" y="215439"/>
                        <a:pt x="281951" y="215916"/>
                        <a:pt x="277283" y="216583"/>
                      </a:cubicBezTo>
                      <a:cubicBezTo>
                        <a:pt x="272521" y="217249"/>
                        <a:pt x="267092" y="218011"/>
                        <a:pt x="262234" y="218678"/>
                      </a:cubicBezTo>
                      <a:cubicBezTo>
                        <a:pt x="274521" y="217059"/>
                        <a:pt x="292047" y="213916"/>
                        <a:pt x="271854" y="216487"/>
                      </a:cubicBezTo>
                      <a:cubicBezTo>
                        <a:pt x="262615" y="217725"/>
                        <a:pt x="245089" y="220202"/>
                        <a:pt x="245089" y="220869"/>
                      </a:cubicBezTo>
                      <a:cubicBezTo>
                        <a:pt x="245089" y="220583"/>
                        <a:pt x="241469" y="220869"/>
                        <a:pt x="235850" y="221536"/>
                      </a:cubicBezTo>
                      <a:cubicBezTo>
                        <a:pt x="230135" y="222297"/>
                        <a:pt x="222419" y="223250"/>
                        <a:pt x="214228" y="224203"/>
                      </a:cubicBezTo>
                      <a:cubicBezTo>
                        <a:pt x="197845" y="226393"/>
                        <a:pt x="179557" y="228870"/>
                        <a:pt x="172223" y="229917"/>
                      </a:cubicBezTo>
                      <a:cubicBezTo>
                        <a:pt x="158697" y="231727"/>
                        <a:pt x="164031" y="231537"/>
                        <a:pt x="164031" y="232299"/>
                      </a:cubicBezTo>
                      <a:cubicBezTo>
                        <a:pt x="157554" y="233918"/>
                        <a:pt x="155649" y="234109"/>
                        <a:pt x="149267" y="234299"/>
                      </a:cubicBezTo>
                      <a:cubicBezTo>
                        <a:pt x="149458" y="232966"/>
                        <a:pt x="115549" y="237157"/>
                        <a:pt x="99071" y="239347"/>
                      </a:cubicBezTo>
                      <a:cubicBezTo>
                        <a:pt x="89927" y="240586"/>
                        <a:pt x="79449" y="242014"/>
                        <a:pt x="72877" y="243253"/>
                      </a:cubicBezTo>
                      <a:cubicBezTo>
                        <a:pt x="63447" y="245158"/>
                        <a:pt x="58208" y="246015"/>
                        <a:pt x="43159" y="248015"/>
                      </a:cubicBezTo>
                      <a:cubicBezTo>
                        <a:pt x="58970" y="245920"/>
                        <a:pt x="65352" y="244205"/>
                        <a:pt x="45826" y="246777"/>
                      </a:cubicBezTo>
                      <a:lnTo>
                        <a:pt x="20013" y="250206"/>
                      </a:lnTo>
                      <a:lnTo>
                        <a:pt x="20013" y="270970"/>
                      </a:lnTo>
                      <a:cubicBezTo>
                        <a:pt x="20013" y="288972"/>
                        <a:pt x="20108" y="296974"/>
                        <a:pt x="20966" y="305451"/>
                      </a:cubicBezTo>
                      <a:cubicBezTo>
                        <a:pt x="20585" y="301736"/>
                        <a:pt x="20204" y="297831"/>
                        <a:pt x="19823" y="300498"/>
                      </a:cubicBezTo>
                      <a:cubicBezTo>
                        <a:pt x="19537" y="301926"/>
                        <a:pt x="19346" y="313547"/>
                        <a:pt x="19727" y="314309"/>
                      </a:cubicBezTo>
                      <a:cubicBezTo>
                        <a:pt x="20204" y="315357"/>
                        <a:pt x="19918" y="326025"/>
                        <a:pt x="19918" y="333645"/>
                      </a:cubicBezTo>
                      <a:cubicBezTo>
                        <a:pt x="19918" y="337645"/>
                        <a:pt x="20394" y="337741"/>
                        <a:pt x="20585" y="341360"/>
                      </a:cubicBezTo>
                      <a:cubicBezTo>
                        <a:pt x="20870" y="346884"/>
                        <a:pt x="20299" y="351933"/>
                        <a:pt x="20204" y="357076"/>
                      </a:cubicBezTo>
                      <a:cubicBezTo>
                        <a:pt x="20204" y="362125"/>
                        <a:pt x="20108" y="367744"/>
                        <a:pt x="20108" y="373078"/>
                      </a:cubicBezTo>
                      <a:cubicBezTo>
                        <a:pt x="20108" y="378698"/>
                        <a:pt x="20204" y="386128"/>
                        <a:pt x="20585" y="388413"/>
                      </a:cubicBezTo>
                      <a:cubicBezTo>
                        <a:pt x="20870" y="390700"/>
                        <a:pt x="20775" y="397176"/>
                        <a:pt x="20775" y="403939"/>
                      </a:cubicBezTo>
                      <a:cubicBezTo>
                        <a:pt x="20204" y="404225"/>
                        <a:pt x="20108" y="400129"/>
                        <a:pt x="20299" y="412607"/>
                      </a:cubicBezTo>
                      <a:cubicBezTo>
                        <a:pt x="20489" y="419751"/>
                        <a:pt x="20585" y="426895"/>
                        <a:pt x="20775" y="433657"/>
                      </a:cubicBezTo>
                      <a:cubicBezTo>
                        <a:pt x="20680" y="432705"/>
                        <a:pt x="21156" y="446516"/>
                        <a:pt x="20870" y="444135"/>
                      </a:cubicBezTo>
                      <a:cubicBezTo>
                        <a:pt x="20775" y="443278"/>
                        <a:pt x="20680" y="439372"/>
                        <a:pt x="20394" y="440992"/>
                      </a:cubicBezTo>
                      <a:cubicBezTo>
                        <a:pt x="20394" y="452231"/>
                        <a:pt x="20585" y="450517"/>
                        <a:pt x="20870" y="457279"/>
                      </a:cubicBezTo>
                      <a:cubicBezTo>
                        <a:pt x="21061" y="461851"/>
                        <a:pt x="21442" y="473472"/>
                        <a:pt x="20966" y="477377"/>
                      </a:cubicBezTo>
                      <a:cubicBezTo>
                        <a:pt x="20394" y="482521"/>
                        <a:pt x="20299" y="474520"/>
                        <a:pt x="20013" y="489474"/>
                      </a:cubicBezTo>
                      <a:cubicBezTo>
                        <a:pt x="19918" y="497570"/>
                        <a:pt x="19727" y="508714"/>
                        <a:pt x="19632" y="517001"/>
                      </a:cubicBezTo>
                      <a:cubicBezTo>
                        <a:pt x="19632" y="526145"/>
                        <a:pt x="20013" y="519954"/>
                        <a:pt x="20299" y="520906"/>
                      </a:cubicBezTo>
                      <a:cubicBezTo>
                        <a:pt x="20680" y="522240"/>
                        <a:pt x="20870" y="529669"/>
                        <a:pt x="20585" y="534622"/>
                      </a:cubicBezTo>
                      <a:cubicBezTo>
                        <a:pt x="20394" y="537861"/>
                        <a:pt x="20013" y="552434"/>
                        <a:pt x="20489" y="552529"/>
                      </a:cubicBezTo>
                      <a:cubicBezTo>
                        <a:pt x="19346" y="552243"/>
                        <a:pt x="20204" y="588153"/>
                        <a:pt x="20299" y="596821"/>
                      </a:cubicBezTo>
                      <a:cubicBezTo>
                        <a:pt x="20299" y="605298"/>
                        <a:pt x="20108" y="603679"/>
                        <a:pt x="20013" y="610822"/>
                      </a:cubicBezTo>
                      <a:cubicBezTo>
                        <a:pt x="20013" y="619014"/>
                        <a:pt x="19918" y="628063"/>
                        <a:pt x="19918" y="636445"/>
                      </a:cubicBezTo>
                      <a:cubicBezTo>
                        <a:pt x="19918" y="639588"/>
                        <a:pt x="19918" y="652066"/>
                        <a:pt x="19918" y="663686"/>
                      </a:cubicBezTo>
                      <a:cubicBezTo>
                        <a:pt x="19918" y="669496"/>
                        <a:pt x="19823" y="675116"/>
                        <a:pt x="19823" y="679307"/>
                      </a:cubicBezTo>
                      <a:cubicBezTo>
                        <a:pt x="19727" y="683498"/>
                        <a:pt x="19632" y="686165"/>
                        <a:pt x="19537" y="686165"/>
                      </a:cubicBezTo>
                      <a:cubicBezTo>
                        <a:pt x="19537" y="697405"/>
                        <a:pt x="19632" y="700453"/>
                        <a:pt x="20204" y="701310"/>
                      </a:cubicBezTo>
                      <a:cubicBezTo>
                        <a:pt x="20489" y="701691"/>
                        <a:pt x="21061" y="709787"/>
                        <a:pt x="21061" y="715312"/>
                      </a:cubicBezTo>
                      <a:cubicBezTo>
                        <a:pt x="21061" y="714359"/>
                        <a:pt x="20108" y="719312"/>
                        <a:pt x="20013" y="721503"/>
                      </a:cubicBezTo>
                      <a:cubicBezTo>
                        <a:pt x="19632" y="728075"/>
                        <a:pt x="19727" y="738076"/>
                        <a:pt x="19918" y="745696"/>
                      </a:cubicBezTo>
                      <a:cubicBezTo>
                        <a:pt x="20013" y="752459"/>
                        <a:pt x="20204" y="759984"/>
                        <a:pt x="20299" y="767509"/>
                      </a:cubicBezTo>
                      <a:cubicBezTo>
                        <a:pt x="20204" y="768556"/>
                        <a:pt x="19918" y="773319"/>
                        <a:pt x="19727" y="775414"/>
                      </a:cubicBezTo>
                      <a:cubicBezTo>
                        <a:pt x="19346" y="787416"/>
                        <a:pt x="21061" y="787511"/>
                        <a:pt x="21061" y="798084"/>
                      </a:cubicBezTo>
                      <a:cubicBezTo>
                        <a:pt x="21061" y="813419"/>
                        <a:pt x="19823" y="797512"/>
                        <a:pt x="19632" y="807609"/>
                      </a:cubicBezTo>
                      <a:cubicBezTo>
                        <a:pt x="19346" y="824849"/>
                        <a:pt x="20489" y="842947"/>
                        <a:pt x="20775" y="857520"/>
                      </a:cubicBezTo>
                      <a:cubicBezTo>
                        <a:pt x="20870" y="860282"/>
                        <a:pt x="21156" y="894001"/>
                        <a:pt x="20585" y="879808"/>
                      </a:cubicBezTo>
                      <a:cubicBezTo>
                        <a:pt x="20585" y="864568"/>
                        <a:pt x="20108" y="860472"/>
                        <a:pt x="19823" y="876093"/>
                      </a:cubicBezTo>
                      <a:cubicBezTo>
                        <a:pt x="19727" y="881237"/>
                        <a:pt x="19823" y="899334"/>
                        <a:pt x="20299" y="897620"/>
                      </a:cubicBezTo>
                      <a:cubicBezTo>
                        <a:pt x="20489" y="897144"/>
                        <a:pt x="20966" y="888190"/>
                        <a:pt x="21156" y="892286"/>
                      </a:cubicBezTo>
                      <a:cubicBezTo>
                        <a:pt x="21156" y="893048"/>
                        <a:pt x="19442" y="920289"/>
                        <a:pt x="20013" y="923718"/>
                      </a:cubicBezTo>
                      <a:cubicBezTo>
                        <a:pt x="20394" y="925909"/>
                        <a:pt x="20775" y="923433"/>
                        <a:pt x="21061" y="926195"/>
                      </a:cubicBezTo>
                      <a:cubicBezTo>
                        <a:pt x="21347" y="928862"/>
                        <a:pt x="21537" y="935244"/>
                        <a:pt x="21728" y="939625"/>
                      </a:cubicBezTo>
                      <a:cubicBezTo>
                        <a:pt x="20870" y="939435"/>
                        <a:pt x="20489" y="937720"/>
                        <a:pt x="20489" y="954770"/>
                      </a:cubicBezTo>
                      <a:cubicBezTo>
                        <a:pt x="20489" y="959056"/>
                        <a:pt x="20870" y="984297"/>
                        <a:pt x="21251" y="976678"/>
                      </a:cubicBezTo>
                      <a:lnTo>
                        <a:pt x="21251" y="991537"/>
                      </a:lnTo>
                      <a:cubicBezTo>
                        <a:pt x="20966" y="992108"/>
                        <a:pt x="20585" y="988393"/>
                        <a:pt x="20299" y="991727"/>
                      </a:cubicBezTo>
                      <a:cubicBezTo>
                        <a:pt x="19918" y="996013"/>
                        <a:pt x="19918" y="1005538"/>
                        <a:pt x="20013" y="1012111"/>
                      </a:cubicBezTo>
                      <a:cubicBezTo>
                        <a:pt x="20299" y="1027446"/>
                        <a:pt x="21728" y="1032018"/>
                        <a:pt x="20394" y="1043353"/>
                      </a:cubicBezTo>
                      <a:cubicBezTo>
                        <a:pt x="18965" y="1042972"/>
                        <a:pt x="20680" y="1055354"/>
                        <a:pt x="20680" y="1066689"/>
                      </a:cubicBezTo>
                      <a:cubicBezTo>
                        <a:pt x="20680" y="1074499"/>
                        <a:pt x="19823" y="1085167"/>
                        <a:pt x="20108" y="1090978"/>
                      </a:cubicBezTo>
                      <a:cubicBezTo>
                        <a:pt x="20204" y="1092216"/>
                        <a:pt x="20966" y="1102122"/>
                        <a:pt x="20966" y="1102503"/>
                      </a:cubicBezTo>
                      <a:cubicBezTo>
                        <a:pt x="20489" y="1107646"/>
                        <a:pt x="20299" y="1100693"/>
                        <a:pt x="20013" y="1112504"/>
                      </a:cubicBezTo>
                      <a:cubicBezTo>
                        <a:pt x="19918" y="1117838"/>
                        <a:pt x="19727" y="1128887"/>
                        <a:pt x="20108" y="1131935"/>
                      </a:cubicBezTo>
                      <a:cubicBezTo>
                        <a:pt x="20489" y="1134602"/>
                        <a:pt x="20299" y="1145080"/>
                        <a:pt x="20299" y="1152699"/>
                      </a:cubicBezTo>
                      <a:cubicBezTo>
                        <a:pt x="20299" y="1157367"/>
                        <a:pt x="21156" y="1159653"/>
                        <a:pt x="21156" y="1170035"/>
                      </a:cubicBezTo>
                      <a:lnTo>
                        <a:pt x="20299" y="1169845"/>
                      </a:lnTo>
                      <a:cubicBezTo>
                        <a:pt x="20299" y="1175274"/>
                        <a:pt x="20299" y="1184704"/>
                        <a:pt x="20680" y="1184799"/>
                      </a:cubicBezTo>
                      <a:cubicBezTo>
                        <a:pt x="21061" y="1191466"/>
                        <a:pt x="21061" y="1193181"/>
                        <a:pt x="20680" y="1199658"/>
                      </a:cubicBezTo>
                      <a:cubicBezTo>
                        <a:pt x="20680" y="1206230"/>
                        <a:pt x="20680" y="1207087"/>
                        <a:pt x="21061" y="1207182"/>
                      </a:cubicBezTo>
                      <a:cubicBezTo>
                        <a:pt x="21537" y="1207278"/>
                        <a:pt x="21442" y="1216707"/>
                        <a:pt x="21442" y="1222137"/>
                      </a:cubicBezTo>
                      <a:lnTo>
                        <a:pt x="20013" y="1221756"/>
                      </a:lnTo>
                      <a:cubicBezTo>
                        <a:pt x="20299" y="1221851"/>
                        <a:pt x="20489" y="1227756"/>
                        <a:pt x="20585" y="1234614"/>
                      </a:cubicBezTo>
                      <a:cubicBezTo>
                        <a:pt x="20585" y="1241473"/>
                        <a:pt x="20680" y="1249283"/>
                        <a:pt x="20680" y="1252903"/>
                      </a:cubicBezTo>
                      <a:cubicBezTo>
                        <a:pt x="20680" y="1263380"/>
                        <a:pt x="20204" y="1262904"/>
                        <a:pt x="20108" y="1270238"/>
                      </a:cubicBezTo>
                      <a:cubicBezTo>
                        <a:pt x="19632" y="1302432"/>
                        <a:pt x="19727" y="1336627"/>
                        <a:pt x="19727" y="1369774"/>
                      </a:cubicBezTo>
                      <a:cubicBezTo>
                        <a:pt x="19727" y="1369489"/>
                        <a:pt x="19346" y="1371584"/>
                        <a:pt x="19346" y="1377680"/>
                      </a:cubicBezTo>
                      <a:cubicBezTo>
                        <a:pt x="19346" y="1383205"/>
                        <a:pt x="19346" y="1388634"/>
                        <a:pt x="19346" y="1394158"/>
                      </a:cubicBezTo>
                      <a:cubicBezTo>
                        <a:pt x="19442" y="1411780"/>
                        <a:pt x="19537" y="1429401"/>
                        <a:pt x="19632" y="1447022"/>
                      </a:cubicBezTo>
                      <a:cubicBezTo>
                        <a:pt x="19823" y="1470644"/>
                        <a:pt x="19918" y="1495790"/>
                        <a:pt x="20108" y="1519031"/>
                      </a:cubicBezTo>
                      <a:cubicBezTo>
                        <a:pt x="20204" y="1528461"/>
                        <a:pt x="20299" y="1537986"/>
                        <a:pt x="20680" y="1543034"/>
                      </a:cubicBezTo>
                      <a:cubicBezTo>
                        <a:pt x="20966" y="1546558"/>
                        <a:pt x="20870" y="1554940"/>
                        <a:pt x="20870" y="1559798"/>
                      </a:cubicBezTo>
                      <a:cubicBezTo>
                        <a:pt x="20870" y="1555226"/>
                        <a:pt x="20585" y="1551035"/>
                        <a:pt x="20489" y="1557512"/>
                      </a:cubicBezTo>
                      <a:cubicBezTo>
                        <a:pt x="20489" y="1570942"/>
                        <a:pt x="20394" y="1586087"/>
                        <a:pt x="20394" y="1599613"/>
                      </a:cubicBezTo>
                      <a:cubicBezTo>
                        <a:pt x="20394" y="1605423"/>
                        <a:pt x="20299" y="1621425"/>
                        <a:pt x="20585" y="1625425"/>
                      </a:cubicBezTo>
                      <a:cubicBezTo>
                        <a:pt x="20870" y="1628283"/>
                        <a:pt x="21728" y="1623806"/>
                        <a:pt x="22013" y="1623901"/>
                      </a:cubicBezTo>
                      <a:cubicBezTo>
                        <a:pt x="22013" y="1634950"/>
                        <a:pt x="21156" y="1637617"/>
                        <a:pt x="20775" y="1638189"/>
                      </a:cubicBezTo>
                      <a:cubicBezTo>
                        <a:pt x="20108" y="1638951"/>
                        <a:pt x="20394" y="1650762"/>
                        <a:pt x="20394" y="1661811"/>
                      </a:cubicBezTo>
                      <a:cubicBezTo>
                        <a:pt x="20394" y="1676098"/>
                        <a:pt x="20489" y="1692386"/>
                        <a:pt x="20204" y="1706293"/>
                      </a:cubicBezTo>
                      <a:cubicBezTo>
                        <a:pt x="20108" y="1708864"/>
                        <a:pt x="19918" y="1712579"/>
                        <a:pt x="19918" y="1713817"/>
                      </a:cubicBezTo>
                      <a:cubicBezTo>
                        <a:pt x="20013" y="1721247"/>
                        <a:pt x="20299" y="1725343"/>
                        <a:pt x="20489" y="1731343"/>
                      </a:cubicBezTo>
                      <a:cubicBezTo>
                        <a:pt x="20966" y="1743821"/>
                        <a:pt x="20108" y="1760966"/>
                        <a:pt x="20013" y="1773730"/>
                      </a:cubicBezTo>
                      <a:cubicBezTo>
                        <a:pt x="19918" y="1787922"/>
                        <a:pt x="20394" y="1790874"/>
                        <a:pt x="20966" y="1797828"/>
                      </a:cubicBezTo>
                      <a:cubicBezTo>
                        <a:pt x="21918" y="1810401"/>
                        <a:pt x="20394" y="1806496"/>
                        <a:pt x="20204" y="1807448"/>
                      </a:cubicBezTo>
                      <a:cubicBezTo>
                        <a:pt x="19537" y="1810115"/>
                        <a:pt x="20775" y="1825736"/>
                        <a:pt x="20775" y="1827546"/>
                      </a:cubicBezTo>
                      <a:cubicBezTo>
                        <a:pt x="21251" y="1839643"/>
                        <a:pt x="20204" y="1842690"/>
                        <a:pt x="20013" y="1850882"/>
                      </a:cubicBezTo>
                      <a:cubicBezTo>
                        <a:pt x="19727" y="1860883"/>
                        <a:pt x="19918" y="1874409"/>
                        <a:pt x="20013" y="1884886"/>
                      </a:cubicBezTo>
                      <a:cubicBezTo>
                        <a:pt x="20013" y="1888030"/>
                        <a:pt x="20108" y="1898983"/>
                        <a:pt x="20204" y="1908985"/>
                      </a:cubicBezTo>
                      <a:cubicBezTo>
                        <a:pt x="20204" y="1919081"/>
                        <a:pt x="20108" y="1928320"/>
                        <a:pt x="19727" y="1928225"/>
                      </a:cubicBezTo>
                      <a:cubicBezTo>
                        <a:pt x="19537" y="1936512"/>
                        <a:pt x="19823" y="1946323"/>
                        <a:pt x="19918" y="1954419"/>
                      </a:cubicBezTo>
                      <a:cubicBezTo>
                        <a:pt x="20108" y="1984708"/>
                        <a:pt x="20299" y="2016236"/>
                        <a:pt x="20489" y="2046716"/>
                      </a:cubicBezTo>
                      <a:cubicBezTo>
                        <a:pt x="20585" y="2057289"/>
                        <a:pt x="20870" y="2069766"/>
                        <a:pt x="21537" y="2069957"/>
                      </a:cubicBezTo>
                      <a:cubicBezTo>
                        <a:pt x="21156" y="2069862"/>
                        <a:pt x="20585" y="2067671"/>
                        <a:pt x="20299" y="2074339"/>
                      </a:cubicBezTo>
                      <a:cubicBezTo>
                        <a:pt x="20108" y="2079768"/>
                        <a:pt x="20394" y="2082911"/>
                        <a:pt x="20394" y="2088816"/>
                      </a:cubicBezTo>
                      <a:cubicBezTo>
                        <a:pt x="20299" y="2092341"/>
                        <a:pt x="20299" y="2095865"/>
                        <a:pt x="20204" y="2099389"/>
                      </a:cubicBezTo>
                      <a:cubicBezTo>
                        <a:pt x="19918" y="2114058"/>
                        <a:pt x="20013" y="2128441"/>
                        <a:pt x="19918" y="2143966"/>
                      </a:cubicBezTo>
                      <a:cubicBezTo>
                        <a:pt x="20108" y="2147300"/>
                        <a:pt x="20204" y="2156158"/>
                        <a:pt x="20204" y="2164350"/>
                      </a:cubicBezTo>
                      <a:cubicBezTo>
                        <a:pt x="20204" y="2172446"/>
                        <a:pt x="20204" y="2179780"/>
                        <a:pt x="20204" y="2179971"/>
                      </a:cubicBezTo>
                      <a:cubicBezTo>
                        <a:pt x="20966" y="2185591"/>
                        <a:pt x="21823" y="2181399"/>
                        <a:pt x="22585" y="2188639"/>
                      </a:cubicBezTo>
                      <a:cubicBezTo>
                        <a:pt x="22775" y="2190544"/>
                        <a:pt x="21918" y="2210832"/>
                        <a:pt x="21251" y="2199783"/>
                      </a:cubicBezTo>
                      <a:cubicBezTo>
                        <a:pt x="20585" y="2188162"/>
                        <a:pt x="20204" y="2196163"/>
                        <a:pt x="20204" y="2210927"/>
                      </a:cubicBezTo>
                      <a:cubicBezTo>
                        <a:pt x="20204" y="2217023"/>
                        <a:pt x="20108" y="2227691"/>
                        <a:pt x="20394" y="2232168"/>
                      </a:cubicBezTo>
                      <a:cubicBezTo>
                        <a:pt x="20680" y="2235883"/>
                        <a:pt x="20775" y="2233978"/>
                        <a:pt x="20680" y="2241693"/>
                      </a:cubicBezTo>
                      <a:cubicBezTo>
                        <a:pt x="20585" y="2247598"/>
                        <a:pt x="19537" y="2273887"/>
                        <a:pt x="19156" y="2270078"/>
                      </a:cubicBezTo>
                      <a:cubicBezTo>
                        <a:pt x="19727" y="2275316"/>
                        <a:pt x="19727" y="2279888"/>
                        <a:pt x="19727" y="2292747"/>
                      </a:cubicBezTo>
                      <a:cubicBezTo>
                        <a:pt x="19727" y="2303891"/>
                        <a:pt x="19727" y="2313988"/>
                        <a:pt x="20013" y="2324274"/>
                      </a:cubicBezTo>
                      <a:cubicBezTo>
                        <a:pt x="20108" y="2326846"/>
                        <a:pt x="20585" y="2336848"/>
                        <a:pt x="20489" y="2338372"/>
                      </a:cubicBezTo>
                      <a:cubicBezTo>
                        <a:pt x="20299" y="2341229"/>
                        <a:pt x="19823" y="2344944"/>
                        <a:pt x="19823" y="2348849"/>
                      </a:cubicBezTo>
                      <a:cubicBezTo>
                        <a:pt x="19727" y="2356755"/>
                        <a:pt x="20108" y="2363232"/>
                        <a:pt x="20108" y="2370852"/>
                      </a:cubicBezTo>
                      <a:lnTo>
                        <a:pt x="20108" y="2396855"/>
                      </a:lnTo>
                      <a:cubicBezTo>
                        <a:pt x="19442" y="2408095"/>
                        <a:pt x="20489" y="2410952"/>
                        <a:pt x="20870" y="2412476"/>
                      </a:cubicBezTo>
                      <a:cubicBezTo>
                        <a:pt x="21251" y="2414286"/>
                        <a:pt x="21347" y="2420191"/>
                        <a:pt x="21347" y="2426859"/>
                      </a:cubicBezTo>
                      <a:cubicBezTo>
                        <a:pt x="20489" y="2426668"/>
                        <a:pt x="20204" y="2424382"/>
                        <a:pt x="20108" y="2440384"/>
                      </a:cubicBezTo>
                      <a:cubicBezTo>
                        <a:pt x="20108" y="2468864"/>
                        <a:pt x="20013" y="2497820"/>
                        <a:pt x="20013" y="2526395"/>
                      </a:cubicBezTo>
                      <a:cubicBezTo>
                        <a:pt x="20013" y="2528491"/>
                        <a:pt x="19918" y="2559161"/>
                        <a:pt x="20299" y="2554684"/>
                      </a:cubicBezTo>
                      <a:cubicBezTo>
                        <a:pt x="20870" y="2546969"/>
                        <a:pt x="20870" y="2564495"/>
                        <a:pt x="20775" y="2570877"/>
                      </a:cubicBezTo>
                      <a:cubicBezTo>
                        <a:pt x="20680" y="2577259"/>
                        <a:pt x="20299" y="2573258"/>
                        <a:pt x="20108" y="2577830"/>
                      </a:cubicBezTo>
                      <a:cubicBezTo>
                        <a:pt x="20013" y="2581354"/>
                        <a:pt x="20013" y="2586879"/>
                        <a:pt x="20013" y="2590784"/>
                      </a:cubicBezTo>
                      <a:cubicBezTo>
                        <a:pt x="20013" y="2598404"/>
                        <a:pt x="19823" y="2620216"/>
                        <a:pt x="20204" y="2626217"/>
                      </a:cubicBezTo>
                      <a:cubicBezTo>
                        <a:pt x="20585" y="2631646"/>
                        <a:pt x="20299" y="2638123"/>
                        <a:pt x="20489" y="2646982"/>
                      </a:cubicBezTo>
                      <a:cubicBezTo>
                        <a:pt x="20680" y="2651935"/>
                        <a:pt x="21061" y="2658316"/>
                        <a:pt x="21156" y="2661079"/>
                      </a:cubicBezTo>
                      <a:cubicBezTo>
                        <a:pt x="21156" y="2663841"/>
                        <a:pt x="20775" y="2666127"/>
                        <a:pt x="20680" y="2669080"/>
                      </a:cubicBezTo>
                      <a:cubicBezTo>
                        <a:pt x="20394" y="2677176"/>
                        <a:pt x="20299" y="2687272"/>
                        <a:pt x="20299" y="2696988"/>
                      </a:cubicBezTo>
                      <a:cubicBezTo>
                        <a:pt x="20394" y="2711656"/>
                        <a:pt x="20394" y="2728706"/>
                        <a:pt x="20489" y="2743279"/>
                      </a:cubicBezTo>
                      <a:cubicBezTo>
                        <a:pt x="20775" y="2747089"/>
                        <a:pt x="18965" y="2749185"/>
                        <a:pt x="17822" y="2750233"/>
                      </a:cubicBezTo>
                      <a:cubicBezTo>
                        <a:pt x="16584" y="2751280"/>
                        <a:pt x="15917" y="2751661"/>
                        <a:pt x="16013" y="2751947"/>
                      </a:cubicBezTo>
                      <a:cubicBezTo>
                        <a:pt x="14108" y="2752804"/>
                        <a:pt x="13060" y="2752709"/>
                        <a:pt x="12869" y="2752899"/>
                      </a:cubicBezTo>
                      <a:cubicBezTo>
                        <a:pt x="12679" y="2752995"/>
                        <a:pt x="13441" y="2753185"/>
                        <a:pt x="14870" y="2753090"/>
                      </a:cubicBezTo>
                      <a:cubicBezTo>
                        <a:pt x="16203" y="2752899"/>
                        <a:pt x="18299" y="2752233"/>
                        <a:pt x="20013" y="2750423"/>
                      </a:cubicBezTo>
                      <a:cubicBezTo>
                        <a:pt x="21823" y="2748709"/>
                        <a:pt x="22775" y="2745470"/>
                        <a:pt x="22585" y="2742898"/>
                      </a:cubicBezTo>
                      <a:cubicBezTo>
                        <a:pt x="22871" y="2732611"/>
                        <a:pt x="22775" y="2721086"/>
                        <a:pt x="21728" y="2724420"/>
                      </a:cubicBezTo>
                      <a:cubicBezTo>
                        <a:pt x="21823" y="2724420"/>
                        <a:pt x="21918" y="2722134"/>
                        <a:pt x="22013" y="2718610"/>
                      </a:cubicBezTo>
                      <a:cubicBezTo>
                        <a:pt x="22109" y="2715085"/>
                        <a:pt x="22109" y="2710228"/>
                        <a:pt x="22204" y="2705274"/>
                      </a:cubicBezTo>
                      <a:cubicBezTo>
                        <a:pt x="22299" y="2695273"/>
                        <a:pt x="22490" y="2684415"/>
                        <a:pt x="22775" y="2681176"/>
                      </a:cubicBezTo>
                      <a:cubicBezTo>
                        <a:pt x="23252" y="2676509"/>
                        <a:pt x="22871" y="2674890"/>
                        <a:pt x="22680" y="2668413"/>
                      </a:cubicBezTo>
                      <a:cubicBezTo>
                        <a:pt x="22680" y="2661555"/>
                        <a:pt x="22585" y="2654030"/>
                        <a:pt x="22490" y="2647077"/>
                      </a:cubicBezTo>
                      <a:cubicBezTo>
                        <a:pt x="22109" y="2613168"/>
                        <a:pt x="22204" y="2576116"/>
                        <a:pt x="22394" y="2541826"/>
                      </a:cubicBezTo>
                      <a:cubicBezTo>
                        <a:pt x="22490" y="2520204"/>
                        <a:pt x="23442" y="2472674"/>
                        <a:pt x="21632" y="2471436"/>
                      </a:cubicBezTo>
                      <a:cubicBezTo>
                        <a:pt x="21632" y="2471436"/>
                        <a:pt x="21251" y="2470198"/>
                        <a:pt x="20966" y="2468578"/>
                      </a:cubicBezTo>
                      <a:cubicBezTo>
                        <a:pt x="20680" y="2466959"/>
                        <a:pt x="20489" y="2464959"/>
                        <a:pt x="20680" y="2463245"/>
                      </a:cubicBezTo>
                      <a:cubicBezTo>
                        <a:pt x="21061" y="2460291"/>
                        <a:pt x="21442" y="2456577"/>
                        <a:pt x="21823" y="2456672"/>
                      </a:cubicBezTo>
                      <a:cubicBezTo>
                        <a:pt x="22013" y="2456672"/>
                        <a:pt x="24204" y="2451529"/>
                        <a:pt x="24109" y="2450386"/>
                      </a:cubicBezTo>
                      <a:cubicBezTo>
                        <a:pt x="24014" y="2447623"/>
                        <a:pt x="23823" y="2449719"/>
                        <a:pt x="23728" y="2444385"/>
                      </a:cubicBezTo>
                      <a:cubicBezTo>
                        <a:pt x="23728" y="2438956"/>
                        <a:pt x="23633" y="2433050"/>
                        <a:pt x="23633" y="2427430"/>
                      </a:cubicBezTo>
                      <a:cubicBezTo>
                        <a:pt x="23633" y="2418858"/>
                        <a:pt x="23633" y="2405142"/>
                        <a:pt x="24204" y="2405237"/>
                      </a:cubicBezTo>
                      <a:cubicBezTo>
                        <a:pt x="23156" y="2404951"/>
                        <a:pt x="23918" y="2386854"/>
                        <a:pt x="23061" y="2383234"/>
                      </a:cubicBezTo>
                      <a:cubicBezTo>
                        <a:pt x="22585" y="2381234"/>
                        <a:pt x="21537" y="2374471"/>
                        <a:pt x="22394" y="2363708"/>
                      </a:cubicBezTo>
                      <a:cubicBezTo>
                        <a:pt x="22775" y="2358660"/>
                        <a:pt x="23252" y="2361708"/>
                        <a:pt x="23537" y="2353897"/>
                      </a:cubicBezTo>
                      <a:cubicBezTo>
                        <a:pt x="23728" y="2348659"/>
                        <a:pt x="23728" y="2341134"/>
                        <a:pt x="23347" y="2338848"/>
                      </a:cubicBezTo>
                      <a:cubicBezTo>
                        <a:pt x="22966" y="2336371"/>
                        <a:pt x="23061" y="2334562"/>
                        <a:pt x="23061" y="2325418"/>
                      </a:cubicBezTo>
                      <a:cubicBezTo>
                        <a:pt x="23061" y="2320750"/>
                        <a:pt x="23347" y="2323608"/>
                        <a:pt x="23537" y="2321893"/>
                      </a:cubicBezTo>
                      <a:cubicBezTo>
                        <a:pt x="24299" y="2315512"/>
                        <a:pt x="22775" y="2291413"/>
                        <a:pt x="23537" y="2278650"/>
                      </a:cubicBezTo>
                      <a:cubicBezTo>
                        <a:pt x="23537" y="2269125"/>
                        <a:pt x="22394" y="2256361"/>
                        <a:pt x="22680" y="2253599"/>
                      </a:cubicBezTo>
                      <a:cubicBezTo>
                        <a:pt x="22775" y="2252170"/>
                        <a:pt x="23537" y="2248456"/>
                        <a:pt x="23442" y="2245217"/>
                      </a:cubicBezTo>
                      <a:cubicBezTo>
                        <a:pt x="23252" y="2239312"/>
                        <a:pt x="22775" y="2242836"/>
                        <a:pt x="22490" y="2236549"/>
                      </a:cubicBezTo>
                      <a:cubicBezTo>
                        <a:pt x="22490" y="2236359"/>
                        <a:pt x="23823" y="2227215"/>
                        <a:pt x="23823" y="2227024"/>
                      </a:cubicBezTo>
                      <a:cubicBezTo>
                        <a:pt x="23156" y="2221024"/>
                        <a:pt x="22775" y="2211403"/>
                        <a:pt x="23156" y="2196830"/>
                      </a:cubicBezTo>
                      <a:cubicBezTo>
                        <a:pt x="23347" y="2190067"/>
                        <a:pt x="23537" y="2181876"/>
                        <a:pt x="23442" y="2174161"/>
                      </a:cubicBezTo>
                      <a:cubicBezTo>
                        <a:pt x="23442" y="2171303"/>
                        <a:pt x="23156" y="2162445"/>
                        <a:pt x="23156" y="2170065"/>
                      </a:cubicBezTo>
                      <a:lnTo>
                        <a:pt x="23156" y="2152444"/>
                      </a:lnTo>
                      <a:cubicBezTo>
                        <a:pt x="23156" y="2140252"/>
                        <a:pt x="23156" y="2149777"/>
                        <a:pt x="22775" y="2143681"/>
                      </a:cubicBezTo>
                      <a:cubicBezTo>
                        <a:pt x="22585" y="2139299"/>
                        <a:pt x="23061" y="2119297"/>
                        <a:pt x="23156" y="2113963"/>
                      </a:cubicBezTo>
                      <a:cubicBezTo>
                        <a:pt x="23252" y="2106724"/>
                        <a:pt x="23442" y="2091960"/>
                        <a:pt x="23156" y="2085673"/>
                      </a:cubicBezTo>
                      <a:cubicBezTo>
                        <a:pt x="22871" y="2080339"/>
                        <a:pt x="22013" y="2084245"/>
                        <a:pt x="22871" y="2070243"/>
                      </a:cubicBezTo>
                      <a:cubicBezTo>
                        <a:pt x="23442" y="2065480"/>
                        <a:pt x="23823" y="2047478"/>
                        <a:pt x="22871" y="2055384"/>
                      </a:cubicBezTo>
                      <a:cubicBezTo>
                        <a:pt x="22109" y="2055193"/>
                        <a:pt x="21918" y="2044621"/>
                        <a:pt x="22394" y="2034238"/>
                      </a:cubicBezTo>
                      <a:cubicBezTo>
                        <a:pt x="22775" y="2027095"/>
                        <a:pt x="23347" y="2027666"/>
                        <a:pt x="22966" y="2013093"/>
                      </a:cubicBezTo>
                      <a:cubicBezTo>
                        <a:pt x="22966" y="2011283"/>
                        <a:pt x="22013" y="1991662"/>
                        <a:pt x="22204" y="1990899"/>
                      </a:cubicBezTo>
                      <a:cubicBezTo>
                        <a:pt x="22299" y="1990233"/>
                        <a:pt x="22871" y="2004139"/>
                        <a:pt x="23061" y="1997757"/>
                      </a:cubicBezTo>
                      <a:cubicBezTo>
                        <a:pt x="23252" y="1992233"/>
                        <a:pt x="22585" y="1977374"/>
                        <a:pt x="22490" y="1973469"/>
                      </a:cubicBezTo>
                      <a:cubicBezTo>
                        <a:pt x="22490" y="1964611"/>
                        <a:pt x="22490" y="1954514"/>
                        <a:pt x="22775" y="1946989"/>
                      </a:cubicBezTo>
                      <a:cubicBezTo>
                        <a:pt x="23061" y="1939941"/>
                        <a:pt x="23252" y="1934797"/>
                        <a:pt x="23252" y="1925653"/>
                      </a:cubicBezTo>
                      <a:cubicBezTo>
                        <a:pt x="23252" y="1915747"/>
                        <a:pt x="23252" y="1905174"/>
                        <a:pt x="23061" y="1895745"/>
                      </a:cubicBezTo>
                      <a:cubicBezTo>
                        <a:pt x="22871" y="1886124"/>
                        <a:pt x="22299" y="1881553"/>
                        <a:pt x="22775" y="1875552"/>
                      </a:cubicBezTo>
                      <a:cubicBezTo>
                        <a:pt x="23347" y="1868789"/>
                        <a:pt x="23442" y="1856311"/>
                        <a:pt x="23347" y="1845357"/>
                      </a:cubicBezTo>
                      <a:cubicBezTo>
                        <a:pt x="23252" y="1837547"/>
                        <a:pt x="22775" y="1839643"/>
                        <a:pt x="22394" y="1839547"/>
                      </a:cubicBezTo>
                      <a:cubicBezTo>
                        <a:pt x="23633" y="1839833"/>
                        <a:pt x="23252" y="1808496"/>
                        <a:pt x="22775" y="1799352"/>
                      </a:cubicBezTo>
                      <a:cubicBezTo>
                        <a:pt x="22490" y="1794208"/>
                        <a:pt x="22490" y="1784207"/>
                        <a:pt x="22871" y="1780778"/>
                      </a:cubicBezTo>
                      <a:cubicBezTo>
                        <a:pt x="23156" y="1778587"/>
                        <a:pt x="23252" y="1786588"/>
                        <a:pt x="23537" y="1782112"/>
                      </a:cubicBezTo>
                      <a:cubicBezTo>
                        <a:pt x="23823" y="1777825"/>
                        <a:pt x="23442" y="1772491"/>
                        <a:pt x="23252" y="1769157"/>
                      </a:cubicBezTo>
                      <a:cubicBezTo>
                        <a:pt x="22966" y="1761252"/>
                        <a:pt x="23061" y="1749536"/>
                        <a:pt x="23442" y="1743059"/>
                      </a:cubicBezTo>
                      <a:cubicBezTo>
                        <a:pt x="24204" y="1743249"/>
                        <a:pt x="23156" y="1729248"/>
                        <a:pt x="23061" y="1724390"/>
                      </a:cubicBezTo>
                      <a:cubicBezTo>
                        <a:pt x="22871" y="1712103"/>
                        <a:pt x="23252" y="1697625"/>
                        <a:pt x="22871" y="1687147"/>
                      </a:cubicBezTo>
                      <a:cubicBezTo>
                        <a:pt x="22490" y="1677718"/>
                        <a:pt x="22585" y="1663811"/>
                        <a:pt x="22775" y="1653619"/>
                      </a:cubicBezTo>
                      <a:cubicBezTo>
                        <a:pt x="22871" y="1641808"/>
                        <a:pt x="23347" y="1621615"/>
                        <a:pt x="22775" y="1610662"/>
                      </a:cubicBezTo>
                      <a:cubicBezTo>
                        <a:pt x="22585" y="1606661"/>
                        <a:pt x="23252" y="1600279"/>
                        <a:pt x="23347" y="1596279"/>
                      </a:cubicBezTo>
                      <a:cubicBezTo>
                        <a:pt x="23537" y="1589706"/>
                        <a:pt x="23156" y="1586563"/>
                        <a:pt x="23156" y="1578467"/>
                      </a:cubicBezTo>
                      <a:cubicBezTo>
                        <a:pt x="23156" y="1569323"/>
                        <a:pt x="23156" y="1559607"/>
                        <a:pt x="23156" y="1550559"/>
                      </a:cubicBezTo>
                      <a:cubicBezTo>
                        <a:pt x="23061" y="1540653"/>
                        <a:pt x="22585" y="1543606"/>
                        <a:pt x="22966" y="1532747"/>
                      </a:cubicBezTo>
                      <a:cubicBezTo>
                        <a:pt x="23347" y="1522365"/>
                        <a:pt x="23918" y="1497790"/>
                        <a:pt x="22680" y="1497409"/>
                      </a:cubicBezTo>
                      <a:cubicBezTo>
                        <a:pt x="23347" y="1497600"/>
                        <a:pt x="23537" y="1482741"/>
                        <a:pt x="23537" y="1466453"/>
                      </a:cubicBezTo>
                      <a:cubicBezTo>
                        <a:pt x="23537" y="1450165"/>
                        <a:pt x="23347" y="1432163"/>
                        <a:pt x="23061" y="1426162"/>
                      </a:cubicBezTo>
                      <a:cubicBezTo>
                        <a:pt x="22585" y="1416161"/>
                        <a:pt x="24680" y="1403207"/>
                        <a:pt x="23537" y="1390634"/>
                      </a:cubicBezTo>
                      <a:cubicBezTo>
                        <a:pt x="22966" y="1385014"/>
                        <a:pt x="22299" y="1382252"/>
                        <a:pt x="22966" y="1371108"/>
                      </a:cubicBezTo>
                      <a:cubicBezTo>
                        <a:pt x="22966" y="1367679"/>
                        <a:pt x="22871" y="1347581"/>
                        <a:pt x="22871" y="1345962"/>
                      </a:cubicBezTo>
                      <a:cubicBezTo>
                        <a:pt x="22966" y="1345009"/>
                        <a:pt x="23252" y="1352724"/>
                        <a:pt x="23347" y="1347010"/>
                      </a:cubicBezTo>
                      <a:cubicBezTo>
                        <a:pt x="23442" y="1342438"/>
                        <a:pt x="23442" y="1335294"/>
                        <a:pt x="23442" y="1330436"/>
                      </a:cubicBezTo>
                      <a:cubicBezTo>
                        <a:pt x="23442" y="1317006"/>
                        <a:pt x="24014" y="1302052"/>
                        <a:pt x="23918" y="1289574"/>
                      </a:cubicBezTo>
                      <a:cubicBezTo>
                        <a:pt x="23537" y="1301385"/>
                        <a:pt x="22394" y="1306719"/>
                        <a:pt x="21823" y="1296527"/>
                      </a:cubicBezTo>
                      <a:cubicBezTo>
                        <a:pt x="21823" y="1284240"/>
                        <a:pt x="22680" y="1291574"/>
                        <a:pt x="22966" y="1292431"/>
                      </a:cubicBezTo>
                      <a:cubicBezTo>
                        <a:pt x="23442" y="1293765"/>
                        <a:pt x="23061" y="1276239"/>
                        <a:pt x="23156" y="1270905"/>
                      </a:cubicBezTo>
                      <a:cubicBezTo>
                        <a:pt x="23252" y="1265952"/>
                        <a:pt x="24014" y="1256427"/>
                        <a:pt x="23728" y="1253664"/>
                      </a:cubicBezTo>
                      <a:cubicBezTo>
                        <a:pt x="23442" y="1250236"/>
                        <a:pt x="23061" y="1248712"/>
                        <a:pt x="23252" y="1240806"/>
                      </a:cubicBezTo>
                      <a:cubicBezTo>
                        <a:pt x="23442" y="1228899"/>
                        <a:pt x="23918" y="1221184"/>
                        <a:pt x="24014" y="1207945"/>
                      </a:cubicBezTo>
                      <a:cubicBezTo>
                        <a:pt x="23537" y="1216327"/>
                        <a:pt x="23728" y="1160415"/>
                        <a:pt x="23537" y="1154700"/>
                      </a:cubicBezTo>
                      <a:cubicBezTo>
                        <a:pt x="23442" y="1150890"/>
                        <a:pt x="22680" y="1159081"/>
                        <a:pt x="22394" y="1152414"/>
                      </a:cubicBezTo>
                      <a:cubicBezTo>
                        <a:pt x="22013" y="1143746"/>
                        <a:pt x="23156" y="1140889"/>
                        <a:pt x="23442" y="1140984"/>
                      </a:cubicBezTo>
                      <a:cubicBezTo>
                        <a:pt x="23156" y="1140889"/>
                        <a:pt x="22680" y="1136412"/>
                        <a:pt x="22966" y="1130411"/>
                      </a:cubicBezTo>
                      <a:cubicBezTo>
                        <a:pt x="23252" y="1124887"/>
                        <a:pt x="23728" y="1128030"/>
                        <a:pt x="23918" y="1122505"/>
                      </a:cubicBezTo>
                      <a:cubicBezTo>
                        <a:pt x="24014" y="1119076"/>
                        <a:pt x="22871" y="1113647"/>
                        <a:pt x="22966" y="1103646"/>
                      </a:cubicBezTo>
                      <a:cubicBezTo>
                        <a:pt x="22966" y="1100884"/>
                        <a:pt x="24014" y="1085739"/>
                        <a:pt x="23537" y="1085834"/>
                      </a:cubicBezTo>
                      <a:cubicBezTo>
                        <a:pt x="23252" y="1085929"/>
                        <a:pt x="23061" y="1092406"/>
                        <a:pt x="22871" y="1084977"/>
                      </a:cubicBezTo>
                      <a:cubicBezTo>
                        <a:pt x="22775" y="1082596"/>
                        <a:pt x="22775" y="1079166"/>
                        <a:pt x="22871" y="1076976"/>
                      </a:cubicBezTo>
                      <a:cubicBezTo>
                        <a:pt x="23156" y="1070689"/>
                        <a:pt x="23918" y="1078881"/>
                        <a:pt x="24014" y="1069737"/>
                      </a:cubicBezTo>
                      <a:cubicBezTo>
                        <a:pt x="24014" y="1063546"/>
                        <a:pt x="24014" y="1055068"/>
                        <a:pt x="24014" y="1049068"/>
                      </a:cubicBezTo>
                      <a:cubicBezTo>
                        <a:pt x="24014" y="1046591"/>
                        <a:pt x="23633" y="1044019"/>
                        <a:pt x="23633" y="1043734"/>
                      </a:cubicBezTo>
                      <a:cubicBezTo>
                        <a:pt x="23633" y="1032113"/>
                        <a:pt x="23633" y="1020112"/>
                        <a:pt x="23633" y="1008586"/>
                      </a:cubicBezTo>
                      <a:cubicBezTo>
                        <a:pt x="23537" y="994870"/>
                        <a:pt x="23156" y="992870"/>
                        <a:pt x="22871" y="1006967"/>
                      </a:cubicBezTo>
                      <a:cubicBezTo>
                        <a:pt x="22871" y="996204"/>
                        <a:pt x="22871" y="985441"/>
                        <a:pt x="23347" y="977344"/>
                      </a:cubicBezTo>
                      <a:cubicBezTo>
                        <a:pt x="23728" y="970867"/>
                        <a:pt x="24299" y="960295"/>
                        <a:pt x="23918" y="950579"/>
                      </a:cubicBezTo>
                      <a:cubicBezTo>
                        <a:pt x="23633" y="943340"/>
                        <a:pt x="23442" y="943054"/>
                        <a:pt x="23347" y="932767"/>
                      </a:cubicBezTo>
                      <a:cubicBezTo>
                        <a:pt x="23347" y="929148"/>
                        <a:pt x="23347" y="921623"/>
                        <a:pt x="23347" y="917908"/>
                      </a:cubicBezTo>
                      <a:cubicBezTo>
                        <a:pt x="23252" y="917908"/>
                        <a:pt x="23061" y="918289"/>
                        <a:pt x="22966" y="916003"/>
                      </a:cubicBezTo>
                      <a:cubicBezTo>
                        <a:pt x="22966" y="906764"/>
                        <a:pt x="22871" y="892762"/>
                        <a:pt x="22775" y="882571"/>
                      </a:cubicBezTo>
                      <a:cubicBezTo>
                        <a:pt x="22585" y="872379"/>
                        <a:pt x="22204" y="864092"/>
                        <a:pt x="22775" y="857043"/>
                      </a:cubicBezTo>
                      <a:cubicBezTo>
                        <a:pt x="23061" y="852662"/>
                        <a:pt x="23061" y="830755"/>
                        <a:pt x="22775" y="826278"/>
                      </a:cubicBezTo>
                      <a:cubicBezTo>
                        <a:pt x="22394" y="821325"/>
                        <a:pt x="22109" y="837708"/>
                        <a:pt x="22109" y="840851"/>
                      </a:cubicBezTo>
                      <a:cubicBezTo>
                        <a:pt x="22109" y="833517"/>
                        <a:pt x="22109" y="825801"/>
                        <a:pt x="22299" y="819229"/>
                      </a:cubicBezTo>
                      <a:cubicBezTo>
                        <a:pt x="22490" y="813229"/>
                        <a:pt x="22775" y="809704"/>
                        <a:pt x="22871" y="802656"/>
                      </a:cubicBezTo>
                      <a:cubicBezTo>
                        <a:pt x="23061" y="790654"/>
                        <a:pt x="22490" y="786749"/>
                        <a:pt x="22775" y="775509"/>
                      </a:cubicBezTo>
                      <a:cubicBezTo>
                        <a:pt x="22871" y="770842"/>
                        <a:pt x="24109" y="757793"/>
                        <a:pt x="23252" y="754936"/>
                      </a:cubicBezTo>
                      <a:cubicBezTo>
                        <a:pt x="22775" y="753221"/>
                        <a:pt x="21918" y="751030"/>
                        <a:pt x="22490" y="738648"/>
                      </a:cubicBezTo>
                      <a:cubicBezTo>
                        <a:pt x="22871" y="731028"/>
                        <a:pt x="23156" y="731028"/>
                        <a:pt x="23347" y="720836"/>
                      </a:cubicBezTo>
                      <a:cubicBezTo>
                        <a:pt x="23442" y="717597"/>
                        <a:pt x="23633" y="692928"/>
                        <a:pt x="23347" y="692071"/>
                      </a:cubicBezTo>
                      <a:cubicBezTo>
                        <a:pt x="23156" y="691499"/>
                        <a:pt x="22109" y="700072"/>
                        <a:pt x="22299" y="686070"/>
                      </a:cubicBezTo>
                      <a:cubicBezTo>
                        <a:pt x="22394" y="675783"/>
                        <a:pt x="22966" y="683022"/>
                        <a:pt x="23347" y="679497"/>
                      </a:cubicBezTo>
                      <a:cubicBezTo>
                        <a:pt x="23347" y="679212"/>
                        <a:pt x="22585" y="669211"/>
                        <a:pt x="22490" y="667972"/>
                      </a:cubicBezTo>
                      <a:cubicBezTo>
                        <a:pt x="22109" y="660733"/>
                        <a:pt x="22394" y="659114"/>
                        <a:pt x="22680" y="655780"/>
                      </a:cubicBezTo>
                      <a:cubicBezTo>
                        <a:pt x="23156" y="650732"/>
                        <a:pt x="23537" y="626824"/>
                        <a:pt x="23347" y="617966"/>
                      </a:cubicBezTo>
                      <a:cubicBezTo>
                        <a:pt x="23156" y="607488"/>
                        <a:pt x="21728" y="618442"/>
                        <a:pt x="21728" y="613680"/>
                      </a:cubicBezTo>
                      <a:cubicBezTo>
                        <a:pt x="21728" y="606631"/>
                        <a:pt x="22109" y="605869"/>
                        <a:pt x="22394" y="602155"/>
                      </a:cubicBezTo>
                      <a:cubicBezTo>
                        <a:pt x="22680" y="596916"/>
                        <a:pt x="22775" y="589105"/>
                        <a:pt x="22871" y="582152"/>
                      </a:cubicBezTo>
                      <a:cubicBezTo>
                        <a:pt x="22966" y="572341"/>
                        <a:pt x="23918" y="553577"/>
                        <a:pt x="23728" y="546243"/>
                      </a:cubicBezTo>
                      <a:cubicBezTo>
                        <a:pt x="23633" y="542528"/>
                        <a:pt x="22871" y="535956"/>
                        <a:pt x="23156" y="532336"/>
                      </a:cubicBezTo>
                      <a:cubicBezTo>
                        <a:pt x="23347" y="529288"/>
                        <a:pt x="23633" y="529288"/>
                        <a:pt x="23633" y="522525"/>
                      </a:cubicBezTo>
                      <a:cubicBezTo>
                        <a:pt x="23728" y="506714"/>
                        <a:pt x="22490" y="499951"/>
                        <a:pt x="22394" y="484902"/>
                      </a:cubicBezTo>
                      <a:cubicBezTo>
                        <a:pt x="22299" y="469090"/>
                        <a:pt x="23728" y="462232"/>
                        <a:pt x="23728" y="450421"/>
                      </a:cubicBezTo>
                      <a:cubicBezTo>
                        <a:pt x="23728" y="446230"/>
                        <a:pt x="23061" y="452517"/>
                        <a:pt x="23061" y="453946"/>
                      </a:cubicBezTo>
                      <a:cubicBezTo>
                        <a:pt x="23061" y="444421"/>
                        <a:pt x="23728" y="442992"/>
                        <a:pt x="23728" y="434705"/>
                      </a:cubicBezTo>
                      <a:cubicBezTo>
                        <a:pt x="23633" y="423942"/>
                        <a:pt x="23537" y="416036"/>
                        <a:pt x="23442" y="404701"/>
                      </a:cubicBezTo>
                      <a:cubicBezTo>
                        <a:pt x="23442" y="410226"/>
                        <a:pt x="23442" y="396986"/>
                        <a:pt x="23252" y="392795"/>
                      </a:cubicBezTo>
                      <a:cubicBezTo>
                        <a:pt x="22966" y="387366"/>
                        <a:pt x="23156" y="383461"/>
                        <a:pt x="23252" y="377936"/>
                      </a:cubicBezTo>
                      <a:cubicBezTo>
                        <a:pt x="23442" y="366982"/>
                        <a:pt x="23442" y="352314"/>
                        <a:pt x="23252" y="341455"/>
                      </a:cubicBezTo>
                      <a:cubicBezTo>
                        <a:pt x="23156" y="337264"/>
                        <a:pt x="22299" y="323358"/>
                        <a:pt x="22680" y="322882"/>
                      </a:cubicBezTo>
                      <a:cubicBezTo>
                        <a:pt x="23442" y="321929"/>
                        <a:pt x="24204" y="322215"/>
                        <a:pt x="23442" y="305832"/>
                      </a:cubicBezTo>
                      <a:cubicBezTo>
                        <a:pt x="22966" y="295640"/>
                        <a:pt x="21823" y="283353"/>
                        <a:pt x="22490" y="268970"/>
                      </a:cubicBezTo>
                      <a:cubicBezTo>
                        <a:pt x="22775" y="263636"/>
                        <a:pt x="23061" y="258969"/>
                        <a:pt x="23442" y="253159"/>
                      </a:cubicBezTo>
                      <a:cubicBezTo>
                        <a:pt x="23728" y="253159"/>
                        <a:pt x="24109" y="253159"/>
                        <a:pt x="24490" y="253159"/>
                      </a:cubicBezTo>
                      <a:cubicBezTo>
                        <a:pt x="25538" y="253063"/>
                        <a:pt x="26585" y="252873"/>
                        <a:pt x="27728" y="252778"/>
                      </a:cubicBezTo>
                      <a:cubicBezTo>
                        <a:pt x="37539" y="251634"/>
                        <a:pt x="38873" y="251063"/>
                        <a:pt x="46207" y="250015"/>
                      </a:cubicBezTo>
                      <a:cubicBezTo>
                        <a:pt x="52684" y="249158"/>
                        <a:pt x="58399" y="248967"/>
                        <a:pt x="66400" y="247920"/>
                      </a:cubicBezTo>
                      <a:cubicBezTo>
                        <a:pt x="67924" y="247729"/>
                        <a:pt x="69924" y="247063"/>
                        <a:pt x="71448" y="246777"/>
                      </a:cubicBezTo>
                      <a:cubicBezTo>
                        <a:pt x="83926" y="244491"/>
                        <a:pt x="93165" y="244681"/>
                        <a:pt x="102309" y="243443"/>
                      </a:cubicBezTo>
                      <a:cubicBezTo>
                        <a:pt x="97356" y="244110"/>
                        <a:pt x="95356" y="242491"/>
                        <a:pt x="113358" y="240871"/>
                      </a:cubicBezTo>
                      <a:cubicBezTo>
                        <a:pt x="123455" y="239919"/>
                        <a:pt x="120121" y="240395"/>
                        <a:pt x="134599" y="238490"/>
                      </a:cubicBezTo>
                      <a:cubicBezTo>
                        <a:pt x="141171" y="237728"/>
                        <a:pt x="141933" y="237728"/>
                        <a:pt x="141933" y="238204"/>
                      </a:cubicBezTo>
                      <a:cubicBezTo>
                        <a:pt x="142028" y="237061"/>
                        <a:pt x="178795" y="233061"/>
                        <a:pt x="178985" y="231918"/>
                      </a:cubicBezTo>
                      <a:cubicBezTo>
                        <a:pt x="178985" y="232204"/>
                        <a:pt x="185462" y="231537"/>
                        <a:pt x="192892" y="230584"/>
                      </a:cubicBezTo>
                      <a:cubicBezTo>
                        <a:pt x="200321" y="229537"/>
                        <a:pt x="208608" y="228489"/>
                        <a:pt x="212228" y="228013"/>
                      </a:cubicBezTo>
                      <a:cubicBezTo>
                        <a:pt x="218419" y="227060"/>
                        <a:pt x="224801" y="226108"/>
                        <a:pt x="230516" y="225250"/>
                      </a:cubicBezTo>
                      <a:cubicBezTo>
                        <a:pt x="230325" y="225250"/>
                        <a:pt x="236516" y="223726"/>
                        <a:pt x="237374" y="223726"/>
                      </a:cubicBezTo>
                      <a:cubicBezTo>
                        <a:pt x="240803" y="223536"/>
                        <a:pt x="237850" y="224774"/>
                        <a:pt x="237755" y="225155"/>
                      </a:cubicBezTo>
                      <a:cubicBezTo>
                        <a:pt x="243279" y="224107"/>
                        <a:pt x="250613" y="222964"/>
                        <a:pt x="252137" y="222297"/>
                      </a:cubicBezTo>
                      <a:cubicBezTo>
                        <a:pt x="253757" y="221536"/>
                        <a:pt x="255281" y="220774"/>
                        <a:pt x="267473" y="219059"/>
                      </a:cubicBezTo>
                      <a:cubicBezTo>
                        <a:pt x="267473" y="219345"/>
                        <a:pt x="263282" y="220869"/>
                        <a:pt x="266806" y="220583"/>
                      </a:cubicBezTo>
                      <a:cubicBezTo>
                        <a:pt x="272521" y="220012"/>
                        <a:pt x="280236" y="218392"/>
                        <a:pt x="282141" y="217916"/>
                      </a:cubicBezTo>
                      <a:cubicBezTo>
                        <a:pt x="287856" y="217154"/>
                        <a:pt x="293571" y="216392"/>
                        <a:pt x="298715" y="215916"/>
                      </a:cubicBezTo>
                      <a:cubicBezTo>
                        <a:pt x="302144" y="215535"/>
                        <a:pt x="307192" y="215344"/>
                        <a:pt x="311573" y="214773"/>
                      </a:cubicBezTo>
                      <a:cubicBezTo>
                        <a:pt x="319289" y="213725"/>
                        <a:pt x="320051" y="212677"/>
                        <a:pt x="325289" y="212011"/>
                      </a:cubicBezTo>
                      <a:cubicBezTo>
                        <a:pt x="326337" y="211915"/>
                        <a:pt x="330528" y="211629"/>
                        <a:pt x="332909" y="211439"/>
                      </a:cubicBezTo>
                      <a:cubicBezTo>
                        <a:pt x="336719" y="210963"/>
                        <a:pt x="340815" y="210487"/>
                        <a:pt x="344911" y="210010"/>
                      </a:cubicBezTo>
                      <a:cubicBezTo>
                        <a:pt x="355674" y="208486"/>
                        <a:pt x="363294" y="207343"/>
                        <a:pt x="373772" y="205819"/>
                      </a:cubicBezTo>
                      <a:cubicBezTo>
                        <a:pt x="382535" y="204581"/>
                        <a:pt x="385392" y="204771"/>
                        <a:pt x="392822" y="203533"/>
                      </a:cubicBezTo>
                      <a:cubicBezTo>
                        <a:pt x="397965" y="202676"/>
                        <a:pt x="400251" y="202200"/>
                        <a:pt x="400251" y="201914"/>
                      </a:cubicBezTo>
                      <a:cubicBezTo>
                        <a:pt x="400156" y="202676"/>
                        <a:pt x="399870" y="203057"/>
                        <a:pt x="414825" y="201057"/>
                      </a:cubicBezTo>
                      <a:cubicBezTo>
                        <a:pt x="414634" y="201057"/>
                        <a:pt x="414920" y="200580"/>
                        <a:pt x="414920" y="200676"/>
                      </a:cubicBezTo>
                      <a:cubicBezTo>
                        <a:pt x="423873" y="199438"/>
                        <a:pt x="455973" y="195532"/>
                        <a:pt x="461592" y="194294"/>
                      </a:cubicBezTo>
                      <a:cubicBezTo>
                        <a:pt x="462164" y="194199"/>
                        <a:pt x="455115" y="194199"/>
                        <a:pt x="462354" y="193342"/>
                      </a:cubicBezTo>
                      <a:cubicBezTo>
                        <a:pt x="468736" y="192675"/>
                        <a:pt x="476546" y="191913"/>
                        <a:pt x="483309" y="191246"/>
                      </a:cubicBezTo>
                      <a:cubicBezTo>
                        <a:pt x="500264" y="189341"/>
                        <a:pt x="520552" y="186864"/>
                        <a:pt x="538650" y="184293"/>
                      </a:cubicBezTo>
                      <a:cubicBezTo>
                        <a:pt x="548270" y="182769"/>
                        <a:pt x="554271" y="181912"/>
                        <a:pt x="564176" y="180292"/>
                      </a:cubicBezTo>
                      <a:cubicBezTo>
                        <a:pt x="579988" y="178101"/>
                        <a:pt x="578750" y="178006"/>
                        <a:pt x="584655" y="176578"/>
                      </a:cubicBezTo>
                      <a:cubicBezTo>
                        <a:pt x="582560" y="177054"/>
                        <a:pt x="605705" y="175434"/>
                        <a:pt x="609516" y="174196"/>
                      </a:cubicBezTo>
                      <a:cubicBezTo>
                        <a:pt x="611801" y="173434"/>
                        <a:pt x="585989" y="176101"/>
                        <a:pt x="588942" y="175149"/>
                      </a:cubicBezTo>
                      <a:cubicBezTo>
                        <a:pt x="589037" y="175149"/>
                        <a:pt x="609039" y="173339"/>
                        <a:pt x="610277" y="173149"/>
                      </a:cubicBezTo>
                      <a:cubicBezTo>
                        <a:pt x="617707" y="172577"/>
                        <a:pt x="628566" y="171720"/>
                        <a:pt x="628470" y="172387"/>
                      </a:cubicBezTo>
                      <a:cubicBezTo>
                        <a:pt x="628566" y="171339"/>
                        <a:pt x="648187" y="169148"/>
                        <a:pt x="658093" y="167338"/>
                      </a:cubicBezTo>
                      <a:cubicBezTo>
                        <a:pt x="671618" y="165529"/>
                        <a:pt x="671238" y="165719"/>
                        <a:pt x="669713" y="166481"/>
                      </a:cubicBezTo>
                      <a:cubicBezTo>
                        <a:pt x="668380" y="167148"/>
                        <a:pt x="680000" y="165433"/>
                        <a:pt x="680000" y="165814"/>
                      </a:cubicBezTo>
                      <a:lnTo>
                        <a:pt x="680191" y="163909"/>
                      </a:lnTo>
                      <a:cubicBezTo>
                        <a:pt x="692669" y="162195"/>
                        <a:pt x="696955" y="163147"/>
                        <a:pt x="698384" y="162862"/>
                      </a:cubicBezTo>
                      <a:cubicBezTo>
                        <a:pt x="706194" y="161528"/>
                        <a:pt x="718577" y="158861"/>
                        <a:pt x="728959" y="158004"/>
                      </a:cubicBezTo>
                      <a:cubicBezTo>
                        <a:pt x="736674" y="157337"/>
                        <a:pt x="768774" y="153908"/>
                        <a:pt x="775441" y="152098"/>
                      </a:cubicBezTo>
                      <a:cubicBezTo>
                        <a:pt x="778489" y="151241"/>
                        <a:pt x="797634" y="149241"/>
                        <a:pt x="804302" y="147907"/>
                      </a:cubicBezTo>
                      <a:cubicBezTo>
                        <a:pt x="816589" y="145431"/>
                        <a:pt x="817732" y="146669"/>
                        <a:pt x="825638" y="145812"/>
                      </a:cubicBezTo>
                      <a:cubicBezTo>
                        <a:pt x="834687" y="144764"/>
                        <a:pt x="838973" y="143526"/>
                        <a:pt x="847736" y="142383"/>
                      </a:cubicBezTo>
                      <a:cubicBezTo>
                        <a:pt x="858308" y="141049"/>
                        <a:pt x="855546" y="141621"/>
                        <a:pt x="854022" y="142192"/>
                      </a:cubicBezTo>
                      <a:cubicBezTo>
                        <a:pt x="852308" y="142859"/>
                        <a:pt x="867833" y="140287"/>
                        <a:pt x="868786" y="140192"/>
                      </a:cubicBezTo>
                      <a:cubicBezTo>
                        <a:pt x="874596" y="139144"/>
                        <a:pt x="876501" y="139049"/>
                        <a:pt x="880311" y="138668"/>
                      </a:cubicBezTo>
                      <a:cubicBezTo>
                        <a:pt x="892217" y="137334"/>
                        <a:pt x="880121" y="136477"/>
                        <a:pt x="895075" y="135906"/>
                      </a:cubicBezTo>
                      <a:cubicBezTo>
                        <a:pt x="903076" y="135620"/>
                        <a:pt x="918411" y="133525"/>
                        <a:pt x="927841" y="131620"/>
                      </a:cubicBezTo>
                      <a:cubicBezTo>
                        <a:pt x="938509" y="129524"/>
                        <a:pt x="945843" y="128381"/>
                        <a:pt x="953273" y="128476"/>
                      </a:cubicBezTo>
                      <a:cubicBezTo>
                        <a:pt x="957654" y="128476"/>
                        <a:pt x="983848" y="123714"/>
                        <a:pt x="989754" y="123618"/>
                      </a:cubicBezTo>
                      <a:cubicBezTo>
                        <a:pt x="984991" y="123714"/>
                        <a:pt x="1023758" y="117142"/>
                        <a:pt x="1011851" y="120094"/>
                      </a:cubicBezTo>
                      <a:cubicBezTo>
                        <a:pt x="1011661" y="121428"/>
                        <a:pt x="1028139" y="118189"/>
                        <a:pt x="1039379" y="116570"/>
                      </a:cubicBezTo>
                      <a:cubicBezTo>
                        <a:pt x="1045951" y="115617"/>
                        <a:pt x="1055190" y="114379"/>
                        <a:pt x="1061191" y="113808"/>
                      </a:cubicBezTo>
                      <a:cubicBezTo>
                        <a:pt x="1064810" y="113427"/>
                        <a:pt x="1062810" y="113903"/>
                        <a:pt x="1068049" y="113236"/>
                      </a:cubicBezTo>
                      <a:cubicBezTo>
                        <a:pt x="1071954" y="112665"/>
                        <a:pt x="1079955" y="111522"/>
                        <a:pt x="1087099" y="110569"/>
                      </a:cubicBezTo>
                      <a:cubicBezTo>
                        <a:pt x="1094147" y="109521"/>
                        <a:pt x="1100243" y="108474"/>
                        <a:pt x="1100339" y="108188"/>
                      </a:cubicBezTo>
                      <a:cubicBezTo>
                        <a:pt x="1100243" y="108664"/>
                        <a:pt x="1098624" y="109331"/>
                        <a:pt x="1109578" y="107997"/>
                      </a:cubicBezTo>
                      <a:cubicBezTo>
                        <a:pt x="1116150" y="107140"/>
                        <a:pt x="1126914" y="104950"/>
                        <a:pt x="1129866" y="105045"/>
                      </a:cubicBezTo>
                      <a:cubicBezTo>
                        <a:pt x="1129676" y="105045"/>
                        <a:pt x="1136915" y="103902"/>
                        <a:pt x="1137201" y="103711"/>
                      </a:cubicBezTo>
                      <a:cubicBezTo>
                        <a:pt x="1137677" y="103425"/>
                        <a:pt x="1143487" y="102759"/>
                        <a:pt x="1145678" y="102568"/>
                      </a:cubicBezTo>
                      <a:cubicBezTo>
                        <a:pt x="1157393" y="101330"/>
                        <a:pt x="1173872" y="99520"/>
                        <a:pt x="1174062" y="98282"/>
                      </a:cubicBezTo>
                      <a:cubicBezTo>
                        <a:pt x="1174062" y="98568"/>
                        <a:pt x="1173872" y="99520"/>
                        <a:pt x="1182539" y="97901"/>
                      </a:cubicBezTo>
                      <a:cubicBezTo>
                        <a:pt x="1190064" y="96472"/>
                        <a:pt x="1188064" y="96663"/>
                        <a:pt x="1199113" y="95139"/>
                      </a:cubicBezTo>
                      <a:cubicBezTo>
                        <a:pt x="1192541" y="95996"/>
                        <a:pt x="1193970" y="96758"/>
                        <a:pt x="1202923" y="95615"/>
                      </a:cubicBezTo>
                      <a:cubicBezTo>
                        <a:pt x="1210067" y="94567"/>
                        <a:pt x="1217496" y="93520"/>
                        <a:pt x="1224354" y="92567"/>
                      </a:cubicBezTo>
                      <a:cubicBezTo>
                        <a:pt x="1239118" y="90281"/>
                        <a:pt x="1239689" y="90091"/>
                        <a:pt x="1240356" y="89233"/>
                      </a:cubicBezTo>
                      <a:cubicBezTo>
                        <a:pt x="1253787" y="87424"/>
                        <a:pt x="1250834" y="87995"/>
                        <a:pt x="1255310" y="87900"/>
                      </a:cubicBezTo>
                      <a:cubicBezTo>
                        <a:pt x="1255406" y="87900"/>
                        <a:pt x="1257025" y="87519"/>
                        <a:pt x="1258835" y="87042"/>
                      </a:cubicBezTo>
                      <a:cubicBezTo>
                        <a:pt x="1260645" y="86566"/>
                        <a:pt x="1262454" y="86090"/>
                        <a:pt x="1262454" y="85995"/>
                      </a:cubicBezTo>
                      <a:cubicBezTo>
                        <a:pt x="1262359" y="86757"/>
                        <a:pt x="1265693" y="86852"/>
                        <a:pt x="1269598" y="86947"/>
                      </a:cubicBezTo>
                      <a:cubicBezTo>
                        <a:pt x="1276361" y="85614"/>
                        <a:pt x="1282266" y="84471"/>
                        <a:pt x="1288172" y="83233"/>
                      </a:cubicBezTo>
                      <a:cubicBezTo>
                        <a:pt x="1297792" y="81232"/>
                        <a:pt x="1312175" y="79613"/>
                        <a:pt x="1325129" y="78089"/>
                      </a:cubicBezTo>
                      <a:cubicBezTo>
                        <a:pt x="1331892" y="77327"/>
                        <a:pt x="1356656" y="74374"/>
                        <a:pt x="1357990" y="73517"/>
                      </a:cubicBezTo>
                      <a:cubicBezTo>
                        <a:pt x="1359133" y="72755"/>
                        <a:pt x="1358371" y="72279"/>
                        <a:pt x="1358466" y="71707"/>
                      </a:cubicBezTo>
                      <a:cubicBezTo>
                        <a:pt x="1369039" y="70279"/>
                        <a:pt x="1365705" y="71803"/>
                        <a:pt x="1365705" y="72183"/>
                      </a:cubicBezTo>
                      <a:cubicBezTo>
                        <a:pt x="1365801" y="71707"/>
                        <a:pt x="1380374" y="70469"/>
                        <a:pt x="1380374" y="70850"/>
                      </a:cubicBezTo>
                      <a:cubicBezTo>
                        <a:pt x="1380374" y="71136"/>
                        <a:pt x="1379802" y="71803"/>
                        <a:pt x="1387613" y="70755"/>
                      </a:cubicBezTo>
                      <a:lnTo>
                        <a:pt x="1387803" y="68850"/>
                      </a:lnTo>
                      <a:cubicBezTo>
                        <a:pt x="1387708" y="69326"/>
                        <a:pt x="1397805" y="68278"/>
                        <a:pt x="1409330" y="66850"/>
                      </a:cubicBezTo>
                      <a:cubicBezTo>
                        <a:pt x="1420855" y="65325"/>
                        <a:pt x="1433714" y="63706"/>
                        <a:pt x="1439238" y="62944"/>
                      </a:cubicBezTo>
                      <a:cubicBezTo>
                        <a:pt x="1431333" y="63992"/>
                        <a:pt x="1431904" y="63421"/>
                        <a:pt x="1431999" y="63039"/>
                      </a:cubicBezTo>
                      <a:cubicBezTo>
                        <a:pt x="1446954" y="61134"/>
                        <a:pt x="1453716" y="61801"/>
                        <a:pt x="1468766" y="58944"/>
                      </a:cubicBezTo>
                      <a:cubicBezTo>
                        <a:pt x="1470099" y="58658"/>
                        <a:pt x="1483053" y="55991"/>
                        <a:pt x="1485434" y="56277"/>
                      </a:cubicBezTo>
                      <a:cubicBezTo>
                        <a:pt x="1486482" y="56372"/>
                        <a:pt x="1474767" y="58849"/>
                        <a:pt x="1485530" y="57325"/>
                      </a:cubicBezTo>
                      <a:cubicBezTo>
                        <a:pt x="1497341" y="55610"/>
                        <a:pt x="1500960" y="54658"/>
                        <a:pt x="1515248" y="52943"/>
                      </a:cubicBezTo>
                      <a:cubicBezTo>
                        <a:pt x="1526106" y="51609"/>
                        <a:pt x="1534964" y="50752"/>
                        <a:pt x="1546585" y="49133"/>
                      </a:cubicBezTo>
                      <a:cubicBezTo>
                        <a:pt x="1559825" y="47323"/>
                        <a:pt x="1569159" y="45133"/>
                        <a:pt x="1552681" y="47323"/>
                      </a:cubicBezTo>
                      <a:cubicBezTo>
                        <a:pt x="1560206" y="46371"/>
                        <a:pt x="1568302" y="45228"/>
                        <a:pt x="1575731" y="44275"/>
                      </a:cubicBezTo>
                      <a:cubicBezTo>
                        <a:pt x="1582780" y="43418"/>
                        <a:pt x="1586018" y="43323"/>
                        <a:pt x="1591734" y="42751"/>
                      </a:cubicBezTo>
                      <a:cubicBezTo>
                        <a:pt x="1595448" y="42370"/>
                        <a:pt x="1599925" y="41608"/>
                        <a:pt x="1603354" y="41132"/>
                      </a:cubicBezTo>
                      <a:cubicBezTo>
                        <a:pt x="1611641" y="39799"/>
                        <a:pt x="1608879" y="39894"/>
                        <a:pt x="1608974" y="39417"/>
                      </a:cubicBezTo>
                      <a:cubicBezTo>
                        <a:pt x="1603164" y="40561"/>
                        <a:pt x="1599449" y="40751"/>
                        <a:pt x="1604211" y="39799"/>
                      </a:cubicBezTo>
                      <a:cubicBezTo>
                        <a:pt x="1608021" y="39037"/>
                        <a:pt x="1615165" y="37798"/>
                        <a:pt x="1621261" y="37132"/>
                      </a:cubicBezTo>
                      <a:cubicBezTo>
                        <a:pt x="1632786" y="35798"/>
                        <a:pt x="1612117" y="39703"/>
                        <a:pt x="1626214" y="37798"/>
                      </a:cubicBezTo>
                      <a:cubicBezTo>
                        <a:pt x="1632405" y="36941"/>
                        <a:pt x="1664505" y="32274"/>
                        <a:pt x="1655837" y="32845"/>
                      </a:cubicBezTo>
                      <a:cubicBezTo>
                        <a:pt x="1648979" y="33321"/>
                        <a:pt x="1644978" y="33798"/>
                        <a:pt x="1653265" y="32179"/>
                      </a:cubicBezTo>
                      <a:cubicBezTo>
                        <a:pt x="1658409" y="31226"/>
                        <a:pt x="1666695" y="29892"/>
                        <a:pt x="1672601" y="29416"/>
                      </a:cubicBezTo>
                      <a:cubicBezTo>
                        <a:pt x="1681364" y="28750"/>
                        <a:pt x="1668410" y="32083"/>
                        <a:pt x="1671743" y="31702"/>
                      </a:cubicBezTo>
                      <a:cubicBezTo>
                        <a:pt x="1677935" y="31036"/>
                        <a:pt x="1687364" y="29702"/>
                        <a:pt x="1692699" y="28750"/>
                      </a:cubicBezTo>
                      <a:cubicBezTo>
                        <a:pt x="1699938" y="27511"/>
                        <a:pt x="1694222" y="27797"/>
                        <a:pt x="1700509" y="26749"/>
                      </a:cubicBezTo>
                      <a:cubicBezTo>
                        <a:pt x="1712320" y="24654"/>
                        <a:pt x="1709558" y="26845"/>
                        <a:pt x="1720321" y="25035"/>
                      </a:cubicBezTo>
                      <a:cubicBezTo>
                        <a:pt x="1730608" y="23320"/>
                        <a:pt x="1734227" y="22177"/>
                        <a:pt x="1734323" y="21606"/>
                      </a:cubicBezTo>
                      <a:cubicBezTo>
                        <a:pt x="1734227" y="22082"/>
                        <a:pt x="1732037" y="22939"/>
                        <a:pt x="1736609" y="22749"/>
                      </a:cubicBezTo>
                      <a:cubicBezTo>
                        <a:pt x="1739180" y="22654"/>
                        <a:pt x="1743943" y="22272"/>
                        <a:pt x="1749277" y="21701"/>
                      </a:cubicBezTo>
                      <a:cubicBezTo>
                        <a:pt x="1750706" y="21511"/>
                        <a:pt x="1751658" y="21606"/>
                        <a:pt x="1753754" y="21129"/>
                      </a:cubicBezTo>
                      <a:cubicBezTo>
                        <a:pt x="1755564" y="20653"/>
                        <a:pt x="1757278" y="19701"/>
                        <a:pt x="1758612" y="18367"/>
                      </a:cubicBezTo>
                      <a:cubicBezTo>
                        <a:pt x="1761374" y="15700"/>
                        <a:pt x="1762422" y="11700"/>
                        <a:pt x="1761755" y="8366"/>
                      </a:cubicBezTo>
                      <a:cubicBezTo>
                        <a:pt x="1761183" y="6175"/>
                        <a:pt x="1761659" y="8366"/>
                        <a:pt x="1761564" y="9985"/>
                      </a:cubicBezTo>
                      <a:cubicBezTo>
                        <a:pt x="1761183" y="11604"/>
                        <a:pt x="1761469" y="12367"/>
                        <a:pt x="1760802" y="7890"/>
                      </a:cubicBezTo>
                      <a:cubicBezTo>
                        <a:pt x="1759945" y="4366"/>
                        <a:pt x="1756516" y="555"/>
                        <a:pt x="1751944" y="79"/>
                      </a:cubicBezTo>
                      <a:cubicBezTo>
                        <a:pt x="1749563" y="-207"/>
                        <a:pt x="1747753" y="365"/>
                        <a:pt x="1746039" y="460"/>
                      </a:cubicBezTo>
                      <a:cubicBezTo>
                        <a:pt x="1744324" y="651"/>
                        <a:pt x="1742609" y="841"/>
                        <a:pt x="1741085" y="1032"/>
                      </a:cubicBezTo>
                      <a:cubicBezTo>
                        <a:pt x="1734037" y="1889"/>
                        <a:pt x="1728513" y="2079"/>
                        <a:pt x="1722321" y="3032"/>
                      </a:cubicBezTo>
                      <a:cubicBezTo>
                        <a:pt x="1712510" y="4366"/>
                        <a:pt x="1712606" y="5318"/>
                        <a:pt x="1702509" y="6366"/>
                      </a:cubicBezTo>
                      <a:cubicBezTo>
                        <a:pt x="1697271" y="6937"/>
                        <a:pt x="1696413" y="5985"/>
                        <a:pt x="1688603" y="7509"/>
                      </a:cubicBezTo>
                      <a:cubicBezTo>
                        <a:pt x="1680602" y="9033"/>
                        <a:pt x="1681650" y="9795"/>
                        <a:pt x="1667552" y="11700"/>
                      </a:cubicBezTo>
                      <a:lnTo>
                        <a:pt x="1667648" y="11128"/>
                      </a:lnTo>
                      <a:cubicBezTo>
                        <a:pt x="1665933" y="11128"/>
                        <a:pt x="1666981" y="10842"/>
                        <a:pt x="1670696" y="10366"/>
                      </a:cubicBezTo>
                      <a:cubicBezTo>
                        <a:pt x="1672125" y="9985"/>
                        <a:pt x="1647741" y="13795"/>
                        <a:pt x="1644788" y="14176"/>
                      </a:cubicBezTo>
                      <a:cubicBezTo>
                        <a:pt x="1636882" y="15319"/>
                        <a:pt x="1633263" y="15319"/>
                        <a:pt x="1626214" y="16367"/>
                      </a:cubicBezTo>
                      <a:cubicBezTo>
                        <a:pt x="1618308" y="17605"/>
                        <a:pt x="1617737" y="17891"/>
                        <a:pt x="1608688" y="19034"/>
                      </a:cubicBezTo>
                      <a:cubicBezTo>
                        <a:pt x="1599163" y="20272"/>
                        <a:pt x="1596496" y="20653"/>
                        <a:pt x="1588495" y="21511"/>
                      </a:cubicBezTo>
                      <a:cubicBezTo>
                        <a:pt x="1576493" y="22749"/>
                        <a:pt x="1571636" y="24273"/>
                        <a:pt x="1560777" y="25797"/>
                      </a:cubicBezTo>
                      <a:cubicBezTo>
                        <a:pt x="1549347" y="27321"/>
                        <a:pt x="1545633" y="26845"/>
                        <a:pt x="1535060" y="28273"/>
                      </a:cubicBezTo>
                      <a:cubicBezTo>
                        <a:pt x="1526392" y="29416"/>
                        <a:pt x="1521725" y="30750"/>
                        <a:pt x="1514105" y="31988"/>
                      </a:cubicBezTo>
                      <a:cubicBezTo>
                        <a:pt x="1502580" y="33798"/>
                        <a:pt x="1505627" y="31988"/>
                        <a:pt x="1505723" y="31607"/>
                      </a:cubicBezTo>
                      <a:cubicBezTo>
                        <a:pt x="1498960" y="32845"/>
                        <a:pt x="1492483" y="34083"/>
                        <a:pt x="1487721" y="35226"/>
                      </a:cubicBezTo>
                      <a:cubicBezTo>
                        <a:pt x="1476576" y="37798"/>
                        <a:pt x="1476100" y="36846"/>
                        <a:pt x="1476195" y="36179"/>
                      </a:cubicBezTo>
                      <a:cubicBezTo>
                        <a:pt x="1476100" y="37227"/>
                        <a:pt x="1446668" y="40465"/>
                        <a:pt x="1446572" y="41227"/>
                      </a:cubicBezTo>
                      <a:cubicBezTo>
                        <a:pt x="1440286" y="41704"/>
                        <a:pt x="1434095" y="42084"/>
                        <a:pt x="1424570" y="43323"/>
                      </a:cubicBezTo>
                      <a:cubicBezTo>
                        <a:pt x="1424475" y="43894"/>
                        <a:pt x="1419522" y="44371"/>
                        <a:pt x="1411616" y="45513"/>
                      </a:cubicBezTo>
                      <a:cubicBezTo>
                        <a:pt x="1400757" y="47038"/>
                        <a:pt x="1394566" y="48562"/>
                        <a:pt x="1384851" y="49800"/>
                      </a:cubicBezTo>
                      <a:cubicBezTo>
                        <a:pt x="1382469" y="50086"/>
                        <a:pt x="1363038" y="50847"/>
                        <a:pt x="1357038" y="52467"/>
                      </a:cubicBezTo>
                      <a:cubicBezTo>
                        <a:pt x="1354751" y="53038"/>
                        <a:pt x="1367229" y="53038"/>
                        <a:pt x="1353894" y="54276"/>
                      </a:cubicBezTo>
                      <a:cubicBezTo>
                        <a:pt x="1345608" y="55038"/>
                        <a:pt x="1344846" y="54848"/>
                        <a:pt x="1336083" y="56467"/>
                      </a:cubicBezTo>
                      <a:cubicBezTo>
                        <a:pt x="1336273" y="56467"/>
                        <a:pt x="1330082" y="57991"/>
                        <a:pt x="1329225" y="57991"/>
                      </a:cubicBezTo>
                      <a:cubicBezTo>
                        <a:pt x="1324652" y="58182"/>
                        <a:pt x="1337606" y="55515"/>
                        <a:pt x="1333416" y="55800"/>
                      </a:cubicBezTo>
                      <a:cubicBezTo>
                        <a:pt x="1332177" y="55896"/>
                        <a:pt x="1325700" y="57134"/>
                        <a:pt x="1325414" y="57229"/>
                      </a:cubicBezTo>
                      <a:cubicBezTo>
                        <a:pt x="1320271" y="58182"/>
                        <a:pt x="1317795" y="58467"/>
                        <a:pt x="1311032" y="59420"/>
                      </a:cubicBezTo>
                      <a:cubicBezTo>
                        <a:pt x="1316651" y="58658"/>
                        <a:pt x="1314080" y="58658"/>
                        <a:pt x="1314080" y="58467"/>
                      </a:cubicBezTo>
                      <a:cubicBezTo>
                        <a:pt x="1314080" y="58849"/>
                        <a:pt x="1304269" y="59896"/>
                        <a:pt x="1299316" y="60658"/>
                      </a:cubicBezTo>
                      <a:cubicBezTo>
                        <a:pt x="1299316" y="60754"/>
                        <a:pt x="1299697" y="60944"/>
                        <a:pt x="1297411" y="61230"/>
                      </a:cubicBezTo>
                      <a:cubicBezTo>
                        <a:pt x="1289696" y="62468"/>
                        <a:pt x="1277599" y="64087"/>
                        <a:pt x="1277027" y="63706"/>
                      </a:cubicBezTo>
                      <a:cubicBezTo>
                        <a:pt x="1276266" y="63135"/>
                        <a:pt x="1255120" y="65897"/>
                        <a:pt x="1255025" y="66564"/>
                      </a:cubicBezTo>
                      <a:cubicBezTo>
                        <a:pt x="1248834" y="67516"/>
                        <a:pt x="1232927" y="69231"/>
                        <a:pt x="1232831" y="69993"/>
                      </a:cubicBezTo>
                      <a:cubicBezTo>
                        <a:pt x="1216639" y="71707"/>
                        <a:pt x="1179872" y="75136"/>
                        <a:pt x="1166538" y="78470"/>
                      </a:cubicBezTo>
                      <a:cubicBezTo>
                        <a:pt x="1168538" y="75517"/>
                        <a:pt x="1142630" y="82661"/>
                        <a:pt x="1134819" y="83233"/>
                      </a:cubicBezTo>
                      <a:cubicBezTo>
                        <a:pt x="1128152" y="83709"/>
                        <a:pt x="1124723" y="83233"/>
                        <a:pt x="1111578" y="85614"/>
                      </a:cubicBezTo>
                      <a:cubicBezTo>
                        <a:pt x="1108340" y="86185"/>
                        <a:pt x="1092243" y="89805"/>
                        <a:pt x="1093195" y="89805"/>
                      </a:cubicBezTo>
                      <a:cubicBezTo>
                        <a:pt x="1087194" y="90091"/>
                        <a:pt x="1096148" y="88186"/>
                        <a:pt x="1076812" y="90948"/>
                      </a:cubicBezTo>
                      <a:cubicBezTo>
                        <a:pt x="1065858" y="92567"/>
                        <a:pt x="1075669" y="91900"/>
                        <a:pt x="1063096" y="93615"/>
                      </a:cubicBezTo>
                      <a:cubicBezTo>
                        <a:pt x="1063096" y="93234"/>
                        <a:pt x="1066430" y="91805"/>
                        <a:pt x="1060143" y="92376"/>
                      </a:cubicBezTo>
                      <a:cubicBezTo>
                        <a:pt x="1055095" y="92853"/>
                        <a:pt x="1041188" y="94853"/>
                        <a:pt x="1041093" y="95234"/>
                      </a:cubicBezTo>
                      <a:cubicBezTo>
                        <a:pt x="1041093" y="95329"/>
                        <a:pt x="1039569" y="95615"/>
                        <a:pt x="1037283" y="95996"/>
                      </a:cubicBezTo>
                      <a:cubicBezTo>
                        <a:pt x="1034997" y="96377"/>
                        <a:pt x="1031854" y="96758"/>
                        <a:pt x="1028711" y="97234"/>
                      </a:cubicBezTo>
                      <a:cubicBezTo>
                        <a:pt x="1022329" y="98092"/>
                        <a:pt x="1015376" y="99139"/>
                        <a:pt x="1013471" y="99330"/>
                      </a:cubicBezTo>
                      <a:cubicBezTo>
                        <a:pt x="1006327" y="100282"/>
                        <a:pt x="985848" y="103140"/>
                        <a:pt x="982419" y="103140"/>
                      </a:cubicBezTo>
                      <a:cubicBezTo>
                        <a:pt x="978038" y="103045"/>
                        <a:pt x="968989" y="103807"/>
                        <a:pt x="955273" y="106092"/>
                      </a:cubicBezTo>
                      <a:cubicBezTo>
                        <a:pt x="948701" y="107140"/>
                        <a:pt x="948415" y="107712"/>
                        <a:pt x="939652" y="108950"/>
                      </a:cubicBezTo>
                      <a:cubicBezTo>
                        <a:pt x="931746" y="110093"/>
                        <a:pt x="922983" y="111046"/>
                        <a:pt x="915744" y="111903"/>
                      </a:cubicBezTo>
                      <a:cubicBezTo>
                        <a:pt x="914030" y="112093"/>
                        <a:pt x="881645" y="115999"/>
                        <a:pt x="883835" y="115999"/>
                      </a:cubicBezTo>
                      <a:cubicBezTo>
                        <a:pt x="892217" y="115903"/>
                        <a:pt x="862023" y="119237"/>
                        <a:pt x="851831" y="120571"/>
                      </a:cubicBezTo>
                      <a:cubicBezTo>
                        <a:pt x="843926" y="121618"/>
                        <a:pt x="835639" y="122761"/>
                        <a:pt x="827638" y="123809"/>
                      </a:cubicBezTo>
                      <a:cubicBezTo>
                        <a:pt x="819446" y="124952"/>
                        <a:pt x="821447" y="124762"/>
                        <a:pt x="822780" y="124762"/>
                      </a:cubicBezTo>
                      <a:cubicBezTo>
                        <a:pt x="824304" y="124762"/>
                        <a:pt x="809350" y="126476"/>
                        <a:pt x="808207" y="126667"/>
                      </a:cubicBezTo>
                      <a:cubicBezTo>
                        <a:pt x="802873" y="127429"/>
                        <a:pt x="797444" y="128191"/>
                        <a:pt x="792205" y="128953"/>
                      </a:cubicBezTo>
                      <a:cubicBezTo>
                        <a:pt x="786585" y="129810"/>
                        <a:pt x="768678" y="132763"/>
                        <a:pt x="768107" y="132286"/>
                      </a:cubicBezTo>
                      <a:cubicBezTo>
                        <a:pt x="767535" y="131715"/>
                        <a:pt x="752676" y="133620"/>
                        <a:pt x="743342" y="135049"/>
                      </a:cubicBezTo>
                      <a:cubicBezTo>
                        <a:pt x="733626" y="136572"/>
                        <a:pt x="743818" y="135811"/>
                        <a:pt x="731245" y="137430"/>
                      </a:cubicBezTo>
                      <a:cubicBezTo>
                        <a:pt x="731340" y="136954"/>
                        <a:pt x="733626" y="136287"/>
                        <a:pt x="724006" y="137525"/>
                      </a:cubicBezTo>
                      <a:cubicBezTo>
                        <a:pt x="708385" y="139335"/>
                        <a:pt x="735150" y="137620"/>
                        <a:pt x="744104" y="136572"/>
                      </a:cubicBezTo>
                      <a:close/>
                      <a:moveTo>
                        <a:pt x="237278" y="202771"/>
                      </a:moveTo>
                      <a:cubicBezTo>
                        <a:pt x="246708" y="202009"/>
                        <a:pt x="251947" y="201247"/>
                        <a:pt x="252042" y="200390"/>
                      </a:cubicBezTo>
                      <a:lnTo>
                        <a:pt x="244708" y="201342"/>
                      </a:lnTo>
                      <a:lnTo>
                        <a:pt x="237278" y="202771"/>
                      </a:lnTo>
                      <a:close/>
                      <a:moveTo>
                        <a:pt x="81259" y="226679"/>
                      </a:moveTo>
                      <a:cubicBezTo>
                        <a:pt x="91736" y="225250"/>
                        <a:pt x="103071" y="223726"/>
                        <a:pt x="113549" y="222297"/>
                      </a:cubicBezTo>
                      <a:cubicBezTo>
                        <a:pt x="125550" y="220583"/>
                        <a:pt x="129170" y="220012"/>
                        <a:pt x="135075" y="218678"/>
                      </a:cubicBezTo>
                      <a:cubicBezTo>
                        <a:pt x="141933" y="217154"/>
                        <a:pt x="156030" y="216106"/>
                        <a:pt x="156125" y="214963"/>
                      </a:cubicBezTo>
                      <a:cubicBezTo>
                        <a:pt x="156030" y="216011"/>
                        <a:pt x="185558" y="212106"/>
                        <a:pt x="197750" y="210582"/>
                      </a:cubicBezTo>
                      <a:cubicBezTo>
                        <a:pt x="202226" y="210010"/>
                        <a:pt x="211370" y="208867"/>
                        <a:pt x="214895" y="208582"/>
                      </a:cubicBezTo>
                      <a:cubicBezTo>
                        <a:pt x="214799" y="209058"/>
                        <a:pt x="222038" y="208486"/>
                        <a:pt x="229563" y="207438"/>
                      </a:cubicBezTo>
                      <a:lnTo>
                        <a:pt x="229658" y="206581"/>
                      </a:lnTo>
                      <a:cubicBezTo>
                        <a:pt x="241088" y="205057"/>
                        <a:pt x="242422" y="205534"/>
                        <a:pt x="253947" y="203819"/>
                      </a:cubicBezTo>
                      <a:cubicBezTo>
                        <a:pt x="263186" y="202390"/>
                        <a:pt x="274426" y="200580"/>
                        <a:pt x="279569" y="199438"/>
                      </a:cubicBezTo>
                      <a:cubicBezTo>
                        <a:pt x="281855" y="198961"/>
                        <a:pt x="279665" y="199057"/>
                        <a:pt x="284523" y="198485"/>
                      </a:cubicBezTo>
                      <a:cubicBezTo>
                        <a:pt x="289856" y="197818"/>
                        <a:pt x="295286" y="197247"/>
                        <a:pt x="299953" y="196675"/>
                      </a:cubicBezTo>
                      <a:cubicBezTo>
                        <a:pt x="309097" y="195723"/>
                        <a:pt x="320051" y="194770"/>
                        <a:pt x="329576" y="193056"/>
                      </a:cubicBezTo>
                      <a:cubicBezTo>
                        <a:pt x="338910" y="191437"/>
                        <a:pt x="353579" y="189246"/>
                        <a:pt x="365009" y="187817"/>
                      </a:cubicBezTo>
                      <a:cubicBezTo>
                        <a:pt x="370152" y="187246"/>
                        <a:pt x="375010" y="187531"/>
                        <a:pt x="380820" y="186484"/>
                      </a:cubicBezTo>
                      <a:cubicBezTo>
                        <a:pt x="393679" y="184197"/>
                        <a:pt x="371486" y="186388"/>
                        <a:pt x="392060" y="183626"/>
                      </a:cubicBezTo>
                      <a:cubicBezTo>
                        <a:pt x="410157" y="181245"/>
                        <a:pt x="385297" y="186198"/>
                        <a:pt x="406633" y="183340"/>
                      </a:cubicBezTo>
                      <a:cubicBezTo>
                        <a:pt x="418253" y="181816"/>
                        <a:pt x="409586" y="182292"/>
                        <a:pt x="416825" y="181150"/>
                      </a:cubicBezTo>
                      <a:cubicBezTo>
                        <a:pt x="428636" y="179340"/>
                        <a:pt x="445495" y="177244"/>
                        <a:pt x="457496" y="175816"/>
                      </a:cubicBezTo>
                      <a:cubicBezTo>
                        <a:pt x="484262" y="172482"/>
                        <a:pt x="517504" y="168672"/>
                        <a:pt x="544650" y="164767"/>
                      </a:cubicBezTo>
                      <a:cubicBezTo>
                        <a:pt x="553223" y="163528"/>
                        <a:pt x="554461" y="162957"/>
                        <a:pt x="560652" y="161909"/>
                      </a:cubicBezTo>
                      <a:cubicBezTo>
                        <a:pt x="574749" y="159337"/>
                        <a:pt x="565986" y="161433"/>
                        <a:pt x="569796" y="161147"/>
                      </a:cubicBezTo>
                      <a:cubicBezTo>
                        <a:pt x="575225" y="160766"/>
                        <a:pt x="593704" y="157813"/>
                        <a:pt x="598371" y="156956"/>
                      </a:cubicBezTo>
                      <a:cubicBezTo>
                        <a:pt x="606658" y="154956"/>
                        <a:pt x="607134" y="155242"/>
                        <a:pt x="613230" y="155146"/>
                      </a:cubicBezTo>
                      <a:cubicBezTo>
                        <a:pt x="614088" y="155146"/>
                        <a:pt x="625041" y="152003"/>
                        <a:pt x="621898" y="152384"/>
                      </a:cubicBezTo>
                      <a:cubicBezTo>
                        <a:pt x="627327" y="151717"/>
                        <a:pt x="627804" y="152479"/>
                        <a:pt x="629232" y="152479"/>
                      </a:cubicBezTo>
                      <a:cubicBezTo>
                        <a:pt x="632947" y="152479"/>
                        <a:pt x="644853" y="150479"/>
                        <a:pt x="649997" y="149622"/>
                      </a:cubicBezTo>
                      <a:cubicBezTo>
                        <a:pt x="655997" y="148764"/>
                        <a:pt x="687525" y="143907"/>
                        <a:pt x="680953" y="145717"/>
                      </a:cubicBezTo>
                      <a:cubicBezTo>
                        <a:pt x="673047" y="147907"/>
                        <a:pt x="703718" y="142478"/>
                        <a:pt x="710290" y="141525"/>
                      </a:cubicBezTo>
                      <a:cubicBezTo>
                        <a:pt x="727149" y="139049"/>
                        <a:pt x="723339" y="141907"/>
                        <a:pt x="738293" y="139049"/>
                      </a:cubicBezTo>
                      <a:cubicBezTo>
                        <a:pt x="738389" y="138096"/>
                        <a:pt x="715529" y="139906"/>
                        <a:pt x="705623" y="140763"/>
                      </a:cubicBezTo>
                      <a:cubicBezTo>
                        <a:pt x="704670" y="140859"/>
                        <a:pt x="687049" y="142192"/>
                        <a:pt x="687049" y="142573"/>
                      </a:cubicBezTo>
                      <a:cubicBezTo>
                        <a:pt x="681429" y="143621"/>
                        <a:pt x="678476" y="144097"/>
                        <a:pt x="671142" y="144859"/>
                      </a:cubicBezTo>
                      <a:cubicBezTo>
                        <a:pt x="661903" y="145812"/>
                        <a:pt x="649521" y="147050"/>
                        <a:pt x="639138" y="148764"/>
                      </a:cubicBezTo>
                      <a:cubicBezTo>
                        <a:pt x="630280" y="150288"/>
                        <a:pt x="629708" y="150670"/>
                        <a:pt x="620660" y="151432"/>
                      </a:cubicBezTo>
                      <a:cubicBezTo>
                        <a:pt x="607229" y="153241"/>
                        <a:pt x="583703" y="157623"/>
                        <a:pt x="583798" y="156194"/>
                      </a:cubicBezTo>
                      <a:cubicBezTo>
                        <a:pt x="583703" y="157242"/>
                        <a:pt x="555604" y="160290"/>
                        <a:pt x="545888" y="161718"/>
                      </a:cubicBezTo>
                      <a:cubicBezTo>
                        <a:pt x="534935" y="163338"/>
                        <a:pt x="543888" y="162576"/>
                        <a:pt x="536268" y="163909"/>
                      </a:cubicBezTo>
                      <a:cubicBezTo>
                        <a:pt x="529601" y="165052"/>
                        <a:pt x="524648" y="164957"/>
                        <a:pt x="524743" y="164671"/>
                      </a:cubicBezTo>
                      <a:cubicBezTo>
                        <a:pt x="524933" y="163338"/>
                        <a:pt x="508074" y="166671"/>
                        <a:pt x="496644" y="168291"/>
                      </a:cubicBezTo>
                      <a:cubicBezTo>
                        <a:pt x="491501" y="169053"/>
                        <a:pt x="452829" y="173911"/>
                        <a:pt x="455687" y="173339"/>
                      </a:cubicBezTo>
                      <a:cubicBezTo>
                        <a:pt x="452448" y="174006"/>
                        <a:pt x="462735" y="172387"/>
                        <a:pt x="457115" y="173529"/>
                      </a:cubicBezTo>
                      <a:cubicBezTo>
                        <a:pt x="454163" y="174101"/>
                        <a:pt x="447590" y="174958"/>
                        <a:pt x="443590" y="175530"/>
                      </a:cubicBezTo>
                      <a:cubicBezTo>
                        <a:pt x="437589" y="176292"/>
                        <a:pt x="427016" y="177816"/>
                        <a:pt x="422635" y="178101"/>
                      </a:cubicBezTo>
                      <a:cubicBezTo>
                        <a:pt x="418349" y="178387"/>
                        <a:pt x="419206" y="177911"/>
                        <a:pt x="409681" y="179435"/>
                      </a:cubicBezTo>
                      <a:cubicBezTo>
                        <a:pt x="402728" y="180578"/>
                        <a:pt x="401966" y="181245"/>
                        <a:pt x="396917" y="182007"/>
                      </a:cubicBezTo>
                      <a:cubicBezTo>
                        <a:pt x="387964" y="183436"/>
                        <a:pt x="374248" y="184579"/>
                        <a:pt x="366628" y="185436"/>
                      </a:cubicBezTo>
                      <a:cubicBezTo>
                        <a:pt x="357484" y="186484"/>
                        <a:pt x="347483" y="187722"/>
                        <a:pt x="337481" y="189055"/>
                      </a:cubicBezTo>
                      <a:cubicBezTo>
                        <a:pt x="327480" y="190389"/>
                        <a:pt x="317574" y="191913"/>
                        <a:pt x="308811" y="193342"/>
                      </a:cubicBezTo>
                      <a:cubicBezTo>
                        <a:pt x="304525" y="194008"/>
                        <a:pt x="296048" y="195818"/>
                        <a:pt x="291476" y="196485"/>
                      </a:cubicBezTo>
                      <a:cubicBezTo>
                        <a:pt x="292619" y="196294"/>
                        <a:pt x="297000" y="194961"/>
                        <a:pt x="295667" y="194961"/>
                      </a:cubicBezTo>
                      <a:cubicBezTo>
                        <a:pt x="293285" y="194961"/>
                        <a:pt x="275378" y="197533"/>
                        <a:pt x="271378" y="198104"/>
                      </a:cubicBezTo>
                      <a:cubicBezTo>
                        <a:pt x="264520" y="199152"/>
                        <a:pt x="268235" y="199057"/>
                        <a:pt x="259567" y="200295"/>
                      </a:cubicBezTo>
                      <a:cubicBezTo>
                        <a:pt x="252709" y="201247"/>
                        <a:pt x="245470" y="202200"/>
                        <a:pt x="238993" y="202962"/>
                      </a:cubicBezTo>
                      <a:cubicBezTo>
                        <a:pt x="220419" y="205153"/>
                        <a:pt x="220419" y="204295"/>
                        <a:pt x="200417" y="207534"/>
                      </a:cubicBezTo>
                      <a:cubicBezTo>
                        <a:pt x="192130" y="209153"/>
                        <a:pt x="183748" y="210201"/>
                        <a:pt x="173080" y="211629"/>
                      </a:cubicBezTo>
                      <a:cubicBezTo>
                        <a:pt x="168413" y="212296"/>
                        <a:pt x="166317" y="213344"/>
                        <a:pt x="156030" y="214773"/>
                      </a:cubicBezTo>
                      <a:cubicBezTo>
                        <a:pt x="155363" y="214582"/>
                        <a:pt x="162317" y="212677"/>
                        <a:pt x="151268" y="214392"/>
                      </a:cubicBezTo>
                      <a:cubicBezTo>
                        <a:pt x="144124" y="215535"/>
                        <a:pt x="139361" y="216678"/>
                        <a:pt x="133932" y="217725"/>
                      </a:cubicBezTo>
                      <a:cubicBezTo>
                        <a:pt x="147743" y="215059"/>
                        <a:pt x="115835" y="219726"/>
                        <a:pt x="110024" y="220488"/>
                      </a:cubicBezTo>
                      <a:cubicBezTo>
                        <a:pt x="99737" y="221726"/>
                        <a:pt x="109548" y="219726"/>
                        <a:pt x="97261" y="221440"/>
                      </a:cubicBezTo>
                      <a:cubicBezTo>
                        <a:pt x="85355" y="223059"/>
                        <a:pt x="84497" y="225250"/>
                        <a:pt x="100023" y="223155"/>
                      </a:cubicBezTo>
                      <a:lnTo>
                        <a:pt x="89641" y="224584"/>
                      </a:lnTo>
                      <a:cubicBezTo>
                        <a:pt x="79163" y="226012"/>
                        <a:pt x="66495" y="228584"/>
                        <a:pt x="81259" y="226679"/>
                      </a:cubicBezTo>
                      <a:close/>
                      <a:moveTo>
                        <a:pt x="5059" y="770652"/>
                      </a:moveTo>
                      <a:cubicBezTo>
                        <a:pt x="5630" y="761222"/>
                        <a:pt x="5440" y="755888"/>
                        <a:pt x="4678" y="755697"/>
                      </a:cubicBezTo>
                      <a:lnTo>
                        <a:pt x="4678" y="763127"/>
                      </a:lnTo>
                      <a:lnTo>
                        <a:pt x="5059" y="770652"/>
                      </a:lnTo>
                      <a:close/>
                      <a:moveTo>
                        <a:pt x="4297" y="1677908"/>
                      </a:moveTo>
                      <a:cubicBezTo>
                        <a:pt x="5249" y="1661430"/>
                        <a:pt x="3916" y="1658668"/>
                        <a:pt x="3916" y="1670383"/>
                      </a:cubicBezTo>
                      <a:lnTo>
                        <a:pt x="4297" y="1677908"/>
                      </a:lnTo>
                      <a:close/>
                      <a:moveTo>
                        <a:pt x="2963" y="264398"/>
                      </a:moveTo>
                      <a:cubicBezTo>
                        <a:pt x="2963" y="253349"/>
                        <a:pt x="3821" y="255159"/>
                        <a:pt x="3821" y="264588"/>
                      </a:cubicBezTo>
                      <a:cubicBezTo>
                        <a:pt x="3440" y="269446"/>
                        <a:pt x="3059" y="276780"/>
                        <a:pt x="2963" y="264398"/>
                      </a:cubicBezTo>
                      <a:close/>
                      <a:moveTo>
                        <a:pt x="3916" y="539861"/>
                      </a:moveTo>
                      <a:cubicBezTo>
                        <a:pt x="3440" y="539766"/>
                        <a:pt x="3154" y="531384"/>
                        <a:pt x="3535" y="524907"/>
                      </a:cubicBezTo>
                      <a:cubicBezTo>
                        <a:pt x="4011" y="515953"/>
                        <a:pt x="5345" y="514143"/>
                        <a:pt x="4773" y="532622"/>
                      </a:cubicBezTo>
                      <a:cubicBezTo>
                        <a:pt x="4583" y="536242"/>
                        <a:pt x="4297" y="539861"/>
                        <a:pt x="3916" y="539861"/>
                      </a:cubicBezTo>
                      <a:close/>
                      <a:moveTo>
                        <a:pt x="3630" y="978583"/>
                      </a:moveTo>
                      <a:lnTo>
                        <a:pt x="4868" y="978868"/>
                      </a:lnTo>
                      <a:cubicBezTo>
                        <a:pt x="4487" y="984869"/>
                        <a:pt x="3630" y="992299"/>
                        <a:pt x="3630" y="978583"/>
                      </a:cubicBezTo>
                      <a:close/>
                      <a:moveTo>
                        <a:pt x="3440" y="1209088"/>
                      </a:moveTo>
                      <a:cubicBezTo>
                        <a:pt x="3440" y="1198039"/>
                        <a:pt x="4297" y="1199848"/>
                        <a:pt x="4297" y="1209278"/>
                      </a:cubicBezTo>
                      <a:cubicBezTo>
                        <a:pt x="4011" y="1214136"/>
                        <a:pt x="3535" y="1221470"/>
                        <a:pt x="3440" y="1209088"/>
                      </a:cubicBezTo>
                      <a:close/>
                      <a:moveTo>
                        <a:pt x="2963" y="1305671"/>
                      </a:moveTo>
                      <a:cubicBezTo>
                        <a:pt x="2963" y="1294622"/>
                        <a:pt x="3821" y="1296432"/>
                        <a:pt x="3821" y="1305862"/>
                      </a:cubicBezTo>
                      <a:cubicBezTo>
                        <a:pt x="3725" y="1323197"/>
                        <a:pt x="2963" y="1323769"/>
                        <a:pt x="2963" y="1305671"/>
                      </a:cubicBezTo>
                      <a:close/>
                      <a:moveTo>
                        <a:pt x="2678" y="2749090"/>
                      </a:moveTo>
                      <a:cubicBezTo>
                        <a:pt x="4011" y="2752042"/>
                        <a:pt x="6583" y="2753662"/>
                        <a:pt x="8583" y="2754138"/>
                      </a:cubicBezTo>
                      <a:cubicBezTo>
                        <a:pt x="10583" y="2754614"/>
                        <a:pt x="11917" y="2754138"/>
                        <a:pt x="12298" y="2753757"/>
                      </a:cubicBezTo>
                      <a:cubicBezTo>
                        <a:pt x="12679" y="2753376"/>
                        <a:pt x="12107" y="2752995"/>
                        <a:pt x="10774" y="2752519"/>
                      </a:cubicBezTo>
                      <a:cubicBezTo>
                        <a:pt x="9536" y="2751947"/>
                        <a:pt x="7154" y="2750899"/>
                        <a:pt x="5726" y="2747851"/>
                      </a:cubicBezTo>
                      <a:cubicBezTo>
                        <a:pt x="4487" y="2746041"/>
                        <a:pt x="5345" y="2739279"/>
                        <a:pt x="5154" y="2733183"/>
                      </a:cubicBezTo>
                      <a:cubicBezTo>
                        <a:pt x="5154" y="2727087"/>
                        <a:pt x="5154" y="2721181"/>
                        <a:pt x="4964" y="2719848"/>
                      </a:cubicBezTo>
                      <a:cubicBezTo>
                        <a:pt x="4392" y="2714133"/>
                        <a:pt x="3725" y="2714419"/>
                        <a:pt x="4297" y="2696797"/>
                      </a:cubicBezTo>
                      <a:cubicBezTo>
                        <a:pt x="4487" y="2681748"/>
                        <a:pt x="4773" y="2665174"/>
                        <a:pt x="4583" y="2649458"/>
                      </a:cubicBezTo>
                      <a:cubicBezTo>
                        <a:pt x="4487" y="2639647"/>
                        <a:pt x="3630" y="2631932"/>
                        <a:pt x="3725" y="2624407"/>
                      </a:cubicBezTo>
                      <a:cubicBezTo>
                        <a:pt x="3916" y="2611834"/>
                        <a:pt x="5154" y="2610787"/>
                        <a:pt x="5345" y="2595737"/>
                      </a:cubicBezTo>
                      <a:cubicBezTo>
                        <a:pt x="5440" y="2587165"/>
                        <a:pt x="4583" y="2593451"/>
                        <a:pt x="4392" y="2592689"/>
                      </a:cubicBezTo>
                      <a:cubicBezTo>
                        <a:pt x="4392" y="2585069"/>
                        <a:pt x="5535" y="2581640"/>
                        <a:pt x="5154" y="2573734"/>
                      </a:cubicBezTo>
                      <a:cubicBezTo>
                        <a:pt x="5059" y="2571544"/>
                        <a:pt x="2963" y="2568591"/>
                        <a:pt x="3630" y="2556304"/>
                      </a:cubicBezTo>
                      <a:cubicBezTo>
                        <a:pt x="3916" y="2550684"/>
                        <a:pt x="4487" y="2556875"/>
                        <a:pt x="4773" y="2546207"/>
                      </a:cubicBezTo>
                      <a:cubicBezTo>
                        <a:pt x="4868" y="2541921"/>
                        <a:pt x="4868" y="2534110"/>
                        <a:pt x="4773" y="2529538"/>
                      </a:cubicBezTo>
                      <a:cubicBezTo>
                        <a:pt x="4583" y="2517537"/>
                        <a:pt x="3535" y="2532777"/>
                        <a:pt x="3630" y="2510774"/>
                      </a:cubicBezTo>
                      <a:cubicBezTo>
                        <a:pt x="4106" y="2511822"/>
                        <a:pt x="4487" y="2509726"/>
                        <a:pt x="4868" y="2503630"/>
                      </a:cubicBezTo>
                      <a:cubicBezTo>
                        <a:pt x="5154" y="2495248"/>
                        <a:pt x="5440" y="2481437"/>
                        <a:pt x="4583" y="2481247"/>
                      </a:cubicBezTo>
                      <a:cubicBezTo>
                        <a:pt x="5726" y="2481532"/>
                        <a:pt x="5440" y="2469626"/>
                        <a:pt x="4868" y="2459053"/>
                      </a:cubicBezTo>
                      <a:cubicBezTo>
                        <a:pt x="5059" y="2459149"/>
                        <a:pt x="5154" y="2456005"/>
                        <a:pt x="5249" y="2451338"/>
                      </a:cubicBezTo>
                      <a:cubicBezTo>
                        <a:pt x="5249" y="2446576"/>
                        <a:pt x="5249" y="2440289"/>
                        <a:pt x="5249" y="2433717"/>
                      </a:cubicBezTo>
                      <a:cubicBezTo>
                        <a:pt x="5154" y="2420668"/>
                        <a:pt x="4964" y="2406761"/>
                        <a:pt x="4964" y="2403904"/>
                      </a:cubicBezTo>
                      <a:cubicBezTo>
                        <a:pt x="4964" y="2426573"/>
                        <a:pt x="3916" y="2423716"/>
                        <a:pt x="4202" y="2401141"/>
                      </a:cubicBezTo>
                      <a:cubicBezTo>
                        <a:pt x="4297" y="2386092"/>
                        <a:pt x="4392" y="2370376"/>
                        <a:pt x="4583" y="2354850"/>
                      </a:cubicBezTo>
                      <a:cubicBezTo>
                        <a:pt x="4106" y="2354755"/>
                        <a:pt x="3821" y="2364565"/>
                        <a:pt x="3630" y="2375995"/>
                      </a:cubicBezTo>
                      <a:cubicBezTo>
                        <a:pt x="3535" y="2387425"/>
                        <a:pt x="3344" y="2400379"/>
                        <a:pt x="3249" y="2406571"/>
                      </a:cubicBezTo>
                      <a:cubicBezTo>
                        <a:pt x="3249" y="2394569"/>
                        <a:pt x="3249" y="2382377"/>
                        <a:pt x="3249" y="2370376"/>
                      </a:cubicBezTo>
                      <a:cubicBezTo>
                        <a:pt x="3249" y="2362374"/>
                        <a:pt x="3344" y="2349802"/>
                        <a:pt x="3821" y="2346182"/>
                      </a:cubicBezTo>
                      <a:cubicBezTo>
                        <a:pt x="4297" y="2342753"/>
                        <a:pt x="4487" y="2351421"/>
                        <a:pt x="4868" y="2341420"/>
                      </a:cubicBezTo>
                      <a:cubicBezTo>
                        <a:pt x="5535" y="2321227"/>
                        <a:pt x="4392" y="2315416"/>
                        <a:pt x="4297" y="2296652"/>
                      </a:cubicBezTo>
                      <a:cubicBezTo>
                        <a:pt x="4297" y="2280079"/>
                        <a:pt x="4773" y="2269220"/>
                        <a:pt x="5345" y="2258362"/>
                      </a:cubicBezTo>
                      <a:cubicBezTo>
                        <a:pt x="4773" y="2258266"/>
                        <a:pt x="4106" y="2245598"/>
                        <a:pt x="3916" y="2237692"/>
                      </a:cubicBezTo>
                      <a:cubicBezTo>
                        <a:pt x="3535" y="2225310"/>
                        <a:pt x="4487" y="2231311"/>
                        <a:pt x="4487" y="2227501"/>
                      </a:cubicBezTo>
                      <a:cubicBezTo>
                        <a:pt x="4487" y="2219309"/>
                        <a:pt x="3821" y="2220833"/>
                        <a:pt x="3535" y="2220738"/>
                      </a:cubicBezTo>
                      <a:cubicBezTo>
                        <a:pt x="3821" y="2220833"/>
                        <a:pt x="4678" y="2226548"/>
                        <a:pt x="4868" y="2221976"/>
                      </a:cubicBezTo>
                      <a:cubicBezTo>
                        <a:pt x="5154" y="2214928"/>
                        <a:pt x="4964" y="2199211"/>
                        <a:pt x="4964" y="2191591"/>
                      </a:cubicBezTo>
                      <a:cubicBezTo>
                        <a:pt x="4868" y="2183114"/>
                        <a:pt x="4773" y="2167588"/>
                        <a:pt x="4392" y="2162254"/>
                      </a:cubicBezTo>
                      <a:cubicBezTo>
                        <a:pt x="4106" y="2158825"/>
                        <a:pt x="3916" y="2158254"/>
                        <a:pt x="4011" y="2150158"/>
                      </a:cubicBezTo>
                      <a:cubicBezTo>
                        <a:pt x="4011" y="2145586"/>
                        <a:pt x="4202" y="2141204"/>
                        <a:pt x="4487" y="2139775"/>
                      </a:cubicBezTo>
                      <a:cubicBezTo>
                        <a:pt x="4868" y="2137775"/>
                        <a:pt x="4678" y="2136156"/>
                        <a:pt x="4678" y="2129870"/>
                      </a:cubicBezTo>
                      <a:cubicBezTo>
                        <a:pt x="4678" y="2121011"/>
                        <a:pt x="4202" y="2113105"/>
                        <a:pt x="4106" y="2103866"/>
                      </a:cubicBezTo>
                      <a:cubicBezTo>
                        <a:pt x="4106" y="2094817"/>
                        <a:pt x="4106" y="2085197"/>
                        <a:pt x="4011" y="2076053"/>
                      </a:cubicBezTo>
                      <a:cubicBezTo>
                        <a:pt x="4202" y="2070338"/>
                        <a:pt x="4487" y="2062051"/>
                        <a:pt x="4583" y="2058337"/>
                      </a:cubicBezTo>
                      <a:cubicBezTo>
                        <a:pt x="4583" y="2056051"/>
                        <a:pt x="4297" y="2059384"/>
                        <a:pt x="4297" y="2056813"/>
                      </a:cubicBezTo>
                      <a:lnTo>
                        <a:pt x="4297" y="2049193"/>
                      </a:lnTo>
                      <a:lnTo>
                        <a:pt x="4297" y="2013093"/>
                      </a:lnTo>
                      <a:cubicBezTo>
                        <a:pt x="4297" y="2000996"/>
                        <a:pt x="4583" y="1975660"/>
                        <a:pt x="3630" y="1975469"/>
                      </a:cubicBezTo>
                      <a:cubicBezTo>
                        <a:pt x="4297" y="1975660"/>
                        <a:pt x="4392" y="1950418"/>
                        <a:pt x="4392" y="1940607"/>
                      </a:cubicBezTo>
                      <a:cubicBezTo>
                        <a:pt x="4392" y="1926701"/>
                        <a:pt x="3821" y="1924891"/>
                        <a:pt x="3916" y="1911747"/>
                      </a:cubicBezTo>
                      <a:cubicBezTo>
                        <a:pt x="3916" y="1906222"/>
                        <a:pt x="4487" y="1910318"/>
                        <a:pt x="4678" y="1904889"/>
                      </a:cubicBezTo>
                      <a:cubicBezTo>
                        <a:pt x="4868" y="1899840"/>
                        <a:pt x="4868" y="1892887"/>
                        <a:pt x="4773" y="1887268"/>
                      </a:cubicBezTo>
                      <a:cubicBezTo>
                        <a:pt x="4773" y="1880124"/>
                        <a:pt x="4678" y="1872123"/>
                        <a:pt x="4392" y="1866027"/>
                      </a:cubicBezTo>
                      <a:cubicBezTo>
                        <a:pt x="4297" y="1862122"/>
                        <a:pt x="3916" y="1864027"/>
                        <a:pt x="3630" y="1863931"/>
                      </a:cubicBezTo>
                      <a:cubicBezTo>
                        <a:pt x="4678" y="1864217"/>
                        <a:pt x="3916" y="1846691"/>
                        <a:pt x="3916" y="1838595"/>
                      </a:cubicBezTo>
                      <a:cubicBezTo>
                        <a:pt x="4011" y="1828594"/>
                        <a:pt x="5630" y="1840881"/>
                        <a:pt x="5345" y="1826212"/>
                      </a:cubicBezTo>
                      <a:cubicBezTo>
                        <a:pt x="5059" y="1808401"/>
                        <a:pt x="3725" y="1815735"/>
                        <a:pt x="3059" y="1809544"/>
                      </a:cubicBezTo>
                      <a:cubicBezTo>
                        <a:pt x="2487" y="1804400"/>
                        <a:pt x="4011" y="1789065"/>
                        <a:pt x="4106" y="1789827"/>
                      </a:cubicBezTo>
                      <a:cubicBezTo>
                        <a:pt x="3725" y="1786684"/>
                        <a:pt x="3535" y="1789446"/>
                        <a:pt x="3535" y="1780111"/>
                      </a:cubicBezTo>
                      <a:cubicBezTo>
                        <a:pt x="3535" y="1777635"/>
                        <a:pt x="3630" y="1770301"/>
                        <a:pt x="3440" y="1768110"/>
                      </a:cubicBezTo>
                      <a:cubicBezTo>
                        <a:pt x="3249" y="1765443"/>
                        <a:pt x="3059" y="1768205"/>
                        <a:pt x="2868" y="1765729"/>
                      </a:cubicBezTo>
                      <a:cubicBezTo>
                        <a:pt x="2678" y="1762776"/>
                        <a:pt x="2678" y="1756108"/>
                        <a:pt x="2678" y="1752108"/>
                      </a:cubicBezTo>
                      <a:cubicBezTo>
                        <a:pt x="3154" y="1752965"/>
                        <a:pt x="3535" y="1751441"/>
                        <a:pt x="3344" y="1740868"/>
                      </a:cubicBezTo>
                      <a:cubicBezTo>
                        <a:pt x="3154" y="1726581"/>
                        <a:pt x="2868" y="1724009"/>
                        <a:pt x="3725" y="1722485"/>
                      </a:cubicBezTo>
                      <a:cubicBezTo>
                        <a:pt x="4011" y="1722009"/>
                        <a:pt x="4011" y="1702959"/>
                        <a:pt x="3821" y="1700863"/>
                      </a:cubicBezTo>
                      <a:cubicBezTo>
                        <a:pt x="3535" y="1698006"/>
                        <a:pt x="3344" y="1704006"/>
                        <a:pt x="3249" y="1695529"/>
                      </a:cubicBezTo>
                      <a:cubicBezTo>
                        <a:pt x="3249" y="1686004"/>
                        <a:pt x="3249" y="1675336"/>
                        <a:pt x="3344" y="1665906"/>
                      </a:cubicBezTo>
                      <a:cubicBezTo>
                        <a:pt x="3440" y="1655810"/>
                        <a:pt x="3916" y="1654477"/>
                        <a:pt x="4106" y="1645904"/>
                      </a:cubicBezTo>
                      <a:cubicBezTo>
                        <a:pt x="4297" y="1638094"/>
                        <a:pt x="4392" y="1625330"/>
                        <a:pt x="4011" y="1618567"/>
                      </a:cubicBezTo>
                      <a:cubicBezTo>
                        <a:pt x="3535" y="1609423"/>
                        <a:pt x="4392" y="1588468"/>
                        <a:pt x="4487" y="1589897"/>
                      </a:cubicBezTo>
                      <a:cubicBezTo>
                        <a:pt x="3916" y="1578657"/>
                        <a:pt x="3154" y="1601613"/>
                        <a:pt x="2868" y="1601518"/>
                      </a:cubicBezTo>
                      <a:cubicBezTo>
                        <a:pt x="2868" y="1601518"/>
                        <a:pt x="2773" y="1589135"/>
                        <a:pt x="2963" y="1588659"/>
                      </a:cubicBezTo>
                      <a:cubicBezTo>
                        <a:pt x="3440" y="1587802"/>
                        <a:pt x="3249" y="1574752"/>
                        <a:pt x="3059" y="1568180"/>
                      </a:cubicBezTo>
                      <a:cubicBezTo>
                        <a:pt x="2678" y="1554178"/>
                        <a:pt x="3440" y="1560465"/>
                        <a:pt x="4011" y="1552749"/>
                      </a:cubicBezTo>
                      <a:cubicBezTo>
                        <a:pt x="4392" y="1547606"/>
                        <a:pt x="3725" y="1545796"/>
                        <a:pt x="3630" y="1544082"/>
                      </a:cubicBezTo>
                      <a:cubicBezTo>
                        <a:pt x="3154" y="1543987"/>
                        <a:pt x="3249" y="1533890"/>
                        <a:pt x="3249" y="1528461"/>
                      </a:cubicBezTo>
                      <a:cubicBezTo>
                        <a:pt x="3249" y="1513888"/>
                        <a:pt x="3535" y="1511602"/>
                        <a:pt x="2868" y="1499219"/>
                      </a:cubicBezTo>
                      <a:cubicBezTo>
                        <a:pt x="2868" y="1498171"/>
                        <a:pt x="2487" y="1488837"/>
                        <a:pt x="2582" y="1487027"/>
                      </a:cubicBezTo>
                      <a:cubicBezTo>
                        <a:pt x="2773" y="1483027"/>
                        <a:pt x="3821" y="1500743"/>
                        <a:pt x="4011" y="1486170"/>
                      </a:cubicBezTo>
                      <a:cubicBezTo>
                        <a:pt x="4011" y="1471882"/>
                        <a:pt x="4106" y="1454832"/>
                        <a:pt x="4106" y="1440164"/>
                      </a:cubicBezTo>
                      <a:cubicBezTo>
                        <a:pt x="4106" y="1441879"/>
                        <a:pt x="4106" y="1453118"/>
                        <a:pt x="3725" y="1452261"/>
                      </a:cubicBezTo>
                      <a:cubicBezTo>
                        <a:pt x="3630" y="1452070"/>
                        <a:pt x="3630" y="1446165"/>
                        <a:pt x="3630" y="1440355"/>
                      </a:cubicBezTo>
                      <a:cubicBezTo>
                        <a:pt x="3630" y="1437402"/>
                        <a:pt x="3535" y="1434544"/>
                        <a:pt x="3535" y="1432354"/>
                      </a:cubicBezTo>
                      <a:cubicBezTo>
                        <a:pt x="3535" y="1430163"/>
                        <a:pt x="3440" y="1428734"/>
                        <a:pt x="3344" y="1428639"/>
                      </a:cubicBezTo>
                      <a:cubicBezTo>
                        <a:pt x="3440" y="1428639"/>
                        <a:pt x="3440" y="1429782"/>
                        <a:pt x="3344" y="1431496"/>
                      </a:cubicBezTo>
                      <a:cubicBezTo>
                        <a:pt x="3344" y="1433115"/>
                        <a:pt x="3249" y="1435306"/>
                        <a:pt x="3154" y="1437306"/>
                      </a:cubicBezTo>
                      <a:cubicBezTo>
                        <a:pt x="3059" y="1441402"/>
                        <a:pt x="2868" y="1444927"/>
                        <a:pt x="2773" y="1442831"/>
                      </a:cubicBezTo>
                      <a:cubicBezTo>
                        <a:pt x="2582" y="1432354"/>
                        <a:pt x="1725" y="1417114"/>
                        <a:pt x="2773" y="1417399"/>
                      </a:cubicBezTo>
                      <a:cubicBezTo>
                        <a:pt x="3059" y="1419971"/>
                        <a:pt x="3440" y="1424829"/>
                        <a:pt x="3535" y="1416542"/>
                      </a:cubicBezTo>
                      <a:cubicBezTo>
                        <a:pt x="3630" y="1404350"/>
                        <a:pt x="3725" y="1386729"/>
                        <a:pt x="3535" y="1374632"/>
                      </a:cubicBezTo>
                      <a:cubicBezTo>
                        <a:pt x="3440" y="1365107"/>
                        <a:pt x="2678" y="1373870"/>
                        <a:pt x="2297" y="1372632"/>
                      </a:cubicBezTo>
                      <a:cubicBezTo>
                        <a:pt x="2297" y="1366060"/>
                        <a:pt x="2773" y="1343009"/>
                        <a:pt x="3059" y="1339580"/>
                      </a:cubicBezTo>
                      <a:cubicBezTo>
                        <a:pt x="3344" y="1336437"/>
                        <a:pt x="3535" y="1356249"/>
                        <a:pt x="3535" y="1358630"/>
                      </a:cubicBezTo>
                      <a:cubicBezTo>
                        <a:pt x="3535" y="1349772"/>
                        <a:pt x="3344" y="1331007"/>
                        <a:pt x="3725" y="1324054"/>
                      </a:cubicBezTo>
                      <a:cubicBezTo>
                        <a:pt x="4011" y="1318720"/>
                        <a:pt x="4773" y="1321197"/>
                        <a:pt x="5154" y="1321292"/>
                      </a:cubicBezTo>
                      <a:cubicBezTo>
                        <a:pt x="4487" y="1314910"/>
                        <a:pt x="3821" y="1310434"/>
                        <a:pt x="3249" y="1300813"/>
                      </a:cubicBezTo>
                      <a:cubicBezTo>
                        <a:pt x="2963" y="1295956"/>
                        <a:pt x="3154" y="1286907"/>
                        <a:pt x="2963" y="1280239"/>
                      </a:cubicBezTo>
                      <a:cubicBezTo>
                        <a:pt x="2868" y="1276906"/>
                        <a:pt x="2201" y="1271572"/>
                        <a:pt x="2678" y="1266714"/>
                      </a:cubicBezTo>
                      <a:cubicBezTo>
                        <a:pt x="3154" y="1260904"/>
                        <a:pt x="3821" y="1274239"/>
                        <a:pt x="4392" y="1270238"/>
                      </a:cubicBezTo>
                      <a:cubicBezTo>
                        <a:pt x="4868" y="1266999"/>
                        <a:pt x="4392" y="1255093"/>
                        <a:pt x="4297" y="1251093"/>
                      </a:cubicBezTo>
                      <a:cubicBezTo>
                        <a:pt x="4106" y="1245854"/>
                        <a:pt x="3821" y="1245759"/>
                        <a:pt x="3725" y="1238806"/>
                      </a:cubicBezTo>
                      <a:cubicBezTo>
                        <a:pt x="3725" y="1231186"/>
                        <a:pt x="3725" y="1223185"/>
                        <a:pt x="3630" y="1215564"/>
                      </a:cubicBezTo>
                      <a:cubicBezTo>
                        <a:pt x="3630" y="1197277"/>
                        <a:pt x="3916" y="1171369"/>
                        <a:pt x="3440" y="1154223"/>
                      </a:cubicBezTo>
                      <a:cubicBezTo>
                        <a:pt x="3344" y="1150128"/>
                        <a:pt x="2868" y="1149080"/>
                        <a:pt x="3059" y="1143841"/>
                      </a:cubicBezTo>
                      <a:cubicBezTo>
                        <a:pt x="3249" y="1137079"/>
                        <a:pt x="3725" y="1135936"/>
                        <a:pt x="4011" y="1128697"/>
                      </a:cubicBezTo>
                      <a:cubicBezTo>
                        <a:pt x="4487" y="1114028"/>
                        <a:pt x="4583" y="1090501"/>
                        <a:pt x="4202" y="1075261"/>
                      </a:cubicBezTo>
                      <a:cubicBezTo>
                        <a:pt x="4106" y="1072213"/>
                        <a:pt x="3535" y="1066022"/>
                        <a:pt x="3630" y="1064307"/>
                      </a:cubicBezTo>
                      <a:cubicBezTo>
                        <a:pt x="3821" y="1058212"/>
                        <a:pt x="4583" y="1064022"/>
                        <a:pt x="4583" y="1054306"/>
                      </a:cubicBezTo>
                      <a:cubicBezTo>
                        <a:pt x="4583" y="1054211"/>
                        <a:pt x="4392" y="1053544"/>
                        <a:pt x="4202" y="1051830"/>
                      </a:cubicBezTo>
                      <a:cubicBezTo>
                        <a:pt x="4011" y="1050211"/>
                        <a:pt x="3821" y="1047543"/>
                        <a:pt x="3821" y="1043734"/>
                      </a:cubicBezTo>
                      <a:cubicBezTo>
                        <a:pt x="3821" y="1038400"/>
                        <a:pt x="3821" y="1032113"/>
                        <a:pt x="3440" y="1030875"/>
                      </a:cubicBezTo>
                      <a:cubicBezTo>
                        <a:pt x="2678" y="1028303"/>
                        <a:pt x="2678" y="1025636"/>
                        <a:pt x="2106" y="1015539"/>
                      </a:cubicBezTo>
                      <a:cubicBezTo>
                        <a:pt x="2297" y="1012682"/>
                        <a:pt x="3630" y="1003729"/>
                        <a:pt x="3535" y="1007443"/>
                      </a:cubicBezTo>
                      <a:cubicBezTo>
                        <a:pt x="3440" y="1010396"/>
                        <a:pt x="3154" y="1017063"/>
                        <a:pt x="3535" y="1022112"/>
                      </a:cubicBezTo>
                      <a:cubicBezTo>
                        <a:pt x="3725" y="1025446"/>
                        <a:pt x="3821" y="1022397"/>
                        <a:pt x="3916" y="1018873"/>
                      </a:cubicBezTo>
                      <a:cubicBezTo>
                        <a:pt x="4011" y="1012111"/>
                        <a:pt x="3344" y="992299"/>
                        <a:pt x="4011" y="986964"/>
                      </a:cubicBezTo>
                      <a:cubicBezTo>
                        <a:pt x="4487" y="982964"/>
                        <a:pt x="3821" y="946293"/>
                        <a:pt x="3821" y="934196"/>
                      </a:cubicBezTo>
                      <a:cubicBezTo>
                        <a:pt x="3154" y="934005"/>
                        <a:pt x="3154" y="941435"/>
                        <a:pt x="2582" y="941340"/>
                      </a:cubicBezTo>
                      <a:cubicBezTo>
                        <a:pt x="2582" y="932958"/>
                        <a:pt x="3344" y="925814"/>
                        <a:pt x="3249" y="922004"/>
                      </a:cubicBezTo>
                      <a:cubicBezTo>
                        <a:pt x="3154" y="914765"/>
                        <a:pt x="2487" y="909526"/>
                        <a:pt x="2201" y="904097"/>
                      </a:cubicBezTo>
                      <a:cubicBezTo>
                        <a:pt x="2678" y="901144"/>
                        <a:pt x="5249" y="860282"/>
                        <a:pt x="3916" y="859901"/>
                      </a:cubicBezTo>
                      <a:cubicBezTo>
                        <a:pt x="3821" y="864854"/>
                        <a:pt x="4011" y="866378"/>
                        <a:pt x="4106" y="868474"/>
                      </a:cubicBezTo>
                      <a:cubicBezTo>
                        <a:pt x="4202" y="872569"/>
                        <a:pt x="3249" y="866568"/>
                        <a:pt x="3154" y="865045"/>
                      </a:cubicBezTo>
                      <a:cubicBezTo>
                        <a:pt x="2963" y="861616"/>
                        <a:pt x="2868" y="855138"/>
                        <a:pt x="2868" y="850090"/>
                      </a:cubicBezTo>
                      <a:cubicBezTo>
                        <a:pt x="3059" y="836946"/>
                        <a:pt x="4106" y="851614"/>
                        <a:pt x="4297" y="836470"/>
                      </a:cubicBezTo>
                      <a:cubicBezTo>
                        <a:pt x="4392" y="829707"/>
                        <a:pt x="4392" y="819325"/>
                        <a:pt x="4297" y="812657"/>
                      </a:cubicBezTo>
                      <a:cubicBezTo>
                        <a:pt x="4106" y="804180"/>
                        <a:pt x="3535" y="810085"/>
                        <a:pt x="3535" y="798370"/>
                      </a:cubicBezTo>
                      <a:cubicBezTo>
                        <a:pt x="3535" y="790368"/>
                        <a:pt x="3440" y="785416"/>
                        <a:pt x="3916" y="785606"/>
                      </a:cubicBezTo>
                      <a:cubicBezTo>
                        <a:pt x="4011" y="786654"/>
                        <a:pt x="4392" y="790940"/>
                        <a:pt x="4487" y="790178"/>
                      </a:cubicBezTo>
                      <a:cubicBezTo>
                        <a:pt x="4678" y="789035"/>
                        <a:pt x="2868" y="755126"/>
                        <a:pt x="3440" y="749697"/>
                      </a:cubicBezTo>
                      <a:cubicBezTo>
                        <a:pt x="3916" y="745506"/>
                        <a:pt x="4392" y="748935"/>
                        <a:pt x="4487" y="735314"/>
                      </a:cubicBezTo>
                      <a:cubicBezTo>
                        <a:pt x="4487" y="732171"/>
                        <a:pt x="4297" y="718074"/>
                        <a:pt x="4297" y="715216"/>
                      </a:cubicBezTo>
                      <a:cubicBezTo>
                        <a:pt x="4392" y="717502"/>
                        <a:pt x="3154" y="743696"/>
                        <a:pt x="3249" y="731409"/>
                      </a:cubicBezTo>
                      <a:cubicBezTo>
                        <a:pt x="3344" y="721217"/>
                        <a:pt x="3440" y="712168"/>
                        <a:pt x="3535" y="701691"/>
                      </a:cubicBezTo>
                      <a:lnTo>
                        <a:pt x="3535" y="685593"/>
                      </a:lnTo>
                      <a:cubicBezTo>
                        <a:pt x="3630" y="682164"/>
                        <a:pt x="3535" y="680355"/>
                        <a:pt x="3344" y="680259"/>
                      </a:cubicBezTo>
                      <a:cubicBezTo>
                        <a:pt x="3249" y="675973"/>
                        <a:pt x="4297" y="683879"/>
                        <a:pt x="4392" y="683403"/>
                      </a:cubicBezTo>
                      <a:cubicBezTo>
                        <a:pt x="4773" y="681688"/>
                        <a:pt x="4297" y="671687"/>
                        <a:pt x="4202" y="669687"/>
                      </a:cubicBezTo>
                      <a:cubicBezTo>
                        <a:pt x="4011" y="667020"/>
                        <a:pt x="3440" y="661114"/>
                        <a:pt x="3725" y="655113"/>
                      </a:cubicBezTo>
                      <a:cubicBezTo>
                        <a:pt x="3916" y="649589"/>
                        <a:pt x="4392" y="653875"/>
                        <a:pt x="4583" y="651589"/>
                      </a:cubicBezTo>
                      <a:cubicBezTo>
                        <a:pt x="4202" y="655018"/>
                        <a:pt x="3535" y="633397"/>
                        <a:pt x="3440" y="628063"/>
                      </a:cubicBezTo>
                      <a:cubicBezTo>
                        <a:pt x="3344" y="622538"/>
                        <a:pt x="3249" y="615489"/>
                        <a:pt x="3440" y="609965"/>
                      </a:cubicBezTo>
                      <a:cubicBezTo>
                        <a:pt x="3535" y="605012"/>
                        <a:pt x="3821" y="607774"/>
                        <a:pt x="3916" y="602440"/>
                      </a:cubicBezTo>
                      <a:cubicBezTo>
                        <a:pt x="4011" y="597868"/>
                        <a:pt x="4202" y="578056"/>
                        <a:pt x="3725" y="577389"/>
                      </a:cubicBezTo>
                      <a:cubicBezTo>
                        <a:pt x="3344" y="576723"/>
                        <a:pt x="3154" y="575294"/>
                        <a:pt x="3154" y="567769"/>
                      </a:cubicBezTo>
                      <a:cubicBezTo>
                        <a:pt x="3154" y="567674"/>
                        <a:pt x="3154" y="564912"/>
                        <a:pt x="3154" y="562150"/>
                      </a:cubicBezTo>
                      <a:cubicBezTo>
                        <a:pt x="3154" y="559387"/>
                        <a:pt x="3249" y="556720"/>
                        <a:pt x="3249" y="556720"/>
                      </a:cubicBezTo>
                      <a:cubicBezTo>
                        <a:pt x="3440" y="556720"/>
                        <a:pt x="4392" y="577104"/>
                        <a:pt x="4583" y="563674"/>
                      </a:cubicBezTo>
                      <a:cubicBezTo>
                        <a:pt x="4773" y="552434"/>
                        <a:pt x="3821" y="547862"/>
                        <a:pt x="4202" y="536622"/>
                      </a:cubicBezTo>
                      <a:cubicBezTo>
                        <a:pt x="4583" y="523764"/>
                        <a:pt x="4202" y="515477"/>
                        <a:pt x="3821" y="504904"/>
                      </a:cubicBezTo>
                      <a:cubicBezTo>
                        <a:pt x="3535" y="496808"/>
                        <a:pt x="3725" y="498713"/>
                        <a:pt x="3821" y="494236"/>
                      </a:cubicBezTo>
                      <a:cubicBezTo>
                        <a:pt x="3916" y="490903"/>
                        <a:pt x="3630" y="484235"/>
                        <a:pt x="3630" y="480616"/>
                      </a:cubicBezTo>
                      <a:cubicBezTo>
                        <a:pt x="3249" y="476901"/>
                        <a:pt x="2582" y="462709"/>
                        <a:pt x="3344" y="458899"/>
                      </a:cubicBezTo>
                      <a:cubicBezTo>
                        <a:pt x="3535" y="458041"/>
                        <a:pt x="5059" y="452136"/>
                        <a:pt x="4202" y="444516"/>
                      </a:cubicBezTo>
                      <a:cubicBezTo>
                        <a:pt x="3821" y="440896"/>
                        <a:pt x="3535" y="441658"/>
                        <a:pt x="3630" y="431657"/>
                      </a:cubicBezTo>
                      <a:cubicBezTo>
                        <a:pt x="3630" y="426228"/>
                        <a:pt x="4106" y="429942"/>
                        <a:pt x="4297" y="427371"/>
                      </a:cubicBezTo>
                      <a:cubicBezTo>
                        <a:pt x="4487" y="424513"/>
                        <a:pt x="4487" y="417846"/>
                        <a:pt x="4487" y="413845"/>
                      </a:cubicBezTo>
                      <a:lnTo>
                        <a:pt x="3630" y="413655"/>
                      </a:lnTo>
                      <a:cubicBezTo>
                        <a:pt x="3535" y="417179"/>
                        <a:pt x="3344" y="422989"/>
                        <a:pt x="3154" y="424418"/>
                      </a:cubicBezTo>
                      <a:cubicBezTo>
                        <a:pt x="2773" y="426990"/>
                        <a:pt x="2868" y="408892"/>
                        <a:pt x="2868" y="406225"/>
                      </a:cubicBezTo>
                      <a:cubicBezTo>
                        <a:pt x="2868" y="393747"/>
                        <a:pt x="3344" y="400225"/>
                        <a:pt x="3630" y="389271"/>
                      </a:cubicBezTo>
                      <a:cubicBezTo>
                        <a:pt x="3725" y="387271"/>
                        <a:pt x="4106" y="371173"/>
                        <a:pt x="4011" y="369554"/>
                      </a:cubicBezTo>
                      <a:cubicBezTo>
                        <a:pt x="3630" y="365458"/>
                        <a:pt x="3344" y="370316"/>
                        <a:pt x="3344" y="359458"/>
                      </a:cubicBezTo>
                      <a:cubicBezTo>
                        <a:pt x="3344" y="354124"/>
                        <a:pt x="3440" y="348409"/>
                        <a:pt x="3249" y="346027"/>
                      </a:cubicBezTo>
                      <a:cubicBezTo>
                        <a:pt x="2678" y="340312"/>
                        <a:pt x="2963" y="305737"/>
                        <a:pt x="3059" y="296878"/>
                      </a:cubicBezTo>
                      <a:cubicBezTo>
                        <a:pt x="3154" y="287639"/>
                        <a:pt x="3249" y="289544"/>
                        <a:pt x="3630" y="286496"/>
                      </a:cubicBezTo>
                      <a:cubicBezTo>
                        <a:pt x="4011" y="283543"/>
                        <a:pt x="3916" y="270018"/>
                        <a:pt x="3916" y="264874"/>
                      </a:cubicBezTo>
                      <a:cubicBezTo>
                        <a:pt x="4106" y="258112"/>
                        <a:pt x="4202" y="246491"/>
                        <a:pt x="3821" y="243157"/>
                      </a:cubicBezTo>
                      <a:cubicBezTo>
                        <a:pt x="3821" y="242205"/>
                        <a:pt x="4106" y="240300"/>
                        <a:pt x="5630" y="238680"/>
                      </a:cubicBezTo>
                      <a:cubicBezTo>
                        <a:pt x="7059" y="236871"/>
                        <a:pt x="9821" y="235918"/>
                        <a:pt x="13060" y="235728"/>
                      </a:cubicBezTo>
                      <a:cubicBezTo>
                        <a:pt x="17156" y="235156"/>
                        <a:pt x="18013" y="234775"/>
                        <a:pt x="23537" y="233918"/>
                      </a:cubicBezTo>
                      <a:cubicBezTo>
                        <a:pt x="32777" y="232680"/>
                        <a:pt x="38492" y="232013"/>
                        <a:pt x="47159" y="230870"/>
                      </a:cubicBezTo>
                      <a:cubicBezTo>
                        <a:pt x="56970" y="229537"/>
                        <a:pt x="80116" y="224774"/>
                        <a:pt x="72020" y="225536"/>
                      </a:cubicBezTo>
                      <a:cubicBezTo>
                        <a:pt x="71353" y="225631"/>
                        <a:pt x="62399" y="226965"/>
                        <a:pt x="60685" y="227155"/>
                      </a:cubicBezTo>
                      <a:cubicBezTo>
                        <a:pt x="55065" y="227822"/>
                        <a:pt x="49064" y="228584"/>
                        <a:pt x="44969" y="228870"/>
                      </a:cubicBezTo>
                      <a:cubicBezTo>
                        <a:pt x="38682" y="229632"/>
                        <a:pt x="32205" y="230299"/>
                        <a:pt x="25538" y="231156"/>
                      </a:cubicBezTo>
                      <a:cubicBezTo>
                        <a:pt x="22204" y="231537"/>
                        <a:pt x="18870" y="232013"/>
                        <a:pt x="15441" y="232394"/>
                      </a:cubicBezTo>
                      <a:lnTo>
                        <a:pt x="10298" y="233061"/>
                      </a:lnTo>
                      <a:cubicBezTo>
                        <a:pt x="8012" y="233346"/>
                        <a:pt x="5821" y="234394"/>
                        <a:pt x="4106" y="236013"/>
                      </a:cubicBezTo>
                      <a:cubicBezTo>
                        <a:pt x="1820" y="238300"/>
                        <a:pt x="1535" y="240014"/>
                        <a:pt x="1249" y="240871"/>
                      </a:cubicBezTo>
                      <a:cubicBezTo>
                        <a:pt x="1058" y="241729"/>
                        <a:pt x="1154" y="242014"/>
                        <a:pt x="1249" y="242300"/>
                      </a:cubicBezTo>
                      <a:cubicBezTo>
                        <a:pt x="1344" y="243062"/>
                        <a:pt x="1630" y="244205"/>
                        <a:pt x="1725" y="250587"/>
                      </a:cubicBezTo>
                      <a:cubicBezTo>
                        <a:pt x="1820" y="259254"/>
                        <a:pt x="1630" y="265350"/>
                        <a:pt x="1344" y="271637"/>
                      </a:cubicBezTo>
                      <a:cubicBezTo>
                        <a:pt x="963" y="271542"/>
                        <a:pt x="963" y="272399"/>
                        <a:pt x="963" y="278971"/>
                      </a:cubicBezTo>
                      <a:cubicBezTo>
                        <a:pt x="963" y="290116"/>
                        <a:pt x="963" y="284115"/>
                        <a:pt x="1535" y="287449"/>
                      </a:cubicBezTo>
                      <a:cubicBezTo>
                        <a:pt x="1725" y="288877"/>
                        <a:pt x="1916" y="297069"/>
                        <a:pt x="1725" y="300498"/>
                      </a:cubicBezTo>
                      <a:cubicBezTo>
                        <a:pt x="1249" y="308022"/>
                        <a:pt x="582" y="294116"/>
                        <a:pt x="487" y="311071"/>
                      </a:cubicBezTo>
                      <a:cubicBezTo>
                        <a:pt x="487" y="317071"/>
                        <a:pt x="868" y="330978"/>
                        <a:pt x="1344" y="331073"/>
                      </a:cubicBezTo>
                      <a:cubicBezTo>
                        <a:pt x="1344" y="334121"/>
                        <a:pt x="1344" y="339264"/>
                        <a:pt x="1344" y="342789"/>
                      </a:cubicBezTo>
                      <a:cubicBezTo>
                        <a:pt x="1439" y="346980"/>
                        <a:pt x="1916" y="378412"/>
                        <a:pt x="1916" y="380508"/>
                      </a:cubicBezTo>
                      <a:cubicBezTo>
                        <a:pt x="1725" y="383365"/>
                        <a:pt x="1439" y="379365"/>
                        <a:pt x="1249" y="374602"/>
                      </a:cubicBezTo>
                      <a:cubicBezTo>
                        <a:pt x="1154" y="372221"/>
                        <a:pt x="963" y="369649"/>
                        <a:pt x="868" y="367744"/>
                      </a:cubicBezTo>
                      <a:cubicBezTo>
                        <a:pt x="773" y="365744"/>
                        <a:pt x="582" y="364411"/>
                        <a:pt x="582" y="364411"/>
                      </a:cubicBezTo>
                      <a:cubicBezTo>
                        <a:pt x="582" y="364411"/>
                        <a:pt x="773" y="366887"/>
                        <a:pt x="773" y="370697"/>
                      </a:cubicBezTo>
                      <a:cubicBezTo>
                        <a:pt x="868" y="374507"/>
                        <a:pt x="868" y="379555"/>
                        <a:pt x="963" y="384794"/>
                      </a:cubicBezTo>
                      <a:cubicBezTo>
                        <a:pt x="1154" y="395176"/>
                        <a:pt x="1344" y="406130"/>
                        <a:pt x="1344" y="408607"/>
                      </a:cubicBezTo>
                      <a:cubicBezTo>
                        <a:pt x="1725" y="415560"/>
                        <a:pt x="1535" y="420894"/>
                        <a:pt x="1154" y="427847"/>
                      </a:cubicBezTo>
                      <a:cubicBezTo>
                        <a:pt x="487" y="438705"/>
                        <a:pt x="1154" y="437848"/>
                        <a:pt x="1154" y="444897"/>
                      </a:cubicBezTo>
                      <a:cubicBezTo>
                        <a:pt x="1154" y="452993"/>
                        <a:pt x="1154" y="454993"/>
                        <a:pt x="868" y="460613"/>
                      </a:cubicBezTo>
                      <a:cubicBezTo>
                        <a:pt x="773" y="462613"/>
                        <a:pt x="773" y="464804"/>
                        <a:pt x="773" y="467471"/>
                      </a:cubicBezTo>
                      <a:cubicBezTo>
                        <a:pt x="868" y="473091"/>
                        <a:pt x="1249" y="477091"/>
                        <a:pt x="1535" y="472614"/>
                      </a:cubicBezTo>
                      <a:cubicBezTo>
                        <a:pt x="1820" y="470329"/>
                        <a:pt x="2297" y="469567"/>
                        <a:pt x="2106" y="477663"/>
                      </a:cubicBezTo>
                      <a:cubicBezTo>
                        <a:pt x="1916" y="485092"/>
                        <a:pt x="1439" y="486330"/>
                        <a:pt x="1249" y="493950"/>
                      </a:cubicBezTo>
                      <a:cubicBezTo>
                        <a:pt x="1058" y="501571"/>
                        <a:pt x="1344" y="510429"/>
                        <a:pt x="1439" y="517192"/>
                      </a:cubicBezTo>
                      <a:cubicBezTo>
                        <a:pt x="1439" y="523002"/>
                        <a:pt x="1439" y="528717"/>
                        <a:pt x="1249" y="533860"/>
                      </a:cubicBezTo>
                      <a:cubicBezTo>
                        <a:pt x="1058" y="535289"/>
                        <a:pt x="963" y="537194"/>
                        <a:pt x="963" y="539671"/>
                      </a:cubicBezTo>
                      <a:cubicBezTo>
                        <a:pt x="963" y="549196"/>
                        <a:pt x="1344" y="546719"/>
                        <a:pt x="1344" y="556339"/>
                      </a:cubicBezTo>
                      <a:cubicBezTo>
                        <a:pt x="1249" y="562626"/>
                        <a:pt x="1154" y="566817"/>
                        <a:pt x="1058" y="573008"/>
                      </a:cubicBezTo>
                      <a:cubicBezTo>
                        <a:pt x="963" y="587581"/>
                        <a:pt x="1058" y="605774"/>
                        <a:pt x="1535" y="618061"/>
                      </a:cubicBezTo>
                      <a:cubicBezTo>
                        <a:pt x="1916" y="626538"/>
                        <a:pt x="1916" y="628825"/>
                        <a:pt x="1249" y="628729"/>
                      </a:cubicBezTo>
                      <a:cubicBezTo>
                        <a:pt x="868" y="621490"/>
                        <a:pt x="868" y="631206"/>
                        <a:pt x="868" y="636730"/>
                      </a:cubicBezTo>
                      <a:cubicBezTo>
                        <a:pt x="868" y="644541"/>
                        <a:pt x="773" y="654256"/>
                        <a:pt x="963" y="661686"/>
                      </a:cubicBezTo>
                      <a:cubicBezTo>
                        <a:pt x="1058" y="667305"/>
                        <a:pt x="1439" y="672259"/>
                        <a:pt x="1249" y="680736"/>
                      </a:cubicBezTo>
                      <a:cubicBezTo>
                        <a:pt x="582" y="680545"/>
                        <a:pt x="773" y="701405"/>
                        <a:pt x="868" y="708168"/>
                      </a:cubicBezTo>
                      <a:cubicBezTo>
                        <a:pt x="963" y="715216"/>
                        <a:pt x="2011" y="725027"/>
                        <a:pt x="1725" y="727980"/>
                      </a:cubicBezTo>
                      <a:cubicBezTo>
                        <a:pt x="1154" y="735219"/>
                        <a:pt x="868" y="737314"/>
                        <a:pt x="773" y="750935"/>
                      </a:cubicBezTo>
                      <a:cubicBezTo>
                        <a:pt x="773" y="770747"/>
                        <a:pt x="773" y="791607"/>
                        <a:pt x="773" y="811419"/>
                      </a:cubicBezTo>
                      <a:cubicBezTo>
                        <a:pt x="868" y="818658"/>
                        <a:pt x="963" y="825801"/>
                        <a:pt x="963" y="832850"/>
                      </a:cubicBezTo>
                      <a:cubicBezTo>
                        <a:pt x="1058" y="837136"/>
                        <a:pt x="1344" y="840375"/>
                        <a:pt x="1344" y="844375"/>
                      </a:cubicBezTo>
                      <a:cubicBezTo>
                        <a:pt x="1344" y="849900"/>
                        <a:pt x="773" y="854758"/>
                        <a:pt x="582" y="859139"/>
                      </a:cubicBezTo>
                      <a:cubicBezTo>
                        <a:pt x="392" y="864854"/>
                        <a:pt x="201" y="871807"/>
                        <a:pt x="201" y="878665"/>
                      </a:cubicBezTo>
                      <a:cubicBezTo>
                        <a:pt x="106" y="887905"/>
                        <a:pt x="201" y="896191"/>
                        <a:pt x="773" y="896287"/>
                      </a:cubicBezTo>
                      <a:cubicBezTo>
                        <a:pt x="582" y="896191"/>
                        <a:pt x="582" y="901335"/>
                        <a:pt x="773" y="907145"/>
                      </a:cubicBezTo>
                      <a:cubicBezTo>
                        <a:pt x="963" y="912860"/>
                        <a:pt x="1058" y="919242"/>
                        <a:pt x="1154" y="921528"/>
                      </a:cubicBezTo>
                      <a:cubicBezTo>
                        <a:pt x="1058" y="924100"/>
                        <a:pt x="582" y="935339"/>
                        <a:pt x="392" y="940863"/>
                      </a:cubicBezTo>
                      <a:cubicBezTo>
                        <a:pt x="296" y="948769"/>
                        <a:pt x="201" y="958675"/>
                        <a:pt x="296" y="966676"/>
                      </a:cubicBezTo>
                      <a:cubicBezTo>
                        <a:pt x="392" y="973820"/>
                        <a:pt x="963" y="970772"/>
                        <a:pt x="1344" y="970867"/>
                      </a:cubicBezTo>
                      <a:cubicBezTo>
                        <a:pt x="1344" y="974296"/>
                        <a:pt x="1344" y="982202"/>
                        <a:pt x="1344" y="985726"/>
                      </a:cubicBezTo>
                      <a:cubicBezTo>
                        <a:pt x="1249" y="985250"/>
                        <a:pt x="1058" y="985536"/>
                        <a:pt x="963" y="986584"/>
                      </a:cubicBezTo>
                      <a:cubicBezTo>
                        <a:pt x="868" y="988679"/>
                        <a:pt x="868" y="995728"/>
                        <a:pt x="868" y="998585"/>
                      </a:cubicBezTo>
                      <a:cubicBezTo>
                        <a:pt x="868" y="1001252"/>
                        <a:pt x="487" y="1002681"/>
                        <a:pt x="487" y="1007062"/>
                      </a:cubicBezTo>
                      <a:cubicBezTo>
                        <a:pt x="487" y="1011825"/>
                        <a:pt x="487" y="1017063"/>
                        <a:pt x="487" y="1021921"/>
                      </a:cubicBezTo>
                      <a:cubicBezTo>
                        <a:pt x="582" y="1037257"/>
                        <a:pt x="963" y="1043353"/>
                        <a:pt x="1344" y="1056021"/>
                      </a:cubicBezTo>
                      <a:cubicBezTo>
                        <a:pt x="1820" y="1071928"/>
                        <a:pt x="1344" y="1067546"/>
                        <a:pt x="677" y="1067356"/>
                      </a:cubicBezTo>
                      <a:cubicBezTo>
                        <a:pt x="1058" y="1067451"/>
                        <a:pt x="677" y="1076785"/>
                        <a:pt x="963" y="1081072"/>
                      </a:cubicBezTo>
                      <a:cubicBezTo>
                        <a:pt x="1058" y="1081929"/>
                        <a:pt x="1535" y="1082405"/>
                        <a:pt x="1535" y="1083453"/>
                      </a:cubicBezTo>
                      <a:cubicBezTo>
                        <a:pt x="1535" y="1090120"/>
                        <a:pt x="868" y="1088596"/>
                        <a:pt x="868" y="1094406"/>
                      </a:cubicBezTo>
                      <a:cubicBezTo>
                        <a:pt x="868" y="1102312"/>
                        <a:pt x="1439" y="1107741"/>
                        <a:pt x="1535" y="1114981"/>
                      </a:cubicBezTo>
                      <a:cubicBezTo>
                        <a:pt x="1725" y="1127077"/>
                        <a:pt x="1249" y="1119838"/>
                        <a:pt x="1058" y="1115171"/>
                      </a:cubicBezTo>
                      <a:cubicBezTo>
                        <a:pt x="773" y="1108313"/>
                        <a:pt x="11" y="1109742"/>
                        <a:pt x="201" y="1120124"/>
                      </a:cubicBezTo>
                      <a:cubicBezTo>
                        <a:pt x="392" y="1130221"/>
                        <a:pt x="773" y="1141651"/>
                        <a:pt x="1439" y="1141841"/>
                      </a:cubicBezTo>
                      <a:cubicBezTo>
                        <a:pt x="677" y="1141651"/>
                        <a:pt x="677" y="1158414"/>
                        <a:pt x="677" y="1175083"/>
                      </a:cubicBezTo>
                      <a:cubicBezTo>
                        <a:pt x="677" y="1183465"/>
                        <a:pt x="677" y="1191847"/>
                        <a:pt x="677" y="1198134"/>
                      </a:cubicBezTo>
                      <a:cubicBezTo>
                        <a:pt x="677" y="1204420"/>
                        <a:pt x="487" y="1208516"/>
                        <a:pt x="296" y="1208516"/>
                      </a:cubicBezTo>
                      <a:cubicBezTo>
                        <a:pt x="-466" y="1221089"/>
                        <a:pt x="487" y="1233090"/>
                        <a:pt x="582" y="1246997"/>
                      </a:cubicBezTo>
                      <a:cubicBezTo>
                        <a:pt x="582" y="1257570"/>
                        <a:pt x="582" y="1268238"/>
                        <a:pt x="677" y="1278811"/>
                      </a:cubicBezTo>
                      <a:cubicBezTo>
                        <a:pt x="773" y="1293193"/>
                        <a:pt x="963" y="1306814"/>
                        <a:pt x="1058" y="1319959"/>
                      </a:cubicBezTo>
                      <a:cubicBezTo>
                        <a:pt x="1058" y="1330531"/>
                        <a:pt x="582" y="1333198"/>
                        <a:pt x="582" y="1346629"/>
                      </a:cubicBezTo>
                      <a:cubicBezTo>
                        <a:pt x="582" y="1351677"/>
                        <a:pt x="582" y="1359964"/>
                        <a:pt x="773" y="1363583"/>
                      </a:cubicBezTo>
                      <a:cubicBezTo>
                        <a:pt x="868" y="1365488"/>
                        <a:pt x="1249" y="1363964"/>
                        <a:pt x="1249" y="1368346"/>
                      </a:cubicBezTo>
                      <a:cubicBezTo>
                        <a:pt x="1249" y="1378632"/>
                        <a:pt x="392" y="1379490"/>
                        <a:pt x="11" y="1379395"/>
                      </a:cubicBezTo>
                      <a:cubicBezTo>
                        <a:pt x="106" y="1379395"/>
                        <a:pt x="201" y="1380823"/>
                        <a:pt x="296" y="1383205"/>
                      </a:cubicBezTo>
                      <a:cubicBezTo>
                        <a:pt x="296" y="1385681"/>
                        <a:pt x="392" y="1389110"/>
                        <a:pt x="487" y="1393301"/>
                      </a:cubicBezTo>
                      <a:cubicBezTo>
                        <a:pt x="487" y="1401683"/>
                        <a:pt x="582" y="1413018"/>
                        <a:pt x="582" y="1424638"/>
                      </a:cubicBezTo>
                      <a:cubicBezTo>
                        <a:pt x="487" y="1447974"/>
                        <a:pt x="487" y="1472739"/>
                        <a:pt x="392" y="1478645"/>
                      </a:cubicBezTo>
                      <a:cubicBezTo>
                        <a:pt x="296" y="1490647"/>
                        <a:pt x="106" y="1504839"/>
                        <a:pt x="11" y="1516173"/>
                      </a:cubicBezTo>
                      <a:cubicBezTo>
                        <a:pt x="11" y="1527127"/>
                        <a:pt x="201" y="1538557"/>
                        <a:pt x="487" y="1548463"/>
                      </a:cubicBezTo>
                      <a:cubicBezTo>
                        <a:pt x="582" y="1551702"/>
                        <a:pt x="1535" y="1565037"/>
                        <a:pt x="1535" y="1559131"/>
                      </a:cubicBezTo>
                      <a:cubicBezTo>
                        <a:pt x="1535" y="1567418"/>
                        <a:pt x="296" y="1561322"/>
                        <a:pt x="677" y="1574848"/>
                      </a:cubicBezTo>
                      <a:cubicBezTo>
                        <a:pt x="773" y="1576562"/>
                        <a:pt x="1344" y="1589611"/>
                        <a:pt x="1154" y="1592469"/>
                      </a:cubicBezTo>
                      <a:cubicBezTo>
                        <a:pt x="1058" y="1593993"/>
                        <a:pt x="106" y="1582372"/>
                        <a:pt x="201" y="1590373"/>
                      </a:cubicBezTo>
                      <a:cubicBezTo>
                        <a:pt x="296" y="1599994"/>
                        <a:pt x="677" y="1617424"/>
                        <a:pt x="1344" y="1617615"/>
                      </a:cubicBezTo>
                      <a:cubicBezTo>
                        <a:pt x="1439" y="1623711"/>
                        <a:pt x="677" y="1630569"/>
                        <a:pt x="487" y="1632283"/>
                      </a:cubicBezTo>
                      <a:cubicBezTo>
                        <a:pt x="487" y="1634093"/>
                        <a:pt x="-85" y="1652572"/>
                        <a:pt x="11" y="1653905"/>
                      </a:cubicBezTo>
                      <a:cubicBezTo>
                        <a:pt x="296" y="1657334"/>
                        <a:pt x="963" y="1656001"/>
                        <a:pt x="1058" y="1666288"/>
                      </a:cubicBezTo>
                      <a:cubicBezTo>
                        <a:pt x="963" y="1674098"/>
                        <a:pt x="963" y="1679527"/>
                        <a:pt x="963" y="1688195"/>
                      </a:cubicBezTo>
                      <a:cubicBezTo>
                        <a:pt x="1058" y="1696387"/>
                        <a:pt x="1344" y="1697625"/>
                        <a:pt x="1344" y="1706578"/>
                      </a:cubicBezTo>
                      <a:cubicBezTo>
                        <a:pt x="1344" y="1717246"/>
                        <a:pt x="868" y="1720104"/>
                        <a:pt x="677" y="1731248"/>
                      </a:cubicBezTo>
                      <a:cubicBezTo>
                        <a:pt x="582" y="1738773"/>
                        <a:pt x="677" y="1751251"/>
                        <a:pt x="1249" y="1751441"/>
                      </a:cubicBezTo>
                      <a:cubicBezTo>
                        <a:pt x="1154" y="1753346"/>
                        <a:pt x="392" y="1770015"/>
                        <a:pt x="582" y="1769157"/>
                      </a:cubicBezTo>
                      <a:cubicBezTo>
                        <a:pt x="868" y="1768110"/>
                        <a:pt x="1535" y="1758489"/>
                        <a:pt x="1535" y="1771348"/>
                      </a:cubicBezTo>
                      <a:cubicBezTo>
                        <a:pt x="1535" y="1777635"/>
                        <a:pt x="1154" y="1780969"/>
                        <a:pt x="1058" y="1786588"/>
                      </a:cubicBezTo>
                      <a:cubicBezTo>
                        <a:pt x="773" y="1798114"/>
                        <a:pt x="773" y="1820116"/>
                        <a:pt x="1344" y="1826022"/>
                      </a:cubicBezTo>
                      <a:cubicBezTo>
                        <a:pt x="963" y="1822688"/>
                        <a:pt x="392" y="1842881"/>
                        <a:pt x="296" y="1847929"/>
                      </a:cubicBezTo>
                      <a:cubicBezTo>
                        <a:pt x="868" y="1848024"/>
                        <a:pt x="677" y="1854216"/>
                        <a:pt x="677" y="1862598"/>
                      </a:cubicBezTo>
                      <a:cubicBezTo>
                        <a:pt x="677" y="1872123"/>
                        <a:pt x="582" y="1867741"/>
                        <a:pt x="963" y="1870980"/>
                      </a:cubicBezTo>
                      <a:cubicBezTo>
                        <a:pt x="1439" y="1875552"/>
                        <a:pt x="677" y="1897555"/>
                        <a:pt x="677" y="1904413"/>
                      </a:cubicBezTo>
                      <a:cubicBezTo>
                        <a:pt x="677" y="1909461"/>
                        <a:pt x="963" y="1910413"/>
                        <a:pt x="1058" y="1916890"/>
                      </a:cubicBezTo>
                      <a:cubicBezTo>
                        <a:pt x="1058" y="1926034"/>
                        <a:pt x="1058" y="1935559"/>
                        <a:pt x="1058" y="1944798"/>
                      </a:cubicBezTo>
                      <a:cubicBezTo>
                        <a:pt x="1058" y="1962610"/>
                        <a:pt x="1154" y="1972135"/>
                        <a:pt x="2106" y="1980422"/>
                      </a:cubicBezTo>
                      <a:cubicBezTo>
                        <a:pt x="1820" y="1977755"/>
                        <a:pt x="1344" y="1971278"/>
                        <a:pt x="1058" y="1972707"/>
                      </a:cubicBezTo>
                      <a:cubicBezTo>
                        <a:pt x="677" y="1974421"/>
                        <a:pt x="1154" y="1984423"/>
                        <a:pt x="1249" y="1986423"/>
                      </a:cubicBezTo>
                      <a:cubicBezTo>
                        <a:pt x="2011" y="1998043"/>
                        <a:pt x="1725" y="2005282"/>
                        <a:pt x="868" y="2012331"/>
                      </a:cubicBezTo>
                      <a:cubicBezTo>
                        <a:pt x="296" y="2017379"/>
                        <a:pt x="2487" y="2034429"/>
                        <a:pt x="1439" y="2034238"/>
                      </a:cubicBezTo>
                      <a:cubicBezTo>
                        <a:pt x="773" y="2034048"/>
                        <a:pt x="773" y="2063861"/>
                        <a:pt x="1725" y="2064052"/>
                      </a:cubicBezTo>
                      <a:cubicBezTo>
                        <a:pt x="1344" y="2063956"/>
                        <a:pt x="1154" y="2068338"/>
                        <a:pt x="963" y="2074053"/>
                      </a:cubicBezTo>
                      <a:cubicBezTo>
                        <a:pt x="868" y="2076910"/>
                        <a:pt x="1058" y="2081006"/>
                        <a:pt x="1058" y="2085864"/>
                      </a:cubicBezTo>
                      <a:cubicBezTo>
                        <a:pt x="963" y="2094151"/>
                        <a:pt x="868" y="2097961"/>
                        <a:pt x="773" y="2105962"/>
                      </a:cubicBezTo>
                      <a:cubicBezTo>
                        <a:pt x="868" y="2114153"/>
                        <a:pt x="963" y="2119297"/>
                        <a:pt x="1058" y="2126250"/>
                      </a:cubicBezTo>
                      <a:cubicBezTo>
                        <a:pt x="1058" y="2134632"/>
                        <a:pt x="963" y="2143014"/>
                        <a:pt x="963" y="2151301"/>
                      </a:cubicBezTo>
                      <a:cubicBezTo>
                        <a:pt x="868" y="2163588"/>
                        <a:pt x="582" y="2172446"/>
                        <a:pt x="677" y="2185400"/>
                      </a:cubicBezTo>
                      <a:cubicBezTo>
                        <a:pt x="773" y="2191782"/>
                        <a:pt x="1344" y="2198449"/>
                        <a:pt x="1344" y="2201402"/>
                      </a:cubicBezTo>
                      <a:cubicBezTo>
                        <a:pt x="1344" y="2205307"/>
                        <a:pt x="677" y="2207784"/>
                        <a:pt x="487" y="2212356"/>
                      </a:cubicBezTo>
                      <a:cubicBezTo>
                        <a:pt x="296" y="2218547"/>
                        <a:pt x="868" y="2223119"/>
                        <a:pt x="1058" y="2224929"/>
                      </a:cubicBezTo>
                      <a:cubicBezTo>
                        <a:pt x="1249" y="2226643"/>
                        <a:pt x="2392" y="2227786"/>
                        <a:pt x="1916" y="2236264"/>
                      </a:cubicBezTo>
                      <a:cubicBezTo>
                        <a:pt x="1535" y="2243312"/>
                        <a:pt x="1058" y="2245979"/>
                        <a:pt x="773" y="2256171"/>
                      </a:cubicBezTo>
                      <a:cubicBezTo>
                        <a:pt x="487" y="2269506"/>
                        <a:pt x="2106" y="2276078"/>
                        <a:pt x="1249" y="2287508"/>
                      </a:cubicBezTo>
                      <a:cubicBezTo>
                        <a:pt x="773" y="2294461"/>
                        <a:pt x="1058" y="2321417"/>
                        <a:pt x="1058" y="2330561"/>
                      </a:cubicBezTo>
                      <a:cubicBezTo>
                        <a:pt x="1154" y="2339896"/>
                        <a:pt x="1344" y="2348087"/>
                        <a:pt x="1154" y="2357612"/>
                      </a:cubicBezTo>
                      <a:cubicBezTo>
                        <a:pt x="1154" y="2359898"/>
                        <a:pt x="392" y="2379615"/>
                        <a:pt x="582" y="2379043"/>
                      </a:cubicBezTo>
                      <a:cubicBezTo>
                        <a:pt x="868" y="2377900"/>
                        <a:pt x="1058" y="2371519"/>
                        <a:pt x="1344" y="2378377"/>
                      </a:cubicBezTo>
                      <a:cubicBezTo>
                        <a:pt x="1439" y="2382091"/>
                        <a:pt x="1439" y="2386949"/>
                        <a:pt x="1439" y="2391140"/>
                      </a:cubicBezTo>
                      <a:cubicBezTo>
                        <a:pt x="1439" y="2399427"/>
                        <a:pt x="1154" y="2413333"/>
                        <a:pt x="582" y="2413238"/>
                      </a:cubicBezTo>
                      <a:cubicBezTo>
                        <a:pt x="2297" y="2413714"/>
                        <a:pt x="296" y="2427049"/>
                        <a:pt x="487" y="2439241"/>
                      </a:cubicBezTo>
                      <a:cubicBezTo>
                        <a:pt x="582" y="2450100"/>
                        <a:pt x="1439" y="2451338"/>
                        <a:pt x="1535" y="2464292"/>
                      </a:cubicBezTo>
                      <a:cubicBezTo>
                        <a:pt x="1439" y="2467912"/>
                        <a:pt x="1154" y="2477818"/>
                        <a:pt x="1058" y="2482104"/>
                      </a:cubicBezTo>
                      <a:cubicBezTo>
                        <a:pt x="677" y="2500582"/>
                        <a:pt x="1630" y="2493534"/>
                        <a:pt x="1344" y="2512679"/>
                      </a:cubicBezTo>
                      <a:cubicBezTo>
                        <a:pt x="1154" y="2525157"/>
                        <a:pt x="1058" y="2533444"/>
                        <a:pt x="1058" y="2546683"/>
                      </a:cubicBezTo>
                      <a:cubicBezTo>
                        <a:pt x="1154" y="2550493"/>
                        <a:pt x="1439" y="2562114"/>
                        <a:pt x="1439" y="2562971"/>
                      </a:cubicBezTo>
                      <a:cubicBezTo>
                        <a:pt x="1344" y="2582307"/>
                        <a:pt x="-85" y="2603643"/>
                        <a:pt x="487" y="2623645"/>
                      </a:cubicBezTo>
                      <a:cubicBezTo>
                        <a:pt x="773" y="2633361"/>
                        <a:pt x="963" y="2624312"/>
                        <a:pt x="963" y="2636599"/>
                      </a:cubicBezTo>
                      <a:cubicBezTo>
                        <a:pt x="773" y="2640219"/>
                        <a:pt x="582" y="2644886"/>
                        <a:pt x="582" y="2650125"/>
                      </a:cubicBezTo>
                      <a:cubicBezTo>
                        <a:pt x="582" y="2652792"/>
                        <a:pt x="868" y="2652220"/>
                        <a:pt x="963" y="2656126"/>
                      </a:cubicBezTo>
                      <a:cubicBezTo>
                        <a:pt x="1154" y="2668127"/>
                        <a:pt x="868" y="2685939"/>
                        <a:pt x="677" y="2703274"/>
                      </a:cubicBezTo>
                      <a:cubicBezTo>
                        <a:pt x="582" y="2711942"/>
                        <a:pt x="582" y="2720515"/>
                        <a:pt x="487" y="2728230"/>
                      </a:cubicBezTo>
                      <a:cubicBezTo>
                        <a:pt x="487" y="2732135"/>
                        <a:pt x="582" y="2735755"/>
                        <a:pt x="582" y="2739088"/>
                      </a:cubicBezTo>
                      <a:cubicBezTo>
                        <a:pt x="582" y="2740708"/>
                        <a:pt x="677" y="2742327"/>
                        <a:pt x="677" y="2743851"/>
                      </a:cubicBezTo>
                      <a:cubicBezTo>
                        <a:pt x="1630" y="2745470"/>
                        <a:pt x="1916" y="2747661"/>
                        <a:pt x="2678" y="2749090"/>
                      </a:cubicBezTo>
                      <a:cubicBezTo>
                        <a:pt x="5154" y="2753090"/>
                        <a:pt x="3725" y="2751185"/>
                        <a:pt x="2487" y="2749090"/>
                      </a:cubicBezTo>
                      <a:cubicBezTo>
                        <a:pt x="1725" y="2746804"/>
                        <a:pt x="1154" y="2744518"/>
                        <a:pt x="2678" y="2749090"/>
                      </a:cubicBezTo>
                      <a:close/>
                    </a:path>
                  </a:pathLst>
                </a:custGeom>
                <a:solidFill>
                  <a:srgbClr val="9EA5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35" name="Google Shape;3535;p67"/>
            <p:cNvGrpSpPr/>
            <p:nvPr/>
          </p:nvGrpSpPr>
          <p:grpSpPr>
            <a:xfrm>
              <a:off x="3758119" y="1716003"/>
              <a:ext cx="102531" cy="1021444"/>
              <a:chOff x="4285107" y="2612475"/>
              <a:chExt cx="271462" cy="2704379"/>
            </a:xfrm>
          </p:grpSpPr>
          <p:sp>
            <p:nvSpPr>
              <p:cNvPr id="3536" name="Google Shape;3536;p67"/>
              <p:cNvSpPr/>
              <p:nvPr/>
            </p:nvSpPr>
            <p:spPr>
              <a:xfrm>
                <a:off x="4297584" y="2624994"/>
                <a:ext cx="246507" cy="2679382"/>
              </a:xfrm>
              <a:custGeom>
                <a:avLst/>
                <a:gdLst/>
                <a:ahLst/>
                <a:cxnLst/>
                <a:rect l="l" t="t" r="r" b="b"/>
                <a:pathLst>
                  <a:path w="246507" h="2679382" extrusionOk="0">
                    <a:moveTo>
                      <a:pt x="246507" y="2679383"/>
                    </a:moveTo>
                    <a:lnTo>
                      <a:pt x="0" y="2502503"/>
                    </a:lnTo>
                    <a:lnTo>
                      <a:pt x="0" y="0"/>
                    </a:lnTo>
                    <a:lnTo>
                      <a:pt x="246507" y="17687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7" name="Google Shape;3537;p67"/>
              <p:cNvSpPr/>
              <p:nvPr/>
            </p:nvSpPr>
            <p:spPr>
              <a:xfrm>
                <a:off x="4285107" y="2612475"/>
                <a:ext cx="271462" cy="2704379"/>
              </a:xfrm>
              <a:custGeom>
                <a:avLst/>
                <a:gdLst/>
                <a:ahLst/>
                <a:cxnLst/>
                <a:rect l="l" t="t" r="r" b="b"/>
                <a:pathLst>
                  <a:path w="271462" h="2704379" extrusionOk="0">
                    <a:moveTo>
                      <a:pt x="258985" y="2704380"/>
                    </a:moveTo>
                    <a:cubicBezTo>
                      <a:pt x="256413" y="2704380"/>
                      <a:pt x="253841" y="2703618"/>
                      <a:pt x="251746" y="2701999"/>
                    </a:cubicBezTo>
                    <a:lnTo>
                      <a:pt x="5239" y="2525119"/>
                    </a:lnTo>
                    <a:cubicBezTo>
                      <a:pt x="2000" y="2522738"/>
                      <a:pt x="0" y="2519023"/>
                      <a:pt x="0" y="2514927"/>
                    </a:cubicBezTo>
                    <a:lnTo>
                      <a:pt x="0" y="12519"/>
                    </a:lnTo>
                    <a:cubicBezTo>
                      <a:pt x="0" y="7852"/>
                      <a:pt x="2572" y="3566"/>
                      <a:pt x="6763" y="1375"/>
                    </a:cubicBezTo>
                    <a:cubicBezTo>
                      <a:pt x="10954" y="-720"/>
                      <a:pt x="15907" y="-435"/>
                      <a:pt x="19717" y="2328"/>
                    </a:cubicBezTo>
                    <a:lnTo>
                      <a:pt x="266224" y="179207"/>
                    </a:lnTo>
                    <a:cubicBezTo>
                      <a:pt x="269462" y="181588"/>
                      <a:pt x="271462" y="185303"/>
                      <a:pt x="271462" y="189399"/>
                    </a:cubicBezTo>
                    <a:lnTo>
                      <a:pt x="271462" y="2691902"/>
                    </a:lnTo>
                    <a:cubicBezTo>
                      <a:pt x="271462" y="2696569"/>
                      <a:pt x="268891" y="2700855"/>
                      <a:pt x="264700" y="2703046"/>
                    </a:cubicBezTo>
                    <a:cubicBezTo>
                      <a:pt x="262890" y="2703903"/>
                      <a:pt x="260890" y="2704380"/>
                      <a:pt x="258985" y="2704380"/>
                    </a:cubicBezTo>
                    <a:close/>
                    <a:moveTo>
                      <a:pt x="24955" y="2508641"/>
                    </a:moveTo>
                    <a:lnTo>
                      <a:pt x="246507" y="2667613"/>
                    </a:lnTo>
                    <a:lnTo>
                      <a:pt x="246507" y="195780"/>
                    </a:lnTo>
                    <a:lnTo>
                      <a:pt x="24955" y="36808"/>
                    </a:lnTo>
                    <a:lnTo>
                      <a:pt x="24955" y="25086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38" name="Google Shape;3538;p67"/>
            <p:cNvGrpSpPr/>
            <p:nvPr/>
          </p:nvGrpSpPr>
          <p:grpSpPr>
            <a:xfrm>
              <a:off x="4502444" y="1919922"/>
              <a:ext cx="360145" cy="553702"/>
              <a:chOff x="6255784" y="3152372"/>
              <a:chExt cx="953521" cy="1465985"/>
            </a:xfrm>
          </p:grpSpPr>
          <p:grpSp>
            <p:nvGrpSpPr>
              <p:cNvPr id="3539" name="Google Shape;3539;p67"/>
              <p:cNvGrpSpPr/>
              <p:nvPr/>
            </p:nvGrpSpPr>
            <p:grpSpPr>
              <a:xfrm>
                <a:off x="6272643" y="3152372"/>
                <a:ext cx="936662" cy="783181"/>
                <a:chOff x="6272643" y="3152372"/>
                <a:chExt cx="936662" cy="783181"/>
              </a:xfrm>
            </p:grpSpPr>
            <p:grpSp>
              <p:nvGrpSpPr>
                <p:cNvPr id="3540" name="Google Shape;3540;p67"/>
                <p:cNvGrpSpPr/>
                <p:nvPr/>
              </p:nvGrpSpPr>
              <p:grpSpPr>
                <a:xfrm>
                  <a:off x="6272643" y="3152372"/>
                  <a:ext cx="936601" cy="256882"/>
                  <a:chOff x="6272643" y="3152372"/>
                  <a:chExt cx="936601" cy="256882"/>
                </a:xfrm>
              </p:grpSpPr>
              <p:sp>
                <p:nvSpPr>
                  <p:cNvPr id="3541" name="Google Shape;3541;p67"/>
                  <p:cNvSpPr/>
                  <p:nvPr/>
                </p:nvSpPr>
                <p:spPr>
                  <a:xfrm>
                    <a:off x="6276009" y="3154952"/>
                    <a:ext cx="932052" cy="25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2052" h="251853" extrusionOk="0">
                        <a:moveTo>
                          <a:pt x="766680" y="251854"/>
                        </a:moveTo>
                        <a:cubicBezTo>
                          <a:pt x="358534" y="251854"/>
                          <a:pt x="7538" y="17920"/>
                          <a:pt x="3632" y="15158"/>
                        </a:cubicBezTo>
                        <a:cubicBezTo>
                          <a:pt x="-177" y="12586"/>
                          <a:pt x="-1130" y="7442"/>
                          <a:pt x="1442" y="3632"/>
                        </a:cubicBezTo>
                        <a:cubicBezTo>
                          <a:pt x="4014" y="-178"/>
                          <a:pt x="9157" y="-1130"/>
                          <a:pt x="12967" y="1442"/>
                        </a:cubicBezTo>
                        <a:cubicBezTo>
                          <a:pt x="17348" y="4394"/>
                          <a:pt x="457689" y="297764"/>
                          <a:pt x="922414" y="223088"/>
                        </a:cubicBezTo>
                        <a:cubicBezTo>
                          <a:pt x="926891" y="222326"/>
                          <a:pt x="931272" y="225470"/>
                          <a:pt x="931939" y="229946"/>
                        </a:cubicBezTo>
                        <a:cubicBezTo>
                          <a:pt x="932701" y="234518"/>
                          <a:pt x="929558" y="238709"/>
                          <a:pt x="925081" y="239471"/>
                        </a:cubicBezTo>
                        <a:cubicBezTo>
                          <a:pt x="871741" y="248044"/>
                          <a:pt x="818687" y="251854"/>
                          <a:pt x="766680" y="251854"/>
                        </a:cubicBezTo>
                        <a:close/>
                      </a:path>
                    </a:pathLst>
                  </a:custGeom>
                  <a:solidFill>
                    <a:srgbClr val="92959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42" name="Google Shape;3542;p67"/>
                  <p:cNvSpPr/>
                  <p:nvPr/>
                </p:nvSpPr>
                <p:spPr>
                  <a:xfrm>
                    <a:off x="6272643" y="3152372"/>
                    <a:ext cx="936601" cy="2568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601" h="256882" extrusionOk="0">
                        <a:moveTo>
                          <a:pt x="861772" y="252815"/>
                        </a:moveTo>
                        <a:cubicBezTo>
                          <a:pt x="861677" y="251005"/>
                          <a:pt x="855676" y="253386"/>
                          <a:pt x="860057" y="253005"/>
                        </a:cubicBezTo>
                        <a:cubicBezTo>
                          <a:pt x="860534" y="252910"/>
                          <a:pt x="861200" y="252910"/>
                          <a:pt x="861772" y="252815"/>
                        </a:cubicBezTo>
                        <a:close/>
                        <a:moveTo>
                          <a:pt x="583451" y="219287"/>
                        </a:moveTo>
                        <a:cubicBezTo>
                          <a:pt x="583070" y="221001"/>
                          <a:pt x="589452" y="220334"/>
                          <a:pt x="585166" y="219572"/>
                        </a:cubicBezTo>
                        <a:cubicBezTo>
                          <a:pt x="584594" y="219572"/>
                          <a:pt x="584023" y="219382"/>
                          <a:pt x="583451" y="219287"/>
                        </a:cubicBezTo>
                        <a:close/>
                        <a:moveTo>
                          <a:pt x="541065" y="212714"/>
                        </a:moveTo>
                        <a:cubicBezTo>
                          <a:pt x="541065" y="212810"/>
                          <a:pt x="542494" y="213476"/>
                          <a:pt x="542684" y="213476"/>
                        </a:cubicBezTo>
                        <a:cubicBezTo>
                          <a:pt x="543923" y="213762"/>
                          <a:pt x="544780" y="213286"/>
                          <a:pt x="544589" y="213000"/>
                        </a:cubicBezTo>
                        <a:cubicBezTo>
                          <a:pt x="543351" y="212810"/>
                          <a:pt x="541160" y="212333"/>
                          <a:pt x="541065" y="212714"/>
                        </a:cubicBezTo>
                        <a:close/>
                        <a:moveTo>
                          <a:pt x="221597" y="115845"/>
                        </a:moveTo>
                        <a:cubicBezTo>
                          <a:pt x="222454" y="116607"/>
                          <a:pt x="223978" y="117179"/>
                          <a:pt x="225597" y="117845"/>
                        </a:cubicBezTo>
                        <a:cubicBezTo>
                          <a:pt x="225788" y="117560"/>
                          <a:pt x="225597" y="117369"/>
                          <a:pt x="224168" y="116798"/>
                        </a:cubicBezTo>
                        <a:cubicBezTo>
                          <a:pt x="223978" y="116703"/>
                          <a:pt x="221120" y="115369"/>
                          <a:pt x="221597" y="115845"/>
                        </a:cubicBezTo>
                        <a:close/>
                        <a:moveTo>
                          <a:pt x="80246" y="43646"/>
                        </a:moveTo>
                        <a:cubicBezTo>
                          <a:pt x="82151" y="44693"/>
                          <a:pt x="82913" y="44217"/>
                          <a:pt x="80722" y="42979"/>
                        </a:cubicBezTo>
                        <a:cubicBezTo>
                          <a:pt x="78722" y="41931"/>
                          <a:pt x="78626" y="42788"/>
                          <a:pt x="80246" y="43646"/>
                        </a:cubicBezTo>
                        <a:close/>
                        <a:moveTo>
                          <a:pt x="71102" y="38978"/>
                        </a:moveTo>
                        <a:cubicBezTo>
                          <a:pt x="72149" y="39264"/>
                          <a:pt x="73197" y="39740"/>
                          <a:pt x="73007" y="39169"/>
                        </a:cubicBezTo>
                        <a:cubicBezTo>
                          <a:pt x="70054" y="37359"/>
                          <a:pt x="69387" y="37359"/>
                          <a:pt x="71102" y="38978"/>
                        </a:cubicBezTo>
                        <a:close/>
                        <a:moveTo>
                          <a:pt x="829863" y="253672"/>
                        </a:moveTo>
                        <a:cubicBezTo>
                          <a:pt x="828911" y="254053"/>
                          <a:pt x="827196" y="254053"/>
                          <a:pt x="825767" y="254053"/>
                        </a:cubicBezTo>
                        <a:cubicBezTo>
                          <a:pt x="825767" y="253767"/>
                          <a:pt x="825672" y="253196"/>
                          <a:pt x="827482" y="253100"/>
                        </a:cubicBezTo>
                        <a:cubicBezTo>
                          <a:pt x="829006" y="253100"/>
                          <a:pt x="831101" y="253100"/>
                          <a:pt x="829863" y="253672"/>
                        </a:cubicBezTo>
                        <a:close/>
                        <a:moveTo>
                          <a:pt x="879393" y="248433"/>
                        </a:moveTo>
                        <a:cubicBezTo>
                          <a:pt x="878441" y="248909"/>
                          <a:pt x="876821" y="248909"/>
                          <a:pt x="875297" y="249100"/>
                        </a:cubicBezTo>
                        <a:cubicBezTo>
                          <a:pt x="875297" y="248814"/>
                          <a:pt x="875107" y="248243"/>
                          <a:pt x="877012" y="248147"/>
                        </a:cubicBezTo>
                        <a:cubicBezTo>
                          <a:pt x="878631" y="247957"/>
                          <a:pt x="880631" y="247862"/>
                          <a:pt x="879393" y="248433"/>
                        </a:cubicBezTo>
                        <a:close/>
                        <a:moveTo>
                          <a:pt x="743471" y="236813"/>
                        </a:moveTo>
                        <a:cubicBezTo>
                          <a:pt x="744519" y="236622"/>
                          <a:pt x="745186" y="236336"/>
                          <a:pt x="746900" y="236527"/>
                        </a:cubicBezTo>
                        <a:cubicBezTo>
                          <a:pt x="746900" y="236813"/>
                          <a:pt x="746996" y="237384"/>
                          <a:pt x="745091" y="237289"/>
                        </a:cubicBezTo>
                        <a:lnTo>
                          <a:pt x="743471" y="236813"/>
                        </a:lnTo>
                        <a:close/>
                        <a:moveTo>
                          <a:pt x="628790" y="228621"/>
                        </a:moveTo>
                        <a:cubicBezTo>
                          <a:pt x="631457" y="228812"/>
                          <a:pt x="632124" y="229193"/>
                          <a:pt x="632029" y="229859"/>
                        </a:cubicBezTo>
                        <a:lnTo>
                          <a:pt x="630314" y="229669"/>
                        </a:lnTo>
                        <a:cubicBezTo>
                          <a:pt x="629553" y="229288"/>
                          <a:pt x="628695" y="228907"/>
                          <a:pt x="628790" y="228621"/>
                        </a:cubicBezTo>
                        <a:close/>
                        <a:moveTo>
                          <a:pt x="367043" y="166899"/>
                        </a:moveTo>
                        <a:cubicBezTo>
                          <a:pt x="369424" y="167661"/>
                          <a:pt x="368853" y="168328"/>
                          <a:pt x="366757" y="167661"/>
                        </a:cubicBezTo>
                        <a:cubicBezTo>
                          <a:pt x="365805" y="166995"/>
                          <a:pt x="364281" y="166042"/>
                          <a:pt x="367043" y="166899"/>
                        </a:cubicBezTo>
                        <a:close/>
                        <a:moveTo>
                          <a:pt x="321323" y="152040"/>
                        </a:moveTo>
                        <a:cubicBezTo>
                          <a:pt x="319990" y="151850"/>
                          <a:pt x="318656" y="151088"/>
                          <a:pt x="320276" y="151374"/>
                        </a:cubicBezTo>
                        <a:cubicBezTo>
                          <a:pt x="321228" y="151564"/>
                          <a:pt x="322181" y="151659"/>
                          <a:pt x="323228" y="151850"/>
                        </a:cubicBezTo>
                        <a:cubicBezTo>
                          <a:pt x="323133" y="152135"/>
                          <a:pt x="323038" y="152707"/>
                          <a:pt x="321323" y="152040"/>
                        </a:cubicBezTo>
                        <a:cubicBezTo>
                          <a:pt x="319514" y="151850"/>
                          <a:pt x="322943" y="152612"/>
                          <a:pt x="321323" y="152040"/>
                        </a:cubicBezTo>
                        <a:close/>
                        <a:moveTo>
                          <a:pt x="257220" y="127370"/>
                        </a:moveTo>
                        <a:lnTo>
                          <a:pt x="261982" y="129371"/>
                        </a:lnTo>
                        <a:cubicBezTo>
                          <a:pt x="261792" y="129657"/>
                          <a:pt x="261602" y="129657"/>
                          <a:pt x="260268" y="129085"/>
                        </a:cubicBezTo>
                        <a:cubicBezTo>
                          <a:pt x="259030" y="128513"/>
                          <a:pt x="257030" y="127751"/>
                          <a:pt x="257220" y="127370"/>
                        </a:cubicBezTo>
                        <a:close/>
                        <a:moveTo>
                          <a:pt x="56052" y="27358"/>
                        </a:moveTo>
                        <a:cubicBezTo>
                          <a:pt x="57576" y="28310"/>
                          <a:pt x="59100" y="28977"/>
                          <a:pt x="58814" y="29453"/>
                        </a:cubicBezTo>
                        <a:lnTo>
                          <a:pt x="57290" y="28596"/>
                        </a:lnTo>
                        <a:lnTo>
                          <a:pt x="56052" y="27358"/>
                        </a:lnTo>
                        <a:close/>
                        <a:moveTo>
                          <a:pt x="53671" y="46979"/>
                        </a:moveTo>
                        <a:cubicBezTo>
                          <a:pt x="51956" y="45836"/>
                          <a:pt x="48813" y="44312"/>
                          <a:pt x="49194" y="43741"/>
                        </a:cubicBezTo>
                        <a:cubicBezTo>
                          <a:pt x="47956" y="42884"/>
                          <a:pt x="44622" y="41360"/>
                          <a:pt x="45003" y="40788"/>
                        </a:cubicBezTo>
                        <a:cubicBezTo>
                          <a:pt x="44717" y="40883"/>
                          <a:pt x="45860" y="42884"/>
                          <a:pt x="43955" y="41836"/>
                        </a:cubicBezTo>
                        <a:cubicBezTo>
                          <a:pt x="42336" y="40883"/>
                          <a:pt x="40336" y="38407"/>
                          <a:pt x="38431" y="37645"/>
                        </a:cubicBezTo>
                        <a:cubicBezTo>
                          <a:pt x="37764" y="37359"/>
                          <a:pt x="38336" y="38121"/>
                          <a:pt x="38431" y="38312"/>
                        </a:cubicBezTo>
                        <a:cubicBezTo>
                          <a:pt x="38145" y="38693"/>
                          <a:pt x="36335" y="37550"/>
                          <a:pt x="35288" y="36883"/>
                        </a:cubicBezTo>
                        <a:cubicBezTo>
                          <a:pt x="33859" y="36026"/>
                          <a:pt x="31001" y="34025"/>
                          <a:pt x="32430" y="34216"/>
                        </a:cubicBezTo>
                        <a:cubicBezTo>
                          <a:pt x="33668" y="34407"/>
                          <a:pt x="38336" y="37169"/>
                          <a:pt x="37573" y="35930"/>
                        </a:cubicBezTo>
                        <a:cubicBezTo>
                          <a:pt x="36716" y="34502"/>
                          <a:pt x="34430" y="33359"/>
                          <a:pt x="33287" y="33359"/>
                        </a:cubicBezTo>
                        <a:cubicBezTo>
                          <a:pt x="31763" y="33359"/>
                          <a:pt x="24239" y="28501"/>
                          <a:pt x="24810" y="27834"/>
                        </a:cubicBezTo>
                        <a:cubicBezTo>
                          <a:pt x="24715" y="28025"/>
                          <a:pt x="24715" y="28977"/>
                          <a:pt x="23667" y="28215"/>
                        </a:cubicBezTo>
                        <a:cubicBezTo>
                          <a:pt x="22334" y="27453"/>
                          <a:pt x="19857" y="25929"/>
                          <a:pt x="19571" y="26310"/>
                        </a:cubicBezTo>
                        <a:cubicBezTo>
                          <a:pt x="20238" y="25453"/>
                          <a:pt x="9094" y="18500"/>
                          <a:pt x="6808" y="16880"/>
                        </a:cubicBezTo>
                        <a:cubicBezTo>
                          <a:pt x="2712" y="13356"/>
                          <a:pt x="2426" y="8594"/>
                          <a:pt x="4427" y="4593"/>
                        </a:cubicBezTo>
                        <a:cubicBezTo>
                          <a:pt x="3855" y="5165"/>
                          <a:pt x="3284" y="8975"/>
                          <a:pt x="4046" y="7736"/>
                        </a:cubicBezTo>
                        <a:cubicBezTo>
                          <a:pt x="4046" y="7641"/>
                          <a:pt x="4903" y="5832"/>
                          <a:pt x="4998" y="5832"/>
                        </a:cubicBezTo>
                        <a:cubicBezTo>
                          <a:pt x="5570" y="5069"/>
                          <a:pt x="5093" y="5641"/>
                          <a:pt x="5665" y="5450"/>
                        </a:cubicBezTo>
                        <a:cubicBezTo>
                          <a:pt x="6522" y="5165"/>
                          <a:pt x="8141" y="4403"/>
                          <a:pt x="8046" y="3641"/>
                        </a:cubicBezTo>
                        <a:cubicBezTo>
                          <a:pt x="8046" y="3260"/>
                          <a:pt x="7379" y="2974"/>
                          <a:pt x="9761" y="2307"/>
                        </a:cubicBezTo>
                        <a:cubicBezTo>
                          <a:pt x="10904" y="2021"/>
                          <a:pt x="12523" y="2021"/>
                          <a:pt x="13666" y="2403"/>
                        </a:cubicBezTo>
                        <a:cubicBezTo>
                          <a:pt x="14523" y="2688"/>
                          <a:pt x="14237" y="2974"/>
                          <a:pt x="14809" y="3164"/>
                        </a:cubicBezTo>
                        <a:cubicBezTo>
                          <a:pt x="16619" y="4022"/>
                          <a:pt x="18143" y="5355"/>
                          <a:pt x="19857" y="6308"/>
                        </a:cubicBezTo>
                        <a:cubicBezTo>
                          <a:pt x="22810" y="8213"/>
                          <a:pt x="22619" y="6308"/>
                          <a:pt x="21762" y="5832"/>
                        </a:cubicBezTo>
                        <a:cubicBezTo>
                          <a:pt x="23191" y="6784"/>
                          <a:pt x="25858" y="10022"/>
                          <a:pt x="27191" y="11165"/>
                        </a:cubicBezTo>
                        <a:cubicBezTo>
                          <a:pt x="28620" y="12404"/>
                          <a:pt x="29954" y="13261"/>
                          <a:pt x="28525" y="11737"/>
                        </a:cubicBezTo>
                        <a:cubicBezTo>
                          <a:pt x="27763" y="10880"/>
                          <a:pt x="26620" y="9165"/>
                          <a:pt x="29287" y="11261"/>
                        </a:cubicBezTo>
                        <a:cubicBezTo>
                          <a:pt x="30715" y="12404"/>
                          <a:pt x="31954" y="13451"/>
                          <a:pt x="32906" y="14499"/>
                        </a:cubicBezTo>
                        <a:cubicBezTo>
                          <a:pt x="33002" y="14594"/>
                          <a:pt x="33764" y="15452"/>
                          <a:pt x="34145" y="15642"/>
                        </a:cubicBezTo>
                        <a:cubicBezTo>
                          <a:pt x="33573" y="15261"/>
                          <a:pt x="33573" y="14118"/>
                          <a:pt x="34049" y="14213"/>
                        </a:cubicBezTo>
                        <a:cubicBezTo>
                          <a:pt x="34621" y="14309"/>
                          <a:pt x="37288" y="17452"/>
                          <a:pt x="37573" y="17738"/>
                        </a:cubicBezTo>
                        <a:cubicBezTo>
                          <a:pt x="41479" y="21833"/>
                          <a:pt x="37097" y="16118"/>
                          <a:pt x="37383" y="16214"/>
                        </a:cubicBezTo>
                        <a:cubicBezTo>
                          <a:pt x="38240" y="16499"/>
                          <a:pt x="41955" y="20500"/>
                          <a:pt x="42431" y="19833"/>
                        </a:cubicBezTo>
                        <a:cubicBezTo>
                          <a:pt x="41955" y="20500"/>
                          <a:pt x="52718" y="26596"/>
                          <a:pt x="54623" y="27644"/>
                        </a:cubicBezTo>
                        <a:cubicBezTo>
                          <a:pt x="57100" y="29072"/>
                          <a:pt x="59005" y="29834"/>
                          <a:pt x="61196" y="30978"/>
                        </a:cubicBezTo>
                        <a:cubicBezTo>
                          <a:pt x="62815" y="31835"/>
                          <a:pt x="63577" y="33168"/>
                          <a:pt x="64910" y="33644"/>
                        </a:cubicBezTo>
                        <a:cubicBezTo>
                          <a:pt x="65672" y="33930"/>
                          <a:pt x="67768" y="34311"/>
                          <a:pt x="68720" y="34787"/>
                        </a:cubicBezTo>
                        <a:cubicBezTo>
                          <a:pt x="68530" y="34692"/>
                          <a:pt x="63863" y="34407"/>
                          <a:pt x="67577" y="35645"/>
                        </a:cubicBezTo>
                        <a:cubicBezTo>
                          <a:pt x="69197" y="36216"/>
                          <a:pt x="71482" y="37645"/>
                          <a:pt x="71959" y="37169"/>
                        </a:cubicBezTo>
                        <a:cubicBezTo>
                          <a:pt x="72340" y="36788"/>
                          <a:pt x="74816" y="38978"/>
                          <a:pt x="75197" y="38597"/>
                        </a:cubicBezTo>
                        <a:cubicBezTo>
                          <a:pt x="74816" y="39169"/>
                          <a:pt x="75007" y="39740"/>
                          <a:pt x="77483" y="41360"/>
                        </a:cubicBezTo>
                        <a:cubicBezTo>
                          <a:pt x="79103" y="42407"/>
                          <a:pt x="80531" y="41360"/>
                          <a:pt x="82532" y="42122"/>
                        </a:cubicBezTo>
                        <a:cubicBezTo>
                          <a:pt x="87675" y="44122"/>
                          <a:pt x="86627" y="46408"/>
                          <a:pt x="86246" y="46979"/>
                        </a:cubicBezTo>
                        <a:cubicBezTo>
                          <a:pt x="88532" y="47360"/>
                          <a:pt x="90628" y="47837"/>
                          <a:pt x="93390" y="48599"/>
                        </a:cubicBezTo>
                        <a:cubicBezTo>
                          <a:pt x="94057" y="49551"/>
                          <a:pt x="94533" y="50218"/>
                          <a:pt x="95771" y="51266"/>
                        </a:cubicBezTo>
                        <a:cubicBezTo>
                          <a:pt x="96057" y="50789"/>
                          <a:pt x="98629" y="52409"/>
                          <a:pt x="99962" y="52980"/>
                        </a:cubicBezTo>
                        <a:cubicBezTo>
                          <a:pt x="100724" y="53266"/>
                          <a:pt x="104248" y="54409"/>
                          <a:pt x="103963" y="54028"/>
                        </a:cubicBezTo>
                        <a:cubicBezTo>
                          <a:pt x="105011" y="55266"/>
                          <a:pt x="102248" y="54980"/>
                          <a:pt x="106915" y="56981"/>
                        </a:cubicBezTo>
                        <a:cubicBezTo>
                          <a:pt x="110249" y="58409"/>
                          <a:pt x="111107" y="59076"/>
                          <a:pt x="110630" y="59743"/>
                        </a:cubicBezTo>
                        <a:cubicBezTo>
                          <a:pt x="112440" y="60695"/>
                          <a:pt x="111869" y="59933"/>
                          <a:pt x="112726" y="60124"/>
                        </a:cubicBezTo>
                        <a:cubicBezTo>
                          <a:pt x="113964" y="60410"/>
                          <a:pt x="116345" y="61934"/>
                          <a:pt x="117774" y="62410"/>
                        </a:cubicBezTo>
                        <a:cubicBezTo>
                          <a:pt x="119298" y="62886"/>
                          <a:pt x="118441" y="62029"/>
                          <a:pt x="119393" y="62219"/>
                        </a:cubicBezTo>
                        <a:cubicBezTo>
                          <a:pt x="120441" y="62410"/>
                          <a:pt x="122156" y="63743"/>
                          <a:pt x="122346" y="63362"/>
                        </a:cubicBezTo>
                        <a:cubicBezTo>
                          <a:pt x="122060" y="63934"/>
                          <a:pt x="121679" y="63648"/>
                          <a:pt x="123775" y="64791"/>
                        </a:cubicBezTo>
                        <a:lnTo>
                          <a:pt x="128061" y="67077"/>
                        </a:lnTo>
                        <a:cubicBezTo>
                          <a:pt x="127871" y="67363"/>
                          <a:pt x="127775" y="67839"/>
                          <a:pt x="126156" y="66982"/>
                        </a:cubicBezTo>
                        <a:cubicBezTo>
                          <a:pt x="125489" y="66791"/>
                          <a:pt x="124632" y="66220"/>
                          <a:pt x="124441" y="66506"/>
                        </a:cubicBezTo>
                        <a:cubicBezTo>
                          <a:pt x="128632" y="68696"/>
                          <a:pt x="129585" y="68220"/>
                          <a:pt x="133014" y="69458"/>
                        </a:cubicBezTo>
                        <a:cubicBezTo>
                          <a:pt x="136538" y="70792"/>
                          <a:pt x="132823" y="70220"/>
                          <a:pt x="132823" y="70220"/>
                        </a:cubicBezTo>
                        <a:cubicBezTo>
                          <a:pt x="132823" y="70316"/>
                          <a:pt x="135490" y="71268"/>
                          <a:pt x="135490" y="71268"/>
                        </a:cubicBezTo>
                        <a:cubicBezTo>
                          <a:pt x="137015" y="71649"/>
                          <a:pt x="137396" y="71840"/>
                          <a:pt x="138539" y="72792"/>
                        </a:cubicBezTo>
                        <a:cubicBezTo>
                          <a:pt x="140158" y="74126"/>
                          <a:pt x="144730" y="76602"/>
                          <a:pt x="143301" y="74697"/>
                        </a:cubicBezTo>
                        <a:cubicBezTo>
                          <a:pt x="144254" y="75269"/>
                          <a:pt x="144730" y="75269"/>
                          <a:pt x="145111" y="75459"/>
                        </a:cubicBezTo>
                        <a:cubicBezTo>
                          <a:pt x="145682" y="75650"/>
                          <a:pt x="144444" y="76126"/>
                          <a:pt x="144444" y="76316"/>
                        </a:cubicBezTo>
                        <a:cubicBezTo>
                          <a:pt x="144444" y="76697"/>
                          <a:pt x="145587" y="77078"/>
                          <a:pt x="146444" y="77364"/>
                        </a:cubicBezTo>
                        <a:cubicBezTo>
                          <a:pt x="150349" y="78793"/>
                          <a:pt x="150349" y="77269"/>
                          <a:pt x="154445" y="79364"/>
                        </a:cubicBezTo>
                        <a:cubicBezTo>
                          <a:pt x="154255" y="79745"/>
                          <a:pt x="153779" y="80126"/>
                          <a:pt x="154445" y="80888"/>
                        </a:cubicBezTo>
                        <a:cubicBezTo>
                          <a:pt x="155493" y="82222"/>
                          <a:pt x="158255" y="83079"/>
                          <a:pt x="158541" y="82508"/>
                        </a:cubicBezTo>
                        <a:cubicBezTo>
                          <a:pt x="158255" y="82984"/>
                          <a:pt x="158732" y="83841"/>
                          <a:pt x="161113" y="84984"/>
                        </a:cubicBezTo>
                        <a:cubicBezTo>
                          <a:pt x="161208" y="84699"/>
                          <a:pt x="160827" y="82698"/>
                          <a:pt x="163113" y="84603"/>
                        </a:cubicBezTo>
                        <a:cubicBezTo>
                          <a:pt x="164256" y="85651"/>
                          <a:pt x="163970" y="86222"/>
                          <a:pt x="166542" y="87461"/>
                        </a:cubicBezTo>
                        <a:cubicBezTo>
                          <a:pt x="168161" y="88223"/>
                          <a:pt x="168923" y="88128"/>
                          <a:pt x="170543" y="89080"/>
                        </a:cubicBezTo>
                        <a:cubicBezTo>
                          <a:pt x="170257" y="89651"/>
                          <a:pt x="177496" y="92890"/>
                          <a:pt x="178829" y="93461"/>
                        </a:cubicBezTo>
                        <a:cubicBezTo>
                          <a:pt x="181115" y="94414"/>
                          <a:pt x="178353" y="92318"/>
                          <a:pt x="179115" y="92414"/>
                        </a:cubicBezTo>
                        <a:cubicBezTo>
                          <a:pt x="181211" y="92890"/>
                          <a:pt x="182354" y="95176"/>
                          <a:pt x="182449" y="95462"/>
                        </a:cubicBezTo>
                        <a:cubicBezTo>
                          <a:pt x="182735" y="96033"/>
                          <a:pt x="186259" y="97557"/>
                          <a:pt x="187307" y="98033"/>
                        </a:cubicBezTo>
                        <a:cubicBezTo>
                          <a:pt x="190164" y="99367"/>
                          <a:pt x="193212" y="100510"/>
                          <a:pt x="196070" y="101653"/>
                        </a:cubicBezTo>
                        <a:cubicBezTo>
                          <a:pt x="196927" y="101939"/>
                          <a:pt x="202261" y="103653"/>
                          <a:pt x="202642" y="103939"/>
                        </a:cubicBezTo>
                        <a:cubicBezTo>
                          <a:pt x="203309" y="104415"/>
                          <a:pt x="197403" y="103367"/>
                          <a:pt x="199498" y="104129"/>
                        </a:cubicBezTo>
                        <a:cubicBezTo>
                          <a:pt x="201213" y="104796"/>
                          <a:pt x="209214" y="107463"/>
                          <a:pt x="209405" y="107082"/>
                        </a:cubicBezTo>
                        <a:cubicBezTo>
                          <a:pt x="209119" y="107558"/>
                          <a:pt x="210548" y="108416"/>
                          <a:pt x="212548" y="109368"/>
                        </a:cubicBezTo>
                        <a:cubicBezTo>
                          <a:pt x="214167" y="110130"/>
                          <a:pt x="215977" y="110892"/>
                          <a:pt x="217691" y="111464"/>
                        </a:cubicBezTo>
                        <a:cubicBezTo>
                          <a:pt x="219025" y="111940"/>
                          <a:pt x="219596" y="111749"/>
                          <a:pt x="220930" y="112226"/>
                        </a:cubicBezTo>
                        <a:cubicBezTo>
                          <a:pt x="224930" y="113559"/>
                          <a:pt x="227026" y="115464"/>
                          <a:pt x="230074" y="117179"/>
                        </a:cubicBezTo>
                        <a:cubicBezTo>
                          <a:pt x="231026" y="117655"/>
                          <a:pt x="231026" y="117560"/>
                          <a:pt x="231122" y="117369"/>
                        </a:cubicBezTo>
                        <a:cubicBezTo>
                          <a:pt x="232265" y="117845"/>
                          <a:pt x="233503" y="118417"/>
                          <a:pt x="234646" y="118893"/>
                        </a:cubicBezTo>
                        <a:cubicBezTo>
                          <a:pt x="236741" y="119846"/>
                          <a:pt x="238741" y="120227"/>
                          <a:pt x="241123" y="121274"/>
                        </a:cubicBezTo>
                        <a:cubicBezTo>
                          <a:pt x="243218" y="122132"/>
                          <a:pt x="244457" y="122799"/>
                          <a:pt x="246362" y="123751"/>
                        </a:cubicBezTo>
                        <a:cubicBezTo>
                          <a:pt x="247314" y="124227"/>
                          <a:pt x="249124" y="125084"/>
                          <a:pt x="249886" y="125180"/>
                        </a:cubicBezTo>
                        <a:cubicBezTo>
                          <a:pt x="251315" y="125275"/>
                          <a:pt x="257411" y="128228"/>
                          <a:pt x="259601" y="129085"/>
                        </a:cubicBezTo>
                        <a:cubicBezTo>
                          <a:pt x="260459" y="129371"/>
                          <a:pt x="266840" y="131466"/>
                          <a:pt x="267221" y="131561"/>
                        </a:cubicBezTo>
                        <a:cubicBezTo>
                          <a:pt x="267507" y="131847"/>
                          <a:pt x="266078" y="131752"/>
                          <a:pt x="265983" y="131752"/>
                        </a:cubicBezTo>
                        <a:lnTo>
                          <a:pt x="269317" y="132704"/>
                        </a:lnTo>
                        <a:cubicBezTo>
                          <a:pt x="269698" y="132800"/>
                          <a:pt x="272174" y="132895"/>
                          <a:pt x="272746" y="133085"/>
                        </a:cubicBezTo>
                        <a:cubicBezTo>
                          <a:pt x="273032" y="133181"/>
                          <a:pt x="272555" y="133657"/>
                          <a:pt x="273127" y="134038"/>
                        </a:cubicBezTo>
                        <a:cubicBezTo>
                          <a:pt x="274174" y="134609"/>
                          <a:pt x="276080" y="135371"/>
                          <a:pt x="277318" y="135848"/>
                        </a:cubicBezTo>
                        <a:cubicBezTo>
                          <a:pt x="279223" y="136324"/>
                          <a:pt x="282366" y="137181"/>
                          <a:pt x="281985" y="137943"/>
                        </a:cubicBezTo>
                        <a:cubicBezTo>
                          <a:pt x="282080" y="137753"/>
                          <a:pt x="284081" y="138134"/>
                          <a:pt x="283890" y="137848"/>
                        </a:cubicBezTo>
                        <a:cubicBezTo>
                          <a:pt x="284747" y="138800"/>
                          <a:pt x="285795" y="139182"/>
                          <a:pt x="288462" y="140324"/>
                        </a:cubicBezTo>
                        <a:cubicBezTo>
                          <a:pt x="289700" y="140801"/>
                          <a:pt x="291605" y="141658"/>
                          <a:pt x="292748" y="141944"/>
                        </a:cubicBezTo>
                        <a:cubicBezTo>
                          <a:pt x="293510" y="142134"/>
                          <a:pt x="292939" y="141753"/>
                          <a:pt x="293891" y="142039"/>
                        </a:cubicBezTo>
                        <a:cubicBezTo>
                          <a:pt x="296654" y="143087"/>
                          <a:pt x="297415" y="143849"/>
                          <a:pt x="300368" y="144992"/>
                        </a:cubicBezTo>
                        <a:cubicBezTo>
                          <a:pt x="301607" y="145468"/>
                          <a:pt x="307798" y="147563"/>
                          <a:pt x="307512" y="148135"/>
                        </a:cubicBezTo>
                        <a:cubicBezTo>
                          <a:pt x="310655" y="149278"/>
                          <a:pt x="308084" y="147468"/>
                          <a:pt x="310274" y="148040"/>
                        </a:cubicBezTo>
                        <a:cubicBezTo>
                          <a:pt x="311417" y="148325"/>
                          <a:pt x="312274" y="149278"/>
                          <a:pt x="312465" y="149468"/>
                        </a:cubicBezTo>
                        <a:cubicBezTo>
                          <a:pt x="313227" y="149849"/>
                          <a:pt x="314084" y="150230"/>
                          <a:pt x="314751" y="150611"/>
                        </a:cubicBezTo>
                        <a:cubicBezTo>
                          <a:pt x="316751" y="151469"/>
                          <a:pt x="325610" y="153564"/>
                          <a:pt x="325324" y="154231"/>
                        </a:cubicBezTo>
                        <a:cubicBezTo>
                          <a:pt x="325324" y="154040"/>
                          <a:pt x="326372" y="153088"/>
                          <a:pt x="327610" y="153564"/>
                        </a:cubicBezTo>
                        <a:cubicBezTo>
                          <a:pt x="328277" y="153850"/>
                          <a:pt x="328657" y="154517"/>
                          <a:pt x="328848" y="154612"/>
                        </a:cubicBezTo>
                        <a:cubicBezTo>
                          <a:pt x="329229" y="154803"/>
                          <a:pt x="330182" y="155279"/>
                          <a:pt x="330563" y="155469"/>
                        </a:cubicBezTo>
                        <a:cubicBezTo>
                          <a:pt x="332182" y="156231"/>
                          <a:pt x="333039" y="156517"/>
                          <a:pt x="334754" y="156993"/>
                        </a:cubicBezTo>
                        <a:cubicBezTo>
                          <a:pt x="335325" y="157184"/>
                          <a:pt x="336182" y="157374"/>
                          <a:pt x="336468" y="157660"/>
                        </a:cubicBezTo>
                        <a:cubicBezTo>
                          <a:pt x="337135" y="158232"/>
                          <a:pt x="334754" y="158136"/>
                          <a:pt x="335230" y="158422"/>
                        </a:cubicBezTo>
                        <a:cubicBezTo>
                          <a:pt x="335801" y="158803"/>
                          <a:pt x="339516" y="159374"/>
                          <a:pt x="340564" y="159660"/>
                        </a:cubicBezTo>
                        <a:cubicBezTo>
                          <a:pt x="343612" y="160613"/>
                          <a:pt x="346660" y="162137"/>
                          <a:pt x="349517" y="163375"/>
                        </a:cubicBezTo>
                        <a:cubicBezTo>
                          <a:pt x="352565" y="164613"/>
                          <a:pt x="350565" y="161660"/>
                          <a:pt x="354756" y="164042"/>
                        </a:cubicBezTo>
                        <a:cubicBezTo>
                          <a:pt x="356852" y="165280"/>
                          <a:pt x="357518" y="166042"/>
                          <a:pt x="361043" y="166995"/>
                        </a:cubicBezTo>
                        <a:cubicBezTo>
                          <a:pt x="362281" y="167375"/>
                          <a:pt x="365615" y="167090"/>
                          <a:pt x="365805" y="168233"/>
                        </a:cubicBezTo>
                        <a:cubicBezTo>
                          <a:pt x="365996" y="169471"/>
                          <a:pt x="370091" y="169852"/>
                          <a:pt x="371901" y="170042"/>
                        </a:cubicBezTo>
                        <a:cubicBezTo>
                          <a:pt x="375330" y="170424"/>
                          <a:pt x="376092" y="171757"/>
                          <a:pt x="379045" y="172805"/>
                        </a:cubicBezTo>
                        <a:cubicBezTo>
                          <a:pt x="382093" y="173948"/>
                          <a:pt x="380283" y="171947"/>
                          <a:pt x="381045" y="171852"/>
                        </a:cubicBezTo>
                        <a:cubicBezTo>
                          <a:pt x="381807" y="171757"/>
                          <a:pt x="384665" y="174329"/>
                          <a:pt x="385903" y="174233"/>
                        </a:cubicBezTo>
                        <a:cubicBezTo>
                          <a:pt x="386284" y="174233"/>
                          <a:pt x="385046" y="173567"/>
                          <a:pt x="385903" y="173662"/>
                        </a:cubicBezTo>
                        <a:cubicBezTo>
                          <a:pt x="386379" y="173662"/>
                          <a:pt x="388379" y="174329"/>
                          <a:pt x="388760" y="174614"/>
                        </a:cubicBezTo>
                        <a:cubicBezTo>
                          <a:pt x="390380" y="175567"/>
                          <a:pt x="387332" y="175186"/>
                          <a:pt x="390856" y="176615"/>
                        </a:cubicBezTo>
                        <a:cubicBezTo>
                          <a:pt x="395523" y="178520"/>
                          <a:pt x="401619" y="180234"/>
                          <a:pt x="406477" y="181282"/>
                        </a:cubicBezTo>
                        <a:cubicBezTo>
                          <a:pt x="408096" y="181663"/>
                          <a:pt x="408382" y="181568"/>
                          <a:pt x="410001" y="182044"/>
                        </a:cubicBezTo>
                        <a:cubicBezTo>
                          <a:pt x="413049" y="182234"/>
                          <a:pt x="410573" y="183282"/>
                          <a:pt x="410858" y="183378"/>
                        </a:cubicBezTo>
                        <a:cubicBezTo>
                          <a:pt x="413716" y="184235"/>
                          <a:pt x="412859" y="182330"/>
                          <a:pt x="416383" y="184425"/>
                        </a:cubicBezTo>
                        <a:cubicBezTo>
                          <a:pt x="417049" y="184616"/>
                          <a:pt x="418097" y="184901"/>
                          <a:pt x="418764" y="184997"/>
                        </a:cubicBezTo>
                        <a:cubicBezTo>
                          <a:pt x="420479" y="185473"/>
                          <a:pt x="433242" y="188140"/>
                          <a:pt x="432956" y="188902"/>
                        </a:cubicBezTo>
                        <a:lnTo>
                          <a:pt x="438290" y="189092"/>
                        </a:lnTo>
                        <a:cubicBezTo>
                          <a:pt x="438100" y="189759"/>
                          <a:pt x="440481" y="190521"/>
                          <a:pt x="442577" y="191093"/>
                        </a:cubicBezTo>
                        <a:cubicBezTo>
                          <a:pt x="444863" y="191759"/>
                          <a:pt x="444482" y="192140"/>
                          <a:pt x="445434" y="192807"/>
                        </a:cubicBezTo>
                        <a:cubicBezTo>
                          <a:pt x="446196" y="193379"/>
                          <a:pt x="449149" y="192426"/>
                          <a:pt x="451435" y="192998"/>
                        </a:cubicBezTo>
                        <a:cubicBezTo>
                          <a:pt x="451340" y="193188"/>
                          <a:pt x="450006" y="194045"/>
                          <a:pt x="450768" y="194331"/>
                        </a:cubicBezTo>
                        <a:cubicBezTo>
                          <a:pt x="452578" y="194998"/>
                          <a:pt x="455912" y="195379"/>
                          <a:pt x="456197" y="194998"/>
                        </a:cubicBezTo>
                        <a:cubicBezTo>
                          <a:pt x="456388" y="194712"/>
                          <a:pt x="454864" y="193950"/>
                          <a:pt x="456864" y="194426"/>
                        </a:cubicBezTo>
                        <a:cubicBezTo>
                          <a:pt x="458198" y="194712"/>
                          <a:pt x="458483" y="194903"/>
                          <a:pt x="459150" y="195379"/>
                        </a:cubicBezTo>
                        <a:cubicBezTo>
                          <a:pt x="460198" y="196141"/>
                          <a:pt x="458388" y="196332"/>
                          <a:pt x="459340" y="196998"/>
                        </a:cubicBezTo>
                        <a:cubicBezTo>
                          <a:pt x="459531" y="197093"/>
                          <a:pt x="461055" y="196808"/>
                          <a:pt x="461055" y="196808"/>
                        </a:cubicBezTo>
                        <a:cubicBezTo>
                          <a:pt x="462198" y="196808"/>
                          <a:pt x="463436" y="197093"/>
                          <a:pt x="464865" y="197379"/>
                        </a:cubicBezTo>
                        <a:cubicBezTo>
                          <a:pt x="466103" y="197665"/>
                          <a:pt x="466199" y="197951"/>
                          <a:pt x="467151" y="198046"/>
                        </a:cubicBezTo>
                        <a:cubicBezTo>
                          <a:pt x="468485" y="198141"/>
                          <a:pt x="469056" y="198046"/>
                          <a:pt x="469913" y="198046"/>
                        </a:cubicBezTo>
                        <a:cubicBezTo>
                          <a:pt x="471152" y="198046"/>
                          <a:pt x="471532" y="199379"/>
                          <a:pt x="473533" y="199475"/>
                        </a:cubicBezTo>
                        <a:cubicBezTo>
                          <a:pt x="474485" y="199475"/>
                          <a:pt x="474676" y="199189"/>
                          <a:pt x="475724" y="199379"/>
                        </a:cubicBezTo>
                        <a:cubicBezTo>
                          <a:pt x="476771" y="199570"/>
                          <a:pt x="478010" y="199856"/>
                          <a:pt x="479153" y="200141"/>
                        </a:cubicBezTo>
                        <a:cubicBezTo>
                          <a:pt x="476390" y="199475"/>
                          <a:pt x="472199" y="199284"/>
                          <a:pt x="476771" y="200522"/>
                        </a:cubicBezTo>
                        <a:cubicBezTo>
                          <a:pt x="478867" y="201094"/>
                          <a:pt x="482867" y="201856"/>
                          <a:pt x="483058" y="201284"/>
                        </a:cubicBezTo>
                        <a:cubicBezTo>
                          <a:pt x="482677" y="202428"/>
                          <a:pt x="496012" y="205095"/>
                          <a:pt x="499346" y="205952"/>
                        </a:cubicBezTo>
                        <a:cubicBezTo>
                          <a:pt x="502394" y="206714"/>
                          <a:pt x="501346" y="205857"/>
                          <a:pt x="501536" y="205190"/>
                        </a:cubicBezTo>
                        <a:cubicBezTo>
                          <a:pt x="503156" y="204809"/>
                          <a:pt x="503632" y="204904"/>
                          <a:pt x="504870" y="205952"/>
                        </a:cubicBezTo>
                        <a:cubicBezTo>
                          <a:pt x="504489" y="207190"/>
                          <a:pt x="512109" y="209381"/>
                          <a:pt x="515919" y="210047"/>
                        </a:cubicBezTo>
                        <a:cubicBezTo>
                          <a:pt x="518015" y="210524"/>
                          <a:pt x="520396" y="211000"/>
                          <a:pt x="522015" y="210905"/>
                        </a:cubicBezTo>
                        <a:cubicBezTo>
                          <a:pt x="524301" y="210714"/>
                          <a:pt x="525539" y="210809"/>
                          <a:pt x="528968" y="211571"/>
                        </a:cubicBezTo>
                        <a:cubicBezTo>
                          <a:pt x="525349" y="210809"/>
                          <a:pt x="523730" y="211286"/>
                          <a:pt x="528206" y="212238"/>
                        </a:cubicBezTo>
                        <a:lnTo>
                          <a:pt x="538493" y="214334"/>
                        </a:lnTo>
                        <a:cubicBezTo>
                          <a:pt x="542589" y="215191"/>
                          <a:pt x="544399" y="215477"/>
                          <a:pt x="546494" y="215000"/>
                        </a:cubicBezTo>
                        <a:cubicBezTo>
                          <a:pt x="545542" y="215191"/>
                          <a:pt x="544589" y="215382"/>
                          <a:pt x="545161" y="215953"/>
                        </a:cubicBezTo>
                        <a:cubicBezTo>
                          <a:pt x="545447" y="216239"/>
                          <a:pt x="548018" y="217001"/>
                          <a:pt x="548304" y="216715"/>
                        </a:cubicBezTo>
                        <a:cubicBezTo>
                          <a:pt x="548590" y="216334"/>
                          <a:pt x="550971" y="217001"/>
                          <a:pt x="552781" y="217286"/>
                        </a:cubicBezTo>
                        <a:cubicBezTo>
                          <a:pt x="553733" y="217382"/>
                          <a:pt x="553829" y="217001"/>
                          <a:pt x="554686" y="217001"/>
                        </a:cubicBezTo>
                        <a:cubicBezTo>
                          <a:pt x="556019" y="217001"/>
                          <a:pt x="557067" y="217763"/>
                          <a:pt x="558210" y="218049"/>
                        </a:cubicBezTo>
                        <a:cubicBezTo>
                          <a:pt x="559353" y="218334"/>
                          <a:pt x="560591" y="218620"/>
                          <a:pt x="561830" y="218810"/>
                        </a:cubicBezTo>
                        <a:cubicBezTo>
                          <a:pt x="563163" y="219001"/>
                          <a:pt x="564782" y="219191"/>
                          <a:pt x="565354" y="219001"/>
                        </a:cubicBezTo>
                        <a:cubicBezTo>
                          <a:pt x="565925" y="218810"/>
                          <a:pt x="567354" y="219191"/>
                          <a:pt x="568878" y="219477"/>
                        </a:cubicBezTo>
                        <a:cubicBezTo>
                          <a:pt x="568878" y="220049"/>
                          <a:pt x="567926" y="220049"/>
                          <a:pt x="570783" y="220334"/>
                        </a:cubicBezTo>
                        <a:cubicBezTo>
                          <a:pt x="572307" y="220430"/>
                          <a:pt x="574022" y="220620"/>
                          <a:pt x="575641" y="220715"/>
                        </a:cubicBezTo>
                        <a:cubicBezTo>
                          <a:pt x="575450" y="220715"/>
                          <a:pt x="578594" y="220906"/>
                          <a:pt x="578022" y="221096"/>
                        </a:cubicBezTo>
                        <a:cubicBezTo>
                          <a:pt x="577832" y="221192"/>
                          <a:pt x="576879" y="221096"/>
                          <a:pt x="577260" y="221478"/>
                        </a:cubicBezTo>
                        <a:cubicBezTo>
                          <a:pt x="579832" y="221954"/>
                          <a:pt x="579451" y="221668"/>
                          <a:pt x="581070" y="221668"/>
                        </a:cubicBezTo>
                        <a:cubicBezTo>
                          <a:pt x="582118" y="221668"/>
                          <a:pt x="584880" y="221763"/>
                          <a:pt x="585642" y="222335"/>
                        </a:cubicBezTo>
                        <a:cubicBezTo>
                          <a:pt x="586690" y="223097"/>
                          <a:pt x="584880" y="222906"/>
                          <a:pt x="588214" y="223763"/>
                        </a:cubicBezTo>
                        <a:cubicBezTo>
                          <a:pt x="590024" y="224145"/>
                          <a:pt x="592500" y="224811"/>
                          <a:pt x="594405" y="225097"/>
                        </a:cubicBezTo>
                        <a:cubicBezTo>
                          <a:pt x="596501" y="225383"/>
                          <a:pt x="595167" y="224811"/>
                          <a:pt x="595358" y="224525"/>
                        </a:cubicBezTo>
                        <a:cubicBezTo>
                          <a:pt x="595739" y="224240"/>
                          <a:pt x="597453" y="224240"/>
                          <a:pt x="598501" y="224716"/>
                        </a:cubicBezTo>
                        <a:cubicBezTo>
                          <a:pt x="599168" y="225002"/>
                          <a:pt x="602501" y="225859"/>
                          <a:pt x="602597" y="225383"/>
                        </a:cubicBezTo>
                        <a:cubicBezTo>
                          <a:pt x="602406" y="226526"/>
                          <a:pt x="610693" y="226811"/>
                          <a:pt x="612693" y="227097"/>
                        </a:cubicBezTo>
                        <a:cubicBezTo>
                          <a:pt x="614598" y="227288"/>
                          <a:pt x="614217" y="227478"/>
                          <a:pt x="615836" y="227859"/>
                        </a:cubicBezTo>
                        <a:cubicBezTo>
                          <a:pt x="617646" y="228240"/>
                          <a:pt x="619741" y="228526"/>
                          <a:pt x="621647" y="228812"/>
                        </a:cubicBezTo>
                        <a:cubicBezTo>
                          <a:pt x="623075" y="229097"/>
                          <a:pt x="633077" y="230145"/>
                          <a:pt x="632981" y="230717"/>
                        </a:cubicBezTo>
                        <a:cubicBezTo>
                          <a:pt x="635553" y="231003"/>
                          <a:pt x="636315" y="231003"/>
                          <a:pt x="636506" y="230431"/>
                        </a:cubicBezTo>
                        <a:cubicBezTo>
                          <a:pt x="636601" y="230145"/>
                          <a:pt x="638601" y="229859"/>
                          <a:pt x="639839" y="229955"/>
                        </a:cubicBezTo>
                        <a:cubicBezTo>
                          <a:pt x="639649" y="229955"/>
                          <a:pt x="640601" y="231003"/>
                          <a:pt x="641173" y="231193"/>
                        </a:cubicBezTo>
                        <a:cubicBezTo>
                          <a:pt x="642602" y="231669"/>
                          <a:pt x="644983" y="231955"/>
                          <a:pt x="646697" y="231955"/>
                        </a:cubicBezTo>
                        <a:cubicBezTo>
                          <a:pt x="648221" y="231955"/>
                          <a:pt x="650031" y="231955"/>
                          <a:pt x="651746" y="232145"/>
                        </a:cubicBezTo>
                        <a:cubicBezTo>
                          <a:pt x="652031" y="232145"/>
                          <a:pt x="652984" y="232717"/>
                          <a:pt x="653555" y="232907"/>
                        </a:cubicBezTo>
                        <a:cubicBezTo>
                          <a:pt x="656318" y="233574"/>
                          <a:pt x="656508" y="231860"/>
                          <a:pt x="658889" y="232145"/>
                        </a:cubicBezTo>
                        <a:cubicBezTo>
                          <a:pt x="662414" y="232526"/>
                          <a:pt x="658604" y="233384"/>
                          <a:pt x="660890" y="233765"/>
                        </a:cubicBezTo>
                        <a:cubicBezTo>
                          <a:pt x="664795" y="234527"/>
                          <a:pt x="669081" y="233860"/>
                          <a:pt x="672415" y="233765"/>
                        </a:cubicBezTo>
                        <a:cubicBezTo>
                          <a:pt x="673082" y="233765"/>
                          <a:pt x="680797" y="233955"/>
                          <a:pt x="677558" y="234336"/>
                        </a:cubicBezTo>
                        <a:cubicBezTo>
                          <a:pt x="674034" y="234050"/>
                          <a:pt x="673082" y="234527"/>
                          <a:pt x="676606" y="235003"/>
                        </a:cubicBezTo>
                        <a:cubicBezTo>
                          <a:pt x="677749" y="235193"/>
                          <a:pt x="681940" y="235479"/>
                          <a:pt x="681559" y="234908"/>
                        </a:cubicBezTo>
                        <a:cubicBezTo>
                          <a:pt x="681464" y="234717"/>
                          <a:pt x="679463" y="234050"/>
                          <a:pt x="680416" y="233955"/>
                        </a:cubicBezTo>
                        <a:cubicBezTo>
                          <a:pt x="680606" y="233955"/>
                          <a:pt x="686703" y="236146"/>
                          <a:pt x="687560" y="235670"/>
                        </a:cubicBezTo>
                        <a:cubicBezTo>
                          <a:pt x="688036" y="235384"/>
                          <a:pt x="687560" y="234908"/>
                          <a:pt x="688226" y="234622"/>
                        </a:cubicBezTo>
                        <a:cubicBezTo>
                          <a:pt x="688893" y="234336"/>
                          <a:pt x="690322" y="234336"/>
                          <a:pt x="691370" y="234146"/>
                        </a:cubicBezTo>
                        <a:cubicBezTo>
                          <a:pt x="691274" y="235003"/>
                          <a:pt x="690893" y="235289"/>
                          <a:pt x="694799" y="235670"/>
                        </a:cubicBezTo>
                        <a:cubicBezTo>
                          <a:pt x="695751" y="235765"/>
                          <a:pt x="701657" y="235765"/>
                          <a:pt x="699847" y="235193"/>
                        </a:cubicBezTo>
                        <a:lnTo>
                          <a:pt x="703276" y="235479"/>
                        </a:lnTo>
                        <a:cubicBezTo>
                          <a:pt x="703371" y="235765"/>
                          <a:pt x="702514" y="236146"/>
                          <a:pt x="703276" y="236432"/>
                        </a:cubicBezTo>
                        <a:cubicBezTo>
                          <a:pt x="704228" y="236813"/>
                          <a:pt x="706419" y="237099"/>
                          <a:pt x="707943" y="237099"/>
                        </a:cubicBezTo>
                        <a:cubicBezTo>
                          <a:pt x="711467" y="237099"/>
                          <a:pt x="712610" y="235670"/>
                          <a:pt x="715182" y="237099"/>
                        </a:cubicBezTo>
                        <a:cubicBezTo>
                          <a:pt x="714991" y="238527"/>
                          <a:pt x="717944" y="236908"/>
                          <a:pt x="720611" y="237003"/>
                        </a:cubicBezTo>
                        <a:cubicBezTo>
                          <a:pt x="722421" y="237099"/>
                          <a:pt x="724803" y="237956"/>
                          <a:pt x="726231" y="237765"/>
                        </a:cubicBezTo>
                        <a:cubicBezTo>
                          <a:pt x="726517" y="237670"/>
                          <a:pt x="728993" y="237099"/>
                          <a:pt x="728898" y="237003"/>
                        </a:cubicBezTo>
                        <a:cubicBezTo>
                          <a:pt x="730041" y="237479"/>
                          <a:pt x="728422" y="237670"/>
                          <a:pt x="731184" y="238051"/>
                        </a:cubicBezTo>
                        <a:cubicBezTo>
                          <a:pt x="732422" y="238241"/>
                          <a:pt x="734994" y="238527"/>
                          <a:pt x="735661" y="238051"/>
                        </a:cubicBezTo>
                        <a:cubicBezTo>
                          <a:pt x="736328" y="237670"/>
                          <a:pt x="738709" y="237956"/>
                          <a:pt x="740423" y="238051"/>
                        </a:cubicBezTo>
                        <a:cubicBezTo>
                          <a:pt x="741471" y="238051"/>
                          <a:pt x="742043" y="237289"/>
                          <a:pt x="744424" y="237384"/>
                        </a:cubicBezTo>
                        <a:lnTo>
                          <a:pt x="744329" y="238241"/>
                        </a:lnTo>
                        <a:cubicBezTo>
                          <a:pt x="745567" y="238337"/>
                          <a:pt x="747758" y="238432"/>
                          <a:pt x="747758" y="237956"/>
                        </a:cubicBezTo>
                        <a:cubicBezTo>
                          <a:pt x="749282" y="237670"/>
                          <a:pt x="749663" y="237670"/>
                          <a:pt x="751187" y="238051"/>
                        </a:cubicBezTo>
                        <a:cubicBezTo>
                          <a:pt x="752711" y="238146"/>
                          <a:pt x="752901" y="238051"/>
                          <a:pt x="752901" y="237670"/>
                        </a:cubicBezTo>
                        <a:cubicBezTo>
                          <a:pt x="752901" y="237194"/>
                          <a:pt x="755092" y="237289"/>
                          <a:pt x="756330" y="237289"/>
                        </a:cubicBezTo>
                        <a:lnTo>
                          <a:pt x="756235" y="238718"/>
                        </a:lnTo>
                        <a:cubicBezTo>
                          <a:pt x="756235" y="238146"/>
                          <a:pt x="761759" y="238051"/>
                          <a:pt x="763474" y="238051"/>
                        </a:cubicBezTo>
                        <a:cubicBezTo>
                          <a:pt x="765855" y="238051"/>
                          <a:pt x="765760" y="238432"/>
                          <a:pt x="767474" y="238622"/>
                        </a:cubicBezTo>
                        <a:cubicBezTo>
                          <a:pt x="774904" y="239099"/>
                          <a:pt x="782810" y="238908"/>
                          <a:pt x="790430" y="238908"/>
                        </a:cubicBezTo>
                        <a:cubicBezTo>
                          <a:pt x="790334" y="238908"/>
                          <a:pt x="790906" y="239289"/>
                          <a:pt x="792239" y="239289"/>
                        </a:cubicBezTo>
                        <a:cubicBezTo>
                          <a:pt x="793478" y="239289"/>
                          <a:pt x="794811" y="239289"/>
                          <a:pt x="796049" y="239194"/>
                        </a:cubicBezTo>
                        <a:lnTo>
                          <a:pt x="808241" y="238337"/>
                        </a:lnTo>
                        <a:cubicBezTo>
                          <a:pt x="813671" y="237956"/>
                          <a:pt x="819481" y="237575"/>
                          <a:pt x="824815" y="237099"/>
                        </a:cubicBezTo>
                        <a:cubicBezTo>
                          <a:pt x="827006" y="236908"/>
                          <a:pt x="829196" y="236717"/>
                          <a:pt x="830339" y="236336"/>
                        </a:cubicBezTo>
                        <a:cubicBezTo>
                          <a:pt x="831101" y="236051"/>
                          <a:pt x="833102" y="236051"/>
                          <a:pt x="834245" y="235955"/>
                        </a:cubicBezTo>
                        <a:cubicBezTo>
                          <a:pt x="833197" y="235955"/>
                          <a:pt x="832244" y="236336"/>
                          <a:pt x="833768" y="236336"/>
                        </a:cubicBezTo>
                        <a:cubicBezTo>
                          <a:pt x="836912" y="236432"/>
                          <a:pt x="840341" y="236051"/>
                          <a:pt x="843484" y="235765"/>
                        </a:cubicBezTo>
                        <a:cubicBezTo>
                          <a:pt x="844817" y="235670"/>
                          <a:pt x="848532" y="235479"/>
                          <a:pt x="849389" y="235003"/>
                        </a:cubicBezTo>
                        <a:cubicBezTo>
                          <a:pt x="850056" y="234717"/>
                          <a:pt x="848913" y="233955"/>
                          <a:pt x="848913" y="233670"/>
                        </a:cubicBezTo>
                        <a:cubicBezTo>
                          <a:pt x="851485" y="233479"/>
                          <a:pt x="852152" y="234241"/>
                          <a:pt x="852342" y="234622"/>
                        </a:cubicBezTo>
                        <a:cubicBezTo>
                          <a:pt x="852533" y="235289"/>
                          <a:pt x="855295" y="234717"/>
                          <a:pt x="857771" y="234527"/>
                        </a:cubicBezTo>
                        <a:cubicBezTo>
                          <a:pt x="861105" y="234241"/>
                          <a:pt x="864820" y="233860"/>
                          <a:pt x="868058" y="233765"/>
                        </a:cubicBezTo>
                        <a:cubicBezTo>
                          <a:pt x="868630" y="233765"/>
                          <a:pt x="869487" y="233955"/>
                          <a:pt x="869868" y="233860"/>
                        </a:cubicBezTo>
                        <a:cubicBezTo>
                          <a:pt x="871583" y="233670"/>
                          <a:pt x="872440" y="233288"/>
                          <a:pt x="873869" y="232907"/>
                        </a:cubicBezTo>
                        <a:cubicBezTo>
                          <a:pt x="876726" y="232145"/>
                          <a:pt x="880727" y="232717"/>
                          <a:pt x="883679" y="232431"/>
                        </a:cubicBezTo>
                        <a:cubicBezTo>
                          <a:pt x="886918" y="232145"/>
                          <a:pt x="887585" y="231479"/>
                          <a:pt x="889109" y="230717"/>
                        </a:cubicBezTo>
                        <a:cubicBezTo>
                          <a:pt x="891871" y="229288"/>
                          <a:pt x="891109" y="231003"/>
                          <a:pt x="891395" y="231193"/>
                        </a:cubicBezTo>
                        <a:cubicBezTo>
                          <a:pt x="892061" y="231764"/>
                          <a:pt x="895490" y="230050"/>
                          <a:pt x="895871" y="229955"/>
                        </a:cubicBezTo>
                        <a:cubicBezTo>
                          <a:pt x="898538" y="229097"/>
                          <a:pt x="899396" y="229955"/>
                          <a:pt x="901301" y="229955"/>
                        </a:cubicBezTo>
                        <a:cubicBezTo>
                          <a:pt x="903682" y="229955"/>
                          <a:pt x="906730" y="229383"/>
                          <a:pt x="909111" y="228907"/>
                        </a:cubicBezTo>
                        <a:cubicBezTo>
                          <a:pt x="910540" y="228621"/>
                          <a:pt x="919017" y="227097"/>
                          <a:pt x="919112" y="227859"/>
                        </a:cubicBezTo>
                        <a:cubicBezTo>
                          <a:pt x="921017" y="227764"/>
                          <a:pt x="923303" y="227192"/>
                          <a:pt x="925113" y="226907"/>
                        </a:cubicBezTo>
                        <a:cubicBezTo>
                          <a:pt x="928066" y="226049"/>
                          <a:pt x="931590" y="227669"/>
                          <a:pt x="933114" y="230526"/>
                        </a:cubicBezTo>
                        <a:cubicBezTo>
                          <a:pt x="934733" y="233384"/>
                          <a:pt x="934162" y="237194"/>
                          <a:pt x="931876" y="239575"/>
                        </a:cubicBezTo>
                        <a:cubicBezTo>
                          <a:pt x="930352" y="241385"/>
                          <a:pt x="927494" y="242051"/>
                          <a:pt x="927590" y="242718"/>
                        </a:cubicBezTo>
                        <a:cubicBezTo>
                          <a:pt x="927590" y="242337"/>
                          <a:pt x="927971" y="241670"/>
                          <a:pt x="926447" y="241670"/>
                        </a:cubicBezTo>
                        <a:cubicBezTo>
                          <a:pt x="925208" y="241670"/>
                          <a:pt x="924541" y="242147"/>
                          <a:pt x="923113" y="242242"/>
                        </a:cubicBezTo>
                        <a:cubicBezTo>
                          <a:pt x="922351" y="242337"/>
                          <a:pt x="921494" y="242337"/>
                          <a:pt x="920636" y="242432"/>
                        </a:cubicBezTo>
                        <a:cubicBezTo>
                          <a:pt x="917207" y="242718"/>
                          <a:pt x="913969" y="243195"/>
                          <a:pt x="910445" y="243671"/>
                        </a:cubicBezTo>
                        <a:cubicBezTo>
                          <a:pt x="909016" y="244242"/>
                          <a:pt x="902253" y="245099"/>
                          <a:pt x="902253" y="245099"/>
                        </a:cubicBezTo>
                        <a:cubicBezTo>
                          <a:pt x="901015" y="246052"/>
                          <a:pt x="902158" y="246719"/>
                          <a:pt x="900539" y="247766"/>
                        </a:cubicBezTo>
                        <a:cubicBezTo>
                          <a:pt x="900158" y="248052"/>
                          <a:pt x="895395" y="247766"/>
                          <a:pt x="897776" y="246719"/>
                        </a:cubicBezTo>
                        <a:cubicBezTo>
                          <a:pt x="900348" y="245671"/>
                          <a:pt x="898443" y="245671"/>
                          <a:pt x="895109" y="246052"/>
                        </a:cubicBezTo>
                        <a:cubicBezTo>
                          <a:pt x="893681" y="246242"/>
                          <a:pt x="891299" y="246433"/>
                          <a:pt x="890252" y="246909"/>
                        </a:cubicBezTo>
                        <a:cubicBezTo>
                          <a:pt x="889394" y="247290"/>
                          <a:pt x="889871" y="247385"/>
                          <a:pt x="888061" y="247481"/>
                        </a:cubicBezTo>
                        <a:cubicBezTo>
                          <a:pt x="886728" y="247576"/>
                          <a:pt x="880536" y="247195"/>
                          <a:pt x="881393" y="246624"/>
                        </a:cubicBezTo>
                        <a:cubicBezTo>
                          <a:pt x="880250" y="247290"/>
                          <a:pt x="879203" y="247481"/>
                          <a:pt x="876250" y="247766"/>
                        </a:cubicBezTo>
                        <a:cubicBezTo>
                          <a:pt x="873678" y="248052"/>
                          <a:pt x="871392" y="248338"/>
                          <a:pt x="869011" y="248814"/>
                        </a:cubicBezTo>
                        <a:cubicBezTo>
                          <a:pt x="868439" y="248909"/>
                          <a:pt x="866153" y="249576"/>
                          <a:pt x="865772" y="249576"/>
                        </a:cubicBezTo>
                        <a:cubicBezTo>
                          <a:pt x="865106" y="249481"/>
                          <a:pt x="864248" y="249100"/>
                          <a:pt x="863296" y="249100"/>
                        </a:cubicBezTo>
                        <a:cubicBezTo>
                          <a:pt x="861486" y="249195"/>
                          <a:pt x="860057" y="249671"/>
                          <a:pt x="858248" y="249862"/>
                        </a:cubicBezTo>
                        <a:lnTo>
                          <a:pt x="852247" y="250338"/>
                        </a:lnTo>
                        <a:cubicBezTo>
                          <a:pt x="849580" y="249862"/>
                          <a:pt x="849008" y="251005"/>
                          <a:pt x="848723" y="251386"/>
                        </a:cubicBezTo>
                        <a:cubicBezTo>
                          <a:pt x="848341" y="251862"/>
                          <a:pt x="847008" y="251957"/>
                          <a:pt x="845484" y="252053"/>
                        </a:cubicBezTo>
                        <a:cubicBezTo>
                          <a:pt x="845484" y="251195"/>
                          <a:pt x="845960" y="250910"/>
                          <a:pt x="842246" y="251100"/>
                        </a:cubicBezTo>
                        <a:cubicBezTo>
                          <a:pt x="835673" y="251481"/>
                          <a:pt x="829006" y="251862"/>
                          <a:pt x="822434" y="252243"/>
                        </a:cubicBezTo>
                        <a:cubicBezTo>
                          <a:pt x="821957" y="252243"/>
                          <a:pt x="814909" y="252529"/>
                          <a:pt x="815957" y="252815"/>
                        </a:cubicBezTo>
                        <a:cubicBezTo>
                          <a:pt x="817766" y="253386"/>
                          <a:pt x="813671" y="253482"/>
                          <a:pt x="812242" y="253386"/>
                        </a:cubicBezTo>
                        <a:cubicBezTo>
                          <a:pt x="810813" y="253291"/>
                          <a:pt x="811670" y="252910"/>
                          <a:pt x="810623" y="252815"/>
                        </a:cubicBezTo>
                        <a:cubicBezTo>
                          <a:pt x="809765" y="252720"/>
                          <a:pt x="808527" y="252815"/>
                          <a:pt x="807670" y="252815"/>
                        </a:cubicBezTo>
                        <a:cubicBezTo>
                          <a:pt x="805955" y="252815"/>
                          <a:pt x="800907" y="252815"/>
                          <a:pt x="799478" y="253291"/>
                        </a:cubicBezTo>
                        <a:cubicBezTo>
                          <a:pt x="798240" y="253672"/>
                          <a:pt x="796716" y="253482"/>
                          <a:pt x="794716" y="253672"/>
                        </a:cubicBezTo>
                        <a:cubicBezTo>
                          <a:pt x="793478" y="253767"/>
                          <a:pt x="792144" y="254434"/>
                          <a:pt x="791478" y="254434"/>
                        </a:cubicBezTo>
                        <a:cubicBezTo>
                          <a:pt x="790811" y="254434"/>
                          <a:pt x="790334" y="254053"/>
                          <a:pt x="789668" y="253958"/>
                        </a:cubicBezTo>
                        <a:cubicBezTo>
                          <a:pt x="787763" y="253672"/>
                          <a:pt x="785477" y="253577"/>
                          <a:pt x="783191" y="253672"/>
                        </a:cubicBezTo>
                        <a:cubicBezTo>
                          <a:pt x="779857" y="253767"/>
                          <a:pt x="775952" y="253862"/>
                          <a:pt x="772523" y="253958"/>
                        </a:cubicBezTo>
                        <a:cubicBezTo>
                          <a:pt x="770713" y="254053"/>
                          <a:pt x="770046" y="254339"/>
                          <a:pt x="770046" y="254720"/>
                        </a:cubicBezTo>
                        <a:cubicBezTo>
                          <a:pt x="766236" y="255672"/>
                          <a:pt x="778428" y="257196"/>
                          <a:pt x="776904" y="255101"/>
                        </a:cubicBezTo>
                        <a:cubicBezTo>
                          <a:pt x="776904" y="255672"/>
                          <a:pt x="785381" y="255482"/>
                          <a:pt x="786905" y="256053"/>
                        </a:cubicBezTo>
                        <a:cubicBezTo>
                          <a:pt x="787953" y="256434"/>
                          <a:pt x="788334" y="256149"/>
                          <a:pt x="789858" y="255958"/>
                        </a:cubicBezTo>
                        <a:cubicBezTo>
                          <a:pt x="791382" y="255767"/>
                          <a:pt x="793192" y="255767"/>
                          <a:pt x="794811" y="255672"/>
                        </a:cubicBezTo>
                        <a:cubicBezTo>
                          <a:pt x="802622" y="255101"/>
                          <a:pt x="811194" y="254910"/>
                          <a:pt x="819100" y="254720"/>
                        </a:cubicBezTo>
                        <a:cubicBezTo>
                          <a:pt x="824053" y="254624"/>
                          <a:pt x="835102" y="254910"/>
                          <a:pt x="835292" y="253005"/>
                        </a:cubicBezTo>
                        <a:cubicBezTo>
                          <a:pt x="835292" y="252910"/>
                          <a:pt x="836340" y="251576"/>
                          <a:pt x="837102" y="251957"/>
                        </a:cubicBezTo>
                        <a:cubicBezTo>
                          <a:pt x="837769" y="252243"/>
                          <a:pt x="838721" y="252624"/>
                          <a:pt x="838721" y="253005"/>
                        </a:cubicBezTo>
                        <a:cubicBezTo>
                          <a:pt x="838721" y="253196"/>
                          <a:pt x="840055" y="255291"/>
                          <a:pt x="840341" y="255196"/>
                        </a:cubicBezTo>
                        <a:cubicBezTo>
                          <a:pt x="841007" y="255005"/>
                          <a:pt x="840436" y="254910"/>
                          <a:pt x="841674" y="254720"/>
                        </a:cubicBezTo>
                        <a:cubicBezTo>
                          <a:pt x="842912" y="254529"/>
                          <a:pt x="844246" y="254434"/>
                          <a:pt x="845579" y="254339"/>
                        </a:cubicBezTo>
                        <a:cubicBezTo>
                          <a:pt x="847580" y="254243"/>
                          <a:pt x="850723" y="253958"/>
                          <a:pt x="850723" y="254529"/>
                        </a:cubicBezTo>
                        <a:cubicBezTo>
                          <a:pt x="850723" y="253386"/>
                          <a:pt x="854914" y="253862"/>
                          <a:pt x="855676" y="253005"/>
                        </a:cubicBezTo>
                        <a:cubicBezTo>
                          <a:pt x="856057" y="252529"/>
                          <a:pt x="857581" y="251386"/>
                          <a:pt x="860153" y="251957"/>
                        </a:cubicBezTo>
                        <a:cubicBezTo>
                          <a:pt x="861391" y="252243"/>
                          <a:pt x="860724" y="252720"/>
                          <a:pt x="862534" y="252910"/>
                        </a:cubicBezTo>
                        <a:cubicBezTo>
                          <a:pt x="863772" y="253005"/>
                          <a:pt x="865487" y="252815"/>
                          <a:pt x="865963" y="252434"/>
                        </a:cubicBezTo>
                        <a:cubicBezTo>
                          <a:pt x="866439" y="251957"/>
                          <a:pt x="866915" y="252053"/>
                          <a:pt x="869011" y="251862"/>
                        </a:cubicBezTo>
                        <a:cubicBezTo>
                          <a:pt x="870059" y="251767"/>
                          <a:pt x="869487" y="252053"/>
                          <a:pt x="869868" y="252243"/>
                        </a:cubicBezTo>
                        <a:cubicBezTo>
                          <a:pt x="871392" y="252910"/>
                          <a:pt x="876821" y="250814"/>
                          <a:pt x="879774" y="251195"/>
                        </a:cubicBezTo>
                        <a:cubicBezTo>
                          <a:pt x="881965" y="250910"/>
                          <a:pt x="884822" y="249481"/>
                          <a:pt x="885394" y="249671"/>
                        </a:cubicBezTo>
                        <a:cubicBezTo>
                          <a:pt x="885775" y="249767"/>
                          <a:pt x="886728" y="250433"/>
                          <a:pt x="887394" y="250243"/>
                        </a:cubicBezTo>
                        <a:cubicBezTo>
                          <a:pt x="888728" y="249957"/>
                          <a:pt x="887870" y="249481"/>
                          <a:pt x="889299" y="249100"/>
                        </a:cubicBezTo>
                        <a:cubicBezTo>
                          <a:pt x="889299" y="249100"/>
                          <a:pt x="891585" y="250148"/>
                          <a:pt x="891680" y="250148"/>
                        </a:cubicBezTo>
                        <a:cubicBezTo>
                          <a:pt x="893014" y="249290"/>
                          <a:pt x="895109" y="248624"/>
                          <a:pt x="898538" y="248624"/>
                        </a:cubicBezTo>
                        <a:cubicBezTo>
                          <a:pt x="900062" y="248624"/>
                          <a:pt x="901967" y="248528"/>
                          <a:pt x="903777" y="248243"/>
                        </a:cubicBezTo>
                        <a:cubicBezTo>
                          <a:pt x="904444" y="248147"/>
                          <a:pt x="906444" y="247576"/>
                          <a:pt x="904634" y="247862"/>
                        </a:cubicBezTo>
                        <a:lnTo>
                          <a:pt x="908635" y="247290"/>
                        </a:lnTo>
                        <a:cubicBezTo>
                          <a:pt x="911397" y="246909"/>
                          <a:pt x="909206" y="247195"/>
                          <a:pt x="910540" y="246624"/>
                        </a:cubicBezTo>
                        <a:cubicBezTo>
                          <a:pt x="911492" y="246242"/>
                          <a:pt x="916160" y="246147"/>
                          <a:pt x="917398" y="245957"/>
                        </a:cubicBezTo>
                        <a:cubicBezTo>
                          <a:pt x="919017" y="245766"/>
                          <a:pt x="922446" y="245480"/>
                          <a:pt x="923875" y="244909"/>
                        </a:cubicBezTo>
                        <a:cubicBezTo>
                          <a:pt x="925018" y="244433"/>
                          <a:pt x="924065" y="243766"/>
                          <a:pt x="927399" y="244052"/>
                        </a:cubicBezTo>
                        <a:cubicBezTo>
                          <a:pt x="928733" y="244909"/>
                          <a:pt x="933876" y="242432"/>
                          <a:pt x="931304" y="242813"/>
                        </a:cubicBezTo>
                        <a:cubicBezTo>
                          <a:pt x="931019" y="242051"/>
                          <a:pt x="933305" y="240623"/>
                          <a:pt x="934924" y="238337"/>
                        </a:cubicBezTo>
                        <a:cubicBezTo>
                          <a:pt x="935876" y="236717"/>
                          <a:pt x="937019" y="236908"/>
                          <a:pt x="936448" y="232717"/>
                        </a:cubicBezTo>
                        <a:cubicBezTo>
                          <a:pt x="936448" y="232431"/>
                          <a:pt x="935876" y="231003"/>
                          <a:pt x="935114" y="229764"/>
                        </a:cubicBezTo>
                        <a:cubicBezTo>
                          <a:pt x="934353" y="228526"/>
                          <a:pt x="933209" y="227669"/>
                          <a:pt x="933209" y="227574"/>
                        </a:cubicBezTo>
                        <a:cubicBezTo>
                          <a:pt x="933305" y="227192"/>
                          <a:pt x="935781" y="230145"/>
                          <a:pt x="935114" y="228526"/>
                        </a:cubicBezTo>
                        <a:cubicBezTo>
                          <a:pt x="934638" y="226811"/>
                          <a:pt x="930638" y="224621"/>
                          <a:pt x="929590" y="224716"/>
                        </a:cubicBezTo>
                        <a:cubicBezTo>
                          <a:pt x="927304" y="223668"/>
                          <a:pt x="924256" y="224240"/>
                          <a:pt x="922732" y="224240"/>
                        </a:cubicBezTo>
                        <a:cubicBezTo>
                          <a:pt x="921113" y="224145"/>
                          <a:pt x="919874" y="224240"/>
                          <a:pt x="917779" y="224430"/>
                        </a:cubicBezTo>
                        <a:cubicBezTo>
                          <a:pt x="915493" y="224716"/>
                          <a:pt x="913112" y="225097"/>
                          <a:pt x="911016" y="225573"/>
                        </a:cubicBezTo>
                        <a:cubicBezTo>
                          <a:pt x="908825" y="226049"/>
                          <a:pt x="907873" y="226716"/>
                          <a:pt x="906444" y="226430"/>
                        </a:cubicBezTo>
                        <a:cubicBezTo>
                          <a:pt x="904825" y="226049"/>
                          <a:pt x="901967" y="226335"/>
                          <a:pt x="899491" y="226811"/>
                        </a:cubicBezTo>
                        <a:cubicBezTo>
                          <a:pt x="897681" y="227192"/>
                          <a:pt x="898253" y="227574"/>
                          <a:pt x="898253" y="227954"/>
                        </a:cubicBezTo>
                        <a:cubicBezTo>
                          <a:pt x="898157" y="226716"/>
                          <a:pt x="891014" y="228050"/>
                          <a:pt x="889013" y="228812"/>
                        </a:cubicBezTo>
                        <a:cubicBezTo>
                          <a:pt x="887870" y="229288"/>
                          <a:pt x="885584" y="229574"/>
                          <a:pt x="884727" y="229288"/>
                        </a:cubicBezTo>
                        <a:cubicBezTo>
                          <a:pt x="884156" y="229097"/>
                          <a:pt x="885965" y="228716"/>
                          <a:pt x="884918" y="228621"/>
                        </a:cubicBezTo>
                        <a:cubicBezTo>
                          <a:pt x="883965" y="228526"/>
                          <a:pt x="882727" y="229097"/>
                          <a:pt x="881965" y="229288"/>
                        </a:cubicBezTo>
                        <a:cubicBezTo>
                          <a:pt x="880155" y="229764"/>
                          <a:pt x="877488" y="229955"/>
                          <a:pt x="875964" y="229669"/>
                        </a:cubicBezTo>
                        <a:cubicBezTo>
                          <a:pt x="875964" y="228907"/>
                          <a:pt x="872821" y="230240"/>
                          <a:pt x="871678" y="230431"/>
                        </a:cubicBezTo>
                        <a:cubicBezTo>
                          <a:pt x="868916" y="230812"/>
                          <a:pt x="865487" y="230812"/>
                          <a:pt x="863105" y="231383"/>
                        </a:cubicBezTo>
                        <a:cubicBezTo>
                          <a:pt x="861010" y="231955"/>
                          <a:pt x="857771" y="232145"/>
                          <a:pt x="855390" y="232241"/>
                        </a:cubicBezTo>
                        <a:cubicBezTo>
                          <a:pt x="852628" y="232336"/>
                          <a:pt x="847961" y="232336"/>
                          <a:pt x="845579" y="233098"/>
                        </a:cubicBezTo>
                        <a:cubicBezTo>
                          <a:pt x="844627" y="233384"/>
                          <a:pt x="843198" y="232907"/>
                          <a:pt x="842246" y="232812"/>
                        </a:cubicBezTo>
                        <a:cubicBezTo>
                          <a:pt x="840722" y="232717"/>
                          <a:pt x="840055" y="233193"/>
                          <a:pt x="838150" y="233384"/>
                        </a:cubicBezTo>
                        <a:cubicBezTo>
                          <a:pt x="836054" y="233479"/>
                          <a:pt x="833768" y="233574"/>
                          <a:pt x="831768" y="233765"/>
                        </a:cubicBezTo>
                        <a:cubicBezTo>
                          <a:pt x="829482" y="233955"/>
                          <a:pt x="830244" y="234432"/>
                          <a:pt x="827672" y="234146"/>
                        </a:cubicBezTo>
                        <a:cubicBezTo>
                          <a:pt x="825291" y="233860"/>
                          <a:pt x="819576" y="233574"/>
                          <a:pt x="819576" y="234812"/>
                        </a:cubicBezTo>
                        <a:cubicBezTo>
                          <a:pt x="819576" y="233479"/>
                          <a:pt x="805955" y="234527"/>
                          <a:pt x="803193" y="235193"/>
                        </a:cubicBezTo>
                        <a:cubicBezTo>
                          <a:pt x="800907" y="235765"/>
                          <a:pt x="797859" y="233765"/>
                          <a:pt x="795002" y="235098"/>
                        </a:cubicBezTo>
                        <a:cubicBezTo>
                          <a:pt x="793763" y="235670"/>
                          <a:pt x="793097" y="236336"/>
                          <a:pt x="790525" y="235670"/>
                        </a:cubicBezTo>
                        <a:cubicBezTo>
                          <a:pt x="789763" y="235670"/>
                          <a:pt x="784429" y="235765"/>
                          <a:pt x="784715" y="235860"/>
                        </a:cubicBezTo>
                        <a:cubicBezTo>
                          <a:pt x="784524" y="235765"/>
                          <a:pt x="786239" y="235479"/>
                          <a:pt x="784905" y="235384"/>
                        </a:cubicBezTo>
                        <a:cubicBezTo>
                          <a:pt x="783857" y="235289"/>
                          <a:pt x="782238" y="235384"/>
                          <a:pt x="781095" y="235384"/>
                        </a:cubicBezTo>
                        <a:cubicBezTo>
                          <a:pt x="777952" y="235384"/>
                          <a:pt x="774523" y="234908"/>
                          <a:pt x="771665" y="235003"/>
                        </a:cubicBezTo>
                        <a:cubicBezTo>
                          <a:pt x="774428" y="235289"/>
                          <a:pt x="775666" y="236527"/>
                          <a:pt x="773285" y="237099"/>
                        </a:cubicBezTo>
                        <a:cubicBezTo>
                          <a:pt x="770427" y="237099"/>
                          <a:pt x="772141" y="236241"/>
                          <a:pt x="772332" y="235955"/>
                        </a:cubicBezTo>
                        <a:cubicBezTo>
                          <a:pt x="772618" y="235479"/>
                          <a:pt x="768617" y="235860"/>
                          <a:pt x="767379" y="235765"/>
                        </a:cubicBezTo>
                        <a:cubicBezTo>
                          <a:pt x="766236" y="235670"/>
                          <a:pt x="764045" y="235003"/>
                          <a:pt x="763379" y="235193"/>
                        </a:cubicBezTo>
                        <a:cubicBezTo>
                          <a:pt x="762616" y="235479"/>
                          <a:pt x="762236" y="235860"/>
                          <a:pt x="760426" y="235670"/>
                        </a:cubicBezTo>
                        <a:cubicBezTo>
                          <a:pt x="757664" y="235479"/>
                          <a:pt x="755949" y="235003"/>
                          <a:pt x="752901" y="235003"/>
                        </a:cubicBezTo>
                        <a:cubicBezTo>
                          <a:pt x="754806" y="235574"/>
                          <a:pt x="741947" y="234908"/>
                          <a:pt x="740614" y="235003"/>
                        </a:cubicBezTo>
                        <a:cubicBezTo>
                          <a:pt x="739757" y="235098"/>
                          <a:pt x="741566" y="235860"/>
                          <a:pt x="740042" y="236051"/>
                        </a:cubicBezTo>
                        <a:cubicBezTo>
                          <a:pt x="738042" y="236336"/>
                          <a:pt x="737375" y="235193"/>
                          <a:pt x="737471" y="234908"/>
                        </a:cubicBezTo>
                        <a:cubicBezTo>
                          <a:pt x="737471" y="235193"/>
                          <a:pt x="736423" y="235670"/>
                          <a:pt x="734994" y="235289"/>
                        </a:cubicBezTo>
                        <a:cubicBezTo>
                          <a:pt x="733756" y="235003"/>
                          <a:pt x="734518" y="234527"/>
                          <a:pt x="733184" y="234336"/>
                        </a:cubicBezTo>
                        <a:cubicBezTo>
                          <a:pt x="732422" y="234241"/>
                          <a:pt x="731089" y="235289"/>
                          <a:pt x="728803" y="235098"/>
                        </a:cubicBezTo>
                        <a:cubicBezTo>
                          <a:pt x="728136" y="235003"/>
                          <a:pt x="724707" y="233955"/>
                          <a:pt x="724707" y="234336"/>
                        </a:cubicBezTo>
                        <a:cubicBezTo>
                          <a:pt x="724707" y="234622"/>
                          <a:pt x="726231" y="234908"/>
                          <a:pt x="724516" y="235003"/>
                        </a:cubicBezTo>
                        <a:cubicBezTo>
                          <a:pt x="723945" y="235003"/>
                          <a:pt x="723183" y="235003"/>
                          <a:pt x="722707" y="234908"/>
                        </a:cubicBezTo>
                        <a:cubicBezTo>
                          <a:pt x="721278" y="234622"/>
                          <a:pt x="723183" y="233860"/>
                          <a:pt x="721088" y="233670"/>
                        </a:cubicBezTo>
                        <a:cubicBezTo>
                          <a:pt x="719659" y="233574"/>
                          <a:pt x="717754" y="233479"/>
                          <a:pt x="716325" y="233479"/>
                        </a:cubicBezTo>
                        <a:cubicBezTo>
                          <a:pt x="715754" y="233479"/>
                          <a:pt x="715182" y="233765"/>
                          <a:pt x="715087" y="233765"/>
                        </a:cubicBezTo>
                        <a:cubicBezTo>
                          <a:pt x="712420" y="233670"/>
                          <a:pt x="709753" y="233479"/>
                          <a:pt x="706991" y="233384"/>
                        </a:cubicBezTo>
                        <a:cubicBezTo>
                          <a:pt x="703847" y="233288"/>
                          <a:pt x="703371" y="233574"/>
                          <a:pt x="706610" y="234146"/>
                        </a:cubicBezTo>
                        <a:cubicBezTo>
                          <a:pt x="704133" y="233955"/>
                          <a:pt x="701657" y="233860"/>
                          <a:pt x="699847" y="233193"/>
                        </a:cubicBezTo>
                        <a:cubicBezTo>
                          <a:pt x="698418" y="232717"/>
                          <a:pt x="696037" y="231955"/>
                          <a:pt x="693751" y="232145"/>
                        </a:cubicBezTo>
                        <a:cubicBezTo>
                          <a:pt x="692036" y="232336"/>
                          <a:pt x="691941" y="232526"/>
                          <a:pt x="689655" y="232336"/>
                        </a:cubicBezTo>
                        <a:cubicBezTo>
                          <a:pt x="688798" y="232241"/>
                          <a:pt x="687083" y="232050"/>
                          <a:pt x="686226" y="232050"/>
                        </a:cubicBezTo>
                        <a:cubicBezTo>
                          <a:pt x="686226" y="232145"/>
                          <a:pt x="686321" y="232336"/>
                          <a:pt x="685750" y="232336"/>
                        </a:cubicBezTo>
                        <a:cubicBezTo>
                          <a:pt x="683654" y="232431"/>
                          <a:pt x="680416" y="231955"/>
                          <a:pt x="678035" y="231955"/>
                        </a:cubicBezTo>
                        <a:cubicBezTo>
                          <a:pt x="675653" y="231955"/>
                          <a:pt x="673748" y="232241"/>
                          <a:pt x="672129" y="231574"/>
                        </a:cubicBezTo>
                        <a:cubicBezTo>
                          <a:pt x="671177" y="231193"/>
                          <a:pt x="666128" y="230812"/>
                          <a:pt x="665081" y="230907"/>
                        </a:cubicBezTo>
                        <a:cubicBezTo>
                          <a:pt x="663938" y="231098"/>
                          <a:pt x="667653" y="231860"/>
                          <a:pt x="668319" y="231860"/>
                        </a:cubicBezTo>
                        <a:cubicBezTo>
                          <a:pt x="666605" y="231669"/>
                          <a:pt x="664890" y="231479"/>
                          <a:pt x="663366" y="231098"/>
                        </a:cubicBezTo>
                        <a:cubicBezTo>
                          <a:pt x="662033" y="230717"/>
                          <a:pt x="661271" y="230336"/>
                          <a:pt x="659651" y="230050"/>
                        </a:cubicBezTo>
                        <a:cubicBezTo>
                          <a:pt x="656889" y="229574"/>
                          <a:pt x="655937" y="230050"/>
                          <a:pt x="653365" y="229478"/>
                        </a:cubicBezTo>
                        <a:cubicBezTo>
                          <a:pt x="652317" y="229193"/>
                          <a:pt x="649460" y="227764"/>
                          <a:pt x="648698" y="228431"/>
                        </a:cubicBezTo>
                        <a:cubicBezTo>
                          <a:pt x="648221" y="228907"/>
                          <a:pt x="647650" y="229669"/>
                          <a:pt x="644888" y="228812"/>
                        </a:cubicBezTo>
                        <a:cubicBezTo>
                          <a:pt x="643173" y="228335"/>
                          <a:pt x="643173" y="227954"/>
                          <a:pt x="640887" y="227574"/>
                        </a:cubicBezTo>
                        <a:cubicBezTo>
                          <a:pt x="640125" y="227478"/>
                          <a:pt x="634505" y="226621"/>
                          <a:pt x="634315" y="226907"/>
                        </a:cubicBezTo>
                        <a:cubicBezTo>
                          <a:pt x="634124" y="227097"/>
                          <a:pt x="636029" y="228335"/>
                          <a:pt x="632791" y="227859"/>
                        </a:cubicBezTo>
                        <a:cubicBezTo>
                          <a:pt x="630410" y="227478"/>
                          <a:pt x="632219" y="227097"/>
                          <a:pt x="631362" y="226716"/>
                        </a:cubicBezTo>
                        <a:cubicBezTo>
                          <a:pt x="631457" y="226716"/>
                          <a:pt x="628886" y="227192"/>
                          <a:pt x="628600" y="227288"/>
                        </a:cubicBezTo>
                        <a:cubicBezTo>
                          <a:pt x="626885" y="227478"/>
                          <a:pt x="626599" y="227097"/>
                          <a:pt x="625838" y="226716"/>
                        </a:cubicBezTo>
                        <a:cubicBezTo>
                          <a:pt x="624695" y="226049"/>
                          <a:pt x="619361" y="224907"/>
                          <a:pt x="617265" y="224811"/>
                        </a:cubicBezTo>
                        <a:cubicBezTo>
                          <a:pt x="614884" y="224716"/>
                          <a:pt x="617170" y="226430"/>
                          <a:pt x="616027" y="226335"/>
                        </a:cubicBezTo>
                        <a:cubicBezTo>
                          <a:pt x="614408" y="226145"/>
                          <a:pt x="614312" y="225668"/>
                          <a:pt x="613455" y="225383"/>
                        </a:cubicBezTo>
                        <a:cubicBezTo>
                          <a:pt x="612312" y="224907"/>
                          <a:pt x="610503" y="224525"/>
                          <a:pt x="608978" y="224240"/>
                        </a:cubicBezTo>
                        <a:cubicBezTo>
                          <a:pt x="606788" y="223859"/>
                          <a:pt x="602597" y="222335"/>
                          <a:pt x="600882" y="222239"/>
                        </a:cubicBezTo>
                        <a:cubicBezTo>
                          <a:pt x="600025" y="222239"/>
                          <a:pt x="598406" y="222716"/>
                          <a:pt x="597644" y="222335"/>
                        </a:cubicBezTo>
                        <a:cubicBezTo>
                          <a:pt x="596977" y="221954"/>
                          <a:pt x="596977" y="221763"/>
                          <a:pt x="595453" y="221478"/>
                        </a:cubicBezTo>
                        <a:cubicBezTo>
                          <a:pt x="591833" y="220906"/>
                          <a:pt x="590119" y="221858"/>
                          <a:pt x="586690" y="221478"/>
                        </a:cubicBezTo>
                        <a:cubicBezTo>
                          <a:pt x="583070" y="220906"/>
                          <a:pt x="581737" y="219287"/>
                          <a:pt x="579070" y="218810"/>
                        </a:cubicBezTo>
                        <a:cubicBezTo>
                          <a:pt x="578117" y="218620"/>
                          <a:pt x="579451" y="219477"/>
                          <a:pt x="579737" y="219572"/>
                        </a:cubicBezTo>
                        <a:cubicBezTo>
                          <a:pt x="577546" y="219191"/>
                          <a:pt x="577355" y="218429"/>
                          <a:pt x="575450" y="218144"/>
                        </a:cubicBezTo>
                        <a:cubicBezTo>
                          <a:pt x="572974" y="217763"/>
                          <a:pt x="571164" y="217667"/>
                          <a:pt x="568592" y="217191"/>
                        </a:cubicBezTo>
                        <a:cubicBezTo>
                          <a:pt x="569831" y="217382"/>
                          <a:pt x="566878" y="216905"/>
                          <a:pt x="565830" y="216905"/>
                        </a:cubicBezTo>
                        <a:cubicBezTo>
                          <a:pt x="564497" y="216905"/>
                          <a:pt x="563735" y="216715"/>
                          <a:pt x="562401" y="216334"/>
                        </a:cubicBezTo>
                        <a:cubicBezTo>
                          <a:pt x="559924" y="215667"/>
                          <a:pt x="556591" y="215096"/>
                          <a:pt x="554114" y="214905"/>
                        </a:cubicBezTo>
                        <a:cubicBezTo>
                          <a:pt x="553162" y="214810"/>
                          <a:pt x="549828" y="215096"/>
                          <a:pt x="549828" y="214715"/>
                        </a:cubicBezTo>
                        <a:cubicBezTo>
                          <a:pt x="549733" y="213953"/>
                          <a:pt x="549923" y="213191"/>
                          <a:pt x="546113" y="213191"/>
                        </a:cubicBezTo>
                        <a:cubicBezTo>
                          <a:pt x="543732" y="213191"/>
                          <a:pt x="540779" y="213667"/>
                          <a:pt x="537636" y="212429"/>
                        </a:cubicBezTo>
                        <a:cubicBezTo>
                          <a:pt x="535922" y="211667"/>
                          <a:pt x="534683" y="210905"/>
                          <a:pt x="532397" y="210238"/>
                        </a:cubicBezTo>
                        <a:cubicBezTo>
                          <a:pt x="530207" y="209666"/>
                          <a:pt x="529826" y="209952"/>
                          <a:pt x="528111" y="209571"/>
                        </a:cubicBezTo>
                        <a:cubicBezTo>
                          <a:pt x="526587" y="209285"/>
                          <a:pt x="525444" y="208428"/>
                          <a:pt x="523634" y="207952"/>
                        </a:cubicBezTo>
                        <a:cubicBezTo>
                          <a:pt x="523253" y="207857"/>
                          <a:pt x="522777" y="208142"/>
                          <a:pt x="522396" y="208142"/>
                        </a:cubicBezTo>
                        <a:cubicBezTo>
                          <a:pt x="519443" y="208142"/>
                          <a:pt x="517634" y="206333"/>
                          <a:pt x="515538" y="205857"/>
                        </a:cubicBezTo>
                        <a:cubicBezTo>
                          <a:pt x="516681" y="206047"/>
                          <a:pt x="516681" y="208047"/>
                          <a:pt x="512776" y="206428"/>
                        </a:cubicBezTo>
                        <a:cubicBezTo>
                          <a:pt x="510585" y="205475"/>
                          <a:pt x="511347" y="205666"/>
                          <a:pt x="508109" y="204904"/>
                        </a:cubicBezTo>
                        <a:cubicBezTo>
                          <a:pt x="506680" y="204428"/>
                          <a:pt x="506489" y="204237"/>
                          <a:pt x="506680" y="203856"/>
                        </a:cubicBezTo>
                        <a:cubicBezTo>
                          <a:pt x="506394" y="204904"/>
                          <a:pt x="498298" y="202046"/>
                          <a:pt x="498012" y="203094"/>
                        </a:cubicBezTo>
                        <a:cubicBezTo>
                          <a:pt x="498203" y="202523"/>
                          <a:pt x="492297" y="201189"/>
                          <a:pt x="490582" y="200808"/>
                        </a:cubicBezTo>
                        <a:cubicBezTo>
                          <a:pt x="489154" y="200522"/>
                          <a:pt x="487725" y="200237"/>
                          <a:pt x="486391" y="200046"/>
                        </a:cubicBezTo>
                        <a:cubicBezTo>
                          <a:pt x="486391" y="200046"/>
                          <a:pt x="484868" y="200332"/>
                          <a:pt x="484677" y="200237"/>
                        </a:cubicBezTo>
                        <a:cubicBezTo>
                          <a:pt x="484010" y="199760"/>
                          <a:pt x="484868" y="199189"/>
                          <a:pt x="484963" y="198808"/>
                        </a:cubicBezTo>
                        <a:cubicBezTo>
                          <a:pt x="483629" y="198808"/>
                          <a:pt x="481915" y="198522"/>
                          <a:pt x="481439" y="198903"/>
                        </a:cubicBezTo>
                        <a:cubicBezTo>
                          <a:pt x="480962" y="199284"/>
                          <a:pt x="480391" y="199856"/>
                          <a:pt x="477629" y="199189"/>
                        </a:cubicBezTo>
                        <a:cubicBezTo>
                          <a:pt x="477724" y="198903"/>
                          <a:pt x="478962" y="198236"/>
                          <a:pt x="478200" y="197855"/>
                        </a:cubicBezTo>
                        <a:cubicBezTo>
                          <a:pt x="476962" y="197284"/>
                          <a:pt x="475057" y="197474"/>
                          <a:pt x="474581" y="197570"/>
                        </a:cubicBezTo>
                        <a:cubicBezTo>
                          <a:pt x="473247" y="197284"/>
                          <a:pt x="472009" y="196903"/>
                          <a:pt x="470866" y="196522"/>
                        </a:cubicBezTo>
                        <a:cubicBezTo>
                          <a:pt x="470104" y="196236"/>
                          <a:pt x="469151" y="195474"/>
                          <a:pt x="468104" y="195188"/>
                        </a:cubicBezTo>
                        <a:cubicBezTo>
                          <a:pt x="466389" y="194712"/>
                          <a:pt x="465913" y="195665"/>
                          <a:pt x="464770" y="195188"/>
                        </a:cubicBezTo>
                        <a:cubicBezTo>
                          <a:pt x="464579" y="195093"/>
                          <a:pt x="463722" y="194522"/>
                          <a:pt x="463151" y="194331"/>
                        </a:cubicBezTo>
                        <a:cubicBezTo>
                          <a:pt x="462293" y="194045"/>
                          <a:pt x="461436" y="193760"/>
                          <a:pt x="460484" y="193474"/>
                        </a:cubicBezTo>
                        <a:cubicBezTo>
                          <a:pt x="458102" y="192807"/>
                          <a:pt x="456293" y="192617"/>
                          <a:pt x="453911" y="192045"/>
                        </a:cubicBezTo>
                        <a:cubicBezTo>
                          <a:pt x="451911" y="191569"/>
                          <a:pt x="451435" y="190902"/>
                          <a:pt x="449720" y="190616"/>
                        </a:cubicBezTo>
                        <a:cubicBezTo>
                          <a:pt x="448482" y="190426"/>
                          <a:pt x="448006" y="190521"/>
                          <a:pt x="447911" y="190807"/>
                        </a:cubicBezTo>
                        <a:cubicBezTo>
                          <a:pt x="448101" y="190140"/>
                          <a:pt x="448291" y="189759"/>
                          <a:pt x="444958" y="188902"/>
                        </a:cubicBezTo>
                        <a:cubicBezTo>
                          <a:pt x="444958" y="188997"/>
                          <a:pt x="444767" y="189378"/>
                          <a:pt x="444863" y="189283"/>
                        </a:cubicBezTo>
                        <a:cubicBezTo>
                          <a:pt x="442862" y="188711"/>
                          <a:pt x="435719" y="186521"/>
                          <a:pt x="434385" y="186616"/>
                        </a:cubicBezTo>
                        <a:cubicBezTo>
                          <a:pt x="434290" y="186616"/>
                          <a:pt x="435528" y="187949"/>
                          <a:pt x="433909" y="187378"/>
                        </a:cubicBezTo>
                        <a:cubicBezTo>
                          <a:pt x="432480" y="186902"/>
                          <a:pt x="430956" y="185949"/>
                          <a:pt x="429432" y="185282"/>
                        </a:cubicBezTo>
                        <a:cubicBezTo>
                          <a:pt x="425717" y="183854"/>
                          <a:pt x="421336" y="182330"/>
                          <a:pt x="417240" y="181187"/>
                        </a:cubicBezTo>
                        <a:cubicBezTo>
                          <a:pt x="415049" y="180615"/>
                          <a:pt x="413621" y="180615"/>
                          <a:pt x="411430" y="180044"/>
                        </a:cubicBezTo>
                        <a:cubicBezTo>
                          <a:pt x="407906" y="179091"/>
                          <a:pt x="408096" y="179377"/>
                          <a:pt x="406572" y="179663"/>
                        </a:cubicBezTo>
                        <a:cubicBezTo>
                          <a:pt x="407144" y="179567"/>
                          <a:pt x="402381" y="176710"/>
                          <a:pt x="401333" y="177091"/>
                        </a:cubicBezTo>
                        <a:cubicBezTo>
                          <a:pt x="400666" y="177377"/>
                          <a:pt x="406191" y="179853"/>
                          <a:pt x="405334" y="180139"/>
                        </a:cubicBezTo>
                        <a:cubicBezTo>
                          <a:pt x="405334" y="180139"/>
                          <a:pt x="401143" y="178043"/>
                          <a:pt x="400857" y="177853"/>
                        </a:cubicBezTo>
                        <a:cubicBezTo>
                          <a:pt x="399333" y="176996"/>
                          <a:pt x="397142" y="175662"/>
                          <a:pt x="397333" y="175091"/>
                        </a:cubicBezTo>
                        <a:cubicBezTo>
                          <a:pt x="396952" y="176043"/>
                          <a:pt x="392761" y="174233"/>
                          <a:pt x="390380" y="174043"/>
                        </a:cubicBezTo>
                        <a:cubicBezTo>
                          <a:pt x="387427" y="173090"/>
                          <a:pt x="387522" y="172995"/>
                          <a:pt x="387998" y="172519"/>
                        </a:cubicBezTo>
                        <a:cubicBezTo>
                          <a:pt x="388474" y="172138"/>
                          <a:pt x="385807" y="171471"/>
                          <a:pt x="385998" y="171090"/>
                        </a:cubicBezTo>
                        <a:lnTo>
                          <a:pt x="385331" y="172805"/>
                        </a:lnTo>
                        <a:cubicBezTo>
                          <a:pt x="382569" y="171947"/>
                          <a:pt x="382093" y="170233"/>
                          <a:pt x="381807" y="170138"/>
                        </a:cubicBezTo>
                        <a:cubicBezTo>
                          <a:pt x="379997" y="169852"/>
                          <a:pt x="376949" y="169852"/>
                          <a:pt x="374759" y="168614"/>
                        </a:cubicBezTo>
                        <a:cubicBezTo>
                          <a:pt x="373139" y="167661"/>
                          <a:pt x="366377" y="164613"/>
                          <a:pt x="364567" y="164994"/>
                        </a:cubicBezTo>
                        <a:cubicBezTo>
                          <a:pt x="363710" y="165185"/>
                          <a:pt x="359709" y="163280"/>
                          <a:pt x="358090" y="163184"/>
                        </a:cubicBezTo>
                        <a:cubicBezTo>
                          <a:pt x="355137" y="162994"/>
                          <a:pt x="355328" y="161565"/>
                          <a:pt x="353613" y="160899"/>
                        </a:cubicBezTo>
                        <a:cubicBezTo>
                          <a:pt x="351708" y="160136"/>
                          <a:pt x="350565" y="160327"/>
                          <a:pt x="348565" y="159660"/>
                        </a:cubicBezTo>
                        <a:cubicBezTo>
                          <a:pt x="346279" y="158803"/>
                          <a:pt x="346946" y="158803"/>
                          <a:pt x="347422" y="158612"/>
                        </a:cubicBezTo>
                        <a:cubicBezTo>
                          <a:pt x="347993" y="158327"/>
                          <a:pt x="344374" y="157565"/>
                          <a:pt x="344183" y="157565"/>
                        </a:cubicBezTo>
                        <a:cubicBezTo>
                          <a:pt x="342850" y="157374"/>
                          <a:pt x="342469" y="157088"/>
                          <a:pt x="341612" y="156707"/>
                        </a:cubicBezTo>
                        <a:cubicBezTo>
                          <a:pt x="339040" y="155564"/>
                          <a:pt x="340849" y="158803"/>
                          <a:pt x="338087" y="156326"/>
                        </a:cubicBezTo>
                        <a:cubicBezTo>
                          <a:pt x="336563" y="154993"/>
                          <a:pt x="333230" y="153850"/>
                          <a:pt x="330944" y="153659"/>
                        </a:cubicBezTo>
                        <a:cubicBezTo>
                          <a:pt x="328372" y="153469"/>
                          <a:pt x="326753" y="152993"/>
                          <a:pt x="325514" y="151374"/>
                        </a:cubicBezTo>
                        <a:cubicBezTo>
                          <a:pt x="324752" y="150421"/>
                          <a:pt x="318656" y="149468"/>
                          <a:pt x="317609" y="148421"/>
                        </a:cubicBezTo>
                        <a:cubicBezTo>
                          <a:pt x="318466" y="149278"/>
                          <a:pt x="309512" y="147468"/>
                          <a:pt x="312560" y="147182"/>
                        </a:cubicBezTo>
                        <a:cubicBezTo>
                          <a:pt x="313037" y="146039"/>
                          <a:pt x="309131" y="145658"/>
                          <a:pt x="306655" y="144801"/>
                        </a:cubicBezTo>
                        <a:cubicBezTo>
                          <a:pt x="305226" y="144325"/>
                          <a:pt x="303226" y="143563"/>
                          <a:pt x="301988" y="142896"/>
                        </a:cubicBezTo>
                        <a:cubicBezTo>
                          <a:pt x="301226" y="142515"/>
                          <a:pt x="301797" y="142515"/>
                          <a:pt x="300654" y="142039"/>
                        </a:cubicBezTo>
                        <a:cubicBezTo>
                          <a:pt x="298940" y="141372"/>
                          <a:pt x="293606" y="139467"/>
                          <a:pt x="293415" y="140039"/>
                        </a:cubicBezTo>
                        <a:cubicBezTo>
                          <a:pt x="293606" y="139562"/>
                          <a:pt x="294177" y="139277"/>
                          <a:pt x="291796" y="138324"/>
                        </a:cubicBezTo>
                        <a:cubicBezTo>
                          <a:pt x="290367" y="137753"/>
                          <a:pt x="287795" y="137467"/>
                          <a:pt x="287319" y="136800"/>
                        </a:cubicBezTo>
                        <a:cubicBezTo>
                          <a:pt x="287319" y="136895"/>
                          <a:pt x="285700" y="136324"/>
                          <a:pt x="285605" y="136514"/>
                        </a:cubicBezTo>
                        <a:cubicBezTo>
                          <a:pt x="285414" y="136705"/>
                          <a:pt x="284176" y="136038"/>
                          <a:pt x="283795" y="135753"/>
                        </a:cubicBezTo>
                        <a:cubicBezTo>
                          <a:pt x="281414" y="134419"/>
                          <a:pt x="277985" y="132609"/>
                          <a:pt x="277413" y="133752"/>
                        </a:cubicBezTo>
                        <a:cubicBezTo>
                          <a:pt x="277508" y="133562"/>
                          <a:pt x="277985" y="132609"/>
                          <a:pt x="275889" y="132324"/>
                        </a:cubicBezTo>
                        <a:cubicBezTo>
                          <a:pt x="274079" y="132038"/>
                          <a:pt x="274460" y="132324"/>
                          <a:pt x="272079" y="131371"/>
                        </a:cubicBezTo>
                        <a:cubicBezTo>
                          <a:pt x="273508" y="131942"/>
                          <a:pt x="273508" y="130990"/>
                          <a:pt x="271603" y="130228"/>
                        </a:cubicBezTo>
                        <a:cubicBezTo>
                          <a:pt x="270079" y="129561"/>
                          <a:pt x="268460" y="128990"/>
                          <a:pt x="266936" y="128513"/>
                        </a:cubicBezTo>
                        <a:cubicBezTo>
                          <a:pt x="263697" y="127466"/>
                          <a:pt x="263507" y="127561"/>
                          <a:pt x="263030" y="128132"/>
                        </a:cubicBezTo>
                        <a:cubicBezTo>
                          <a:pt x="260173" y="126894"/>
                          <a:pt x="260840" y="127085"/>
                          <a:pt x="260078" y="126132"/>
                        </a:cubicBezTo>
                        <a:cubicBezTo>
                          <a:pt x="260078" y="126132"/>
                          <a:pt x="258268" y="126132"/>
                          <a:pt x="258173" y="126323"/>
                        </a:cubicBezTo>
                        <a:cubicBezTo>
                          <a:pt x="258458" y="125656"/>
                          <a:pt x="257982" y="124894"/>
                          <a:pt x="257411" y="123941"/>
                        </a:cubicBezTo>
                        <a:cubicBezTo>
                          <a:pt x="255791" y="123656"/>
                          <a:pt x="254363" y="123465"/>
                          <a:pt x="252934" y="123370"/>
                        </a:cubicBezTo>
                        <a:cubicBezTo>
                          <a:pt x="250553" y="123179"/>
                          <a:pt x="247600" y="121560"/>
                          <a:pt x="244933" y="120227"/>
                        </a:cubicBezTo>
                        <a:cubicBezTo>
                          <a:pt x="243504" y="119560"/>
                          <a:pt x="238361" y="116988"/>
                          <a:pt x="237789" y="117464"/>
                        </a:cubicBezTo>
                        <a:cubicBezTo>
                          <a:pt x="237313" y="117845"/>
                          <a:pt x="237218" y="118512"/>
                          <a:pt x="236932" y="118988"/>
                        </a:cubicBezTo>
                        <a:cubicBezTo>
                          <a:pt x="234646" y="118036"/>
                          <a:pt x="235789" y="117369"/>
                          <a:pt x="235979" y="116988"/>
                        </a:cubicBezTo>
                        <a:cubicBezTo>
                          <a:pt x="235789" y="117369"/>
                          <a:pt x="232931" y="115369"/>
                          <a:pt x="233122" y="114988"/>
                        </a:cubicBezTo>
                        <a:cubicBezTo>
                          <a:pt x="233217" y="114702"/>
                          <a:pt x="233598" y="114321"/>
                          <a:pt x="231884" y="113559"/>
                        </a:cubicBezTo>
                        <a:lnTo>
                          <a:pt x="231026" y="115178"/>
                        </a:lnTo>
                        <a:cubicBezTo>
                          <a:pt x="231503" y="114321"/>
                          <a:pt x="222835" y="110511"/>
                          <a:pt x="220454" y="109463"/>
                        </a:cubicBezTo>
                        <a:cubicBezTo>
                          <a:pt x="222168" y="110225"/>
                          <a:pt x="221787" y="110607"/>
                          <a:pt x="221597" y="110892"/>
                        </a:cubicBezTo>
                        <a:cubicBezTo>
                          <a:pt x="218453" y="109463"/>
                          <a:pt x="217691" y="107368"/>
                          <a:pt x="214167" y="106701"/>
                        </a:cubicBezTo>
                        <a:cubicBezTo>
                          <a:pt x="213786" y="106701"/>
                          <a:pt x="210643" y="106320"/>
                          <a:pt x="210452" y="105558"/>
                        </a:cubicBezTo>
                        <a:cubicBezTo>
                          <a:pt x="210357" y="105272"/>
                          <a:pt x="213215" y="105558"/>
                          <a:pt x="210929" y="104606"/>
                        </a:cubicBezTo>
                        <a:cubicBezTo>
                          <a:pt x="208357" y="103558"/>
                          <a:pt x="207404" y="103653"/>
                          <a:pt x="204452" y="102129"/>
                        </a:cubicBezTo>
                        <a:cubicBezTo>
                          <a:pt x="202261" y="100986"/>
                          <a:pt x="200451" y="99843"/>
                          <a:pt x="198070" y="98700"/>
                        </a:cubicBezTo>
                        <a:cubicBezTo>
                          <a:pt x="195212" y="97462"/>
                          <a:pt x="192831" y="97367"/>
                          <a:pt x="196355" y="98986"/>
                        </a:cubicBezTo>
                        <a:cubicBezTo>
                          <a:pt x="194736" y="98224"/>
                          <a:pt x="193022" y="97462"/>
                          <a:pt x="191498" y="96700"/>
                        </a:cubicBezTo>
                        <a:cubicBezTo>
                          <a:pt x="190069" y="95938"/>
                          <a:pt x="189497" y="95366"/>
                          <a:pt x="188354" y="94604"/>
                        </a:cubicBezTo>
                        <a:cubicBezTo>
                          <a:pt x="187592" y="94128"/>
                          <a:pt x="186640" y="93842"/>
                          <a:pt x="185878" y="93557"/>
                        </a:cubicBezTo>
                        <a:cubicBezTo>
                          <a:pt x="184068" y="92985"/>
                          <a:pt x="184449" y="93461"/>
                          <a:pt x="184259" y="93842"/>
                        </a:cubicBezTo>
                        <a:cubicBezTo>
                          <a:pt x="185592" y="94128"/>
                          <a:pt x="186354" y="94700"/>
                          <a:pt x="185116" y="94509"/>
                        </a:cubicBezTo>
                        <a:cubicBezTo>
                          <a:pt x="184163" y="94319"/>
                          <a:pt x="182544" y="93842"/>
                          <a:pt x="181306" y="93176"/>
                        </a:cubicBezTo>
                        <a:cubicBezTo>
                          <a:pt x="179020" y="91842"/>
                          <a:pt x="183782" y="92890"/>
                          <a:pt x="180830" y="91557"/>
                        </a:cubicBezTo>
                        <a:cubicBezTo>
                          <a:pt x="179496" y="90985"/>
                          <a:pt x="172638" y="88032"/>
                          <a:pt x="174162" y="89366"/>
                        </a:cubicBezTo>
                        <a:cubicBezTo>
                          <a:pt x="175400" y="90413"/>
                          <a:pt x="176162" y="90890"/>
                          <a:pt x="174257" y="90509"/>
                        </a:cubicBezTo>
                        <a:cubicBezTo>
                          <a:pt x="173019" y="90223"/>
                          <a:pt x="171209" y="89556"/>
                          <a:pt x="170162" y="88699"/>
                        </a:cubicBezTo>
                        <a:cubicBezTo>
                          <a:pt x="168542" y="87365"/>
                          <a:pt x="171971" y="87270"/>
                          <a:pt x="171305" y="86889"/>
                        </a:cubicBezTo>
                        <a:cubicBezTo>
                          <a:pt x="170066" y="86127"/>
                          <a:pt x="168066" y="85270"/>
                          <a:pt x="166828" y="84889"/>
                        </a:cubicBezTo>
                        <a:cubicBezTo>
                          <a:pt x="165209" y="84413"/>
                          <a:pt x="166161" y="85365"/>
                          <a:pt x="164732" y="84984"/>
                        </a:cubicBezTo>
                        <a:cubicBezTo>
                          <a:pt x="161970" y="84222"/>
                          <a:pt x="163399" y="82984"/>
                          <a:pt x="161018" y="82127"/>
                        </a:cubicBezTo>
                        <a:cubicBezTo>
                          <a:pt x="158732" y="81365"/>
                          <a:pt x="157684" y="81555"/>
                          <a:pt x="157398" y="82127"/>
                        </a:cubicBezTo>
                        <a:cubicBezTo>
                          <a:pt x="157589" y="81746"/>
                          <a:pt x="158351" y="81460"/>
                          <a:pt x="157589" y="80603"/>
                        </a:cubicBezTo>
                        <a:cubicBezTo>
                          <a:pt x="156731" y="79650"/>
                          <a:pt x="154160" y="77650"/>
                          <a:pt x="151969" y="76888"/>
                        </a:cubicBezTo>
                        <a:cubicBezTo>
                          <a:pt x="151207" y="76602"/>
                          <a:pt x="153112" y="78126"/>
                          <a:pt x="151493" y="77555"/>
                        </a:cubicBezTo>
                        <a:cubicBezTo>
                          <a:pt x="150254" y="77174"/>
                          <a:pt x="148445" y="76221"/>
                          <a:pt x="147206" y="75459"/>
                        </a:cubicBezTo>
                        <a:cubicBezTo>
                          <a:pt x="145778" y="74602"/>
                          <a:pt x="144825" y="73649"/>
                          <a:pt x="143587" y="72983"/>
                        </a:cubicBezTo>
                        <a:cubicBezTo>
                          <a:pt x="141491" y="72030"/>
                          <a:pt x="141110" y="72792"/>
                          <a:pt x="139205" y="71459"/>
                        </a:cubicBezTo>
                        <a:cubicBezTo>
                          <a:pt x="138157" y="70792"/>
                          <a:pt x="138539" y="69839"/>
                          <a:pt x="136634" y="69363"/>
                        </a:cubicBezTo>
                        <a:cubicBezTo>
                          <a:pt x="134824" y="68887"/>
                          <a:pt x="134538" y="69839"/>
                          <a:pt x="131681" y="68315"/>
                        </a:cubicBezTo>
                        <a:lnTo>
                          <a:pt x="131966" y="67839"/>
                        </a:lnTo>
                        <a:cubicBezTo>
                          <a:pt x="131776" y="67458"/>
                          <a:pt x="131966" y="67458"/>
                          <a:pt x="132728" y="67839"/>
                        </a:cubicBezTo>
                        <a:cubicBezTo>
                          <a:pt x="133109" y="67839"/>
                          <a:pt x="127871" y="65649"/>
                          <a:pt x="127204" y="65363"/>
                        </a:cubicBezTo>
                        <a:cubicBezTo>
                          <a:pt x="125585" y="64601"/>
                          <a:pt x="125013" y="63743"/>
                          <a:pt x="123489" y="63172"/>
                        </a:cubicBezTo>
                        <a:cubicBezTo>
                          <a:pt x="121774" y="62410"/>
                          <a:pt x="121584" y="62600"/>
                          <a:pt x="119679" y="61648"/>
                        </a:cubicBezTo>
                        <a:cubicBezTo>
                          <a:pt x="117679" y="60600"/>
                          <a:pt x="117203" y="60314"/>
                          <a:pt x="115583" y="59267"/>
                        </a:cubicBezTo>
                        <a:cubicBezTo>
                          <a:pt x="113297" y="57743"/>
                          <a:pt x="111869" y="57933"/>
                          <a:pt x="109678" y="56695"/>
                        </a:cubicBezTo>
                        <a:cubicBezTo>
                          <a:pt x="107297" y="55457"/>
                          <a:pt x="107011" y="54218"/>
                          <a:pt x="104915" y="53075"/>
                        </a:cubicBezTo>
                        <a:cubicBezTo>
                          <a:pt x="103106" y="52123"/>
                          <a:pt x="101867" y="52218"/>
                          <a:pt x="100153" y="51551"/>
                        </a:cubicBezTo>
                        <a:cubicBezTo>
                          <a:pt x="97676" y="50504"/>
                          <a:pt x="99010" y="49646"/>
                          <a:pt x="99200" y="49361"/>
                        </a:cubicBezTo>
                        <a:cubicBezTo>
                          <a:pt x="97676" y="48980"/>
                          <a:pt x="96152" y="48503"/>
                          <a:pt x="94914" y="48408"/>
                        </a:cubicBezTo>
                        <a:cubicBezTo>
                          <a:pt x="92152" y="48027"/>
                          <a:pt x="92533" y="47170"/>
                          <a:pt x="92819" y="46599"/>
                        </a:cubicBezTo>
                        <a:cubicBezTo>
                          <a:pt x="92247" y="47456"/>
                          <a:pt x="86627" y="43550"/>
                          <a:pt x="86246" y="44217"/>
                        </a:cubicBezTo>
                        <a:cubicBezTo>
                          <a:pt x="85198" y="43169"/>
                          <a:pt x="84151" y="42122"/>
                          <a:pt x="82246" y="40979"/>
                        </a:cubicBezTo>
                        <a:cubicBezTo>
                          <a:pt x="81960" y="41455"/>
                          <a:pt x="81007" y="40788"/>
                          <a:pt x="79388" y="39836"/>
                        </a:cubicBezTo>
                        <a:cubicBezTo>
                          <a:pt x="77198" y="38693"/>
                          <a:pt x="75578" y="38502"/>
                          <a:pt x="73578" y="37359"/>
                        </a:cubicBezTo>
                        <a:cubicBezTo>
                          <a:pt x="73102" y="37074"/>
                          <a:pt x="70149" y="33263"/>
                          <a:pt x="68530" y="33168"/>
                        </a:cubicBezTo>
                        <a:cubicBezTo>
                          <a:pt x="67958" y="33168"/>
                          <a:pt x="69578" y="35930"/>
                          <a:pt x="67196" y="33930"/>
                        </a:cubicBezTo>
                        <a:cubicBezTo>
                          <a:pt x="65672" y="32692"/>
                          <a:pt x="65672" y="32311"/>
                          <a:pt x="63672" y="31739"/>
                        </a:cubicBezTo>
                        <a:cubicBezTo>
                          <a:pt x="63672" y="31739"/>
                          <a:pt x="62053" y="31644"/>
                          <a:pt x="61957" y="31454"/>
                        </a:cubicBezTo>
                        <a:cubicBezTo>
                          <a:pt x="61196" y="30596"/>
                          <a:pt x="64339" y="31263"/>
                          <a:pt x="63672" y="30596"/>
                        </a:cubicBezTo>
                        <a:cubicBezTo>
                          <a:pt x="63482" y="30406"/>
                          <a:pt x="61957" y="30025"/>
                          <a:pt x="61862" y="29930"/>
                        </a:cubicBezTo>
                        <a:cubicBezTo>
                          <a:pt x="60719" y="29549"/>
                          <a:pt x="60243" y="29263"/>
                          <a:pt x="58910" y="28406"/>
                        </a:cubicBezTo>
                        <a:cubicBezTo>
                          <a:pt x="60053" y="29072"/>
                          <a:pt x="59672" y="28501"/>
                          <a:pt x="59862" y="28310"/>
                        </a:cubicBezTo>
                        <a:cubicBezTo>
                          <a:pt x="59672" y="28691"/>
                          <a:pt x="57862" y="27263"/>
                          <a:pt x="56814" y="26691"/>
                        </a:cubicBezTo>
                        <a:cubicBezTo>
                          <a:pt x="56719" y="26786"/>
                          <a:pt x="56719" y="26977"/>
                          <a:pt x="56243" y="26786"/>
                        </a:cubicBezTo>
                        <a:cubicBezTo>
                          <a:pt x="54623" y="26024"/>
                          <a:pt x="52147" y="24596"/>
                          <a:pt x="52337" y="24119"/>
                        </a:cubicBezTo>
                        <a:cubicBezTo>
                          <a:pt x="52528" y="23453"/>
                          <a:pt x="48337" y="20881"/>
                          <a:pt x="47956" y="21453"/>
                        </a:cubicBezTo>
                        <a:cubicBezTo>
                          <a:pt x="46622" y="20786"/>
                          <a:pt x="43670" y="18595"/>
                          <a:pt x="43289" y="19166"/>
                        </a:cubicBezTo>
                        <a:cubicBezTo>
                          <a:pt x="40336" y="16880"/>
                          <a:pt x="33859" y="11165"/>
                          <a:pt x="30430" y="10784"/>
                        </a:cubicBezTo>
                        <a:cubicBezTo>
                          <a:pt x="32335" y="8784"/>
                          <a:pt x="25191" y="8689"/>
                          <a:pt x="23953" y="7260"/>
                        </a:cubicBezTo>
                        <a:cubicBezTo>
                          <a:pt x="22905" y="6117"/>
                          <a:pt x="22715" y="4879"/>
                          <a:pt x="19857" y="3736"/>
                        </a:cubicBezTo>
                        <a:cubicBezTo>
                          <a:pt x="19095" y="3450"/>
                          <a:pt x="15190" y="2593"/>
                          <a:pt x="15285" y="2783"/>
                        </a:cubicBezTo>
                        <a:cubicBezTo>
                          <a:pt x="14809" y="2117"/>
                          <a:pt x="15095" y="2021"/>
                          <a:pt x="14999" y="1736"/>
                        </a:cubicBezTo>
                        <a:cubicBezTo>
                          <a:pt x="14904" y="1545"/>
                          <a:pt x="14332" y="783"/>
                          <a:pt x="11570" y="307"/>
                        </a:cubicBezTo>
                        <a:cubicBezTo>
                          <a:pt x="8427" y="307"/>
                          <a:pt x="11094" y="878"/>
                          <a:pt x="7856" y="1355"/>
                        </a:cubicBezTo>
                        <a:cubicBezTo>
                          <a:pt x="7760" y="974"/>
                          <a:pt x="8522" y="-169"/>
                          <a:pt x="6713" y="21"/>
                        </a:cubicBezTo>
                        <a:cubicBezTo>
                          <a:pt x="4998" y="21"/>
                          <a:pt x="1664" y="3069"/>
                          <a:pt x="2140" y="3450"/>
                        </a:cubicBezTo>
                        <a:cubicBezTo>
                          <a:pt x="2236" y="3545"/>
                          <a:pt x="1188" y="4974"/>
                          <a:pt x="616" y="6784"/>
                        </a:cubicBezTo>
                        <a:cubicBezTo>
                          <a:pt x="-50" y="8594"/>
                          <a:pt x="-50" y="10594"/>
                          <a:pt x="45" y="11070"/>
                        </a:cubicBezTo>
                        <a:cubicBezTo>
                          <a:pt x="140" y="12118"/>
                          <a:pt x="521" y="14023"/>
                          <a:pt x="1474" y="15642"/>
                        </a:cubicBezTo>
                        <a:cubicBezTo>
                          <a:pt x="2331" y="17261"/>
                          <a:pt x="3665" y="18500"/>
                          <a:pt x="3950" y="18976"/>
                        </a:cubicBezTo>
                        <a:cubicBezTo>
                          <a:pt x="4522" y="20214"/>
                          <a:pt x="6046" y="21643"/>
                          <a:pt x="8998" y="23072"/>
                        </a:cubicBezTo>
                        <a:cubicBezTo>
                          <a:pt x="10427" y="23738"/>
                          <a:pt x="10713" y="23357"/>
                          <a:pt x="12523" y="24405"/>
                        </a:cubicBezTo>
                        <a:cubicBezTo>
                          <a:pt x="14142" y="25358"/>
                          <a:pt x="15761" y="26596"/>
                          <a:pt x="17095" y="27644"/>
                        </a:cubicBezTo>
                        <a:cubicBezTo>
                          <a:pt x="17381" y="27929"/>
                          <a:pt x="23572" y="32311"/>
                          <a:pt x="23286" y="31739"/>
                        </a:cubicBezTo>
                        <a:cubicBezTo>
                          <a:pt x="22143" y="29834"/>
                          <a:pt x="27858" y="34121"/>
                          <a:pt x="29858" y="35359"/>
                        </a:cubicBezTo>
                        <a:cubicBezTo>
                          <a:pt x="31382" y="36311"/>
                          <a:pt x="33097" y="37359"/>
                          <a:pt x="34716" y="38216"/>
                        </a:cubicBezTo>
                        <a:cubicBezTo>
                          <a:pt x="36431" y="39169"/>
                          <a:pt x="36049" y="38883"/>
                          <a:pt x="35859" y="38502"/>
                        </a:cubicBezTo>
                        <a:cubicBezTo>
                          <a:pt x="35669" y="38121"/>
                          <a:pt x="38526" y="40217"/>
                          <a:pt x="38716" y="40312"/>
                        </a:cubicBezTo>
                        <a:cubicBezTo>
                          <a:pt x="39764" y="40979"/>
                          <a:pt x="40907" y="41645"/>
                          <a:pt x="41955" y="42122"/>
                        </a:cubicBezTo>
                        <a:cubicBezTo>
                          <a:pt x="43193" y="42693"/>
                          <a:pt x="47098" y="44312"/>
                          <a:pt x="46908" y="44884"/>
                        </a:cubicBezTo>
                        <a:cubicBezTo>
                          <a:pt x="46718" y="45551"/>
                          <a:pt x="49575" y="47360"/>
                          <a:pt x="51575" y="48218"/>
                        </a:cubicBezTo>
                        <a:cubicBezTo>
                          <a:pt x="53671" y="49170"/>
                          <a:pt x="51861" y="47551"/>
                          <a:pt x="54433" y="48980"/>
                        </a:cubicBezTo>
                        <a:cubicBezTo>
                          <a:pt x="54147" y="49361"/>
                          <a:pt x="53480" y="49361"/>
                          <a:pt x="55481" y="50504"/>
                        </a:cubicBezTo>
                        <a:cubicBezTo>
                          <a:pt x="59862" y="52790"/>
                          <a:pt x="55385" y="48122"/>
                          <a:pt x="53671" y="46979"/>
                        </a:cubicBezTo>
                        <a:close/>
                        <a:moveTo>
                          <a:pt x="157207" y="103749"/>
                        </a:moveTo>
                        <a:cubicBezTo>
                          <a:pt x="155493" y="102320"/>
                          <a:pt x="154350" y="101939"/>
                          <a:pt x="153874" y="102605"/>
                        </a:cubicBezTo>
                        <a:lnTo>
                          <a:pt x="155398" y="103367"/>
                        </a:lnTo>
                        <a:lnTo>
                          <a:pt x="157207" y="103749"/>
                        </a:lnTo>
                        <a:close/>
                        <a:moveTo>
                          <a:pt x="191402" y="116703"/>
                        </a:moveTo>
                        <a:cubicBezTo>
                          <a:pt x="189212" y="115655"/>
                          <a:pt x="186735" y="114607"/>
                          <a:pt x="184544" y="113654"/>
                        </a:cubicBezTo>
                        <a:cubicBezTo>
                          <a:pt x="181973" y="112511"/>
                          <a:pt x="181211" y="112226"/>
                          <a:pt x="179687" y="112130"/>
                        </a:cubicBezTo>
                        <a:cubicBezTo>
                          <a:pt x="177972" y="111940"/>
                          <a:pt x="175400" y="109844"/>
                          <a:pt x="174829" y="110797"/>
                        </a:cubicBezTo>
                        <a:cubicBezTo>
                          <a:pt x="175305" y="109940"/>
                          <a:pt x="169114" y="106892"/>
                          <a:pt x="166637" y="105558"/>
                        </a:cubicBezTo>
                        <a:cubicBezTo>
                          <a:pt x="165685" y="105082"/>
                          <a:pt x="163875" y="104034"/>
                          <a:pt x="163208" y="103558"/>
                        </a:cubicBezTo>
                        <a:cubicBezTo>
                          <a:pt x="163399" y="103177"/>
                          <a:pt x="162065" y="102129"/>
                          <a:pt x="160541" y="101367"/>
                        </a:cubicBezTo>
                        <a:lnTo>
                          <a:pt x="160160" y="102129"/>
                        </a:lnTo>
                        <a:cubicBezTo>
                          <a:pt x="157779" y="100986"/>
                          <a:pt x="157779" y="100224"/>
                          <a:pt x="155303" y="99272"/>
                        </a:cubicBezTo>
                        <a:cubicBezTo>
                          <a:pt x="153302" y="98510"/>
                          <a:pt x="150826" y="97653"/>
                          <a:pt x="149492" y="97557"/>
                        </a:cubicBezTo>
                        <a:cubicBezTo>
                          <a:pt x="148921" y="97557"/>
                          <a:pt x="149302" y="97843"/>
                          <a:pt x="148349" y="97367"/>
                        </a:cubicBezTo>
                        <a:cubicBezTo>
                          <a:pt x="147206" y="96795"/>
                          <a:pt x="146159" y="96224"/>
                          <a:pt x="145206" y="95557"/>
                        </a:cubicBezTo>
                        <a:cubicBezTo>
                          <a:pt x="143396" y="94414"/>
                          <a:pt x="141396" y="92795"/>
                          <a:pt x="139205" y="92128"/>
                        </a:cubicBezTo>
                        <a:cubicBezTo>
                          <a:pt x="137110" y="91461"/>
                          <a:pt x="133966" y="90128"/>
                          <a:pt x="131681" y="88699"/>
                        </a:cubicBezTo>
                        <a:cubicBezTo>
                          <a:pt x="130633" y="88128"/>
                          <a:pt x="130061" y="86699"/>
                          <a:pt x="128823" y="86318"/>
                        </a:cubicBezTo>
                        <a:cubicBezTo>
                          <a:pt x="125870" y="85460"/>
                          <a:pt x="130061" y="88508"/>
                          <a:pt x="125870" y="86318"/>
                        </a:cubicBezTo>
                        <a:cubicBezTo>
                          <a:pt x="122156" y="84413"/>
                          <a:pt x="128061" y="85556"/>
                          <a:pt x="123680" y="83270"/>
                        </a:cubicBezTo>
                        <a:cubicBezTo>
                          <a:pt x="121298" y="82032"/>
                          <a:pt x="122727" y="83555"/>
                          <a:pt x="121203" y="82889"/>
                        </a:cubicBezTo>
                        <a:cubicBezTo>
                          <a:pt x="118631" y="81841"/>
                          <a:pt x="115202" y="79841"/>
                          <a:pt x="112821" y="78507"/>
                        </a:cubicBezTo>
                        <a:cubicBezTo>
                          <a:pt x="107392" y="75554"/>
                          <a:pt x="100915" y="71268"/>
                          <a:pt x="95200" y="68411"/>
                        </a:cubicBezTo>
                        <a:cubicBezTo>
                          <a:pt x="93390" y="67553"/>
                          <a:pt x="93009" y="67744"/>
                          <a:pt x="91580" y="67268"/>
                        </a:cubicBezTo>
                        <a:cubicBezTo>
                          <a:pt x="88342" y="66220"/>
                          <a:pt x="90628" y="66506"/>
                          <a:pt x="89961" y="65839"/>
                        </a:cubicBezTo>
                        <a:cubicBezTo>
                          <a:pt x="89009" y="64982"/>
                          <a:pt x="85008" y="63267"/>
                          <a:pt x="83960" y="62982"/>
                        </a:cubicBezTo>
                        <a:cubicBezTo>
                          <a:pt x="81770" y="62886"/>
                          <a:pt x="81865" y="62410"/>
                          <a:pt x="81007" y="61172"/>
                        </a:cubicBezTo>
                        <a:cubicBezTo>
                          <a:pt x="80912" y="60981"/>
                          <a:pt x="77769" y="61172"/>
                          <a:pt x="78436" y="61553"/>
                        </a:cubicBezTo>
                        <a:cubicBezTo>
                          <a:pt x="77293" y="60886"/>
                          <a:pt x="77674" y="60124"/>
                          <a:pt x="77483" y="59838"/>
                        </a:cubicBezTo>
                        <a:cubicBezTo>
                          <a:pt x="76912" y="59076"/>
                          <a:pt x="74340" y="58028"/>
                          <a:pt x="73197" y="57552"/>
                        </a:cubicBezTo>
                        <a:cubicBezTo>
                          <a:pt x="71864" y="56981"/>
                          <a:pt x="65196" y="53837"/>
                          <a:pt x="67006" y="53837"/>
                        </a:cubicBezTo>
                        <a:cubicBezTo>
                          <a:pt x="69197" y="53837"/>
                          <a:pt x="62339" y="51361"/>
                          <a:pt x="61005" y="50599"/>
                        </a:cubicBezTo>
                        <a:cubicBezTo>
                          <a:pt x="57481" y="48789"/>
                          <a:pt x="59481" y="47265"/>
                          <a:pt x="56052" y="46217"/>
                        </a:cubicBezTo>
                        <a:cubicBezTo>
                          <a:pt x="55576" y="46979"/>
                          <a:pt x="59481" y="50694"/>
                          <a:pt x="61196" y="52313"/>
                        </a:cubicBezTo>
                        <a:cubicBezTo>
                          <a:pt x="61386" y="52504"/>
                          <a:pt x="64434" y="55361"/>
                          <a:pt x="64624" y="55076"/>
                        </a:cubicBezTo>
                        <a:cubicBezTo>
                          <a:pt x="65958" y="55457"/>
                          <a:pt x="66530" y="55742"/>
                          <a:pt x="67958" y="56790"/>
                        </a:cubicBezTo>
                        <a:cubicBezTo>
                          <a:pt x="69673" y="58124"/>
                          <a:pt x="71959" y="59838"/>
                          <a:pt x="74340" y="60695"/>
                        </a:cubicBezTo>
                        <a:cubicBezTo>
                          <a:pt x="76340" y="61457"/>
                          <a:pt x="76626" y="61172"/>
                          <a:pt x="78245" y="62600"/>
                        </a:cubicBezTo>
                        <a:cubicBezTo>
                          <a:pt x="81007" y="64124"/>
                          <a:pt x="86437" y="65744"/>
                          <a:pt x="85675" y="66887"/>
                        </a:cubicBezTo>
                        <a:cubicBezTo>
                          <a:pt x="86246" y="66029"/>
                          <a:pt x="91580" y="69744"/>
                          <a:pt x="93676" y="70697"/>
                        </a:cubicBezTo>
                        <a:cubicBezTo>
                          <a:pt x="95962" y="71744"/>
                          <a:pt x="94343" y="70411"/>
                          <a:pt x="96057" y="70982"/>
                        </a:cubicBezTo>
                        <a:cubicBezTo>
                          <a:pt x="97581" y="71459"/>
                          <a:pt x="98153" y="72697"/>
                          <a:pt x="98057" y="72887"/>
                        </a:cubicBezTo>
                        <a:cubicBezTo>
                          <a:pt x="97390" y="73935"/>
                          <a:pt x="101391" y="74983"/>
                          <a:pt x="103772" y="76126"/>
                        </a:cubicBezTo>
                        <a:cubicBezTo>
                          <a:pt x="104820" y="76602"/>
                          <a:pt x="112726" y="81079"/>
                          <a:pt x="112059" y="80888"/>
                        </a:cubicBezTo>
                        <a:cubicBezTo>
                          <a:pt x="112821" y="81079"/>
                          <a:pt x="110630" y="80126"/>
                          <a:pt x="111964" y="80412"/>
                        </a:cubicBezTo>
                        <a:cubicBezTo>
                          <a:pt x="112631" y="80507"/>
                          <a:pt x="114059" y="81269"/>
                          <a:pt x="114821" y="81746"/>
                        </a:cubicBezTo>
                        <a:cubicBezTo>
                          <a:pt x="116060" y="82412"/>
                          <a:pt x="118250" y="83460"/>
                          <a:pt x="119012" y="84222"/>
                        </a:cubicBezTo>
                        <a:cubicBezTo>
                          <a:pt x="119774" y="84889"/>
                          <a:pt x="119393" y="85175"/>
                          <a:pt x="121489" y="85937"/>
                        </a:cubicBezTo>
                        <a:cubicBezTo>
                          <a:pt x="123013" y="86508"/>
                          <a:pt x="123394" y="86127"/>
                          <a:pt x="124537" y="86508"/>
                        </a:cubicBezTo>
                        <a:cubicBezTo>
                          <a:pt x="126537" y="87270"/>
                          <a:pt x="129014" y="89270"/>
                          <a:pt x="130538" y="90223"/>
                        </a:cubicBezTo>
                        <a:cubicBezTo>
                          <a:pt x="132347" y="91366"/>
                          <a:pt x="134348" y="92509"/>
                          <a:pt x="136443" y="93557"/>
                        </a:cubicBezTo>
                        <a:cubicBezTo>
                          <a:pt x="138539" y="94604"/>
                          <a:pt x="140634" y="95557"/>
                          <a:pt x="142634" y="96224"/>
                        </a:cubicBezTo>
                        <a:cubicBezTo>
                          <a:pt x="143587" y="96509"/>
                          <a:pt x="145682" y="96795"/>
                          <a:pt x="146635" y="97271"/>
                        </a:cubicBezTo>
                        <a:cubicBezTo>
                          <a:pt x="146349" y="97176"/>
                          <a:pt x="145111" y="97367"/>
                          <a:pt x="145301" y="97653"/>
                        </a:cubicBezTo>
                        <a:cubicBezTo>
                          <a:pt x="145682" y="98129"/>
                          <a:pt x="149492" y="99843"/>
                          <a:pt x="150349" y="100224"/>
                        </a:cubicBezTo>
                        <a:cubicBezTo>
                          <a:pt x="151873" y="100796"/>
                          <a:pt x="151302" y="100034"/>
                          <a:pt x="153112" y="100891"/>
                        </a:cubicBezTo>
                        <a:cubicBezTo>
                          <a:pt x="154540" y="101558"/>
                          <a:pt x="156065" y="102320"/>
                          <a:pt x="157398" y="103082"/>
                        </a:cubicBezTo>
                        <a:cubicBezTo>
                          <a:pt x="161113" y="105272"/>
                          <a:pt x="160827" y="105939"/>
                          <a:pt x="165209" y="107463"/>
                        </a:cubicBezTo>
                        <a:cubicBezTo>
                          <a:pt x="167114" y="107844"/>
                          <a:pt x="168923" y="108797"/>
                          <a:pt x="171114" y="109844"/>
                        </a:cubicBezTo>
                        <a:cubicBezTo>
                          <a:pt x="172066" y="110321"/>
                          <a:pt x="172924" y="109749"/>
                          <a:pt x="175019" y="110797"/>
                        </a:cubicBezTo>
                        <a:cubicBezTo>
                          <a:pt x="175019" y="111083"/>
                          <a:pt x="173114" y="111273"/>
                          <a:pt x="175591" y="112130"/>
                        </a:cubicBezTo>
                        <a:cubicBezTo>
                          <a:pt x="177210" y="112702"/>
                          <a:pt x="178353" y="112702"/>
                          <a:pt x="179687" y="112988"/>
                        </a:cubicBezTo>
                        <a:cubicBezTo>
                          <a:pt x="176448" y="112321"/>
                          <a:pt x="183306" y="115178"/>
                          <a:pt x="184449" y="115845"/>
                        </a:cubicBezTo>
                        <a:cubicBezTo>
                          <a:pt x="186545" y="116988"/>
                          <a:pt x="184163" y="116607"/>
                          <a:pt x="186830" y="117845"/>
                        </a:cubicBezTo>
                        <a:cubicBezTo>
                          <a:pt x="189402" y="118988"/>
                          <a:pt x="190450" y="117179"/>
                          <a:pt x="187211" y="115750"/>
                        </a:cubicBezTo>
                        <a:lnTo>
                          <a:pt x="189402" y="116703"/>
                        </a:lnTo>
                        <a:cubicBezTo>
                          <a:pt x="191402" y="117750"/>
                          <a:pt x="194546" y="118226"/>
                          <a:pt x="191402" y="116703"/>
                        </a:cubicBezTo>
                        <a:close/>
                        <a:moveTo>
                          <a:pt x="321799" y="168995"/>
                        </a:moveTo>
                        <a:cubicBezTo>
                          <a:pt x="319895" y="167757"/>
                          <a:pt x="318752" y="167471"/>
                          <a:pt x="318371" y="168233"/>
                        </a:cubicBezTo>
                        <a:lnTo>
                          <a:pt x="319990" y="168804"/>
                        </a:lnTo>
                        <a:lnTo>
                          <a:pt x="321799" y="168995"/>
                        </a:lnTo>
                        <a:close/>
                        <a:moveTo>
                          <a:pt x="522777" y="227002"/>
                        </a:moveTo>
                        <a:cubicBezTo>
                          <a:pt x="519253" y="225287"/>
                          <a:pt x="518396" y="226430"/>
                          <a:pt x="520967" y="227002"/>
                        </a:cubicBezTo>
                        <a:lnTo>
                          <a:pt x="522777" y="227002"/>
                        </a:lnTo>
                        <a:close/>
                        <a:moveTo>
                          <a:pt x="212548" y="127561"/>
                        </a:moveTo>
                        <a:cubicBezTo>
                          <a:pt x="210262" y="126513"/>
                          <a:pt x="210929" y="125942"/>
                          <a:pt x="212929" y="126799"/>
                        </a:cubicBezTo>
                        <a:cubicBezTo>
                          <a:pt x="213881" y="127561"/>
                          <a:pt x="215215" y="128704"/>
                          <a:pt x="212548" y="127561"/>
                        </a:cubicBezTo>
                        <a:close/>
                        <a:moveTo>
                          <a:pt x="271603" y="151183"/>
                        </a:moveTo>
                        <a:cubicBezTo>
                          <a:pt x="271412" y="151564"/>
                          <a:pt x="269507" y="151183"/>
                          <a:pt x="268269" y="150230"/>
                        </a:cubicBezTo>
                        <a:cubicBezTo>
                          <a:pt x="266555" y="148992"/>
                          <a:pt x="266650" y="147659"/>
                          <a:pt x="270365" y="149754"/>
                        </a:cubicBezTo>
                        <a:cubicBezTo>
                          <a:pt x="271127" y="150326"/>
                          <a:pt x="271793" y="150897"/>
                          <a:pt x="271603" y="151183"/>
                        </a:cubicBezTo>
                        <a:close/>
                        <a:moveTo>
                          <a:pt x="366757" y="185949"/>
                        </a:moveTo>
                        <a:lnTo>
                          <a:pt x="367234" y="184806"/>
                        </a:lnTo>
                        <a:cubicBezTo>
                          <a:pt x="368377" y="185568"/>
                          <a:pt x="369710" y="186902"/>
                          <a:pt x="366757" y="185949"/>
                        </a:cubicBezTo>
                        <a:close/>
                        <a:moveTo>
                          <a:pt x="417526" y="201951"/>
                        </a:moveTo>
                        <a:cubicBezTo>
                          <a:pt x="415049" y="201284"/>
                          <a:pt x="415716" y="200618"/>
                          <a:pt x="417812" y="201189"/>
                        </a:cubicBezTo>
                        <a:cubicBezTo>
                          <a:pt x="418764" y="201761"/>
                          <a:pt x="420288" y="202618"/>
                          <a:pt x="417526" y="201951"/>
                        </a:cubicBezTo>
                        <a:close/>
                        <a:moveTo>
                          <a:pt x="438862" y="208238"/>
                        </a:moveTo>
                        <a:cubicBezTo>
                          <a:pt x="436385" y="207571"/>
                          <a:pt x="437052" y="206904"/>
                          <a:pt x="439148" y="207476"/>
                        </a:cubicBezTo>
                        <a:cubicBezTo>
                          <a:pt x="443053" y="208428"/>
                          <a:pt x="442957" y="209285"/>
                          <a:pt x="438862" y="208238"/>
                        </a:cubicBezTo>
                        <a:close/>
                        <a:moveTo>
                          <a:pt x="767855" y="256625"/>
                        </a:moveTo>
                        <a:cubicBezTo>
                          <a:pt x="770141" y="256720"/>
                          <a:pt x="771380" y="253672"/>
                          <a:pt x="767855" y="253386"/>
                        </a:cubicBezTo>
                        <a:cubicBezTo>
                          <a:pt x="766617" y="253291"/>
                          <a:pt x="761855" y="252910"/>
                          <a:pt x="761283" y="253196"/>
                        </a:cubicBezTo>
                        <a:cubicBezTo>
                          <a:pt x="759949" y="253767"/>
                          <a:pt x="760045" y="254339"/>
                          <a:pt x="755949" y="253672"/>
                        </a:cubicBezTo>
                        <a:cubicBezTo>
                          <a:pt x="752520" y="253291"/>
                          <a:pt x="748615" y="253005"/>
                          <a:pt x="745091" y="253005"/>
                        </a:cubicBezTo>
                        <a:cubicBezTo>
                          <a:pt x="742805" y="253005"/>
                          <a:pt x="740995" y="253862"/>
                          <a:pt x="739280" y="253672"/>
                        </a:cubicBezTo>
                        <a:cubicBezTo>
                          <a:pt x="736423" y="253386"/>
                          <a:pt x="736137" y="252148"/>
                          <a:pt x="732708" y="251862"/>
                        </a:cubicBezTo>
                        <a:cubicBezTo>
                          <a:pt x="730708" y="251672"/>
                          <a:pt x="732137" y="252624"/>
                          <a:pt x="731946" y="252815"/>
                        </a:cubicBezTo>
                        <a:cubicBezTo>
                          <a:pt x="730232" y="252720"/>
                          <a:pt x="729470" y="251576"/>
                          <a:pt x="727565" y="251862"/>
                        </a:cubicBezTo>
                        <a:cubicBezTo>
                          <a:pt x="727088" y="251957"/>
                          <a:pt x="726326" y="254053"/>
                          <a:pt x="723469" y="253196"/>
                        </a:cubicBezTo>
                        <a:cubicBezTo>
                          <a:pt x="722231" y="252815"/>
                          <a:pt x="723659" y="252338"/>
                          <a:pt x="721183" y="251957"/>
                        </a:cubicBezTo>
                        <a:cubicBezTo>
                          <a:pt x="720230" y="251767"/>
                          <a:pt x="718421" y="251767"/>
                          <a:pt x="717373" y="251767"/>
                        </a:cubicBezTo>
                        <a:cubicBezTo>
                          <a:pt x="714611" y="251862"/>
                          <a:pt x="718040" y="253005"/>
                          <a:pt x="712991" y="252815"/>
                        </a:cubicBezTo>
                        <a:cubicBezTo>
                          <a:pt x="713277" y="252338"/>
                          <a:pt x="712801" y="251862"/>
                          <a:pt x="711372" y="251481"/>
                        </a:cubicBezTo>
                        <a:cubicBezTo>
                          <a:pt x="709467" y="251195"/>
                          <a:pt x="706324" y="250719"/>
                          <a:pt x="706229" y="251576"/>
                        </a:cubicBezTo>
                        <a:cubicBezTo>
                          <a:pt x="706324" y="250433"/>
                          <a:pt x="703657" y="250624"/>
                          <a:pt x="701085" y="251100"/>
                        </a:cubicBezTo>
                        <a:cubicBezTo>
                          <a:pt x="701180" y="250433"/>
                          <a:pt x="689750" y="250529"/>
                          <a:pt x="688417" y="250243"/>
                        </a:cubicBezTo>
                        <a:cubicBezTo>
                          <a:pt x="693656" y="250814"/>
                          <a:pt x="692894" y="251767"/>
                          <a:pt x="687750" y="250910"/>
                        </a:cubicBezTo>
                        <a:cubicBezTo>
                          <a:pt x="684321" y="250338"/>
                          <a:pt x="680702" y="249862"/>
                          <a:pt x="677178" y="249481"/>
                        </a:cubicBezTo>
                        <a:cubicBezTo>
                          <a:pt x="677082" y="250433"/>
                          <a:pt x="686131" y="251481"/>
                          <a:pt x="688988" y="251957"/>
                        </a:cubicBezTo>
                        <a:lnTo>
                          <a:pt x="680702" y="251100"/>
                        </a:lnTo>
                        <a:cubicBezTo>
                          <a:pt x="678892" y="250910"/>
                          <a:pt x="676034" y="250529"/>
                          <a:pt x="675177" y="249957"/>
                        </a:cubicBezTo>
                        <a:cubicBezTo>
                          <a:pt x="674415" y="249386"/>
                          <a:pt x="676415" y="249386"/>
                          <a:pt x="674224" y="248814"/>
                        </a:cubicBezTo>
                        <a:cubicBezTo>
                          <a:pt x="669653" y="247766"/>
                          <a:pt x="668224" y="248719"/>
                          <a:pt x="663938" y="248338"/>
                        </a:cubicBezTo>
                        <a:cubicBezTo>
                          <a:pt x="660128" y="247957"/>
                          <a:pt x="657651" y="247290"/>
                          <a:pt x="655270" y="246433"/>
                        </a:cubicBezTo>
                        <a:cubicBezTo>
                          <a:pt x="655174" y="247004"/>
                          <a:pt x="652222" y="247385"/>
                          <a:pt x="650412" y="247385"/>
                        </a:cubicBezTo>
                        <a:cubicBezTo>
                          <a:pt x="647555" y="247481"/>
                          <a:pt x="648983" y="246719"/>
                          <a:pt x="648126" y="246624"/>
                        </a:cubicBezTo>
                        <a:cubicBezTo>
                          <a:pt x="646221" y="246433"/>
                          <a:pt x="646507" y="247100"/>
                          <a:pt x="646507" y="247385"/>
                        </a:cubicBezTo>
                        <a:cubicBezTo>
                          <a:pt x="646602" y="247100"/>
                          <a:pt x="647936" y="246338"/>
                          <a:pt x="646983" y="246052"/>
                        </a:cubicBezTo>
                        <a:cubicBezTo>
                          <a:pt x="645364" y="245576"/>
                          <a:pt x="641744" y="245385"/>
                          <a:pt x="640030" y="245290"/>
                        </a:cubicBezTo>
                        <a:cubicBezTo>
                          <a:pt x="638030" y="245195"/>
                          <a:pt x="634505" y="244909"/>
                          <a:pt x="633267" y="245195"/>
                        </a:cubicBezTo>
                        <a:cubicBezTo>
                          <a:pt x="632410" y="245385"/>
                          <a:pt x="632315" y="245576"/>
                          <a:pt x="630410" y="245290"/>
                        </a:cubicBezTo>
                        <a:cubicBezTo>
                          <a:pt x="629362" y="245099"/>
                          <a:pt x="628409" y="244909"/>
                          <a:pt x="628028" y="244623"/>
                        </a:cubicBezTo>
                        <a:cubicBezTo>
                          <a:pt x="627647" y="244242"/>
                          <a:pt x="627266" y="244337"/>
                          <a:pt x="625742" y="244147"/>
                        </a:cubicBezTo>
                        <a:cubicBezTo>
                          <a:pt x="623742" y="243957"/>
                          <a:pt x="621837" y="244242"/>
                          <a:pt x="619741" y="244052"/>
                        </a:cubicBezTo>
                        <a:cubicBezTo>
                          <a:pt x="617646" y="243861"/>
                          <a:pt x="615455" y="243480"/>
                          <a:pt x="613360" y="243099"/>
                        </a:cubicBezTo>
                        <a:cubicBezTo>
                          <a:pt x="612026" y="242813"/>
                          <a:pt x="610216" y="242051"/>
                          <a:pt x="609455" y="241861"/>
                        </a:cubicBezTo>
                        <a:cubicBezTo>
                          <a:pt x="608978" y="241766"/>
                          <a:pt x="609645" y="242242"/>
                          <a:pt x="609074" y="242147"/>
                        </a:cubicBezTo>
                        <a:lnTo>
                          <a:pt x="607359" y="241861"/>
                        </a:lnTo>
                        <a:lnTo>
                          <a:pt x="599168" y="240528"/>
                        </a:lnTo>
                        <a:cubicBezTo>
                          <a:pt x="596405" y="240051"/>
                          <a:pt x="590690" y="238908"/>
                          <a:pt x="590500" y="239765"/>
                        </a:cubicBezTo>
                        <a:cubicBezTo>
                          <a:pt x="590690" y="239099"/>
                          <a:pt x="584880" y="238051"/>
                          <a:pt x="582689" y="237670"/>
                        </a:cubicBezTo>
                        <a:cubicBezTo>
                          <a:pt x="579546" y="237194"/>
                          <a:pt x="579070" y="237670"/>
                          <a:pt x="576022" y="237099"/>
                        </a:cubicBezTo>
                        <a:cubicBezTo>
                          <a:pt x="574784" y="236813"/>
                          <a:pt x="575831" y="236432"/>
                          <a:pt x="574593" y="236051"/>
                        </a:cubicBezTo>
                        <a:cubicBezTo>
                          <a:pt x="573450" y="235670"/>
                          <a:pt x="571926" y="235479"/>
                          <a:pt x="570593" y="235289"/>
                        </a:cubicBezTo>
                        <a:cubicBezTo>
                          <a:pt x="568973" y="235098"/>
                          <a:pt x="567164" y="234908"/>
                          <a:pt x="565640" y="234812"/>
                        </a:cubicBezTo>
                        <a:cubicBezTo>
                          <a:pt x="564687" y="234812"/>
                          <a:pt x="565068" y="235289"/>
                          <a:pt x="565068" y="235479"/>
                        </a:cubicBezTo>
                        <a:cubicBezTo>
                          <a:pt x="565354" y="234432"/>
                          <a:pt x="561163" y="234622"/>
                          <a:pt x="559353" y="234241"/>
                        </a:cubicBezTo>
                        <a:cubicBezTo>
                          <a:pt x="557067" y="233860"/>
                          <a:pt x="560115" y="232717"/>
                          <a:pt x="556781" y="232431"/>
                        </a:cubicBezTo>
                        <a:cubicBezTo>
                          <a:pt x="552686" y="232050"/>
                          <a:pt x="554114" y="233574"/>
                          <a:pt x="552590" y="234050"/>
                        </a:cubicBezTo>
                        <a:cubicBezTo>
                          <a:pt x="551352" y="234432"/>
                          <a:pt x="548114" y="232431"/>
                          <a:pt x="548304" y="232336"/>
                        </a:cubicBezTo>
                        <a:cubicBezTo>
                          <a:pt x="547542" y="232526"/>
                          <a:pt x="548114" y="232812"/>
                          <a:pt x="546018" y="232431"/>
                        </a:cubicBezTo>
                        <a:cubicBezTo>
                          <a:pt x="545447" y="232336"/>
                          <a:pt x="543828" y="231860"/>
                          <a:pt x="543351" y="231860"/>
                        </a:cubicBezTo>
                        <a:cubicBezTo>
                          <a:pt x="542684" y="231860"/>
                          <a:pt x="543256" y="232241"/>
                          <a:pt x="542684" y="232336"/>
                        </a:cubicBezTo>
                        <a:cubicBezTo>
                          <a:pt x="542018" y="232431"/>
                          <a:pt x="540494" y="232050"/>
                          <a:pt x="539541" y="231860"/>
                        </a:cubicBezTo>
                        <a:cubicBezTo>
                          <a:pt x="539827" y="231383"/>
                          <a:pt x="539541" y="231003"/>
                          <a:pt x="537160" y="230621"/>
                        </a:cubicBezTo>
                        <a:cubicBezTo>
                          <a:pt x="533921" y="230145"/>
                          <a:pt x="533255" y="230240"/>
                          <a:pt x="533064" y="229288"/>
                        </a:cubicBezTo>
                        <a:cubicBezTo>
                          <a:pt x="532969" y="229002"/>
                          <a:pt x="528683" y="228050"/>
                          <a:pt x="528206" y="228145"/>
                        </a:cubicBezTo>
                        <a:cubicBezTo>
                          <a:pt x="527444" y="228335"/>
                          <a:pt x="528778" y="228716"/>
                          <a:pt x="526873" y="228431"/>
                        </a:cubicBezTo>
                        <a:cubicBezTo>
                          <a:pt x="524682" y="228050"/>
                          <a:pt x="522301" y="227478"/>
                          <a:pt x="520205" y="226907"/>
                        </a:cubicBezTo>
                        <a:cubicBezTo>
                          <a:pt x="517919" y="226335"/>
                          <a:pt x="517729" y="225859"/>
                          <a:pt x="515824" y="225192"/>
                        </a:cubicBezTo>
                        <a:cubicBezTo>
                          <a:pt x="514109" y="224621"/>
                          <a:pt x="511252" y="223954"/>
                          <a:pt x="509632" y="223954"/>
                        </a:cubicBezTo>
                        <a:cubicBezTo>
                          <a:pt x="507442" y="223954"/>
                          <a:pt x="502965" y="222049"/>
                          <a:pt x="503251" y="222049"/>
                        </a:cubicBezTo>
                        <a:cubicBezTo>
                          <a:pt x="500584" y="222049"/>
                          <a:pt x="505632" y="223954"/>
                          <a:pt x="505537" y="224240"/>
                        </a:cubicBezTo>
                        <a:cubicBezTo>
                          <a:pt x="505537" y="224335"/>
                          <a:pt x="502679" y="223763"/>
                          <a:pt x="502679" y="223478"/>
                        </a:cubicBezTo>
                        <a:cubicBezTo>
                          <a:pt x="502584" y="223001"/>
                          <a:pt x="499631" y="222525"/>
                          <a:pt x="498107" y="222335"/>
                        </a:cubicBezTo>
                        <a:cubicBezTo>
                          <a:pt x="494869" y="222049"/>
                          <a:pt x="496488" y="221573"/>
                          <a:pt x="494869" y="220715"/>
                        </a:cubicBezTo>
                        <a:cubicBezTo>
                          <a:pt x="493821" y="220144"/>
                          <a:pt x="493249" y="220620"/>
                          <a:pt x="492869" y="220620"/>
                        </a:cubicBezTo>
                        <a:cubicBezTo>
                          <a:pt x="492773" y="221001"/>
                          <a:pt x="490487" y="220525"/>
                          <a:pt x="489249" y="220239"/>
                        </a:cubicBezTo>
                        <a:cubicBezTo>
                          <a:pt x="485915" y="219572"/>
                          <a:pt x="485534" y="219191"/>
                          <a:pt x="482582" y="219191"/>
                        </a:cubicBezTo>
                        <a:cubicBezTo>
                          <a:pt x="482296" y="219191"/>
                          <a:pt x="480105" y="219001"/>
                          <a:pt x="479819" y="218810"/>
                        </a:cubicBezTo>
                        <a:cubicBezTo>
                          <a:pt x="478962" y="218429"/>
                          <a:pt x="483248" y="218334"/>
                          <a:pt x="479915" y="217382"/>
                        </a:cubicBezTo>
                        <a:cubicBezTo>
                          <a:pt x="476771" y="216334"/>
                          <a:pt x="472961" y="215477"/>
                          <a:pt x="469723" y="214524"/>
                        </a:cubicBezTo>
                        <a:cubicBezTo>
                          <a:pt x="470104" y="214620"/>
                          <a:pt x="472580" y="215286"/>
                          <a:pt x="472295" y="215572"/>
                        </a:cubicBezTo>
                        <a:cubicBezTo>
                          <a:pt x="472104" y="215762"/>
                          <a:pt x="467056" y="214143"/>
                          <a:pt x="466961" y="214524"/>
                        </a:cubicBezTo>
                        <a:cubicBezTo>
                          <a:pt x="467056" y="214334"/>
                          <a:pt x="470961" y="216048"/>
                          <a:pt x="470009" y="215858"/>
                        </a:cubicBezTo>
                        <a:cubicBezTo>
                          <a:pt x="467627" y="215382"/>
                          <a:pt x="464008" y="215286"/>
                          <a:pt x="464294" y="214334"/>
                        </a:cubicBezTo>
                        <a:cubicBezTo>
                          <a:pt x="464960" y="214238"/>
                          <a:pt x="466103" y="214143"/>
                          <a:pt x="464294" y="213572"/>
                        </a:cubicBezTo>
                        <a:cubicBezTo>
                          <a:pt x="461627" y="212714"/>
                          <a:pt x="457721" y="211571"/>
                          <a:pt x="454959" y="211000"/>
                        </a:cubicBezTo>
                        <a:cubicBezTo>
                          <a:pt x="452768" y="210524"/>
                          <a:pt x="454578" y="211762"/>
                          <a:pt x="454197" y="212048"/>
                        </a:cubicBezTo>
                        <a:cubicBezTo>
                          <a:pt x="452768" y="211667"/>
                          <a:pt x="447720" y="209857"/>
                          <a:pt x="447053" y="209285"/>
                        </a:cubicBezTo>
                        <a:cubicBezTo>
                          <a:pt x="446387" y="208809"/>
                          <a:pt x="450863" y="209857"/>
                          <a:pt x="451435" y="209952"/>
                        </a:cubicBezTo>
                        <a:cubicBezTo>
                          <a:pt x="449435" y="209381"/>
                          <a:pt x="445244" y="208428"/>
                          <a:pt x="443815" y="207666"/>
                        </a:cubicBezTo>
                        <a:cubicBezTo>
                          <a:pt x="442672" y="206999"/>
                          <a:pt x="443434" y="206428"/>
                          <a:pt x="443624" y="206047"/>
                        </a:cubicBezTo>
                        <a:cubicBezTo>
                          <a:pt x="442005" y="206333"/>
                          <a:pt x="440862" y="206714"/>
                          <a:pt x="438576" y="206714"/>
                        </a:cubicBezTo>
                        <a:cubicBezTo>
                          <a:pt x="437433" y="206714"/>
                          <a:pt x="435433" y="205952"/>
                          <a:pt x="433909" y="205761"/>
                        </a:cubicBezTo>
                        <a:cubicBezTo>
                          <a:pt x="433147" y="205666"/>
                          <a:pt x="431813" y="205952"/>
                          <a:pt x="430765" y="205285"/>
                        </a:cubicBezTo>
                        <a:cubicBezTo>
                          <a:pt x="429623" y="204428"/>
                          <a:pt x="432766" y="204618"/>
                          <a:pt x="432004" y="203856"/>
                        </a:cubicBezTo>
                        <a:cubicBezTo>
                          <a:pt x="431432" y="203189"/>
                          <a:pt x="428670" y="202904"/>
                          <a:pt x="427718" y="202808"/>
                        </a:cubicBezTo>
                        <a:cubicBezTo>
                          <a:pt x="426479" y="202713"/>
                          <a:pt x="426384" y="202904"/>
                          <a:pt x="424860" y="202618"/>
                        </a:cubicBezTo>
                        <a:cubicBezTo>
                          <a:pt x="423050" y="202142"/>
                          <a:pt x="421336" y="201761"/>
                          <a:pt x="419621" y="201284"/>
                        </a:cubicBezTo>
                        <a:cubicBezTo>
                          <a:pt x="415526" y="200237"/>
                          <a:pt x="409906" y="198236"/>
                          <a:pt x="406001" y="197474"/>
                        </a:cubicBezTo>
                        <a:cubicBezTo>
                          <a:pt x="405048" y="197284"/>
                          <a:pt x="404667" y="197665"/>
                          <a:pt x="403619" y="197093"/>
                        </a:cubicBezTo>
                        <a:cubicBezTo>
                          <a:pt x="402190" y="196427"/>
                          <a:pt x="402095" y="195855"/>
                          <a:pt x="400571" y="195188"/>
                        </a:cubicBezTo>
                        <a:cubicBezTo>
                          <a:pt x="397428" y="193760"/>
                          <a:pt x="392380" y="191950"/>
                          <a:pt x="388856" y="191283"/>
                        </a:cubicBezTo>
                        <a:cubicBezTo>
                          <a:pt x="388189" y="191188"/>
                          <a:pt x="386665" y="191283"/>
                          <a:pt x="386284" y="191093"/>
                        </a:cubicBezTo>
                        <a:cubicBezTo>
                          <a:pt x="385046" y="190521"/>
                          <a:pt x="386570" y="190140"/>
                          <a:pt x="384379" y="189474"/>
                        </a:cubicBezTo>
                        <a:cubicBezTo>
                          <a:pt x="384379" y="189474"/>
                          <a:pt x="383522" y="189950"/>
                          <a:pt x="381807" y="189378"/>
                        </a:cubicBezTo>
                        <a:cubicBezTo>
                          <a:pt x="380664" y="188997"/>
                          <a:pt x="379235" y="188521"/>
                          <a:pt x="378854" y="188807"/>
                        </a:cubicBezTo>
                        <a:cubicBezTo>
                          <a:pt x="378092" y="189378"/>
                          <a:pt x="377521" y="189188"/>
                          <a:pt x="375044" y="188997"/>
                        </a:cubicBezTo>
                        <a:cubicBezTo>
                          <a:pt x="374473" y="188616"/>
                          <a:pt x="372949" y="186711"/>
                          <a:pt x="373711" y="187092"/>
                        </a:cubicBezTo>
                        <a:cubicBezTo>
                          <a:pt x="374378" y="187378"/>
                          <a:pt x="375711" y="188140"/>
                          <a:pt x="376949" y="188140"/>
                        </a:cubicBezTo>
                        <a:cubicBezTo>
                          <a:pt x="377711" y="188140"/>
                          <a:pt x="377140" y="187854"/>
                          <a:pt x="376378" y="187568"/>
                        </a:cubicBezTo>
                        <a:cubicBezTo>
                          <a:pt x="374949" y="186997"/>
                          <a:pt x="370377" y="186235"/>
                          <a:pt x="369424" y="185282"/>
                        </a:cubicBezTo>
                        <a:cubicBezTo>
                          <a:pt x="368663" y="184520"/>
                          <a:pt x="360376" y="182615"/>
                          <a:pt x="357804" y="181758"/>
                        </a:cubicBezTo>
                        <a:cubicBezTo>
                          <a:pt x="357518" y="182425"/>
                          <a:pt x="359233" y="182901"/>
                          <a:pt x="358947" y="183473"/>
                        </a:cubicBezTo>
                        <a:cubicBezTo>
                          <a:pt x="357137" y="182901"/>
                          <a:pt x="355804" y="181663"/>
                          <a:pt x="354947" y="181472"/>
                        </a:cubicBezTo>
                        <a:cubicBezTo>
                          <a:pt x="353327" y="181091"/>
                          <a:pt x="351994" y="181377"/>
                          <a:pt x="350660" y="181282"/>
                        </a:cubicBezTo>
                        <a:cubicBezTo>
                          <a:pt x="350184" y="180615"/>
                          <a:pt x="342183" y="174900"/>
                          <a:pt x="341612" y="176234"/>
                        </a:cubicBezTo>
                        <a:cubicBezTo>
                          <a:pt x="342659" y="176710"/>
                          <a:pt x="343040" y="176615"/>
                          <a:pt x="343516" y="176710"/>
                        </a:cubicBezTo>
                        <a:cubicBezTo>
                          <a:pt x="344469" y="176900"/>
                          <a:pt x="342850" y="177377"/>
                          <a:pt x="342469" y="177282"/>
                        </a:cubicBezTo>
                        <a:cubicBezTo>
                          <a:pt x="341612" y="177186"/>
                          <a:pt x="340183" y="176805"/>
                          <a:pt x="339135" y="176329"/>
                        </a:cubicBezTo>
                        <a:cubicBezTo>
                          <a:pt x="336373" y="175186"/>
                          <a:pt x="339897" y="175281"/>
                          <a:pt x="336659" y="173948"/>
                        </a:cubicBezTo>
                        <a:cubicBezTo>
                          <a:pt x="335230" y="173376"/>
                          <a:pt x="332944" y="172519"/>
                          <a:pt x="331515" y="172043"/>
                        </a:cubicBezTo>
                        <a:cubicBezTo>
                          <a:pt x="329610" y="171566"/>
                          <a:pt x="330753" y="172519"/>
                          <a:pt x="328181" y="171662"/>
                        </a:cubicBezTo>
                        <a:cubicBezTo>
                          <a:pt x="326467" y="171090"/>
                          <a:pt x="325324" y="170709"/>
                          <a:pt x="325514" y="170233"/>
                        </a:cubicBezTo>
                        <a:cubicBezTo>
                          <a:pt x="325800" y="170233"/>
                          <a:pt x="326848" y="170233"/>
                          <a:pt x="326657" y="170042"/>
                        </a:cubicBezTo>
                        <a:cubicBezTo>
                          <a:pt x="326467" y="169757"/>
                          <a:pt x="318466" y="168899"/>
                          <a:pt x="317513" y="167852"/>
                        </a:cubicBezTo>
                        <a:cubicBezTo>
                          <a:pt x="316751" y="167090"/>
                          <a:pt x="317704" y="166899"/>
                          <a:pt x="314751" y="165756"/>
                        </a:cubicBezTo>
                        <a:cubicBezTo>
                          <a:pt x="314084" y="165470"/>
                          <a:pt x="310941" y="164518"/>
                          <a:pt x="310370" y="164328"/>
                        </a:cubicBezTo>
                        <a:cubicBezTo>
                          <a:pt x="310846" y="164423"/>
                          <a:pt x="316180" y="167661"/>
                          <a:pt x="313513" y="166613"/>
                        </a:cubicBezTo>
                        <a:cubicBezTo>
                          <a:pt x="311322" y="165756"/>
                          <a:pt x="309417" y="164804"/>
                          <a:pt x="307131" y="164042"/>
                        </a:cubicBezTo>
                        <a:lnTo>
                          <a:pt x="303607" y="162803"/>
                        </a:lnTo>
                        <a:cubicBezTo>
                          <a:pt x="302845" y="162422"/>
                          <a:pt x="302464" y="162327"/>
                          <a:pt x="302369" y="162518"/>
                        </a:cubicBezTo>
                        <a:cubicBezTo>
                          <a:pt x="301416" y="162232"/>
                          <a:pt x="303512" y="161946"/>
                          <a:pt x="303416" y="161756"/>
                        </a:cubicBezTo>
                        <a:cubicBezTo>
                          <a:pt x="303226" y="161279"/>
                          <a:pt x="300845" y="160899"/>
                          <a:pt x="300368" y="160899"/>
                        </a:cubicBezTo>
                        <a:cubicBezTo>
                          <a:pt x="299702" y="160899"/>
                          <a:pt x="298273" y="160899"/>
                          <a:pt x="297035" y="160232"/>
                        </a:cubicBezTo>
                        <a:cubicBezTo>
                          <a:pt x="295891" y="159565"/>
                          <a:pt x="297035" y="159565"/>
                          <a:pt x="296558" y="159089"/>
                        </a:cubicBezTo>
                        <a:cubicBezTo>
                          <a:pt x="297130" y="159755"/>
                          <a:pt x="292177" y="158708"/>
                          <a:pt x="291034" y="158232"/>
                        </a:cubicBezTo>
                        <a:cubicBezTo>
                          <a:pt x="289796" y="157850"/>
                          <a:pt x="288272" y="157279"/>
                          <a:pt x="287129" y="156707"/>
                        </a:cubicBezTo>
                        <a:cubicBezTo>
                          <a:pt x="286081" y="156136"/>
                          <a:pt x="286843" y="156136"/>
                          <a:pt x="285700" y="155660"/>
                        </a:cubicBezTo>
                        <a:cubicBezTo>
                          <a:pt x="284747" y="155183"/>
                          <a:pt x="280556" y="153374"/>
                          <a:pt x="280271" y="153659"/>
                        </a:cubicBezTo>
                        <a:cubicBezTo>
                          <a:pt x="279985" y="153945"/>
                          <a:pt x="279604" y="154040"/>
                          <a:pt x="277985" y="153374"/>
                        </a:cubicBezTo>
                        <a:cubicBezTo>
                          <a:pt x="277985" y="153374"/>
                          <a:pt x="275603" y="152421"/>
                          <a:pt x="275603" y="152326"/>
                        </a:cubicBezTo>
                        <a:cubicBezTo>
                          <a:pt x="275699" y="152135"/>
                          <a:pt x="280366" y="153088"/>
                          <a:pt x="277604" y="151754"/>
                        </a:cubicBezTo>
                        <a:cubicBezTo>
                          <a:pt x="275222" y="150611"/>
                          <a:pt x="273984" y="151088"/>
                          <a:pt x="271698" y="149754"/>
                        </a:cubicBezTo>
                        <a:cubicBezTo>
                          <a:pt x="269126" y="148230"/>
                          <a:pt x="267126" y="147945"/>
                          <a:pt x="264745" y="147373"/>
                        </a:cubicBezTo>
                        <a:cubicBezTo>
                          <a:pt x="262935" y="146897"/>
                          <a:pt x="263411" y="146897"/>
                          <a:pt x="262459" y="146420"/>
                        </a:cubicBezTo>
                        <a:cubicBezTo>
                          <a:pt x="261792" y="146039"/>
                          <a:pt x="260268" y="145754"/>
                          <a:pt x="259506" y="145373"/>
                        </a:cubicBezTo>
                        <a:cubicBezTo>
                          <a:pt x="258554" y="145468"/>
                          <a:pt x="255315" y="144801"/>
                          <a:pt x="254744" y="143753"/>
                        </a:cubicBezTo>
                        <a:cubicBezTo>
                          <a:pt x="254648" y="143468"/>
                          <a:pt x="253982" y="141563"/>
                          <a:pt x="251981" y="141658"/>
                        </a:cubicBezTo>
                        <a:cubicBezTo>
                          <a:pt x="251029" y="141753"/>
                          <a:pt x="251124" y="142039"/>
                          <a:pt x="249029" y="141086"/>
                        </a:cubicBezTo>
                        <a:cubicBezTo>
                          <a:pt x="247886" y="140610"/>
                          <a:pt x="248838" y="140515"/>
                          <a:pt x="248362" y="140134"/>
                        </a:cubicBezTo>
                        <a:cubicBezTo>
                          <a:pt x="247790" y="139658"/>
                          <a:pt x="246362" y="139182"/>
                          <a:pt x="245504" y="138800"/>
                        </a:cubicBezTo>
                        <a:lnTo>
                          <a:pt x="245123" y="139562"/>
                        </a:lnTo>
                        <a:cubicBezTo>
                          <a:pt x="245885" y="139943"/>
                          <a:pt x="247028" y="140610"/>
                          <a:pt x="247219" y="140991"/>
                        </a:cubicBezTo>
                        <a:cubicBezTo>
                          <a:pt x="247600" y="141563"/>
                          <a:pt x="243790" y="139943"/>
                          <a:pt x="243218" y="139753"/>
                        </a:cubicBezTo>
                        <a:cubicBezTo>
                          <a:pt x="240551" y="138705"/>
                          <a:pt x="242075" y="138800"/>
                          <a:pt x="239885" y="137562"/>
                        </a:cubicBezTo>
                        <a:cubicBezTo>
                          <a:pt x="239504" y="137372"/>
                          <a:pt x="236170" y="135562"/>
                          <a:pt x="235789" y="135467"/>
                        </a:cubicBezTo>
                        <a:cubicBezTo>
                          <a:pt x="234741" y="135371"/>
                          <a:pt x="235694" y="136133"/>
                          <a:pt x="233407" y="135181"/>
                        </a:cubicBezTo>
                        <a:cubicBezTo>
                          <a:pt x="232265" y="134705"/>
                          <a:pt x="231122" y="134038"/>
                          <a:pt x="230550" y="134038"/>
                        </a:cubicBezTo>
                        <a:cubicBezTo>
                          <a:pt x="229121" y="134038"/>
                          <a:pt x="221978" y="130514"/>
                          <a:pt x="220073" y="129657"/>
                        </a:cubicBezTo>
                        <a:cubicBezTo>
                          <a:pt x="218168" y="128704"/>
                          <a:pt x="218644" y="128799"/>
                          <a:pt x="218072" y="128132"/>
                        </a:cubicBezTo>
                        <a:cubicBezTo>
                          <a:pt x="217596" y="127561"/>
                          <a:pt x="214739" y="126323"/>
                          <a:pt x="213596" y="125846"/>
                        </a:cubicBezTo>
                        <a:cubicBezTo>
                          <a:pt x="212262" y="124989"/>
                          <a:pt x="209881" y="123846"/>
                          <a:pt x="208928" y="124037"/>
                        </a:cubicBezTo>
                        <a:cubicBezTo>
                          <a:pt x="208357" y="124132"/>
                          <a:pt x="207404" y="123560"/>
                          <a:pt x="206071" y="122989"/>
                        </a:cubicBezTo>
                        <a:cubicBezTo>
                          <a:pt x="205214" y="122608"/>
                          <a:pt x="204928" y="122799"/>
                          <a:pt x="203690" y="122322"/>
                        </a:cubicBezTo>
                        <a:cubicBezTo>
                          <a:pt x="201689" y="121560"/>
                          <a:pt x="200546" y="120798"/>
                          <a:pt x="198737" y="120036"/>
                        </a:cubicBezTo>
                        <a:cubicBezTo>
                          <a:pt x="196641" y="119084"/>
                          <a:pt x="191021" y="118417"/>
                          <a:pt x="192545" y="119465"/>
                        </a:cubicBezTo>
                        <a:cubicBezTo>
                          <a:pt x="192450" y="119369"/>
                          <a:pt x="194641" y="120227"/>
                          <a:pt x="195022" y="120417"/>
                        </a:cubicBezTo>
                        <a:cubicBezTo>
                          <a:pt x="196165" y="120989"/>
                          <a:pt x="197403" y="121655"/>
                          <a:pt x="198165" y="122227"/>
                        </a:cubicBezTo>
                        <a:cubicBezTo>
                          <a:pt x="200641" y="123656"/>
                          <a:pt x="203499" y="125180"/>
                          <a:pt x="206452" y="126323"/>
                        </a:cubicBezTo>
                        <a:cubicBezTo>
                          <a:pt x="208547" y="127180"/>
                          <a:pt x="206928" y="125370"/>
                          <a:pt x="209786" y="126513"/>
                        </a:cubicBezTo>
                        <a:cubicBezTo>
                          <a:pt x="211690" y="127275"/>
                          <a:pt x="212834" y="127942"/>
                          <a:pt x="214072" y="128799"/>
                        </a:cubicBezTo>
                        <a:cubicBezTo>
                          <a:pt x="213881" y="129085"/>
                          <a:pt x="214072" y="129275"/>
                          <a:pt x="215501" y="129847"/>
                        </a:cubicBezTo>
                        <a:cubicBezTo>
                          <a:pt x="217882" y="130895"/>
                          <a:pt x="216644" y="130323"/>
                          <a:pt x="217501" y="130133"/>
                        </a:cubicBezTo>
                        <a:cubicBezTo>
                          <a:pt x="217882" y="130037"/>
                          <a:pt x="219691" y="130704"/>
                          <a:pt x="220358" y="131180"/>
                        </a:cubicBezTo>
                        <a:cubicBezTo>
                          <a:pt x="221787" y="132324"/>
                          <a:pt x="218548" y="131657"/>
                          <a:pt x="222168" y="133276"/>
                        </a:cubicBezTo>
                        <a:cubicBezTo>
                          <a:pt x="223406" y="133847"/>
                          <a:pt x="226549" y="134800"/>
                          <a:pt x="226740" y="134419"/>
                        </a:cubicBezTo>
                        <a:cubicBezTo>
                          <a:pt x="227407" y="134609"/>
                          <a:pt x="228455" y="135181"/>
                          <a:pt x="229216" y="135467"/>
                        </a:cubicBezTo>
                        <a:cubicBezTo>
                          <a:pt x="230169" y="135848"/>
                          <a:pt x="237027" y="138134"/>
                          <a:pt x="237408" y="138420"/>
                        </a:cubicBezTo>
                        <a:cubicBezTo>
                          <a:pt x="238456" y="139277"/>
                          <a:pt x="233598" y="137943"/>
                          <a:pt x="233503" y="138134"/>
                        </a:cubicBezTo>
                        <a:cubicBezTo>
                          <a:pt x="233598" y="137943"/>
                          <a:pt x="242171" y="141086"/>
                          <a:pt x="243218" y="141277"/>
                        </a:cubicBezTo>
                        <a:cubicBezTo>
                          <a:pt x="244838" y="141563"/>
                          <a:pt x="245885" y="142134"/>
                          <a:pt x="247314" y="143087"/>
                        </a:cubicBezTo>
                        <a:cubicBezTo>
                          <a:pt x="249410" y="144611"/>
                          <a:pt x="249410" y="143944"/>
                          <a:pt x="250934" y="144611"/>
                        </a:cubicBezTo>
                        <a:cubicBezTo>
                          <a:pt x="252648" y="145278"/>
                          <a:pt x="253124" y="145468"/>
                          <a:pt x="254172" y="146230"/>
                        </a:cubicBezTo>
                        <a:cubicBezTo>
                          <a:pt x="254553" y="146516"/>
                          <a:pt x="255029" y="146706"/>
                          <a:pt x="255601" y="146897"/>
                        </a:cubicBezTo>
                        <a:cubicBezTo>
                          <a:pt x="256839" y="147278"/>
                          <a:pt x="257887" y="147278"/>
                          <a:pt x="257030" y="146611"/>
                        </a:cubicBezTo>
                        <a:cubicBezTo>
                          <a:pt x="256648" y="146135"/>
                          <a:pt x="256648" y="145658"/>
                          <a:pt x="258363" y="146516"/>
                        </a:cubicBezTo>
                        <a:cubicBezTo>
                          <a:pt x="259887" y="147373"/>
                          <a:pt x="259982" y="147849"/>
                          <a:pt x="261506" y="148707"/>
                        </a:cubicBezTo>
                        <a:cubicBezTo>
                          <a:pt x="263030" y="149564"/>
                          <a:pt x="265031" y="150040"/>
                          <a:pt x="266555" y="150516"/>
                        </a:cubicBezTo>
                        <a:cubicBezTo>
                          <a:pt x="267793" y="150992"/>
                          <a:pt x="269031" y="151564"/>
                          <a:pt x="270079" y="152135"/>
                        </a:cubicBezTo>
                        <a:cubicBezTo>
                          <a:pt x="270365" y="152421"/>
                          <a:pt x="270746" y="152612"/>
                          <a:pt x="271222" y="152897"/>
                        </a:cubicBezTo>
                        <a:cubicBezTo>
                          <a:pt x="273222" y="153755"/>
                          <a:pt x="272841" y="153183"/>
                          <a:pt x="274937" y="153945"/>
                        </a:cubicBezTo>
                        <a:cubicBezTo>
                          <a:pt x="276270" y="154517"/>
                          <a:pt x="277127" y="154993"/>
                          <a:pt x="278461" y="155564"/>
                        </a:cubicBezTo>
                        <a:cubicBezTo>
                          <a:pt x="281509" y="156898"/>
                          <a:pt x="285509" y="158422"/>
                          <a:pt x="288272" y="158993"/>
                        </a:cubicBezTo>
                        <a:cubicBezTo>
                          <a:pt x="290177" y="159374"/>
                          <a:pt x="290748" y="159565"/>
                          <a:pt x="290462" y="160136"/>
                        </a:cubicBezTo>
                        <a:cubicBezTo>
                          <a:pt x="288748" y="159851"/>
                          <a:pt x="290843" y="160803"/>
                          <a:pt x="292082" y="161184"/>
                        </a:cubicBezTo>
                        <a:cubicBezTo>
                          <a:pt x="293796" y="161851"/>
                          <a:pt x="295891" y="162613"/>
                          <a:pt x="297511" y="163089"/>
                        </a:cubicBezTo>
                        <a:cubicBezTo>
                          <a:pt x="298749" y="163375"/>
                          <a:pt x="299987" y="163470"/>
                          <a:pt x="301797" y="164328"/>
                        </a:cubicBezTo>
                        <a:cubicBezTo>
                          <a:pt x="301511" y="164899"/>
                          <a:pt x="306083" y="166423"/>
                          <a:pt x="307607" y="166804"/>
                        </a:cubicBezTo>
                        <a:cubicBezTo>
                          <a:pt x="309131" y="167280"/>
                          <a:pt x="311703" y="167090"/>
                          <a:pt x="312179" y="167566"/>
                        </a:cubicBezTo>
                        <a:cubicBezTo>
                          <a:pt x="313513" y="168709"/>
                          <a:pt x="313894" y="169090"/>
                          <a:pt x="316847" y="170233"/>
                        </a:cubicBezTo>
                        <a:cubicBezTo>
                          <a:pt x="321133" y="171852"/>
                          <a:pt x="325705" y="173567"/>
                          <a:pt x="329991" y="174995"/>
                        </a:cubicBezTo>
                        <a:cubicBezTo>
                          <a:pt x="331515" y="175472"/>
                          <a:pt x="333134" y="175948"/>
                          <a:pt x="334754" y="176424"/>
                        </a:cubicBezTo>
                        <a:cubicBezTo>
                          <a:pt x="335706" y="176710"/>
                          <a:pt x="336563" y="176710"/>
                          <a:pt x="337325" y="176996"/>
                        </a:cubicBezTo>
                        <a:cubicBezTo>
                          <a:pt x="338564" y="177472"/>
                          <a:pt x="339421" y="178329"/>
                          <a:pt x="340278" y="178901"/>
                        </a:cubicBezTo>
                        <a:cubicBezTo>
                          <a:pt x="341421" y="179567"/>
                          <a:pt x="342945" y="180234"/>
                          <a:pt x="344374" y="180806"/>
                        </a:cubicBezTo>
                        <a:cubicBezTo>
                          <a:pt x="346374" y="181568"/>
                          <a:pt x="348184" y="182139"/>
                          <a:pt x="348374" y="181663"/>
                        </a:cubicBezTo>
                        <a:cubicBezTo>
                          <a:pt x="348184" y="182139"/>
                          <a:pt x="352946" y="182901"/>
                          <a:pt x="353994" y="183092"/>
                        </a:cubicBezTo>
                        <a:cubicBezTo>
                          <a:pt x="354565" y="183187"/>
                          <a:pt x="356852" y="184616"/>
                          <a:pt x="357995" y="185187"/>
                        </a:cubicBezTo>
                        <a:cubicBezTo>
                          <a:pt x="359709" y="185854"/>
                          <a:pt x="361900" y="186616"/>
                          <a:pt x="363710" y="186997"/>
                        </a:cubicBezTo>
                        <a:cubicBezTo>
                          <a:pt x="365329" y="187378"/>
                          <a:pt x="364853" y="186616"/>
                          <a:pt x="364948" y="186330"/>
                        </a:cubicBezTo>
                        <a:cubicBezTo>
                          <a:pt x="365710" y="186616"/>
                          <a:pt x="367520" y="187092"/>
                          <a:pt x="368186" y="187378"/>
                        </a:cubicBezTo>
                        <a:cubicBezTo>
                          <a:pt x="368091" y="187473"/>
                          <a:pt x="368091" y="187568"/>
                          <a:pt x="368282" y="187759"/>
                        </a:cubicBezTo>
                        <a:cubicBezTo>
                          <a:pt x="368758" y="188045"/>
                          <a:pt x="370282" y="188426"/>
                          <a:pt x="370949" y="188616"/>
                        </a:cubicBezTo>
                        <a:cubicBezTo>
                          <a:pt x="371520" y="188807"/>
                          <a:pt x="371711" y="189188"/>
                          <a:pt x="372663" y="189569"/>
                        </a:cubicBezTo>
                        <a:cubicBezTo>
                          <a:pt x="373711" y="189950"/>
                          <a:pt x="374854" y="190331"/>
                          <a:pt x="375902" y="190616"/>
                        </a:cubicBezTo>
                        <a:cubicBezTo>
                          <a:pt x="379331" y="191569"/>
                          <a:pt x="380759" y="191664"/>
                          <a:pt x="383712" y="192140"/>
                        </a:cubicBezTo>
                        <a:cubicBezTo>
                          <a:pt x="387332" y="192807"/>
                          <a:pt x="386284" y="192903"/>
                          <a:pt x="385998" y="193569"/>
                        </a:cubicBezTo>
                        <a:cubicBezTo>
                          <a:pt x="386093" y="193188"/>
                          <a:pt x="388094" y="194236"/>
                          <a:pt x="389141" y="194236"/>
                        </a:cubicBezTo>
                        <a:cubicBezTo>
                          <a:pt x="389332" y="194236"/>
                          <a:pt x="389618" y="193760"/>
                          <a:pt x="389808" y="193855"/>
                        </a:cubicBezTo>
                        <a:cubicBezTo>
                          <a:pt x="391237" y="194331"/>
                          <a:pt x="390761" y="194807"/>
                          <a:pt x="391999" y="195188"/>
                        </a:cubicBezTo>
                        <a:cubicBezTo>
                          <a:pt x="393713" y="195760"/>
                          <a:pt x="395047" y="195570"/>
                          <a:pt x="396761" y="195950"/>
                        </a:cubicBezTo>
                        <a:cubicBezTo>
                          <a:pt x="399524" y="196617"/>
                          <a:pt x="397714" y="196522"/>
                          <a:pt x="396666" y="196427"/>
                        </a:cubicBezTo>
                        <a:cubicBezTo>
                          <a:pt x="395047" y="196236"/>
                          <a:pt x="395142" y="196998"/>
                          <a:pt x="397523" y="197665"/>
                        </a:cubicBezTo>
                        <a:cubicBezTo>
                          <a:pt x="399809" y="198236"/>
                          <a:pt x="402476" y="198617"/>
                          <a:pt x="402667" y="198046"/>
                        </a:cubicBezTo>
                        <a:cubicBezTo>
                          <a:pt x="402095" y="199570"/>
                          <a:pt x="417431" y="202713"/>
                          <a:pt x="417049" y="203570"/>
                        </a:cubicBezTo>
                        <a:cubicBezTo>
                          <a:pt x="419621" y="204999"/>
                          <a:pt x="422574" y="204809"/>
                          <a:pt x="425717" y="205571"/>
                        </a:cubicBezTo>
                        <a:cubicBezTo>
                          <a:pt x="428099" y="206237"/>
                          <a:pt x="430480" y="206809"/>
                          <a:pt x="432861" y="207476"/>
                        </a:cubicBezTo>
                        <a:cubicBezTo>
                          <a:pt x="436004" y="208142"/>
                          <a:pt x="439243" y="208904"/>
                          <a:pt x="442100" y="209571"/>
                        </a:cubicBezTo>
                        <a:cubicBezTo>
                          <a:pt x="444482" y="210238"/>
                          <a:pt x="444958" y="210809"/>
                          <a:pt x="447911" y="211571"/>
                        </a:cubicBezTo>
                        <a:cubicBezTo>
                          <a:pt x="449054" y="211857"/>
                          <a:pt x="450863" y="212429"/>
                          <a:pt x="451721" y="212333"/>
                        </a:cubicBezTo>
                        <a:cubicBezTo>
                          <a:pt x="452197" y="212333"/>
                          <a:pt x="451911" y="211953"/>
                          <a:pt x="452864" y="212143"/>
                        </a:cubicBezTo>
                        <a:cubicBezTo>
                          <a:pt x="455149" y="212810"/>
                          <a:pt x="455149" y="213667"/>
                          <a:pt x="454959" y="214048"/>
                        </a:cubicBezTo>
                        <a:cubicBezTo>
                          <a:pt x="455245" y="213286"/>
                          <a:pt x="474581" y="218906"/>
                          <a:pt x="477248" y="219668"/>
                        </a:cubicBezTo>
                        <a:cubicBezTo>
                          <a:pt x="479915" y="220430"/>
                          <a:pt x="483058" y="221382"/>
                          <a:pt x="485630" y="221954"/>
                        </a:cubicBezTo>
                        <a:cubicBezTo>
                          <a:pt x="488106" y="222430"/>
                          <a:pt x="490773" y="222811"/>
                          <a:pt x="493059" y="223097"/>
                        </a:cubicBezTo>
                        <a:cubicBezTo>
                          <a:pt x="493821" y="223192"/>
                          <a:pt x="497060" y="222906"/>
                          <a:pt x="495726" y="222620"/>
                        </a:cubicBezTo>
                        <a:cubicBezTo>
                          <a:pt x="497631" y="223001"/>
                          <a:pt x="495916" y="223954"/>
                          <a:pt x="499060" y="224240"/>
                        </a:cubicBezTo>
                        <a:cubicBezTo>
                          <a:pt x="499441" y="224240"/>
                          <a:pt x="502489" y="224335"/>
                          <a:pt x="503156" y="224621"/>
                        </a:cubicBezTo>
                        <a:cubicBezTo>
                          <a:pt x="503537" y="224811"/>
                          <a:pt x="500679" y="225192"/>
                          <a:pt x="502489" y="225478"/>
                        </a:cubicBezTo>
                        <a:cubicBezTo>
                          <a:pt x="504680" y="225859"/>
                          <a:pt x="508680" y="226335"/>
                          <a:pt x="508871" y="225764"/>
                        </a:cubicBezTo>
                        <a:cubicBezTo>
                          <a:pt x="510299" y="225954"/>
                          <a:pt x="511633" y="227002"/>
                          <a:pt x="512014" y="227288"/>
                        </a:cubicBezTo>
                        <a:cubicBezTo>
                          <a:pt x="512395" y="227383"/>
                          <a:pt x="516490" y="228812"/>
                          <a:pt x="516776" y="228812"/>
                        </a:cubicBezTo>
                        <a:cubicBezTo>
                          <a:pt x="517634" y="228621"/>
                          <a:pt x="517443" y="227954"/>
                          <a:pt x="519824" y="228431"/>
                        </a:cubicBezTo>
                        <a:cubicBezTo>
                          <a:pt x="521634" y="228812"/>
                          <a:pt x="522777" y="229288"/>
                          <a:pt x="524778" y="229669"/>
                        </a:cubicBezTo>
                        <a:cubicBezTo>
                          <a:pt x="526682" y="229955"/>
                          <a:pt x="526968" y="229764"/>
                          <a:pt x="528968" y="230240"/>
                        </a:cubicBezTo>
                        <a:cubicBezTo>
                          <a:pt x="531349" y="230812"/>
                          <a:pt x="531921" y="231383"/>
                          <a:pt x="534398" y="232050"/>
                        </a:cubicBezTo>
                        <a:cubicBezTo>
                          <a:pt x="536112" y="232526"/>
                          <a:pt x="538970" y="233003"/>
                          <a:pt x="539065" y="232431"/>
                        </a:cubicBezTo>
                        <a:cubicBezTo>
                          <a:pt x="539446" y="232622"/>
                          <a:pt x="543065" y="234146"/>
                          <a:pt x="542970" y="233955"/>
                        </a:cubicBezTo>
                        <a:cubicBezTo>
                          <a:pt x="542780" y="233670"/>
                          <a:pt x="540779" y="232431"/>
                          <a:pt x="543637" y="233193"/>
                        </a:cubicBezTo>
                        <a:cubicBezTo>
                          <a:pt x="545066" y="233574"/>
                          <a:pt x="545732" y="233955"/>
                          <a:pt x="546971" y="234336"/>
                        </a:cubicBezTo>
                        <a:cubicBezTo>
                          <a:pt x="549542" y="235098"/>
                          <a:pt x="554591" y="235955"/>
                          <a:pt x="556019" y="235574"/>
                        </a:cubicBezTo>
                        <a:cubicBezTo>
                          <a:pt x="555162" y="235765"/>
                          <a:pt x="559734" y="237194"/>
                          <a:pt x="560877" y="237384"/>
                        </a:cubicBezTo>
                        <a:cubicBezTo>
                          <a:pt x="560972" y="236813"/>
                          <a:pt x="562401" y="237194"/>
                          <a:pt x="564306" y="237575"/>
                        </a:cubicBezTo>
                        <a:cubicBezTo>
                          <a:pt x="566497" y="237956"/>
                          <a:pt x="565449" y="237860"/>
                          <a:pt x="566211" y="237575"/>
                        </a:cubicBezTo>
                        <a:cubicBezTo>
                          <a:pt x="567354" y="237289"/>
                          <a:pt x="572212" y="238813"/>
                          <a:pt x="573831" y="239099"/>
                        </a:cubicBezTo>
                        <a:cubicBezTo>
                          <a:pt x="574974" y="239289"/>
                          <a:pt x="575260" y="239003"/>
                          <a:pt x="576784" y="239194"/>
                        </a:cubicBezTo>
                        <a:cubicBezTo>
                          <a:pt x="578974" y="239575"/>
                          <a:pt x="581070" y="239861"/>
                          <a:pt x="583166" y="240146"/>
                        </a:cubicBezTo>
                        <a:cubicBezTo>
                          <a:pt x="587261" y="240813"/>
                          <a:pt x="589452" y="241004"/>
                          <a:pt x="591453" y="240432"/>
                        </a:cubicBezTo>
                        <a:cubicBezTo>
                          <a:pt x="590786" y="240623"/>
                          <a:pt x="589262" y="240813"/>
                          <a:pt x="589547" y="241194"/>
                        </a:cubicBezTo>
                        <a:cubicBezTo>
                          <a:pt x="589928" y="241670"/>
                          <a:pt x="592214" y="241575"/>
                          <a:pt x="592691" y="241480"/>
                        </a:cubicBezTo>
                        <a:cubicBezTo>
                          <a:pt x="595453" y="241099"/>
                          <a:pt x="597072" y="241670"/>
                          <a:pt x="598596" y="242718"/>
                        </a:cubicBezTo>
                        <a:cubicBezTo>
                          <a:pt x="599644" y="243480"/>
                          <a:pt x="603835" y="241956"/>
                          <a:pt x="603644" y="243004"/>
                        </a:cubicBezTo>
                        <a:cubicBezTo>
                          <a:pt x="603549" y="243671"/>
                          <a:pt x="610312" y="244718"/>
                          <a:pt x="610503" y="243861"/>
                        </a:cubicBezTo>
                        <a:cubicBezTo>
                          <a:pt x="610407" y="244242"/>
                          <a:pt x="611455" y="244623"/>
                          <a:pt x="612693" y="245004"/>
                        </a:cubicBezTo>
                        <a:cubicBezTo>
                          <a:pt x="613360" y="245195"/>
                          <a:pt x="614312" y="245195"/>
                          <a:pt x="615455" y="245385"/>
                        </a:cubicBezTo>
                        <a:cubicBezTo>
                          <a:pt x="617360" y="245671"/>
                          <a:pt x="618122" y="246052"/>
                          <a:pt x="620028" y="246433"/>
                        </a:cubicBezTo>
                        <a:cubicBezTo>
                          <a:pt x="621932" y="246719"/>
                          <a:pt x="623171" y="246433"/>
                          <a:pt x="624695" y="246624"/>
                        </a:cubicBezTo>
                        <a:cubicBezTo>
                          <a:pt x="626599" y="246814"/>
                          <a:pt x="628505" y="247100"/>
                          <a:pt x="630410" y="247385"/>
                        </a:cubicBezTo>
                        <a:cubicBezTo>
                          <a:pt x="633172" y="247766"/>
                          <a:pt x="635267" y="248243"/>
                          <a:pt x="638220" y="248433"/>
                        </a:cubicBezTo>
                        <a:cubicBezTo>
                          <a:pt x="639649" y="248528"/>
                          <a:pt x="641268" y="248052"/>
                          <a:pt x="641935" y="248147"/>
                        </a:cubicBezTo>
                        <a:cubicBezTo>
                          <a:pt x="642887" y="248243"/>
                          <a:pt x="643364" y="249005"/>
                          <a:pt x="644316" y="249290"/>
                        </a:cubicBezTo>
                        <a:cubicBezTo>
                          <a:pt x="645745" y="249671"/>
                          <a:pt x="646793" y="249195"/>
                          <a:pt x="647269" y="249005"/>
                        </a:cubicBezTo>
                        <a:cubicBezTo>
                          <a:pt x="647650" y="248814"/>
                          <a:pt x="648031" y="247766"/>
                          <a:pt x="649936" y="248433"/>
                        </a:cubicBezTo>
                        <a:cubicBezTo>
                          <a:pt x="651555" y="249005"/>
                          <a:pt x="652127" y="249576"/>
                          <a:pt x="654413" y="249957"/>
                        </a:cubicBezTo>
                        <a:cubicBezTo>
                          <a:pt x="657461" y="250529"/>
                          <a:pt x="659080" y="249100"/>
                          <a:pt x="661652" y="250243"/>
                        </a:cubicBezTo>
                        <a:cubicBezTo>
                          <a:pt x="663176" y="250910"/>
                          <a:pt x="669462" y="251291"/>
                          <a:pt x="671558" y="251386"/>
                        </a:cubicBezTo>
                        <a:cubicBezTo>
                          <a:pt x="673748" y="251481"/>
                          <a:pt x="675653" y="251481"/>
                          <a:pt x="677844" y="251862"/>
                        </a:cubicBezTo>
                        <a:cubicBezTo>
                          <a:pt x="678416" y="251957"/>
                          <a:pt x="682892" y="253100"/>
                          <a:pt x="682702" y="253005"/>
                        </a:cubicBezTo>
                        <a:cubicBezTo>
                          <a:pt x="682511" y="252720"/>
                          <a:pt x="680987" y="252338"/>
                          <a:pt x="682607" y="252243"/>
                        </a:cubicBezTo>
                        <a:cubicBezTo>
                          <a:pt x="683464" y="252243"/>
                          <a:pt x="684607" y="252338"/>
                          <a:pt x="685559" y="252434"/>
                        </a:cubicBezTo>
                        <a:cubicBezTo>
                          <a:pt x="687464" y="252624"/>
                          <a:pt x="690608" y="253196"/>
                          <a:pt x="690608" y="253767"/>
                        </a:cubicBezTo>
                        <a:cubicBezTo>
                          <a:pt x="690798" y="251957"/>
                          <a:pt x="693751" y="254434"/>
                          <a:pt x="696608" y="254339"/>
                        </a:cubicBezTo>
                        <a:cubicBezTo>
                          <a:pt x="699085" y="254243"/>
                          <a:pt x="699466" y="253482"/>
                          <a:pt x="702419" y="253482"/>
                        </a:cubicBezTo>
                        <a:cubicBezTo>
                          <a:pt x="703276" y="253482"/>
                          <a:pt x="705562" y="253958"/>
                          <a:pt x="706514" y="254053"/>
                        </a:cubicBezTo>
                        <a:cubicBezTo>
                          <a:pt x="710801" y="254529"/>
                          <a:pt x="709181" y="253577"/>
                          <a:pt x="713563" y="254053"/>
                        </a:cubicBezTo>
                        <a:cubicBezTo>
                          <a:pt x="716420" y="254339"/>
                          <a:pt x="718325" y="254529"/>
                          <a:pt x="721373" y="254529"/>
                        </a:cubicBezTo>
                        <a:cubicBezTo>
                          <a:pt x="722231" y="254529"/>
                          <a:pt x="724993" y="254243"/>
                          <a:pt x="725183" y="254339"/>
                        </a:cubicBezTo>
                        <a:cubicBezTo>
                          <a:pt x="729660" y="254624"/>
                          <a:pt x="734518" y="256244"/>
                          <a:pt x="739185" y="255767"/>
                        </a:cubicBezTo>
                        <a:cubicBezTo>
                          <a:pt x="741471" y="255577"/>
                          <a:pt x="739376" y="255291"/>
                          <a:pt x="742233" y="255386"/>
                        </a:cubicBezTo>
                        <a:cubicBezTo>
                          <a:pt x="743090" y="255577"/>
                          <a:pt x="744138" y="255863"/>
                          <a:pt x="745376" y="255958"/>
                        </a:cubicBezTo>
                        <a:cubicBezTo>
                          <a:pt x="745948" y="255958"/>
                          <a:pt x="745853" y="255672"/>
                          <a:pt x="746805" y="255672"/>
                        </a:cubicBezTo>
                        <a:cubicBezTo>
                          <a:pt x="752139" y="255577"/>
                          <a:pt x="762903" y="257577"/>
                          <a:pt x="767855" y="256625"/>
                        </a:cubicBezTo>
                        <a:cubicBezTo>
                          <a:pt x="769570" y="256720"/>
                          <a:pt x="766046" y="256910"/>
                          <a:pt x="767855" y="256625"/>
                        </a:cubicBezTo>
                        <a:close/>
                      </a:path>
                    </a:pathLst>
                  </a:custGeom>
                  <a:solidFill>
                    <a:srgbClr val="92959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43" name="Google Shape;3543;p67"/>
                <p:cNvGrpSpPr/>
                <p:nvPr/>
              </p:nvGrpSpPr>
              <p:grpSpPr>
                <a:xfrm>
                  <a:off x="6272834" y="3320012"/>
                  <a:ext cx="936471" cy="256883"/>
                  <a:chOff x="6272834" y="3320012"/>
                  <a:chExt cx="936471" cy="256883"/>
                </a:xfrm>
              </p:grpSpPr>
              <p:sp>
                <p:nvSpPr>
                  <p:cNvPr id="3544" name="Google Shape;3544;p67"/>
                  <p:cNvSpPr/>
                  <p:nvPr/>
                </p:nvSpPr>
                <p:spPr>
                  <a:xfrm>
                    <a:off x="6276009" y="3322592"/>
                    <a:ext cx="932052" cy="25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2052" h="251853" extrusionOk="0">
                        <a:moveTo>
                          <a:pt x="766680" y="251854"/>
                        </a:moveTo>
                        <a:cubicBezTo>
                          <a:pt x="358534" y="251854"/>
                          <a:pt x="7538" y="17825"/>
                          <a:pt x="3632" y="15158"/>
                        </a:cubicBezTo>
                        <a:cubicBezTo>
                          <a:pt x="-177" y="12586"/>
                          <a:pt x="-1130" y="7442"/>
                          <a:pt x="1442" y="3632"/>
                        </a:cubicBezTo>
                        <a:cubicBezTo>
                          <a:pt x="4014" y="-178"/>
                          <a:pt x="9157" y="-1130"/>
                          <a:pt x="12967" y="1442"/>
                        </a:cubicBezTo>
                        <a:cubicBezTo>
                          <a:pt x="17348" y="4394"/>
                          <a:pt x="457689" y="297860"/>
                          <a:pt x="922414" y="223088"/>
                        </a:cubicBezTo>
                        <a:cubicBezTo>
                          <a:pt x="926891" y="222327"/>
                          <a:pt x="931272" y="225470"/>
                          <a:pt x="931939" y="229946"/>
                        </a:cubicBezTo>
                        <a:cubicBezTo>
                          <a:pt x="932701" y="234519"/>
                          <a:pt x="929558" y="238805"/>
                          <a:pt x="925081" y="239471"/>
                        </a:cubicBezTo>
                        <a:cubicBezTo>
                          <a:pt x="871741" y="248044"/>
                          <a:pt x="818687" y="251854"/>
                          <a:pt x="766680" y="251854"/>
                        </a:cubicBezTo>
                        <a:close/>
                      </a:path>
                    </a:pathLst>
                  </a:custGeom>
                  <a:solidFill>
                    <a:srgbClr val="92959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45" name="Google Shape;3545;p67"/>
                  <p:cNvSpPr/>
                  <p:nvPr/>
                </p:nvSpPr>
                <p:spPr>
                  <a:xfrm>
                    <a:off x="6272834" y="3320012"/>
                    <a:ext cx="936471" cy="256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471" h="256883" extrusionOk="0">
                        <a:moveTo>
                          <a:pt x="861581" y="252815"/>
                        </a:moveTo>
                        <a:cubicBezTo>
                          <a:pt x="861486" y="251005"/>
                          <a:pt x="855485" y="253386"/>
                          <a:pt x="859867" y="253005"/>
                        </a:cubicBezTo>
                        <a:cubicBezTo>
                          <a:pt x="860343" y="252910"/>
                          <a:pt x="861010" y="252910"/>
                          <a:pt x="861581" y="252815"/>
                        </a:cubicBezTo>
                        <a:close/>
                        <a:moveTo>
                          <a:pt x="583261" y="219287"/>
                        </a:moveTo>
                        <a:cubicBezTo>
                          <a:pt x="582880" y="221001"/>
                          <a:pt x="589262" y="220335"/>
                          <a:pt x="584975" y="219572"/>
                        </a:cubicBezTo>
                        <a:cubicBezTo>
                          <a:pt x="584404" y="219477"/>
                          <a:pt x="583832" y="219382"/>
                          <a:pt x="583261" y="219287"/>
                        </a:cubicBezTo>
                        <a:close/>
                        <a:moveTo>
                          <a:pt x="540875" y="212715"/>
                        </a:moveTo>
                        <a:cubicBezTo>
                          <a:pt x="540875" y="212810"/>
                          <a:pt x="542303" y="213477"/>
                          <a:pt x="542494" y="213477"/>
                        </a:cubicBezTo>
                        <a:cubicBezTo>
                          <a:pt x="543732" y="213762"/>
                          <a:pt x="544589" y="213286"/>
                          <a:pt x="544399" y="213000"/>
                        </a:cubicBezTo>
                        <a:cubicBezTo>
                          <a:pt x="543161" y="212810"/>
                          <a:pt x="540970" y="212334"/>
                          <a:pt x="540875" y="212715"/>
                        </a:cubicBezTo>
                        <a:close/>
                        <a:moveTo>
                          <a:pt x="221406" y="115845"/>
                        </a:moveTo>
                        <a:cubicBezTo>
                          <a:pt x="222263" y="116607"/>
                          <a:pt x="223787" y="117179"/>
                          <a:pt x="225407" y="117845"/>
                        </a:cubicBezTo>
                        <a:cubicBezTo>
                          <a:pt x="225597" y="117560"/>
                          <a:pt x="225407" y="117369"/>
                          <a:pt x="223978" y="116798"/>
                        </a:cubicBezTo>
                        <a:cubicBezTo>
                          <a:pt x="223787" y="116703"/>
                          <a:pt x="220930" y="115369"/>
                          <a:pt x="221406" y="115845"/>
                        </a:cubicBezTo>
                        <a:close/>
                        <a:moveTo>
                          <a:pt x="80055" y="43646"/>
                        </a:moveTo>
                        <a:cubicBezTo>
                          <a:pt x="81960" y="44694"/>
                          <a:pt x="82722" y="44217"/>
                          <a:pt x="80531" y="42979"/>
                        </a:cubicBezTo>
                        <a:cubicBezTo>
                          <a:pt x="78531" y="41931"/>
                          <a:pt x="78436" y="42789"/>
                          <a:pt x="80055" y="43646"/>
                        </a:cubicBezTo>
                        <a:close/>
                        <a:moveTo>
                          <a:pt x="70911" y="38978"/>
                        </a:moveTo>
                        <a:cubicBezTo>
                          <a:pt x="71959" y="39264"/>
                          <a:pt x="73007" y="39740"/>
                          <a:pt x="72816" y="39169"/>
                        </a:cubicBezTo>
                        <a:cubicBezTo>
                          <a:pt x="69863" y="37359"/>
                          <a:pt x="69196" y="37359"/>
                          <a:pt x="70911" y="38978"/>
                        </a:cubicBezTo>
                        <a:close/>
                        <a:moveTo>
                          <a:pt x="829673" y="253577"/>
                        </a:moveTo>
                        <a:cubicBezTo>
                          <a:pt x="828720" y="253958"/>
                          <a:pt x="827006" y="253958"/>
                          <a:pt x="825577" y="253958"/>
                        </a:cubicBezTo>
                        <a:cubicBezTo>
                          <a:pt x="825577" y="253672"/>
                          <a:pt x="825482" y="253101"/>
                          <a:pt x="827291" y="253005"/>
                        </a:cubicBezTo>
                        <a:cubicBezTo>
                          <a:pt x="828815" y="253101"/>
                          <a:pt x="830911" y="253101"/>
                          <a:pt x="829673" y="253577"/>
                        </a:cubicBezTo>
                        <a:close/>
                        <a:moveTo>
                          <a:pt x="879203" y="248433"/>
                        </a:moveTo>
                        <a:cubicBezTo>
                          <a:pt x="878250" y="248910"/>
                          <a:pt x="876631" y="248910"/>
                          <a:pt x="875107" y="249100"/>
                        </a:cubicBezTo>
                        <a:cubicBezTo>
                          <a:pt x="875107" y="248814"/>
                          <a:pt x="874916" y="248243"/>
                          <a:pt x="876821" y="248147"/>
                        </a:cubicBezTo>
                        <a:cubicBezTo>
                          <a:pt x="878441" y="247957"/>
                          <a:pt x="880441" y="247862"/>
                          <a:pt x="879203" y="248433"/>
                        </a:cubicBezTo>
                        <a:close/>
                        <a:moveTo>
                          <a:pt x="743281" y="236813"/>
                        </a:moveTo>
                        <a:cubicBezTo>
                          <a:pt x="744329" y="236622"/>
                          <a:pt x="744995" y="236336"/>
                          <a:pt x="746710" y="236527"/>
                        </a:cubicBezTo>
                        <a:cubicBezTo>
                          <a:pt x="746710" y="236813"/>
                          <a:pt x="746805" y="237384"/>
                          <a:pt x="744900" y="237289"/>
                        </a:cubicBezTo>
                        <a:lnTo>
                          <a:pt x="743281" y="236813"/>
                        </a:lnTo>
                        <a:close/>
                        <a:moveTo>
                          <a:pt x="628600" y="228621"/>
                        </a:moveTo>
                        <a:cubicBezTo>
                          <a:pt x="631267" y="228812"/>
                          <a:pt x="631934" y="229193"/>
                          <a:pt x="631838" y="229860"/>
                        </a:cubicBezTo>
                        <a:lnTo>
                          <a:pt x="630124" y="229669"/>
                        </a:lnTo>
                        <a:cubicBezTo>
                          <a:pt x="629362" y="229288"/>
                          <a:pt x="628504" y="228907"/>
                          <a:pt x="628600" y="228621"/>
                        </a:cubicBezTo>
                        <a:close/>
                        <a:moveTo>
                          <a:pt x="366853" y="166899"/>
                        </a:moveTo>
                        <a:cubicBezTo>
                          <a:pt x="369234" y="167661"/>
                          <a:pt x="368662" y="168328"/>
                          <a:pt x="366567" y="167661"/>
                        </a:cubicBezTo>
                        <a:cubicBezTo>
                          <a:pt x="365615" y="166995"/>
                          <a:pt x="364091" y="166042"/>
                          <a:pt x="366853" y="166899"/>
                        </a:cubicBezTo>
                        <a:close/>
                        <a:moveTo>
                          <a:pt x="321133" y="152040"/>
                        </a:moveTo>
                        <a:cubicBezTo>
                          <a:pt x="319799" y="151850"/>
                          <a:pt x="318466" y="151088"/>
                          <a:pt x="320085" y="151374"/>
                        </a:cubicBezTo>
                        <a:cubicBezTo>
                          <a:pt x="321037" y="151564"/>
                          <a:pt x="321990" y="151659"/>
                          <a:pt x="323038" y="151850"/>
                        </a:cubicBezTo>
                        <a:cubicBezTo>
                          <a:pt x="322943" y="152136"/>
                          <a:pt x="322847" y="152707"/>
                          <a:pt x="321133" y="152040"/>
                        </a:cubicBezTo>
                        <a:cubicBezTo>
                          <a:pt x="319323" y="151755"/>
                          <a:pt x="322752" y="152612"/>
                          <a:pt x="321133" y="152040"/>
                        </a:cubicBezTo>
                        <a:close/>
                        <a:moveTo>
                          <a:pt x="257029" y="127370"/>
                        </a:moveTo>
                        <a:lnTo>
                          <a:pt x="261792" y="129371"/>
                        </a:lnTo>
                        <a:cubicBezTo>
                          <a:pt x="261602" y="129657"/>
                          <a:pt x="261411" y="129657"/>
                          <a:pt x="259982" y="129085"/>
                        </a:cubicBezTo>
                        <a:cubicBezTo>
                          <a:pt x="258839" y="128514"/>
                          <a:pt x="256839" y="127752"/>
                          <a:pt x="257029" y="127370"/>
                        </a:cubicBezTo>
                        <a:close/>
                        <a:moveTo>
                          <a:pt x="55862" y="27358"/>
                        </a:moveTo>
                        <a:cubicBezTo>
                          <a:pt x="57386" y="28311"/>
                          <a:pt x="58910" y="28977"/>
                          <a:pt x="58624" y="29453"/>
                        </a:cubicBezTo>
                        <a:lnTo>
                          <a:pt x="57100" y="28596"/>
                        </a:lnTo>
                        <a:lnTo>
                          <a:pt x="55862" y="27358"/>
                        </a:lnTo>
                        <a:close/>
                        <a:moveTo>
                          <a:pt x="53480" y="46980"/>
                        </a:moveTo>
                        <a:cubicBezTo>
                          <a:pt x="51766" y="45836"/>
                          <a:pt x="48623" y="44313"/>
                          <a:pt x="49003" y="43741"/>
                        </a:cubicBezTo>
                        <a:cubicBezTo>
                          <a:pt x="47765" y="42884"/>
                          <a:pt x="44432" y="41360"/>
                          <a:pt x="44812" y="40788"/>
                        </a:cubicBezTo>
                        <a:cubicBezTo>
                          <a:pt x="44527" y="40884"/>
                          <a:pt x="45670" y="42884"/>
                          <a:pt x="43765" y="41836"/>
                        </a:cubicBezTo>
                        <a:cubicBezTo>
                          <a:pt x="42145" y="40884"/>
                          <a:pt x="40145" y="38407"/>
                          <a:pt x="38240" y="37645"/>
                        </a:cubicBezTo>
                        <a:cubicBezTo>
                          <a:pt x="37574" y="37359"/>
                          <a:pt x="38145" y="38121"/>
                          <a:pt x="38240" y="38312"/>
                        </a:cubicBezTo>
                        <a:cubicBezTo>
                          <a:pt x="37954" y="38693"/>
                          <a:pt x="36145" y="37550"/>
                          <a:pt x="35097" y="36883"/>
                        </a:cubicBezTo>
                        <a:cubicBezTo>
                          <a:pt x="33668" y="36026"/>
                          <a:pt x="30811" y="34026"/>
                          <a:pt x="32240" y="34216"/>
                        </a:cubicBezTo>
                        <a:cubicBezTo>
                          <a:pt x="33478" y="34407"/>
                          <a:pt x="38145" y="37169"/>
                          <a:pt x="37383" y="36026"/>
                        </a:cubicBezTo>
                        <a:cubicBezTo>
                          <a:pt x="36526" y="34597"/>
                          <a:pt x="34240" y="33454"/>
                          <a:pt x="33097" y="33454"/>
                        </a:cubicBezTo>
                        <a:cubicBezTo>
                          <a:pt x="31573" y="33454"/>
                          <a:pt x="24048" y="28596"/>
                          <a:pt x="24620" y="27930"/>
                        </a:cubicBezTo>
                        <a:cubicBezTo>
                          <a:pt x="24524" y="28120"/>
                          <a:pt x="24524" y="29073"/>
                          <a:pt x="23477" y="28311"/>
                        </a:cubicBezTo>
                        <a:cubicBezTo>
                          <a:pt x="22143" y="27548"/>
                          <a:pt x="19667" y="26024"/>
                          <a:pt x="19381" y="26406"/>
                        </a:cubicBezTo>
                        <a:cubicBezTo>
                          <a:pt x="20048" y="25548"/>
                          <a:pt x="8903" y="18595"/>
                          <a:pt x="6617" y="16976"/>
                        </a:cubicBezTo>
                        <a:cubicBezTo>
                          <a:pt x="2521" y="13452"/>
                          <a:pt x="2236" y="8689"/>
                          <a:pt x="4236" y="4689"/>
                        </a:cubicBezTo>
                        <a:cubicBezTo>
                          <a:pt x="3665" y="5260"/>
                          <a:pt x="3093" y="9070"/>
                          <a:pt x="3855" y="7832"/>
                        </a:cubicBezTo>
                        <a:cubicBezTo>
                          <a:pt x="3855" y="7736"/>
                          <a:pt x="4712" y="5927"/>
                          <a:pt x="4808" y="5927"/>
                        </a:cubicBezTo>
                        <a:cubicBezTo>
                          <a:pt x="5379" y="5165"/>
                          <a:pt x="4903" y="5736"/>
                          <a:pt x="5474" y="5546"/>
                        </a:cubicBezTo>
                        <a:cubicBezTo>
                          <a:pt x="6332" y="5260"/>
                          <a:pt x="7951" y="4498"/>
                          <a:pt x="7856" y="3736"/>
                        </a:cubicBezTo>
                        <a:cubicBezTo>
                          <a:pt x="7856" y="3355"/>
                          <a:pt x="7189" y="3069"/>
                          <a:pt x="9570" y="2403"/>
                        </a:cubicBezTo>
                        <a:cubicBezTo>
                          <a:pt x="10713" y="2117"/>
                          <a:pt x="12332" y="2117"/>
                          <a:pt x="13475" y="2498"/>
                        </a:cubicBezTo>
                        <a:cubicBezTo>
                          <a:pt x="14333" y="2784"/>
                          <a:pt x="14047" y="3069"/>
                          <a:pt x="14618" y="3260"/>
                        </a:cubicBezTo>
                        <a:cubicBezTo>
                          <a:pt x="16428" y="4117"/>
                          <a:pt x="17952" y="5451"/>
                          <a:pt x="19667" y="6403"/>
                        </a:cubicBezTo>
                        <a:cubicBezTo>
                          <a:pt x="22619" y="8308"/>
                          <a:pt x="22429" y="6403"/>
                          <a:pt x="21571" y="5927"/>
                        </a:cubicBezTo>
                        <a:cubicBezTo>
                          <a:pt x="23000" y="6879"/>
                          <a:pt x="25667" y="10118"/>
                          <a:pt x="27001" y="11261"/>
                        </a:cubicBezTo>
                        <a:cubicBezTo>
                          <a:pt x="28429" y="12499"/>
                          <a:pt x="29763" y="13356"/>
                          <a:pt x="28334" y="11832"/>
                        </a:cubicBezTo>
                        <a:cubicBezTo>
                          <a:pt x="27572" y="10975"/>
                          <a:pt x="26429" y="9261"/>
                          <a:pt x="29096" y="11356"/>
                        </a:cubicBezTo>
                        <a:cubicBezTo>
                          <a:pt x="30525" y="12499"/>
                          <a:pt x="31763" y="13547"/>
                          <a:pt x="32716" y="14594"/>
                        </a:cubicBezTo>
                        <a:cubicBezTo>
                          <a:pt x="32811" y="14690"/>
                          <a:pt x="33573" y="15547"/>
                          <a:pt x="33954" y="15738"/>
                        </a:cubicBezTo>
                        <a:cubicBezTo>
                          <a:pt x="33383" y="15357"/>
                          <a:pt x="33383" y="14214"/>
                          <a:pt x="33859" y="14309"/>
                        </a:cubicBezTo>
                        <a:cubicBezTo>
                          <a:pt x="34430" y="14404"/>
                          <a:pt x="37097" y="17547"/>
                          <a:pt x="37383" y="17833"/>
                        </a:cubicBezTo>
                        <a:cubicBezTo>
                          <a:pt x="41288" y="21929"/>
                          <a:pt x="36907" y="16214"/>
                          <a:pt x="37193" y="16309"/>
                        </a:cubicBezTo>
                        <a:cubicBezTo>
                          <a:pt x="38050" y="16595"/>
                          <a:pt x="41765" y="20595"/>
                          <a:pt x="42241" y="19928"/>
                        </a:cubicBezTo>
                        <a:cubicBezTo>
                          <a:pt x="41765" y="20595"/>
                          <a:pt x="52528" y="26691"/>
                          <a:pt x="54433" y="27739"/>
                        </a:cubicBezTo>
                        <a:cubicBezTo>
                          <a:pt x="56909" y="29168"/>
                          <a:pt x="58814" y="29930"/>
                          <a:pt x="61005" y="31073"/>
                        </a:cubicBezTo>
                        <a:cubicBezTo>
                          <a:pt x="62624" y="31930"/>
                          <a:pt x="63386" y="33264"/>
                          <a:pt x="64720" y="33740"/>
                        </a:cubicBezTo>
                        <a:cubicBezTo>
                          <a:pt x="65482" y="34026"/>
                          <a:pt x="67577" y="34407"/>
                          <a:pt x="68530" y="34883"/>
                        </a:cubicBezTo>
                        <a:cubicBezTo>
                          <a:pt x="68339" y="34788"/>
                          <a:pt x="63672" y="34502"/>
                          <a:pt x="67387" y="35740"/>
                        </a:cubicBezTo>
                        <a:cubicBezTo>
                          <a:pt x="69006" y="36311"/>
                          <a:pt x="71292" y="37740"/>
                          <a:pt x="71768" y="37264"/>
                        </a:cubicBezTo>
                        <a:cubicBezTo>
                          <a:pt x="72149" y="36883"/>
                          <a:pt x="74626" y="39074"/>
                          <a:pt x="75007" y="38693"/>
                        </a:cubicBezTo>
                        <a:cubicBezTo>
                          <a:pt x="74626" y="39264"/>
                          <a:pt x="74816" y="39836"/>
                          <a:pt x="77293" y="41455"/>
                        </a:cubicBezTo>
                        <a:cubicBezTo>
                          <a:pt x="78912" y="42503"/>
                          <a:pt x="80341" y="41455"/>
                          <a:pt x="82341" y="42217"/>
                        </a:cubicBezTo>
                        <a:cubicBezTo>
                          <a:pt x="87485" y="44217"/>
                          <a:pt x="86437" y="46503"/>
                          <a:pt x="86056" y="47075"/>
                        </a:cubicBezTo>
                        <a:cubicBezTo>
                          <a:pt x="88342" y="47456"/>
                          <a:pt x="90437" y="47932"/>
                          <a:pt x="93200" y="48694"/>
                        </a:cubicBezTo>
                        <a:cubicBezTo>
                          <a:pt x="93866" y="49647"/>
                          <a:pt x="94343" y="50313"/>
                          <a:pt x="95581" y="51361"/>
                        </a:cubicBezTo>
                        <a:cubicBezTo>
                          <a:pt x="95867" y="50885"/>
                          <a:pt x="98438" y="52504"/>
                          <a:pt x="99772" y="53076"/>
                        </a:cubicBezTo>
                        <a:cubicBezTo>
                          <a:pt x="100534" y="53361"/>
                          <a:pt x="104058" y="54504"/>
                          <a:pt x="103772" y="54123"/>
                        </a:cubicBezTo>
                        <a:cubicBezTo>
                          <a:pt x="104820" y="55361"/>
                          <a:pt x="102058" y="55076"/>
                          <a:pt x="106725" y="57076"/>
                        </a:cubicBezTo>
                        <a:cubicBezTo>
                          <a:pt x="110059" y="58505"/>
                          <a:pt x="110916" y="59172"/>
                          <a:pt x="110440" y="59838"/>
                        </a:cubicBezTo>
                        <a:cubicBezTo>
                          <a:pt x="112250" y="60791"/>
                          <a:pt x="111678" y="60029"/>
                          <a:pt x="112535" y="60219"/>
                        </a:cubicBezTo>
                        <a:cubicBezTo>
                          <a:pt x="113774" y="60505"/>
                          <a:pt x="116155" y="62029"/>
                          <a:pt x="117584" y="62505"/>
                        </a:cubicBezTo>
                        <a:cubicBezTo>
                          <a:pt x="119108" y="62982"/>
                          <a:pt x="118250" y="62124"/>
                          <a:pt x="119203" y="62315"/>
                        </a:cubicBezTo>
                        <a:cubicBezTo>
                          <a:pt x="120251" y="62505"/>
                          <a:pt x="121965" y="63839"/>
                          <a:pt x="122156" y="63458"/>
                        </a:cubicBezTo>
                        <a:cubicBezTo>
                          <a:pt x="121870" y="64029"/>
                          <a:pt x="121489" y="63744"/>
                          <a:pt x="123584" y="64886"/>
                        </a:cubicBezTo>
                        <a:lnTo>
                          <a:pt x="127870" y="67173"/>
                        </a:lnTo>
                        <a:cubicBezTo>
                          <a:pt x="127680" y="67458"/>
                          <a:pt x="127585" y="67935"/>
                          <a:pt x="125966" y="67077"/>
                        </a:cubicBezTo>
                        <a:cubicBezTo>
                          <a:pt x="125299" y="66887"/>
                          <a:pt x="124442" y="66315"/>
                          <a:pt x="124251" y="66601"/>
                        </a:cubicBezTo>
                        <a:cubicBezTo>
                          <a:pt x="128442" y="68792"/>
                          <a:pt x="129395" y="68315"/>
                          <a:pt x="132824" y="69554"/>
                        </a:cubicBezTo>
                        <a:cubicBezTo>
                          <a:pt x="136348" y="70887"/>
                          <a:pt x="132633" y="70316"/>
                          <a:pt x="132633" y="70316"/>
                        </a:cubicBezTo>
                        <a:cubicBezTo>
                          <a:pt x="132633" y="70411"/>
                          <a:pt x="135300" y="71364"/>
                          <a:pt x="135300" y="71364"/>
                        </a:cubicBezTo>
                        <a:cubicBezTo>
                          <a:pt x="136824" y="71744"/>
                          <a:pt x="137205" y="71935"/>
                          <a:pt x="138348" y="72888"/>
                        </a:cubicBezTo>
                        <a:cubicBezTo>
                          <a:pt x="139967" y="74221"/>
                          <a:pt x="144539" y="76698"/>
                          <a:pt x="143111" y="74793"/>
                        </a:cubicBezTo>
                        <a:cubicBezTo>
                          <a:pt x="144063" y="75364"/>
                          <a:pt x="144539" y="75364"/>
                          <a:pt x="144920" y="75555"/>
                        </a:cubicBezTo>
                        <a:cubicBezTo>
                          <a:pt x="145492" y="75745"/>
                          <a:pt x="144253" y="76221"/>
                          <a:pt x="144253" y="76412"/>
                        </a:cubicBezTo>
                        <a:cubicBezTo>
                          <a:pt x="144253" y="76793"/>
                          <a:pt x="145396" y="77174"/>
                          <a:pt x="146254" y="77460"/>
                        </a:cubicBezTo>
                        <a:cubicBezTo>
                          <a:pt x="150159" y="78888"/>
                          <a:pt x="150159" y="77364"/>
                          <a:pt x="154255" y="79460"/>
                        </a:cubicBezTo>
                        <a:cubicBezTo>
                          <a:pt x="154064" y="79841"/>
                          <a:pt x="153588" y="80222"/>
                          <a:pt x="154255" y="80984"/>
                        </a:cubicBezTo>
                        <a:cubicBezTo>
                          <a:pt x="155303" y="82317"/>
                          <a:pt x="158065" y="83174"/>
                          <a:pt x="158351" y="82603"/>
                        </a:cubicBezTo>
                        <a:cubicBezTo>
                          <a:pt x="158065" y="83079"/>
                          <a:pt x="158541" y="83936"/>
                          <a:pt x="160922" y="85080"/>
                        </a:cubicBezTo>
                        <a:cubicBezTo>
                          <a:pt x="161018" y="84794"/>
                          <a:pt x="160637" y="82794"/>
                          <a:pt x="162923" y="84699"/>
                        </a:cubicBezTo>
                        <a:cubicBezTo>
                          <a:pt x="164066" y="85746"/>
                          <a:pt x="163780" y="86318"/>
                          <a:pt x="166352" y="87556"/>
                        </a:cubicBezTo>
                        <a:cubicBezTo>
                          <a:pt x="167971" y="88318"/>
                          <a:pt x="168733" y="88223"/>
                          <a:pt x="170352" y="89175"/>
                        </a:cubicBezTo>
                        <a:cubicBezTo>
                          <a:pt x="170066" y="89747"/>
                          <a:pt x="177305" y="92985"/>
                          <a:pt x="178639" y="93557"/>
                        </a:cubicBezTo>
                        <a:cubicBezTo>
                          <a:pt x="180925" y="94509"/>
                          <a:pt x="178162" y="92414"/>
                          <a:pt x="179020" y="92509"/>
                        </a:cubicBezTo>
                        <a:cubicBezTo>
                          <a:pt x="181115" y="92985"/>
                          <a:pt x="182258" y="95271"/>
                          <a:pt x="182353" y="95557"/>
                        </a:cubicBezTo>
                        <a:cubicBezTo>
                          <a:pt x="182639" y="96128"/>
                          <a:pt x="186163" y="97653"/>
                          <a:pt x="187211" y="98129"/>
                        </a:cubicBezTo>
                        <a:cubicBezTo>
                          <a:pt x="190069" y="99462"/>
                          <a:pt x="193117" y="100605"/>
                          <a:pt x="195974" y="101748"/>
                        </a:cubicBezTo>
                        <a:cubicBezTo>
                          <a:pt x="196832" y="102034"/>
                          <a:pt x="202166" y="103749"/>
                          <a:pt x="202546" y="104034"/>
                        </a:cubicBezTo>
                        <a:cubicBezTo>
                          <a:pt x="203213" y="104511"/>
                          <a:pt x="197308" y="103463"/>
                          <a:pt x="199403" y="104225"/>
                        </a:cubicBezTo>
                        <a:cubicBezTo>
                          <a:pt x="201118" y="104892"/>
                          <a:pt x="209119" y="107559"/>
                          <a:pt x="209309" y="107178"/>
                        </a:cubicBezTo>
                        <a:cubicBezTo>
                          <a:pt x="209024" y="107654"/>
                          <a:pt x="210452" y="108511"/>
                          <a:pt x="212453" y="109464"/>
                        </a:cubicBezTo>
                        <a:cubicBezTo>
                          <a:pt x="214072" y="110226"/>
                          <a:pt x="215882" y="110988"/>
                          <a:pt x="217596" y="111559"/>
                        </a:cubicBezTo>
                        <a:cubicBezTo>
                          <a:pt x="218929" y="112035"/>
                          <a:pt x="219501" y="111845"/>
                          <a:pt x="220835" y="112321"/>
                        </a:cubicBezTo>
                        <a:cubicBezTo>
                          <a:pt x="224835" y="113655"/>
                          <a:pt x="226931" y="115560"/>
                          <a:pt x="229978" y="117274"/>
                        </a:cubicBezTo>
                        <a:cubicBezTo>
                          <a:pt x="230931" y="117750"/>
                          <a:pt x="230931" y="117655"/>
                          <a:pt x="231026" y="117465"/>
                        </a:cubicBezTo>
                        <a:cubicBezTo>
                          <a:pt x="232169" y="117941"/>
                          <a:pt x="233408" y="118512"/>
                          <a:pt x="234551" y="118989"/>
                        </a:cubicBezTo>
                        <a:cubicBezTo>
                          <a:pt x="236646" y="119941"/>
                          <a:pt x="238646" y="120322"/>
                          <a:pt x="241028" y="121370"/>
                        </a:cubicBezTo>
                        <a:cubicBezTo>
                          <a:pt x="243123" y="122227"/>
                          <a:pt x="244361" y="122894"/>
                          <a:pt x="246266" y="123846"/>
                        </a:cubicBezTo>
                        <a:cubicBezTo>
                          <a:pt x="247219" y="124323"/>
                          <a:pt x="249028" y="125180"/>
                          <a:pt x="249791" y="125275"/>
                        </a:cubicBezTo>
                        <a:cubicBezTo>
                          <a:pt x="251219" y="125370"/>
                          <a:pt x="257315" y="128323"/>
                          <a:pt x="259506" y="129180"/>
                        </a:cubicBezTo>
                        <a:cubicBezTo>
                          <a:pt x="260363" y="129466"/>
                          <a:pt x="266745" y="131561"/>
                          <a:pt x="267126" y="131657"/>
                        </a:cubicBezTo>
                        <a:cubicBezTo>
                          <a:pt x="267412" y="131943"/>
                          <a:pt x="265983" y="131847"/>
                          <a:pt x="265888" y="131847"/>
                        </a:cubicBezTo>
                        <a:lnTo>
                          <a:pt x="269221" y="132800"/>
                        </a:lnTo>
                        <a:cubicBezTo>
                          <a:pt x="269603" y="132895"/>
                          <a:pt x="272079" y="132990"/>
                          <a:pt x="272651" y="133181"/>
                        </a:cubicBezTo>
                        <a:cubicBezTo>
                          <a:pt x="272936" y="133276"/>
                          <a:pt x="272460" y="133752"/>
                          <a:pt x="273032" y="134133"/>
                        </a:cubicBezTo>
                        <a:cubicBezTo>
                          <a:pt x="274079" y="134705"/>
                          <a:pt x="275984" y="135467"/>
                          <a:pt x="277223" y="135943"/>
                        </a:cubicBezTo>
                        <a:cubicBezTo>
                          <a:pt x="279128" y="136419"/>
                          <a:pt x="282271" y="137277"/>
                          <a:pt x="281890" y="138039"/>
                        </a:cubicBezTo>
                        <a:cubicBezTo>
                          <a:pt x="281985" y="137848"/>
                          <a:pt x="283985" y="138229"/>
                          <a:pt x="283795" y="137943"/>
                        </a:cubicBezTo>
                        <a:cubicBezTo>
                          <a:pt x="284652" y="138896"/>
                          <a:pt x="285700" y="139277"/>
                          <a:pt x="288367" y="140420"/>
                        </a:cubicBezTo>
                        <a:cubicBezTo>
                          <a:pt x="289605" y="140896"/>
                          <a:pt x="291510" y="141753"/>
                          <a:pt x="292653" y="142039"/>
                        </a:cubicBezTo>
                        <a:cubicBezTo>
                          <a:pt x="293415" y="142230"/>
                          <a:pt x="292844" y="141849"/>
                          <a:pt x="293796" y="142134"/>
                        </a:cubicBezTo>
                        <a:cubicBezTo>
                          <a:pt x="296558" y="143182"/>
                          <a:pt x="297320" y="143944"/>
                          <a:pt x="300273" y="145087"/>
                        </a:cubicBezTo>
                        <a:cubicBezTo>
                          <a:pt x="301511" y="145563"/>
                          <a:pt x="307703" y="147659"/>
                          <a:pt x="307417" y="148230"/>
                        </a:cubicBezTo>
                        <a:cubicBezTo>
                          <a:pt x="310560" y="149373"/>
                          <a:pt x="307988" y="147564"/>
                          <a:pt x="310179" y="148135"/>
                        </a:cubicBezTo>
                        <a:cubicBezTo>
                          <a:pt x="311322" y="148421"/>
                          <a:pt x="312179" y="149373"/>
                          <a:pt x="312370" y="149564"/>
                        </a:cubicBezTo>
                        <a:cubicBezTo>
                          <a:pt x="313132" y="149945"/>
                          <a:pt x="313989" y="150326"/>
                          <a:pt x="314656" y="150707"/>
                        </a:cubicBezTo>
                        <a:cubicBezTo>
                          <a:pt x="316656" y="151564"/>
                          <a:pt x="325514" y="153660"/>
                          <a:pt x="325229" y="154326"/>
                        </a:cubicBezTo>
                        <a:cubicBezTo>
                          <a:pt x="325229" y="154136"/>
                          <a:pt x="326276" y="153183"/>
                          <a:pt x="327515" y="153660"/>
                        </a:cubicBezTo>
                        <a:cubicBezTo>
                          <a:pt x="328181" y="153945"/>
                          <a:pt x="328562" y="154612"/>
                          <a:pt x="328753" y="154707"/>
                        </a:cubicBezTo>
                        <a:cubicBezTo>
                          <a:pt x="329134" y="154898"/>
                          <a:pt x="330086" y="155374"/>
                          <a:pt x="330467" y="155565"/>
                        </a:cubicBezTo>
                        <a:cubicBezTo>
                          <a:pt x="332087" y="156327"/>
                          <a:pt x="332944" y="156612"/>
                          <a:pt x="334658" y="157089"/>
                        </a:cubicBezTo>
                        <a:cubicBezTo>
                          <a:pt x="335230" y="157279"/>
                          <a:pt x="336087" y="157470"/>
                          <a:pt x="336373" y="157755"/>
                        </a:cubicBezTo>
                        <a:cubicBezTo>
                          <a:pt x="337040" y="158327"/>
                          <a:pt x="334658" y="158232"/>
                          <a:pt x="335135" y="158517"/>
                        </a:cubicBezTo>
                        <a:cubicBezTo>
                          <a:pt x="335706" y="158898"/>
                          <a:pt x="339421" y="159470"/>
                          <a:pt x="340469" y="159756"/>
                        </a:cubicBezTo>
                        <a:cubicBezTo>
                          <a:pt x="343517" y="160708"/>
                          <a:pt x="346565" y="162232"/>
                          <a:pt x="349422" y="163470"/>
                        </a:cubicBezTo>
                        <a:cubicBezTo>
                          <a:pt x="352470" y="164709"/>
                          <a:pt x="350470" y="161756"/>
                          <a:pt x="354661" y="164137"/>
                        </a:cubicBezTo>
                        <a:cubicBezTo>
                          <a:pt x="356756" y="165375"/>
                          <a:pt x="357423" y="166137"/>
                          <a:pt x="360947" y="167090"/>
                        </a:cubicBezTo>
                        <a:cubicBezTo>
                          <a:pt x="362186" y="167471"/>
                          <a:pt x="365519" y="167185"/>
                          <a:pt x="365710" y="168328"/>
                        </a:cubicBezTo>
                        <a:cubicBezTo>
                          <a:pt x="365900" y="169566"/>
                          <a:pt x="369996" y="169947"/>
                          <a:pt x="371806" y="170138"/>
                        </a:cubicBezTo>
                        <a:cubicBezTo>
                          <a:pt x="375235" y="170519"/>
                          <a:pt x="375997" y="171852"/>
                          <a:pt x="378950" y="172900"/>
                        </a:cubicBezTo>
                        <a:cubicBezTo>
                          <a:pt x="381998" y="174043"/>
                          <a:pt x="380188" y="172043"/>
                          <a:pt x="380950" y="171947"/>
                        </a:cubicBezTo>
                        <a:cubicBezTo>
                          <a:pt x="381712" y="171852"/>
                          <a:pt x="384569" y="174424"/>
                          <a:pt x="385808" y="174329"/>
                        </a:cubicBezTo>
                        <a:cubicBezTo>
                          <a:pt x="386188" y="174329"/>
                          <a:pt x="384950" y="173662"/>
                          <a:pt x="385808" y="173757"/>
                        </a:cubicBezTo>
                        <a:cubicBezTo>
                          <a:pt x="386284" y="173757"/>
                          <a:pt x="388284" y="174424"/>
                          <a:pt x="388665" y="174710"/>
                        </a:cubicBezTo>
                        <a:cubicBezTo>
                          <a:pt x="390284" y="175662"/>
                          <a:pt x="387236" y="175281"/>
                          <a:pt x="390761" y="176710"/>
                        </a:cubicBezTo>
                        <a:cubicBezTo>
                          <a:pt x="395428" y="178615"/>
                          <a:pt x="401524" y="180329"/>
                          <a:pt x="406382" y="181377"/>
                        </a:cubicBezTo>
                        <a:cubicBezTo>
                          <a:pt x="408001" y="181758"/>
                          <a:pt x="408287" y="181663"/>
                          <a:pt x="409906" y="182139"/>
                        </a:cubicBezTo>
                        <a:cubicBezTo>
                          <a:pt x="412954" y="182330"/>
                          <a:pt x="410477" y="183378"/>
                          <a:pt x="410763" y="183473"/>
                        </a:cubicBezTo>
                        <a:cubicBezTo>
                          <a:pt x="413620" y="184330"/>
                          <a:pt x="412763" y="182425"/>
                          <a:pt x="416287" y="184520"/>
                        </a:cubicBezTo>
                        <a:cubicBezTo>
                          <a:pt x="416954" y="184711"/>
                          <a:pt x="418002" y="184997"/>
                          <a:pt x="418669" y="185092"/>
                        </a:cubicBezTo>
                        <a:cubicBezTo>
                          <a:pt x="420383" y="185568"/>
                          <a:pt x="433147" y="188235"/>
                          <a:pt x="432861" y="188997"/>
                        </a:cubicBezTo>
                        <a:lnTo>
                          <a:pt x="438195" y="189188"/>
                        </a:lnTo>
                        <a:cubicBezTo>
                          <a:pt x="438004" y="189854"/>
                          <a:pt x="440386" y="190617"/>
                          <a:pt x="442481" y="191188"/>
                        </a:cubicBezTo>
                        <a:cubicBezTo>
                          <a:pt x="444767" y="191855"/>
                          <a:pt x="444386" y="192236"/>
                          <a:pt x="445339" y="192903"/>
                        </a:cubicBezTo>
                        <a:cubicBezTo>
                          <a:pt x="446101" y="193474"/>
                          <a:pt x="449054" y="192521"/>
                          <a:pt x="451340" y="193093"/>
                        </a:cubicBezTo>
                        <a:cubicBezTo>
                          <a:pt x="451244" y="193284"/>
                          <a:pt x="449911" y="194141"/>
                          <a:pt x="450673" y="194427"/>
                        </a:cubicBezTo>
                        <a:cubicBezTo>
                          <a:pt x="452483" y="195093"/>
                          <a:pt x="455816" y="195474"/>
                          <a:pt x="456102" y="195093"/>
                        </a:cubicBezTo>
                        <a:cubicBezTo>
                          <a:pt x="456293" y="194808"/>
                          <a:pt x="454769" y="194045"/>
                          <a:pt x="456769" y="194522"/>
                        </a:cubicBezTo>
                        <a:cubicBezTo>
                          <a:pt x="458102" y="194808"/>
                          <a:pt x="458388" y="194998"/>
                          <a:pt x="459055" y="195474"/>
                        </a:cubicBezTo>
                        <a:cubicBezTo>
                          <a:pt x="460103" y="196236"/>
                          <a:pt x="458293" y="196427"/>
                          <a:pt x="459245" y="197094"/>
                        </a:cubicBezTo>
                        <a:cubicBezTo>
                          <a:pt x="459436" y="197189"/>
                          <a:pt x="460960" y="196903"/>
                          <a:pt x="460960" y="196903"/>
                        </a:cubicBezTo>
                        <a:cubicBezTo>
                          <a:pt x="462103" y="196903"/>
                          <a:pt x="463341" y="197189"/>
                          <a:pt x="464770" y="197475"/>
                        </a:cubicBezTo>
                        <a:cubicBezTo>
                          <a:pt x="466008" y="197760"/>
                          <a:pt x="466103" y="198046"/>
                          <a:pt x="467056" y="198141"/>
                        </a:cubicBezTo>
                        <a:cubicBezTo>
                          <a:pt x="468389" y="198236"/>
                          <a:pt x="468961" y="198141"/>
                          <a:pt x="469818" y="198141"/>
                        </a:cubicBezTo>
                        <a:cubicBezTo>
                          <a:pt x="471056" y="198141"/>
                          <a:pt x="471437" y="199475"/>
                          <a:pt x="473437" y="199570"/>
                        </a:cubicBezTo>
                        <a:cubicBezTo>
                          <a:pt x="474390" y="199570"/>
                          <a:pt x="474581" y="199284"/>
                          <a:pt x="475628" y="199475"/>
                        </a:cubicBezTo>
                        <a:cubicBezTo>
                          <a:pt x="476676" y="199665"/>
                          <a:pt x="477914" y="199951"/>
                          <a:pt x="479057" y="200237"/>
                        </a:cubicBezTo>
                        <a:cubicBezTo>
                          <a:pt x="476295" y="199570"/>
                          <a:pt x="472104" y="199379"/>
                          <a:pt x="476676" y="200618"/>
                        </a:cubicBezTo>
                        <a:cubicBezTo>
                          <a:pt x="478771" y="201189"/>
                          <a:pt x="482772" y="201951"/>
                          <a:pt x="482962" y="201380"/>
                        </a:cubicBezTo>
                        <a:cubicBezTo>
                          <a:pt x="482582" y="202523"/>
                          <a:pt x="495917" y="205190"/>
                          <a:pt x="499250" y="206047"/>
                        </a:cubicBezTo>
                        <a:cubicBezTo>
                          <a:pt x="502298" y="206809"/>
                          <a:pt x="501251" y="205952"/>
                          <a:pt x="501441" y="205285"/>
                        </a:cubicBezTo>
                        <a:cubicBezTo>
                          <a:pt x="503060" y="204904"/>
                          <a:pt x="503537" y="204999"/>
                          <a:pt x="504775" y="206047"/>
                        </a:cubicBezTo>
                        <a:cubicBezTo>
                          <a:pt x="504394" y="207285"/>
                          <a:pt x="512014" y="209476"/>
                          <a:pt x="515824" y="210143"/>
                        </a:cubicBezTo>
                        <a:cubicBezTo>
                          <a:pt x="517919" y="210619"/>
                          <a:pt x="520301" y="211095"/>
                          <a:pt x="521920" y="211000"/>
                        </a:cubicBezTo>
                        <a:cubicBezTo>
                          <a:pt x="524206" y="210810"/>
                          <a:pt x="525444" y="210905"/>
                          <a:pt x="528873" y="211667"/>
                        </a:cubicBezTo>
                        <a:cubicBezTo>
                          <a:pt x="525254" y="210905"/>
                          <a:pt x="523634" y="211381"/>
                          <a:pt x="528111" y="212334"/>
                        </a:cubicBezTo>
                        <a:lnTo>
                          <a:pt x="538398" y="214429"/>
                        </a:lnTo>
                        <a:cubicBezTo>
                          <a:pt x="542494" y="215286"/>
                          <a:pt x="544304" y="215572"/>
                          <a:pt x="546399" y="215096"/>
                        </a:cubicBezTo>
                        <a:cubicBezTo>
                          <a:pt x="545446" y="215286"/>
                          <a:pt x="544494" y="215477"/>
                          <a:pt x="545066" y="216048"/>
                        </a:cubicBezTo>
                        <a:cubicBezTo>
                          <a:pt x="545351" y="216334"/>
                          <a:pt x="547923" y="217096"/>
                          <a:pt x="548209" y="216810"/>
                        </a:cubicBezTo>
                        <a:cubicBezTo>
                          <a:pt x="548495" y="216429"/>
                          <a:pt x="550876" y="217096"/>
                          <a:pt x="552686" y="217382"/>
                        </a:cubicBezTo>
                        <a:cubicBezTo>
                          <a:pt x="553638" y="217477"/>
                          <a:pt x="553733" y="217096"/>
                          <a:pt x="554591" y="217096"/>
                        </a:cubicBezTo>
                        <a:cubicBezTo>
                          <a:pt x="555924" y="217096"/>
                          <a:pt x="556972" y="217858"/>
                          <a:pt x="558115" y="218144"/>
                        </a:cubicBezTo>
                        <a:cubicBezTo>
                          <a:pt x="559258" y="218429"/>
                          <a:pt x="560496" y="218715"/>
                          <a:pt x="561734" y="218906"/>
                        </a:cubicBezTo>
                        <a:cubicBezTo>
                          <a:pt x="563068" y="219096"/>
                          <a:pt x="564687" y="219287"/>
                          <a:pt x="565259" y="219096"/>
                        </a:cubicBezTo>
                        <a:cubicBezTo>
                          <a:pt x="565830" y="218906"/>
                          <a:pt x="567259" y="219287"/>
                          <a:pt x="568783" y="219572"/>
                        </a:cubicBezTo>
                        <a:cubicBezTo>
                          <a:pt x="568783" y="220144"/>
                          <a:pt x="567830" y="220144"/>
                          <a:pt x="570688" y="220430"/>
                        </a:cubicBezTo>
                        <a:cubicBezTo>
                          <a:pt x="572212" y="220525"/>
                          <a:pt x="573926" y="220716"/>
                          <a:pt x="575546" y="220811"/>
                        </a:cubicBezTo>
                        <a:cubicBezTo>
                          <a:pt x="575355" y="220811"/>
                          <a:pt x="578498" y="221001"/>
                          <a:pt x="577927" y="221192"/>
                        </a:cubicBezTo>
                        <a:cubicBezTo>
                          <a:pt x="577736" y="221287"/>
                          <a:pt x="576784" y="221192"/>
                          <a:pt x="577165" y="221573"/>
                        </a:cubicBezTo>
                        <a:cubicBezTo>
                          <a:pt x="579737" y="222049"/>
                          <a:pt x="579356" y="221763"/>
                          <a:pt x="580975" y="221763"/>
                        </a:cubicBezTo>
                        <a:cubicBezTo>
                          <a:pt x="582023" y="221763"/>
                          <a:pt x="584785" y="221859"/>
                          <a:pt x="585547" y="222430"/>
                        </a:cubicBezTo>
                        <a:cubicBezTo>
                          <a:pt x="586595" y="223192"/>
                          <a:pt x="584785" y="223002"/>
                          <a:pt x="588119" y="223859"/>
                        </a:cubicBezTo>
                        <a:cubicBezTo>
                          <a:pt x="589928" y="224240"/>
                          <a:pt x="592405" y="224907"/>
                          <a:pt x="594310" y="225192"/>
                        </a:cubicBezTo>
                        <a:cubicBezTo>
                          <a:pt x="596405" y="225478"/>
                          <a:pt x="595072" y="224907"/>
                          <a:pt x="595262" y="224621"/>
                        </a:cubicBezTo>
                        <a:cubicBezTo>
                          <a:pt x="595643" y="224335"/>
                          <a:pt x="597358" y="224335"/>
                          <a:pt x="598406" y="224811"/>
                        </a:cubicBezTo>
                        <a:cubicBezTo>
                          <a:pt x="599168" y="225097"/>
                          <a:pt x="602406" y="225954"/>
                          <a:pt x="602501" y="225478"/>
                        </a:cubicBezTo>
                        <a:cubicBezTo>
                          <a:pt x="602311" y="226621"/>
                          <a:pt x="610598" y="226907"/>
                          <a:pt x="612598" y="227193"/>
                        </a:cubicBezTo>
                        <a:cubicBezTo>
                          <a:pt x="614503" y="227383"/>
                          <a:pt x="614122" y="227574"/>
                          <a:pt x="615741" y="227954"/>
                        </a:cubicBezTo>
                        <a:cubicBezTo>
                          <a:pt x="617551" y="228336"/>
                          <a:pt x="619646" y="228621"/>
                          <a:pt x="621551" y="228907"/>
                        </a:cubicBezTo>
                        <a:cubicBezTo>
                          <a:pt x="622980" y="229193"/>
                          <a:pt x="632981" y="230241"/>
                          <a:pt x="632886" y="230812"/>
                        </a:cubicBezTo>
                        <a:cubicBezTo>
                          <a:pt x="635458" y="231098"/>
                          <a:pt x="636220" y="231098"/>
                          <a:pt x="636410" y="230526"/>
                        </a:cubicBezTo>
                        <a:cubicBezTo>
                          <a:pt x="636506" y="230241"/>
                          <a:pt x="638506" y="229955"/>
                          <a:pt x="639744" y="230050"/>
                        </a:cubicBezTo>
                        <a:cubicBezTo>
                          <a:pt x="639554" y="230050"/>
                          <a:pt x="640506" y="231098"/>
                          <a:pt x="641078" y="231288"/>
                        </a:cubicBezTo>
                        <a:cubicBezTo>
                          <a:pt x="642506" y="231765"/>
                          <a:pt x="644887" y="232050"/>
                          <a:pt x="646602" y="232050"/>
                        </a:cubicBezTo>
                        <a:cubicBezTo>
                          <a:pt x="648126" y="232050"/>
                          <a:pt x="649936" y="232050"/>
                          <a:pt x="651650" y="232241"/>
                        </a:cubicBezTo>
                        <a:cubicBezTo>
                          <a:pt x="651936" y="232241"/>
                          <a:pt x="652888" y="232812"/>
                          <a:pt x="653460" y="233003"/>
                        </a:cubicBezTo>
                        <a:cubicBezTo>
                          <a:pt x="656222" y="233670"/>
                          <a:pt x="656413" y="231955"/>
                          <a:pt x="658794" y="232241"/>
                        </a:cubicBezTo>
                        <a:cubicBezTo>
                          <a:pt x="662318" y="232622"/>
                          <a:pt x="658508" y="233479"/>
                          <a:pt x="660794" y="233860"/>
                        </a:cubicBezTo>
                        <a:cubicBezTo>
                          <a:pt x="664700" y="234622"/>
                          <a:pt x="668986" y="233955"/>
                          <a:pt x="672320" y="233860"/>
                        </a:cubicBezTo>
                        <a:cubicBezTo>
                          <a:pt x="672986" y="233860"/>
                          <a:pt x="680702" y="234051"/>
                          <a:pt x="677463" y="234432"/>
                        </a:cubicBezTo>
                        <a:cubicBezTo>
                          <a:pt x="673939" y="234146"/>
                          <a:pt x="672986" y="234622"/>
                          <a:pt x="676511" y="235098"/>
                        </a:cubicBezTo>
                        <a:cubicBezTo>
                          <a:pt x="677654" y="235289"/>
                          <a:pt x="681845" y="235575"/>
                          <a:pt x="681463" y="235003"/>
                        </a:cubicBezTo>
                        <a:cubicBezTo>
                          <a:pt x="681368" y="234812"/>
                          <a:pt x="679368" y="234146"/>
                          <a:pt x="680321" y="234051"/>
                        </a:cubicBezTo>
                        <a:cubicBezTo>
                          <a:pt x="680511" y="234051"/>
                          <a:pt x="686607" y="236241"/>
                          <a:pt x="687464" y="235765"/>
                        </a:cubicBezTo>
                        <a:cubicBezTo>
                          <a:pt x="687941" y="235479"/>
                          <a:pt x="687464" y="235003"/>
                          <a:pt x="688131" y="234717"/>
                        </a:cubicBezTo>
                        <a:cubicBezTo>
                          <a:pt x="688798" y="234432"/>
                          <a:pt x="690227" y="234432"/>
                          <a:pt x="691274" y="234241"/>
                        </a:cubicBezTo>
                        <a:cubicBezTo>
                          <a:pt x="691179" y="235098"/>
                          <a:pt x="690798" y="235384"/>
                          <a:pt x="694703" y="235765"/>
                        </a:cubicBezTo>
                        <a:cubicBezTo>
                          <a:pt x="695656" y="235860"/>
                          <a:pt x="701561" y="235860"/>
                          <a:pt x="699752" y="235289"/>
                        </a:cubicBezTo>
                        <a:lnTo>
                          <a:pt x="703181" y="235575"/>
                        </a:lnTo>
                        <a:cubicBezTo>
                          <a:pt x="703276" y="235860"/>
                          <a:pt x="702419" y="236241"/>
                          <a:pt x="703181" y="236527"/>
                        </a:cubicBezTo>
                        <a:cubicBezTo>
                          <a:pt x="704133" y="236908"/>
                          <a:pt x="706324" y="237194"/>
                          <a:pt x="707848" y="237194"/>
                        </a:cubicBezTo>
                        <a:cubicBezTo>
                          <a:pt x="711372" y="237194"/>
                          <a:pt x="712515" y="235765"/>
                          <a:pt x="715087" y="237194"/>
                        </a:cubicBezTo>
                        <a:cubicBezTo>
                          <a:pt x="714896" y="238622"/>
                          <a:pt x="717849" y="237003"/>
                          <a:pt x="720516" y="237099"/>
                        </a:cubicBezTo>
                        <a:cubicBezTo>
                          <a:pt x="722326" y="237194"/>
                          <a:pt x="724707" y="238051"/>
                          <a:pt x="726136" y="237861"/>
                        </a:cubicBezTo>
                        <a:cubicBezTo>
                          <a:pt x="726421" y="237765"/>
                          <a:pt x="728898" y="237194"/>
                          <a:pt x="728803" y="237099"/>
                        </a:cubicBezTo>
                        <a:cubicBezTo>
                          <a:pt x="729946" y="237575"/>
                          <a:pt x="728327" y="237765"/>
                          <a:pt x="731089" y="238146"/>
                        </a:cubicBezTo>
                        <a:cubicBezTo>
                          <a:pt x="732327" y="238337"/>
                          <a:pt x="734899" y="238622"/>
                          <a:pt x="735566" y="238146"/>
                        </a:cubicBezTo>
                        <a:cubicBezTo>
                          <a:pt x="736232" y="237765"/>
                          <a:pt x="738613" y="238051"/>
                          <a:pt x="740328" y="238146"/>
                        </a:cubicBezTo>
                        <a:cubicBezTo>
                          <a:pt x="741376" y="238146"/>
                          <a:pt x="741947" y="237384"/>
                          <a:pt x="744329" y="237479"/>
                        </a:cubicBezTo>
                        <a:lnTo>
                          <a:pt x="744233" y="238337"/>
                        </a:lnTo>
                        <a:cubicBezTo>
                          <a:pt x="745471" y="238432"/>
                          <a:pt x="747662" y="238527"/>
                          <a:pt x="747662" y="238051"/>
                        </a:cubicBezTo>
                        <a:cubicBezTo>
                          <a:pt x="749186" y="237765"/>
                          <a:pt x="749567" y="237765"/>
                          <a:pt x="751091" y="238146"/>
                        </a:cubicBezTo>
                        <a:cubicBezTo>
                          <a:pt x="752615" y="238242"/>
                          <a:pt x="752806" y="238146"/>
                          <a:pt x="752806" y="237765"/>
                        </a:cubicBezTo>
                        <a:cubicBezTo>
                          <a:pt x="752806" y="237289"/>
                          <a:pt x="754996" y="237384"/>
                          <a:pt x="756235" y="237384"/>
                        </a:cubicBezTo>
                        <a:lnTo>
                          <a:pt x="756140" y="238813"/>
                        </a:lnTo>
                        <a:cubicBezTo>
                          <a:pt x="756140" y="238242"/>
                          <a:pt x="761664" y="238146"/>
                          <a:pt x="763379" y="238146"/>
                        </a:cubicBezTo>
                        <a:cubicBezTo>
                          <a:pt x="765760" y="238146"/>
                          <a:pt x="765665" y="238527"/>
                          <a:pt x="767379" y="238718"/>
                        </a:cubicBezTo>
                        <a:cubicBezTo>
                          <a:pt x="774809" y="239194"/>
                          <a:pt x="782714" y="239003"/>
                          <a:pt x="790334" y="239003"/>
                        </a:cubicBezTo>
                        <a:cubicBezTo>
                          <a:pt x="790239" y="239003"/>
                          <a:pt x="790811" y="239385"/>
                          <a:pt x="792144" y="239385"/>
                        </a:cubicBezTo>
                        <a:cubicBezTo>
                          <a:pt x="793382" y="239385"/>
                          <a:pt x="794716" y="239385"/>
                          <a:pt x="795954" y="239289"/>
                        </a:cubicBezTo>
                        <a:lnTo>
                          <a:pt x="808146" y="238432"/>
                        </a:lnTo>
                        <a:cubicBezTo>
                          <a:pt x="813575" y="238051"/>
                          <a:pt x="819386" y="237670"/>
                          <a:pt x="824720" y="237194"/>
                        </a:cubicBezTo>
                        <a:cubicBezTo>
                          <a:pt x="826910" y="237003"/>
                          <a:pt x="829101" y="236813"/>
                          <a:pt x="830244" y="236432"/>
                        </a:cubicBezTo>
                        <a:cubicBezTo>
                          <a:pt x="831006" y="236146"/>
                          <a:pt x="833006" y="236146"/>
                          <a:pt x="834149" y="236051"/>
                        </a:cubicBezTo>
                        <a:cubicBezTo>
                          <a:pt x="833102" y="236051"/>
                          <a:pt x="832149" y="236432"/>
                          <a:pt x="833673" y="236432"/>
                        </a:cubicBezTo>
                        <a:cubicBezTo>
                          <a:pt x="836816" y="236527"/>
                          <a:pt x="840245" y="236146"/>
                          <a:pt x="843388" y="235860"/>
                        </a:cubicBezTo>
                        <a:cubicBezTo>
                          <a:pt x="844722" y="235765"/>
                          <a:pt x="848437" y="235575"/>
                          <a:pt x="849294" y="235098"/>
                        </a:cubicBezTo>
                        <a:cubicBezTo>
                          <a:pt x="849961" y="234812"/>
                          <a:pt x="848818" y="234051"/>
                          <a:pt x="848818" y="233765"/>
                        </a:cubicBezTo>
                        <a:cubicBezTo>
                          <a:pt x="851390" y="233574"/>
                          <a:pt x="852056" y="234336"/>
                          <a:pt x="852247" y="234717"/>
                        </a:cubicBezTo>
                        <a:cubicBezTo>
                          <a:pt x="852437" y="235384"/>
                          <a:pt x="855200" y="234812"/>
                          <a:pt x="857676" y="234622"/>
                        </a:cubicBezTo>
                        <a:cubicBezTo>
                          <a:pt x="861010" y="234336"/>
                          <a:pt x="864725" y="233955"/>
                          <a:pt x="867963" y="233860"/>
                        </a:cubicBezTo>
                        <a:cubicBezTo>
                          <a:pt x="868535" y="233860"/>
                          <a:pt x="869392" y="234051"/>
                          <a:pt x="869773" y="233955"/>
                        </a:cubicBezTo>
                        <a:cubicBezTo>
                          <a:pt x="871487" y="233765"/>
                          <a:pt x="872345" y="233384"/>
                          <a:pt x="873773" y="233003"/>
                        </a:cubicBezTo>
                        <a:cubicBezTo>
                          <a:pt x="876631" y="232241"/>
                          <a:pt x="880631" y="232812"/>
                          <a:pt x="883584" y="232527"/>
                        </a:cubicBezTo>
                        <a:cubicBezTo>
                          <a:pt x="886823" y="232241"/>
                          <a:pt x="887489" y="231574"/>
                          <a:pt x="889013" y="230812"/>
                        </a:cubicBezTo>
                        <a:cubicBezTo>
                          <a:pt x="891776" y="229383"/>
                          <a:pt x="891013" y="231098"/>
                          <a:pt x="891299" y="231288"/>
                        </a:cubicBezTo>
                        <a:cubicBezTo>
                          <a:pt x="891966" y="231860"/>
                          <a:pt x="895395" y="230145"/>
                          <a:pt x="895776" y="230050"/>
                        </a:cubicBezTo>
                        <a:cubicBezTo>
                          <a:pt x="898443" y="229193"/>
                          <a:pt x="899300" y="230050"/>
                          <a:pt x="901205" y="230050"/>
                        </a:cubicBezTo>
                        <a:cubicBezTo>
                          <a:pt x="903587" y="230050"/>
                          <a:pt x="906635" y="229478"/>
                          <a:pt x="909016" y="229002"/>
                        </a:cubicBezTo>
                        <a:cubicBezTo>
                          <a:pt x="910445" y="228717"/>
                          <a:pt x="918922" y="227193"/>
                          <a:pt x="919017" y="227954"/>
                        </a:cubicBezTo>
                        <a:cubicBezTo>
                          <a:pt x="920922" y="227859"/>
                          <a:pt x="923208" y="227288"/>
                          <a:pt x="925018" y="227002"/>
                        </a:cubicBezTo>
                        <a:cubicBezTo>
                          <a:pt x="927971" y="226240"/>
                          <a:pt x="931495" y="227764"/>
                          <a:pt x="933019" y="230621"/>
                        </a:cubicBezTo>
                        <a:cubicBezTo>
                          <a:pt x="934638" y="233479"/>
                          <a:pt x="934067" y="237289"/>
                          <a:pt x="931781" y="239670"/>
                        </a:cubicBezTo>
                        <a:cubicBezTo>
                          <a:pt x="930257" y="241480"/>
                          <a:pt x="927399" y="242147"/>
                          <a:pt x="927494" y="242813"/>
                        </a:cubicBezTo>
                        <a:cubicBezTo>
                          <a:pt x="927494" y="242433"/>
                          <a:pt x="927875" y="241766"/>
                          <a:pt x="926351" y="241766"/>
                        </a:cubicBezTo>
                        <a:cubicBezTo>
                          <a:pt x="925113" y="241766"/>
                          <a:pt x="924446" y="242242"/>
                          <a:pt x="923018" y="242337"/>
                        </a:cubicBezTo>
                        <a:cubicBezTo>
                          <a:pt x="922256" y="242433"/>
                          <a:pt x="921398" y="242433"/>
                          <a:pt x="920541" y="242528"/>
                        </a:cubicBezTo>
                        <a:cubicBezTo>
                          <a:pt x="917112" y="242813"/>
                          <a:pt x="913874" y="243290"/>
                          <a:pt x="910349" y="243766"/>
                        </a:cubicBezTo>
                        <a:cubicBezTo>
                          <a:pt x="908921" y="244337"/>
                          <a:pt x="902158" y="245195"/>
                          <a:pt x="902158" y="245195"/>
                        </a:cubicBezTo>
                        <a:cubicBezTo>
                          <a:pt x="900920" y="246147"/>
                          <a:pt x="902062" y="246814"/>
                          <a:pt x="900443" y="247862"/>
                        </a:cubicBezTo>
                        <a:cubicBezTo>
                          <a:pt x="900062" y="248147"/>
                          <a:pt x="895300" y="247862"/>
                          <a:pt x="897681" y="246814"/>
                        </a:cubicBezTo>
                        <a:cubicBezTo>
                          <a:pt x="900253" y="245766"/>
                          <a:pt x="898348" y="245766"/>
                          <a:pt x="895014" y="246147"/>
                        </a:cubicBezTo>
                        <a:cubicBezTo>
                          <a:pt x="893585" y="246338"/>
                          <a:pt x="891204" y="246528"/>
                          <a:pt x="890156" y="247004"/>
                        </a:cubicBezTo>
                        <a:cubicBezTo>
                          <a:pt x="889299" y="247386"/>
                          <a:pt x="889775" y="247481"/>
                          <a:pt x="887966" y="247576"/>
                        </a:cubicBezTo>
                        <a:cubicBezTo>
                          <a:pt x="886632" y="247671"/>
                          <a:pt x="880441" y="247290"/>
                          <a:pt x="881298" y="246719"/>
                        </a:cubicBezTo>
                        <a:cubicBezTo>
                          <a:pt x="880155" y="247386"/>
                          <a:pt x="879107" y="247576"/>
                          <a:pt x="876154" y="247862"/>
                        </a:cubicBezTo>
                        <a:cubicBezTo>
                          <a:pt x="873583" y="248147"/>
                          <a:pt x="871297" y="248433"/>
                          <a:pt x="868916" y="248910"/>
                        </a:cubicBezTo>
                        <a:cubicBezTo>
                          <a:pt x="868344" y="249005"/>
                          <a:pt x="866058" y="249671"/>
                          <a:pt x="865677" y="249671"/>
                        </a:cubicBezTo>
                        <a:cubicBezTo>
                          <a:pt x="865010" y="249576"/>
                          <a:pt x="864153" y="249195"/>
                          <a:pt x="863201" y="249195"/>
                        </a:cubicBezTo>
                        <a:cubicBezTo>
                          <a:pt x="861391" y="249291"/>
                          <a:pt x="859962" y="249767"/>
                          <a:pt x="858152" y="249957"/>
                        </a:cubicBezTo>
                        <a:lnTo>
                          <a:pt x="852152" y="250434"/>
                        </a:lnTo>
                        <a:cubicBezTo>
                          <a:pt x="849485" y="249957"/>
                          <a:pt x="848913" y="251100"/>
                          <a:pt x="848627" y="251481"/>
                        </a:cubicBezTo>
                        <a:cubicBezTo>
                          <a:pt x="848246" y="251958"/>
                          <a:pt x="846913" y="252053"/>
                          <a:pt x="845389" y="252148"/>
                        </a:cubicBezTo>
                        <a:cubicBezTo>
                          <a:pt x="845389" y="251291"/>
                          <a:pt x="845865" y="251005"/>
                          <a:pt x="842150" y="251195"/>
                        </a:cubicBezTo>
                        <a:cubicBezTo>
                          <a:pt x="835578" y="251577"/>
                          <a:pt x="828911" y="251958"/>
                          <a:pt x="822338" y="252338"/>
                        </a:cubicBezTo>
                        <a:cubicBezTo>
                          <a:pt x="821862" y="252338"/>
                          <a:pt x="814813" y="252624"/>
                          <a:pt x="815861" y="252910"/>
                        </a:cubicBezTo>
                        <a:cubicBezTo>
                          <a:pt x="817671" y="253482"/>
                          <a:pt x="813575" y="253577"/>
                          <a:pt x="812146" y="253482"/>
                        </a:cubicBezTo>
                        <a:cubicBezTo>
                          <a:pt x="810718" y="253386"/>
                          <a:pt x="811575" y="253005"/>
                          <a:pt x="810527" y="252910"/>
                        </a:cubicBezTo>
                        <a:cubicBezTo>
                          <a:pt x="809670" y="252815"/>
                          <a:pt x="808432" y="252910"/>
                          <a:pt x="807575" y="252910"/>
                        </a:cubicBezTo>
                        <a:cubicBezTo>
                          <a:pt x="805860" y="252910"/>
                          <a:pt x="800812" y="252910"/>
                          <a:pt x="799383" y="253386"/>
                        </a:cubicBezTo>
                        <a:cubicBezTo>
                          <a:pt x="798145" y="253767"/>
                          <a:pt x="796621" y="253577"/>
                          <a:pt x="794621" y="253767"/>
                        </a:cubicBezTo>
                        <a:cubicBezTo>
                          <a:pt x="793382" y="253862"/>
                          <a:pt x="792049" y="254529"/>
                          <a:pt x="791382" y="254529"/>
                        </a:cubicBezTo>
                        <a:cubicBezTo>
                          <a:pt x="790715" y="254529"/>
                          <a:pt x="790239" y="254148"/>
                          <a:pt x="789572" y="254053"/>
                        </a:cubicBezTo>
                        <a:cubicBezTo>
                          <a:pt x="787667" y="253767"/>
                          <a:pt x="785381" y="253672"/>
                          <a:pt x="783095" y="253767"/>
                        </a:cubicBezTo>
                        <a:cubicBezTo>
                          <a:pt x="779762" y="253862"/>
                          <a:pt x="775856" y="253958"/>
                          <a:pt x="772427" y="254053"/>
                        </a:cubicBezTo>
                        <a:cubicBezTo>
                          <a:pt x="770618" y="254148"/>
                          <a:pt x="769951" y="254434"/>
                          <a:pt x="769951" y="254815"/>
                        </a:cubicBezTo>
                        <a:cubicBezTo>
                          <a:pt x="766141" y="255768"/>
                          <a:pt x="778333" y="257292"/>
                          <a:pt x="776809" y="255196"/>
                        </a:cubicBezTo>
                        <a:cubicBezTo>
                          <a:pt x="776809" y="255768"/>
                          <a:pt x="785286" y="255577"/>
                          <a:pt x="786810" y="256149"/>
                        </a:cubicBezTo>
                        <a:cubicBezTo>
                          <a:pt x="787858" y="256529"/>
                          <a:pt x="788239" y="256244"/>
                          <a:pt x="789763" y="256053"/>
                        </a:cubicBezTo>
                        <a:cubicBezTo>
                          <a:pt x="791287" y="255863"/>
                          <a:pt x="793096" y="255863"/>
                          <a:pt x="794716" y="255768"/>
                        </a:cubicBezTo>
                        <a:cubicBezTo>
                          <a:pt x="802526" y="255196"/>
                          <a:pt x="811099" y="255005"/>
                          <a:pt x="819004" y="254815"/>
                        </a:cubicBezTo>
                        <a:cubicBezTo>
                          <a:pt x="823958" y="254720"/>
                          <a:pt x="835007" y="255005"/>
                          <a:pt x="835197" y="253101"/>
                        </a:cubicBezTo>
                        <a:cubicBezTo>
                          <a:pt x="835197" y="253005"/>
                          <a:pt x="836245" y="251672"/>
                          <a:pt x="837007" y="252053"/>
                        </a:cubicBezTo>
                        <a:cubicBezTo>
                          <a:pt x="837674" y="252338"/>
                          <a:pt x="838626" y="252720"/>
                          <a:pt x="838626" y="253101"/>
                        </a:cubicBezTo>
                        <a:cubicBezTo>
                          <a:pt x="838626" y="253291"/>
                          <a:pt x="839960" y="255386"/>
                          <a:pt x="840245" y="255291"/>
                        </a:cubicBezTo>
                        <a:cubicBezTo>
                          <a:pt x="840912" y="255101"/>
                          <a:pt x="840341" y="255005"/>
                          <a:pt x="841579" y="254815"/>
                        </a:cubicBezTo>
                        <a:cubicBezTo>
                          <a:pt x="842817" y="254625"/>
                          <a:pt x="844151" y="254529"/>
                          <a:pt x="845484" y="254434"/>
                        </a:cubicBezTo>
                        <a:cubicBezTo>
                          <a:pt x="847484" y="254339"/>
                          <a:pt x="850628" y="254053"/>
                          <a:pt x="850628" y="254625"/>
                        </a:cubicBezTo>
                        <a:cubicBezTo>
                          <a:pt x="850628" y="253482"/>
                          <a:pt x="854819" y="253958"/>
                          <a:pt x="855581" y="253101"/>
                        </a:cubicBezTo>
                        <a:cubicBezTo>
                          <a:pt x="855962" y="252624"/>
                          <a:pt x="857486" y="251481"/>
                          <a:pt x="860057" y="252053"/>
                        </a:cubicBezTo>
                        <a:cubicBezTo>
                          <a:pt x="861296" y="252338"/>
                          <a:pt x="860629" y="252815"/>
                          <a:pt x="862438" y="253005"/>
                        </a:cubicBezTo>
                        <a:cubicBezTo>
                          <a:pt x="863677" y="253101"/>
                          <a:pt x="865391" y="252910"/>
                          <a:pt x="865868" y="252529"/>
                        </a:cubicBezTo>
                        <a:cubicBezTo>
                          <a:pt x="866344" y="252053"/>
                          <a:pt x="866820" y="252148"/>
                          <a:pt x="868916" y="251958"/>
                        </a:cubicBezTo>
                        <a:cubicBezTo>
                          <a:pt x="869963" y="251862"/>
                          <a:pt x="869392" y="252148"/>
                          <a:pt x="869773" y="252338"/>
                        </a:cubicBezTo>
                        <a:cubicBezTo>
                          <a:pt x="871297" y="253005"/>
                          <a:pt x="876726" y="250910"/>
                          <a:pt x="879679" y="251291"/>
                        </a:cubicBezTo>
                        <a:cubicBezTo>
                          <a:pt x="881870" y="251100"/>
                          <a:pt x="884727" y="249576"/>
                          <a:pt x="885299" y="249767"/>
                        </a:cubicBezTo>
                        <a:cubicBezTo>
                          <a:pt x="885679" y="249862"/>
                          <a:pt x="886632" y="250529"/>
                          <a:pt x="887299" y="250338"/>
                        </a:cubicBezTo>
                        <a:cubicBezTo>
                          <a:pt x="888632" y="250053"/>
                          <a:pt x="887775" y="249576"/>
                          <a:pt x="889204" y="249195"/>
                        </a:cubicBezTo>
                        <a:cubicBezTo>
                          <a:pt x="889204" y="249195"/>
                          <a:pt x="891490" y="250243"/>
                          <a:pt x="891585" y="250243"/>
                        </a:cubicBezTo>
                        <a:cubicBezTo>
                          <a:pt x="892919" y="249386"/>
                          <a:pt x="895014" y="248719"/>
                          <a:pt x="898443" y="248719"/>
                        </a:cubicBezTo>
                        <a:cubicBezTo>
                          <a:pt x="899967" y="248719"/>
                          <a:pt x="901872" y="248624"/>
                          <a:pt x="903682" y="248338"/>
                        </a:cubicBezTo>
                        <a:cubicBezTo>
                          <a:pt x="904349" y="248243"/>
                          <a:pt x="906349" y="247671"/>
                          <a:pt x="904539" y="247957"/>
                        </a:cubicBezTo>
                        <a:lnTo>
                          <a:pt x="908540" y="247386"/>
                        </a:lnTo>
                        <a:cubicBezTo>
                          <a:pt x="911302" y="247004"/>
                          <a:pt x="909111" y="247290"/>
                          <a:pt x="910445" y="246719"/>
                        </a:cubicBezTo>
                        <a:cubicBezTo>
                          <a:pt x="911397" y="246338"/>
                          <a:pt x="916064" y="246243"/>
                          <a:pt x="917303" y="246052"/>
                        </a:cubicBezTo>
                        <a:cubicBezTo>
                          <a:pt x="918922" y="245861"/>
                          <a:pt x="922351" y="245576"/>
                          <a:pt x="923779" y="245004"/>
                        </a:cubicBezTo>
                        <a:cubicBezTo>
                          <a:pt x="924923" y="244528"/>
                          <a:pt x="923970" y="243861"/>
                          <a:pt x="927304" y="244147"/>
                        </a:cubicBezTo>
                        <a:cubicBezTo>
                          <a:pt x="928637" y="245004"/>
                          <a:pt x="933781" y="242528"/>
                          <a:pt x="931209" y="242909"/>
                        </a:cubicBezTo>
                        <a:cubicBezTo>
                          <a:pt x="930923" y="242147"/>
                          <a:pt x="933209" y="240718"/>
                          <a:pt x="934829" y="238432"/>
                        </a:cubicBezTo>
                        <a:cubicBezTo>
                          <a:pt x="935781" y="236813"/>
                          <a:pt x="936829" y="237003"/>
                          <a:pt x="936353" y="232812"/>
                        </a:cubicBezTo>
                        <a:cubicBezTo>
                          <a:pt x="936353" y="232527"/>
                          <a:pt x="935781" y="231098"/>
                          <a:pt x="935019" y="229860"/>
                        </a:cubicBezTo>
                        <a:cubicBezTo>
                          <a:pt x="934257" y="228621"/>
                          <a:pt x="933114" y="227764"/>
                          <a:pt x="933114" y="227669"/>
                        </a:cubicBezTo>
                        <a:cubicBezTo>
                          <a:pt x="933209" y="227288"/>
                          <a:pt x="935686" y="230241"/>
                          <a:pt x="935019" y="228621"/>
                        </a:cubicBezTo>
                        <a:cubicBezTo>
                          <a:pt x="934543" y="226907"/>
                          <a:pt x="930542" y="224716"/>
                          <a:pt x="929495" y="224811"/>
                        </a:cubicBezTo>
                        <a:cubicBezTo>
                          <a:pt x="927209" y="223763"/>
                          <a:pt x="924161" y="224335"/>
                          <a:pt x="922637" y="224335"/>
                        </a:cubicBezTo>
                        <a:cubicBezTo>
                          <a:pt x="921017" y="224240"/>
                          <a:pt x="919779" y="224335"/>
                          <a:pt x="917684" y="224526"/>
                        </a:cubicBezTo>
                        <a:cubicBezTo>
                          <a:pt x="915398" y="224811"/>
                          <a:pt x="913016" y="225192"/>
                          <a:pt x="910921" y="225669"/>
                        </a:cubicBezTo>
                        <a:cubicBezTo>
                          <a:pt x="908730" y="226145"/>
                          <a:pt x="907778" y="226811"/>
                          <a:pt x="906349" y="226526"/>
                        </a:cubicBezTo>
                        <a:cubicBezTo>
                          <a:pt x="904729" y="226145"/>
                          <a:pt x="901872" y="226430"/>
                          <a:pt x="899396" y="226907"/>
                        </a:cubicBezTo>
                        <a:cubicBezTo>
                          <a:pt x="897586" y="227288"/>
                          <a:pt x="898157" y="227669"/>
                          <a:pt x="898157" y="228050"/>
                        </a:cubicBezTo>
                        <a:cubicBezTo>
                          <a:pt x="898062" y="226811"/>
                          <a:pt x="890918" y="228145"/>
                          <a:pt x="888918" y="228907"/>
                        </a:cubicBezTo>
                        <a:cubicBezTo>
                          <a:pt x="887775" y="229383"/>
                          <a:pt x="885489" y="229669"/>
                          <a:pt x="884632" y="229383"/>
                        </a:cubicBezTo>
                        <a:cubicBezTo>
                          <a:pt x="884060" y="229193"/>
                          <a:pt x="885870" y="228812"/>
                          <a:pt x="884822" y="228717"/>
                        </a:cubicBezTo>
                        <a:cubicBezTo>
                          <a:pt x="883870" y="228621"/>
                          <a:pt x="882632" y="229193"/>
                          <a:pt x="881870" y="229383"/>
                        </a:cubicBezTo>
                        <a:cubicBezTo>
                          <a:pt x="880060" y="229860"/>
                          <a:pt x="877393" y="230050"/>
                          <a:pt x="875869" y="229764"/>
                        </a:cubicBezTo>
                        <a:cubicBezTo>
                          <a:pt x="875869" y="229002"/>
                          <a:pt x="872726" y="230336"/>
                          <a:pt x="871583" y="230526"/>
                        </a:cubicBezTo>
                        <a:cubicBezTo>
                          <a:pt x="868820" y="230907"/>
                          <a:pt x="865391" y="230907"/>
                          <a:pt x="863010" y="231479"/>
                        </a:cubicBezTo>
                        <a:cubicBezTo>
                          <a:pt x="860915" y="232050"/>
                          <a:pt x="857676" y="232241"/>
                          <a:pt x="855295" y="232336"/>
                        </a:cubicBezTo>
                        <a:cubicBezTo>
                          <a:pt x="852533" y="232431"/>
                          <a:pt x="847865" y="232431"/>
                          <a:pt x="845484" y="233193"/>
                        </a:cubicBezTo>
                        <a:cubicBezTo>
                          <a:pt x="844532" y="233479"/>
                          <a:pt x="843103" y="233003"/>
                          <a:pt x="842150" y="232908"/>
                        </a:cubicBezTo>
                        <a:cubicBezTo>
                          <a:pt x="840626" y="232812"/>
                          <a:pt x="839960" y="233288"/>
                          <a:pt x="838054" y="233479"/>
                        </a:cubicBezTo>
                        <a:cubicBezTo>
                          <a:pt x="835959" y="233574"/>
                          <a:pt x="833673" y="233670"/>
                          <a:pt x="831673" y="233860"/>
                        </a:cubicBezTo>
                        <a:cubicBezTo>
                          <a:pt x="829387" y="234051"/>
                          <a:pt x="830149" y="234527"/>
                          <a:pt x="827577" y="234241"/>
                        </a:cubicBezTo>
                        <a:cubicBezTo>
                          <a:pt x="825196" y="233955"/>
                          <a:pt x="819481" y="233670"/>
                          <a:pt x="819481" y="234908"/>
                        </a:cubicBezTo>
                        <a:cubicBezTo>
                          <a:pt x="819481" y="233574"/>
                          <a:pt x="805860" y="234622"/>
                          <a:pt x="803098" y="235289"/>
                        </a:cubicBezTo>
                        <a:cubicBezTo>
                          <a:pt x="800812" y="235860"/>
                          <a:pt x="797764" y="233860"/>
                          <a:pt x="794906" y="235194"/>
                        </a:cubicBezTo>
                        <a:cubicBezTo>
                          <a:pt x="793668" y="235765"/>
                          <a:pt x="793001" y="236432"/>
                          <a:pt x="790429" y="235765"/>
                        </a:cubicBezTo>
                        <a:cubicBezTo>
                          <a:pt x="789668" y="235765"/>
                          <a:pt x="784334" y="235860"/>
                          <a:pt x="784619" y="235955"/>
                        </a:cubicBezTo>
                        <a:cubicBezTo>
                          <a:pt x="784429" y="235860"/>
                          <a:pt x="786143" y="235575"/>
                          <a:pt x="784810" y="235479"/>
                        </a:cubicBezTo>
                        <a:cubicBezTo>
                          <a:pt x="783762" y="235384"/>
                          <a:pt x="782143" y="235479"/>
                          <a:pt x="781000" y="235384"/>
                        </a:cubicBezTo>
                        <a:cubicBezTo>
                          <a:pt x="777857" y="235384"/>
                          <a:pt x="774428" y="234908"/>
                          <a:pt x="771570" y="235003"/>
                        </a:cubicBezTo>
                        <a:cubicBezTo>
                          <a:pt x="774332" y="235289"/>
                          <a:pt x="775571" y="236527"/>
                          <a:pt x="773189" y="237099"/>
                        </a:cubicBezTo>
                        <a:cubicBezTo>
                          <a:pt x="770332" y="237099"/>
                          <a:pt x="772046" y="236241"/>
                          <a:pt x="772237" y="235955"/>
                        </a:cubicBezTo>
                        <a:cubicBezTo>
                          <a:pt x="772523" y="235479"/>
                          <a:pt x="768522" y="235860"/>
                          <a:pt x="767284" y="235765"/>
                        </a:cubicBezTo>
                        <a:cubicBezTo>
                          <a:pt x="766141" y="235670"/>
                          <a:pt x="763950" y="235003"/>
                          <a:pt x="763283" y="235194"/>
                        </a:cubicBezTo>
                        <a:cubicBezTo>
                          <a:pt x="762521" y="235479"/>
                          <a:pt x="762140" y="235860"/>
                          <a:pt x="760331" y="235670"/>
                        </a:cubicBezTo>
                        <a:cubicBezTo>
                          <a:pt x="757568" y="235479"/>
                          <a:pt x="755854" y="235003"/>
                          <a:pt x="752806" y="235003"/>
                        </a:cubicBezTo>
                        <a:cubicBezTo>
                          <a:pt x="754711" y="235575"/>
                          <a:pt x="741852" y="234908"/>
                          <a:pt x="740519" y="235003"/>
                        </a:cubicBezTo>
                        <a:cubicBezTo>
                          <a:pt x="739661" y="235098"/>
                          <a:pt x="741471" y="235860"/>
                          <a:pt x="739947" y="236051"/>
                        </a:cubicBezTo>
                        <a:cubicBezTo>
                          <a:pt x="737947" y="236336"/>
                          <a:pt x="737280" y="235194"/>
                          <a:pt x="737375" y="234908"/>
                        </a:cubicBezTo>
                        <a:cubicBezTo>
                          <a:pt x="737375" y="235194"/>
                          <a:pt x="736328" y="235670"/>
                          <a:pt x="734899" y="235289"/>
                        </a:cubicBezTo>
                        <a:cubicBezTo>
                          <a:pt x="733661" y="235003"/>
                          <a:pt x="734423" y="234527"/>
                          <a:pt x="733089" y="234336"/>
                        </a:cubicBezTo>
                        <a:cubicBezTo>
                          <a:pt x="732327" y="234241"/>
                          <a:pt x="730994" y="235289"/>
                          <a:pt x="728708" y="235098"/>
                        </a:cubicBezTo>
                        <a:cubicBezTo>
                          <a:pt x="728041" y="235003"/>
                          <a:pt x="724612" y="233955"/>
                          <a:pt x="724612" y="234336"/>
                        </a:cubicBezTo>
                        <a:cubicBezTo>
                          <a:pt x="724612" y="234622"/>
                          <a:pt x="726136" y="234908"/>
                          <a:pt x="724421" y="235003"/>
                        </a:cubicBezTo>
                        <a:cubicBezTo>
                          <a:pt x="723850" y="235003"/>
                          <a:pt x="723088" y="235003"/>
                          <a:pt x="722612" y="234908"/>
                        </a:cubicBezTo>
                        <a:cubicBezTo>
                          <a:pt x="721183" y="234622"/>
                          <a:pt x="723088" y="233860"/>
                          <a:pt x="720992" y="233670"/>
                        </a:cubicBezTo>
                        <a:cubicBezTo>
                          <a:pt x="719563" y="233574"/>
                          <a:pt x="717659" y="233479"/>
                          <a:pt x="716230" y="233479"/>
                        </a:cubicBezTo>
                        <a:cubicBezTo>
                          <a:pt x="715658" y="233479"/>
                          <a:pt x="715087" y="233765"/>
                          <a:pt x="714992" y="233765"/>
                        </a:cubicBezTo>
                        <a:cubicBezTo>
                          <a:pt x="712325" y="233670"/>
                          <a:pt x="709658" y="233479"/>
                          <a:pt x="706895" y="233384"/>
                        </a:cubicBezTo>
                        <a:cubicBezTo>
                          <a:pt x="703752" y="233288"/>
                          <a:pt x="703276" y="233574"/>
                          <a:pt x="706514" y="234146"/>
                        </a:cubicBezTo>
                        <a:cubicBezTo>
                          <a:pt x="704038" y="233955"/>
                          <a:pt x="701561" y="233860"/>
                          <a:pt x="699752" y="233193"/>
                        </a:cubicBezTo>
                        <a:cubicBezTo>
                          <a:pt x="698323" y="232717"/>
                          <a:pt x="695942" y="231955"/>
                          <a:pt x="693656" y="232145"/>
                        </a:cubicBezTo>
                        <a:cubicBezTo>
                          <a:pt x="691941" y="232336"/>
                          <a:pt x="691846" y="232527"/>
                          <a:pt x="689560" y="232336"/>
                        </a:cubicBezTo>
                        <a:cubicBezTo>
                          <a:pt x="688703" y="232241"/>
                          <a:pt x="686988" y="232050"/>
                          <a:pt x="686131" y="232050"/>
                        </a:cubicBezTo>
                        <a:cubicBezTo>
                          <a:pt x="686131" y="232145"/>
                          <a:pt x="686226" y="232336"/>
                          <a:pt x="685654" y="232336"/>
                        </a:cubicBezTo>
                        <a:cubicBezTo>
                          <a:pt x="683559" y="232431"/>
                          <a:pt x="680321" y="231955"/>
                          <a:pt x="677939" y="231955"/>
                        </a:cubicBezTo>
                        <a:cubicBezTo>
                          <a:pt x="675558" y="231955"/>
                          <a:pt x="673653" y="232241"/>
                          <a:pt x="672034" y="231574"/>
                        </a:cubicBezTo>
                        <a:cubicBezTo>
                          <a:pt x="671081" y="231193"/>
                          <a:pt x="666033" y="230812"/>
                          <a:pt x="664985" y="230907"/>
                        </a:cubicBezTo>
                        <a:cubicBezTo>
                          <a:pt x="663842" y="231098"/>
                          <a:pt x="667557" y="231860"/>
                          <a:pt x="668224" y="231860"/>
                        </a:cubicBezTo>
                        <a:cubicBezTo>
                          <a:pt x="666509" y="231669"/>
                          <a:pt x="664795" y="231479"/>
                          <a:pt x="663271" y="231098"/>
                        </a:cubicBezTo>
                        <a:cubicBezTo>
                          <a:pt x="661937" y="230717"/>
                          <a:pt x="661175" y="230336"/>
                          <a:pt x="659556" y="230050"/>
                        </a:cubicBezTo>
                        <a:cubicBezTo>
                          <a:pt x="656794" y="229574"/>
                          <a:pt x="655841" y="230050"/>
                          <a:pt x="653270" y="229478"/>
                        </a:cubicBezTo>
                        <a:cubicBezTo>
                          <a:pt x="652222" y="229193"/>
                          <a:pt x="649364" y="227764"/>
                          <a:pt x="648602" y="228431"/>
                        </a:cubicBezTo>
                        <a:cubicBezTo>
                          <a:pt x="648126" y="228907"/>
                          <a:pt x="647554" y="229669"/>
                          <a:pt x="644792" y="228812"/>
                        </a:cubicBezTo>
                        <a:cubicBezTo>
                          <a:pt x="643078" y="228336"/>
                          <a:pt x="643078" y="227954"/>
                          <a:pt x="640792" y="227574"/>
                        </a:cubicBezTo>
                        <a:cubicBezTo>
                          <a:pt x="640030" y="227478"/>
                          <a:pt x="634410" y="226621"/>
                          <a:pt x="634220" y="226907"/>
                        </a:cubicBezTo>
                        <a:cubicBezTo>
                          <a:pt x="634029" y="227097"/>
                          <a:pt x="635934" y="228336"/>
                          <a:pt x="632696" y="227859"/>
                        </a:cubicBezTo>
                        <a:cubicBezTo>
                          <a:pt x="630314" y="227478"/>
                          <a:pt x="632124" y="227097"/>
                          <a:pt x="631267" y="226716"/>
                        </a:cubicBezTo>
                        <a:cubicBezTo>
                          <a:pt x="631362" y="226716"/>
                          <a:pt x="628790" y="227193"/>
                          <a:pt x="628504" y="227288"/>
                        </a:cubicBezTo>
                        <a:cubicBezTo>
                          <a:pt x="626790" y="227478"/>
                          <a:pt x="626504" y="227097"/>
                          <a:pt x="625742" y="226716"/>
                        </a:cubicBezTo>
                        <a:cubicBezTo>
                          <a:pt x="624599" y="226050"/>
                          <a:pt x="619265" y="224907"/>
                          <a:pt x="617170" y="224811"/>
                        </a:cubicBezTo>
                        <a:cubicBezTo>
                          <a:pt x="614788" y="224716"/>
                          <a:pt x="617075" y="226430"/>
                          <a:pt x="615932" y="226335"/>
                        </a:cubicBezTo>
                        <a:cubicBezTo>
                          <a:pt x="614312" y="226145"/>
                          <a:pt x="614217" y="225669"/>
                          <a:pt x="613360" y="225383"/>
                        </a:cubicBezTo>
                        <a:cubicBezTo>
                          <a:pt x="612217" y="224907"/>
                          <a:pt x="610407" y="224526"/>
                          <a:pt x="608883" y="224240"/>
                        </a:cubicBezTo>
                        <a:cubicBezTo>
                          <a:pt x="606692" y="223859"/>
                          <a:pt x="602501" y="222335"/>
                          <a:pt x="600787" y="222240"/>
                        </a:cubicBezTo>
                        <a:cubicBezTo>
                          <a:pt x="599929" y="222240"/>
                          <a:pt x="598310" y="222716"/>
                          <a:pt x="597548" y="222335"/>
                        </a:cubicBezTo>
                        <a:cubicBezTo>
                          <a:pt x="596882" y="221954"/>
                          <a:pt x="596977" y="221763"/>
                          <a:pt x="595358" y="221478"/>
                        </a:cubicBezTo>
                        <a:cubicBezTo>
                          <a:pt x="591738" y="220811"/>
                          <a:pt x="590024" y="221859"/>
                          <a:pt x="586595" y="221478"/>
                        </a:cubicBezTo>
                        <a:cubicBezTo>
                          <a:pt x="582975" y="220906"/>
                          <a:pt x="581642" y="219287"/>
                          <a:pt x="578975" y="218811"/>
                        </a:cubicBezTo>
                        <a:cubicBezTo>
                          <a:pt x="578022" y="218620"/>
                          <a:pt x="579356" y="219477"/>
                          <a:pt x="579641" y="219572"/>
                        </a:cubicBezTo>
                        <a:cubicBezTo>
                          <a:pt x="577451" y="219192"/>
                          <a:pt x="577260" y="218429"/>
                          <a:pt x="575355" y="218144"/>
                        </a:cubicBezTo>
                        <a:cubicBezTo>
                          <a:pt x="572879" y="217763"/>
                          <a:pt x="571069" y="217668"/>
                          <a:pt x="568497" y="217191"/>
                        </a:cubicBezTo>
                        <a:cubicBezTo>
                          <a:pt x="569735" y="217382"/>
                          <a:pt x="566783" y="216905"/>
                          <a:pt x="565735" y="216905"/>
                        </a:cubicBezTo>
                        <a:cubicBezTo>
                          <a:pt x="564401" y="216905"/>
                          <a:pt x="563639" y="216715"/>
                          <a:pt x="562306" y="216334"/>
                        </a:cubicBezTo>
                        <a:cubicBezTo>
                          <a:pt x="559829" y="215667"/>
                          <a:pt x="556496" y="215096"/>
                          <a:pt x="554019" y="214905"/>
                        </a:cubicBezTo>
                        <a:cubicBezTo>
                          <a:pt x="553067" y="214810"/>
                          <a:pt x="549733" y="215096"/>
                          <a:pt x="549733" y="214715"/>
                        </a:cubicBezTo>
                        <a:cubicBezTo>
                          <a:pt x="549637" y="213953"/>
                          <a:pt x="549828" y="213191"/>
                          <a:pt x="546018" y="213191"/>
                        </a:cubicBezTo>
                        <a:cubicBezTo>
                          <a:pt x="543637" y="213191"/>
                          <a:pt x="540684" y="213667"/>
                          <a:pt x="537541" y="212429"/>
                        </a:cubicBezTo>
                        <a:cubicBezTo>
                          <a:pt x="535826" y="211667"/>
                          <a:pt x="534588" y="210905"/>
                          <a:pt x="532302" y="210238"/>
                        </a:cubicBezTo>
                        <a:cubicBezTo>
                          <a:pt x="530111" y="209667"/>
                          <a:pt x="529730" y="209952"/>
                          <a:pt x="528016" y="209571"/>
                        </a:cubicBezTo>
                        <a:cubicBezTo>
                          <a:pt x="526492" y="209286"/>
                          <a:pt x="525349" y="208428"/>
                          <a:pt x="523539" y="207952"/>
                        </a:cubicBezTo>
                        <a:cubicBezTo>
                          <a:pt x="523158" y="207857"/>
                          <a:pt x="522682" y="208143"/>
                          <a:pt x="522301" y="208143"/>
                        </a:cubicBezTo>
                        <a:cubicBezTo>
                          <a:pt x="519348" y="208143"/>
                          <a:pt x="517538" y="206333"/>
                          <a:pt x="515443" y="205857"/>
                        </a:cubicBezTo>
                        <a:cubicBezTo>
                          <a:pt x="516586" y="206047"/>
                          <a:pt x="516586" y="208047"/>
                          <a:pt x="512681" y="206428"/>
                        </a:cubicBezTo>
                        <a:cubicBezTo>
                          <a:pt x="510490" y="205476"/>
                          <a:pt x="511252" y="205666"/>
                          <a:pt x="508013" y="204904"/>
                        </a:cubicBezTo>
                        <a:cubicBezTo>
                          <a:pt x="506585" y="204428"/>
                          <a:pt x="506394" y="204237"/>
                          <a:pt x="506585" y="203856"/>
                        </a:cubicBezTo>
                        <a:cubicBezTo>
                          <a:pt x="506299" y="204904"/>
                          <a:pt x="498203" y="202046"/>
                          <a:pt x="497917" y="203094"/>
                        </a:cubicBezTo>
                        <a:cubicBezTo>
                          <a:pt x="498107" y="202523"/>
                          <a:pt x="492202" y="201189"/>
                          <a:pt x="490487" y="200808"/>
                        </a:cubicBezTo>
                        <a:cubicBezTo>
                          <a:pt x="489059" y="200522"/>
                          <a:pt x="487630" y="200237"/>
                          <a:pt x="486296" y="200046"/>
                        </a:cubicBezTo>
                        <a:cubicBezTo>
                          <a:pt x="486296" y="200046"/>
                          <a:pt x="484772" y="200332"/>
                          <a:pt x="484582" y="200237"/>
                        </a:cubicBezTo>
                        <a:cubicBezTo>
                          <a:pt x="483915" y="199761"/>
                          <a:pt x="484772" y="199189"/>
                          <a:pt x="484868" y="198808"/>
                        </a:cubicBezTo>
                        <a:cubicBezTo>
                          <a:pt x="483534" y="198808"/>
                          <a:pt x="481820" y="198522"/>
                          <a:pt x="481343" y="198903"/>
                        </a:cubicBezTo>
                        <a:cubicBezTo>
                          <a:pt x="480867" y="199284"/>
                          <a:pt x="480295" y="199856"/>
                          <a:pt x="477533" y="199189"/>
                        </a:cubicBezTo>
                        <a:cubicBezTo>
                          <a:pt x="477629" y="198903"/>
                          <a:pt x="478867" y="198236"/>
                          <a:pt x="478105" y="197855"/>
                        </a:cubicBezTo>
                        <a:cubicBezTo>
                          <a:pt x="476867" y="197284"/>
                          <a:pt x="474962" y="197475"/>
                          <a:pt x="474485" y="197570"/>
                        </a:cubicBezTo>
                        <a:cubicBezTo>
                          <a:pt x="473152" y="197284"/>
                          <a:pt x="471913" y="196903"/>
                          <a:pt x="470770" y="196522"/>
                        </a:cubicBezTo>
                        <a:cubicBezTo>
                          <a:pt x="470009" y="196236"/>
                          <a:pt x="469056" y="195474"/>
                          <a:pt x="468008" y="195188"/>
                        </a:cubicBezTo>
                        <a:cubicBezTo>
                          <a:pt x="466294" y="194712"/>
                          <a:pt x="465818" y="195665"/>
                          <a:pt x="464675" y="195188"/>
                        </a:cubicBezTo>
                        <a:cubicBezTo>
                          <a:pt x="464484" y="195093"/>
                          <a:pt x="463627" y="194522"/>
                          <a:pt x="463055" y="194331"/>
                        </a:cubicBezTo>
                        <a:cubicBezTo>
                          <a:pt x="462198" y="194045"/>
                          <a:pt x="461341" y="193760"/>
                          <a:pt x="460388" y="193474"/>
                        </a:cubicBezTo>
                        <a:cubicBezTo>
                          <a:pt x="458007" y="192807"/>
                          <a:pt x="456197" y="192617"/>
                          <a:pt x="453816" y="192045"/>
                        </a:cubicBezTo>
                        <a:cubicBezTo>
                          <a:pt x="451816" y="191569"/>
                          <a:pt x="451340" y="190902"/>
                          <a:pt x="449625" y="190617"/>
                        </a:cubicBezTo>
                        <a:cubicBezTo>
                          <a:pt x="448387" y="190426"/>
                          <a:pt x="447911" y="190521"/>
                          <a:pt x="447815" y="190807"/>
                        </a:cubicBezTo>
                        <a:cubicBezTo>
                          <a:pt x="448006" y="190140"/>
                          <a:pt x="448196" y="189759"/>
                          <a:pt x="444862" y="188902"/>
                        </a:cubicBezTo>
                        <a:cubicBezTo>
                          <a:pt x="444862" y="188997"/>
                          <a:pt x="444672" y="189378"/>
                          <a:pt x="444767" y="189283"/>
                        </a:cubicBezTo>
                        <a:cubicBezTo>
                          <a:pt x="442767" y="188711"/>
                          <a:pt x="435623" y="186521"/>
                          <a:pt x="434290" y="186616"/>
                        </a:cubicBezTo>
                        <a:cubicBezTo>
                          <a:pt x="434195" y="186616"/>
                          <a:pt x="435433" y="187950"/>
                          <a:pt x="433813" y="187378"/>
                        </a:cubicBezTo>
                        <a:cubicBezTo>
                          <a:pt x="432385" y="186902"/>
                          <a:pt x="430861" y="185949"/>
                          <a:pt x="429337" y="185283"/>
                        </a:cubicBezTo>
                        <a:cubicBezTo>
                          <a:pt x="425622" y="183854"/>
                          <a:pt x="421241" y="182330"/>
                          <a:pt x="417145" y="181187"/>
                        </a:cubicBezTo>
                        <a:cubicBezTo>
                          <a:pt x="414954" y="180615"/>
                          <a:pt x="413525" y="180615"/>
                          <a:pt x="411335" y="180044"/>
                        </a:cubicBezTo>
                        <a:cubicBezTo>
                          <a:pt x="407810" y="179091"/>
                          <a:pt x="408001" y="179377"/>
                          <a:pt x="406477" y="179663"/>
                        </a:cubicBezTo>
                        <a:cubicBezTo>
                          <a:pt x="407048" y="179568"/>
                          <a:pt x="402286" y="176710"/>
                          <a:pt x="401238" y="177091"/>
                        </a:cubicBezTo>
                        <a:cubicBezTo>
                          <a:pt x="400571" y="177377"/>
                          <a:pt x="406096" y="179853"/>
                          <a:pt x="405238" y="180139"/>
                        </a:cubicBezTo>
                        <a:cubicBezTo>
                          <a:pt x="405238" y="180139"/>
                          <a:pt x="401048" y="178044"/>
                          <a:pt x="400762" y="177853"/>
                        </a:cubicBezTo>
                        <a:cubicBezTo>
                          <a:pt x="399238" y="176996"/>
                          <a:pt x="397047" y="175662"/>
                          <a:pt x="397237" y="175091"/>
                        </a:cubicBezTo>
                        <a:cubicBezTo>
                          <a:pt x="396857" y="176043"/>
                          <a:pt x="392666" y="174234"/>
                          <a:pt x="390284" y="174043"/>
                        </a:cubicBezTo>
                        <a:cubicBezTo>
                          <a:pt x="387332" y="173091"/>
                          <a:pt x="387427" y="172995"/>
                          <a:pt x="387903" y="172519"/>
                        </a:cubicBezTo>
                        <a:cubicBezTo>
                          <a:pt x="388379" y="172138"/>
                          <a:pt x="385712" y="171471"/>
                          <a:pt x="385903" y="171090"/>
                        </a:cubicBezTo>
                        <a:lnTo>
                          <a:pt x="385236" y="172805"/>
                        </a:lnTo>
                        <a:cubicBezTo>
                          <a:pt x="382474" y="171947"/>
                          <a:pt x="381998" y="170233"/>
                          <a:pt x="381712" y="170138"/>
                        </a:cubicBezTo>
                        <a:cubicBezTo>
                          <a:pt x="379902" y="169852"/>
                          <a:pt x="376854" y="169852"/>
                          <a:pt x="374663" y="168614"/>
                        </a:cubicBezTo>
                        <a:cubicBezTo>
                          <a:pt x="373044" y="167661"/>
                          <a:pt x="366281" y="164613"/>
                          <a:pt x="364471" y="164994"/>
                        </a:cubicBezTo>
                        <a:cubicBezTo>
                          <a:pt x="363614" y="165185"/>
                          <a:pt x="359614" y="163280"/>
                          <a:pt x="357995" y="163185"/>
                        </a:cubicBezTo>
                        <a:cubicBezTo>
                          <a:pt x="355042" y="162994"/>
                          <a:pt x="355232" y="161565"/>
                          <a:pt x="353518" y="160899"/>
                        </a:cubicBezTo>
                        <a:cubicBezTo>
                          <a:pt x="351613" y="160136"/>
                          <a:pt x="350470" y="160327"/>
                          <a:pt x="348470" y="159660"/>
                        </a:cubicBezTo>
                        <a:cubicBezTo>
                          <a:pt x="346184" y="158803"/>
                          <a:pt x="346850" y="158803"/>
                          <a:pt x="347327" y="158613"/>
                        </a:cubicBezTo>
                        <a:cubicBezTo>
                          <a:pt x="347898" y="158327"/>
                          <a:pt x="344279" y="157565"/>
                          <a:pt x="344088" y="157565"/>
                        </a:cubicBezTo>
                        <a:cubicBezTo>
                          <a:pt x="342754" y="157374"/>
                          <a:pt x="342374" y="157089"/>
                          <a:pt x="341516" y="156707"/>
                        </a:cubicBezTo>
                        <a:cubicBezTo>
                          <a:pt x="338945" y="155565"/>
                          <a:pt x="340754" y="158803"/>
                          <a:pt x="337992" y="156327"/>
                        </a:cubicBezTo>
                        <a:cubicBezTo>
                          <a:pt x="336468" y="154993"/>
                          <a:pt x="333134" y="153850"/>
                          <a:pt x="330848" y="153660"/>
                        </a:cubicBezTo>
                        <a:cubicBezTo>
                          <a:pt x="328277" y="153469"/>
                          <a:pt x="326657" y="152993"/>
                          <a:pt x="325419" y="151374"/>
                        </a:cubicBezTo>
                        <a:cubicBezTo>
                          <a:pt x="324657" y="150421"/>
                          <a:pt x="318561" y="149469"/>
                          <a:pt x="317513" y="148421"/>
                        </a:cubicBezTo>
                        <a:cubicBezTo>
                          <a:pt x="318370" y="149278"/>
                          <a:pt x="309417" y="147468"/>
                          <a:pt x="312465" y="147182"/>
                        </a:cubicBezTo>
                        <a:cubicBezTo>
                          <a:pt x="312941" y="146040"/>
                          <a:pt x="309036" y="145659"/>
                          <a:pt x="306560" y="144801"/>
                        </a:cubicBezTo>
                        <a:cubicBezTo>
                          <a:pt x="305131" y="144325"/>
                          <a:pt x="303131" y="143563"/>
                          <a:pt x="301892" y="142896"/>
                        </a:cubicBezTo>
                        <a:cubicBezTo>
                          <a:pt x="301130" y="142515"/>
                          <a:pt x="301702" y="142515"/>
                          <a:pt x="300559" y="142039"/>
                        </a:cubicBezTo>
                        <a:cubicBezTo>
                          <a:pt x="298844" y="141372"/>
                          <a:pt x="293510" y="139467"/>
                          <a:pt x="293320" y="140039"/>
                        </a:cubicBezTo>
                        <a:cubicBezTo>
                          <a:pt x="293510" y="139563"/>
                          <a:pt x="294082" y="139277"/>
                          <a:pt x="291701" y="138324"/>
                        </a:cubicBezTo>
                        <a:cubicBezTo>
                          <a:pt x="290272" y="137753"/>
                          <a:pt x="287700" y="137467"/>
                          <a:pt x="287224" y="136800"/>
                        </a:cubicBezTo>
                        <a:cubicBezTo>
                          <a:pt x="287224" y="136895"/>
                          <a:pt x="285604" y="136324"/>
                          <a:pt x="285509" y="136515"/>
                        </a:cubicBezTo>
                        <a:cubicBezTo>
                          <a:pt x="285319" y="136705"/>
                          <a:pt x="284081" y="136038"/>
                          <a:pt x="283700" y="135753"/>
                        </a:cubicBezTo>
                        <a:cubicBezTo>
                          <a:pt x="281318" y="134419"/>
                          <a:pt x="277889" y="132609"/>
                          <a:pt x="277318" y="133752"/>
                        </a:cubicBezTo>
                        <a:cubicBezTo>
                          <a:pt x="277413" y="133562"/>
                          <a:pt x="277889" y="132609"/>
                          <a:pt x="275794" y="132324"/>
                        </a:cubicBezTo>
                        <a:cubicBezTo>
                          <a:pt x="273984" y="132038"/>
                          <a:pt x="274365" y="132324"/>
                          <a:pt x="271984" y="131371"/>
                        </a:cubicBezTo>
                        <a:cubicBezTo>
                          <a:pt x="273412" y="131943"/>
                          <a:pt x="273412" y="130990"/>
                          <a:pt x="271508" y="130228"/>
                        </a:cubicBezTo>
                        <a:cubicBezTo>
                          <a:pt x="269984" y="129561"/>
                          <a:pt x="268364" y="128990"/>
                          <a:pt x="266840" y="128514"/>
                        </a:cubicBezTo>
                        <a:cubicBezTo>
                          <a:pt x="263602" y="127466"/>
                          <a:pt x="263411" y="127561"/>
                          <a:pt x="262935" y="128132"/>
                        </a:cubicBezTo>
                        <a:cubicBezTo>
                          <a:pt x="260078" y="126894"/>
                          <a:pt x="260744" y="127085"/>
                          <a:pt x="259982" y="126132"/>
                        </a:cubicBezTo>
                        <a:cubicBezTo>
                          <a:pt x="259982" y="126132"/>
                          <a:pt x="258173" y="126132"/>
                          <a:pt x="258077" y="126323"/>
                        </a:cubicBezTo>
                        <a:cubicBezTo>
                          <a:pt x="258363" y="125656"/>
                          <a:pt x="257887" y="124894"/>
                          <a:pt x="257315" y="123942"/>
                        </a:cubicBezTo>
                        <a:cubicBezTo>
                          <a:pt x="255696" y="123656"/>
                          <a:pt x="254267" y="123465"/>
                          <a:pt x="252838" y="123370"/>
                        </a:cubicBezTo>
                        <a:cubicBezTo>
                          <a:pt x="250457" y="123180"/>
                          <a:pt x="247504" y="121560"/>
                          <a:pt x="244837" y="120227"/>
                        </a:cubicBezTo>
                        <a:cubicBezTo>
                          <a:pt x="243409" y="119560"/>
                          <a:pt x="238265" y="116988"/>
                          <a:pt x="237694" y="117465"/>
                        </a:cubicBezTo>
                        <a:cubicBezTo>
                          <a:pt x="237218" y="117845"/>
                          <a:pt x="237122" y="118512"/>
                          <a:pt x="236837" y="118989"/>
                        </a:cubicBezTo>
                        <a:cubicBezTo>
                          <a:pt x="234551" y="118036"/>
                          <a:pt x="235694" y="117369"/>
                          <a:pt x="235884" y="116988"/>
                        </a:cubicBezTo>
                        <a:cubicBezTo>
                          <a:pt x="235694" y="117369"/>
                          <a:pt x="232836" y="115369"/>
                          <a:pt x="233027" y="114988"/>
                        </a:cubicBezTo>
                        <a:cubicBezTo>
                          <a:pt x="233122" y="114702"/>
                          <a:pt x="233503" y="114321"/>
                          <a:pt x="231788" y="113559"/>
                        </a:cubicBezTo>
                        <a:lnTo>
                          <a:pt x="230931" y="115178"/>
                        </a:lnTo>
                        <a:cubicBezTo>
                          <a:pt x="231407" y="114321"/>
                          <a:pt x="222740" y="110511"/>
                          <a:pt x="220358" y="109464"/>
                        </a:cubicBezTo>
                        <a:cubicBezTo>
                          <a:pt x="222073" y="110226"/>
                          <a:pt x="221692" y="110607"/>
                          <a:pt x="221596" y="110892"/>
                        </a:cubicBezTo>
                        <a:cubicBezTo>
                          <a:pt x="218453" y="109464"/>
                          <a:pt x="217691" y="107368"/>
                          <a:pt x="214167" y="106701"/>
                        </a:cubicBezTo>
                        <a:cubicBezTo>
                          <a:pt x="213786" y="106701"/>
                          <a:pt x="210643" y="106320"/>
                          <a:pt x="210452" y="105558"/>
                        </a:cubicBezTo>
                        <a:cubicBezTo>
                          <a:pt x="210357" y="105273"/>
                          <a:pt x="213215" y="105558"/>
                          <a:pt x="210928" y="104606"/>
                        </a:cubicBezTo>
                        <a:cubicBezTo>
                          <a:pt x="208357" y="103558"/>
                          <a:pt x="207404" y="103653"/>
                          <a:pt x="204452" y="102129"/>
                        </a:cubicBezTo>
                        <a:cubicBezTo>
                          <a:pt x="202261" y="100986"/>
                          <a:pt x="200451" y="99843"/>
                          <a:pt x="198070" y="98700"/>
                        </a:cubicBezTo>
                        <a:cubicBezTo>
                          <a:pt x="195212" y="97462"/>
                          <a:pt x="192831" y="97367"/>
                          <a:pt x="196355" y="98986"/>
                        </a:cubicBezTo>
                        <a:cubicBezTo>
                          <a:pt x="194736" y="98224"/>
                          <a:pt x="193021" y="97462"/>
                          <a:pt x="191498" y="96700"/>
                        </a:cubicBezTo>
                        <a:cubicBezTo>
                          <a:pt x="190069" y="95938"/>
                          <a:pt x="189497" y="95367"/>
                          <a:pt x="188354" y="94605"/>
                        </a:cubicBezTo>
                        <a:cubicBezTo>
                          <a:pt x="187592" y="94128"/>
                          <a:pt x="186640" y="93843"/>
                          <a:pt x="185878" y="93557"/>
                        </a:cubicBezTo>
                        <a:cubicBezTo>
                          <a:pt x="184068" y="92985"/>
                          <a:pt x="184449" y="93461"/>
                          <a:pt x="184259" y="93843"/>
                        </a:cubicBezTo>
                        <a:cubicBezTo>
                          <a:pt x="185592" y="94128"/>
                          <a:pt x="186354" y="94700"/>
                          <a:pt x="185116" y="94509"/>
                        </a:cubicBezTo>
                        <a:cubicBezTo>
                          <a:pt x="184163" y="94319"/>
                          <a:pt x="182544" y="93843"/>
                          <a:pt x="181306" y="93176"/>
                        </a:cubicBezTo>
                        <a:cubicBezTo>
                          <a:pt x="179020" y="91842"/>
                          <a:pt x="183782" y="92890"/>
                          <a:pt x="180829" y="91557"/>
                        </a:cubicBezTo>
                        <a:cubicBezTo>
                          <a:pt x="179496" y="90985"/>
                          <a:pt x="172638" y="88032"/>
                          <a:pt x="174162" y="89366"/>
                        </a:cubicBezTo>
                        <a:cubicBezTo>
                          <a:pt x="175400" y="90414"/>
                          <a:pt x="176162" y="90890"/>
                          <a:pt x="174257" y="90509"/>
                        </a:cubicBezTo>
                        <a:cubicBezTo>
                          <a:pt x="173019" y="90223"/>
                          <a:pt x="171209" y="89556"/>
                          <a:pt x="170162" y="88699"/>
                        </a:cubicBezTo>
                        <a:cubicBezTo>
                          <a:pt x="168542" y="87365"/>
                          <a:pt x="171971" y="87270"/>
                          <a:pt x="171304" y="86889"/>
                        </a:cubicBezTo>
                        <a:cubicBezTo>
                          <a:pt x="170066" y="86127"/>
                          <a:pt x="168066" y="85270"/>
                          <a:pt x="166828" y="84889"/>
                        </a:cubicBezTo>
                        <a:cubicBezTo>
                          <a:pt x="165209" y="84413"/>
                          <a:pt x="166161" y="85365"/>
                          <a:pt x="164732" y="84984"/>
                        </a:cubicBezTo>
                        <a:cubicBezTo>
                          <a:pt x="161970" y="84222"/>
                          <a:pt x="163399" y="82984"/>
                          <a:pt x="161018" y="82127"/>
                        </a:cubicBezTo>
                        <a:cubicBezTo>
                          <a:pt x="158732" y="81365"/>
                          <a:pt x="157684" y="81555"/>
                          <a:pt x="157398" y="82127"/>
                        </a:cubicBezTo>
                        <a:cubicBezTo>
                          <a:pt x="157588" y="81746"/>
                          <a:pt x="158351" y="81460"/>
                          <a:pt x="157588" y="80603"/>
                        </a:cubicBezTo>
                        <a:cubicBezTo>
                          <a:pt x="156731" y="79650"/>
                          <a:pt x="154160" y="77650"/>
                          <a:pt x="151969" y="76888"/>
                        </a:cubicBezTo>
                        <a:cubicBezTo>
                          <a:pt x="151207" y="76602"/>
                          <a:pt x="153112" y="78126"/>
                          <a:pt x="151493" y="77555"/>
                        </a:cubicBezTo>
                        <a:cubicBezTo>
                          <a:pt x="150254" y="77174"/>
                          <a:pt x="148445" y="76221"/>
                          <a:pt x="147206" y="75459"/>
                        </a:cubicBezTo>
                        <a:cubicBezTo>
                          <a:pt x="145778" y="74602"/>
                          <a:pt x="144825" y="73649"/>
                          <a:pt x="143587" y="72983"/>
                        </a:cubicBezTo>
                        <a:cubicBezTo>
                          <a:pt x="141491" y="72030"/>
                          <a:pt x="141110" y="72792"/>
                          <a:pt x="139205" y="71459"/>
                        </a:cubicBezTo>
                        <a:cubicBezTo>
                          <a:pt x="138158" y="70792"/>
                          <a:pt x="138538" y="69840"/>
                          <a:pt x="136634" y="69363"/>
                        </a:cubicBezTo>
                        <a:cubicBezTo>
                          <a:pt x="134824" y="68887"/>
                          <a:pt x="134538" y="69840"/>
                          <a:pt x="131681" y="68315"/>
                        </a:cubicBezTo>
                        <a:lnTo>
                          <a:pt x="131966" y="67839"/>
                        </a:lnTo>
                        <a:cubicBezTo>
                          <a:pt x="131776" y="67458"/>
                          <a:pt x="131966" y="67458"/>
                          <a:pt x="132728" y="67839"/>
                        </a:cubicBezTo>
                        <a:cubicBezTo>
                          <a:pt x="133109" y="67839"/>
                          <a:pt x="127870" y="65649"/>
                          <a:pt x="127204" y="65363"/>
                        </a:cubicBezTo>
                        <a:cubicBezTo>
                          <a:pt x="125585" y="64601"/>
                          <a:pt x="125013" y="63744"/>
                          <a:pt x="123489" y="63172"/>
                        </a:cubicBezTo>
                        <a:cubicBezTo>
                          <a:pt x="121775" y="62410"/>
                          <a:pt x="121584" y="62601"/>
                          <a:pt x="119679" y="61648"/>
                        </a:cubicBezTo>
                        <a:cubicBezTo>
                          <a:pt x="117679" y="60600"/>
                          <a:pt x="117203" y="60315"/>
                          <a:pt x="115583" y="59267"/>
                        </a:cubicBezTo>
                        <a:cubicBezTo>
                          <a:pt x="113297" y="57743"/>
                          <a:pt x="111869" y="57933"/>
                          <a:pt x="109678" y="56695"/>
                        </a:cubicBezTo>
                        <a:cubicBezTo>
                          <a:pt x="107296" y="55457"/>
                          <a:pt x="107011" y="54219"/>
                          <a:pt x="104915" y="53076"/>
                        </a:cubicBezTo>
                        <a:cubicBezTo>
                          <a:pt x="103106" y="52123"/>
                          <a:pt x="101867" y="52218"/>
                          <a:pt x="100153" y="51552"/>
                        </a:cubicBezTo>
                        <a:cubicBezTo>
                          <a:pt x="97676" y="50504"/>
                          <a:pt x="99010" y="49647"/>
                          <a:pt x="99200" y="49361"/>
                        </a:cubicBezTo>
                        <a:cubicBezTo>
                          <a:pt x="97676" y="48980"/>
                          <a:pt x="96152" y="48503"/>
                          <a:pt x="94914" y="48408"/>
                        </a:cubicBezTo>
                        <a:cubicBezTo>
                          <a:pt x="92152" y="48027"/>
                          <a:pt x="92533" y="47170"/>
                          <a:pt x="92819" y="46599"/>
                        </a:cubicBezTo>
                        <a:cubicBezTo>
                          <a:pt x="92247" y="47456"/>
                          <a:pt x="86627" y="43551"/>
                          <a:pt x="86246" y="44217"/>
                        </a:cubicBezTo>
                        <a:cubicBezTo>
                          <a:pt x="85199" y="43169"/>
                          <a:pt x="84151" y="42122"/>
                          <a:pt x="82246" y="40979"/>
                        </a:cubicBezTo>
                        <a:cubicBezTo>
                          <a:pt x="81960" y="41455"/>
                          <a:pt x="81008" y="40788"/>
                          <a:pt x="79388" y="39836"/>
                        </a:cubicBezTo>
                        <a:cubicBezTo>
                          <a:pt x="77198" y="38693"/>
                          <a:pt x="75578" y="38502"/>
                          <a:pt x="73578" y="37359"/>
                        </a:cubicBezTo>
                        <a:cubicBezTo>
                          <a:pt x="73102" y="37074"/>
                          <a:pt x="70149" y="33264"/>
                          <a:pt x="68530" y="33168"/>
                        </a:cubicBezTo>
                        <a:cubicBezTo>
                          <a:pt x="67958" y="33168"/>
                          <a:pt x="69578" y="35931"/>
                          <a:pt x="67196" y="33930"/>
                        </a:cubicBezTo>
                        <a:cubicBezTo>
                          <a:pt x="65672" y="32692"/>
                          <a:pt x="65672" y="32311"/>
                          <a:pt x="63672" y="31740"/>
                        </a:cubicBezTo>
                        <a:cubicBezTo>
                          <a:pt x="63672" y="31740"/>
                          <a:pt x="62148" y="31644"/>
                          <a:pt x="61958" y="31454"/>
                        </a:cubicBezTo>
                        <a:cubicBezTo>
                          <a:pt x="61195" y="30597"/>
                          <a:pt x="64339" y="31263"/>
                          <a:pt x="63672" y="30597"/>
                        </a:cubicBezTo>
                        <a:cubicBezTo>
                          <a:pt x="63482" y="30406"/>
                          <a:pt x="61958" y="30025"/>
                          <a:pt x="61862" y="29930"/>
                        </a:cubicBezTo>
                        <a:cubicBezTo>
                          <a:pt x="60719" y="29549"/>
                          <a:pt x="60243" y="29263"/>
                          <a:pt x="58910" y="28406"/>
                        </a:cubicBezTo>
                        <a:cubicBezTo>
                          <a:pt x="60053" y="29073"/>
                          <a:pt x="59671" y="28501"/>
                          <a:pt x="59862" y="28311"/>
                        </a:cubicBezTo>
                        <a:cubicBezTo>
                          <a:pt x="59671" y="28692"/>
                          <a:pt x="57862" y="27263"/>
                          <a:pt x="56814" y="26691"/>
                        </a:cubicBezTo>
                        <a:cubicBezTo>
                          <a:pt x="56719" y="26786"/>
                          <a:pt x="56719" y="26977"/>
                          <a:pt x="56243" y="26786"/>
                        </a:cubicBezTo>
                        <a:cubicBezTo>
                          <a:pt x="54623" y="26024"/>
                          <a:pt x="52147" y="24596"/>
                          <a:pt x="52337" y="24119"/>
                        </a:cubicBezTo>
                        <a:cubicBezTo>
                          <a:pt x="52528" y="23453"/>
                          <a:pt x="48337" y="20881"/>
                          <a:pt x="47956" y="21453"/>
                        </a:cubicBezTo>
                        <a:cubicBezTo>
                          <a:pt x="46622" y="20786"/>
                          <a:pt x="43670" y="18595"/>
                          <a:pt x="43288" y="19167"/>
                        </a:cubicBezTo>
                        <a:cubicBezTo>
                          <a:pt x="40336" y="16881"/>
                          <a:pt x="33859" y="11165"/>
                          <a:pt x="30430" y="10785"/>
                        </a:cubicBezTo>
                        <a:cubicBezTo>
                          <a:pt x="32335" y="8784"/>
                          <a:pt x="25191" y="8689"/>
                          <a:pt x="23953" y="7260"/>
                        </a:cubicBezTo>
                        <a:cubicBezTo>
                          <a:pt x="22905" y="6117"/>
                          <a:pt x="22715" y="4879"/>
                          <a:pt x="19857" y="3736"/>
                        </a:cubicBezTo>
                        <a:cubicBezTo>
                          <a:pt x="19095" y="3450"/>
                          <a:pt x="15190" y="2593"/>
                          <a:pt x="15285" y="2784"/>
                        </a:cubicBezTo>
                        <a:cubicBezTo>
                          <a:pt x="14809" y="2117"/>
                          <a:pt x="15095" y="2022"/>
                          <a:pt x="14999" y="1736"/>
                        </a:cubicBezTo>
                        <a:cubicBezTo>
                          <a:pt x="14904" y="1545"/>
                          <a:pt x="14333" y="783"/>
                          <a:pt x="11570" y="307"/>
                        </a:cubicBezTo>
                        <a:cubicBezTo>
                          <a:pt x="8427" y="307"/>
                          <a:pt x="11094" y="878"/>
                          <a:pt x="7856" y="1355"/>
                        </a:cubicBezTo>
                        <a:cubicBezTo>
                          <a:pt x="7760" y="974"/>
                          <a:pt x="8522" y="-169"/>
                          <a:pt x="6712" y="21"/>
                        </a:cubicBezTo>
                        <a:cubicBezTo>
                          <a:pt x="4998" y="21"/>
                          <a:pt x="1664" y="3069"/>
                          <a:pt x="2141" y="3450"/>
                        </a:cubicBezTo>
                        <a:cubicBezTo>
                          <a:pt x="2236" y="3545"/>
                          <a:pt x="1188" y="4974"/>
                          <a:pt x="617" y="6784"/>
                        </a:cubicBezTo>
                        <a:cubicBezTo>
                          <a:pt x="-50" y="8594"/>
                          <a:pt x="-50" y="10594"/>
                          <a:pt x="45" y="11070"/>
                        </a:cubicBezTo>
                        <a:cubicBezTo>
                          <a:pt x="140" y="12118"/>
                          <a:pt x="521" y="14023"/>
                          <a:pt x="1474" y="15642"/>
                        </a:cubicBezTo>
                        <a:cubicBezTo>
                          <a:pt x="2331" y="17261"/>
                          <a:pt x="3665" y="18500"/>
                          <a:pt x="3950" y="18976"/>
                        </a:cubicBezTo>
                        <a:cubicBezTo>
                          <a:pt x="4522" y="20214"/>
                          <a:pt x="6046" y="21643"/>
                          <a:pt x="8999" y="23072"/>
                        </a:cubicBezTo>
                        <a:cubicBezTo>
                          <a:pt x="10427" y="23739"/>
                          <a:pt x="10713" y="23357"/>
                          <a:pt x="12523" y="24405"/>
                        </a:cubicBezTo>
                        <a:cubicBezTo>
                          <a:pt x="14142" y="25358"/>
                          <a:pt x="15761" y="26596"/>
                          <a:pt x="17095" y="27644"/>
                        </a:cubicBezTo>
                        <a:cubicBezTo>
                          <a:pt x="17381" y="27930"/>
                          <a:pt x="23572" y="32311"/>
                          <a:pt x="23286" y="31740"/>
                        </a:cubicBezTo>
                        <a:cubicBezTo>
                          <a:pt x="22143" y="29835"/>
                          <a:pt x="27858" y="34121"/>
                          <a:pt x="29858" y="35359"/>
                        </a:cubicBezTo>
                        <a:cubicBezTo>
                          <a:pt x="31382" y="36311"/>
                          <a:pt x="33097" y="37359"/>
                          <a:pt x="34716" y="38217"/>
                        </a:cubicBezTo>
                        <a:cubicBezTo>
                          <a:pt x="36431" y="39169"/>
                          <a:pt x="36050" y="38883"/>
                          <a:pt x="35859" y="38502"/>
                        </a:cubicBezTo>
                        <a:cubicBezTo>
                          <a:pt x="35669" y="38121"/>
                          <a:pt x="38526" y="40217"/>
                          <a:pt x="38717" y="40312"/>
                        </a:cubicBezTo>
                        <a:cubicBezTo>
                          <a:pt x="39764" y="40979"/>
                          <a:pt x="40907" y="41645"/>
                          <a:pt x="41955" y="42122"/>
                        </a:cubicBezTo>
                        <a:cubicBezTo>
                          <a:pt x="43193" y="42693"/>
                          <a:pt x="47099" y="44313"/>
                          <a:pt x="46908" y="44884"/>
                        </a:cubicBezTo>
                        <a:cubicBezTo>
                          <a:pt x="46718" y="45551"/>
                          <a:pt x="49575" y="47361"/>
                          <a:pt x="51575" y="48218"/>
                        </a:cubicBezTo>
                        <a:cubicBezTo>
                          <a:pt x="53671" y="49170"/>
                          <a:pt x="51861" y="47551"/>
                          <a:pt x="54433" y="48980"/>
                        </a:cubicBezTo>
                        <a:cubicBezTo>
                          <a:pt x="54147" y="49361"/>
                          <a:pt x="53480" y="49361"/>
                          <a:pt x="55481" y="50504"/>
                        </a:cubicBezTo>
                        <a:cubicBezTo>
                          <a:pt x="59671" y="52790"/>
                          <a:pt x="55195" y="48123"/>
                          <a:pt x="53480" y="46980"/>
                        </a:cubicBezTo>
                        <a:close/>
                        <a:moveTo>
                          <a:pt x="157017" y="103749"/>
                        </a:moveTo>
                        <a:cubicBezTo>
                          <a:pt x="155303" y="102320"/>
                          <a:pt x="154160" y="101939"/>
                          <a:pt x="153683" y="102606"/>
                        </a:cubicBezTo>
                        <a:lnTo>
                          <a:pt x="155207" y="103368"/>
                        </a:lnTo>
                        <a:lnTo>
                          <a:pt x="157017" y="103749"/>
                        </a:lnTo>
                        <a:close/>
                        <a:moveTo>
                          <a:pt x="191212" y="116703"/>
                        </a:moveTo>
                        <a:cubicBezTo>
                          <a:pt x="189021" y="115655"/>
                          <a:pt x="186545" y="114607"/>
                          <a:pt x="184354" y="113655"/>
                        </a:cubicBezTo>
                        <a:cubicBezTo>
                          <a:pt x="181782" y="112511"/>
                          <a:pt x="181020" y="112226"/>
                          <a:pt x="179496" y="112131"/>
                        </a:cubicBezTo>
                        <a:cubicBezTo>
                          <a:pt x="177782" y="111940"/>
                          <a:pt x="175210" y="109844"/>
                          <a:pt x="174638" y="110797"/>
                        </a:cubicBezTo>
                        <a:cubicBezTo>
                          <a:pt x="175115" y="109940"/>
                          <a:pt x="168923" y="106892"/>
                          <a:pt x="166447" y="105558"/>
                        </a:cubicBezTo>
                        <a:cubicBezTo>
                          <a:pt x="165494" y="105082"/>
                          <a:pt x="163685" y="104034"/>
                          <a:pt x="163018" y="103558"/>
                        </a:cubicBezTo>
                        <a:cubicBezTo>
                          <a:pt x="163208" y="103177"/>
                          <a:pt x="161875" y="102129"/>
                          <a:pt x="160351" y="101367"/>
                        </a:cubicBezTo>
                        <a:lnTo>
                          <a:pt x="159970" y="102129"/>
                        </a:lnTo>
                        <a:cubicBezTo>
                          <a:pt x="157588" y="100986"/>
                          <a:pt x="157588" y="100224"/>
                          <a:pt x="155112" y="99272"/>
                        </a:cubicBezTo>
                        <a:cubicBezTo>
                          <a:pt x="153112" y="98510"/>
                          <a:pt x="150635" y="97653"/>
                          <a:pt x="149302" y="97557"/>
                        </a:cubicBezTo>
                        <a:cubicBezTo>
                          <a:pt x="148730" y="97557"/>
                          <a:pt x="149111" y="97843"/>
                          <a:pt x="148159" y="97367"/>
                        </a:cubicBezTo>
                        <a:cubicBezTo>
                          <a:pt x="147016" y="96795"/>
                          <a:pt x="145968" y="96224"/>
                          <a:pt x="145016" y="95557"/>
                        </a:cubicBezTo>
                        <a:cubicBezTo>
                          <a:pt x="143206" y="94414"/>
                          <a:pt x="141206" y="92795"/>
                          <a:pt x="139015" y="92128"/>
                        </a:cubicBezTo>
                        <a:cubicBezTo>
                          <a:pt x="136919" y="91461"/>
                          <a:pt x="133776" y="90128"/>
                          <a:pt x="131490" y="88699"/>
                        </a:cubicBezTo>
                        <a:cubicBezTo>
                          <a:pt x="130442" y="88128"/>
                          <a:pt x="129871" y="86699"/>
                          <a:pt x="128633" y="86318"/>
                        </a:cubicBezTo>
                        <a:cubicBezTo>
                          <a:pt x="125680" y="85461"/>
                          <a:pt x="129871" y="88509"/>
                          <a:pt x="125680" y="86318"/>
                        </a:cubicBezTo>
                        <a:cubicBezTo>
                          <a:pt x="121965" y="84413"/>
                          <a:pt x="127870" y="85556"/>
                          <a:pt x="123489" y="83270"/>
                        </a:cubicBezTo>
                        <a:cubicBezTo>
                          <a:pt x="121108" y="82032"/>
                          <a:pt x="122537" y="83556"/>
                          <a:pt x="121012" y="82889"/>
                        </a:cubicBezTo>
                        <a:cubicBezTo>
                          <a:pt x="118441" y="81841"/>
                          <a:pt x="115012" y="79841"/>
                          <a:pt x="112631" y="78507"/>
                        </a:cubicBezTo>
                        <a:cubicBezTo>
                          <a:pt x="107201" y="75555"/>
                          <a:pt x="100724" y="71268"/>
                          <a:pt x="95009" y="68411"/>
                        </a:cubicBezTo>
                        <a:cubicBezTo>
                          <a:pt x="93200" y="67553"/>
                          <a:pt x="92819" y="67744"/>
                          <a:pt x="91390" y="67268"/>
                        </a:cubicBezTo>
                        <a:cubicBezTo>
                          <a:pt x="88151" y="66220"/>
                          <a:pt x="90437" y="66506"/>
                          <a:pt x="89770" y="65839"/>
                        </a:cubicBezTo>
                        <a:cubicBezTo>
                          <a:pt x="88818" y="64982"/>
                          <a:pt x="84818" y="63267"/>
                          <a:pt x="83770" y="62982"/>
                        </a:cubicBezTo>
                        <a:cubicBezTo>
                          <a:pt x="81579" y="62886"/>
                          <a:pt x="81674" y="62410"/>
                          <a:pt x="80817" y="61172"/>
                        </a:cubicBezTo>
                        <a:cubicBezTo>
                          <a:pt x="80722" y="60981"/>
                          <a:pt x="77578" y="61172"/>
                          <a:pt x="78245" y="61553"/>
                        </a:cubicBezTo>
                        <a:cubicBezTo>
                          <a:pt x="77102" y="60886"/>
                          <a:pt x="77483" y="60124"/>
                          <a:pt x="77293" y="59838"/>
                        </a:cubicBezTo>
                        <a:cubicBezTo>
                          <a:pt x="76721" y="59076"/>
                          <a:pt x="74150" y="58028"/>
                          <a:pt x="73007" y="57552"/>
                        </a:cubicBezTo>
                        <a:cubicBezTo>
                          <a:pt x="71673" y="56981"/>
                          <a:pt x="65006" y="53838"/>
                          <a:pt x="66815" y="53838"/>
                        </a:cubicBezTo>
                        <a:cubicBezTo>
                          <a:pt x="69006" y="53838"/>
                          <a:pt x="62148" y="51361"/>
                          <a:pt x="60815" y="50599"/>
                        </a:cubicBezTo>
                        <a:cubicBezTo>
                          <a:pt x="57290" y="48789"/>
                          <a:pt x="59291" y="47265"/>
                          <a:pt x="55862" y="46218"/>
                        </a:cubicBezTo>
                        <a:cubicBezTo>
                          <a:pt x="55385" y="46980"/>
                          <a:pt x="59291" y="50694"/>
                          <a:pt x="61005" y="52314"/>
                        </a:cubicBezTo>
                        <a:cubicBezTo>
                          <a:pt x="61195" y="52504"/>
                          <a:pt x="64244" y="55361"/>
                          <a:pt x="64434" y="55076"/>
                        </a:cubicBezTo>
                        <a:cubicBezTo>
                          <a:pt x="65768" y="55457"/>
                          <a:pt x="66339" y="55743"/>
                          <a:pt x="67768" y="56790"/>
                        </a:cubicBezTo>
                        <a:cubicBezTo>
                          <a:pt x="69482" y="58124"/>
                          <a:pt x="71768" y="59838"/>
                          <a:pt x="74150" y="60695"/>
                        </a:cubicBezTo>
                        <a:cubicBezTo>
                          <a:pt x="76150" y="61457"/>
                          <a:pt x="76436" y="61172"/>
                          <a:pt x="78055" y="62601"/>
                        </a:cubicBezTo>
                        <a:cubicBezTo>
                          <a:pt x="80817" y="64124"/>
                          <a:pt x="86246" y="65744"/>
                          <a:pt x="85484" y="66887"/>
                        </a:cubicBezTo>
                        <a:cubicBezTo>
                          <a:pt x="86056" y="66030"/>
                          <a:pt x="91390" y="69744"/>
                          <a:pt x="93485" y="70697"/>
                        </a:cubicBezTo>
                        <a:cubicBezTo>
                          <a:pt x="95771" y="71744"/>
                          <a:pt x="94152" y="70411"/>
                          <a:pt x="95867" y="70982"/>
                        </a:cubicBezTo>
                        <a:cubicBezTo>
                          <a:pt x="97391" y="71459"/>
                          <a:pt x="97962" y="72697"/>
                          <a:pt x="97867" y="72888"/>
                        </a:cubicBezTo>
                        <a:cubicBezTo>
                          <a:pt x="97200" y="73935"/>
                          <a:pt x="101201" y="74983"/>
                          <a:pt x="103582" y="76126"/>
                        </a:cubicBezTo>
                        <a:cubicBezTo>
                          <a:pt x="104629" y="76602"/>
                          <a:pt x="112535" y="81079"/>
                          <a:pt x="111869" y="80889"/>
                        </a:cubicBezTo>
                        <a:cubicBezTo>
                          <a:pt x="112631" y="81079"/>
                          <a:pt x="110440" y="80127"/>
                          <a:pt x="111773" y="80412"/>
                        </a:cubicBezTo>
                        <a:cubicBezTo>
                          <a:pt x="112440" y="80507"/>
                          <a:pt x="113869" y="81269"/>
                          <a:pt x="114631" y="81746"/>
                        </a:cubicBezTo>
                        <a:cubicBezTo>
                          <a:pt x="115869" y="82413"/>
                          <a:pt x="118060" y="83460"/>
                          <a:pt x="118822" y="84222"/>
                        </a:cubicBezTo>
                        <a:cubicBezTo>
                          <a:pt x="119584" y="84889"/>
                          <a:pt x="119203" y="85175"/>
                          <a:pt x="121298" y="85937"/>
                        </a:cubicBezTo>
                        <a:cubicBezTo>
                          <a:pt x="122822" y="86508"/>
                          <a:pt x="123203" y="86127"/>
                          <a:pt x="124346" y="86508"/>
                        </a:cubicBezTo>
                        <a:cubicBezTo>
                          <a:pt x="126346" y="87270"/>
                          <a:pt x="128823" y="89270"/>
                          <a:pt x="130347" y="90318"/>
                        </a:cubicBezTo>
                        <a:cubicBezTo>
                          <a:pt x="132157" y="91461"/>
                          <a:pt x="134157" y="92604"/>
                          <a:pt x="136253" y="93652"/>
                        </a:cubicBezTo>
                        <a:cubicBezTo>
                          <a:pt x="138348" y="94700"/>
                          <a:pt x="140444" y="95652"/>
                          <a:pt x="142444" y="96319"/>
                        </a:cubicBezTo>
                        <a:cubicBezTo>
                          <a:pt x="143396" y="96605"/>
                          <a:pt x="145492" y="96890"/>
                          <a:pt x="146444" y="97367"/>
                        </a:cubicBezTo>
                        <a:cubicBezTo>
                          <a:pt x="146159" y="97272"/>
                          <a:pt x="144920" y="97462"/>
                          <a:pt x="145111" y="97748"/>
                        </a:cubicBezTo>
                        <a:cubicBezTo>
                          <a:pt x="145492" y="98224"/>
                          <a:pt x="149302" y="99939"/>
                          <a:pt x="150159" y="100319"/>
                        </a:cubicBezTo>
                        <a:cubicBezTo>
                          <a:pt x="151683" y="100891"/>
                          <a:pt x="151112" y="100129"/>
                          <a:pt x="152921" y="100986"/>
                        </a:cubicBezTo>
                        <a:cubicBezTo>
                          <a:pt x="154350" y="101653"/>
                          <a:pt x="155874" y="102415"/>
                          <a:pt x="157208" y="103177"/>
                        </a:cubicBezTo>
                        <a:cubicBezTo>
                          <a:pt x="160922" y="105368"/>
                          <a:pt x="160637" y="106035"/>
                          <a:pt x="165018" y="107559"/>
                        </a:cubicBezTo>
                        <a:cubicBezTo>
                          <a:pt x="166923" y="107940"/>
                          <a:pt x="168733" y="108892"/>
                          <a:pt x="170924" y="109940"/>
                        </a:cubicBezTo>
                        <a:cubicBezTo>
                          <a:pt x="171876" y="110416"/>
                          <a:pt x="172733" y="109844"/>
                          <a:pt x="174829" y="110892"/>
                        </a:cubicBezTo>
                        <a:cubicBezTo>
                          <a:pt x="174829" y="111178"/>
                          <a:pt x="172924" y="111369"/>
                          <a:pt x="175400" y="112226"/>
                        </a:cubicBezTo>
                        <a:cubicBezTo>
                          <a:pt x="177020" y="112797"/>
                          <a:pt x="178258" y="112797"/>
                          <a:pt x="179496" y="113083"/>
                        </a:cubicBezTo>
                        <a:cubicBezTo>
                          <a:pt x="176258" y="112416"/>
                          <a:pt x="183116" y="115274"/>
                          <a:pt x="184354" y="115940"/>
                        </a:cubicBezTo>
                        <a:cubicBezTo>
                          <a:pt x="186449" y="117084"/>
                          <a:pt x="184068" y="116703"/>
                          <a:pt x="186735" y="117941"/>
                        </a:cubicBezTo>
                        <a:cubicBezTo>
                          <a:pt x="189307" y="119084"/>
                          <a:pt x="190354" y="117274"/>
                          <a:pt x="187116" y="115845"/>
                        </a:cubicBezTo>
                        <a:lnTo>
                          <a:pt x="189307" y="116798"/>
                        </a:lnTo>
                        <a:cubicBezTo>
                          <a:pt x="191212" y="117750"/>
                          <a:pt x="194355" y="118227"/>
                          <a:pt x="191212" y="116703"/>
                        </a:cubicBezTo>
                        <a:close/>
                        <a:moveTo>
                          <a:pt x="321609" y="168995"/>
                        </a:moveTo>
                        <a:cubicBezTo>
                          <a:pt x="319704" y="167757"/>
                          <a:pt x="318561" y="167471"/>
                          <a:pt x="318180" y="168233"/>
                        </a:cubicBezTo>
                        <a:lnTo>
                          <a:pt x="319799" y="168804"/>
                        </a:lnTo>
                        <a:lnTo>
                          <a:pt x="321609" y="168995"/>
                        </a:lnTo>
                        <a:close/>
                        <a:moveTo>
                          <a:pt x="522587" y="227002"/>
                        </a:moveTo>
                        <a:cubicBezTo>
                          <a:pt x="519062" y="225287"/>
                          <a:pt x="518205" y="226430"/>
                          <a:pt x="520777" y="227002"/>
                        </a:cubicBezTo>
                        <a:lnTo>
                          <a:pt x="522587" y="227002"/>
                        </a:lnTo>
                        <a:close/>
                        <a:moveTo>
                          <a:pt x="212357" y="127561"/>
                        </a:moveTo>
                        <a:cubicBezTo>
                          <a:pt x="210071" y="126513"/>
                          <a:pt x="210738" y="125942"/>
                          <a:pt x="212738" y="126799"/>
                        </a:cubicBezTo>
                        <a:cubicBezTo>
                          <a:pt x="213691" y="127561"/>
                          <a:pt x="215024" y="128704"/>
                          <a:pt x="212357" y="127561"/>
                        </a:cubicBezTo>
                        <a:close/>
                        <a:moveTo>
                          <a:pt x="271412" y="151183"/>
                        </a:moveTo>
                        <a:cubicBezTo>
                          <a:pt x="271222" y="151564"/>
                          <a:pt x="269317" y="151183"/>
                          <a:pt x="268079" y="150231"/>
                        </a:cubicBezTo>
                        <a:cubicBezTo>
                          <a:pt x="266364" y="148992"/>
                          <a:pt x="266459" y="147659"/>
                          <a:pt x="270174" y="149754"/>
                        </a:cubicBezTo>
                        <a:cubicBezTo>
                          <a:pt x="270936" y="150326"/>
                          <a:pt x="271603" y="150897"/>
                          <a:pt x="271412" y="151183"/>
                        </a:cubicBezTo>
                        <a:close/>
                        <a:moveTo>
                          <a:pt x="366567" y="185949"/>
                        </a:moveTo>
                        <a:lnTo>
                          <a:pt x="367043" y="184806"/>
                        </a:lnTo>
                        <a:cubicBezTo>
                          <a:pt x="368186" y="185473"/>
                          <a:pt x="369520" y="186902"/>
                          <a:pt x="366567" y="185949"/>
                        </a:cubicBezTo>
                        <a:close/>
                        <a:moveTo>
                          <a:pt x="417335" y="201951"/>
                        </a:moveTo>
                        <a:cubicBezTo>
                          <a:pt x="414859" y="201285"/>
                          <a:pt x="415526" y="200618"/>
                          <a:pt x="417621" y="201189"/>
                        </a:cubicBezTo>
                        <a:cubicBezTo>
                          <a:pt x="418574" y="201666"/>
                          <a:pt x="420098" y="202618"/>
                          <a:pt x="417335" y="201951"/>
                        </a:cubicBezTo>
                        <a:close/>
                        <a:moveTo>
                          <a:pt x="438671" y="208143"/>
                        </a:moveTo>
                        <a:cubicBezTo>
                          <a:pt x="436195" y="207476"/>
                          <a:pt x="436862" y="206809"/>
                          <a:pt x="438957" y="207380"/>
                        </a:cubicBezTo>
                        <a:cubicBezTo>
                          <a:pt x="442862" y="208428"/>
                          <a:pt x="442767" y="209286"/>
                          <a:pt x="438671" y="208143"/>
                        </a:cubicBezTo>
                        <a:close/>
                        <a:moveTo>
                          <a:pt x="767665" y="256625"/>
                        </a:moveTo>
                        <a:cubicBezTo>
                          <a:pt x="769951" y="256720"/>
                          <a:pt x="771189" y="253672"/>
                          <a:pt x="767665" y="253386"/>
                        </a:cubicBezTo>
                        <a:cubicBezTo>
                          <a:pt x="766427" y="253291"/>
                          <a:pt x="761664" y="252910"/>
                          <a:pt x="761093" y="253196"/>
                        </a:cubicBezTo>
                        <a:cubicBezTo>
                          <a:pt x="759759" y="253767"/>
                          <a:pt x="759854" y="254339"/>
                          <a:pt x="755759" y="253672"/>
                        </a:cubicBezTo>
                        <a:cubicBezTo>
                          <a:pt x="752329" y="253291"/>
                          <a:pt x="748424" y="253005"/>
                          <a:pt x="744900" y="253005"/>
                        </a:cubicBezTo>
                        <a:cubicBezTo>
                          <a:pt x="742614" y="253005"/>
                          <a:pt x="740804" y="253862"/>
                          <a:pt x="739090" y="253672"/>
                        </a:cubicBezTo>
                        <a:cubicBezTo>
                          <a:pt x="736232" y="253386"/>
                          <a:pt x="735946" y="252148"/>
                          <a:pt x="732518" y="251862"/>
                        </a:cubicBezTo>
                        <a:cubicBezTo>
                          <a:pt x="730517" y="251672"/>
                          <a:pt x="731946" y="252624"/>
                          <a:pt x="731756" y="252815"/>
                        </a:cubicBezTo>
                        <a:cubicBezTo>
                          <a:pt x="730041" y="252720"/>
                          <a:pt x="729279" y="251577"/>
                          <a:pt x="727374" y="251862"/>
                        </a:cubicBezTo>
                        <a:cubicBezTo>
                          <a:pt x="726898" y="251958"/>
                          <a:pt x="726136" y="254053"/>
                          <a:pt x="723278" y="253196"/>
                        </a:cubicBezTo>
                        <a:cubicBezTo>
                          <a:pt x="722040" y="252815"/>
                          <a:pt x="723469" y="252338"/>
                          <a:pt x="720992" y="251958"/>
                        </a:cubicBezTo>
                        <a:cubicBezTo>
                          <a:pt x="720040" y="251767"/>
                          <a:pt x="718230" y="251767"/>
                          <a:pt x="717182" y="251767"/>
                        </a:cubicBezTo>
                        <a:cubicBezTo>
                          <a:pt x="714420" y="251862"/>
                          <a:pt x="717849" y="253005"/>
                          <a:pt x="712801" y="252815"/>
                        </a:cubicBezTo>
                        <a:cubicBezTo>
                          <a:pt x="713087" y="252338"/>
                          <a:pt x="712610" y="251862"/>
                          <a:pt x="711182" y="251481"/>
                        </a:cubicBezTo>
                        <a:cubicBezTo>
                          <a:pt x="709277" y="251195"/>
                          <a:pt x="706133" y="250719"/>
                          <a:pt x="706038" y="251577"/>
                        </a:cubicBezTo>
                        <a:cubicBezTo>
                          <a:pt x="706133" y="250434"/>
                          <a:pt x="703466" y="250624"/>
                          <a:pt x="700895" y="251100"/>
                        </a:cubicBezTo>
                        <a:cubicBezTo>
                          <a:pt x="700990" y="250434"/>
                          <a:pt x="689560" y="250529"/>
                          <a:pt x="688226" y="250243"/>
                        </a:cubicBezTo>
                        <a:cubicBezTo>
                          <a:pt x="693465" y="250815"/>
                          <a:pt x="692703" y="251767"/>
                          <a:pt x="687560" y="250910"/>
                        </a:cubicBezTo>
                        <a:cubicBezTo>
                          <a:pt x="684131" y="250338"/>
                          <a:pt x="680511" y="249862"/>
                          <a:pt x="676987" y="249481"/>
                        </a:cubicBezTo>
                        <a:cubicBezTo>
                          <a:pt x="676892" y="250434"/>
                          <a:pt x="685940" y="251481"/>
                          <a:pt x="688798" y="251958"/>
                        </a:cubicBezTo>
                        <a:lnTo>
                          <a:pt x="680511" y="251100"/>
                        </a:lnTo>
                        <a:cubicBezTo>
                          <a:pt x="678701" y="250910"/>
                          <a:pt x="675844" y="250529"/>
                          <a:pt x="674987" y="249957"/>
                        </a:cubicBezTo>
                        <a:cubicBezTo>
                          <a:pt x="674225" y="249386"/>
                          <a:pt x="676225" y="249386"/>
                          <a:pt x="674034" y="248814"/>
                        </a:cubicBezTo>
                        <a:cubicBezTo>
                          <a:pt x="669462" y="247767"/>
                          <a:pt x="668033" y="248719"/>
                          <a:pt x="663747" y="248338"/>
                        </a:cubicBezTo>
                        <a:cubicBezTo>
                          <a:pt x="659937" y="247957"/>
                          <a:pt x="657461" y="247290"/>
                          <a:pt x="655079" y="246433"/>
                        </a:cubicBezTo>
                        <a:cubicBezTo>
                          <a:pt x="654984" y="247004"/>
                          <a:pt x="652031" y="247386"/>
                          <a:pt x="650221" y="247386"/>
                        </a:cubicBezTo>
                        <a:cubicBezTo>
                          <a:pt x="647364" y="247481"/>
                          <a:pt x="648793" y="246719"/>
                          <a:pt x="647936" y="246624"/>
                        </a:cubicBezTo>
                        <a:cubicBezTo>
                          <a:pt x="646031" y="246433"/>
                          <a:pt x="646316" y="247100"/>
                          <a:pt x="646316" y="247386"/>
                        </a:cubicBezTo>
                        <a:cubicBezTo>
                          <a:pt x="646412" y="247100"/>
                          <a:pt x="647745" y="246338"/>
                          <a:pt x="646793" y="246052"/>
                        </a:cubicBezTo>
                        <a:cubicBezTo>
                          <a:pt x="645173" y="245576"/>
                          <a:pt x="641554" y="245385"/>
                          <a:pt x="639839" y="245290"/>
                        </a:cubicBezTo>
                        <a:cubicBezTo>
                          <a:pt x="637839" y="245195"/>
                          <a:pt x="634315" y="244909"/>
                          <a:pt x="633077" y="245195"/>
                        </a:cubicBezTo>
                        <a:cubicBezTo>
                          <a:pt x="632219" y="245385"/>
                          <a:pt x="632124" y="245576"/>
                          <a:pt x="630219" y="245290"/>
                        </a:cubicBezTo>
                        <a:cubicBezTo>
                          <a:pt x="629171" y="245100"/>
                          <a:pt x="628219" y="244909"/>
                          <a:pt x="627838" y="244623"/>
                        </a:cubicBezTo>
                        <a:cubicBezTo>
                          <a:pt x="627457" y="244242"/>
                          <a:pt x="627076" y="244337"/>
                          <a:pt x="625552" y="244147"/>
                        </a:cubicBezTo>
                        <a:cubicBezTo>
                          <a:pt x="623552" y="243957"/>
                          <a:pt x="621646" y="244242"/>
                          <a:pt x="619551" y="244052"/>
                        </a:cubicBezTo>
                        <a:cubicBezTo>
                          <a:pt x="617456" y="243861"/>
                          <a:pt x="615265" y="243480"/>
                          <a:pt x="613169" y="243099"/>
                        </a:cubicBezTo>
                        <a:cubicBezTo>
                          <a:pt x="611836" y="242813"/>
                          <a:pt x="610026" y="242052"/>
                          <a:pt x="609264" y="241861"/>
                        </a:cubicBezTo>
                        <a:cubicBezTo>
                          <a:pt x="608788" y="241766"/>
                          <a:pt x="609454" y="242242"/>
                          <a:pt x="608883" y="242147"/>
                        </a:cubicBezTo>
                        <a:lnTo>
                          <a:pt x="607169" y="241861"/>
                        </a:lnTo>
                        <a:lnTo>
                          <a:pt x="598977" y="240528"/>
                        </a:lnTo>
                        <a:cubicBezTo>
                          <a:pt x="596215" y="240051"/>
                          <a:pt x="590500" y="238908"/>
                          <a:pt x="590309" y="239766"/>
                        </a:cubicBezTo>
                        <a:cubicBezTo>
                          <a:pt x="590500" y="239099"/>
                          <a:pt x="584690" y="238051"/>
                          <a:pt x="582499" y="237670"/>
                        </a:cubicBezTo>
                        <a:cubicBezTo>
                          <a:pt x="579356" y="237194"/>
                          <a:pt x="578784" y="237670"/>
                          <a:pt x="575831" y="237099"/>
                        </a:cubicBezTo>
                        <a:cubicBezTo>
                          <a:pt x="574593" y="236813"/>
                          <a:pt x="575641" y="236432"/>
                          <a:pt x="574403" y="236051"/>
                        </a:cubicBezTo>
                        <a:cubicBezTo>
                          <a:pt x="573260" y="235670"/>
                          <a:pt x="571736" y="235479"/>
                          <a:pt x="570402" y="235289"/>
                        </a:cubicBezTo>
                        <a:cubicBezTo>
                          <a:pt x="568783" y="235098"/>
                          <a:pt x="566973" y="234908"/>
                          <a:pt x="565449" y="234812"/>
                        </a:cubicBezTo>
                        <a:cubicBezTo>
                          <a:pt x="564496" y="234812"/>
                          <a:pt x="564878" y="235289"/>
                          <a:pt x="564878" y="235479"/>
                        </a:cubicBezTo>
                        <a:cubicBezTo>
                          <a:pt x="565068" y="234432"/>
                          <a:pt x="560972" y="234622"/>
                          <a:pt x="559162" y="234241"/>
                        </a:cubicBezTo>
                        <a:cubicBezTo>
                          <a:pt x="556877" y="233860"/>
                          <a:pt x="560020" y="232717"/>
                          <a:pt x="556591" y="232431"/>
                        </a:cubicBezTo>
                        <a:cubicBezTo>
                          <a:pt x="552495" y="232050"/>
                          <a:pt x="553924" y="233574"/>
                          <a:pt x="552400" y="234051"/>
                        </a:cubicBezTo>
                        <a:cubicBezTo>
                          <a:pt x="551162" y="234432"/>
                          <a:pt x="547923" y="232431"/>
                          <a:pt x="548113" y="232336"/>
                        </a:cubicBezTo>
                        <a:cubicBezTo>
                          <a:pt x="547352" y="232527"/>
                          <a:pt x="547923" y="232812"/>
                          <a:pt x="545828" y="232431"/>
                        </a:cubicBezTo>
                        <a:cubicBezTo>
                          <a:pt x="545256" y="232336"/>
                          <a:pt x="543637" y="231860"/>
                          <a:pt x="543161" y="231860"/>
                        </a:cubicBezTo>
                        <a:cubicBezTo>
                          <a:pt x="542494" y="231860"/>
                          <a:pt x="543065" y="232241"/>
                          <a:pt x="542494" y="232336"/>
                        </a:cubicBezTo>
                        <a:cubicBezTo>
                          <a:pt x="541827" y="232431"/>
                          <a:pt x="540303" y="232050"/>
                          <a:pt x="539351" y="231860"/>
                        </a:cubicBezTo>
                        <a:cubicBezTo>
                          <a:pt x="539636" y="231384"/>
                          <a:pt x="539351" y="231003"/>
                          <a:pt x="536969" y="230621"/>
                        </a:cubicBezTo>
                        <a:cubicBezTo>
                          <a:pt x="533731" y="230145"/>
                          <a:pt x="533064" y="230241"/>
                          <a:pt x="532874" y="229288"/>
                        </a:cubicBezTo>
                        <a:cubicBezTo>
                          <a:pt x="532778" y="229002"/>
                          <a:pt x="528492" y="228050"/>
                          <a:pt x="528016" y="228145"/>
                        </a:cubicBezTo>
                        <a:cubicBezTo>
                          <a:pt x="527254" y="228336"/>
                          <a:pt x="528587" y="228717"/>
                          <a:pt x="526682" y="228431"/>
                        </a:cubicBezTo>
                        <a:cubicBezTo>
                          <a:pt x="524492" y="228050"/>
                          <a:pt x="522110" y="227478"/>
                          <a:pt x="520015" y="226907"/>
                        </a:cubicBezTo>
                        <a:cubicBezTo>
                          <a:pt x="517729" y="226335"/>
                          <a:pt x="517538" y="225859"/>
                          <a:pt x="515633" y="225192"/>
                        </a:cubicBezTo>
                        <a:cubicBezTo>
                          <a:pt x="513919" y="224621"/>
                          <a:pt x="511061" y="223954"/>
                          <a:pt x="509442" y="223954"/>
                        </a:cubicBezTo>
                        <a:cubicBezTo>
                          <a:pt x="507251" y="223954"/>
                          <a:pt x="502775" y="222049"/>
                          <a:pt x="503060" y="222049"/>
                        </a:cubicBezTo>
                        <a:cubicBezTo>
                          <a:pt x="500393" y="222049"/>
                          <a:pt x="505442" y="223954"/>
                          <a:pt x="505346" y="224240"/>
                        </a:cubicBezTo>
                        <a:cubicBezTo>
                          <a:pt x="505346" y="224335"/>
                          <a:pt x="502489" y="223763"/>
                          <a:pt x="502489" y="223478"/>
                        </a:cubicBezTo>
                        <a:cubicBezTo>
                          <a:pt x="502394" y="223002"/>
                          <a:pt x="499441" y="222525"/>
                          <a:pt x="497917" y="222335"/>
                        </a:cubicBezTo>
                        <a:cubicBezTo>
                          <a:pt x="494678" y="222049"/>
                          <a:pt x="496298" y="221573"/>
                          <a:pt x="494678" y="220716"/>
                        </a:cubicBezTo>
                        <a:cubicBezTo>
                          <a:pt x="493631" y="220144"/>
                          <a:pt x="493059" y="220620"/>
                          <a:pt x="492678" y="220620"/>
                        </a:cubicBezTo>
                        <a:cubicBezTo>
                          <a:pt x="492583" y="221001"/>
                          <a:pt x="490297" y="220525"/>
                          <a:pt x="489059" y="220239"/>
                        </a:cubicBezTo>
                        <a:cubicBezTo>
                          <a:pt x="485725" y="219572"/>
                          <a:pt x="485344" y="219192"/>
                          <a:pt x="482391" y="219192"/>
                        </a:cubicBezTo>
                        <a:cubicBezTo>
                          <a:pt x="482105" y="219192"/>
                          <a:pt x="479915" y="219001"/>
                          <a:pt x="479629" y="218811"/>
                        </a:cubicBezTo>
                        <a:cubicBezTo>
                          <a:pt x="478771" y="218429"/>
                          <a:pt x="483058" y="218334"/>
                          <a:pt x="479724" y="217382"/>
                        </a:cubicBezTo>
                        <a:cubicBezTo>
                          <a:pt x="476581" y="216334"/>
                          <a:pt x="472771" y="215477"/>
                          <a:pt x="469532" y="214524"/>
                        </a:cubicBezTo>
                        <a:cubicBezTo>
                          <a:pt x="469913" y="214620"/>
                          <a:pt x="472390" y="215286"/>
                          <a:pt x="472104" y="215572"/>
                        </a:cubicBezTo>
                        <a:cubicBezTo>
                          <a:pt x="471913" y="215762"/>
                          <a:pt x="466865" y="214143"/>
                          <a:pt x="466770" y="214524"/>
                        </a:cubicBezTo>
                        <a:cubicBezTo>
                          <a:pt x="466865" y="214334"/>
                          <a:pt x="470770" y="216048"/>
                          <a:pt x="469818" y="215858"/>
                        </a:cubicBezTo>
                        <a:cubicBezTo>
                          <a:pt x="467437" y="215382"/>
                          <a:pt x="463817" y="215286"/>
                          <a:pt x="464103" y="214334"/>
                        </a:cubicBezTo>
                        <a:cubicBezTo>
                          <a:pt x="464770" y="214238"/>
                          <a:pt x="465913" y="214143"/>
                          <a:pt x="464103" y="213572"/>
                        </a:cubicBezTo>
                        <a:cubicBezTo>
                          <a:pt x="461436" y="212715"/>
                          <a:pt x="457531" y="211571"/>
                          <a:pt x="454769" y="211000"/>
                        </a:cubicBezTo>
                        <a:cubicBezTo>
                          <a:pt x="452578" y="210524"/>
                          <a:pt x="454387" y="211762"/>
                          <a:pt x="454007" y="212048"/>
                        </a:cubicBezTo>
                        <a:cubicBezTo>
                          <a:pt x="452578" y="211667"/>
                          <a:pt x="447529" y="209857"/>
                          <a:pt x="446863" y="209286"/>
                        </a:cubicBezTo>
                        <a:cubicBezTo>
                          <a:pt x="446196" y="208809"/>
                          <a:pt x="450673" y="209857"/>
                          <a:pt x="451244" y="209952"/>
                        </a:cubicBezTo>
                        <a:cubicBezTo>
                          <a:pt x="449244" y="209381"/>
                          <a:pt x="445053" y="208428"/>
                          <a:pt x="443624" y="207666"/>
                        </a:cubicBezTo>
                        <a:cubicBezTo>
                          <a:pt x="442481" y="207000"/>
                          <a:pt x="443243" y="206428"/>
                          <a:pt x="443434" y="206047"/>
                        </a:cubicBezTo>
                        <a:cubicBezTo>
                          <a:pt x="441815" y="206333"/>
                          <a:pt x="440671" y="206714"/>
                          <a:pt x="438386" y="206714"/>
                        </a:cubicBezTo>
                        <a:cubicBezTo>
                          <a:pt x="437243" y="206714"/>
                          <a:pt x="435242" y="205952"/>
                          <a:pt x="433718" y="205761"/>
                        </a:cubicBezTo>
                        <a:cubicBezTo>
                          <a:pt x="432956" y="205666"/>
                          <a:pt x="431623" y="205952"/>
                          <a:pt x="430575" y="205285"/>
                        </a:cubicBezTo>
                        <a:cubicBezTo>
                          <a:pt x="429432" y="204428"/>
                          <a:pt x="432575" y="204618"/>
                          <a:pt x="431813" y="203856"/>
                        </a:cubicBezTo>
                        <a:cubicBezTo>
                          <a:pt x="431242" y="203190"/>
                          <a:pt x="428479" y="202904"/>
                          <a:pt x="427527" y="202809"/>
                        </a:cubicBezTo>
                        <a:cubicBezTo>
                          <a:pt x="426289" y="202713"/>
                          <a:pt x="426194" y="202904"/>
                          <a:pt x="424670" y="202618"/>
                        </a:cubicBezTo>
                        <a:cubicBezTo>
                          <a:pt x="422860" y="202142"/>
                          <a:pt x="421145" y="201761"/>
                          <a:pt x="419431" y="201285"/>
                        </a:cubicBezTo>
                        <a:cubicBezTo>
                          <a:pt x="415335" y="200237"/>
                          <a:pt x="409715" y="198236"/>
                          <a:pt x="405810" y="197475"/>
                        </a:cubicBezTo>
                        <a:cubicBezTo>
                          <a:pt x="404858" y="197284"/>
                          <a:pt x="404477" y="197665"/>
                          <a:pt x="403429" y="197094"/>
                        </a:cubicBezTo>
                        <a:cubicBezTo>
                          <a:pt x="402000" y="196427"/>
                          <a:pt x="401905" y="195855"/>
                          <a:pt x="400381" y="195188"/>
                        </a:cubicBezTo>
                        <a:cubicBezTo>
                          <a:pt x="397237" y="193760"/>
                          <a:pt x="392189" y="191950"/>
                          <a:pt x="388665" y="191378"/>
                        </a:cubicBezTo>
                        <a:cubicBezTo>
                          <a:pt x="387998" y="191283"/>
                          <a:pt x="386474" y="191378"/>
                          <a:pt x="386093" y="191188"/>
                        </a:cubicBezTo>
                        <a:cubicBezTo>
                          <a:pt x="384855" y="190617"/>
                          <a:pt x="386379" y="190236"/>
                          <a:pt x="384188" y="189569"/>
                        </a:cubicBezTo>
                        <a:cubicBezTo>
                          <a:pt x="384188" y="189569"/>
                          <a:pt x="383331" y="190045"/>
                          <a:pt x="381617" y="189474"/>
                        </a:cubicBezTo>
                        <a:cubicBezTo>
                          <a:pt x="380474" y="189093"/>
                          <a:pt x="379045" y="188616"/>
                          <a:pt x="378664" y="188902"/>
                        </a:cubicBezTo>
                        <a:cubicBezTo>
                          <a:pt x="377902" y="189474"/>
                          <a:pt x="377330" y="189283"/>
                          <a:pt x="374854" y="189093"/>
                        </a:cubicBezTo>
                        <a:cubicBezTo>
                          <a:pt x="374282" y="188711"/>
                          <a:pt x="372758" y="186807"/>
                          <a:pt x="373520" y="187187"/>
                        </a:cubicBezTo>
                        <a:cubicBezTo>
                          <a:pt x="374187" y="187473"/>
                          <a:pt x="375520" y="188235"/>
                          <a:pt x="376759" y="188235"/>
                        </a:cubicBezTo>
                        <a:cubicBezTo>
                          <a:pt x="377521" y="188235"/>
                          <a:pt x="376949" y="187950"/>
                          <a:pt x="376187" y="187664"/>
                        </a:cubicBezTo>
                        <a:cubicBezTo>
                          <a:pt x="374759" y="187092"/>
                          <a:pt x="370187" y="186330"/>
                          <a:pt x="369234" y="185378"/>
                        </a:cubicBezTo>
                        <a:cubicBezTo>
                          <a:pt x="368472" y="184616"/>
                          <a:pt x="360185" y="182711"/>
                          <a:pt x="357613" y="181853"/>
                        </a:cubicBezTo>
                        <a:cubicBezTo>
                          <a:pt x="357328" y="182520"/>
                          <a:pt x="359042" y="182996"/>
                          <a:pt x="358757" y="183568"/>
                        </a:cubicBezTo>
                        <a:cubicBezTo>
                          <a:pt x="356947" y="182996"/>
                          <a:pt x="355613" y="181758"/>
                          <a:pt x="354756" y="181568"/>
                        </a:cubicBezTo>
                        <a:cubicBezTo>
                          <a:pt x="353137" y="181187"/>
                          <a:pt x="351803" y="181472"/>
                          <a:pt x="350470" y="181377"/>
                        </a:cubicBezTo>
                        <a:cubicBezTo>
                          <a:pt x="349994" y="180711"/>
                          <a:pt x="341993" y="174995"/>
                          <a:pt x="341421" y="176329"/>
                        </a:cubicBezTo>
                        <a:cubicBezTo>
                          <a:pt x="342469" y="176805"/>
                          <a:pt x="342850" y="176710"/>
                          <a:pt x="343326" y="176805"/>
                        </a:cubicBezTo>
                        <a:cubicBezTo>
                          <a:pt x="344279" y="176996"/>
                          <a:pt x="342659" y="177472"/>
                          <a:pt x="342278" y="177377"/>
                        </a:cubicBezTo>
                        <a:cubicBezTo>
                          <a:pt x="341421" y="177282"/>
                          <a:pt x="339992" y="176901"/>
                          <a:pt x="338945" y="176424"/>
                        </a:cubicBezTo>
                        <a:cubicBezTo>
                          <a:pt x="336182" y="175281"/>
                          <a:pt x="339707" y="175377"/>
                          <a:pt x="336468" y="174043"/>
                        </a:cubicBezTo>
                        <a:cubicBezTo>
                          <a:pt x="335039" y="173471"/>
                          <a:pt x="332753" y="172614"/>
                          <a:pt x="331325" y="172138"/>
                        </a:cubicBezTo>
                        <a:cubicBezTo>
                          <a:pt x="329420" y="171662"/>
                          <a:pt x="330562" y="172614"/>
                          <a:pt x="327991" y="171757"/>
                        </a:cubicBezTo>
                        <a:cubicBezTo>
                          <a:pt x="326276" y="171186"/>
                          <a:pt x="325133" y="170804"/>
                          <a:pt x="325324" y="170328"/>
                        </a:cubicBezTo>
                        <a:cubicBezTo>
                          <a:pt x="325610" y="170328"/>
                          <a:pt x="326657" y="170328"/>
                          <a:pt x="326467" y="170138"/>
                        </a:cubicBezTo>
                        <a:cubicBezTo>
                          <a:pt x="326276" y="169852"/>
                          <a:pt x="318275" y="168995"/>
                          <a:pt x="317323" y="167947"/>
                        </a:cubicBezTo>
                        <a:cubicBezTo>
                          <a:pt x="316561" y="167185"/>
                          <a:pt x="317513" y="166995"/>
                          <a:pt x="314561" y="165852"/>
                        </a:cubicBezTo>
                        <a:cubicBezTo>
                          <a:pt x="313894" y="165566"/>
                          <a:pt x="310751" y="164613"/>
                          <a:pt x="310179" y="164423"/>
                        </a:cubicBezTo>
                        <a:cubicBezTo>
                          <a:pt x="310655" y="164518"/>
                          <a:pt x="315989" y="167757"/>
                          <a:pt x="313322" y="166709"/>
                        </a:cubicBezTo>
                        <a:cubicBezTo>
                          <a:pt x="311132" y="165852"/>
                          <a:pt x="309227" y="164899"/>
                          <a:pt x="306941" y="164137"/>
                        </a:cubicBezTo>
                        <a:lnTo>
                          <a:pt x="303416" y="162899"/>
                        </a:lnTo>
                        <a:cubicBezTo>
                          <a:pt x="302654" y="162518"/>
                          <a:pt x="302273" y="162423"/>
                          <a:pt x="302178" y="162613"/>
                        </a:cubicBezTo>
                        <a:cubicBezTo>
                          <a:pt x="301226" y="162327"/>
                          <a:pt x="303321" y="162042"/>
                          <a:pt x="303226" y="161851"/>
                        </a:cubicBezTo>
                        <a:cubicBezTo>
                          <a:pt x="303035" y="161375"/>
                          <a:pt x="300654" y="160994"/>
                          <a:pt x="300178" y="160994"/>
                        </a:cubicBezTo>
                        <a:cubicBezTo>
                          <a:pt x="299511" y="160994"/>
                          <a:pt x="298082" y="160994"/>
                          <a:pt x="296844" y="160327"/>
                        </a:cubicBezTo>
                        <a:cubicBezTo>
                          <a:pt x="295701" y="159660"/>
                          <a:pt x="296844" y="159660"/>
                          <a:pt x="296368" y="159184"/>
                        </a:cubicBezTo>
                        <a:cubicBezTo>
                          <a:pt x="296939" y="159851"/>
                          <a:pt x="291986" y="158803"/>
                          <a:pt x="290843" y="158327"/>
                        </a:cubicBezTo>
                        <a:cubicBezTo>
                          <a:pt x="289605" y="157946"/>
                          <a:pt x="288081" y="157374"/>
                          <a:pt x="286938" y="156803"/>
                        </a:cubicBezTo>
                        <a:cubicBezTo>
                          <a:pt x="285890" y="156231"/>
                          <a:pt x="286652" y="156231"/>
                          <a:pt x="285509" y="155755"/>
                        </a:cubicBezTo>
                        <a:cubicBezTo>
                          <a:pt x="284557" y="155279"/>
                          <a:pt x="280366" y="153374"/>
                          <a:pt x="280080" y="153755"/>
                        </a:cubicBezTo>
                        <a:cubicBezTo>
                          <a:pt x="279794" y="154040"/>
                          <a:pt x="279413" y="154136"/>
                          <a:pt x="277794" y="153469"/>
                        </a:cubicBezTo>
                        <a:cubicBezTo>
                          <a:pt x="277794" y="153469"/>
                          <a:pt x="275413" y="152517"/>
                          <a:pt x="275413" y="152517"/>
                        </a:cubicBezTo>
                        <a:cubicBezTo>
                          <a:pt x="275508" y="152326"/>
                          <a:pt x="280175" y="153278"/>
                          <a:pt x="277413" y="151945"/>
                        </a:cubicBezTo>
                        <a:cubicBezTo>
                          <a:pt x="275032" y="150802"/>
                          <a:pt x="273794" y="151278"/>
                          <a:pt x="271508" y="149945"/>
                        </a:cubicBezTo>
                        <a:cubicBezTo>
                          <a:pt x="268936" y="148421"/>
                          <a:pt x="266936" y="148135"/>
                          <a:pt x="264554" y="147564"/>
                        </a:cubicBezTo>
                        <a:cubicBezTo>
                          <a:pt x="262745" y="147087"/>
                          <a:pt x="263221" y="147087"/>
                          <a:pt x="262268" y="146611"/>
                        </a:cubicBezTo>
                        <a:cubicBezTo>
                          <a:pt x="261602" y="146230"/>
                          <a:pt x="260078" y="145944"/>
                          <a:pt x="259316" y="145563"/>
                        </a:cubicBezTo>
                        <a:cubicBezTo>
                          <a:pt x="258363" y="145659"/>
                          <a:pt x="255125" y="144992"/>
                          <a:pt x="254553" y="143944"/>
                        </a:cubicBezTo>
                        <a:cubicBezTo>
                          <a:pt x="254458" y="143658"/>
                          <a:pt x="253791" y="141753"/>
                          <a:pt x="251791" y="141849"/>
                        </a:cubicBezTo>
                        <a:cubicBezTo>
                          <a:pt x="250838" y="141944"/>
                          <a:pt x="250934" y="142230"/>
                          <a:pt x="248838" y="141277"/>
                        </a:cubicBezTo>
                        <a:cubicBezTo>
                          <a:pt x="247695" y="140801"/>
                          <a:pt x="248648" y="140706"/>
                          <a:pt x="248171" y="140324"/>
                        </a:cubicBezTo>
                        <a:cubicBezTo>
                          <a:pt x="247600" y="139848"/>
                          <a:pt x="246171" y="139372"/>
                          <a:pt x="245314" y="138991"/>
                        </a:cubicBezTo>
                        <a:lnTo>
                          <a:pt x="244933" y="139753"/>
                        </a:lnTo>
                        <a:cubicBezTo>
                          <a:pt x="245695" y="140134"/>
                          <a:pt x="246838" y="140801"/>
                          <a:pt x="247028" y="141182"/>
                        </a:cubicBezTo>
                        <a:cubicBezTo>
                          <a:pt x="247409" y="141753"/>
                          <a:pt x="243599" y="140134"/>
                          <a:pt x="243028" y="139944"/>
                        </a:cubicBezTo>
                        <a:cubicBezTo>
                          <a:pt x="240361" y="138896"/>
                          <a:pt x="241885" y="138991"/>
                          <a:pt x="239694" y="137753"/>
                        </a:cubicBezTo>
                        <a:cubicBezTo>
                          <a:pt x="239313" y="137562"/>
                          <a:pt x="235979" y="135753"/>
                          <a:pt x="235598" y="135657"/>
                        </a:cubicBezTo>
                        <a:cubicBezTo>
                          <a:pt x="234551" y="135562"/>
                          <a:pt x="235503" y="136324"/>
                          <a:pt x="233217" y="135372"/>
                        </a:cubicBezTo>
                        <a:cubicBezTo>
                          <a:pt x="232074" y="134895"/>
                          <a:pt x="230931" y="134228"/>
                          <a:pt x="230360" y="134228"/>
                        </a:cubicBezTo>
                        <a:cubicBezTo>
                          <a:pt x="228931" y="134228"/>
                          <a:pt x="221787" y="130704"/>
                          <a:pt x="219882" y="129847"/>
                        </a:cubicBezTo>
                        <a:cubicBezTo>
                          <a:pt x="217977" y="128894"/>
                          <a:pt x="218453" y="128990"/>
                          <a:pt x="217882" y="128323"/>
                        </a:cubicBezTo>
                        <a:cubicBezTo>
                          <a:pt x="217406" y="127752"/>
                          <a:pt x="214548" y="126513"/>
                          <a:pt x="213405" y="126037"/>
                        </a:cubicBezTo>
                        <a:cubicBezTo>
                          <a:pt x="212071" y="125180"/>
                          <a:pt x="209690" y="124037"/>
                          <a:pt x="208738" y="124227"/>
                        </a:cubicBezTo>
                        <a:cubicBezTo>
                          <a:pt x="208166" y="124323"/>
                          <a:pt x="207214" y="123751"/>
                          <a:pt x="205880" y="123180"/>
                        </a:cubicBezTo>
                        <a:cubicBezTo>
                          <a:pt x="205023" y="122799"/>
                          <a:pt x="204737" y="122989"/>
                          <a:pt x="203499" y="122513"/>
                        </a:cubicBezTo>
                        <a:cubicBezTo>
                          <a:pt x="201499" y="121751"/>
                          <a:pt x="200356" y="120989"/>
                          <a:pt x="198546" y="120132"/>
                        </a:cubicBezTo>
                        <a:cubicBezTo>
                          <a:pt x="196451" y="119179"/>
                          <a:pt x="190831" y="118512"/>
                          <a:pt x="192355" y="119560"/>
                        </a:cubicBezTo>
                        <a:cubicBezTo>
                          <a:pt x="192260" y="119465"/>
                          <a:pt x="194450" y="120322"/>
                          <a:pt x="194831" y="120513"/>
                        </a:cubicBezTo>
                        <a:cubicBezTo>
                          <a:pt x="195974" y="121084"/>
                          <a:pt x="197212" y="121751"/>
                          <a:pt x="197975" y="122322"/>
                        </a:cubicBezTo>
                        <a:cubicBezTo>
                          <a:pt x="200451" y="123751"/>
                          <a:pt x="203309" y="125275"/>
                          <a:pt x="206261" y="126418"/>
                        </a:cubicBezTo>
                        <a:cubicBezTo>
                          <a:pt x="208262" y="127275"/>
                          <a:pt x="206737" y="125465"/>
                          <a:pt x="209595" y="126609"/>
                        </a:cubicBezTo>
                        <a:cubicBezTo>
                          <a:pt x="211500" y="127370"/>
                          <a:pt x="212643" y="128037"/>
                          <a:pt x="213881" y="128894"/>
                        </a:cubicBezTo>
                        <a:cubicBezTo>
                          <a:pt x="213691" y="129180"/>
                          <a:pt x="213881" y="129371"/>
                          <a:pt x="215310" y="129942"/>
                        </a:cubicBezTo>
                        <a:cubicBezTo>
                          <a:pt x="217691" y="130990"/>
                          <a:pt x="216453" y="130419"/>
                          <a:pt x="217310" y="130228"/>
                        </a:cubicBezTo>
                        <a:cubicBezTo>
                          <a:pt x="217691" y="130133"/>
                          <a:pt x="219501" y="130799"/>
                          <a:pt x="220168" y="131276"/>
                        </a:cubicBezTo>
                        <a:cubicBezTo>
                          <a:pt x="221596" y="132419"/>
                          <a:pt x="218358" y="131752"/>
                          <a:pt x="221882" y="133371"/>
                        </a:cubicBezTo>
                        <a:cubicBezTo>
                          <a:pt x="223120" y="133943"/>
                          <a:pt x="226264" y="134895"/>
                          <a:pt x="226454" y="134514"/>
                        </a:cubicBezTo>
                        <a:cubicBezTo>
                          <a:pt x="227121" y="134705"/>
                          <a:pt x="228169" y="135276"/>
                          <a:pt x="228931" y="135562"/>
                        </a:cubicBezTo>
                        <a:cubicBezTo>
                          <a:pt x="229883" y="135943"/>
                          <a:pt x="236741" y="138229"/>
                          <a:pt x="237122" y="138515"/>
                        </a:cubicBezTo>
                        <a:cubicBezTo>
                          <a:pt x="238170" y="139372"/>
                          <a:pt x="233312" y="138039"/>
                          <a:pt x="233217" y="138229"/>
                        </a:cubicBezTo>
                        <a:cubicBezTo>
                          <a:pt x="233312" y="138039"/>
                          <a:pt x="241885" y="141182"/>
                          <a:pt x="242933" y="141372"/>
                        </a:cubicBezTo>
                        <a:cubicBezTo>
                          <a:pt x="244552" y="141658"/>
                          <a:pt x="245695" y="142230"/>
                          <a:pt x="247028" y="143182"/>
                        </a:cubicBezTo>
                        <a:cubicBezTo>
                          <a:pt x="249124" y="144706"/>
                          <a:pt x="249124" y="144039"/>
                          <a:pt x="250648" y="144706"/>
                        </a:cubicBezTo>
                        <a:cubicBezTo>
                          <a:pt x="252362" y="145373"/>
                          <a:pt x="252838" y="145563"/>
                          <a:pt x="253886" y="146325"/>
                        </a:cubicBezTo>
                        <a:cubicBezTo>
                          <a:pt x="254267" y="146611"/>
                          <a:pt x="254744" y="146802"/>
                          <a:pt x="255315" y="146992"/>
                        </a:cubicBezTo>
                        <a:cubicBezTo>
                          <a:pt x="256553" y="147373"/>
                          <a:pt x="257601" y="147373"/>
                          <a:pt x="256744" y="146706"/>
                        </a:cubicBezTo>
                        <a:cubicBezTo>
                          <a:pt x="256363" y="146230"/>
                          <a:pt x="256363" y="145754"/>
                          <a:pt x="258077" y="146611"/>
                        </a:cubicBezTo>
                        <a:cubicBezTo>
                          <a:pt x="259601" y="147373"/>
                          <a:pt x="259696" y="147945"/>
                          <a:pt x="261220" y="148802"/>
                        </a:cubicBezTo>
                        <a:cubicBezTo>
                          <a:pt x="262745" y="149659"/>
                          <a:pt x="264745" y="150135"/>
                          <a:pt x="266269" y="150611"/>
                        </a:cubicBezTo>
                        <a:cubicBezTo>
                          <a:pt x="267507" y="151088"/>
                          <a:pt x="268745" y="151659"/>
                          <a:pt x="269793" y="152231"/>
                        </a:cubicBezTo>
                        <a:cubicBezTo>
                          <a:pt x="270079" y="152517"/>
                          <a:pt x="270460" y="152707"/>
                          <a:pt x="270936" y="152993"/>
                        </a:cubicBezTo>
                        <a:cubicBezTo>
                          <a:pt x="272936" y="153850"/>
                          <a:pt x="272555" y="153278"/>
                          <a:pt x="274651" y="154040"/>
                        </a:cubicBezTo>
                        <a:cubicBezTo>
                          <a:pt x="275984" y="154612"/>
                          <a:pt x="276842" y="155088"/>
                          <a:pt x="278175" y="155660"/>
                        </a:cubicBezTo>
                        <a:cubicBezTo>
                          <a:pt x="281223" y="156993"/>
                          <a:pt x="285224" y="158517"/>
                          <a:pt x="287986" y="159089"/>
                        </a:cubicBezTo>
                        <a:cubicBezTo>
                          <a:pt x="289891" y="159470"/>
                          <a:pt x="290462" y="159660"/>
                          <a:pt x="290177" y="160232"/>
                        </a:cubicBezTo>
                        <a:cubicBezTo>
                          <a:pt x="288462" y="159946"/>
                          <a:pt x="290558" y="160899"/>
                          <a:pt x="291796" y="161280"/>
                        </a:cubicBezTo>
                        <a:cubicBezTo>
                          <a:pt x="293510" y="161946"/>
                          <a:pt x="295606" y="162708"/>
                          <a:pt x="297225" y="163185"/>
                        </a:cubicBezTo>
                        <a:cubicBezTo>
                          <a:pt x="298463" y="163470"/>
                          <a:pt x="299702" y="163565"/>
                          <a:pt x="301511" y="164423"/>
                        </a:cubicBezTo>
                        <a:cubicBezTo>
                          <a:pt x="301226" y="164994"/>
                          <a:pt x="305798" y="166518"/>
                          <a:pt x="307321" y="166899"/>
                        </a:cubicBezTo>
                        <a:cubicBezTo>
                          <a:pt x="308845" y="167376"/>
                          <a:pt x="311417" y="167185"/>
                          <a:pt x="311894" y="167661"/>
                        </a:cubicBezTo>
                        <a:cubicBezTo>
                          <a:pt x="313227" y="168804"/>
                          <a:pt x="313608" y="169185"/>
                          <a:pt x="316561" y="170328"/>
                        </a:cubicBezTo>
                        <a:cubicBezTo>
                          <a:pt x="320847" y="171947"/>
                          <a:pt x="325419" y="173662"/>
                          <a:pt x="329705" y="175091"/>
                        </a:cubicBezTo>
                        <a:cubicBezTo>
                          <a:pt x="331229" y="175567"/>
                          <a:pt x="332849" y="176043"/>
                          <a:pt x="334468" y="176520"/>
                        </a:cubicBezTo>
                        <a:cubicBezTo>
                          <a:pt x="335420" y="176805"/>
                          <a:pt x="336278" y="176805"/>
                          <a:pt x="337040" y="177091"/>
                        </a:cubicBezTo>
                        <a:cubicBezTo>
                          <a:pt x="338278" y="177567"/>
                          <a:pt x="339135" y="178425"/>
                          <a:pt x="339992" y="178996"/>
                        </a:cubicBezTo>
                        <a:cubicBezTo>
                          <a:pt x="341135" y="179663"/>
                          <a:pt x="342659" y="180329"/>
                          <a:pt x="344088" y="180901"/>
                        </a:cubicBezTo>
                        <a:cubicBezTo>
                          <a:pt x="346088" y="181663"/>
                          <a:pt x="347898" y="182235"/>
                          <a:pt x="348088" y="181758"/>
                        </a:cubicBezTo>
                        <a:cubicBezTo>
                          <a:pt x="347898" y="182235"/>
                          <a:pt x="352661" y="182996"/>
                          <a:pt x="353708" y="183187"/>
                        </a:cubicBezTo>
                        <a:cubicBezTo>
                          <a:pt x="354280" y="183282"/>
                          <a:pt x="356566" y="184711"/>
                          <a:pt x="357709" y="185187"/>
                        </a:cubicBezTo>
                        <a:cubicBezTo>
                          <a:pt x="359423" y="185854"/>
                          <a:pt x="361614" y="186616"/>
                          <a:pt x="363424" y="187092"/>
                        </a:cubicBezTo>
                        <a:cubicBezTo>
                          <a:pt x="365043" y="187473"/>
                          <a:pt x="364567" y="186711"/>
                          <a:pt x="364662" y="186426"/>
                        </a:cubicBezTo>
                        <a:cubicBezTo>
                          <a:pt x="365424" y="186711"/>
                          <a:pt x="367234" y="187187"/>
                          <a:pt x="367901" y="187473"/>
                        </a:cubicBezTo>
                        <a:cubicBezTo>
                          <a:pt x="367805" y="187569"/>
                          <a:pt x="367805" y="187664"/>
                          <a:pt x="367996" y="187854"/>
                        </a:cubicBezTo>
                        <a:cubicBezTo>
                          <a:pt x="368472" y="188140"/>
                          <a:pt x="369996" y="188521"/>
                          <a:pt x="370663" y="188711"/>
                        </a:cubicBezTo>
                        <a:cubicBezTo>
                          <a:pt x="371234" y="188902"/>
                          <a:pt x="371425" y="189283"/>
                          <a:pt x="372377" y="189664"/>
                        </a:cubicBezTo>
                        <a:cubicBezTo>
                          <a:pt x="373425" y="190045"/>
                          <a:pt x="374568" y="190426"/>
                          <a:pt x="375616" y="190712"/>
                        </a:cubicBezTo>
                        <a:cubicBezTo>
                          <a:pt x="379045" y="191664"/>
                          <a:pt x="380474" y="191760"/>
                          <a:pt x="383426" y="192236"/>
                        </a:cubicBezTo>
                        <a:cubicBezTo>
                          <a:pt x="387046" y="192903"/>
                          <a:pt x="385998" y="192998"/>
                          <a:pt x="385712" y="193665"/>
                        </a:cubicBezTo>
                        <a:cubicBezTo>
                          <a:pt x="385808" y="193284"/>
                          <a:pt x="387808" y="194331"/>
                          <a:pt x="388856" y="194331"/>
                        </a:cubicBezTo>
                        <a:cubicBezTo>
                          <a:pt x="389046" y="194331"/>
                          <a:pt x="389332" y="193855"/>
                          <a:pt x="389522" y="193950"/>
                        </a:cubicBezTo>
                        <a:cubicBezTo>
                          <a:pt x="390951" y="194427"/>
                          <a:pt x="390475" y="194903"/>
                          <a:pt x="391713" y="195284"/>
                        </a:cubicBezTo>
                        <a:cubicBezTo>
                          <a:pt x="393428" y="195855"/>
                          <a:pt x="394761" y="195665"/>
                          <a:pt x="396476" y="196046"/>
                        </a:cubicBezTo>
                        <a:cubicBezTo>
                          <a:pt x="399238" y="196712"/>
                          <a:pt x="397428" y="196617"/>
                          <a:pt x="396380" y="196522"/>
                        </a:cubicBezTo>
                        <a:cubicBezTo>
                          <a:pt x="394761" y="196332"/>
                          <a:pt x="394856" y="197094"/>
                          <a:pt x="397237" y="197760"/>
                        </a:cubicBezTo>
                        <a:cubicBezTo>
                          <a:pt x="399524" y="198332"/>
                          <a:pt x="402191" y="198713"/>
                          <a:pt x="402381" y="198141"/>
                        </a:cubicBezTo>
                        <a:cubicBezTo>
                          <a:pt x="401810" y="199665"/>
                          <a:pt x="417145" y="202809"/>
                          <a:pt x="416764" y="203666"/>
                        </a:cubicBezTo>
                        <a:cubicBezTo>
                          <a:pt x="419336" y="205095"/>
                          <a:pt x="422288" y="204904"/>
                          <a:pt x="425432" y="205666"/>
                        </a:cubicBezTo>
                        <a:cubicBezTo>
                          <a:pt x="427813" y="206333"/>
                          <a:pt x="430194" y="206904"/>
                          <a:pt x="432575" y="207571"/>
                        </a:cubicBezTo>
                        <a:cubicBezTo>
                          <a:pt x="435719" y="208238"/>
                          <a:pt x="438957" y="209000"/>
                          <a:pt x="441815" y="209667"/>
                        </a:cubicBezTo>
                        <a:cubicBezTo>
                          <a:pt x="444196" y="210333"/>
                          <a:pt x="444672" y="210905"/>
                          <a:pt x="447625" y="211667"/>
                        </a:cubicBezTo>
                        <a:cubicBezTo>
                          <a:pt x="448768" y="211953"/>
                          <a:pt x="450578" y="212429"/>
                          <a:pt x="451435" y="212429"/>
                        </a:cubicBezTo>
                        <a:cubicBezTo>
                          <a:pt x="451911" y="212429"/>
                          <a:pt x="451625" y="212048"/>
                          <a:pt x="452578" y="212238"/>
                        </a:cubicBezTo>
                        <a:cubicBezTo>
                          <a:pt x="454864" y="212905"/>
                          <a:pt x="454864" y="213762"/>
                          <a:pt x="454673" y="214143"/>
                        </a:cubicBezTo>
                        <a:cubicBezTo>
                          <a:pt x="454959" y="213381"/>
                          <a:pt x="474295" y="219001"/>
                          <a:pt x="476962" y="219763"/>
                        </a:cubicBezTo>
                        <a:cubicBezTo>
                          <a:pt x="479629" y="220525"/>
                          <a:pt x="482772" y="221478"/>
                          <a:pt x="485344" y="222049"/>
                        </a:cubicBezTo>
                        <a:cubicBezTo>
                          <a:pt x="487820" y="222525"/>
                          <a:pt x="490487" y="222906"/>
                          <a:pt x="492773" y="223192"/>
                        </a:cubicBezTo>
                        <a:cubicBezTo>
                          <a:pt x="493535" y="223287"/>
                          <a:pt x="496774" y="223002"/>
                          <a:pt x="495440" y="222716"/>
                        </a:cubicBezTo>
                        <a:cubicBezTo>
                          <a:pt x="497345" y="223097"/>
                          <a:pt x="495631" y="224049"/>
                          <a:pt x="498774" y="224335"/>
                        </a:cubicBezTo>
                        <a:cubicBezTo>
                          <a:pt x="499155" y="224335"/>
                          <a:pt x="502203" y="224430"/>
                          <a:pt x="502870" y="224716"/>
                        </a:cubicBezTo>
                        <a:cubicBezTo>
                          <a:pt x="503251" y="224907"/>
                          <a:pt x="500393" y="225287"/>
                          <a:pt x="502203" y="225573"/>
                        </a:cubicBezTo>
                        <a:cubicBezTo>
                          <a:pt x="504394" y="225954"/>
                          <a:pt x="508394" y="226430"/>
                          <a:pt x="508585" y="225859"/>
                        </a:cubicBezTo>
                        <a:cubicBezTo>
                          <a:pt x="510013" y="226050"/>
                          <a:pt x="511347" y="227097"/>
                          <a:pt x="511728" y="227383"/>
                        </a:cubicBezTo>
                        <a:cubicBezTo>
                          <a:pt x="512109" y="227478"/>
                          <a:pt x="516205" y="228907"/>
                          <a:pt x="516491" y="228907"/>
                        </a:cubicBezTo>
                        <a:cubicBezTo>
                          <a:pt x="517348" y="228717"/>
                          <a:pt x="517157" y="228050"/>
                          <a:pt x="519538" y="228526"/>
                        </a:cubicBezTo>
                        <a:cubicBezTo>
                          <a:pt x="521348" y="228907"/>
                          <a:pt x="522491" y="229383"/>
                          <a:pt x="524492" y="229764"/>
                        </a:cubicBezTo>
                        <a:cubicBezTo>
                          <a:pt x="526396" y="230050"/>
                          <a:pt x="526682" y="229860"/>
                          <a:pt x="528683" y="230336"/>
                        </a:cubicBezTo>
                        <a:cubicBezTo>
                          <a:pt x="531064" y="230907"/>
                          <a:pt x="531635" y="231479"/>
                          <a:pt x="534112" y="232145"/>
                        </a:cubicBezTo>
                        <a:cubicBezTo>
                          <a:pt x="535826" y="232622"/>
                          <a:pt x="538684" y="233098"/>
                          <a:pt x="538779" y="232527"/>
                        </a:cubicBezTo>
                        <a:cubicBezTo>
                          <a:pt x="539160" y="232717"/>
                          <a:pt x="542779" y="234241"/>
                          <a:pt x="542684" y="234051"/>
                        </a:cubicBezTo>
                        <a:cubicBezTo>
                          <a:pt x="542494" y="233765"/>
                          <a:pt x="540494" y="232527"/>
                          <a:pt x="543351" y="233288"/>
                        </a:cubicBezTo>
                        <a:cubicBezTo>
                          <a:pt x="544780" y="233670"/>
                          <a:pt x="545446" y="234051"/>
                          <a:pt x="546685" y="234432"/>
                        </a:cubicBezTo>
                        <a:cubicBezTo>
                          <a:pt x="549257" y="235194"/>
                          <a:pt x="554305" y="236051"/>
                          <a:pt x="555734" y="235670"/>
                        </a:cubicBezTo>
                        <a:cubicBezTo>
                          <a:pt x="554876" y="235860"/>
                          <a:pt x="559448" y="237289"/>
                          <a:pt x="560591" y="237479"/>
                        </a:cubicBezTo>
                        <a:cubicBezTo>
                          <a:pt x="560687" y="236908"/>
                          <a:pt x="562115" y="237289"/>
                          <a:pt x="564020" y="237670"/>
                        </a:cubicBezTo>
                        <a:cubicBezTo>
                          <a:pt x="566211" y="238051"/>
                          <a:pt x="565163" y="237956"/>
                          <a:pt x="565925" y="237670"/>
                        </a:cubicBezTo>
                        <a:cubicBezTo>
                          <a:pt x="567068" y="237384"/>
                          <a:pt x="571926" y="238908"/>
                          <a:pt x="573545" y="239194"/>
                        </a:cubicBezTo>
                        <a:cubicBezTo>
                          <a:pt x="574688" y="239385"/>
                          <a:pt x="574974" y="239099"/>
                          <a:pt x="576498" y="239289"/>
                        </a:cubicBezTo>
                        <a:cubicBezTo>
                          <a:pt x="578689" y="239670"/>
                          <a:pt x="580784" y="239956"/>
                          <a:pt x="582880" y="240242"/>
                        </a:cubicBezTo>
                        <a:cubicBezTo>
                          <a:pt x="586976" y="240909"/>
                          <a:pt x="589166" y="241099"/>
                          <a:pt x="591167" y="240528"/>
                        </a:cubicBezTo>
                        <a:cubicBezTo>
                          <a:pt x="590500" y="240718"/>
                          <a:pt x="588976" y="240909"/>
                          <a:pt x="589262" y="241290"/>
                        </a:cubicBezTo>
                        <a:cubicBezTo>
                          <a:pt x="589643" y="241766"/>
                          <a:pt x="591929" y="241670"/>
                          <a:pt x="592405" y="241575"/>
                        </a:cubicBezTo>
                        <a:cubicBezTo>
                          <a:pt x="595167" y="241194"/>
                          <a:pt x="596786" y="241766"/>
                          <a:pt x="598310" y="242813"/>
                        </a:cubicBezTo>
                        <a:cubicBezTo>
                          <a:pt x="599358" y="243576"/>
                          <a:pt x="603549" y="242052"/>
                          <a:pt x="603359" y="243099"/>
                        </a:cubicBezTo>
                        <a:cubicBezTo>
                          <a:pt x="603263" y="243766"/>
                          <a:pt x="610026" y="244814"/>
                          <a:pt x="610217" y="243957"/>
                        </a:cubicBezTo>
                        <a:cubicBezTo>
                          <a:pt x="610121" y="244337"/>
                          <a:pt x="611169" y="244719"/>
                          <a:pt x="612407" y="245100"/>
                        </a:cubicBezTo>
                        <a:cubicBezTo>
                          <a:pt x="613074" y="245290"/>
                          <a:pt x="614027" y="245290"/>
                          <a:pt x="615074" y="245480"/>
                        </a:cubicBezTo>
                        <a:cubicBezTo>
                          <a:pt x="616979" y="245766"/>
                          <a:pt x="617741" y="246147"/>
                          <a:pt x="619646" y="246528"/>
                        </a:cubicBezTo>
                        <a:cubicBezTo>
                          <a:pt x="621551" y="246814"/>
                          <a:pt x="622790" y="246528"/>
                          <a:pt x="624313" y="246719"/>
                        </a:cubicBezTo>
                        <a:cubicBezTo>
                          <a:pt x="626219" y="247004"/>
                          <a:pt x="628124" y="247195"/>
                          <a:pt x="630029" y="247481"/>
                        </a:cubicBezTo>
                        <a:cubicBezTo>
                          <a:pt x="632791" y="247862"/>
                          <a:pt x="634886" y="248338"/>
                          <a:pt x="637839" y="248528"/>
                        </a:cubicBezTo>
                        <a:cubicBezTo>
                          <a:pt x="639268" y="248624"/>
                          <a:pt x="640887" y="248147"/>
                          <a:pt x="641554" y="248243"/>
                        </a:cubicBezTo>
                        <a:cubicBezTo>
                          <a:pt x="642411" y="248338"/>
                          <a:pt x="642983" y="249100"/>
                          <a:pt x="643935" y="249386"/>
                        </a:cubicBezTo>
                        <a:cubicBezTo>
                          <a:pt x="645364" y="249767"/>
                          <a:pt x="646412" y="249291"/>
                          <a:pt x="646888" y="249100"/>
                        </a:cubicBezTo>
                        <a:cubicBezTo>
                          <a:pt x="647269" y="248910"/>
                          <a:pt x="647650" y="247862"/>
                          <a:pt x="649555" y="248528"/>
                        </a:cubicBezTo>
                        <a:cubicBezTo>
                          <a:pt x="651174" y="249100"/>
                          <a:pt x="651746" y="249671"/>
                          <a:pt x="654032" y="250053"/>
                        </a:cubicBezTo>
                        <a:cubicBezTo>
                          <a:pt x="657079" y="250624"/>
                          <a:pt x="658699" y="249195"/>
                          <a:pt x="661271" y="250338"/>
                        </a:cubicBezTo>
                        <a:cubicBezTo>
                          <a:pt x="662795" y="251005"/>
                          <a:pt x="669081" y="251386"/>
                          <a:pt x="671177" y="251481"/>
                        </a:cubicBezTo>
                        <a:cubicBezTo>
                          <a:pt x="673367" y="251577"/>
                          <a:pt x="675272" y="251577"/>
                          <a:pt x="677463" y="251958"/>
                        </a:cubicBezTo>
                        <a:cubicBezTo>
                          <a:pt x="678035" y="252053"/>
                          <a:pt x="682511" y="253196"/>
                          <a:pt x="682321" y="253101"/>
                        </a:cubicBezTo>
                        <a:cubicBezTo>
                          <a:pt x="682130" y="252815"/>
                          <a:pt x="680606" y="252434"/>
                          <a:pt x="682226" y="252338"/>
                        </a:cubicBezTo>
                        <a:cubicBezTo>
                          <a:pt x="683083" y="252338"/>
                          <a:pt x="684226" y="252434"/>
                          <a:pt x="685178" y="252529"/>
                        </a:cubicBezTo>
                        <a:cubicBezTo>
                          <a:pt x="687083" y="252720"/>
                          <a:pt x="690227" y="253291"/>
                          <a:pt x="690227" y="253862"/>
                        </a:cubicBezTo>
                        <a:cubicBezTo>
                          <a:pt x="690417" y="252053"/>
                          <a:pt x="693370" y="254529"/>
                          <a:pt x="696227" y="254434"/>
                        </a:cubicBezTo>
                        <a:cubicBezTo>
                          <a:pt x="698704" y="254339"/>
                          <a:pt x="699085" y="253577"/>
                          <a:pt x="702037" y="253577"/>
                        </a:cubicBezTo>
                        <a:cubicBezTo>
                          <a:pt x="702895" y="253577"/>
                          <a:pt x="705181" y="254053"/>
                          <a:pt x="706133" y="254148"/>
                        </a:cubicBezTo>
                        <a:cubicBezTo>
                          <a:pt x="710420" y="254625"/>
                          <a:pt x="708800" y="253672"/>
                          <a:pt x="713182" y="254148"/>
                        </a:cubicBezTo>
                        <a:cubicBezTo>
                          <a:pt x="716039" y="254434"/>
                          <a:pt x="717944" y="254625"/>
                          <a:pt x="720992" y="254625"/>
                        </a:cubicBezTo>
                        <a:cubicBezTo>
                          <a:pt x="721850" y="254625"/>
                          <a:pt x="724612" y="254339"/>
                          <a:pt x="724802" y="254434"/>
                        </a:cubicBezTo>
                        <a:cubicBezTo>
                          <a:pt x="729279" y="254720"/>
                          <a:pt x="734137" y="256339"/>
                          <a:pt x="738804" y="255863"/>
                        </a:cubicBezTo>
                        <a:cubicBezTo>
                          <a:pt x="741090" y="255672"/>
                          <a:pt x="738995" y="255386"/>
                          <a:pt x="741852" y="255482"/>
                        </a:cubicBezTo>
                        <a:cubicBezTo>
                          <a:pt x="742709" y="255672"/>
                          <a:pt x="743757" y="255958"/>
                          <a:pt x="744995" y="256053"/>
                        </a:cubicBezTo>
                        <a:cubicBezTo>
                          <a:pt x="745567" y="256053"/>
                          <a:pt x="745471" y="255768"/>
                          <a:pt x="746424" y="255768"/>
                        </a:cubicBezTo>
                        <a:cubicBezTo>
                          <a:pt x="751949" y="255577"/>
                          <a:pt x="762712" y="257577"/>
                          <a:pt x="767665" y="256625"/>
                        </a:cubicBezTo>
                        <a:cubicBezTo>
                          <a:pt x="769379" y="256625"/>
                          <a:pt x="765855" y="256911"/>
                          <a:pt x="767665" y="256625"/>
                        </a:cubicBezTo>
                        <a:close/>
                      </a:path>
                    </a:pathLst>
                  </a:custGeom>
                  <a:solidFill>
                    <a:srgbClr val="92959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46" name="Google Shape;3546;p67"/>
                <p:cNvGrpSpPr/>
                <p:nvPr/>
              </p:nvGrpSpPr>
              <p:grpSpPr>
                <a:xfrm>
                  <a:off x="6272738" y="3510703"/>
                  <a:ext cx="936471" cy="257263"/>
                  <a:chOff x="6272738" y="3510703"/>
                  <a:chExt cx="936471" cy="257263"/>
                </a:xfrm>
              </p:grpSpPr>
              <p:sp>
                <p:nvSpPr>
                  <p:cNvPr id="3547" name="Google Shape;3547;p67"/>
                  <p:cNvSpPr/>
                  <p:nvPr/>
                </p:nvSpPr>
                <p:spPr>
                  <a:xfrm>
                    <a:off x="6276009" y="3513664"/>
                    <a:ext cx="932052" cy="25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2052" h="251853" extrusionOk="0">
                        <a:moveTo>
                          <a:pt x="766680" y="251854"/>
                        </a:moveTo>
                        <a:cubicBezTo>
                          <a:pt x="358534" y="251854"/>
                          <a:pt x="7538" y="17825"/>
                          <a:pt x="3632" y="15158"/>
                        </a:cubicBezTo>
                        <a:cubicBezTo>
                          <a:pt x="-177" y="12586"/>
                          <a:pt x="-1130" y="7443"/>
                          <a:pt x="1442" y="3632"/>
                        </a:cubicBezTo>
                        <a:cubicBezTo>
                          <a:pt x="4014" y="-178"/>
                          <a:pt x="9157" y="-1130"/>
                          <a:pt x="12967" y="1442"/>
                        </a:cubicBezTo>
                        <a:cubicBezTo>
                          <a:pt x="17348" y="4395"/>
                          <a:pt x="457594" y="297860"/>
                          <a:pt x="922414" y="223088"/>
                        </a:cubicBezTo>
                        <a:cubicBezTo>
                          <a:pt x="926891" y="222327"/>
                          <a:pt x="931272" y="225470"/>
                          <a:pt x="931939" y="229946"/>
                        </a:cubicBezTo>
                        <a:cubicBezTo>
                          <a:pt x="932701" y="234519"/>
                          <a:pt x="929558" y="238805"/>
                          <a:pt x="925081" y="239471"/>
                        </a:cubicBezTo>
                        <a:cubicBezTo>
                          <a:pt x="871741" y="248044"/>
                          <a:pt x="818687" y="251854"/>
                          <a:pt x="766680" y="251854"/>
                        </a:cubicBezTo>
                        <a:close/>
                      </a:path>
                    </a:pathLst>
                  </a:custGeom>
                  <a:solidFill>
                    <a:srgbClr val="92959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48" name="Google Shape;3548;p67"/>
                  <p:cNvSpPr/>
                  <p:nvPr/>
                </p:nvSpPr>
                <p:spPr>
                  <a:xfrm>
                    <a:off x="6272738" y="3510703"/>
                    <a:ext cx="936471" cy="257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471" h="257263" extrusionOk="0">
                        <a:moveTo>
                          <a:pt x="861677" y="253196"/>
                        </a:moveTo>
                        <a:cubicBezTo>
                          <a:pt x="861582" y="251386"/>
                          <a:pt x="855581" y="253767"/>
                          <a:pt x="859962" y="253386"/>
                        </a:cubicBezTo>
                        <a:cubicBezTo>
                          <a:pt x="860439" y="253291"/>
                          <a:pt x="861105" y="253196"/>
                          <a:pt x="861677" y="253196"/>
                        </a:cubicBezTo>
                        <a:close/>
                        <a:moveTo>
                          <a:pt x="583356" y="219668"/>
                        </a:moveTo>
                        <a:cubicBezTo>
                          <a:pt x="582975" y="221382"/>
                          <a:pt x="589357" y="220716"/>
                          <a:pt x="585071" y="219954"/>
                        </a:cubicBezTo>
                        <a:cubicBezTo>
                          <a:pt x="584499" y="219858"/>
                          <a:pt x="583928" y="219763"/>
                          <a:pt x="583356" y="219668"/>
                        </a:cubicBezTo>
                        <a:close/>
                        <a:moveTo>
                          <a:pt x="540970" y="213096"/>
                        </a:moveTo>
                        <a:cubicBezTo>
                          <a:pt x="540970" y="213191"/>
                          <a:pt x="542399" y="213858"/>
                          <a:pt x="542589" y="213858"/>
                        </a:cubicBezTo>
                        <a:cubicBezTo>
                          <a:pt x="543827" y="214143"/>
                          <a:pt x="544685" y="213667"/>
                          <a:pt x="544494" y="213381"/>
                        </a:cubicBezTo>
                        <a:cubicBezTo>
                          <a:pt x="543256" y="213191"/>
                          <a:pt x="541065" y="212715"/>
                          <a:pt x="540970" y="213096"/>
                        </a:cubicBezTo>
                        <a:close/>
                        <a:moveTo>
                          <a:pt x="221501" y="116226"/>
                        </a:moveTo>
                        <a:cubicBezTo>
                          <a:pt x="222359" y="116988"/>
                          <a:pt x="223883" y="117560"/>
                          <a:pt x="225502" y="118227"/>
                        </a:cubicBezTo>
                        <a:cubicBezTo>
                          <a:pt x="225692" y="117941"/>
                          <a:pt x="225502" y="117750"/>
                          <a:pt x="224073" y="117179"/>
                        </a:cubicBezTo>
                        <a:cubicBezTo>
                          <a:pt x="223883" y="117084"/>
                          <a:pt x="221025" y="115750"/>
                          <a:pt x="221501" y="116226"/>
                        </a:cubicBezTo>
                        <a:close/>
                        <a:moveTo>
                          <a:pt x="80150" y="44027"/>
                        </a:moveTo>
                        <a:cubicBezTo>
                          <a:pt x="82056" y="45075"/>
                          <a:pt x="82817" y="44598"/>
                          <a:pt x="80627" y="43360"/>
                        </a:cubicBezTo>
                        <a:cubicBezTo>
                          <a:pt x="78626" y="42217"/>
                          <a:pt x="78531" y="43074"/>
                          <a:pt x="80150" y="44027"/>
                        </a:cubicBezTo>
                        <a:close/>
                        <a:moveTo>
                          <a:pt x="71007" y="39264"/>
                        </a:moveTo>
                        <a:cubicBezTo>
                          <a:pt x="72054" y="39550"/>
                          <a:pt x="73102" y="40026"/>
                          <a:pt x="72911" y="39455"/>
                        </a:cubicBezTo>
                        <a:cubicBezTo>
                          <a:pt x="69959" y="37740"/>
                          <a:pt x="69292" y="37740"/>
                          <a:pt x="71007" y="39264"/>
                        </a:cubicBezTo>
                        <a:close/>
                        <a:moveTo>
                          <a:pt x="829768" y="253958"/>
                        </a:moveTo>
                        <a:cubicBezTo>
                          <a:pt x="828816" y="254339"/>
                          <a:pt x="827101" y="254339"/>
                          <a:pt x="825672" y="254339"/>
                        </a:cubicBezTo>
                        <a:cubicBezTo>
                          <a:pt x="825672" y="254053"/>
                          <a:pt x="825577" y="253482"/>
                          <a:pt x="827387" y="253386"/>
                        </a:cubicBezTo>
                        <a:cubicBezTo>
                          <a:pt x="828911" y="253386"/>
                          <a:pt x="831006" y="253482"/>
                          <a:pt x="829768" y="253958"/>
                        </a:cubicBezTo>
                        <a:close/>
                        <a:moveTo>
                          <a:pt x="879298" y="248814"/>
                        </a:moveTo>
                        <a:cubicBezTo>
                          <a:pt x="878345" y="249291"/>
                          <a:pt x="876726" y="249291"/>
                          <a:pt x="875202" y="249481"/>
                        </a:cubicBezTo>
                        <a:cubicBezTo>
                          <a:pt x="875202" y="249195"/>
                          <a:pt x="875012" y="248624"/>
                          <a:pt x="876917" y="248529"/>
                        </a:cubicBezTo>
                        <a:cubicBezTo>
                          <a:pt x="878536" y="248243"/>
                          <a:pt x="880536" y="248243"/>
                          <a:pt x="879298" y="248814"/>
                        </a:cubicBezTo>
                        <a:close/>
                        <a:moveTo>
                          <a:pt x="743376" y="237194"/>
                        </a:moveTo>
                        <a:cubicBezTo>
                          <a:pt x="744424" y="237003"/>
                          <a:pt x="745091" y="236718"/>
                          <a:pt x="746805" y="236908"/>
                        </a:cubicBezTo>
                        <a:cubicBezTo>
                          <a:pt x="746805" y="237194"/>
                          <a:pt x="746900" y="237765"/>
                          <a:pt x="744995" y="237670"/>
                        </a:cubicBezTo>
                        <a:lnTo>
                          <a:pt x="743376" y="237194"/>
                        </a:lnTo>
                        <a:close/>
                        <a:moveTo>
                          <a:pt x="628695" y="229002"/>
                        </a:moveTo>
                        <a:cubicBezTo>
                          <a:pt x="631362" y="229193"/>
                          <a:pt x="632029" y="229574"/>
                          <a:pt x="631934" y="230241"/>
                        </a:cubicBezTo>
                        <a:lnTo>
                          <a:pt x="630219" y="230050"/>
                        </a:lnTo>
                        <a:cubicBezTo>
                          <a:pt x="629457" y="229669"/>
                          <a:pt x="628600" y="229288"/>
                          <a:pt x="628695" y="229002"/>
                        </a:cubicBezTo>
                        <a:close/>
                        <a:moveTo>
                          <a:pt x="366948" y="167185"/>
                        </a:moveTo>
                        <a:cubicBezTo>
                          <a:pt x="369329" y="167947"/>
                          <a:pt x="368758" y="168614"/>
                          <a:pt x="366662" y="167947"/>
                        </a:cubicBezTo>
                        <a:cubicBezTo>
                          <a:pt x="365710" y="167376"/>
                          <a:pt x="364186" y="166423"/>
                          <a:pt x="366948" y="167185"/>
                        </a:cubicBezTo>
                        <a:close/>
                        <a:moveTo>
                          <a:pt x="321228" y="152421"/>
                        </a:moveTo>
                        <a:cubicBezTo>
                          <a:pt x="319895" y="152231"/>
                          <a:pt x="318561" y="151469"/>
                          <a:pt x="320181" y="151755"/>
                        </a:cubicBezTo>
                        <a:cubicBezTo>
                          <a:pt x="321133" y="151945"/>
                          <a:pt x="322085" y="152040"/>
                          <a:pt x="323133" y="152231"/>
                        </a:cubicBezTo>
                        <a:cubicBezTo>
                          <a:pt x="323038" y="152517"/>
                          <a:pt x="322943" y="152993"/>
                          <a:pt x="321228" y="152421"/>
                        </a:cubicBezTo>
                        <a:cubicBezTo>
                          <a:pt x="319418" y="152135"/>
                          <a:pt x="322752" y="152993"/>
                          <a:pt x="321228" y="152421"/>
                        </a:cubicBezTo>
                        <a:close/>
                        <a:moveTo>
                          <a:pt x="257125" y="127752"/>
                        </a:moveTo>
                        <a:lnTo>
                          <a:pt x="261887" y="129752"/>
                        </a:lnTo>
                        <a:cubicBezTo>
                          <a:pt x="261697" y="130038"/>
                          <a:pt x="261507" y="130038"/>
                          <a:pt x="260173" y="129466"/>
                        </a:cubicBezTo>
                        <a:cubicBezTo>
                          <a:pt x="258935" y="128894"/>
                          <a:pt x="256934" y="128133"/>
                          <a:pt x="257125" y="127752"/>
                        </a:cubicBezTo>
                        <a:close/>
                        <a:moveTo>
                          <a:pt x="55957" y="27739"/>
                        </a:moveTo>
                        <a:cubicBezTo>
                          <a:pt x="57481" y="28692"/>
                          <a:pt x="59005" y="29358"/>
                          <a:pt x="58719" y="29835"/>
                        </a:cubicBezTo>
                        <a:lnTo>
                          <a:pt x="57195" y="28977"/>
                        </a:lnTo>
                        <a:lnTo>
                          <a:pt x="55957" y="27739"/>
                        </a:lnTo>
                        <a:close/>
                        <a:moveTo>
                          <a:pt x="53576" y="47360"/>
                        </a:moveTo>
                        <a:cubicBezTo>
                          <a:pt x="51861" y="46218"/>
                          <a:pt x="48718" y="44694"/>
                          <a:pt x="49099" y="44122"/>
                        </a:cubicBezTo>
                        <a:cubicBezTo>
                          <a:pt x="47861" y="43265"/>
                          <a:pt x="44527" y="41741"/>
                          <a:pt x="44908" y="41169"/>
                        </a:cubicBezTo>
                        <a:cubicBezTo>
                          <a:pt x="44622" y="41265"/>
                          <a:pt x="45765" y="43265"/>
                          <a:pt x="43860" y="42217"/>
                        </a:cubicBezTo>
                        <a:cubicBezTo>
                          <a:pt x="42241" y="41265"/>
                          <a:pt x="40241" y="38788"/>
                          <a:pt x="38336" y="38026"/>
                        </a:cubicBezTo>
                        <a:cubicBezTo>
                          <a:pt x="37669" y="37740"/>
                          <a:pt x="38240" y="38502"/>
                          <a:pt x="38336" y="38693"/>
                        </a:cubicBezTo>
                        <a:cubicBezTo>
                          <a:pt x="38050" y="39074"/>
                          <a:pt x="36240" y="37931"/>
                          <a:pt x="35192" y="37264"/>
                        </a:cubicBezTo>
                        <a:cubicBezTo>
                          <a:pt x="33764" y="36407"/>
                          <a:pt x="30906" y="34407"/>
                          <a:pt x="32335" y="34597"/>
                        </a:cubicBezTo>
                        <a:cubicBezTo>
                          <a:pt x="33573" y="34788"/>
                          <a:pt x="38240" y="37550"/>
                          <a:pt x="37478" y="36312"/>
                        </a:cubicBezTo>
                        <a:cubicBezTo>
                          <a:pt x="36621" y="34883"/>
                          <a:pt x="34335" y="33740"/>
                          <a:pt x="33192" y="33740"/>
                        </a:cubicBezTo>
                        <a:cubicBezTo>
                          <a:pt x="31668" y="33740"/>
                          <a:pt x="24143" y="28882"/>
                          <a:pt x="24715" y="28215"/>
                        </a:cubicBezTo>
                        <a:cubicBezTo>
                          <a:pt x="24620" y="28406"/>
                          <a:pt x="24620" y="29358"/>
                          <a:pt x="23572" y="28596"/>
                        </a:cubicBezTo>
                        <a:cubicBezTo>
                          <a:pt x="22239" y="27834"/>
                          <a:pt x="19762" y="26310"/>
                          <a:pt x="19476" y="26691"/>
                        </a:cubicBezTo>
                        <a:cubicBezTo>
                          <a:pt x="20143" y="25834"/>
                          <a:pt x="8999" y="18881"/>
                          <a:pt x="6713" y="17262"/>
                        </a:cubicBezTo>
                        <a:cubicBezTo>
                          <a:pt x="2617" y="13737"/>
                          <a:pt x="2331" y="8975"/>
                          <a:pt x="4332" y="4974"/>
                        </a:cubicBezTo>
                        <a:cubicBezTo>
                          <a:pt x="3760" y="5546"/>
                          <a:pt x="3189" y="9356"/>
                          <a:pt x="3950" y="8118"/>
                        </a:cubicBezTo>
                        <a:cubicBezTo>
                          <a:pt x="3950" y="8022"/>
                          <a:pt x="4808" y="6213"/>
                          <a:pt x="4903" y="6213"/>
                        </a:cubicBezTo>
                        <a:cubicBezTo>
                          <a:pt x="5474" y="5451"/>
                          <a:pt x="4998" y="6022"/>
                          <a:pt x="5570" y="5832"/>
                        </a:cubicBezTo>
                        <a:cubicBezTo>
                          <a:pt x="6427" y="5546"/>
                          <a:pt x="8046" y="4784"/>
                          <a:pt x="7951" y="4022"/>
                        </a:cubicBezTo>
                        <a:cubicBezTo>
                          <a:pt x="7951" y="3641"/>
                          <a:pt x="7284" y="3355"/>
                          <a:pt x="9665" y="2688"/>
                        </a:cubicBezTo>
                        <a:cubicBezTo>
                          <a:pt x="10808" y="2402"/>
                          <a:pt x="12428" y="2402"/>
                          <a:pt x="13571" y="2784"/>
                        </a:cubicBezTo>
                        <a:cubicBezTo>
                          <a:pt x="14428" y="3069"/>
                          <a:pt x="14142" y="3355"/>
                          <a:pt x="14714" y="3546"/>
                        </a:cubicBezTo>
                        <a:cubicBezTo>
                          <a:pt x="16523" y="4403"/>
                          <a:pt x="18048" y="5736"/>
                          <a:pt x="19762" y="6689"/>
                        </a:cubicBezTo>
                        <a:cubicBezTo>
                          <a:pt x="22715" y="8594"/>
                          <a:pt x="22524" y="6689"/>
                          <a:pt x="21667" y="6213"/>
                        </a:cubicBezTo>
                        <a:cubicBezTo>
                          <a:pt x="23096" y="7165"/>
                          <a:pt x="25763" y="10404"/>
                          <a:pt x="27096" y="11547"/>
                        </a:cubicBezTo>
                        <a:cubicBezTo>
                          <a:pt x="28525" y="12785"/>
                          <a:pt x="29858" y="13642"/>
                          <a:pt x="28430" y="12118"/>
                        </a:cubicBezTo>
                        <a:cubicBezTo>
                          <a:pt x="27668" y="11261"/>
                          <a:pt x="26525" y="9546"/>
                          <a:pt x="29192" y="11642"/>
                        </a:cubicBezTo>
                        <a:cubicBezTo>
                          <a:pt x="30620" y="12785"/>
                          <a:pt x="31859" y="13833"/>
                          <a:pt x="32811" y="14880"/>
                        </a:cubicBezTo>
                        <a:cubicBezTo>
                          <a:pt x="32907" y="14976"/>
                          <a:pt x="33668" y="15833"/>
                          <a:pt x="34049" y="16023"/>
                        </a:cubicBezTo>
                        <a:cubicBezTo>
                          <a:pt x="33478" y="15642"/>
                          <a:pt x="33478" y="14499"/>
                          <a:pt x="33954" y="14594"/>
                        </a:cubicBezTo>
                        <a:cubicBezTo>
                          <a:pt x="34526" y="14690"/>
                          <a:pt x="37193" y="17833"/>
                          <a:pt x="37478" y="18119"/>
                        </a:cubicBezTo>
                        <a:cubicBezTo>
                          <a:pt x="41384" y="22215"/>
                          <a:pt x="37002" y="16500"/>
                          <a:pt x="37288" y="16595"/>
                        </a:cubicBezTo>
                        <a:cubicBezTo>
                          <a:pt x="38145" y="16881"/>
                          <a:pt x="41860" y="20881"/>
                          <a:pt x="42336" y="20214"/>
                        </a:cubicBezTo>
                        <a:cubicBezTo>
                          <a:pt x="41860" y="20881"/>
                          <a:pt x="52623" y="26977"/>
                          <a:pt x="54528" y="28025"/>
                        </a:cubicBezTo>
                        <a:cubicBezTo>
                          <a:pt x="57005" y="29454"/>
                          <a:pt x="58910" y="30216"/>
                          <a:pt x="61100" y="31359"/>
                        </a:cubicBezTo>
                        <a:cubicBezTo>
                          <a:pt x="62720" y="32216"/>
                          <a:pt x="63482" y="33549"/>
                          <a:pt x="64815" y="34026"/>
                        </a:cubicBezTo>
                        <a:cubicBezTo>
                          <a:pt x="65577" y="34311"/>
                          <a:pt x="67673" y="34692"/>
                          <a:pt x="68625" y="35169"/>
                        </a:cubicBezTo>
                        <a:cubicBezTo>
                          <a:pt x="68435" y="35073"/>
                          <a:pt x="63767" y="34788"/>
                          <a:pt x="67482" y="36026"/>
                        </a:cubicBezTo>
                        <a:cubicBezTo>
                          <a:pt x="69101" y="36597"/>
                          <a:pt x="71387" y="38026"/>
                          <a:pt x="71864" y="37550"/>
                        </a:cubicBezTo>
                        <a:cubicBezTo>
                          <a:pt x="72245" y="37169"/>
                          <a:pt x="74721" y="39360"/>
                          <a:pt x="75102" y="38979"/>
                        </a:cubicBezTo>
                        <a:cubicBezTo>
                          <a:pt x="74721" y="39550"/>
                          <a:pt x="74912" y="40122"/>
                          <a:pt x="77388" y="41741"/>
                        </a:cubicBezTo>
                        <a:cubicBezTo>
                          <a:pt x="79007" y="42789"/>
                          <a:pt x="80436" y="41741"/>
                          <a:pt x="82436" y="42503"/>
                        </a:cubicBezTo>
                        <a:cubicBezTo>
                          <a:pt x="87580" y="44503"/>
                          <a:pt x="86532" y="46789"/>
                          <a:pt x="86151" y="47360"/>
                        </a:cubicBezTo>
                        <a:cubicBezTo>
                          <a:pt x="88437" y="47742"/>
                          <a:pt x="90533" y="48218"/>
                          <a:pt x="93295" y="48980"/>
                        </a:cubicBezTo>
                        <a:cubicBezTo>
                          <a:pt x="93962" y="49932"/>
                          <a:pt x="94438" y="50599"/>
                          <a:pt x="95676" y="51647"/>
                        </a:cubicBezTo>
                        <a:cubicBezTo>
                          <a:pt x="95962" y="51171"/>
                          <a:pt x="98534" y="52790"/>
                          <a:pt x="99867" y="53361"/>
                        </a:cubicBezTo>
                        <a:cubicBezTo>
                          <a:pt x="100629" y="53647"/>
                          <a:pt x="104153" y="54790"/>
                          <a:pt x="103868" y="54409"/>
                        </a:cubicBezTo>
                        <a:cubicBezTo>
                          <a:pt x="104915" y="55647"/>
                          <a:pt x="102153" y="55362"/>
                          <a:pt x="106820" y="57362"/>
                        </a:cubicBezTo>
                        <a:cubicBezTo>
                          <a:pt x="110154" y="58791"/>
                          <a:pt x="111011" y="59457"/>
                          <a:pt x="110535" y="60124"/>
                        </a:cubicBezTo>
                        <a:cubicBezTo>
                          <a:pt x="112345" y="61077"/>
                          <a:pt x="111774" y="60315"/>
                          <a:pt x="112631" y="60505"/>
                        </a:cubicBezTo>
                        <a:cubicBezTo>
                          <a:pt x="113869" y="60791"/>
                          <a:pt x="116250" y="62315"/>
                          <a:pt x="117679" y="62791"/>
                        </a:cubicBezTo>
                        <a:cubicBezTo>
                          <a:pt x="119203" y="63267"/>
                          <a:pt x="118346" y="62410"/>
                          <a:pt x="119298" y="62601"/>
                        </a:cubicBezTo>
                        <a:cubicBezTo>
                          <a:pt x="120346" y="62791"/>
                          <a:pt x="122060" y="64125"/>
                          <a:pt x="122251" y="63744"/>
                        </a:cubicBezTo>
                        <a:cubicBezTo>
                          <a:pt x="121965" y="64315"/>
                          <a:pt x="121584" y="64029"/>
                          <a:pt x="123680" y="65172"/>
                        </a:cubicBezTo>
                        <a:lnTo>
                          <a:pt x="127966" y="67458"/>
                        </a:lnTo>
                        <a:cubicBezTo>
                          <a:pt x="127775" y="67744"/>
                          <a:pt x="127680" y="68220"/>
                          <a:pt x="126061" y="67363"/>
                        </a:cubicBezTo>
                        <a:cubicBezTo>
                          <a:pt x="125394" y="67173"/>
                          <a:pt x="124537" y="66601"/>
                          <a:pt x="124346" y="66887"/>
                        </a:cubicBezTo>
                        <a:cubicBezTo>
                          <a:pt x="128537" y="69077"/>
                          <a:pt x="129490" y="68601"/>
                          <a:pt x="132919" y="69840"/>
                        </a:cubicBezTo>
                        <a:cubicBezTo>
                          <a:pt x="136443" y="71173"/>
                          <a:pt x="132728" y="70602"/>
                          <a:pt x="132728" y="70602"/>
                        </a:cubicBezTo>
                        <a:cubicBezTo>
                          <a:pt x="132728" y="70697"/>
                          <a:pt x="135395" y="71649"/>
                          <a:pt x="135395" y="71649"/>
                        </a:cubicBezTo>
                        <a:cubicBezTo>
                          <a:pt x="136919" y="72030"/>
                          <a:pt x="137300" y="72221"/>
                          <a:pt x="138443" y="73173"/>
                        </a:cubicBezTo>
                        <a:cubicBezTo>
                          <a:pt x="140063" y="74507"/>
                          <a:pt x="144635" y="76983"/>
                          <a:pt x="143206" y="75078"/>
                        </a:cubicBezTo>
                        <a:cubicBezTo>
                          <a:pt x="144158" y="75650"/>
                          <a:pt x="144635" y="75650"/>
                          <a:pt x="145016" y="75840"/>
                        </a:cubicBezTo>
                        <a:cubicBezTo>
                          <a:pt x="145587" y="76031"/>
                          <a:pt x="144349" y="76507"/>
                          <a:pt x="144349" y="76698"/>
                        </a:cubicBezTo>
                        <a:cubicBezTo>
                          <a:pt x="144349" y="77079"/>
                          <a:pt x="145492" y="77460"/>
                          <a:pt x="146349" y="77745"/>
                        </a:cubicBezTo>
                        <a:cubicBezTo>
                          <a:pt x="150254" y="79174"/>
                          <a:pt x="150254" y="77650"/>
                          <a:pt x="154350" y="79746"/>
                        </a:cubicBezTo>
                        <a:cubicBezTo>
                          <a:pt x="154160" y="80127"/>
                          <a:pt x="153683" y="80508"/>
                          <a:pt x="154350" y="81269"/>
                        </a:cubicBezTo>
                        <a:cubicBezTo>
                          <a:pt x="155398" y="82603"/>
                          <a:pt x="158160" y="83460"/>
                          <a:pt x="158446" y="82889"/>
                        </a:cubicBezTo>
                        <a:cubicBezTo>
                          <a:pt x="158160" y="83365"/>
                          <a:pt x="158636" y="84222"/>
                          <a:pt x="161018" y="85365"/>
                        </a:cubicBezTo>
                        <a:cubicBezTo>
                          <a:pt x="161113" y="85080"/>
                          <a:pt x="160732" y="83079"/>
                          <a:pt x="163018" y="84984"/>
                        </a:cubicBezTo>
                        <a:cubicBezTo>
                          <a:pt x="164161" y="86032"/>
                          <a:pt x="163875" y="86604"/>
                          <a:pt x="166447" y="87842"/>
                        </a:cubicBezTo>
                        <a:cubicBezTo>
                          <a:pt x="168066" y="88604"/>
                          <a:pt x="168828" y="88509"/>
                          <a:pt x="170448" y="89461"/>
                        </a:cubicBezTo>
                        <a:cubicBezTo>
                          <a:pt x="170162" y="90033"/>
                          <a:pt x="177401" y="93271"/>
                          <a:pt x="178734" y="93843"/>
                        </a:cubicBezTo>
                        <a:cubicBezTo>
                          <a:pt x="181020" y="94795"/>
                          <a:pt x="178258" y="92700"/>
                          <a:pt x="179020" y="92795"/>
                        </a:cubicBezTo>
                        <a:cubicBezTo>
                          <a:pt x="181115" y="93271"/>
                          <a:pt x="182258" y="95557"/>
                          <a:pt x="182354" y="95843"/>
                        </a:cubicBezTo>
                        <a:cubicBezTo>
                          <a:pt x="182640" y="96414"/>
                          <a:pt x="186164" y="97938"/>
                          <a:pt x="187211" y="98415"/>
                        </a:cubicBezTo>
                        <a:cubicBezTo>
                          <a:pt x="190164" y="99748"/>
                          <a:pt x="193117" y="100891"/>
                          <a:pt x="195974" y="102034"/>
                        </a:cubicBezTo>
                        <a:cubicBezTo>
                          <a:pt x="196832" y="102320"/>
                          <a:pt x="202166" y="104034"/>
                          <a:pt x="202547" y="104320"/>
                        </a:cubicBezTo>
                        <a:cubicBezTo>
                          <a:pt x="203214" y="104796"/>
                          <a:pt x="197308" y="103749"/>
                          <a:pt x="199403" y="104510"/>
                        </a:cubicBezTo>
                        <a:cubicBezTo>
                          <a:pt x="201118" y="105177"/>
                          <a:pt x="209119" y="107844"/>
                          <a:pt x="209309" y="107463"/>
                        </a:cubicBezTo>
                        <a:cubicBezTo>
                          <a:pt x="209024" y="107940"/>
                          <a:pt x="210452" y="108797"/>
                          <a:pt x="212453" y="109749"/>
                        </a:cubicBezTo>
                        <a:cubicBezTo>
                          <a:pt x="214072" y="110511"/>
                          <a:pt x="215882" y="111273"/>
                          <a:pt x="217596" y="111845"/>
                        </a:cubicBezTo>
                        <a:cubicBezTo>
                          <a:pt x="218930" y="112321"/>
                          <a:pt x="219501" y="112131"/>
                          <a:pt x="220835" y="112607"/>
                        </a:cubicBezTo>
                        <a:cubicBezTo>
                          <a:pt x="224835" y="113940"/>
                          <a:pt x="226931" y="115845"/>
                          <a:pt x="229979" y="117560"/>
                        </a:cubicBezTo>
                        <a:cubicBezTo>
                          <a:pt x="230931" y="118036"/>
                          <a:pt x="230931" y="117941"/>
                          <a:pt x="231026" y="117750"/>
                        </a:cubicBezTo>
                        <a:cubicBezTo>
                          <a:pt x="232169" y="118227"/>
                          <a:pt x="233408" y="118798"/>
                          <a:pt x="234551" y="119274"/>
                        </a:cubicBezTo>
                        <a:cubicBezTo>
                          <a:pt x="236646" y="120227"/>
                          <a:pt x="238646" y="120608"/>
                          <a:pt x="241028" y="121656"/>
                        </a:cubicBezTo>
                        <a:cubicBezTo>
                          <a:pt x="243123" y="122513"/>
                          <a:pt x="244361" y="123180"/>
                          <a:pt x="246266" y="124132"/>
                        </a:cubicBezTo>
                        <a:cubicBezTo>
                          <a:pt x="247219" y="124608"/>
                          <a:pt x="249029" y="125466"/>
                          <a:pt x="249791" y="125466"/>
                        </a:cubicBezTo>
                        <a:cubicBezTo>
                          <a:pt x="251219" y="125561"/>
                          <a:pt x="257315" y="128514"/>
                          <a:pt x="259506" y="129371"/>
                        </a:cubicBezTo>
                        <a:cubicBezTo>
                          <a:pt x="260364" y="129657"/>
                          <a:pt x="266745" y="131752"/>
                          <a:pt x="267126" y="131847"/>
                        </a:cubicBezTo>
                        <a:cubicBezTo>
                          <a:pt x="267412" y="132133"/>
                          <a:pt x="265983" y="132038"/>
                          <a:pt x="265888" y="132038"/>
                        </a:cubicBezTo>
                        <a:lnTo>
                          <a:pt x="269222" y="132990"/>
                        </a:lnTo>
                        <a:cubicBezTo>
                          <a:pt x="269603" y="133085"/>
                          <a:pt x="272079" y="133181"/>
                          <a:pt x="272651" y="133371"/>
                        </a:cubicBezTo>
                        <a:cubicBezTo>
                          <a:pt x="272936" y="133467"/>
                          <a:pt x="272460" y="133943"/>
                          <a:pt x="273032" y="134324"/>
                        </a:cubicBezTo>
                        <a:cubicBezTo>
                          <a:pt x="274079" y="134895"/>
                          <a:pt x="275984" y="135657"/>
                          <a:pt x="277223" y="136134"/>
                        </a:cubicBezTo>
                        <a:cubicBezTo>
                          <a:pt x="279128" y="136610"/>
                          <a:pt x="282271" y="137467"/>
                          <a:pt x="281890" y="138229"/>
                        </a:cubicBezTo>
                        <a:cubicBezTo>
                          <a:pt x="281985" y="138039"/>
                          <a:pt x="283985" y="138419"/>
                          <a:pt x="283795" y="138134"/>
                        </a:cubicBezTo>
                        <a:cubicBezTo>
                          <a:pt x="284652" y="139086"/>
                          <a:pt x="285700" y="139467"/>
                          <a:pt x="288367" y="140610"/>
                        </a:cubicBezTo>
                        <a:cubicBezTo>
                          <a:pt x="289605" y="141087"/>
                          <a:pt x="291510" y="141944"/>
                          <a:pt x="292653" y="142230"/>
                        </a:cubicBezTo>
                        <a:cubicBezTo>
                          <a:pt x="293415" y="142420"/>
                          <a:pt x="292844" y="142039"/>
                          <a:pt x="293796" y="142325"/>
                        </a:cubicBezTo>
                        <a:cubicBezTo>
                          <a:pt x="296558" y="143373"/>
                          <a:pt x="297320" y="144135"/>
                          <a:pt x="300273" y="145277"/>
                        </a:cubicBezTo>
                        <a:cubicBezTo>
                          <a:pt x="301511" y="145754"/>
                          <a:pt x="307703" y="147849"/>
                          <a:pt x="307417" y="148421"/>
                        </a:cubicBezTo>
                        <a:cubicBezTo>
                          <a:pt x="310560" y="149564"/>
                          <a:pt x="307989" y="147754"/>
                          <a:pt x="310179" y="148326"/>
                        </a:cubicBezTo>
                        <a:cubicBezTo>
                          <a:pt x="311322" y="148611"/>
                          <a:pt x="312179" y="149564"/>
                          <a:pt x="312370" y="149754"/>
                        </a:cubicBezTo>
                        <a:cubicBezTo>
                          <a:pt x="313132" y="150135"/>
                          <a:pt x="313989" y="150516"/>
                          <a:pt x="314656" y="150897"/>
                        </a:cubicBezTo>
                        <a:cubicBezTo>
                          <a:pt x="316656" y="151755"/>
                          <a:pt x="325515" y="153850"/>
                          <a:pt x="325229" y="154517"/>
                        </a:cubicBezTo>
                        <a:cubicBezTo>
                          <a:pt x="325229" y="154326"/>
                          <a:pt x="326276" y="153374"/>
                          <a:pt x="327515" y="153850"/>
                        </a:cubicBezTo>
                        <a:cubicBezTo>
                          <a:pt x="328182" y="154136"/>
                          <a:pt x="328562" y="154802"/>
                          <a:pt x="328753" y="154898"/>
                        </a:cubicBezTo>
                        <a:cubicBezTo>
                          <a:pt x="329134" y="155088"/>
                          <a:pt x="330086" y="155565"/>
                          <a:pt x="330467" y="155755"/>
                        </a:cubicBezTo>
                        <a:cubicBezTo>
                          <a:pt x="332087" y="156517"/>
                          <a:pt x="332944" y="156803"/>
                          <a:pt x="334658" y="157279"/>
                        </a:cubicBezTo>
                        <a:cubicBezTo>
                          <a:pt x="335230" y="157469"/>
                          <a:pt x="336087" y="157660"/>
                          <a:pt x="336373" y="157946"/>
                        </a:cubicBezTo>
                        <a:cubicBezTo>
                          <a:pt x="337040" y="158517"/>
                          <a:pt x="334658" y="158422"/>
                          <a:pt x="335135" y="158708"/>
                        </a:cubicBezTo>
                        <a:cubicBezTo>
                          <a:pt x="335706" y="159089"/>
                          <a:pt x="339421" y="159660"/>
                          <a:pt x="340469" y="159946"/>
                        </a:cubicBezTo>
                        <a:cubicBezTo>
                          <a:pt x="343517" y="160899"/>
                          <a:pt x="346565" y="162423"/>
                          <a:pt x="349422" y="163661"/>
                        </a:cubicBezTo>
                        <a:cubicBezTo>
                          <a:pt x="352470" y="164899"/>
                          <a:pt x="350470" y="161946"/>
                          <a:pt x="354661" y="164327"/>
                        </a:cubicBezTo>
                        <a:cubicBezTo>
                          <a:pt x="356757" y="165566"/>
                          <a:pt x="357423" y="166328"/>
                          <a:pt x="360948" y="167281"/>
                        </a:cubicBezTo>
                        <a:cubicBezTo>
                          <a:pt x="362186" y="167661"/>
                          <a:pt x="365519" y="167376"/>
                          <a:pt x="365710" y="168519"/>
                        </a:cubicBezTo>
                        <a:cubicBezTo>
                          <a:pt x="365900" y="169757"/>
                          <a:pt x="369996" y="170138"/>
                          <a:pt x="371806" y="170328"/>
                        </a:cubicBezTo>
                        <a:cubicBezTo>
                          <a:pt x="375235" y="170709"/>
                          <a:pt x="375997" y="172043"/>
                          <a:pt x="378950" y="173091"/>
                        </a:cubicBezTo>
                        <a:cubicBezTo>
                          <a:pt x="381998" y="174234"/>
                          <a:pt x="380188" y="172233"/>
                          <a:pt x="380950" y="172138"/>
                        </a:cubicBezTo>
                        <a:cubicBezTo>
                          <a:pt x="381712" y="172043"/>
                          <a:pt x="384569" y="174615"/>
                          <a:pt x="385808" y="174519"/>
                        </a:cubicBezTo>
                        <a:cubicBezTo>
                          <a:pt x="386189" y="174519"/>
                          <a:pt x="384950" y="173852"/>
                          <a:pt x="385808" y="173948"/>
                        </a:cubicBezTo>
                        <a:cubicBezTo>
                          <a:pt x="386284" y="173948"/>
                          <a:pt x="388284" y="174615"/>
                          <a:pt x="388665" y="174900"/>
                        </a:cubicBezTo>
                        <a:cubicBezTo>
                          <a:pt x="390284" y="175853"/>
                          <a:pt x="387236" y="175472"/>
                          <a:pt x="390761" y="176901"/>
                        </a:cubicBezTo>
                        <a:cubicBezTo>
                          <a:pt x="395428" y="178806"/>
                          <a:pt x="401524" y="180520"/>
                          <a:pt x="406382" y="181568"/>
                        </a:cubicBezTo>
                        <a:cubicBezTo>
                          <a:pt x="408001" y="181949"/>
                          <a:pt x="408287" y="181854"/>
                          <a:pt x="409906" y="182330"/>
                        </a:cubicBezTo>
                        <a:cubicBezTo>
                          <a:pt x="412954" y="182520"/>
                          <a:pt x="410477" y="183568"/>
                          <a:pt x="410763" y="183663"/>
                        </a:cubicBezTo>
                        <a:cubicBezTo>
                          <a:pt x="413621" y="184521"/>
                          <a:pt x="412764" y="182616"/>
                          <a:pt x="416288" y="184711"/>
                        </a:cubicBezTo>
                        <a:cubicBezTo>
                          <a:pt x="416954" y="184902"/>
                          <a:pt x="418002" y="185187"/>
                          <a:pt x="418669" y="185283"/>
                        </a:cubicBezTo>
                        <a:cubicBezTo>
                          <a:pt x="420383" y="185759"/>
                          <a:pt x="433147" y="188426"/>
                          <a:pt x="432861" y="189188"/>
                        </a:cubicBezTo>
                        <a:lnTo>
                          <a:pt x="438195" y="189378"/>
                        </a:lnTo>
                        <a:cubicBezTo>
                          <a:pt x="438005" y="190045"/>
                          <a:pt x="440386" y="190807"/>
                          <a:pt x="442482" y="191379"/>
                        </a:cubicBezTo>
                        <a:cubicBezTo>
                          <a:pt x="444767" y="192045"/>
                          <a:pt x="444386" y="192426"/>
                          <a:pt x="445339" y="193093"/>
                        </a:cubicBezTo>
                        <a:cubicBezTo>
                          <a:pt x="446101" y="193665"/>
                          <a:pt x="449054" y="192712"/>
                          <a:pt x="451340" y="193284"/>
                        </a:cubicBezTo>
                        <a:cubicBezTo>
                          <a:pt x="451244" y="193474"/>
                          <a:pt x="449911" y="194331"/>
                          <a:pt x="450673" y="194617"/>
                        </a:cubicBezTo>
                        <a:cubicBezTo>
                          <a:pt x="452483" y="195284"/>
                          <a:pt x="455816" y="195665"/>
                          <a:pt x="456102" y="195284"/>
                        </a:cubicBezTo>
                        <a:cubicBezTo>
                          <a:pt x="456293" y="194998"/>
                          <a:pt x="454769" y="194236"/>
                          <a:pt x="456769" y="194712"/>
                        </a:cubicBezTo>
                        <a:cubicBezTo>
                          <a:pt x="458102" y="194998"/>
                          <a:pt x="458388" y="195189"/>
                          <a:pt x="459055" y="195665"/>
                        </a:cubicBezTo>
                        <a:cubicBezTo>
                          <a:pt x="460103" y="196427"/>
                          <a:pt x="458293" y="196617"/>
                          <a:pt x="459245" y="197284"/>
                        </a:cubicBezTo>
                        <a:cubicBezTo>
                          <a:pt x="459436" y="197379"/>
                          <a:pt x="460960" y="197094"/>
                          <a:pt x="460960" y="197094"/>
                        </a:cubicBezTo>
                        <a:cubicBezTo>
                          <a:pt x="462103" y="197094"/>
                          <a:pt x="463341" y="197379"/>
                          <a:pt x="464770" y="197665"/>
                        </a:cubicBezTo>
                        <a:cubicBezTo>
                          <a:pt x="466008" y="197951"/>
                          <a:pt x="466103" y="198237"/>
                          <a:pt x="467056" y="198332"/>
                        </a:cubicBezTo>
                        <a:cubicBezTo>
                          <a:pt x="468390" y="198427"/>
                          <a:pt x="468961" y="198332"/>
                          <a:pt x="469818" y="198332"/>
                        </a:cubicBezTo>
                        <a:cubicBezTo>
                          <a:pt x="471057" y="198332"/>
                          <a:pt x="471437" y="199665"/>
                          <a:pt x="473438" y="199760"/>
                        </a:cubicBezTo>
                        <a:cubicBezTo>
                          <a:pt x="474390" y="199760"/>
                          <a:pt x="474581" y="199475"/>
                          <a:pt x="475628" y="199665"/>
                        </a:cubicBezTo>
                        <a:cubicBezTo>
                          <a:pt x="476676" y="199856"/>
                          <a:pt x="477915" y="200142"/>
                          <a:pt x="479057" y="200427"/>
                        </a:cubicBezTo>
                        <a:cubicBezTo>
                          <a:pt x="476295" y="199760"/>
                          <a:pt x="472104" y="199570"/>
                          <a:pt x="476676" y="200713"/>
                        </a:cubicBezTo>
                        <a:cubicBezTo>
                          <a:pt x="478772" y="201285"/>
                          <a:pt x="482772" y="202047"/>
                          <a:pt x="482963" y="201475"/>
                        </a:cubicBezTo>
                        <a:cubicBezTo>
                          <a:pt x="482582" y="202618"/>
                          <a:pt x="495917" y="205285"/>
                          <a:pt x="499250" y="206142"/>
                        </a:cubicBezTo>
                        <a:cubicBezTo>
                          <a:pt x="502299" y="206904"/>
                          <a:pt x="501251" y="206047"/>
                          <a:pt x="501441" y="205381"/>
                        </a:cubicBezTo>
                        <a:cubicBezTo>
                          <a:pt x="503060" y="204999"/>
                          <a:pt x="503537" y="205094"/>
                          <a:pt x="504775" y="206142"/>
                        </a:cubicBezTo>
                        <a:cubicBezTo>
                          <a:pt x="504394" y="207381"/>
                          <a:pt x="512014" y="209571"/>
                          <a:pt x="515824" y="210238"/>
                        </a:cubicBezTo>
                        <a:cubicBezTo>
                          <a:pt x="517919" y="210714"/>
                          <a:pt x="520301" y="211191"/>
                          <a:pt x="521920" y="211095"/>
                        </a:cubicBezTo>
                        <a:cubicBezTo>
                          <a:pt x="524206" y="210905"/>
                          <a:pt x="525444" y="211000"/>
                          <a:pt x="528873" y="211762"/>
                        </a:cubicBezTo>
                        <a:cubicBezTo>
                          <a:pt x="525254" y="211000"/>
                          <a:pt x="523634" y="211476"/>
                          <a:pt x="528111" y="212429"/>
                        </a:cubicBezTo>
                        <a:lnTo>
                          <a:pt x="538398" y="214524"/>
                        </a:lnTo>
                        <a:cubicBezTo>
                          <a:pt x="542494" y="215382"/>
                          <a:pt x="544304" y="215667"/>
                          <a:pt x="546399" y="215191"/>
                        </a:cubicBezTo>
                        <a:cubicBezTo>
                          <a:pt x="545447" y="215382"/>
                          <a:pt x="544494" y="215572"/>
                          <a:pt x="545066" y="216144"/>
                        </a:cubicBezTo>
                        <a:cubicBezTo>
                          <a:pt x="545351" y="216429"/>
                          <a:pt x="547923" y="217191"/>
                          <a:pt x="548209" y="216906"/>
                        </a:cubicBezTo>
                        <a:cubicBezTo>
                          <a:pt x="548495" y="216525"/>
                          <a:pt x="550876" y="217191"/>
                          <a:pt x="552686" y="217477"/>
                        </a:cubicBezTo>
                        <a:cubicBezTo>
                          <a:pt x="553638" y="217572"/>
                          <a:pt x="553733" y="217191"/>
                          <a:pt x="554591" y="217191"/>
                        </a:cubicBezTo>
                        <a:cubicBezTo>
                          <a:pt x="555924" y="217191"/>
                          <a:pt x="556972" y="217953"/>
                          <a:pt x="558115" y="218239"/>
                        </a:cubicBezTo>
                        <a:cubicBezTo>
                          <a:pt x="559258" y="218525"/>
                          <a:pt x="560496" y="218810"/>
                          <a:pt x="561734" y="219001"/>
                        </a:cubicBezTo>
                        <a:cubicBezTo>
                          <a:pt x="563068" y="219192"/>
                          <a:pt x="564687" y="219382"/>
                          <a:pt x="565259" y="219192"/>
                        </a:cubicBezTo>
                        <a:cubicBezTo>
                          <a:pt x="565830" y="219001"/>
                          <a:pt x="567259" y="219382"/>
                          <a:pt x="568783" y="219668"/>
                        </a:cubicBezTo>
                        <a:cubicBezTo>
                          <a:pt x="568783" y="220239"/>
                          <a:pt x="567831" y="220239"/>
                          <a:pt x="570688" y="220525"/>
                        </a:cubicBezTo>
                        <a:cubicBezTo>
                          <a:pt x="572212" y="220620"/>
                          <a:pt x="573926" y="220811"/>
                          <a:pt x="575546" y="220906"/>
                        </a:cubicBezTo>
                        <a:cubicBezTo>
                          <a:pt x="575355" y="220906"/>
                          <a:pt x="578499" y="221097"/>
                          <a:pt x="577927" y="221287"/>
                        </a:cubicBezTo>
                        <a:cubicBezTo>
                          <a:pt x="577736" y="221382"/>
                          <a:pt x="576784" y="221287"/>
                          <a:pt x="577165" y="221668"/>
                        </a:cubicBezTo>
                        <a:cubicBezTo>
                          <a:pt x="579737" y="222144"/>
                          <a:pt x="579356" y="221859"/>
                          <a:pt x="580975" y="221859"/>
                        </a:cubicBezTo>
                        <a:cubicBezTo>
                          <a:pt x="582023" y="221859"/>
                          <a:pt x="584785" y="221954"/>
                          <a:pt x="585547" y="222525"/>
                        </a:cubicBezTo>
                        <a:cubicBezTo>
                          <a:pt x="586595" y="223287"/>
                          <a:pt x="584785" y="223097"/>
                          <a:pt x="588119" y="223954"/>
                        </a:cubicBezTo>
                        <a:cubicBezTo>
                          <a:pt x="589928" y="224335"/>
                          <a:pt x="592405" y="225002"/>
                          <a:pt x="594310" y="225288"/>
                        </a:cubicBezTo>
                        <a:cubicBezTo>
                          <a:pt x="596406" y="225573"/>
                          <a:pt x="595072" y="225002"/>
                          <a:pt x="595262" y="224716"/>
                        </a:cubicBezTo>
                        <a:cubicBezTo>
                          <a:pt x="595643" y="224431"/>
                          <a:pt x="597358" y="224431"/>
                          <a:pt x="598406" y="224907"/>
                        </a:cubicBezTo>
                        <a:cubicBezTo>
                          <a:pt x="599168" y="225192"/>
                          <a:pt x="602406" y="226050"/>
                          <a:pt x="602501" y="225573"/>
                        </a:cubicBezTo>
                        <a:cubicBezTo>
                          <a:pt x="602311" y="226716"/>
                          <a:pt x="610598" y="227002"/>
                          <a:pt x="612598" y="227288"/>
                        </a:cubicBezTo>
                        <a:cubicBezTo>
                          <a:pt x="614503" y="227574"/>
                          <a:pt x="614122" y="227669"/>
                          <a:pt x="615741" y="228050"/>
                        </a:cubicBezTo>
                        <a:cubicBezTo>
                          <a:pt x="617551" y="228431"/>
                          <a:pt x="619646" y="228717"/>
                          <a:pt x="621551" y="229002"/>
                        </a:cubicBezTo>
                        <a:cubicBezTo>
                          <a:pt x="622980" y="229288"/>
                          <a:pt x="632982" y="230336"/>
                          <a:pt x="632886" y="230907"/>
                        </a:cubicBezTo>
                        <a:cubicBezTo>
                          <a:pt x="635458" y="231193"/>
                          <a:pt x="636220" y="231193"/>
                          <a:pt x="636410" y="230622"/>
                        </a:cubicBezTo>
                        <a:cubicBezTo>
                          <a:pt x="636506" y="230336"/>
                          <a:pt x="638506" y="230050"/>
                          <a:pt x="639744" y="230145"/>
                        </a:cubicBezTo>
                        <a:cubicBezTo>
                          <a:pt x="639554" y="230145"/>
                          <a:pt x="640506" y="231193"/>
                          <a:pt x="641078" y="231384"/>
                        </a:cubicBezTo>
                        <a:cubicBezTo>
                          <a:pt x="642507" y="231860"/>
                          <a:pt x="644888" y="232146"/>
                          <a:pt x="646602" y="232146"/>
                        </a:cubicBezTo>
                        <a:cubicBezTo>
                          <a:pt x="648126" y="232146"/>
                          <a:pt x="649936" y="232146"/>
                          <a:pt x="651650" y="232336"/>
                        </a:cubicBezTo>
                        <a:cubicBezTo>
                          <a:pt x="651936" y="232336"/>
                          <a:pt x="652889" y="232908"/>
                          <a:pt x="653460" y="233098"/>
                        </a:cubicBezTo>
                        <a:cubicBezTo>
                          <a:pt x="656223" y="233765"/>
                          <a:pt x="656413" y="232050"/>
                          <a:pt x="658794" y="232336"/>
                        </a:cubicBezTo>
                        <a:cubicBezTo>
                          <a:pt x="662318" y="232717"/>
                          <a:pt x="658508" y="233574"/>
                          <a:pt x="660794" y="233956"/>
                        </a:cubicBezTo>
                        <a:cubicBezTo>
                          <a:pt x="664700" y="234717"/>
                          <a:pt x="668986" y="234051"/>
                          <a:pt x="672320" y="233956"/>
                        </a:cubicBezTo>
                        <a:cubicBezTo>
                          <a:pt x="672986" y="233956"/>
                          <a:pt x="680702" y="234146"/>
                          <a:pt x="677463" y="234527"/>
                        </a:cubicBezTo>
                        <a:cubicBezTo>
                          <a:pt x="673939" y="234241"/>
                          <a:pt x="672986" y="234717"/>
                          <a:pt x="676511" y="235194"/>
                        </a:cubicBezTo>
                        <a:cubicBezTo>
                          <a:pt x="677654" y="235384"/>
                          <a:pt x="681845" y="235670"/>
                          <a:pt x="681464" y="235098"/>
                        </a:cubicBezTo>
                        <a:cubicBezTo>
                          <a:pt x="681368" y="234908"/>
                          <a:pt x="679368" y="234241"/>
                          <a:pt x="680321" y="234146"/>
                        </a:cubicBezTo>
                        <a:cubicBezTo>
                          <a:pt x="680511" y="234146"/>
                          <a:pt x="686607" y="236337"/>
                          <a:pt x="687465" y="235860"/>
                        </a:cubicBezTo>
                        <a:cubicBezTo>
                          <a:pt x="687941" y="235575"/>
                          <a:pt x="687465" y="235098"/>
                          <a:pt x="688131" y="234813"/>
                        </a:cubicBezTo>
                        <a:cubicBezTo>
                          <a:pt x="688798" y="234527"/>
                          <a:pt x="690227" y="234527"/>
                          <a:pt x="691274" y="234336"/>
                        </a:cubicBezTo>
                        <a:cubicBezTo>
                          <a:pt x="691179" y="235194"/>
                          <a:pt x="690798" y="235479"/>
                          <a:pt x="694703" y="235860"/>
                        </a:cubicBezTo>
                        <a:cubicBezTo>
                          <a:pt x="695656" y="235956"/>
                          <a:pt x="701561" y="235956"/>
                          <a:pt x="699752" y="235384"/>
                        </a:cubicBezTo>
                        <a:lnTo>
                          <a:pt x="703181" y="235670"/>
                        </a:lnTo>
                        <a:cubicBezTo>
                          <a:pt x="703276" y="235956"/>
                          <a:pt x="702419" y="236337"/>
                          <a:pt x="703181" y="236622"/>
                        </a:cubicBezTo>
                        <a:cubicBezTo>
                          <a:pt x="704133" y="237003"/>
                          <a:pt x="706324" y="237289"/>
                          <a:pt x="707848" y="237289"/>
                        </a:cubicBezTo>
                        <a:cubicBezTo>
                          <a:pt x="711372" y="237289"/>
                          <a:pt x="712515" y="235860"/>
                          <a:pt x="715087" y="237289"/>
                        </a:cubicBezTo>
                        <a:cubicBezTo>
                          <a:pt x="714896" y="238718"/>
                          <a:pt x="717849" y="237099"/>
                          <a:pt x="720516" y="237194"/>
                        </a:cubicBezTo>
                        <a:cubicBezTo>
                          <a:pt x="722326" y="237289"/>
                          <a:pt x="724707" y="238146"/>
                          <a:pt x="726136" y="237956"/>
                        </a:cubicBezTo>
                        <a:cubicBezTo>
                          <a:pt x="726422" y="237956"/>
                          <a:pt x="728898" y="237289"/>
                          <a:pt x="728803" y="237194"/>
                        </a:cubicBezTo>
                        <a:cubicBezTo>
                          <a:pt x="729946" y="237670"/>
                          <a:pt x="728327" y="237860"/>
                          <a:pt x="731089" y="238242"/>
                        </a:cubicBezTo>
                        <a:cubicBezTo>
                          <a:pt x="732327" y="238432"/>
                          <a:pt x="734899" y="238718"/>
                          <a:pt x="735566" y="238242"/>
                        </a:cubicBezTo>
                        <a:cubicBezTo>
                          <a:pt x="736233" y="237860"/>
                          <a:pt x="738614" y="238146"/>
                          <a:pt x="740328" y="238242"/>
                        </a:cubicBezTo>
                        <a:cubicBezTo>
                          <a:pt x="741376" y="238242"/>
                          <a:pt x="741948" y="237480"/>
                          <a:pt x="744329" y="237575"/>
                        </a:cubicBezTo>
                        <a:lnTo>
                          <a:pt x="744233" y="238432"/>
                        </a:lnTo>
                        <a:cubicBezTo>
                          <a:pt x="745472" y="238527"/>
                          <a:pt x="747662" y="238623"/>
                          <a:pt x="747662" y="238146"/>
                        </a:cubicBezTo>
                        <a:cubicBezTo>
                          <a:pt x="749186" y="237860"/>
                          <a:pt x="749567" y="237860"/>
                          <a:pt x="751091" y="238242"/>
                        </a:cubicBezTo>
                        <a:cubicBezTo>
                          <a:pt x="752616" y="238337"/>
                          <a:pt x="752806" y="238242"/>
                          <a:pt x="752806" y="237860"/>
                        </a:cubicBezTo>
                        <a:cubicBezTo>
                          <a:pt x="752806" y="237384"/>
                          <a:pt x="754997" y="237480"/>
                          <a:pt x="756235" y="237480"/>
                        </a:cubicBezTo>
                        <a:lnTo>
                          <a:pt x="756140" y="238908"/>
                        </a:lnTo>
                        <a:cubicBezTo>
                          <a:pt x="756140" y="238337"/>
                          <a:pt x="761664" y="238242"/>
                          <a:pt x="763379" y="238242"/>
                        </a:cubicBezTo>
                        <a:cubicBezTo>
                          <a:pt x="765760" y="238242"/>
                          <a:pt x="765665" y="238623"/>
                          <a:pt x="767379" y="238813"/>
                        </a:cubicBezTo>
                        <a:cubicBezTo>
                          <a:pt x="774809" y="239289"/>
                          <a:pt x="782715" y="239099"/>
                          <a:pt x="790334" y="239099"/>
                        </a:cubicBezTo>
                        <a:cubicBezTo>
                          <a:pt x="790239" y="239099"/>
                          <a:pt x="790811" y="239480"/>
                          <a:pt x="792144" y="239480"/>
                        </a:cubicBezTo>
                        <a:cubicBezTo>
                          <a:pt x="793383" y="239480"/>
                          <a:pt x="794716" y="239480"/>
                          <a:pt x="795954" y="239385"/>
                        </a:cubicBezTo>
                        <a:lnTo>
                          <a:pt x="808146" y="238527"/>
                        </a:lnTo>
                        <a:cubicBezTo>
                          <a:pt x="813575" y="238146"/>
                          <a:pt x="819386" y="237765"/>
                          <a:pt x="824720" y="237289"/>
                        </a:cubicBezTo>
                        <a:cubicBezTo>
                          <a:pt x="826910" y="237099"/>
                          <a:pt x="829101" y="236908"/>
                          <a:pt x="830244" y="236527"/>
                        </a:cubicBezTo>
                        <a:cubicBezTo>
                          <a:pt x="831006" y="236241"/>
                          <a:pt x="833007" y="236241"/>
                          <a:pt x="834149" y="236146"/>
                        </a:cubicBezTo>
                        <a:cubicBezTo>
                          <a:pt x="833102" y="236146"/>
                          <a:pt x="832149" y="236527"/>
                          <a:pt x="833673" y="236527"/>
                        </a:cubicBezTo>
                        <a:cubicBezTo>
                          <a:pt x="836816" y="236622"/>
                          <a:pt x="840245" y="236241"/>
                          <a:pt x="843389" y="235956"/>
                        </a:cubicBezTo>
                        <a:cubicBezTo>
                          <a:pt x="844722" y="235860"/>
                          <a:pt x="848437" y="235670"/>
                          <a:pt x="849294" y="235194"/>
                        </a:cubicBezTo>
                        <a:cubicBezTo>
                          <a:pt x="849961" y="234908"/>
                          <a:pt x="848818" y="234146"/>
                          <a:pt x="848818" y="233860"/>
                        </a:cubicBezTo>
                        <a:cubicBezTo>
                          <a:pt x="851390" y="233669"/>
                          <a:pt x="852057" y="234432"/>
                          <a:pt x="852247" y="234813"/>
                        </a:cubicBezTo>
                        <a:cubicBezTo>
                          <a:pt x="852437" y="235479"/>
                          <a:pt x="855200" y="234908"/>
                          <a:pt x="857676" y="234717"/>
                        </a:cubicBezTo>
                        <a:cubicBezTo>
                          <a:pt x="861010" y="234432"/>
                          <a:pt x="864725" y="234051"/>
                          <a:pt x="867963" y="233956"/>
                        </a:cubicBezTo>
                        <a:cubicBezTo>
                          <a:pt x="868535" y="233956"/>
                          <a:pt x="869392" y="234146"/>
                          <a:pt x="869773" y="234051"/>
                        </a:cubicBezTo>
                        <a:cubicBezTo>
                          <a:pt x="871487" y="233860"/>
                          <a:pt x="872345" y="233479"/>
                          <a:pt x="873774" y="233098"/>
                        </a:cubicBezTo>
                        <a:cubicBezTo>
                          <a:pt x="876631" y="232336"/>
                          <a:pt x="880632" y="232908"/>
                          <a:pt x="883584" y="232622"/>
                        </a:cubicBezTo>
                        <a:cubicBezTo>
                          <a:pt x="886823" y="232336"/>
                          <a:pt x="887490" y="231669"/>
                          <a:pt x="889014" y="230907"/>
                        </a:cubicBezTo>
                        <a:cubicBezTo>
                          <a:pt x="891776" y="229479"/>
                          <a:pt x="891014" y="231193"/>
                          <a:pt x="891299" y="231384"/>
                        </a:cubicBezTo>
                        <a:cubicBezTo>
                          <a:pt x="891966" y="231955"/>
                          <a:pt x="895395" y="230241"/>
                          <a:pt x="895776" y="230145"/>
                        </a:cubicBezTo>
                        <a:cubicBezTo>
                          <a:pt x="898443" y="229288"/>
                          <a:pt x="899300" y="230145"/>
                          <a:pt x="901206" y="230145"/>
                        </a:cubicBezTo>
                        <a:cubicBezTo>
                          <a:pt x="903587" y="230145"/>
                          <a:pt x="906635" y="229574"/>
                          <a:pt x="909016" y="229098"/>
                        </a:cubicBezTo>
                        <a:cubicBezTo>
                          <a:pt x="910445" y="228812"/>
                          <a:pt x="918922" y="227288"/>
                          <a:pt x="919017" y="228050"/>
                        </a:cubicBezTo>
                        <a:cubicBezTo>
                          <a:pt x="920922" y="227955"/>
                          <a:pt x="923208" y="227383"/>
                          <a:pt x="925018" y="227097"/>
                        </a:cubicBezTo>
                        <a:cubicBezTo>
                          <a:pt x="927971" y="226240"/>
                          <a:pt x="931495" y="227859"/>
                          <a:pt x="933019" y="230717"/>
                        </a:cubicBezTo>
                        <a:cubicBezTo>
                          <a:pt x="934638" y="233574"/>
                          <a:pt x="934067" y="237384"/>
                          <a:pt x="931781" y="239766"/>
                        </a:cubicBezTo>
                        <a:cubicBezTo>
                          <a:pt x="930257" y="241575"/>
                          <a:pt x="927399" y="242242"/>
                          <a:pt x="927494" y="242909"/>
                        </a:cubicBezTo>
                        <a:cubicBezTo>
                          <a:pt x="927494" y="242528"/>
                          <a:pt x="927875" y="241861"/>
                          <a:pt x="926351" y="241861"/>
                        </a:cubicBezTo>
                        <a:cubicBezTo>
                          <a:pt x="925113" y="241861"/>
                          <a:pt x="924446" y="242337"/>
                          <a:pt x="923018" y="242433"/>
                        </a:cubicBezTo>
                        <a:cubicBezTo>
                          <a:pt x="922256" y="242528"/>
                          <a:pt x="921399" y="242528"/>
                          <a:pt x="920541" y="242623"/>
                        </a:cubicBezTo>
                        <a:cubicBezTo>
                          <a:pt x="917112" y="242909"/>
                          <a:pt x="913874" y="243385"/>
                          <a:pt x="910349" y="243861"/>
                        </a:cubicBezTo>
                        <a:cubicBezTo>
                          <a:pt x="908921" y="244433"/>
                          <a:pt x="902158" y="245290"/>
                          <a:pt x="902158" y="245290"/>
                        </a:cubicBezTo>
                        <a:cubicBezTo>
                          <a:pt x="900920" y="246243"/>
                          <a:pt x="902063" y="246909"/>
                          <a:pt x="900443" y="247957"/>
                        </a:cubicBezTo>
                        <a:cubicBezTo>
                          <a:pt x="900062" y="248243"/>
                          <a:pt x="895300" y="247957"/>
                          <a:pt x="897681" y="246909"/>
                        </a:cubicBezTo>
                        <a:cubicBezTo>
                          <a:pt x="900253" y="245862"/>
                          <a:pt x="898348" y="245862"/>
                          <a:pt x="895014" y="246243"/>
                        </a:cubicBezTo>
                        <a:cubicBezTo>
                          <a:pt x="893585" y="246433"/>
                          <a:pt x="891204" y="246624"/>
                          <a:pt x="890157" y="247100"/>
                        </a:cubicBezTo>
                        <a:cubicBezTo>
                          <a:pt x="889299" y="247481"/>
                          <a:pt x="889775" y="247576"/>
                          <a:pt x="887966" y="247671"/>
                        </a:cubicBezTo>
                        <a:cubicBezTo>
                          <a:pt x="886632" y="247767"/>
                          <a:pt x="880441" y="247385"/>
                          <a:pt x="881298" y="246814"/>
                        </a:cubicBezTo>
                        <a:cubicBezTo>
                          <a:pt x="880155" y="247481"/>
                          <a:pt x="879108" y="247671"/>
                          <a:pt x="876155" y="247957"/>
                        </a:cubicBezTo>
                        <a:cubicBezTo>
                          <a:pt x="873583" y="248243"/>
                          <a:pt x="871297" y="248529"/>
                          <a:pt x="868916" y="249005"/>
                        </a:cubicBezTo>
                        <a:cubicBezTo>
                          <a:pt x="868344" y="249100"/>
                          <a:pt x="866058" y="249767"/>
                          <a:pt x="865677" y="249767"/>
                        </a:cubicBezTo>
                        <a:cubicBezTo>
                          <a:pt x="865010" y="249672"/>
                          <a:pt x="864153" y="249291"/>
                          <a:pt x="863201" y="249291"/>
                        </a:cubicBezTo>
                        <a:cubicBezTo>
                          <a:pt x="861391" y="249386"/>
                          <a:pt x="859962" y="249862"/>
                          <a:pt x="858152" y="250052"/>
                        </a:cubicBezTo>
                        <a:lnTo>
                          <a:pt x="852152" y="250529"/>
                        </a:lnTo>
                        <a:cubicBezTo>
                          <a:pt x="849485" y="250052"/>
                          <a:pt x="848913" y="251196"/>
                          <a:pt x="848627" y="251577"/>
                        </a:cubicBezTo>
                        <a:cubicBezTo>
                          <a:pt x="848246" y="252053"/>
                          <a:pt x="846913" y="252148"/>
                          <a:pt x="845389" y="252243"/>
                        </a:cubicBezTo>
                        <a:cubicBezTo>
                          <a:pt x="845389" y="251386"/>
                          <a:pt x="845865" y="251100"/>
                          <a:pt x="842150" y="251291"/>
                        </a:cubicBezTo>
                        <a:cubicBezTo>
                          <a:pt x="835578" y="251672"/>
                          <a:pt x="828911" y="252053"/>
                          <a:pt x="822339" y="252434"/>
                        </a:cubicBezTo>
                        <a:cubicBezTo>
                          <a:pt x="821862" y="252434"/>
                          <a:pt x="814814" y="252719"/>
                          <a:pt x="815861" y="253006"/>
                        </a:cubicBezTo>
                        <a:cubicBezTo>
                          <a:pt x="817671" y="253577"/>
                          <a:pt x="813575" y="253672"/>
                          <a:pt x="812147" y="253577"/>
                        </a:cubicBezTo>
                        <a:cubicBezTo>
                          <a:pt x="810718" y="253482"/>
                          <a:pt x="811575" y="253101"/>
                          <a:pt x="810527" y="253006"/>
                        </a:cubicBezTo>
                        <a:cubicBezTo>
                          <a:pt x="809670" y="252910"/>
                          <a:pt x="808432" y="253006"/>
                          <a:pt x="807575" y="253006"/>
                        </a:cubicBezTo>
                        <a:cubicBezTo>
                          <a:pt x="805860" y="253006"/>
                          <a:pt x="800812" y="253006"/>
                          <a:pt x="799383" y="253482"/>
                        </a:cubicBezTo>
                        <a:cubicBezTo>
                          <a:pt x="798145" y="253863"/>
                          <a:pt x="796621" y="253672"/>
                          <a:pt x="794621" y="253863"/>
                        </a:cubicBezTo>
                        <a:cubicBezTo>
                          <a:pt x="793383" y="253958"/>
                          <a:pt x="792049" y="254625"/>
                          <a:pt x="791382" y="254625"/>
                        </a:cubicBezTo>
                        <a:cubicBezTo>
                          <a:pt x="790716" y="254625"/>
                          <a:pt x="790239" y="254244"/>
                          <a:pt x="789573" y="254148"/>
                        </a:cubicBezTo>
                        <a:cubicBezTo>
                          <a:pt x="787667" y="253863"/>
                          <a:pt x="785382" y="253767"/>
                          <a:pt x="783095" y="253863"/>
                        </a:cubicBezTo>
                        <a:cubicBezTo>
                          <a:pt x="779762" y="253958"/>
                          <a:pt x="775857" y="254053"/>
                          <a:pt x="772427" y="254148"/>
                        </a:cubicBezTo>
                        <a:cubicBezTo>
                          <a:pt x="770618" y="254244"/>
                          <a:pt x="769951" y="254529"/>
                          <a:pt x="769951" y="254910"/>
                        </a:cubicBezTo>
                        <a:cubicBezTo>
                          <a:pt x="766141" y="255863"/>
                          <a:pt x="778333" y="257387"/>
                          <a:pt x="776809" y="255291"/>
                        </a:cubicBezTo>
                        <a:cubicBezTo>
                          <a:pt x="776809" y="255863"/>
                          <a:pt x="785286" y="255672"/>
                          <a:pt x="786810" y="256244"/>
                        </a:cubicBezTo>
                        <a:cubicBezTo>
                          <a:pt x="787858" y="256720"/>
                          <a:pt x="788239" y="256339"/>
                          <a:pt x="789763" y="256149"/>
                        </a:cubicBezTo>
                        <a:cubicBezTo>
                          <a:pt x="791287" y="255958"/>
                          <a:pt x="793097" y="255958"/>
                          <a:pt x="794716" y="255863"/>
                        </a:cubicBezTo>
                        <a:cubicBezTo>
                          <a:pt x="802526" y="255291"/>
                          <a:pt x="811099" y="255101"/>
                          <a:pt x="819005" y="254910"/>
                        </a:cubicBezTo>
                        <a:cubicBezTo>
                          <a:pt x="823958" y="254815"/>
                          <a:pt x="835007" y="255101"/>
                          <a:pt x="835197" y="253196"/>
                        </a:cubicBezTo>
                        <a:cubicBezTo>
                          <a:pt x="835197" y="253101"/>
                          <a:pt x="836245" y="251767"/>
                          <a:pt x="837007" y="252148"/>
                        </a:cubicBezTo>
                        <a:cubicBezTo>
                          <a:pt x="837674" y="252434"/>
                          <a:pt x="838626" y="252815"/>
                          <a:pt x="838626" y="253196"/>
                        </a:cubicBezTo>
                        <a:cubicBezTo>
                          <a:pt x="838626" y="253386"/>
                          <a:pt x="839960" y="255482"/>
                          <a:pt x="840245" y="255387"/>
                        </a:cubicBezTo>
                        <a:cubicBezTo>
                          <a:pt x="840912" y="255196"/>
                          <a:pt x="840341" y="255101"/>
                          <a:pt x="841579" y="254910"/>
                        </a:cubicBezTo>
                        <a:cubicBezTo>
                          <a:pt x="842817" y="254720"/>
                          <a:pt x="844151" y="254625"/>
                          <a:pt x="845484" y="254529"/>
                        </a:cubicBezTo>
                        <a:cubicBezTo>
                          <a:pt x="847484" y="254434"/>
                          <a:pt x="850628" y="254148"/>
                          <a:pt x="850628" y="254720"/>
                        </a:cubicBezTo>
                        <a:cubicBezTo>
                          <a:pt x="850628" y="253672"/>
                          <a:pt x="854819" y="254053"/>
                          <a:pt x="855581" y="253196"/>
                        </a:cubicBezTo>
                        <a:cubicBezTo>
                          <a:pt x="855962" y="252719"/>
                          <a:pt x="857486" y="251577"/>
                          <a:pt x="860058" y="252148"/>
                        </a:cubicBezTo>
                        <a:cubicBezTo>
                          <a:pt x="861296" y="252434"/>
                          <a:pt x="860629" y="252910"/>
                          <a:pt x="862439" y="253101"/>
                        </a:cubicBezTo>
                        <a:cubicBezTo>
                          <a:pt x="863677" y="253196"/>
                          <a:pt x="865391" y="253006"/>
                          <a:pt x="865868" y="252624"/>
                        </a:cubicBezTo>
                        <a:cubicBezTo>
                          <a:pt x="866344" y="252148"/>
                          <a:pt x="866820" y="252243"/>
                          <a:pt x="868916" y="252053"/>
                        </a:cubicBezTo>
                        <a:cubicBezTo>
                          <a:pt x="869964" y="251958"/>
                          <a:pt x="869392" y="252243"/>
                          <a:pt x="869773" y="252434"/>
                        </a:cubicBezTo>
                        <a:cubicBezTo>
                          <a:pt x="871297" y="253101"/>
                          <a:pt x="876726" y="251005"/>
                          <a:pt x="879679" y="251386"/>
                        </a:cubicBezTo>
                        <a:cubicBezTo>
                          <a:pt x="881870" y="251100"/>
                          <a:pt x="884727" y="249672"/>
                          <a:pt x="885299" y="249862"/>
                        </a:cubicBezTo>
                        <a:cubicBezTo>
                          <a:pt x="885680" y="249957"/>
                          <a:pt x="886632" y="250624"/>
                          <a:pt x="887299" y="250434"/>
                        </a:cubicBezTo>
                        <a:cubicBezTo>
                          <a:pt x="888633" y="250148"/>
                          <a:pt x="887775" y="249672"/>
                          <a:pt x="889204" y="249291"/>
                        </a:cubicBezTo>
                        <a:cubicBezTo>
                          <a:pt x="889204" y="249291"/>
                          <a:pt x="891490" y="250338"/>
                          <a:pt x="891585" y="250338"/>
                        </a:cubicBezTo>
                        <a:cubicBezTo>
                          <a:pt x="892919" y="249481"/>
                          <a:pt x="895014" y="248814"/>
                          <a:pt x="898443" y="248814"/>
                        </a:cubicBezTo>
                        <a:cubicBezTo>
                          <a:pt x="899967" y="248814"/>
                          <a:pt x="901872" y="248719"/>
                          <a:pt x="903682" y="248433"/>
                        </a:cubicBezTo>
                        <a:cubicBezTo>
                          <a:pt x="904349" y="248338"/>
                          <a:pt x="906349" y="247767"/>
                          <a:pt x="904539" y="248052"/>
                        </a:cubicBezTo>
                        <a:lnTo>
                          <a:pt x="908540" y="247481"/>
                        </a:lnTo>
                        <a:cubicBezTo>
                          <a:pt x="911302" y="247100"/>
                          <a:pt x="909111" y="247385"/>
                          <a:pt x="910445" y="246814"/>
                        </a:cubicBezTo>
                        <a:cubicBezTo>
                          <a:pt x="911397" y="246433"/>
                          <a:pt x="916065" y="246338"/>
                          <a:pt x="917303" y="246147"/>
                        </a:cubicBezTo>
                        <a:cubicBezTo>
                          <a:pt x="918922" y="245957"/>
                          <a:pt x="922351" y="245671"/>
                          <a:pt x="923780" y="245100"/>
                        </a:cubicBezTo>
                        <a:cubicBezTo>
                          <a:pt x="924923" y="244623"/>
                          <a:pt x="923970" y="243957"/>
                          <a:pt x="927304" y="244242"/>
                        </a:cubicBezTo>
                        <a:cubicBezTo>
                          <a:pt x="928637" y="245100"/>
                          <a:pt x="933781" y="242623"/>
                          <a:pt x="931209" y="242909"/>
                        </a:cubicBezTo>
                        <a:cubicBezTo>
                          <a:pt x="930924" y="242147"/>
                          <a:pt x="933209" y="240718"/>
                          <a:pt x="934829" y="238432"/>
                        </a:cubicBezTo>
                        <a:cubicBezTo>
                          <a:pt x="935781" y="236813"/>
                          <a:pt x="936829" y="237003"/>
                          <a:pt x="936353" y="232812"/>
                        </a:cubicBezTo>
                        <a:cubicBezTo>
                          <a:pt x="936353" y="232527"/>
                          <a:pt x="935781" y="231098"/>
                          <a:pt x="935019" y="229860"/>
                        </a:cubicBezTo>
                        <a:cubicBezTo>
                          <a:pt x="934257" y="228621"/>
                          <a:pt x="933114" y="227764"/>
                          <a:pt x="933114" y="227669"/>
                        </a:cubicBezTo>
                        <a:cubicBezTo>
                          <a:pt x="933209" y="227288"/>
                          <a:pt x="935686" y="230241"/>
                          <a:pt x="935019" y="228621"/>
                        </a:cubicBezTo>
                        <a:cubicBezTo>
                          <a:pt x="934543" y="226907"/>
                          <a:pt x="930542" y="224716"/>
                          <a:pt x="929495" y="224811"/>
                        </a:cubicBezTo>
                        <a:cubicBezTo>
                          <a:pt x="927209" y="223764"/>
                          <a:pt x="924161" y="224431"/>
                          <a:pt x="922637" y="224335"/>
                        </a:cubicBezTo>
                        <a:cubicBezTo>
                          <a:pt x="921017" y="224240"/>
                          <a:pt x="919779" y="224335"/>
                          <a:pt x="917684" y="224526"/>
                        </a:cubicBezTo>
                        <a:cubicBezTo>
                          <a:pt x="915398" y="224811"/>
                          <a:pt x="913016" y="225192"/>
                          <a:pt x="910921" y="225669"/>
                        </a:cubicBezTo>
                        <a:cubicBezTo>
                          <a:pt x="908730" y="226145"/>
                          <a:pt x="907778" y="226812"/>
                          <a:pt x="906349" y="226526"/>
                        </a:cubicBezTo>
                        <a:cubicBezTo>
                          <a:pt x="904730" y="226145"/>
                          <a:pt x="901872" y="226431"/>
                          <a:pt x="899396" y="226907"/>
                        </a:cubicBezTo>
                        <a:cubicBezTo>
                          <a:pt x="897586" y="227288"/>
                          <a:pt x="898158" y="227669"/>
                          <a:pt x="898158" y="228050"/>
                        </a:cubicBezTo>
                        <a:cubicBezTo>
                          <a:pt x="898062" y="226812"/>
                          <a:pt x="890918" y="228145"/>
                          <a:pt x="888918" y="228907"/>
                        </a:cubicBezTo>
                        <a:cubicBezTo>
                          <a:pt x="887775" y="229383"/>
                          <a:pt x="885489" y="229669"/>
                          <a:pt x="884632" y="229383"/>
                        </a:cubicBezTo>
                        <a:cubicBezTo>
                          <a:pt x="884060" y="229193"/>
                          <a:pt x="885870" y="228812"/>
                          <a:pt x="884823" y="228717"/>
                        </a:cubicBezTo>
                        <a:cubicBezTo>
                          <a:pt x="883870" y="228621"/>
                          <a:pt x="882632" y="229193"/>
                          <a:pt x="881870" y="229383"/>
                        </a:cubicBezTo>
                        <a:cubicBezTo>
                          <a:pt x="880060" y="229860"/>
                          <a:pt x="877393" y="230050"/>
                          <a:pt x="875869" y="229764"/>
                        </a:cubicBezTo>
                        <a:cubicBezTo>
                          <a:pt x="875869" y="229002"/>
                          <a:pt x="872726" y="230336"/>
                          <a:pt x="871583" y="230526"/>
                        </a:cubicBezTo>
                        <a:cubicBezTo>
                          <a:pt x="868820" y="230907"/>
                          <a:pt x="865391" y="230907"/>
                          <a:pt x="863010" y="231479"/>
                        </a:cubicBezTo>
                        <a:cubicBezTo>
                          <a:pt x="860915" y="232050"/>
                          <a:pt x="857676" y="232241"/>
                          <a:pt x="855295" y="232336"/>
                        </a:cubicBezTo>
                        <a:cubicBezTo>
                          <a:pt x="852533" y="232431"/>
                          <a:pt x="847866" y="232431"/>
                          <a:pt x="845484" y="233193"/>
                        </a:cubicBezTo>
                        <a:cubicBezTo>
                          <a:pt x="844532" y="233479"/>
                          <a:pt x="843103" y="233003"/>
                          <a:pt x="842150" y="232908"/>
                        </a:cubicBezTo>
                        <a:cubicBezTo>
                          <a:pt x="840626" y="232812"/>
                          <a:pt x="839960" y="233289"/>
                          <a:pt x="838055" y="233479"/>
                        </a:cubicBezTo>
                        <a:cubicBezTo>
                          <a:pt x="835959" y="233574"/>
                          <a:pt x="833673" y="233669"/>
                          <a:pt x="831673" y="233860"/>
                        </a:cubicBezTo>
                        <a:cubicBezTo>
                          <a:pt x="829387" y="234051"/>
                          <a:pt x="830149" y="234527"/>
                          <a:pt x="827577" y="234241"/>
                        </a:cubicBezTo>
                        <a:cubicBezTo>
                          <a:pt x="825196" y="233956"/>
                          <a:pt x="819481" y="233669"/>
                          <a:pt x="819481" y="234908"/>
                        </a:cubicBezTo>
                        <a:cubicBezTo>
                          <a:pt x="819481" y="233574"/>
                          <a:pt x="805860" y="234622"/>
                          <a:pt x="803098" y="235289"/>
                        </a:cubicBezTo>
                        <a:cubicBezTo>
                          <a:pt x="800812" y="235860"/>
                          <a:pt x="797764" y="233860"/>
                          <a:pt x="794907" y="235194"/>
                        </a:cubicBezTo>
                        <a:cubicBezTo>
                          <a:pt x="793668" y="235765"/>
                          <a:pt x="793001" y="236432"/>
                          <a:pt x="790430" y="235765"/>
                        </a:cubicBezTo>
                        <a:cubicBezTo>
                          <a:pt x="789668" y="235765"/>
                          <a:pt x="784334" y="235860"/>
                          <a:pt x="784619" y="235956"/>
                        </a:cubicBezTo>
                        <a:cubicBezTo>
                          <a:pt x="784429" y="235860"/>
                          <a:pt x="786143" y="235575"/>
                          <a:pt x="784810" y="235479"/>
                        </a:cubicBezTo>
                        <a:cubicBezTo>
                          <a:pt x="783762" y="235384"/>
                          <a:pt x="782143" y="235479"/>
                          <a:pt x="781000" y="235384"/>
                        </a:cubicBezTo>
                        <a:cubicBezTo>
                          <a:pt x="777857" y="235384"/>
                          <a:pt x="774428" y="234908"/>
                          <a:pt x="771570" y="235003"/>
                        </a:cubicBezTo>
                        <a:cubicBezTo>
                          <a:pt x="774333" y="235289"/>
                          <a:pt x="775571" y="236527"/>
                          <a:pt x="773190" y="237099"/>
                        </a:cubicBezTo>
                        <a:cubicBezTo>
                          <a:pt x="770332" y="237099"/>
                          <a:pt x="772046" y="236241"/>
                          <a:pt x="772237" y="235956"/>
                        </a:cubicBezTo>
                        <a:cubicBezTo>
                          <a:pt x="772523" y="235479"/>
                          <a:pt x="768522" y="235860"/>
                          <a:pt x="767284" y="235765"/>
                        </a:cubicBezTo>
                        <a:cubicBezTo>
                          <a:pt x="766141" y="235670"/>
                          <a:pt x="763950" y="235003"/>
                          <a:pt x="763283" y="235194"/>
                        </a:cubicBezTo>
                        <a:cubicBezTo>
                          <a:pt x="762521" y="235479"/>
                          <a:pt x="762141" y="235860"/>
                          <a:pt x="760331" y="235670"/>
                        </a:cubicBezTo>
                        <a:cubicBezTo>
                          <a:pt x="757568" y="235479"/>
                          <a:pt x="755854" y="235003"/>
                          <a:pt x="752806" y="235003"/>
                        </a:cubicBezTo>
                        <a:cubicBezTo>
                          <a:pt x="754711" y="235575"/>
                          <a:pt x="741852" y="234908"/>
                          <a:pt x="740519" y="235003"/>
                        </a:cubicBezTo>
                        <a:cubicBezTo>
                          <a:pt x="739661" y="235098"/>
                          <a:pt x="741471" y="235860"/>
                          <a:pt x="739947" y="236051"/>
                        </a:cubicBezTo>
                        <a:cubicBezTo>
                          <a:pt x="737947" y="236337"/>
                          <a:pt x="737280" y="235194"/>
                          <a:pt x="737375" y="234908"/>
                        </a:cubicBezTo>
                        <a:cubicBezTo>
                          <a:pt x="737375" y="235194"/>
                          <a:pt x="736328" y="235670"/>
                          <a:pt x="734899" y="235289"/>
                        </a:cubicBezTo>
                        <a:cubicBezTo>
                          <a:pt x="733661" y="235003"/>
                          <a:pt x="734423" y="234527"/>
                          <a:pt x="733089" y="234336"/>
                        </a:cubicBezTo>
                        <a:cubicBezTo>
                          <a:pt x="732327" y="234241"/>
                          <a:pt x="730994" y="235289"/>
                          <a:pt x="728708" y="235098"/>
                        </a:cubicBezTo>
                        <a:cubicBezTo>
                          <a:pt x="728041" y="235003"/>
                          <a:pt x="724612" y="233956"/>
                          <a:pt x="724612" y="234336"/>
                        </a:cubicBezTo>
                        <a:cubicBezTo>
                          <a:pt x="724612" y="234622"/>
                          <a:pt x="726136" y="234908"/>
                          <a:pt x="724421" y="235003"/>
                        </a:cubicBezTo>
                        <a:cubicBezTo>
                          <a:pt x="723850" y="235003"/>
                          <a:pt x="723088" y="235003"/>
                          <a:pt x="722612" y="234908"/>
                        </a:cubicBezTo>
                        <a:cubicBezTo>
                          <a:pt x="721183" y="234622"/>
                          <a:pt x="723088" y="233860"/>
                          <a:pt x="720992" y="233669"/>
                        </a:cubicBezTo>
                        <a:cubicBezTo>
                          <a:pt x="719564" y="233574"/>
                          <a:pt x="717659" y="233479"/>
                          <a:pt x="716230" y="233479"/>
                        </a:cubicBezTo>
                        <a:cubicBezTo>
                          <a:pt x="715658" y="233479"/>
                          <a:pt x="715087" y="233765"/>
                          <a:pt x="714992" y="233765"/>
                        </a:cubicBezTo>
                        <a:cubicBezTo>
                          <a:pt x="712325" y="233669"/>
                          <a:pt x="709658" y="233479"/>
                          <a:pt x="706895" y="233384"/>
                        </a:cubicBezTo>
                        <a:cubicBezTo>
                          <a:pt x="703752" y="233289"/>
                          <a:pt x="703276" y="233574"/>
                          <a:pt x="706515" y="234146"/>
                        </a:cubicBezTo>
                        <a:cubicBezTo>
                          <a:pt x="704038" y="233956"/>
                          <a:pt x="701561" y="233860"/>
                          <a:pt x="699752" y="233193"/>
                        </a:cubicBezTo>
                        <a:cubicBezTo>
                          <a:pt x="698323" y="232717"/>
                          <a:pt x="695942" y="231955"/>
                          <a:pt x="693656" y="232146"/>
                        </a:cubicBezTo>
                        <a:cubicBezTo>
                          <a:pt x="691941" y="232336"/>
                          <a:pt x="691846" y="232527"/>
                          <a:pt x="689560" y="232336"/>
                        </a:cubicBezTo>
                        <a:cubicBezTo>
                          <a:pt x="688703" y="232241"/>
                          <a:pt x="686988" y="232050"/>
                          <a:pt x="686131" y="232050"/>
                        </a:cubicBezTo>
                        <a:cubicBezTo>
                          <a:pt x="686131" y="232146"/>
                          <a:pt x="686226" y="232336"/>
                          <a:pt x="685655" y="232336"/>
                        </a:cubicBezTo>
                        <a:cubicBezTo>
                          <a:pt x="683559" y="232431"/>
                          <a:pt x="680321" y="231955"/>
                          <a:pt x="677940" y="231955"/>
                        </a:cubicBezTo>
                        <a:cubicBezTo>
                          <a:pt x="675558" y="231955"/>
                          <a:pt x="673653" y="232241"/>
                          <a:pt x="672034" y="231574"/>
                        </a:cubicBezTo>
                        <a:cubicBezTo>
                          <a:pt x="671082" y="231193"/>
                          <a:pt x="666033" y="230812"/>
                          <a:pt x="664985" y="230907"/>
                        </a:cubicBezTo>
                        <a:cubicBezTo>
                          <a:pt x="663842" y="231098"/>
                          <a:pt x="667557" y="231860"/>
                          <a:pt x="668224" y="231860"/>
                        </a:cubicBezTo>
                        <a:cubicBezTo>
                          <a:pt x="666509" y="231669"/>
                          <a:pt x="664795" y="231479"/>
                          <a:pt x="663271" y="231098"/>
                        </a:cubicBezTo>
                        <a:cubicBezTo>
                          <a:pt x="661937" y="230717"/>
                          <a:pt x="661175" y="230336"/>
                          <a:pt x="659556" y="230050"/>
                        </a:cubicBezTo>
                        <a:cubicBezTo>
                          <a:pt x="656794" y="229574"/>
                          <a:pt x="655841" y="230050"/>
                          <a:pt x="653365" y="229479"/>
                        </a:cubicBezTo>
                        <a:cubicBezTo>
                          <a:pt x="652317" y="229193"/>
                          <a:pt x="649460" y="227764"/>
                          <a:pt x="648698" y="228431"/>
                        </a:cubicBezTo>
                        <a:cubicBezTo>
                          <a:pt x="648221" y="228907"/>
                          <a:pt x="647650" y="229669"/>
                          <a:pt x="644888" y="228812"/>
                        </a:cubicBezTo>
                        <a:cubicBezTo>
                          <a:pt x="643173" y="228335"/>
                          <a:pt x="643173" y="227955"/>
                          <a:pt x="640887" y="227574"/>
                        </a:cubicBezTo>
                        <a:cubicBezTo>
                          <a:pt x="640125" y="227478"/>
                          <a:pt x="634506" y="226621"/>
                          <a:pt x="634315" y="226907"/>
                        </a:cubicBezTo>
                        <a:cubicBezTo>
                          <a:pt x="634124" y="227097"/>
                          <a:pt x="636029" y="228335"/>
                          <a:pt x="632791" y="227859"/>
                        </a:cubicBezTo>
                        <a:cubicBezTo>
                          <a:pt x="630410" y="227478"/>
                          <a:pt x="632219" y="227097"/>
                          <a:pt x="631362" y="226716"/>
                        </a:cubicBezTo>
                        <a:cubicBezTo>
                          <a:pt x="631458" y="226716"/>
                          <a:pt x="628886" y="227193"/>
                          <a:pt x="628600" y="227288"/>
                        </a:cubicBezTo>
                        <a:cubicBezTo>
                          <a:pt x="626885" y="227478"/>
                          <a:pt x="626600" y="227097"/>
                          <a:pt x="625838" y="226716"/>
                        </a:cubicBezTo>
                        <a:cubicBezTo>
                          <a:pt x="624695" y="226050"/>
                          <a:pt x="619361" y="224907"/>
                          <a:pt x="617265" y="224811"/>
                        </a:cubicBezTo>
                        <a:cubicBezTo>
                          <a:pt x="614884" y="224716"/>
                          <a:pt x="617170" y="226431"/>
                          <a:pt x="616027" y="226335"/>
                        </a:cubicBezTo>
                        <a:cubicBezTo>
                          <a:pt x="614408" y="226145"/>
                          <a:pt x="614312" y="225669"/>
                          <a:pt x="613455" y="225383"/>
                        </a:cubicBezTo>
                        <a:cubicBezTo>
                          <a:pt x="612312" y="224907"/>
                          <a:pt x="610502" y="224526"/>
                          <a:pt x="608978" y="224240"/>
                        </a:cubicBezTo>
                        <a:cubicBezTo>
                          <a:pt x="606788" y="223859"/>
                          <a:pt x="602597" y="222335"/>
                          <a:pt x="600882" y="222240"/>
                        </a:cubicBezTo>
                        <a:cubicBezTo>
                          <a:pt x="600025" y="222240"/>
                          <a:pt x="598406" y="222716"/>
                          <a:pt x="597644" y="222335"/>
                        </a:cubicBezTo>
                        <a:cubicBezTo>
                          <a:pt x="596977" y="221954"/>
                          <a:pt x="596977" y="221763"/>
                          <a:pt x="595453" y="221477"/>
                        </a:cubicBezTo>
                        <a:cubicBezTo>
                          <a:pt x="591833" y="220811"/>
                          <a:pt x="590119" y="221859"/>
                          <a:pt x="586690" y="221477"/>
                        </a:cubicBezTo>
                        <a:cubicBezTo>
                          <a:pt x="583070" y="220906"/>
                          <a:pt x="581737" y="219287"/>
                          <a:pt x="579070" y="218810"/>
                        </a:cubicBezTo>
                        <a:cubicBezTo>
                          <a:pt x="578117" y="218620"/>
                          <a:pt x="579451" y="219477"/>
                          <a:pt x="579737" y="219573"/>
                        </a:cubicBezTo>
                        <a:cubicBezTo>
                          <a:pt x="577546" y="219192"/>
                          <a:pt x="577356" y="218430"/>
                          <a:pt x="575450" y="218144"/>
                        </a:cubicBezTo>
                        <a:cubicBezTo>
                          <a:pt x="572974" y="217763"/>
                          <a:pt x="571164" y="217668"/>
                          <a:pt x="568592" y="217191"/>
                        </a:cubicBezTo>
                        <a:cubicBezTo>
                          <a:pt x="569831" y="217382"/>
                          <a:pt x="566878" y="216906"/>
                          <a:pt x="565830" y="216906"/>
                        </a:cubicBezTo>
                        <a:cubicBezTo>
                          <a:pt x="564497" y="216906"/>
                          <a:pt x="563735" y="216715"/>
                          <a:pt x="562401" y="216334"/>
                        </a:cubicBezTo>
                        <a:cubicBezTo>
                          <a:pt x="559925" y="215667"/>
                          <a:pt x="556591" y="215096"/>
                          <a:pt x="554115" y="214906"/>
                        </a:cubicBezTo>
                        <a:cubicBezTo>
                          <a:pt x="553162" y="214810"/>
                          <a:pt x="549828" y="215096"/>
                          <a:pt x="549828" y="214715"/>
                        </a:cubicBezTo>
                        <a:cubicBezTo>
                          <a:pt x="549733" y="213953"/>
                          <a:pt x="549924" y="213191"/>
                          <a:pt x="546114" y="213191"/>
                        </a:cubicBezTo>
                        <a:cubicBezTo>
                          <a:pt x="543732" y="213191"/>
                          <a:pt x="540779" y="213667"/>
                          <a:pt x="537636" y="212429"/>
                        </a:cubicBezTo>
                        <a:cubicBezTo>
                          <a:pt x="535922" y="211667"/>
                          <a:pt x="534683" y="210905"/>
                          <a:pt x="532398" y="210238"/>
                        </a:cubicBezTo>
                        <a:cubicBezTo>
                          <a:pt x="530207" y="209667"/>
                          <a:pt x="529826" y="209952"/>
                          <a:pt x="528111" y="209571"/>
                        </a:cubicBezTo>
                        <a:cubicBezTo>
                          <a:pt x="526587" y="209285"/>
                          <a:pt x="525444" y="208428"/>
                          <a:pt x="523634" y="207952"/>
                        </a:cubicBezTo>
                        <a:cubicBezTo>
                          <a:pt x="523253" y="207857"/>
                          <a:pt x="522777" y="208143"/>
                          <a:pt x="522396" y="208143"/>
                        </a:cubicBezTo>
                        <a:cubicBezTo>
                          <a:pt x="519443" y="208143"/>
                          <a:pt x="517634" y="206333"/>
                          <a:pt x="515538" y="205857"/>
                        </a:cubicBezTo>
                        <a:cubicBezTo>
                          <a:pt x="516681" y="206047"/>
                          <a:pt x="516681" y="208047"/>
                          <a:pt x="512776" y="206428"/>
                        </a:cubicBezTo>
                        <a:cubicBezTo>
                          <a:pt x="510585" y="205476"/>
                          <a:pt x="511347" y="205666"/>
                          <a:pt x="508109" y="204904"/>
                        </a:cubicBezTo>
                        <a:cubicBezTo>
                          <a:pt x="506680" y="204428"/>
                          <a:pt x="506490" y="204237"/>
                          <a:pt x="506680" y="203856"/>
                        </a:cubicBezTo>
                        <a:cubicBezTo>
                          <a:pt x="506394" y="204904"/>
                          <a:pt x="498298" y="202047"/>
                          <a:pt x="498012" y="203094"/>
                        </a:cubicBezTo>
                        <a:cubicBezTo>
                          <a:pt x="498203" y="202523"/>
                          <a:pt x="492297" y="201189"/>
                          <a:pt x="490583" y="200808"/>
                        </a:cubicBezTo>
                        <a:cubicBezTo>
                          <a:pt x="489154" y="200523"/>
                          <a:pt x="487725" y="200237"/>
                          <a:pt x="486392" y="200046"/>
                        </a:cubicBezTo>
                        <a:cubicBezTo>
                          <a:pt x="486392" y="200046"/>
                          <a:pt x="484868" y="200427"/>
                          <a:pt x="484677" y="200237"/>
                        </a:cubicBezTo>
                        <a:cubicBezTo>
                          <a:pt x="484010" y="199760"/>
                          <a:pt x="484868" y="199189"/>
                          <a:pt x="484963" y="198808"/>
                        </a:cubicBezTo>
                        <a:cubicBezTo>
                          <a:pt x="483629" y="198808"/>
                          <a:pt x="481915" y="198522"/>
                          <a:pt x="481439" y="198903"/>
                        </a:cubicBezTo>
                        <a:cubicBezTo>
                          <a:pt x="480962" y="199284"/>
                          <a:pt x="480391" y="199856"/>
                          <a:pt x="477629" y="199189"/>
                        </a:cubicBezTo>
                        <a:cubicBezTo>
                          <a:pt x="477724" y="198903"/>
                          <a:pt x="478962" y="198237"/>
                          <a:pt x="478200" y="197856"/>
                        </a:cubicBezTo>
                        <a:cubicBezTo>
                          <a:pt x="476962" y="197284"/>
                          <a:pt x="475057" y="197475"/>
                          <a:pt x="474581" y="197570"/>
                        </a:cubicBezTo>
                        <a:cubicBezTo>
                          <a:pt x="473247" y="197284"/>
                          <a:pt x="472009" y="196903"/>
                          <a:pt x="470866" y="196522"/>
                        </a:cubicBezTo>
                        <a:cubicBezTo>
                          <a:pt x="470104" y="196236"/>
                          <a:pt x="469151" y="195474"/>
                          <a:pt x="468104" y="195189"/>
                        </a:cubicBezTo>
                        <a:cubicBezTo>
                          <a:pt x="466389" y="194712"/>
                          <a:pt x="465913" y="195665"/>
                          <a:pt x="464770" y="195189"/>
                        </a:cubicBezTo>
                        <a:cubicBezTo>
                          <a:pt x="464579" y="195093"/>
                          <a:pt x="463722" y="194522"/>
                          <a:pt x="463151" y="194331"/>
                        </a:cubicBezTo>
                        <a:cubicBezTo>
                          <a:pt x="462293" y="194046"/>
                          <a:pt x="461436" y="193760"/>
                          <a:pt x="460484" y="193474"/>
                        </a:cubicBezTo>
                        <a:cubicBezTo>
                          <a:pt x="458102" y="192807"/>
                          <a:pt x="456293" y="192617"/>
                          <a:pt x="453911" y="192045"/>
                        </a:cubicBezTo>
                        <a:cubicBezTo>
                          <a:pt x="451911" y="191569"/>
                          <a:pt x="451435" y="190902"/>
                          <a:pt x="449720" y="190617"/>
                        </a:cubicBezTo>
                        <a:cubicBezTo>
                          <a:pt x="448482" y="190426"/>
                          <a:pt x="448006" y="190521"/>
                          <a:pt x="447911" y="190807"/>
                        </a:cubicBezTo>
                        <a:cubicBezTo>
                          <a:pt x="448101" y="190140"/>
                          <a:pt x="448292" y="189759"/>
                          <a:pt x="444958" y="188902"/>
                        </a:cubicBezTo>
                        <a:cubicBezTo>
                          <a:pt x="444958" y="188997"/>
                          <a:pt x="444767" y="189378"/>
                          <a:pt x="444863" y="189283"/>
                        </a:cubicBezTo>
                        <a:cubicBezTo>
                          <a:pt x="442862" y="188712"/>
                          <a:pt x="435719" y="186521"/>
                          <a:pt x="434385" y="186616"/>
                        </a:cubicBezTo>
                        <a:cubicBezTo>
                          <a:pt x="434290" y="186616"/>
                          <a:pt x="435528" y="187950"/>
                          <a:pt x="433909" y="187378"/>
                        </a:cubicBezTo>
                        <a:cubicBezTo>
                          <a:pt x="432480" y="186902"/>
                          <a:pt x="430956" y="185949"/>
                          <a:pt x="429432" y="185283"/>
                        </a:cubicBezTo>
                        <a:cubicBezTo>
                          <a:pt x="425717" y="183854"/>
                          <a:pt x="421336" y="182330"/>
                          <a:pt x="417240" y="181187"/>
                        </a:cubicBezTo>
                        <a:cubicBezTo>
                          <a:pt x="415049" y="180615"/>
                          <a:pt x="413621" y="180615"/>
                          <a:pt x="411430" y="180044"/>
                        </a:cubicBezTo>
                        <a:cubicBezTo>
                          <a:pt x="407906" y="179091"/>
                          <a:pt x="408096" y="179377"/>
                          <a:pt x="406572" y="179663"/>
                        </a:cubicBezTo>
                        <a:cubicBezTo>
                          <a:pt x="407144" y="179568"/>
                          <a:pt x="402381" y="176710"/>
                          <a:pt x="401333" y="177091"/>
                        </a:cubicBezTo>
                        <a:cubicBezTo>
                          <a:pt x="400667" y="177377"/>
                          <a:pt x="406191" y="179853"/>
                          <a:pt x="405334" y="180139"/>
                        </a:cubicBezTo>
                        <a:cubicBezTo>
                          <a:pt x="405334" y="180139"/>
                          <a:pt x="401143" y="178044"/>
                          <a:pt x="400857" y="177853"/>
                        </a:cubicBezTo>
                        <a:cubicBezTo>
                          <a:pt x="399333" y="176996"/>
                          <a:pt x="397142" y="175662"/>
                          <a:pt x="397333" y="175091"/>
                        </a:cubicBezTo>
                        <a:cubicBezTo>
                          <a:pt x="396952" y="176043"/>
                          <a:pt x="392761" y="174234"/>
                          <a:pt x="390380" y="174043"/>
                        </a:cubicBezTo>
                        <a:cubicBezTo>
                          <a:pt x="387427" y="173091"/>
                          <a:pt x="387522" y="172995"/>
                          <a:pt x="387999" y="172519"/>
                        </a:cubicBezTo>
                        <a:cubicBezTo>
                          <a:pt x="388475" y="172138"/>
                          <a:pt x="385808" y="171471"/>
                          <a:pt x="385998" y="171090"/>
                        </a:cubicBezTo>
                        <a:lnTo>
                          <a:pt x="385332" y="172805"/>
                        </a:lnTo>
                        <a:cubicBezTo>
                          <a:pt x="382569" y="171948"/>
                          <a:pt x="382093" y="170233"/>
                          <a:pt x="381807" y="170138"/>
                        </a:cubicBezTo>
                        <a:cubicBezTo>
                          <a:pt x="379998" y="169852"/>
                          <a:pt x="376949" y="169852"/>
                          <a:pt x="374759" y="168614"/>
                        </a:cubicBezTo>
                        <a:cubicBezTo>
                          <a:pt x="373140" y="167661"/>
                          <a:pt x="366377" y="164613"/>
                          <a:pt x="364567" y="164994"/>
                        </a:cubicBezTo>
                        <a:cubicBezTo>
                          <a:pt x="363710" y="165185"/>
                          <a:pt x="359709" y="163280"/>
                          <a:pt x="358090" y="163185"/>
                        </a:cubicBezTo>
                        <a:cubicBezTo>
                          <a:pt x="355137" y="162994"/>
                          <a:pt x="355328" y="161565"/>
                          <a:pt x="353613" y="160899"/>
                        </a:cubicBezTo>
                        <a:cubicBezTo>
                          <a:pt x="351708" y="160137"/>
                          <a:pt x="350565" y="160327"/>
                          <a:pt x="348565" y="159660"/>
                        </a:cubicBezTo>
                        <a:cubicBezTo>
                          <a:pt x="346279" y="158803"/>
                          <a:pt x="346946" y="158803"/>
                          <a:pt x="347422" y="158613"/>
                        </a:cubicBezTo>
                        <a:cubicBezTo>
                          <a:pt x="347993" y="158327"/>
                          <a:pt x="344374" y="157565"/>
                          <a:pt x="344183" y="157565"/>
                        </a:cubicBezTo>
                        <a:cubicBezTo>
                          <a:pt x="342850" y="157374"/>
                          <a:pt x="342469" y="157089"/>
                          <a:pt x="341612" y="156708"/>
                        </a:cubicBezTo>
                        <a:cubicBezTo>
                          <a:pt x="339040" y="155565"/>
                          <a:pt x="340850" y="158803"/>
                          <a:pt x="338087" y="156327"/>
                        </a:cubicBezTo>
                        <a:cubicBezTo>
                          <a:pt x="336564" y="154993"/>
                          <a:pt x="333230" y="153850"/>
                          <a:pt x="330944" y="153660"/>
                        </a:cubicBezTo>
                        <a:cubicBezTo>
                          <a:pt x="328372" y="153469"/>
                          <a:pt x="326753" y="152993"/>
                          <a:pt x="325515" y="151374"/>
                        </a:cubicBezTo>
                        <a:cubicBezTo>
                          <a:pt x="324752" y="150421"/>
                          <a:pt x="318657" y="149469"/>
                          <a:pt x="317609" y="148421"/>
                        </a:cubicBezTo>
                        <a:cubicBezTo>
                          <a:pt x="318466" y="149278"/>
                          <a:pt x="309512" y="147373"/>
                          <a:pt x="312560" y="147183"/>
                        </a:cubicBezTo>
                        <a:cubicBezTo>
                          <a:pt x="313037" y="146040"/>
                          <a:pt x="309132" y="145659"/>
                          <a:pt x="306655" y="144801"/>
                        </a:cubicBezTo>
                        <a:cubicBezTo>
                          <a:pt x="305226" y="144325"/>
                          <a:pt x="303226" y="143563"/>
                          <a:pt x="301988" y="142896"/>
                        </a:cubicBezTo>
                        <a:cubicBezTo>
                          <a:pt x="301226" y="142515"/>
                          <a:pt x="301797" y="142515"/>
                          <a:pt x="300654" y="142039"/>
                        </a:cubicBezTo>
                        <a:cubicBezTo>
                          <a:pt x="298940" y="141372"/>
                          <a:pt x="293606" y="139467"/>
                          <a:pt x="293415" y="140039"/>
                        </a:cubicBezTo>
                        <a:cubicBezTo>
                          <a:pt x="293606" y="139563"/>
                          <a:pt x="294177" y="139277"/>
                          <a:pt x="291796" y="138324"/>
                        </a:cubicBezTo>
                        <a:cubicBezTo>
                          <a:pt x="290367" y="137753"/>
                          <a:pt x="287795" y="137467"/>
                          <a:pt x="287319" y="136800"/>
                        </a:cubicBezTo>
                        <a:cubicBezTo>
                          <a:pt x="287319" y="136896"/>
                          <a:pt x="285700" y="136324"/>
                          <a:pt x="285605" y="136515"/>
                        </a:cubicBezTo>
                        <a:cubicBezTo>
                          <a:pt x="285414" y="136705"/>
                          <a:pt x="284176" y="136038"/>
                          <a:pt x="283795" y="135752"/>
                        </a:cubicBezTo>
                        <a:cubicBezTo>
                          <a:pt x="281414" y="134419"/>
                          <a:pt x="277985" y="132609"/>
                          <a:pt x="277413" y="133752"/>
                        </a:cubicBezTo>
                        <a:cubicBezTo>
                          <a:pt x="277508" y="133562"/>
                          <a:pt x="277985" y="132609"/>
                          <a:pt x="275889" y="132324"/>
                        </a:cubicBezTo>
                        <a:cubicBezTo>
                          <a:pt x="274079" y="132038"/>
                          <a:pt x="274460" y="132324"/>
                          <a:pt x="272079" y="131371"/>
                        </a:cubicBezTo>
                        <a:cubicBezTo>
                          <a:pt x="273508" y="131943"/>
                          <a:pt x="273508" y="130990"/>
                          <a:pt x="271603" y="130228"/>
                        </a:cubicBezTo>
                        <a:cubicBezTo>
                          <a:pt x="270079" y="129561"/>
                          <a:pt x="268460" y="128990"/>
                          <a:pt x="266936" y="128514"/>
                        </a:cubicBezTo>
                        <a:cubicBezTo>
                          <a:pt x="263697" y="127466"/>
                          <a:pt x="263507" y="127561"/>
                          <a:pt x="263031" y="128133"/>
                        </a:cubicBezTo>
                        <a:cubicBezTo>
                          <a:pt x="260173" y="126894"/>
                          <a:pt x="260840" y="127085"/>
                          <a:pt x="260078" y="126132"/>
                        </a:cubicBezTo>
                        <a:cubicBezTo>
                          <a:pt x="260078" y="126132"/>
                          <a:pt x="258268" y="126132"/>
                          <a:pt x="258173" y="126323"/>
                        </a:cubicBezTo>
                        <a:cubicBezTo>
                          <a:pt x="258458" y="125656"/>
                          <a:pt x="257982" y="124894"/>
                          <a:pt x="257411" y="123942"/>
                        </a:cubicBezTo>
                        <a:cubicBezTo>
                          <a:pt x="255791" y="123656"/>
                          <a:pt x="254363" y="123465"/>
                          <a:pt x="252934" y="123370"/>
                        </a:cubicBezTo>
                        <a:cubicBezTo>
                          <a:pt x="250553" y="123180"/>
                          <a:pt x="247600" y="121560"/>
                          <a:pt x="244933" y="120227"/>
                        </a:cubicBezTo>
                        <a:cubicBezTo>
                          <a:pt x="243504" y="119560"/>
                          <a:pt x="238361" y="116988"/>
                          <a:pt x="237789" y="117465"/>
                        </a:cubicBezTo>
                        <a:cubicBezTo>
                          <a:pt x="237313" y="117846"/>
                          <a:pt x="237218" y="118512"/>
                          <a:pt x="236932" y="118989"/>
                        </a:cubicBezTo>
                        <a:cubicBezTo>
                          <a:pt x="234646" y="118036"/>
                          <a:pt x="235789" y="117369"/>
                          <a:pt x="235979" y="116988"/>
                        </a:cubicBezTo>
                        <a:cubicBezTo>
                          <a:pt x="235789" y="117369"/>
                          <a:pt x="232932" y="115369"/>
                          <a:pt x="233122" y="114988"/>
                        </a:cubicBezTo>
                        <a:cubicBezTo>
                          <a:pt x="233217" y="114702"/>
                          <a:pt x="233598" y="114321"/>
                          <a:pt x="231884" y="113559"/>
                        </a:cubicBezTo>
                        <a:lnTo>
                          <a:pt x="231026" y="115179"/>
                        </a:lnTo>
                        <a:cubicBezTo>
                          <a:pt x="231503" y="114321"/>
                          <a:pt x="222835" y="110511"/>
                          <a:pt x="220454" y="109464"/>
                        </a:cubicBezTo>
                        <a:cubicBezTo>
                          <a:pt x="222168" y="110226"/>
                          <a:pt x="221787" y="110607"/>
                          <a:pt x="221692" y="110892"/>
                        </a:cubicBezTo>
                        <a:cubicBezTo>
                          <a:pt x="218549" y="109464"/>
                          <a:pt x="217787" y="107368"/>
                          <a:pt x="214262" y="106701"/>
                        </a:cubicBezTo>
                        <a:cubicBezTo>
                          <a:pt x="213882" y="106701"/>
                          <a:pt x="210738" y="106320"/>
                          <a:pt x="210548" y="105558"/>
                        </a:cubicBezTo>
                        <a:cubicBezTo>
                          <a:pt x="210452" y="105273"/>
                          <a:pt x="213310" y="105558"/>
                          <a:pt x="211024" y="104606"/>
                        </a:cubicBezTo>
                        <a:cubicBezTo>
                          <a:pt x="208452" y="103558"/>
                          <a:pt x="207500" y="103653"/>
                          <a:pt x="204547" y="102129"/>
                        </a:cubicBezTo>
                        <a:cubicBezTo>
                          <a:pt x="202356" y="100986"/>
                          <a:pt x="200546" y="99843"/>
                          <a:pt x="198165" y="98700"/>
                        </a:cubicBezTo>
                        <a:cubicBezTo>
                          <a:pt x="195308" y="97462"/>
                          <a:pt x="192926" y="97367"/>
                          <a:pt x="196451" y="98986"/>
                        </a:cubicBezTo>
                        <a:cubicBezTo>
                          <a:pt x="194832" y="98224"/>
                          <a:pt x="193117" y="97462"/>
                          <a:pt x="191593" y="96700"/>
                        </a:cubicBezTo>
                        <a:cubicBezTo>
                          <a:pt x="190164" y="95938"/>
                          <a:pt x="189593" y="95367"/>
                          <a:pt x="188450" y="94605"/>
                        </a:cubicBezTo>
                        <a:cubicBezTo>
                          <a:pt x="187688" y="94128"/>
                          <a:pt x="186735" y="93843"/>
                          <a:pt x="185973" y="93557"/>
                        </a:cubicBezTo>
                        <a:cubicBezTo>
                          <a:pt x="184164" y="92985"/>
                          <a:pt x="184544" y="93462"/>
                          <a:pt x="184354" y="93843"/>
                        </a:cubicBezTo>
                        <a:cubicBezTo>
                          <a:pt x="185687" y="94128"/>
                          <a:pt x="186449" y="94700"/>
                          <a:pt x="185211" y="94509"/>
                        </a:cubicBezTo>
                        <a:cubicBezTo>
                          <a:pt x="184259" y="94319"/>
                          <a:pt x="182640" y="93843"/>
                          <a:pt x="181401" y="93176"/>
                        </a:cubicBezTo>
                        <a:cubicBezTo>
                          <a:pt x="179115" y="91842"/>
                          <a:pt x="183878" y="92890"/>
                          <a:pt x="180925" y="91557"/>
                        </a:cubicBezTo>
                        <a:cubicBezTo>
                          <a:pt x="179591" y="90985"/>
                          <a:pt x="172733" y="88032"/>
                          <a:pt x="174257" y="89366"/>
                        </a:cubicBezTo>
                        <a:cubicBezTo>
                          <a:pt x="175496" y="90414"/>
                          <a:pt x="176258" y="90890"/>
                          <a:pt x="174353" y="90509"/>
                        </a:cubicBezTo>
                        <a:cubicBezTo>
                          <a:pt x="173115" y="90223"/>
                          <a:pt x="171305" y="89556"/>
                          <a:pt x="170257" y="88699"/>
                        </a:cubicBezTo>
                        <a:cubicBezTo>
                          <a:pt x="168638" y="87366"/>
                          <a:pt x="172067" y="87270"/>
                          <a:pt x="171400" y="86889"/>
                        </a:cubicBezTo>
                        <a:cubicBezTo>
                          <a:pt x="170162" y="86127"/>
                          <a:pt x="168161" y="85270"/>
                          <a:pt x="166923" y="84889"/>
                        </a:cubicBezTo>
                        <a:cubicBezTo>
                          <a:pt x="165304" y="84413"/>
                          <a:pt x="166257" y="85365"/>
                          <a:pt x="164828" y="84984"/>
                        </a:cubicBezTo>
                        <a:cubicBezTo>
                          <a:pt x="162065" y="84222"/>
                          <a:pt x="163494" y="82984"/>
                          <a:pt x="161113" y="82127"/>
                        </a:cubicBezTo>
                        <a:cubicBezTo>
                          <a:pt x="158827" y="81365"/>
                          <a:pt x="157779" y="81555"/>
                          <a:pt x="157493" y="82127"/>
                        </a:cubicBezTo>
                        <a:cubicBezTo>
                          <a:pt x="157684" y="81746"/>
                          <a:pt x="158446" y="81460"/>
                          <a:pt x="157684" y="80603"/>
                        </a:cubicBezTo>
                        <a:cubicBezTo>
                          <a:pt x="156827" y="79650"/>
                          <a:pt x="154255" y="77650"/>
                          <a:pt x="152064" y="76888"/>
                        </a:cubicBezTo>
                        <a:cubicBezTo>
                          <a:pt x="151302" y="76602"/>
                          <a:pt x="153207" y="78126"/>
                          <a:pt x="151588" y="77555"/>
                        </a:cubicBezTo>
                        <a:cubicBezTo>
                          <a:pt x="150350" y="77174"/>
                          <a:pt x="148540" y="76221"/>
                          <a:pt x="147302" y="75459"/>
                        </a:cubicBezTo>
                        <a:cubicBezTo>
                          <a:pt x="145873" y="74602"/>
                          <a:pt x="144920" y="73650"/>
                          <a:pt x="143682" y="72983"/>
                        </a:cubicBezTo>
                        <a:cubicBezTo>
                          <a:pt x="141587" y="72030"/>
                          <a:pt x="141206" y="72792"/>
                          <a:pt x="139301" y="71459"/>
                        </a:cubicBezTo>
                        <a:cubicBezTo>
                          <a:pt x="138253" y="70792"/>
                          <a:pt x="138634" y="69840"/>
                          <a:pt x="136729" y="69363"/>
                        </a:cubicBezTo>
                        <a:cubicBezTo>
                          <a:pt x="134919" y="68887"/>
                          <a:pt x="134633" y="69840"/>
                          <a:pt x="131776" y="68316"/>
                        </a:cubicBezTo>
                        <a:lnTo>
                          <a:pt x="132062" y="67839"/>
                        </a:lnTo>
                        <a:cubicBezTo>
                          <a:pt x="131871" y="67458"/>
                          <a:pt x="132062" y="67458"/>
                          <a:pt x="132824" y="67839"/>
                        </a:cubicBezTo>
                        <a:cubicBezTo>
                          <a:pt x="133205" y="67839"/>
                          <a:pt x="127966" y="65649"/>
                          <a:pt x="127299" y="65363"/>
                        </a:cubicBezTo>
                        <a:cubicBezTo>
                          <a:pt x="125680" y="64601"/>
                          <a:pt x="125108" y="63744"/>
                          <a:pt x="123584" y="63172"/>
                        </a:cubicBezTo>
                        <a:cubicBezTo>
                          <a:pt x="121870" y="62410"/>
                          <a:pt x="121679" y="62601"/>
                          <a:pt x="119774" y="61648"/>
                        </a:cubicBezTo>
                        <a:cubicBezTo>
                          <a:pt x="117774" y="60600"/>
                          <a:pt x="117298" y="60315"/>
                          <a:pt x="115679" y="59267"/>
                        </a:cubicBezTo>
                        <a:cubicBezTo>
                          <a:pt x="113393" y="57743"/>
                          <a:pt x="111964" y="57933"/>
                          <a:pt x="109773" y="56695"/>
                        </a:cubicBezTo>
                        <a:cubicBezTo>
                          <a:pt x="107392" y="55457"/>
                          <a:pt x="107106" y="54219"/>
                          <a:pt x="105011" y="53076"/>
                        </a:cubicBezTo>
                        <a:cubicBezTo>
                          <a:pt x="103201" y="52123"/>
                          <a:pt x="101963" y="52218"/>
                          <a:pt x="100248" y="51552"/>
                        </a:cubicBezTo>
                        <a:cubicBezTo>
                          <a:pt x="97772" y="50504"/>
                          <a:pt x="99105" y="49647"/>
                          <a:pt x="99296" y="49361"/>
                        </a:cubicBezTo>
                        <a:cubicBezTo>
                          <a:pt x="97772" y="48980"/>
                          <a:pt x="96248" y="48504"/>
                          <a:pt x="95009" y="48408"/>
                        </a:cubicBezTo>
                        <a:cubicBezTo>
                          <a:pt x="92247" y="48027"/>
                          <a:pt x="92628" y="47170"/>
                          <a:pt x="92914" y="46599"/>
                        </a:cubicBezTo>
                        <a:cubicBezTo>
                          <a:pt x="92342" y="47456"/>
                          <a:pt x="86723" y="43551"/>
                          <a:pt x="86342" y="44217"/>
                        </a:cubicBezTo>
                        <a:cubicBezTo>
                          <a:pt x="85199" y="43169"/>
                          <a:pt x="84246" y="42122"/>
                          <a:pt x="82246" y="40979"/>
                        </a:cubicBezTo>
                        <a:cubicBezTo>
                          <a:pt x="81960" y="41455"/>
                          <a:pt x="81008" y="40788"/>
                          <a:pt x="79389" y="39836"/>
                        </a:cubicBezTo>
                        <a:cubicBezTo>
                          <a:pt x="77198" y="38693"/>
                          <a:pt x="75578" y="38502"/>
                          <a:pt x="73578" y="37359"/>
                        </a:cubicBezTo>
                        <a:cubicBezTo>
                          <a:pt x="73102" y="37074"/>
                          <a:pt x="70149" y="33264"/>
                          <a:pt x="68530" y="33168"/>
                        </a:cubicBezTo>
                        <a:cubicBezTo>
                          <a:pt x="67958" y="33168"/>
                          <a:pt x="69578" y="35931"/>
                          <a:pt x="67196" y="33930"/>
                        </a:cubicBezTo>
                        <a:cubicBezTo>
                          <a:pt x="65673" y="32692"/>
                          <a:pt x="65673" y="32311"/>
                          <a:pt x="63672" y="31740"/>
                        </a:cubicBezTo>
                        <a:cubicBezTo>
                          <a:pt x="63767" y="31740"/>
                          <a:pt x="62053" y="31644"/>
                          <a:pt x="61958" y="31454"/>
                        </a:cubicBezTo>
                        <a:cubicBezTo>
                          <a:pt x="61196" y="30597"/>
                          <a:pt x="64339" y="31263"/>
                          <a:pt x="63672" y="30597"/>
                        </a:cubicBezTo>
                        <a:cubicBezTo>
                          <a:pt x="63482" y="30406"/>
                          <a:pt x="61958" y="30025"/>
                          <a:pt x="61862" y="29930"/>
                        </a:cubicBezTo>
                        <a:cubicBezTo>
                          <a:pt x="60719" y="29549"/>
                          <a:pt x="60243" y="29263"/>
                          <a:pt x="58910" y="28406"/>
                        </a:cubicBezTo>
                        <a:cubicBezTo>
                          <a:pt x="60053" y="29073"/>
                          <a:pt x="59672" y="28501"/>
                          <a:pt x="59862" y="28310"/>
                        </a:cubicBezTo>
                        <a:cubicBezTo>
                          <a:pt x="59672" y="28692"/>
                          <a:pt x="57862" y="27263"/>
                          <a:pt x="56814" y="26691"/>
                        </a:cubicBezTo>
                        <a:cubicBezTo>
                          <a:pt x="56719" y="26787"/>
                          <a:pt x="56719" y="26977"/>
                          <a:pt x="56243" y="26787"/>
                        </a:cubicBezTo>
                        <a:cubicBezTo>
                          <a:pt x="54623" y="26025"/>
                          <a:pt x="52147" y="24596"/>
                          <a:pt x="52337" y="24119"/>
                        </a:cubicBezTo>
                        <a:cubicBezTo>
                          <a:pt x="52528" y="23453"/>
                          <a:pt x="48337" y="20881"/>
                          <a:pt x="47956" y="21452"/>
                        </a:cubicBezTo>
                        <a:cubicBezTo>
                          <a:pt x="46623" y="20786"/>
                          <a:pt x="43670" y="18595"/>
                          <a:pt x="43289" y="19167"/>
                        </a:cubicBezTo>
                        <a:cubicBezTo>
                          <a:pt x="40336" y="16881"/>
                          <a:pt x="33859" y="11166"/>
                          <a:pt x="30430" y="10785"/>
                        </a:cubicBezTo>
                        <a:cubicBezTo>
                          <a:pt x="32335" y="8784"/>
                          <a:pt x="25191" y="8689"/>
                          <a:pt x="23953" y="7260"/>
                        </a:cubicBezTo>
                        <a:cubicBezTo>
                          <a:pt x="22905" y="6117"/>
                          <a:pt x="22715" y="4879"/>
                          <a:pt x="19857" y="3736"/>
                        </a:cubicBezTo>
                        <a:cubicBezTo>
                          <a:pt x="19095" y="3450"/>
                          <a:pt x="15190" y="2593"/>
                          <a:pt x="15285" y="2784"/>
                        </a:cubicBezTo>
                        <a:cubicBezTo>
                          <a:pt x="14809" y="2117"/>
                          <a:pt x="15095" y="2022"/>
                          <a:pt x="14999" y="1736"/>
                        </a:cubicBezTo>
                        <a:cubicBezTo>
                          <a:pt x="14904" y="1545"/>
                          <a:pt x="14333" y="783"/>
                          <a:pt x="11570" y="307"/>
                        </a:cubicBezTo>
                        <a:cubicBezTo>
                          <a:pt x="8427" y="307"/>
                          <a:pt x="11094" y="879"/>
                          <a:pt x="7856" y="1355"/>
                        </a:cubicBezTo>
                        <a:cubicBezTo>
                          <a:pt x="7760" y="974"/>
                          <a:pt x="8523" y="-169"/>
                          <a:pt x="6713" y="21"/>
                        </a:cubicBezTo>
                        <a:cubicBezTo>
                          <a:pt x="4998" y="21"/>
                          <a:pt x="1665" y="3069"/>
                          <a:pt x="2141" y="3450"/>
                        </a:cubicBezTo>
                        <a:cubicBezTo>
                          <a:pt x="2236" y="3546"/>
                          <a:pt x="1188" y="4974"/>
                          <a:pt x="617" y="6784"/>
                        </a:cubicBezTo>
                        <a:cubicBezTo>
                          <a:pt x="-50" y="8594"/>
                          <a:pt x="-50" y="10594"/>
                          <a:pt x="45" y="11070"/>
                        </a:cubicBezTo>
                        <a:cubicBezTo>
                          <a:pt x="140" y="12118"/>
                          <a:pt x="521" y="14023"/>
                          <a:pt x="1474" y="15642"/>
                        </a:cubicBezTo>
                        <a:cubicBezTo>
                          <a:pt x="2331" y="17262"/>
                          <a:pt x="3665" y="18500"/>
                          <a:pt x="3950" y="18976"/>
                        </a:cubicBezTo>
                        <a:cubicBezTo>
                          <a:pt x="4522" y="20214"/>
                          <a:pt x="6046" y="21643"/>
                          <a:pt x="8999" y="23072"/>
                        </a:cubicBezTo>
                        <a:cubicBezTo>
                          <a:pt x="10427" y="23739"/>
                          <a:pt x="10713" y="23358"/>
                          <a:pt x="12523" y="24405"/>
                        </a:cubicBezTo>
                        <a:cubicBezTo>
                          <a:pt x="14142" y="25358"/>
                          <a:pt x="15761" y="26596"/>
                          <a:pt x="17095" y="27644"/>
                        </a:cubicBezTo>
                        <a:cubicBezTo>
                          <a:pt x="17381" y="27930"/>
                          <a:pt x="23572" y="32311"/>
                          <a:pt x="23286" y="31740"/>
                        </a:cubicBezTo>
                        <a:cubicBezTo>
                          <a:pt x="22143" y="29835"/>
                          <a:pt x="27858" y="34121"/>
                          <a:pt x="29858" y="35359"/>
                        </a:cubicBezTo>
                        <a:cubicBezTo>
                          <a:pt x="31382" y="36312"/>
                          <a:pt x="33097" y="37359"/>
                          <a:pt x="34716" y="38217"/>
                        </a:cubicBezTo>
                        <a:cubicBezTo>
                          <a:pt x="36431" y="39169"/>
                          <a:pt x="36050" y="38883"/>
                          <a:pt x="35859" y="38502"/>
                        </a:cubicBezTo>
                        <a:cubicBezTo>
                          <a:pt x="35669" y="38121"/>
                          <a:pt x="38526" y="40217"/>
                          <a:pt x="38717" y="40312"/>
                        </a:cubicBezTo>
                        <a:cubicBezTo>
                          <a:pt x="39765" y="40979"/>
                          <a:pt x="40907" y="41646"/>
                          <a:pt x="41955" y="42122"/>
                        </a:cubicBezTo>
                        <a:cubicBezTo>
                          <a:pt x="43193" y="42693"/>
                          <a:pt x="47099" y="44313"/>
                          <a:pt x="46908" y="44884"/>
                        </a:cubicBezTo>
                        <a:cubicBezTo>
                          <a:pt x="46718" y="45551"/>
                          <a:pt x="49575" y="47360"/>
                          <a:pt x="51575" y="48218"/>
                        </a:cubicBezTo>
                        <a:cubicBezTo>
                          <a:pt x="53671" y="49170"/>
                          <a:pt x="51861" y="47551"/>
                          <a:pt x="54433" y="48980"/>
                        </a:cubicBezTo>
                        <a:cubicBezTo>
                          <a:pt x="54147" y="49361"/>
                          <a:pt x="53481" y="49361"/>
                          <a:pt x="55481" y="50504"/>
                        </a:cubicBezTo>
                        <a:cubicBezTo>
                          <a:pt x="59767" y="53171"/>
                          <a:pt x="55290" y="48504"/>
                          <a:pt x="53576" y="47360"/>
                        </a:cubicBezTo>
                        <a:close/>
                        <a:moveTo>
                          <a:pt x="157112" y="104034"/>
                        </a:moveTo>
                        <a:cubicBezTo>
                          <a:pt x="155398" y="102606"/>
                          <a:pt x="154255" y="102225"/>
                          <a:pt x="153779" y="102891"/>
                        </a:cubicBezTo>
                        <a:lnTo>
                          <a:pt x="155303" y="103653"/>
                        </a:lnTo>
                        <a:lnTo>
                          <a:pt x="157112" y="104034"/>
                        </a:lnTo>
                        <a:close/>
                        <a:moveTo>
                          <a:pt x="191307" y="116988"/>
                        </a:moveTo>
                        <a:cubicBezTo>
                          <a:pt x="189116" y="115941"/>
                          <a:pt x="186640" y="114893"/>
                          <a:pt x="184449" y="113940"/>
                        </a:cubicBezTo>
                        <a:cubicBezTo>
                          <a:pt x="181877" y="112797"/>
                          <a:pt x="181115" y="112512"/>
                          <a:pt x="179591" y="112416"/>
                        </a:cubicBezTo>
                        <a:cubicBezTo>
                          <a:pt x="177877" y="112226"/>
                          <a:pt x="175305" y="110130"/>
                          <a:pt x="174734" y="111083"/>
                        </a:cubicBezTo>
                        <a:cubicBezTo>
                          <a:pt x="175210" y="110226"/>
                          <a:pt x="169019" y="107177"/>
                          <a:pt x="166542" y="105844"/>
                        </a:cubicBezTo>
                        <a:cubicBezTo>
                          <a:pt x="165590" y="105368"/>
                          <a:pt x="163780" y="104320"/>
                          <a:pt x="163113" y="103844"/>
                        </a:cubicBezTo>
                        <a:cubicBezTo>
                          <a:pt x="163304" y="103463"/>
                          <a:pt x="161970" y="102415"/>
                          <a:pt x="160446" y="101653"/>
                        </a:cubicBezTo>
                        <a:lnTo>
                          <a:pt x="160065" y="102415"/>
                        </a:lnTo>
                        <a:cubicBezTo>
                          <a:pt x="157684" y="101272"/>
                          <a:pt x="157684" y="100510"/>
                          <a:pt x="155207" y="99558"/>
                        </a:cubicBezTo>
                        <a:cubicBezTo>
                          <a:pt x="153207" y="98796"/>
                          <a:pt x="150731" y="97938"/>
                          <a:pt x="149397" y="97843"/>
                        </a:cubicBezTo>
                        <a:cubicBezTo>
                          <a:pt x="148826" y="97843"/>
                          <a:pt x="149207" y="98129"/>
                          <a:pt x="148254" y="97652"/>
                        </a:cubicBezTo>
                        <a:cubicBezTo>
                          <a:pt x="147111" y="97081"/>
                          <a:pt x="146064" y="96510"/>
                          <a:pt x="145111" y="95843"/>
                        </a:cubicBezTo>
                        <a:cubicBezTo>
                          <a:pt x="143301" y="94700"/>
                          <a:pt x="141301" y="93081"/>
                          <a:pt x="139110" y="92414"/>
                        </a:cubicBezTo>
                        <a:cubicBezTo>
                          <a:pt x="137015" y="91747"/>
                          <a:pt x="133871" y="90414"/>
                          <a:pt x="131585" y="88985"/>
                        </a:cubicBezTo>
                        <a:cubicBezTo>
                          <a:pt x="130538" y="88413"/>
                          <a:pt x="129966" y="86985"/>
                          <a:pt x="128728" y="86604"/>
                        </a:cubicBezTo>
                        <a:cubicBezTo>
                          <a:pt x="125775" y="85746"/>
                          <a:pt x="129966" y="88794"/>
                          <a:pt x="125775" y="86604"/>
                        </a:cubicBezTo>
                        <a:cubicBezTo>
                          <a:pt x="122060" y="84699"/>
                          <a:pt x="127966" y="85842"/>
                          <a:pt x="123584" y="83556"/>
                        </a:cubicBezTo>
                        <a:cubicBezTo>
                          <a:pt x="121203" y="82317"/>
                          <a:pt x="122632" y="83841"/>
                          <a:pt x="121108" y="83175"/>
                        </a:cubicBezTo>
                        <a:cubicBezTo>
                          <a:pt x="118536" y="82127"/>
                          <a:pt x="115107" y="80127"/>
                          <a:pt x="112726" y="78793"/>
                        </a:cubicBezTo>
                        <a:cubicBezTo>
                          <a:pt x="107297" y="75840"/>
                          <a:pt x="100820" y="71554"/>
                          <a:pt x="95105" y="68697"/>
                        </a:cubicBezTo>
                        <a:cubicBezTo>
                          <a:pt x="93295" y="67839"/>
                          <a:pt x="92914" y="68030"/>
                          <a:pt x="91485" y="67554"/>
                        </a:cubicBezTo>
                        <a:cubicBezTo>
                          <a:pt x="88247" y="66506"/>
                          <a:pt x="90533" y="66792"/>
                          <a:pt x="89866" y="66125"/>
                        </a:cubicBezTo>
                        <a:cubicBezTo>
                          <a:pt x="88914" y="65268"/>
                          <a:pt x="84913" y="63553"/>
                          <a:pt x="83865" y="63267"/>
                        </a:cubicBezTo>
                        <a:cubicBezTo>
                          <a:pt x="81674" y="63172"/>
                          <a:pt x="81770" y="62696"/>
                          <a:pt x="80912" y="61458"/>
                        </a:cubicBezTo>
                        <a:cubicBezTo>
                          <a:pt x="80817" y="61267"/>
                          <a:pt x="77674" y="61458"/>
                          <a:pt x="78341" y="61839"/>
                        </a:cubicBezTo>
                        <a:cubicBezTo>
                          <a:pt x="77198" y="61172"/>
                          <a:pt x="77579" y="60410"/>
                          <a:pt x="77388" y="60124"/>
                        </a:cubicBezTo>
                        <a:cubicBezTo>
                          <a:pt x="76817" y="59362"/>
                          <a:pt x="74245" y="58314"/>
                          <a:pt x="73102" y="57838"/>
                        </a:cubicBezTo>
                        <a:cubicBezTo>
                          <a:pt x="71768" y="57267"/>
                          <a:pt x="65101" y="54123"/>
                          <a:pt x="66911" y="54123"/>
                        </a:cubicBezTo>
                        <a:cubicBezTo>
                          <a:pt x="69101" y="54123"/>
                          <a:pt x="62243" y="51647"/>
                          <a:pt x="60910" y="50885"/>
                        </a:cubicBezTo>
                        <a:cubicBezTo>
                          <a:pt x="57386" y="49075"/>
                          <a:pt x="59386" y="47551"/>
                          <a:pt x="55957" y="46503"/>
                        </a:cubicBezTo>
                        <a:cubicBezTo>
                          <a:pt x="55481" y="47265"/>
                          <a:pt x="59386" y="50980"/>
                          <a:pt x="61100" y="52599"/>
                        </a:cubicBezTo>
                        <a:cubicBezTo>
                          <a:pt x="61291" y="52790"/>
                          <a:pt x="64339" y="55647"/>
                          <a:pt x="64529" y="55362"/>
                        </a:cubicBezTo>
                        <a:cubicBezTo>
                          <a:pt x="65863" y="55743"/>
                          <a:pt x="66434" y="56028"/>
                          <a:pt x="67863" y="57076"/>
                        </a:cubicBezTo>
                        <a:cubicBezTo>
                          <a:pt x="69578" y="58410"/>
                          <a:pt x="71864" y="60124"/>
                          <a:pt x="74245" y="60981"/>
                        </a:cubicBezTo>
                        <a:cubicBezTo>
                          <a:pt x="76245" y="61743"/>
                          <a:pt x="76531" y="61458"/>
                          <a:pt x="78150" y="62886"/>
                        </a:cubicBezTo>
                        <a:cubicBezTo>
                          <a:pt x="80912" y="64410"/>
                          <a:pt x="86342" y="66030"/>
                          <a:pt x="85580" y="67173"/>
                        </a:cubicBezTo>
                        <a:cubicBezTo>
                          <a:pt x="86151" y="66315"/>
                          <a:pt x="91485" y="70030"/>
                          <a:pt x="93581" y="70983"/>
                        </a:cubicBezTo>
                        <a:cubicBezTo>
                          <a:pt x="95867" y="72030"/>
                          <a:pt x="94248" y="70697"/>
                          <a:pt x="95962" y="71268"/>
                        </a:cubicBezTo>
                        <a:cubicBezTo>
                          <a:pt x="97486" y="71744"/>
                          <a:pt x="98057" y="72983"/>
                          <a:pt x="97962" y="73173"/>
                        </a:cubicBezTo>
                        <a:cubicBezTo>
                          <a:pt x="97295" y="74221"/>
                          <a:pt x="101296" y="75269"/>
                          <a:pt x="103677" y="76412"/>
                        </a:cubicBezTo>
                        <a:cubicBezTo>
                          <a:pt x="104725" y="76888"/>
                          <a:pt x="112631" y="81365"/>
                          <a:pt x="111964" y="81174"/>
                        </a:cubicBezTo>
                        <a:cubicBezTo>
                          <a:pt x="112726" y="81365"/>
                          <a:pt x="110535" y="80412"/>
                          <a:pt x="111869" y="80698"/>
                        </a:cubicBezTo>
                        <a:cubicBezTo>
                          <a:pt x="112535" y="80793"/>
                          <a:pt x="113964" y="81555"/>
                          <a:pt x="114726" y="82032"/>
                        </a:cubicBezTo>
                        <a:cubicBezTo>
                          <a:pt x="115965" y="82698"/>
                          <a:pt x="118155" y="83746"/>
                          <a:pt x="118917" y="84508"/>
                        </a:cubicBezTo>
                        <a:cubicBezTo>
                          <a:pt x="119679" y="85175"/>
                          <a:pt x="119298" y="85460"/>
                          <a:pt x="121394" y="86223"/>
                        </a:cubicBezTo>
                        <a:cubicBezTo>
                          <a:pt x="122918" y="86794"/>
                          <a:pt x="123299" y="86413"/>
                          <a:pt x="124442" y="86794"/>
                        </a:cubicBezTo>
                        <a:cubicBezTo>
                          <a:pt x="126442" y="87556"/>
                          <a:pt x="128918" y="89556"/>
                          <a:pt x="130442" y="90604"/>
                        </a:cubicBezTo>
                        <a:cubicBezTo>
                          <a:pt x="132252" y="91747"/>
                          <a:pt x="134252" y="92890"/>
                          <a:pt x="136348" y="93938"/>
                        </a:cubicBezTo>
                        <a:cubicBezTo>
                          <a:pt x="138443" y="94985"/>
                          <a:pt x="140539" y="95938"/>
                          <a:pt x="142539" y="96605"/>
                        </a:cubicBezTo>
                        <a:cubicBezTo>
                          <a:pt x="143492" y="96891"/>
                          <a:pt x="145587" y="97176"/>
                          <a:pt x="146540" y="97652"/>
                        </a:cubicBezTo>
                        <a:cubicBezTo>
                          <a:pt x="146254" y="97557"/>
                          <a:pt x="145016" y="97748"/>
                          <a:pt x="145206" y="98034"/>
                        </a:cubicBezTo>
                        <a:cubicBezTo>
                          <a:pt x="145587" y="98510"/>
                          <a:pt x="149397" y="100224"/>
                          <a:pt x="150254" y="100605"/>
                        </a:cubicBezTo>
                        <a:cubicBezTo>
                          <a:pt x="151778" y="101177"/>
                          <a:pt x="151207" y="100415"/>
                          <a:pt x="153017" y="101272"/>
                        </a:cubicBezTo>
                        <a:cubicBezTo>
                          <a:pt x="154445" y="101939"/>
                          <a:pt x="155969" y="102701"/>
                          <a:pt x="157303" y="103463"/>
                        </a:cubicBezTo>
                        <a:cubicBezTo>
                          <a:pt x="161018" y="105654"/>
                          <a:pt x="160732" y="106320"/>
                          <a:pt x="165114" y="107844"/>
                        </a:cubicBezTo>
                        <a:cubicBezTo>
                          <a:pt x="167018" y="108225"/>
                          <a:pt x="168828" y="109178"/>
                          <a:pt x="171019" y="110226"/>
                        </a:cubicBezTo>
                        <a:cubicBezTo>
                          <a:pt x="171971" y="110702"/>
                          <a:pt x="172829" y="110130"/>
                          <a:pt x="174924" y="111178"/>
                        </a:cubicBezTo>
                        <a:cubicBezTo>
                          <a:pt x="174924" y="111464"/>
                          <a:pt x="173019" y="111654"/>
                          <a:pt x="175496" y="112512"/>
                        </a:cubicBezTo>
                        <a:cubicBezTo>
                          <a:pt x="177115" y="113083"/>
                          <a:pt x="178258" y="113083"/>
                          <a:pt x="179591" y="113369"/>
                        </a:cubicBezTo>
                        <a:cubicBezTo>
                          <a:pt x="176353" y="112702"/>
                          <a:pt x="183211" y="115560"/>
                          <a:pt x="184354" y="116226"/>
                        </a:cubicBezTo>
                        <a:cubicBezTo>
                          <a:pt x="186449" y="117369"/>
                          <a:pt x="184068" y="116988"/>
                          <a:pt x="186735" y="118227"/>
                        </a:cubicBezTo>
                        <a:cubicBezTo>
                          <a:pt x="189307" y="119369"/>
                          <a:pt x="190355" y="117560"/>
                          <a:pt x="187116" y="116131"/>
                        </a:cubicBezTo>
                        <a:lnTo>
                          <a:pt x="189307" y="117084"/>
                        </a:lnTo>
                        <a:cubicBezTo>
                          <a:pt x="191307" y="118131"/>
                          <a:pt x="194450" y="118512"/>
                          <a:pt x="191307" y="116988"/>
                        </a:cubicBezTo>
                        <a:close/>
                        <a:moveTo>
                          <a:pt x="321704" y="169376"/>
                        </a:moveTo>
                        <a:cubicBezTo>
                          <a:pt x="319799" y="168138"/>
                          <a:pt x="318657" y="167852"/>
                          <a:pt x="318275" y="168614"/>
                        </a:cubicBezTo>
                        <a:lnTo>
                          <a:pt x="319895" y="169185"/>
                        </a:lnTo>
                        <a:lnTo>
                          <a:pt x="321704" y="169376"/>
                        </a:lnTo>
                        <a:close/>
                        <a:moveTo>
                          <a:pt x="522682" y="227383"/>
                        </a:moveTo>
                        <a:cubicBezTo>
                          <a:pt x="519158" y="225669"/>
                          <a:pt x="518300" y="226812"/>
                          <a:pt x="520872" y="227383"/>
                        </a:cubicBezTo>
                        <a:lnTo>
                          <a:pt x="522682" y="227383"/>
                        </a:lnTo>
                        <a:close/>
                        <a:moveTo>
                          <a:pt x="212453" y="127942"/>
                        </a:moveTo>
                        <a:cubicBezTo>
                          <a:pt x="210167" y="126894"/>
                          <a:pt x="210833" y="126323"/>
                          <a:pt x="212834" y="127180"/>
                        </a:cubicBezTo>
                        <a:cubicBezTo>
                          <a:pt x="213786" y="127942"/>
                          <a:pt x="215120" y="128990"/>
                          <a:pt x="212453" y="127942"/>
                        </a:cubicBezTo>
                        <a:close/>
                        <a:moveTo>
                          <a:pt x="271508" y="151564"/>
                        </a:moveTo>
                        <a:cubicBezTo>
                          <a:pt x="271317" y="151945"/>
                          <a:pt x="269412" y="151564"/>
                          <a:pt x="268174" y="150612"/>
                        </a:cubicBezTo>
                        <a:cubicBezTo>
                          <a:pt x="266459" y="149373"/>
                          <a:pt x="266555" y="148040"/>
                          <a:pt x="270269" y="150135"/>
                        </a:cubicBezTo>
                        <a:cubicBezTo>
                          <a:pt x="271032" y="150612"/>
                          <a:pt x="271698" y="151278"/>
                          <a:pt x="271508" y="151564"/>
                        </a:cubicBezTo>
                        <a:close/>
                        <a:moveTo>
                          <a:pt x="366662" y="186235"/>
                        </a:moveTo>
                        <a:lnTo>
                          <a:pt x="367139" y="185092"/>
                        </a:lnTo>
                        <a:cubicBezTo>
                          <a:pt x="368282" y="185854"/>
                          <a:pt x="369615" y="187283"/>
                          <a:pt x="366662" y="186235"/>
                        </a:cubicBezTo>
                        <a:close/>
                        <a:moveTo>
                          <a:pt x="417431" y="202332"/>
                        </a:moveTo>
                        <a:cubicBezTo>
                          <a:pt x="414954" y="201666"/>
                          <a:pt x="415621" y="200999"/>
                          <a:pt x="417716" y="201570"/>
                        </a:cubicBezTo>
                        <a:cubicBezTo>
                          <a:pt x="418669" y="202047"/>
                          <a:pt x="420193" y="202999"/>
                          <a:pt x="417431" y="202332"/>
                        </a:cubicBezTo>
                        <a:close/>
                        <a:moveTo>
                          <a:pt x="438767" y="208524"/>
                        </a:moveTo>
                        <a:cubicBezTo>
                          <a:pt x="436290" y="207857"/>
                          <a:pt x="436957" y="207190"/>
                          <a:pt x="439052" y="207762"/>
                        </a:cubicBezTo>
                        <a:cubicBezTo>
                          <a:pt x="442958" y="208809"/>
                          <a:pt x="442862" y="209667"/>
                          <a:pt x="438767" y="208524"/>
                        </a:cubicBezTo>
                        <a:close/>
                        <a:moveTo>
                          <a:pt x="767760" y="257006"/>
                        </a:moveTo>
                        <a:cubicBezTo>
                          <a:pt x="770046" y="257101"/>
                          <a:pt x="771284" y="254053"/>
                          <a:pt x="767760" y="253767"/>
                        </a:cubicBezTo>
                        <a:cubicBezTo>
                          <a:pt x="766522" y="253672"/>
                          <a:pt x="761759" y="253291"/>
                          <a:pt x="761188" y="253577"/>
                        </a:cubicBezTo>
                        <a:cubicBezTo>
                          <a:pt x="759854" y="254148"/>
                          <a:pt x="759950" y="254720"/>
                          <a:pt x="755854" y="254053"/>
                        </a:cubicBezTo>
                        <a:cubicBezTo>
                          <a:pt x="752425" y="253672"/>
                          <a:pt x="748520" y="253386"/>
                          <a:pt x="744995" y="253386"/>
                        </a:cubicBezTo>
                        <a:cubicBezTo>
                          <a:pt x="742709" y="253386"/>
                          <a:pt x="740900" y="254244"/>
                          <a:pt x="739185" y="254053"/>
                        </a:cubicBezTo>
                        <a:cubicBezTo>
                          <a:pt x="736328" y="253767"/>
                          <a:pt x="736042" y="252529"/>
                          <a:pt x="732613" y="252243"/>
                        </a:cubicBezTo>
                        <a:cubicBezTo>
                          <a:pt x="730613" y="252053"/>
                          <a:pt x="732041" y="253006"/>
                          <a:pt x="731851" y="253196"/>
                        </a:cubicBezTo>
                        <a:cubicBezTo>
                          <a:pt x="730136" y="253101"/>
                          <a:pt x="729374" y="251958"/>
                          <a:pt x="727469" y="252243"/>
                        </a:cubicBezTo>
                        <a:cubicBezTo>
                          <a:pt x="726993" y="252339"/>
                          <a:pt x="726231" y="254434"/>
                          <a:pt x="723374" y="253577"/>
                        </a:cubicBezTo>
                        <a:cubicBezTo>
                          <a:pt x="722135" y="253196"/>
                          <a:pt x="723564" y="252719"/>
                          <a:pt x="721088" y="252339"/>
                        </a:cubicBezTo>
                        <a:cubicBezTo>
                          <a:pt x="720135" y="252148"/>
                          <a:pt x="718325" y="252148"/>
                          <a:pt x="717278" y="252148"/>
                        </a:cubicBezTo>
                        <a:cubicBezTo>
                          <a:pt x="714516" y="252243"/>
                          <a:pt x="717944" y="253386"/>
                          <a:pt x="712896" y="253196"/>
                        </a:cubicBezTo>
                        <a:cubicBezTo>
                          <a:pt x="713182" y="252719"/>
                          <a:pt x="712706" y="252243"/>
                          <a:pt x="711277" y="251862"/>
                        </a:cubicBezTo>
                        <a:cubicBezTo>
                          <a:pt x="709372" y="251577"/>
                          <a:pt x="706229" y="251100"/>
                          <a:pt x="706133" y="251958"/>
                        </a:cubicBezTo>
                        <a:cubicBezTo>
                          <a:pt x="706229" y="250815"/>
                          <a:pt x="703562" y="251005"/>
                          <a:pt x="700990" y="251481"/>
                        </a:cubicBezTo>
                        <a:cubicBezTo>
                          <a:pt x="701085" y="250815"/>
                          <a:pt x="689655" y="250910"/>
                          <a:pt x="688322" y="250624"/>
                        </a:cubicBezTo>
                        <a:cubicBezTo>
                          <a:pt x="693560" y="251196"/>
                          <a:pt x="692799" y="252148"/>
                          <a:pt x="687655" y="251291"/>
                        </a:cubicBezTo>
                        <a:cubicBezTo>
                          <a:pt x="684226" y="250719"/>
                          <a:pt x="680607" y="250243"/>
                          <a:pt x="677082" y="249862"/>
                        </a:cubicBezTo>
                        <a:cubicBezTo>
                          <a:pt x="676987" y="250815"/>
                          <a:pt x="686036" y="251862"/>
                          <a:pt x="688893" y="252339"/>
                        </a:cubicBezTo>
                        <a:lnTo>
                          <a:pt x="680607" y="251481"/>
                        </a:lnTo>
                        <a:cubicBezTo>
                          <a:pt x="678797" y="251291"/>
                          <a:pt x="675939" y="250910"/>
                          <a:pt x="675082" y="250338"/>
                        </a:cubicBezTo>
                        <a:cubicBezTo>
                          <a:pt x="674320" y="249767"/>
                          <a:pt x="676320" y="249767"/>
                          <a:pt x="674129" y="249195"/>
                        </a:cubicBezTo>
                        <a:cubicBezTo>
                          <a:pt x="669558" y="248148"/>
                          <a:pt x="668129" y="249100"/>
                          <a:pt x="663842" y="248719"/>
                        </a:cubicBezTo>
                        <a:cubicBezTo>
                          <a:pt x="660033" y="248338"/>
                          <a:pt x="657556" y="247671"/>
                          <a:pt x="655175" y="246814"/>
                        </a:cubicBezTo>
                        <a:cubicBezTo>
                          <a:pt x="655079" y="247385"/>
                          <a:pt x="652127" y="247767"/>
                          <a:pt x="650317" y="247767"/>
                        </a:cubicBezTo>
                        <a:cubicBezTo>
                          <a:pt x="647459" y="247862"/>
                          <a:pt x="648888" y="247100"/>
                          <a:pt x="648031" y="247005"/>
                        </a:cubicBezTo>
                        <a:cubicBezTo>
                          <a:pt x="646126" y="246814"/>
                          <a:pt x="646412" y="247481"/>
                          <a:pt x="646412" y="247767"/>
                        </a:cubicBezTo>
                        <a:cubicBezTo>
                          <a:pt x="646507" y="247481"/>
                          <a:pt x="647841" y="246719"/>
                          <a:pt x="646888" y="246433"/>
                        </a:cubicBezTo>
                        <a:cubicBezTo>
                          <a:pt x="645269" y="245957"/>
                          <a:pt x="641649" y="245766"/>
                          <a:pt x="639935" y="245671"/>
                        </a:cubicBezTo>
                        <a:cubicBezTo>
                          <a:pt x="637934" y="245576"/>
                          <a:pt x="634410" y="245290"/>
                          <a:pt x="633172" y="245576"/>
                        </a:cubicBezTo>
                        <a:cubicBezTo>
                          <a:pt x="632315" y="245766"/>
                          <a:pt x="632219" y="245957"/>
                          <a:pt x="630315" y="245671"/>
                        </a:cubicBezTo>
                        <a:cubicBezTo>
                          <a:pt x="629267" y="245481"/>
                          <a:pt x="628314" y="245290"/>
                          <a:pt x="627933" y="245004"/>
                        </a:cubicBezTo>
                        <a:cubicBezTo>
                          <a:pt x="627552" y="244623"/>
                          <a:pt x="627171" y="244719"/>
                          <a:pt x="625647" y="244528"/>
                        </a:cubicBezTo>
                        <a:cubicBezTo>
                          <a:pt x="623647" y="244338"/>
                          <a:pt x="621742" y="244623"/>
                          <a:pt x="619646" y="244433"/>
                        </a:cubicBezTo>
                        <a:cubicBezTo>
                          <a:pt x="617551" y="244242"/>
                          <a:pt x="615360" y="243861"/>
                          <a:pt x="613265" y="243481"/>
                        </a:cubicBezTo>
                        <a:cubicBezTo>
                          <a:pt x="611931" y="243194"/>
                          <a:pt x="610121" y="242433"/>
                          <a:pt x="609359" y="242242"/>
                        </a:cubicBezTo>
                        <a:cubicBezTo>
                          <a:pt x="608883" y="242147"/>
                          <a:pt x="609550" y="242623"/>
                          <a:pt x="608978" y="242528"/>
                        </a:cubicBezTo>
                        <a:lnTo>
                          <a:pt x="607264" y="242242"/>
                        </a:lnTo>
                        <a:lnTo>
                          <a:pt x="599073" y="240909"/>
                        </a:lnTo>
                        <a:cubicBezTo>
                          <a:pt x="596310" y="240432"/>
                          <a:pt x="590595" y="239289"/>
                          <a:pt x="590405" y="240147"/>
                        </a:cubicBezTo>
                        <a:cubicBezTo>
                          <a:pt x="590595" y="239480"/>
                          <a:pt x="584785" y="238432"/>
                          <a:pt x="582594" y="238051"/>
                        </a:cubicBezTo>
                        <a:cubicBezTo>
                          <a:pt x="579451" y="237575"/>
                          <a:pt x="578975" y="238051"/>
                          <a:pt x="575927" y="237480"/>
                        </a:cubicBezTo>
                        <a:cubicBezTo>
                          <a:pt x="574689" y="237194"/>
                          <a:pt x="575736" y="236813"/>
                          <a:pt x="574498" y="236432"/>
                        </a:cubicBezTo>
                        <a:cubicBezTo>
                          <a:pt x="573355" y="236051"/>
                          <a:pt x="571831" y="235860"/>
                          <a:pt x="570498" y="235670"/>
                        </a:cubicBezTo>
                        <a:cubicBezTo>
                          <a:pt x="568878" y="235479"/>
                          <a:pt x="567068" y="235289"/>
                          <a:pt x="565640" y="235194"/>
                        </a:cubicBezTo>
                        <a:cubicBezTo>
                          <a:pt x="564687" y="235194"/>
                          <a:pt x="565068" y="235670"/>
                          <a:pt x="565068" y="235860"/>
                        </a:cubicBezTo>
                        <a:cubicBezTo>
                          <a:pt x="565354" y="234813"/>
                          <a:pt x="561163" y="235003"/>
                          <a:pt x="559353" y="234622"/>
                        </a:cubicBezTo>
                        <a:cubicBezTo>
                          <a:pt x="557067" y="234241"/>
                          <a:pt x="560115" y="233098"/>
                          <a:pt x="556782" y="232717"/>
                        </a:cubicBezTo>
                        <a:cubicBezTo>
                          <a:pt x="552686" y="232336"/>
                          <a:pt x="554115" y="233860"/>
                          <a:pt x="552591" y="234336"/>
                        </a:cubicBezTo>
                        <a:cubicBezTo>
                          <a:pt x="551352" y="234717"/>
                          <a:pt x="548114" y="232717"/>
                          <a:pt x="548304" y="232622"/>
                        </a:cubicBezTo>
                        <a:cubicBezTo>
                          <a:pt x="547542" y="232812"/>
                          <a:pt x="548114" y="233098"/>
                          <a:pt x="546018" y="232717"/>
                        </a:cubicBezTo>
                        <a:cubicBezTo>
                          <a:pt x="545447" y="232622"/>
                          <a:pt x="543827" y="232146"/>
                          <a:pt x="543351" y="232146"/>
                        </a:cubicBezTo>
                        <a:cubicBezTo>
                          <a:pt x="542684" y="232146"/>
                          <a:pt x="543256" y="232527"/>
                          <a:pt x="542684" y="232622"/>
                        </a:cubicBezTo>
                        <a:cubicBezTo>
                          <a:pt x="542018" y="232717"/>
                          <a:pt x="540494" y="232336"/>
                          <a:pt x="539541" y="232146"/>
                        </a:cubicBezTo>
                        <a:cubicBezTo>
                          <a:pt x="539827" y="231669"/>
                          <a:pt x="539541" y="231288"/>
                          <a:pt x="537160" y="230907"/>
                        </a:cubicBezTo>
                        <a:cubicBezTo>
                          <a:pt x="533921" y="230431"/>
                          <a:pt x="533255" y="230526"/>
                          <a:pt x="533064" y="229574"/>
                        </a:cubicBezTo>
                        <a:cubicBezTo>
                          <a:pt x="532969" y="229288"/>
                          <a:pt x="528683" y="228335"/>
                          <a:pt x="528207" y="228431"/>
                        </a:cubicBezTo>
                        <a:cubicBezTo>
                          <a:pt x="527444" y="228621"/>
                          <a:pt x="528778" y="229002"/>
                          <a:pt x="526873" y="228717"/>
                        </a:cubicBezTo>
                        <a:cubicBezTo>
                          <a:pt x="524682" y="228335"/>
                          <a:pt x="522301" y="227764"/>
                          <a:pt x="520206" y="227193"/>
                        </a:cubicBezTo>
                        <a:cubicBezTo>
                          <a:pt x="517919" y="226621"/>
                          <a:pt x="517729" y="226145"/>
                          <a:pt x="515824" y="225478"/>
                        </a:cubicBezTo>
                        <a:cubicBezTo>
                          <a:pt x="514109" y="224907"/>
                          <a:pt x="511252" y="224240"/>
                          <a:pt x="509633" y="224240"/>
                        </a:cubicBezTo>
                        <a:cubicBezTo>
                          <a:pt x="507442" y="224240"/>
                          <a:pt x="502965" y="222335"/>
                          <a:pt x="503251" y="222335"/>
                        </a:cubicBezTo>
                        <a:cubicBezTo>
                          <a:pt x="500584" y="222335"/>
                          <a:pt x="505632" y="224240"/>
                          <a:pt x="505537" y="224526"/>
                        </a:cubicBezTo>
                        <a:cubicBezTo>
                          <a:pt x="505537" y="224621"/>
                          <a:pt x="502679" y="224049"/>
                          <a:pt x="502679" y="223764"/>
                        </a:cubicBezTo>
                        <a:cubicBezTo>
                          <a:pt x="502584" y="223287"/>
                          <a:pt x="499632" y="222811"/>
                          <a:pt x="498107" y="222621"/>
                        </a:cubicBezTo>
                        <a:cubicBezTo>
                          <a:pt x="494869" y="222335"/>
                          <a:pt x="496488" y="221859"/>
                          <a:pt x="494869" y="221001"/>
                        </a:cubicBezTo>
                        <a:cubicBezTo>
                          <a:pt x="493821" y="220430"/>
                          <a:pt x="493250" y="220906"/>
                          <a:pt x="492869" y="220906"/>
                        </a:cubicBezTo>
                        <a:cubicBezTo>
                          <a:pt x="492774" y="221287"/>
                          <a:pt x="490487" y="220811"/>
                          <a:pt x="489249" y="220525"/>
                        </a:cubicBezTo>
                        <a:cubicBezTo>
                          <a:pt x="485916" y="219858"/>
                          <a:pt x="485534" y="219477"/>
                          <a:pt x="482582" y="219477"/>
                        </a:cubicBezTo>
                        <a:cubicBezTo>
                          <a:pt x="482296" y="219477"/>
                          <a:pt x="480105" y="219287"/>
                          <a:pt x="479819" y="219096"/>
                        </a:cubicBezTo>
                        <a:cubicBezTo>
                          <a:pt x="478962" y="218715"/>
                          <a:pt x="483249" y="218620"/>
                          <a:pt x="479915" y="217668"/>
                        </a:cubicBezTo>
                        <a:cubicBezTo>
                          <a:pt x="476771" y="216620"/>
                          <a:pt x="472961" y="215763"/>
                          <a:pt x="469723" y="214810"/>
                        </a:cubicBezTo>
                        <a:cubicBezTo>
                          <a:pt x="470104" y="214906"/>
                          <a:pt x="472581" y="215572"/>
                          <a:pt x="472295" y="215858"/>
                        </a:cubicBezTo>
                        <a:cubicBezTo>
                          <a:pt x="472104" y="216048"/>
                          <a:pt x="467056" y="214429"/>
                          <a:pt x="466961" y="214810"/>
                        </a:cubicBezTo>
                        <a:cubicBezTo>
                          <a:pt x="467056" y="214619"/>
                          <a:pt x="470961" y="216334"/>
                          <a:pt x="470009" y="216144"/>
                        </a:cubicBezTo>
                        <a:cubicBezTo>
                          <a:pt x="467627" y="215667"/>
                          <a:pt x="464008" y="215572"/>
                          <a:pt x="464294" y="214619"/>
                        </a:cubicBezTo>
                        <a:cubicBezTo>
                          <a:pt x="464960" y="214524"/>
                          <a:pt x="466103" y="214429"/>
                          <a:pt x="464294" y="213858"/>
                        </a:cubicBezTo>
                        <a:cubicBezTo>
                          <a:pt x="461627" y="213000"/>
                          <a:pt x="457721" y="211857"/>
                          <a:pt x="454959" y="211286"/>
                        </a:cubicBezTo>
                        <a:cubicBezTo>
                          <a:pt x="452768" y="210810"/>
                          <a:pt x="454578" y="212048"/>
                          <a:pt x="454197" y="212334"/>
                        </a:cubicBezTo>
                        <a:cubicBezTo>
                          <a:pt x="452768" y="211952"/>
                          <a:pt x="447720" y="210143"/>
                          <a:pt x="447053" y="209571"/>
                        </a:cubicBezTo>
                        <a:cubicBezTo>
                          <a:pt x="446387" y="209095"/>
                          <a:pt x="450864" y="210143"/>
                          <a:pt x="451435" y="210238"/>
                        </a:cubicBezTo>
                        <a:cubicBezTo>
                          <a:pt x="449435" y="209667"/>
                          <a:pt x="445244" y="208714"/>
                          <a:pt x="443815" y="207952"/>
                        </a:cubicBezTo>
                        <a:cubicBezTo>
                          <a:pt x="442672" y="207285"/>
                          <a:pt x="443434" y="206714"/>
                          <a:pt x="443624" y="206333"/>
                        </a:cubicBezTo>
                        <a:cubicBezTo>
                          <a:pt x="442005" y="206619"/>
                          <a:pt x="440862" y="207000"/>
                          <a:pt x="438576" y="207000"/>
                        </a:cubicBezTo>
                        <a:cubicBezTo>
                          <a:pt x="437433" y="207000"/>
                          <a:pt x="435433" y="206238"/>
                          <a:pt x="433909" y="206047"/>
                        </a:cubicBezTo>
                        <a:cubicBezTo>
                          <a:pt x="433147" y="205952"/>
                          <a:pt x="431814" y="206238"/>
                          <a:pt x="430766" y="205571"/>
                        </a:cubicBezTo>
                        <a:cubicBezTo>
                          <a:pt x="429623" y="204714"/>
                          <a:pt x="432766" y="204904"/>
                          <a:pt x="432004" y="204142"/>
                        </a:cubicBezTo>
                        <a:cubicBezTo>
                          <a:pt x="431432" y="203475"/>
                          <a:pt x="428670" y="203190"/>
                          <a:pt x="427718" y="203094"/>
                        </a:cubicBezTo>
                        <a:cubicBezTo>
                          <a:pt x="426479" y="202999"/>
                          <a:pt x="426384" y="203190"/>
                          <a:pt x="424860" y="202904"/>
                        </a:cubicBezTo>
                        <a:cubicBezTo>
                          <a:pt x="423050" y="202427"/>
                          <a:pt x="421336" y="202047"/>
                          <a:pt x="419621" y="201570"/>
                        </a:cubicBezTo>
                        <a:cubicBezTo>
                          <a:pt x="415526" y="200523"/>
                          <a:pt x="409906" y="198522"/>
                          <a:pt x="406001" y="197760"/>
                        </a:cubicBezTo>
                        <a:cubicBezTo>
                          <a:pt x="405048" y="197570"/>
                          <a:pt x="404667" y="197951"/>
                          <a:pt x="403619" y="197379"/>
                        </a:cubicBezTo>
                        <a:cubicBezTo>
                          <a:pt x="402191" y="196713"/>
                          <a:pt x="402095" y="196141"/>
                          <a:pt x="400571" y="195474"/>
                        </a:cubicBezTo>
                        <a:cubicBezTo>
                          <a:pt x="397428" y="194046"/>
                          <a:pt x="392380" y="192236"/>
                          <a:pt x="388856" y="191569"/>
                        </a:cubicBezTo>
                        <a:cubicBezTo>
                          <a:pt x="388189" y="191474"/>
                          <a:pt x="386665" y="191569"/>
                          <a:pt x="386284" y="191379"/>
                        </a:cubicBezTo>
                        <a:cubicBezTo>
                          <a:pt x="385046" y="190807"/>
                          <a:pt x="386570" y="190426"/>
                          <a:pt x="384379" y="189759"/>
                        </a:cubicBezTo>
                        <a:cubicBezTo>
                          <a:pt x="384379" y="189759"/>
                          <a:pt x="383522" y="190235"/>
                          <a:pt x="381807" y="189664"/>
                        </a:cubicBezTo>
                        <a:cubicBezTo>
                          <a:pt x="380664" y="189283"/>
                          <a:pt x="379235" y="188807"/>
                          <a:pt x="378854" y="189093"/>
                        </a:cubicBezTo>
                        <a:cubicBezTo>
                          <a:pt x="378092" y="189664"/>
                          <a:pt x="377521" y="189474"/>
                          <a:pt x="375044" y="189283"/>
                        </a:cubicBezTo>
                        <a:cubicBezTo>
                          <a:pt x="374473" y="188902"/>
                          <a:pt x="372949" y="186997"/>
                          <a:pt x="373711" y="187378"/>
                        </a:cubicBezTo>
                        <a:cubicBezTo>
                          <a:pt x="374378" y="187664"/>
                          <a:pt x="375711" y="188426"/>
                          <a:pt x="376949" y="188426"/>
                        </a:cubicBezTo>
                        <a:cubicBezTo>
                          <a:pt x="377711" y="188426"/>
                          <a:pt x="377140" y="188140"/>
                          <a:pt x="376378" y="187854"/>
                        </a:cubicBezTo>
                        <a:cubicBezTo>
                          <a:pt x="374949" y="187283"/>
                          <a:pt x="370377" y="186521"/>
                          <a:pt x="369425" y="185568"/>
                        </a:cubicBezTo>
                        <a:cubicBezTo>
                          <a:pt x="368663" y="184806"/>
                          <a:pt x="360376" y="182901"/>
                          <a:pt x="357804" y="182044"/>
                        </a:cubicBezTo>
                        <a:cubicBezTo>
                          <a:pt x="357518" y="182711"/>
                          <a:pt x="359233" y="183187"/>
                          <a:pt x="358947" y="183759"/>
                        </a:cubicBezTo>
                        <a:cubicBezTo>
                          <a:pt x="357137" y="183187"/>
                          <a:pt x="355804" y="181949"/>
                          <a:pt x="354947" y="181758"/>
                        </a:cubicBezTo>
                        <a:cubicBezTo>
                          <a:pt x="353327" y="181377"/>
                          <a:pt x="351994" y="181663"/>
                          <a:pt x="350660" y="181568"/>
                        </a:cubicBezTo>
                        <a:cubicBezTo>
                          <a:pt x="350184" y="180901"/>
                          <a:pt x="342183" y="175186"/>
                          <a:pt x="341612" y="176519"/>
                        </a:cubicBezTo>
                        <a:cubicBezTo>
                          <a:pt x="342659" y="176996"/>
                          <a:pt x="343041" y="176901"/>
                          <a:pt x="343517" y="176996"/>
                        </a:cubicBezTo>
                        <a:cubicBezTo>
                          <a:pt x="344469" y="177186"/>
                          <a:pt x="342850" y="177663"/>
                          <a:pt x="342469" y="177567"/>
                        </a:cubicBezTo>
                        <a:cubicBezTo>
                          <a:pt x="341612" y="177472"/>
                          <a:pt x="340183" y="177091"/>
                          <a:pt x="339135" y="176615"/>
                        </a:cubicBezTo>
                        <a:cubicBezTo>
                          <a:pt x="336373" y="175472"/>
                          <a:pt x="339897" y="175567"/>
                          <a:pt x="336659" y="174234"/>
                        </a:cubicBezTo>
                        <a:cubicBezTo>
                          <a:pt x="335230" y="173662"/>
                          <a:pt x="332944" y="172805"/>
                          <a:pt x="331515" y="172329"/>
                        </a:cubicBezTo>
                        <a:cubicBezTo>
                          <a:pt x="329610" y="171852"/>
                          <a:pt x="330753" y="172805"/>
                          <a:pt x="328182" y="171948"/>
                        </a:cubicBezTo>
                        <a:cubicBezTo>
                          <a:pt x="326467" y="171376"/>
                          <a:pt x="325324" y="170995"/>
                          <a:pt x="325515" y="170519"/>
                        </a:cubicBezTo>
                        <a:cubicBezTo>
                          <a:pt x="325800" y="170519"/>
                          <a:pt x="326848" y="170519"/>
                          <a:pt x="326657" y="170328"/>
                        </a:cubicBezTo>
                        <a:cubicBezTo>
                          <a:pt x="326467" y="170043"/>
                          <a:pt x="318466" y="169185"/>
                          <a:pt x="317514" y="168138"/>
                        </a:cubicBezTo>
                        <a:cubicBezTo>
                          <a:pt x="316751" y="167376"/>
                          <a:pt x="317704" y="167185"/>
                          <a:pt x="314751" y="166042"/>
                        </a:cubicBezTo>
                        <a:cubicBezTo>
                          <a:pt x="314084" y="165756"/>
                          <a:pt x="310941" y="164804"/>
                          <a:pt x="310370" y="164613"/>
                        </a:cubicBezTo>
                        <a:cubicBezTo>
                          <a:pt x="310846" y="164709"/>
                          <a:pt x="316180" y="167947"/>
                          <a:pt x="313513" y="166899"/>
                        </a:cubicBezTo>
                        <a:cubicBezTo>
                          <a:pt x="311322" y="166042"/>
                          <a:pt x="309417" y="165090"/>
                          <a:pt x="307131" y="164327"/>
                        </a:cubicBezTo>
                        <a:lnTo>
                          <a:pt x="303607" y="163089"/>
                        </a:lnTo>
                        <a:cubicBezTo>
                          <a:pt x="302845" y="162708"/>
                          <a:pt x="302464" y="162613"/>
                          <a:pt x="302369" y="162804"/>
                        </a:cubicBezTo>
                        <a:cubicBezTo>
                          <a:pt x="301416" y="162518"/>
                          <a:pt x="303512" y="162232"/>
                          <a:pt x="303416" y="162042"/>
                        </a:cubicBezTo>
                        <a:cubicBezTo>
                          <a:pt x="303226" y="161565"/>
                          <a:pt x="300845" y="161184"/>
                          <a:pt x="300368" y="161184"/>
                        </a:cubicBezTo>
                        <a:cubicBezTo>
                          <a:pt x="299702" y="161184"/>
                          <a:pt x="298273" y="161184"/>
                          <a:pt x="297035" y="160518"/>
                        </a:cubicBezTo>
                        <a:cubicBezTo>
                          <a:pt x="295892" y="159851"/>
                          <a:pt x="297035" y="159851"/>
                          <a:pt x="296558" y="159375"/>
                        </a:cubicBezTo>
                        <a:cubicBezTo>
                          <a:pt x="297130" y="160041"/>
                          <a:pt x="292177" y="158994"/>
                          <a:pt x="291034" y="158517"/>
                        </a:cubicBezTo>
                        <a:cubicBezTo>
                          <a:pt x="289796" y="158136"/>
                          <a:pt x="288272" y="157565"/>
                          <a:pt x="287129" y="156993"/>
                        </a:cubicBezTo>
                        <a:cubicBezTo>
                          <a:pt x="286081" y="156422"/>
                          <a:pt x="286843" y="156422"/>
                          <a:pt x="285700" y="155946"/>
                        </a:cubicBezTo>
                        <a:cubicBezTo>
                          <a:pt x="284748" y="155469"/>
                          <a:pt x="280557" y="153564"/>
                          <a:pt x="280271" y="153945"/>
                        </a:cubicBezTo>
                        <a:cubicBezTo>
                          <a:pt x="279985" y="154231"/>
                          <a:pt x="279604" y="154326"/>
                          <a:pt x="277985" y="153660"/>
                        </a:cubicBezTo>
                        <a:cubicBezTo>
                          <a:pt x="277985" y="153660"/>
                          <a:pt x="275603" y="152707"/>
                          <a:pt x="275603" y="152707"/>
                        </a:cubicBezTo>
                        <a:cubicBezTo>
                          <a:pt x="275699" y="152517"/>
                          <a:pt x="280366" y="153469"/>
                          <a:pt x="277604" y="152135"/>
                        </a:cubicBezTo>
                        <a:cubicBezTo>
                          <a:pt x="275223" y="150993"/>
                          <a:pt x="273984" y="151469"/>
                          <a:pt x="271698" y="150135"/>
                        </a:cubicBezTo>
                        <a:cubicBezTo>
                          <a:pt x="269126" y="148611"/>
                          <a:pt x="267126" y="148326"/>
                          <a:pt x="264745" y="147754"/>
                        </a:cubicBezTo>
                        <a:cubicBezTo>
                          <a:pt x="262935" y="147278"/>
                          <a:pt x="263411" y="147278"/>
                          <a:pt x="262459" y="146802"/>
                        </a:cubicBezTo>
                        <a:cubicBezTo>
                          <a:pt x="261792" y="146421"/>
                          <a:pt x="260268" y="146135"/>
                          <a:pt x="259506" y="145754"/>
                        </a:cubicBezTo>
                        <a:cubicBezTo>
                          <a:pt x="258554" y="145849"/>
                          <a:pt x="255315" y="145182"/>
                          <a:pt x="254744" y="144135"/>
                        </a:cubicBezTo>
                        <a:cubicBezTo>
                          <a:pt x="254649" y="143849"/>
                          <a:pt x="253982" y="141944"/>
                          <a:pt x="251982" y="142039"/>
                        </a:cubicBezTo>
                        <a:cubicBezTo>
                          <a:pt x="251029" y="142134"/>
                          <a:pt x="251124" y="142420"/>
                          <a:pt x="249029" y="141468"/>
                        </a:cubicBezTo>
                        <a:cubicBezTo>
                          <a:pt x="247886" y="140991"/>
                          <a:pt x="248838" y="140896"/>
                          <a:pt x="248362" y="140515"/>
                        </a:cubicBezTo>
                        <a:cubicBezTo>
                          <a:pt x="247790" y="140039"/>
                          <a:pt x="246362" y="139563"/>
                          <a:pt x="245504" y="139182"/>
                        </a:cubicBezTo>
                        <a:lnTo>
                          <a:pt x="245124" y="139944"/>
                        </a:lnTo>
                        <a:cubicBezTo>
                          <a:pt x="245885" y="140325"/>
                          <a:pt x="247028" y="140991"/>
                          <a:pt x="247219" y="141372"/>
                        </a:cubicBezTo>
                        <a:cubicBezTo>
                          <a:pt x="247600" y="141944"/>
                          <a:pt x="243790" y="140325"/>
                          <a:pt x="243218" y="140134"/>
                        </a:cubicBezTo>
                        <a:cubicBezTo>
                          <a:pt x="240551" y="139086"/>
                          <a:pt x="242075" y="139182"/>
                          <a:pt x="239885" y="137943"/>
                        </a:cubicBezTo>
                        <a:cubicBezTo>
                          <a:pt x="239504" y="137753"/>
                          <a:pt x="236170" y="135943"/>
                          <a:pt x="235789" y="135848"/>
                        </a:cubicBezTo>
                        <a:cubicBezTo>
                          <a:pt x="234741" y="135752"/>
                          <a:pt x="235694" y="136515"/>
                          <a:pt x="233408" y="135562"/>
                        </a:cubicBezTo>
                        <a:cubicBezTo>
                          <a:pt x="232265" y="135086"/>
                          <a:pt x="231122" y="134419"/>
                          <a:pt x="230550" y="134419"/>
                        </a:cubicBezTo>
                        <a:cubicBezTo>
                          <a:pt x="229121" y="134419"/>
                          <a:pt x="221978" y="130895"/>
                          <a:pt x="220073" y="130038"/>
                        </a:cubicBezTo>
                        <a:cubicBezTo>
                          <a:pt x="218168" y="129085"/>
                          <a:pt x="218644" y="129180"/>
                          <a:pt x="218073" y="128514"/>
                        </a:cubicBezTo>
                        <a:cubicBezTo>
                          <a:pt x="217596" y="127942"/>
                          <a:pt x="214739" y="126704"/>
                          <a:pt x="213596" y="126227"/>
                        </a:cubicBezTo>
                        <a:cubicBezTo>
                          <a:pt x="212262" y="125370"/>
                          <a:pt x="209881" y="124227"/>
                          <a:pt x="208928" y="124418"/>
                        </a:cubicBezTo>
                        <a:cubicBezTo>
                          <a:pt x="208357" y="124513"/>
                          <a:pt x="207404" y="123942"/>
                          <a:pt x="206071" y="123370"/>
                        </a:cubicBezTo>
                        <a:cubicBezTo>
                          <a:pt x="205214" y="122989"/>
                          <a:pt x="204928" y="123180"/>
                          <a:pt x="203690" y="122703"/>
                        </a:cubicBezTo>
                        <a:cubicBezTo>
                          <a:pt x="201690" y="121941"/>
                          <a:pt x="200546" y="121179"/>
                          <a:pt x="198737" y="120322"/>
                        </a:cubicBezTo>
                        <a:cubicBezTo>
                          <a:pt x="196641" y="119369"/>
                          <a:pt x="191021" y="118703"/>
                          <a:pt x="192545" y="119751"/>
                        </a:cubicBezTo>
                        <a:cubicBezTo>
                          <a:pt x="192450" y="119655"/>
                          <a:pt x="194641" y="120513"/>
                          <a:pt x="195022" y="120703"/>
                        </a:cubicBezTo>
                        <a:cubicBezTo>
                          <a:pt x="196165" y="121275"/>
                          <a:pt x="197403" y="121941"/>
                          <a:pt x="198165" y="122513"/>
                        </a:cubicBezTo>
                        <a:cubicBezTo>
                          <a:pt x="200642" y="123942"/>
                          <a:pt x="203499" y="125466"/>
                          <a:pt x="206452" y="126609"/>
                        </a:cubicBezTo>
                        <a:cubicBezTo>
                          <a:pt x="208452" y="127466"/>
                          <a:pt x="206928" y="125656"/>
                          <a:pt x="209786" y="126799"/>
                        </a:cubicBezTo>
                        <a:cubicBezTo>
                          <a:pt x="211691" y="127561"/>
                          <a:pt x="212834" y="128228"/>
                          <a:pt x="214072" y="129085"/>
                        </a:cubicBezTo>
                        <a:cubicBezTo>
                          <a:pt x="213882" y="129371"/>
                          <a:pt x="214072" y="129561"/>
                          <a:pt x="215501" y="130133"/>
                        </a:cubicBezTo>
                        <a:cubicBezTo>
                          <a:pt x="217882" y="131181"/>
                          <a:pt x="216644" y="130609"/>
                          <a:pt x="217501" y="130419"/>
                        </a:cubicBezTo>
                        <a:cubicBezTo>
                          <a:pt x="217882" y="130323"/>
                          <a:pt x="219692" y="130990"/>
                          <a:pt x="220358" y="131466"/>
                        </a:cubicBezTo>
                        <a:cubicBezTo>
                          <a:pt x="221787" y="132609"/>
                          <a:pt x="218549" y="131943"/>
                          <a:pt x="222168" y="133562"/>
                        </a:cubicBezTo>
                        <a:cubicBezTo>
                          <a:pt x="223407" y="134133"/>
                          <a:pt x="226550" y="135086"/>
                          <a:pt x="226740" y="134705"/>
                        </a:cubicBezTo>
                        <a:cubicBezTo>
                          <a:pt x="227407" y="134895"/>
                          <a:pt x="228455" y="135467"/>
                          <a:pt x="229217" y="135752"/>
                        </a:cubicBezTo>
                        <a:cubicBezTo>
                          <a:pt x="230169" y="136134"/>
                          <a:pt x="237027" y="138419"/>
                          <a:pt x="237408" y="138706"/>
                        </a:cubicBezTo>
                        <a:cubicBezTo>
                          <a:pt x="238456" y="139563"/>
                          <a:pt x="233598" y="138229"/>
                          <a:pt x="233503" y="138419"/>
                        </a:cubicBezTo>
                        <a:cubicBezTo>
                          <a:pt x="233598" y="138229"/>
                          <a:pt x="242171" y="141372"/>
                          <a:pt x="243218" y="141563"/>
                        </a:cubicBezTo>
                        <a:cubicBezTo>
                          <a:pt x="244838" y="141849"/>
                          <a:pt x="245885" y="142420"/>
                          <a:pt x="247314" y="143373"/>
                        </a:cubicBezTo>
                        <a:cubicBezTo>
                          <a:pt x="249410" y="144897"/>
                          <a:pt x="249410" y="144230"/>
                          <a:pt x="250934" y="144897"/>
                        </a:cubicBezTo>
                        <a:cubicBezTo>
                          <a:pt x="252648" y="145563"/>
                          <a:pt x="253124" y="145754"/>
                          <a:pt x="254172" y="146516"/>
                        </a:cubicBezTo>
                        <a:cubicBezTo>
                          <a:pt x="254553" y="146802"/>
                          <a:pt x="255029" y="146992"/>
                          <a:pt x="255601" y="147183"/>
                        </a:cubicBezTo>
                        <a:cubicBezTo>
                          <a:pt x="256839" y="147564"/>
                          <a:pt x="257887" y="147564"/>
                          <a:pt x="257030" y="146897"/>
                        </a:cubicBezTo>
                        <a:cubicBezTo>
                          <a:pt x="256649" y="146421"/>
                          <a:pt x="256649" y="145944"/>
                          <a:pt x="258363" y="146802"/>
                        </a:cubicBezTo>
                        <a:cubicBezTo>
                          <a:pt x="259887" y="147564"/>
                          <a:pt x="259982" y="148135"/>
                          <a:pt x="261507" y="148992"/>
                        </a:cubicBezTo>
                        <a:cubicBezTo>
                          <a:pt x="263031" y="149850"/>
                          <a:pt x="265031" y="150326"/>
                          <a:pt x="266555" y="150802"/>
                        </a:cubicBezTo>
                        <a:cubicBezTo>
                          <a:pt x="267793" y="151278"/>
                          <a:pt x="269031" y="151850"/>
                          <a:pt x="270079" y="152421"/>
                        </a:cubicBezTo>
                        <a:cubicBezTo>
                          <a:pt x="270365" y="152707"/>
                          <a:pt x="270746" y="152898"/>
                          <a:pt x="271222" y="153183"/>
                        </a:cubicBezTo>
                        <a:cubicBezTo>
                          <a:pt x="273222" y="154041"/>
                          <a:pt x="272841" y="153469"/>
                          <a:pt x="274937" y="154231"/>
                        </a:cubicBezTo>
                        <a:cubicBezTo>
                          <a:pt x="276270" y="154802"/>
                          <a:pt x="277127" y="155279"/>
                          <a:pt x="278461" y="155850"/>
                        </a:cubicBezTo>
                        <a:cubicBezTo>
                          <a:pt x="281509" y="157184"/>
                          <a:pt x="285509" y="158708"/>
                          <a:pt x="288272" y="159279"/>
                        </a:cubicBezTo>
                        <a:cubicBezTo>
                          <a:pt x="290177" y="159660"/>
                          <a:pt x="290748" y="159851"/>
                          <a:pt x="290462" y="160422"/>
                        </a:cubicBezTo>
                        <a:cubicBezTo>
                          <a:pt x="288748" y="160137"/>
                          <a:pt x="290843" y="161089"/>
                          <a:pt x="292082" y="161470"/>
                        </a:cubicBezTo>
                        <a:cubicBezTo>
                          <a:pt x="293796" y="162137"/>
                          <a:pt x="295892" y="162899"/>
                          <a:pt x="297511" y="163375"/>
                        </a:cubicBezTo>
                        <a:cubicBezTo>
                          <a:pt x="298749" y="163661"/>
                          <a:pt x="299987" y="163756"/>
                          <a:pt x="301797" y="164613"/>
                        </a:cubicBezTo>
                        <a:cubicBezTo>
                          <a:pt x="301511" y="165185"/>
                          <a:pt x="306083" y="166709"/>
                          <a:pt x="307607" y="167090"/>
                        </a:cubicBezTo>
                        <a:cubicBezTo>
                          <a:pt x="309132" y="167566"/>
                          <a:pt x="311703" y="167376"/>
                          <a:pt x="312179" y="167852"/>
                        </a:cubicBezTo>
                        <a:cubicBezTo>
                          <a:pt x="313513" y="168995"/>
                          <a:pt x="313894" y="169376"/>
                          <a:pt x="316847" y="170519"/>
                        </a:cubicBezTo>
                        <a:cubicBezTo>
                          <a:pt x="321133" y="172138"/>
                          <a:pt x="325705" y="173852"/>
                          <a:pt x="329991" y="175281"/>
                        </a:cubicBezTo>
                        <a:cubicBezTo>
                          <a:pt x="331515" y="175758"/>
                          <a:pt x="333134" y="176234"/>
                          <a:pt x="334754" y="176710"/>
                        </a:cubicBezTo>
                        <a:cubicBezTo>
                          <a:pt x="335706" y="176996"/>
                          <a:pt x="336564" y="176996"/>
                          <a:pt x="337325" y="177282"/>
                        </a:cubicBezTo>
                        <a:cubicBezTo>
                          <a:pt x="338564" y="177758"/>
                          <a:pt x="339421" y="178615"/>
                          <a:pt x="340278" y="179187"/>
                        </a:cubicBezTo>
                        <a:cubicBezTo>
                          <a:pt x="341421" y="179853"/>
                          <a:pt x="342945" y="180520"/>
                          <a:pt x="344374" y="181092"/>
                        </a:cubicBezTo>
                        <a:cubicBezTo>
                          <a:pt x="346374" y="181854"/>
                          <a:pt x="348184" y="182425"/>
                          <a:pt x="348374" y="181949"/>
                        </a:cubicBezTo>
                        <a:cubicBezTo>
                          <a:pt x="348184" y="182425"/>
                          <a:pt x="352946" y="183187"/>
                          <a:pt x="353994" y="183377"/>
                        </a:cubicBezTo>
                        <a:cubicBezTo>
                          <a:pt x="354566" y="183473"/>
                          <a:pt x="356852" y="184902"/>
                          <a:pt x="357995" y="185378"/>
                        </a:cubicBezTo>
                        <a:cubicBezTo>
                          <a:pt x="359709" y="186044"/>
                          <a:pt x="361900" y="186807"/>
                          <a:pt x="363710" y="187283"/>
                        </a:cubicBezTo>
                        <a:cubicBezTo>
                          <a:pt x="365329" y="187664"/>
                          <a:pt x="364853" y="186902"/>
                          <a:pt x="364948" y="186616"/>
                        </a:cubicBezTo>
                        <a:cubicBezTo>
                          <a:pt x="365710" y="186902"/>
                          <a:pt x="367520" y="187378"/>
                          <a:pt x="368186" y="187664"/>
                        </a:cubicBezTo>
                        <a:cubicBezTo>
                          <a:pt x="368091" y="187759"/>
                          <a:pt x="368091" y="187854"/>
                          <a:pt x="368282" y="188045"/>
                        </a:cubicBezTo>
                        <a:cubicBezTo>
                          <a:pt x="368758" y="188331"/>
                          <a:pt x="370282" y="188712"/>
                          <a:pt x="370949" y="188902"/>
                        </a:cubicBezTo>
                        <a:cubicBezTo>
                          <a:pt x="371520" y="189093"/>
                          <a:pt x="371711" y="189474"/>
                          <a:pt x="372663" y="189855"/>
                        </a:cubicBezTo>
                        <a:cubicBezTo>
                          <a:pt x="373711" y="190235"/>
                          <a:pt x="374854" y="190617"/>
                          <a:pt x="375902" y="190902"/>
                        </a:cubicBezTo>
                        <a:cubicBezTo>
                          <a:pt x="379331" y="191855"/>
                          <a:pt x="380759" y="191950"/>
                          <a:pt x="383712" y="192426"/>
                        </a:cubicBezTo>
                        <a:cubicBezTo>
                          <a:pt x="387332" y="193093"/>
                          <a:pt x="386284" y="193188"/>
                          <a:pt x="385998" y="193855"/>
                        </a:cubicBezTo>
                        <a:cubicBezTo>
                          <a:pt x="386093" y="193474"/>
                          <a:pt x="388094" y="194522"/>
                          <a:pt x="389141" y="194522"/>
                        </a:cubicBezTo>
                        <a:cubicBezTo>
                          <a:pt x="389332" y="194522"/>
                          <a:pt x="389618" y="194046"/>
                          <a:pt x="389808" y="194141"/>
                        </a:cubicBezTo>
                        <a:cubicBezTo>
                          <a:pt x="391237" y="194617"/>
                          <a:pt x="390761" y="195093"/>
                          <a:pt x="391999" y="195474"/>
                        </a:cubicBezTo>
                        <a:cubicBezTo>
                          <a:pt x="393714" y="196046"/>
                          <a:pt x="395047" y="195856"/>
                          <a:pt x="396761" y="196236"/>
                        </a:cubicBezTo>
                        <a:cubicBezTo>
                          <a:pt x="399524" y="196903"/>
                          <a:pt x="397714" y="196808"/>
                          <a:pt x="396666" y="196713"/>
                        </a:cubicBezTo>
                        <a:cubicBezTo>
                          <a:pt x="395047" y="196522"/>
                          <a:pt x="395142" y="197284"/>
                          <a:pt x="397524" y="197951"/>
                        </a:cubicBezTo>
                        <a:cubicBezTo>
                          <a:pt x="399809" y="198522"/>
                          <a:pt x="402476" y="198903"/>
                          <a:pt x="402667" y="198332"/>
                        </a:cubicBezTo>
                        <a:cubicBezTo>
                          <a:pt x="402095" y="199856"/>
                          <a:pt x="417431" y="202999"/>
                          <a:pt x="417050" y="203856"/>
                        </a:cubicBezTo>
                        <a:cubicBezTo>
                          <a:pt x="419621" y="205285"/>
                          <a:pt x="422574" y="205094"/>
                          <a:pt x="425717" y="205857"/>
                        </a:cubicBezTo>
                        <a:cubicBezTo>
                          <a:pt x="428099" y="206523"/>
                          <a:pt x="430480" y="207095"/>
                          <a:pt x="432861" y="207762"/>
                        </a:cubicBezTo>
                        <a:cubicBezTo>
                          <a:pt x="436004" y="208428"/>
                          <a:pt x="439243" y="209190"/>
                          <a:pt x="442100" y="209857"/>
                        </a:cubicBezTo>
                        <a:cubicBezTo>
                          <a:pt x="444482" y="210524"/>
                          <a:pt x="444958" y="211095"/>
                          <a:pt x="447911" y="211857"/>
                        </a:cubicBezTo>
                        <a:cubicBezTo>
                          <a:pt x="449054" y="212143"/>
                          <a:pt x="450864" y="212715"/>
                          <a:pt x="451721" y="212619"/>
                        </a:cubicBezTo>
                        <a:cubicBezTo>
                          <a:pt x="452197" y="212619"/>
                          <a:pt x="451911" y="212238"/>
                          <a:pt x="452864" y="212429"/>
                        </a:cubicBezTo>
                        <a:cubicBezTo>
                          <a:pt x="455150" y="213096"/>
                          <a:pt x="455150" y="213953"/>
                          <a:pt x="454959" y="214334"/>
                        </a:cubicBezTo>
                        <a:cubicBezTo>
                          <a:pt x="455245" y="213572"/>
                          <a:pt x="474581" y="219192"/>
                          <a:pt x="477248" y="219954"/>
                        </a:cubicBezTo>
                        <a:cubicBezTo>
                          <a:pt x="479915" y="220716"/>
                          <a:pt x="483058" y="221668"/>
                          <a:pt x="485630" y="222240"/>
                        </a:cubicBezTo>
                        <a:cubicBezTo>
                          <a:pt x="488106" y="222716"/>
                          <a:pt x="490773" y="223097"/>
                          <a:pt x="493059" y="223383"/>
                        </a:cubicBezTo>
                        <a:cubicBezTo>
                          <a:pt x="493821" y="223478"/>
                          <a:pt x="497060" y="223192"/>
                          <a:pt x="495726" y="222906"/>
                        </a:cubicBezTo>
                        <a:cubicBezTo>
                          <a:pt x="497631" y="223287"/>
                          <a:pt x="495917" y="224240"/>
                          <a:pt x="499060" y="224526"/>
                        </a:cubicBezTo>
                        <a:cubicBezTo>
                          <a:pt x="499441" y="224526"/>
                          <a:pt x="502489" y="224621"/>
                          <a:pt x="503156" y="224907"/>
                        </a:cubicBezTo>
                        <a:cubicBezTo>
                          <a:pt x="503537" y="225097"/>
                          <a:pt x="500679" y="225478"/>
                          <a:pt x="502489" y="225764"/>
                        </a:cubicBezTo>
                        <a:cubicBezTo>
                          <a:pt x="504680" y="226145"/>
                          <a:pt x="508680" y="226621"/>
                          <a:pt x="508871" y="226050"/>
                        </a:cubicBezTo>
                        <a:cubicBezTo>
                          <a:pt x="510299" y="226240"/>
                          <a:pt x="511633" y="227288"/>
                          <a:pt x="512014" y="227574"/>
                        </a:cubicBezTo>
                        <a:cubicBezTo>
                          <a:pt x="512395" y="227669"/>
                          <a:pt x="516491" y="229098"/>
                          <a:pt x="516776" y="229098"/>
                        </a:cubicBezTo>
                        <a:cubicBezTo>
                          <a:pt x="517634" y="228907"/>
                          <a:pt x="517443" y="228240"/>
                          <a:pt x="519824" y="228717"/>
                        </a:cubicBezTo>
                        <a:cubicBezTo>
                          <a:pt x="521634" y="229098"/>
                          <a:pt x="522777" y="229574"/>
                          <a:pt x="524777" y="229955"/>
                        </a:cubicBezTo>
                        <a:cubicBezTo>
                          <a:pt x="526683" y="230241"/>
                          <a:pt x="526968" y="230050"/>
                          <a:pt x="528968" y="230526"/>
                        </a:cubicBezTo>
                        <a:cubicBezTo>
                          <a:pt x="531350" y="231098"/>
                          <a:pt x="531921" y="231669"/>
                          <a:pt x="534398" y="232336"/>
                        </a:cubicBezTo>
                        <a:cubicBezTo>
                          <a:pt x="536112" y="232812"/>
                          <a:pt x="538970" y="233289"/>
                          <a:pt x="539065" y="232717"/>
                        </a:cubicBezTo>
                        <a:cubicBezTo>
                          <a:pt x="539446" y="232908"/>
                          <a:pt x="543066" y="234432"/>
                          <a:pt x="542970" y="234241"/>
                        </a:cubicBezTo>
                        <a:cubicBezTo>
                          <a:pt x="542780" y="233956"/>
                          <a:pt x="540779" y="232717"/>
                          <a:pt x="543637" y="233479"/>
                        </a:cubicBezTo>
                        <a:cubicBezTo>
                          <a:pt x="545066" y="233860"/>
                          <a:pt x="545733" y="234241"/>
                          <a:pt x="546971" y="234622"/>
                        </a:cubicBezTo>
                        <a:cubicBezTo>
                          <a:pt x="549542" y="235384"/>
                          <a:pt x="554591" y="236241"/>
                          <a:pt x="556019" y="235860"/>
                        </a:cubicBezTo>
                        <a:cubicBezTo>
                          <a:pt x="555162" y="236051"/>
                          <a:pt x="559734" y="237480"/>
                          <a:pt x="560877" y="237670"/>
                        </a:cubicBezTo>
                        <a:cubicBezTo>
                          <a:pt x="560973" y="237099"/>
                          <a:pt x="562401" y="237480"/>
                          <a:pt x="564306" y="237860"/>
                        </a:cubicBezTo>
                        <a:cubicBezTo>
                          <a:pt x="566497" y="238242"/>
                          <a:pt x="565449" y="238146"/>
                          <a:pt x="566211" y="237860"/>
                        </a:cubicBezTo>
                        <a:cubicBezTo>
                          <a:pt x="567354" y="237575"/>
                          <a:pt x="572212" y="239099"/>
                          <a:pt x="573831" y="239385"/>
                        </a:cubicBezTo>
                        <a:cubicBezTo>
                          <a:pt x="574974" y="239575"/>
                          <a:pt x="575260" y="239289"/>
                          <a:pt x="576784" y="239480"/>
                        </a:cubicBezTo>
                        <a:cubicBezTo>
                          <a:pt x="578975" y="239861"/>
                          <a:pt x="581070" y="240147"/>
                          <a:pt x="583166" y="240432"/>
                        </a:cubicBezTo>
                        <a:cubicBezTo>
                          <a:pt x="587261" y="241099"/>
                          <a:pt x="589452" y="241290"/>
                          <a:pt x="591452" y="240718"/>
                        </a:cubicBezTo>
                        <a:cubicBezTo>
                          <a:pt x="590786" y="240909"/>
                          <a:pt x="589262" y="241099"/>
                          <a:pt x="589548" y="241480"/>
                        </a:cubicBezTo>
                        <a:cubicBezTo>
                          <a:pt x="589928" y="241956"/>
                          <a:pt x="592215" y="241861"/>
                          <a:pt x="592691" y="241766"/>
                        </a:cubicBezTo>
                        <a:cubicBezTo>
                          <a:pt x="595453" y="241385"/>
                          <a:pt x="597072" y="241956"/>
                          <a:pt x="598596" y="243004"/>
                        </a:cubicBezTo>
                        <a:cubicBezTo>
                          <a:pt x="599644" y="243766"/>
                          <a:pt x="603835" y="242242"/>
                          <a:pt x="603644" y="243290"/>
                        </a:cubicBezTo>
                        <a:cubicBezTo>
                          <a:pt x="603549" y="243957"/>
                          <a:pt x="610312" y="245004"/>
                          <a:pt x="610502" y="244147"/>
                        </a:cubicBezTo>
                        <a:cubicBezTo>
                          <a:pt x="610407" y="244528"/>
                          <a:pt x="611455" y="244909"/>
                          <a:pt x="612693" y="245290"/>
                        </a:cubicBezTo>
                        <a:cubicBezTo>
                          <a:pt x="613360" y="245481"/>
                          <a:pt x="614312" y="245481"/>
                          <a:pt x="615456" y="245671"/>
                        </a:cubicBezTo>
                        <a:cubicBezTo>
                          <a:pt x="617360" y="245957"/>
                          <a:pt x="618123" y="246338"/>
                          <a:pt x="620027" y="246719"/>
                        </a:cubicBezTo>
                        <a:cubicBezTo>
                          <a:pt x="621933" y="247005"/>
                          <a:pt x="623171" y="246719"/>
                          <a:pt x="624695" y="246909"/>
                        </a:cubicBezTo>
                        <a:cubicBezTo>
                          <a:pt x="626600" y="247100"/>
                          <a:pt x="628505" y="247385"/>
                          <a:pt x="630410" y="247671"/>
                        </a:cubicBezTo>
                        <a:cubicBezTo>
                          <a:pt x="633172" y="248052"/>
                          <a:pt x="635267" y="248529"/>
                          <a:pt x="638220" y="248719"/>
                        </a:cubicBezTo>
                        <a:cubicBezTo>
                          <a:pt x="639649" y="248814"/>
                          <a:pt x="641268" y="248338"/>
                          <a:pt x="641935" y="248433"/>
                        </a:cubicBezTo>
                        <a:cubicBezTo>
                          <a:pt x="642792" y="248529"/>
                          <a:pt x="643364" y="249291"/>
                          <a:pt x="644316" y="249576"/>
                        </a:cubicBezTo>
                        <a:cubicBezTo>
                          <a:pt x="645745" y="249957"/>
                          <a:pt x="646793" y="249481"/>
                          <a:pt x="647269" y="249291"/>
                        </a:cubicBezTo>
                        <a:cubicBezTo>
                          <a:pt x="647745" y="249100"/>
                          <a:pt x="648031" y="248052"/>
                          <a:pt x="649936" y="248719"/>
                        </a:cubicBezTo>
                        <a:cubicBezTo>
                          <a:pt x="651555" y="249291"/>
                          <a:pt x="652127" y="249862"/>
                          <a:pt x="654413" y="250243"/>
                        </a:cubicBezTo>
                        <a:cubicBezTo>
                          <a:pt x="657461" y="250815"/>
                          <a:pt x="659080" y="249386"/>
                          <a:pt x="661652" y="250529"/>
                        </a:cubicBezTo>
                        <a:cubicBezTo>
                          <a:pt x="663176" y="251196"/>
                          <a:pt x="669462" y="251577"/>
                          <a:pt x="671558" y="251672"/>
                        </a:cubicBezTo>
                        <a:cubicBezTo>
                          <a:pt x="673749" y="251767"/>
                          <a:pt x="675653" y="251767"/>
                          <a:pt x="677844" y="252148"/>
                        </a:cubicBezTo>
                        <a:cubicBezTo>
                          <a:pt x="678416" y="252243"/>
                          <a:pt x="682892" y="253386"/>
                          <a:pt x="682702" y="253291"/>
                        </a:cubicBezTo>
                        <a:cubicBezTo>
                          <a:pt x="682511" y="253006"/>
                          <a:pt x="680987" y="252624"/>
                          <a:pt x="682607" y="252529"/>
                        </a:cubicBezTo>
                        <a:cubicBezTo>
                          <a:pt x="683464" y="252529"/>
                          <a:pt x="684607" y="252624"/>
                          <a:pt x="685559" y="252719"/>
                        </a:cubicBezTo>
                        <a:cubicBezTo>
                          <a:pt x="687465" y="252910"/>
                          <a:pt x="690608" y="253482"/>
                          <a:pt x="690608" y="254053"/>
                        </a:cubicBezTo>
                        <a:cubicBezTo>
                          <a:pt x="690798" y="252243"/>
                          <a:pt x="693751" y="254720"/>
                          <a:pt x="696608" y="254625"/>
                        </a:cubicBezTo>
                        <a:cubicBezTo>
                          <a:pt x="699085" y="254529"/>
                          <a:pt x="699466" y="253767"/>
                          <a:pt x="702419" y="253767"/>
                        </a:cubicBezTo>
                        <a:cubicBezTo>
                          <a:pt x="703276" y="253767"/>
                          <a:pt x="705562" y="254244"/>
                          <a:pt x="706515" y="254339"/>
                        </a:cubicBezTo>
                        <a:cubicBezTo>
                          <a:pt x="710801" y="254815"/>
                          <a:pt x="709182" y="253863"/>
                          <a:pt x="713563" y="254339"/>
                        </a:cubicBezTo>
                        <a:cubicBezTo>
                          <a:pt x="716420" y="254625"/>
                          <a:pt x="718325" y="254815"/>
                          <a:pt x="721374" y="254815"/>
                        </a:cubicBezTo>
                        <a:cubicBezTo>
                          <a:pt x="722231" y="254815"/>
                          <a:pt x="724993" y="254529"/>
                          <a:pt x="725183" y="254625"/>
                        </a:cubicBezTo>
                        <a:cubicBezTo>
                          <a:pt x="729660" y="254910"/>
                          <a:pt x="734518" y="256530"/>
                          <a:pt x="739185" y="256053"/>
                        </a:cubicBezTo>
                        <a:cubicBezTo>
                          <a:pt x="741471" y="255863"/>
                          <a:pt x="739376" y="255577"/>
                          <a:pt x="742233" y="255672"/>
                        </a:cubicBezTo>
                        <a:cubicBezTo>
                          <a:pt x="743091" y="255863"/>
                          <a:pt x="744138" y="256149"/>
                          <a:pt x="745376" y="256244"/>
                        </a:cubicBezTo>
                        <a:cubicBezTo>
                          <a:pt x="745948" y="256244"/>
                          <a:pt x="745853" y="255958"/>
                          <a:pt x="746805" y="255958"/>
                        </a:cubicBezTo>
                        <a:cubicBezTo>
                          <a:pt x="752044" y="255958"/>
                          <a:pt x="762807" y="257958"/>
                          <a:pt x="767760" y="257006"/>
                        </a:cubicBezTo>
                        <a:cubicBezTo>
                          <a:pt x="769475" y="257006"/>
                          <a:pt x="765950" y="257292"/>
                          <a:pt x="767760" y="257006"/>
                        </a:cubicBezTo>
                        <a:close/>
                      </a:path>
                    </a:pathLst>
                  </a:custGeom>
                  <a:solidFill>
                    <a:srgbClr val="92959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49" name="Google Shape;3549;p67"/>
                <p:cNvGrpSpPr/>
                <p:nvPr/>
              </p:nvGrpSpPr>
              <p:grpSpPr>
                <a:xfrm>
                  <a:off x="6272834" y="3678628"/>
                  <a:ext cx="936471" cy="256925"/>
                  <a:chOff x="6272834" y="3678628"/>
                  <a:chExt cx="936471" cy="256925"/>
                </a:xfrm>
              </p:grpSpPr>
              <p:sp>
                <p:nvSpPr>
                  <p:cNvPr id="3550" name="Google Shape;3550;p67"/>
                  <p:cNvSpPr/>
                  <p:nvPr/>
                </p:nvSpPr>
                <p:spPr>
                  <a:xfrm>
                    <a:off x="6276009" y="3681208"/>
                    <a:ext cx="932052" cy="251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2052" h="251854" extrusionOk="0">
                        <a:moveTo>
                          <a:pt x="766680" y="251854"/>
                        </a:moveTo>
                        <a:cubicBezTo>
                          <a:pt x="358534" y="251854"/>
                          <a:pt x="7538" y="17825"/>
                          <a:pt x="3632" y="15158"/>
                        </a:cubicBezTo>
                        <a:cubicBezTo>
                          <a:pt x="-177" y="12586"/>
                          <a:pt x="-1130" y="7443"/>
                          <a:pt x="1442" y="3632"/>
                        </a:cubicBezTo>
                        <a:cubicBezTo>
                          <a:pt x="4014" y="-178"/>
                          <a:pt x="9157" y="-1130"/>
                          <a:pt x="12967" y="1442"/>
                        </a:cubicBezTo>
                        <a:cubicBezTo>
                          <a:pt x="17348" y="4395"/>
                          <a:pt x="457594" y="297860"/>
                          <a:pt x="922414" y="223088"/>
                        </a:cubicBezTo>
                        <a:cubicBezTo>
                          <a:pt x="926891" y="222327"/>
                          <a:pt x="931272" y="225470"/>
                          <a:pt x="931939" y="229946"/>
                        </a:cubicBezTo>
                        <a:cubicBezTo>
                          <a:pt x="932701" y="234519"/>
                          <a:pt x="929558" y="238805"/>
                          <a:pt x="925081" y="239471"/>
                        </a:cubicBezTo>
                        <a:cubicBezTo>
                          <a:pt x="871741" y="248044"/>
                          <a:pt x="818687" y="251854"/>
                          <a:pt x="766680" y="251854"/>
                        </a:cubicBezTo>
                        <a:close/>
                      </a:path>
                    </a:pathLst>
                  </a:custGeom>
                  <a:solidFill>
                    <a:srgbClr val="92959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51" name="Google Shape;3551;p67"/>
                  <p:cNvSpPr/>
                  <p:nvPr/>
                </p:nvSpPr>
                <p:spPr>
                  <a:xfrm>
                    <a:off x="6272834" y="3678628"/>
                    <a:ext cx="936471" cy="256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471" h="256925" extrusionOk="0">
                        <a:moveTo>
                          <a:pt x="861581" y="252910"/>
                        </a:moveTo>
                        <a:cubicBezTo>
                          <a:pt x="861486" y="251100"/>
                          <a:pt x="855485" y="253482"/>
                          <a:pt x="859867" y="253101"/>
                        </a:cubicBezTo>
                        <a:cubicBezTo>
                          <a:pt x="860343" y="253005"/>
                          <a:pt x="861010" y="252910"/>
                          <a:pt x="861581" y="252910"/>
                        </a:cubicBezTo>
                        <a:close/>
                        <a:moveTo>
                          <a:pt x="583261" y="219382"/>
                        </a:moveTo>
                        <a:cubicBezTo>
                          <a:pt x="582880" y="221097"/>
                          <a:pt x="589262" y="220430"/>
                          <a:pt x="584975" y="219668"/>
                        </a:cubicBezTo>
                        <a:cubicBezTo>
                          <a:pt x="584404" y="219573"/>
                          <a:pt x="583832" y="219477"/>
                          <a:pt x="583261" y="219382"/>
                        </a:cubicBezTo>
                        <a:close/>
                        <a:moveTo>
                          <a:pt x="540875" y="212810"/>
                        </a:moveTo>
                        <a:cubicBezTo>
                          <a:pt x="540875" y="212905"/>
                          <a:pt x="542303" y="213572"/>
                          <a:pt x="542494" y="213572"/>
                        </a:cubicBezTo>
                        <a:cubicBezTo>
                          <a:pt x="543732" y="213858"/>
                          <a:pt x="544589" y="213381"/>
                          <a:pt x="544399" y="213095"/>
                        </a:cubicBezTo>
                        <a:cubicBezTo>
                          <a:pt x="543065" y="212810"/>
                          <a:pt x="540970" y="212429"/>
                          <a:pt x="540875" y="212810"/>
                        </a:cubicBezTo>
                        <a:close/>
                        <a:moveTo>
                          <a:pt x="221406" y="115845"/>
                        </a:moveTo>
                        <a:cubicBezTo>
                          <a:pt x="222263" y="116607"/>
                          <a:pt x="223787" y="117179"/>
                          <a:pt x="225407" y="117845"/>
                        </a:cubicBezTo>
                        <a:cubicBezTo>
                          <a:pt x="225597" y="117560"/>
                          <a:pt x="225407" y="117369"/>
                          <a:pt x="223978" y="116798"/>
                        </a:cubicBezTo>
                        <a:cubicBezTo>
                          <a:pt x="223787" y="116798"/>
                          <a:pt x="220930" y="115464"/>
                          <a:pt x="221406" y="115845"/>
                        </a:cubicBezTo>
                        <a:close/>
                        <a:moveTo>
                          <a:pt x="80055" y="43741"/>
                        </a:moveTo>
                        <a:cubicBezTo>
                          <a:pt x="81960" y="44789"/>
                          <a:pt x="82722" y="44312"/>
                          <a:pt x="80531" y="43074"/>
                        </a:cubicBezTo>
                        <a:cubicBezTo>
                          <a:pt x="78531" y="41931"/>
                          <a:pt x="78436" y="42789"/>
                          <a:pt x="80055" y="43741"/>
                        </a:cubicBezTo>
                        <a:close/>
                        <a:moveTo>
                          <a:pt x="70816" y="38978"/>
                        </a:moveTo>
                        <a:cubicBezTo>
                          <a:pt x="71863" y="39264"/>
                          <a:pt x="72911" y="39741"/>
                          <a:pt x="72721" y="39169"/>
                        </a:cubicBezTo>
                        <a:cubicBezTo>
                          <a:pt x="69863" y="37455"/>
                          <a:pt x="69196" y="37455"/>
                          <a:pt x="70816" y="38978"/>
                        </a:cubicBezTo>
                        <a:close/>
                        <a:moveTo>
                          <a:pt x="829673" y="253672"/>
                        </a:moveTo>
                        <a:cubicBezTo>
                          <a:pt x="828720" y="254053"/>
                          <a:pt x="827006" y="254053"/>
                          <a:pt x="825577" y="254053"/>
                        </a:cubicBezTo>
                        <a:cubicBezTo>
                          <a:pt x="825577" y="253767"/>
                          <a:pt x="825482" y="253196"/>
                          <a:pt x="827291" y="253101"/>
                        </a:cubicBezTo>
                        <a:cubicBezTo>
                          <a:pt x="828815" y="253101"/>
                          <a:pt x="830911" y="253101"/>
                          <a:pt x="829673" y="253672"/>
                        </a:cubicBezTo>
                        <a:close/>
                        <a:moveTo>
                          <a:pt x="879203" y="248528"/>
                        </a:moveTo>
                        <a:cubicBezTo>
                          <a:pt x="878250" y="249005"/>
                          <a:pt x="876631" y="249005"/>
                          <a:pt x="875107" y="249195"/>
                        </a:cubicBezTo>
                        <a:cubicBezTo>
                          <a:pt x="875107" y="248910"/>
                          <a:pt x="874916" y="248338"/>
                          <a:pt x="876821" y="248243"/>
                        </a:cubicBezTo>
                        <a:cubicBezTo>
                          <a:pt x="878441" y="247957"/>
                          <a:pt x="880441" y="247862"/>
                          <a:pt x="879203" y="248528"/>
                        </a:cubicBezTo>
                        <a:close/>
                        <a:moveTo>
                          <a:pt x="743281" y="236813"/>
                        </a:moveTo>
                        <a:cubicBezTo>
                          <a:pt x="744329" y="236622"/>
                          <a:pt x="744995" y="236336"/>
                          <a:pt x="746710" y="236527"/>
                        </a:cubicBezTo>
                        <a:cubicBezTo>
                          <a:pt x="746710" y="236813"/>
                          <a:pt x="746805" y="237384"/>
                          <a:pt x="744900" y="237289"/>
                        </a:cubicBezTo>
                        <a:lnTo>
                          <a:pt x="743281" y="236813"/>
                        </a:lnTo>
                        <a:close/>
                        <a:moveTo>
                          <a:pt x="628600" y="228717"/>
                        </a:moveTo>
                        <a:cubicBezTo>
                          <a:pt x="631267" y="228907"/>
                          <a:pt x="631934" y="229288"/>
                          <a:pt x="631838" y="229955"/>
                        </a:cubicBezTo>
                        <a:lnTo>
                          <a:pt x="630124" y="229764"/>
                        </a:lnTo>
                        <a:cubicBezTo>
                          <a:pt x="629362" y="229383"/>
                          <a:pt x="628504" y="229002"/>
                          <a:pt x="628600" y="228717"/>
                        </a:cubicBezTo>
                        <a:close/>
                        <a:moveTo>
                          <a:pt x="366853" y="166899"/>
                        </a:moveTo>
                        <a:cubicBezTo>
                          <a:pt x="369234" y="167661"/>
                          <a:pt x="368662" y="168328"/>
                          <a:pt x="366567" y="167661"/>
                        </a:cubicBezTo>
                        <a:cubicBezTo>
                          <a:pt x="365615" y="167090"/>
                          <a:pt x="364091" y="166137"/>
                          <a:pt x="366853" y="166899"/>
                        </a:cubicBezTo>
                        <a:close/>
                        <a:moveTo>
                          <a:pt x="321133" y="152135"/>
                        </a:moveTo>
                        <a:cubicBezTo>
                          <a:pt x="319799" y="151945"/>
                          <a:pt x="318466" y="151183"/>
                          <a:pt x="320085" y="151469"/>
                        </a:cubicBezTo>
                        <a:cubicBezTo>
                          <a:pt x="321037" y="151659"/>
                          <a:pt x="321990" y="151755"/>
                          <a:pt x="323038" y="151945"/>
                        </a:cubicBezTo>
                        <a:cubicBezTo>
                          <a:pt x="322943" y="152231"/>
                          <a:pt x="322847" y="152707"/>
                          <a:pt x="321133" y="152135"/>
                        </a:cubicBezTo>
                        <a:cubicBezTo>
                          <a:pt x="319323" y="151850"/>
                          <a:pt x="322657" y="152707"/>
                          <a:pt x="321133" y="152135"/>
                        </a:cubicBezTo>
                        <a:close/>
                        <a:moveTo>
                          <a:pt x="257029" y="127370"/>
                        </a:moveTo>
                        <a:lnTo>
                          <a:pt x="261792" y="129371"/>
                        </a:lnTo>
                        <a:cubicBezTo>
                          <a:pt x="261602" y="129657"/>
                          <a:pt x="261411" y="129657"/>
                          <a:pt x="259982" y="129085"/>
                        </a:cubicBezTo>
                        <a:cubicBezTo>
                          <a:pt x="258839" y="128609"/>
                          <a:pt x="256839" y="127847"/>
                          <a:pt x="257029" y="127370"/>
                        </a:cubicBezTo>
                        <a:close/>
                        <a:moveTo>
                          <a:pt x="55862" y="27453"/>
                        </a:moveTo>
                        <a:cubicBezTo>
                          <a:pt x="57386" y="28406"/>
                          <a:pt x="58910" y="29073"/>
                          <a:pt x="58624" y="29549"/>
                        </a:cubicBezTo>
                        <a:lnTo>
                          <a:pt x="57100" y="28692"/>
                        </a:lnTo>
                        <a:lnTo>
                          <a:pt x="55862" y="27453"/>
                        </a:lnTo>
                        <a:close/>
                        <a:moveTo>
                          <a:pt x="53480" y="46980"/>
                        </a:moveTo>
                        <a:cubicBezTo>
                          <a:pt x="51766" y="45836"/>
                          <a:pt x="48623" y="44312"/>
                          <a:pt x="49003" y="43741"/>
                        </a:cubicBezTo>
                        <a:cubicBezTo>
                          <a:pt x="47765" y="42884"/>
                          <a:pt x="44432" y="41360"/>
                          <a:pt x="44812" y="40788"/>
                        </a:cubicBezTo>
                        <a:cubicBezTo>
                          <a:pt x="44527" y="40884"/>
                          <a:pt x="45670" y="42884"/>
                          <a:pt x="43765" y="41836"/>
                        </a:cubicBezTo>
                        <a:cubicBezTo>
                          <a:pt x="42145" y="40884"/>
                          <a:pt x="40145" y="38407"/>
                          <a:pt x="38240" y="37645"/>
                        </a:cubicBezTo>
                        <a:cubicBezTo>
                          <a:pt x="37574" y="37359"/>
                          <a:pt x="38145" y="38121"/>
                          <a:pt x="38240" y="38312"/>
                        </a:cubicBezTo>
                        <a:cubicBezTo>
                          <a:pt x="37954" y="38693"/>
                          <a:pt x="36145" y="37550"/>
                          <a:pt x="35097" y="36883"/>
                        </a:cubicBezTo>
                        <a:cubicBezTo>
                          <a:pt x="33668" y="36026"/>
                          <a:pt x="30811" y="34026"/>
                          <a:pt x="32240" y="34216"/>
                        </a:cubicBezTo>
                        <a:cubicBezTo>
                          <a:pt x="33478" y="34407"/>
                          <a:pt x="38145" y="37169"/>
                          <a:pt x="37383" y="35931"/>
                        </a:cubicBezTo>
                        <a:cubicBezTo>
                          <a:pt x="36526" y="34502"/>
                          <a:pt x="34240" y="33359"/>
                          <a:pt x="33097" y="33359"/>
                        </a:cubicBezTo>
                        <a:cubicBezTo>
                          <a:pt x="31573" y="33359"/>
                          <a:pt x="24048" y="28501"/>
                          <a:pt x="24620" y="27834"/>
                        </a:cubicBezTo>
                        <a:cubicBezTo>
                          <a:pt x="24524" y="28025"/>
                          <a:pt x="24524" y="28977"/>
                          <a:pt x="23477" y="28215"/>
                        </a:cubicBezTo>
                        <a:cubicBezTo>
                          <a:pt x="22143" y="27453"/>
                          <a:pt x="19667" y="25929"/>
                          <a:pt x="19381" y="26310"/>
                        </a:cubicBezTo>
                        <a:cubicBezTo>
                          <a:pt x="20048" y="25453"/>
                          <a:pt x="8903" y="18500"/>
                          <a:pt x="6617" y="16881"/>
                        </a:cubicBezTo>
                        <a:cubicBezTo>
                          <a:pt x="2521" y="13356"/>
                          <a:pt x="2236" y="8594"/>
                          <a:pt x="4236" y="4593"/>
                        </a:cubicBezTo>
                        <a:cubicBezTo>
                          <a:pt x="3665" y="5165"/>
                          <a:pt x="3093" y="8975"/>
                          <a:pt x="3855" y="7736"/>
                        </a:cubicBezTo>
                        <a:cubicBezTo>
                          <a:pt x="3855" y="7641"/>
                          <a:pt x="4712" y="5832"/>
                          <a:pt x="4808" y="5832"/>
                        </a:cubicBezTo>
                        <a:cubicBezTo>
                          <a:pt x="5379" y="5069"/>
                          <a:pt x="4903" y="5641"/>
                          <a:pt x="5474" y="5451"/>
                        </a:cubicBezTo>
                        <a:cubicBezTo>
                          <a:pt x="6332" y="5165"/>
                          <a:pt x="7951" y="4403"/>
                          <a:pt x="7856" y="3641"/>
                        </a:cubicBezTo>
                        <a:cubicBezTo>
                          <a:pt x="7856" y="3260"/>
                          <a:pt x="7189" y="2974"/>
                          <a:pt x="9570" y="2307"/>
                        </a:cubicBezTo>
                        <a:cubicBezTo>
                          <a:pt x="10713" y="2022"/>
                          <a:pt x="12332" y="2022"/>
                          <a:pt x="13475" y="2402"/>
                        </a:cubicBezTo>
                        <a:cubicBezTo>
                          <a:pt x="14333" y="2688"/>
                          <a:pt x="14047" y="2974"/>
                          <a:pt x="14618" y="3165"/>
                        </a:cubicBezTo>
                        <a:cubicBezTo>
                          <a:pt x="16428" y="4022"/>
                          <a:pt x="17952" y="5355"/>
                          <a:pt x="19667" y="6308"/>
                        </a:cubicBezTo>
                        <a:cubicBezTo>
                          <a:pt x="22619" y="8213"/>
                          <a:pt x="22429" y="6308"/>
                          <a:pt x="21571" y="5832"/>
                        </a:cubicBezTo>
                        <a:cubicBezTo>
                          <a:pt x="23000" y="6784"/>
                          <a:pt x="25667" y="10023"/>
                          <a:pt x="27001" y="11166"/>
                        </a:cubicBezTo>
                        <a:cubicBezTo>
                          <a:pt x="28429" y="12404"/>
                          <a:pt x="29763" y="13261"/>
                          <a:pt x="28334" y="11737"/>
                        </a:cubicBezTo>
                        <a:cubicBezTo>
                          <a:pt x="27572" y="10880"/>
                          <a:pt x="26429" y="9165"/>
                          <a:pt x="29096" y="11261"/>
                        </a:cubicBezTo>
                        <a:cubicBezTo>
                          <a:pt x="30525" y="12404"/>
                          <a:pt x="31763" y="13452"/>
                          <a:pt x="32716" y="14499"/>
                        </a:cubicBezTo>
                        <a:cubicBezTo>
                          <a:pt x="32811" y="14594"/>
                          <a:pt x="33573" y="15452"/>
                          <a:pt x="33954" y="15642"/>
                        </a:cubicBezTo>
                        <a:cubicBezTo>
                          <a:pt x="33383" y="15261"/>
                          <a:pt x="33383" y="14118"/>
                          <a:pt x="33859" y="14214"/>
                        </a:cubicBezTo>
                        <a:cubicBezTo>
                          <a:pt x="34430" y="14309"/>
                          <a:pt x="37097" y="17452"/>
                          <a:pt x="37383" y="17738"/>
                        </a:cubicBezTo>
                        <a:cubicBezTo>
                          <a:pt x="41288" y="21834"/>
                          <a:pt x="36907" y="16118"/>
                          <a:pt x="37193" y="16214"/>
                        </a:cubicBezTo>
                        <a:cubicBezTo>
                          <a:pt x="38050" y="16500"/>
                          <a:pt x="41765" y="20500"/>
                          <a:pt x="42241" y="19833"/>
                        </a:cubicBezTo>
                        <a:cubicBezTo>
                          <a:pt x="41765" y="20500"/>
                          <a:pt x="52528" y="26596"/>
                          <a:pt x="54433" y="27644"/>
                        </a:cubicBezTo>
                        <a:cubicBezTo>
                          <a:pt x="56909" y="29073"/>
                          <a:pt x="58814" y="29835"/>
                          <a:pt x="61005" y="30977"/>
                        </a:cubicBezTo>
                        <a:cubicBezTo>
                          <a:pt x="62624" y="31835"/>
                          <a:pt x="63386" y="33168"/>
                          <a:pt x="64720" y="33644"/>
                        </a:cubicBezTo>
                        <a:cubicBezTo>
                          <a:pt x="65482" y="33930"/>
                          <a:pt x="67577" y="34311"/>
                          <a:pt x="68530" y="34787"/>
                        </a:cubicBezTo>
                        <a:cubicBezTo>
                          <a:pt x="68339" y="34692"/>
                          <a:pt x="63672" y="34407"/>
                          <a:pt x="67387" y="35645"/>
                        </a:cubicBezTo>
                        <a:cubicBezTo>
                          <a:pt x="69006" y="36216"/>
                          <a:pt x="71292" y="37645"/>
                          <a:pt x="71768" y="37169"/>
                        </a:cubicBezTo>
                        <a:cubicBezTo>
                          <a:pt x="72149" y="36788"/>
                          <a:pt x="74626" y="38978"/>
                          <a:pt x="75007" y="38598"/>
                        </a:cubicBezTo>
                        <a:cubicBezTo>
                          <a:pt x="74626" y="39169"/>
                          <a:pt x="74816" y="39741"/>
                          <a:pt x="77293" y="41360"/>
                        </a:cubicBezTo>
                        <a:cubicBezTo>
                          <a:pt x="78912" y="42408"/>
                          <a:pt x="80341" y="41360"/>
                          <a:pt x="82341" y="42122"/>
                        </a:cubicBezTo>
                        <a:cubicBezTo>
                          <a:pt x="87485" y="44122"/>
                          <a:pt x="86437" y="46408"/>
                          <a:pt x="86056" y="46980"/>
                        </a:cubicBezTo>
                        <a:cubicBezTo>
                          <a:pt x="88342" y="47360"/>
                          <a:pt x="90437" y="47837"/>
                          <a:pt x="93200" y="48599"/>
                        </a:cubicBezTo>
                        <a:cubicBezTo>
                          <a:pt x="93866" y="49551"/>
                          <a:pt x="94343" y="50218"/>
                          <a:pt x="95581" y="51266"/>
                        </a:cubicBezTo>
                        <a:cubicBezTo>
                          <a:pt x="95867" y="50790"/>
                          <a:pt x="98438" y="52409"/>
                          <a:pt x="99772" y="52980"/>
                        </a:cubicBezTo>
                        <a:cubicBezTo>
                          <a:pt x="100534" y="53266"/>
                          <a:pt x="104058" y="54409"/>
                          <a:pt x="103772" y="54028"/>
                        </a:cubicBezTo>
                        <a:cubicBezTo>
                          <a:pt x="104820" y="55266"/>
                          <a:pt x="102058" y="54981"/>
                          <a:pt x="106725" y="56981"/>
                        </a:cubicBezTo>
                        <a:cubicBezTo>
                          <a:pt x="110059" y="58410"/>
                          <a:pt x="110916" y="59076"/>
                          <a:pt x="110440" y="59743"/>
                        </a:cubicBezTo>
                        <a:cubicBezTo>
                          <a:pt x="112250" y="60695"/>
                          <a:pt x="111678" y="59934"/>
                          <a:pt x="112535" y="60124"/>
                        </a:cubicBezTo>
                        <a:cubicBezTo>
                          <a:pt x="113774" y="60410"/>
                          <a:pt x="116155" y="61934"/>
                          <a:pt x="117584" y="62505"/>
                        </a:cubicBezTo>
                        <a:cubicBezTo>
                          <a:pt x="119108" y="62982"/>
                          <a:pt x="118250" y="62124"/>
                          <a:pt x="119203" y="62315"/>
                        </a:cubicBezTo>
                        <a:cubicBezTo>
                          <a:pt x="120251" y="62505"/>
                          <a:pt x="121965" y="63839"/>
                          <a:pt x="122156" y="63458"/>
                        </a:cubicBezTo>
                        <a:cubicBezTo>
                          <a:pt x="121870" y="64029"/>
                          <a:pt x="121489" y="63744"/>
                          <a:pt x="123584" y="64886"/>
                        </a:cubicBezTo>
                        <a:lnTo>
                          <a:pt x="127870" y="67173"/>
                        </a:lnTo>
                        <a:cubicBezTo>
                          <a:pt x="127680" y="67458"/>
                          <a:pt x="127585" y="67935"/>
                          <a:pt x="125966" y="67077"/>
                        </a:cubicBezTo>
                        <a:cubicBezTo>
                          <a:pt x="125299" y="66887"/>
                          <a:pt x="124442" y="66315"/>
                          <a:pt x="124251" y="66601"/>
                        </a:cubicBezTo>
                        <a:cubicBezTo>
                          <a:pt x="128442" y="68792"/>
                          <a:pt x="129395" y="68316"/>
                          <a:pt x="132824" y="69554"/>
                        </a:cubicBezTo>
                        <a:cubicBezTo>
                          <a:pt x="136348" y="70887"/>
                          <a:pt x="132633" y="70316"/>
                          <a:pt x="132633" y="70316"/>
                        </a:cubicBezTo>
                        <a:cubicBezTo>
                          <a:pt x="132633" y="70411"/>
                          <a:pt x="135300" y="71364"/>
                          <a:pt x="135300" y="71364"/>
                        </a:cubicBezTo>
                        <a:cubicBezTo>
                          <a:pt x="136824" y="71744"/>
                          <a:pt x="137205" y="71935"/>
                          <a:pt x="138348" y="72887"/>
                        </a:cubicBezTo>
                        <a:cubicBezTo>
                          <a:pt x="139967" y="74221"/>
                          <a:pt x="144539" y="76698"/>
                          <a:pt x="143111" y="74888"/>
                        </a:cubicBezTo>
                        <a:cubicBezTo>
                          <a:pt x="144063" y="75459"/>
                          <a:pt x="144539" y="75459"/>
                          <a:pt x="144920" y="75650"/>
                        </a:cubicBezTo>
                        <a:cubicBezTo>
                          <a:pt x="145492" y="75840"/>
                          <a:pt x="144253" y="76317"/>
                          <a:pt x="144253" y="76507"/>
                        </a:cubicBezTo>
                        <a:cubicBezTo>
                          <a:pt x="144253" y="76888"/>
                          <a:pt x="145396" y="77269"/>
                          <a:pt x="146254" y="77555"/>
                        </a:cubicBezTo>
                        <a:cubicBezTo>
                          <a:pt x="150159" y="78984"/>
                          <a:pt x="150159" y="77460"/>
                          <a:pt x="154255" y="79555"/>
                        </a:cubicBezTo>
                        <a:cubicBezTo>
                          <a:pt x="154064" y="79936"/>
                          <a:pt x="153588" y="80317"/>
                          <a:pt x="154255" y="81079"/>
                        </a:cubicBezTo>
                        <a:cubicBezTo>
                          <a:pt x="155303" y="82412"/>
                          <a:pt x="158065" y="83270"/>
                          <a:pt x="158351" y="82698"/>
                        </a:cubicBezTo>
                        <a:cubicBezTo>
                          <a:pt x="158065" y="83175"/>
                          <a:pt x="158541" y="84032"/>
                          <a:pt x="160922" y="85175"/>
                        </a:cubicBezTo>
                        <a:cubicBezTo>
                          <a:pt x="161018" y="84889"/>
                          <a:pt x="160637" y="82889"/>
                          <a:pt x="162923" y="84794"/>
                        </a:cubicBezTo>
                        <a:cubicBezTo>
                          <a:pt x="164066" y="85842"/>
                          <a:pt x="163780" y="86413"/>
                          <a:pt x="166352" y="87651"/>
                        </a:cubicBezTo>
                        <a:cubicBezTo>
                          <a:pt x="167971" y="88413"/>
                          <a:pt x="168733" y="88318"/>
                          <a:pt x="170352" y="89270"/>
                        </a:cubicBezTo>
                        <a:cubicBezTo>
                          <a:pt x="170066" y="89842"/>
                          <a:pt x="177305" y="93081"/>
                          <a:pt x="178639" y="93652"/>
                        </a:cubicBezTo>
                        <a:cubicBezTo>
                          <a:pt x="180925" y="94605"/>
                          <a:pt x="178162" y="92509"/>
                          <a:pt x="178925" y="92604"/>
                        </a:cubicBezTo>
                        <a:cubicBezTo>
                          <a:pt x="181020" y="93081"/>
                          <a:pt x="182163" y="95367"/>
                          <a:pt x="182258" y="95652"/>
                        </a:cubicBezTo>
                        <a:cubicBezTo>
                          <a:pt x="182544" y="96224"/>
                          <a:pt x="186068" y="97748"/>
                          <a:pt x="187116" y="98224"/>
                        </a:cubicBezTo>
                        <a:cubicBezTo>
                          <a:pt x="189974" y="99558"/>
                          <a:pt x="193021" y="100701"/>
                          <a:pt x="195879" y="101844"/>
                        </a:cubicBezTo>
                        <a:cubicBezTo>
                          <a:pt x="196736" y="102129"/>
                          <a:pt x="202070" y="103844"/>
                          <a:pt x="202451" y="104130"/>
                        </a:cubicBezTo>
                        <a:cubicBezTo>
                          <a:pt x="203118" y="104606"/>
                          <a:pt x="197212" y="103558"/>
                          <a:pt x="199308" y="104320"/>
                        </a:cubicBezTo>
                        <a:cubicBezTo>
                          <a:pt x="201023" y="104987"/>
                          <a:pt x="209024" y="107654"/>
                          <a:pt x="209214" y="107273"/>
                        </a:cubicBezTo>
                        <a:cubicBezTo>
                          <a:pt x="208928" y="107749"/>
                          <a:pt x="210357" y="108606"/>
                          <a:pt x="212357" y="109559"/>
                        </a:cubicBezTo>
                        <a:cubicBezTo>
                          <a:pt x="213977" y="110321"/>
                          <a:pt x="215786" y="111083"/>
                          <a:pt x="217501" y="111654"/>
                        </a:cubicBezTo>
                        <a:cubicBezTo>
                          <a:pt x="218834" y="112131"/>
                          <a:pt x="219406" y="111940"/>
                          <a:pt x="220739" y="112416"/>
                        </a:cubicBezTo>
                        <a:cubicBezTo>
                          <a:pt x="224740" y="113750"/>
                          <a:pt x="226835" y="115655"/>
                          <a:pt x="229883" y="117369"/>
                        </a:cubicBezTo>
                        <a:cubicBezTo>
                          <a:pt x="230836" y="117845"/>
                          <a:pt x="230836" y="117750"/>
                          <a:pt x="230931" y="117560"/>
                        </a:cubicBezTo>
                        <a:cubicBezTo>
                          <a:pt x="232074" y="118036"/>
                          <a:pt x="233312" y="118608"/>
                          <a:pt x="234455" y="119084"/>
                        </a:cubicBezTo>
                        <a:cubicBezTo>
                          <a:pt x="236551" y="120036"/>
                          <a:pt x="238551" y="120417"/>
                          <a:pt x="240932" y="121465"/>
                        </a:cubicBezTo>
                        <a:cubicBezTo>
                          <a:pt x="243028" y="122322"/>
                          <a:pt x="244266" y="122989"/>
                          <a:pt x="246171" y="123942"/>
                        </a:cubicBezTo>
                        <a:cubicBezTo>
                          <a:pt x="247124" y="124418"/>
                          <a:pt x="248933" y="125275"/>
                          <a:pt x="249695" y="125275"/>
                        </a:cubicBezTo>
                        <a:cubicBezTo>
                          <a:pt x="251124" y="125370"/>
                          <a:pt x="257220" y="128323"/>
                          <a:pt x="259411" y="129180"/>
                        </a:cubicBezTo>
                        <a:cubicBezTo>
                          <a:pt x="260268" y="129466"/>
                          <a:pt x="266650" y="131561"/>
                          <a:pt x="267031" y="131657"/>
                        </a:cubicBezTo>
                        <a:cubicBezTo>
                          <a:pt x="267317" y="131943"/>
                          <a:pt x="265888" y="131847"/>
                          <a:pt x="265793" y="131847"/>
                        </a:cubicBezTo>
                        <a:lnTo>
                          <a:pt x="269126" y="132800"/>
                        </a:lnTo>
                        <a:cubicBezTo>
                          <a:pt x="269507" y="132895"/>
                          <a:pt x="271984" y="132990"/>
                          <a:pt x="272555" y="133181"/>
                        </a:cubicBezTo>
                        <a:cubicBezTo>
                          <a:pt x="272841" y="133276"/>
                          <a:pt x="272365" y="133752"/>
                          <a:pt x="272936" y="134133"/>
                        </a:cubicBezTo>
                        <a:cubicBezTo>
                          <a:pt x="273984" y="134705"/>
                          <a:pt x="275889" y="135467"/>
                          <a:pt x="277127" y="135943"/>
                        </a:cubicBezTo>
                        <a:cubicBezTo>
                          <a:pt x="279032" y="136419"/>
                          <a:pt x="282176" y="137277"/>
                          <a:pt x="281795" y="138039"/>
                        </a:cubicBezTo>
                        <a:cubicBezTo>
                          <a:pt x="281890" y="137848"/>
                          <a:pt x="283890" y="138229"/>
                          <a:pt x="283700" y="137943"/>
                        </a:cubicBezTo>
                        <a:cubicBezTo>
                          <a:pt x="284557" y="138896"/>
                          <a:pt x="285604" y="139277"/>
                          <a:pt x="288271" y="140420"/>
                        </a:cubicBezTo>
                        <a:cubicBezTo>
                          <a:pt x="289510" y="140896"/>
                          <a:pt x="291415" y="141753"/>
                          <a:pt x="292558" y="142039"/>
                        </a:cubicBezTo>
                        <a:cubicBezTo>
                          <a:pt x="293320" y="142230"/>
                          <a:pt x="292748" y="141849"/>
                          <a:pt x="293701" y="142134"/>
                        </a:cubicBezTo>
                        <a:cubicBezTo>
                          <a:pt x="296463" y="143182"/>
                          <a:pt x="297225" y="143944"/>
                          <a:pt x="300178" y="145087"/>
                        </a:cubicBezTo>
                        <a:cubicBezTo>
                          <a:pt x="301416" y="145563"/>
                          <a:pt x="307607" y="147659"/>
                          <a:pt x="307321" y="148230"/>
                        </a:cubicBezTo>
                        <a:cubicBezTo>
                          <a:pt x="310465" y="149373"/>
                          <a:pt x="307893" y="147564"/>
                          <a:pt x="310084" y="148135"/>
                        </a:cubicBezTo>
                        <a:cubicBezTo>
                          <a:pt x="311227" y="148421"/>
                          <a:pt x="312084" y="149373"/>
                          <a:pt x="312275" y="149564"/>
                        </a:cubicBezTo>
                        <a:cubicBezTo>
                          <a:pt x="313037" y="149945"/>
                          <a:pt x="313894" y="150326"/>
                          <a:pt x="314561" y="150707"/>
                        </a:cubicBezTo>
                        <a:cubicBezTo>
                          <a:pt x="316561" y="151564"/>
                          <a:pt x="325419" y="153660"/>
                          <a:pt x="325133" y="154326"/>
                        </a:cubicBezTo>
                        <a:cubicBezTo>
                          <a:pt x="325133" y="154136"/>
                          <a:pt x="326181" y="153183"/>
                          <a:pt x="327419" y="153660"/>
                        </a:cubicBezTo>
                        <a:cubicBezTo>
                          <a:pt x="328086" y="153945"/>
                          <a:pt x="328467" y="154612"/>
                          <a:pt x="328658" y="154707"/>
                        </a:cubicBezTo>
                        <a:cubicBezTo>
                          <a:pt x="329038" y="154898"/>
                          <a:pt x="329991" y="155374"/>
                          <a:pt x="330372" y="155565"/>
                        </a:cubicBezTo>
                        <a:cubicBezTo>
                          <a:pt x="331991" y="156327"/>
                          <a:pt x="332849" y="156612"/>
                          <a:pt x="334563" y="157089"/>
                        </a:cubicBezTo>
                        <a:cubicBezTo>
                          <a:pt x="335135" y="157279"/>
                          <a:pt x="335992" y="157469"/>
                          <a:pt x="336278" y="157755"/>
                        </a:cubicBezTo>
                        <a:cubicBezTo>
                          <a:pt x="336944" y="158327"/>
                          <a:pt x="334563" y="158232"/>
                          <a:pt x="335039" y="158517"/>
                        </a:cubicBezTo>
                        <a:cubicBezTo>
                          <a:pt x="335611" y="158898"/>
                          <a:pt x="339326" y="159470"/>
                          <a:pt x="340373" y="159756"/>
                        </a:cubicBezTo>
                        <a:cubicBezTo>
                          <a:pt x="343421" y="160708"/>
                          <a:pt x="346469" y="162232"/>
                          <a:pt x="349327" y="163470"/>
                        </a:cubicBezTo>
                        <a:cubicBezTo>
                          <a:pt x="352375" y="164709"/>
                          <a:pt x="350375" y="161756"/>
                          <a:pt x="354566" y="164137"/>
                        </a:cubicBezTo>
                        <a:cubicBezTo>
                          <a:pt x="356661" y="165375"/>
                          <a:pt x="357328" y="166137"/>
                          <a:pt x="360852" y="167090"/>
                        </a:cubicBezTo>
                        <a:cubicBezTo>
                          <a:pt x="362090" y="167471"/>
                          <a:pt x="365424" y="167185"/>
                          <a:pt x="365615" y="168328"/>
                        </a:cubicBezTo>
                        <a:cubicBezTo>
                          <a:pt x="365805" y="169566"/>
                          <a:pt x="369901" y="169947"/>
                          <a:pt x="371711" y="170138"/>
                        </a:cubicBezTo>
                        <a:cubicBezTo>
                          <a:pt x="375140" y="170519"/>
                          <a:pt x="375902" y="171852"/>
                          <a:pt x="378854" y="172900"/>
                        </a:cubicBezTo>
                        <a:cubicBezTo>
                          <a:pt x="381902" y="174043"/>
                          <a:pt x="380093" y="172043"/>
                          <a:pt x="380854" y="171948"/>
                        </a:cubicBezTo>
                        <a:cubicBezTo>
                          <a:pt x="381617" y="171852"/>
                          <a:pt x="384474" y="174424"/>
                          <a:pt x="385712" y="174329"/>
                        </a:cubicBezTo>
                        <a:cubicBezTo>
                          <a:pt x="386093" y="174329"/>
                          <a:pt x="384855" y="173662"/>
                          <a:pt x="385712" y="173757"/>
                        </a:cubicBezTo>
                        <a:cubicBezTo>
                          <a:pt x="386188" y="173757"/>
                          <a:pt x="388189" y="174424"/>
                          <a:pt x="388570" y="174710"/>
                        </a:cubicBezTo>
                        <a:cubicBezTo>
                          <a:pt x="390189" y="175662"/>
                          <a:pt x="387141" y="175281"/>
                          <a:pt x="390665" y="176710"/>
                        </a:cubicBezTo>
                        <a:cubicBezTo>
                          <a:pt x="395333" y="178615"/>
                          <a:pt x="401429" y="180330"/>
                          <a:pt x="406286" y="181377"/>
                        </a:cubicBezTo>
                        <a:cubicBezTo>
                          <a:pt x="407906" y="181758"/>
                          <a:pt x="408191" y="181663"/>
                          <a:pt x="409811" y="182139"/>
                        </a:cubicBezTo>
                        <a:cubicBezTo>
                          <a:pt x="412859" y="182330"/>
                          <a:pt x="410382" y="183377"/>
                          <a:pt x="410668" y="183473"/>
                        </a:cubicBezTo>
                        <a:cubicBezTo>
                          <a:pt x="413525" y="184330"/>
                          <a:pt x="412668" y="182425"/>
                          <a:pt x="416192" y="184520"/>
                        </a:cubicBezTo>
                        <a:cubicBezTo>
                          <a:pt x="416859" y="184711"/>
                          <a:pt x="417907" y="184997"/>
                          <a:pt x="418574" y="185092"/>
                        </a:cubicBezTo>
                        <a:cubicBezTo>
                          <a:pt x="420288" y="185568"/>
                          <a:pt x="433052" y="188235"/>
                          <a:pt x="432766" y="188997"/>
                        </a:cubicBezTo>
                        <a:lnTo>
                          <a:pt x="438100" y="189188"/>
                        </a:lnTo>
                        <a:cubicBezTo>
                          <a:pt x="437909" y="189855"/>
                          <a:pt x="440291" y="190617"/>
                          <a:pt x="442386" y="191188"/>
                        </a:cubicBezTo>
                        <a:cubicBezTo>
                          <a:pt x="444672" y="191855"/>
                          <a:pt x="444291" y="192236"/>
                          <a:pt x="445244" y="192902"/>
                        </a:cubicBezTo>
                        <a:cubicBezTo>
                          <a:pt x="446006" y="193474"/>
                          <a:pt x="448958" y="192522"/>
                          <a:pt x="451244" y="193093"/>
                        </a:cubicBezTo>
                        <a:cubicBezTo>
                          <a:pt x="451149" y="193284"/>
                          <a:pt x="449816" y="194141"/>
                          <a:pt x="450578" y="194427"/>
                        </a:cubicBezTo>
                        <a:cubicBezTo>
                          <a:pt x="452387" y="195093"/>
                          <a:pt x="455721" y="195474"/>
                          <a:pt x="456007" y="195093"/>
                        </a:cubicBezTo>
                        <a:cubicBezTo>
                          <a:pt x="456197" y="194808"/>
                          <a:pt x="454673" y="194045"/>
                          <a:pt x="456674" y="194522"/>
                        </a:cubicBezTo>
                        <a:cubicBezTo>
                          <a:pt x="458007" y="194808"/>
                          <a:pt x="458293" y="194998"/>
                          <a:pt x="458960" y="195474"/>
                        </a:cubicBezTo>
                        <a:cubicBezTo>
                          <a:pt x="460007" y="196236"/>
                          <a:pt x="458198" y="196427"/>
                          <a:pt x="459150" y="197094"/>
                        </a:cubicBezTo>
                        <a:cubicBezTo>
                          <a:pt x="459341" y="197189"/>
                          <a:pt x="460865" y="196903"/>
                          <a:pt x="460865" y="196903"/>
                        </a:cubicBezTo>
                        <a:cubicBezTo>
                          <a:pt x="462008" y="196903"/>
                          <a:pt x="463246" y="197189"/>
                          <a:pt x="464675" y="197475"/>
                        </a:cubicBezTo>
                        <a:cubicBezTo>
                          <a:pt x="465913" y="197760"/>
                          <a:pt x="466008" y="198046"/>
                          <a:pt x="466961" y="198141"/>
                        </a:cubicBezTo>
                        <a:cubicBezTo>
                          <a:pt x="468294" y="198236"/>
                          <a:pt x="468866" y="198141"/>
                          <a:pt x="469723" y="198141"/>
                        </a:cubicBezTo>
                        <a:cubicBezTo>
                          <a:pt x="470961" y="198141"/>
                          <a:pt x="471342" y="199475"/>
                          <a:pt x="473342" y="199570"/>
                        </a:cubicBezTo>
                        <a:cubicBezTo>
                          <a:pt x="474295" y="199570"/>
                          <a:pt x="474485" y="199284"/>
                          <a:pt x="475533" y="199475"/>
                        </a:cubicBezTo>
                        <a:cubicBezTo>
                          <a:pt x="476581" y="199665"/>
                          <a:pt x="477819" y="199951"/>
                          <a:pt x="478962" y="200237"/>
                        </a:cubicBezTo>
                        <a:cubicBezTo>
                          <a:pt x="476200" y="199570"/>
                          <a:pt x="472009" y="199380"/>
                          <a:pt x="476581" y="200618"/>
                        </a:cubicBezTo>
                        <a:cubicBezTo>
                          <a:pt x="478676" y="201189"/>
                          <a:pt x="482677" y="201951"/>
                          <a:pt x="482867" y="201380"/>
                        </a:cubicBezTo>
                        <a:cubicBezTo>
                          <a:pt x="482486" y="202523"/>
                          <a:pt x="495821" y="205190"/>
                          <a:pt x="499155" y="206047"/>
                        </a:cubicBezTo>
                        <a:cubicBezTo>
                          <a:pt x="502203" y="206809"/>
                          <a:pt x="501155" y="205952"/>
                          <a:pt x="501346" y="205285"/>
                        </a:cubicBezTo>
                        <a:cubicBezTo>
                          <a:pt x="502965" y="204904"/>
                          <a:pt x="503441" y="204999"/>
                          <a:pt x="504679" y="206047"/>
                        </a:cubicBezTo>
                        <a:cubicBezTo>
                          <a:pt x="504299" y="207285"/>
                          <a:pt x="511919" y="209476"/>
                          <a:pt x="515729" y="210143"/>
                        </a:cubicBezTo>
                        <a:cubicBezTo>
                          <a:pt x="517824" y="210619"/>
                          <a:pt x="520205" y="211095"/>
                          <a:pt x="521825" y="211000"/>
                        </a:cubicBezTo>
                        <a:cubicBezTo>
                          <a:pt x="524111" y="210810"/>
                          <a:pt x="525349" y="210905"/>
                          <a:pt x="528778" y="211667"/>
                        </a:cubicBezTo>
                        <a:cubicBezTo>
                          <a:pt x="525158" y="210905"/>
                          <a:pt x="523539" y="211381"/>
                          <a:pt x="528016" y="212334"/>
                        </a:cubicBezTo>
                        <a:lnTo>
                          <a:pt x="538303" y="214429"/>
                        </a:lnTo>
                        <a:cubicBezTo>
                          <a:pt x="542399" y="215286"/>
                          <a:pt x="544208" y="215572"/>
                          <a:pt x="546304" y="215096"/>
                        </a:cubicBezTo>
                        <a:cubicBezTo>
                          <a:pt x="545351" y="215286"/>
                          <a:pt x="544399" y="215477"/>
                          <a:pt x="544970" y="216048"/>
                        </a:cubicBezTo>
                        <a:cubicBezTo>
                          <a:pt x="545256" y="216334"/>
                          <a:pt x="547828" y="217096"/>
                          <a:pt x="548113" y="216810"/>
                        </a:cubicBezTo>
                        <a:cubicBezTo>
                          <a:pt x="548399" y="216429"/>
                          <a:pt x="550781" y="217096"/>
                          <a:pt x="552590" y="217382"/>
                        </a:cubicBezTo>
                        <a:cubicBezTo>
                          <a:pt x="553543" y="217477"/>
                          <a:pt x="553638" y="217096"/>
                          <a:pt x="554495" y="217096"/>
                        </a:cubicBezTo>
                        <a:cubicBezTo>
                          <a:pt x="555829" y="217096"/>
                          <a:pt x="556877" y="217858"/>
                          <a:pt x="558020" y="218144"/>
                        </a:cubicBezTo>
                        <a:cubicBezTo>
                          <a:pt x="559162" y="218430"/>
                          <a:pt x="560401" y="218715"/>
                          <a:pt x="561639" y="218906"/>
                        </a:cubicBezTo>
                        <a:cubicBezTo>
                          <a:pt x="562973" y="219096"/>
                          <a:pt x="564592" y="219287"/>
                          <a:pt x="565163" y="219096"/>
                        </a:cubicBezTo>
                        <a:cubicBezTo>
                          <a:pt x="565735" y="218906"/>
                          <a:pt x="567163" y="219287"/>
                          <a:pt x="568687" y="219573"/>
                        </a:cubicBezTo>
                        <a:cubicBezTo>
                          <a:pt x="568687" y="220144"/>
                          <a:pt x="567735" y="220144"/>
                          <a:pt x="570593" y="220430"/>
                        </a:cubicBezTo>
                        <a:cubicBezTo>
                          <a:pt x="572117" y="220525"/>
                          <a:pt x="573831" y="220716"/>
                          <a:pt x="575450" y="220811"/>
                        </a:cubicBezTo>
                        <a:cubicBezTo>
                          <a:pt x="575260" y="220811"/>
                          <a:pt x="578403" y="221001"/>
                          <a:pt x="577832" y="221192"/>
                        </a:cubicBezTo>
                        <a:cubicBezTo>
                          <a:pt x="577641" y="221287"/>
                          <a:pt x="576688" y="221192"/>
                          <a:pt x="577070" y="221573"/>
                        </a:cubicBezTo>
                        <a:cubicBezTo>
                          <a:pt x="579641" y="222049"/>
                          <a:pt x="579260" y="221763"/>
                          <a:pt x="580879" y="221763"/>
                        </a:cubicBezTo>
                        <a:cubicBezTo>
                          <a:pt x="581927" y="221763"/>
                          <a:pt x="584690" y="221859"/>
                          <a:pt x="585452" y="222430"/>
                        </a:cubicBezTo>
                        <a:cubicBezTo>
                          <a:pt x="586499" y="223192"/>
                          <a:pt x="584690" y="223002"/>
                          <a:pt x="588023" y="223859"/>
                        </a:cubicBezTo>
                        <a:cubicBezTo>
                          <a:pt x="589833" y="224240"/>
                          <a:pt x="592310" y="224907"/>
                          <a:pt x="594310" y="225192"/>
                        </a:cubicBezTo>
                        <a:cubicBezTo>
                          <a:pt x="596405" y="225478"/>
                          <a:pt x="595072" y="224907"/>
                          <a:pt x="595262" y="224621"/>
                        </a:cubicBezTo>
                        <a:cubicBezTo>
                          <a:pt x="595643" y="224335"/>
                          <a:pt x="597358" y="224335"/>
                          <a:pt x="598406" y="224811"/>
                        </a:cubicBezTo>
                        <a:cubicBezTo>
                          <a:pt x="599168" y="225097"/>
                          <a:pt x="602406" y="225954"/>
                          <a:pt x="602501" y="225478"/>
                        </a:cubicBezTo>
                        <a:cubicBezTo>
                          <a:pt x="602311" y="226621"/>
                          <a:pt x="610598" y="226907"/>
                          <a:pt x="612598" y="227193"/>
                        </a:cubicBezTo>
                        <a:cubicBezTo>
                          <a:pt x="614503" y="227383"/>
                          <a:pt x="614122" y="227574"/>
                          <a:pt x="615741" y="227955"/>
                        </a:cubicBezTo>
                        <a:cubicBezTo>
                          <a:pt x="617551" y="228335"/>
                          <a:pt x="619646" y="228621"/>
                          <a:pt x="621551" y="228907"/>
                        </a:cubicBezTo>
                        <a:cubicBezTo>
                          <a:pt x="622980" y="229193"/>
                          <a:pt x="632981" y="230241"/>
                          <a:pt x="632886" y="230812"/>
                        </a:cubicBezTo>
                        <a:cubicBezTo>
                          <a:pt x="635458" y="231098"/>
                          <a:pt x="636220" y="231098"/>
                          <a:pt x="636410" y="230526"/>
                        </a:cubicBezTo>
                        <a:cubicBezTo>
                          <a:pt x="636506" y="230241"/>
                          <a:pt x="638506" y="229955"/>
                          <a:pt x="639744" y="230050"/>
                        </a:cubicBezTo>
                        <a:cubicBezTo>
                          <a:pt x="639554" y="230050"/>
                          <a:pt x="640506" y="231098"/>
                          <a:pt x="641078" y="231288"/>
                        </a:cubicBezTo>
                        <a:cubicBezTo>
                          <a:pt x="642506" y="231765"/>
                          <a:pt x="644887" y="232050"/>
                          <a:pt x="646602" y="232050"/>
                        </a:cubicBezTo>
                        <a:cubicBezTo>
                          <a:pt x="648126" y="232050"/>
                          <a:pt x="649936" y="232050"/>
                          <a:pt x="651650" y="232241"/>
                        </a:cubicBezTo>
                        <a:cubicBezTo>
                          <a:pt x="651936" y="232241"/>
                          <a:pt x="652888" y="232812"/>
                          <a:pt x="653460" y="233003"/>
                        </a:cubicBezTo>
                        <a:cubicBezTo>
                          <a:pt x="656222" y="233669"/>
                          <a:pt x="656413" y="231955"/>
                          <a:pt x="658794" y="232241"/>
                        </a:cubicBezTo>
                        <a:cubicBezTo>
                          <a:pt x="662318" y="232622"/>
                          <a:pt x="658508" y="233479"/>
                          <a:pt x="660794" y="233860"/>
                        </a:cubicBezTo>
                        <a:cubicBezTo>
                          <a:pt x="664700" y="234622"/>
                          <a:pt x="668986" y="233955"/>
                          <a:pt x="672320" y="233860"/>
                        </a:cubicBezTo>
                        <a:cubicBezTo>
                          <a:pt x="672986" y="233860"/>
                          <a:pt x="680702" y="234051"/>
                          <a:pt x="677463" y="234432"/>
                        </a:cubicBezTo>
                        <a:cubicBezTo>
                          <a:pt x="673939" y="234146"/>
                          <a:pt x="672986" y="234622"/>
                          <a:pt x="676511" y="235098"/>
                        </a:cubicBezTo>
                        <a:cubicBezTo>
                          <a:pt x="677654" y="235289"/>
                          <a:pt x="681845" y="235575"/>
                          <a:pt x="681463" y="235003"/>
                        </a:cubicBezTo>
                        <a:cubicBezTo>
                          <a:pt x="681368" y="234812"/>
                          <a:pt x="679368" y="234146"/>
                          <a:pt x="680321" y="234051"/>
                        </a:cubicBezTo>
                        <a:cubicBezTo>
                          <a:pt x="680511" y="234051"/>
                          <a:pt x="686607" y="236241"/>
                          <a:pt x="687464" y="235765"/>
                        </a:cubicBezTo>
                        <a:cubicBezTo>
                          <a:pt x="687941" y="235479"/>
                          <a:pt x="687464" y="235003"/>
                          <a:pt x="688131" y="234717"/>
                        </a:cubicBezTo>
                        <a:cubicBezTo>
                          <a:pt x="688798" y="234432"/>
                          <a:pt x="690227" y="234432"/>
                          <a:pt x="691274" y="234241"/>
                        </a:cubicBezTo>
                        <a:cubicBezTo>
                          <a:pt x="691179" y="235098"/>
                          <a:pt x="690798" y="235384"/>
                          <a:pt x="694703" y="235765"/>
                        </a:cubicBezTo>
                        <a:cubicBezTo>
                          <a:pt x="695656" y="235860"/>
                          <a:pt x="701561" y="235860"/>
                          <a:pt x="699752" y="235289"/>
                        </a:cubicBezTo>
                        <a:lnTo>
                          <a:pt x="703181" y="235575"/>
                        </a:lnTo>
                        <a:cubicBezTo>
                          <a:pt x="703276" y="235860"/>
                          <a:pt x="702419" y="236241"/>
                          <a:pt x="703181" y="236527"/>
                        </a:cubicBezTo>
                        <a:cubicBezTo>
                          <a:pt x="704133" y="236908"/>
                          <a:pt x="706324" y="237194"/>
                          <a:pt x="707848" y="237194"/>
                        </a:cubicBezTo>
                        <a:cubicBezTo>
                          <a:pt x="711372" y="237194"/>
                          <a:pt x="712515" y="235765"/>
                          <a:pt x="715087" y="237194"/>
                        </a:cubicBezTo>
                        <a:cubicBezTo>
                          <a:pt x="714896" y="238623"/>
                          <a:pt x="717849" y="237003"/>
                          <a:pt x="720516" y="237099"/>
                        </a:cubicBezTo>
                        <a:cubicBezTo>
                          <a:pt x="722326" y="237194"/>
                          <a:pt x="724707" y="238051"/>
                          <a:pt x="726136" y="237860"/>
                        </a:cubicBezTo>
                        <a:cubicBezTo>
                          <a:pt x="726421" y="237765"/>
                          <a:pt x="728898" y="237194"/>
                          <a:pt x="728803" y="237099"/>
                        </a:cubicBezTo>
                        <a:cubicBezTo>
                          <a:pt x="729946" y="237575"/>
                          <a:pt x="728327" y="237765"/>
                          <a:pt x="731089" y="238146"/>
                        </a:cubicBezTo>
                        <a:cubicBezTo>
                          <a:pt x="732327" y="238337"/>
                          <a:pt x="734899" y="238623"/>
                          <a:pt x="735566" y="238146"/>
                        </a:cubicBezTo>
                        <a:cubicBezTo>
                          <a:pt x="736232" y="237765"/>
                          <a:pt x="738613" y="238051"/>
                          <a:pt x="740328" y="238146"/>
                        </a:cubicBezTo>
                        <a:cubicBezTo>
                          <a:pt x="741376" y="238146"/>
                          <a:pt x="741947" y="237384"/>
                          <a:pt x="744329" y="237480"/>
                        </a:cubicBezTo>
                        <a:lnTo>
                          <a:pt x="744233" y="238337"/>
                        </a:lnTo>
                        <a:cubicBezTo>
                          <a:pt x="745471" y="238432"/>
                          <a:pt x="747662" y="238527"/>
                          <a:pt x="747662" y="238051"/>
                        </a:cubicBezTo>
                        <a:cubicBezTo>
                          <a:pt x="749186" y="237765"/>
                          <a:pt x="749567" y="237765"/>
                          <a:pt x="751091" y="238146"/>
                        </a:cubicBezTo>
                        <a:cubicBezTo>
                          <a:pt x="752615" y="238242"/>
                          <a:pt x="752806" y="238146"/>
                          <a:pt x="752806" y="237765"/>
                        </a:cubicBezTo>
                        <a:cubicBezTo>
                          <a:pt x="752806" y="237289"/>
                          <a:pt x="754996" y="237384"/>
                          <a:pt x="756235" y="237384"/>
                        </a:cubicBezTo>
                        <a:lnTo>
                          <a:pt x="756140" y="238813"/>
                        </a:lnTo>
                        <a:cubicBezTo>
                          <a:pt x="756140" y="238242"/>
                          <a:pt x="761664" y="238146"/>
                          <a:pt x="763379" y="238146"/>
                        </a:cubicBezTo>
                        <a:cubicBezTo>
                          <a:pt x="765760" y="238146"/>
                          <a:pt x="765665" y="238527"/>
                          <a:pt x="767379" y="238718"/>
                        </a:cubicBezTo>
                        <a:cubicBezTo>
                          <a:pt x="774809" y="239194"/>
                          <a:pt x="782714" y="239003"/>
                          <a:pt x="790334" y="239003"/>
                        </a:cubicBezTo>
                        <a:cubicBezTo>
                          <a:pt x="790239" y="239003"/>
                          <a:pt x="790811" y="239385"/>
                          <a:pt x="792144" y="239385"/>
                        </a:cubicBezTo>
                        <a:cubicBezTo>
                          <a:pt x="793382" y="239385"/>
                          <a:pt x="794716" y="239385"/>
                          <a:pt x="795954" y="239289"/>
                        </a:cubicBezTo>
                        <a:lnTo>
                          <a:pt x="808146" y="238432"/>
                        </a:lnTo>
                        <a:cubicBezTo>
                          <a:pt x="813575" y="238051"/>
                          <a:pt x="819386" y="237670"/>
                          <a:pt x="824720" y="237194"/>
                        </a:cubicBezTo>
                        <a:cubicBezTo>
                          <a:pt x="826910" y="237003"/>
                          <a:pt x="829101" y="236813"/>
                          <a:pt x="830244" y="236432"/>
                        </a:cubicBezTo>
                        <a:cubicBezTo>
                          <a:pt x="831006" y="236146"/>
                          <a:pt x="833006" y="236146"/>
                          <a:pt x="834149" y="236051"/>
                        </a:cubicBezTo>
                        <a:cubicBezTo>
                          <a:pt x="833102" y="236051"/>
                          <a:pt x="832149" y="236432"/>
                          <a:pt x="833673" y="236432"/>
                        </a:cubicBezTo>
                        <a:cubicBezTo>
                          <a:pt x="836816" y="236527"/>
                          <a:pt x="840245" y="236146"/>
                          <a:pt x="843388" y="235860"/>
                        </a:cubicBezTo>
                        <a:cubicBezTo>
                          <a:pt x="844722" y="235765"/>
                          <a:pt x="848437" y="235575"/>
                          <a:pt x="849294" y="235098"/>
                        </a:cubicBezTo>
                        <a:cubicBezTo>
                          <a:pt x="849961" y="234812"/>
                          <a:pt x="848818" y="234051"/>
                          <a:pt x="848818" y="233765"/>
                        </a:cubicBezTo>
                        <a:cubicBezTo>
                          <a:pt x="851390" y="233574"/>
                          <a:pt x="852056" y="234336"/>
                          <a:pt x="852247" y="234717"/>
                        </a:cubicBezTo>
                        <a:cubicBezTo>
                          <a:pt x="852437" y="235384"/>
                          <a:pt x="855200" y="234812"/>
                          <a:pt x="857676" y="234622"/>
                        </a:cubicBezTo>
                        <a:cubicBezTo>
                          <a:pt x="861010" y="234336"/>
                          <a:pt x="864725" y="233955"/>
                          <a:pt x="867963" y="233860"/>
                        </a:cubicBezTo>
                        <a:cubicBezTo>
                          <a:pt x="868535" y="233860"/>
                          <a:pt x="869392" y="234051"/>
                          <a:pt x="869773" y="233955"/>
                        </a:cubicBezTo>
                        <a:cubicBezTo>
                          <a:pt x="871487" y="233765"/>
                          <a:pt x="872345" y="233384"/>
                          <a:pt x="873773" y="233003"/>
                        </a:cubicBezTo>
                        <a:cubicBezTo>
                          <a:pt x="876631" y="232241"/>
                          <a:pt x="880631" y="232812"/>
                          <a:pt x="883584" y="232527"/>
                        </a:cubicBezTo>
                        <a:cubicBezTo>
                          <a:pt x="886823" y="232241"/>
                          <a:pt x="887489" y="231574"/>
                          <a:pt x="889013" y="230812"/>
                        </a:cubicBezTo>
                        <a:cubicBezTo>
                          <a:pt x="891776" y="229383"/>
                          <a:pt x="891013" y="231098"/>
                          <a:pt x="891299" y="231288"/>
                        </a:cubicBezTo>
                        <a:cubicBezTo>
                          <a:pt x="891966" y="231860"/>
                          <a:pt x="895395" y="230145"/>
                          <a:pt x="895776" y="230050"/>
                        </a:cubicBezTo>
                        <a:cubicBezTo>
                          <a:pt x="898443" y="229193"/>
                          <a:pt x="899300" y="230050"/>
                          <a:pt x="901205" y="230050"/>
                        </a:cubicBezTo>
                        <a:cubicBezTo>
                          <a:pt x="903587" y="230050"/>
                          <a:pt x="906635" y="229478"/>
                          <a:pt x="909016" y="229002"/>
                        </a:cubicBezTo>
                        <a:cubicBezTo>
                          <a:pt x="910445" y="228717"/>
                          <a:pt x="918922" y="227193"/>
                          <a:pt x="919017" y="227955"/>
                        </a:cubicBezTo>
                        <a:cubicBezTo>
                          <a:pt x="920922" y="227859"/>
                          <a:pt x="923208" y="227288"/>
                          <a:pt x="925018" y="227002"/>
                        </a:cubicBezTo>
                        <a:cubicBezTo>
                          <a:pt x="927971" y="226145"/>
                          <a:pt x="931495" y="227764"/>
                          <a:pt x="933019" y="230622"/>
                        </a:cubicBezTo>
                        <a:cubicBezTo>
                          <a:pt x="934638" y="233479"/>
                          <a:pt x="934067" y="237289"/>
                          <a:pt x="931781" y="239670"/>
                        </a:cubicBezTo>
                        <a:cubicBezTo>
                          <a:pt x="930257" y="241480"/>
                          <a:pt x="927399" y="242147"/>
                          <a:pt x="927494" y="242814"/>
                        </a:cubicBezTo>
                        <a:cubicBezTo>
                          <a:pt x="927494" y="242433"/>
                          <a:pt x="927875" y="241766"/>
                          <a:pt x="926351" y="241766"/>
                        </a:cubicBezTo>
                        <a:cubicBezTo>
                          <a:pt x="925113" y="241766"/>
                          <a:pt x="924446" y="242242"/>
                          <a:pt x="923018" y="242337"/>
                        </a:cubicBezTo>
                        <a:cubicBezTo>
                          <a:pt x="922256" y="242433"/>
                          <a:pt x="921398" y="242433"/>
                          <a:pt x="920541" y="242528"/>
                        </a:cubicBezTo>
                        <a:cubicBezTo>
                          <a:pt x="917112" y="242814"/>
                          <a:pt x="913874" y="243290"/>
                          <a:pt x="910349" y="243766"/>
                        </a:cubicBezTo>
                        <a:cubicBezTo>
                          <a:pt x="908921" y="244337"/>
                          <a:pt x="902158" y="245195"/>
                          <a:pt x="902158" y="245195"/>
                        </a:cubicBezTo>
                        <a:cubicBezTo>
                          <a:pt x="900920" y="246147"/>
                          <a:pt x="902062" y="246814"/>
                          <a:pt x="900443" y="247862"/>
                        </a:cubicBezTo>
                        <a:cubicBezTo>
                          <a:pt x="900062" y="248148"/>
                          <a:pt x="895300" y="247862"/>
                          <a:pt x="897681" y="246814"/>
                        </a:cubicBezTo>
                        <a:cubicBezTo>
                          <a:pt x="900253" y="245766"/>
                          <a:pt x="898348" y="245766"/>
                          <a:pt x="895014" y="246147"/>
                        </a:cubicBezTo>
                        <a:cubicBezTo>
                          <a:pt x="893585" y="246338"/>
                          <a:pt x="891204" y="246528"/>
                          <a:pt x="890156" y="247005"/>
                        </a:cubicBezTo>
                        <a:cubicBezTo>
                          <a:pt x="889299" y="247385"/>
                          <a:pt x="889775" y="247481"/>
                          <a:pt x="887966" y="247576"/>
                        </a:cubicBezTo>
                        <a:cubicBezTo>
                          <a:pt x="886632" y="247671"/>
                          <a:pt x="880441" y="247290"/>
                          <a:pt x="881298" y="246719"/>
                        </a:cubicBezTo>
                        <a:cubicBezTo>
                          <a:pt x="880155" y="247385"/>
                          <a:pt x="879107" y="247576"/>
                          <a:pt x="876154" y="247862"/>
                        </a:cubicBezTo>
                        <a:cubicBezTo>
                          <a:pt x="873583" y="248148"/>
                          <a:pt x="871297" y="248433"/>
                          <a:pt x="868916" y="248910"/>
                        </a:cubicBezTo>
                        <a:cubicBezTo>
                          <a:pt x="868344" y="249005"/>
                          <a:pt x="866058" y="249672"/>
                          <a:pt x="865677" y="249672"/>
                        </a:cubicBezTo>
                        <a:cubicBezTo>
                          <a:pt x="865010" y="249576"/>
                          <a:pt x="864153" y="249195"/>
                          <a:pt x="863201" y="249195"/>
                        </a:cubicBezTo>
                        <a:cubicBezTo>
                          <a:pt x="861391" y="249291"/>
                          <a:pt x="859962" y="249767"/>
                          <a:pt x="858152" y="249957"/>
                        </a:cubicBezTo>
                        <a:lnTo>
                          <a:pt x="852152" y="250434"/>
                        </a:lnTo>
                        <a:cubicBezTo>
                          <a:pt x="849485" y="249957"/>
                          <a:pt x="848913" y="251100"/>
                          <a:pt x="848627" y="251481"/>
                        </a:cubicBezTo>
                        <a:cubicBezTo>
                          <a:pt x="848246" y="251958"/>
                          <a:pt x="846913" y="252053"/>
                          <a:pt x="845389" y="252148"/>
                        </a:cubicBezTo>
                        <a:cubicBezTo>
                          <a:pt x="845389" y="251291"/>
                          <a:pt x="845865" y="251005"/>
                          <a:pt x="842150" y="251195"/>
                        </a:cubicBezTo>
                        <a:cubicBezTo>
                          <a:pt x="835578" y="251577"/>
                          <a:pt x="828911" y="251958"/>
                          <a:pt x="822338" y="252339"/>
                        </a:cubicBezTo>
                        <a:cubicBezTo>
                          <a:pt x="821862" y="252339"/>
                          <a:pt x="814813" y="252624"/>
                          <a:pt x="815861" y="252910"/>
                        </a:cubicBezTo>
                        <a:cubicBezTo>
                          <a:pt x="817671" y="253482"/>
                          <a:pt x="813575" y="253577"/>
                          <a:pt x="812146" y="253482"/>
                        </a:cubicBezTo>
                        <a:cubicBezTo>
                          <a:pt x="810718" y="253386"/>
                          <a:pt x="811575" y="253005"/>
                          <a:pt x="810527" y="252910"/>
                        </a:cubicBezTo>
                        <a:cubicBezTo>
                          <a:pt x="809670" y="252815"/>
                          <a:pt x="808432" y="252910"/>
                          <a:pt x="807575" y="252910"/>
                        </a:cubicBezTo>
                        <a:cubicBezTo>
                          <a:pt x="805860" y="252910"/>
                          <a:pt x="800812" y="252910"/>
                          <a:pt x="799383" y="253386"/>
                        </a:cubicBezTo>
                        <a:cubicBezTo>
                          <a:pt x="798145" y="253767"/>
                          <a:pt x="796621" y="253577"/>
                          <a:pt x="794621" y="253767"/>
                        </a:cubicBezTo>
                        <a:cubicBezTo>
                          <a:pt x="793382" y="253862"/>
                          <a:pt x="792049" y="254529"/>
                          <a:pt x="791382" y="254529"/>
                        </a:cubicBezTo>
                        <a:cubicBezTo>
                          <a:pt x="790715" y="254529"/>
                          <a:pt x="790239" y="254148"/>
                          <a:pt x="789572" y="254053"/>
                        </a:cubicBezTo>
                        <a:cubicBezTo>
                          <a:pt x="787667" y="253767"/>
                          <a:pt x="785381" y="253672"/>
                          <a:pt x="783095" y="253767"/>
                        </a:cubicBezTo>
                        <a:cubicBezTo>
                          <a:pt x="779762" y="253862"/>
                          <a:pt x="775856" y="253958"/>
                          <a:pt x="772427" y="254053"/>
                        </a:cubicBezTo>
                        <a:cubicBezTo>
                          <a:pt x="770618" y="254148"/>
                          <a:pt x="769951" y="254434"/>
                          <a:pt x="769951" y="254815"/>
                        </a:cubicBezTo>
                        <a:cubicBezTo>
                          <a:pt x="766141" y="255768"/>
                          <a:pt x="778333" y="257292"/>
                          <a:pt x="776809" y="255196"/>
                        </a:cubicBezTo>
                        <a:cubicBezTo>
                          <a:pt x="776809" y="255768"/>
                          <a:pt x="785286" y="255577"/>
                          <a:pt x="786810" y="256149"/>
                        </a:cubicBezTo>
                        <a:cubicBezTo>
                          <a:pt x="787858" y="256530"/>
                          <a:pt x="788239" y="256244"/>
                          <a:pt x="789763" y="256053"/>
                        </a:cubicBezTo>
                        <a:cubicBezTo>
                          <a:pt x="791287" y="255863"/>
                          <a:pt x="793096" y="255863"/>
                          <a:pt x="794716" y="255768"/>
                        </a:cubicBezTo>
                        <a:cubicBezTo>
                          <a:pt x="802526" y="255196"/>
                          <a:pt x="811099" y="255006"/>
                          <a:pt x="819004" y="254815"/>
                        </a:cubicBezTo>
                        <a:cubicBezTo>
                          <a:pt x="823958" y="254720"/>
                          <a:pt x="835007" y="255006"/>
                          <a:pt x="835197" y="253101"/>
                        </a:cubicBezTo>
                        <a:cubicBezTo>
                          <a:pt x="835197" y="253005"/>
                          <a:pt x="836245" y="251672"/>
                          <a:pt x="837007" y="252053"/>
                        </a:cubicBezTo>
                        <a:cubicBezTo>
                          <a:pt x="837674" y="252339"/>
                          <a:pt x="838626" y="252719"/>
                          <a:pt x="838626" y="253101"/>
                        </a:cubicBezTo>
                        <a:cubicBezTo>
                          <a:pt x="838626" y="253291"/>
                          <a:pt x="839960" y="255386"/>
                          <a:pt x="840245" y="255291"/>
                        </a:cubicBezTo>
                        <a:cubicBezTo>
                          <a:pt x="840912" y="255101"/>
                          <a:pt x="840341" y="255006"/>
                          <a:pt x="841579" y="254815"/>
                        </a:cubicBezTo>
                        <a:cubicBezTo>
                          <a:pt x="842817" y="254625"/>
                          <a:pt x="844151" y="254529"/>
                          <a:pt x="845484" y="254434"/>
                        </a:cubicBezTo>
                        <a:cubicBezTo>
                          <a:pt x="847484" y="254339"/>
                          <a:pt x="850628" y="254053"/>
                          <a:pt x="850628" y="254625"/>
                        </a:cubicBezTo>
                        <a:cubicBezTo>
                          <a:pt x="850628" y="253577"/>
                          <a:pt x="854819" y="253958"/>
                          <a:pt x="855581" y="253101"/>
                        </a:cubicBezTo>
                        <a:cubicBezTo>
                          <a:pt x="855962" y="252624"/>
                          <a:pt x="857486" y="251481"/>
                          <a:pt x="860057" y="252053"/>
                        </a:cubicBezTo>
                        <a:cubicBezTo>
                          <a:pt x="861296" y="252339"/>
                          <a:pt x="860629" y="252815"/>
                          <a:pt x="862438" y="253005"/>
                        </a:cubicBezTo>
                        <a:cubicBezTo>
                          <a:pt x="863677" y="253101"/>
                          <a:pt x="865391" y="252910"/>
                          <a:pt x="865868" y="252529"/>
                        </a:cubicBezTo>
                        <a:cubicBezTo>
                          <a:pt x="866344" y="252053"/>
                          <a:pt x="866820" y="252148"/>
                          <a:pt x="868916" y="251958"/>
                        </a:cubicBezTo>
                        <a:cubicBezTo>
                          <a:pt x="869963" y="251862"/>
                          <a:pt x="869392" y="252148"/>
                          <a:pt x="869773" y="252339"/>
                        </a:cubicBezTo>
                        <a:cubicBezTo>
                          <a:pt x="871297" y="253005"/>
                          <a:pt x="876726" y="250910"/>
                          <a:pt x="879679" y="251291"/>
                        </a:cubicBezTo>
                        <a:cubicBezTo>
                          <a:pt x="881870" y="251100"/>
                          <a:pt x="884727" y="249576"/>
                          <a:pt x="885299" y="249767"/>
                        </a:cubicBezTo>
                        <a:cubicBezTo>
                          <a:pt x="885679" y="249862"/>
                          <a:pt x="886632" y="250529"/>
                          <a:pt x="887299" y="250338"/>
                        </a:cubicBezTo>
                        <a:cubicBezTo>
                          <a:pt x="888632" y="250052"/>
                          <a:pt x="887775" y="249576"/>
                          <a:pt x="889204" y="249195"/>
                        </a:cubicBezTo>
                        <a:cubicBezTo>
                          <a:pt x="889204" y="249195"/>
                          <a:pt x="891490" y="250243"/>
                          <a:pt x="891585" y="250243"/>
                        </a:cubicBezTo>
                        <a:cubicBezTo>
                          <a:pt x="892919" y="249386"/>
                          <a:pt x="895014" y="248719"/>
                          <a:pt x="898443" y="248719"/>
                        </a:cubicBezTo>
                        <a:cubicBezTo>
                          <a:pt x="899967" y="248719"/>
                          <a:pt x="901872" y="248624"/>
                          <a:pt x="903682" y="248338"/>
                        </a:cubicBezTo>
                        <a:cubicBezTo>
                          <a:pt x="904349" y="248243"/>
                          <a:pt x="906349" y="247671"/>
                          <a:pt x="904539" y="247957"/>
                        </a:cubicBezTo>
                        <a:lnTo>
                          <a:pt x="908540" y="247385"/>
                        </a:lnTo>
                        <a:cubicBezTo>
                          <a:pt x="911302" y="247005"/>
                          <a:pt x="909111" y="247290"/>
                          <a:pt x="910445" y="246719"/>
                        </a:cubicBezTo>
                        <a:cubicBezTo>
                          <a:pt x="911397" y="246338"/>
                          <a:pt x="916064" y="246243"/>
                          <a:pt x="917303" y="246052"/>
                        </a:cubicBezTo>
                        <a:cubicBezTo>
                          <a:pt x="918922" y="245861"/>
                          <a:pt x="922351" y="245576"/>
                          <a:pt x="923779" y="245004"/>
                        </a:cubicBezTo>
                        <a:cubicBezTo>
                          <a:pt x="924923" y="244528"/>
                          <a:pt x="923970" y="243861"/>
                          <a:pt x="927304" y="244147"/>
                        </a:cubicBezTo>
                        <a:cubicBezTo>
                          <a:pt x="928637" y="245004"/>
                          <a:pt x="933781" y="242528"/>
                          <a:pt x="931209" y="242909"/>
                        </a:cubicBezTo>
                        <a:cubicBezTo>
                          <a:pt x="930923" y="242147"/>
                          <a:pt x="933209" y="240718"/>
                          <a:pt x="934829" y="238432"/>
                        </a:cubicBezTo>
                        <a:cubicBezTo>
                          <a:pt x="935781" y="236813"/>
                          <a:pt x="936829" y="237003"/>
                          <a:pt x="936353" y="232812"/>
                        </a:cubicBezTo>
                        <a:cubicBezTo>
                          <a:pt x="936353" y="232527"/>
                          <a:pt x="935781" y="231098"/>
                          <a:pt x="935019" y="229860"/>
                        </a:cubicBezTo>
                        <a:cubicBezTo>
                          <a:pt x="934257" y="228621"/>
                          <a:pt x="933114" y="227764"/>
                          <a:pt x="933114" y="227669"/>
                        </a:cubicBezTo>
                        <a:cubicBezTo>
                          <a:pt x="933209" y="227288"/>
                          <a:pt x="935686" y="230241"/>
                          <a:pt x="935019" y="228621"/>
                        </a:cubicBezTo>
                        <a:cubicBezTo>
                          <a:pt x="934543" y="226907"/>
                          <a:pt x="930542" y="224716"/>
                          <a:pt x="929495" y="224811"/>
                        </a:cubicBezTo>
                        <a:cubicBezTo>
                          <a:pt x="927209" y="223764"/>
                          <a:pt x="924161" y="224430"/>
                          <a:pt x="922637" y="224335"/>
                        </a:cubicBezTo>
                        <a:cubicBezTo>
                          <a:pt x="921017" y="224240"/>
                          <a:pt x="919779" y="224335"/>
                          <a:pt x="917684" y="224526"/>
                        </a:cubicBezTo>
                        <a:cubicBezTo>
                          <a:pt x="915398" y="224811"/>
                          <a:pt x="913016" y="225192"/>
                          <a:pt x="910921" y="225669"/>
                        </a:cubicBezTo>
                        <a:cubicBezTo>
                          <a:pt x="908730" y="226145"/>
                          <a:pt x="907778" y="226811"/>
                          <a:pt x="906349" y="226526"/>
                        </a:cubicBezTo>
                        <a:cubicBezTo>
                          <a:pt x="904729" y="226145"/>
                          <a:pt x="901872" y="226431"/>
                          <a:pt x="899396" y="226907"/>
                        </a:cubicBezTo>
                        <a:cubicBezTo>
                          <a:pt x="897586" y="227288"/>
                          <a:pt x="898157" y="227669"/>
                          <a:pt x="898157" y="228050"/>
                        </a:cubicBezTo>
                        <a:cubicBezTo>
                          <a:pt x="898062" y="226811"/>
                          <a:pt x="890918" y="228145"/>
                          <a:pt x="888918" y="228907"/>
                        </a:cubicBezTo>
                        <a:cubicBezTo>
                          <a:pt x="887775" y="229383"/>
                          <a:pt x="885489" y="229669"/>
                          <a:pt x="884632" y="229383"/>
                        </a:cubicBezTo>
                        <a:cubicBezTo>
                          <a:pt x="884060" y="229193"/>
                          <a:pt x="885870" y="228812"/>
                          <a:pt x="884822" y="228717"/>
                        </a:cubicBezTo>
                        <a:cubicBezTo>
                          <a:pt x="883870" y="228621"/>
                          <a:pt x="882632" y="229193"/>
                          <a:pt x="881870" y="229383"/>
                        </a:cubicBezTo>
                        <a:cubicBezTo>
                          <a:pt x="880060" y="229860"/>
                          <a:pt x="877393" y="230050"/>
                          <a:pt x="875869" y="229764"/>
                        </a:cubicBezTo>
                        <a:cubicBezTo>
                          <a:pt x="875869" y="229002"/>
                          <a:pt x="872726" y="230336"/>
                          <a:pt x="871583" y="230526"/>
                        </a:cubicBezTo>
                        <a:cubicBezTo>
                          <a:pt x="868820" y="230907"/>
                          <a:pt x="865391" y="230907"/>
                          <a:pt x="863010" y="231479"/>
                        </a:cubicBezTo>
                        <a:cubicBezTo>
                          <a:pt x="860915" y="232050"/>
                          <a:pt x="857676" y="232241"/>
                          <a:pt x="855295" y="232336"/>
                        </a:cubicBezTo>
                        <a:cubicBezTo>
                          <a:pt x="852533" y="232431"/>
                          <a:pt x="847865" y="232431"/>
                          <a:pt x="845484" y="233193"/>
                        </a:cubicBezTo>
                        <a:cubicBezTo>
                          <a:pt x="844532" y="233479"/>
                          <a:pt x="843103" y="233003"/>
                          <a:pt x="842150" y="232908"/>
                        </a:cubicBezTo>
                        <a:cubicBezTo>
                          <a:pt x="840626" y="232812"/>
                          <a:pt x="839960" y="233289"/>
                          <a:pt x="838054" y="233479"/>
                        </a:cubicBezTo>
                        <a:cubicBezTo>
                          <a:pt x="835959" y="233574"/>
                          <a:pt x="833673" y="233669"/>
                          <a:pt x="831673" y="233860"/>
                        </a:cubicBezTo>
                        <a:cubicBezTo>
                          <a:pt x="829387" y="234051"/>
                          <a:pt x="830149" y="234527"/>
                          <a:pt x="827577" y="234241"/>
                        </a:cubicBezTo>
                        <a:cubicBezTo>
                          <a:pt x="825196" y="233955"/>
                          <a:pt x="819481" y="233669"/>
                          <a:pt x="819481" y="234908"/>
                        </a:cubicBezTo>
                        <a:cubicBezTo>
                          <a:pt x="819481" y="233574"/>
                          <a:pt x="805860" y="234622"/>
                          <a:pt x="803098" y="235289"/>
                        </a:cubicBezTo>
                        <a:cubicBezTo>
                          <a:pt x="800812" y="235860"/>
                          <a:pt x="797764" y="233860"/>
                          <a:pt x="794906" y="235194"/>
                        </a:cubicBezTo>
                        <a:cubicBezTo>
                          <a:pt x="793668" y="235765"/>
                          <a:pt x="793001" y="236432"/>
                          <a:pt x="790429" y="235765"/>
                        </a:cubicBezTo>
                        <a:cubicBezTo>
                          <a:pt x="789668" y="235765"/>
                          <a:pt x="784334" y="235860"/>
                          <a:pt x="784619" y="235956"/>
                        </a:cubicBezTo>
                        <a:cubicBezTo>
                          <a:pt x="784429" y="235860"/>
                          <a:pt x="786143" y="235575"/>
                          <a:pt x="784810" y="235479"/>
                        </a:cubicBezTo>
                        <a:cubicBezTo>
                          <a:pt x="783762" y="235384"/>
                          <a:pt x="782143" y="235479"/>
                          <a:pt x="781000" y="235384"/>
                        </a:cubicBezTo>
                        <a:cubicBezTo>
                          <a:pt x="777857" y="235384"/>
                          <a:pt x="774428" y="234908"/>
                          <a:pt x="771570" y="235003"/>
                        </a:cubicBezTo>
                        <a:cubicBezTo>
                          <a:pt x="774332" y="235289"/>
                          <a:pt x="775571" y="236527"/>
                          <a:pt x="773189" y="237099"/>
                        </a:cubicBezTo>
                        <a:cubicBezTo>
                          <a:pt x="770332" y="237099"/>
                          <a:pt x="772046" y="236241"/>
                          <a:pt x="772237" y="235956"/>
                        </a:cubicBezTo>
                        <a:cubicBezTo>
                          <a:pt x="772523" y="235479"/>
                          <a:pt x="768522" y="235860"/>
                          <a:pt x="767284" y="235765"/>
                        </a:cubicBezTo>
                        <a:cubicBezTo>
                          <a:pt x="766141" y="235670"/>
                          <a:pt x="763950" y="235003"/>
                          <a:pt x="763283" y="235194"/>
                        </a:cubicBezTo>
                        <a:cubicBezTo>
                          <a:pt x="762521" y="235479"/>
                          <a:pt x="762140" y="235860"/>
                          <a:pt x="760331" y="235670"/>
                        </a:cubicBezTo>
                        <a:cubicBezTo>
                          <a:pt x="757568" y="235479"/>
                          <a:pt x="755854" y="235003"/>
                          <a:pt x="752806" y="235003"/>
                        </a:cubicBezTo>
                        <a:cubicBezTo>
                          <a:pt x="754711" y="235575"/>
                          <a:pt x="741852" y="234908"/>
                          <a:pt x="740519" y="235003"/>
                        </a:cubicBezTo>
                        <a:cubicBezTo>
                          <a:pt x="739661" y="235098"/>
                          <a:pt x="741471" y="235860"/>
                          <a:pt x="739947" y="236051"/>
                        </a:cubicBezTo>
                        <a:cubicBezTo>
                          <a:pt x="737947" y="236336"/>
                          <a:pt x="737280" y="235194"/>
                          <a:pt x="737375" y="234908"/>
                        </a:cubicBezTo>
                        <a:cubicBezTo>
                          <a:pt x="737375" y="235194"/>
                          <a:pt x="736328" y="235670"/>
                          <a:pt x="734899" y="235289"/>
                        </a:cubicBezTo>
                        <a:cubicBezTo>
                          <a:pt x="733661" y="235003"/>
                          <a:pt x="734423" y="234527"/>
                          <a:pt x="733089" y="234336"/>
                        </a:cubicBezTo>
                        <a:cubicBezTo>
                          <a:pt x="732327" y="234241"/>
                          <a:pt x="730994" y="235289"/>
                          <a:pt x="728708" y="235098"/>
                        </a:cubicBezTo>
                        <a:cubicBezTo>
                          <a:pt x="728041" y="235003"/>
                          <a:pt x="724612" y="233955"/>
                          <a:pt x="724612" y="234336"/>
                        </a:cubicBezTo>
                        <a:cubicBezTo>
                          <a:pt x="724612" y="234622"/>
                          <a:pt x="726136" y="234908"/>
                          <a:pt x="724421" y="235003"/>
                        </a:cubicBezTo>
                        <a:cubicBezTo>
                          <a:pt x="723850" y="235003"/>
                          <a:pt x="723088" y="235003"/>
                          <a:pt x="722612" y="234908"/>
                        </a:cubicBezTo>
                        <a:cubicBezTo>
                          <a:pt x="721183" y="234622"/>
                          <a:pt x="723088" y="233860"/>
                          <a:pt x="720992" y="233669"/>
                        </a:cubicBezTo>
                        <a:cubicBezTo>
                          <a:pt x="719563" y="233574"/>
                          <a:pt x="717659" y="233479"/>
                          <a:pt x="716230" y="233479"/>
                        </a:cubicBezTo>
                        <a:cubicBezTo>
                          <a:pt x="715658" y="233479"/>
                          <a:pt x="715087" y="233765"/>
                          <a:pt x="714992" y="233765"/>
                        </a:cubicBezTo>
                        <a:cubicBezTo>
                          <a:pt x="712325" y="233669"/>
                          <a:pt x="709658" y="233479"/>
                          <a:pt x="706895" y="233384"/>
                        </a:cubicBezTo>
                        <a:cubicBezTo>
                          <a:pt x="703752" y="233289"/>
                          <a:pt x="703276" y="233574"/>
                          <a:pt x="706514" y="234146"/>
                        </a:cubicBezTo>
                        <a:cubicBezTo>
                          <a:pt x="704038" y="233955"/>
                          <a:pt x="701561" y="233860"/>
                          <a:pt x="699752" y="233193"/>
                        </a:cubicBezTo>
                        <a:cubicBezTo>
                          <a:pt x="698323" y="232717"/>
                          <a:pt x="695942" y="231955"/>
                          <a:pt x="693656" y="232145"/>
                        </a:cubicBezTo>
                        <a:cubicBezTo>
                          <a:pt x="691941" y="232336"/>
                          <a:pt x="691846" y="232527"/>
                          <a:pt x="689560" y="232336"/>
                        </a:cubicBezTo>
                        <a:cubicBezTo>
                          <a:pt x="688703" y="232241"/>
                          <a:pt x="686988" y="232050"/>
                          <a:pt x="686131" y="232050"/>
                        </a:cubicBezTo>
                        <a:cubicBezTo>
                          <a:pt x="686131" y="232145"/>
                          <a:pt x="686226" y="232336"/>
                          <a:pt x="685654" y="232336"/>
                        </a:cubicBezTo>
                        <a:cubicBezTo>
                          <a:pt x="683559" y="232431"/>
                          <a:pt x="680321" y="231955"/>
                          <a:pt x="677939" y="231955"/>
                        </a:cubicBezTo>
                        <a:cubicBezTo>
                          <a:pt x="675558" y="231955"/>
                          <a:pt x="673653" y="232241"/>
                          <a:pt x="672034" y="231574"/>
                        </a:cubicBezTo>
                        <a:cubicBezTo>
                          <a:pt x="671081" y="231193"/>
                          <a:pt x="666033" y="230812"/>
                          <a:pt x="664985" y="230907"/>
                        </a:cubicBezTo>
                        <a:cubicBezTo>
                          <a:pt x="663842" y="231098"/>
                          <a:pt x="667557" y="231860"/>
                          <a:pt x="668224" y="231860"/>
                        </a:cubicBezTo>
                        <a:cubicBezTo>
                          <a:pt x="666509" y="231669"/>
                          <a:pt x="664795" y="231479"/>
                          <a:pt x="663271" y="231098"/>
                        </a:cubicBezTo>
                        <a:cubicBezTo>
                          <a:pt x="661937" y="230717"/>
                          <a:pt x="661175" y="230336"/>
                          <a:pt x="659556" y="230050"/>
                        </a:cubicBezTo>
                        <a:cubicBezTo>
                          <a:pt x="656794" y="229574"/>
                          <a:pt x="655841" y="230050"/>
                          <a:pt x="653270" y="229478"/>
                        </a:cubicBezTo>
                        <a:cubicBezTo>
                          <a:pt x="652222" y="229193"/>
                          <a:pt x="649364" y="227764"/>
                          <a:pt x="648602" y="228431"/>
                        </a:cubicBezTo>
                        <a:cubicBezTo>
                          <a:pt x="648126" y="228907"/>
                          <a:pt x="647554" y="229669"/>
                          <a:pt x="644792" y="228812"/>
                        </a:cubicBezTo>
                        <a:cubicBezTo>
                          <a:pt x="643078" y="228335"/>
                          <a:pt x="643078" y="227955"/>
                          <a:pt x="640792" y="227574"/>
                        </a:cubicBezTo>
                        <a:cubicBezTo>
                          <a:pt x="640030" y="227478"/>
                          <a:pt x="634410" y="226621"/>
                          <a:pt x="634220" y="226907"/>
                        </a:cubicBezTo>
                        <a:cubicBezTo>
                          <a:pt x="634029" y="227097"/>
                          <a:pt x="635934" y="228335"/>
                          <a:pt x="632696" y="227859"/>
                        </a:cubicBezTo>
                        <a:cubicBezTo>
                          <a:pt x="630314" y="227478"/>
                          <a:pt x="632124" y="227097"/>
                          <a:pt x="631267" y="226716"/>
                        </a:cubicBezTo>
                        <a:cubicBezTo>
                          <a:pt x="631362" y="226716"/>
                          <a:pt x="628790" y="227193"/>
                          <a:pt x="628504" y="227288"/>
                        </a:cubicBezTo>
                        <a:cubicBezTo>
                          <a:pt x="626790" y="227478"/>
                          <a:pt x="626504" y="227193"/>
                          <a:pt x="625742" y="226716"/>
                        </a:cubicBezTo>
                        <a:cubicBezTo>
                          <a:pt x="624599" y="226050"/>
                          <a:pt x="619265" y="224907"/>
                          <a:pt x="617170" y="224811"/>
                        </a:cubicBezTo>
                        <a:cubicBezTo>
                          <a:pt x="614788" y="224716"/>
                          <a:pt x="617075" y="226431"/>
                          <a:pt x="615932" y="226335"/>
                        </a:cubicBezTo>
                        <a:cubicBezTo>
                          <a:pt x="614312" y="226145"/>
                          <a:pt x="614217" y="225669"/>
                          <a:pt x="613360" y="225383"/>
                        </a:cubicBezTo>
                        <a:cubicBezTo>
                          <a:pt x="612217" y="224907"/>
                          <a:pt x="610407" y="224526"/>
                          <a:pt x="608883" y="224240"/>
                        </a:cubicBezTo>
                        <a:cubicBezTo>
                          <a:pt x="606692" y="223859"/>
                          <a:pt x="602501" y="222335"/>
                          <a:pt x="600787" y="222240"/>
                        </a:cubicBezTo>
                        <a:cubicBezTo>
                          <a:pt x="599929" y="222240"/>
                          <a:pt x="598310" y="222716"/>
                          <a:pt x="597548" y="222335"/>
                        </a:cubicBezTo>
                        <a:cubicBezTo>
                          <a:pt x="596882" y="221954"/>
                          <a:pt x="596977" y="221763"/>
                          <a:pt x="595358" y="221477"/>
                        </a:cubicBezTo>
                        <a:cubicBezTo>
                          <a:pt x="591738" y="220811"/>
                          <a:pt x="590024" y="221859"/>
                          <a:pt x="586595" y="221477"/>
                        </a:cubicBezTo>
                        <a:cubicBezTo>
                          <a:pt x="582975" y="220906"/>
                          <a:pt x="581642" y="219287"/>
                          <a:pt x="578975" y="218810"/>
                        </a:cubicBezTo>
                        <a:cubicBezTo>
                          <a:pt x="578022" y="218620"/>
                          <a:pt x="579356" y="219477"/>
                          <a:pt x="579641" y="219573"/>
                        </a:cubicBezTo>
                        <a:cubicBezTo>
                          <a:pt x="577451" y="219192"/>
                          <a:pt x="577260" y="218430"/>
                          <a:pt x="575355" y="218144"/>
                        </a:cubicBezTo>
                        <a:cubicBezTo>
                          <a:pt x="572879" y="217763"/>
                          <a:pt x="571069" y="217668"/>
                          <a:pt x="568497" y="217191"/>
                        </a:cubicBezTo>
                        <a:cubicBezTo>
                          <a:pt x="569735" y="217382"/>
                          <a:pt x="566783" y="216906"/>
                          <a:pt x="565735" y="216906"/>
                        </a:cubicBezTo>
                        <a:cubicBezTo>
                          <a:pt x="564496" y="216906"/>
                          <a:pt x="563639" y="216715"/>
                          <a:pt x="562306" y="216334"/>
                        </a:cubicBezTo>
                        <a:cubicBezTo>
                          <a:pt x="559829" y="215667"/>
                          <a:pt x="556496" y="215096"/>
                          <a:pt x="554019" y="214905"/>
                        </a:cubicBezTo>
                        <a:cubicBezTo>
                          <a:pt x="553067" y="214810"/>
                          <a:pt x="549733" y="215096"/>
                          <a:pt x="549733" y="214715"/>
                        </a:cubicBezTo>
                        <a:cubicBezTo>
                          <a:pt x="549637" y="213953"/>
                          <a:pt x="549828" y="213191"/>
                          <a:pt x="546018" y="213191"/>
                        </a:cubicBezTo>
                        <a:cubicBezTo>
                          <a:pt x="543637" y="213191"/>
                          <a:pt x="540684" y="213667"/>
                          <a:pt x="537541" y="212429"/>
                        </a:cubicBezTo>
                        <a:cubicBezTo>
                          <a:pt x="535826" y="211667"/>
                          <a:pt x="534588" y="210905"/>
                          <a:pt x="532302" y="210238"/>
                        </a:cubicBezTo>
                        <a:cubicBezTo>
                          <a:pt x="530111" y="209667"/>
                          <a:pt x="529730" y="209952"/>
                          <a:pt x="528016" y="209571"/>
                        </a:cubicBezTo>
                        <a:cubicBezTo>
                          <a:pt x="526492" y="209285"/>
                          <a:pt x="525349" y="208428"/>
                          <a:pt x="523539" y="207952"/>
                        </a:cubicBezTo>
                        <a:cubicBezTo>
                          <a:pt x="523158" y="207857"/>
                          <a:pt x="522682" y="208143"/>
                          <a:pt x="522301" y="208143"/>
                        </a:cubicBezTo>
                        <a:cubicBezTo>
                          <a:pt x="519348" y="208143"/>
                          <a:pt x="517538" y="206333"/>
                          <a:pt x="515443" y="205857"/>
                        </a:cubicBezTo>
                        <a:cubicBezTo>
                          <a:pt x="516586" y="206047"/>
                          <a:pt x="516586" y="208047"/>
                          <a:pt x="512681" y="206428"/>
                        </a:cubicBezTo>
                        <a:cubicBezTo>
                          <a:pt x="510490" y="205476"/>
                          <a:pt x="511252" y="205666"/>
                          <a:pt x="508013" y="204904"/>
                        </a:cubicBezTo>
                        <a:cubicBezTo>
                          <a:pt x="506585" y="204428"/>
                          <a:pt x="506394" y="204237"/>
                          <a:pt x="506585" y="203856"/>
                        </a:cubicBezTo>
                        <a:cubicBezTo>
                          <a:pt x="506299" y="204904"/>
                          <a:pt x="498203" y="202047"/>
                          <a:pt x="497917" y="203094"/>
                        </a:cubicBezTo>
                        <a:cubicBezTo>
                          <a:pt x="498107" y="202523"/>
                          <a:pt x="492202" y="201189"/>
                          <a:pt x="490487" y="200808"/>
                        </a:cubicBezTo>
                        <a:cubicBezTo>
                          <a:pt x="489059" y="200523"/>
                          <a:pt x="487630" y="200237"/>
                          <a:pt x="486296" y="200046"/>
                        </a:cubicBezTo>
                        <a:cubicBezTo>
                          <a:pt x="486296" y="200046"/>
                          <a:pt x="484772" y="200427"/>
                          <a:pt x="484582" y="200237"/>
                        </a:cubicBezTo>
                        <a:cubicBezTo>
                          <a:pt x="483915" y="199760"/>
                          <a:pt x="484772" y="199189"/>
                          <a:pt x="484868" y="198808"/>
                        </a:cubicBezTo>
                        <a:cubicBezTo>
                          <a:pt x="483534" y="198808"/>
                          <a:pt x="481820" y="198522"/>
                          <a:pt x="481343" y="198903"/>
                        </a:cubicBezTo>
                        <a:cubicBezTo>
                          <a:pt x="480867" y="199284"/>
                          <a:pt x="480295" y="199856"/>
                          <a:pt x="477533" y="199189"/>
                        </a:cubicBezTo>
                        <a:cubicBezTo>
                          <a:pt x="477629" y="198903"/>
                          <a:pt x="478867" y="198236"/>
                          <a:pt x="478105" y="197856"/>
                        </a:cubicBezTo>
                        <a:cubicBezTo>
                          <a:pt x="476867" y="197284"/>
                          <a:pt x="474962" y="197475"/>
                          <a:pt x="474485" y="197570"/>
                        </a:cubicBezTo>
                        <a:cubicBezTo>
                          <a:pt x="473152" y="197284"/>
                          <a:pt x="471913" y="196903"/>
                          <a:pt x="470770" y="196522"/>
                        </a:cubicBezTo>
                        <a:cubicBezTo>
                          <a:pt x="470009" y="196236"/>
                          <a:pt x="469056" y="195474"/>
                          <a:pt x="468008" y="195189"/>
                        </a:cubicBezTo>
                        <a:cubicBezTo>
                          <a:pt x="466294" y="194712"/>
                          <a:pt x="465818" y="195665"/>
                          <a:pt x="464675" y="195189"/>
                        </a:cubicBezTo>
                        <a:cubicBezTo>
                          <a:pt x="464484" y="195093"/>
                          <a:pt x="463627" y="194522"/>
                          <a:pt x="463055" y="194331"/>
                        </a:cubicBezTo>
                        <a:cubicBezTo>
                          <a:pt x="462198" y="194045"/>
                          <a:pt x="461341" y="193760"/>
                          <a:pt x="460388" y="193474"/>
                        </a:cubicBezTo>
                        <a:cubicBezTo>
                          <a:pt x="458007" y="192807"/>
                          <a:pt x="456197" y="192617"/>
                          <a:pt x="453816" y="192045"/>
                        </a:cubicBezTo>
                        <a:cubicBezTo>
                          <a:pt x="451816" y="191569"/>
                          <a:pt x="451340" y="190902"/>
                          <a:pt x="449625" y="190617"/>
                        </a:cubicBezTo>
                        <a:cubicBezTo>
                          <a:pt x="448387" y="190426"/>
                          <a:pt x="447911" y="190521"/>
                          <a:pt x="447815" y="190807"/>
                        </a:cubicBezTo>
                        <a:cubicBezTo>
                          <a:pt x="448006" y="190140"/>
                          <a:pt x="448196" y="189759"/>
                          <a:pt x="444862" y="188902"/>
                        </a:cubicBezTo>
                        <a:cubicBezTo>
                          <a:pt x="444862" y="188997"/>
                          <a:pt x="444672" y="189378"/>
                          <a:pt x="444767" y="189283"/>
                        </a:cubicBezTo>
                        <a:cubicBezTo>
                          <a:pt x="442767" y="188711"/>
                          <a:pt x="435623" y="186521"/>
                          <a:pt x="434290" y="186616"/>
                        </a:cubicBezTo>
                        <a:cubicBezTo>
                          <a:pt x="434195" y="186616"/>
                          <a:pt x="435433" y="187950"/>
                          <a:pt x="433813" y="187378"/>
                        </a:cubicBezTo>
                        <a:cubicBezTo>
                          <a:pt x="432385" y="186902"/>
                          <a:pt x="430861" y="185949"/>
                          <a:pt x="429337" y="185283"/>
                        </a:cubicBezTo>
                        <a:cubicBezTo>
                          <a:pt x="425622" y="183854"/>
                          <a:pt x="421241" y="182330"/>
                          <a:pt x="417145" y="181187"/>
                        </a:cubicBezTo>
                        <a:cubicBezTo>
                          <a:pt x="414954" y="180615"/>
                          <a:pt x="413525" y="180615"/>
                          <a:pt x="411335" y="180044"/>
                        </a:cubicBezTo>
                        <a:cubicBezTo>
                          <a:pt x="407810" y="179091"/>
                          <a:pt x="408001" y="179377"/>
                          <a:pt x="406477" y="179663"/>
                        </a:cubicBezTo>
                        <a:cubicBezTo>
                          <a:pt x="407048" y="179568"/>
                          <a:pt x="402286" y="176710"/>
                          <a:pt x="401238" y="177091"/>
                        </a:cubicBezTo>
                        <a:cubicBezTo>
                          <a:pt x="400571" y="177377"/>
                          <a:pt x="406096" y="179853"/>
                          <a:pt x="405238" y="180139"/>
                        </a:cubicBezTo>
                        <a:cubicBezTo>
                          <a:pt x="405238" y="180139"/>
                          <a:pt x="401048" y="178044"/>
                          <a:pt x="400762" y="177853"/>
                        </a:cubicBezTo>
                        <a:cubicBezTo>
                          <a:pt x="399238" y="176996"/>
                          <a:pt x="397047" y="175662"/>
                          <a:pt x="397237" y="175091"/>
                        </a:cubicBezTo>
                        <a:cubicBezTo>
                          <a:pt x="396857" y="176043"/>
                          <a:pt x="392666" y="174234"/>
                          <a:pt x="390284" y="174043"/>
                        </a:cubicBezTo>
                        <a:cubicBezTo>
                          <a:pt x="387332" y="173091"/>
                          <a:pt x="387427" y="172995"/>
                          <a:pt x="387903" y="172519"/>
                        </a:cubicBezTo>
                        <a:cubicBezTo>
                          <a:pt x="388379" y="172138"/>
                          <a:pt x="385712" y="171471"/>
                          <a:pt x="385903" y="171090"/>
                        </a:cubicBezTo>
                        <a:lnTo>
                          <a:pt x="385236" y="172805"/>
                        </a:lnTo>
                        <a:cubicBezTo>
                          <a:pt x="382474" y="171948"/>
                          <a:pt x="381998" y="170233"/>
                          <a:pt x="381712" y="170138"/>
                        </a:cubicBezTo>
                        <a:cubicBezTo>
                          <a:pt x="379902" y="169852"/>
                          <a:pt x="376854" y="169852"/>
                          <a:pt x="374663" y="168614"/>
                        </a:cubicBezTo>
                        <a:cubicBezTo>
                          <a:pt x="373044" y="167661"/>
                          <a:pt x="366281" y="164613"/>
                          <a:pt x="364471" y="164994"/>
                        </a:cubicBezTo>
                        <a:cubicBezTo>
                          <a:pt x="363614" y="165185"/>
                          <a:pt x="359614" y="163280"/>
                          <a:pt x="357995" y="163185"/>
                        </a:cubicBezTo>
                        <a:cubicBezTo>
                          <a:pt x="355042" y="162994"/>
                          <a:pt x="355232" y="161565"/>
                          <a:pt x="353518" y="160899"/>
                        </a:cubicBezTo>
                        <a:cubicBezTo>
                          <a:pt x="351613" y="160136"/>
                          <a:pt x="350470" y="160327"/>
                          <a:pt x="348470" y="159660"/>
                        </a:cubicBezTo>
                        <a:cubicBezTo>
                          <a:pt x="346184" y="158803"/>
                          <a:pt x="346850" y="158803"/>
                          <a:pt x="347327" y="158612"/>
                        </a:cubicBezTo>
                        <a:cubicBezTo>
                          <a:pt x="347898" y="158327"/>
                          <a:pt x="344279" y="157565"/>
                          <a:pt x="344088" y="157565"/>
                        </a:cubicBezTo>
                        <a:cubicBezTo>
                          <a:pt x="342754" y="157374"/>
                          <a:pt x="342374" y="157089"/>
                          <a:pt x="341516" y="156708"/>
                        </a:cubicBezTo>
                        <a:cubicBezTo>
                          <a:pt x="338945" y="155565"/>
                          <a:pt x="340754" y="158803"/>
                          <a:pt x="337992" y="156327"/>
                        </a:cubicBezTo>
                        <a:cubicBezTo>
                          <a:pt x="336468" y="154993"/>
                          <a:pt x="333134" y="153850"/>
                          <a:pt x="330848" y="153660"/>
                        </a:cubicBezTo>
                        <a:cubicBezTo>
                          <a:pt x="328277" y="153469"/>
                          <a:pt x="326657" y="152993"/>
                          <a:pt x="325419" y="151374"/>
                        </a:cubicBezTo>
                        <a:cubicBezTo>
                          <a:pt x="324657" y="150421"/>
                          <a:pt x="318561" y="149469"/>
                          <a:pt x="317513" y="148421"/>
                        </a:cubicBezTo>
                        <a:cubicBezTo>
                          <a:pt x="318370" y="149278"/>
                          <a:pt x="309417" y="147468"/>
                          <a:pt x="312465" y="147183"/>
                        </a:cubicBezTo>
                        <a:cubicBezTo>
                          <a:pt x="312941" y="146040"/>
                          <a:pt x="309036" y="145659"/>
                          <a:pt x="306560" y="144801"/>
                        </a:cubicBezTo>
                        <a:cubicBezTo>
                          <a:pt x="305131" y="144325"/>
                          <a:pt x="303131" y="143563"/>
                          <a:pt x="301892" y="142896"/>
                        </a:cubicBezTo>
                        <a:cubicBezTo>
                          <a:pt x="301130" y="142515"/>
                          <a:pt x="301702" y="142515"/>
                          <a:pt x="300559" y="142039"/>
                        </a:cubicBezTo>
                        <a:cubicBezTo>
                          <a:pt x="298844" y="141372"/>
                          <a:pt x="293510" y="139467"/>
                          <a:pt x="293320" y="140039"/>
                        </a:cubicBezTo>
                        <a:cubicBezTo>
                          <a:pt x="293510" y="139562"/>
                          <a:pt x="294082" y="139277"/>
                          <a:pt x="291701" y="138324"/>
                        </a:cubicBezTo>
                        <a:cubicBezTo>
                          <a:pt x="290272" y="137753"/>
                          <a:pt x="287700" y="137467"/>
                          <a:pt x="287224" y="136800"/>
                        </a:cubicBezTo>
                        <a:cubicBezTo>
                          <a:pt x="287224" y="136895"/>
                          <a:pt x="285604" y="136324"/>
                          <a:pt x="285509" y="136515"/>
                        </a:cubicBezTo>
                        <a:cubicBezTo>
                          <a:pt x="285319" y="136705"/>
                          <a:pt x="284081" y="136038"/>
                          <a:pt x="283700" y="135752"/>
                        </a:cubicBezTo>
                        <a:cubicBezTo>
                          <a:pt x="281318" y="134419"/>
                          <a:pt x="277889" y="132609"/>
                          <a:pt x="277318" y="133752"/>
                        </a:cubicBezTo>
                        <a:cubicBezTo>
                          <a:pt x="277413" y="133562"/>
                          <a:pt x="277889" y="132609"/>
                          <a:pt x="275794" y="132324"/>
                        </a:cubicBezTo>
                        <a:cubicBezTo>
                          <a:pt x="273984" y="132038"/>
                          <a:pt x="274365" y="132324"/>
                          <a:pt x="271984" y="131371"/>
                        </a:cubicBezTo>
                        <a:cubicBezTo>
                          <a:pt x="273412" y="131943"/>
                          <a:pt x="273412" y="130990"/>
                          <a:pt x="271508" y="130228"/>
                        </a:cubicBezTo>
                        <a:cubicBezTo>
                          <a:pt x="269984" y="129561"/>
                          <a:pt x="268364" y="128990"/>
                          <a:pt x="266840" y="128514"/>
                        </a:cubicBezTo>
                        <a:cubicBezTo>
                          <a:pt x="263602" y="127466"/>
                          <a:pt x="263411" y="127561"/>
                          <a:pt x="262935" y="128133"/>
                        </a:cubicBezTo>
                        <a:cubicBezTo>
                          <a:pt x="260078" y="126894"/>
                          <a:pt x="260744" y="127085"/>
                          <a:pt x="259982" y="126132"/>
                        </a:cubicBezTo>
                        <a:cubicBezTo>
                          <a:pt x="259982" y="126132"/>
                          <a:pt x="258173" y="126132"/>
                          <a:pt x="258077" y="126323"/>
                        </a:cubicBezTo>
                        <a:cubicBezTo>
                          <a:pt x="258363" y="125656"/>
                          <a:pt x="257887" y="124894"/>
                          <a:pt x="257315" y="123942"/>
                        </a:cubicBezTo>
                        <a:cubicBezTo>
                          <a:pt x="255696" y="123656"/>
                          <a:pt x="254267" y="123465"/>
                          <a:pt x="252838" y="123370"/>
                        </a:cubicBezTo>
                        <a:cubicBezTo>
                          <a:pt x="250457" y="123180"/>
                          <a:pt x="247504" y="121560"/>
                          <a:pt x="244837" y="120227"/>
                        </a:cubicBezTo>
                        <a:cubicBezTo>
                          <a:pt x="243409" y="119560"/>
                          <a:pt x="238265" y="116988"/>
                          <a:pt x="237694" y="117465"/>
                        </a:cubicBezTo>
                        <a:cubicBezTo>
                          <a:pt x="237218" y="117845"/>
                          <a:pt x="237122" y="118512"/>
                          <a:pt x="236837" y="118989"/>
                        </a:cubicBezTo>
                        <a:cubicBezTo>
                          <a:pt x="234551" y="118036"/>
                          <a:pt x="235694" y="117369"/>
                          <a:pt x="235884" y="116988"/>
                        </a:cubicBezTo>
                        <a:cubicBezTo>
                          <a:pt x="235694" y="117369"/>
                          <a:pt x="232836" y="115369"/>
                          <a:pt x="233027" y="114988"/>
                        </a:cubicBezTo>
                        <a:cubicBezTo>
                          <a:pt x="233122" y="114702"/>
                          <a:pt x="233503" y="114321"/>
                          <a:pt x="231788" y="113559"/>
                        </a:cubicBezTo>
                        <a:lnTo>
                          <a:pt x="230931" y="115178"/>
                        </a:lnTo>
                        <a:cubicBezTo>
                          <a:pt x="231407" y="114321"/>
                          <a:pt x="222740" y="110511"/>
                          <a:pt x="220358" y="109464"/>
                        </a:cubicBezTo>
                        <a:cubicBezTo>
                          <a:pt x="222073" y="110226"/>
                          <a:pt x="221692" y="110607"/>
                          <a:pt x="221596" y="110892"/>
                        </a:cubicBezTo>
                        <a:cubicBezTo>
                          <a:pt x="218453" y="109464"/>
                          <a:pt x="217691" y="107368"/>
                          <a:pt x="214167" y="106701"/>
                        </a:cubicBezTo>
                        <a:cubicBezTo>
                          <a:pt x="213786" y="106701"/>
                          <a:pt x="210738" y="106320"/>
                          <a:pt x="210452" y="105558"/>
                        </a:cubicBezTo>
                        <a:cubicBezTo>
                          <a:pt x="210357" y="105273"/>
                          <a:pt x="213215" y="105558"/>
                          <a:pt x="210928" y="104606"/>
                        </a:cubicBezTo>
                        <a:cubicBezTo>
                          <a:pt x="208357" y="103558"/>
                          <a:pt x="207404" y="103653"/>
                          <a:pt x="204452" y="102129"/>
                        </a:cubicBezTo>
                        <a:cubicBezTo>
                          <a:pt x="202261" y="100986"/>
                          <a:pt x="200451" y="99843"/>
                          <a:pt x="198070" y="98700"/>
                        </a:cubicBezTo>
                        <a:cubicBezTo>
                          <a:pt x="195212" y="97462"/>
                          <a:pt x="192831" y="97367"/>
                          <a:pt x="196355" y="98986"/>
                        </a:cubicBezTo>
                        <a:cubicBezTo>
                          <a:pt x="194736" y="98224"/>
                          <a:pt x="193021" y="97462"/>
                          <a:pt x="191498" y="96700"/>
                        </a:cubicBezTo>
                        <a:cubicBezTo>
                          <a:pt x="190069" y="95938"/>
                          <a:pt x="189497" y="95367"/>
                          <a:pt x="188354" y="94605"/>
                        </a:cubicBezTo>
                        <a:cubicBezTo>
                          <a:pt x="187592" y="94128"/>
                          <a:pt x="186640" y="93843"/>
                          <a:pt x="185878" y="93557"/>
                        </a:cubicBezTo>
                        <a:cubicBezTo>
                          <a:pt x="184068" y="92985"/>
                          <a:pt x="184449" y="93461"/>
                          <a:pt x="184259" y="93843"/>
                        </a:cubicBezTo>
                        <a:cubicBezTo>
                          <a:pt x="185592" y="94128"/>
                          <a:pt x="186354" y="94700"/>
                          <a:pt x="185116" y="94509"/>
                        </a:cubicBezTo>
                        <a:cubicBezTo>
                          <a:pt x="184163" y="94319"/>
                          <a:pt x="182544" y="93843"/>
                          <a:pt x="181306" y="93176"/>
                        </a:cubicBezTo>
                        <a:cubicBezTo>
                          <a:pt x="179020" y="91842"/>
                          <a:pt x="183782" y="92890"/>
                          <a:pt x="180829" y="91557"/>
                        </a:cubicBezTo>
                        <a:cubicBezTo>
                          <a:pt x="179496" y="90985"/>
                          <a:pt x="172638" y="88032"/>
                          <a:pt x="174162" y="89366"/>
                        </a:cubicBezTo>
                        <a:cubicBezTo>
                          <a:pt x="175400" y="90414"/>
                          <a:pt x="176162" y="90890"/>
                          <a:pt x="174257" y="90509"/>
                        </a:cubicBezTo>
                        <a:cubicBezTo>
                          <a:pt x="173019" y="90223"/>
                          <a:pt x="171209" y="89556"/>
                          <a:pt x="170162" y="88699"/>
                        </a:cubicBezTo>
                        <a:cubicBezTo>
                          <a:pt x="168542" y="87366"/>
                          <a:pt x="171971" y="87270"/>
                          <a:pt x="171304" y="86889"/>
                        </a:cubicBezTo>
                        <a:cubicBezTo>
                          <a:pt x="170066" y="86127"/>
                          <a:pt x="168066" y="85270"/>
                          <a:pt x="166828" y="84889"/>
                        </a:cubicBezTo>
                        <a:cubicBezTo>
                          <a:pt x="165209" y="84413"/>
                          <a:pt x="166161" y="85365"/>
                          <a:pt x="164732" y="84984"/>
                        </a:cubicBezTo>
                        <a:cubicBezTo>
                          <a:pt x="161970" y="84222"/>
                          <a:pt x="163399" y="82984"/>
                          <a:pt x="161018" y="82127"/>
                        </a:cubicBezTo>
                        <a:cubicBezTo>
                          <a:pt x="158732" y="81365"/>
                          <a:pt x="157684" y="81555"/>
                          <a:pt x="157398" y="82127"/>
                        </a:cubicBezTo>
                        <a:cubicBezTo>
                          <a:pt x="157588" y="81746"/>
                          <a:pt x="158351" y="81460"/>
                          <a:pt x="157588" y="80603"/>
                        </a:cubicBezTo>
                        <a:cubicBezTo>
                          <a:pt x="156731" y="79650"/>
                          <a:pt x="154160" y="77650"/>
                          <a:pt x="151969" y="76888"/>
                        </a:cubicBezTo>
                        <a:cubicBezTo>
                          <a:pt x="151207" y="76602"/>
                          <a:pt x="153112" y="78126"/>
                          <a:pt x="151493" y="77555"/>
                        </a:cubicBezTo>
                        <a:cubicBezTo>
                          <a:pt x="150254" y="77174"/>
                          <a:pt x="148445" y="76221"/>
                          <a:pt x="147206" y="75459"/>
                        </a:cubicBezTo>
                        <a:cubicBezTo>
                          <a:pt x="145778" y="74602"/>
                          <a:pt x="144825" y="73650"/>
                          <a:pt x="143587" y="72983"/>
                        </a:cubicBezTo>
                        <a:cubicBezTo>
                          <a:pt x="141491" y="72030"/>
                          <a:pt x="141110" y="72792"/>
                          <a:pt x="139205" y="71459"/>
                        </a:cubicBezTo>
                        <a:cubicBezTo>
                          <a:pt x="138158" y="70792"/>
                          <a:pt x="138538" y="69840"/>
                          <a:pt x="136634" y="69363"/>
                        </a:cubicBezTo>
                        <a:cubicBezTo>
                          <a:pt x="134824" y="68887"/>
                          <a:pt x="134538" y="69840"/>
                          <a:pt x="131681" y="68316"/>
                        </a:cubicBezTo>
                        <a:lnTo>
                          <a:pt x="131966" y="67839"/>
                        </a:lnTo>
                        <a:cubicBezTo>
                          <a:pt x="131681" y="67458"/>
                          <a:pt x="131966" y="67458"/>
                          <a:pt x="132728" y="67839"/>
                        </a:cubicBezTo>
                        <a:cubicBezTo>
                          <a:pt x="133109" y="67839"/>
                          <a:pt x="127870" y="65649"/>
                          <a:pt x="127204" y="65363"/>
                        </a:cubicBezTo>
                        <a:cubicBezTo>
                          <a:pt x="125585" y="64601"/>
                          <a:pt x="125013" y="63744"/>
                          <a:pt x="123489" y="63172"/>
                        </a:cubicBezTo>
                        <a:cubicBezTo>
                          <a:pt x="121775" y="62410"/>
                          <a:pt x="121584" y="62601"/>
                          <a:pt x="119679" y="61648"/>
                        </a:cubicBezTo>
                        <a:cubicBezTo>
                          <a:pt x="117679" y="60600"/>
                          <a:pt x="117203" y="60315"/>
                          <a:pt x="115583" y="59267"/>
                        </a:cubicBezTo>
                        <a:cubicBezTo>
                          <a:pt x="113297" y="57743"/>
                          <a:pt x="111869" y="57933"/>
                          <a:pt x="109678" y="56695"/>
                        </a:cubicBezTo>
                        <a:cubicBezTo>
                          <a:pt x="107296" y="55457"/>
                          <a:pt x="107011" y="54219"/>
                          <a:pt x="104915" y="53076"/>
                        </a:cubicBezTo>
                        <a:cubicBezTo>
                          <a:pt x="103106" y="52123"/>
                          <a:pt x="101867" y="52218"/>
                          <a:pt x="100153" y="51552"/>
                        </a:cubicBezTo>
                        <a:cubicBezTo>
                          <a:pt x="97676" y="50504"/>
                          <a:pt x="99010" y="49647"/>
                          <a:pt x="99200" y="49361"/>
                        </a:cubicBezTo>
                        <a:cubicBezTo>
                          <a:pt x="97676" y="48980"/>
                          <a:pt x="96152" y="48503"/>
                          <a:pt x="94914" y="48408"/>
                        </a:cubicBezTo>
                        <a:cubicBezTo>
                          <a:pt x="92152" y="48027"/>
                          <a:pt x="92533" y="47170"/>
                          <a:pt x="92819" y="46599"/>
                        </a:cubicBezTo>
                        <a:cubicBezTo>
                          <a:pt x="92247" y="47456"/>
                          <a:pt x="86627" y="43551"/>
                          <a:pt x="86246" y="44217"/>
                        </a:cubicBezTo>
                        <a:cubicBezTo>
                          <a:pt x="85199" y="43169"/>
                          <a:pt x="84151" y="42122"/>
                          <a:pt x="82246" y="40979"/>
                        </a:cubicBezTo>
                        <a:cubicBezTo>
                          <a:pt x="81960" y="41455"/>
                          <a:pt x="81008" y="40788"/>
                          <a:pt x="79388" y="39836"/>
                        </a:cubicBezTo>
                        <a:cubicBezTo>
                          <a:pt x="77198" y="38693"/>
                          <a:pt x="75578" y="38502"/>
                          <a:pt x="73578" y="37359"/>
                        </a:cubicBezTo>
                        <a:cubicBezTo>
                          <a:pt x="73102" y="37074"/>
                          <a:pt x="70149" y="33264"/>
                          <a:pt x="68530" y="33168"/>
                        </a:cubicBezTo>
                        <a:cubicBezTo>
                          <a:pt x="67958" y="33168"/>
                          <a:pt x="69578" y="35931"/>
                          <a:pt x="67196" y="33930"/>
                        </a:cubicBezTo>
                        <a:cubicBezTo>
                          <a:pt x="65672" y="32692"/>
                          <a:pt x="65672" y="32311"/>
                          <a:pt x="63672" y="31740"/>
                        </a:cubicBezTo>
                        <a:cubicBezTo>
                          <a:pt x="63672" y="31740"/>
                          <a:pt x="62053" y="31644"/>
                          <a:pt x="61958" y="31454"/>
                        </a:cubicBezTo>
                        <a:cubicBezTo>
                          <a:pt x="61195" y="30597"/>
                          <a:pt x="64339" y="31263"/>
                          <a:pt x="63672" y="30597"/>
                        </a:cubicBezTo>
                        <a:cubicBezTo>
                          <a:pt x="63482" y="30406"/>
                          <a:pt x="61958" y="30025"/>
                          <a:pt x="61862" y="29930"/>
                        </a:cubicBezTo>
                        <a:cubicBezTo>
                          <a:pt x="60719" y="29549"/>
                          <a:pt x="60243" y="29263"/>
                          <a:pt x="58910" y="28406"/>
                        </a:cubicBezTo>
                        <a:cubicBezTo>
                          <a:pt x="60053" y="29073"/>
                          <a:pt x="59671" y="28501"/>
                          <a:pt x="59862" y="28310"/>
                        </a:cubicBezTo>
                        <a:cubicBezTo>
                          <a:pt x="59671" y="28692"/>
                          <a:pt x="57862" y="27263"/>
                          <a:pt x="56814" y="26691"/>
                        </a:cubicBezTo>
                        <a:cubicBezTo>
                          <a:pt x="56719" y="26786"/>
                          <a:pt x="56719" y="26977"/>
                          <a:pt x="56243" y="26786"/>
                        </a:cubicBezTo>
                        <a:cubicBezTo>
                          <a:pt x="54623" y="26025"/>
                          <a:pt x="52147" y="24596"/>
                          <a:pt x="52337" y="24119"/>
                        </a:cubicBezTo>
                        <a:cubicBezTo>
                          <a:pt x="52528" y="23453"/>
                          <a:pt x="48337" y="20881"/>
                          <a:pt x="47956" y="21452"/>
                        </a:cubicBezTo>
                        <a:cubicBezTo>
                          <a:pt x="46622" y="20786"/>
                          <a:pt x="43670" y="18595"/>
                          <a:pt x="43288" y="19167"/>
                        </a:cubicBezTo>
                        <a:cubicBezTo>
                          <a:pt x="40336" y="16881"/>
                          <a:pt x="33859" y="11166"/>
                          <a:pt x="30430" y="10785"/>
                        </a:cubicBezTo>
                        <a:cubicBezTo>
                          <a:pt x="32335" y="8784"/>
                          <a:pt x="25191" y="8689"/>
                          <a:pt x="23953" y="7260"/>
                        </a:cubicBezTo>
                        <a:cubicBezTo>
                          <a:pt x="22905" y="6117"/>
                          <a:pt x="22715" y="4879"/>
                          <a:pt x="19857" y="3736"/>
                        </a:cubicBezTo>
                        <a:cubicBezTo>
                          <a:pt x="19095" y="3450"/>
                          <a:pt x="15190" y="2593"/>
                          <a:pt x="15285" y="2784"/>
                        </a:cubicBezTo>
                        <a:cubicBezTo>
                          <a:pt x="14809" y="2117"/>
                          <a:pt x="15095" y="2022"/>
                          <a:pt x="14999" y="1736"/>
                        </a:cubicBezTo>
                        <a:cubicBezTo>
                          <a:pt x="14904" y="1545"/>
                          <a:pt x="14333" y="783"/>
                          <a:pt x="11570" y="307"/>
                        </a:cubicBezTo>
                        <a:cubicBezTo>
                          <a:pt x="8427" y="307"/>
                          <a:pt x="11094" y="878"/>
                          <a:pt x="7856" y="1355"/>
                        </a:cubicBezTo>
                        <a:cubicBezTo>
                          <a:pt x="7760" y="974"/>
                          <a:pt x="8522" y="-169"/>
                          <a:pt x="6712" y="21"/>
                        </a:cubicBezTo>
                        <a:cubicBezTo>
                          <a:pt x="4998" y="21"/>
                          <a:pt x="1664" y="3069"/>
                          <a:pt x="2141" y="3450"/>
                        </a:cubicBezTo>
                        <a:cubicBezTo>
                          <a:pt x="2236" y="3545"/>
                          <a:pt x="1188" y="4974"/>
                          <a:pt x="617" y="6784"/>
                        </a:cubicBezTo>
                        <a:cubicBezTo>
                          <a:pt x="-50" y="8594"/>
                          <a:pt x="-50" y="10594"/>
                          <a:pt x="45" y="11070"/>
                        </a:cubicBezTo>
                        <a:cubicBezTo>
                          <a:pt x="140" y="12118"/>
                          <a:pt x="521" y="14023"/>
                          <a:pt x="1474" y="15642"/>
                        </a:cubicBezTo>
                        <a:cubicBezTo>
                          <a:pt x="2331" y="17261"/>
                          <a:pt x="3665" y="18500"/>
                          <a:pt x="3950" y="18976"/>
                        </a:cubicBezTo>
                        <a:cubicBezTo>
                          <a:pt x="4522" y="20214"/>
                          <a:pt x="6046" y="21643"/>
                          <a:pt x="8999" y="23072"/>
                        </a:cubicBezTo>
                        <a:cubicBezTo>
                          <a:pt x="10427" y="23739"/>
                          <a:pt x="10713" y="23358"/>
                          <a:pt x="12523" y="24405"/>
                        </a:cubicBezTo>
                        <a:cubicBezTo>
                          <a:pt x="14142" y="25358"/>
                          <a:pt x="15761" y="26596"/>
                          <a:pt x="17095" y="27644"/>
                        </a:cubicBezTo>
                        <a:cubicBezTo>
                          <a:pt x="17381" y="27930"/>
                          <a:pt x="23572" y="32311"/>
                          <a:pt x="23286" y="31740"/>
                        </a:cubicBezTo>
                        <a:cubicBezTo>
                          <a:pt x="22143" y="29835"/>
                          <a:pt x="27858" y="34121"/>
                          <a:pt x="29858" y="35359"/>
                        </a:cubicBezTo>
                        <a:cubicBezTo>
                          <a:pt x="31382" y="36311"/>
                          <a:pt x="33097" y="37359"/>
                          <a:pt x="34716" y="38217"/>
                        </a:cubicBezTo>
                        <a:cubicBezTo>
                          <a:pt x="36431" y="39169"/>
                          <a:pt x="36050" y="38883"/>
                          <a:pt x="35859" y="38502"/>
                        </a:cubicBezTo>
                        <a:cubicBezTo>
                          <a:pt x="35669" y="38121"/>
                          <a:pt x="38526" y="40217"/>
                          <a:pt x="38717" y="40312"/>
                        </a:cubicBezTo>
                        <a:cubicBezTo>
                          <a:pt x="39764" y="40979"/>
                          <a:pt x="40907" y="41645"/>
                          <a:pt x="41955" y="42122"/>
                        </a:cubicBezTo>
                        <a:cubicBezTo>
                          <a:pt x="43193" y="42693"/>
                          <a:pt x="47099" y="44312"/>
                          <a:pt x="46908" y="44884"/>
                        </a:cubicBezTo>
                        <a:cubicBezTo>
                          <a:pt x="46718" y="45551"/>
                          <a:pt x="49575" y="47360"/>
                          <a:pt x="51575" y="48218"/>
                        </a:cubicBezTo>
                        <a:cubicBezTo>
                          <a:pt x="53671" y="49170"/>
                          <a:pt x="51861" y="47551"/>
                          <a:pt x="54433" y="48980"/>
                        </a:cubicBezTo>
                        <a:cubicBezTo>
                          <a:pt x="54147" y="49361"/>
                          <a:pt x="53480" y="49361"/>
                          <a:pt x="55481" y="50504"/>
                        </a:cubicBezTo>
                        <a:cubicBezTo>
                          <a:pt x="59671" y="52885"/>
                          <a:pt x="55195" y="48218"/>
                          <a:pt x="53480" y="46980"/>
                        </a:cubicBezTo>
                        <a:close/>
                        <a:moveTo>
                          <a:pt x="157017" y="103749"/>
                        </a:moveTo>
                        <a:cubicBezTo>
                          <a:pt x="155303" y="102320"/>
                          <a:pt x="154160" y="101939"/>
                          <a:pt x="153683" y="102606"/>
                        </a:cubicBezTo>
                        <a:lnTo>
                          <a:pt x="155207" y="103368"/>
                        </a:lnTo>
                        <a:lnTo>
                          <a:pt x="157017" y="103749"/>
                        </a:lnTo>
                        <a:close/>
                        <a:moveTo>
                          <a:pt x="191212" y="116702"/>
                        </a:moveTo>
                        <a:cubicBezTo>
                          <a:pt x="189021" y="115655"/>
                          <a:pt x="186545" y="114607"/>
                          <a:pt x="184354" y="113655"/>
                        </a:cubicBezTo>
                        <a:cubicBezTo>
                          <a:pt x="181782" y="112511"/>
                          <a:pt x="181020" y="112226"/>
                          <a:pt x="179496" y="112131"/>
                        </a:cubicBezTo>
                        <a:cubicBezTo>
                          <a:pt x="177782" y="111940"/>
                          <a:pt x="175210" y="109844"/>
                          <a:pt x="174638" y="110797"/>
                        </a:cubicBezTo>
                        <a:cubicBezTo>
                          <a:pt x="175115" y="109940"/>
                          <a:pt x="168923" y="106892"/>
                          <a:pt x="166447" y="105558"/>
                        </a:cubicBezTo>
                        <a:cubicBezTo>
                          <a:pt x="165494" y="105082"/>
                          <a:pt x="163685" y="104034"/>
                          <a:pt x="163018" y="103558"/>
                        </a:cubicBezTo>
                        <a:cubicBezTo>
                          <a:pt x="163208" y="103177"/>
                          <a:pt x="161875" y="102129"/>
                          <a:pt x="160351" y="101367"/>
                        </a:cubicBezTo>
                        <a:lnTo>
                          <a:pt x="159970" y="102129"/>
                        </a:lnTo>
                        <a:cubicBezTo>
                          <a:pt x="157588" y="100986"/>
                          <a:pt x="157588" y="100224"/>
                          <a:pt x="155112" y="99272"/>
                        </a:cubicBezTo>
                        <a:cubicBezTo>
                          <a:pt x="153112" y="98510"/>
                          <a:pt x="150635" y="97652"/>
                          <a:pt x="149302" y="97557"/>
                        </a:cubicBezTo>
                        <a:cubicBezTo>
                          <a:pt x="148730" y="97557"/>
                          <a:pt x="149111" y="97843"/>
                          <a:pt x="148159" y="97367"/>
                        </a:cubicBezTo>
                        <a:cubicBezTo>
                          <a:pt x="147016" y="96795"/>
                          <a:pt x="145968" y="96224"/>
                          <a:pt x="145016" y="95557"/>
                        </a:cubicBezTo>
                        <a:cubicBezTo>
                          <a:pt x="143206" y="94414"/>
                          <a:pt x="141206" y="92795"/>
                          <a:pt x="139015" y="92128"/>
                        </a:cubicBezTo>
                        <a:cubicBezTo>
                          <a:pt x="136919" y="91461"/>
                          <a:pt x="133776" y="90128"/>
                          <a:pt x="131490" y="88699"/>
                        </a:cubicBezTo>
                        <a:cubicBezTo>
                          <a:pt x="130442" y="88127"/>
                          <a:pt x="129871" y="86699"/>
                          <a:pt x="128633" y="86318"/>
                        </a:cubicBezTo>
                        <a:cubicBezTo>
                          <a:pt x="125680" y="85460"/>
                          <a:pt x="129871" y="88509"/>
                          <a:pt x="125680" y="86318"/>
                        </a:cubicBezTo>
                        <a:cubicBezTo>
                          <a:pt x="121965" y="84413"/>
                          <a:pt x="127870" y="85556"/>
                          <a:pt x="123489" y="83270"/>
                        </a:cubicBezTo>
                        <a:cubicBezTo>
                          <a:pt x="121108" y="82032"/>
                          <a:pt x="122537" y="83556"/>
                          <a:pt x="121012" y="82889"/>
                        </a:cubicBezTo>
                        <a:cubicBezTo>
                          <a:pt x="118441" y="81841"/>
                          <a:pt x="115012" y="79841"/>
                          <a:pt x="112631" y="78507"/>
                        </a:cubicBezTo>
                        <a:cubicBezTo>
                          <a:pt x="107201" y="75555"/>
                          <a:pt x="100724" y="71268"/>
                          <a:pt x="95009" y="68411"/>
                        </a:cubicBezTo>
                        <a:cubicBezTo>
                          <a:pt x="93200" y="67553"/>
                          <a:pt x="92819" y="67744"/>
                          <a:pt x="91390" y="67268"/>
                        </a:cubicBezTo>
                        <a:cubicBezTo>
                          <a:pt x="88151" y="66220"/>
                          <a:pt x="90437" y="66506"/>
                          <a:pt x="89770" y="65839"/>
                        </a:cubicBezTo>
                        <a:cubicBezTo>
                          <a:pt x="88818" y="64982"/>
                          <a:pt x="84818" y="63267"/>
                          <a:pt x="83770" y="62982"/>
                        </a:cubicBezTo>
                        <a:cubicBezTo>
                          <a:pt x="81579" y="62886"/>
                          <a:pt x="81674" y="62410"/>
                          <a:pt x="80817" y="61172"/>
                        </a:cubicBezTo>
                        <a:cubicBezTo>
                          <a:pt x="80722" y="60981"/>
                          <a:pt x="77578" y="61172"/>
                          <a:pt x="78245" y="61553"/>
                        </a:cubicBezTo>
                        <a:cubicBezTo>
                          <a:pt x="77102" y="60886"/>
                          <a:pt x="77483" y="60124"/>
                          <a:pt x="77293" y="59838"/>
                        </a:cubicBezTo>
                        <a:cubicBezTo>
                          <a:pt x="76721" y="59076"/>
                          <a:pt x="74150" y="58028"/>
                          <a:pt x="73007" y="57552"/>
                        </a:cubicBezTo>
                        <a:cubicBezTo>
                          <a:pt x="71673" y="56981"/>
                          <a:pt x="65006" y="53837"/>
                          <a:pt x="66815" y="53837"/>
                        </a:cubicBezTo>
                        <a:cubicBezTo>
                          <a:pt x="69006" y="53837"/>
                          <a:pt x="62148" y="51361"/>
                          <a:pt x="60815" y="50599"/>
                        </a:cubicBezTo>
                        <a:cubicBezTo>
                          <a:pt x="57290" y="48789"/>
                          <a:pt x="59291" y="47265"/>
                          <a:pt x="55862" y="46218"/>
                        </a:cubicBezTo>
                        <a:cubicBezTo>
                          <a:pt x="55385" y="46980"/>
                          <a:pt x="59291" y="50694"/>
                          <a:pt x="61005" y="52314"/>
                        </a:cubicBezTo>
                        <a:cubicBezTo>
                          <a:pt x="61195" y="52504"/>
                          <a:pt x="64244" y="55361"/>
                          <a:pt x="64434" y="55076"/>
                        </a:cubicBezTo>
                        <a:cubicBezTo>
                          <a:pt x="65768" y="55457"/>
                          <a:pt x="66339" y="55743"/>
                          <a:pt x="67768" y="56790"/>
                        </a:cubicBezTo>
                        <a:cubicBezTo>
                          <a:pt x="69482" y="58124"/>
                          <a:pt x="71768" y="59838"/>
                          <a:pt x="74150" y="60695"/>
                        </a:cubicBezTo>
                        <a:cubicBezTo>
                          <a:pt x="76150" y="61458"/>
                          <a:pt x="76436" y="61172"/>
                          <a:pt x="78055" y="62601"/>
                        </a:cubicBezTo>
                        <a:cubicBezTo>
                          <a:pt x="80817" y="64125"/>
                          <a:pt x="86246" y="65744"/>
                          <a:pt x="85484" y="66887"/>
                        </a:cubicBezTo>
                        <a:cubicBezTo>
                          <a:pt x="86056" y="66030"/>
                          <a:pt x="91390" y="69744"/>
                          <a:pt x="93485" y="70697"/>
                        </a:cubicBezTo>
                        <a:cubicBezTo>
                          <a:pt x="95771" y="71744"/>
                          <a:pt x="94152" y="70411"/>
                          <a:pt x="95867" y="70983"/>
                        </a:cubicBezTo>
                        <a:cubicBezTo>
                          <a:pt x="97391" y="71459"/>
                          <a:pt x="97962" y="72697"/>
                          <a:pt x="97867" y="72887"/>
                        </a:cubicBezTo>
                        <a:cubicBezTo>
                          <a:pt x="97200" y="73935"/>
                          <a:pt x="101201" y="74983"/>
                          <a:pt x="103582" y="76126"/>
                        </a:cubicBezTo>
                        <a:cubicBezTo>
                          <a:pt x="104629" y="76602"/>
                          <a:pt x="112535" y="81079"/>
                          <a:pt x="111869" y="80889"/>
                        </a:cubicBezTo>
                        <a:cubicBezTo>
                          <a:pt x="112631" y="81079"/>
                          <a:pt x="110440" y="80127"/>
                          <a:pt x="111773" y="80412"/>
                        </a:cubicBezTo>
                        <a:cubicBezTo>
                          <a:pt x="112440" y="80508"/>
                          <a:pt x="113869" y="81269"/>
                          <a:pt x="114631" y="81746"/>
                        </a:cubicBezTo>
                        <a:cubicBezTo>
                          <a:pt x="115869" y="82412"/>
                          <a:pt x="118060" y="83460"/>
                          <a:pt x="118822" y="84222"/>
                        </a:cubicBezTo>
                        <a:cubicBezTo>
                          <a:pt x="119584" y="84889"/>
                          <a:pt x="119203" y="85175"/>
                          <a:pt x="121298" y="85937"/>
                        </a:cubicBezTo>
                        <a:cubicBezTo>
                          <a:pt x="122822" y="86508"/>
                          <a:pt x="123203" y="86127"/>
                          <a:pt x="124346" y="86508"/>
                        </a:cubicBezTo>
                        <a:cubicBezTo>
                          <a:pt x="126346" y="87270"/>
                          <a:pt x="128823" y="89270"/>
                          <a:pt x="130347" y="90318"/>
                        </a:cubicBezTo>
                        <a:cubicBezTo>
                          <a:pt x="132157" y="91461"/>
                          <a:pt x="134157" y="92604"/>
                          <a:pt x="136253" y="93652"/>
                        </a:cubicBezTo>
                        <a:cubicBezTo>
                          <a:pt x="138348" y="94700"/>
                          <a:pt x="140444" y="95652"/>
                          <a:pt x="142444" y="96319"/>
                        </a:cubicBezTo>
                        <a:cubicBezTo>
                          <a:pt x="143396" y="96605"/>
                          <a:pt x="145492" y="96891"/>
                          <a:pt x="146444" y="97367"/>
                        </a:cubicBezTo>
                        <a:cubicBezTo>
                          <a:pt x="146159" y="97272"/>
                          <a:pt x="144920" y="97462"/>
                          <a:pt x="145111" y="97748"/>
                        </a:cubicBezTo>
                        <a:cubicBezTo>
                          <a:pt x="145492" y="98224"/>
                          <a:pt x="149302" y="99939"/>
                          <a:pt x="150159" y="100224"/>
                        </a:cubicBezTo>
                        <a:cubicBezTo>
                          <a:pt x="151683" y="100796"/>
                          <a:pt x="151112" y="100034"/>
                          <a:pt x="152921" y="100891"/>
                        </a:cubicBezTo>
                        <a:cubicBezTo>
                          <a:pt x="154350" y="101558"/>
                          <a:pt x="155874" y="102320"/>
                          <a:pt x="157208" y="103082"/>
                        </a:cubicBezTo>
                        <a:cubicBezTo>
                          <a:pt x="160922" y="105273"/>
                          <a:pt x="160637" y="105939"/>
                          <a:pt x="165018" y="107463"/>
                        </a:cubicBezTo>
                        <a:cubicBezTo>
                          <a:pt x="166923" y="107844"/>
                          <a:pt x="168733" y="108797"/>
                          <a:pt x="170924" y="109844"/>
                        </a:cubicBezTo>
                        <a:cubicBezTo>
                          <a:pt x="171876" y="110321"/>
                          <a:pt x="172733" y="109749"/>
                          <a:pt x="174829" y="110797"/>
                        </a:cubicBezTo>
                        <a:cubicBezTo>
                          <a:pt x="174829" y="111083"/>
                          <a:pt x="172924" y="111273"/>
                          <a:pt x="175400" y="112131"/>
                        </a:cubicBezTo>
                        <a:cubicBezTo>
                          <a:pt x="177020" y="112702"/>
                          <a:pt x="178258" y="112702"/>
                          <a:pt x="179496" y="112988"/>
                        </a:cubicBezTo>
                        <a:cubicBezTo>
                          <a:pt x="176258" y="112321"/>
                          <a:pt x="183116" y="115178"/>
                          <a:pt x="184354" y="115845"/>
                        </a:cubicBezTo>
                        <a:cubicBezTo>
                          <a:pt x="186449" y="116988"/>
                          <a:pt x="184068" y="116607"/>
                          <a:pt x="186735" y="117845"/>
                        </a:cubicBezTo>
                        <a:cubicBezTo>
                          <a:pt x="189307" y="118989"/>
                          <a:pt x="190354" y="117179"/>
                          <a:pt x="187116" y="115750"/>
                        </a:cubicBezTo>
                        <a:lnTo>
                          <a:pt x="189307" y="116702"/>
                        </a:lnTo>
                        <a:cubicBezTo>
                          <a:pt x="191212" y="117750"/>
                          <a:pt x="194355" y="118227"/>
                          <a:pt x="191212" y="116702"/>
                        </a:cubicBezTo>
                        <a:close/>
                        <a:moveTo>
                          <a:pt x="321609" y="168995"/>
                        </a:moveTo>
                        <a:cubicBezTo>
                          <a:pt x="319704" y="167757"/>
                          <a:pt x="318561" y="167471"/>
                          <a:pt x="318180" y="168233"/>
                        </a:cubicBezTo>
                        <a:lnTo>
                          <a:pt x="319799" y="168804"/>
                        </a:lnTo>
                        <a:lnTo>
                          <a:pt x="321609" y="168995"/>
                        </a:lnTo>
                        <a:close/>
                        <a:moveTo>
                          <a:pt x="522587" y="227097"/>
                        </a:moveTo>
                        <a:cubicBezTo>
                          <a:pt x="519062" y="225383"/>
                          <a:pt x="518205" y="226526"/>
                          <a:pt x="520777" y="227097"/>
                        </a:cubicBezTo>
                        <a:lnTo>
                          <a:pt x="522587" y="227097"/>
                        </a:lnTo>
                        <a:close/>
                        <a:moveTo>
                          <a:pt x="212357" y="127656"/>
                        </a:moveTo>
                        <a:cubicBezTo>
                          <a:pt x="210071" y="126609"/>
                          <a:pt x="210738" y="126037"/>
                          <a:pt x="212738" y="126894"/>
                        </a:cubicBezTo>
                        <a:cubicBezTo>
                          <a:pt x="213691" y="127656"/>
                          <a:pt x="215024" y="128704"/>
                          <a:pt x="212357" y="127656"/>
                        </a:cubicBezTo>
                        <a:close/>
                        <a:moveTo>
                          <a:pt x="271412" y="151183"/>
                        </a:moveTo>
                        <a:cubicBezTo>
                          <a:pt x="271222" y="151564"/>
                          <a:pt x="269317" y="151183"/>
                          <a:pt x="268079" y="150231"/>
                        </a:cubicBezTo>
                        <a:cubicBezTo>
                          <a:pt x="266364" y="148992"/>
                          <a:pt x="266459" y="147659"/>
                          <a:pt x="270174" y="149754"/>
                        </a:cubicBezTo>
                        <a:cubicBezTo>
                          <a:pt x="270936" y="150326"/>
                          <a:pt x="271603" y="150897"/>
                          <a:pt x="271412" y="151183"/>
                        </a:cubicBezTo>
                        <a:close/>
                        <a:moveTo>
                          <a:pt x="366567" y="185949"/>
                        </a:moveTo>
                        <a:lnTo>
                          <a:pt x="367043" y="184806"/>
                        </a:lnTo>
                        <a:cubicBezTo>
                          <a:pt x="368186" y="185568"/>
                          <a:pt x="369520" y="186902"/>
                          <a:pt x="366567" y="185949"/>
                        </a:cubicBezTo>
                        <a:close/>
                        <a:moveTo>
                          <a:pt x="417335" y="201951"/>
                        </a:moveTo>
                        <a:cubicBezTo>
                          <a:pt x="414859" y="201285"/>
                          <a:pt x="415526" y="200618"/>
                          <a:pt x="417621" y="201189"/>
                        </a:cubicBezTo>
                        <a:cubicBezTo>
                          <a:pt x="418574" y="201761"/>
                          <a:pt x="420098" y="202618"/>
                          <a:pt x="417335" y="201951"/>
                        </a:cubicBezTo>
                        <a:close/>
                        <a:moveTo>
                          <a:pt x="438671" y="208238"/>
                        </a:moveTo>
                        <a:cubicBezTo>
                          <a:pt x="436195" y="207571"/>
                          <a:pt x="436862" y="206904"/>
                          <a:pt x="438957" y="207476"/>
                        </a:cubicBezTo>
                        <a:cubicBezTo>
                          <a:pt x="442862" y="208524"/>
                          <a:pt x="442767" y="209381"/>
                          <a:pt x="438671" y="208238"/>
                        </a:cubicBezTo>
                        <a:close/>
                        <a:moveTo>
                          <a:pt x="767665" y="256625"/>
                        </a:moveTo>
                        <a:cubicBezTo>
                          <a:pt x="769951" y="256720"/>
                          <a:pt x="771189" y="253672"/>
                          <a:pt x="767665" y="253386"/>
                        </a:cubicBezTo>
                        <a:cubicBezTo>
                          <a:pt x="766427" y="253291"/>
                          <a:pt x="761664" y="252910"/>
                          <a:pt x="761093" y="253196"/>
                        </a:cubicBezTo>
                        <a:cubicBezTo>
                          <a:pt x="759759" y="253767"/>
                          <a:pt x="759854" y="254339"/>
                          <a:pt x="755759" y="253672"/>
                        </a:cubicBezTo>
                        <a:cubicBezTo>
                          <a:pt x="752329" y="253291"/>
                          <a:pt x="748424" y="253005"/>
                          <a:pt x="744900" y="253005"/>
                        </a:cubicBezTo>
                        <a:cubicBezTo>
                          <a:pt x="742614" y="253005"/>
                          <a:pt x="740804" y="253862"/>
                          <a:pt x="739090" y="253672"/>
                        </a:cubicBezTo>
                        <a:cubicBezTo>
                          <a:pt x="736232" y="253386"/>
                          <a:pt x="735946" y="252148"/>
                          <a:pt x="732518" y="251862"/>
                        </a:cubicBezTo>
                        <a:cubicBezTo>
                          <a:pt x="730517" y="251672"/>
                          <a:pt x="731946" y="252624"/>
                          <a:pt x="731756" y="252815"/>
                        </a:cubicBezTo>
                        <a:cubicBezTo>
                          <a:pt x="730041" y="252719"/>
                          <a:pt x="729279" y="251577"/>
                          <a:pt x="727374" y="251862"/>
                        </a:cubicBezTo>
                        <a:cubicBezTo>
                          <a:pt x="726898" y="251958"/>
                          <a:pt x="726136" y="254053"/>
                          <a:pt x="723278" y="253196"/>
                        </a:cubicBezTo>
                        <a:cubicBezTo>
                          <a:pt x="722040" y="252815"/>
                          <a:pt x="723469" y="252339"/>
                          <a:pt x="720992" y="251958"/>
                        </a:cubicBezTo>
                        <a:cubicBezTo>
                          <a:pt x="720040" y="251767"/>
                          <a:pt x="718230" y="251767"/>
                          <a:pt x="717182" y="251767"/>
                        </a:cubicBezTo>
                        <a:cubicBezTo>
                          <a:pt x="714420" y="251862"/>
                          <a:pt x="717849" y="253005"/>
                          <a:pt x="712801" y="252815"/>
                        </a:cubicBezTo>
                        <a:cubicBezTo>
                          <a:pt x="713087" y="252339"/>
                          <a:pt x="712610" y="251862"/>
                          <a:pt x="711182" y="251481"/>
                        </a:cubicBezTo>
                        <a:cubicBezTo>
                          <a:pt x="709277" y="251195"/>
                          <a:pt x="706133" y="250719"/>
                          <a:pt x="706038" y="251577"/>
                        </a:cubicBezTo>
                        <a:cubicBezTo>
                          <a:pt x="706133" y="250434"/>
                          <a:pt x="703466" y="250624"/>
                          <a:pt x="700895" y="251100"/>
                        </a:cubicBezTo>
                        <a:cubicBezTo>
                          <a:pt x="700990" y="250434"/>
                          <a:pt x="689560" y="250529"/>
                          <a:pt x="688226" y="250243"/>
                        </a:cubicBezTo>
                        <a:cubicBezTo>
                          <a:pt x="693465" y="250815"/>
                          <a:pt x="692703" y="251767"/>
                          <a:pt x="687560" y="250910"/>
                        </a:cubicBezTo>
                        <a:cubicBezTo>
                          <a:pt x="684131" y="250338"/>
                          <a:pt x="680511" y="249862"/>
                          <a:pt x="676987" y="249481"/>
                        </a:cubicBezTo>
                        <a:cubicBezTo>
                          <a:pt x="676892" y="250434"/>
                          <a:pt x="685940" y="251481"/>
                          <a:pt x="688798" y="251958"/>
                        </a:cubicBezTo>
                        <a:lnTo>
                          <a:pt x="680511" y="251100"/>
                        </a:lnTo>
                        <a:cubicBezTo>
                          <a:pt x="678701" y="250910"/>
                          <a:pt x="675844" y="250529"/>
                          <a:pt x="674987" y="249957"/>
                        </a:cubicBezTo>
                        <a:cubicBezTo>
                          <a:pt x="674225" y="249386"/>
                          <a:pt x="676225" y="249386"/>
                          <a:pt x="674034" y="248814"/>
                        </a:cubicBezTo>
                        <a:cubicBezTo>
                          <a:pt x="669462" y="247767"/>
                          <a:pt x="668033" y="248719"/>
                          <a:pt x="663747" y="248338"/>
                        </a:cubicBezTo>
                        <a:cubicBezTo>
                          <a:pt x="659937" y="247957"/>
                          <a:pt x="657461" y="247290"/>
                          <a:pt x="655079" y="246433"/>
                        </a:cubicBezTo>
                        <a:cubicBezTo>
                          <a:pt x="654984" y="247005"/>
                          <a:pt x="652031" y="247385"/>
                          <a:pt x="650221" y="247385"/>
                        </a:cubicBezTo>
                        <a:cubicBezTo>
                          <a:pt x="647364" y="247481"/>
                          <a:pt x="648793" y="246719"/>
                          <a:pt x="647936" y="246624"/>
                        </a:cubicBezTo>
                        <a:cubicBezTo>
                          <a:pt x="646031" y="246433"/>
                          <a:pt x="646316" y="247100"/>
                          <a:pt x="646316" y="247385"/>
                        </a:cubicBezTo>
                        <a:cubicBezTo>
                          <a:pt x="646412" y="247100"/>
                          <a:pt x="647745" y="246338"/>
                          <a:pt x="646793" y="246052"/>
                        </a:cubicBezTo>
                        <a:cubicBezTo>
                          <a:pt x="645173" y="245576"/>
                          <a:pt x="641554" y="245385"/>
                          <a:pt x="639839" y="245290"/>
                        </a:cubicBezTo>
                        <a:cubicBezTo>
                          <a:pt x="637839" y="245195"/>
                          <a:pt x="634315" y="244909"/>
                          <a:pt x="633077" y="245195"/>
                        </a:cubicBezTo>
                        <a:cubicBezTo>
                          <a:pt x="632219" y="245385"/>
                          <a:pt x="632124" y="245576"/>
                          <a:pt x="630219" y="245290"/>
                        </a:cubicBezTo>
                        <a:cubicBezTo>
                          <a:pt x="629171" y="245100"/>
                          <a:pt x="628219" y="244909"/>
                          <a:pt x="627838" y="244623"/>
                        </a:cubicBezTo>
                        <a:cubicBezTo>
                          <a:pt x="627457" y="244242"/>
                          <a:pt x="627076" y="244337"/>
                          <a:pt x="625552" y="244147"/>
                        </a:cubicBezTo>
                        <a:cubicBezTo>
                          <a:pt x="623552" y="243957"/>
                          <a:pt x="621646" y="244242"/>
                          <a:pt x="619551" y="244052"/>
                        </a:cubicBezTo>
                        <a:cubicBezTo>
                          <a:pt x="617456" y="243861"/>
                          <a:pt x="615265" y="243480"/>
                          <a:pt x="613169" y="243099"/>
                        </a:cubicBezTo>
                        <a:cubicBezTo>
                          <a:pt x="611836" y="242814"/>
                          <a:pt x="610026" y="242052"/>
                          <a:pt x="609264" y="241861"/>
                        </a:cubicBezTo>
                        <a:cubicBezTo>
                          <a:pt x="608788" y="241766"/>
                          <a:pt x="609454" y="242242"/>
                          <a:pt x="608883" y="242147"/>
                        </a:cubicBezTo>
                        <a:lnTo>
                          <a:pt x="607169" y="241861"/>
                        </a:lnTo>
                        <a:lnTo>
                          <a:pt x="598977" y="240527"/>
                        </a:lnTo>
                        <a:cubicBezTo>
                          <a:pt x="596215" y="240051"/>
                          <a:pt x="590500" y="238908"/>
                          <a:pt x="590309" y="239766"/>
                        </a:cubicBezTo>
                        <a:cubicBezTo>
                          <a:pt x="590500" y="239099"/>
                          <a:pt x="584690" y="238051"/>
                          <a:pt x="582499" y="237670"/>
                        </a:cubicBezTo>
                        <a:cubicBezTo>
                          <a:pt x="579356" y="237194"/>
                          <a:pt x="578784" y="237670"/>
                          <a:pt x="575831" y="237099"/>
                        </a:cubicBezTo>
                        <a:cubicBezTo>
                          <a:pt x="574593" y="236813"/>
                          <a:pt x="575641" y="236432"/>
                          <a:pt x="574403" y="236051"/>
                        </a:cubicBezTo>
                        <a:cubicBezTo>
                          <a:pt x="573260" y="235670"/>
                          <a:pt x="571736" y="235479"/>
                          <a:pt x="570402" y="235289"/>
                        </a:cubicBezTo>
                        <a:cubicBezTo>
                          <a:pt x="568783" y="235098"/>
                          <a:pt x="566973" y="234908"/>
                          <a:pt x="565449" y="234812"/>
                        </a:cubicBezTo>
                        <a:cubicBezTo>
                          <a:pt x="564496" y="234812"/>
                          <a:pt x="564878" y="235289"/>
                          <a:pt x="564878" y="235479"/>
                        </a:cubicBezTo>
                        <a:cubicBezTo>
                          <a:pt x="565163" y="234432"/>
                          <a:pt x="560972" y="234622"/>
                          <a:pt x="559162" y="234241"/>
                        </a:cubicBezTo>
                        <a:cubicBezTo>
                          <a:pt x="556877" y="233860"/>
                          <a:pt x="560020" y="232717"/>
                          <a:pt x="556591" y="232336"/>
                        </a:cubicBezTo>
                        <a:cubicBezTo>
                          <a:pt x="552495" y="231955"/>
                          <a:pt x="553924" y="233479"/>
                          <a:pt x="552400" y="233955"/>
                        </a:cubicBezTo>
                        <a:cubicBezTo>
                          <a:pt x="551162" y="234336"/>
                          <a:pt x="547923" y="232336"/>
                          <a:pt x="548113" y="232241"/>
                        </a:cubicBezTo>
                        <a:cubicBezTo>
                          <a:pt x="547352" y="232431"/>
                          <a:pt x="547923" y="232717"/>
                          <a:pt x="545828" y="232336"/>
                        </a:cubicBezTo>
                        <a:cubicBezTo>
                          <a:pt x="545256" y="232241"/>
                          <a:pt x="543637" y="231765"/>
                          <a:pt x="543161" y="231765"/>
                        </a:cubicBezTo>
                        <a:cubicBezTo>
                          <a:pt x="542494" y="231765"/>
                          <a:pt x="543065" y="232145"/>
                          <a:pt x="542494" y="232241"/>
                        </a:cubicBezTo>
                        <a:cubicBezTo>
                          <a:pt x="541827" y="232336"/>
                          <a:pt x="540303" y="231955"/>
                          <a:pt x="539351" y="231765"/>
                        </a:cubicBezTo>
                        <a:cubicBezTo>
                          <a:pt x="539636" y="231288"/>
                          <a:pt x="539351" y="230907"/>
                          <a:pt x="536969" y="230526"/>
                        </a:cubicBezTo>
                        <a:cubicBezTo>
                          <a:pt x="533731" y="230050"/>
                          <a:pt x="533064" y="230145"/>
                          <a:pt x="532874" y="229193"/>
                        </a:cubicBezTo>
                        <a:cubicBezTo>
                          <a:pt x="532778" y="228907"/>
                          <a:pt x="528492" y="227955"/>
                          <a:pt x="528016" y="228050"/>
                        </a:cubicBezTo>
                        <a:cubicBezTo>
                          <a:pt x="527254" y="228240"/>
                          <a:pt x="528587" y="228621"/>
                          <a:pt x="526682" y="228335"/>
                        </a:cubicBezTo>
                        <a:cubicBezTo>
                          <a:pt x="524492" y="227955"/>
                          <a:pt x="522110" y="227383"/>
                          <a:pt x="520015" y="226811"/>
                        </a:cubicBezTo>
                        <a:cubicBezTo>
                          <a:pt x="517729" y="226240"/>
                          <a:pt x="517538" y="225764"/>
                          <a:pt x="515633" y="225097"/>
                        </a:cubicBezTo>
                        <a:cubicBezTo>
                          <a:pt x="513919" y="224526"/>
                          <a:pt x="511061" y="223859"/>
                          <a:pt x="509442" y="223859"/>
                        </a:cubicBezTo>
                        <a:cubicBezTo>
                          <a:pt x="507251" y="223859"/>
                          <a:pt x="502775" y="221954"/>
                          <a:pt x="503060" y="221954"/>
                        </a:cubicBezTo>
                        <a:cubicBezTo>
                          <a:pt x="500393" y="221954"/>
                          <a:pt x="505442" y="223859"/>
                          <a:pt x="505346" y="224144"/>
                        </a:cubicBezTo>
                        <a:cubicBezTo>
                          <a:pt x="505346" y="224240"/>
                          <a:pt x="502489" y="223668"/>
                          <a:pt x="502489" y="223383"/>
                        </a:cubicBezTo>
                        <a:cubicBezTo>
                          <a:pt x="502394" y="222906"/>
                          <a:pt x="499441" y="222430"/>
                          <a:pt x="497917" y="222240"/>
                        </a:cubicBezTo>
                        <a:cubicBezTo>
                          <a:pt x="494678" y="221954"/>
                          <a:pt x="496298" y="221477"/>
                          <a:pt x="494678" y="220620"/>
                        </a:cubicBezTo>
                        <a:cubicBezTo>
                          <a:pt x="493631" y="220049"/>
                          <a:pt x="493059" y="220525"/>
                          <a:pt x="492678" y="220525"/>
                        </a:cubicBezTo>
                        <a:cubicBezTo>
                          <a:pt x="492583" y="220906"/>
                          <a:pt x="490297" y="220430"/>
                          <a:pt x="489059" y="220144"/>
                        </a:cubicBezTo>
                        <a:cubicBezTo>
                          <a:pt x="485725" y="219477"/>
                          <a:pt x="485344" y="219096"/>
                          <a:pt x="482391" y="219096"/>
                        </a:cubicBezTo>
                        <a:cubicBezTo>
                          <a:pt x="482105" y="219096"/>
                          <a:pt x="479915" y="218906"/>
                          <a:pt x="479629" y="218715"/>
                        </a:cubicBezTo>
                        <a:cubicBezTo>
                          <a:pt x="478771" y="218334"/>
                          <a:pt x="483058" y="218239"/>
                          <a:pt x="479724" y="217286"/>
                        </a:cubicBezTo>
                        <a:cubicBezTo>
                          <a:pt x="476581" y="216239"/>
                          <a:pt x="472771" y="215382"/>
                          <a:pt x="469532" y="214429"/>
                        </a:cubicBezTo>
                        <a:cubicBezTo>
                          <a:pt x="469913" y="214524"/>
                          <a:pt x="472390" y="215191"/>
                          <a:pt x="472104" y="215477"/>
                        </a:cubicBezTo>
                        <a:cubicBezTo>
                          <a:pt x="471913" y="215667"/>
                          <a:pt x="466865" y="214048"/>
                          <a:pt x="466770" y="214429"/>
                        </a:cubicBezTo>
                        <a:cubicBezTo>
                          <a:pt x="466865" y="214239"/>
                          <a:pt x="470770" y="215953"/>
                          <a:pt x="469818" y="215762"/>
                        </a:cubicBezTo>
                        <a:cubicBezTo>
                          <a:pt x="467437" y="215286"/>
                          <a:pt x="463817" y="215191"/>
                          <a:pt x="464103" y="214239"/>
                        </a:cubicBezTo>
                        <a:cubicBezTo>
                          <a:pt x="464770" y="214143"/>
                          <a:pt x="465913" y="214048"/>
                          <a:pt x="464103" y="213477"/>
                        </a:cubicBezTo>
                        <a:cubicBezTo>
                          <a:pt x="461436" y="212619"/>
                          <a:pt x="457531" y="211476"/>
                          <a:pt x="454769" y="210905"/>
                        </a:cubicBezTo>
                        <a:cubicBezTo>
                          <a:pt x="452578" y="210428"/>
                          <a:pt x="454387" y="211667"/>
                          <a:pt x="454007" y="211952"/>
                        </a:cubicBezTo>
                        <a:cubicBezTo>
                          <a:pt x="452578" y="211572"/>
                          <a:pt x="447529" y="209762"/>
                          <a:pt x="446863" y="209190"/>
                        </a:cubicBezTo>
                        <a:cubicBezTo>
                          <a:pt x="446196" y="208714"/>
                          <a:pt x="450673" y="209762"/>
                          <a:pt x="451244" y="209857"/>
                        </a:cubicBezTo>
                        <a:cubicBezTo>
                          <a:pt x="449244" y="209285"/>
                          <a:pt x="445053" y="208333"/>
                          <a:pt x="443624" y="207571"/>
                        </a:cubicBezTo>
                        <a:cubicBezTo>
                          <a:pt x="442481" y="206904"/>
                          <a:pt x="443243" y="206333"/>
                          <a:pt x="443434" y="205952"/>
                        </a:cubicBezTo>
                        <a:cubicBezTo>
                          <a:pt x="441815" y="206237"/>
                          <a:pt x="440671" y="206619"/>
                          <a:pt x="438386" y="206619"/>
                        </a:cubicBezTo>
                        <a:cubicBezTo>
                          <a:pt x="437243" y="206619"/>
                          <a:pt x="435242" y="205857"/>
                          <a:pt x="433718" y="205666"/>
                        </a:cubicBezTo>
                        <a:cubicBezTo>
                          <a:pt x="432956" y="205571"/>
                          <a:pt x="431623" y="205857"/>
                          <a:pt x="430575" y="205190"/>
                        </a:cubicBezTo>
                        <a:cubicBezTo>
                          <a:pt x="429432" y="204333"/>
                          <a:pt x="432575" y="204523"/>
                          <a:pt x="431813" y="203761"/>
                        </a:cubicBezTo>
                        <a:cubicBezTo>
                          <a:pt x="431242" y="203094"/>
                          <a:pt x="428479" y="202809"/>
                          <a:pt x="427527" y="202713"/>
                        </a:cubicBezTo>
                        <a:cubicBezTo>
                          <a:pt x="426289" y="202618"/>
                          <a:pt x="426194" y="202809"/>
                          <a:pt x="424670" y="202523"/>
                        </a:cubicBezTo>
                        <a:cubicBezTo>
                          <a:pt x="422860" y="202047"/>
                          <a:pt x="421145" y="201666"/>
                          <a:pt x="419431" y="201189"/>
                        </a:cubicBezTo>
                        <a:cubicBezTo>
                          <a:pt x="415335" y="200142"/>
                          <a:pt x="409715" y="198141"/>
                          <a:pt x="405810" y="197379"/>
                        </a:cubicBezTo>
                        <a:cubicBezTo>
                          <a:pt x="404858" y="197189"/>
                          <a:pt x="404477" y="197570"/>
                          <a:pt x="403429" y="196998"/>
                        </a:cubicBezTo>
                        <a:cubicBezTo>
                          <a:pt x="402000" y="196332"/>
                          <a:pt x="401905" y="195760"/>
                          <a:pt x="400381" y="195093"/>
                        </a:cubicBezTo>
                        <a:cubicBezTo>
                          <a:pt x="397237" y="193665"/>
                          <a:pt x="392189" y="191855"/>
                          <a:pt x="388665" y="191188"/>
                        </a:cubicBezTo>
                        <a:cubicBezTo>
                          <a:pt x="387998" y="191093"/>
                          <a:pt x="386474" y="191188"/>
                          <a:pt x="386093" y="190998"/>
                        </a:cubicBezTo>
                        <a:cubicBezTo>
                          <a:pt x="384855" y="190426"/>
                          <a:pt x="386379" y="190045"/>
                          <a:pt x="384188" y="189378"/>
                        </a:cubicBezTo>
                        <a:cubicBezTo>
                          <a:pt x="384188" y="189378"/>
                          <a:pt x="383331" y="189855"/>
                          <a:pt x="381617" y="189283"/>
                        </a:cubicBezTo>
                        <a:cubicBezTo>
                          <a:pt x="380474" y="188902"/>
                          <a:pt x="379045" y="188426"/>
                          <a:pt x="378664" y="188711"/>
                        </a:cubicBezTo>
                        <a:cubicBezTo>
                          <a:pt x="377902" y="189283"/>
                          <a:pt x="377330" y="189093"/>
                          <a:pt x="374854" y="188902"/>
                        </a:cubicBezTo>
                        <a:cubicBezTo>
                          <a:pt x="374282" y="188521"/>
                          <a:pt x="372758" y="186616"/>
                          <a:pt x="373520" y="186997"/>
                        </a:cubicBezTo>
                        <a:cubicBezTo>
                          <a:pt x="374187" y="187283"/>
                          <a:pt x="375520" y="188045"/>
                          <a:pt x="376759" y="188045"/>
                        </a:cubicBezTo>
                        <a:cubicBezTo>
                          <a:pt x="377521" y="188045"/>
                          <a:pt x="376949" y="187759"/>
                          <a:pt x="376187" y="187473"/>
                        </a:cubicBezTo>
                        <a:cubicBezTo>
                          <a:pt x="374759" y="186902"/>
                          <a:pt x="370187" y="186140"/>
                          <a:pt x="369234" y="185187"/>
                        </a:cubicBezTo>
                        <a:cubicBezTo>
                          <a:pt x="368472" y="184425"/>
                          <a:pt x="360185" y="182520"/>
                          <a:pt x="357613" y="181663"/>
                        </a:cubicBezTo>
                        <a:cubicBezTo>
                          <a:pt x="357328" y="182330"/>
                          <a:pt x="359042" y="182806"/>
                          <a:pt x="358757" y="183377"/>
                        </a:cubicBezTo>
                        <a:cubicBezTo>
                          <a:pt x="356947" y="182806"/>
                          <a:pt x="355613" y="181568"/>
                          <a:pt x="354756" y="181377"/>
                        </a:cubicBezTo>
                        <a:cubicBezTo>
                          <a:pt x="353137" y="180996"/>
                          <a:pt x="351803" y="181282"/>
                          <a:pt x="350470" y="181187"/>
                        </a:cubicBezTo>
                        <a:cubicBezTo>
                          <a:pt x="349994" y="180520"/>
                          <a:pt x="341993" y="174805"/>
                          <a:pt x="341421" y="176139"/>
                        </a:cubicBezTo>
                        <a:cubicBezTo>
                          <a:pt x="342469" y="176615"/>
                          <a:pt x="342850" y="176519"/>
                          <a:pt x="343326" y="176615"/>
                        </a:cubicBezTo>
                        <a:cubicBezTo>
                          <a:pt x="344279" y="176805"/>
                          <a:pt x="342659" y="177282"/>
                          <a:pt x="342278" y="177186"/>
                        </a:cubicBezTo>
                        <a:cubicBezTo>
                          <a:pt x="341421" y="177091"/>
                          <a:pt x="339992" y="176710"/>
                          <a:pt x="338945" y="176234"/>
                        </a:cubicBezTo>
                        <a:cubicBezTo>
                          <a:pt x="336182" y="175091"/>
                          <a:pt x="339707" y="175186"/>
                          <a:pt x="336468" y="173852"/>
                        </a:cubicBezTo>
                        <a:cubicBezTo>
                          <a:pt x="335039" y="173281"/>
                          <a:pt x="332753" y="172424"/>
                          <a:pt x="331325" y="171948"/>
                        </a:cubicBezTo>
                        <a:cubicBezTo>
                          <a:pt x="329420" y="171471"/>
                          <a:pt x="330562" y="172424"/>
                          <a:pt x="327991" y="171567"/>
                        </a:cubicBezTo>
                        <a:cubicBezTo>
                          <a:pt x="326276" y="170995"/>
                          <a:pt x="325133" y="170614"/>
                          <a:pt x="325324" y="170138"/>
                        </a:cubicBezTo>
                        <a:cubicBezTo>
                          <a:pt x="325610" y="170138"/>
                          <a:pt x="326657" y="170138"/>
                          <a:pt x="326467" y="169947"/>
                        </a:cubicBezTo>
                        <a:cubicBezTo>
                          <a:pt x="326276" y="169661"/>
                          <a:pt x="318275" y="168804"/>
                          <a:pt x="317323" y="167757"/>
                        </a:cubicBezTo>
                        <a:cubicBezTo>
                          <a:pt x="316561" y="166994"/>
                          <a:pt x="317513" y="166804"/>
                          <a:pt x="314561" y="165661"/>
                        </a:cubicBezTo>
                        <a:cubicBezTo>
                          <a:pt x="313894" y="165375"/>
                          <a:pt x="310751" y="164423"/>
                          <a:pt x="310179" y="164232"/>
                        </a:cubicBezTo>
                        <a:cubicBezTo>
                          <a:pt x="310655" y="164327"/>
                          <a:pt x="315989" y="167566"/>
                          <a:pt x="313322" y="166518"/>
                        </a:cubicBezTo>
                        <a:cubicBezTo>
                          <a:pt x="311132" y="165661"/>
                          <a:pt x="309227" y="164709"/>
                          <a:pt x="306941" y="163947"/>
                        </a:cubicBezTo>
                        <a:lnTo>
                          <a:pt x="303416" y="162708"/>
                        </a:lnTo>
                        <a:cubicBezTo>
                          <a:pt x="302654" y="162327"/>
                          <a:pt x="302273" y="162232"/>
                          <a:pt x="302178" y="162423"/>
                        </a:cubicBezTo>
                        <a:cubicBezTo>
                          <a:pt x="301226" y="162137"/>
                          <a:pt x="303321" y="161851"/>
                          <a:pt x="303226" y="161660"/>
                        </a:cubicBezTo>
                        <a:cubicBezTo>
                          <a:pt x="303035" y="161184"/>
                          <a:pt x="300654" y="160803"/>
                          <a:pt x="300178" y="160803"/>
                        </a:cubicBezTo>
                        <a:cubicBezTo>
                          <a:pt x="299511" y="160803"/>
                          <a:pt x="298082" y="160803"/>
                          <a:pt x="296844" y="160136"/>
                        </a:cubicBezTo>
                        <a:cubicBezTo>
                          <a:pt x="295701" y="159470"/>
                          <a:pt x="296844" y="159470"/>
                          <a:pt x="296368" y="158994"/>
                        </a:cubicBezTo>
                        <a:cubicBezTo>
                          <a:pt x="296939" y="159660"/>
                          <a:pt x="291986" y="158612"/>
                          <a:pt x="290843" y="158136"/>
                        </a:cubicBezTo>
                        <a:cubicBezTo>
                          <a:pt x="289605" y="157755"/>
                          <a:pt x="288081" y="157184"/>
                          <a:pt x="286938" y="156612"/>
                        </a:cubicBezTo>
                        <a:cubicBezTo>
                          <a:pt x="285890" y="156041"/>
                          <a:pt x="286652" y="156041"/>
                          <a:pt x="285509" y="155565"/>
                        </a:cubicBezTo>
                        <a:cubicBezTo>
                          <a:pt x="284557" y="155088"/>
                          <a:pt x="280366" y="153183"/>
                          <a:pt x="280080" y="153564"/>
                        </a:cubicBezTo>
                        <a:cubicBezTo>
                          <a:pt x="279794" y="153850"/>
                          <a:pt x="279413" y="153945"/>
                          <a:pt x="277794" y="153278"/>
                        </a:cubicBezTo>
                        <a:cubicBezTo>
                          <a:pt x="277794" y="153278"/>
                          <a:pt x="275413" y="152326"/>
                          <a:pt x="275413" y="152231"/>
                        </a:cubicBezTo>
                        <a:cubicBezTo>
                          <a:pt x="275508" y="152040"/>
                          <a:pt x="280175" y="152993"/>
                          <a:pt x="277413" y="151659"/>
                        </a:cubicBezTo>
                        <a:cubicBezTo>
                          <a:pt x="275032" y="150516"/>
                          <a:pt x="273794" y="150993"/>
                          <a:pt x="271508" y="149659"/>
                        </a:cubicBezTo>
                        <a:cubicBezTo>
                          <a:pt x="268936" y="148135"/>
                          <a:pt x="266936" y="147849"/>
                          <a:pt x="264554" y="147278"/>
                        </a:cubicBezTo>
                        <a:cubicBezTo>
                          <a:pt x="262745" y="146802"/>
                          <a:pt x="263221" y="146802"/>
                          <a:pt x="262268" y="146325"/>
                        </a:cubicBezTo>
                        <a:cubicBezTo>
                          <a:pt x="261602" y="145944"/>
                          <a:pt x="260078" y="145659"/>
                          <a:pt x="259316" y="145277"/>
                        </a:cubicBezTo>
                        <a:cubicBezTo>
                          <a:pt x="258363" y="145373"/>
                          <a:pt x="255125" y="144706"/>
                          <a:pt x="254553" y="143658"/>
                        </a:cubicBezTo>
                        <a:cubicBezTo>
                          <a:pt x="254458" y="143373"/>
                          <a:pt x="253791" y="141468"/>
                          <a:pt x="251791" y="141563"/>
                        </a:cubicBezTo>
                        <a:cubicBezTo>
                          <a:pt x="250838" y="141658"/>
                          <a:pt x="250934" y="141944"/>
                          <a:pt x="248838" y="140991"/>
                        </a:cubicBezTo>
                        <a:cubicBezTo>
                          <a:pt x="247695" y="140515"/>
                          <a:pt x="248648" y="140420"/>
                          <a:pt x="248171" y="140039"/>
                        </a:cubicBezTo>
                        <a:cubicBezTo>
                          <a:pt x="247600" y="139562"/>
                          <a:pt x="246171" y="139086"/>
                          <a:pt x="245314" y="138705"/>
                        </a:cubicBezTo>
                        <a:lnTo>
                          <a:pt x="244933" y="139467"/>
                        </a:lnTo>
                        <a:cubicBezTo>
                          <a:pt x="245695" y="139848"/>
                          <a:pt x="246838" y="140515"/>
                          <a:pt x="247028" y="140896"/>
                        </a:cubicBezTo>
                        <a:cubicBezTo>
                          <a:pt x="247409" y="141468"/>
                          <a:pt x="243599" y="139848"/>
                          <a:pt x="243028" y="139658"/>
                        </a:cubicBezTo>
                        <a:cubicBezTo>
                          <a:pt x="240361" y="138610"/>
                          <a:pt x="241885" y="138705"/>
                          <a:pt x="239694" y="137467"/>
                        </a:cubicBezTo>
                        <a:cubicBezTo>
                          <a:pt x="239313" y="137277"/>
                          <a:pt x="235979" y="135467"/>
                          <a:pt x="235598" y="135372"/>
                        </a:cubicBezTo>
                        <a:cubicBezTo>
                          <a:pt x="234551" y="135276"/>
                          <a:pt x="235503" y="136038"/>
                          <a:pt x="233217" y="135086"/>
                        </a:cubicBezTo>
                        <a:cubicBezTo>
                          <a:pt x="232074" y="134610"/>
                          <a:pt x="230931" y="133943"/>
                          <a:pt x="230360" y="133943"/>
                        </a:cubicBezTo>
                        <a:cubicBezTo>
                          <a:pt x="228931" y="133943"/>
                          <a:pt x="221787" y="130419"/>
                          <a:pt x="219882" y="129561"/>
                        </a:cubicBezTo>
                        <a:cubicBezTo>
                          <a:pt x="217977" y="128609"/>
                          <a:pt x="218453" y="128704"/>
                          <a:pt x="217882" y="128037"/>
                        </a:cubicBezTo>
                        <a:cubicBezTo>
                          <a:pt x="217406" y="127466"/>
                          <a:pt x="214548" y="126227"/>
                          <a:pt x="213405" y="125751"/>
                        </a:cubicBezTo>
                        <a:cubicBezTo>
                          <a:pt x="212071" y="124894"/>
                          <a:pt x="209690" y="123751"/>
                          <a:pt x="208738" y="123942"/>
                        </a:cubicBezTo>
                        <a:cubicBezTo>
                          <a:pt x="208166" y="124037"/>
                          <a:pt x="207214" y="123465"/>
                          <a:pt x="205880" y="122894"/>
                        </a:cubicBezTo>
                        <a:cubicBezTo>
                          <a:pt x="205023" y="122513"/>
                          <a:pt x="204737" y="122703"/>
                          <a:pt x="203499" y="122227"/>
                        </a:cubicBezTo>
                        <a:cubicBezTo>
                          <a:pt x="201499" y="121465"/>
                          <a:pt x="200356" y="120703"/>
                          <a:pt x="198546" y="119846"/>
                        </a:cubicBezTo>
                        <a:cubicBezTo>
                          <a:pt x="196451" y="118893"/>
                          <a:pt x="190831" y="118227"/>
                          <a:pt x="192355" y="119274"/>
                        </a:cubicBezTo>
                        <a:cubicBezTo>
                          <a:pt x="192260" y="119179"/>
                          <a:pt x="194450" y="120036"/>
                          <a:pt x="194831" y="120227"/>
                        </a:cubicBezTo>
                        <a:cubicBezTo>
                          <a:pt x="195974" y="120798"/>
                          <a:pt x="197212" y="121465"/>
                          <a:pt x="197975" y="122036"/>
                        </a:cubicBezTo>
                        <a:cubicBezTo>
                          <a:pt x="200451" y="123465"/>
                          <a:pt x="203309" y="124989"/>
                          <a:pt x="206261" y="126132"/>
                        </a:cubicBezTo>
                        <a:cubicBezTo>
                          <a:pt x="208262" y="126990"/>
                          <a:pt x="206737" y="125180"/>
                          <a:pt x="209595" y="126323"/>
                        </a:cubicBezTo>
                        <a:cubicBezTo>
                          <a:pt x="211500" y="127085"/>
                          <a:pt x="212643" y="127752"/>
                          <a:pt x="213881" y="128609"/>
                        </a:cubicBezTo>
                        <a:cubicBezTo>
                          <a:pt x="213691" y="128894"/>
                          <a:pt x="213881" y="129085"/>
                          <a:pt x="215215" y="129657"/>
                        </a:cubicBezTo>
                        <a:cubicBezTo>
                          <a:pt x="217596" y="130704"/>
                          <a:pt x="216358" y="130133"/>
                          <a:pt x="217215" y="129942"/>
                        </a:cubicBezTo>
                        <a:cubicBezTo>
                          <a:pt x="217596" y="129847"/>
                          <a:pt x="219406" y="130514"/>
                          <a:pt x="220073" y="130990"/>
                        </a:cubicBezTo>
                        <a:cubicBezTo>
                          <a:pt x="221501" y="132133"/>
                          <a:pt x="218263" y="131466"/>
                          <a:pt x="221882" y="133085"/>
                        </a:cubicBezTo>
                        <a:cubicBezTo>
                          <a:pt x="223120" y="133657"/>
                          <a:pt x="226264" y="134610"/>
                          <a:pt x="226454" y="134228"/>
                        </a:cubicBezTo>
                        <a:cubicBezTo>
                          <a:pt x="227121" y="134419"/>
                          <a:pt x="228169" y="134991"/>
                          <a:pt x="228931" y="135276"/>
                        </a:cubicBezTo>
                        <a:cubicBezTo>
                          <a:pt x="229883" y="135657"/>
                          <a:pt x="236741" y="137943"/>
                          <a:pt x="237122" y="138229"/>
                        </a:cubicBezTo>
                        <a:cubicBezTo>
                          <a:pt x="238170" y="139086"/>
                          <a:pt x="233312" y="137753"/>
                          <a:pt x="233217" y="137943"/>
                        </a:cubicBezTo>
                        <a:cubicBezTo>
                          <a:pt x="233312" y="137753"/>
                          <a:pt x="241885" y="140896"/>
                          <a:pt x="242933" y="141086"/>
                        </a:cubicBezTo>
                        <a:cubicBezTo>
                          <a:pt x="244552" y="141372"/>
                          <a:pt x="245695" y="141944"/>
                          <a:pt x="247028" y="142896"/>
                        </a:cubicBezTo>
                        <a:cubicBezTo>
                          <a:pt x="249124" y="144420"/>
                          <a:pt x="249124" y="143753"/>
                          <a:pt x="250648" y="144420"/>
                        </a:cubicBezTo>
                        <a:cubicBezTo>
                          <a:pt x="252362" y="145087"/>
                          <a:pt x="252838" y="145277"/>
                          <a:pt x="253886" y="146040"/>
                        </a:cubicBezTo>
                        <a:cubicBezTo>
                          <a:pt x="254267" y="146325"/>
                          <a:pt x="254744" y="146516"/>
                          <a:pt x="255315" y="146706"/>
                        </a:cubicBezTo>
                        <a:cubicBezTo>
                          <a:pt x="256553" y="147087"/>
                          <a:pt x="257601" y="147087"/>
                          <a:pt x="256744" y="146420"/>
                        </a:cubicBezTo>
                        <a:cubicBezTo>
                          <a:pt x="256363" y="145944"/>
                          <a:pt x="256363" y="145468"/>
                          <a:pt x="258077" y="146325"/>
                        </a:cubicBezTo>
                        <a:cubicBezTo>
                          <a:pt x="259601" y="147183"/>
                          <a:pt x="259696" y="147659"/>
                          <a:pt x="261220" y="148516"/>
                        </a:cubicBezTo>
                        <a:cubicBezTo>
                          <a:pt x="262745" y="149373"/>
                          <a:pt x="264745" y="149850"/>
                          <a:pt x="266269" y="150326"/>
                        </a:cubicBezTo>
                        <a:cubicBezTo>
                          <a:pt x="267507" y="150802"/>
                          <a:pt x="268745" y="151374"/>
                          <a:pt x="269793" y="151945"/>
                        </a:cubicBezTo>
                        <a:cubicBezTo>
                          <a:pt x="270079" y="152231"/>
                          <a:pt x="270460" y="152421"/>
                          <a:pt x="270936" y="152707"/>
                        </a:cubicBezTo>
                        <a:cubicBezTo>
                          <a:pt x="272936" y="153564"/>
                          <a:pt x="272555" y="152993"/>
                          <a:pt x="274651" y="153755"/>
                        </a:cubicBezTo>
                        <a:cubicBezTo>
                          <a:pt x="275984" y="154326"/>
                          <a:pt x="276842" y="154802"/>
                          <a:pt x="278175" y="155374"/>
                        </a:cubicBezTo>
                        <a:cubicBezTo>
                          <a:pt x="281223" y="156708"/>
                          <a:pt x="285224" y="158232"/>
                          <a:pt x="287986" y="158803"/>
                        </a:cubicBezTo>
                        <a:cubicBezTo>
                          <a:pt x="289891" y="159184"/>
                          <a:pt x="290462" y="159375"/>
                          <a:pt x="290177" y="159946"/>
                        </a:cubicBezTo>
                        <a:cubicBezTo>
                          <a:pt x="288462" y="159660"/>
                          <a:pt x="290558" y="160613"/>
                          <a:pt x="291796" y="160994"/>
                        </a:cubicBezTo>
                        <a:cubicBezTo>
                          <a:pt x="293510" y="161660"/>
                          <a:pt x="295606" y="162423"/>
                          <a:pt x="297225" y="162899"/>
                        </a:cubicBezTo>
                        <a:cubicBezTo>
                          <a:pt x="298463" y="163185"/>
                          <a:pt x="299702" y="163280"/>
                          <a:pt x="301511" y="164137"/>
                        </a:cubicBezTo>
                        <a:cubicBezTo>
                          <a:pt x="301226" y="164709"/>
                          <a:pt x="305798" y="166233"/>
                          <a:pt x="307321" y="166614"/>
                        </a:cubicBezTo>
                        <a:cubicBezTo>
                          <a:pt x="308845" y="167090"/>
                          <a:pt x="311417" y="166899"/>
                          <a:pt x="311894" y="167376"/>
                        </a:cubicBezTo>
                        <a:cubicBezTo>
                          <a:pt x="313227" y="168519"/>
                          <a:pt x="313608" y="168900"/>
                          <a:pt x="316561" y="170043"/>
                        </a:cubicBezTo>
                        <a:cubicBezTo>
                          <a:pt x="320847" y="171662"/>
                          <a:pt x="325419" y="173376"/>
                          <a:pt x="329705" y="174805"/>
                        </a:cubicBezTo>
                        <a:cubicBezTo>
                          <a:pt x="331229" y="175281"/>
                          <a:pt x="332849" y="175758"/>
                          <a:pt x="334468" y="176234"/>
                        </a:cubicBezTo>
                        <a:cubicBezTo>
                          <a:pt x="335420" y="176519"/>
                          <a:pt x="336278" y="176519"/>
                          <a:pt x="337040" y="176805"/>
                        </a:cubicBezTo>
                        <a:cubicBezTo>
                          <a:pt x="338278" y="177282"/>
                          <a:pt x="339135" y="178139"/>
                          <a:pt x="339992" y="178710"/>
                        </a:cubicBezTo>
                        <a:cubicBezTo>
                          <a:pt x="341135" y="179377"/>
                          <a:pt x="342659" y="180044"/>
                          <a:pt x="344088" y="180615"/>
                        </a:cubicBezTo>
                        <a:cubicBezTo>
                          <a:pt x="346088" y="181377"/>
                          <a:pt x="347898" y="181949"/>
                          <a:pt x="348088" y="181473"/>
                        </a:cubicBezTo>
                        <a:cubicBezTo>
                          <a:pt x="347898" y="181949"/>
                          <a:pt x="352661" y="182711"/>
                          <a:pt x="353708" y="182901"/>
                        </a:cubicBezTo>
                        <a:cubicBezTo>
                          <a:pt x="354280" y="182997"/>
                          <a:pt x="356566" y="184425"/>
                          <a:pt x="357709" y="184902"/>
                        </a:cubicBezTo>
                        <a:cubicBezTo>
                          <a:pt x="359423" y="185568"/>
                          <a:pt x="361614" y="186330"/>
                          <a:pt x="363424" y="186711"/>
                        </a:cubicBezTo>
                        <a:cubicBezTo>
                          <a:pt x="365043" y="187092"/>
                          <a:pt x="364567" y="186330"/>
                          <a:pt x="364662" y="186044"/>
                        </a:cubicBezTo>
                        <a:cubicBezTo>
                          <a:pt x="365424" y="186330"/>
                          <a:pt x="367234" y="186807"/>
                          <a:pt x="367901" y="187092"/>
                        </a:cubicBezTo>
                        <a:cubicBezTo>
                          <a:pt x="367805" y="187187"/>
                          <a:pt x="367805" y="187283"/>
                          <a:pt x="367996" y="187473"/>
                        </a:cubicBezTo>
                        <a:cubicBezTo>
                          <a:pt x="368472" y="187759"/>
                          <a:pt x="369996" y="188140"/>
                          <a:pt x="370663" y="188331"/>
                        </a:cubicBezTo>
                        <a:cubicBezTo>
                          <a:pt x="371234" y="188521"/>
                          <a:pt x="371425" y="188997"/>
                          <a:pt x="372377" y="189283"/>
                        </a:cubicBezTo>
                        <a:cubicBezTo>
                          <a:pt x="373425" y="189664"/>
                          <a:pt x="374568" y="190045"/>
                          <a:pt x="375616" y="190331"/>
                        </a:cubicBezTo>
                        <a:cubicBezTo>
                          <a:pt x="379045" y="191283"/>
                          <a:pt x="380474" y="191378"/>
                          <a:pt x="383426" y="191855"/>
                        </a:cubicBezTo>
                        <a:cubicBezTo>
                          <a:pt x="387046" y="192522"/>
                          <a:pt x="385998" y="192617"/>
                          <a:pt x="385712" y="193284"/>
                        </a:cubicBezTo>
                        <a:cubicBezTo>
                          <a:pt x="385808" y="192902"/>
                          <a:pt x="387808" y="193950"/>
                          <a:pt x="388856" y="193950"/>
                        </a:cubicBezTo>
                        <a:cubicBezTo>
                          <a:pt x="389046" y="193950"/>
                          <a:pt x="389332" y="193474"/>
                          <a:pt x="389522" y="193569"/>
                        </a:cubicBezTo>
                        <a:cubicBezTo>
                          <a:pt x="390951" y="194045"/>
                          <a:pt x="390475" y="194522"/>
                          <a:pt x="391713" y="194903"/>
                        </a:cubicBezTo>
                        <a:cubicBezTo>
                          <a:pt x="393428" y="195474"/>
                          <a:pt x="394761" y="195284"/>
                          <a:pt x="396476" y="195665"/>
                        </a:cubicBezTo>
                        <a:cubicBezTo>
                          <a:pt x="399238" y="196332"/>
                          <a:pt x="397428" y="196236"/>
                          <a:pt x="396380" y="196141"/>
                        </a:cubicBezTo>
                        <a:cubicBezTo>
                          <a:pt x="394761" y="195951"/>
                          <a:pt x="394856" y="196712"/>
                          <a:pt x="397237" y="197379"/>
                        </a:cubicBezTo>
                        <a:cubicBezTo>
                          <a:pt x="399524" y="197951"/>
                          <a:pt x="402191" y="198332"/>
                          <a:pt x="402381" y="197760"/>
                        </a:cubicBezTo>
                        <a:cubicBezTo>
                          <a:pt x="401810" y="199284"/>
                          <a:pt x="417145" y="202427"/>
                          <a:pt x="416764" y="203285"/>
                        </a:cubicBezTo>
                        <a:cubicBezTo>
                          <a:pt x="419336" y="204714"/>
                          <a:pt x="422288" y="204523"/>
                          <a:pt x="425432" y="205285"/>
                        </a:cubicBezTo>
                        <a:cubicBezTo>
                          <a:pt x="427813" y="205952"/>
                          <a:pt x="430194" y="206523"/>
                          <a:pt x="432575" y="207190"/>
                        </a:cubicBezTo>
                        <a:cubicBezTo>
                          <a:pt x="435719" y="207857"/>
                          <a:pt x="438957" y="208619"/>
                          <a:pt x="441815" y="209285"/>
                        </a:cubicBezTo>
                        <a:cubicBezTo>
                          <a:pt x="444196" y="209952"/>
                          <a:pt x="444672" y="210524"/>
                          <a:pt x="447625" y="211286"/>
                        </a:cubicBezTo>
                        <a:cubicBezTo>
                          <a:pt x="448768" y="211572"/>
                          <a:pt x="450578" y="212048"/>
                          <a:pt x="451435" y="212048"/>
                        </a:cubicBezTo>
                        <a:cubicBezTo>
                          <a:pt x="451911" y="212048"/>
                          <a:pt x="451625" y="211667"/>
                          <a:pt x="452578" y="211857"/>
                        </a:cubicBezTo>
                        <a:cubicBezTo>
                          <a:pt x="454864" y="212524"/>
                          <a:pt x="454864" y="213381"/>
                          <a:pt x="454673" y="213762"/>
                        </a:cubicBezTo>
                        <a:cubicBezTo>
                          <a:pt x="454959" y="213000"/>
                          <a:pt x="474295" y="218620"/>
                          <a:pt x="476962" y="219382"/>
                        </a:cubicBezTo>
                        <a:cubicBezTo>
                          <a:pt x="479629" y="220144"/>
                          <a:pt x="482772" y="221097"/>
                          <a:pt x="485344" y="221668"/>
                        </a:cubicBezTo>
                        <a:cubicBezTo>
                          <a:pt x="487820" y="222144"/>
                          <a:pt x="490487" y="222525"/>
                          <a:pt x="492773" y="222811"/>
                        </a:cubicBezTo>
                        <a:cubicBezTo>
                          <a:pt x="493535" y="222906"/>
                          <a:pt x="496774" y="222620"/>
                          <a:pt x="495440" y="222335"/>
                        </a:cubicBezTo>
                        <a:cubicBezTo>
                          <a:pt x="497345" y="222716"/>
                          <a:pt x="495631" y="223668"/>
                          <a:pt x="498774" y="223954"/>
                        </a:cubicBezTo>
                        <a:cubicBezTo>
                          <a:pt x="499155" y="223954"/>
                          <a:pt x="502203" y="224049"/>
                          <a:pt x="502870" y="224335"/>
                        </a:cubicBezTo>
                        <a:cubicBezTo>
                          <a:pt x="503251" y="224526"/>
                          <a:pt x="500393" y="224907"/>
                          <a:pt x="502203" y="225192"/>
                        </a:cubicBezTo>
                        <a:cubicBezTo>
                          <a:pt x="504394" y="225573"/>
                          <a:pt x="508394" y="226050"/>
                          <a:pt x="508585" y="225478"/>
                        </a:cubicBezTo>
                        <a:cubicBezTo>
                          <a:pt x="510013" y="225669"/>
                          <a:pt x="511347" y="226716"/>
                          <a:pt x="511728" y="227002"/>
                        </a:cubicBezTo>
                        <a:cubicBezTo>
                          <a:pt x="512109" y="227097"/>
                          <a:pt x="516205" y="228526"/>
                          <a:pt x="516491" y="228526"/>
                        </a:cubicBezTo>
                        <a:cubicBezTo>
                          <a:pt x="517348" y="228335"/>
                          <a:pt x="517157" y="227669"/>
                          <a:pt x="519538" y="228145"/>
                        </a:cubicBezTo>
                        <a:cubicBezTo>
                          <a:pt x="521348" y="228526"/>
                          <a:pt x="522491" y="229002"/>
                          <a:pt x="524492" y="229383"/>
                        </a:cubicBezTo>
                        <a:cubicBezTo>
                          <a:pt x="526396" y="229669"/>
                          <a:pt x="526682" y="229478"/>
                          <a:pt x="528683" y="229955"/>
                        </a:cubicBezTo>
                        <a:cubicBezTo>
                          <a:pt x="531064" y="230526"/>
                          <a:pt x="531635" y="231098"/>
                          <a:pt x="534112" y="231765"/>
                        </a:cubicBezTo>
                        <a:cubicBezTo>
                          <a:pt x="535826" y="232241"/>
                          <a:pt x="538684" y="232717"/>
                          <a:pt x="538779" y="232145"/>
                        </a:cubicBezTo>
                        <a:cubicBezTo>
                          <a:pt x="539160" y="232336"/>
                          <a:pt x="542779" y="233860"/>
                          <a:pt x="542684" y="233669"/>
                        </a:cubicBezTo>
                        <a:cubicBezTo>
                          <a:pt x="542494" y="233384"/>
                          <a:pt x="540494" y="232145"/>
                          <a:pt x="543351" y="232908"/>
                        </a:cubicBezTo>
                        <a:cubicBezTo>
                          <a:pt x="544780" y="233289"/>
                          <a:pt x="545446" y="233669"/>
                          <a:pt x="546685" y="234051"/>
                        </a:cubicBezTo>
                        <a:cubicBezTo>
                          <a:pt x="549257" y="234812"/>
                          <a:pt x="554305" y="235670"/>
                          <a:pt x="555734" y="235289"/>
                        </a:cubicBezTo>
                        <a:cubicBezTo>
                          <a:pt x="554876" y="235479"/>
                          <a:pt x="559448" y="236908"/>
                          <a:pt x="560591" y="237099"/>
                        </a:cubicBezTo>
                        <a:cubicBezTo>
                          <a:pt x="560687" y="236527"/>
                          <a:pt x="562115" y="236908"/>
                          <a:pt x="564020" y="237289"/>
                        </a:cubicBezTo>
                        <a:cubicBezTo>
                          <a:pt x="566211" y="237670"/>
                          <a:pt x="565163" y="237575"/>
                          <a:pt x="565925" y="237289"/>
                        </a:cubicBezTo>
                        <a:cubicBezTo>
                          <a:pt x="567068" y="237003"/>
                          <a:pt x="571926" y="238527"/>
                          <a:pt x="573545" y="238813"/>
                        </a:cubicBezTo>
                        <a:cubicBezTo>
                          <a:pt x="574688" y="239003"/>
                          <a:pt x="574974" y="238718"/>
                          <a:pt x="576498" y="238908"/>
                        </a:cubicBezTo>
                        <a:cubicBezTo>
                          <a:pt x="578689" y="239289"/>
                          <a:pt x="580784" y="239575"/>
                          <a:pt x="582880" y="239861"/>
                        </a:cubicBezTo>
                        <a:cubicBezTo>
                          <a:pt x="586976" y="240527"/>
                          <a:pt x="589166" y="240718"/>
                          <a:pt x="591167" y="240147"/>
                        </a:cubicBezTo>
                        <a:cubicBezTo>
                          <a:pt x="590500" y="240337"/>
                          <a:pt x="588976" y="240527"/>
                          <a:pt x="589262" y="240909"/>
                        </a:cubicBezTo>
                        <a:cubicBezTo>
                          <a:pt x="589643" y="241385"/>
                          <a:pt x="591929" y="241290"/>
                          <a:pt x="592405" y="241194"/>
                        </a:cubicBezTo>
                        <a:cubicBezTo>
                          <a:pt x="595167" y="240813"/>
                          <a:pt x="596786" y="241385"/>
                          <a:pt x="598310" y="242433"/>
                        </a:cubicBezTo>
                        <a:cubicBezTo>
                          <a:pt x="599358" y="243194"/>
                          <a:pt x="603549" y="241670"/>
                          <a:pt x="603359" y="242718"/>
                        </a:cubicBezTo>
                        <a:cubicBezTo>
                          <a:pt x="603263" y="243385"/>
                          <a:pt x="610026" y="244433"/>
                          <a:pt x="610217" y="243576"/>
                        </a:cubicBezTo>
                        <a:cubicBezTo>
                          <a:pt x="610121" y="243957"/>
                          <a:pt x="611169" y="244337"/>
                          <a:pt x="612407" y="244719"/>
                        </a:cubicBezTo>
                        <a:cubicBezTo>
                          <a:pt x="613074" y="244909"/>
                          <a:pt x="614027" y="244909"/>
                          <a:pt x="615170" y="245100"/>
                        </a:cubicBezTo>
                        <a:cubicBezTo>
                          <a:pt x="617075" y="245385"/>
                          <a:pt x="617837" y="245766"/>
                          <a:pt x="619742" y="246147"/>
                        </a:cubicBezTo>
                        <a:cubicBezTo>
                          <a:pt x="621646" y="246433"/>
                          <a:pt x="622885" y="246147"/>
                          <a:pt x="624409" y="246338"/>
                        </a:cubicBezTo>
                        <a:cubicBezTo>
                          <a:pt x="626314" y="246528"/>
                          <a:pt x="628219" y="246814"/>
                          <a:pt x="630124" y="247100"/>
                        </a:cubicBezTo>
                        <a:cubicBezTo>
                          <a:pt x="632886" y="247481"/>
                          <a:pt x="634982" y="247957"/>
                          <a:pt x="637934" y="248148"/>
                        </a:cubicBezTo>
                        <a:cubicBezTo>
                          <a:pt x="639363" y="248243"/>
                          <a:pt x="640982" y="247767"/>
                          <a:pt x="641649" y="247862"/>
                        </a:cubicBezTo>
                        <a:cubicBezTo>
                          <a:pt x="642602" y="247957"/>
                          <a:pt x="643078" y="248719"/>
                          <a:pt x="644030" y="249005"/>
                        </a:cubicBezTo>
                        <a:cubicBezTo>
                          <a:pt x="645459" y="249386"/>
                          <a:pt x="646507" y="248910"/>
                          <a:pt x="646983" y="248719"/>
                        </a:cubicBezTo>
                        <a:cubicBezTo>
                          <a:pt x="647364" y="248528"/>
                          <a:pt x="647745" y="247481"/>
                          <a:pt x="649650" y="248148"/>
                        </a:cubicBezTo>
                        <a:cubicBezTo>
                          <a:pt x="651269" y="248719"/>
                          <a:pt x="651841" y="249291"/>
                          <a:pt x="654127" y="249672"/>
                        </a:cubicBezTo>
                        <a:cubicBezTo>
                          <a:pt x="657175" y="250243"/>
                          <a:pt x="658794" y="248814"/>
                          <a:pt x="661366" y="249957"/>
                        </a:cubicBezTo>
                        <a:cubicBezTo>
                          <a:pt x="662890" y="250624"/>
                          <a:pt x="669176" y="251005"/>
                          <a:pt x="671272" y="251100"/>
                        </a:cubicBezTo>
                        <a:cubicBezTo>
                          <a:pt x="673462" y="251195"/>
                          <a:pt x="675368" y="251195"/>
                          <a:pt x="677558" y="251577"/>
                        </a:cubicBezTo>
                        <a:cubicBezTo>
                          <a:pt x="678130" y="251672"/>
                          <a:pt x="682607" y="252815"/>
                          <a:pt x="682416" y="252719"/>
                        </a:cubicBezTo>
                        <a:cubicBezTo>
                          <a:pt x="682226" y="252434"/>
                          <a:pt x="680702" y="252053"/>
                          <a:pt x="682321" y="251958"/>
                        </a:cubicBezTo>
                        <a:cubicBezTo>
                          <a:pt x="683178" y="251958"/>
                          <a:pt x="684321" y="252053"/>
                          <a:pt x="685274" y="252148"/>
                        </a:cubicBezTo>
                        <a:cubicBezTo>
                          <a:pt x="687179" y="252339"/>
                          <a:pt x="690322" y="252910"/>
                          <a:pt x="690322" y="253482"/>
                        </a:cubicBezTo>
                        <a:cubicBezTo>
                          <a:pt x="690512" y="251672"/>
                          <a:pt x="693465" y="254148"/>
                          <a:pt x="696323" y="254053"/>
                        </a:cubicBezTo>
                        <a:cubicBezTo>
                          <a:pt x="698799" y="253958"/>
                          <a:pt x="699180" y="253196"/>
                          <a:pt x="702133" y="253196"/>
                        </a:cubicBezTo>
                        <a:cubicBezTo>
                          <a:pt x="702990" y="253196"/>
                          <a:pt x="705276" y="253672"/>
                          <a:pt x="706229" y="253767"/>
                        </a:cubicBezTo>
                        <a:cubicBezTo>
                          <a:pt x="710515" y="254244"/>
                          <a:pt x="708896" y="253291"/>
                          <a:pt x="713277" y="253767"/>
                        </a:cubicBezTo>
                        <a:cubicBezTo>
                          <a:pt x="716135" y="254053"/>
                          <a:pt x="718040" y="254244"/>
                          <a:pt x="721087" y="254244"/>
                        </a:cubicBezTo>
                        <a:cubicBezTo>
                          <a:pt x="721945" y="254244"/>
                          <a:pt x="724707" y="253958"/>
                          <a:pt x="724898" y="254053"/>
                        </a:cubicBezTo>
                        <a:cubicBezTo>
                          <a:pt x="729374" y="254339"/>
                          <a:pt x="734232" y="255958"/>
                          <a:pt x="738899" y="255482"/>
                        </a:cubicBezTo>
                        <a:cubicBezTo>
                          <a:pt x="741185" y="255291"/>
                          <a:pt x="739090" y="255006"/>
                          <a:pt x="741947" y="255101"/>
                        </a:cubicBezTo>
                        <a:cubicBezTo>
                          <a:pt x="742804" y="255291"/>
                          <a:pt x="743852" y="255577"/>
                          <a:pt x="745091" y="255672"/>
                        </a:cubicBezTo>
                        <a:cubicBezTo>
                          <a:pt x="745662" y="255672"/>
                          <a:pt x="745567" y="255386"/>
                          <a:pt x="746519" y="255386"/>
                        </a:cubicBezTo>
                        <a:cubicBezTo>
                          <a:pt x="751949" y="255672"/>
                          <a:pt x="762712" y="257673"/>
                          <a:pt x="767665" y="256625"/>
                        </a:cubicBezTo>
                        <a:cubicBezTo>
                          <a:pt x="769379" y="256720"/>
                          <a:pt x="765855" y="257006"/>
                          <a:pt x="767665" y="256625"/>
                        </a:cubicBezTo>
                        <a:close/>
                      </a:path>
                    </a:pathLst>
                  </a:custGeom>
                  <a:solidFill>
                    <a:srgbClr val="92959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552" name="Google Shape;3552;p67"/>
              <p:cNvGrpSpPr/>
              <p:nvPr/>
            </p:nvGrpSpPr>
            <p:grpSpPr>
              <a:xfrm>
                <a:off x="6255784" y="3834934"/>
                <a:ext cx="936851" cy="783423"/>
                <a:chOff x="6255784" y="3834934"/>
                <a:chExt cx="936851" cy="783423"/>
              </a:xfrm>
            </p:grpSpPr>
            <p:grpSp>
              <p:nvGrpSpPr>
                <p:cNvPr id="3553" name="Google Shape;3553;p67"/>
                <p:cNvGrpSpPr/>
                <p:nvPr/>
              </p:nvGrpSpPr>
              <p:grpSpPr>
                <a:xfrm>
                  <a:off x="6255784" y="3834934"/>
                  <a:ext cx="936757" cy="257083"/>
                  <a:chOff x="6255784" y="3834934"/>
                  <a:chExt cx="936757" cy="257083"/>
                </a:xfrm>
              </p:grpSpPr>
              <p:sp>
                <p:nvSpPr>
                  <p:cNvPr id="3554" name="Google Shape;3554;p67"/>
                  <p:cNvSpPr/>
                  <p:nvPr/>
                </p:nvSpPr>
                <p:spPr>
                  <a:xfrm>
                    <a:off x="6259340" y="3837663"/>
                    <a:ext cx="932052" cy="2518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2052" h="251895" extrusionOk="0">
                        <a:moveTo>
                          <a:pt x="766680" y="251896"/>
                        </a:moveTo>
                        <a:cubicBezTo>
                          <a:pt x="358534" y="251896"/>
                          <a:pt x="7538" y="17866"/>
                          <a:pt x="3632" y="15199"/>
                        </a:cubicBezTo>
                        <a:cubicBezTo>
                          <a:pt x="-177" y="12628"/>
                          <a:pt x="-1130" y="7484"/>
                          <a:pt x="1442" y="3674"/>
                        </a:cubicBezTo>
                        <a:cubicBezTo>
                          <a:pt x="4014" y="-136"/>
                          <a:pt x="9157" y="-1184"/>
                          <a:pt x="12967" y="1483"/>
                        </a:cubicBezTo>
                        <a:cubicBezTo>
                          <a:pt x="17348" y="4436"/>
                          <a:pt x="457689" y="297901"/>
                          <a:pt x="922414" y="223130"/>
                        </a:cubicBezTo>
                        <a:cubicBezTo>
                          <a:pt x="926986" y="222368"/>
                          <a:pt x="931272" y="225511"/>
                          <a:pt x="931939" y="229988"/>
                        </a:cubicBezTo>
                        <a:cubicBezTo>
                          <a:pt x="932701" y="234560"/>
                          <a:pt x="929558" y="238847"/>
                          <a:pt x="925081" y="239513"/>
                        </a:cubicBezTo>
                        <a:cubicBezTo>
                          <a:pt x="871741" y="248086"/>
                          <a:pt x="818782" y="251896"/>
                          <a:pt x="766680" y="251896"/>
                        </a:cubicBezTo>
                        <a:close/>
                      </a:path>
                    </a:pathLst>
                  </a:custGeom>
                  <a:solidFill>
                    <a:srgbClr val="92959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55" name="Google Shape;3555;p67"/>
                  <p:cNvSpPr/>
                  <p:nvPr/>
                </p:nvSpPr>
                <p:spPr>
                  <a:xfrm>
                    <a:off x="6255784" y="3834934"/>
                    <a:ext cx="936757" cy="2570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757" h="257083" extrusionOk="0">
                        <a:moveTo>
                          <a:pt x="861962" y="253005"/>
                        </a:moveTo>
                        <a:cubicBezTo>
                          <a:pt x="861867" y="251195"/>
                          <a:pt x="855866" y="253577"/>
                          <a:pt x="860248" y="253196"/>
                        </a:cubicBezTo>
                        <a:cubicBezTo>
                          <a:pt x="860819" y="253196"/>
                          <a:pt x="861391" y="253101"/>
                          <a:pt x="861962" y="253005"/>
                        </a:cubicBezTo>
                        <a:close/>
                        <a:moveTo>
                          <a:pt x="583737" y="219573"/>
                        </a:moveTo>
                        <a:cubicBezTo>
                          <a:pt x="583356" y="221287"/>
                          <a:pt x="589738" y="220620"/>
                          <a:pt x="585452" y="219858"/>
                        </a:cubicBezTo>
                        <a:cubicBezTo>
                          <a:pt x="584880" y="219763"/>
                          <a:pt x="584213" y="219668"/>
                          <a:pt x="583737" y="219573"/>
                        </a:cubicBezTo>
                        <a:close/>
                        <a:moveTo>
                          <a:pt x="541256" y="213000"/>
                        </a:moveTo>
                        <a:cubicBezTo>
                          <a:pt x="541256" y="213095"/>
                          <a:pt x="542684" y="213762"/>
                          <a:pt x="542875" y="213762"/>
                        </a:cubicBezTo>
                        <a:cubicBezTo>
                          <a:pt x="544113" y="214048"/>
                          <a:pt x="544970" y="213572"/>
                          <a:pt x="544780" y="213286"/>
                        </a:cubicBezTo>
                        <a:cubicBezTo>
                          <a:pt x="543542" y="213000"/>
                          <a:pt x="541446" y="212524"/>
                          <a:pt x="541256" y="213000"/>
                        </a:cubicBezTo>
                        <a:close/>
                        <a:moveTo>
                          <a:pt x="221787" y="116036"/>
                        </a:moveTo>
                        <a:cubicBezTo>
                          <a:pt x="222644" y="116798"/>
                          <a:pt x="224168" y="117369"/>
                          <a:pt x="225788" y="118036"/>
                        </a:cubicBezTo>
                        <a:cubicBezTo>
                          <a:pt x="225978" y="117750"/>
                          <a:pt x="225788" y="117560"/>
                          <a:pt x="224359" y="116988"/>
                        </a:cubicBezTo>
                        <a:cubicBezTo>
                          <a:pt x="224168" y="116893"/>
                          <a:pt x="221311" y="115560"/>
                          <a:pt x="221787" y="116036"/>
                        </a:cubicBezTo>
                        <a:close/>
                        <a:moveTo>
                          <a:pt x="80436" y="43932"/>
                        </a:moveTo>
                        <a:cubicBezTo>
                          <a:pt x="82341" y="44979"/>
                          <a:pt x="83103" y="44503"/>
                          <a:pt x="80912" y="43265"/>
                        </a:cubicBezTo>
                        <a:cubicBezTo>
                          <a:pt x="78912" y="42122"/>
                          <a:pt x="78817" y="42979"/>
                          <a:pt x="80436" y="43932"/>
                        </a:cubicBezTo>
                        <a:close/>
                        <a:moveTo>
                          <a:pt x="71292" y="39169"/>
                        </a:moveTo>
                        <a:cubicBezTo>
                          <a:pt x="72340" y="39455"/>
                          <a:pt x="73388" y="39931"/>
                          <a:pt x="73197" y="39360"/>
                        </a:cubicBezTo>
                        <a:cubicBezTo>
                          <a:pt x="70244" y="37645"/>
                          <a:pt x="69673" y="37645"/>
                          <a:pt x="71292" y="39169"/>
                        </a:cubicBezTo>
                        <a:close/>
                        <a:moveTo>
                          <a:pt x="830054" y="253862"/>
                        </a:moveTo>
                        <a:cubicBezTo>
                          <a:pt x="829101" y="254244"/>
                          <a:pt x="827387" y="254244"/>
                          <a:pt x="825958" y="254244"/>
                        </a:cubicBezTo>
                        <a:cubicBezTo>
                          <a:pt x="825958" y="253958"/>
                          <a:pt x="825863" y="253386"/>
                          <a:pt x="827673" y="253291"/>
                        </a:cubicBezTo>
                        <a:cubicBezTo>
                          <a:pt x="829196" y="253291"/>
                          <a:pt x="831292" y="253291"/>
                          <a:pt x="830054" y="253862"/>
                        </a:cubicBezTo>
                        <a:close/>
                        <a:moveTo>
                          <a:pt x="879679" y="248624"/>
                        </a:moveTo>
                        <a:cubicBezTo>
                          <a:pt x="878726" y="249100"/>
                          <a:pt x="877107" y="249100"/>
                          <a:pt x="875583" y="249291"/>
                        </a:cubicBezTo>
                        <a:cubicBezTo>
                          <a:pt x="875583" y="249005"/>
                          <a:pt x="875393" y="248433"/>
                          <a:pt x="877298" y="248338"/>
                        </a:cubicBezTo>
                        <a:cubicBezTo>
                          <a:pt x="878822" y="248148"/>
                          <a:pt x="880917" y="248052"/>
                          <a:pt x="879679" y="248624"/>
                        </a:cubicBezTo>
                        <a:close/>
                        <a:moveTo>
                          <a:pt x="743662" y="237003"/>
                        </a:moveTo>
                        <a:cubicBezTo>
                          <a:pt x="744710" y="236813"/>
                          <a:pt x="745376" y="236527"/>
                          <a:pt x="747091" y="236718"/>
                        </a:cubicBezTo>
                        <a:cubicBezTo>
                          <a:pt x="747091" y="237003"/>
                          <a:pt x="747186" y="237575"/>
                          <a:pt x="745281" y="237479"/>
                        </a:cubicBezTo>
                        <a:lnTo>
                          <a:pt x="743662" y="237003"/>
                        </a:lnTo>
                        <a:close/>
                        <a:moveTo>
                          <a:pt x="628981" y="228812"/>
                        </a:moveTo>
                        <a:cubicBezTo>
                          <a:pt x="631648" y="229002"/>
                          <a:pt x="632315" y="229383"/>
                          <a:pt x="632219" y="230050"/>
                        </a:cubicBezTo>
                        <a:lnTo>
                          <a:pt x="630505" y="229860"/>
                        </a:lnTo>
                        <a:cubicBezTo>
                          <a:pt x="629743" y="229574"/>
                          <a:pt x="628886" y="229193"/>
                          <a:pt x="628981" y="228812"/>
                        </a:cubicBezTo>
                        <a:close/>
                        <a:moveTo>
                          <a:pt x="367234" y="167090"/>
                        </a:moveTo>
                        <a:cubicBezTo>
                          <a:pt x="369615" y="167852"/>
                          <a:pt x="369044" y="168519"/>
                          <a:pt x="366948" y="167852"/>
                        </a:cubicBezTo>
                        <a:cubicBezTo>
                          <a:pt x="365996" y="167280"/>
                          <a:pt x="364472" y="166328"/>
                          <a:pt x="367234" y="167090"/>
                        </a:cubicBezTo>
                        <a:close/>
                        <a:moveTo>
                          <a:pt x="321514" y="152231"/>
                        </a:moveTo>
                        <a:cubicBezTo>
                          <a:pt x="320181" y="152040"/>
                          <a:pt x="318847" y="151278"/>
                          <a:pt x="320466" y="151564"/>
                        </a:cubicBezTo>
                        <a:cubicBezTo>
                          <a:pt x="321419" y="151754"/>
                          <a:pt x="322371" y="151850"/>
                          <a:pt x="323419" y="152040"/>
                        </a:cubicBezTo>
                        <a:cubicBezTo>
                          <a:pt x="323324" y="152326"/>
                          <a:pt x="323228" y="152898"/>
                          <a:pt x="321514" y="152231"/>
                        </a:cubicBezTo>
                        <a:cubicBezTo>
                          <a:pt x="319704" y="152040"/>
                          <a:pt x="323133" y="152898"/>
                          <a:pt x="321514" y="152231"/>
                        </a:cubicBezTo>
                        <a:close/>
                        <a:moveTo>
                          <a:pt x="257411" y="127561"/>
                        </a:moveTo>
                        <a:lnTo>
                          <a:pt x="262173" y="129561"/>
                        </a:lnTo>
                        <a:cubicBezTo>
                          <a:pt x="261983" y="129847"/>
                          <a:pt x="261792" y="129847"/>
                          <a:pt x="260459" y="129276"/>
                        </a:cubicBezTo>
                        <a:cubicBezTo>
                          <a:pt x="259220" y="128799"/>
                          <a:pt x="257220" y="127942"/>
                          <a:pt x="257411" y="127561"/>
                        </a:cubicBezTo>
                        <a:close/>
                        <a:moveTo>
                          <a:pt x="56338" y="27549"/>
                        </a:moveTo>
                        <a:cubicBezTo>
                          <a:pt x="57862" y="28501"/>
                          <a:pt x="59386" y="29168"/>
                          <a:pt x="59100" y="29644"/>
                        </a:cubicBezTo>
                        <a:lnTo>
                          <a:pt x="57576" y="28787"/>
                        </a:lnTo>
                        <a:lnTo>
                          <a:pt x="56338" y="27549"/>
                        </a:lnTo>
                        <a:close/>
                        <a:moveTo>
                          <a:pt x="53861" y="47170"/>
                        </a:moveTo>
                        <a:cubicBezTo>
                          <a:pt x="52147" y="46027"/>
                          <a:pt x="49004" y="44503"/>
                          <a:pt x="49385" y="43932"/>
                        </a:cubicBezTo>
                        <a:cubicBezTo>
                          <a:pt x="48146" y="43074"/>
                          <a:pt x="44813" y="41550"/>
                          <a:pt x="45194" y="40979"/>
                        </a:cubicBezTo>
                        <a:cubicBezTo>
                          <a:pt x="44908" y="41074"/>
                          <a:pt x="46051" y="43074"/>
                          <a:pt x="44146" y="42027"/>
                        </a:cubicBezTo>
                        <a:cubicBezTo>
                          <a:pt x="42527" y="41074"/>
                          <a:pt x="40526" y="38598"/>
                          <a:pt x="38621" y="37835"/>
                        </a:cubicBezTo>
                        <a:cubicBezTo>
                          <a:pt x="37955" y="37550"/>
                          <a:pt x="38526" y="38312"/>
                          <a:pt x="38621" y="38502"/>
                        </a:cubicBezTo>
                        <a:cubicBezTo>
                          <a:pt x="38336" y="38883"/>
                          <a:pt x="36526" y="37740"/>
                          <a:pt x="35478" y="37074"/>
                        </a:cubicBezTo>
                        <a:cubicBezTo>
                          <a:pt x="34049" y="36216"/>
                          <a:pt x="31192" y="34216"/>
                          <a:pt x="32621" y="34407"/>
                        </a:cubicBezTo>
                        <a:cubicBezTo>
                          <a:pt x="33859" y="34597"/>
                          <a:pt x="38526" y="37359"/>
                          <a:pt x="37764" y="36121"/>
                        </a:cubicBezTo>
                        <a:cubicBezTo>
                          <a:pt x="36907" y="34692"/>
                          <a:pt x="34621" y="33549"/>
                          <a:pt x="33478" y="33549"/>
                        </a:cubicBezTo>
                        <a:cubicBezTo>
                          <a:pt x="31954" y="33549"/>
                          <a:pt x="24429" y="28692"/>
                          <a:pt x="25001" y="28025"/>
                        </a:cubicBezTo>
                        <a:cubicBezTo>
                          <a:pt x="24906" y="28215"/>
                          <a:pt x="24906" y="29168"/>
                          <a:pt x="23858" y="28406"/>
                        </a:cubicBezTo>
                        <a:cubicBezTo>
                          <a:pt x="22524" y="27644"/>
                          <a:pt x="20048" y="26120"/>
                          <a:pt x="19762" y="26501"/>
                        </a:cubicBezTo>
                        <a:cubicBezTo>
                          <a:pt x="20429" y="25643"/>
                          <a:pt x="9284" y="18690"/>
                          <a:pt x="6998" y="17071"/>
                        </a:cubicBezTo>
                        <a:cubicBezTo>
                          <a:pt x="2903" y="13547"/>
                          <a:pt x="2617" y="8784"/>
                          <a:pt x="4617" y="4784"/>
                        </a:cubicBezTo>
                        <a:cubicBezTo>
                          <a:pt x="4046" y="5355"/>
                          <a:pt x="3474" y="9165"/>
                          <a:pt x="4236" y="7927"/>
                        </a:cubicBezTo>
                        <a:cubicBezTo>
                          <a:pt x="4236" y="7832"/>
                          <a:pt x="5093" y="6022"/>
                          <a:pt x="5189" y="6022"/>
                        </a:cubicBezTo>
                        <a:cubicBezTo>
                          <a:pt x="5760" y="5260"/>
                          <a:pt x="5284" y="5832"/>
                          <a:pt x="5856" y="5641"/>
                        </a:cubicBezTo>
                        <a:cubicBezTo>
                          <a:pt x="6713" y="5355"/>
                          <a:pt x="8332" y="4593"/>
                          <a:pt x="8237" y="3831"/>
                        </a:cubicBezTo>
                        <a:cubicBezTo>
                          <a:pt x="8237" y="3450"/>
                          <a:pt x="7570" y="3165"/>
                          <a:pt x="9951" y="2498"/>
                        </a:cubicBezTo>
                        <a:cubicBezTo>
                          <a:pt x="11094" y="2212"/>
                          <a:pt x="12713" y="2212"/>
                          <a:pt x="13857" y="2593"/>
                        </a:cubicBezTo>
                        <a:cubicBezTo>
                          <a:pt x="14714" y="2879"/>
                          <a:pt x="14428" y="3165"/>
                          <a:pt x="14999" y="3355"/>
                        </a:cubicBezTo>
                        <a:cubicBezTo>
                          <a:pt x="16714" y="4212"/>
                          <a:pt x="18333" y="5546"/>
                          <a:pt x="20048" y="6498"/>
                        </a:cubicBezTo>
                        <a:cubicBezTo>
                          <a:pt x="23000" y="8403"/>
                          <a:pt x="22810" y="6498"/>
                          <a:pt x="21953" y="6022"/>
                        </a:cubicBezTo>
                        <a:cubicBezTo>
                          <a:pt x="23382" y="6975"/>
                          <a:pt x="26048" y="10213"/>
                          <a:pt x="27382" y="11356"/>
                        </a:cubicBezTo>
                        <a:cubicBezTo>
                          <a:pt x="28811" y="12594"/>
                          <a:pt x="30144" y="13452"/>
                          <a:pt x="28715" y="11927"/>
                        </a:cubicBezTo>
                        <a:cubicBezTo>
                          <a:pt x="27953" y="11070"/>
                          <a:pt x="26810" y="9356"/>
                          <a:pt x="29477" y="11451"/>
                        </a:cubicBezTo>
                        <a:cubicBezTo>
                          <a:pt x="30906" y="12594"/>
                          <a:pt x="32144" y="13642"/>
                          <a:pt x="33097" y="14690"/>
                        </a:cubicBezTo>
                        <a:cubicBezTo>
                          <a:pt x="33192" y="14785"/>
                          <a:pt x="33954" y="15642"/>
                          <a:pt x="34335" y="15833"/>
                        </a:cubicBezTo>
                        <a:cubicBezTo>
                          <a:pt x="33764" y="15452"/>
                          <a:pt x="33764" y="14309"/>
                          <a:pt x="34240" y="14404"/>
                        </a:cubicBezTo>
                        <a:cubicBezTo>
                          <a:pt x="34811" y="14499"/>
                          <a:pt x="37478" y="17643"/>
                          <a:pt x="37764" y="17928"/>
                        </a:cubicBezTo>
                        <a:cubicBezTo>
                          <a:pt x="41669" y="22024"/>
                          <a:pt x="37288" y="16309"/>
                          <a:pt x="37574" y="16404"/>
                        </a:cubicBezTo>
                        <a:cubicBezTo>
                          <a:pt x="38431" y="16690"/>
                          <a:pt x="42146" y="20691"/>
                          <a:pt x="42622" y="20024"/>
                        </a:cubicBezTo>
                        <a:cubicBezTo>
                          <a:pt x="42146" y="20691"/>
                          <a:pt x="52909" y="26786"/>
                          <a:pt x="54814" y="27834"/>
                        </a:cubicBezTo>
                        <a:cubicBezTo>
                          <a:pt x="57290" y="29263"/>
                          <a:pt x="59195" y="30025"/>
                          <a:pt x="61386" y="31168"/>
                        </a:cubicBezTo>
                        <a:cubicBezTo>
                          <a:pt x="63006" y="32025"/>
                          <a:pt x="63767" y="33359"/>
                          <a:pt x="65101" y="33835"/>
                        </a:cubicBezTo>
                        <a:cubicBezTo>
                          <a:pt x="65863" y="34121"/>
                          <a:pt x="67958" y="34502"/>
                          <a:pt x="68911" y="34978"/>
                        </a:cubicBezTo>
                        <a:cubicBezTo>
                          <a:pt x="68720" y="34883"/>
                          <a:pt x="64053" y="34597"/>
                          <a:pt x="67768" y="35835"/>
                        </a:cubicBezTo>
                        <a:cubicBezTo>
                          <a:pt x="69387" y="36407"/>
                          <a:pt x="71673" y="37835"/>
                          <a:pt x="72149" y="37359"/>
                        </a:cubicBezTo>
                        <a:cubicBezTo>
                          <a:pt x="72531" y="36978"/>
                          <a:pt x="75007" y="39169"/>
                          <a:pt x="75388" y="38788"/>
                        </a:cubicBezTo>
                        <a:cubicBezTo>
                          <a:pt x="75007" y="39360"/>
                          <a:pt x="75198" y="39931"/>
                          <a:pt x="77674" y="41550"/>
                        </a:cubicBezTo>
                        <a:cubicBezTo>
                          <a:pt x="79293" y="42598"/>
                          <a:pt x="80722" y="41550"/>
                          <a:pt x="82722" y="42312"/>
                        </a:cubicBezTo>
                        <a:cubicBezTo>
                          <a:pt x="87866" y="44312"/>
                          <a:pt x="86818" y="46599"/>
                          <a:pt x="86437" y="47170"/>
                        </a:cubicBezTo>
                        <a:cubicBezTo>
                          <a:pt x="88723" y="47551"/>
                          <a:pt x="90818" y="48027"/>
                          <a:pt x="93581" y="48789"/>
                        </a:cubicBezTo>
                        <a:cubicBezTo>
                          <a:pt x="94248" y="49742"/>
                          <a:pt x="94724" y="50409"/>
                          <a:pt x="95962" y="51456"/>
                        </a:cubicBezTo>
                        <a:cubicBezTo>
                          <a:pt x="96248" y="50980"/>
                          <a:pt x="98819" y="52599"/>
                          <a:pt x="100153" y="53171"/>
                        </a:cubicBezTo>
                        <a:cubicBezTo>
                          <a:pt x="100915" y="53457"/>
                          <a:pt x="104439" y="54600"/>
                          <a:pt x="104153" y="54219"/>
                        </a:cubicBezTo>
                        <a:cubicBezTo>
                          <a:pt x="105201" y="55457"/>
                          <a:pt x="102439" y="55171"/>
                          <a:pt x="107106" y="57171"/>
                        </a:cubicBezTo>
                        <a:cubicBezTo>
                          <a:pt x="110440" y="58600"/>
                          <a:pt x="111297" y="59267"/>
                          <a:pt x="110821" y="59934"/>
                        </a:cubicBezTo>
                        <a:cubicBezTo>
                          <a:pt x="112631" y="60886"/>
                          <a:pt x="112059" y="60124"/>
                          <a:pt x="112916" y="60315"/>
                        </a:cubicBezTo>
                        <a:cubicBezTo>
                          <a:pt x="114155" y="60600"/>
                          <a:pt x="116536" y="62124"/>
                          <a:pt x="117965" y="62601"/>
                        </a:cubicBezTo>
                        <a:cubicBezTo>
                          <a:pt x="119489" y="63077"/>
                          <a:pt x="118632" y="62219"/>
                          <a:pt x="119584" y="62410"/>
                        </a:cubicBezTo>
                        <a:cubicBezTo>
                          <a:pt x="120632" y="62601"/>
                          <a:pt x="122346" y="63934"/>
                          <a:pt x="122537" y="63553"/>
                        </a:cubicBezTo>
                        <a:cubicBezTo>
                          <a:pt x="122251" y="64125"/>
                          <a:pt x="121870" y="63839"/>
                          <a:pt x="123965" y="64982"/>
                        </a:cubicBezTo>
                        <a:lnTo>
                          <a:pt x="128252" y="67268"/>
                        </a:lnTo>
                        <a:cubicBezTo>
                          <a:pt x="128061" y="67553"/>
                          <a:pt x="127966" y="68030"/>
                          <a:pt x="126347" y="67173"/>
                        </a:cubicBezTo>
                        <a:cubicBezTo>
                          <a:pt x="125680" y="66982"/>
                          <a:pt x="124823" y="66410"/>
                          <a:pt x="124632" y="66696"/>
                        </a:cubicBezTo>
                        <a:cubicBezTo>
                          <a:pt x="128823" y="68887"/>
                          <a:pt x="129776" y="68411"/>
                          <a:pt x="133205" y="69649"/>
                        </a:cubicBezTo>
                        <a:cubicBezTo>
                          <a:pt x="136729" y="70983"/>
                          <a:pt x="133014" y="70411"/>
                          <a:pt x="133014" y="70411"/>
                        </a:cubicBezTo>
                        <a:cubicBezTo>
                          <a:pt x="133014" y="70506"/>
                          <a:pt x="135681" y="71459"/>
                          <a:pt x="135681" y="71459"/>
                        </a:cubicBezTo>
                        <a:cubicBezTo>
                          <a:pt x="137205" y="71840"/>
                          <a:pt x="137586" y="72030"/>
                          <a:pt x="138729" y="72983"/>
                        </a:cubicBezTo>
                        <a:cubicBezTo>
                          <a:pt x="140349" y="74316"/>
                          <a:pt x="144920" y="76793"/>
                          <a:pt x="143492" y="74888"/>
                        </a:cubicBezTo>
                        <a:cubicBezTo>
                          <a:pt x="144444" y="75459"/>
                          <a:pt x="144920" y="75459"/>
                          <a:pt x="145301" y="75650"/>
                        </a:cubicBezTo>
                        <a:cubicBezTo>
                          <a:pt x="145873" y="75840"/>
                          <a:pt x="144635" y="76317"/>
                          <a:pt x="144635" y="76507"/>
                        </a:cubicBezTo>
                        <a:cubicBezTo>
                          <a:pt x="144635" y="76888"/>
                          <a:pt x="145778" y="77269"/>
                          <a:pt x="146635" y="77555"/>
                        </a:cubicBezTo>
                        <a:cubicBezTo>
                          <a:pt x="150540" y="78984"/>
                          <a:pt x="150540" y="77460"/>
                          <a:pt x="154636" y="79555"/>
                        </a:cubicBezTo>
                        <a:cubicBezTo>
                          <a:pt x="154445" y="79936"/>
                          <a:pt x="153969" y="80317"/>
                          <a:pt x="154636" y="81079"/>
                        </a:cubicBezTo>
                        <a:cubicBezTo>
                          <a:pt x="155684" y="82412"/>
                          <a:pt x="158446" y="83270"/>
                          <a:pt x="158732" y="82698"/>
                        </a:cubicBezTo>
                        <a:cubicBezTo>
                          <a:pt x="158446" y="83175"/>
                          <a:pt x="158922" y="84032"/>
                          <a:pt x="161303" y="85175"/>
                        </a:cubicBezTo>
                        <a:cubicBezTo>
                          <a:pt x="161399" y="84889"/>
                          <a:pt x="161018" y="82889"/>
                          <a:pt x="163304" y="84794"/>
                        </a:cubicBezTo>
                        <a:cubicBezTo>
                          <a:pt x="164447" y="85842"/>
                          <a:pt x="164161" y="86413"/>
                          <a:pt x="166733" y="87651"/>
                        </a:cubicBezTo>
                        <a:cubicBezTo>
                          <a:pt x="168352" y="88413"/>
                          <a:pt x="169114" y="88318"/>
                          <a:pt x="170733" y="89270"/>
                        </a:cubicBezTo>
                        <a:cubicBezTo>
                          <a:pt x="170448" y="89842"/>
                          <a:pt x="177686" y="93081"/>
                          <a:pt x="179020" y="93652"/>
                        </a:cubicBezTo>
                        <a:cubicBezTo>
                          <a:pt x="181306" y="94604"/>
                          <a:pt x="178544" y="92509"/>
                          <a:pt x="179401" y="92604"/>
                        </a:cubicBezTo>
                        <a:cubicBezTo>
                          <a:pt x="181496" y="93081"/>
                          <a:pt x="182640" y="95367"/>
                          <a:pt x="182735" y="95652"/>
                        </a:cubicBezTo>
                        <a:cubicBezTo>
                          <a:pt x="183020" y="96224"/>
                          <a:pt x="186545" y="97748"/>
                          <a:pt x="187592" y="98224"/>
                        </a:cubicBezTo>
                        <a:cubicBezTo>
                          <a:pt x="190545" y="99558"/>
                          <a:pt x="193498" y="100701"/>
                          <a:pt x="196356" y="101844"/>
                        </a:cubicBezTo>
                        <a:cubicBezTo>
                          <a:pt x="197213" y="102129"/>
                          <a:pt x="202547" y="103844"/>
                          <a:pt x="202928" y="104129"/>
                        </a:cubicBezTo>
                        <a:cubicBezTo>
                          <a:pt x="203594" y="104606"/>
                          <a:pt x="197689" y="103558"/>
                          <a:pt x="199784" y="104320"/>
                        </a:cubicBezTo>
                        <a:cubicBezTo>
                          <a:pt x="201499" y="104987"/>
                          <a:pt x="209500" y="107654"/>
                          <a:pt x="209690" y="107273"/>
                        </a:cubicBezTo>
                        <a:cubicBezTo>
                          <a:pt x="209405" y="107749"/>
                          <a:pt x="210833" y="108606"/>
                          <a:pt x="212834" y="109559"/>
                        </a:cubicBezTo>
                        <a:cubicBezTo>
                          <a:pt x="214453" y="110321"/>
                          <a:pt x="216263" y="111083"/>
                          <a:pt x="217977" y="111654"/>
                        </a:cubicBezTo>
                        <a:cubicBezTo>
                          <a:pt x="219311" y="112131"/>
                          <a:pt x="219882" y="111940"/>
                          <a:pt x="221216" y="112416"/>
                        </a:cubicBezTo>
                        <a:cubicBezTo>
                          <a:pt x="225216" y="113750"/>
                          <a:pt x="227312" y="115655"/>
                          <a:pt x="230360" y="117369"/>
                        </a:cubicBezTo>
                        <a:cubicBezTo>
                          <a:pt x="231312" y="117845"/>
                          <a:pt x="231312" y="117750"/>
                          <a:pt x="231407" y="117560"/>
                        </a:cubicBezTo>
                        <a:cubicBezTo>
                          <a:pt x="232550" y="118036"/>
                          <a:pt x="233789" y="118608"/>
                          <a:pt x="234932" y="119084"/>
                        </a:cubicBezTo>
                        <a:cubicBezTo>
                          <a:pt x="237027" y="120036"/>
                          <a:pt x="239027" y="120417"/>
                          <a:pt x="241409" y="121465"/>
                        </a:cubicBezTo>
                        <a:cubicBezTo>
                          <a:pt x="243504" y="122322"/>
                          <a:pt x="244742" y="122989"/>
                          <a:pt x="246648" y="123942"/>
                        </a:cubicBezTo>
                        <a:cubicBezTo>
                          <a:pt x="247600" y="124418"/>
                          <a:pt x="249410" y="125275"/>
                          <a:pt x="250172" y="125275"/>
                        </a:cubicBezTo>
                        <a:cubicBezTo>
                          <a:pt x="251600" y="125370"/>
                          <a:pt x="257696" y="128323"/>
                          <a:pt x="259887" y="129180"/>
                        </a:cubicBezTo>
                        <a:cubicBezTo>
                          <a:pt x="260744" y="129466"/>
                          <a:pt x="267126" y="131561"/>
                          <a:pt x="267507" y="131657"/>
                        </a:cubicBezTo>
                        <a:cubicBezTo>
                          <a:pt x="267793" y="131943"/>
                          <a:pt x="266364" y="131847"/>
                          <a:pt x="266269" y="131847"/>
                        </a:cubicBezTo>
                        <a:lnTo>
                          <a:pt x="269603" y="132800"/>
                        </a:lnTo>
                        <a:cubicBezTo>
                          <a:pt x="269984" y="132895"/>
                          <a:pt x="272460" y="132990"/>
                          <a:pt x="273032" y="133181"/>
                        </a:cubicBezTo>
                        <a:cubicBezTo>
                          <a:pt x="273317" y="133276"/>
                          <a:pt x="272841" y="133752"/>
                          <a:pt x="273413" y="134133"/>
                        </a:cubicBezTo>
                        <a:cubicBezTo>
                          <a:pt x="274460" y="134705"/>
                          <a:pt x="276366" y="135467"/>
                          <a:pt x="277604" y="135943"/>
                        </a:cubicBezTo>
                        <a:cubicBezTo>
                          <a:pt x="279509" y="136419"/>
                          <a:pt x="282652" y="137277"/>
                          <a:pt x="282271" y="138038"/>
                        </a:cubicBezTo>
                        <a:cubicBezTo>
                          <a:pt x="282366" y="137848"/>
                          <a:pt x="284366" y="138229"/>
                          <a:pt x="284176" y="137943"/>
                        </a:cubicBezTo>
                        <a:cubicBezTo>
                          <a:pt x="285033" y="138896"/>
                          <a:pt x="286081" y="139277"/>
                          <a:pt x="288748" y="140420"/>
                        </a:cubicBezTo>
                        <a:cubicBezTo>
                          <a:pt x="289986" y="140896"/>
                          <a:pt x="291891" y="141753"/>
                          <a:pt x="293034" y="142039"/>
                        </a:cubicBezTo>
                        <a:cubicBezTo>
                          <a:pt x="293796" y="142229"/>
                          <a:pt x="293225" y="141849"/>
                          <a:pt x="294177" y="142134"/>
                        </a:cubicBezTo>
                        <a:cubicBezTo>
                          <a:pt x="296940" y="143182"/>
                          <a:pt x="297701" y="143944"/>
                          <a:pt x="300654" y="145087"/>
                        </a:cubicBezTo>
                        <a:cubicBezTo>
                          <a:pt x="301892" y="145563"/>
                          <a:pt x="308084" y="147659"/>
                          <a:pt x="307798" y="148230"/>
                        </a:cubicBezTo>
                        <a:cubicBezTo>
                          <a:pt x="310941" y="149373"/>
                          <a:pt x="308369" y="147563"/>
                          <a:pt x="310560" y="148135"/>
                        </a:cubicBezTo>
                        <a:cubicBezTo>
                          <a:pt x="311703" y="148421"/>
                          <a:pt x="312560" y="149373"/>
                          <a:pt x="312751" y="149564"/>
                        </a:cubicBezTo>
                        <a:cubicBezTo>
                          <a:pt x="313513" y="149945"/>
                          <a:pt x="314370" y="150326"/>
                          <a:pt x="315037" y="150707"/>
                        </a:cubicBezTo>
                        <a:cubicBezTo>
                          <a:pt x="317037" y="151564"/>
                          <a:pt x="325895" y="153660"/>
                          <a:pt x="325610" y="154326"/>
                        </a:cubicBezTo>
                        <a:cubicBezTo>
                          <a:pt x="325610" y="154136"/>
                          <a:pt x="326657" y="153183"/>
                          <a:pt x="327896" y="153660"/>
                        </a:cubicBezTo>
                        <a:cubicBezTo>
                          <a:pt x="328562" y="153945"/>
                          <a:pt x="328943" y="154612"/>
                          <a:pt x="329134" y="154707"/>
                        </a:cubicBezTo>
                        <a:cubicBezTo>
                          <a:pt x="329515" y="154898"/>
                          <a:pt x="330467" y="155374"/>
                          <a:pt x="330849" y="155565"/>
                        </a:cubicBezTo>
                        <a:cubicBezTo>
                          <a:pt x="332468" y="156327"/>
                          <a:pt x="333325" y="156612"/>
                          <a:pt x="335040" y="157088"/>
                        </a:cubicBezTo>
                        <a:cubicBezTo>
                          <a:pt x="335611" y="157279"/>
                          <a:pt x="336468" y="157469"/>
                          <a:pt x="336754" y="157755"/>
                        </a:cubicBezTo>
                        <a:cubicBezTo>
                          <a:pt x="337421" y="158327"/>
                          <a:pt x="335040" y="158232"/>
                          <a:pt x="335516" y="158517"/>
                        </a:cubicBezTo>
                        <a:cubicBezTo>
                          <a:pt x="336087" y="158898"/>
                          <a:pt x="339802" y="159470"/>
                          <a:pt x="340850" y="159756"/>
                        </a:cubicBezTo>
                        <a:cubicBezTo>
                          <a:pt x="343898" y="160708"/>
                          <a:pt x="346946" y="162232"/>
                          <a:pt x="349803" y="163470"/>
                        </a:cubicBezTo>
                        <a:cubicBezTo>
                          <a:pt x="352851" y="164709"/>
                          <a:pt x="350851" y="161756"/>
                          <a:pt x="355042" y="164137"/>
                        </a:cubicBezTo>
                        <a:cubicBezTo>
                          <a:pt x="357137" y="165375"/>
                          <a:pt x="357804" y="166137"/>
                          <a:pt x="361328" y="167090"/>
                        </a:cubicBezTo>
                        <a:cubicBezTo>
                          <a:pt x="362567" y="167471"/>
                          <a:pt x="365900" y="167185"/>
                          <a:pt x="366091" y="168328"/>
                        </a:cubicBezTo>
                        <a:cubicBezTo>
                          <a:pt x="366282" y="169566"/>
                          <a:pt x="370377" y="169947"/>
                          <a:pt x="372187" y="170138"/>
                        </a:cubicBezTo>
                        <a:cubicBezTo>
                          <a:pt x="375616" y="170519"/>
                          <a:pt x="376378" y="171852"/>
                          <a:pt x="379331" y="172900"/>
                        </a:cubicBezTo>
                        <a:cubicBezTo>
                          <a:pt x="382379" y="174043"/>
                          <a:pt x="380569" y="172043"/>
                          <a:pt x="381331" y="171948"/>
                        </a:cubicBezTo>
                        <a:cubicBezTo>
                          <a:pt x="382093" y="171852"/>
                          <a:pt x="384950" y="174424"/>
                          <a:pt x="386189" y="174329"/>
                        </a:cubicBezTo>
                        <a:cubicBezTo>
                          <a:pt x="386570" y="174329"/>
                          <a:pt x="385332" y="173662"/>
                          <a:pt x="386189" y="173757"/>
                        </a:cubicBezTo>
                        <a:cubicBezTo>
                          <a:pt x="386665" y="173757"/>
                          <a:pt x="388665" y="174424"/>
                          <a:pt x="389046" y="174710"/>
                        </a:cubicBezTo>
                        <a:cubicBezTo>
                          <a:pt x="390666" y="175662"/>
                          <a:pt x="387617" y="175281"/>
                          <a:pt x="391142" y="176710"/>
                        </a:cubicBezTo>
                        <a:cubicBezTo>
                          <a:pt x="395809" y="178615"/>
                          <a:pt x="401905" y="180329"/>
                          <a:pt x="406763" y="181377"/>
                        </a:cubicBezTo>
                        <a:cubicBezTo>
                          <a:pt x="408382" y="181758"/>
                          <a:pt x="408668" y="181663"/>
                          <a:pt x="410287" y="182139"/>
                        </a:cubicBezTo>
                        <a:cubicBezTo>
                          <a:pt x="413335" y="182330"/>
                          <a:pt x="410858" y="183377"/>
                          <a:pt x="411144" y="183473"/>
                        </a:cubicBezTo>
                        <a:cubicBezTo>
                          <a:pt x="414002" y="184330"/>
                          <a:pt x="413144" y="182425"/>
                          <a:pt x="416669" y="184520"/>
                        </a:cubicBezTo>
                        <a:cubicBezTo>
                          <a:pt x="417335" y="184711"/>
                          <a:pt x="418383" y="184997"/>
                          <a:pt x="419050" y="185092"/>
                        </a:cubicBezTo>
                        <a:cubicBezTo>
                          <a:pt x="420765" y="185568"/>
                          <a:pt x="433528" y="188235"/>
                          <a:pt x="433242" y="188997"/>
                        </a:cubicBezTo>
                        <a:lnTo>
                          <a:pt x="438576" y="189188"/>
                        </a:lnTo>
                        <a:cubicBezTo>
                          <a:pt x="438386" y="189854"/>
                          <a:pt x="440767" y="190617"/>
                          <a:pt x="442862" y="191188"/>
                        </a:cubicBezTo>
                        <a:cubicBezTo>
                          <a:pt x="445149" y="191855"/>
                          <a:pt x="444767" y="192236"/>
                          <a:pt x="445720" y="192902"/>
                        </a:cubicBezTo>
                        <a:cubicBezTo>
                          <a:pt x="446482" y="193474"/>
                          <a:pt x="449435" y="192521"/>
                          <a:pt x="451721" y="193093"/>
                        </a:cubicBezTo>
                        <a:cubicBezTo>
                          <a:pt x="451625" y="193284"/>
                          <a:pt x="450292" y="194141"/>
                          <a:pt x="451054" y="194427"/>
                        </a:cubicBezTo>
                        <a:cubicBezTo>
                          <a:pt x="452864" y="195093"/>
                          <a:pt x="456198" y="195474"/>
                          <a:pt x="456483" y="195093"/>
                        </a:cubicBezTo>
                        <a:cubicBezTo>
                          <a:pt x="456674" y="194808"/>
                          <a:pt x="455150" y="194045"/>
                          <a:pt x="457150" y="194522"/>
                        </a:cubicBezTo>
                        <a:cubicBezTo>
                          <a:pt x="458483" y="194808"/>
                          <a:pt x="458769" y="194998"/>
                          <a:pt x="459436" y="195474"/>
                        </a:cubicBezTo>
                        <a:cubicBezTo>
                          <a:pt x="460484" y="196236"/>
                          <a:pt x="458674" y="196427"/>
                          <a:pt x="459626" y="197094"/>
                        </a:cubicBezTo>
                        <a:cubicBezTo>
                          <a:pt x="459817" y="197189"/>
                          <a:pt x="461341" y="196903"/>
                          <a:pt x="461341" y="196903"/>
                        </a:cubicBezTo>
                        <a:cubicBezTo>
                          <a:pt x="462484" y="196903"/>
                          <a:pt x="463722" y="197189"/>
                          <a:pt x="465151" y="197475"/>
                        </a:cubicBezTo>
                        <a:cubicBezTo>
                          <a:pt x="466389" y="197760"/>
                          <a:pt x="466484" y="198046"/>
                          <a:pt x="467437" y="198141"/>
                        </a:cubicBezTo>
                        <a:cubicBezTo>
                          <a:pt x="468770" y="198236"/>
                          <a:pt x="469342" y="198141"/>
                          <a:pt x="470199" y="198141"/>
                        </a:cubicBezTo>
                        <a:cubicBezTo>
                          <a:pt x="471437" y="198141"/>
                          <a:pt x="471818" y="199475"/>
                          <a:pt x="473819" y="199570"/>
                        </a:cubicBezTo>
                        <a:cubicBezTo>
                          <a:pt x="474771" y="199570"/>
                          <a:pt x="474962" y="199284"/>
                          <a:pt x="476009" y="199475"/>
                        </a:cubicBezTo>
                        <a:cubicBezTo>
                          <a:pt x="477057" y="199665"/>
                          <a:pt x="478295" y="199951"/>
                          <a:pt x="479438" y="200237"/>
                        </a:cubicBezTo>
                        <a:cubicBezTo>
                          <a:pt x="476676" y="199570"/>
                          <a:pt x="472485" y="199379"/>
                          <a:pt x="477057" y="200618"/>
                        </a:cubicBezTo>
                        <a:cubicBezTo>
                          <a:pt x="479153" y="201189"/>
                          <a:pt x="483153" y="201951"/>
                          <a:pt x="483344" y="201380"/>
                        </a:cubicBezTo>
                        <a:cubicBezTo>
                          <a:pt x="482963" y="202523"/>
                          <a:pt x="496298" y="205190"/>
                          <a:pt x="499632" y="206047"/>
                        </a:cubicBezTo>
                        <a:cubicBezTo>
                          <a:pt x="502679" y="206809"/>
                          <a:pt x="501632" y="205952"/>
                          <a:pt x="501822" y="205285"/>
                        </a:cubicBezTo>
                        <a:cubicBezTo>
                          <a:pt x="503441" y="204904"/>
                          <a:pt x="503918" y="204999"/>
                          <a:pt x="505156" y="206047"/>
                        </a:cubicBezTo>
                        <a:cubicBezTo>
                          <a:pt x="504775" y="207285"/>
                          <a:pt x="512395" y="209476"/>
                          <a:pt x="516205" y="210143"/>
                        </a:cubicBezTo>
                        <a:cubicBezTo>
                          <a:pt x="518300" y="210619"/>
                          <a:pt x="520682" y="211095"/>
                          <a:pt x="522301" y="211000"/>
                        </a:cubicBezTo>
                        <a:cubicBezTo>
                          <a:pt x="524587" y="210810"/>
                          <a:pt x="525825" y="210905"/>
                          <a:pt x="529254" y="211667"/>
                        </a:cubicBezTo>
                        <a:cubicBezTo>
                          <a:pt x="525635" y="210905"/>
                          <a:pt x="524016" y="211381"/>
                          <a:pt x="528492" y="212334"/>
                        </a:cubicBezTo>
                        <a:lnTo>
                          <a:pt x="538779" y="214429"/>
                        </a:lnTo>
                        <a:cubicBezTo>
                          <a:pt x="542875" y="215286"/>
                          <a:pt x="544685" y="215572"/>
                          <a:pt x="546780" y="215096"/>
                        </a:cubicBezTo>
                        <a:cubicBezTo>
                          <a:pt x="545828" y="215286"/>
                          <a:pt x="544875" y="215477"/>
                          <a:pt x="545447" y="216048"/>
                        </a:cubicBezTo>
                        <a:cubicBezTo>
                          <a:pt x="545733" y="216334"/>
                          <a:pt x="548304" y="217096"/>
                          <a:pt x="548590" y="216810"/>
                        </a:cubicBezTo>
                        <a:cubicBezTo>
                          <a:pt x="548876" y="216429"/>
                          <a:pt x="551257" y="217096"/>
                          <a:pt x="553067" y="217382"/>
                        </a:cubicBezTo>
                        <a:cubicBezTo>
                          <a:pt x="554019" y="217477"/>
                          <a:pt x="554115" y="217096"/>
                          <a:pt x="554972" y="217096"/>
                        </a:cubicBezTo>
                        <a:cubicBezTo>
                          <a:pt x="556305" y="217096"/>
                          <a:pt x="557353" y="217858"/>
                          <a:pt x="558496" y="218144"/>
                        </a:cubicBezTo>
                        <a:cubicBezTo>
                          <a:pt x="559639" y="218429"/>
                          <a:pt x="560877" y="218715"/>
                          <a:pt x="562116" y="218906"/>
                        </a:cubicBezTo>
                        <a:cubicBezTo>
                          <a:pt x="563449" y="219096"/>
                          <a:pt x="565068" y="219287"/>
                          <a:pt x="565640" y="219096"/>
                        </a:cubicBezTo>
                        <a:cubicBezTo>
                          <a:pt x="566211" y="218906"/>
                          <a:pt x="567640" y="219287"/>
                          <a:pt x="569164" y="219573"/>
                        </a:cubicBezTo>
                        <a:cubicBezTo>
                          <a:pt x="569164" y="220144"/>
                          <a:pt x="568211" y="220144"/>
                          <a:pt x="571069" y="220430"/>
                        </a:cubicBezTo>
                        <a:cubicBezTo>
                          <a:pt x="572593" y="220525"/>
                          <a:pt x="574308" y="220716"/>
                          <a:pt x="575927" y="220811"/>
                        </a:cubicBezTo>
                        <a:cubicBezTo>
                          <a:pt x="575736" y="220811"/>
                          <a:pt x="578879" y="221001"/>
                          <a:pt x="578308" y="221192"/>
                        </a:cubicBezTo>
                        <a:cubicBezTo>
                          <a:pt x="578117" y="221287"/>
                          <a:pt x="577165" y="221192"/>
                          <a:pt x="577546" y="221573"/>
                        </a:cubicBezTo>
                        <a:cubicBezTo>
                          <a:pt x="580118" y="222049"/>
                          <a:pt x="579737" y="221763"/>
                          <a:pt x="581356" y="221763"/>
                        </a:cubicBezTo>
                        <a:cubicBezTo>
                          <a:pt x="582404" y="221763"/>
                          <a:pt x="585166" y="221859"/>
                          <a:pt x="585928" y="222430"/>
                        </a:cubicBezTo>
                        <a:cubicBezTo>
                          <a:pt x="586976" y="223192"/>
                          <a:pt x="585166" y="223002"/>
                          <a:pt x="588500" y="223859"/>
                        </a:cubicBezTo>
                        <a:cubicBezTo>
                          <a:pt x="590309" y="224240"/>
                          <a:pt x="592786" y="224907"/>
                          <a:pt x="594691" y="225192"/>
                        </a:cubicBezTo>
                        <a:cubicBezTo>
                          <a:pt x="596786" y="225478"/>
                          <a:pt x="595453" y="224907"/>
                          <a:pt x="595643" y="224621"/>
                        </a:cubicBezTo>
                        <a:cubicBezTo>
                          <a:pt x="596024" y="224335"/>
                          <a:pt x="597739" y="224335"/>
                          <a:pt x="598787" y="224811"/>
                        </a:cubicBezTo>
                        <a:cubicBezTo>
                          <a:pt x="599549" y="225097"/>
                          <a:pt x="602787" y="225954"/>
                          <a:pt x="602883" y="225478"/>
                        </a:cubicBezTo>
                        <a:cubicBezTo>
                          <a:pt x="602692" y="226621"/>
                          <a:pt x="610979" y="226907"/>
                          <a:pt x="612979" y="227193"/>
                        </a:cubicBezTo>
                        <a:cubicBezTo>
                          <a:pt x="614884" y="227478"/>
                          <a:pt x="614503" y="227574"/>
                          <a:pt x="616122" y="227954"/>
                        </a:cubicBezTo>
                        <a:cubicBezTo>
                          <a:pt x="617932" y="228335"/>
                          <a:pt x="620027" y="228621"/>
                          <a:pt x="621933" y="228907"/>
                        </a:cubicBezTo>
                        <a:cubicBezTo>
                          <a:pt x="623361" y="229193"/>
                          <a:pt x="633362" y="230241"/>
                          <a:pt x="633267" y="230812"/>
                        </a:cubicBezTo>
                        <a:cubicBezTo>
                          <a:pt x="635839" y="231098"/>
                          <a:pt x="636601" y="231098"/>
                          <a:pt x="636791" y="230526"/>
                        </a:cubicBezTo>
                        <a:cubicBezTo>
                          <a:pt x="636887" y="230241"/>
                          <a:pt x="638887" y="229955"/>
                          <a:pt x="640125" y="230050"/>
                        </a:cubicBezTo>
                        <a:cubicBezTo>
                          <a:pt x="639935" y="230050"/>
                          <a:pt x="640887" y="231098"/>
                          <a:pt x="641459" y="231288"/>
                        </a:cubicBezTo>
                        <a:cubicBezTo>
                          <a:pt x="642887" y="231765"/>
                          <a:pt x="645269" y="232050"/>
                          <a:pt x="646983" y="232050"/>
                        </a:cubicBezTo>
                        <a:cubicBezTo>
                          <a:pt x="648507" y="232050"/>
                          <a:pt x="650317" y="232050"/>
                          <a:pt x="652032" y="232241"/>
                        </a:cubicBezTo>
                        <a:cubicBezTo>
                          <a:pt x="652317" y="232241"/>
                          <a:pt x="653270" y="232812"/>
                          <a:pt x="653841" y="233003"/>
                        </a:cubicBezTo>
                        <a:cubicBezTo>
                          <a:pt x="656603" y="233669"/>
                          <a:pt x="656794" y="231955"/>
                          <a:pt x="659175" y="232241"/>
                        </a:cubicBezTo>
                        <a:cubicBezTo>
                          <a:pt x="662699" y="232622"/>
                          <a:pt x="658890" y="233479"/>
                          <a:pt x="661175" y="233860"/>
                        </a:cubicBezTo>
                        <a:cubicBezTo>
                          <a:pt x="665081" y="234622"/>
                          <a:pt x="669367" y="233955"/>
                          <a:pt x="672701" y="233860"/>
                        </a:cubicBezTo>
                        <a:cubicBezTo>
                          <a:pt x="673367" y="233860"/>
                          <a:pt x="681083" y="234051"/>
                          <a:pt x="677844" y="234432"/>
                        </a:cubicBezTo>
                        <a:cubicBezTo>
                          <a:pt x="674320" y="234146"/>
                          <a:pt x="673367" y="234622"/>
                          <a:pt x="676892" y="235098"/>
                        </a:cubicBezTo>
                        <a:cubicBezTo>
                          <a:pt x="678035" y="235289"/>
                          <a:pt x="682226" y="235575"/>
                          <a:pt x="681845" y="235003"/>
                        </a:cubicBezTo>
                        <a:cubicBezTo>
                          <a:pt x="681749" y="234812"/>
                          <a:pt x="679749" y="234146"/>
                          <a:pt x="680702" y="234051"/>
                        </a:cubicBezTo>
                        <a:cubicBezTo>
                          <a:pt x="680892" y="234051"/>
                          <a:pt x="686988" y="236241"/>
                          <a:pt x="687845" y="235765"/>
                        </a:cubicBezTo>
                        <a:cubicBezTo>
                          <a:pt x="688322" y="235479"/>
                          <a:pt x="687845" y="235003"/>
                          <a:pt x="688512" y="234717"/>
                        </a:cubicBezTo>
                        <a:cubicBezTo>
                          <a:pt x="689179" y="234432"/>
                          <a:pt x="690608" y="234432"/>
                          <a:pt x="691656" y="234241"/>
                        </a:cubicBezTo>
                        <a:cubicBezTo>
                          <a:pt x="691560" y="235098"/>
                          <a:pt x="691179" y="235384"/>
                          <a:pt x="695084" y="235765"/>
                        </a:cubicBezTo>
                        <a:cubicBezTo>
                          <a:pt x="696037" y="235860"/>
                          <a:pt x="701942" y="235860"/>
                          <a:pt x="700133" y="235289"/>
                        </a:cubicBezTo>
                        <a:lnTo>
                          <a:pt x="703562" y="235575"/>
                        </a:lnTo>
                        <a:cubicBezTo>
                          <a:pt x="703657" y="235860"/>
                          <a:pt x="702800" y="236241"/>
                          <a:pt x="703562" y="236527"/>
                        </a:cubicBezTo>
                        <a:cubicBezTo>
                          <a:pt x="704514" y="236908"/>
                          <a:pt x="706705" y="237194"/>
                          <a:pt x="708229" y="237194"/>
                        </a:cubicBezTo>
                        <a:cubicBezTo>
                          <a:pt x="711753" y="237194"/>
                          <a:pt x="712896" y="235765"/>
                          <a:pt x="715468" y="237194"/>
                        </a:cubicBezTo>
                        <a:cubicBezTo>
                          <a:pt x="715277" y="238623"/>
                          <a:pt x="718230" y="237003"/>
                          <a:pt x="720897" y="237099"/>
                        </a:cubicBezTo>
                        <a:cubicBezTo>
                          <a:pt x="722707" y="237194"/>
                          <a:pt x="725088" y="238051"/>
                          <a:pt x="726517" y="237860"/>
                        </a:cubicBezTo>
                        <a:cubicBezTo>
                          <a:pt x="726803" y="237765"/>
                          <a:pt x="729279" y="237194"/>
                          <a:pt x="729184" y="237099"/>
                        </a:cubicBezTo>
                        <a:cubicBezTo>
                          <a:pt x="730327" y="237575"/>
                          <a:pt x="728708" y="237765"/>
                          <a:pt x="731470" y="238146"/>
                        </a:cubicBezTo>
                        <a:cubicBezTo>
                          <a:pt x="732708" y="238337"/>
                          <a:pt x="735280" y="238623"/>
                          <a:pt x="735947" y="238146"/>
                        </a:cubicBezTo>
                        <a:cubicBezTo>
                          <a:pt x="736613" y="237765"/>
                          <a:pt x="738995" y="238051"/>
                          <a:pt x="740709" y="238146"/>
                        </a:cubicBezTo>
                        <a:cubicBezTo>
                          <a:pt x="741757" y="238146"/>
                          <a:pt x="742328" y="237384"/>
                          <a:pt x="744710" y="237479"/>
                        </a:cubicBezTo>
                        <a:lnTo>
                          <a:pt x="744615" y="238337"/>
                        </a:lnTo>
                        <a:cubicBezTo>
                          <a:pt x="745853" y="238432"/>
                          <a:pt x="748043" y="238527"/>
                          <a:pt x="748043" y="238051"/>
                        </a:cubicBezTo>
                        <a:cubicBezTo>
                          <a:pt x="749567" y="237765"/>
                          <a:pt x="749949" y="237765"/>
                          <a:pt x="751473" y="238146"/>
                        </a:cubicBezTo>
                        <a:cubicBezTo>
                          <a:pt x="752996" y="238242"/>
                          <a:pt x="753187" y="238146"/>
                          <a:pt x="753187" y="237765"/>
                        </a:cubicBezTo>
                        <a:cubicBezTo>
                          <a:pt x="753187" y="237289"/>
                          <a:pt x="755378" y="237384"/>
                          <a:pt x="756616" y="237384"/>
                        </a:cubicBezTo>
                        <a:lnTo>
                          <a:pt x="756521" y="238813"/>
                        </a:lnTo>
                        <a:cubicBezTo>
                          <a:pt x="756521" y="238242"/>
                          <a:pt x="762045" y="238146"/>
                          <a:pt x="763760" y="238146"/>
                        </a:cubicBezTo>
                        <a:cubicBezTo>
                          <a:pt x="766141" y="238146"/>
                          <a:pt x="766046" y="238527"/>
                          <a:pt x="767760" y="238718"/>
                        </a:cubicBezTo>
                        <a:cubicBezTo>
                          <a:pt x="775190" y="239194"/>
                          <a:pt x="783095" y="239003"/>
                          <a:pt x="790716" y="239003"/>
                        </a:cubicBezTo>
                        <a:cubicBezTo>
                          <a:pt x="790620" y="239003"/>
                          <a:pt x="791192" y="239385"/>
                          <a:pt x="792525" y="239385"/>
                        </a:cubicBezTo>
                        <a:cubicBezTo>
                          <a:pt x="793763" y="239385"/>
                          <a:pt x="795097" y="239385"/>
                          <a:pt x="796335" y="239289"/>
                        </a:cubicBezTo>
                        <a:lnTo>
                          <a:pt x="808527" y="238432"/>
                        </a:lnTo>
                        <a:cubicBezTo>
                          <a:pt x="813957" y="238051"/>
                          <a:pt x="819767" y="237670"/>
                          <a:pt x="825101" y="237194"/>
                        </a:cubicBezTo>
                        <a:cubicBezTo>
                          <a:pt x="827291" y="237003"/>
                          <a:pt x="829482" y="236813"/>
                          <a:pt x="830625" y="236432"/>
                        </a:cubicBezTo>
                        <a:cubicBezTo>
                          <a:pt x="831387" y="236146"/>
                          <a:pt x="833387" y="236146"/>
                          <a:pt x="834531" y="236051"/>
                        </a:cubicBezTo>
                        <a:cubicBezTo>
                          <a:pt x="833483" y="236051"/>
                          <a:pt x="832530" y="236432"/>
                          <a:pt x="834054" y="236432"/>
                        </a:cubicBezTo>
                        <a:cubicBezTo>
                          <a:pt x="837198" y="236527"/>
                          <a:pt x="840626" y="236146"/>
                          <a:pt x="843770" y="235860"/>
                        </a:cubicBezTo>
                        <a:cubicBezTo>
                          <a:pt x="845103" y="235765"/>
                          <a:pt x="848818" y="235575"/>
                          <a:pt x="849675" y="235098"/>
                        </a:cubicBezTo>
                        <a:cubicBezTo>
                          <a:pt x="850342" y="234812"/>
                          <a:pt x="849199" y="234051"/>
                          <a:pt x="849199" y="233765"/>
                        </a:cubicBezTo>
                        <a:cubicBezTo>
                          <a:pt x="851771" y="233574"/>
                          <a:pt x="852437" y="234336"/>
                          <a:pt x="852628" y="234717"/>
                        </a:cubicBezTo>
                        <a:cubicBezTo>
                          <a:pt x="852818" y="235384"/>
                          <a:pt x="855581" y="234812"/>
                          <a:pt x="858057" y="234622"/>
                        </a:cubicBezTo>
                        <a:cubicBezTo>
                          <a:pt x="861391" y="234336"/>
                          <a:pt x="865106" y="233955"/>
                          <a:pt x="868344" y="233860"/>
                        </a:cubicBezTo>
                        <a:cubicBezTo>
                          <a:pt x="868916" y="233860"/>
                          <a:pt x="869773" y="234051"/>
                          <a:pt x="870154" y="233955"/>
                        </a:cubicBezTo>
                        <a:cubicBezTo>
                          <a:pt x="871868" y="233765"/>
                          <a:pt x="872726" y="233384"/>
                          <a:pt x="874154" y="233003"/>
                        </a:cubicBezTo>
                        <a:cubicBezTo>
                          <a:pt x="877012" y="232241"/>
                          <a:pt x="881012" y="232812"/>
                          <a:pt x="883965" y="232527"/>
                        </a:cubicBezTo>
                        <a:cubicBezTo>
                          <a:pt x="887204" y="232241"/>
                          <a:pt x="887870" y="231574"/>
                          <a:pt x="889394" y="230812"/>
                        </a:cubicBezTo>
                        <a:cubicBezTo>
                          <a:pt x="892157" y="229383"/>
                          <a:pt x="891395" y="231098"/>
                          <a:pt x="891681" y="231288"/>
                        </a:cubicBezTo>
                        <a:cubicBezTo>
                          <a:pt x="892347" y="231860"/>
                          <a:pt x="895776" y="230145"/>
                          <a:pt x="896157" y="230050"/>
                        </a:cubicBezTo>
                        <a:cubicBezTo>
                          <a:pt x="898824" y="229193"/>
                          <a:pt x="899682" y="230050"/>
                          <a:pt x="901586" y="230050"/>
                        </a:cubicBezTo>
                        <a:cubicBezTo>
                          <a:pt x="903968" y="230050"/>
                          <a:pt x="907016" y="229478"/>
                          <a:pt x="909397" y="229002"/>
                        </a:cubicBezTo>
                        <a:cubicBezTo>
                          <a:pt x="910826" y="228717"/>
                          <a:pt x="919303" y="227193"/>
                          <a:pt x="919398" y="227954"/>
                        </a:cubicBezTo>
                        <a:cubicBezTo>
                          <a:pt x="921303" y="227859"/>
                          <a:pt x="923589" y="227288"/>
                          <a:pt x="925399" y="227002"/>
                        </a:cubicBezTo>
                        <a:cubicBezTo>
                          <a:pt x="928352" y="226145"/>
                          <a:pt x="931876" y="227764"/>
                          <a:pt x="933305" y="230621"/>
                        </a:cubicBezTo>
                        <a:cubicBezTo>
                          <a:pt x="934924" y="233479"/>
                          <a:pt x="934352" y="237289"/>
                          <a:pt x="932066" y="239670"/>
                        </a:cubicBezTo>
                        <a:cubicBezTo>
                          <a:pt x="930542" y="241480"/>
                          <a:pt x="927685" y="242147"/>
                          <a:pt x="927780" y="242813"/>
                        </a:cubicBezTo>
                        <a:cubicBezTo>
                          <a:pt x="927780" y="242433"/>
                          <a:pt x="928161" y="241766"/>
                          <a:pt x="926637" y="241766"/>
                        </a:cubicBezTo>
                        <a:cubicBezTo>
                          <a:pt x="925399" y="241766"/>
                          <a:pt x="924732" y="242242"/>
                          <a:pt x="923303" y="242337"/>
                        </a:cubicBezTo>
                        <a:cubicBezTo>
                          <a:pt x="922541" y="242433"/>
                          <a:pt x="921684" y="242433"/>
                          <a:pt x="920827" y="242528"/>
                        </a:cubicBezTo>
                        <a:cubicBezTo>
                          <a:pt x="917398" y="242813"/>
                          <a:pt x="914159" y="243290"/>
                          <a:pt x="910635" y="243766"/>
                        </a:cubicBezTo>
                        <a:cubicBezTo>
                          <a:pt x="909207" y="244337"/>
                          <a:pt x="902444" y="245195"/>
                          <a:pt x="902444" y="245195"/>
                        </a:cubicBezTo>
                        <a:cubicBezTo>
                          <a:pt x="901206" y="246147"/>
                          <a:pt x="902349" y="246814"/>
                          <a:pt x="900729" y="247862"/>
                        </a:cubicBezTo>
                        <a:cubicBezTo>
                          <a:pt x="900348" y="248148"/>
                          <a:pt x="895586" y="247862"/>
                          <a:pt x="897967" y="246814"/>
                        </a:cubicBezTo>
                        <a:cubicBezTo>
                          <a:pt x="900539" y="245766"/>
                          <a:pt x="898634" y="245766"/>
                          <a:pt x="895300" y="246147"/>
                        </a:cubicBezTo>
                        <a:cubicBezTo>
                          <a:pt x="893871" y="246338"/>
                          <a:pt x="891490" y="246528"/>
                          <a:pt x="890442" y="247004"/>
                        </a:cubicBezTo>
                        <a:cubicBezTo>
                          <a:pt x="889585" y="247385"/>
                          <a:pt x="890061" y="247481"/>
                          <a:pt x="888251" y="247576"/>
                        </a:cubicBezTo>
                        <a:cubicBezTo>
                          <a:pt x="886918" y="247671"/>
                          <a:pt x="880727" y="247290"/>
                          <a:pt x="881584" y="246719"/>
                        </a:cubicBezTo>
                        <a:cubicBezTo>
                          <a:pt x="880441" y="247385"/>
                          <a:pt x="879393" y="247576"/>
                          <a:pt x="876441" y="247862"/>
                        </a:cubicBezTo>
                        <a:cubicBezTo>
                          <a:pt x="873869" y="248148"/>
                          <a:pt x="871583" y="248433"/>
                          <a:pt x="869201" y="248910"/>
                        </a:cubicBezTo>
                        <a:cubicBezTo>
                          <a:pt x="868630" y="249005"/>
                          <a:pt x="866344" y="249671"/>
                          <a:pt x="865963" y="249671"/>
                        </a:cubicBezTo>
                        <a:cubicBezTo>
                          <a:pt x="865296" y="249576"/>
                          <a:pt x="864439" y="249195"/>
                          <a:pt x="863486" y="249195"/>
                        </a:cubicBezTo>
                        <a:cubicBezTo>
                          <a:pt x="861677" y="249291"/>
                          <a:pt x="860248" y="249767"/>
                          <a:pt x="858438" y="249957"/>
                        </a:cubicBezTo>
                        <a:lnTo>
                          <a:pt x="852437" y="250434"/>
                        </a:lnTo>
                        <a:cubicBezTo>
                          <a:pt x="849770" y="249957"/>
                          <a:pt x="849199" y="251100"/>
                          <a:pt x="848913" y="251481"/>
                        </a:cubicBezTo>
                        <a:cubicBezTo>
                          <a:pt x="848532" y="251958"/>
                          <a:pt x="847199" y="252053"/>
                          <a:pt x="845675" y="252148"/>
                        </a:cubicBezTo>
                        <a:cubicBezTo>
                          <a:pt x="845675" y="251291"/>
                          <a:pt x="846151" y="251005"/>
                          <a:pt x="842436" y="251195"/>
                        </a:cubicBezTo>
                        <a:cubicBezTo>
                          <a:pt x="835864" y="251577"/>
                          <a:pt x="829196" y="251958"/>
                          <a:pt x="822624" y="252338"/>
                        </a:cubicBezTo>
                        <a:cubicBezTo>
                          <a:pt x="822148" y="252338"/>
                          <a:pt x="815099" y="252624"/>
                          <a:pt x="816147" y="252910"/>
                        </a:cubicBezTo>
                        <a:cubicBezTo>
                          <a:pt x="817957" y="253482"/>
                          <a:pt x="813861" y="253577"/>
                          <a:pt x="812433" y="253482"/>
                        </a:cubicBezTo>
                        <a:cubicBezTo>
                          <a:pt x="811004" y="253386"/>
                          <a:pt x="811861" y="253005"/>
                          <a:pt x="810813" y="252910"/>
                        </a:cubicBezTo>
                        <a:cubicBezTo>
                          <a:pt x="809956" y="252815"/>
                          <a:pt x="808718" y="252910"/>
                          <a:pt x="807860" y="252910"/>
                        </a:cubicBezTo>
                        <a:cubicBezTo>
                          <a:pt x="806146" y="252910"/>
                          <a:pt x="801098" y="252910"/>
                          <a:pt x="799669" y="253386"/>
                        </a:cubicBezTo>
                        <a:cubicBezTo>
                          <a:pt x="798431" y="253767"/>
                          <a:pt x="796907" y="253577"/>
                          <a:pt x="794907" y="253767"/>
                        </a:cubicBezTo>
                        <a:cubicBezTo>
                          <a:pt x="793668" y="253862"/>
                          <a:pt x="792335" y="254529"/>
                          <a:pt x="791668" y="254529"/>
                        </a:cubicBezTo>
                        <a:cubicBezTo>
                          <a:pt x="791001" y="254529"/>
                          <a:pt x="790525" y="254148"/>
                          <a:pt x="789858" y="254053"/>
                        </a:cubicBezTo>
                        <a:cubicBezTo>
                          <a:pt x="787953" y="253767"/>
                          <a:pt x="785667" y="253672"/>
                          <a:pt x="783381" y="253767"/>
                        </a:cubicBezTo>
                        <a:cubicBezTo>
                          <a:pt x="780048" y="253862"/>
                          <a:pt x="776142" y="253958"/>
                          <a:pt x="772713" y="254053"/>
                        </a:cubicBezTo>
                        <a:cubicBezTo>
                          <a:pt x="770903" y="254148"/>
                          <a:pt x="770237" y="254434"/>
                          <a:pt x="770237" y="254815"/>
                        </a:cubicBezTo>
                        <a:cubicBezTo>
                          <a:pt x="766427" y="255768"/>
                          <a:pt x="778619" y="257292"/>
                          <a:pt x="777095" y="255196"/>
                        </a:cubicBezTo>
                        <a:cubicBezTo>
                          <a:pt x="777095" y="255768"/>
                          <a:pt x="785572" y="255577"/>
                          <a:pt x="787096" y="256149"/>
                        </a:cubicBezTo>
                        <a:cubicBezTo>
                          <a:pt x="788144" y="256625"/>
                          <a:pt x="788525" y="256244"/>
                          <a:pt x="790049" y="256053"/>
                        </a:cubicBezTo>
                        <a:cubicBezTo>
                          <a:pt x="791573" y="255863"/>
                          <a:pt x="793383" y="255863"/>
                          <a:pt x="795002" y="255768"/>
                        </a:cubicBezTo>
                        <a:cubicBezTo>
                          <a:pt x="802812" y="255196"/>
                          <a:pt x="811385" y="255006"/>
                          <a:pt x="819291" y="254815"/>
                        </a:cubicBezTo>
                        <a:cubicBezTo>
                          <a:pt x="824243" y="254720"/>
                          <a:pt x="835292" y="255006"/>
                          <a:pt x="835483" y="253101"/>
                        </a:cubicBezTo>
                        <a:cubicBezTo>
                          <a:pt x="835483" y="253005"/>
                          <a:pt x="836531" y="251672"/>
                          <a:pt x="837293" y="252053"/>
                        </a:cubicBezTo>
                        <a:cubicBezTo>
                          <a:pt x="837959" y="252338"/>
                          <a:pt x="838912" y="252719"/>
                          <a:pt x="838912" y="253101"/>
                        </a:cubicBezTo>
                        <a:cubicBezTo>
                          <a:pt x="838912" y="253291"/>
                          <a:pt x="840245" y="255386"/>
                          <a:pt x="840531" y="255291"/>
                        </a:cubicBezTo>
                        <a:cubicBezTo>
                          <a:pt x="841198" y="255101"/>
                          <a:pt x="840626" y="255006"/>
                          <a:pt x="841865" y="254815"/>
                        </a:cubicBezTo>
                        <a:cubicBezTo>
                          <a:pt x="843103" y="254625"/>
                          <a:pt x="844436" y="254529"/>
                          <a:pt x="845770" y="254434"/>
                        </a:cubicBezTo>
                        <a:cubicBezTo>
                          <a:pt x="847770" y="254339"/>
                          <a:pt x="850913" y="254053"/>
                          <a:pt x="850913" y="254625"/>
                        </a:cubicBezTo>
                        <a:cubicBezTo>
                          <a:pt x="850913" y="253577"/>
                          <a:pt x="855104" y="253958"/>
                          <a:pt x="855866" y="253101"/>
                        </a:cubicBezTo>
                        <a:cubicBezTo>
                          <a:pt x="856248" y="252624"/>
                          <a:pt x="857771" y="251481"/>
                          <a:pt x="860343" y="252053"/>
                        </a:cubicBezTo>
                        <a:cubicBezTo>
                          <a:pt x="861582" y="252338"/>
                          <a:pt x="860915" y="252815"/>
                          <a:pt x="862724" y="253005"/>
                        </a:cubicBezTo>
                        <a:cubicBezTo>
                          <a:pt x="863963" y="253101"/>
                          <a:pt x="865677" y="252910"/>
                          <a:pt x="866153" y="252529"/>
                        </a:cubicBezTo>
                        <a:cubicBezTo>
                          <a:pt x="866630" y="252053"/>
                          <a:pt x="867106" y="252148"/>
                          <a:pt x="869201" y="251958"/>
                        </a:cubicBezTo>
                        <a:cubicBezTo>
                          <a:pt x="870249" y="251862"/>
                          <a:pt x="869678" y="252148"/>
                          <a:pt x="870059" y="252338"/>
                        </a:cubicBezTo>
                        <a:cubicBezTo>
                          <a:pt x="871583" y="253005"/>
                          <a:pt x="877012" y="250910"/>
                          <a:pt x="879965" y="251291"/>
                        </a:cubicBezTo>
                        <a:cubicBezTo>
                          <a:pt x="882156" y="251100"/>
                          <a:pt x="885013" y="249576"/>
                          <a:pt x="885584" y="249767"/>
                        </a:cubicBezTo>
                        <a:cubicBezTo>
                          <a:pt x="885966" y="249862"/>
                          <a:pt x="886918" y="250529"/>
                          <a:pt x="887585" y="250338"/>
                        </a:cubicBezTo>
                        <a:cubicBezTo>
                          <a:pt x="888918" y="250052"/>
                          <a:pt x="888061" y="249576"/>
                          <a:pt x="889490" y="249195"/>
                        </a:cubicBezTo>
                        <a:cubicBezTo>
                          <a:pt x="889490" y="249195"/>
                          <a:pt x="891776" y="250243"/>
                          <a:pt x="891871" y="250243"/>
                        </a:cubicBezTo>
                        <a:cubicBezTo>
                          <a:pt x="893204" y="249386"/>
                          <a:pt x="895300" y="248719"/>
                          <a:pt x="898729" y="248719"/>
                        </a:cubicBezTo>
                        <a:cubicBezTo>
                          <a:pt x="900253" y="248719"/>
                          <a:pt x="902158" y="248624"/>
                          <a:pt x="903968" y="248338"/>
                        </a:cubicBezTo>
                        <a:cubicBezTo>
                          <a:pt x="904634" y="248243"/>
                          <a:pt x="906635" y="247671"/>
                          <a:pt x="904825" y="247957"/>
                        </a:cubicBezTo>
                        <a:lnTo>
                          <a:pt x="908825" y="247385"/>
                        </a:lnTo>
                        <a:cubicBezTo>
                          <a:pt x="911588" y="247004"/>
                          <a:pt x="909397" y="247290"/>
                          <a:pt x="910731" y="246719"/>
                        </a:cubicBezTo>
                        <a:cubicBezTo>
                          <a:pt x="911683" y="246338"/>
                          <a:pt x="916350" y="246243"/>
                          <a:pt x="917588" y="246052"/>
                        </a:cubicBezTo>
                        <a:cubicBezTo>
                          <a:pt x="919208" y="245861"/>
                          <a:pt x="922637" y="245576"/>
                          <a:pt x="924066" y="245004"/>
                        </a:cubicBezTo>
                        <a:cubicBezTo>
                          <a:pt x="925208" y="244528"/>
                          <a:pt x="924256" y="243861"/>
                          <a:pt x="927590" y="244147"/>
                        </a:cubicBezTo>
                        <a:cubicBezTo>
                          <a:pt x="928923" y="245004"/>
                          <a:pt x="934067" y="242528"/>
                          <a:pt x="931495" y="242813"/>
                        </a:cubicBezTo>
                        <a:cubicBezTo>
                          <a:pt x="931209" y="242052"/>
                          <a:pt x="933495" y="240623"/>
                          <a:pt x="935115" y="238337"/>
                        </a:cubicBezTo>
                        <a:cubicBezTo>
                          <a:pt x="936067" y="236718"/>
                          <a:pt x="937115" y="236908"/>
                          <a:pt x="936638" y="232717"/>
                        </a:cubicBezTo>
                        <a:cubicBezTo>
                          <a:pt x="936638" y="232431"/>
                          <a:pt x="936067" y="231002"/>
                          <a:pt x="935305" y="229764"/>
                        </a:cubicBezTo>
                        <a:cubicBezTo>
                          <a:pt x="934543" y="228526"/>
                          <a:pt x="933400" y="227669"/>
                          <a:pt x="933400" y="227574"/>
                        </a:cubicBezTo>
                        <a:cubicBezTo>
                          <a:pt x="933495" y="227193"/>
                          <a:pt x="935972" y="230145"/>
                          <a:pt x="935210" y="228526"/>
                        </a:cubicBezTo>
                        <a:cubicBezTo>
                          <a:pt x="934733" y="226811"/>
                          <a:pt x="930733" y="224621"/>
                          <a:pt x="929685" y="224716"/>
                        </a:cubicBezTo>
                        <a:cubicBezTo>
                          <a:pt x="927399" y="223668"/>
                          <a:pt x="924351" y="224335"/>
                          <a:pt x="922827" y="224240"/>
                        </a:cubicBezTo>
                        <a:cubicBezTo>
                          <a:pt x="921208" y="224144"/>
                          <a:pt x="919970" y="224240"/>
                          <a:pt x="917874" y="224430"/>
                        </a:cubicBezTo>
                        <a:cubicBezTo>
                          <a:pt x="915588" y="224716"/>
                          <a:pt x="913207" y="225097"/>
                          <a:pt x="911111" y="225573"/>
                        </a:cubicBezTo>
                        <a:cubicBezTo>
                          <a:pt x="908921" y="226050"/>
                          <a:pt x="907968" y="226716"/>
                          <a:pt x="906540" y="226431"/>
                        </a:cubicBezTo>
                        <a:cubicBezTo>
                          <a:pt x="904920" y="226050"/>
                          <a:pt x="902063" y="226335"/>
                          <a:pt x="899586" y="226811"/>
                        </a:cubicBezTo>
                        <a:cubicBezTo>
                          <a:pt x="897776" y="227193"/>
                          <a:pt x="898348" y="227574"/>
                          <a:pt x="898348" y="227954"/>
                        </a:cubicBezTo>
                        <a:cubicBezTo>
                          <a:pt x="898253" y="226716"/>
                          <a:pt x="891109" y="228050"/>
                          <a:pt x="889109" y="228812"/>
                        </a:cubicBezTo>
                        <a:cubicBezTo>
                          <a:pt x="887966" y="229288"/>
                          <a:pt x="885680" y="229574"/>
                          <a:pt x="884823" y="229288"/>
                        </a:cubicBezTo>
                        <a:cubicBezTo>
                          <a:pt x="884251" y="229098"/>
                          <a:pt x="886061" y="228717"/>
                          <a:pt x="885013" y="228621"/>
                        </a:cubicBezTo>
                        <a:cubicBezTo>
                          <a:pt x="884060" y="228526"/>
                          <a:pt x="882822" y="229098"/>
                          <a:pt x="882060" y="229288"/>
                        </a:cubicBezTo>
                        <a:cubicBezTo>
                          <a:pt x="880250" y="229764"/>
                          <a:pt x="877583" y="229955"/>
                          <a:pt x="876059" y="229669"/>
                        </a:cubicBezTo>
                        <a:cubicBezTo>
                          <a:pt x="876059" y="228907"/>
                          <a:pt x="872916" y="230241"/>
                          <a:pt x="871773" y="230431"/>
                        </a:cubicBezTo>
                        <a:cubicBezTo>
                          <a:pt x="869011" y="230812"/>
                          <a:pt x="865582" y="230812"/>
                          <a:pt x="863201" y="231384"/>
                        </a:cubicBezTo>
                        <a:cubicBezTo>
                          <a:pt x="861105" y="231955"/>
                          <a:pt x="857867" y="232145"/>
                          <a:pt x="855485" y="232241"/>
                        </a:cubicBezTo>
                        <a:cubicBezTo>
                          <a:pt x="852723" y="232336"/>
                          <a:pt x="848056" y="232336"/>
                          <a:pt x="845675" y="233098"/>
                        </a:cubicBezTo>
                        <a:cubicBezTo>
                          <a:pt x="844722" y="233384"/>
                          <a:pt x="843293" y="232908"/>
                          <a:pt x="842341" y="232812"/>
                        </a:cubicBezTo>
                        <a:cubicBezTo>
                          <a:pt x="840817" y="232717"/>
                          <a:pt x="840150" y="233193"/>
                          <a:pt x="838245" y="233384"/>
                        </a:cubicBezTo>
                        <a:cubicBezTo>
                          <a:pt x="836150" y="233479"/>
                          <a:pt x="833864" y="233574"/>
                          <a:pt x="831863" y="233765"/>
                        </a:cubicBezTo>
                        <a:cubicBezTo>
                          <a:pt x="829577" y="233955"/>
                          <a:pt x="830340" y="234432"/>
                          <a:pt x="827768" y="234146"/>
                        </a:cubicBezTo>
                        <a:cubicBezTo>
                          <a:pt x="825386" y="233860"/>
                          <a:pt x="819671" y="233574"/>
                          <a:pt x="819671" y="234812"/>
                        </a:cubicBezTo>
                        <a:cubicBezTo>
                          <a:pt x="819671" y="233479"/>
                          <a:pt x="806051" y="234527"/>
                          <a:pt x="803288" y="235194"/>
                        </a:cubicBezTo>
                        <a:cubicBezTo>
                          <a:pt x="801002" y="235765"/>
                          <a:pt x="797954" y="233765"/>
                          <a:pt x="795097" y="235098"/>
                        </a:cubicBezTo>
                        <a:cubicBezTo>
                          <a:pt x="793859" y="235670"/>
                          <a:pt x="793192" y="236336"/>
                          <a:pt x="790620" y="235670"/>
                        </a:cubicBezTo>
                        <a:cubicBezTo>
                          <a:pt x="789858" y="235670"/>
                          <a:pt x="784524" y="235765"/>
                          <a:pt x="784810" y="235860"/>
                        </a:cubicBezTo>
                        <a:cubicBezTo>
                          <a:pt x="784619" y="235765"/>
                          <a:pt x="786334" y="235479"/>
                          <a:pt x="785000" y="235384"/>
                        </a:cubicBezTo>
                        <a:cubicBezTo>
                          <a:pt x="783953" y="235289"/>
                          <a:pt x="782333" y="235384"/>
                          <a:pt x="781191" y="235289"/>
                        </a:cubicBezTo>
                        <a:cubicBezTo>
                          <a:pt x="778047" y="235289"/>
                          <a:pt x="774618" y="234812"/>
                          <a:pt x="771761" y="234908"/>
                        </a:cubicBezTo>
                        <a:cubicBezTo>
                          <a:pt x="774523" y="235194"/>
                          <a:pt x="775761" y="236432"/>
                          <a:pt x="773380" y="237003"/>
                        </a:cubicBezTo>
                        <a:cubicBezTo>
                          <a:pt x="770523" y="237003"/>
                          <a:pt x="772237" y="236146"/>
                          <a:pt x="772427" y="235860"/>
                        </a:cubicBezTo>
                        <a:cubicBezTo>
                          <a:pt x="772713" y="235384"/>
                          <a:pt x="768713" y="235765"/>
                          <a:pt x="767474" y="235670"/>
                        </a:cubicBezTo>
                        <a:cubicBezTo>
                          <a:pt x="766332" y="235575"/>
                          <a:pt x="764141" y="234908"/>
                          <a:pt x="763474" y="235098"/>
                        </a:cubicBezTo>
                        <a:cubicBezTo>
                          <a:pt x="762712" y="235384"/>
                          <a:pt x="762331" y="235765"/>
                          <a:pt x="760521" y="235575"/>
                        </a:cubicBezTo>
                        <a:cubicBezTo>
                          <a:pt x="757759" y="235384"/>
                          <a:pt x="756044" y="234908"/>
                          <a:pt x="752996" y="234908"/>
                        </a:cubicBezTo>
                        <a:cubicBezTo>
                          <a:pt x="754901" y="235479"/>
                          <a:pt x="742043" y="234812"/>
                          <a:pt x="740709" y="234908"/>
                        </a:cubicBezTo>
                        <a:cubicBezTo>
                          <a:pt x="739852" y="235003"/>
                          <a:pt x="741662" y="235765"/>
                          <a:pt x="740138" y="235956"/>
                        </a:cubicBezTo>
                        <a:cubicBezTo>
                          <a:pt x="738137" y="236241"/>
                          <a:pt x="737471" y="235098"/>
                          <a:pt x="737566" y="234812"/>
                        </a:cubicBezTo>
                        <a:cubicBezTo>
                          <a:pt x="737566" y="235098"/>
                          <a:pt x="736518" y="235575"/>
                          <a:pt x="735090" y="235194"/>
                        </a:cubicBezTo>
                        <a:cubicBezTo>
                          <a:pt x="733851" y="234908"/>
                          <a:pt x="734613" y="234432"/>
                          <a:pt x="733280" y="234241"/>
                        </a:cubicBezTo>
                        <a:cubicBezTo>
                          <a:pt x="732518" y="234146"/>
                          <a:pt x="731184" y="235194"/>
                          <a:pt x="728898" y="235003"/>
                        </a:cubicBezTo>
                        <a:cubicBezTo>
                          <a:pt x="728232" y="234908"/>
                          <a:pt x="724802" y="233860"/>
                          <a:pt x="724802" y="234241"/>
                        </a:cubicBezTo>
                        <a:cubicBezTo>
                          <a:pt x="724802" y="234527"/>
                          <a:pt x="726326" y="234812"/>
                          <a:pt x="724612" y="234908"/>
                        </a:cubicBezTo>
                        <a:cubicBezTo>
                          <a:pt x="724041" y="234908"/>
                          <a:pt x="723278" y="234908"/>
                          <a:pt x="722802" y="234812"/>
                        </a:cubicBezTo>
                        <a:cubicBezTo>
                          <a:pt x="721374" y="234527"/>
                          <a:pt x="723278" y="233765"/>
                          <a:pt x="721183" y="233574"/>
                        </a:cubicBezTo>
                        <a:cubicBezTo>
                          <a:pt x="719754" y="233479"/>
                          <a:pt x="717849" y="233384"/>
                          <a:pt x="716420" y="233384"/>
                        </a:cubicBezTo>
                        <a:cubicBezTo>
                          <a:pt x="715849" y="233384"/>
                          <a:pt x="715277" y="233669"/>
                          <a:pt x="715182" y="233669"/>
                        </a:cubicBezTo>
                        <a:cubicBezTo>
                          <a:pt x="712515" y="233574"/>
                          <a:pt x="709848" y="233384"/>
                          <a:pt x="707086" y="233288"/>
                        </a:cubicBezTo>
                        <a:cubicBezTo>
                          <a:pt x="703943" y="233193"/>
                          <a:pt x="703466" y="233479"/>
                          <a:pt x="706705" y="234051"/>
                        </a:cubicBezTo>
                        <a:cubicBezTo>
                          <a:pt x="704228" y="233860"/>
                          <a:pt x="701752" y="233765"/>
                          <a:pt x="699942" y="233098"/>
                        </a:cubicBezTo>
                        <a:cubicBezTo>
                          <a:pt x="698513" y="232622"/>
                          <a:pt x="696132" y="231860"/>
                          <a:pt x="693846" y="232050"/>
                        </a:cubicBezTo>
                        <a:cubicBezTo>
                          <a:pt x="692132" y="232241"/>
                          <a:pt x="692036" y="232431"/>
                          <a:pt x="689750" y="232241"/>
                        </a:cubicBezTo>
                        <a:cubicBezTo>
                          <a:pt x="688893" y="232145"/>
                          <a:pt x="687179" y="231955"/>
                          <a:pt x="686321" y="231955"/>
                        </a:cubicBezTo>
                        <a:cubicBezTo>
                          <a:pt x="686321" y="232050"/>
                          <a:pt x="686417" y="232241"/>
                          <a:pt x="685845" y="232241"/>
                        </a:cubicBezTo>
                        <a:cubicBezTo>
                          <a:pt x="683750" y="232336"/>
                          <a:pt x="680511" y="231860"/>
                          <a:pt x="678130" y="231860"/>
                        </a:cubicBezTo>
                        <a:cubicBezTo>
                          <a:pt x="675749" y="231860"/>
                          <a:pt x="673844" y="232145"/>
                          <a:pt x="672224" y="231479"/>
                        </a:cubicBezTo>
                        <a:cubicBezTo>
                          <a:pt x="671272" y="231098"/>
                          <a:pt x="666224" y="230717"/>
                          <a:pt x="665176" y="230812"/>
                        </a:cubicBezTo>
                        <a:cubicBezTo>
                          <a:pt x="664033" y="231002"/>
                          <a:pt x="667748" y="231765"/>
                          <a:pt x="668415" y="231765"/>
                        </a:cubicBezTo>
                        <a:cubicBezTo>
                          <a:pt x="666700" y="231574"/>
                          <a:pt x="664985" y="231384"/>
                          <a:pt x="663461" y="231002"/>
                        </a:cubicBezTo>
                        <a:cubicBezTo>
                          <a:pt x="662128" y="230621"/>
                          <a:pt x="661366" y="230241"/>
                          <a:pt x="659747" y="229955"/>
                        </a:cubicBezTo>
                        <a:cubicBezTo>
                          <a:pt x="656984" y="229478"/>
                          <a:pt x="656032" y="229955"/>
                          <a:pt x="653460" y="229383"/>
                        </a:cubicBezTo>
                        <a:cubicBezTo>
                          <a:pt x="652412" y="229098"/>
                          <a:pt x="649555" y="227669"/>
                          <a:pt x="648793" y="228335"/>
                        </a:cubicBezTo>
                        <a:cubicBezTo>
                          <a:pt x="648317" y="228812"/>
                          <a:pt x="647745" y="229574"/>
                          <a:pt x="644983" y="228717"/>
                        </a:cubicBezTo>
                        <a:cubicBezTo>
                          <a:pt x="643268" y="228240"/>
                          <a:pt x="643268" y="227859"/>
                          <a:pt x="640983" y="227478"/>
                        </a:cubicBezTo>
                        <a:cubicBezTo>
                          <a:pt x="640220" y="227383"/>
                          <a:pt x="634601" y="226526"/>
                          <a:pt x="634410" y="226811"/>
                        </a:cubicBezTo>
                        <a:cubicBezTo>
                          <a:pt x="634220" y="227002"/>
                          <a:pt x="636125" y="228240"/>
                          <a:pt x="632886" y="227764"/>
                        </a:cubicBezTo>
                        <a:cubicBezTo>
                          <a:pt x="630505" y="227383"/>
                          <a:pt x="632315" y="227002"/>
                          <a:pt x="631458" y="226621"/>
                        </a:cubicBezTo>
                        <a:cubicBezTo>
                          <a:pt x="631553" y="226621"/>
                          <a:pt x="628981" y="227097"/>
                          <a:pt x="628695" y="227193"/>
                        </a:cubicBezTo>
                        <a:cubicBezTo>
                          <a:pt x="626981" y="227383"/>
                          <a:pt x="626695" y="227002"/>
                          <a:pt x="625933" y="226621"/>
                        </a:cubicBezTo>
                        <a:cubicBezTo>
                          <a:pt x="624885" y="225954"/>
                          <a:pt x="619456" y="224811"/>
                          <a:pt x="617360" y="224716"/>
                        </a:cubicBezTo>
                        <a:cubicBezTo>
                          <a:pt x="614979" y="224621"/>
                          <a:pt x="617265" y="226335"/>
                          <a:pt x="616122" y="226240"/>
                        </a:cubicBezTo>
                        <a:cubicBezTo>
                          <a:pt x="614503" y="226050"/>
                          <a:pt x="614408" y="225573"/>
                          <a:pt x="613550" y="225287"/>
                        </a:cubicBezTo>
                        <a:cubicBezTo>
                          <a:pt x="612408" y="224811"/>
                          <a:pt x="610598" y="224430"/>
                          <a:pt x="609074" y="224144"/>
                        </a:cubicBezTo>
                        <a:cubicBezTo>
                          <a:pt x="606883" y="223763"/>
                          <a:pt x="602692" y="222240"/>
                          <a:pt x="600977" y="222144"/>
                        </a:cubicBezTo>
                        <a:cubicBezTo>
                          <a:pt x="600120" y="222144"/>
                          <a:pt x="598501" y="222620"/>
                          <a:pt x="597739" y="222240"/>
                        </a:cubicBezTo>
                        <a:cubicBezTo>
                          <a:pt x="597072" y="221859"/>
                          <a:pt x="597072" y="221668"/>
                          <a:pt x="595548" y="221382"/>
                        </a:cubicBezTo>
                        <a:cubicBezTo>
                          <a:pt x="591929" y="220716"/>
                          <a:pt x="590214" y="221763"/>
                          <a:pt x="586785" y="221382"/>
                        </a:cubicBezTo>
                        <a:cubicBezTo>
                          <a:pt x="583166" y="220811"/>
                          <a:pt x="581832" y="219192"/>
                          <a:pt x="579165" y="218715"/>
                        </a:cubicBezTo>
                        <a:cubicBezTo>
                          <a:pt x="578213" y="218525"/>
                          <a:pt x="579546" y="219382"/>
                          <a:pt x="579832" y="219477"/>
                        </a:cubicBezTo>
                        <a:cubicBezTo>
                          <a:pt x="577641" y="219096"/>
                          <a:pt x="577451" y="218334"/>
                          <a:pt x="575546" y="218049"/>
                        </a:cubicBezTo>
                        <a:cubicBezTo>
                          <a:pt x="573069" y="217668"/>
                          <a:pt x="571259" y="217572"/>
                          <a:pt x="568688" y="217096"/>
                        </a:cubicBezTo>
                        <a:cubicBezTo>
                          <a:pt x="569926" y="217286"/>
                          <a:pt x="566973" y="216810"/>
                          <a:pt x="565925" y="216810"/>
                        </a:cubicBezTo>
                        <a:cubicBezTo>
                          <a:pt x="564687" y="216810"/>
                          <a:pt x="563830" y="216620"/>
                          <a:pt x="562496" y="216239"/>
                        </a:cubicBezTo>
                        <a:cubicBezTo>
                          <a:pt x="560020" y="215572"/>
                          <a:pt x="556686" y="215001"/>
                          <a:pt x="554210" y="214810"/>
                        </a:cubicBezTo>
                        <a:cubicBezTo>
                          <a:pt x="553257" y="214715"/>
                          <a:pt x="549924" y="215001"/>
                          <a:pt x="549924" y="214619"/>
                        </a:cubicBezTo>
                        <a:cubicBezTo>
                          <a:pt x="549828" y="213858"/>
                          <a:pt x="550019" y="213095"/>
                          <a:pt x="546209" y="213095"/>
                        </a:cubicBezTo>
                        <a:cubicBezTo>
                          <a:pt x="543827" y="213095"/>
                          <a:pt x="540875" y="213572"/>
                          <a:pt x="537732" y="212334"/>
                        </a:cubicBezTo>
                        <a:cubicBezTo>
                          <a:pt x="536017" y="211571"/>
                          <a:pt x="534779" y="210810"/>
                          <a:pt x="532493" y="210143"/>
                        </a:cubicBezTo>
                        <a:cubicBezTo>
                          <a:pt x="530302" y="209571"/>
                          <a:pt x="529921" y="209857"/>
                          <a:pt x="528207" y="209476"/>
                        </a:cubicBezTo>
                        <a:cubicBezTo>
                          <a:pt x="526683" y="209190"/>
                          <a:pt x="525540" y="208333"/>
                          <a:pt x="523730" y="207857"/>
                        </a:cubicBezTo>
                        <a:cubicBezTo>
                          <a:pt x="523349" y="207761"/>
                          <a:pt x="522873" y="208047"/>
                          <a:pt x="522491" y="208047"/>
                        </a:cubicBezTo>
                        <a:cubicBezTo>
                          <a:pt x="519539" y="208047"/>
                          <a:pt x="517729" y="206237"/>
                          <a:pt x="515633" y="205761"/>
                        </a:cubicBezTo>
                        <a:cubicBezTo>
                          <a:pt x="516776" y="205952"/>
                          <a:pt x="516776" y="207952"/>
                          <a:pt x="512871" y="206333"/>
                        </a:cubicBezTo>
                        <a:cubicBezTo>
                          <a:pt x="510681" y="205380"/>
                          <a:pt x="511442" y="205571"/>
                          <a:pt x="508204" y="204809"/>
                        </a:cubicBezTo>
                        <a:cubicBezTo>
                          <a:pt x="506775" y="204333"/>
                          <a:pt x="506585" y="204142"/>
                          <a:pt x="506775" y="203761"/>
                        </a:cubicBezTo>
                        <a:cubicBezTo>
                          <a:pt x="506490" y="204809"/>
                          <a:pt x="498393" y="201951"/>
                          <a:pt x="498107" y="202999"/>
                        </a:cubicBezTo>
                        <a:cubicBezTo>
                          <a:pt x="498298" y="202427"/>
                          <a:pt x="492392" y="201094"/>
                          <a:pt x="490678" y="200713"/>
                        </a:cubicBezTo>
                        <a:cubicBezTo>
                          <a:pt x="489249" y="200427"/>
                          <a:pt x="487820" y="200142"/>
                          <a:pt x="486487" y="199951"/>
                        </a:cubicBezTo>
                        <a:cubicBezTo>
                          <a:pt x="486487" y="199951"/>
                          <a:pt x="484963" y="200332"/>
                          <a:pt x="484773" y="200142"/>
                        </a:cubicBezTo>
                        <a:cubicBezTo>
                          <a:pt x="484106" y="199665"/>
                          <a:pt x="484963" y="199094"/>
                          <a:pt x="485058" y="198713"/>
                        </a:cubicBezTo>
                        <a:cubicBezTo>
                          <a:pt x="483725" y="198713"/>
                          <a:pt x="482010" y="198427"/>
                          <a:pt x="481534" y="198808"/>
                        </a:cubicBezTo>
                        <a:cubicBezTo>
                          <a:pt x="481058" y="199189"/>
                          <a:pt x="480486" y="199760"/>
                          <a:pt x="477724" y="199094"/>
                        </a:cubicBezTo>
                        <a:cubicBezTo>
                          <a:pt x="477819" y="198808"/>
                          <a:pt x="479057" y="198141"/>
                          <a:pt x="478295" y="197760"/>
                        </a:cubicBezTo>
                        <a:cubicBezTo>
                          <a:pt x="477057" y="197189"/>
                          <a:pt x="475152" y="197379"/>
                          <a:pt x="474676" y="197475"/>
                        </a:cubicBezTo>
                        <a:cubicBezTo>
                          <a:pt x="473342" y="197189"/>
                          <a:pt x="472104" y="196808"/>
                          <a:pt x="470961" y="196427"/>
                        </a:cubicBezTo>
                        <a:cubicBezTo>
                          <a:pt x="470199" y="196141"/>
                          <a:pt x="469247" y="195379"/>
                          <a:pt x="468199" y="195093"/>
                        </a:cubicBezTo>
                        <a:cubicBezTo>
                          <a:pt x="466484" y="194617"/>
                          <a:pt x="466008" y="195569"/>
                          <a:pt x="464865" y="195093"/>
                        </a:cubicBezTo>
                        <a:cubicBezTo>
                          <a:pt x="464675" y="194998"/>
                          <a:pt x="463817" y="194427"/>
                          <a:pt x="463246" y="194236"/>
                        </a:cubicBezTo>
                        <a:cubicBezTo>
                          <a:pt x="462389" y="193950"/>
                          <a:pt x="461532" y="193665"/>
                          <a:pt x="460579" y="193379"/>
                        </a:cubicBezTo>
                        <a:cubicBezTo>
                          <a:pt x="458198" y="192712"/>
                          <a:pt x="456388" y="192521"/>
                          <a:pt x="454007" y="191950"/>
                        </a:cubicBezTo>
                        <a:cubicBezTo>
                          <a:pt x="452007" y="191474"/>
                          <a:pt x="451530" y="190807"/>
                          <a:pt x="449816" y="190521"/>
                        </a:cubicBezTo>
                        <a:cubicBezTo>
                          <a:pt x="448577" y="190331"/>
                          <a:pt x="448101" y="190426"/>
                          <a:pt x="448006" y="190712"/>
                        </a:cubicBezTo>
                        <a:cubicBezTo>
                          <a:pt x="448196" y="190045"/>
                          <a:pt x="448387" y="189664"/>
                          <a:pt x="445053" y="188807"/>
                        </a:cubicBezTo>
                        <a:cubicBezTo>
                          <a:pt x="445053" y="188902"/>
                          <a:pt x="444863" y="189283"/>
                          <a:pt x="444958" y="189188"/>
                        </a:cubicBezTo>
                        <a:cubicBezTo>
                          <a:pt x="442958" y="188616"/>
                          <a:pt x="435814" y="186426"/>
                          <a:pt x="434481" y="186521"/>
                        </a:cubicBezTo>
                        <a:cubicBezTo>
                          <a:pt x="434385" y="186521"/>
                          <a:pt x="435624" y="187854"/>
                          <a:pt x="434004" y="187283"/>
                        </a:cubicBezTo>
                        <a:cubicBezTo>
                          <a:pt x="432575" y="186807"/>
                          <a:pt x="431051" y="185854"/>
                          <a:pt x="429527" y="185187"/>
                        </a:cubicBezTo>
                        <a:cubicBezTo>
                          <a:pt x="425813" y="183759"/>
                          <a:pt x="421431" y="182235"/>
                          <a:pt x="417335" y="181092"/>
                        </a:cubicBezTo>
                        <a:cubicBezTo>
                          <a:pt x="415145" y="180520"/>
                          <a:pt x="413716" y="180520"/>
                          <a:pt x="411525" y="179949"/>
                        </a:cubicBezTo>
                        <a:cubicBezTo>
                          <a:pt x="408001" y="178996"/>
                          <a:pt x="408191" y="179282"/>
                          <a:pt x="406667" y="179568"/>
                        </a:cubicBezTo>
                        <a:cubicBezTo>
                          <a:pt x="407239" y="179472"/>
                          <a:pt x="402476" y="176615"/>
                          <a:pt x="401429" y="176996"/>
                        </a:cubicBezTo>
                        <a:cubicBezTo>
                          <a:pt x="400762" y="177282"/>
                          <a:pt x="406286" y="179758"/>
                          <a:pt x="405429" y="180044"/>
                        </a:cubicBezTo>
                        <a:cubicBezTo>
                          <a:pt x="405429" y="180044"/>
                          <a:pt x="401238" y="177948"/>
                          <a:pt x="400952" y="177758"/>
                        </a:cubicBezTo>
                        <a:cubicBezTo>
                          <a:pt x="399428" y="176901"/>
                          <a:pt x="397238" y="175567"/>
                          <a:pt x="397428" y="174995"/>
                        </a:cubicBezTo>
                        <a:cubicBezTo>
                          <a:pt x="397047" y="175948"/>
                          <a:pt x="392856" y="174138"/>
                          <a:pt x="390475" y="173948"/>
                        </a:cubicBezTo>
                        <a:cubicBezTo>
                          <a:pt x="387522" y="172995"/>
                          <a:pt x="387617" y="172900"/>
                          <a:pt x="388094" y="172424"/>
                        </a:cubicBezTo>
                        <a:cubicBezTo>
                          <a:pt x="388570" y="172043"/>
                          <a:pt x="385903" y="171376"/>
                          <a:pt x="386093" y="170995"/>
                        </a:cubicBezTo>
                        <a:lnTo>
                          <a:pt x="385427" y="172710"/>
                        </a:lnTo>
                        <a:cubicBezTo>
                          <a:pt x="382665" y="171852"/>
                          <a:pt x="382188" y="170138"/>
                          <a:pt x="381902" y="170043"/>
                        </a:cubicBezTo>
                        <a:cubicBezTo>
                          <a:pt x="380093" y="169757"/>
                          <a:pt x="377045" y="169757"/>
                          <a:pt x="374854" y="168519"/>
                        </a:cubicBezTo>
                        <a:cubicBezTo>
                          <a:pt x="373235" y="167566"/>
                          <a:pt x="366472" y="164518"/>
                          <a:pt x="364662" y="164899"/>
                        </a:cubicBezTo>
                        <a:cubicBezTo>
                          <a:pt x="363805" y="165090"/>
                          <a:pt x="359804" y="163185"/>
                          <a:pt x="358185" y="163089"/>
                        </a:cubicBezTo>
                        <a:cubicBezTo>
                          <a:pt x="355232" y="162899"/>
                          <a:pt x="355423" y="161470"/>
                          <a:pt x="353708" y="160803"/>
                        </a:cubicBezTo>
                        <a:cubicBezTo>
                          <a:pt x="351803" y="160041"/>
                          <a:pt x="350660" y="160232"/>
                          <a:pt x="348660" y="159565"/>
                        </a:cubicBezTo>
                        <a:cubicBezTo>
                          <a:pt x="346374" y="158708"/>
                          <a:pt x="347041" y="158708"/>
                          <a:pt x="347517" y="158517"/>
                        </a:cubicBezTo>
                        <a:cubicBezTo>
                          <a:pt x="348089" y="158232"/>
                          <a:pt x="344469" y="157469"/>
                          <a:pt x="344279" y="157469"/>
                        </a:cubicBezTo>
                        <a:cubicBezTo>
                          <a:pt x="342945" y="157279"/>
                          <a:pt x="342564" y="156993"/>
                          <a:pt x="341707" y="156612"/>
                        </a:cubicBezTo>
                        <a:cubicBezTo>
                          <a:pt x="339135" y="155469"/>
                          <a:pt x="340945" y="158708"/>
                          <a:pt x="338183" y="156231"/>
                        </a:cubicBezTo>
                        <a:cubicBezTo>
                          <a:pt x="336659" y="154898"/>
                          <a:pt x="333325" y="153755"/>
                          <a:pt x="331039" y="153564"/>
                        </a:cubicBezTo>
                        <a:cubicBezTo>
                          <a:pt x="328467" y="153374"/>
                          <a:pt x="326848" y="152898"/>
                          <a:pt x="325610" y="151278"/>
                        </a:cubicBezTo>
                        <a:cubicBezTo>
                          <a:pt x="324848" y="150326"/>
                          <a:pt x="318752" y="149373"/>
                          <a:pt x="317704" y="148326"/>
                        </a:cubicBezTo>
                        <a:cubicBezTo>
                          <a:pt x="318561" y="149183"/>
                          <a:pt x="309608" y="147373"/>
                          <a:pt x="312656" y="147087"/>
                        </a:cubicBezTo>
                        <a:cubicBezTo>
                          <a:pt x="313132" y="145944"/>
                          <a:pt x="309227" y="145563"/>
                          <a:pt x="306750" y="144706"/>
                        </a:cubicBezTo>
                        <a:cubicBezTo>
                          <a:pt x="305321" y="144230"/>
                          <a:pt x="303321" y="143468"/>
                          <a:pt x="302083" y="142801"/>
                        </a:cubicBezTo>
                        <a:cubicBezTo>
                          <a:pt x="301321" y="142420"/>
                          <a:pt x="301892" y="142420"/>
                          <a:pt x="300749" y="141944"/>
                        </a:cubicBezTo>
                        <a:cubicBezTo>
                          <a:pt x="299035" y="141277"/>
                          <a:pt x="293701" y="139372"/>
                          <a:pt x="293510" y="139944"/>
                        </a:cubicBezTo>
                        <a:cubicBezTo>
                          <a:pt x="293701" y="139467"/>
                          <a:pt x="294273" y="139182"/>
                          <a:pt x="291891" y="138229"/>
                        </a:cubicBezTo>
                        <a:cubicBezTo>
                          <a:pt x="290462" y="137658"/>
                          <a:pt x="287891" y="137372"/>
                          <a:pt x="287415" y="136705"/>
                        </a:cubicBezTo>
                        <a:cubicBezTo>
                          <a:pt x="287415" y="136800"/>
                          <a:pt x="285795" y="136229"/>
                          <a:pt x="285700" y="136419"/>
                        </a:cubicBezTo>
                        <a:cubicBezTo>
                          <a:pt x="285509" y="136610"/>
                          <a:pt x="284271" y="135943"/>
                          <a:pt x="283890" y="135657"/>
                        </a:cubicBezTo>
                        <a:cubicBezTo>
                          <a:pt x="281509" y="134324"/>
                          <a:pt x="278080" y="132514"/>
                          <a:pt x="277508" y="133657"/>
                        </a:cubicBezTo>
                        <a:cubicBezTo>
                          <a:pt x="277604" y="133467"/>
                          <a:pt x="278080" y="132514"/>
                          <a:pt x="275984" y="132228"/>
                        </a:cubicBezTo>
                        <a:cubicBezTo>
                          <a:pt x="274175" y="131943"/>
                          <a:pt x="274556" y="132228"/>
                          <a:pt x="272174" y="131276"/>
                        </a:cubicBezTo>
                        <a:cubicBezTo>
                          <a:pt x="273603" y="131847"/>
                          <a:pt x="273603" y="130895"/>
                          <a:pt x="271698" y="130133"/>
                        </a:cubicBezTo>
                        <a:cubicBezTo>
                          <a:pt x="270174" y="129466"/>
                          <a:pt x="268555" y="128894"/>
                          <a:pt x="267031" y="128418"/>
                        </a:cubicBezTo>
                        <a:cubicBezTo>
                          <a:pt x="263792" y="127370"/>
                          <a:pt x="263602" y="127466"/>
                          <a:pt x="263126" y="128037"/>
                        </a:cubicBezTo>
                        <a:cubicBezTo>
                          <a:pt x="260268" y="126799"/>
                          <a:pt x="260935" y="126990"/>
                          <a:pt x="260173" y="126037"/>
                        </a:cubicBezTo>
                        <a:cubicBezTo>
                          <a:pt x="260173" y="126037"/>
                          <a:pt x="258363" y="126037"/>
                          <a:pt x="258268" y="126227"/>
                        </a:cubicBezTo>
                        <a:cubicBezTo>
                          <a:pt x="258554" y="125561"/>
                          <a:pt x="258077" y="124799"/>
                          <a:pt x="257506" y="123846"/>
                        </a:cubicBezTo>
                        <a:cubicBezTo>
                          <a:pt x="255887" y="123560"/>
                          <a:pt x="254458" y="123370"/>
                          <a:pt x="253029" y="123275"/>
                        </a:cubicBezTo>
                        <a:cubicBezTo>
                          <a:pt x="250648" y="123084"/>
                          <a:pt x="247695" y="121465"/>
                          <a:pt x="245028" y="120132"/>
                        </a:cubicBezTo>
                        <a:cubicBezTo>
                          <a:pt x="243599" y="119465"/>
                          <a:pt x="238456" y="116893"/>
                          <a:pt x="237884" y="117369"/>
                        </a:cubicBezTo>
                        <a:cubicBezTo>
                          <a:pt x="237408" y="117750"/>
                          <a:pt x="237313" y="118417"/>
                          <a:pt x="237027" y="118893"/>
                        </a:cubicBezTo>
                        <a:cubicBezTo>
                          <a:pt x="234741" y="117941"/>
                          <a:pt x="235884" y="117274"/>
                          <a:pt x="236075" y="116988"/>
                        </a:cubicBezTo>
                        <a:cubicBezTo>
                          <a:pt x="235884" y="117369"/>
                          <a:pt x="233027" y="115369"/>
                          <a:pt x="233217" y="114988"/>
                        </a:cubicBezTo>
                        <a:cubicBezTo>
                          <a:pt x="233312" y="114702"/>
                          <a:pt x="233693" y="114321"/>
                          <a:pt x="231979" y="113559"/>
                        </a:cubicBezTo>
                        <a:lnTo>
                          <a:pt x="231122" y="115178"/>
                        </a:lnTo>
                        <a:cubicBezTo>
                          <a:pt x="231598" y="114321"/>
                          <a:pt x="222930" y="110511"/>
                          <a:pt x="220549" y="109463"/>
                        </a:cubicBezTo>
                        <a:cubicBezTo>
                          <a:pt x="222263" y="110226"/>
                          <a:pt x="221882" y="110607"/>
                          <a:pt x="221692" y="110892"/>
                        </a:cubicBezTo>
                        <a:cubicBezTo>
                          <a:pt x="218549" y="109463"/>
                          <a:pt x="217787" y="107368"/>
                          <a:pt x="214262" y="106701"/>
                        </a:cubicBezTo>
                        <a:cubicBezTo>
                          <a:pt x="213882" y="106701"/>
                          <a:pt x="210833" y="106320"/>
                          <a:pt x="210548" y="105558"/>
                        </a:cubicBezTo>
                        <a:cubicBezTo>
                          <a:pt x="210452" y="105273"/>
                          <a:pt x="213310" y="105558"/>
                          <a:pt x="211024" y="104606"/>
                        </a:cubicBezTo>
                        <a:cubicBezTo>
                          <a:pt x="208452" y="103558"/>
                          <a:pt x="207500" y="103653"/>
                          <a:pt x="204547" y="102129"/>
                        </a:cubicBezTo>
                        <a:cubicBezTo>
                          <a:pt x="202356" y="100986"/>
                          <a:pt x="200546" y="99843"/>
                          <a:pt x="198165" y="98700"/>
                        </a:cubicBezTo>
                        <a:cubicBezTo>
                          <a:pt x="195308" y="97462"/>
                          <a:pt x="192926" y="97367"/>
                          <a:pt x="196451" y="98986"/>
                        </a:cubicBezTo>
                        <a:cubicBezTo>
                          <a:pt x="194832" y="98224"/>
                          <a:pt x="193117" y="97462"/>
                          <a:pt x="191593" y="96700"/>
                        </a:cubicBezTo>
                        <a:cubicBezTo>
                          <a:pt x="190164" y="95938"/>
                          <a:pt x="189593" y="95367"/>
                          <a:pt x="188450" y="94604"/>
                        </a:cubicBezTo>
                        <a:cubicBezTo>
                          <a:pt x="187688" y="94128"/>
                          <a:pt x="186735" y="93843"/>
                          <a:pt x="185973" y="93557"/>
                        </a:cubicBezTo>
                        <a:cubicBezTo>
                          <a:pt x="184163" y="92985"/>
                          <a:pt x="184544" y="93461"/>
                          <a:pt x="184354" y="93843"/>
                        </a:cubicBezTo>
                        <a:cubicBezTo>
                          <a:pt x="185687" y="94128"/>
                          <a:pt x="186449" y="94700"/>
                          <a:pt x="185211" y="94509"/>
                        </a:cubicBezTo>
                        <a:cubicBezTo>
                          <a:pt x="184259" y="94319"/>
                          <a:pt x="182640" y="93843"/>
                          <a:pt x="181401" y="93176"/>
                        </a:cubicBezTo>
                        <a:cubicBezTo>
                          <a:pt x="179115" y="91842"/>
                          <a:pt x="183878" y="92890"/>
                          <a:pt x="180925" y="91557"/>
                        </a:cubicBezTo>
                        <a:cubicBezTo>
                          <a:pt x="179591" y="90985"/>
                          <a:pt x="172733" y="88032"/>
                          <a:pt x="174257" y="89366"/>
                        </a:cubicBezTo>
                        <a:cubicBezTo>
                          <a:pt x="175496" y="90413"/>
                          <a:pt x="176258" y="90890"/>
                          <a:pt x="174353" y="90509"/>
                        </a:cubicBezTo>
                        <a:cubicBezTo>
                          <a:pt x="173115" y="90223"/>
                          <a:pt x="171305" y="89556"/>
                          <a:pt x="170257" y="88699"/>
                        </a:cubicBezTo>
                        <a:cubicBezTo>
                          <a:pt x="168638" y="87366"/>
                          <a:pt x="172067" y="87270"/>
                          <a:pt x="171400" y="86889"/>
                        </a:cubicBezTo>
                        <a:cubicBezTo>
                          <a:pt x="170162" y="86127"/>
                          <a:pt x="168161" y="85270"/>
                          <a:pt x="166923" y="84889"/>
                        </a:cubicBezTo>
                        <a:cubicBezTo>
                          <a:pt x="165304" y="84413"/>
                          <a:pt x="166257" y="85365"/>
                          <a:pt x="164828" y="84984"/>
                        </a:cubicBezTo>
                        <a:cubicBezTo>
                          <a:pt x="162065" y="84222"/>
                          <a:pt x="163494" y="82984"/>
                          <a:pt x="161113" y="82127"/>
                        </a:cubicBezTo>
                        <a:cubicBezTo>
                          <a:pt x="158827" y="81365"/>
                          <a:pt x="157779" y="81555"/>
                          <a:pt x="157493" y="82127"/>
                        </a:cubicBezTo>
                        <a:cubicBezTo>
                          <a:pt x="157684" y="81746"/>
                          <a:pt x="158446" y="81460"/>
                          <a:pt x="157684" y="80603"/>
                        </a:cubicBezTo>
                        <a:cubicBezTo>
                          <a:pt x="156827" y="79650"/>
                          <a:pt x="154255" y="77650"/>
                          <a:pt x="152064" y="76888"/>
                        </a:cubicBezTo>
                        <a:cubicBezTo>
                          <a:pt x="151302" y="76602"/>
                          <a:pt x="153207" y="78126"/>
                          <a:pt x="151588" y="77555"/>
                        </a:cubicBezTo>
                        <a:cubicBezTo>
                          <a:pt x="150350" y="77174"/>
                          <a:pt x="148540" y="76221"/>
                          <a:pt x="147302" y="75459"/>
                        </a:cubicBezTo>
                        <a:cubicBezTo>
                          <a:pt x="145873" y="74602"/>
                          <a:pt x="144920" y="73650"/>
                          <a:pt x="143682" y="72983"/>
                        </a:cubicBezTo>
                        <a:cubicBezTo>
                          <a:pt x="141587" y="72030"/>
                          <a:pt x="141206" y="72792"/>
                          <a:pt x="139301" y="71459"/>
                        </a:cubicBezTo>
                        <a:cubicBezTo>
                          <a:pt x="138253" y="70792"/>
                          <a:pt x="138634" y="69840"/>
                          <a:pt x="136729" y="69363"/>
                        </a:cubicBezTo>
                        <a:cubicBezTo>
                          <a:pt x="134919" y="68887"/>
                          <a:pt x="134633" y="69840"/>
                          <a:pt x="131776" y="68316"/>
                        </a:cubicBezTo>
                        <a:lnTo>
                          <a:pt x="132062" y="67839"/>
                        </a:lnTo>
                        <a:cubicBezTo>
                          <a:pt x="131871" y="67458"/>
                          <a:pt x="132062" y="67458"/>
                          <a:pt x="132824" y="67839"/>
                        </a:cubicBezTo>
                        <a:cubicBezTo>
                          <a:pt x="133205" y="67839"/>
                          <a:pt x="127966" y="65649"/>
                          <a:pt x="127299" y="65363"/>
                        </a:cubicBezTo>
                        <a:cubicBezTo>
                          <a:pt x="125680" y="64601"/>
                          <a:pt x="125108" y="63744"/>
                          <a:pt x="123584" y="63172"/>
                        </a:cubicBezTo>
                        <a:cubicBezTo>
                          <a:pt x="121870" y="62410"/>
                          <a:pt x="121679" y="62601"/>
                          <a:pt x="119774" y="61648"/>
                        </a:cubicBezTo>
                        <a:cubicBezTo>
                          <a:pt x="117774" y="60600"/>
                          <a:pt x="117298" y="60315"/>
                          <a:pt x="115679" y="59267"/>
                        </a:cubicBezTo>
                        <a:cubicBezTo>
                          <a:pt x="113393" y="57743"/>
                          <a:pt x="111964" y="57933"/>
                          <a:pt x="109773" y="56695"/>
                        </a:cubicBezTo>
                        <a:cubicBezTo>
                          <a:pt x="107392" y="55457"/>
                          <a:pt x="107106" y="54219"/>
                          <a:pt x="105011" y="53076"/>
                        </a:cubicBezTo>
                        <a:cubicBezTo>
                          <a:pt x="103201" y="52123"/>
                          <a:pt x="101963" y="52218"/>
                          <a:pt x="100248" y="51552"/>
                        </a:cubicBezTo>
                        <a:cubicBezTo>
                          <a:pt x="97772" y="50504"/>
                          <a:pt x="99105" y="49646"/>
                          <a:pt x="99296" y="49361"/>
                        </a:cubicBezTo>
                        <a:cubicBezTo>
                          <a:pt x="97772" y="48980"/>
                          <a:pt x="96248" y="48503"/>
                          <a:pt x="95009" y="48408"/>
                        </a:cubicBezTo>
                        <a:cubicBezTo>
                          <a:pt x="92247" y="48027"/>
                          <a:pt x="92628" y="47170"/>
                          <a:pt x="92914" y="46599"/>
                        </a:cubicBezTo>
                        <a:cubicBezTo>
                          <a:pt x="92342" y="47456"/>
                          <a:pt x="86723" y="43551"/>
                          <a:pt x="86342" y="44217"/>
                        </a:cubicBezTo>
                        <a:cubicBezTo>
                          <a:pt x="85294" y="43169"/>
                          <a:pt x="84246" y="42122"/>
                          <a:pt x="82341" y="40979"/>
                        </a:cubicBezTo>
                        <a:cubicBezTo>
                          <a:pt x="82056" y="41455"/>
                          <a:pt x="81103" y="40788"/>
                          <a:pt x="79484" y="39836"/>
                        </a:cubicBezTo>
                        <a:cubicBezTo>
                          <a:pt x="77293" y="38693"/>
                          <a:pt x="75674" y="38502"/>
                          <a:pt x="73674" y="37359"/>
                        </a:cubicBezTo>
                        <a:cubicBezTo>
                          <a:pt x="73197" y="37074"/>
                          <a:pt x="70244" y="33263"/>
                          <a:pt x="68625" y="33168"/>
                        </a:cubicBezTo>
                        <a:cubicBezTo>
                          <a:pt x="68054" y="33168"/>
                          <a:pt x="69673" y="35931"/>
                          <a:pt x="67292" y="33930"/>
                        </a:cubicBezTo>
                        <a:cubicBezTo>
                          <a:pt x="65768" y="32692"/>
                          <a:pt x="65768" y="32311"/>
                          <a:pt x="63767" y="31740"/>
                        </a:cubicBezTo>
                        <a:cubicBezTo>
                          <a:pt x="63767" y="31740"/>
                          <a:pt x="62148" y="31644"/>
                          <a:pt x="62053" y="31454"/>
                        </a:cubicBezTo>
                        <a:cubicBezTo>
                          <a:pt x="61291" y="30596"/>
                          <a:pt x="64434" y="31263"/>
                          <a:pt x="63767" y="30596"/>
                        </a:cubicBezTo>
                        <a:cubicBezTo>
                          <a:pt x="63577" y="30406"/>
                          <a:pt x="62053" y="30025"/>
                          <a:pt x="61958" y="29930"/>
                        </a:cubicBezTo>
                        <a:cubicBezTo>
                          <a:pt x="60815" y="29549"/>
                          <a:pt x="60338" y="29263"/>
                          <a:pt x="59005" y="28406"/>
                        </a:cubicBezTo>
                        <a:cubicBezTo>
                          <a:pt x="60148" y="29073"/>
                          <a:pt x="59767" y="28501"/>
                          <a:pt x="59957" y="28310"/>
                        </a:cubicBezTo>
                        <a:cubicBezTo>
                          <a:pt x="59767" y="28692"/>
                          <a:pt x="57957" y="27263"/>
                          <a:pt x="56909" y="26691"/>
                        </a:cubicBezTo>
                        <a:cubicBezTo>
                          <a:pt x="56814" y="26786"/>
                          <a:pt x="56814" y="26977"/>
                          <a:pt x="56338" y="26786"/>
                        </a:cubicBezTo>
                        <a:cubicBezTo>
                          <a:pt x="54719" y="26025"/>
                          <a:pt x="52242" y="24596"/>
                          <a:pt x="52433" y="24119"/>
                        </a:cubicBezTo>
                        <a:cubicBezTo>
                          <a:pt x="52623" y="23453"/>
                          <a:pt x="48432" y="20881"/>
                          <a:pt x="48051" y="21452"/>
                        </a:cubicBezTo>
                        <a:cubicBezTo>
                          <a:pt x="46718" y="20786"/>
                          <a:pt x="43765" y="18595"/>
                          <a:pt x="43384" y="19167"/>
                        </a:cubicBezTo>
                        <a:cubicBezTo>
                          <a:pt x="40431" y="16881"/>
                          <a:pt x="33954" y="11166"/>
                          <a:pt x="30525" y="10785"/>
                        </a:cubicBezTo>
                        <a:cubicBezTo>
                          <a:pt x="32430" y="8784"/>
                          <a:pt x="25286" y="8689"/>
                          <a:pt x="24048" y="7260"/>
                        </a:cubicBezTo>
                        <a:cubicBezTo>
                          <a:pt x="23000" y="6117"/>
                          <a:pt x="22810" y="4879"/>
                          <a:pt x="19952" y="3736"/>
                        </a:cubicBezTo>
                        <a:cubicBezTo>
                          <a:pt x="19190" y="3450"/>
                          <a:pt x="15285" y="2593"/>
                          <a:pt x="15381" y="2784"/>
                        </a:cubicBezTo>
                        <a:cubicBezTo>
                          <a:pt x="14904" y="2117"/>
                          <a:pt x="15190" y="2021"/>
                          <a:pt x="15095" y="1736"/>
                        </a:cubicBezTo>
                        <a:cubicBezTo>
                          <a:pt x="14999" y="1545"/>
                          <a:pt x="14428" y="783"/>
                          <a:pt x="11666" y="307"/>
                        </a:cubicBezTo>
                        <a:cubicBezTo>
                          <a:pt x="8523" y="307"/>
                          <a:pt x="11190" y="878"/>
                          <a:pt x="7951" y="1355"/>
                        </a:cubicBezTo>
                        <a:cubicBezTo>
                          <a:pt x="7856" y="974"/>
                          <a:pt x="8618" y="-169"/>
                          <a:pt x="6713" y="21"/>
                        </a:cubicBezTo>
                        <a:cubicBezTo>
                          <a:pt x="4998" y="21"/>
                          <a:pt x="1665" y="3069"/>
                          <a:pt x="2141" y="3450"/>
                        </a:cubicBezTo>
                        <a:cubicBezTo>
                          <a:pt x="2236" y="3545"/>
                          <a:pt x="1188" y="4974"/>
                          <a:pt x="617" y="6784"/>
                        </a:cubicBezTo>
                        <a:cubicBezTo>
                          <a:pt x="-50" y="8594"/>
                          <a:pt x="-50" y="10594"/>
                          <a:pt x="45" y="11070"/>
                        </a:cubicBezTo>
                        <a:cubicBezTo>
                          <a:pt x="140" y="12118"/>
                          <a:pt x="521" y="14023"/>
                          <a:pt x="1474" y="15642"/>
                        </a:cubicBezTo>
                        <a:cubicBezTo>
                          <a:pt x="2331" y="17261"/>
                          <a:pt x="3665" y="18500"/>
                          <a:pt x="3950" y="18976"/>
                        </a:cubicBezTo>
                        <a:cubicBezTo>
                          <a:pt x="4522" y="20214"/>
                          <a:pt x="6046" y="21643"/>
                          <a:pt x="8999" y="23072"/>
                        </a:cubicBezTo>
                        <a:cubicBezTo>
                          <a:pt x="10427" y="23738"/>
                          <a:pt x="10713" y="23358"/>
                          <a:pt x="12523" y="24405"/>
                        </a:cubicBezTo>
                        <a:cubicBezTo>
                          <a:pt x="14142" y="25358"/>
                          <a:pt x="15761" y="26596"/>
                          <a:pt x="17095" y="27644"/>
                        </a:cubicBezTo>
                        <a:cubicBezTo>
                          <a:pt x="17381" y="27929"/>
                          <a:pt x="23572" y="32311"/>
                          <a:pt x="23286" y="31740"/>
                        </a:cubicBezTo>
                        <a:cubicBezTo>
                          <a:pt x="22143" y="29835"/>
                          <a:pt x="27858" y="34121"/>
                          <a:pt x="29858" y="35359"/>
                        </a:cubicBezTo>
                        <a:cubicBezTo>
                          <a:pt x="31382" y="36311"/>
                          <a:pt x="33097" y="37359"/>
                          <a:pt x="34716" y="38217"/>
                        </a:cubicBezTo>
                        <a:cubicBezTo>
                          <a:pt x="36431" y="39169"/>
                          <a:pt x="36050" y="38883"/>
                          <a:pt x="35859" y="38502"/>
                        </a:cubicBezTo>
                        <a:cubicBezTo>
                          <a:pt x="35669" y="38121"/>
                          <a:pt x="38526" y="40217"/>
                          <a:pt x="38717" y="40312"/>
                        </a:cubicBezTo>
                        <a:cubicBezTo>
                          <a:pt x="39765" y="40979"/>
                          <a:pt x="40907" y="41645"/>
                          <a:pt x="41955" y="42122"/>
                        </a:cubicBezTo>
                        <a:cubicBezTo>
                          <a:pt x="43193" y="42693"/>
                          <a:pt x="47099" y="44312"/>
                          <a:pt x="46908" y="44884"/>
                        </a:cubicBezTo>
                        <a:cubicBezTo>
                          <a:pt x="46718" y="45551"/>
                          <a:pt x="49575" y="47360"/>
                          <a:pt x="51575" y="48218"/>
                        </a:cubicBezTo>
                        <a:cubicBezTo>
                          <a:pt x="53671" y="49170"/>
                          <a:pt x="51861" y="47551"/>
                          <a:pt x="54433" y="48980"/>
                        </a:cubicBezTo>
                        <a:cubicBezTo>
                          <a:pt x="54147" y="49361"/>
                          <a:pt x="53481" y="49361"/>
                          <a:pt x="55481" y="50504"/>
                        </a:cubicBezTo>
                        <a:cubicBezTo>
                          <a:pt x="60053" y="52980"/>
                          <a:pt x="55576" y="48313"/>
                          <a:pt x="53861" y="47170"/>
                        </a:cubicBezTo>
                        <a:close/>
                        <a:moveTo>
                          <a:pt x="157493" y="103939"/>
                        </a:moveTo>
                        <a:cubicBezTo>
                          <a:pt x="155779" y="102510"/>
                          <a:pt x="154636" y="102129"/>
                          <a:pt x="154160" y="102796"/>
                        </a:cubicBezTo>
                        <a:lnTo>
                          <a:pt x="155684" y="103558"/>
                        </a:lnTo>
                        <a:lnTo>
                          <a:pt x="157493" y="103939"/>
                        </a:lnTo>
                        <a:close/>
                        <a:moveTo>
                          <a:pt x="191688" y="116893"/>
                        </a:moveTo>
                        <a:cubicBezTo>
                          <a:pt x="189498" y="115845"/>
                          <a:pt x="187021" y="114798"/>
                          <a:pt x="184830" y="113845"/>
                        </a:cubicBezTo>
                        <a:cubicBezTo>
                          <a:pt x="182258" y="112702"/>
                          <a:pt x="181496" y="112416"/>
                          <a:pt x="179973" y="112321"/>
                        </a:cubicBezTo>
                        <a:cubicBezTo>
                          <a:pt x="178258" y="112131"/>
                          <a:pt x="175686" y="110035"/>
                          <a:pt x="175115" y="110987"/>
                        </a:cubicBezTo>
                        <a:cubicBezTo>
                          <a:pt x="175591" y="110130"/>
                          <a:pt x="169400" y="107082"/>
                          <a:pt x="166923" y="105749"/>
                        </a:cubicBezTo>
                        <a:cubicBezTo>
                          <a:pt x="165971" y="105273"/>
                          <a:pt x="164161" y="104225"/>
                          <a:pt x="163494" y="103749"/>
                        </a:cubicBezTo>
                        <a:cubicBezTo>
                          <a:pt x="163685" y="103368"/>
                          <a:pt x="162351" y="102320"/>
                          <a:pt x="160827" y="101558"/>
                        </a:cubicBezTo>
                        <a:lnTo>
                          <a:pt x="160446" y="102320"/>
                        </a:lnTo>
                        <a:cubicBezTo>
                          <a:pt x="158065" y="101177"/>
                          <a:pt x="158065" y="100415"/>
                          <a:pt x="155588" y="99462"/>
                        </a:cubicBezTo>
                        <a:cubicBezTo>
                          <a:pt x="153588" y="98700"/>
                          <a:pt x="151112" y="97843"/>
                          <a:pt x="149778" y="97748"/>
                        </a:cubicBezTo>
                        <a:cubicBezTo>
                          <a:pt x="149207" y="97748"/>
                          <a:pt x="149588" y="98034"/>
                          <a:pt x="148635" y="97557"/>
                        </a:cubicBezTo>
                        <a:cubicBezTo>
                          <a:pt x="147492" y="96986"/>
                          <a:pt x="146444" y="96414"/>
                          <a:pt x="145492" y="95748"/>
                        </a:cubicBezTo>
                        <a:cubicBezTo>
                          <a:pt x="143682" y="94604"/>
                          <a:pt x="141682" y="92985"/>
                          <a:pt x="139491" y="92319"/>
                        </a:cubicBezTo>
                        <a:cubicBezTo>
                          <a:pt x="137396" y="91652"/>
                          <a:pt x="134252" y="90318"/>
                          <a:pt x="131966" y="88890"/>
                        </a:cubicBezTo>
                        <a:cubicBezTo>
                          <a:pt x="130919" y="88318"/>
                          <a:pt x="130347" y="86889"/>
                          <a:pt x="129109" y="86508"/>
                        </a:cubicBezTo>
                        <a:cubicBezTo>
                          <a:pt x="126156" y="85651"/>
                          <a:pt x="130347" y="88699"/>
                          <a:pt x="126156" y="86508"/>
                        </a:cubicBezTo>
                        <a:cubicBezTo>
                          <a:pt x="122441" y="84603"/>
                          <a:pt x="128347" y="85746"/>
                          <a:pt x="123965" y="83460"/>
                        </a:cubicBezTo>
                        <a:cubicBezTo>
                          <a:pt x="121584" y="82222"/>
                          <a:pt x="123013" y="83746"/>
                          <a:pt x="121489" y="83079"/>
                        </a:cubicBezTo>
                        <a:cubicBezTo>
                          <a:pt x="118917" y="82032"/>
                          <a:pt x="115488" y="80031"/>
                          <a:pt x="113107" y="78698"/>
                        </a:cubicBezTo>
                        <a:cubicBezTo>
                          <a:pt x="107678" y="75745"/>
                          <a:pt x="101201" y="71459"/>
                          <a:pt x="95486" y="68601"/>
                        </a:cubicBezTo>
                        <a:cubicBezTo>
                          <a:pt x="93676" y="67744"/>
                          <a:pt x="93295" y="67935"/>
                          <a:pt x="91866" y="67458"/>
                        </a:cubicBezTo>
                        <a:cubicBezTo>
                          <a:pt x="88628" y="66410"/>
                          <a:pt x="90914" y="66696"/>
                          <a:pt x="90247" y="66029"/>
                        </a:cubicBezTo>
                        <a:cubicBezTo>
                          <a:pt x="89294" y="65172"/>
                          <a:pt x="85294" y="63458"/>
                          <a:pt x="84246" y="63172"/>
                        </a:cubicBezTo>
                        <a:cubicBezTo>
                          <a:pt x="82056" y="63077"/>
                          <a:pt x="82151" y="62601"/>
                          <a:pt x="81293" y="61362"/>
                        </a:cubicBezTo>
                        <a:cubicBezTo>
                          <a:pt x="81198" y="61172"/>
                          <a:pt x="78055" y="61362"/>
                          <a:pt x="78722" y="61743"/>
                        </a:cubicBezTo>
                        <a:cubicBezTo>
                          <a:pt x="77579" y="61077"/>
                          <a:pt x="77960" y="60315"/>
                          <a:pt x="77769" y="60029"/>
                        </a:cubicBezTo>
                        <a:cubicBezTo>
                          <a:pt x="77198" y="59267"/>
                          <a:pt x="74626" y="58219"/>
                          <a:pt x="73483" y="57743"/>
                        </a:cubicBezTo>
                        <a:cubicBezTo>
                          <a:pt x="72149" y="57171"/>
                          <a:pt x="65482" y="54028"/>
                          <a:pt x="67292" y="54028"/>
                        </a:cubicBezTo>
                        <a:cubicBezTo>
                          <a:pt x="69482" y="54028"/>
                          <a:pt x="62624" y="51552"/>
                          <a:pt x="61291" y="50790"/>
                        </a:cubicBezTo>
                        <a:cubicBezTo>
                          <a:pt x="57767" y="48980"/>
                          <a:pt x="59767" y="47456"/>
                          <a:pt x="56338" y="46408"/>
                        </a:cubicBezTo>
                        <a:cubicBezTo>
                          <a:pt x="55862" y="47170"/>
                          <a:pt x="59767" y="50885"/>
                          <a:pt x="61482" y="52504"/>
                        </a:cubicBezTo>
                        <a:cubicBezTo>
                          <a:pt x="61672" y="52694"/>
                          <a:pt x="64720" y="55552"/>
                          <a:pt x="64910" y="55266"/>
                        </a:cubicBezTo>
                        <a:cubicBezTo>
                          <a:pt x="66244" y="55647"/>
                          <a:pt x="66815" y="55933"/>
                          <a:pt x="68244" y="56981"/>
                        </a:cubicBezTo>
                        <a:cubicBezTo>
                          <a:pt x="69959" y="58314"/>
                          <a:pt x="72245" y="60029"/>
                          <a:pt x="74626" y="60886"/>
                        </a:cubicBezTo>
                        <a:cubicBezTo>
                          <a:pt x="76626" y="61648"/>
                          <a:pt x="76912" y="61362"/>
                          <a:pt x="78531" y="62791"/>
                        </a:cubicBezTo>
                        <a:cubicBezTo>
                          <a:pt x="81293" y="64315"/>
                          <a:pt x="86723" y="65934"/>
                          <a:pt x="85961" y="67077"/>
                        </a:cubicBezTo>
                        <a:cubicBezTo>
                          <a:pt x="86532" y="66220"/>
                          <a:pt x="91866" y="69935"/>
                          <a:pt x="93962" y="70887"/>
                        </a:cubicBezTo>
                        <a:cubicBezTo>
                          <a:pt x="96248" y="71935"/>
                          <a:pt x="94628" y="70602"/>
                          <a:pt x="96343" y="71173"/>
                        </a:cubicBezTo>
                        <a:cubicBezTo>
                          <a:pt x="97867" y="71649"/>
                          <a:pt x="98438" y="72887"/>
                          <a:pt x="98343" y="73078"/>
                        </a:cubicBezTo>
                        <a:cubicBezTo>
                          <a:pt x="97676" y="74126"/>
                          <a:pt x="101677" y="75174"/>
                          <a:pt x="104058" y="76317"/>
                        </a:cubicBezTo>
                        <a:cubicBezTo>
                          <a:pt x="105106" y="76793"/>
                          <a:pt x="113012" y="81269"/>
                          <a:pt x="112345" y="81079"/>
                        </a:cubicBezTo>
                        <a:cubicBezTo>
                          <a:pt x="113107" y="81269"/>
                          <a:pt x="110916" y="80317"/>
                          <a:pt x="112250" y="80603"/>
                        </a:cubicBezTo>
                        <a:cubicBezTo>
                          <a:pt x="112916" y="80698"/>
                          <a:pt x="114345" y="81460"/>
                          <a:pt x="115107" y="81936"/>
                        </a:cubicBezTo>
                        <a:cubicBezTo>
                          <a:pt x="116345" y="82603"/>
                          <a:pt x="118536" y="83651"/>
                          <a:pt x="119298" y="84413"/>
                        </a:cubicBezTo>
                        <a:cubicBezTo>
                          <a:pt x="120060" y="85079"/>
                          <a:pt x="119679" y="85365"/>
                          <a:pt x="121775" y="86127"/>
                        </a:cubicBezTo>
                        <a:cubicBezTo>
                          <a:pt x="123299" y="86699"/>
                          <a:pt x="123680" y="86318"/>
                          <a:pt x="124823" y="86699"/>
                        </a:cubicBezTo>
                        <a:cubicBezTo>
                          <a:pt x="126823" y="87461"/>
                          <a:pt x="129299" y="89461"/>
                          <a:pt x="130824" y="90509"/>
                        </a:cubicBezTo>
                        <a:cubicBezTo>
                          <a:pt x="132633" y="91652"/>
                          <a:pt x="134633" y="92795"/>
                          <a:pt x="136729" y="93843"/>
                        </a:cubicBezTo>
                        <a:cubicBezTo>
                          <a:pt x="138824" y="94890"/>
                          <a:pt x="140920" y="95843"/>
                          <a:pt x="142920" y="96510"/>
                        </a:cubicBezTo>
                        <a:cubicBezTo>
                          <a:pt x="143873" y="96795"/>
                          <a:pt x="145968" y="97081"/>
                          <a:pt x="146921" y="97557"/>
                        </a:cubicBezTo>
                        <a:cubicBezTo>
                          <a:pt x="146635" y="97462"/>
                          <a:pt x="145397" y="97652"/>
                          <a:pt x="145587" y="97938"/>
                        </a:cubicBezTo>
                        <a:cubicBezTo>
                          <a:pt x="145968" y="98415"/>
                          <a:pt x="149778" y="100129"/>
                          <a:pt x="150635" y="100510"/>
                        </a:cubicBezTo>
                        <a:cubicBezTo>
                          <a:pt x="152159" y="101082"/>
                          <a:pt x="151588" y="100319"/>
                          <a:pt x="153398" y="101177"/>
                        </a:cubicBezTo>
                        <a:cubicBezTo>
                          <a:pt x="154826" y="101844"/>
                          <a:pt x="156350" y="102606"/>
                          <a:pt x="157684" y="103368"/>
                        </a:cubicBezTo>
                        <a:cubicBezTo>
                          <a:pt x="161399" y="105558"/>
                          <a:pt x="161113" y="106225"/>
                          <a:pt x="165494" y="107749"/>
                        </a:cubicBezTo>
                        <a:cubicBezTo>
                          <a:pt x="167399" y="108130"/>
                          <a:pt x="169209" y="109083"/>
                          <a:pt x="171400" y="110130"/>
                        </a:cubicBezTo>
                        <a:cubicBezTo>
                          <a:pt x="172352" y="110607"/>
                          <a:pt x="173210" y="110035"/>
                          <a:pt x="175305" y="111083"/>
                        </a:cubicBezTo>
                        <a:cubicBezTo>
                          <a:pt x="175305" y="111369"/>
                          <a:pt x="173400" y="111559"/>
                          <a:pt x="175877" y="112416"/>
                        </a:cubicBezTo>
                        <a:cubicBezTo>
                          <a:pt x="177496" y="112988"/>
                          <a:pt x="178639" y="112988"/>
                          <a:pt x="179973" y="113274"/>
                        </a:cubicBezTo>
                        <a:cubicBezTo>
                          <a:pt x="176734" y="112607"/>
                          <a:pt x="183592" y="115464"/>
                          <a:pt x="184735" y="116131"/>
                        </a:cubicBezTo>
                        <a:cubicBezTo>
                          <a:pt x="186831" y="117274"/>
                          <a:pt x="184449" y="116893"/>
                          <a:pt x="187116" y="118131"/>
                        </a:cubicBezTo>
                        <a:cubicBezTo>
                          <a:pt x="189688" y="119274"/>
                          <a:pt x="190736" y="117465"/>
                          <a:pt x="187497" y="116036"/>
                        </a:cubicBezTo>
                        <a:lnTo>
                          <a:pt x="189688" y="116988"/>
                        </a:lnTo>
                        <a:cubicBezTo>
                          <a:pt x="191688" y="117941"/>
                          <a:pt x="194736" y="118417"/>
                          <a:pt x="191688" y="116893"/>
                        </a:cubicBezTo>
                        <a:close/>
                        <a:moveTo>
                          <a:pt x="322085" y="169185"/>
                        </a:moveTo>
                        <a:cubicBezTo>
                          <a:pt x="320181" y="167947"/>
                          <a:pt x="319037" y="167661"/>
                          <a:pt x="318657" y="168423"/>
                        </a:cubicBezTo>
                        <a:lnTo>
                          <a:pt x="320276" y="168995"/>
                        </a:lnTo>
                        <a:lnTo>
                          <a:pt x="322085" y="169185"/>
                        </a:lnTo>
                        <a:close/>
                        <a:moveTo>
                          <a:pt x="522968" y="227193"/>
                        </a:moveTo>
                        <a:cubicBezTo>
                          <a:pt x="519443" y="225478"/>
                          <a:pt x="518586" y="226621"/>
                          <a:pt x="521158" y="227193"/>
                        </a:cubicBezTo>
                        <a:lnTo>
                          <a:pt x="522968" y="227193"/>
                        </a:lnTo>
                        <a:close/>
                        <a:moveTo>
                          <a:pt x="212738" y="127752"/>
                        </a:moveTo>
                        <a:cubicBezTo>
                          <a:pt x="210452" y="126704"/>
                          <a:pt x="211119" y="126132"/>
                          <a:pt x="213119" y="126990"/>
                        </a:cubicBezTo>
                        <a:cubicBezTo>
                          <a:pt x="214072" y="127752"/>
                          <a:pt x="215406" y="128894"/>
                          <a:pt x="212738" y="127752"/>
                        </a:cubicBezTo>
                        <a:close/>
                        <a:moveTo>
                          <a:pt x="271793" y="151374"/>
                        </a:moveTo>
                        <a:cubicBezTo>
                          <a:pt x="271603" y="151754"/>
                          <a:pt x="269698" y="151374"/>
                          <a:pt x="268460" y="150421"/>
                        </a:cubicBezTo>
                        <a:cubicBezTo>
                          <a:pt x="266745" y="149183"/>
                          <a:pt x="266841" y="147849"/>
                          <a:pt x="270555" y="149945"/>
                        </a:cubicBezTo>
                        <a:cubicBezTo>
                          <a:pt x="271317" y="150516"/>
                          <a:pt x="271984" y="151088"/>
                          <a:pt x="271793" y="151374"/>
                        </a:cubicBezTo>
                        <a:close/>
                        <a:moveTo>
                          <a:pt x="366948" y="186140"/>
                        </a:moveTo>
                        <a:lnTo>
                          <a:pt x="367424" y="184997"/>
                        </a:lnTo>
                        <a:cubicBezTo>
                          <a:pt x="368567" y="185759"/>
                          <a:pt x="369996" y="187092"/>
                          <a:pt x="366948" y="186140"/>
                        </a:cubicBezTo>
                        <a:close/>
                        <a:moveTo>
                          <a:pt x="417716" y="202142"/>
                        </a:moveTo>
                        <a:cubicBezTo>
                          <a:pt x="415240" y="201475"/>
                          <a:pt x="415907" y="200808"/>
                          <a:pt x="418002" y="201380"/>
                        </a:cubicBezTo>
                        <a:cubicBezTo>
                          <a:pt x="418955" y="201951"/>
                          <a:pt x="420479" y="202809"/>
                          <a:pt x="417716" y="202142"/>
                        </a:cubicBezTo>
                        <a:close/>
                        <a:moveTo>
                          <a:pt x="439148" y="208428"/>
                        </a:moveTo>
                        <a:cubicBezTo>
                          <a:pt x="436671" y="207761"/>
                          <a:pt x="437338" y="207095"/>
                          <a:pt x="439433" y="207666"/>
                        </a:cubicBezTo>
                        <a:cubicBezTo>
                          <a:pt x="443243" y="208619"/>
                          <a:pt x="443148" y="209476"/>
                          <a:pt x="439148" y="208428"/>
                        </a:cubicBezTo>
                        <a:close/>
                        <a:moveTo>
                          <a:pt x="768046" y="256815"/>
                        </a:moveTo>
                        <a:cubicBezTo>
                          <a:pt x="770332" y="256910"/>
                          <a:pt x="771570" y="253862"/>
                          <a:pt x="768046" y="253577"/>
                        </a:cubicBezTo>
                        <a:cubicBezTo>
                          <a:pt x="766808" y="253482"/>
                          <a:pt x="762045" y="253101"/>
                          <a:pt x="761474" y="253386"/>
                        </a:cubicBezTo>
                        <a:cubicBezTo>
                          <a:pt x="760140" y="253958"/>
                          <a:pt x="760235" y="254529"/>
                          <a:pt x="756140" y="253862"/>
                        </a:cubicBezTo>
                        <a:cubicBezTo>
                          <a:pt x="752711" y="253482"/>
                          <a:pt x="748806" y="253196"/>
                          <a:pt x="745281" y="253196"/>
                        </a:cubicBezTo>
                        <a:cubicBezTo>
                          <a:pt x="742995" y="253196"/>
                          <a:pt x="741185" y="254053"/>
                          <a:pt x="739471" y="253862"/>
                        </a:cubicBezTo>
                        <a:cubicBezTo>
                          <a:pt x="736613" y="253577"/>
                          <a:pt x="736328" y="252338"/>
                          <a:pt x="732899" y="252053"/>
                        </a:cubicBezTo>
                        <a:cubicBezTo>
                          <a:pt x="730899" y="251862"/>
                          <a:pt x="732327" y="252815"/>
                          <a:pt x="732137" y="253005"/>
                        </a:cubicBezTo>
                        <a:cubicBezTo>
                          <a:pt x="730422" y="252910"/>
                          <a:pt x="729660" y="251767"/>
                          <a:pt x="727755" y="252053"/>
                        </a:cubicBezTo>
                        <a:cubicBezTo>
                          <a:pt x="727279" y="252148"/>
                          <a:pt x="726517" y="254244"/>
                          <a:pt x="723659" y="253386"/>
                        </a:cubicBezTo>
                        <a:cubicBezTo>
                          <a:pt x="722421" y="253005"/>
                          <a:pt x="723850" y="252529"/>
                          <a:pt x="721374" y="252148"/>
                        </a:cubicBezTo>
                        <a:cubicBezTo>
                          <a:pt x="720421" y="251958"/>
                          <a:pt x="718611" y="251958"/>
                          <a:pt x="717563" y="251958"/>
                        </a:cubicBezTo>
                        <a:cubicBezTo>
                          <a:pt x="714801" y="252053"/>
                          <a:pt x="718230" y="253196"/>
                          <a:pt x="713182" y="253005"/>
                        </a:cubicBezTo>
                        <a:cubicBezTo>
                          <a:pt x="713468" y="252529"/>
                          <a:pt x="712991" y="252053"/>
                          <a:pt x="711563" y="251672"/>
                        </a:cubicBezTo>
                        <a:cubicBezTo>
                          <a:pt x="709658" y="251386"/>
                          <a:pt x="706515" y="250910"/>
                          <a:pt x="706419" y="251767"/>
                        </a:cubicBezTo>
                        <a:cubicBezTo>
                          <a:pt x="706515" y="250624"/>
                          <a:pt x="703848" y="250815"/>
                          <a:pt x="701276" y="251291"/>
                        </a:cubicBezTo>
                        <a:cubicBezTo>
                          <a:pt x="701371" y="250624"/>
                          <a:pt x="689941" y="250719"/>
                          <a:pt x="688608" y="250434"/>
                        </a:cubicBezTo>
                        <a:cubicBezTo>
                          <a:pt x="693846" y="251005"/>
                          <a:pt x="693084" y="251958"/>
                          <a:pt x="687941" y="251100"/>
                        </a:cubicBezTo>
                        <a:cubicBezTo>
                          <a:pt x="684512" y="250529"/>
                          <a:pt x="680892" y="250052"/>
                          <a:pt x="677368" y="249671"/>
                        </a:cubicBezTo>
                        <a:cubicBezTo>
                          <a:pt x="677273" y="250624"/>
                          <a:pt x="686321" y="251672"/>
                          <a:pt x="689179" y="252148"/>
                        </a:cubicBezTo>
                        <a:lnTo>
                          <a:pt x="680892" y="251291"/>
                        </a:lnTo>
                        <a:cubicBezTo>
                          <a:pt x="679083" y="251100"/>
                          <a:pt x="676225" y="250719"/>
                          <a:pt x="675368" y="250148"/>
                        </a:cubicBezTo>
                        <a:cubicBezTo>
                          <a:pt x="674606" y="249576"/>
                          <a:pt x="676606" y="249576"/>
                          <a:pt x="674415" y="249005"/>
                        </a:cubicBezTo>
                        <a:cubicBezTo>
                          <a:pt x="669843" y="247957"/>
                          <a:pt x="668415" y="248910"/>
                          <a:pt x="664128" y="248528"/>
                        </a:cubicBezTo>
                        <a:cubicBezTo>
                          <a:pt x="660318" y="248148"/>
                          <a:pt x="657842" y="247481"/>
                          <a:pt x="655460" y="246624"/>
                        </a:cubicBezTo>
                        <a:cubicBezTo>
                          <a:pt x="655365" y="247195"/>
                          <a:pt x="652412" y="247576"/>
                          <a:pt x="650603" y="247576"/>
                        </a:cubicBezTo>
                        <a:cubicBezTo>
                          <a:pt x="647745" y="247671"/>
                          <a:pt x="649174" y="246909"/>
                          <a:pt x="648317" y="246814"/>
                        </a:cubicBezTo>
                        <a:cubicBezTo>
                          <a:pt x="646412" y="246624"/>
                          <a:pt x="646698" y="247290"/>
                          <a:pt x="646698" y="247576"/>
                        </a:cubicBezTo>
                        <a:cubicBezTo>
                          <a:pt x="646793" y="247290"/>
                          <a:pt x="648126" y="246528"/>
                          <a:pt x="647174" y="246243"/>
                        </a:cubicBezTo>
                        <a:cubicBezTo>
                          <a:pt x="645554" y="245766"/>
                          <a:pt x="641935" y="245576"/>
                          <a:pt x="640220" y="245481"/>
                        </a:cubicBezTo>
                        <a:cubicBezTo>
                          <a:pt x="638220" y="245385"/>
                          <a:pt x="634696" y="245100"/>
                          <a:pt x="633458" y="245385"/>
                        </a:cubicBezTo>
                        <a:cubicBezTo>
                          <a:pt x="632600" y="245576"/>
                          <a:pt x="632505" y="245766"/>
                          <a:pt x="630600" y="245481"/>
                        </a:cubicBezTo>
                        <a:cubicBezTo>
                          <a:pt x="629552" y="245290"/>
                          <a:pt x="628600" y="245100"/>
                          <a:pt x="628219" y="244814"/>
                        </a:cubicBezTo>
                        <a:cubicBezTo>
                          <a:pt x="627838" y="244433"/>
                          <a:pt x="627457" y="244528"/>
                          <a:pt x="625933" y="244337"/>
                        </a:cubicBezTo>
                        <a:cubicBezTo>
                          <a:pt x="623933" y="244147"/>
                          <a:pt x="622028" y="244433"/>
                          <a:pt x="619932" y="244242"/>
                        </a:cubicBezTo>
                        <a:cubicBezTo>
                          <a:pt x="617837" y="244052"/>
                          <a:pt x="615646" y="243671"/>
                          <a:pt x="613550" y="243290"/>
                        </a:cubicBezTo>
                        <a:cubicBezTo>
                          <a:pt x="612217" y="243004"/>
                          <a:pt x="610407" y="242242"/>
                          <a:pt x="609645" y="242052"/>
                        </a:cubicBezTo>
                        <a:cubicBezTo>
                          <a:pt x="609169" y="241956"/>
                          <a:pt x="609836" y="242433"/>
                          <a:pt x="609264" y="242337"/>
                        </a:cubicBezTo>
                        <a:lnTo>
                          <a:pt x="607550" y="242052"/>
                        </a:lnTo>
                        <a:lnTo>
                          <a:pt x="599358" y="240718"/>
                        </a:lnTo>
                        <a:cubicBezTo>
                          <a:pt x="596596" y="240242"/>
                          <a:pt x="590881" y="239099"/>
                          <a:pt x="590691" y="239956"/>
                        </a:cubicBezTo>
                        <a:cubicBezTo>
                          <a:pt x="590881" y="239289"/>
                          <a:pt x="585071" y="238242"/>
                          <a:pt x="582880" y="237860"/>
                        </a:cubicBezTo>
                        <a:cubicBezTo>
                          <a:pt x="579737" y="237384"/>
                          <a:pt x="579260" y="237860"/>
                          <a:pt x="576212" y="237289"/>
                        </a:cubicBezTo>
                        <a:cubicBezTo>
                          <a:pt x="574974" y="237003"/>
                          <a:pt x="576022" y="236622"/>
                          <a:pt x="574784" y="236241"/>
                        </a:cubicBezTo>
                        <a:cubicBezTo>
                          <a:pt x="573641" y="235860"/>
                          <a:pt x="572117" y="235670"/>
                          <a:pt x="570783" y="235479"/>
                        </a:cubicBezTo>
                        <a:cubicBezTo>
                          <a:pt x="569164" y="235289"/>
                          <a:pt x="567354" y="235098"/>
                          <a:pt x="565830" y="235003"/>
                        </a:cubicBezTo>
                        <a:cubicBezTo>
                          <a:pt x="564878" y="235003"/>
                          <a:pt x="565259" y="235479"/>
                          <a:pt x="565259" y="235670"/>
                        </a:cubicBezTo>
                        <a:cubicBezTo>
                          <a:pt x="565544" y="234622"/>
                          <a:pt x="561353" y="234812"/>
                          <a:pt x="559544" y="234432"/>
                        </a:cubicBezTo>
                        <a:cubicBezTo>
                          <a:pt x="557258" y="234051"/>
                          <a:pt x="560306" y="232908"/>
                          <a:pt x="556972" y="232622"/>
                        </a:cubicBezTo>
                        <a:cubicBezTo>
                          <a:pt x="552876" y="232241"/>
                          <a:pt x="554305" y="233765"/>
                          <a:pt x="552781" y="234241"/>
                        </a:cubicBezTo>
                        <a:cubicBezTo>
                          <a:pt x="551543" y="234622"/>
                          <a:pt x="548304" y="232622"/>
                          <a:pt x="548495" y="232527"/>
                        </a:cubicBezTo>
                        <a:cubicBezTo>
                          <a:pt x="547733" y="232717"/>
                          <a:pt x="548304" y="233003"/>
                          <a:pt x="546209" y="232622"/>
                        </a:cubicBezTo>
                        <a:cubicBezTo>
                          <a:pt x="545637" y="232527"/>
                          <a:pt x="544018" y="232050"/>
                          <a:pt x="543542" y="232050"/>
                        </a:cubicBezTo>
                        <a:cubicBezTo>
                          <a:pt x="542875" y="232050"/>
                          <a:pt x="543446" y="232431"/>
                          <a:pt x="542875" y="232527"/>
                        </a:cubicBezTo>
                        <a:cubicBezTo>
                          <a:pt x="542208" y="232622"/>
                          <a:pt x="540684" y="232241"/>
                          <a:pt x="539732" y="232050"/>
                        </a:cubicBezTo>
                        <a:cubicBezTo>
                          <a:pt x="540017" y="231574"/>
                          <a:pt x="539732" y="231193"/>
                          <a:pt x="537350" y="230812"/>
                        </a:cubicBezTo>
                        <a:cubicBezTo>
                          <a:pt x="534112" y="230336"/>
                          <a:pt x="533445" y="230431"/>
                          <a:pt x="533255" y="229478"/>
                        </a:cubicBezTo>
                        <a:cubicBezTo>
                          <a:pt x="533159" y="229193"/>
                          <a:pt x="528873" y="228240"/>
                          <a:pt x="528397" y="228335"/>
                        </a:cubicBezTo>
                        <a:cubicBezTo>
                          <a:pt x="527635" y="228526"/>
                          <a:pt x="528968" y="228907"/>
                          <a:pt x="527063" y="228621"/>
                        </a:cubicBezTo>
                        <a:cubicBezTo>
                          <a:pt x="524873" y="228240"/>
                          <a:pt x="522491" y="227669"/>
                          <a:pt x="520396" y="227097"/>
                        </a:cubicBezTo>
                        <a:cubicBezTo>
                          <a:pt x="518110" y="226526"/>
                          <a:pt x="517919" y="226050"/>
                          <a:pt x="516015" y="225383"/>
                        </a:cubicBezTo>
                        <a:cubicBezTo>
                          <a:pt x="514300" y="224811"/>
                          <a:pt x="511442" y="224144"/>
                          <a:pt x="509823" y="224144"/>
                        </a:cubicBezTo>
                        <a:cubicBezTo>
                          <a:pt x="507632" y="224144"/>
                          <a:pt x="503156" y="222240"/>
                          <a:pt x="503441" y="222240"/>
                        </a:cubicBezTo>
                        <a:cubicBezTo>
                          <a:pt x="500774" y="222240"/>
                          <a:pt x="505823" y="224144"/>
                          <a:pt x="505727" y="224430"/>
                        </a:cubicBezTo>
                        <a:cubicBezTo>
                          <a:pt x="505727" y="224526"/>
                          <a:pt x="502870" y="223954"/>
                          <a:pt x="502870" y="223668"/>
                        </a:cubicBezTo>
                        <a:cubicBezTo>
                          <a:pt x="502775" y="223192"/>
                          <a:pt x="499822" y="222716"/>
                          <a:pt x="498298" y="222525"/>
                        </a:cubicBezTo>
                        <a:cubicBezTo>
                          <a:pt x="495059" y="222240"/>
                          <a:pt x="496679" y="221763"/>
                          <a:pt x="495059" y="220906"/>
                        </a:cubicBezTo>
                        <a:cubicBezTo>
                          <a:pt x="494012" y="220335"/>
                          <a:pt x="493440" y="220811"/>
                          <a:pt x="493059" y="220811"/>
                        </a:cubicBezTo>
                        <a:cubicBezTo>
                          <a:pt x="492964" y="221192"/>
                          <a:pt x="490678" y="220716"/>
                          <a:pt x="489440" y="220430"/>
                        </a:cubicBezTo>
                        <a:cubicBezTo>
                          <a:pt x="486106" y="219763"/>
                          <a:pt x="485725" y="219382"/>
                          <a:pt x="482772" y="219382"/>
                        </a:cubicBezTo>
                        <a:cubicBezTo>
                          <a:pt x="482486" y="219382"/>
                          <a:pt x="480296" y="219192"/>
                          <a:pt x="480010" y="219001"/>
                        </a:cubicBezTo>
                        <a:cubicBezTo>
                          <a:pt x="479153" y="218620"/>
                          <a:pt x="483439" y="218525"/>
                          <a:pt x="480105" y="217572"/>
                        </a:cubicBezTo>
                        <a:cubicBezTo>
                          <a:pt x="476962" y="216525"/>
                          <a:pt x="473152" y="215667"/>
                          <a:pt x="469913" y="214715"/>
                        </a:cubicBezTo>
                        <a:cubicBezTo>
                          <a:pt x="470294" y="214810"/>
                          <a:pt x="472771" y="215477"/>
                          <a:pt x="472485" y="215762"/>
                        </a:cubicBezTo>
                        <a:cubicBezTo>
                          <a:pt x="472295" y="215953"/>
                          <a:pt x="467246" y="214334"/>
                          <a:pt x="467151" y="214715"/>
                        </a:cubicBezTo>
                        <a:cubicBezTo>
                          <a:pt x="467246" y="214524"/>
                          <a:pt x="471152" y="216239"/>
                          <a:pt x="470199" y="216048"/>
                        </a:cubicBezTo>
                        <a:cubicBezTo>
                          <a:pt x="467818" y="215572"/>
                          <a:pt x="464199" y="215477"/>
                          <a:pt x="464484" y="214524"/>
                        </a:cubicBezTo>
                        <a:cubicBezTo>
                          <a:pt x="465151" y="214429"/>
                          <a:pt x="466294" y="214334"/>
                          <a:pt x="464484" y="213762"/>
                        </a:cubicBezTo>
                        <a:cubicBezTo>
                          <a:pt x="461817" y="212905"/>
                          <a:pt x="457912" y="211762"/>
                          <a:pt x="455150" y="211191"/>
                        </a:cubicBezTo>
                        <a:cubicBezTo>
                          <a:pt x="452959" y="210714"/>
                          <a:pt x="454769" y="211952"/>
                          <a:pt x="454388" y="212238"/>
                        </a:cubicBezTo>
                        <a:cubicBezTo>
                          <a:pt x="452959" y="211857"/>
                          <a:pt x="447911" y="210048"/>
                          <a:pt x="447244" y="209476"/>
                        </a:cubicBezTo>
                        <a:cubicBezTo>
                          <a:pt x="446577" y="209000"/>
                          <a:pt x="451054" y="210048"/>
                          <a:pt x="451625" y="210143"/>
                        </a:cubicBezTo>
                        <a:cubicBezTo>
                          <a:pt x="449625" y="209571"/>
                          <a:pt x="445434" y="208619"/>
                          <a:pt x="444006" y="207857"/>
                        </a:cubicBezTo>
                        <a:cubicBezTo>
                          <a:pt x="442862" y="207190"/>
                          <a:pt x="443624" y="206619"/>
                          <a:pt x="443815" y="206237"/>
                        </a:cubicBezTo>
                        <a:cubicBezTo>
                          <a:pt x="442196" y="206523"/>
                          <a:pt x="441053" y="206904"/>
                          <a:pt x="438767" y="206904"/>
                        </a:cubicBezTo>
                        <a:cubicBezTo>
                          <a:pt x="437624" y="206904"/>
                          <a:pt x="435624" y="206142"/>
                          <a:pt x="434099" y="205952"/>
                        </a:cubicBezTo>
                        <a:cubicBezTo>
                          <a:pt x="433337" y="205857"/>
                          <a:pt x="432004" y="206142"/>
                          <a:pt x="430956" y="205476"/>
                        </a:cubicBezTo>
                        <a:cubicBezTo>
                          <a:pt x="429813" y="204618"/>
                          <a:pt x="432957" y="204809"/>
                          <a:pt x="432194" y="204047"/>
                        </a:cubicBezTo>
                        <a:cubicBezTo>
                          <a:pt x="431623" y="203380"/>
                          <a:pt x="428861" y="203094"/>
                          <a:pt x="427908" y="202999"/>
                        </a:cubicBezTo>
                        <a:cubicBezTo>
                          <a:pt x="426670" y="202904"/>
                          <a:pt x="426575" y="203094"/>
                          <a:pt x="425051" y="202809"/>
                        </a:cubicBezTo>
                        <a:cubicBezTo>
                          <a:pt x="423241" y="202332"/>
                          <a:pt x="421526" y="201951"/>
                          <a:pt x="419812" y="201475"/>
                        </a:cubicBezTo>
                        <a:cubicBezTo>
                          <a:pt x="415716" y="200427"/>
                          <a:pt x="410096" y="198427"/>
                          <a:pt x="406191" y="197665"/>
                        </a:cubicBezTo>
                        <a:cubicBezTo>
                          <a:pt x="405239" y="197475"/>
                          <a:pt x="404858" y="197856"/>
                          <a:pt x="403810" y="197284"/>
                        </a:cubicBezTo>
                        <a:cubicBezTo>
                          <a:pt x="402381" y="196617"/>
                          <a:pt x="402286" y="196046"/>
                          <a:pt x="400762" y="195379"/>
                        </a:cubicBezTo>
                        <a:cubicBezTo>
                          <a:pt x="397619" y="193950"/>
                          <a:pt x="392570" y="192141"/>
                          <a:pt x="389046" y="191569"/>
                        </a:cubicBezTo>
                        <a:cubicBezTo>
                          <a:pt x="388379" y="191474"/>
                          <a:pt x="386856" y="191569"/>
                          <a:pt x="386474" y="191378"/>
                        </a:cubicBezTo>
                        <a:cubicBezTo>
                          <a:pt x="385236" y="190807"/>
                          <a:pt x="386760" y="190426"/>
                          <a:pt x="384569" y="189759"/>
                        </a:cubicBezTo>
                        <a:cubicBezTo>
                          <a:pt x="384569" y="189759"/>
                          <a:pt x="383712" y="190235"/>
                          <a:pt x="381998" y="189664"/>
                        </a:cubicBezTo>
                        <a:cubicBezTo>
                          <a:pt x="380855" y="189283"/>
                          <a:pt x="379426" y="188807"/>
                          <a:pt x="379045" y="189093"/>
                        </a:cubicBezTo>
                        <a:cubicBezTo>
                          <a:pt x="378283" y="189664"/>
                          <a:pt x="377711" y="189474"/>
                          <a:pt x="375235" y="189283"/>
                        </a:cubicBezTo>
                        <a:cubicBezTo>
                          <a:pt x="374663" y="188902"/>
                          <a:pt x="373140" y="186997"/>
                          <a:pt x="373901" y="187378"/>
                        </a:cubicBezTo>
                        <a:cubicBezTo>
                          <a:pt x="374568" y="187664"/>
                          <a:pt x="375902" y="188426"/>
                          <a:pt x="377140" y="188426"/>
                        </a:cubicBezTo>
                        <a:cubicBezTo>
                          <a:pt x="377902" y="188426"/>
                          <a:pt x="377331" y="188140"/>
                          <a:pt x="376568" y="187854"/>
                        </a:cubicBezTo>
                        <a:cubicBezTo>
                          <a:pt x="375140" y="187283"/>
                          <a:pt x="370568" y="186521"/>
                          <a:pt x="369615" y="185568"/>
                        </a:cubicBezTo>
                        <a:cubicBezTo>
                          <a:pt x="368853" y="184806"/>
                          <a:pt x="360566" y="182901"/>
                          <a:pt x="357995" y="182044"/>
                        </a:cubicBezTo>
                        <a:cubicBezTo>
                          <a:pt x="357709" y="182711"/>
                          <a:pt x="359424" y="183187"/>
                          <a:pt x="359138" y="183759"/>
                        </a:cubicBezTo>
                        <a:cubicBezTo>
                          <a:pt x="357328" y="183187"/>
                          <a:pt x="355994" y="181949"/>
                          <a:pt x="355137" y="181758"/>
                        </a:cubicBezTo>
                        <a:cubicBezTo>
                          <a:pt x="353518" y="181377"/>
                          <a:pt x="352184" y="181663"/>
                          <a:pt x="350851" y="181568"/>
                        </a:cubicBezTo>
                        <a:cubicBezTo>
                          <a:pt x="350375" y="180901"/>
                          <a:pt x="342374" y="175186"/>
                          <a:pt x="341802" y="176519"/>
                        </a:cubicBezTo>
                        <a:cubicBezTo>
                          <a:pt x="342850" y="176996"/>
                          <a:pt x="343231" y="176901"/>
                          <a:pt x="343707" y="176996"/>
                        </a:cubicBezTo>
                        <a:cubicBezTo>
                          <a:pt x="344660" y="177186"/>
                          <a:pt x="343041" y="177662"/>
                          <a:pt x="342659" y="177567"/>
                        </a:cubicBezTo>
                        <a:cubicBezTo>
                          <a:pt x="341802" y="177472"/>
                          <a:pt x="340374" y="177091"/>
                          <a:pt x="339326" y="176615"/>
                        </a:cubicBezTo>
                        <a:cubicBezTo>
                          <a:pt x="336563" y="175472"/>
                          <a:pt x="340088" y="175567"/>
                          <a:pt x="336849" y="174234"/>
                        </a:cubicBezTo>
                        <a:cubicBezTo>
                          <a:pt x="335420" y="173662"/>
                          <a:pt x="333134" y="172805"/>
                          <a:pt x="331706" y="172328"/>
                        </a:cubicBezTo>
                        <a:cubicBezTo>
                          <a:pt x="329801" y="171852"/>
                          <a:pt x="330944" y="172805"/>
                          <a:pt x="328372" y="171948"/>
                        </a:cubicBezTo>
                        <a:cubicBezTo>
                          <a:pt x="326657" y="171376"/>
                          <a:pt x="325515" y="170995"/>
                          <a:pt x="325705" y="170519"/>
                        </a:cubicBezTo>
                        <a:cubicBezTo>
                          <a:pt x="325991" y="170519"/>
                          <a:pt x="327038" y="170519"/>
                          <a:pt x="326848" y="170328"/>
                        </a:cubicBezTo>
                        <a:cubicBezTo>
                          <a:pt x="326657" y="170043"/>
                          <a:pt x="318657" y="169185"/>
                          <a:pt x="317704" y="168137"/>
                        </a:cubicBezTo>
                        <a:cubicBezTo>
                          <a:pt x="316942" y="167376"/>
                          <a:pt x="317894" y="167185"/>
                          <a:pt x="314942" y="166042"/>
                        </a:cubicBezTo>
                        <a:cubicBezTo>
                          <a:pt x="314275" y="165756"/>
                          <a:pt x="311132" y="164804"/>
                          <a:pt x="310560" y="164613"/>
                        </a:cubicBezTo>
                        <a:cubicBezTo>
                          <a:pt x="311036" y="164709"/>
                          <a:pt x="316370" y="167947"/>
                          <a:pt x="313703" y="166899"/>
                        </a:cubicBezTo>
                        <a:cubicBezTo>
                          <a:pt x="311513" y="166042"/>
                          <a:pt x="309608" y="165090"/>
                          <a:pt x="307322" y="164327"/>
                        </a:cubicBezTo>
                        <a:lnTo>
                          <a:pt x="303798" y="163089"/>
                        </a:lnTo>
                        <a:cubicBezTo>
                          <a:pt x="303035" y="162708"/>
                          <a:pt x="302654" y="162613"/>
                          <a:pt x="302559" y="162803"/>
                        </a:cubicBezTo>
                        <a:cubicBezTo>
                          <a:pt x="301607" y="162518"/>
                          <a:pt x="303702" y="162232"/>
                          <a:pt x="303607" y="162042"/>
                        </a:cubicBezTo>
                        <a:cubicBezTo>
                          <a:pt x="303416" y="161565"/>
                          <a:pt x="301035" y="161184"/>
                          <a:pt x="300559" y="161184"/>
                        </a:cubicBezTo>
                        <a:cubicBezTo>
                          <a:pt x="299892" y="161184"/>
                          <a:pt x="298463" y="161184"/>
                          <a:pt x="297225" y="160518"/>
                        </a:cubicBezTo>
                        <a:cubicBezTo>
                          <a:pt x="296082" y="159851"/>
                          <a:pt x="297225" y="159851"/>
                          <a:pt x="296749" y="159375"/>
                        </a:cubicBezTo>
                        <a:cubicBezTo>
                          <a:pt x="297320" y="160041"/>
                          <a:pt x="292367" y="158994"/>
                          <a:pt x="291224" y="158517"/>
                        </a:cubicBezTo>
                        <a:cubicBezTo>
                          <a:pt x="289986" y="158136"/>
                          <a:pt x="288462" y="157565"/>
                          <a:pt x="287319" y="156993"/>
                        </a:cubicBezTo>
                        <a:cubicBezTo>
                          <a:pt x="286271" y="156422"/>
                          <a:pt x="287033" y="156422"/>
                          <a:pt x="285891" y="155945"/>
                        </a:cubicBezTo>
                        <a:cubicBezTo>
                          <a:pt x="284938" y="155469"/>
                          <a:pt x="280747" y="153660"/>
                          <a:pt x="280461" y="153945"/>
                        </a:cubicBezTo>
                        <a:cubicBezTo>
                          <a:pt x="280175" y="154231"/>
                          <a:pt x="279794" y="154326"/>
                          <a:pt x="278175" y="153660"/>
                        </a:cubicBezTo>
                        <a:cubicBezTo>
                          <a:pt x="278175" y="153660"/>
                          <a:pt x="275794" y="152707"/>
                          <a:pt x="275794" y="152707"/>
                        </a:cubicBezTo>
                        <a:cubicBezTo>
                          <a:pt x="275889" y="152517"/>
                          <a:pt x="280557" y="153469"/>
                          <a:pt x="277794" y="152135"/>
                        </a:cubicBezTo>
                        <a:cubicBezTo>
                          <a:pt x="275413" y="150993"/>
                          <a:pt x="274175" y="151469"/>
                          <a:pt x="271889" y="150135"/>
                        </a:cubicBezTo>
                        <a:cubicBezTo>
                          <a:pt x="269317" y="148611"/>
                          <a:pt x="267317" y="148326"/>
                          <a:pt x="264935" y="147754"/>
                        </a:cubicBezTo>
                        <a:cubicBezTo>
                          <a:pt x="263126" y="147278"/>
                          <a:pt x="263602" y="147278"/>
                          <a:pt x="262649" y="146802"/>
                        </a:cubicBezTo>
                        <a:cubicBezTo>
                          <a:pt x="261983" y="146420"/>
                          <a:pt x="260459" y="146135"/>
                          <a:pt x="259697" y="145754"/>
                        </a:cubicBezTo>
                        <a:cubicBezTo>
                          <a:pt x="258744" y="145849"/>
                          <a:pt x="255506" y="145182"/>
                          <a:pt x="254934" y="144135"/>
                        </a:cubicBezTo>
                        <a:cubicBezTo>
                          <a:pt x="254839" y="143849"/>
                          <a:pt x="254172" y="141944"/>
                          <a:pt x="252172" y="142039"/>
                        </a:cubicBezTo>
                        <a:cubicBezTo>
                          <a:pt x="251219" y="142134"/>
                          <a:pt x="251315" y="142420"/>
                          <a:pt x="249219" y="141468"/>
                        </a:cubicBezTo>
                        <a:cubicBezTo>
                          <a:pt x="248076" y="140991"/>
                          <a:pt x="249029" y="140896"/>
                          <a:pt x="248552" y="140515"/>
                        </a:cubicBezTo>
                        <a:cubicBezTo>
                          <a:pt x="247981" y="140039"/>
                          <a:pt x="246552" y="139562"/>
                          <a:pt x="245695" y="139182"/>
                        </a:cubicBezTo>
                        <a:lnTo>
                          <a:pt x="245314" y="139944"/>
                        </a:lnTo>
                        <a:cubicBezTo>
                          <a:pt x="246076" y="140325"/>
                          <a:pt x="247219" y="140991"/>
                          <a:pt x="247409" y="141372"/>
                        </a:cubicBezTo>
                        <a:cubicBezTo>
                          <a:pt x="247790" y="141944"/>
                          <a:pt x="243981" y="140325"/>
                          <a:pt x="243409" y="140134"/>
                        </a:cubicBezTo>
                        <a:cubicBezTo>
                          <a:pt x="240742" y="139086"/>
                          <a:pt x="242266" y="139182"/>
                          <a:pt x="240075" y="137943"/>
                        </a:cubicBezTo>
                        <a:cubicBezTo>
                          <a:pt x="239694" y="137753"/>
                          <a:pt x="236360" y="135943"/>
                          <a:pt x="235979" y="135848"/>
                        </a:cubicBezTo>
                        <a:cubicBezTo>
                          <a:pt x="234932" y="135752"/>
                          <a:pt x="235884" y="136515"/>
                          <a:pt x="233598" y="135562"/>
                        </a:cubicBezTo>
                        <a:cubicBezTo>
                          <a:pt x="232455" y="135086"/>
                          <a:pt x="231312" y="134419"/>
                          <a:pt x="230741" y="134419"/>
                        </a:cubicBezTo>
                        <a:cubicBezTo>
                          <a:pt x="229312" y="134419"/>
                          <a:pt x="222168" y="130895"/>
                          <a:pt x="220263" y="130037"/>
                        </a:cubicBezTo>
                        <a:cubicBezTo>
                          <a:pt x="218358" y="129085"/>
                          <a:pt x="218834" y="129180"/>
                          <a:pt x="218263" y="128513"/>
                        </a:cubicBezTo>
                        <a:cubicBezTo>
                          <a:pt x="217787" y="127942"/>
                          <a:pt x="214929" y="126704"/>
                          <a:pt x="213786" y="126227"/>
                        </a:cubicBezTo>
                        <a:cubicBezTo>
                          <a:pt x="212453" y="125370"/>
                          <a:pt x="210071" y="124227"/>
                          <a:pt x="209119" y="124418"/>
                        </a:cubicBezTo>
                        <a:cubicBezTo>
                          <a:pt x="208548" y="124513"/>
                          <a:pt x="207595" y="123942"/>
                          <a:pt x="206261" y="123370"/>
                        </a:cubicBezTo>
                        <a:cubicBezTo>
                          <a:pt x="205404" y="122989"/>
                          <a:pt x="205118" y="123179"/>
                          <a:pt x="203880" y="122703"/>
                        </a:cubicBezTo>
                        <a:cubicBezTo>
                          <a:pt x="201880" y="121941"/>
                          <a:pt x="200737" y="121179"/>
                          <a:pt x="198927" y="120417"/>
                        </a:cubicBezTo>
                        <a:cubicBezTo>
                          <a:pt x="196832" y="119465"/>
                          <a:pt x="191212" y="118798"/>
                          <a:pt x="192736" y="119846"/>
                        </a:cubicBezTo>
                        <a:cubicBezTo>
                          <a:pt x="192641" y="119751"/>
                          <a:pt x="194832" y="120608"/>
                          <a:pt x="195212" y="120798"/>
                        </a:cubicBezTo>
                        <a:cubicBezTo>
                          <a:pt x="196356" y="121370"/>
                          <a:pt x="197594" y="122036"/>
                          <a:pt x="198356" y="122608"/>
                        </a:cubicBezTo>
                        <a:cubicBezTo>
                          <a:pt x="200832" y="124037"/>
                          <a:pt x="203690" y="125561"/>
                          <a:pt x="206642" y="126704"/>
                        </a:cubicBezTo>
                        <a:cubicBezTo>
                          <a:pt x="208643" y="127561"/>
                          <a:pt x="207119" y="125751"/>
                          <a:pt x="209976" y="126894"/>
                        </a:cubicBezTo>
                        <a:cubicBezTo>
                          <a:pt x="211881" y="127656"/>
                          <a:pt x="213024" y="128323"/>
                          <a:pt x="214262" y="129180"/>
                        </a:cubicBezTo>
                        <a:cubicBezTo>
                          <a:pt x="214072" y="129466"/>
                          <a:pt x="214262" y="129657"/>
                          <a:pt x="215596" y="130228"/>
                        </a:cubicBezTo>
                        <a:cubicBezTo>
                          <a:pt x="217977" y="131276"/>
                          <a:pt x="216739" y="130704"/>
                          <a:pt x="217596" y="130514"/>
                        </a:cubicBezTo>
                        <a:cubicBezTo>
                          <a:pt x="217977" y="130419"/>
                          <a:pt x="219787" y="131085"/>
                          <a:pt x="220454" y="131561"/>
                        </a:cubicBezTo>
                        <a:cubicBezTo>
                          <a:pt x="221882" y="132704"/>
                          <a:pt x="218644" y="132038"/>
                          <a:pt x="222263" y="133657"/>
                        </a:cubicBezTo>
                        <a:cubicBezTo>
                          <a:pt x="223502" y="134228"/>
                          <a:pt x="226645" y="135181"/>
                          <a:pt x="226835" y="134800"/>
                        </a:cubicBezTo>
                        <a:cubicBezTo>
                          <a:pt x="227502" y="134991"/>
                          <a:pt x="228550" y="135562"/>
                          <a:pt x="229312" y="135848"/>
                        </a:cubicBezTo>
                        <a:cubicBezTo>
                          <a:pt x="230265" y="136229"/>
                          <a:pt x="237123" y="138515"/>
                          <a:pt x="237503" y="138801"/>
                        </a:cubicBezTo>
                        <a:cubicBezTo>
                          <a:pt x="238551" y="139658"/>
                          <a:pt x="233693" y="138324"/>
                          <a:pt x="233598" y="138515"/>
                        </a:cubicBezTo>
                        <a:cubicBezTo>
                          <a:pt x="233693" y="138324"/>
                          <a:pt x="242266" y="141468"/>
                          <a:pt x="243314" y="141658"/>
                        </a:cubicBezTo>
                        <a:cubicBezTo>
                          <a:pt x="244933" y="141944"/>
                          <a:pt x="245981" y="142515"/>
                          <a:pt x="247409" y="143468"/>
                        </a:cubicBezTo>
                        <a:cubicBezTo>
                          <a:pt x="249505" y="144992"/>
                          <a:pt x="249505" y="144325"/>
                          <a:pt x="251029" y="144992"/>
                        </a:cubicBezTo>
                        <a:cubicBezTo>
                          <a:pt x="252743" y="145659"/>
                          <a:pt x="253220" y="145849"/>
                          <a:pt x="254267" y="146611"/>
                        </a:cubicBezTo>
                        <a:cubicBezTo>
                          <a:pt x="254649" y="146897"/>
                          <a:pt x="255125" y="147087"/>
                          <a:pt x="255696" y="147278"/>
                        </a:cubicBezTo>
                        <a:cubicBezTo>
                          <a:pt x="256934" y="147659"/>
                          <a:pt x="257982" y="147659"/>
                          <a:pt x="257125" y="146992"/>
                        </a:cubicBezTo>
                        <a:cubicBezTo>
                          <a:pt x="256744" y="146516"/>
                          <a:pt x="256744" y="146040"/>
                          <a:pt x="258458" y="146897"/>
                        </a:cubicBezTo>
                        <a:cubicBezTo>
                          <a:pt x="259982" y="147659"/>
                          <a:pt x="260078" y="148230"/>
                          <a:pt x="261602" y="149087"/>
                        </a:cubicBezTo>
                        <a:cubicBezTo>
                          <a:pt x="263126" y="149945"/>
                          <a:pt x="265126" y="150421"/>
                          <a:pt x="266650" y="150897"/>
                        </a:cubicBezTo>
                        <a:cubicBezTo>
                          <a:pt x="267888" y="151374"/>
                          <a:pt x="269126" y="151945"/>
                          <a:pt x="270174" y="152517"/>
                        </a:cubicBezTo>
                        <a:cubicBezTo>
                          <a:pt x="270460" y="152802"/>
                          <a:pt x="270841" y="152993"/>
                          <a:pt x="271317" y="153278"/>
                        </a:cubicBezTo>
                        <a:cubicBezTo>
                          <a:pt x="273317" y="154136"/>
                          <a:pt x="272936" y="153564"/>
                          <a:pt x="275032" y="154326"/>
                        </a:cubicBezTo>
                        <a:cubicBezTo>
                          <a:pt x="276366" y="154898"/>
                          <a:pt x="277223" y="155374"/>
                          <a:pt x="278556" y="155945"/>
                        </a:cubicBezTo>
                        <a:cubicBezTo>
                          <a:pt x="281604" y="157279"/>
                          <a:pt x="285605" y="158803"/>
                          <a:pt x="288367" y="159375"/>
                        </a:cubicBezTo>
                        <a:cubicBezTo>
                          <a:pt x="290272" y="159756"/>
                          <a:pt x="290843" y="159946"/>
                          <a:pt x="290558" y="160518"/>
                        </a:cubicBezTo>
                        <a:cubicBezTo>
                          <a:pt x="288843" y="160232"/>
                          <a:pt x="290939" y="161184"/>
                          <a:pt x="292177" y="161565"/>
                        </a:cubicBezTo>
                        <a:cubicBezTo>
                          <a:pt x="293891" y="162232"/>
                          <a:pt x="295987" y="162994"/>
                          <a:pt x="297606" y="163470"/>
                        </a:cubicBezTo>
                        <a:cubicBezTo>
                          <a:pt x="298844" y="163756"/>
                          <a:pt x="300083" y="163851"/>
                          <a:pt x="301892" y="164709"/>
                        </a:cubicBezTo>
                        <a:cubicBezTo>
                          <a:pt x="301607" y="165280"/>
                          <a:pt x="306179" y="166804"/>
                          <a:pt x="307703" y="167185"/>
                        </a:cubicBezTo>
                        <a:cubicBezTo>
                          <a:pt x="309227" y="167661"/>
                          <a:pt x="311799" y="167471"/>
                          <a:pt x="312275" y="167947"/>
                        </a:cubicBezTo>
                        <a:cubicBezTo>
                          <a:pt x="313608" y="169090"/>
                          <a:pt x="313989" y="169471"/>
                          <a:pt x="316942" y="170614"/>
                        </a:cubicBezTo>
                        <a:cubicBezTo>
                          <a:pt x="321228" y="172233"/>
                          <a:pt x="325800" y="173948"/>
                          <a:pt x="330086" y="175377"/>
                        </a:cubicBezTo>
                        <a:cubicBezTo>
                          <a:pt x="331610" y="175853"/>
                          <a:pt x="333230" y="176329"/>
                          <a:pt x="334849" y="176805"/>
                        </a:cubicBezTo>
                        <a:cubicBezTo>
                          <a:pt x="335801" y="177091"/>
                          <a:pt x="336659" y="177091"/>
                          <a:pt x="337421" y="177377"/>
                        </a:cubicBezTo>
                        <a:cubicBezTo>
                          <a:pt x="338659" y="177853"/>
                          <a:pt x="339516" y="178710"/>
                          <a:pt x="340374" y="179282"/>
                        </a:cubicBezTo>
                        <a:cubicBezTo>
                          <a:pt x="341516" y="179949"/>
                          <a:pt x="343041" y="180615"/>
                          <a:pt x="344469" y="181187"/>
                        </a:cubicBezTo>
                        <a:cubicBezTo>
                          <a:pt x="346469" y="181949"/>
                          <a:pt x="348279" y="182520"/>
                          <a:pt x="348470" y="182044"/>
                        </a:cubicBezTo>
                        <a:cubicBezTo>
                          <a:pt x="348279" y="182520"/>
                          <a:pt x="353042" y="183282"/>
                          <a:pt x="354090" y="183473"/>
                        </a:cubicBezTo>
                        <a:cubicBezTo>
                          <a:pt x="354661" y="183568"/>
                          <a:pt x="356947" y="184997"/>
                          <a:pt x="358090" y="185473"/>
                        </a:cubicBezTo>
                        <a:cubicBezTo>
                          <a:pt x="359804" y="186140"/>
                          <a:pt x="361995" y="186902"/>
                          <a:pt x="363805" y="187378"/>
                        </a:cubicBezTo>
                        <a:cubicBezTo>
                          <a:pt x="365424" y="187759"/>
                          <a:pt x="364948" y="186997"/>
                          <a:pt x="365043" y="186711"/>
                        </a:cubicBezTo>
                        <a:cubicBezTo>
                          <a:pt x="365805" y="186997"/>
                          <a:pt x="367615" y="187473"/>
                          <a:pt x="368282" y="187759"/>
                        </a:cubicBezTo>
                        <a:cubicBezTo>
                          <a:pt x="368186" y="187854"/>
                          <a:pt x="368186" y="187950"/>
                          <a:pt x="368377" y="188140"/>
                        </a:cubicBezTo>
                        <a:cubicBezTo>
                          <a:pt x="368853" y="188426"/>
                          <a:pt x="370377" y="188807"/>
                          <a:pt x="371044" y="188997"/>
                        </a:cubicBezTo>
                        <a:cubicBezTo>
                          <a:pt x="371616" y="189188"/>
                          <a:pt x="371806" y="189569"/>
                          <a:pt x="372758" y="189950"/>
                        </a:cubicBezTo>
                        <a:cubicBezTo>
                          <a:pt x="373806" y="190331"/>
                          <a:pt x="374949" y="190712"/>
                          <a:pt x="375997" y="190998"/>
                        </a:cubicBezTo>
                        <a:cubicBezTo>
                          <a:pt x="379426" y="191950"/>
                          <a:pt x="380855" y="192045"/>
                          <a:pt x="383807" y="192521"/>
                        </a:cubicBezTo>
                        <a:cubicBezTo>
                          <a:pt x="387427" y="193188"/>
                          <a:pt x="386379" y="193284"/>
                          <a:pt x="386093" y="193950"/>
                        </a:cubicBezTo>
                        <a:cubicBezTo>
                          <a:pt x="386189" y="193569"/>
                          <a:pt x="388189" y="194617"/>
                          <a:pt x="389237" y="194617"/>
                        </a:cubicBezTo>
                        <a:cubicBezTo>
                          <a:pt x="389427" y="194617"/>
                          <a:pt x="389713" y="194141"/>
                          <a:pt x="389903" y="194236"/>
                        </a:cubicBezTo>
                        <a:cubicBezTo>
                          <a:pt x="391332" y="194712"/>
                          <a:pt x="390856" y="195188"/>
                          <a:pt x="392094" y="195569"/>
                        </a:cubicBezTo>
                        <a:cubicBezTo>
                          <a:pt x="393809" y="196141"/>
                          <a:pt x="395142" y="195951"/>
                          <a:pt x="396857" y="196332"/>
                        </a:cubicBezTo>
                        <a:cubicBezTo>
                          <a:pt x="399619" y="196998"/>
                          <a:pt x="397809" y="196903"/>
                          <a:pt x="396761" y="196808"/>
                        </a:cubicBezTo>
                        <a:cubicBezTo>
                          <a:pt x="395142" y="196617"/>
                          <a:pt x="395237" y="197379"/>
                          <a:pt x="397619" y="198046"/>
                        </a:cubicBezTo>
                        <a:cubicBezTo>
                          <a:pt x="399905" y="198618"/>
                          <a:pt x="402572" y="198999"/>
                          <a:pt x="402762" y="198427"/>
                        </a:cubicBezTo>
                        <a:cubicBezTo>
                          <a:pt x="402191" y="199951"/>
                          <a:pt x="417526" y="203094"/>
                          <a:pt x="417145" y="203952"/>
                        </a:cubicBezTo>
                        <a:cubicBezTo>
                          <a:pt x="419717" y="205380"/>
                          <a:pt x="422669" y="205190"/>
                          <a:pt x="425813" y="205952"/>
                        </a:cubicBezTo>
                        <a:cubicBezTo>
                          <a:pt x="428194" y="206619"/>
                          <a:pt x="430575" y="207190"/>
                          <a:pt x="432957" y="207857"/>
                        </a:cubicBezTo>
                        <a:cubicBezTo>
                          <a:pt x="436100" y="208524"/>
                          <a:pt x="439338" y="209285"/>
                          <a:pt x="442196" y="209952"/>
                        </a:cubicBezTo>
                        <a:cubicBezTo>
                          <a:pt x="444577" y="210619"/>
                          <a:pt x="445053" y="211191"/>
                          <a:pt x="448006" y="211952"/>
                        </a:cubicBezTo>
                        <a:cubicBezTo>
                          <a:pt x="449149" y="212238"/>
                          <a:pt x="450959" y="212715"/>
                          <a:pt x="451816" y="212715"/>
                        </a:cubicBezTo>
                        <a:cubicBezTo>
                          <a:pt x="452292" y="212715"/>
                          <a:pt x="452007" y="212334"/>
                          <a:pt x="452959" y="212524"/>
                        </a:cubicBezTo>
                        <a:cubicBezTo>
                          <a:pt x="455245" y="213191"/>
                          <a:pt x="455245" y="214048"/>
                          <a:pt x="455054" y="214429"/>
                        </a:cubicBezTo>
                        <a:cubicBezTo>
                          <a:pt x="455340" y="213667"/>
                          <a:pt x="474676" y="219287"/>
                          <a:pt x="477343" y="220049"/>
                        </a:cubicBezTo>
                        <a:cubicBezTo>
                          <a:pt x="480010" y="220811"/>
                          <a:pt x="483153" y="221763"/>
                          <a:pt x="485725" y="222335"/>
                        </a:cubicBezTo>
                        <a:cubicBezTo>
                          <a:pt x="488201" y="222811"/>
                          <a:pt x="490868" y="223192"/>
                          <a:pt x="493154" y="223478"/>
                        </a:cubicBezTo>
                        <a:cubicBezTo>
                          <a:pt x="493916" y="223573"/>
                          <a:pt x="497155" y="223287"/>
                          <a:pt x="495821" y="223002"/>
                        </a:cubicBezTo>
                        <a:cubicBezTo>
                          <a:pt x="497726" y="223383"/>
                          <a:pt x="496012" y="224335"/>
                          <a:pt x="499155" y="224621"/>
                        </a:cubicBezTo>
                        <a:cubicBezTo>
                          <a:pt x="499536" y="224621"/>
                          <a:pt x="502584" y="224716"/>
                          <a:pt x="503251" y="225002"/>
                        </a:cubicBezTo>
                        <a:cubicBezTo>
                          <a:pt x="503632" y="225192"/>
                          <a:pt x="500774" y="225573"/>
                          <a:pt x="502584" y="225859"/>
                        </a:cubicBezTo>
                        <a:cubicBezTo>
                          <a:pt x="504775" y="226240"/>
                          <a:pt x="508775" y="226716"/>
                          <a:pt x="508966" y="226145"/>
                        </a:cubicBezTo>
                        <a:cubicBezTo>
                          <a:pt x="510395" y="226335"/>
                          <a:pt x="511728" y="227383"/>
                          <a:pt x="512109" y="227669"/>
                        </a:cubicBezTo>
                        <a:cubicBezTo>
                          <a:pt x="512490" y="227764"/>
                          <a:pt x="516586" y="229193"/>
                          <a:pt x="516872" y="229193"/>
                        </a:cubicBezTo>
                        <a:cubicBezTo>
                          <a:pt x="517729" y="229002"/>
                          <a:pt x="517538" y="228335"/>
                          <a:pt x="519920" y="228812"/>
                        </a:cubicBezTo>
                        <a:cubicBezTo>
                          <a:pt x="521729" y="229193"/>
                          <a:pt x="522873" y="229669"/>
                          <a:pt x="524873" y="230050"/>
                        </a:cubicBezTo>
                        <a:cubicBezTo>
                          <a:pt x="526778" y="230336"/>
                          <a:pt x="527063" y="230145"/>
                          <a:pt x="529064" y="230621"/>
                        </a:cubicBezTo>
                        <a:cubicBezTo>
                          <a:pt x="531445" y="231193"/>
                          <a:pt x="532016" y="231765"/>
                          <a:pt x="534493" y="232431"/>
                        </a:cubicBezTo>
                        <a:cubicBezTo>
                          <a:pt x="536208" y="232908"/>
                          <a:pt x="539065" y="233384"/>
                          <a:pt x="539160" y="232812"/>
                        </a:cubicBezTo>
                        <a:cubicBezTo>
                          <a:pt x="539541" y="233003"/>
                          <a:pt x="543161" y="234527"/>
                          <a:pt x="543066" y="234336"/>
                        </a:cubicBezTo>
                        <a:cubicBezTo>
                          <a:pt x="542875" y="234051"/>
                          <a:pt x="540875" y="232812"/>
                          <a:pt x="543732" y="233574"/>
                        </a:cubicBezTo>
                        <a:cubicBezTo>
                          <a:pt x="545161" y="233955"/>
                          <a:pt x="545828" y="234336"/>
                          <a:pt x="547066" y="234717"/>
                        </a:cubicBezTo>
                        <a:cubicBezTo>
                          <a:pt x="549638" y="235479"/>
                          <a:pt x="554686" y="236336"/>
                          <a:pt x="556115" y="235956"/>
                        </a:cubicBezTo>
                        <a:cubicBezTo>
                          <a:pt x="555258" y="236146"/>
                          <a:pt x="559829" y="237575"/>
                          <a:pt x="560973" y="237765"/>
                        </a:cubicBezTo>
                        <a:cubicBezTo>
                          <a:pt x="561068" y="237194"/>
                          <a:pt x="562496" y="237575"/>
                          <a:pt x="564401" y="237956"/>
                        </a:cubicBezTo>
                        <a:cubicBezTo>
                          <a:pt x="566592" y="238337"/>
                          <a:pt x="565544" y="238242"/>
                          <a:pt x="566307" y="237956"/>
                        </a:cubicBezTo>
                        <a:cubicBezTo>
                          <a:pt x="567449" y="237670"/>
                          <a:pt x="572307" y="239194"/>
                          <a:pt x="573926" y="239480"/>
                        </a:cubicBezTo>
                        <a:cubicBezTo>
                          <a:pt x="575069" y="239670"/>
                          <a:pt x="575355" y="239385"/>
                          <a:pt x="576879" y="239575"/>
                        </a:cubicBezTo>
                        <a:cubicBezTo>
                          <a:pt x="579070" y="239956"/>
                          <a:pt x="581166" y="240242"/>
                          <a:pt x="583261" y="240527"/>
                        </a:cubicBezTo>
                        <a:cubicBezTo>
                          <a:pt x="587357" y="241194"/>
                          <a:pt x="589548" y="241385"/>
                          <a:pt x="591548" y="240813"/>
                        </a:cubicBezTo>
                        <a:cubicBezTo>
                          <a:pt x="590881" y="241004"/>
                          <a:pt x="589357" y="241194"/>
                          <a:pt x="589643" y="241575"/>
                        </a:cubicBezTo>
                        <a:cubicBezTo>
                          <a:pt x="590024" y="242052"/>
                          <a:pt x="592310" y="241956"/>
                          <a:pt x="592786" y="241861"/>
                        </a:cubicBezTo>
                        <a:cubicBezTo>
                          <a:pt x="595548" y="241480"/>
                          <a:pt x="597167" y="242052"/>
                          <a:pt x="598691" y="243099"/>
                        </a:cubicBezTo>
                        <a:cubicBezTo>
                          <a:pt x="599739" y="243861"/>
                          <a:pt x="603930" y="242337"/>
                          <a:pt x="603740" y="243385"/>
                        </a:cubicBezTo>
                        <a:cubicBezTo>
                          <a:pt x="603644" y="244052"/>
                          <a:pt x="610407" y="245100"/>
                          <a:pt x="610598" y="244242"/>
                        </a:cubicBezTo>
                        <a:cubicBezTo>
                          <a:pt x="610502" y="244623"/>
                          <a:pt x="611550" y="245004"/>
                          <a:pt x="612788" y="245385"/>
                        </a:cubicBezTo>
                        <a:cubicBezTo>
                          <a:pt x="613455" y="245576"/>
                          <a:pt x="614408" y="245576"/>
                          <a:pt x="615551" y="245766"/>
                        </a:cubicBezTo>
                        <a:cubicBezTo>
                          <a:pt x="617456" y="246052"/>
                          <a:pt x="618218" y="246433"/>
                          <a:pt x="620123" y="246814"/>
                        </a:cubicBezTo>
                        <a:cubicBezTo>
                          <a:pt x="622028" y="247100"/>
                          <a:pt x="623266" y="246814"/>
                          <a:pt x="624790" y="247004"/>
                        </a:cubicBezTo>
                        <a:cubicBezTo>
                          <a:pt x="626695" y="247195"/>
                          <a:pt x="628600" y="247481"/>
                          <a:pt x="630505" y="247767"/>
                        </a:cubicBezTo>
                        <a:cubicBezTo>
                          <a:pt x="633267" y="248148"/>
                          <a:pt x="635363" y="248624"/>
                          <a:pt x="638316" y="248814"/>
                        </a:cubicBezTo>
                        <a:cubicBezTo>
                          <a:pt x="639744" y="248910"/>
                          <a:pt x="641363" y="248433"/>
                          <a:pt x="642030" y="248528"/>
                        </a:cubicBezTo>
                        <a:cubicBezTo>
                          <a:pt x="642887" y="248624"/>
                          <a:pt x="643459" y="249386"/>
                          <a:pt x="644411" y="249671"/>
                        </a:cubicBezTo>
                        <a:cubicBezTo>
                          <a:pt x="645840" y="250052"/>
                          <a:pt x="646888" y="249576"/>
                          <a:pt x="647364" y="249386"/>
                        </a:cubicBezTo>
                        <a:cubicBezTo>
                          <a:pt x="647745" y="249195"/>
                          <a:pt x="648126" y="248148"/>
                          <a:pt x="650031" y="248814"/>
                        </a:cubicBezTo>
                        <a:cubicBezTo>
                          <a:pt x="651650" y="249386"/>
                          <a:pt x="652222" y="249957"/>
                          <a:pt x="654508" y="250338"/>
                        </a:cubicBezTo>
                        <a:cubicBezTo>
                          <a:pt x="657556" y="250910"/>
                          <a:pt x="659175" y="249481"/>
                          <a:pt x="661747" y="250624"/>
                        </a:cubicBezTo>
                        <a:cubicBezTo>
                          <a:pt x="663271" y="251291"/>
                          <a:pt x="669558" y="251672"/>
                          <a:pt x="671653" y="251767"/>
                        </a:cubicBezTo>
                        <a:cubicBezTo>
                          <a:pt x="673844" y="251862"/>
                          <a:pt x="675749" y="251862"/>
                          <a:pt x="677940" y="252243"/>
                        </a:cubicBezTo>
                        <a:cubicBezTo>
                          <a:pt x="678511" y="252338"/>
                          <a:pt x="682988" y="253482"/>
                          <a:pt x="682797" y="253386"/>
                        </a:cubicBezTo>
                        <a:cubicBezTo>
                          <a:pt x="682607" y="253101"/>
                          <a:pt x="681083" y="252719"/>
                          <a:pt x="682702" y="252624"/>
                        </a:cubicBezTo>
                        <a:cubicBezTo>
                          <a:pt x="683559" y="252624"/>
                          <a:pt x="684702" y="252719"/>
                          <a:pt x="685655" y="252815"/>
                        </a:cubicBezTo>
                        <a:cubicBezTo>
                          <a:pt x="687560" y="253005"/>
                          <a:pt x="690703" y="253577"/>
                          <a:pt x="690703" y="254148"/>
                        </a:cubicBezTo>
                        <a:cubicBezTo>
                          <a:pt x="690893" y="252338"/>
                          <a:pt x="693846" y="254815"/>
                          <a:pt x="696704" y="254720"/>
                        </a:cubicBezTo>
                        <a:cubicBezTo>
                          <a:pt x="699180" y="254625"/>
                          <a:pt x="699561" y="253862"/>
                          <a:pt x="702514" y="253862"/>
                        </a:cubicBezTo>
                        <a:cubicBezTo>
                          <a:pt x="703371" y="253862"/>
                          <a:pt x="705657" y="254339"/>
                          <a:pt x="706610" y="254434"/>
                        </a:cubicBezTo>
                        <a:cubicBezTo>
                          <a:pt x="710896" y="254910"/>
                          <a:pt x="709277" y="253958"/>
                          <a:pt x="713658" y="254434"/>
                        </a:cubicBezTo>
                        <a:cubicBezTo>
                          <a:pt x="716516" y="254720"/>
                          <a:pt x="718421" y="254910"/>
                          <a:pt x="721469" y="254910"/>
                        </a:cubicBezTo>
                        <a:cubicBezTo>
                          <a:pt x="722326" y="254910"/>
                          <a:pt x="725088" y="254625"/>
                          <a:pt x="725279" y="254720"/>
                        </a:cubicBezTo>
                        <a:cubicBezTo>
                          <a:pt x="729756" y="255006"/>
                          <a:pt x="734613" y="256625"/>
                          <a:pt x="739281" y="256149"/>
                        </a:cubicBezTo>
                        <a:cubicBezTo>
                          <a:pt x="741566" y="255958"/>
                          <a:pt x="739471" y="255672"/>
                          <a:pt x="742328" y="255768"/>
                        </a:cubicBezTo>
                        <a:cubicBezTo>
                          <a:pt x="743186" y="255958"/>
                          <a:pt x="744233" y="256244"/>
                          <a:pt x="745472" y="256339"/>
                        </a:cubicBezTo>
                        <a:cubicBezTo>
                          <a:pt x="746043" y="256339"/>
                          <a:pt x="745948" y="256053"/>
                          <a:pt x="746900" y="256053"/>
                        </a:cubicBezTo>
                        <a:cubicBezTo>
                          <a:pt x="752330" y="255863"/>
                          <a:pt x="763188" y="257768"/>
                          <a:pt x="768046" y="256815"/>
                        </a:cubicBezTo>
                        <a:cubicBezTo>
                          <a:pt x="769760" y="256910"/>
                          <a:pt x="766332" y="257196"/>
                          <a:pt x="768046" y="256815"/>
                        </a:cubicBezTo>
                        <a:close/>
                      </a:path>
                    </a:pathLst>
                  </a:custGeom>
                  <a:solidFill>
                    <a:srgbClr val="92959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56" name="Google Shape;3556;p67"/>
                <p:cNvGrpSpPr/>
                <p:nvPr/>
              </p:nvGrpSpPr>
              <p:grpSpPr>
                <a:xfrm>
                  <a:off x="6255974" y="4002478"/>
                  <a:ext cx="936471" cy="257167"/>
                  <a:chOff x="6255974" y="4002478"/>
                  <a:chExt cx="936471" cy="257167"/>
                </a:xfrm>
              </p:grpSpPr>
              <p:sp>
                <p:nvSpPr>
                  <p:cNvPr id="3557" name="Google Shape;3557;p67"/>
                  <p:cNvSpPr/>
                  <p:nvPr/>
                </p:nvSpPr>
                <p:spPr>
                  <a:xfrm>
                    <a:off x="6259340" y="4005344"/>
                    <a:ext cx="932052" cy="251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2052" h="251854" extrusionOk="0">
                        <a:moveTo>
                          <a:pt x="766680" y="251854"/>
                        </a:moveTo>
                        <a:cubicBezTo>
                          <a:pt x="358534" y="251854"/>
                          <a:pt x="7538" y="17825"/>
                          <a:pt x="3632" y="15158"/>
                        </a:cubicBezTo>
                        <a:cubicBezTo>
                          <a:pt x="-177" y="12586"/>
                          <a:pt x="-1130" y="7442"/>
                          <a:pt x="1442" y="3633"/>
                        </a:cubicBezTo>
                        <a:cubicBezTo>
                          <a:pt x="4014" y="-178"/>
                          <a:pt x="9157" y="-1130"/>
                          <a:pt x="12967" y="1442"/>
                        </a:cubicBezTo>
                        <a:cubicBezTo>
                          <a:pt x="17348" y="4394"/>
                          <a:pt x="457689" y="297860"/>
                          <a:pt x="922414" y="223088"/>
                        </a:cubicBezTo>
                        <a:cubicBezTo>
                          <a:pt x="926986" y="222326"/>
                          <a:pt x="931272" y="225470"/>
                          <a:pt x="931939" y="229946"/>
                        </a:cubicBezTo>
                        <a:cubicBezTo>
                          <a:pt x="932701" y="234518"/>
                          <a:pt x="929558" y="238805"/>
                          <a:pt x="925081" y="239471"/>
                        </a:cubicBezTo>
                        <a:cubicBezTo>
                          <a:pt x="871741" y="248044"/>
                          <a:pt x="818782" y="251854"/>
                          <a:pt x="766680" y="251854"/>
                        </a:cubicBezTo>
                        <a:close/>
                      </a:path>
                    </a:pathLst>
                  </a:custGeom>
                  <a:solidFill>
                    <a:srgbClr val="92959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58" name="Google Shape;3558;p67"/>
                  <p:cNvSpPr/>
                  <p:nvPr/>
                </p:nvSpPr>
                <p:spPr>
                  <a:xfrm>
                    <a:off x="6255974" y="4002478"/>
                    <a:ext cx="936471" cy="2571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471" h="257167" extrusionOk="0">
                        <a:moveTo>
                          <a:pt x="861772" y="253101"/>
                        </a:moveTo>
                        <a:cubicBezTo>
                          <a:pt x="861677" y="251291"/>
                          <a:pt x="855676" y="253672"/>
                          <a:pt x="860057" y="253291"/>
                        </a:cubicBezTo>
                        <a:cubicBezTo>
                          <a:pt x="860629" y="253196"/>
                          <a:pt x="861200" y="253196"/>
                          <a:pt x="861772" y="253101"/>
                        </a:cubicBezTo>
                        <a:close/>
                        <a:moveTo>
                          <a:pt x="583547" y="219668"/>
                        </a:moveTo>
                        <a:cubicBezTo>
                          <a:pt x="583166" y="221382"/>
                          <a:pt x="589547" y="220716"/>
                          <a:pt x="585261" y="219953"/>
                        </a:cubicBezTo>
                        <a:cubicBezTo>
                          <a:pt x="584690" y="219858"/>
                          <a:pt x="584023" y="219763"/>
                          <a:pt x="583547" y="219668"/>
                        </a:cubicBezTo>
                        <a:close/>
                        <a:moveTo>
                          <a:pt x="541065" y="213000"/>
                        </a:moveTo>
                        <a:cubicBezTo>
                          <a:pt x="541065" y="213095"/>
                          <a:pt x="542494" y="213762"/>
                          <a:pt x="542684" y="213762"/>
                        </a:cubicBezTo>
                        <a:cubicBezTo>
                          <a:pt x="543923" y="214048"/>
                          <a:pt x="544780" y="213572"/>
                          <a:pt x="544589" y="213286"/>
                        </a:cubicBezTo>
                        <a:cubicBezTo>
                          <a:pt x="543351" y="213095"/>
                          <a:pt x="541256" y="212619"/>
                          <a:pt x="541065" y="213000"/>
                        </a:cubicBezTo>
                        <a:close/>
                        <a:moveTo>
                          <a:pt x="221597" y="116131"/>
                        </a:moveTo>
                        <a:cubicBezTo>
                          <a:pt x="222454" y="116893"/>
                          <a:pt x="223978" y="117465"/>
                          <a:pt x="225597" y="118131"/>
                        </a:cubicBezTo>
                        <a:cubicBezTo>
                          <a:pt x="225788" y="117845"/>
                          <a:pt x="225597" y="117655"/>
                          <a:pt x="224168" y="117084"/>
                        </a:cubicBezTo>
                        <a:cubicBezTo>
                          <a:pt x="223978" y="116988"/>
                          <a:pt x="221120" y="115655"/>
                          <a:pt x="221597" y="116131"/>
                        </a:cubicBezTo>
                        <a:close/>
                        <a:moveTo>
                          <a:pt x="80246" y="44027"/>
                        </a:moveTo>
                        <a:cubicBezTo>
                          <a:pt x="82151" y="45075"/>
                          <a:pt x="82913" y="44598"/>
                          <a:pt x="80722" y="43360"/>
                        </a:cubicBezTo>
                        <a:cubicBezTo>
                          <a:pt x="78722" y="42217"/>
                          <a:pt x="78722" y="43074"/>
                          <a:pt x="80246" y="44027"/>
                        </a:cubicBezTo>
                        <a:close/>
                        <a:moveTo>
                          <a:pt x="71102" y="39264"/>
                        </a:moveTo>
                        <a:cubicBezTo>
                          <a:pt x="72149" y="39550"/>
                          <a:pt x="73197" y="40026"/>
                          <a:pt x="73007" y="39455"/>
                        </a:cubicBezTo>
                        <a:cubicBezTo>
                          <a:pt x="70054" y="37740"/>
                          <a:pt x="69482" y="37740"/>
                          <a:pt x="71102" y="39264"/>
                        </a:cubicBezTo>
                        <a:close/>
                        <a:moveTo>
                          <a:pt x="829863" y="253958"/>
                        </a:moveTo>
                        <a:cubicBezTo>
                          <a:pt x="828911" y="254339"/>
                          <a:pt x="827196" y="254339"/>
                          <a:pt x="825767" y="254339"/>
                        </a:cubicBezTo>
                        <a:cubicBezTo>
                          <a:pt x="825767" y="254053"/>
                          <a:pt x="825672" y="253482"/>
                          <a:pt x="827482" y="253386"/>
                        </a:cubicBezTo>
                        <a:cubicBezTo>
                          <a:pt x="829006" y="253386"/>
                          <a:pt x="831101" y="253386"/>
                          <a:pt x="829863" y="253958"/>
                        </a:cubicBezTo>
                        <a:close/>
                        <a:moveTo>
                          <a:pt x="879488" y="248719"/>
                        </a:moveTo>
                        <a:cubicBezTo>
                          <a:pt x="878536" y="249195"/>
                          <a:pt x="876916" y="249195"/>
                          <a:pt x="875393" y="249386"/>
                        </a:cubicBezTo>
                        <a:cubicBezTo>
                          <a:pt x="875393" y="249100"/>
                          <a:pt x="875202" y="248528"/>
                          <a:pt x="877107" y="248433"/>
                        </a:cubicBezTo>
                        <a:cubicBezTo>
                          <a:pt x="878631" y="248243"/>
                          <a:pt x="880727" y="248148"/>
                          <a:pt x="879488" y="248719"/>
                        </a:cubicBezTo>
                        <a:close/>
                        <a:moveTo>
                          <a:pt x="743471" y="237099"/>
                        </a:moveTo>
                        <a:cubicBezTo>
                          <a:pt x="744519" y="236908"/>
                          <a:pt x="745281" y="236622"/>
                          <a:pt x="746900" y="236813"/>
                        </a:cubicBezTo>
                        <a:cubicBezTo>
                          <a:pt x="746900" y="237099"/>
                          <a:pt x="746996" y="237670"/>
                          <a:pt x="745091" y="237575"/>
                        </a:cubicBezTo>
                        <a:lnTo>
                          <a:pt x="743471" y="237099"/>
                        </a:lnTo>
                        <a:close/>
                        <a:moveTo>
                          <a:pt x="628790" y="228907"/>
                        </a:moveTo>
                        <a:cubicBezTo>
                          <a:pt x="631457" y="229098"/>
                          <a:pt x="632124" y="229478"/>
                          <a:pt x="632029" y="230145"/>
                        </a:cubicBezTo>
                        <a:lnTo>
                          <a:pt x="630314" y="229955"/>
                        </a:lnTo>
                        <a:cubicBezTo>
                          <a:pt x="629553" y="229669"/>
                          <a:pt x="628695" y="229288"/>
                          <a:pt x="628790" y="228907"/>
                        </a:cubicBezTo>
                        <a:close/>
                        <a:moveTo>
                          <a:pt x="367043" y="167185"/>
                        </a:moveTo>
                        <a:cubicBezTo>
                          <a:pt x="369424" y="167947"/>
                          <a:pt x="368853" y="168614"/>
                          <a:pt x="366757" y="167947"/>
                        </a:cubicBezTo>
                        <a:cubicBezTo>
                          <a:pt x="365805" y="167376"/>
                          <a:pt x="364376" y="166328"/>
                          <a:pt x="367043" y="167185"/>
                        </a:cubicBezTo>
                        <a:close/>
                        <a:moveTo>
                          <a:pt x="321323" y="152326"/>
                        </a:moveTo>
                        <a:cubicBezTo>
                          <a:pt x="319990" y="152135"/>
                          <a:pt x="318656" y="151374"/>
                          <a:pt x="320276" y="151659"/>
                        </a:cubicBezTo>
                        <a:cubicBezTo>
                          <a:pt x="321228" y="151850"/>
                          <a:pt x="322181" y="151945"/>
                          <a:pt x="323228" y="152135"/>
                        </a:cubicBezTo>
                        <a:cubicBezTo>
                          <a:pt x="323133" y="152421"/>
                          <a:pt x="323038" y="152993"/>
                          <a:pt x="321323" y="152326"/>
                        </a:cubicBezTo>
                        <a:cubicBezTo>
                          <a:pt x="319514" y="152135"/>
                          <a:pt x="322943" y="152898"/>
                          <a:pt x="321323" y="152326"/>
                        </a:cubicBezTo>
                        <a:close/>
                        <a:moveTo>
                          <a:pt x="257220" y="127656"/>
                        </a:moveTo>
                        <a:lnTo>
                          <a:pt x="261982" y="129657"/>
                        </a:lnTo>
                        <a:cubicBezTo>
                          <a:pt x="261792" y="129942"/>
                          <a:pt x="261602" y="129942"/>
                          <a:pt x="260268" y="129371"/>
                        </a:cubicBezTo>
                        <a:cubicBezTo>
                          <a:pt x="259030" y="128894"/>
                          <a:pt x="257030" y="128037"/>
                          <a:pt x="257220" y="127656"/>
                        </a:cubicBezTo>
                        <a:close/>
                        <a:moveTo>
                          <a:pt x="56147" y="27644"/>
                        </a:moveTo>
                        <a:cubicBezTo>
                          <a:pt x="57671" y="28596"/>
                          <a:pt x="59195" y="29263"/>
                          <a:pt x="58910" y="29739"/>
                        </a:cubicBezTo>
                        <a:lnTo>
                          <a:pt x="57386" y="28882"/>
                        </a:lnTo>
                        <a:lnTo>
                          <a:pt x="56147" y="27644"/>
                        </a:lnTo>
                        <a:close/>
                        <a:moveTo>
                          <a:pt x="53671" y="47265"/>
                        </a:moveTo>
                        <a:cubicBezTo>
                          <a:pt x="51956" y="46122"/>
                          <a:pt x="48813" y="44598"/>
                          <a:pt x="49194" y="44027"/>
                        </a:cubicBezTo>
                        <a:cubicBezTo>
                          <a:pt x="47956" y="43169"/>
                          <a:pt x="44622" y="41645"/>
                          <a:pt x="45003" y="41074"/>
                        </a:cubicBezTo>
                        <a:cubicBezTo>
                          <a:pt x="44717" y="41169"/>
                          <a:pt x="45860" y="43169"/>
                          <a:pt x="43955" y="42122"/>
                        </a:cubicBezTo>
                        <a:cubicBezTo>
                          <a:pt x="42336" y="41169"/>
                          <a:pt x="40336" y="38693"/>
                          <a:pt x="38431" y="37931"/>
                        </a:cubicBezTo>
                        <a:cubicBezTo>
                          <a:pt x="37764" y="37645"/>
                          <a:pt x="38336" y="38407"/>
                          <a:pt x="38431" y="38598"/>
                        </a:cubicBezTo>
                        <a:cubicBezTo>
                          <a:pt x="38145" y="38978"/>
                          <a:pt x="36335" y="37835"/>
                          <a:pt x="35288" y="37169"/>
                        </a:cubicBezTo>
                        <a:cubicBezTo>
                          <a:pt x="33859" y="36311"/>
                          <a:pt x="31001" y="34311"/>
                          <a:pt x="32430" y="34502"/>
                        </a:cubicBezTo>
                        <a:cubicBezTo>
                          <a:pt x="33668" y="34692"/>
                          <a:pt x="38336" y="37455"/>
                          <a:pt x="37573" y="36216"/>
                        </a:cubicBezTo>
                        <a:cubicBezTo>
                          <a:pt x="36716" y="34787"/>
                          <a:pt x="34430" y="33644"/>
                          <a:pt x="33287" y="33644"/>
                        </a:cubicBezTo>
                        <a:cubicBezTo>
                          <a:pt x="31763" y="33644"/>
                          <a:pt x="24239" y="28787"/>
                          <a:pt x="24810" y="28120"/>
                        </a:cubicBezTo>
                        <a:cubicBezTo>
                          <a:pt x="24715" y="28310"/>
                          <a:pt x="24715" y="29263"/>
                          <a:pt x="23667" y="28501"/>
                        </a:cubicBezTo>
                        <a:cubicBezTo>
                          <a:pt x="22334" y="27739"/>
                          <a:pt x="19857" y="26215"/>
                          <a:pt x="19571" y="26596"/>
                        </a:cubicBezTo>
                        <a:cubicBezTo>
                          <a:pt x="20238" y="25739"/>
                          <a:pt x="9094" y="18785"/>
                          <a:pt x="6808" y="17166"/>
                        </a:cubicBezTo>
                        <a:cubicBezTo>
                          <a:pt x="2712" y="13642"/>
                          <a:pt x="2426" y="8880"/>
                          <a:pt x="4427" y="4879"/>
                        </a:cubicBezTo>
                        <a:cubicBezTo>
                          <a:pt x="3855" y="5451"/>
                          <a:pt x="3284" y="9260"/>
                          <a:pt x="4046" y="8022"/>
                        </a:cubicBezTo>
                        <a:cubicBezTo>
                          <a:pt x="4046" y="7927"/>
                          <a:pt x="4903" y="6117"/>
                          <a:pt x="4998" y="6117"/>
                        </a:cubicBezTo>
                        <a:cubicBezTo>
                          <a:pt x="5570" y="5355"/>
                          <a:pt x="5093" y="5927"/>
                          <a:pt x="5665" y="5736"/>
                        </a:cubicBezTo>
                        <a:cubicBezTo>
                          <a:pt x="6522" y="5451"/>
                          <a:pt x="8141" y="4689"/>
                          <a:pt x="8046" y="3927"/>
                        </a:cubicBezTo>
                        <a:cubicBezTo>
                          <a:pt x="8046" y="3545"/>
                          <a:pt x="7379" y="3260"/>
                          <a:pt x="9761" y="2593"/>
                        </a:cubicBezTo>
                        <a:cubicBezTo>
                          <a:pt x="10904" y="2307"/>
                          <a:pt x="12523" y="2307"/>
                          <a:pt x="13666" y="2688"/>
                        </a:cubicBezTo>
                        <a:cubicBezTo>
                          <a:pt x="14523" y="2974"/>
                          <a:pt x="14237" y="3260"/>
                          <a:pt x="14809" y="3450"/>
                        </a:cubicBezTo>
                        <a:cubicBezTo>
                          <a:pt x="16619" y="4308"/>
                          <a:pt x="18143" y="5641"/>
                          <a:pt x="19857" y="6593"/>
                        </a:cubicBezTo>
                        <a:cubicBezTo>
                          <a:pt x="22810" y="8499"/>
                          <a:pt x="22619" y="6593"/>
                          <a:pt x="21762" y="6117"/>
                        </a:cubicBezTo>
                        <a:cubicBezTo>
                          <a:pt x="23191" y="7070"/>
                          <a:pt x="25858" y="10308"/>
                          <a:pt x="27191" y="11451"/>
                        </a:cubicBezTo>
                        <a:cubicBezTo>
                          <a:pt x="28620" y="12690"/>
                          <a:pt x="29954" y="13547"/>
                          <a:pt x="28525" y="12023"/>
                        </a:cubicBezTo>
                        <a:cubicBezTo>
                          <a:pt x="27763" y="11166"/>
                          <a:pt x="26620" y="9451"/>
                          <a:pt x="29287" y="11547"/>
                        </a:cubicBezTo>
                        <a:cubicBezTo>
                          <a:pt x="30715" y="12690"/>
                          <a:pt x="31954" y="13737"/>
                          <a:pt x="32906" y="14785"/>
                        </a:cubicBezTo>
                        <a:cubicBezTo>
                          <a:pt x="33002" y="14880"/>
                          <a:pt x="33764" y="15737"/>
                          <a:pt x="34145" y="15928"/>
                        </a:cubicBezTo>
                        <a:cubicBezTo>
                          <a:pt x="33573" y="15547"/>
                          <a:pt x="33573" y="14404"/>
                          <a:pt x="34049" y="14499"/>
                        </a:cubicBezTo>
                        <a:cubicBezTo>
                          <a:pt x="34621" y="14594"/>
                          <a:pt x="37288" y="17738"/>
                          <a:pt x="37573" y="18024"/>
                        </a:cubicBezTo>
                        <a:cubicBezTo>
                          <a:pt x="41479" y="22119"/>
                          <a:pt x="37097" y="16404"/>
                          <a:pt x="37383" y="16500"/>
                        </a:cubicBezTo>
                        <a:cubicBezTo>
                          <a:pt x="38240" y="16785"/>
                          <a:pt x="41955" y="20786"/>
                          <a:pt x="42431" y="20119"/>
                        </a:cubicBezTo>
                        <a:cubicBezTo>
                          <a:pt x="41955" y="20786"/>
                          <a:pt x="52718" y="26882"/>
                          <a:pt x="54623" y="27930"/>
                        </a:cubicBezTo>
                        <a:cubicBezTo>
                          <a:pt x="57100" y="29358"/>
                          <a:pt x="59005" y="30120"/>
                          <a:pt x="61196" y="31263"/>
                        </a:cubicBezTo>
                        <a:cubicBezTo>
                          <a:pt x="62815" y="32120"/>
                          <a:pt x="63577" y="33454"/>
                          <a:pt x="64910" y="33930"/>
                        </a:cubicBezTo>
                        <a:cubicBezTo>
                          <a:pt x="65672" y="34216"/>
                          <a:pt x="67768" y="34597"/>
                          <a:pt x="68720" y="35073"/>
                        </a:cubicBezTo>
                        <a:cubicBezTo>
                          <a:pt x="68530" y="34978"/>
                          <a:pt x="63863" y="34692"/>
                          <a:pt x="67577" y="35931"/>
                        </a:cubicBezTo>
                        <a:cubicBezTo>
                          <a:pt x="69197" y="36502"/>
                          <a:pt x="71482" y="37931"/>
                          <a:pt x="71959" y="37455"/>
                        </a:cubicBezTo>
                        <a:cubicBezTo>
                          <a:pt x="72340" y="37074"/>
                          <a:pt x="74816" y="39264"/>
                          <a:pt x="75197" y="38883"/>
                        </a:cubicBezTo>
                        <a:cubicBezTo>
                          <a:pt x="74816" y="39455"/>
                          <a:pt x="75007" y="40026"/>
                          <a:pt x="77483" y="41645"/>
                        </a:cubicBezTo>
                        <a:cubicBezTo>
                          <a:pt x="79103" y="42693"/>
                          <a:pt x="80531" y="41645"/>
                          <a:pt x="82532" y="42408"/>
                        </a:cubicBezTo>
                        <a:cubicBezTo>
                          <a:pt x="87675" y="44408"/>
                          <a:pt x="86627" y="46694"/>
                          <a:pt x="86246" y="47265"/>
                        </a:cubicBezTo>
                        <a:cubicBezTo>
                          <a:pt x="88532" y="47646"/>
                          <a:pt x="90628" y="48123"/>
                          <a:pt x="93390" y="48885"/>
                        </a:cubicBezTo>
                        <a:cubicBezTo>
                          <a:pt x="94057" y="49837"/>
                          <a:pt x="94533" y="50504"/>
                          <a:pt x="95771" y="51552"/>
                        </a:cubicBezTo>
                        <a:cubicBezTo>
                          <a:pt x="96057" y="51075"/>
                          <a:pt x="98629" y="52694"/>
                          <a:pt x="99962" y="53266"/>
                        </a:cubicBezTo>
                        <a:cubicBezTo>
                          <a:pt x="100724" y="53552"/>
                          <a:pt x="104248" y="54695"/>
                          <a:pt x="103963" y="54314"/>
                        </a:cubicBezTo>
                        <a:cubicBezTo>
                          <a:pt x="105011" y="55552"/>
                          <a:pt x="102248" y="55266"/>
                          <a:pt x="106915" y="57267"/>
                        </a:cubicBezTo>
                        <a:cubicBezTo>
                          <a:pt x="110249" y="58695"/>
                          <a:pt x="111107" y="59362"/>
                          <a:pt x="110630" y="60029"/>
                        </a:cubicBezTo>
                        <a:cubicBezTo>
                          <a:pt x="112440" y="60981"/>
                          <a:pt x="111869" y="60219"/>
                          <a:pt x="112726" y="60410"/>
                        </a:cubicBezTo>
                        <a:cubicBezTo>
                          <a:pt x="113964" y="60695"/>
                          <a:pt x="116345" y="62219"/>
                          <a:pt x="117774" y="62696"/>
                        </a:cubicBezTo>
                        <a:cubicBezTo>
                          <a:pt x="119298" y="63172"/>
                          <a:pt x="118441" y="62315"/>
                          <a:pt x="119393" y="62505"/>
                        </a:cubicBezTo>
                        <a:cubicBezTo>
                          <a:pt x="120441" y="62696"/>
                          <a:pt x="122156" y="64029"/>
                          <a:pt x="122346" y="63648"/>
                        </a:cubicBezTo>
                        <a:cubicBezTo>
                          <a:pt x="122060" y="64220"/>
                          <a:pt x="121679" y="63934"/>
                          <a:pt x="123775" y="65077"/>
                        </a:cubicBezTo>
                        <a:lnTo>
                          <a:pt x="128061" y="67363"/>
                        </a:lnTo>
                        <a:cubicBezTo>
                          <a:pt x="127871" y="67649"/>
                          <a:pt x="127775" y="68125"/>
                          <a:pt x="126156" y="67268"/>
                        </a:cubicBezTo>
                        <a:cubicBezTo>
                          <a:pt x="125489" y="67077"/>
                          <a:pt x="124632" y="66506"/>
                          <a:pt x="124441" y="66792"/>
                        </a:cubicBezTo>
                        <a:cubicBezTo>
                          <a:pt x="128632" y="68982"/>
                          <a:pt x="129585" y="68506"/>
                          <a:pt x="133014" y="69744"/>
                        </a:cubicBezTo>
                        <a:cubicBezTo>
                          <a:pt x="136538" y="71078"/>
                          <a:pt x="132823" y="70506"/>
                          <a:pt x="132823" y="70506"/>
                        </a:cubicBezTo>
                        <a:cubicBezTo>
                          <a:pt x="132823" y="70602"/>
                          <a:pt x="135490" y="71554"/>
                          <a:pt x="135490" y="71554"/>
                        </a:cubicBezTo>
                        <a:cubicBezTo>
                          <a:pt x="137015" y="71935"/>
                          <a:pt x="137396" y="72126"/>
                          <a:pt x="138539" y="73078"/>
                        </a:cubicBezTo>
                        <a:cubicBezTo>
                          <a:pt x="140158" y="74411"/>
                          <a:pt x="144730" y="76888"/>
                          <a:pt x="143301" y="74983"/>
                        </a:cubicBezTo>
                        <a:cubicBezTo>
                          <a:pt x="144254" y="75555"/>
                          <a:pt x="144730" y="75555"/>
                          <a:pt x="145111" y="75745"/>
                        </a:cubicBezTo>
                        <a:cubicBezTo>
                          <a:pt x="145682" y="75935"/>
                          <a:pt x="144444" y="76412"/>
                          <a:pt x="144444" y="76602"/>
                        </a:cubicBezTo>
                        <a:cubicBezTo>
                          <a:pt x="144444" y="76983"/>
                          <a:pt x="145587" y="77364"/>
                          <a:pt x="146444" y="77650"/>
                        </a:cubicBezTo>
                        <a:cubicBezTo>
                          <a:pt x="150349" y="79079"/>
                          <a:pt x="150349" y="77555"/>
                          <a:pt x="154445" y="79650"/>
                        </a:cubicBezTo>
                        <a:cubicBezTo>
                          <a:pt x="154255" y="80031"/>
                          <a:pt x="153779" y="80412"/>
                          <a:pt x="154445" y="81174"/>
                        </a:cubicBezTo>
                        <a:cubicBezTo>
                          <a:pt x="155493" y="82508"/>
                          <a:pt x="158255" y="83365"/>
                          <a:pt x="158541" y="82794"/>
                        </a:cubicBezTo>
                        <a:cubicBezTo>
                          <a:pt x="158255" y="83270"/>
                          <a:pt x="158732" y="84127"/>
                          <a:pt x="161113" y="85270"/>
                        </a:cubicBezTo>
                        <a:cubicBezTo>
                          <a:pt x="161208" y="84984"/>
                          <a:pt x="160827" y="82984"/>
                          <a:pt x="163113" y="84889"/>
                        </a:cubicBezTo>
                        <a:cubicBezTo>
                          <a:pt x="164256" y="85937"/>
                          <a:pt x="163970" y="86508"/>
                          <a:pt x="166542" y="87747"/>
                        </a:cubicBezTo>
                        <a:cubicBezTo>
                          <a:pt x="168161" y="88509"/>
                          <a:pt x="168923" y="88413"/>
                          <a:pt x="170543" y="89366"/>
                        </a:cubicBezTo>
                        <a:cubicBezTo>
                          <a:pt x="170257" y="89937"/>
                          <a:pt x="177496" y="93176"/>
                          <a:pt x="178829" y="93747"/>
                        </a:cubicBezTo>
                        <a:cubicBezTo>
                          <a:pt x="181115" y="94700"/>
                          <a:pt x="178353" y="92604"/>
                          <a:pt x="179115" y="92700"/>
                        </a:cubicBezTo>
                        <a:cubicBezTo>
                          <a:pt x="181211" y="93176"/>
                          <a:pt x="182354" y="95462"/>
                          <a:pt x="182449" y="95748"/>
                        </a:cubicBezTo>
                        <a:cubicBezTo>
                          <a:pt x="182735" y="96319"/>
                          <a:pt x="186259" y="97843"/>
                          <a:pt x="187307" y="98319"/>
                        </a:cubicBezTo>
                        <a:cubicBezTo>
                          <a:pt x="190164" y="99653"/>
                          <a:pt x="193212" y="100796"/>
                          <a:pt x="196070" y="101939"/>
                        </a:cubicBezTo>
                        <a:cubicBezTo>
                          <a:pt x="196927" y="102225"/>
                          <a:pt x="202261" y="103939"/>
                          <a:pt x="202642" y="104225"/>
                        </a:cubicBezTo>
                        <a:cubicBezTo>
                          <a:pt x="203309" y="104701"/>
                          <a:pt x="197403" y="103653"/>
                          <a:pt x="199498" y="104415"/>
                        </a:cubicBezTo>
                        <a:cubicBezTo>
                          <a:pt x="201213" y="105082"/>
                          <a:pt x="209214" y="107749"/>
                          <a:pt x="209405" y="107368"/>
                        </a:cubicBezTo>
                        <a:cubicBezTo>
                          <a:pt x="209119" y="107844"/>
                          <a:pt x="210548" y="108702"/>
                          <a:pt x="212548" y="109654"/>
                        </a:cubicBezTo>
                        <a:cubicBezTo>
                          <a:pt x="214167" y="110416"/>
                          <a:pt x="215977" y="111178"/>
                          <a:pt x="217691" y="111750"/>
                        </a:cubicBezTo>
                        <a:cubicBezTo>
                          <a:pt x="219025" y="112226"/>
                          <a:pt x="219596" y="112035"/>
                          <a:pt x="220930" y="112511"/>
                        </a:cubicBezTo>
                        <a:cubicBezTo>
                          <a:pt x="224930" y="113845"/>
                          <a:pt x="227026" y="115750"/>
                          <a:pt x="230074" y="117465"/>
                        </a:cubicBezTo>
                        <a:cubicBezTo>
                          <a:pt x="231026" y="117941"/>
                          <a:pt x="231026" y="117845"/>
                          <a:pt x="231122" y="117655"/>
                        </a:cubicBezTo>
                        <a:cubicBezTo>
                          <a:pt x="232265" y="118131"/>
                          <a:pt x="233503" y="118703"/>
                          <a:pt x="234646" y="119179"/>
                        </a:cubicBezTo>
                        <a:cubicBezTo>
                          <a:pt x="236741" y="120132"/>
                          <a:pt x="238741" y="120512"/>
                          <a:pt x="241123" y="121560"/>
                        </a:cubicBezTo>
                        <a:cubicBezTo>
                          <a:pt x="243218" y="122418"/>
                          <a:pt x="244457" y="123084"/>
                          <a:pt x="246362" y="124037"/>
                        </a:cubicBezTo>
                        <a:cubicBezTo>
                          <a:pt x="247314" y="124513"/>
                          <a:pt x="249124" y="125370"/>
                          <a:pt x="249886" y="125370"/>
                        </a:cubicBezTo>
                        <a:cubicBezTo>
                          <a:pt x="251315" y="125466"/>
                          <a:pt x="257411" y="128418"/>
                          <a:pt x="259601" y="129276"/>
                        </a:cubicBezTo>
                        <a:cubicBezTo>
                          <a:pt x="260459" y="129561"/>
                          <a:pt x="266840" y="131657"/>
                          <a:pt x="267221" y="131752"/>
                        </a:cubicBezTo>
                        <a:cubicBezTo>
                          <a:pt x="267507" y="132038"/>
                          <a:pt x="266078" y="131943"/>
                          <a:pt x="265983" y="131943"/>
                        </a:cubicBezTo>
                        <a:lnTo>
                          <a:pt x="269317" y="132895"/>
                        </a:lnTo>
                        <a:cubicBezTo>
                          <a:pt x="269698" y="132990"/>
                          <a:pt x="272174" y="133085"/>
                          <a:pt x="272746" y="133276"/>
                        </a:cubicBezTo>
                        <a:cubicBezTo>
                          <a:pt x="273032" y="133371"/>
                          <a:pt x="272555" y="133848"/>
                          <a:pt x="273127" y="134228"/>
                        </a:cubicBezTo>
                        <a:cubicBezTo>
                          <a:pt x="274174" y="134800"/>
                          <a:pt x="276080" y="135562"/>
                          <a:pt x="277318" y="136038"/>
                        </a:cubicBezTo>
                        <a:cubicBezTo>
                          <a:pt x="279223" y="136515"/>
                          <a:pt x="282366" y="137372"/>
                          <a:pt x="281985" y="138134"/>
                        </a:cubicBezTo>
                        <a:cubicBezTo>
                          <a:pt x="282080" y="137943"/>
                          <a:pt x="284081" y="138324"/>
                          <a:pt x="283890" y="138039"/>
                        </a:cubicBezTo>
                        <a:cubicBezTo>
                          <a:pt x="284747" y="138991"/>
                          <a:pt x="285795" y="139372"/>
                          <a:pt x="288462" y="140515"/>
                        </a:cubicBezTo>
                        <a:cubicBezTo>
                          <a:pt x="289700" y="140991"/>
                          <a:pt x="291605" y="141849"/>
                          <a:pt x="292748" y="142134"/>
                        </a:cubicBezTo>
                        <a:cubicBezTo>
                          <a:pt x="293510" y="142325"/>
                          <a:pt x="292939" y="141944"/>
                          <a:pt x="293891" y="142230"/>
                        </a:cubicBezTo>
                        <a:cubicBezTo>
                          <a:pt x="296654" y="143277"/>
                          <a:pt x="297415" y="144039"/>
                          <a:pt x="300368" y="145182"/>
                        </a:cubicBezTo>
                        <a:cubicBezTo>
                          <a:pt x="301607" y="145659"/>
                          <a:pt x="307798" y="147754"/>
                          <a:pt x="307512" y="148326"/>
                        </a:cubicBezTo>
                        <a:cubicBezTo>
                          <a:pt x="310655" y="149469"/>
                          <a:pt x="308084" y="147659"/>
                          <a:pt x="310274" y="148230"/>
                        </a:cubicBezTo>
                        <a:cubicBezTo>
                          <a:pt x="311417" y="148516"/>
                          <a:pt x="312274" y="149469"/>
                          <a:pt x="312465" y="149659"/>
                        </a:cubicBezTo>
                        <a:cubicBezTo>
                          <a:pt x="313227" y="150040"/>
                          <a:pt x="314084" y="150421"/>
                          <a:pt x="314751" y="150802"/>
                        </a:cubicBezTo>
                        <a:cubicBezTo>
                          <a:pt x="316751" y="151659"/>
                          <a:pt x="325610" y="153755"/>
                          <a:pt x="325324" y="154422"/>
                        </a:cubicBezTo>
                        <a:cubicBezTo>
                          <a:pt x="325324" y="154231"/>
                          <a:pt x="326372" y="153278"/>
                          <a:pt x="327610" y="153755"/>
                        </a:cubicBezTo>
                        <a:cubicBezTo>
                          <a:pt x="328277" y="154041"/>
                          <a:pt x="328657" y="154707"/>
                          <a:pt x="328848" y="154802"/>
                        </a:cubicBezTo>
                        <a:cubicBezTo>
                          <a:pt x="329229" y="154993"/>
                          <a:pt x="330182" y="155469"/>
                          <a:pt x="330563" y="155660"/>
                        </a:cubicBezTo>
                        <a:cubicBezTo>
                          <a:pt x="332182" y="156422"/>
                          <a:pt x="333039" y="156708"/>
                          <a:pt x="334754" y="157184"/>
                        </a:cubicBezTo>
                        <a:cubicBezTo>
                          <a:pt x="335325" y="157374"/>
                          <a:pt x="336182" y="157565"/>
                          <a:pt x="336468" y="157851"/>
                        </a:cubicBezTo>
                        <a:cubicBezTo>
                          <a:pt x="337135" y="158422"/>
                          <a:pt x="334754" y="158327"/>
                          <a:pt x="335230" y="158612"/>
                        </a:cubicBezTo>
                        <a:cubicBezTo>
                          <a:pt x="335801" y="158994"/>
                          <a:pt x="339516" y="159565"/>
                          <a:pt x="340564" y="159851"/>
                        </a:cubicBezTo>
                        <a:cubicBezTo>
                          <a:pt x="343612" y="160803"/>
                          <a:pt x="346660" y="162327"/>
                          <a:pt x="349517" y="163566"/>
                        </a:cubicBezTo>
                        <a:cubicBezTo>
                          <a:pt x="352565" y="164804"/>
                          <a:pt x="350565" y="161851"/>
                          <a:pt x="354756" y="164232"/>
                        </a:cubicBezTo>
                        <a:cubicBezTo>
                          <a:pt x="356852" y="165470"/>
                          <a:pt x="357518" y="166233"/>
                          <a:pt x="361043" y="167185"/>
                        </a:cubicBezTo>
                        <a:cubicBezTo>
                          <a:pt x="362281" y="167566"/>
                          <a:pt x="365615" y="167280"/>
                          <a:pt x="365805" y="168423"/>
                        </a:cubicBezTo>
                        <a:cubicBezTo>
                          <a:pt x="365996" y="169661"/>
                          <a:pt x="370091" y="170043"/>
                          <a:pt x="371901" y="170233"/>
                        </a:cubicBezTo>
                        <a:cubicBezTo>
                          <a:pt x="375330" y="170614"/>
                          <a:pt x="376092" y="171948"/>
                          <a:pt x="379045" y="172995"/>
                        </a:cubicBezTo>
                        <a:cubicBezTo>
                          <a:pt x="382093" y="174138"/>
                          <a:pt x="380283" y="172138"/>
                          <a:pt x="381045" y="172043"/>
                        </a:cubicBezTo>
                        <a:cubicBezTo>
                          <a:pt x="381807" y="171948"/>
                          <a:pt x="384665" y="174519"/>
                          <a:pt x="385903" y="174424"/>
                        </a:cubicBezTo>
                        <a:cubicBezTo>
                          <a:pt x="386284" y="174424"/>
                          <a:pt x="385046" y="173757"/>
                          <a:pt x="385903" y="173852"/>
                        </a:cubicBezTo>
                        <a:cubicBezTo>
                          <a:pt x="386379" y="173852"/>
                          <a:pt x="388379" y="174519"/>
                          <a:pt x="388760" y="174805"/>
                        </a:cubicBezTo>
                        <a:cubicBezTo>
                          <a:pt x="390380" y="175758"/>
                          <a:pt x="387332" y="175377"/>
                          <a:pt x="390856" y="176805"/>
                        </a:cubicBezTo>
                        <a:cubicBezTo>
                          <a:pt x="395523" y="178710"/>
                          <a:pt x="401619" y="180425"/>
                          <a:pt x="406477" y="181473"/>
                        </a:cubicBezTo>
                        <a:cubicBezTo>
                          <a:pt x="408096" y="181853"/>
                          <a:pt x="408382" y="181758"/>
                          <a:pt x="410001" y="182235"/>
                        </a:cubicBezTo>
                        <a:cubicBezTo>
                          <a:pt x="413049" y="182425"/>
                          <a:pt x="410573" y="183473"/>
                          <a:pt x="410858" y="183568"/>
                        </a:cubicBezTo>
                        <a:cubicBezTo>
                          <a:pt x="413716" y="184425"/>
                          <a:pt x="412859" y="182520"/>
                          <a:pt x="416383" y="184616"/>
                        </a:cubicBezTo>
                        <a:cubicBezTo>
                          <a:pt x="417049" y="184806"/>
                          <a:pt x="418097" y="185092"/>
                          <a:pt x="418764" y="185187"/>
                        </a:cubicBezTo>
                        <a:cubicBezTo>
                          <a:pt x="420479" y="185664"/>
                          <a:pt x="433242" y="188331"/>
                          <a:pt x="432956" y="189093"/>
                        </a:cubicBezTo>
                        <a:lnTo>
                          <a:pt x="438290" y="189283"/>
                        </a:lnTo>
                        <a:cubicBezTo>
                          <a:pt x="438100" y="189950"/>
                          <a:pt x="440481" y="190712"/>
                          <a:pt x="442577" y="191283"/>
                        </a:cubicBezTo>
                        <a:cubicBezTo>
                          <a:pt x="444863" y="191950"/>
                          <a:pt x="444482" y="192331"/>
                          <a:pt x="445434" y="192998"/>
                        </a:cubicBezTo>
                        <a:cubicBezTo>
                          <a:pt x="446196" y="193569"/>
                          <a:pt x="449149" y="192617"/>
                          <a:pt x="451435" y="193188"/>
                        </a:cubicBezTo>
                        <a:cubicBezTo>
                          <a:pt x="451340" y="193379"/>
                          <a:pt x="450006" y="194236"/>
                          <a:pt x="450768" y="194522"/>
                        </a:cubicBezTo>
                        <a:cubicBezTo>
                          <a:pt x="452578" y="195189"/>
                          <a:pt x="455912" y="195569"/>
                          <a:pt x="456197" y="195189"/>
                        </a:cubicBezTo>
                        <a:cubicBezTo>
                          <a:pt x="456388" y="194903"/>
                          <a:pt x="454864" y="194141"/>
                          <a:pt x="456864" y="194617"/>
                        </a:cubicBezTo>
                        <a:cubicBezTo>
                          <a:pt x="458198" y="194903"/>
                          <a:pt x="458483" y="195093"/>
                          <a:pt x="459150" y="195569"/>
                        </a:cubicBezTo>
                        <a:cubicBezTo>
                          <a:pt x="460198" y="196332"/>
                          <a:pt x="458388" y="196522"/>
                          <a:pt x="459340" y="197189"/>
                        </a:cubicBezTo>
                        <a:cubicBezTo>
                          <a:pt x="459531" y="197284"/>
                          <a:pt x="461055" y="196998"/>
                          <a:pt x="461055" y="196998"/>
                        </a:cubicBezTo>
                        <a:cubicBezTo>
                          <a:pt x="462198" y="196998"/>
                          <a:pt x="463436" y="197284"/>
                          <a:pt x="464865" y="197570"/>
                        </a:cubicBezTo>
                        <a:cubicBezTo>
                          <a:pt x="466103" y="197856"/>
                          <a:pt x="466199" y="198141"/>
                          <a:pt x="467151" y="198236"/>
                        </a:cubicBezTo>
                        <a:cubicBezTo>
                          <a:pt x="468485" y="198332"/>
                          <a:pt x="469056" y="198236"/>
                          <a:pt x="469913" y="198236"/>
                        </a:cubicBezTo>
                        <a:cubicBezTo>
                          <a:pt x="471152" y="198236"/>
                          <a:pt x="471532" y="199570"/>
                          <a:pt x="473533" y="199665"/>
                        </a:cubicBezTo>
                        <a:cubicBezTo>
                          <a:pt x="474485" y="199665"/>
                          <a:pt x="474676" y="199380"/>
                          <a:pt x="475724" y="199570"/>
                        </a:cubicBezTo>
                        <a:cubicBezTo>
                          <a:pt x="476771" y="199760"/>
                          <a:pt x="478010" y="200046"/>
                          <a:pt x="479153" y="200332"/>
                        </a:cubicBezTo>
                        <a:cubicBezTo>
                          <a:pt x="476390" y="199665"/>
                          <a:pt x="472199" y="199475"/>
                          <a:pt x="476771" y="200618"/>
                        </a:cubicBezTo>
                        <a:cubicBezTo>
                          <a:pt x="478867" y="201189"/>
                          <a:pt x="482867" y="201951"/>
                          <a:pt x="483058" y="201380"/>
                        </a:cubicBezTo>
                        <a:cubicBezTo>
                          <a:pt x="482677" y="202523"/>
                          <a:pt x="496012" y="205190"/>
                          <a:pt x="499346" y="206047"/>
                        </a:cubicBezTo>
                        <a:cubicBezTo>
                          <a:pt x="502394" y="206809"/>
                          <a:pt x="501346" y="205952"/>
                          <a:pt x="501536" y="205285"/>
                        </a:cubicBezTo>
                        <a:cubicBezTo>
                          <a:pt x="503156" y="204904"/>
                          <a:pt x="503632" y="204999"/>
                          <a:pt x="504870" y="206047"/>
                        </a:cubicBezTo>
                        <a:cubicBezTo>
                          <a:pt x="504489" y="207285"/>
                          <a:pt x="512109" y="209476"/>
                          <a:pt x="515919" y="210143"/>
                        </a:cubicBezTo>
                        <a:cubicBezTo>
                          <a:pt x="518015" y="210619"/>
                          <a:pt x="520396" y="211095"/>
                          <a:pt x="522015" y="211000"/>
                        </a:cubicBezTo>
                        <a:cubicBezTo>
                          <a:pt x="524301" y="210810"/>
                          <a:pt x="525539" y="210905"/>
                          <a:pt x="528968" y="211667"/>
                        </a:cubicBezTo>
                        <a:cubicBezTo>
                          <a:pt x="525349" y="210905"/>
                          <a:pt x="523730" y="211381"/>
                          <a:pt x="528206" y="212334"/>
                        </a:cubicBezTo>
                        <a:lnTo>
                          <a:pt x="538493" y="214429"/>
                        </a:lnTo>
                        <a:cubicBezTo>
                          <a:pt x="542589" y="215286"/>
                          <a:pt x="544399" y="215572"/>
                          <a:pt x="546494" y="215096"/>
                        </a:cubicBezTo>
                        <a:cubicBezTo>
                          <a:pt x="545542" y="215286"/>
                          <a:pt x="544589" y="215477"/>
                          <a:pt x="545161" y="216048"/>
                        </a:cubicBezTo>
                        <a:cubicBezTo>
                          <a:pt x="545447" y="216334"/>
                          <a:pt x="548018" y="217096"/>
                          <a:pt x="548304" y="216810"/>
                        </a:cubicBezTo>
                        <a:cubicBezTo>
                          <a:pt x="548590" y="216429"/>
                          <a:pt x="550971" y="217096"/>
                          <a:pt x="552781" y="217382"/>
                        </a:cubicBezTo>
                        <a:cubicBezTo>
                          <a:pt x="553733" y="217477"/>
                          <a:pt x="553829" y="217096"/>
                          <a:pt x="554686" y="217096"/>
                        </a:cubicBezTo>
                        <a:cubicBezTo>
                          <a:pt x="556019" y="217096"/>
                          <a:pt x="557067" y="217858"/>
                          <a:pt x="558210" y="218144"/>
                        </a:cubicBezTo>
                        <a:cubicBezTo>
                          <a:pt x="559353" y="218430"/>
                          <a:pt x="560591" y="218715"/>
                          <a:pt x="561830" y="218906"/>
                        </a:cubicBezTo>
                        <a:cubicBezTo>
                          <a:pt x="563163" y="219096"/>
                          <a:pt x="564782" y="219287"/>
                          <a:pt x="565354" y="219096"/>
                        </a:cubicBezTo>
                        <a:cubicBezTo>
                          <a:pt x="565925" y="218906"/>
                          <a:pt x="567354" y="219287"/>
                          <a:pt x="568878" y="219573"/>
                        </a:cubicBezTo>
                        <a:cubicBezTo>
                          <a:pt x="568878" y="220144"/>
                          <a:pt x="567926" y="220144"/>
                          <a:pt x="570783" y="220430"/>
                        </a:cubicBezTo>
                        <a:cubicBezTo>
                          <a:pt x="572307" y="220525"/>
                          <a:pt x="574022" y="220716"/>
                          <a:pt x="575641" y="220811"/>
                        </a:cubicBezTo>
                        <a:cubicBezTo>
                          <a:pt x="575450" y="220811"/>
                          <a:pt x="578594" y="221001"/>
                          <a:pt x="578022" y="221192"/>
                        </a:cubicBezTo>
                        <a:cubicBezTo>
                          <a:pt x="577832" y="221287"/>
                          <a:pt x="576879" y="221192"/>
                          <a:pt x="577260" y="221573"/>
                        </a:cubicBezTo>
                        <a:cubicBezTo>
                          <a:pt x="579832" y="222049"/>
                          <a:pt x="579451" y="221763"/>
                          <a:pt x="581070" y="221763"/>
                        </a:cubicBezTo>
                        <a:cubicBezTo>
                          <a:pt x="582118" y="221763"/>
                          <a:pt x="584880" y="221859"/>
                          <a:pt x="585642" y="222430"/>
                        </a:cubicBezTo>
                        <a:cubicBezTo>
                          <a:pt x="586690" y="223192"/>
                          <a:pt x="584880" y="223002"/>
                          <a:pt x="588214" y="223859"/>
                        </a:cubicBezTo>
                        <a:cubicBezTo>
                          <a:pt x="590024" y="224240"/>
                          <a:pt x="592500" y="224907"/>
                          <a:pt x="594405" y="225192"/>
                        </a:cubicBezTo>
                        <a:cubicBezTo>
                          <a:pt x="596501" y="225478"/>
                          <a:pt x="595167" y="224907"/>
                          <a:pt x="595358" y="224621"/>
                        </a:cubicBezTo>
                        <a:cubicBezTo>
                          <a:pt x="595739" y="224335"/>
                          <a:pt x="597453" y="224335"/>
                          <a:pt x="598501" y="224811"/>
                        </a:cubicBezTo>
                        <a:cubicBezTo>
                          <a:pt x="599263" y="225097"/>
                          <a:pt x="602501" y="225954"/>
                          <a:pt x="602597" y="225478"/>
                        </a:cubicBezTo>
                        <a:cubicBezTo>
                          <a:pt x="602406" y="226621"/>
                          <a:pt x="610693" y="226907"/>
                          <a:pt x="612693" y="227193"/>
                        </a:cubicBezTo>
                        <a:cubicBezTo>
                          <a:pt x="614598" y="227383"/>
                          <a:pt x="614217" y="227574"/>
                          <a:pt x="615836" y="227955"/>
                        </a:cubicBezTo>
                        <a:cubicBezTo>
                          <a:pt x="617646" y="228335"/>
                          <a:pt x="619741" y="228621"/>
                          <a:pt x="621647" y="228907"/>
                        </a:cubicBezTo>
                        <a:cubicBezTo>
                          <a:pt x="623075" y="229193"/>
                          <a:pt x="633077" y="230241"/>
                          <a:pt x="632981" y="230812"/>
                        </a:cubicBezTo>
                        <a:cubicBezTo>
                          <a:pt x="635553" y="231098"/>
                          <a:pt x="636315" y="231098"/>
                          <a:pt x="636506" y="230526"/>
                        </a:cubicBezTo>
                        <a:cubicBezTo>
                          <a:pt x="636601" y="230241"/>
                          <a:pt x="638601" y="229955"/>
                          <a:pt x="639839" y="230050"/>
                        </a:cubicBezTo>
                        <a:cubicBezTo>
                          <a:pt x="639649" y="230050"/>
                          <a:pt x="640601" y="231098"/>
                          <a:pt x="641173" y="231288"/>
                        </a:cubicBezTo>
                        <a:cubicBezTo>
                          <a:pt x="642602" y="231765"/>
                          <a:pt x="644983" y="232050"/>
                          <a:pt x="646697" y="232050"/>
                        </a:cubicBezTo>
                        <a:cubicBezTo>
                          <a:pt x="648221" y="232050"/>
                          <a:pt x="650031" y="232050"/>
                          <a:pt x="651746" y="232241"/>
                        </a:cubicBezTo>
                        <a:cubicBezTo>
                          <a:pt x="652031" y="232241"/>
                          <a:pt x="652984" y="232812"/>
                          <a:pt x="653555" y="233003"/>
                        </a:cubicBezTo>
                        <a:cubicBezTo>
                          <a:pt x="656318" y="233669"/>
                          <a:pt x="656508" y="231955"/>
                          <a:pt x="658889" y="232241"/>
                        </a:cubicBezTo>
                        <a:cubicBezTo>
                          <a:pt x="662414" y="232622"/>
                          <a:pt x="658604" y="233384"/>
                          <a:pt x="660890" y="233860"/>
                        </a:cubicBezTo>
                        <a:cubicBezTo>
                          <a:pt x="664795" y="234622"/>
                          <a:pt x="669081" y="233955"/>
                          <a:pt x="672415" y="233860"/>
                        </a:cubicBezTo>
                        <a:cubicBezTo>
                          <a:pt x="673082" y="233860"/>
                          <a:pt x="680797" y="234051"/>
                          <a:pt x="677558" y="234432"/>
                        </a:cubicBezTo>
                        <a:cubicBezTo>
                          <a:pt x="674034" y="234146"/>
                          <a:pt x="673082" y="234622"/>
                          <a:pt x="676606" y="235098"/>
                        </a:cubicBezTo>
                        <a:cubicBezTo>
                          <a:pt x="677749" y="235289"/>
                          <a:pt x="681940" y="235575"/>
                          <a:pt x="681559" y="235003"/>
                        </a:cubicBezTo>
                        <a:cubicBezTo>
                          <a:pt x="681464" y="234812"/>
                          <a:pt x="679463" y="234146"/>
                          <a:pt x="680416" y="234051"/>
                        </a:cubicBezTo>
                        <a:cubicBezTo>
                          <a:pt x="680606" y="234051"/>
                          <a:pt x="686703" y="236241"/>
                          <a:pt x="687560" y="235765"/>
                        </a:cubicBezTo>
                        <a:cubicBezTo>
                          <a:pt x="688036" y="235479"/>
                          <a:pt x="687560" y="235003"/>
                          <a:pt x="688226" y="234717"/>
                        </a:cubicBezTo>
                        <a:cubicBezTo>
                          <a:pt x="688893" y="234432"/>
                          <a:pt x="690322" y="234432"/>
                          <a:pt x="691370" y="234241"/>
                        </a:cubicBezTo>
                        <a:cubicBezTo>
                          <a:pt x="691274" y="235098"/>
                          <a:pt x="690893" y="235384"/>
                          <a:pt x="694799" y="235765"/>
                        </a:cubicBezTo>
                        <a:cubicBezTo>
                          <a:pt x="695751" y="235860"/>
                          <a:pt x="701657" y="235860"/>
                          <a:pt x="699847" y="235289"/>
                        </a:cubicBezTo>
                        <a:lnTo>
                          <a:pt x="703276" y="235575"/>
                        </a:lnTo>
                        <a:cubicBezTo>
                          <a:pt x="703371" y="235860"/>
                          <a:pt x="702514" y="236241"/>
                          <a:pt x="703276" y="236527"/>
                        </a:cubicBezTo>
                        <a:cubicBezTo>
                          <a:pt x="704228" y="236908"/>
                          <a:pt x="706419" y="237194"/>
                          <a:pt x="707943" y="237194"/>
                        </a:cubicBezTo>
                        <a:cubicBezTo>
                          <a:pt x="711467" y="237194"/>
                          <a:pt x="712610" y="235765"/>
                          <a:pt x="715182" y="237194"/>
                        </a:cubicBezTo>
                        <a:cubicBezTo>
                          <a:pt x="714991" y="238623"/>
                          <a:pt x="717944" y="237003"/>
                          <a:pt x="720611" y="237099"/>
                        </a:cubicBezTo>
                        <a:cubicBezTo>
                          <a:pt x="722421" y="237194"/>
                          <a:pt x="724803" y="238051"/>
                          <a:pt x="726231" y="237860"/>
                        </a:cubicBezTo>
                        <a:cubicBezTo>
                          <a:pt x="726517" y="237765"/>
                          <a:pt x="728993" y="237194"/>
                          <a:pt x="728898" y="237099"/>
                        </a:cubicBezTo>
                        <a:cubicBezTo>
                          <a:pt x="730041" y="237575"/>
                          <a:pt x="728422" y="237765"/>
                          <a:pt x="731184" y="238146"/>
                        </a:cubicBezTo>
                        <a:cubicBezTo>
                          <a:pt x="732422" y="238337"/>
                          <a:pt x="734994" y="238623"/>
                          <a:pt x="735661" y="238146"/>
                        </a:cubicBezTo>
                        <a:cubicBezTo>
                          <a:pt x="736328" y="237765"/>
                          <a:pt x="738709" y="238051"/>
                          <a:pt x="740423" y="238146"/>
                        </a:cubicBezTo>
                        <a:cubicBezTo>
                          <a:pt x="741471" y="238146"/>
                          <a:pt x="742043" y="237384"/>
                          <a:pt x="744424" y="237480"/>
                        </a:cubicBezTo>
                        <a:lnTo>
                          <a:pt x="744329" y="238337"/>
                        </a:lnTo>
                        <a:cubicBezTo>
                          <a:pt x="745567" y="238432"/>
                          <a:pt x="747758" y="238527"/>
                          <a:pt x="747758" y="238051"/>
                        </a:cubicBezTo>
                        <a:cubicBezTo>
                          <a:pt x="749282" y="237765"/>
                          <a:pt x="749663" y="237765"/>
                          <a:pt x="751187" y="238146"/>
                        </a:cubicBezTo>
                        <a:cubicBezTo>
                          <a:pt x="752711" y="238242"/>
                          <a:pt x="752901" y="238146"/>
                          <a:pt x="752901" y="237765"/>
                        </a:cubicBezTo>
                        <a:cubicBezTo>
                          <a:pt x="752901" y="237289"/>
                          <a:pt x="755092" y="237384"/>
                          <a:pt x="756330" y="237384"/>
                        </a:cubicBezTo>
                        <a:lnTo>
                          <a:pt x="756235" y="238813"/>
                        </a:lnTo>
                        <a:cubicBezTo>
                          <a:pt x="756235" y="238242"/>
                          <a:pt x="761759" y="238146"/>
                          <a:pt x="763474" y="238146"/>
                        </a:cubicBezTo>
                        <a:cubicBezTo>
                          <a:pt x="765855" y="238146"/>
                          <a:pt x="765760" y="238527"/>
                          <a:pt x="767474" y="238718"/>
                        </a:cubicBezTo>
                        <a:cubicBezTo>
                          <a:pt x="774904" y="239194"/>
                          <a:pt x="782810" y="239003"/>
                          <a:pt x="790430" y="239003"/>
                        </a:cubicBezTo>
                        <a:cubicBezTo>
                          <a:pt x="790334" y="239003"/>
                          <a:pt x="790906" y="239385"/>
                          <a:pt x="792239" y="239385"/>
                        </a:cubicBezTo>
                        <a:cubicBezTo>
                          <a:pt x="793478" y="239385"/>
                          <a:pt x="794811" y="239385"/>
                          <a:pt x="796049" y="239289"/>
                        </a:cubicBezTo>
                        <a:lnTo>
                          <a:pt x="808241" y="238432"/>
                        </a:lnTo>
                        <a:cubicBezTo>
                          <a:pt x="813671" y="238051"/>
                          <a:pt x="819481" y="237670"/>
                          <a:pt x="824815" y="237194"/>
                        </a:cubicBezTo>
                        <a:cubicBezTo>
                          <a:pt x="827006" y="237003"/>
                          <a:pt x="829196" y="236813"/>
                          <a:pt x="830339" y="236432"/>
                        </a:cubicBezTo>
                        <a:cubicBezTo>
                          <a:pt x="831101" y="236146"/>
                          <a:pt x="833102" y="236146"/>
                          <a:pt x="834245" y="236051"/>
                        </a:cubicBezTo>
                        <a:cubicBezTo>
                          <a:pt x="833197" y="236051"/>
                          <a:pt x="832244" y="236432"/>
                          <a:pt x="833768" y="236432"/>
                        </a:cubicBezTo>
                        <a:cubicBezTo>
                          <a:pt x="836912" y="236527"/>
                          <a:pt x="840341" y="236146"/>
                          <a:pt x="843484" y="235860"/>
                        </a:cubicBezTo>
                        <a:cubicBezTo>
                          <a:pt x="844817" y="235765"/>
                          <a:pt x="848532" y="235575"/>
                          <a:pt x="849389" y="235098"/>
                        </a:cubicBezTo>
                        <a:cubicBezTo>
                          <a:pt x="850056" y="234812"/>
                          <a:pt x="848913" y="234051"/>
                          <a:pt x="848913" y="233765"/>
                        </a:cubicBezTo>
                        <a:cubicBezTo>
                          <a:pt x="851485" y="233574"/>
                          <a:pt x="852152" y="234336"/>
                          <a:pt x="852342" y="234717"/>
                        </a:cubicBezTo>
                        <a:cubicBezTo>
                          <a:pt x="852533" y="235384"/>
                          <a:pt x="855295" y="234812"/>
                          <a:pt x="857771" y="234622"/>
                        </a:cubicBezTo>
                        <a:cubicBezTo>
                          <a:pt x="861105" y="234336"/>
                          <a:pt x="864820" y="233955"/>
                          <a:pt x="868058" y="233860"/>
                        </a:cubicBezTo>
                        <a:cubicBezTo>
                          <a:pt x="868630" y="233860"/>
                          <a:pt x="869487" y="234051"/>
                          <a:pt x="869868" y="233955"/>
                        </a:cubicBezTo>
                        <a:cubicBezTo>
                          <a:pt x="871583" y="233765"/>
                          <a:pt x="872440" y="233384"/>
                          <a:pt x="873869" y="233003"/>
                        </a:cubicBezTo>
                        <a:cubicBezTo>
                          <a:pt x="876726" y="232241"/>
                          <a:pt x="880727" y="232812"/>
                          <a:pt x="883679" y="232527"/>
                        </a:cubicBezTo>
                        <a:cubicBezTo>
                          <a:pt x="886918" y="232241"/>
                          <a:pt x="887585" y="231574"/>
                          <a:pt x="889109" y="230812"/>
                        </a:cubicBezTo>
                        <a:cubicBezTo>
                          <a:pt x="891871" y="229478"/>
                          <a:pt x="891109" y="231098"/>
                          <a:pt x="891395" y="231288"/>
                        </a:cubicBezTo>
                        <a:cubicBezTo>
                          <a:pt x="892061" y="231860"/>
                          <a:pt x="895490" y="230145"/>
                          <a:pt x="895871" y="230050"/>
                        </a:cubicBezTo>
                        <a:cubicBezTo>
                          <a:pt x="898538" y="229193"/>
                          <a:pt x="899396" y="230050"/>
                          <a:pt x="901301" y="230050"/>
                        </a:cubicBezTo>
                        <a:cubicBezTo>
                          <a:pt x="903682" y="230050"/>
                          <a:pt x="906730" y="229478"/>
                          <a:pt x="909111" y="229002"/>
                        </a:cubicBezTo>
                        <a:cubicBezTo>
                          <a:pt x="910540" y="228717"/>
                          <a:pt x="919017" y="227193"/>
                          <a:pt x="919112" y="227955"/>
                        </a:cubicBezTo>
                        <a:cubicBezTo>
                          <a:pt x="921017" y="227859"/>
                          <a:pt x="923303" y="227288"/>
                          <a:pt x="925113" y="227002"/>
                        </a:cubicBezTo>
                        <a:cubicBezTo>
                          <a:pt x="928066" y="226145"/>
                          <a:pt x="931590" y="227764"/>
                          <a:pt x="933019" y="230622"/>
                        </a:cubicBezTo>
                        <a:cubicBezTo>
                          <a:pt x="934638" y="233479"/>
                          <a:pt x="934066" y="237289"/>
                          <a:pt x="931781" y="239670"/>
                        </a:cubicBezTo>
                        <a:cubicBezTo>
                          <a:pt x="930257" y="241480"/>
                          <a:pt x="927399" y="242147"/>
                          <a:pt x="927494" y="242814"/>
                        </a:cubicBezTo>
                        <a:cubicBezTo>
                          <a:pt x="927494" y="242433"/>
                          <a:pt x="927875" y="241766"/>
                          <a:pt x="926351" y="241766"/>
                        </a:cubicBezTo>
                        <a:cubicBezTo>
                          <a:pt x="925113" y="241766"/>
                          <a:pt x="924446" y="242242"/>
                          <a:pt x="923018" y="242337"/>
                        </a:cubicBezTo>
                        <a:cubicBezTo>
                          <a:pt x="922256" y="242433"/>
                          <a:pt x="921398" y="242433"/>
                          <a:pt x="920541" y="242528"/>
                        </a:cubicBezTo>
                        <a:cubicBezTo>
                          <a:pt x="917112" y="242814"/>
                          <a:pt x="913874" y="243290"/>
                          <a:pt x="910349" y="243766"/>
                        </a:cubicBezTo>
                        <a:cubicBezTo>
                          <a:pt x="908921" y="244337"/>
                          <a:pt x="902158" y="245195"/>
                          <a:pt x="902158" y="245195"/>
                        </a:cubicBezTo>
                        <a:cubicBezTo>
                          <a:pt x="900920" y="246147"/>
                          <a:pt x="902063" y="246814"/>
                          <a:pt x="900443" y="247862"/>
                        </a:cubicBezTo>
                        <a:cubicBezTo>
                          <a:pt x="900062" y="248148"/>
                          <a:pt x="895300" y="247862"/>
                          <a:pt x="897681" y="246814"/>
                        </a:cubicBezTo>
                        <a:cubicBezTo>
                          <a:pt x="900253" y="245766"/>
                          <a:pt x="898348" y="245766"/>
                          <a:pt x="895014" y="246147"/>
                        </a:cubicBezTo>
                        <a:cubicBezTo>
                          <a:pt x="893585" y="246338"/>
                          <a:pt x="891204" y="246528"/>
                          <a:pt x="890156" y="247005"/>
                        </a:cubicBezTo>
                        <a:cubicBezTo>
                          <a:pt x="889299" y="247385"/>
                          <a:pt x="889775" y="247481"/>
                          <a:pt x="887966" y="247576"/>
                        </a:cubicBezTo>
                        <a:cubicBezTo>
                          <a:pt x="886632" y="247671"/>
                          <a:pt x="880441" y="247290"/>
                          <a:pt x="881298" y="246719"/>
                        </a:cubicBezTo>
                        <a:cubicBezTo>
                          <a:pt x="880155" y="247385"/>
                          <a:pt x="879107" y="247576"/>
                          <a:pt x="876155" y="247862"/>
                        </a:cubicBezTo>
                        <a:cubicBezTo>
                          <a:pt x="873583" y="248148"/>
                          <a:pt x="871297" y="248433"/>
                          <a:pt x="868916" y="248910"/>
                        </a:cubicBezTo>
                        <a:cubicBezTo>
                          <a:pt x="868344" y="249005"/>
                          <a:pt x="866058" y="249672"/>
                          <a:pt x="865677" y="249672"/>
                        </a:cubicBezTo>
                        <a:cubicBezTo>
                          <a:pt x="865010" y="249576"/>
                          <a:pt x="864153" y="249195"/>
                          <a:pt x="863201" y="249195"/>
                        </a:cubicBezTo>
                        <a:cubicBezTo>
                          <a:pt x="861391" y="249291"/>
                          <a:pt x="859962" y="249767"/>
                          <a:pt x="858153" y="249957"/>
                        </a:cubicBezTo>
                        <a:lnTo>
                          <a:pt x="852152" y="250434"/>
                        </a:lnTo>
                        <a:cubicBezTo>
                          <a:pt x="849485" y="249957"/>
                          <a:pt x="848913" y="251100"/>
                          <a:pt x="848628" y="251481"/>
                        </a:cubicBezTo>
                        <a:cubicBezTo>
                          <a:pt x="848246" y="251958"/>
                          <a:pt x="846913" y="252053"/>
                          <a:pt x="845389" y="252148"/>
                        </a:cubicBezTo>
                        <a:cubicBezTo>
                          <a:pt x="845389" y="251291"/>
                          <a:pt x="845865" y="251005"/>
                          <a:pt x="842150" y="251195"/>
                        </a:cubicBezTo>
                        <a:cubicBezTo>
                          <a:pt x="835578" y="251577"/>
                          <a:pt x="828911" y="251958"/>
                          <a:pt x="822338" y="252339"/>
                        </a:cubicBezTo>
                        <a:cubicBezTo>
                          <a:pt x="821862" y="252339"/>
                          <a:pt x="814814" y="252624"/>
                          <a:pt x="815861" y="252910"/>
                        </a:cubicBezTo>
                        <a:cubicBezTo>
                          <a:pt x="817671" y="253482"/>
                          <a:pt x="813575" y="253577"/>
                          <a:pt x="812147" y="253482"/>
                        </a:cubicBezTo>
                        <a:cubicBezTo>
                          <a:pt x="810718" y="253386"/>
                          <a:pt x="811575" y="253005"/>
                          <a:pt x="810528" y="252910"/>
                        </a:cubicBezTo>
                        <a:cubicBezTo>
                          <a:pt x="809765" y="252815"/>
                          <a:pt x="808432" y="252910"/>
                          <a:pt x="807574" y="252910"/>
                        </a:cubicBezTo>
                        <a:cubicBezTo>
                          <a:pt x="805860" y="252910"/>
                          <a:pt x="800812" y="252910"/>
                          <a:pt x="799383" y="253386"/>
                        </a:cubicBezTo>
                        <a:cubicBezTo>
                          <a:pt x="798145" y="253767"/>
                          <a:pt x="796621" y="253577"/>
                          <a:pt x="794621" y="253767"/>
                        </a:cubicBezTo>
                        <a:cubicBezTo>
                          <a:pt x="793382" y="253862"/>
                          <a:pt x="792049" y="254529"/>
                          <a:pt x="791382" y="254529"/>
                        </a:cubicBezTo>
                        <a:cubicBezTo>
                          <a:pt x="790715" y="254529"/>
                          <a:pt x="790239" y="254148"/>
                          <a:pt x="789572" y="254053"/>
                        </a:cubicBezTo>
                        <a:cubicBezTo>
                          <a:pt x="787667" y="253767"/>
                          <a:pt x="785381" y="253672"/>
                          <a:pt x="783095" y="253767"/>
                        </a:cubicBezTo>
                        <a:cubicBezTo>
                          <a:pt x="779762" y="253862"/>
                          <a:pt x="775856" y="253958"/>
                          <a:pt x="772428" y="254053"/>
                        </a:cubicBezTo>
                        <a:cubicBezTo>
                          <a:pt x="770618" y="254148"/>
                          <a:pt x="769951" y="254434"/>
                          <a:pt x="769951" y="254815"/>
                        </a:cubicBezTo>
                        <a:cubicBezTo>
                          <a:pt x="766141" y="255768"/>
                          <a:pt x="778333" y="257292"/>
                          <a:pt x="776809" y="255196"/>
                        </a:cubicBezTo>
                        <a:cubicBezTo>
                          <a:pt x="776809" y="255768"/>
                          <a:pt x="785286" y="255577"/>
                          <a:pt x="786810" y="256149"/>
                        </a:cubicBezTo>
                        <a:cubicBezTo>
                          <a:pt x="787858" y="256625"/>
                          <a:pt x="788239" y="256244"/>
                          <a:pt x="789763" y="256053"/>
                        </a:cubicBezTo>
                        <a:cubicBezTo>
                          <a:pt x="791287" y="255863"/>
                          <a:pt x="793097" y="255863"/>
                          <a:pt x="794716" y="255768"/>
                        </a:cubicBezTo>
                        <a:cubicBezTo>
                          <a:pt x="802526" y="255196"/>
                          <a:pt x="811099" y="255006"/>
                          <a:pt x="819005" y="254815"/>
                        </a:cubicBezTo>
                        <a:cubicBezTo>
                          <a:pt x="823958" y="254720"/>
                          <a:pt x="835007" y="255006"/>
                          <a:pt x="835197" y="253101"/>
                        </a:cubicBezTo>
                        <a:cubicBezTo>
                          <a:pt x="835197" y="253005"/>
                          <a:pt x="836245" y="251672"/>
                          <a:pt x="837007" y="252053"/>
                        </a:cubicBezTo>
                        <a:cubicBezTo>
                          <a:pt x="837674" y="252339"/>
                          <a:pt x="838626" y="252719"/>
                          <a:pt x="838626" y="253101"/>
                        </a:cubicBezTo>
                        <a:cubicBezTo>
                          <a:pt x="838626" y="253291"/>
                          <a:pt x="839960" y="255386"/>
                          <a:pt x="840245" y="255291"/>
                        </a:cubicBezTo>
                        <a:cubicBezTo>
                          <a:pt x="840912" y="255101"/>
                          <a:pt x="840341" y="255006"/>
                          <a:pt x="841579" y="254815"/>
                        </a:cubicBezTo>
                        <a:cubicBezTo>
                          <a:pt x="842817" y="254625"/>
                          <a:pt x="844151" y="254529"/>
                          <a:pt x="845484" y="254434"/>
                        </a:cubicBezTo>
                        <a:cubicBezTo>
                          <a:pt x="847484" y="254339"/>
                          <a:pt x="850628" y="254053"/>
                          <a:pt x="850628" y="254625"/>
                        </a:cubicBezTo>
                        <a:cubicBezTo>
                          <a:pt x="850628" y="253577"/>
                          <a:pt x="854819" y="253958"/>
                          <a:pt x="855581" y="253101"/>
                        </a:cubicBezTo>
                        <a:cubicBezTo>
                          <a:pt x="855962" y="252624"/>
                          <a:pt x="857486" y="251481"/>
                          <a:pt x="860057" y="252053"/>
                        </a:cubicBezTo>
                        <a:cubicBezTo>
                          <a:pt x="861296" y="252339"/>
                          <a:pt x="860629" y="252815"/>
                          <a:pt x="862439" y="253005"/>
                        </a:cubicBezTo>
                        <a:cubicBezTo>
                          <a:pt x="863677" y="253101"/>
                          <a:pt x="865391" y="252910"/>
                          <a:pt x="865868" y="252529"/>
                        </a:cubicBezTo>
                        <a:cubicBezTo>
                          <a:pt x="866344" y="252053"/>
                          <a:pt x="866820" y="252148"/>
                          <a:pt x="868916" y="251958"/>
                        </a:cubicBezTo>
                        <a:cubicBezTo>
                          <a:pt x="869963" y="251862"/>
                          <a:pt x="869392" y="252148"/>
                          <a:pt x="869773" y="252339"/>
                        </a:cubicBezTo>
                        <a:cubicBezTo>
                          <a:pt x="871297" y="253005"/>
                          <a:pt x="876726" y="250910"/>
                          <a:pt x="879679" y="251291"/>
                        </a:cubicBezTo>
                        <a:cubicBezTo>
                          <a:pt x="881870" y="251100"/>
                          <a:pt x="884727" y="249576"/>
                          <a:pt x="885299" y="249767"/>
                        </a:cubicBezTo>
                        <a:cubicBezTo>
                          <a:pt x="885680" y="249862"/>
                          <a:pt x="886632" y="250529"/>
                          <a:pt x="887299" y="250338"/>
                        </a:cubicBezTo>
                        <a:cubicBezTo>
                          <a:pt x="888632" y="250052"/>
                          <a:pt x="887775" y="249576"/>
                          <a:pt x="889204" y="249195"/>
                        </a:cubicBezTo>
                        <a:cubicBezTo>
                          <a:pt x="889204" y="249195"/>
                          <a:pt x="891490" y="250243"/>
                          <a:pt x="891585" y="250243"/>
                        </a:cubicBezTo>
                        <a:cubicBezTo>
                          <a:pt x="892919" y="249386"/>
                          <a:pt x="895014" y="248719"/>
                          <a:pt x="898443" y="248719"/>
                        </a:cubicBezTo>
                        <a:cubicBezTo>
                          <a:pt x="899967" y="248719"/>
                          <a:pt x="901872" y="248624"/>
                          <a:pt x="903682" y="248338"/>
                        </a:cubicBezTo>
                        <a:cubicBezTo>
                          <a:pt x="904349" y="248243"/>
                          <a:pt x="906349" y="247671"/>
                          <a:pt x="904539" y="247957"/>
                        </a:cubicBezTo>
                        <a:lnTo>
                          <a:pt x="908540" y="247385"/>
                        </a:lnTo>
                        <a:cubicBezTo>
                          <a:pt x="911302" y="247005"/>
                          <a:pt x="909111" y="247290"/>
                          <a:pt x="910445" y="246719"/>
                        </a:cubicBezTo>
                        <a:cubicBezTo>
                          <a:pt x="911397" y="246338"/>
                          <a:pt x="916064" y="246243"/>
                          <a:pt x="917303" y="246052"/>
                        </a:cubicBezTo>
                        <a:cubicBezTo>
                          <a:pt x="918922" y="245861"/>
                          <a:pt x="922351" y="245576"/>
                          <a:pt x="923780" y="245004"/>
                        </a:cubicBezTo>
                        <a:cubicBezTo>
                          <a:pt x="924923" y="244528"/>
                          <a:pt x="923970" y="243861"/>
                          <a:pt x="927304" y="244147"/>
                        </a:cubicBezTo>
                        <a:cubicBezTo>
                          <a:pt x="928637" y="245004"/>
                          <a:pt x="933781" y="242528"/>
                          <a:pt x="931209" y="242909"/>
                        </a:cubicBezTo>
                        <a:cubicBezTo>
                          <a:pt x="930923" y="242147"/>
                          <a:pt x="933209" y="240718"/>
                          <a:pt x="934829" y="238432"/>
                        </a:cubicBezTo>
                        <a:cubicBezTo>
                          <a:pt x="935781" y="236813"/>
                          <a:pt x="936829" y="237003"/>
                          <a:pt x="936353" y="232812"/>
                        </a:cubicBezTo>
                        <a:cubicBezTo>
                          <a:pt x="936353" y="232527"/>
                          <a:pt x="935781" y="231098"/>
                          <a:pt x="935019" y="229860"/>
                        </a:cubicBezTo>
                        <a:cubicBezTo>
                          <a:pt x="934257" y="228621"/>
                          <a:pt x="933114" y="227764"/>
                          <a:pt x="933114" y="227669"/>
                        </a:cubicBezTo>
                        <a:cubicBezTo>
                          <a:pt x="933209" y="227288"/>
                          <a:pt x="935686" y="230241"/>
                          <a:pt x="935019" y="228621"/>
                        </a:cubicBezTo>
                        <a:cubicBezTo>
                          <a:pt x="934543" y="226907"/>
                          <a:pt x="930542" y="224716"/>
                          <a:pt x="929495" y="224811"/>
                        </a:cubicBezTo>
                        <a:cubicBezTo>
                          <a:pt x="927209" y="223764"/>
                          <a:pt x="924161" y="224430"/>
                          <a:pt x="922637" y="224335"/>
                        </a:cubicBezTo>
                        <a:cubicBezTo>
                          <a:pt x="921017" y="224240"/>
                          <a:pt x="919779" y="224335"/>
                          <a:pt x="917684" y="224526"/>
                        </a:cubicBezTo>
                        <a:cubicBezTo>
                          <a:pt x="915398" y="224811"/>
                          <a:pt x="913016" y="225192"/>
                          <a:pt x="910921" y="225669"/>
                        </a:cubicBezTo>
                        <a:cubicBezTo>
                          <a:pt x="908730" y="226145"/>
                          <a:pt x="907778" y="226811"/>
                          <a:pt x="906349" y="226526"/>
                        </a:cubicBezTo>
                        <a:cubicBezTo>
                          <a:pt x="904730" y="226145"/>
                          <a:pt x="901872" y="226431"/>
                          <a:pt x="899396" y="226907"/>
                        </a:cubicBezTo>
                        <a:cubicBezTo>
                          <a:pt x="897586" y="227288"/>
                          <a:pt x="898157" y="227669"/>
                          <a:pt x="898157" y="228050"/>
                        </a:cubicBezTo>
                        <a:cubicBezTo>
                          <a:pt x="898062" y="226811"/>
                          <a:pt x="890918" y="228145"/>
                          <a:pt x="888918" y="228907"/>
                        </a:cubicBezTo>
                        <a:cubicBezTo>
                          <a:pt x="887775" y="229383"/>
                          <a:pt x="885489" y="229669"/>
                          <a:pt x="884632" y="229383"/>
                        </a:cubicBezTo>
                        <a:cubicBezTo>
                          <a:pt x="884060" y="229193"/>
                          <a:pt x="885870" y="228812"/>
                          <a:pt x="884822" y="228717"/>
                        </a:cubicBezTo>
                        <a:cubicBezTo>
                          <a:pt x="883870" y="228621"/>
                          <a:pt x="882632" y="229193"/>
                          <a:pt x="881870" y="229383"/>
                        </a:cubicBezTo>
                        <a:cubicBezTo>
                          <a:pt x="880060" y="229860"/>
                          <a:pt x="877393" y="230050"/>
                          <a:pt x="875869" y="229764"/>
                        </a:cubicBezTo>
                        <a:cubicBezTo>
                          <a:pt x="875869" y="229002"/>
                          <a:pt x="872726" y="230336"/>
                          <a:pt x="871583" y="230526"/>
                        </a:cubicBezTo>
                        <a:cubicBezTo>
                          <a:pt x="868820" y="230907"/>
                          <a:pt x="865391" y="230907"/>
                          <a:pt x="863010" y="231479"/>
                        </a:cubicBezTo>
                        <a:cubicBezTo>
                          <a:pt x="860915" y="232050"/>
                          <a:pt x="857676" y="232241"/>
                          <a:pt x="855295" y="232336"/>
                        </a:cubicBezTo>
                        <a:cubicBezTo>
                          <a:pt x="852533" y="232431"/>
                          <a:pt x="847865" y="232431"/>
                          <a:pt x="845484" y="233193"/>
                        </a:cubicBezTo>
                        <a:cubicBezTo>
                          <a:pt x="844532" y="233479"/>
                          <a:pt x="843103" y="233003"/>
                          <a:pt x="842150" y="232908"/>
                        </a:cubicBezTo>
                        <a:cubicBezTo>
                          <a:pt x="840626" y="232812"/>
                          <a:pt x="839960" y="233289"/>
                          <a:pt x="838055" y="233479"/>
                        </a:cubicBezTo>
                        <a:cubicBezTo>
                          <a:pt x="835959" y="233574"/>
                          <a:pt x="833673" y="233669"/>
                          <a:pt x="831673" y="233860"/>
                        </a:cubicBezTo>
                        <a:cubicBezTo>
                          <a:pt x="829387" y="234051"/>
                          <a:pt x="830149" y="234527"/>
                          <a:pt x="827577" y="234241"/>
                        </a:cubicBezTo>
                        <a:cubicBezTo>
                          <a:pt x="825196" y="233955"/>
                          <a:pt x="819481" y="233669"/>
                          <a:pt x="819481" y="234908"/>
                        </a:cubicBezTo>
                        <a:cubicBezTo>
                          <a:pt x="819481" y="233574"/>
                          <a:pt x="805860" y="234622"/>
                          <a:pt x="803098" y="235289"/>
                        </a:cubicBezTo>
                        <a:cubicBezTo>
                          <a:pt x="800812" y="235860"/>
                          <a:pt x="797764" y="233860"/>
                          <a:pt x="794906" y="235194"/>
                        </a:cubicBezTo>
                        <a:cubicBezTo>
                          <a:pt x="793668" y="235765"/>
                          <a:pt x="793001" y="236432"/>
                          <a:pt x="790430" y="235765"/>
                        </a:cubicBezTo>
                        <a:cubicBezTo>
                          <a:pt x="789668" y="235765"/>
                          <a:pt x="784334" y="235860"/>
                          <a:pt x="784619" y="235956"/>
                        </a:cubicBezTo>
                        <a:cubicBezTo>
                          <a:pt x="784429" y="235860"/>
                          <a:pt x="786143" y="235575"/>
                          <a:pt x="784810" y="235479"/>
                        </a:cubicBezTo>
                        <a:cubicBezTo>
                          <a:pt x="783762" y="235384"/>
                          <a:pt x="782143" y="235479"/>
                          <a:pt x="781000" y="235384"/>
                        </a:cubicBezTo>
                        <a:cubicBezTo>
                          <a:pt x="777857" y="235384"/>
                          <a:pt x="774428" y="234908"/>
                          <a:pt x="771570" y="235003"/>
                        </a:cubicBezTo>
                        <a:cubicBezTo>
                          <a:pt x="774332" y="235289"/>
                          <a:pt x="775571" y="236527"/>
                          <a:pt x="773189" y="237099"/>
                        </a:cubicBezTo>
                        <a:cubicBezTo>
                          <a:pt x="770332" y="237099"/>
                          <a:pt x="772046" y="236241"/>
                          <a:pt x="772237" y="235956"/>
                        </a:cubicBezTo>
                        <a:cubicBezTo>
                          <a:pt x="772523" y="235479"/>
                          <a:pt x="768522" y="235860"/>
                          <a:pt x="767284" y="235765"/>
                        </a:cubicBezTo>
                        <a:cubicBezTo>
                          <a:pt x="766141" y="235670"/>
                          <a:pt x="763950" y="235003"/>
                          <a:pt x="763283" y="235194"/>
                        </a:cubicBezTo>
                        <a:cubicBezTo>
                          <a:pt x="762521" y="235479"/>
                          <a:pt x="762140" y="235860"/>
                          <a:pt x="760331" y="235670"/>
                        </a:cubicBezTo>
                        <a:cubicBezTo>
                          <a:pt x="757568" y="235479"/>
                          <a:pt x="755854" y="235003"/>
                          <a:pt x="752806" y="235003"/>
                        </a:cubicBezTo>
                        <a:cubicBezTo>
                          <a:pt x="754711" y="235575"/>
                          <a:pt x="741852" y="234908"/>
                          <a:pt x="740519" y="235003"/>
                        </a:cubicBezTo>
                        <a:cubicBezTo>
                          <a:pt x="739661" y="235098"/>
                          <a:pt x="741471" y="235860"/>
                          <a:pt x="739947" y="236051"/>
                        </a:cubicBezTo>
                        <a:cubicBezTo>
                          <a:pt x="737947" y="236336"/>
                          <a:pt x="737280" y="235194"/>
                          <a:pt x="737375" y="234908"/>
                        </a:cubicBezTo>
                        <a:cubicBezTo>
                          <a:pt x="737375" y="235194"/>
                          <a:pt x="736328" y="235670"/>
                          <a:pt x="734899" y="235289"/>
                        </a:cubicBezTo>
                        <a:cubicBezTo>
                          <a:pt x="733661" y="235003"/>
                          <a:pt x="734423" y="234527"/>
                          <a:pt x="733089" y="234336"/>
                        </a:cubicBezTo>
                        <a:cubicBezTo>
                          <a:pt x="732327" y="234241"/>
                          <a:pt x="730994" y="235289"/>
                          <a:pt x="728708" y="235098"/>
                        </a:cubicBezTo>
                        <a:cubicBezTo>
                          <a:pt x="728041" y="235003"/>
                          <a:pt x="724612" y="233955"/>
                          <a:pt x="724612" y="234336"/>
                        </a:cubicBezTo>
                        <a:cubicBezTo>
                          <a:pt x="724612" y="234622"/>
                          <a:pt x="726136" y="234908"/>
                          <a:pt x="724421" y="235003"/>
                        </a:cubicBezTo>
                        <a:cubicBezTo>
                          <a:pt x="723850" y="235003"/>
                          <a:pt x="723088" y="235003"/>
                          <a:pt x="722612" y="234908"/>
                        </a:cubicBezTo>
                        <a:cubicBezTo>
                          <a:pt x="721183" y="234622"/>
                          <a:pt x="723088" y="233860"/>
                          <a:pt x="720992" y="233669"/>
                        </a:cubicBezTo>
                        <a:cubicBezTo>
                          <a:pt x="719564" y="233574"/>
                          <a:pt x="717659" y="233479"/>
                          <a:pt x="716230" y="233479"/>
                        </a:cubicBezTo>
                        <a:cubicBezTo>
                          <a:pt x="715658" y="233479"/>
                          <a:pt x="715087" y="233765"/>
                          <a:pt x="714991" y="233765"/>
                        </a:cubicBezTo>
                        <a:cubicBezTo>
                          <a:pt x="712324" y="233669"/>
                          <a:pt x="709658" y="233479"/>
                          <a:pt x="706895" y="233384"/>
                        </a:cubicBezTo>
                        <a:cubicBezTo>
                          <a:pt x="703752" y="233289"/>
                          <a:pt x="703276" y="233574"/>
                          <a:pt x="706514" y="234146"/>
                        </a:cubicBezTo>
                        <a:cubicBezTo>
                          <a:pt x="704038" y="233955"/>
                          <a:pt x="701561" y="233860"/>
                          <a:pt x="699752" y="233193"/>
                        </a:cubicBezTo>
                        <a:cubicBezTo>
                          <a:pt x="698323" y="232717"/>
                          <a:pt x="695941" y="231955"/>
                          <a:pt x="693656" y="232145"/>
                        </a:cubicBezTo>
                        <a:cubicBezTo>
                          <a:pt x="691941" y="232336"/>
                          <a:pt x="691846" y="232527"/>
                          <a:pt x="689560" y="232336"/>
                        </a:cubicBezTo>
                        <a:cubicBezTo>
                          <a:pt x="688703" y="232241"/>
                          <a:pt x="686988" y="232050"/>
                          <a:pt x="686131" y="232050"/>
                        </a:cubicBezTo>
                        <a:cubicBezTo>
                          <a:pt x="686131" y="232145"/>
                          <a:pt x="686226" y="232336"/>
                          <a:pt x="685655" y="232336"/>
                        </a:cubicBezTo>
                        <a:cubicBezTo>
                          <a:pt x="683559" y="232431"/>
                          <a:pt x="680321" y="231955"/>
                          <a:pt x="677939" y="231955"/>
                        </a:cubicBezTo>
                        <a:cubicBezTo>
                          <a:pt x="675558" y="231955"/>
                          <a:pt x="673653" y="232241"/>
                          <a:pt x="672034" y="231574"/>
                        </a:cubicBezTo>
                        <a:cubicBezTo>
                          <a:pt x="671081" y="231193"/>
                          <a:pt x="666033" y="230812"/>
                          <a:pt x="664985" y="230907"/>
                        </a:cubicBezTo>
                        <a:cubicBezTo>
                          <a:pt x="663842" y="231098"/>
                          <a:pt x="667557" y="231860"/>
                          <a:pt x="668224" y="231860"/>
                        </a:cubicBezTo>
                        <a:cubicBezTo>
                          <a:pt x="666509" y="231669"/>
                          <a:pt x="664795" y="231479"/>
                          <a:pt x="663271" y="231098"/>
                        </a:cubicBezTo>
                        <a:cubicBezTo>
                          <a:pt x="661937" y="230717"/>
                          <a:pt x="661175" y="230336"/>
                          <a:pt x="659556" y="230050"/>
                        </a:cubicBezTo>
                        <a:cubicBezTo>
                          <a:pt x="656794" y="229574"/>
                          <a:pt x="655841" y="230050"/>
                          <a:pt x="653365" y="229478"/>
                        </a:cubicBezTo>
                        <a:cubicBezTo>
                          <a:pt x="652317" y="229193"/>
                          <a:pt x="649460" y="227764"/>
                          <a:pt x="648698" y="228431"/>
                        </a:cubicBezTo>
                        <a:cubicBezTo>
                          <a:pt x="648221" y="228907"/>
                          <a:pt x="647650" y="229669"/>
                          <a:pt x="644888" y="228812"/>
                        </a:cubicBezTo>
                        <a:cubicBezTo>
                          <a:pt x="643173" y="228335"/>
                          <a:pt x="643173" y="227955"/>
                          <a:pt x="640887" y="227574"/>
                        </a:cubicBezTo>
                        <a:cubicBezTo>
                          <a:pt x="640125" y="227478"/>
                          <a:pt x="634505" y="226621"/>
                          <a:pt x="634315" y="226907"/>
                        </a:cubicBezTo>
                        <a:cubicBezTo>
                          <a:pt x="634124" y="227097"/>
                          <a:pt x="636029" y="228335"/>
                          <a:pt x="632791" y="227859"/>
                        </a:cubicBezTo>
                        <a:cubicBezTo>
                          <a:pt x="630410" y="227478"/>
                          <a:pt x="632219" y="227097"/>
                          <a:pt x="631362" y="226716"/>
                        </a:cubicBezTo>
                        <a:cubicBezTo>
                          <a:pt x="631457" y="226716"/>
                          <a:pt x="628886" y="227193"/>
                          <a:pt x="628600" y="227288"/>
                        </a:cubicBezTo>
                        <a:cubicBezTo>
                          <a:pt x="626885" y="227478"/>
                          <a:pt x="626599" y="227097"/>
                          <a:pt x="625838" y="226716"/>
                        </a:cubicBezTo>
                        <a:cubicBezTo>
                          <a:pt x="624695" y="226050"/>
                          <a:pt x="619361" y="224907"/>
                          <a:pt x="617265" y="224811"/>
                        </a:cubicBezTo>
                        <a:cubicBezTo>
                          <a:pt x="614884" y="224716"/>
                          <a:pt x="617170" y="226431"/>
                          <a:pt x="616027" y="226335"/>
                        </a:cubicBezTo>
                        <a:cubicBezTo>
                          <a:pt x="614408" y="226145"/>
                          <a:pt x="614312" y="225669"/>
                          <a:pt x="613455" y="225383"/>
                        </a:cubicBezTo>
                        <a:cubicBezTo>
                          <a:pt x="612312" y="224907"/>
                          <a:pt x="610503" y="224526"/>
                          <a:pt x="608978" y="224240"/>
                        </a:cubicBezTo>
                        <a:cubicBezTo>
                          <a:pt x="606788" y="223859"/>
                          <a:pt x="602597" y="222335"/>
                          <a:pt x="600882" y="222240"/>
                        </a:cubicBezTo>
                        <a:cubicBezTo>
                          <a:pt x="600025" y="222240"/>
                          <a:pt x="598406" y="222716"/>
                          <a:pt x="597644" y="222335"/>
                        </a:cubicBezTo>
                        <a:cubicBezTo>
                          <a:pt x="596977" y="221954"/>
                          <a:pt x="596977" y="221763"/>
                          <a:pt x="595453" y="221477"/>
                        </a:cubicBezTo>
                        <a:cubicBezTo>
                          <a:pt x="591833" y="220811"/>
                          <a:pt x="590119" y="221859"/>
                          <a:pt x="586690" y="221477"/>
                        </a:cubicBezTo>
                        <a:cubicBezTo>
                          <a:pt x="583070" y="220906"/>
                          <a:pt x="581737" y="219287"/>
                          <a:pt x="579070" y="218810"/>
                        </a:cubicBezTo>
                        <a:cubicBezTo>
                          <a:pt x="578117" y="218620"/>
                          <a:pt x="579451" y="219477"/>
                          <a:pt x="579737" y="219573"/>
                        </a:cubicBezTo>
                        <a:cubicBezTo>
                          <a:pt x="577546" y="219192"/>
                          <a:pt x="577355" y="218430"/>
                          <a:pt x="575450" y="218144"/>
                        </a:cubicBezTo>
                        <a:cubicBezTo>
                          <a:pt x="572974" y="217763"/>
                          <a:pt x="571164" y="217668"/>
                          <a:pt x="568592" y="217191"/>
                        </a:cubicBezTo>
                        <a:cubicBezTo>
                          <a:pt x="569831" y="217382"/>
                          <a:pt x="566878" y="216906"/>
                          <a:pt x="565830" y="216906"/>
                        </a:cubicBezTo>
                        <a:cubicBezTo>
                          <a:pt x="564592" y="216906"/>
                          <a:pt x="563735" y="216715"/>
                          <a:pt x="562401" y="216334"/>
                        </a:cubicBezTo>
                        <a:cubicBezTo>
                          <a:pt x="559924" y="215667"/>
                          <a:pt x="556591" y="215096"/>
                          <a:pt x="554114" y="214905"/>
                        </a:cubicBezTo>
                        <a:cubicBezTo>
                          <a:pt x="553162" y="214810"/>
                          <a:pt x="549828" y="215096"/>
                          <a:pt x="549828" y="214715"/>
                        </a:cubicBezTo>
                        <a:cubicBezTo>
                          <a:pt x="549733" y="213953"/>
                          <a:pt x="549923" y="213191"/>
                          <a:pt x="546113" y="213191"/>
                        </a:cubicBezTo>
                        <a:cubicBezTo>
                          <a:pt x="543732" y="213191"/>
                          <a:pt x="540779" y="213667"/>
                          <a:pt x="537636" y="212429"/>
                        </a:cubicBezTo>
                        <a:cubicBezTo>
                          <a:pt x="535922" y="211667"/>
                          <a:pt x="534683" y="210905"/>
                          <a:pt x="532397" y="210238"/>
                        </a:cubicBezTo>
                        <a:cubicBezTo>
                          <a:pt x="530207" y="209667"/>
                          <a:pt x="529826" y="209952"/>
                          <a:pt x="528111" y="209571"/>
                        </a:cubicBezTo>
                        <a:cubicBezTo>
                          <a:pt x="526587" y="209285"/>
                          <a:pt x="525444" y="208428"/>
                          <a:pt x="523634" y="207952"/>
                        </a:cubicBezTo>
                        <a:cubicBezTo>
                          <a:pt x="523253" y="207857"/>
                          <a:pt x="522777" y="208143"/>
                          <a:pt x="522396" y="208143"/>
                        </a:cubicBezTo>
                        <a:cubicBezTo>
                          <a:pt x="519443" y="208143"/>
                          <a:pt x="517634" y="206333"/>
                          <a:pt x="515538" y="205857"/>
                        </a:cubicBezTo>
                        <a:cubicBezTo>
                          <a:pt x="516681" y="206047"/>
                          <a:pt x="516681" y="208047"/>
                          <a:pt x="512776" y="206428"/>
                        </a:cubicBezTo>
                        <a:cubicBezTo>
                          <a:pt x="510585" y="205476"/>
                          <a:pt x="511347" y="205666"/>
                          <a:pt x="508109" y="204904"/>
                        </a:cubicBezTo>
                        <a:cubicBezTo>
                          <a:pt x="506680" y="204428"/>
                          <a:pt x="506489" y="204237"/>
                          <a:pt x="506680" y="203856"/>
                        </a:cubicBezTo>
                        <a:cubicBezTo>
                          <a:pt x="506394" y="204904"/>
                          <a:pt x="498298" y="202047"/>
                          <a:pt x="498012" y="203094"/>
                        </a:cubicBezTo>
                        <a:cubicBezTo>
                          <a:pt x="498203" y="202523"/>
                          <a:pt x="492297" y="201189"/>
                          <a:pt x="490582" y="200808"/>
                        </a:cubicBezTo>
                        <a:cubicBezTo>
                          <a:pt x="489154" y="200523"/>
                          <a:pt x="487725" y="200237"/>
                          <a:pt x="486391" y="200046"/>
                        </a:cubicBezTo>
                        <a:cubicBezTo>
                          <a:pt x="486391" y="200046"/>
                          <a:pt x="484868" y="200427"/>
                          <a:pt x="484677" y="200237"/>
                        </a:cubicBezTo>
                        <a:cubicBezTo>
                          <a:pt x="484010" y="199760"/>
                          <a:pt x="484868" y="199189"/>
                          <a:pt x="484963" y="198808"/>
                        </a:cubicBezTo>
                        <a:cubicBezTo>
                          <a:pt x="483629" y="198808"/>
                          <a:pt x="481915" y="198522"/>
                          <a:pt x="481439" y="198903"/>
                        </a:cubicBezTo>
                        <a:cubicBezTo>
                          <a:pt x="480962" y="199284"/>
                          <a:pt x="480391" y="199856"/>
                          <a:pt x="477629" y="199189"/>
                        </a:cubicBezTo>
                        <a:cubicBezTo>
                          <a:pt x="477724" y="198903"/>
                          <a:pt x="478962" y="198236"/>
                          <a:pt x="478200" y="197856"/>
                        </a:cubicBezTo>
                        <a:cubicBezTo>
                          <a:pt x="476962" y="197284"/>
                          <a:pt x="475057" y="197475"/>
                          <a:pt x="474581" y="197570"/>
                        </a:cubicBezTo>
                        <a:cubicBezTo>
                          <a:pt x="473247" y="197284"/>
                          <a:pt x="472009" y="196903"/>
                          <a:pt x="470866" y="196522"/>
                        </a:cubicBezTo>
                        <a:cubicBezTo>
                          <a:pt x="470104" y="196236"/>
                          <a:pt x="469151" y="195474"/>
                          <a:pt x="468104" y="195189"/>
                        </a:cubicBezTo>
                        <a:cubicBezTo>
                          <a:pt x="466389" y="194712"/>
                          <a:pt x="465913" y="195665"/>
                          <a:pt x="464770" y="195189"/>
                        </a:cubicBezTo>
                        <a:cubicBezTo>
                          <a:pt x="464579" y="195093"/>
                          <a:pt x="463722" y="194522"/>
                          <a:pt x="463151" y="194331"/>
                        </a:cubicBezTo>
                        <a:cubicBezTo>
                          <a:pt x="462293" y="194045"/>
                          <a:pt x="461436" y="193760"/>
                          <a:pt x="460484" y="193474"/>
                        </a:cubicBezTo>
                        <a:cubicBezTo>
                          <a:pt x="458102" y="192807"/>
                          <a:pt x="456293" y="192617"/>
                          <a:pt x="453911" y="192045"/>
                        </a:cubicBezTo>
                        <a:cubicBezTo>
                          <a:pt x="451911" y="191569"/>
                          <a:pt x="451435" y="190902"/>
                          <a:pt x="449720" y="190617"/>
                        </a:cubicBezTo>
                        <a:cubicBezTo>
                          <a:pt x="448482" y="190426"/>
                          <a:pt x="448006" y="190521"/>
                          <a:pt x="447911" y="190807"/>
                        </a:cubicBezTo>
                        <a:cubicBezTo>
                          <a:pt x="448101" y="190140"/>
                          <a:pt x="448291" y="189759"/>
                          <a:pt x="444958" y="188902"/>
                        </a:cubicBezTo>
                        <a:cubicBezTo>
                          <a:pt x="444958" y="188997"/>
                          <a:pt x="444767" y="189378"/>
                          <a:pt x="444863" y="189283"/>
                        </a:cubicBezTo>
                        <a:cubicBezTo>
                          <a:pt x="442862" y="188711"/>
                          <a:pt x="435719" y="186521"/>
                          <a:pt x="434385" y="186616"/>
                        </a:cubicBezTo>
                        <a:cubicBezTo>
                          <a:pt x="434290" y="186616"/>
                          <a:pt x="435528" y="187950"/>
                          <a:pt x="433909" y="187378"/>
                        </a:cubicBezTo>
                        <a:cubicBezTo>
                          <a:pt x="432480" y="186902"/>
                          <a:pt x="430956" y="185949"/>
                          <a:pt x="429432" y="185283"/>
                        </a:cubicBezTo>
                        <a:cubicBezTo>
                          <a:pt x="425717" y="183854"/>
                          <a:pt x="421336" y="182330"/>
                          <a:pt x="417240" y="181187"/>
                        </a:cubicBezTo>
                        <a:cubicBezTo>
                          <a:pt x="415049" y="180615"/>
                          <a:pt x="413621" y="180615"/>
                          <a:pt x="411430" y="180044"/>
                        </a:cubicBezTo>
                        <a:cubicBezTo>
                          <a:pt x="407906" y="179091"/>
                          <a:pt x="408096" y="179377"/>
                          <a:pt x="406572" y="179663"/>
                        </a:cubicBezTo>
                        <a:cubicBezTo>
                          <a:pt x="407144" y="179568"/>
                          <a:pt x="402381" y="176710"/>
                          <a:pt x="401333" y="177091"/>
                        </a:cubicBezTo>
                        <a:cubicBezTo>
                          <a:pt x="400666" y="177377"/>
                          <a:pt x="406191" y="179853"/>
                          <a:pt x="405334" y="180139"/>
                        </a:cubicBezTo>
                        <a:cubicBezTo>
                          <a:pt x="405334" y="180139"/>
                          <a:pt x="401143" y="178044"/>
                          <a:pt x="400857" y="177853"/>
                        </a:cubicBezTo>
                        <a:cubicBezTo>
                          <a:pt x="399333" y="176996"/>
                          <a:pt x="397142" y="175662"/>
                          <a:pt x="397333" y="175091"/>
                        </a:cubicBezTo>
                        <a:cubicBezTo>
                          <a:pt x="396952" y="176043"/>
                          <a:pt x="392761" y="174234"/>
                          <a:pt x="390380" y="174043"/>
                        </a:cubicBezTo>
                        <a:cubicBezTo>
                          <a:pt x="387427" y="173091"/>
                          <a:pt x="387522" y="172995"/>
                          <a:pt x="387998" y="172519"/>
                        </a:cubicBezTo>
                        <a:cubicBezTo>
                          <a:pt x="388474" y="172138"/>
                          <a:pt x="385807" y="171471"/>
                          <a:pt x="385998" y="171090"/>
                        </a:cubicBezTo>
                        <a:lnTo>
                          <a:pt x="385331" y="172805"/>
                        </a:lnTo>
                        <a:cubicBezTo>
                          <a:pt x="382569" y="171948"/>
                          <a:pt x="382093" y="170233"/>
                          <a:pt x="381807" y="170138"/>
                        </a:cubicBezTo>
                        <a:cubicBezTo>
                          <a:pt x="379997" y="169852"/>
                          <a:pt x="376949" y="169852"/>
                          <a:pt x="374759" y="168614"/>
                        </a:cubicBezTo>
                        <a:cubicBezTo>
                          <a:pt x="373139" y="167661"/>
                          <a:pt x="366377" y="164613"/>
                          <a:pt x="364567" y="164994"/>
                        </a:cubicBezTo>
                        <a:cubicBezTo>
                          <a:pt x="363710" y="165185"/>
                          <a:pt x="359709" y="163280"/>
                          <a:pt x="358090" y="163185"/>
                        </a:cubicBezTo>
                        <a:cubicBezTo>
                          <a:pt x="355137" y="162994"/>
                          <a:pt x="355328" y="161565"/>
                          <a:pt x="353613" y="160899"/>
                        </a:cubicBezTo>
                        <a:cubicBezTo>
                          <a:pt x="351708" y="160136"/>
                          <a:pt x="350565" y="160327"/>
                          <a:pt x="348565" y="159660"/>
                        </a:cubicBezTo>
                        <a:cubicBezTo>
                          <a:pt x="346279" y="158803"/>
                          <a:pt x="346946" y="158803"/>
                          <a:pt x="347422" y="158612"/>
                        </a:cubicBezTo>
                        <a:cubicBezTo>
                          <a:pt x="347993" y="158327"/>
                          <a:pt x="344374" y="157565"/>
                          <a:pt x="344183" y="157565"/>
                        </a:cubicBezTo>
                        <a:cubicBezTo>
                          <a:pt x="342850" y="157374"/>
                          <a:pt x="342469" y="157089"/>
                          <a:pt x="341612" y="156708"/>
                        </a:cubicBezTo>
                        <a:cubicBezTo>
                          <a:pt x="339040" y="155565"/>
                          <a:pt x="340849" y="158803"/>
                          <a:pt x="338087" y="156327"/>
                        </a:cubicBezTo>
                        <a:cubicBezTo>
                          <a:pt x="336563" y="154993"/>
                          <a:pt x="333230" y="153850"/>
                          <a:pt x="330944" y="153660"/>
                        </a:cubicBezTo>
                        <a:cubicBezTo>
                          <a:pt x="328372" y="153469"/>
                          <a:pt x="326753" y="152993"/>
                          <a:pt x="325514" y="151374"/>
                        </a:cubicBezTo>
                        <a:cubicBezTo>
                          <a:pt x="324752" y="150421"/>
                          <a:pt x="318656" y="149469"/>
                          <a:pt x="317609" y="148421"/>
                        </a:cubicBezTo>
                        <a:cubicBezTo>
                          <a:pt x="318466" y="149278"/>
                          <a:pt x="309512" y="147468"/>
                          <a:pt x="312560" y="147183"/>
                        </a:cubicBezTo>
                        <a:cubicBezTo>
                          <a:pt x="313037" y="146040"/>
                          <a:pt x="309131" y="145659"/>
                          <a:pt x="306655" y="144801"/>
                        </a:cubicBezTo>
                        <a:cubicBezTo>
                          <a:pt x="305226" y="144325"/>
                          <a:pt x="303226" y="143563"/>
                          <a:pt x="301988" y="142896"/>
                        </a:cubicBezTo>
                        <a:cubicBezTo>
                          <a:pt x="301226" y="142515"/>
                          <a:pt x="301797" y="142515"/>
                          <a:pt x="300654" y="142039"/>
                        </a:cubicBezTo>
                        <a:cubicBezTo>
                          <a:pt x="298940" y="141372"/>
                          <a:pt x="293606" y="139467"/>
                          <a:pt x="293415" y="140039"/>
                        </a:cubicBezTo>
                        <a:cubicBezTo>
                          <a:pt x="293606" y="139562"/>
                          <a:pt x="294177" y="139277"/>
                          <a:pt x="291796" y="138324"/>
                        </a:cubicBezTo>
                        <a:cubicBezTo>
                          <a:pt x="290367" y="137753"/>
                          <a:pt x="287795" y="137467"/>
                          <a:pt x="287319" y="136800"/>
                        </a:cubicBezTo>
                        <a:cubicBezTo>
                          <a:pt x="287319" y="136895"/>
                          <a:pt x="285700" y="136324"/>
                          <a:pt x="285605" y="136515"/>
                        </a:cubicBezTo>
                        <a:cubicBezTo>
                          <a:pt x="285414" y="136705"/>
                          <a:pt x="284176" y="136038"/>
                          <a:pt x="283795" y="135752"/>
                        </a:cubicBezTo>
                        <a:cubicBezTo>
                          <a:pt x="281414" y="134419"/>
                          <a:pt x="277985" y="132609"/>
                          <a:pt x="277413" y="133752"/>
                        </a:cubicBezTo>
                        <a:cubicBezTo>
                          <a:pt x="277508" y="133562"/>
                          <a:pt x="277985" y="132609"/>
                          <a:pt x="275889" y="132324"/>
                        </a:cubicBezTo>
                        <a:cubicBezTo>
                          <a:pt x="274079" y="132038"/>
                          <a:pt x="274460" y="132324"/>
                          <a:pt x="272079" y="131371"/>
                        </a:cubicBezTo>
                        <a:cubicBezTo>
                          <a:pt x="273508" y="131943"/>
                          <a:pt x="273508" y="130990"/>
                          <a:pt x="271603" y="130228"/>
                        </a:cubicBezTo>
                        <a:cubicBezTo>
                          <a:pt x="270079" y="129561"/>
                          <a:pt x="268460" y="128990"/>
                          <a:pt x="266936" y="128514"/>
                        </a:cubicBezTo>
                        <a:cubicBezTo>
                          <a:pt x="263697" y="127466"/>
                          <a:pt x="263507" y="127561"/>
                          <a:pt x="263030" y="128133"/>
                        </a:cubicBezTo>
                        <a:cubicBezTo>
                          <a:pt x="260173" y="126894"/>
                          <a:pt x="260840" y="127085"/>
                          <a:pt x="260078" y="126132"/>
                        </a:cubicBezTo>
                        <a:cubicBezTo>
                          <a:pt x="260078" y="126132"/>
                          <a:pt x="258268" y="126132"/>
                          <a:pt x="258173" y="126323"/>
                        </a:cubicBezTo>
                        <a:cubicBezTo>
                          <a:pt x="258458" y="125656"/>
                          <a:pt x="257982" y="124894"/>
                          <a:pt x="257411" y="123942"/>
                        </a:cubicBezTo>
                        <a:cubicBezTo>
                          <a:pt x="255791" y="123656"/>
                          <a:pt x="254363" y="123465"/>
                          <a:pt x="252934" y="123370"/>
                        </a:cubicBezTo>
                        <a:cubicBezTo>
                          <a:pt x="250553" y="123180"/>
                          <a:pt x="247600" y="121560"/>
                          <a:pt x="244933" y="120227"/>
                        </a:cubicBezTo>
                        <a:cubicBezTo>
                          <a:pt x="243504" y="119560"/>
                          <a:pt x="238361" y="116988"/>
                          <a:pt x="237789" y="117465"/>
                        </a:cubicBezTo>
                        <a:cubicBezTo>
                          <a:pt x="237313" y="117845"/>
                          <a:pt x="237218" y="118512"/>
                          <a:pt x="236932" y="118989"/>
                        </a:cubicBezTo>
                        <a:cubicBezTo>
                          <a:pt x="234646" y="118036"/>
                          <a:pt x="235789" y="117369"/>
                          <a:pt x="235979" y="116988"/>
                        </a:cubicBezTo>
                        <a:cubicBezTo>
                          <a:pt x="235789" y="117369"/>
                          <a:pt x="232931" y="115369"/>
                          <a:pt x="233122" y="114988"/>
                        </a:cubicBezTo>
                        <a:cubicBezTo>
                          <a:pt x="233217" y="114702"/>
                          <a:pt x="233598" y="114321"/>
                          <a:pt x="231884" y="113559"/>
                        </a:cubicBezTo>
                        <a:lnTo>
                          <a:pt x="231026" y="115178"/>
                        </a:lnTo>
                        <a:cubicBezTo>
                          <a:pt x="231503" y="114321"/>
                          <a:pt x="222835" y="110511"/>
                          <a:pt x="220454" y="109464"/>
                        </a:cubicBezTo>
                        <a:cubicBezTo>
                          <a:pt x="222168" y="110226"/>
                          <a:pt x="221787" y="110607"/>
                          <a:pt x="221597" y="110892"/>
                        </a:cubicBezTo>
                        <a:cubicBezTo>
                          <a:pt x="218453" y="109464"/>
                          <a:pt x="217691" y="107368"/>
                          <a:pt x="214167" y="106701"/>
                        </a:cubicBezTo>
                        <a:cubicBezTo>
                          <a:pt x="213786" y="106701"/>
                          <a:pt x="210738" y="106320"/>
                          <a:pt x="210452" y="105558"/>
                        </a:cubicBezTo>
                        <a:cubicBezTo>
                          <a:pt x="210357" y="105273"/>
                          <a:pt x="213215" y="105558"/>
                          <a:pt x="210929" y="104606"/>
                        </a:cubicBezTo>
                        <a:cubicBezTo>
                          <a:pt x="208357" y="103558"/>
                          <a:pt x="207404" y="103653"/>
                          <a:pt x="204452" y="102129"/>
                        </a:cubicBezTo>
                        <a:cubicBezTo>
                          <a:pt x="202261" y="100986"/>
                          <a:pt x="200451" y="99843"/>
                          <a:pt x="198070" y="98700"/>
                        </a:cubicBezTo>
                        <a:cubicBezTo>
                          <a:pt x="195212" y="97462"/>
                          <a:pt x="192831" y="97367"/>
                          <a:pt x="196355" y="98986"/>
                        </a:cubicBezTo>
                        <a:cubicBezTo>
                          <a:pt x="194736" y="98224"/>
                          <a:pt x="193022" y="97462"/>
                          <a:pt x="191498" y="96700"/>
                        </a:cubicBezTo>
                        <a:cubicBezTo>
                          <a:pt x="190069" y="95938"/>
                          <a:pt x="189497" y="95367"/>
                          <a:pt x="188354" y="94605"/>
                        </a:cubicBezTo>
                        <a:cubicBezTo>
                          <a:pt x="187592" y="94128"/>
                          <a:pt x="186640" y="93843"/>
                          <a:pt x="185878" y="93557"/>
                        </a:cubicBezTo>
                        <a:cubicBezTo>
                          <a:pt x="184068" y="92985"/>
                          <a:pt x="184449" y="93461"/>
                          <a:pt x="184259" y="93843"/>
                        </a:cubicBezTo>
                        <a:cubicBezTo>
                          <a:pt x="185592" y="94128"/>
                          <a:pt x="186354" y="94700"/>
                          <a:pt x="185116" y="94509"/>
                        </a:cubicBezTo>
                        <a:cubicBezTo>
                          <a:pt x="184163" y="94319"/>
                          <a:pt x="182544" y="93843"/>
                          <a:pt x="181306" y="93176"/>
                        </a:cubicBezTo>
                        <a:cubicBezTo>
                          <a:pt x="179020" y="91842"/>
                          <a:pt x="183782" y="92890"/>
                          <a:pt x="180830" y="91557"/>
                        </a:cubicBezTo>
                        <a:cubicBezTo>
                          <a:pt x="179496" y="90985"/>
                          <a:pt x="172638" y="88032"/>
                          <a:pt x="174162" y="89366"/>
                        </a:cubicBezTo>
                        <a:cubicBezTo>
                          <a:pt x="175400" y="90414"/>
                          <a:pt x="176162" y="90890"/>
                          <a:pt x="174257" y="90509"/>
                        </a:cubicBezTo>
                        <a:cubicBezTo>
                          <a:pt x="173019" y="90223"/>
                          <a:pt x="171209" y="89556"/>
                          <a:pt x="170162" y="88699"/>
                        </a:cubicBezTo>
                        <a:cubicBezTo>
                          <a:pt x="168542" y="87366"/>
                          <a:pt x="171971" y="87270"/>
                          <a:pt x="171305" y="86889"/>
                        </a:cubicBezTo>
                        <a:cubicBezTo>
                          <a:pt x="170066" y="86127"/>
                          <a:pt x="168066" y="85270"/>
                          <a:pt x="166828" y="84889"/>
                        </a:cubicBezTo>
                        <a:cubicBezTo>
                          <a:pt x="165209" y="84413"/>
                          <a:pt x="166161" y="85365"/>
                          <a:pt x="164732" y="84984"/>
                        </a:cubicBezTo>
                        <a:cubicBezTo>
                          <a:pt x="161970" y="84222"/>
                          <a:pt x="163399" y="82984"/>
                          <a:pt x="161018" y="82127"/>
                        </a:cubicBezTo>
                        <a:cubicBezTo>
                          <a:pt x="158732" y="81365"/>
                          <a:pt x="157684" y="81555"/>
                          <a:pt x="157398" y="82127"/>
                        </a:cubicBezTo>
                        <a:cubicBezTo>
                          <a:pt x="157589" y="81746"/>
                          <a:pt x="158351" y="81460"/>
                          <a:pt x="157589" y="80603"/>
                        </a:cubicBezTo>
                        <a:cubicBezTo>
                          <a:pt x="156731" y="79650"/>
                          <a:pt x="154160" y="77650"/>
                          <a:pt x="151969" y="76888"/>
                        </a:cubicBezTo>
                        <a:cubicBezTo>
                          <a:pt x="151207" y="76602"/>
                          <a:pt x="153112" y="78126"/>
                          <a:pt x="151493" y="77555"/>
                        </a:cubicBezTo>
                        <a:cubicBezTo>
                          <a:pt x="150254" y="77174"/>
                          <a:pt x="148445" y="76221"/>
                          <a:pt x="147206" y="75459"/>
                        </a:cubicBezTo>
                        <a:cubicBezTo>
                          <a:pt x="145778" y="74602"/>
                          <a:pt x="144825" y="73650"/>
                          <a:pt x="143587" y="72983"/>
                        </a:cubicBezTo>
                        <a:cubicBezTo>
                          <a:pt x="141491" y="72030"/>
                          <a:pt x="141110" y="72792"/>
                          <a:pt x="139205" y="71459"/>
                        </a:cubicBezTo>
                        <a:cubicBezTo>
                          <a:pt x="138157" y="70792"/>
                          <a:pt x="138539" y="69840"/>
                          <a:pt x="136634" y="69363"/>
                        </a:cubicBezTo>
                        <a:cubicBezTo>
                          <a:pt x="134824" y="68887"/>
                          <a:pt x="134538" y="69840"/>
                          <a:pt x="131681" y="68316"/>
                        </a:cubicBezTo>
                        <a:lnTo>
                          <a:pt x="131966" y="67839"/>
                        </a:lnTo>
                        <a:cubicBezTo>
                          <a:pt x="131776" y="67458"/>
                          <a:pt x="131966" y="67458"/>
                          <a:pt x="132728" y="67839"/>
                        </a:cubicBezTo>
                        <a:cubicBezTo>
                          <a:pt x="133109" y="67839"/>
                          <a:pt x="127871" y="65649"/>
                          <a:pt x="127204" y="65363"/>
                        </a:cubicBezTo>
                        <a:cubicBezTo>
                          <a:pt x="125585" y="64601"/>
                          <a:pt x="125013" y="63744"/>
                          <a:pt x="123489" y="63172"/>
                        </a:cubicBezTo>
                        <a:cubicBezTo>
                          <a:pt x="121774" y="62410"/>
                          <a:pt x="121584" y="62601"/>
                          <a:pt x="119679" y="61648"/>
                        </a:cubicBezTo>
                        <a:cubicBezTo>
                          <a:pt x="117679" y="60600"/>
                          <a:pt x="117203" y="60315"/>
                          <a:pt x="115583" y="59267"/>
                        </a:cubicBezTo>
                        <a:cubicBezTo>
                          <a:pt x="113297" y="57743"/>
                          <a:pt x="111869" y="57933"/>
                          <a:pt x="109678" y="56695"/>
                        </a:cubicBezTo>
                        <a:cubicBezTo>
                          <a:pt x="107297" y="55457"/>
                          <a:pt x="107011" y="54219"/>
                          <a:pt x="104915" y="53076"/>
                        </a:cubicBezTo>
                        <a:cubicBezTo>
                          <a:pt x="103106" y="52123"/>
                          <a:pt x="101867" y="52218"/>
                          <a:pt x="100153" y="51552"/>
                        </a:cubicBezTo>
                        <a:cubicBezTo>
                          <a:pt x="97676" y="50504"/>
                          <a:pt x="99010" y="49647"/>
                          <a:pt x="99200" y="49361"/>
                        </a:cubicBezTo>
                        <a:cubicBezTo>
                          <a:pt x="97676" y="48980"/>
                          <a:pt x="96152" y="48503"/>
                          <a:pt x="94914" y="48408"/>
                        </a:cubicBezTo>
                        <a:cubicBezTo>
                          <a:pt x="92152" y="48027"/>
                          <a:pt x="92533" y="47170"/>
                          <a:pt x="92819" y="46599"/>
                        </a:cubicBezTo>
                        <a:cubicBezTo>
                          <a:pt x="92247" y="47456"/>
                          <a:pt x="86627" y="43551"/>
                          <a:pt x="86246" y="44217"/>
                        </a:cubicBezTo>
                        <a:cubicBezTo>
                          <a:pt x="85198" y="43169"/>
                          <a:pt x="84151" y="42122"/>
                          <a:pt x="82246" y="40979"/>
                        </a:cubicBezTo>
                        <a:cubicBezTo>
                          <a:pt x="81960" y="41455"/>
                          <a:pt x="81007" y="40788"/>
                          <a:pt x="79388" y="39836"/>
                        </a:cubicBezTo>
                        <a:cubicBezTo>
                          <a:pt x="77198" y="38693"/>
                          <a:pt x="75578" y="38502"/>
                          <a:pt x="73578" y="37359"/>
                        </a:cubicBezTo>
                        <a:cubicBezTo>
                          <a:pt x="73102" y="37074"/>
                          <a:pt x="70149" y="33264"/>
                          <a:pt x="68530" y="33168"/>
                        </a:cubicBezTo>
                        <a:cubicBezTo>
                          <a:pt x="67958" y="33168"/>
                          <a:pt x="69578" y="35931"/>
                          <a:pt x="67196" y="33930"/>
                        </a:cubicBezTo>
                        <a:cubicBezTo>
                          <a:pt x="65672" y="32692"/>
                          <a:pt x="65672" y="32311"/>
                          <a:pt x="63672" y="31740"/>
                        </a:cubicBezTo>
                        <a:cubicBezTo>
                          <a:pt x="63672" y="31740"/>
                          <a:pt x="62053" y="31644"/>
                          <a:pt x="61957" y="31454"/>
                        </a:cubicBezTo>
                        <a:cubicBezTo>
                          <a:pt x="61196" y="30597"/>
                          <a:pt x="64339" y="31263"/>
                          <a:pt x="63672" y="30597"/>
                        </a:cubicBezTo>
                        <a:cubicBezTo>
                          <a:pt x="63482" y="30406"/>
                          <a:pt x="61957" y="30025"/>
                          <a:pt x="61862" y="29930"/>
                        </a:cubicBezTo>
                        <a:cubicBezTo>
                          <a:pt x="60719" y="29549"/>
                          <a:pt x="60243" y="29263"/>
                          <a:pt x="58910" y="28406"/>
                        </a:cubicBezTo>
                        <a:cubicBezTo>
                          <a:pt x="60053" y="29073"/>
                          <a:pt x="59672" y="28501"/>
                          <a:pt x="59862" y="28310"/>
                        </a:cubicBezTo>
                        <a:cubicBezTo>
                          <a:pt x="59672" y="28692"/>
                          <a:pt x="57862" y="27263"/>
                          <a:pt x="56814" y="26691"/>
                        </a:cubicBezTo>
                        <a:cubicBezTo>
                          <a:pt x="56719" y="26786"/>
                          <a:pt x="56719" y="26977"/>
                          <a:pt x="56243" y="26786"/>
                        </a:cubicBezTo>
                        <a:cubicBezTo>
                          <a:pt x="54623" y="26025"/>
                          <a:pt x="52147" y="24596"/>
                          <a:pt x="52337" y="24119"/>
                        </a:cubicBezTo>
                        <a:cubicBezTo>
                          <a:pt x="52528" y="23453"/>
                          <a:pt x="48337" y="20881"/>
                          <a:pt x="47956" y="21452"/>
                        </a:cubicBezTo>
                        <a:cubicBezTo>
                          <a:pt x="46622" y="20786"/>
                          <a:pt x="43670" y="18595"/>
                          <a:pt x="43289" y="19167"/>
                        </a:cubicBezTo>
                        <a:cubicBezTo>
                          <a:pt x="40336" y="16881"/>
                          <a:pt x="33859" y="11166"/>
                          <a:pt x="30430" y="10785"/>
                        </a:cubicBezTo>
                        <a:cubicBezTo>
                          <a:pt x="32335" y="8784"/>
                          <a:pt x="25191" y="8689"/>
                          <a:pt x="23953" y="7260"/>
                        </a:cubicBezTo>
                        <a:cubicBezTo>
                          <a:pt x="22905" y="6117"/>
                          <a:pt x="22715" y="4879"/>
                          <a:pt x="19857" y="3736"/>
                        </a:cubicBezTo>
                        <a:cubicBezTo>
                          <a:pt x="19095" y="3450"/>
                          <a:pt x="15190" y="2593"/>
                          <a:pt x="15285" y="2784"/>
                        </a:cubicBezTo>
                        <a:cubicBezTo>
                          <a:pt x="14809" y="2117"/>
                          <a:pt x="15095" y="2022"/>
                          <a:pt x="14999" y="1736"/>
                        </a:cubicBezTo>
                        <a:cubicBezTo>
                          <a:pt x="14904" y="1545"/>
                          <a:pt x="14332" y="783"/>
                          <a:pt x="11570" y="307"/>
                        </a:cubicBezTo>
                        <a:cubicBezTo>
                          <a:pt x="8427" y="307"/>
                          <a:pt x="11094" y="878"/>
                          <a:pt x="7856" y="1355"/>
                        </a:cubicBezTo>
                        <a:cubicBezTo>
                          <a:pt x="7760" y="974"/>
                          <a:pt x="8522" y="-169"/>
                          <a:pt x="6713" y="21"/>
                        </a:cubicBezTo>
                        <a:cubicBezTo>
                          <a:pt x="4998" y="21"/>
                          <a:pt x="1664" y="3069"/>
                          <a:pt x="2140" y="3450"/>
                        </a:cubicBezTo>
                        <a:cubicBezTo>
                          <a:pt x="2236" y="3545"/>
                          <a:pt x="1188" y="4974"/>
                          <a:pt x="616" y="6784"/>
                        </a:cubicBezTo>
                        <a:cubicBezTo>
                          <a:pt x="-50" y="8594"/>
                          <a:pt x="-50" y="10594"/>
                          <a:pt x="45" y="11070"/>
                        </a:cubicBezTo>
                        <a:cubicBezTo>
                          <a:pt x="140" y="12118"/>
                          <a:pt x="521" y="14023"/>
                          <a:pt x="1474" y="15642"/>
                        </a:cubicBezTo>
                        <a:cubicBezTo>
                          <a:pt x="2331" y="17261"/>
                          <a:pt x="3665" y="18500"/>
                          <a:pt x="3950" y="18976"/>
                        </a:cubicBezTo>
                        <a:cubicBezTo>
                          <a:pt x="4522" y="20214"/>
                          <a:pt x="6046" y="21643"/>
                          <a:pt x="8998" y="23072"/>
                        </a:cubicBezTo>
                        <a:cubicBezTo>
                          <a:pt x="10427" y="23739"/>
                          <a:pt x="10713" y="23358"/>
                          <a:pt x="12523" y="24405"/>
                        </a:cubicBezTo>
                        <a:cubicBezTo>
                          <a:pt x="14142" y="25358"/>
                          <a:pt x="15761" y="26596"/>
                          <a:pt x="17095" y="27644"/>
                        </a:cubicBezTo>
                        <a:cubicBezTo>
                          <a:pt x="17381" y="27930"/>
                          <a:pt x="23572" y="32311"/>
                          <a:pt x="23286" y="31740"/>
                        </a:cubicBezTo>
                        <a:cubicBezTo>
                          <a:pt x="22143" y="29835"/>
                          <a:pt x="27858" y="34121"/>
                          <a:pt x="29858" y="35359"/>
                        </a:cubicBezTo>
                        <a:cubicBezTo>
                          <a:pt x="31382" y="36311"/>
                          <a:pt x="33097" y="37359"/>
                          <a:pt x="34716" y="38217"/>
                        </a:cubicBezTo>
                        <a:cubicBezTo>
                          <a:pt x="36431" y="39169"/>
                          <a:pt x="36049" y="38883"/>
                          <a:pt x="35859" y="38502"/>
                        </a:cubicBezTo>
                        <a:cubicBezTo>
                          <a:pt x="35669" y="38121"/>
                          <a:pt x="38526" y="40217"/>
                          <a:pt x="38716" y="40312"/>
                        </a:cubicBezTo>
                        <a:cubicBezTo>
                          <a:pt x="39764" y="40979"/>
                          <a:pt x="40907" y="41645"/>
                          <a:pt x="41955" y="42122"/>
                        </a:cubicBezTo>
                        <a:cubicBezTo>
                          <a:pt x="43193" y="42693"/>
                          <a:pt x="47098" y="44312"/>
                          <a:pt x="46908" y="44884"/>
                        </a:cubicBezTo>
                        <a:cubicBezTo>
                          <a:pt x="46718" y="45551"/>
                          <a:pt x="49575" y="47360"/>
                          <a:pt x="51575" y="48218"/>
                        </a:cubicBezTo>
                        <a:cubicBezTo>
                          <a:pt x="53671" y="49170"/>
                          <a:pt x="51861" y="47551"/>
                          <a:pt x="54433" y="48980"/>
                        </a:cubicBezTo>
                        <a:cubicBezTo>
                          <a:pt x="54147" y="49361"/>
                          <a:pt x="53480" y="49361"/>
                          <a:pt x="55481" y="50504"/>
                        </a:cubicBezTo>
                        <a:cubicBezTo>
                          <a:pt x="59862" y="53076"/>
                          <a:pt x="55385" y="48408"/>
                          <a:pt x="53671" y="47265"/>
                        </a:cubicBezTo>
                        <a:close/>
                        <a:moveTo>
                          <a:pt x="157207" y="104034"/>
                        </a:moveTo>
                        <a:cubicBezTo>
                          <a:pt x="155493" y="102606"/>
                          <a:pt x="154350" y="102225"/>
                          <a:pt x="153874" y="102891"/>
                        </a:cubicBezTo>
                        <a:lnTo>
                          <a:pt x="155398" y="103653"/>
                        </a:lnTo>
                        <a:lnTo>
                          <a:pt x="157207" y="104034"/>
                        </a:lnTo>
                        <a:close/>
                        <a:moveTo>
                          <a:pt x="191498" y="116988"/>
                        </a:moveTo>
                        <a:cubicBezTo>
                          <a:pt x="189307" y="115941"/>
                          <a:pt x="186830" y="114893"/>
                          <a:pt x="184640" y="113940"/>
                        </a:cubicBezTo>
                        <a:cubicBezTo>
                          <a:pt x="182068" y="112797"/>
                          <a:pt x="181306" y="112511"/>
                          <a:pt x="179782" y="112416"/>
                        </a:cubicBezTo>
                        <a:cubicBezTo>
                          <a:pt x="178067" y="112226"/>
                          <a:pt x="175496" y="110130"/>
                          <a:pt x="174924" y="111083"/>
                        </a:cubicBezTo>
                        <a:cubicBezTo>
                          <a:pt x="175400" y="110226"/>
                          <a:pt x="169209" y="107177"/>
                          <a:pt x="166732" y="105844"/>
                        </a:cubicBezTo>
                        <a:cubicBezTo>
                          <a:pt x="165780" y="105368"/>
                          <a:pt x="163970" y="104320"/>
                          <a:pt x="163304" y="103844"/>
                        </a:cubicBezTo>
                        <a:cubicBezTo>
                          <a:pt x="163494" y="103463"/>
                          <a:pt x="162161" y="102415"/>
                          <a:pt x="160637" y="101653"/>
                        </a:cubicBezTo>
                        <a:lnTo>
                          <a:pt x="160256" y="102415"/>
                        </a:lnTo>
                        <a:cubicBezTo>
                          <a:pt x="157874" y="101272"/>
                          <a:pt x="157874" y="100510"/>
                          <a:pt x="155398" y="99558"/>
                        </a:cubicBezTo>
                        <a:cubicBezTo>
                          <a:pt x="153398" y="98795"/>
                          <a:pt x="150921" y="97938"/>
                          <a:pt x="149588" y="97843"/>
                        </a:cubicBezTo>
                        <a:cubicBezTo>
                          <a:pt x="149016" y="97843"/>
                          <a:pt x="149397" y="98129"/>
                          <a:pt x="148445" y="97652"/>
                        </a:cubicBezTo>
                        <a:cubicBezTo>
                          <a:pt x="147302" y="97081"/>
                          <a:pt x="146254" y="96510"/>
                          <a:pt x="145301" y="95843"/>
                        </a:cubicBezTo>
                        <a:cubicBezTo>
                          <a:pt x="143491" y="94700"/>
                          <a:pt x="141491" y="93081"/>
                          <a:pt x="139301" y="92414"/>
                        </a:cubicBezTo>
                        <a:cubicBezTo>
                          <a:pt x="137205" y="91747"/>
                          <a:pt x="134062" y="90414"/>
                          <a:pt x="131776" y="88985"/>
                        </a:cubicBezTo>
                        <a:cubicBezTo>
                          <a:pt x="130728" y="88413"/>
                          <a:pt x="130157" y="86985"/>
                          <a:pt x="128918" y="86603"/>
                        </a:cubicBezTo>
                        <a:cubicBezTo>
                          <a:pt x="125965" y="85746"/>
                          <a:pt x="130157" y="88794"/>
                          <a:pt x="125965" y="86603"/>
                        </a:cubicBezTo>
                        <a:cubicBezTo>
                          <a:pt x="122251" y="84699"/>
                          <a:pt x="128156" y="85842"/>
                          <a:pt x="123775" y="83556"/>
                        </a:cubicBezTo>
                        <a:cubicBezTo>
                          <a:pt x="121394" y="82317"/>
                          <a:pt x="122822" y="83841"/>
                          <a:pt x="121298" y="83175"/>
                        </a:cubicBezTo>
                        <a:cubicBezTo>
                          <a:pt x="118727" y="82127"/>
                          <a:pt x="115298" y="80127"/>
                          <a:pt x="112916" y="78793"/>
                        </a:cubicBezTo>
                        <a:cubicBezTo>
                          <a:pt x="107487" y="75840"/>
                          <a:pt x="101010" y="71554"/>
                          <a:pt x="95295" y="68697"/>
                        </a:cubicBezTo>
                        <a:cubicBezTo>
                          <a:pt x="93485" y="67839"/>
                          <a:pt x="93104" y="68030"/>
                          <a:pt x="91676" y="67553"/>
                        </a:cubicBezTo>
                        <a:cubicBezTo>
                          <a:pt x="88437" y="66506"/>
                          <a:pt x="90723" y="66792"/>
                          <a:pt x="90056" y="66125"/>
                        </a:cubicBezTo>
                        <a:cubicBezTo>
                          <a:pt x="89104" y="65268"/>
                          <a:pt x="85103" y="63553"/>
                          <a:pt x="84056" y="63267"/>
                        </a:cubicBezTo>
                        <a:cubicBezTo>
                          <a:pt x="81865" y="63172"/>
                          <a:pt x="81960" y="62696"/>
                          <a:pt x="81103" y="61458"/>
                        </a:cubicBezTo>
                        <a:cubicBezTo>
                          <a:pt x="81007" y="61267"/>
                          <a:pt x="77864" y="61458"/>
                          <a:pt x="78531" y="61839"/>
                        </a:cubicBezTo>
                        <a:cubicBezTo>
                          <a:pt x="77388" y="61172"/>
                          <a:pt x="77769" y="60410"/>
                          <a:pt x="77579" y="60124"/>
                        </a:cubicBezTo>
                        <a:cubicBezTo>
                          <a:pt x="77007" y="59362"/>
                          <a:pt x="74435" y="58314"/>
                          <a:pt x="73292" y="57838"/>
                        </a:cubicBezTo>
                        <a:cubicBezTo>
                          <a:pt x="71959" y="57267"/>
                          <a:pt x="65291" y="54123"/>
                          <a:pt x="67101" y="54123"/>
                        </a:cubicBezTo>
                        <a:cubicBezTo>
                          <a:pt x="69292" y="54123"/>
                          <a:pt x="62434" y="51647"/>
                          <a:pt x="61100" y="50885"/>
                        </a:cubicBezTo>
                        <a:cubicBezTo>
                          <a:pt x="57576" y="49075"/>
                          <a:pt x="59576" y="47551"/>
                          <a:pt x="56147" y="46503"/>
                        </a:cubicBezTo>
                        <a:cubicBezTo>
                          <a:pt x="55671" y="47265"/>
                          <a:pt x="59576" y="50980"/>
                          <a:pt x="61291" y="52599"/>
                        </a:cubicBezTo>
                        <a:cubicBezTo>
                          <a:pt x="61481" y="52790"/>
                          <a:pt x="64529" y="55647"/>
                          <a:pt x="64720" y="55361"/>
                        </a:cubicBezTo>
                        <a:cubicBezTo>
                          <a:pt x="66053" y="55743"/>
                          <a:pt x="66625" y="56028"/>
                          <a:pt x="68054" y="57076"/>
                        </a:cubicBezTo>
                        <a:cubicBezTo>
                          <a:pt x="69768" y="58410"/>
                          <a:pt x="72054" y="60124"/>
                          <a:pt x="74435" y="60981"/>
                        </a:cubicBezTo>
                        <a:cubicBezTo>
                          <a:pt x="76436" y="61743"/>
                          <a:pt x="76721" y="61458"/>
                          <a:pt x="78340" y="62886"/>
                        </a:cubicBezTo>
                        <a:cubicBezTo>
                          <a:pt x="81103" y="64410"/>
                          <a:pt x="86532" y="66030"/>
                          <a:pt x="85770" y="67173"/>
                        </a:cubicBezTo>
                        <a:cubicBezTo>
                          <a:pt x="86341" y="66315"/>
                          <a:pt x="91676" y="70030"/>
                          <a:pt x="93771" y="70983"/>
                        </a:cubicBezTo>
                        <a:cubicBezTo>
                          <a:pt x="96057" y="72030"/>
                          <a:pt x="94438" y="70697"/>
                          <a:pt x="96152" y="71268"/>
                        </a:cubicBezTo>
                        <a:cubicBezTo>
                          <a:pt x="97676" y="71744"/>
                          <a:pt x="98248" y="72983"/>
                          <a:pt x="98153" y="73173"/>
                        </a:cubicBezTo>
                        <a:cubicBezTo>
                          <a:pt x="97486" y="74221"/>
                          <a:pt x="101486" y="75269"/>
                          <a:pt x="103868" y="76412"/>
                        </a:cubicBezTo>
                        <a:cubicBezTo>
                          <a:pt x="104915" y="76888"/>
                          <a:pt x="112821" y="81365"/>
                          <a:pt x="112154" y="81174"/>
                        </a:cubicBezTo>
                        <a:cubicBezTo>
                          <a:pt x="112916" y="81365"/>
                          <a:pt x="110726" y="80412"/>
                          <a:pt x="112059" y="80698"/>
                        </a:cubicBezTo>
                        <a:cubicBezTo>
                          <a:pt x="112726" y="80793"/>
                          <a:pt x="114155" y="81555"/>
                          <a:pt x="114916" y="82032"/>
                        </a:cubicBezTo>
                        <a:cubicBezTo>
                          <a:pt x="116155" y="82698"/>
                          <a:pt x="118346" y="83746"/>
                          <a:pt x="119107" y="84508"/>
                        </a:cubicBezTo>
                        <a:cubicBezTo>
                          <a:pt x="119870" y="85175"/>
                          <a:pt x="119489" y="85460"/>
                          <a:pt x="121584" y="86223"/>
                        </a:cubicBezTo>
                        <a:cubicBezTo>
                          <a:pt x="123108" y="86794"/>
                          <a:pt x="123489" y="86413"/>
                          <a:pt x="124632" y="86794"/>
                        </a:cubicBezTo>
                        <a:cubicBezTo>
                          <a:pt x="126632" y="87556"/>
                          <a:pt x="129109" y="89556"/>
                          <a:pt x="130633" y="90509"/>
                        </a:cubicBezTo>
                        <a:cubicBezTo>
                          <a:pt x="132443" y="91652"/>
                          <a:pt x="134443" y="92795"/>
                          <a:pt x="136538" y="93843"/>
                        </a:cubicBezTo>
                        <a:cubicBezTo>
                          <a:pt x="138634" y="94890"/>
                          <a:pt x="140729" y="95843"/>
                          <a:pt x="142730" y="96510"/>
                        </a:cubicBezTo>
                        <a:cubicBezTo>
                          <a:pt x="143682" y="96795"/>
                          <a:pt x="145778" y="97081"/>
                          <a:pt x="146730" y="97557"/>
                        </a:cubicBezTo>
                        <a:cubicBezTo>
                          <a:pt x="146444" y="97462"/>
                          <a:pt x="145206" y="97652"/>
                          <a:pt x="145397" y="97938"/>
                        </a:cubicBezTo>
                        <a:cubicBezTo>
                          <a:pt x="145778" y="98415"/>
                          <a:pt x="149588" y="100129"/>
                          <a:pt x="150445" y="100510"/>
                        </a:cubicBezTo>
                        <a:cubicBezTo>
                          <a:pt x="151969" y="101082"/>
                          <a:pt x="151397" y="100319"/>
                          <a:pt x="153207" y="101177"/>
                        </a:cubicBezTo>
                        <a:cubicBezTo>
                          <a:pt x="154636" y="101844"/>
                          <a:pt x="156160" y="102606"/>
                          <a:pt x="157493" y="103368"/>
                        </a:cubicBezTo>
                        <a:cubicBezTo>
                          <a:pt x="161208" y="105558"/>
                          <a:pt x="160922" y="106225"/>
                          <a:pt x="165304" y="107749"/>
                        </a:cubicBezTo>
                        <a:cubicBezTo>
                          <a:pt x="167209" y="108130"/>
                          <a:pt x="169019" y="109083"/>
                          <a:pt x="171209" y="110130"/>
                        </a:cubicBezTo>
                        <a:cubicBezTo>
                          <a:pt x="172162" y="110607"/>
                          <a:pt x="173019" y="110035"/>
                          <a:pt x="175115" y="111083"/>
                        </a:cubicBezTo>
                        <a:cubicBezTo>
                          <a:pt x="175115" y="111369"/>
                          <a:pt x="173210" y="111559"/>
                          <a:pt x="175686" y="112416"/>
                        </a:cubicBezTo>
                        <a:cubicBezTo>
                          <a:pt x="177305" y="112988"/>
                          <a:pt x="178448" y="112988"/>
                          <a:pt x="179782" y="113274"/>
                        </a:cubicBezTo>
                        <a:cubicBezTo>
                          <a:pt x="176543" y="112607"/>
                          <a:pt x="183401" y="115464"/>
                          <a:pt x="184640" y="116131"/>
                        </a:cubicBezTo>
                        <a:cubicBezTo>
                          <a:pt x="186735" y="117274"/>
                          <a:pt x="184354" y="116893"/>
                          <a:pt x="187021" y="118131"/>
                        </a:cubicBezTo>
                        <a:cubicBezTo>
                          <a:pt x="189593" y="119274"/>
                          <a:pt x="190640" y="117465"/>
                          <a:pt x="187402" y="116036"/>
                        </a:cubicBezTo>
                        <a:lnTo>
                          <a:pt x="189593" y="116988"/>
                        </a:lnTo>
                        <a:cubicBezTo>
                          <a:pt x="191498" y="118036"/>
                          <a:pt x="194546" y="118512"/>
                          <a:pt x="191498" y="116988"/>
                        </a:cubicBezTo>
                        <a:close/>
                        <a:moveTo>
                          <a:pt x="321799" y="169281"/>
                        </a:moveTo>
                        <a:cubicBezTo>
                          <a:pt x="319895" y="168042"/>
                          <a:pt x="318752" y="167757"/>
                          <a:pt x="318371" y="168519"/>
                        </a:cubicBezTo>
                        <a:lnTo>
                          <a:pt x="319990" y="169090"/>
                        </a:lnTo>
                        <a:lnTo>
                          <a:pt x="321799" y="169281"/>
                        </a:lnTo>
                        <a:close/>
                        <a:moveTo>
                          <a:pt x="522777" y="227288"/>
                        </a:moveTo>
                        <a:cubicBezTo>
                          <a:pt x="519253" y="225573"/>
                          <a:pt x="518396" y="226716"/>
                          <a:pt x="520967" y="227288"/>
                        </a:cubicBezTo>
                        <a:lnTo>
                          <a:pt x="522777" y="227288"/>
                        </a:lnTo>
                        <a:close/>
                        <a:moveTo>
                          <a:pt x="212548" y="127847"/>
                        </a:moveTo>
                        <a:cubicBezTo>
                          <a:pt x="210262" y="126799"/>
                          <a:pt x="210929" y="126227"/>
                          <a:pt x="212929" y="127085"/>
                        </a:cubicBezTo>
                        <a:cubicBezTo>
                          <a:pt x="213881" y="127847"/>
                          <a:pt x="215215" y="128990"/>
                          <a:pt x="212548" y="127847"/>
                        </a:cubicBezTo>
                        <a:close/>
                        <a:moveTo>
                          <a:pt x="271603" y="151469"/>
                        </a:moveTo>
                        <a:cubicBezTo>
                          <a:pt x="271412" y="151850"/>
                          <a:pt x="269507" y="151469"/>
                          <a:pt x="268269" y="150516"/>
                        </a:cubicBezTo>
                        <a:cubicBezTo>
                          <a:pt x="266555" y="149278"/>
                          <a:pt x="266650" y="147944"/>
                          <a:pt x="270365" y="150040"/>
                        </a:cubicBezTo>
                        <a:cubicBezTo>
                          <a:pt x="271127" y="150611"/>
                          <a:pt x="271793" y="151183"/>
                          <a:pt x="271603" y="151469"/>
                        </a:cubicBezTo>
                        <a:close/>
                        <a:moveTo>
                          <a:pt x="366757" y="186235"/>
                        </a:moveTo>
                        <a:lnTo>
                          <a:pt x="367234" y="185092"/>
                        </a:lnTo>
                        <a:cubicBezTo>
                          <a:pt x="368377" y="185854"/>
                          <a:pt x="369806" y="187187"/>
                          <a:pt x="366757" y="186235"/>
                        </a:cubicBezTo>
                        <a:close/>
                        <a:moveTo>
                          <a:pt x="417526" y="202237"/>
                        </a:moveTo>
                        <a:cubicBezTo>
                          <a:pt x="415049" y="201570"/>
                          <a:pt x="415716" y="200903"/>
                          <a:pt x="417812" y="201475"/>
                        </a:cubicBezTo>
                        <a:cubicBezTo>
                          <a:pt x="418764" y="202047"/>
                          <a:pt x="420288" y="202904"/>
                          <a:pt x="417526" y="202237"/>
                        </a:cubicBezTo>
                        <a:close/>
                        <a:moveTo>
                          <a:pt x="438957" y="208524"/>
                        </a:moveTo>
                        <a:cubicBezTo>
                          <a:pt x="436481" y="207857"/>
                          <a:pt x="437147" y="207190"/>
                          <a:pt x="439243" y="207761"/>
                        </a:cubicBezTo>
                        <a:cubicBezTo>
                          <a:pt x="443053" y="208714"/>
                          <a:pt x="442957" y="209571"/>
                          <a:pt x="438957" y="208524"/>
                        </a:cubicBezTo>
                        <a:close/>
                        <a:moveTo>
                          <a:pt x="767855" y="256910"/>
                        </a:moveTo>
                        <a:cubicBezTo>
                          <a:pt x="770141" y="257006"/>
                          <a:pt x="771380" y="253958"/>
                          <a:pt x="767855" y="253672"/>
                        </a:cubicBezTo>
                        <a:cubicBezTo>
                          <a:pt x="766617" y="253577"/>
                          <a:pt x="761855" y="253196"/>
                          <a:pt x="761283" y="253482"/>
                        </a:cubicBezTo>
                        <a:cubicBezTo>
                          <a:pt x="759949" y="254053"/>
                          <a:pt x="760045" y="254625"/>
                          <a:pt x="755949" y="253958"/>
                        </a:cubicBezTo>
                        <a:cubicBezTo>
                          <a:pt x="752520" y="253577"/>
                          <a:pt x="748615" y="253291"/>
                          <a:pt x="745091" y="253291"/>
                        </a:cubicBezTo>
                        <a:cubicBezTo>
                          <a:pt x="742805" y="253291"/>
                          <a:pt x="740995" y="254148"/>
                          <a:pt x="739280" y="253958"/>
                        </a:cubicBezTo>
                        <a:cubicBezTo>
                          <a:pt x="736423" y="253672"/>
                          <a:pt x="736137" y="252434"/>
                          <a:pt x="732708" y="252148"/>
                        </a:cubicBezTo>
                        <a:cubicBezTo>
                          <a:pt x="730708" y="251958"/>
                          <a:pt x="732137" y="252910"/>
                          <a:pt x="731946" y="253101"/>
                        </a:cubicBezTo>
                        <a:cubicBezTo>
                          <a:pt x="730232" y="253005"/>
                          <a:pt x="729470" y="251862"/>
                          <a:pt x="727565" y="252148"/>
                        </a:cubicBezTo>
                        <a:cubicBezTo>
                          <a:pt x="727088" y="252243"/>
                          <a:pt x="726326" y="254339"/>
                          <a:pt x="723469" y="253482"/>
                        </a:cubicBezTo>
                        <a:cubicBezTo>
                          <a:pt x="722231" y="253101"/>
                          <a:pt x="723659" y="252624"/>
                          <a:pt x="721183" y="252243"/>
                        </a:cubicBezTo>
                        <a:cubicBezTo>
                          <a:pt x="720230" y="252053"/>
                          <a:pt x="718421" y="252053"/>
                          <a:pt x="717373" y="252053"/>
                        </a:cubicBezTo>
                        <a:cubicBezTo>
                          <a:pt x="714611" y="252148"/>
                          <a:pt x="718040" y="253291"/>
                          <a:pt x="712991" y="253101"/>
                        </a:cubicBezTo>
                        <a:cubicBezTo>
                          <a:pt x="713277" y="252624"/>
                          <a:pt x="712801" y="252148"/>
                          <a:pt x="711372" y="251767"/>
                        </a:cubicBezTo>
                        <a:cubicBezTo>
                          <a:pt x="709467" y="251481"/>
                          <a:pt x="706324" y="251005"/>
                          <a:pt x="706229" y="251862"/>
                        </a:cubicBezTo>
                        <a:cubicBezTo>
                          <a:pt x="706324" y="250719"/>
                          <a:pt x="703657" y="250910"/>
                          <a:pt x="701085" y="251386"/>
                        </a:cubicBezTo>
                        <a:cubicBezTo>
                          <a:pt x="701180" y="250719"/>
                          <a:pt x="689750" y="250815"/>
                          <a:pt x="688417" y="250529"/>
                        </a:cubicBezTo>
                        <a:cubicBezTo>
                          <a:pt x="693656" y="251100"/>
                          <a:pt x="692894" y="252053"/>
                          <a:pt x="687750" y="251195"/>
                        </a:cubicBezTo>
                        <a:cubicBezTo>
                          <a:pt x="684321" y="250624"/>
                          <a:pt x="680702" y="250148"/>
                          <a:pt x="677178" y="249767"/>
                        </a:cubicBezTo>
                        <a:cubicBezTo>
                          <a:pt x="677082" y="250719"/>
                          <a:pt x="686131" y="251767"/>
                          <a:pt x="688988" y="252243"/>
                        </a:cubicBezTo>
                        <a:lnTo>
                          <a:pt x="680702" y="251386"/>
                        </a:lnTo>
                        <a:cubicBezTo>
                          <a:pt x="678892" y="251195"/>
                          <a:pt x="676034" y="250815"/>
                          <a:pt x="675177" y="250243"/>
                        </a:cubicBezTo>
                        <a:cubicBezTo>
                          <a:pt x="674415" y="249672"/>
                          <a:pt x="676415" y="249672"/>
                          <a:pt x="674224" y="249100"/>
                        </a:cubicBezTo>
                        <a:cubicBezTo>
                          <a:pt x="669653" y="248052"/>
                          <a:pt x="668224" y="249005"/>
                          <a:pt x="663938" y="248624"/>
                        </a:cubicBezTo>
                        <a:cubicBezTo>
                          <a:pt x="660128" y="248243"/>
                          <a:pt x="657651" y="247576"/>
                          <a:pt x="655270" y="246719"/>
                        </a:cubicBezTo>
                        <a:cubicBezTo>
                          <a:pt x="655174" y="247290"/>
                          <a:pt x="652222" y="247671"/>
                          <a:pt x="650412" y="247671"/>
                        </a:cubicBezTo>
                        <a:cubicBezTo>
                          <a:pt x="647555" y="247767"/>
                          <a:pt x="648983" y="247005"/>
                          <a:pt x="648126" y="246909"/>
                        </a:cubicBezTo>
                        <a:cubicBezTo>
                          <a:pt x="646221" y="246719"/>
                          <a:pt x="646507" y="247385"/>
                          <a:pt x="646507" y="247671"/>
                        </a:cubicBezTo>
                        <a:cubicBezTo>
                          <a:pt x="646602" y="247385"/>
                          <a:pt x="647936" y="246624"/>
                          <a:pt x="646983" y="246338"/>
                        </a:cubicBezTo>
                        <a:cubicBezTo>
                          <a:pt x="645364" y="245861"/>
                          <a:pt x="641744" y="245671"/>
                          <a:pt x="640030" y="245576"/>
                        </a:cubicBezTo>
                        <a:cubicBezTo>
                          <a:pt x="638030" y="245481"/>
                          <a:pt x="634505" y="245195"/>
                          <a:pt x="633267" y="245481"/>
                        </a:cubicBezTo>
                        <a:cubicBezTo>
                          <a:pt x="632410" y="245671"/>
                          <a:pt x="632315" y="245861"/>
                          <a:pt x="630410" y="245576"/>
                        </a:cubicBezTo>
                        <a:cubicBezTo>
                          <a:pt x="629362" y="245385"/>
                          <a:pt x="628409" y="245195"/>
                          <a:pt x="628028" y="244909"/>
                        </a:cubicBezTo>
                        <a:cubicBezTo>
                          <a:pt x="627647" y="244528"/>
                          <a:pt x="627266" y="244623"/>
                          <a:pt x="625742" y="244433"/>
                        </a:cubicBezTo>
                        <a:cubicBezTo>
                          <a:pt x="623742" y="244242"/>
                          <a:pt x="621837" y="244528"/>
                          <a:pt x="619741" y="244337"/>
                        </a:cubicBezTo>
                        <a:cubicBezTo>
                          <a:pt x="617646" y="244147"/>
                          <a:pt x="615455" y="243766"/>
                          <a:pt x="613360" y="243385"/>
                        </a:cubicBezTo>
                        <a:cubicBezTo>
                          <a:pt x="612026" y="243099"/>
                          <a:pt x="610216" y="242337"/>
                          <a:pt x="609455" y="242147"/>
                        </a:cubicBezTo>
                        <a:cubicBezTo>
                          <a:pt x="608978" y="242052"/>
                          <a:pt x="609645" y="242528"/>
                          <a:pt x="609074" y="242433"/>
                        </a:cubicBezTo>
                        <a:lnTo>
                          <a:pt x="607359" y="242147"/>
                        </a:lnTo>
                        <a:lnTo>
                          <a:pt x="599168" y="240813"/>
                        </a:lnTo>
                        <a:cubicBezTo>
                          <a:pt x="596405" y="240337"/>
                          <a:pt x="590690" y="239194"/>
                          <a:pt x="590500" y="240051"/>
                        </a:cubicBezTo>
                        <a:cubicBezTo>
                          <a:pt x="590690" y="239385"/>
                          <a:pt x="584880" y="238337"/>
                          <a:pt x="582689" y="237956"/>
                        </a:cubicBezTo>
                        <a:cubicBezTo>
                          <a:pt x="579546" y="237480"/>
                          <a:pt x="579070" y="237956"/>
                          <a:pt x="576022" y="237384"/>
                        </a:cubicBezTo>
                        <a:cubicBezTo>
                          <a:pt x="574784" y="237099"/>
                          <a:pt x="575831" y="236718"/>
                          <a:pt x="574593" y="236336"/>
                        </a:cubicBezTo>
                        <a:cubicBezTo>
                          <a:pt x="573450" y="235956"/>
                          <a:pt x="571926" y="235765"/>
                          <a:pt x="570593" y="235575"/>
                        </a:cubicBezTo>
                        <a:cubicBezTo>
                          <a:pt x="568973" y="235384"/>
                          <a:pt x="567164" y="235194"/>
                          <a:pt x="565640" y="235098"/>
                        </a:cubicBezTo>
                        <a:cubicBezTo>
                          <a:pt x="564687" y="235098"/>
                          <a:pt x="565068" y="235575"/>
                          <a:pt x="565068" y="235765"/>
                        </a:cubicBezTo>
                        <a:cubicBezTo>
                          <a:pt x="565354" y="234717"/>
                          <a:pt x="561163" y="234908"/>
                          <a:pt x="559353" y="234527"/>
                        </a:cubicBezTo>
                        <a:cubicBezTo>
                          <a:pt x="557067" y="234146"/>
                          <a:pt x="560115" y="233003"/>
                          <a:pt x="556781" y="232622"/>
                        </a:cubicBezTo>
                        <a:cubicBezTo>
                          <a:pt x="552686" y="232241"/>
                          <a:pt x="554114" y="233765"/>
                          <a:pt x="552590" y="234241"/>
                        </a:cubicBezTo>
                        <a:cubicBezTo>
                          <a:pt x="551352" y="234622"/>
                          <a:pt x="548114" y="232622"/>
                          <a:pt x="548304" y="232527"/>
                        </a:cubicBezTo>
                        <a:cubicBezTo>
                          <a:pt x="547542" y="232717"/>
                          <a:pt x="548114" y="233003"/>
                          <a:pt x="546018" y="232622"/>
                        </a:cubicBezTo>
                        <a:cubicBezTo>
                          <a:pt x="545447" y="232527"/>
                          <a:pt x="543828" y="232050"/>
                          <a:pt x="543351" y="232050"/>
                        </a:cubicBezTo>
                        <a:cubicBezTo>
                          <a:pt x="542684" y="232050"/>
                          <a:pt x="543256" y="232431"/>
                          <a:pt x="542684" y="232527"/>
                        </a:cubicBezTo>
                        <a:cubicBezTo>
                          <a:pt x="542018" y="232622"/>
                          <a:pt x="540494" y="232241"/>
                          <a:pt x="539541" y="232050"/>
                        </a:cubicBezTo>
                        <a:cubicBezTo>
                          <a:pt x="539827" y="231574"/>
                          <a:pt x="539541" y="231193"/>
                          <a:pt x="537160" y="230812"/>
                        </a:cubicBezTo>
                        <a:cubicBezTo>
                          <a:pt x="533921" y="230336"/>
                          <a:pt x="533255" y="230431"/>
                          <a:pt x="533064" y="229478"/>
                        </a:cubicBezTo>
                        <a:cubicBezTo>
                          <a:pt x="532969" y="229193"/>
                          <a:pt x="528683" y="228240"/>
                          <a:pt x="528206" y="228335"/>
                        </a:cubicBezTo>
                        <a:cubicBezTo>
                          <a:pt x="527444" y="228526"/>
                          <a:pt x="528778" y="228907"/>
                          <a:pt x="526873" y="228621"/>
                        </a:cubicBezTo>
                        <a:cubicBezTo>
                          <a:pt x="524682" y="228240"/>
                          <a:pt x="522301" y="227669"/>
                          <a:pt x="520205" y="227097"/>
                        </a:cubicBezTo>
                        <a:cubicBezTo>
                          <a:pt x="517919" y="226526"/>
                          <a:pt x="517729" y="226050"/>
                          <a:pt x="515824" y="225383"/>
                        </a:cubicBezTo>
                        <a:cubicBezTo>
                          <a:pt x="514109" y="224811"/>
                          <a:pt x="511252" y="224144"/>
                          <a:pt x="509632" y="224144"/>
                        </a:cubicBezTo>
                        <a:cubicBezTo>
                          <a:pt x="507442" y="224144"/>
                          <a:pt x="502965" y="222240"/>
                          <a:pt x="503251" y="222240"/>
                        </a:cubicBezTo>
                        <a:cubicBezTo>
                          <a:pt x="500584" y="222240"/>
                          <a:pt x="505632" y="224144"/>
                          <a:pt x="505537" y="224430"/>
                        </a:cubicBezTo>
                        <a:cubicBezTo>
                          <a:pt x="505537" y="224526"/>
                          <a:pt x="502679" y="223954"/>
                          <a:pt x="502679" y="223668"/>
                        </a:cubicBezTo>
                        <a:cubicBezTo>
                          <a:pt x="502584" y="223192"/>
                          <a:pt x="499631" y="222716"/>
                          <a:pt x="498107" y="222525"/>
                        </a:cubicBezTo>
                        <a:cubicBezTo>
                          <a:pt x="494869" y="222240"/>
                          <a:pt x="496488" y="221763"/>
                          <a:pt x="494869" y="220906"/>
                        </a:cubicBezTo>
                        <a:cubicBezTo>
                          <a:pt x="493821" y="220335"/>
                          <a:pt x="493249" y="220811"/>
                          <a:pt x="492869" y="220811"/>
                        </a:cubicBezTo>
                        <a:cubicBezTo>
                          <a:pt x="492773" y="221192"/>
                          <a:pt x="490487" y="220716"/>
                          <a:pt x="489249" y="220430"/>
                        </a:cubicBezTo>
                        <a:cubicBezTo>
                          <a:pt x="485915" y="219763"/>
                          <a:pt x="485534" y="219382"/>
                          <a:pt x="482582" y="219382"/>
                        </a:cubicBezTo>
                        <a:cubicBezTo>
                          <a:pt x="482296" y="219382"/>
                          <a:pt x="480105" y="219192"/>
                          <a:pt x="479819" y="219001"/>
                        </a:cubicBezTo>
                        <a:cubicBezTo>
                          <a:pt x="478962" y="218620"/>
                          <a:pt x="483248" y="218525"/>
                          <a:pt x="479915" y="217572"/>
                        </a:cubicBezTo>
                        <a:cubicBezTo>
                          <a:pt x="476771" y="216525"/>
                          <a:pt x="472961" y="215667"/>
                          <a:pt x="469723" y="214715"/>
                        </a:cubicBezTo>
                        <a:cubicBezTo>
                          <a:pt x="470104" y="214810"/>
                          <a:pt x="472580" y="215477"/>
                          <a:pt x="472295" y="215762"/>
                        </a:cubicBezTo>
                        <a:cubicBezTo>
                          <a:pt x="472104" y="215953"/>
                          <a:pt x="467056" y="214334"/>
                          <a:pt x="466961" y="214715"/>
                        </a:cubicBezTo>
                        <a:cubicBezTo>
                          <a:pt x="467056" y="214524"/>
                          <a:pt x="470961" y="216239"/>
                          <a:pt x="470009" y="216048"/>
                        </a:cubicBezTo>
                        <a:cubicBezTo>
                          <a:pt x="467627" y="215572"/>
                          <a:pt x="464008" y="215477"/>
                          <a:pt x="464294" y="214524"/>
                        </a:cubicBezTo>
                        <a:cubicBezTo>
                          <a:pt x="464960" y="214429"/>
                          <a:pt x="466103" y="214334"/>
                          <a:pt x="464294" y="213762"/>
                        </a:cubicBezTo>
                        <a:cubicBezTo>
                          <a:pt x="461627" y="212905"/>
                          <a:pt x="457721" y="211762"/>
                          <a:pt x="454959" y="211191"/>
                        </a:cubicBezTo>
                        <a:cubicBezTo>
                          <a:pt x="452768" y="210714"/>
                          <a:pt x="454578" y="211952"/>
                          <a:pt x="454197" y="212238"/>
                        </a:cubicBezTo>
                        <a:cubicBezTo>
                          <a:pt x="452768" y="211857"/>
                          <a:pt x="447720" y="210048"/>
                          <a:pt x="447053" y="209476"/>
                        </a:cubicBezTo>
                        <a:cubicBezTo>
                          <a:pt x="446387" y="209000"/>
                          <a:pt x="450863" y="210048"/>
                          <a:pt x="451435" y="210143"/>
                        </a:cubicBezTo>
                        <a:cubicBezTo>
                          <a:pt x="449435" y="209571"/>
                          <a:pt x="445244" y="208619"/>
                          <a:pt x="443815" y="207857"/>
                        </a:cubicBezTo>
                        <a:cubicBezTo>
                          <a:pt x="442672" y="207190"/>
                          <a:pt x="443434" y="206619"/>
                          <a:pt x="443624" y="206237"/>
                        </a:cubicBezTo>
                        <a:cubicBezTo>
                          <a:pt x="442005" y="206523"/>
                          <a:pt x="440862" y="206904"/>
                          <a:pt x="438576" y="206904"/>
                        </a:cubicBezTo>
                        <a:cubicBezTo>
                          <a:pt x="437433" y="206904"/>
                          <a:pt x="435433" y="206142"/>
                          <a:pt x="433909" y="205952"/>
                        </a:cubicBezTo>
                        <a:cubicBezTo>
                          <a:pt x="433147" y="205857"/>
                          <a:pt x="431813" y="206142"/>
                          <a:pt x="430765" y="205476"/>
                        </a:cubicBezTo>
                        <a:cubicBezTo>
                          <a:pt x="429623" y="204618"/>
                          <a:pt x="432766" y="204809"/>
                          <a:pt x="432004" y="204047"/>
                        </a:cubicBezTo>
                        <a:cubicBezTo>
                          <a:pt x="431432" y="203380"/>
                          <a:pt x="428670" y="203094"/>
                          <a:pt x="427718" y="202999"/>
                        </a:cubicBezTo>
                        <a:cubicBezTo>
                          <a:pt x="426479" y="202904"/>
                          <a:pt x="426384" y="203094"/>
                          <a:pt x="424860" y="202809"/>
                        </a:cubicBezTo>
                        <a:cubicBezTo>
                          <a:pt x="423050" y="202332"/>
                          <a:pt x="421336" y="201951"/>
                          <a:pt x="419621" y="201475"/>
                        </a:cubicBezTo>
                        <a:cubicBezTo>
                          <a:pt x="415526" y="200427"/>
                          <a:pt x="409906" y="198427"/>
                          <a:pt x="406001" y="197665"/>
                        </a:cubicBezTo>
                        <a:cubicBezTo>
                          <a:pt x="405048" y="197475"/>
                          <a:pt x="404667" y="197856"/>
                          <a:pt x="403619" y="197284"/>
                        </a:cubicBezTo>
                        <a:cubicBezTo>
                          <a:pt x="402190" y="196617"/>
                          <a:pt x="402095" y="196046"/>
                          <a:pt x="400571" y="195379"/>
                        </a:cubicBezTo>
                        <a:cubicBezTo>
                          <a:pt x="397428" y="193950"/>
                          <a:pt x="392380" y="192141"/>
                          <a:pt x="388856" y="191474"/>
                        </a:cubicBezTo>
                        <a:cubicBezTo>
                          <a:pt x="388189" y="191378"/>
                          <a:pt x="386665" y="191474"/>
                          <a:pt x="386284" y="191283"/>
                        </a:cubicBezTo>
                        <a:cubicBezTo>
                          <a:pt x="385046" y="190712"/>
                          <a:pt x="386570" y="190331"/>
                          <a:pt x="384379" y="189664"/>
                        </a:cubicBezTo>
                        <a:cubicBezTo>
                          <a:pt x="384379" y="189664"/>
                          <a:pt x="383522" y="190140"/>
                          <a:pt x="381807" y="189569"/>
                        </a:cubicBezTo>
                        <a:cubicBezTo>
                          <a:pt x="380664" y="189188"/>
                          <a:pt x="379235" y="188711"/>
                          <a:pt x="378854" y="188997"/>
                        </a:cubicBezTo>
                        <a:cubicBezTo>
                          <a:pt x="378092" y="189569"/>
                          <a:pt x="377521" y="189378"/>
                          <a:pt x="375044" y="189188"/>
                        </a:cubicBezTo>
                        <a:cubicBezTo>
                          <a:pt x="374473" y="188807"/>
                          <a:pt x="372949" y="186902"/>
                          <a:pt x="373711" y="187283"/>
                        </a:cubicBezTo>
                        <a:cubicBezTo>
                          <a:pt x="374378" y="187569"/>
                          <a:pt x="375711" y="188331"/>
                          <a:pt x="376949" y="188331"/>
                        </a:cubicBezTo>
                        <a:cubicBezTo>
                          <a:pt x="377711" y="188331"/>
                          <a:pt x="377140" y="188045"/>
                          <a:pt x="376378" y="187759"/>
                        </a:cubicBezTo>
                        <a:cubicBezTo>
                          <a:pt x="374949" y="187187"/>
                          <a:pt x="370377" y="186426"/>
                          <a:pt x="369424" y="185473"/>
                        </a:cubicBezTo>
                        <a:cubicBezTo>
                          <a:pt x="368663" y="184711"/>
                          <a:pt x="360376" y="182806"/>
                          <a:pt x="357804" y="181949"/>
                        </a:cubicBezTo>
                        <a:cubicBezTo>
                          <a:pt x="357518" y="182616"/>
                          <a:pt x="359233" y="183092"/>
                          <a:pt x="358947" y="183663"/>
                        </a:cubicBezTo>
                        <a:cubicBezTo>
                          <a:pt x="357137" y="183092"/>
                          <a:pt x="355804" y="181853"/>
                          <a:pt x="354947" y="181663"/>
                        </a:cubicBezTo>
                        <a:cubicBezTo>
                          <a:pt x="353327" y="181282"/>
                          <a:pt x="351994" y="181568"/>
                          <a:pt x="350660" y="181473"/>
                        </a:cubicBezTo>
                        <a:cubicBezTo>
                          <a:pt x="350184" y="180806"/>
                          <a:pt x="342183" y="175091"/>
                          <a:pt x="341612" y="176424"/>
                        </a:cubicBezTo>
                        <a:cubicBezTo>
                          <a:pt x="342659" y="176901"/>
                          <a:pt x="343040" y="176805"/>
                          <a:pt x="343516" y="176901"/>
                        </a:cubicBezTo>
                        <a:cubicBezTo>
                          <a:pt x="344469" y="177091"/>
                          <a:pt x="342850" y="177567"/>
                          <a:pt x="342469" y="177472"/>
                        </a:cubicBezTo>
                        <a:cubicBezTo>
                          <a:pt x="341612" y="177377"/>
                          <a:pt x="340183" y="176996"/>
                          <a:pt x="339135" y="176519"/>
                        </a:cubicBezTo>
                        <a:cubicBezTo>
                          <a:pt x="336373" y="175377"/>
                          <a:pt x="339897" y="175472"/>
                          <a:pt x="336659" y="174138"/>
                        </a:cubicBezTo>
                        <a:cubicBezTo>
                          <a:pt x="335230" y="173567"/>
                          <a:pt x="332944" y="172710"/>
                          <a:pt x="331515" y="172233"/>
                        </a:cubicBezTo>
                        <a:cubicBezTo>
                          <a:pt x="329610" y="171757"/>
                          <a:pt x="330753" y="172710"/>
                          <a:pt x="328181" y="171852"/>
                        </a:cubicBezTo>
                        <a:cubicBezTo>
                          <a:pt x="326467" y="171281"/>
                          <a:pt x="325324" y="170900"/>
                          <a:pt x="325514" y="170424"/>
                        </a:cubicBezTo>
                        <a:cubicBezTo>
                          <a:pt x="325800" y="170424"/>
                          <a:pt x="326848" y="170424"/>
                          <a:pt x="326657" y="170233"/>
                        </a:cubicBezTo>
                        <a:cubicBezTo>
                          <a:pt x="326467" y="169947"/>
                          <a:pt x="318466" y="169090"/>
                          <a:pt x="317513" y="168042"/>
                        </a:cubicBezTo>
                        <a:cubicBezTo>
                          <a:pt x="316751" y="167280"/>
                          <a:pt x="317704" y="167090"/>
                          <a:pt x="314751" y="165947"/>
                        </a:cubicBezTo>
                        <a:cubicBezTo>
                          <a:pt x="314084" y="165661"/>
                          <a:pt x="310941" y="164709"/>
                          <a:pt x="310370" y="164518"/>
                        </a:cubicBezTo>
                        <a:cubicBezTo>
                          <a:pt x="310846" y="164613"/>
                          <a:pt x="316180" y="167852"/>
                          <a:pt x="313513" y="166804"/>
                        </a:cubicBezTo>
                        <a:cubicBezTo>
                          <a:pt x="311322" y="165947"/>
                          <a:pt x="309417" y="164994"/>
                          <a:pt x="307131" y="164232"/>
                        </a:cubicBezTo>
                        <a:lnTo>
                          <a:pt x="303607" y="162994"/>
                        </a:lnTo>
                        <a:cubicBezTo>
                          <a:pt x="302845" y="162613"/>
                          <a:pt x="302464" y="162518"/>
                          <a:pt x="302369" y="162708"/>
                        </a:cubicBezTo>
                        <a:cubicBezTo>
                          <a:pt x="301416" y="162423"/>
                          <a:pt x="303512" y="162137"/>
                          <a:pt x="303416" y="161946"/>
                        </a:cubicBezTo>
                        <a:cubicBezTo>
                          <a:pt x="303226" y="161470"/>
                          <a:pt x="300845" y="161089"/>
                          <a:pt x="300368" y="161089"/>
                        </a:cubicBezTo>
                        <a:cubicBezTo>
                          <a:pt x="299702" y="161089"/>
                          <a:pt x="298273" y="161089"/>
                          <a:pt x="297035" y="160422"/>
                        </a:cubicBezTo>
                        <a:cubicBezTo>
                          <a:pt x="295891" y="159756"/>
                          <a:pt x="297035" y="159756"/>
                          <a:pt x="296558" y="159279"/>
                        </a:cubicBezTo>
                        <a:cubicBezTo>
                          <a:pt x="297130" y="159946"/>
                          <a:pt x="292177" y="158898"/>
                          <a:pt x="291034" y="158422"/>
                        </a:cubicBezTo>
                        <a:cubicBezTo>
                          <a:pt x="289796" y="158041"/>
                          <a:pt x="288272" y="157469"/>
                          <a:pt x="287129" y="156898"/>
                        </a:cubicBezTo>
                        <a:cubicBezTo>
                          <a:pt x="286081" y="156327"/>
                          <a:pt x="286843" y="156327"/>
                          <a:pt x="285700" y="155850"/>
                        </a:cubicBezTo>
                        <a:cubicBezTo>
                          <a:pt x="284747" y="155374"/>
                          <a:pt x="280556" y="153469"/>
                          <a:pt x="280271" y="153850"/>
                        </a:cubicBezTo>
                        <a:cubicBezTo>
                          <a:pt x="279985" y="154136"/>
                          <a:pt x="279604" y="154231"/>
                          <a:pt x="277985" y="153564"/>
                        </a:cubicBezTo>
                        <a:cubicBezTo>
                          <a:pt x="277985" y="153564"/>
                          <a:pt x="275603" y="152612"/>
                          <a:pt x="275603" y="152612"/>
                        </a:cubicBezTo>
                        <a:cubicBezTo>
                          <a:pt x="275699" y="152421"/>
                          <a:pt x="280366" y="153374"/>
                          <a:pt x="277604" y="152040"/>
                        </a:cubicBezTo>
                        <a:cubicBezTo>
                          <a:pt x="275222" y="150897"/>
                          <a:pt x="273984" y="151374"/>
                          <a:pt x="271698" y="150040"/>
                        </a:cubicBezTo>
                        <a:cubicBezTo>
                          <a:pt x="269126" y="148516"/>
                          <a:pt x="267126" y="148230"/>
                          <a:pt x="264745" y="147659"/>
                        </a:cubicBezTo>
                        <a:cubicBezTo>
                          <a:pt x="262935" y="147183"/>
                          <a:pt x="263411" y="147183"/>
                          <a:pt x="262459" y="146706"/>
                        </a:cubicBezTo>
                        <a:cubicBezTo>
                          <a:pt x="261792" y="146325"/>
                          <a:pt x="260268" y="146040"/>
                          <a:pt x="259506" y="145659"/>
                        </a:cubicBezTo>
                        <a:cubicBezTo>
                          <a:pt x="258554" y="145754"/>
                          <a:pt x="255315" y="145087"/>
                          <a:pt x="254744" y="144039"/>
                        </a:cubicBezTo>
                        <a:cubicBezTo>
                          <a:pt x="254648" y="143753"/>
                          <a:pt x="253982" y="141849"/>
                          <a:pt x="251981" y="141944"/>
                        </a:cubicBezTo>
                        <a:cubicBezTo>
                          <a:pt x="251029" y="142039"/>
                          <a:pt x="251124" y="142325"/>
                          <a:pt x="249029" y="141372"/>
                        </a:cubicBezTo>
                        <a:cubicBezTo>
                          <a:pt x="247886" y="140896"/>
                          <a:pt x="248838" y="140801"/>
                          <a:pt x="248362" y="140420"/>
                        </a:cubicBezTo>
                        <a:cubicBezTo>
                          <a:pt x="247790" y="139944"/>
                          <a:pt x="246362" y="139467"/>
                          <a:pt x="245504" y="139086"/>
                        </a:cubicBezTo>
                        <a:lnTo>
                          <a:pt x="245123" y="139848"/>
                        </a:lnTo>
                        <a:cubicBezTo>
                          <a:pt x="245885" y="140229"/>
                          <a:pt x="247028" y="140896"/>
                          <a:pt x="247219" y="141277"/>
                        </a:cubicBezTo>
                        <a:cubicBezTo>
                          <a:pt x="247600" y="141849"/>
                          <a:pt x="243790" y="140229"/>
                          <a:pt x="243218" y="140039"/>
                        </a:cubicBezTo>
                        <a:cubicBezTo>
                          <a:pt x="240551" y="138991"/>
                          <a:pt x="242075" y="139086"/>
                          <a:pt x="239885" y="137848"/>
                        </a:cubicBezTo>
                        <a:cubicBezTo>
                          <a:pt x="239504" y="137658"/>
                          <a:pt x="236170" y="135848"/>
                          <a:pt x="235789" y="135752"/>
                        </a:cubicBezTo>
                        <a:cubicBezTo>
                          <a:pt x="234741" y="135657"/>
                          <a:pt x="235694" y="136419"/>
                          <a:pt x="233407" y="135467"/>
                        </a:cubicBezTo>
                        <a:cubicBezTo>
                          <a:pt x="232265" y="134991"/>
                          <a:pt x="231122" y="134324"/>
                          <a:pt x="230550" y="134324"/>
                        </a:cubicBezTo>
                        <a:cubicBezTo>
                          <a:pt x="229121" y="134324"/>
                          <a:pt x="221978" y="130800"/>
                          <a:pt x="220073" y="129942"/>
                        </a:cubicBezTo>
                        <a:cubicBezTo>
                          <a:pt x="218168" y="128990"/>
                          <a:pt x="218644" y="129085"/>
                          <a:pt x="218072" y="128418"/>
                        </a:cubicBezTo>
                        <a:cubicBezTo>
                          <a:pt x="217596" y="127847"/>
                          <a:pt x="214739" y="126609"/>
                          <a:pt x="213596" y="126132"/>
                        </a:cubicBezTo>
                        <a:cubicBezTo>
                          <a:pt x="212262" y="125275"/>
                          <a:pt x="209881" y="124132"/>
                          <a:pt x="208928" y="124323"/>
                        </a:cubicBezTo>
                        <a:cubicBezTo>
                          <a:pt x="208357" y="124418"/>
                          <a:pt x="207404" y="123846"/>
                          <a:pt x="206071" y="123275"/>
                        </a:cubicBezTo>
                        <a:cubicBezTo>
                          <a:pt x="205214" y="122894"/>
                          <a:pt x="204928" y="123084"/>
                          <a:pt x="203690" y="122608"/>
                        </a:cubicBezTo>
                        <a:cubicBezTo>
                          <a:pt x="201689" y="121846"/>
                          <a:pt x="200546" y="121084"/>
                          <a:pt x="198737" y="120227"/>
                        </a:cubicBezTo>
                        <a:cubicBezTo>
                          <a:pt x="196641" y="119274"/>
                          <a:pt x="191021" y="118608"/>
                          <a:pt x="192545" y="119655"/>
                        </a:cubicBezTo>
                        <a:cubicBezTo>
                          <a:pt x="192450" y="119560"/>
                          <a:pt x="194641" y="120417"/>
                          <a:pt x="195022" y="120608"/>
                        </a:cubicBezTo>
                        <a:cubicBezTo>
                          <a:pt x="196165" y="121179"/>
                          <a:pt x="197403" y="121846"/>
                          <a:pt x="198165" y="122418"/>
                        </a:cubicBezTo>
                        <a:cubicBezTo>
                          <a:pt x="200641" y="123846"/>
                          <a:pt x="203499" y="125370"/>
                          <a:pt x="206452" y="126513"/>
                        </a:cubicBezTo>
                        <a:cubicBezTo>
                          <a:pt x="208452" y="127370"/>
                          <a:pt x="206928" y="125561"/>
                          <a:pt x="209786" y="126704"/>
                        </a:cubicBezTo>
                        <a:cubicBezTo>
                          <a:pt x="211690" y="127466"/>
                          <a:pt x="212834" y="128133"/>
                          <a:pt x="214072" y="128990"/>
                        </a:cubicBezTo>
                        <a:cubicBezTo>
                          <a:pt x="213881" y="129276"/>
                          <a:pt x="214072" y="129466"/>
                          <a:pt x="215405" y="130037"/>
                        </a:cubicBezTo>
                        <a:cubicBezTo>
                          <a:pt x="217787" y="131085"/>
                          <a:pt x="216548" y="130514"/>
                          <a:pt x="217406" y="130323"/>
                        </a:cubicBezTo>
                        <a:cubicBezTo>
                          <a:pt x="217787" y="130228"/>
                          <a:pt x="219596" y="130895"/>
                          <a:pt x="220263" y="131371"/>
                        </a:cubicBezTo>
                        <a:cubicBezTo>
                          <a:pt x="221692" y="132514"/>
                          <a:pt x="218453" y="131847"/>
                          <a:pt x="221978" y="133467"/>
                        </a:cubicBezTo>
                        <a:cubicBezTo>
                          <a:pt x="223216" y="134038"/>
                          <a:pt x="226359" y="134991"/>
                          <a:pt x="226549" y="134610"/>
                        </a:cubicBezTo>
                        <a:cubicBezTo>
                          <a:pt x="227216" y="134800"/>
                          <a:pt x="228264" y="135372"/>
                          <a:pt x="229026" y="135657"/>
                        </a:cubicBezTo>
                        <a:cubicBezTo>
                          <a:pt x="229979" y="136038"/>
                          <a:pt x="236837" y="138324"/>
                          <a:pt x="237218" y="138610"/>
                        </a:cubicBezTo>
                        <a:cubicBezTo>
                          <a:pt x="238265" y="139467"/>
                          <a:pt x="233407" y="138134"/>
                          <a:pt x="233312" y="138324"/>
                        </a:cubicBezTo>
                        <a:cubicBezTo>
                          <a:pt x="233407" y="138134"/>
                          <a:pt x="241980" y="141277"/>
                          <a:pt x="243028" y="141468"/>
                        </a:cubicBezTo>
                        <a:cubicBezTo>
                          <a:pt x="244647" y="141753"/>
                          <a:pt x="245790" y="142325"/>
                          <a:pt x="247123" y="143277"/>
                        </a:cubicBezTo>
                        <a:cubicBezTo>
                          <a:pt x="249219" y="144801"/>
                          <a:pt x="249219" y="144135"/>
                          <a:pt x="250743" y="144801"/>
                        </a:cubicBezTo>
                        <a:cubicBezTo>
                          <a:pt x="252457" y="145468"/>
                          <a:pt x="252934" y="145659"/>
                          <a:pt x="253982" y="146420"/>
                        </a:cubicBezTo>
                        <a:cubicBezTo>
                          <a:pt x="254363" y="146706"/>
                          <a:pt x="254839" y="146897"/>
                          <a:pt x="255410" y="147087"/>
                        </a:cubicBezTo>
                        <a:cubicBezTo>
                          <a:pt x="256648" y="147468"/>
                          <a:pt x="257696" y="147468"/>
                          <a:pt x="256839" y="146802"/>
                        </a:cubicBezTo>
                        <a:cubicBezTo>
                          <a:pt x="256458" y="146325"/>
                          <a:pt x="256458" y="145849"/>
                          <a:pt x="258173" y="146706"/>
                        </a:cubicBezTo>
                        <a:cubicBezTo>
                          <a:pt x="259697" y="147564"/>
                          <a:pt x="259792" y="148040"/>
                          <a:pt x="261316" y="148897"/>
                        </a:cubicBezTo>
                        <a:cubicBezTo>
                          <a:pt x="262840" y="149754"/>
                          <a:pt x="264840" y="150231"/>
                          <a:pt x="266364" y="150707"/>
                        </a:cubicBezTo>
                        <a:cubicBezTo>
                          <a:pt x="267602" y="151183"/>
                          <a:pt x="268840" y="151755"/>
                          <a:pt x="269888" y="152326"/>
                        </a:cubicBezTo>
                        <a:cubicBezTo>
                          <a:pt x="270174" y="152612"/>
                          <a:pt x="270555" y="152802"/>
                          <a:pt x="271031" y="153088"/>
                        </a:cubicBezTo>
                        <a:cubicBezTo>
                          <a:pt x="273032" y="153945"/>
                          <a:pt x="272651" y="153374"/>
                          <a:pt x="274746" y="154136"/>
                        </a:cubicBezTo>
                        <a:cubicBezTo>
                          <a:pt x="276080" y="154707"/>
                          <a:pt x="276937" y="155184"/>
                          <a:pt x="278270" y="155755"/>
                        </a:cubicBezTo>
                        <a:cubicBezTo>
                          <a:pt x="281318" y="157089"/>
                          <a:pt x="285319" y="158612"/>
                          <a:pt x="288081" y="159184"/>
                        </a:cubicBezTo>
                        <a:cubicBezTo>
                          <a:pt x="289986" y="159565"/>
                          <a:pt x="290557" y="159756"/>
                          <a:pt x="290272" y="160327"/>
                        </a:cubicBezTo>
                        <a:cubicBezTo>
                          <a:pt x="288557" y="160041"/>
                          <a:pt x="290653" y="160994"/>
                          <a:pt x="291891" y="161375"/>
                        </a:cubicBezTo>
                        <a:cubicBezTo>
                          <a:pt x="293606" y="162042"/>
                          <a:pt x="295701" y="162803"/>
                          <a:pt x="297320" y="163280"/>
                        </a:cubicBezTo>
                        <a:cubicBezTo>
                          <a:pt x="298559" y="163566"/>
                          <a:pt x="299797" y="163661"/>
                          <a:pt x="301607" y="164518"/>
                        </a:cubicBezTo>
                        <a:cubicBezTo>
                          <a:pt x="301321" y="165090"/>
                          <a:pt x="305893" y="166614"/>
                          <a:pt x="307417" y="166994"/>
                        </a:cubicBezTo>
                        <a:cubicBezTo>
                          <a:pt x="308941" y="167471"/>
                          <a:pt x="311513" y="167280"/>
                          <a:pt x="311989" y="167757"/>
                        </a:cubicBezTo>
                        <a:cubicBezTo>
                          <a:pt x="313322" y="168900"/>
                          <a:pt x="313703" y="169281"/>
                          <a:pt x="316656" y="170424"/>
                        </a:cubicBezTo>
                        <a:cubicBezTo>
                          <a:pt x="320942" y="172043"/>
                          <a:pt x="325514" y="173757"/>
                          <a:pt x="329801" y="175186"/>
                        </a:cubicBezTo>
                        <a:cubicBezTo>
                          <a:pt x="331324" y="175662"/>
                          <a:pt x="332944" y="176139"/>
                          <a:pt x="334563" y="176615"/>
                        </a:cubicBezTo>
                        <a:cubicBezTo>
                          <a:pt x="335515" y="176901"/>
                          <a:pt x="336373" y="176901"/>
                          <a:pt x="337135" y="177186"/>
                        </a:cubicBezTo>
                        <a:cubicBezTo>
                          <a:pt x="338373" y="177662"/>
                          <a:pt x="339230" y="178520"/>
                          <a:pt x="340088" y="179091"/>
                        </a:cubicBezTo>
                        <a:cubicBezTo>
                          <a:pt x="341231" y="179758"/>
                          <a:pt x="342755" y="180425"/>
                          <a:pt x="344183" y="180996"/>
                        </a:cubicBezTo>
                        <a:cubicBezTo>
                          <a:pt x="346184" y="181758"/>
                          <a:pt x="347993" y="182330"/>
                          <a:pt x="348184" y="181853"/>
                        </a:cubicBezTo>
                        <a:cubicBezTo>
                          <a:pt x="347993" y="182330"/>
                          <a:pt x="352756" y="183092"/>
                          <a:pt x="353804" y="183282"/>
                        </a:cubicBezTo>
                        <a:cubicBezTo>
                          <a:pt x="354375" y="183377"/>
                          <a:pt x="356661" y="184806"/>
                          <a:pt x="357804" y="185283"/>
                        </a:cubicBezTo>
                        <a:cubicBezTo>
                          <a:pt x="359519" y="185949"/>
                          <a:pt x="361709" y="186711"/>
                          <a:pt x="363519" y="187187"/>
                        </a:cubicBezTo>
                        <a:cubicBezTo>
                          <a:pt x="365138" y="187569"/>
                          <a:pt x="364662" y="186807"/>
                          <a:pt x="364757" y="186521"/>
                        </a:cubicBezTo>
                        <a:cubicBezTo>
                          <a:pt x="365519" y="186807"/>
                          <a:pt x="367329" y="187283"/>
                          <a:pt x="367996" y="187569"/>
                        </a:cubicBezTo>
                        <a:cubicBezTo>
                          <a:pt x="367901" y="187664"/>
                          <a:pt x="367901" y="187759"/>
                          <a:pt x="368091" y="187950"/>
                        </a:cubicBezTo>
                        <a:cubicBezTo>
                          <a:pt x="368567" y="188235"/>
                          <a:pt x="370091" y="188616"/>
                          <a:pt x="370758" y="188807"/>
                        </a:cubicBezTo>
                        <a:cubicBezTo>
                          <a:pt x="371330" y="188997"/>
                          <a:pt x="371520" y="189474"/>
                          <a:pt x="372473" y="189759"/>
                        </a:cubicBezTo>
                        <a:cubicBezTo>
                          <a:pt x="373520" y="190140"/>
                          <a:pt x="374663" y="190521"/>
                          <a:pt x="375711" y="190807"/>
                        </a:cubicBezTo>
                        <a:cubicBezTo>
                          <a:pt x="379140" y="191760"/>
                          <a:pt x="380569" y="191855"/>
                          <a:pt x="383522" y="192331"/>
                        </a:cubicBezTo>
                        <a:cubicBezTo>
                          <a:pt x="387141" y="192998"/>
                          <a:pt x="386093" y="193093"/>
                          <a:pt x="385807" y="193760"/>
                        </a:cubicBezTo>
                        <a:cubicBezTo>
                          <a:pt x="385903" y="193379"/>
                          <a:pt x="387903" y="194427"/>
                          <a:pt x="388951" y="194427"/>
                        </a:cubicBezTo>
                        <a:cubicBezTo>
                          <a:pt x="389141" y="194427"/>
                          <a:pt x="389427" y="193950"/>
                          <a:pt x="389618" y="194045"/>
                        </a:cubicBezTo>
                        <a:cubicBezTo>
                          <a:pt x="391046" y="194522"/>
                          <a:pt x="390570" y="194998"/>
                          <a:pt x="391808" y="195379"/>
                        </a:cubicBezTo>
                        <a:cubicBezTo>
                          <a:pt x="393523" y="195951"/>
                          <a:pt x="394856" y="195760"/>
                          <a:pt x="396571" y="196141"/>
                        </a:cubicBezTo>
                        <a:cubicBezTo>
                          <a:pt x="399333" y="196808"/>
                          <a:pt x="397523" y="196712"/>
                          <a:pt x="396476" y="196617"/>
                        </a:cubicBezTo>
                        <a:cubicBezTo>
                          <a:pt x="394856" y="196427"/>
                          <a:pt x="394952" y="197189"/>
                          <a:pt x="397333" y="197856"/>
                        </a:cubicBezTo>
                        <a:cubicBezTo>
                          <a:pt x="399619" y="198427"/>
                          <a:pt x="402286" y="198808"/>
                          <a:pt x="402476" y="198236"/>
                        </a:cubicBezTo>
                        <a:cubicBezTo>
                          <a:pt x="401905" y="199760"/>
                          <a:pt x="417240" y="202904"/>
                          <a:pt x="416859" y="203761"/>
                        </a:cubicBezTo>
                        <a:cubicBezTo>
                          <a:pt x="419431" y="205190"/>
                          <a:pt x="422384" y="204999"/>
                          <a:pt x="425527" y="205761"/>
                        </a:cubicBezTo>
                        <a:cubicBezTo>
                          <a:pt x="427908" y="206428"/>
                          <a:pt x="430289" y="207000"/>
                          <a:pt x="432671" y="207666"/>
                        </a:cubicBezTo>
                        <a:cubicBezTo>
                          <a:pt x="435814" y="208333"/>
                          <a:pt x="439052" y="209095"/>
                          <a:pt x="441910" y="209762"/>
                        </a:cubicBezTo>
                        <a:cubicBezTo>
                          <a:pt x="444291" y="210428"/>
                          <a:pt x="444767" y="211000"/>
                          <a:pt x="447720" y="211762"/>
                        </a:cubicBezTo>
                        <a:cubicBezTo>
                          <a:pt x="448863" y="212048"/>
                          <a:pt x="450673" y="212619"/>
                          <a:pt x="451530" y="212524"/>
                        </a:cubicBezTo>
                        <a:cubicBezTo>
                          <a:pt x="452006" y="212524"/>
                          <a:pt x="451721" y="212143"/>
                          <a:pt x="452673" y="212334"/>
                        </a:cubicBezTo>
                        <a:cubicBezTo>
                          <a:pt x="454959" y="213000"/>
                          <a:pt x="454959" y="213858"/>
                          <a:pt x="454769" y="214239"/>
                        </a:cubicBezTo>
                        <a:cubicBezTo>
                          <a:pt x="455054" y="213477"/>
                          <a:pt x="474390" y="219096"/>
                          <a:pt x="477057" y="219858"/>
                        </a:cubicBezTo>
                        <a:cubicBezTo>
                          <a:pt x="479724" y="220620"/>
                          <a:pt x="482867" y="221573"/>
                          <a:pt x="485439" y="222144"/>
                        </a:cubicBezTo>
                        <a:cubicBezTo>
                          <a:pt x="487915" y="222620"/>
                          <a:pt x="490582" y="223002"/>
                          <a:pt x="492869" y="223287"/>
                        </a:cubicBezTo>
                        <a:cubicBezTo>
                          <a:pt x="493631" y="223383"/>
                          <a:pt x="496869" y="223097"/>
                          <a:pt x="495536" y="222811"/>
                        </a:cubicBezTo>
                        <a:cubicBezTo>
                          <a:pt x="497440" y="223192"/>
                          <a:pt x="495726" y="224144"/>
                          <a:pt x="498869" y="224430"/>
                        </a:cubicBezTo>
                        <a:cubicBezTo>
                          <a:pt x="499250" y="224430"/>
                          <a:pt x="502298" y="224526"/>
                          <a:pt x="502965" y="224811"/>
                        </a:cubicBezTo>
                        <a:cubicBezTo>
                          <a:pt x="503346" y="225002"/>
                          <a:pt x="500489" y="225383"/>
                          <a:pt x="502298" y="225669"/>
                        </a:cubicBezTo>
                        <a:cubicBezTo>
                          <a:pt x="504489" y="226050"/>
                          <a:pt x="508490" y="226526"/>
                          <a:pt x="508680" y="225954"/>
                        </a:cubicBezTo>
                        <a:cubicBezTo>
                          <a:pt x="510109" y="226145"/>
                          <a:pt x="511442" y="227193"/>
                          <a:pt x="511823" y="227478"/>
                        </a:cubicBezTo>
                        <a:cubicBezTo>
                          <a:pt x="512204" y="227574"/>
                          <a:pt x="516300" y="229002"/>
                          <a:pt x="516586" y="229002"/>
                        </a:cubicBezTo>
                        <a:cubicBezTo>
                          <a:pt x="517443" y="228812"/>
                          <a:pt x="517253" y="228145"/>
                          <a:pt x="519634" y="228621"/>
                        </a:cubicBezTo>
                        <a:cubicBezTo>
                          <a:pt x="521444" y="229002"/>
                          <a:pt x="522587" y="229478"/>
                          <a:pt x="524587" y="229860"/>
                        </a:cubicBezTo>
                        <a:cubicBezTo>
                          <a:pt x="526492" y="230145"/>
                          <a:pt x="526778" y="229955"/>
                          <a:pt x="528778" y="230431"/>
                        </a:cubicBezTo>
                        <a:cubicBezTo>
                          <a:pt x="531159" y="231002"/>
                          <a:pt x="531731" y="231574"/>
                          <a:pt x="534207" y="232241"/>
                        </a:cubicBezTo>
                        <a:cubicBezTo>
                          <a:pt x="535922" y="232717"/>
                          <a:pt x="538779" y="233193"/>
                          <a:pt x="538874" y="232622"/>
                        </a:cubicBezTo>
                        <a:cubicBezTo>
                          <a:pt x="539255" y="232812"/>
                          <a:pt x="542875" y="234336"/>
                          <a:pt x="542780" y="234146"/>
                        </a:cubicBezTo>
                        <a:cubicBezTo>
                          <a:pt x="542589" y="233860"/>
                          <a:pt x="540589" y="232622"/>
                          <a:pt x="543446" y="233384"/>
                        </a:cubicBezTo>
                        <a:cubicBezTo>
                          <a:pt x="544875" y="233765"/>
                          <a:pt x="545542" y="234146"/>
                          <a:pt x="546780" y="234527"/>
                        </a:cubicBezTo>
                        <a:cubicBezTo>
                          <a:pt x="549352" y="235289"/>
                          <a:pt x="554400" y="236146"/>
                          <a:pt x="555829" y="235765"/>
                        </a:cubicBezTo>
                        <a:cubicBezTo>
                          <a:pt x="554972" y="235956"/>
                          <a:pt x="559544" y="237384"/>
                          <a:pt x="560687" y="237575"/>
                        </a:cubicBezTo>
                        <a:cubicBezTo>
                          <a:pt x="560782" y="237003"/>
                          <a:pt x="562211" y="237384"/>
                          <a:pt x="564116" y="237765"/>
                        </a:cubicBezTo>
                        <a:cubicBezTo>
                          <a:pt x="566306" y="238146"/>
                          <a:pt x="565259" y="238051"/>
                          <a:pt x="566021" y="237765"/>
                        </a:cubicBezTo>
                        <a:cubicBezTo>
                          <a:pt x="567164" y="237480"/>
                          <a:pt x="572021" y="239003"/>
                          <a:pt x="573641" y="239289"/>
                        </a:cubicBezTo>
                        <a:cubicBezTo>
                          <a:pt x="574784" y="239480"/>
                          <a:pt x="575069" y="239194"/>
                          <a:pt x="576593" y="239385"/>
                        </a:cubicBezTo>
                        <a:cubicBezTo>
                          <a:pt x="578784" y="239766"/>
                          <a:pt x="580880" y="240051"/>
                          <a:pt x="582975" y="240337"/>
                        </a:cubicBezTo>
                        <a:cubicBezTo>
                          <a:pt x="587071" y="241004"/>
                          <a:pt x="589262" y="241194"/>
                          <a:pt x="591262" y="240623"/>
                        </a:cubicBezTo>
                        <a:cubicBezTo>
                          <a:pt x="590595" y="240813"/>
                          <a:pt x="589071" y="241004"/>
                          <a:pt x="589357" y="241385"/>
                        </a:cubicBezTo>
                        <a:cubicBezTo>
                          <a:pt x="589738" y="241861"/>
                          <a:pt x="592024" y="241766"/>
                          <a:pt x="592500" y="241670"/>
                        </a:cubicBezTo>
                        <a:cubicBezTo>
                          <a:pt x="595262" y="241290"/>
                          <a:pt x="596882" y="241861"/>
                          <a:pt x="598406" y="242909"/>
                        </a:cubicBezTo>
                        <a:cubicBezTo>
                          <a:pt x="599453" y="243671"/>
                          <a:pt x="603644" y="242147"/>
                          <a:pt x="603454" y="243194"/>
                        </a:cubicBezTo>
                        <a:cubicBezTo>
                          <a:pt x="603359" y="243861"/>
                          <a:pt x="610121" y="244909"/>
                          <a:pt x="610312" y="244052"/>
                        </a:cubicBezTo>
                        <a:cubicBezTo>
                          <a:pt x="610216" y="244433"/>
                          <a:pt x="611264" y="244814"/>
                          <a:pt x="612503" y="245195"/>
                        </a:cubicBezTo>
                        <a:cubicBezTo>
                          <a:pt x="613169" y="245385"/>
                          <a:pt x="614122" y="245385"/>
                          <a:pt x="615265" y="245576"/>
                        </a:cubicBezTo>
                        <a:cubicBezTo>
                          <a:pt x="617170" y="245861"/>
                          <a:pt x="617932" y="246243"/>
                          <a:pt x="619837" y="246624"/>
                        </a:cubicBezTo>
                        <a:cubicBezTo>
                          <a:pt x="621742" y="246909"/>
                          <a:pt x="622980" y="246624"/>
                          <a:pt x="624504" y="246814"/>
                        </a:cubicBezTo>
                        <a:cubicBezTo>
                          <a:pt x="626409" y="247005"/>
                          <a:pt x="628314" y="247290"/>
                          <a:pt x="630219" y="247576"/>
                        </a:cubicBezTo>
                        <a:cubicBezTo>
                          <a:pt x="632981" y="247957"/>
                          <a:pt x="635077" y="248433"/>
                          <a:pt x="638030" y="248624"/>
                        </a:cubicBezTo>
                        <a:cubicBezTo>
                          <a:pt x="639458" y="248719"/>
                          <a:pt x="641078" y="248243"/>
                          <a:pt x="641744" y="248338"/>
                        </a:cubicBezTo>
                        <a:cubicBezTo>
                          <a:pt x="642602" y="248433"/>
                          <a:pt x="643173" y="249195"/>
                          <a:pt x="644126" y="249481"/>
                        </a:cubicBezTo>
                        <a:cubicBezTo>
                          <a:pt x="645554" y="249862"/>
                          <a:pt x="646602" y="249386"/>
                          <a:pt x="647078" y="249195"/>
                        </a:cubicBezTo>
                        <a:cubicBezTo>
                          <a:pt x="647555" y="249005"/>
                          <a:pt x="647840" y="247957"/>
                          <a:pt x="649745" y="248624"/>
                        </a:cubicBezTo>
                        <a:cubicBezTo>
                          <a:pt x="651365" y="249195"/>
                          <a:pt x="651936" y="249767"/>
                          <a:pt x="654222" y="250148"/>
                        </a:cubicBezTo>
                        <a:cubicBezTo>
                          <a:pt x="657270" y="250719"/>
                          <a:pt x="658889" y="249291"/>
                          <a:pt x="661461" y="250434"/>
                        </a:cubicBezTo>
                        <a:cubicBezTo>
                          <a:pt x="662985" y="251100"/>
                          <a:pt x="669272" y="251481"/>
                          <a:pt x="671367" y="251577"/>
                        </a:cubicBezTo>
                        <a:cubicBezTo>
                          <a:pt x="673558" y="251672"/>
                          <a:pt x="675463" y="251672"/>
                          <a:pt x="677654" y="252053"/>
                        </a:cubicBezTo>
                        <a:cubicBezTo>
                          <a:pt x="678225" y="252148"/>
                          <a:pt x="682702" y="253291"/>
                          <a:pt x="682511" y="253196"/>
                        </a:cubicBezTo>
                        <a:cubicBezTo>
                          <a:pt x="682321" y="252910"/>
                          <a:pt x="680797" y="252529"/>
                          <a:pt x="682416" y="252434"/>
                        </a:cubicBezTo>
                        <a:cubicBezTo>
                          <a:pt x="683273" y="252434"/>
                          <a:pt x="684416" y="252529"/>
                          <a:pt x="685369" y="252624"/>
                        </a:cubicBezTo>
                        <a:cubicBezTo>
                          <a:pt x="687274" y="252815"/>
                          <a:pt x="690417" y="253386"/>
                          <a:pt x="690417" y="253958"/>
                        </a:cubicBezTo>
                        <a:cubicBezTo>
                          <a:pt x="690608" y="252148"/>
                          <a:pt x="693560" y="254625"/>
                          <a:pt x="696418" y="254529"/>
                        </a:cubicBezTo>
                        <a:cubicBezTo>
                          <a:pt x="698894" y="254434"/>
                          <a:pt x="699275" y="253672"/>
                          <a:pt x="702228" y="253672"/>
                        </a:cubicBezTo>
                        <a:cubicBezTo>
                          <a:pt x="703085" y="253672"/>
                          <a:pt x="705371" y="254148"/>
                          <a:pt x="706324" y="254244"/>
                        </a:cubicBezTo>
                        <a:cubicBezTo>
                          <a:pt x="710610" y="254720"/>
                          <a:pt x="708991" y="253767"/>
                          <a:pt x="713372" y="254244"/>
                        </a:cubicBezTo>
                        <a:cubicBezTo>
                          <a:pt x="716230" y="254529"/>
                          <a:pt x="718135" y="254720"/>
                          <a:pt x="721183" y="254720"/>
                        </a:cubicBezTo>
                        <a:cubicBezTo>
                          <a:pt x="722040" y="254720"/>
                          <a:pt x="724803" y="254434"/>
                          <a:pt x="724993" y="254529"/>
                        </a:cubicBezTo>
                        <a:cubicBezTo>
                          <a:pt x="729470" y="254815"/>
                          <a:pt x="734328" y="256434"/>
                          <a:pt x="738995" y="255958"/>
                        </a:cubicBezTo>
                        <a:cubicBezTo>
                          <a:pt x="741281" y="255768"/>
                          <a:pt x="739185" y="255482"/>
                          <a:pt x="742043" y="255577"/>
                        </a:cubicBezTo>
                        <a:cubicBezTo>
                          <a:pt x="742900" y="255768"/>
                          <a:pt x="743948" y="256053"/>
                          <a:pt x="745186" y="256149"/>
                        </a:cubicBezTo>
                        <a:cubicBezTo>
                          <a:pt x="745757" y="256149"/>
                          <a:pt x="745662" y="255863"/>
                          <a:pt x="746615" y="255863"/>
                        </a:cubicBezTo>
                        <a:cubicBezTo>
                          <a:pt x="752139" y="255863"/>
                          <a:pt x="762903" y="257863"/>
                          <a:pt x="767855" y="256910"/>
                        </a:cubicBezTo>
                        <a:cubicBezTo>
                          <a:pt x="769570" y="257006"/>
                          <a:pt x="766141" y="257292"/>
                          <a:pt x="767855" y="256910"/>
                        </a:cubicBezTo>
                        <a:close/>
                      </a:path>
                    </a:pathLst>
                  </a:custGeom>
                  <a:solidFill>
                    <a:srgbClr val="92959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59" name="Google Shape;3559;p67"/>
                <p:cNvGrpSpPr/>
                <p:nvPr/>
              </p:nvGrpSpPr>
              <p:grpSpPr>
                <a:xfrm>
                  <a:off x="6255974" y="4193741"/>
                  <a:ext cx="936661" cy="256976"/>
                  <a:chOff x="6255974" y="4193741"/>
                  <a:chExt cx="936661" cy="256976"/>
                </a:xfrm>
              </p:grpSpPr>
              <p:sp>
                <p:nvSpPr>
                  <p:cNvPr id="3560" name="Google Shape;3560;p67"/>
                  <p:cNvSpPr/>
                  <p:nvPr/>
                </p:nvSpPr>
                <p:spPr>
                  <a:xfrm>
                    <a:off x="6259340" y="4196416"/>
                    <a:ext cx="932052" cy="251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2052" h="251854" extrusionOk="0">
                        <a:moveTo>
                          <a:pt x="766680" y="251854"/>
                        </a:moveTo>
                        <a:cubicBezTo>
                          <a:pt x="358534" y="251854"/>
                          <a:pt x="7538" y="17825"/>
                          <a:pt x="3632" y="15158"/>
                        </a:cubicBezTo>
                        <a:cubicBezTo>
                          <a:pt x="-177" y="12586"/>
                          <a:pt x="-1130" y="7442"/>
                          <a:pt x="1442" y="3633"/>
                        </a:cubicBezTo>
                        <a:cubicBezTo>
                          <a:pt x="4014" y="-178"/>
                          <a:pt x="9157" y="-1130"/>
                          <a:pt x="12967" y="1442"/>
                        </a:cubicBezTo>
                        <a:cubicBezTo>
                          <a:pt x="17348" y="4394"/>
                          <a:pt x="457689" y="297860"/>
                          <a:pt x="922414" y="223088"/>
                        </a:cubicBezTo>
                        <a:cubicBezTo>
                          <a:pt x="926986" y="222326"/>
                          <a:pt x="931272" y="225470"/>
                          <a:pt x="931939" y="229946"/>
                        </a:cubicBezTo>
                        <a:cubicBezTo>
                          <a:pt x="932701" y="234518"/>
                          <a:pt x="929558" y="238805"/>
                          <a:pt x="925081" y="239471"/>
                        </a:cubicBezTo>
                        <a:cubicBezTo>
                          <a:pt x="871741" y="248044"/>
                          <a:pt x="818782" y="251854"/>
                          <a:pt x="766680" y="251854"/>
                        </a:cubicBezTo>
                        <a:close/>
                      </a:path>
                    </a:pathLst>
                  </a:custGeom>
                  <a:solidFill>
                    <a:srgbClr val="92959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61" name="Google Shape;3561;p67"/>
                  <p:cNvSpPr/>
                  <p:nvPr/>
                </p:nvSpPr>
                <p:spPr>
                  <a:xfrm>
                    <a:off x="6255974" y="4193741"/>
                    <a:ext cx="936661" cy="256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661" h="256976" extrusionOk="0">
                        <a:moveTo>
                          <a:pt x="861772" y="252910"/>
                        </a:moveTo>
                        <a:cubicBezTo>
                          <a:pt x="861677" y="251100"/>
                          <a:pt x="855676" y="253481"/>
                          <a:pt x="860057" y="253100"/>
                        </a:cubicBezTo>
                        <a:cubicBezTo>
                          <a:pt x="860629" y="253005"/>
                          <a:pt x="861200" y="253005"/>
                          <a:pt x="861772" y="252910"/>
                        </a:cubicBezTo>
                        <a:close/>
                        <a:moveTo>
                          <a:pt x="583547" y="219382"/>
                        </a:moveTo>
                        <a:cubicBezTo>
                          <a:pt x="583166" y="221096"/>
                          <a:pt x="589547" y="220430"/>
                          <a:pt x="585261" y="219668"/>
                        </a:cubicBezTo>
                        <a:cubicBezTo>
                          <a:pt x="584690" y="219572"/>
                          <a:pt x="584023" y="219477"/>
                          <a:pt x="583547" y="219382"/>
                        </a:cubicBezTo>
                        <a:close/>
                        <a:moveTo>
                          <a:pt x="541065" y="212810"/>
                        </a:moveTo>
                        <a:cubicBezTo>
                          <a:pt x="541065" y="212905"/>
                          <a:pt x="542494" y="213572"/>
                          <a:pt x="542684" y="213572"/>
                        </a:cubicBezTo>
                        <a:cubicBezTo>
                          <a:pt x="543923" y="213857"/>
                          <a:pt x="544780" y="213381"/>
                          <a:pt x="544589" y="213095"/>
                        </a:cubicBezTo>
                        <a:cubicBezTo>
                          <a:pt x="543351" y="212905"/>
                          <a:pt x="541160" y="212429"/>
                          <a:pt x="541065" y="212810"/>
                        </a:cubicBezTo>
                        <a:close/>
                        <a:moveTo>
                          <a:pt x="221597" y="115940"/>
                        </a:moveTo>
                        <a:cubicBezTo>
                          <a:pt x="222454" y="116703"/>
                          <a:pt x="223978" y="117274"/>
                          <a:pt x="225597" y="117941"/>
                        </a:cubicBezTo>
                        <a:cubicBezTo>
                          <a:pt x="225788" y="117655"/>
                          <a:pt x="225597" y="117464"/>
                          <a:pt x="224168" y="116893"/>
                        </a:cubicBezTo>
                        <a:cubicBezTo>
                          <a:pt x="223978" y="116798"/>
                          <a:pt x="221120" y="115464"/>
                          <a:pt x="221597" y="115940"/>
                        </a:cubicBezTo>
                        <a:close/>
                        <a:moveTo>
                          <a:pt x="80246" y="43741"/>
                        </a:moveTo>
                        <a:cubicBezTo>
                          <a:pt x="82151" y="44789"/>
                          <a:pt x="82913" y="44312"/>
                          <a:pt x="80722" y="43074"/>
                        </a:cubicBezTo>
                        <a:cubicBezTo>
                          <a:pt x="78722" y="42027"/>
                          <a:pt x="78626" y="42884"/>
                          <a:pt x="80246" y="43741"/>
                        </a:cubicBezTo>
                        <a:close/>
                        <a:moveTo>
                          <a:pt x="71102" y="38978"/>
                        </a:moveTo>
                        <a:cubicBezTo>
                          <a:pt x="72149" y="39264"/>
                          <a:pt x="73197" y="39740"/>
                          <a:pt x="73007" y="39169"/>
                        </a:cubicBezTo>
                        <a:cubicBezTo>
                          <a:pt x="70054" y="37454"/>
                          <a:pt x="69482" y="37454"/>
                          <a:pt x="71102" y="38978"/>
                        </a:cubicBezTo>
                        <a:close/>
                        <a:moveTo>
                          <a:pt x="829863" y="253672"/>
                        </a:moveTo>
                        <a:cubicBezTo>
                          <a:pt x="828911" y="254053"/>
                          <a:pt x="827196" y="254053"/>
                          <a:pt x="825767" y="254053"/>
                        </a:cubicBezTo>
                        <a:cubicBezTo>
                          <a:pt x="825767" y="253767"/>
                          <a:pt x="825672" y="253196"/>
                          <a:pt x="827482" y="253100"/>
                        </a:cubicBezTo>
                        <a:cubicBezTo>
                          <a:pt x="829006" y="253100"/>
                          <a:pt x="831101" y="253196"/>
                          <a:pt x="829863" y="253672"/>
                        </a:cubicBezTo>
                        <a:close/>
                        <a:moveTo>
                          <a:pt x="879488" y="248529"/>
                        </a:moveTo>
                        <a:cubicBezTo>
                          <a:pt x="878536" y="249005"/>
                          <a:pt x="876916" y="249005"/>
                          <a:pt x="875393" y="249195"/>
                        </a:cubicBezTo>
                        <a:cubicBezTo>
                          <a:pt x="875393" y="248910"/>
                          <a:pt x="875202" y="248338"/>
                          <a:pt x="877107" y="248243"/>
                        </a:cubicBezTo>
                        <a:cubicBezTo>
                          <a:pt x="878631" y="248052"/>
                          <a:pt x="880727" y="247957"/>
                          <a:pt x="879488" y="248529"/>
                        </a:cubicBezTo>
                        <a:close/>
                        <a:moveTo>
                          <a:pt x="743471" y="236908"/>
                        </a:moveTo>
                        <a:cubicBezTo>
                          <a:pt x="744519" y="236718"/>
                          <a:pt x="745281" y="236432"/>
                          <a:pt x="746900" y="236622"/>
                        </a:cubicBezTo>
                        <a:cubicBezTo>
                          <a:pt x="746900" y="236908"/>
                          <a:pt x="746996" y="237479"/>
                          <a:pt x="745091" y="237384"/>
                        </a:cubicBezTo>
                        <a:lnTo>
                          <a:pt x="743471" y="236908"/>
                        </a:lnTo>
                        <a:close/>
                        <a:moveTo>
                          <a:pt x="628790" y="228716"/>
                        </a:moveTo>
                        <a:cubicBezTo>
                          <a:pt x="631457" y="228907"/>
                          <a:pt x="632124" y="229288"/>
                          <a:pt x="632029" y="229955"/>
                        </a:cubicBezTo>
                        <a:lnTo>
                          <a:pt x="630314" y="229764"/>
                        </a:lnTo>
                        <a:cubicBezTo>
                          <a:pt x="629553" y="229383"/>
                          <a:pt x="628695" y="229002"/>
                          <a:pt x="628790" y="228716"/>
                        </a:cubicBezTo>
                        <a:close/>
                        <a:moveTo>
                          <a:pt x="367043" y="166995"/>
                        </a:moveTo>
                        <a:cubicBezTo>
                          <a:pt x="369424" y="167756"/>
                          <a:pt x="368853" y="168423"/>
                          <a:pt x="366757" y="167756"/>
                        </a:cubicBezTo>
                        <a:cubicBezTo>
                          <a:pt x="365805" y="167090"/>
                          <a:pt x="364281" y="166137"/>
                          <a:pt x="367043" y="166995"/>
                        </a:cubicBezTo>
                        <a:close/>
                        <a:moveTo>
                          <a:pt x="321323" y="152136"/>
                        </a:moveTo>
                        <a:cubicBezTo>
                          <a:pt x="319990" y="151945"/>
                          <a:pt x="318656" y="151183"/>
                          <a:pt x="320276" y="151469"/>
                        </a:cubicBezTo>
                        <a:cubicBezTo>
                          <a:pt x="321228" y="151659"/>
                          <a:pt x="322181" y="151754"/>
                          <a:pt x="323228" y="151945"/>
                        </a:cubicBezTo>
                        <a:cubicBezTo>
                          <a:pt x="323133" y="152231"/>
                          <a:pt x="323038" y="152802"/>
                          <a:pt x="321323" y="152136"/>
                        </a:cubicBezTo>
                        <a:cubicBezTo>
                          <a:pt x="319514" y="151945"/>
                          <a:pt x="322943" y="152707"/>
                          <a:pt x="321323" y="152136"/>
                        </a:cubicBezTo>
                        <a:close/>
                        <a:moveTo>
                          <a:pt x="257220" y="127466"/>
                        </a:moveTo>
                        <a:lnTo>
                          <a:pt x="261982" y="129466"/>
                        </a:lnTo>
                        <a:cubicBezTo>
                          <a:pt x="261792" y="129752"/>
                          <a:pt x="261602" y="129752"/>
                          <a:pt x="260268" y="129180"/>
                        </a:cubicBezTo>
                        <a:cubicBezTo>
                          <a:pt x="259030" y="128609"/>
                          <a:pt x="257030" y="127847"/>
                          <a:pt x="257220" y="127466"/>
                        </a:cubicBezTo>
                        <a:close/>
                        <a:moveTo>
                          <a:pt x="56147" y="27453"/>
                        </a:moveTo>
                        <a:cubicBezTo>
                          <a:pt x="57671" y="28406"/>
                          <a:pt x="59195" y="29072"/>
                          <a:pt x="58910" y="29549"/>
                        </a:cubicBezTo>
                        <a:lnTo>
                          <a:pt x="57386" y="28691"/>
                        </a:lnTo>
                        <a:lnTo>
                          <a:pt x="56147" y="27453"/>
                        </a:lnTo>
                        <a:close/>
                        <a:moveTo>
                          <a:pt x="53671" y="47075"/>
                        </a:moveTo>
                        <a:cubicBezTo>
                          <a:pt x="51956" y="45932"/>
                          <a:pt x="48813" y="44408"/>
                          <a:pt x="49194" y="43836"/>
                        </a:cubicBezTo>
                        <a:cubicBezTo>
                          <a:pt x="47956" y="42979"/>
                          <a:pt x="44622" y="41455"/>
                          <a:pt x="45003" y="40883"/>
                        </a:cubicBezTo>
                        <a:cubicBezTo>
                          <a:pt x="44717" y="40979"/>
                          <a:pt x="45860" y="42979"/>
                          <a:pt x="43955" y="41931"/>
                        </a:cubicBezTo>
                        <a:cubicBezTo>
                          <a:pt x="42336" y="40979"/>
                          <a:pt x="40336" y="38502"/>
                          <a:pt x="38431" y="37740"/>
                        </a:cubicBezTo>
                        <a:cubicBezTo>
                          <a:pt x="37764" y="37454"/>
                          <a:pt x="38336" y="38216"/>
                          <a:pt x="38431" y="38407"/>
                        </a:cubicBezTo>
                        <a:cubicBezTo>
                          <a:pt x="38145" y="38788"/>
                          <a:pt x="36335" y="37645"/>
                          <a:pt x="35288" y="36978"/>
                        </a:cubicBezTo>
                        <a:cubicBezTo>
                          <a:pt x="33859" y="36121"/>
                          <a:pt x="31001" y="34121"/>
                          <a:pt x="32430" y="34311"/>
                        </a:cubicBezTo>
                        <a:cubicBezTo>
                          <a:pt x="33668" y="34502"/>
                          <a:pt x="38336" y="37264"/>
                          <a:pt x="37573" y="36026"/>
                        </a:cubicBezTo>
                        <a:cubicBezTo>
                          <a:pt x="36716" y="34597"/>
                          <a:pt x="34430" y="33454"/>
                          <a:pt x="33287" y="33454"/>
                        </a:cubicBezTo>
                        <a:cubicBezTo>
                          <a:pt x="31763" y="33454"/>
                          <a:pt x="24239" y="28596"/>
                          <a:pt x="24810" y="27929"/>
                        </a:cubicBezTo>
                        <a:cubicBezTo>
                          <a:pt x="24715" y="28120"/>
                          <a:pt x="24715" y="29072"/>
                          <a:pt x="23667" y="28311"/>
                        </a:cubicBezTo>
                        <a:cubicBezTo>
                          <a:pt x="22334" y="27548"/>
                          <a:pt x="19857" y="26024"/>
                          <a:pt x="19571" y="26405"/>
                        </a:cubicBezTo>
                        <a:cubicBezTo>
                          <a:pt x="20238" y="25548"/>
                          <a:pt x="9094" y="18595"/>
                          <a:pt x="6808" y="16976"/>
                        </a:cubicBezTo>
                        <a:cubicBezTo>
                          <a:pt x="2712" y="13452"/>
                          <a:pt x="2426" y="8689"/>
                          <a:pt x="4427" y="4688"/>
                        </a:cubicBezTo>
                        <a:cubicBezTo>
                          <a:pt x="3855" y="5260"/>
                          <a:pt x="3284" y="9070"/>
                          <a:pt x="4046" y="7832"/>
                        </a:cubicBezTo>
                        <a:cubicBezTo>
                          <a:pt x="4046" y="7737"/>
                          <a:pt x="4903" y="5927"/>
                          <a:pt x="4998" y="5927"/>
                        </a:cubicBezTo>
                        <a:cubicBezTo>
                          <a:pt x="5570" y="5165"/>
                          <a:pt x="5093" y="5736"/>
                          <a:pt x="5665" y="5546"/>
                        </a:cubicBezTo>
                        <a:cubicBezTo>
                          <a:pt x="6522" y="5260"/>
                          <a:pt x="8141" y="4498"/>
                          <a:pt x="8046" y="3736"/>
                        </a:cubicBezTo>
                        <a:cubicBezTo>
                          <a:pt x="8046" y="3355"/>
                          <a:pt x="7379" y="3069"/>
                          <a:pt x="9761" y="2403"/>
                        </a:cubicBezTo>
                        <a:cubicBezTo>
                          <a:pt x="10904" y="2117"/>
                          <a:pt x="12523" y="2117"/>
                          <a:pt x="13666" y="2498"/>
                        </a:cubicBezTo>
                        <a:cubicBezTo>
                          <a:pt x="14523" y="2783"/>
                          <a:pt x="14237" y="3069"/>
                          <a:pt x="14809" y="3260"/>
                        </a:cubicBezTo>
                        <a:cubicBezTo>
                          <a:pt x="16619" y="4117"/>
                          <a:pt x="18143" y="5450"/>
                          <a:pt x="19857" y="6403"/>
                        </a:cubicBezTo>
                        <a:cubicBezTo>
                          <a:pt x="22810" y="8308"/>
                          <a:pt x="22619" y="6403"/>
                          <a:pt x="21762" y="5927"/>
                        </a:cubicBezTo>
                        <a:cubicBezTo>
                          <a:pt x="23191" y="6879"/>
                          <a:pt x="25858" y="10118"/>
                          <a:pt x="27191" y="11261"/>
                        </a:cubicBezTo>
                        <a:cubicBezTo>
                          <a:pt x="28620" y="12499"/>
                          <a:pt x="29954" y="13356"/>
                          <a:pt x="28525" y="11832"/>
                        </a:cubicBezTo>
                        <a:cubicBezTo>
                          <a:pt x="27763" y="10975"/>
                          <a:pt x="26620" y="9261"/>
                          <a:pt x="29287" y="11356"/>
                        </a:cubicBezTo>
                        <a:cubicBezTo>
                          <a:pt x="30715" y="12499"/>
                          <a:pt x="31954" y="13547"/>
                          <a:pt x="32906" y="14595"/>
                        </a:cubicBezTo>
                        <a:cubicBezTo>
                          <a:pt x="33002" y="14690"/>
                          <a:pt x="33764" y="15547"/>
                          <a:pt x="34145" y="15737"/>
                        </a:cubicBezTo>
                        <a:cubicBezTo>
                          <a:pt x="33573" y="15356"/>
                          <a:pt x="33573" y="14213"/>
                          <a:pt x="34049" y="14309"/>
                        </a:cubicBezTo>
                        <a:cubicBezTo>
                          <a:pt x="34621" y="14404"/>
                          <a:pt x="37288" y="17547"/>
                          <a:pt x="37573" y="17833"/>
                        </a:cubicBezTo>
                        <a:cubicBezTo>
                          <a:pt x="41479" y="21929"/>
                          <a:pt x="37097" y="16214"/>
                          <a:pt x="37383" y="16309"/>
                        </a:cubicBezTo>
                        <a:cubicBezTo>
                          <a:pt x="38240" y="16595"/>
                          <a:pt x="41955" y="20595"/>
                          <a:pt x="42431" y="19928"/>
                        </a:cubicBezTo>
                        <a:cubicBezTo>
                          <a:pt x="41955" y="20595"/>
                          <a:pt x="52718" y="26691"/>
                          <a:pt x="54623" y="27739"/>
                        </a:cubicBezTo>
                        <a:cubicBezTo>
                          <a:pt x="57100" y="29168"/>
                          <a:pt x="59005" y="29930"/>
                          <a:pt x="61196" y="31073"/>
                        </a:cubicBezTo>
                        <a:cubicBezTo>
                          <a:pt x="62815" y="31930"/>
                          <a:pt x="63577" y="33263"/>
                          <a:pt x="64910" y="33740"/>
                        </a:cubicBezTo>
                        <a:cubicBezTo>
                          <a:pt x="65672" y="34025"/>
                          <a:pt x="67768" y="34406"/>
                          <a:pt x="68720" y="34883"/>
                        </a:cubicBezTo>
                        <a:cubicBezTo>
                          <a:pt x="68530" y="34787"/>
                          <a:pt x="63863" y="34502"/>
                          <a:pt x="67577" y="35740"/>
                        </a:cubicBezTo>
                        <a:cubicBezTo>
                          <a:pt x="69197" y="36312"/>
                          <a:pt x="71482" y="37740"/>
                          <a:pt x="71959" y="37264"/>
                        </a:cubicBezTo>
                        <a:cubicBezTo>
                          <a:pt x="72340" y="36883"/>
                          <a:pt x="74816" y="39074"/>
                          <a:pt x="75197" y="38693"/>
                        </a:cubicBezTo>
                        <a:cubicBezTo>
                          <a:pt x="74816" y="39264"/>
                          <a:pt x="75007" y="39836"/>
                          <a:pt x="77483" y="41455"/>
                        </a:cubicBezTo>
                        <a:cubicBezTo>
                          <a:pt x="79103" y="42503"/>
                          <a:pt x="80531" y="41455"/>
                          <a:pt x="82532" y="42217"/>
                        </a:cubicBezTo>
                        <a:cubicBezTo>
                          <a:pt x="87675" y="44217"/>
                          <a:pt x="86627" y="46503"/>
                          <a:pt x="86246" y="47075"/>
                        </a:cubicBezTo>
                        <a:cubicBezTo>
                          <a:pt x="88532" y="47456"/>
                          <a:pt x="90628" y="47932"/>
                          <a:pt x="93390" y="48694"/>
                        </a:cubicBezTo>
                        <a:cubicBezTo>
                          <a:pt x="94057" y="49646"/>
                          <a:pt x="94533" y="50313"/>
                          <a:pt x="95771" y="51361"/>
                        </a:cubicBezTo>
                        <a:cubicBezTo>
                          <a:pt x="96057" y="50885"/>
                          <a:pt x="98629" y="52504"/>
                          <a:pt x="99962" y="53075"/>
                        </a:cubicBezTo>
                        <a:cubicBezTo>
                          <a:pt x="100724" y="53361"/>
                          <a:pt x="104248" y="54504"/>
                          <a:pt x="103963" y="54123"/>
                        </a:cubicBezTo>
                        <a:cubicBezTo>
                          <a:pt x="105011" y="55362"/>
                          <a:pt x="102248" y="55076"/>
                          <a:pt x="106915" y="57076"/>
                        </a:cubicBezTo>
                        <a:cubicBezTo>
                          <a:pt x="110249" y="58505"/>
                          <a:pt x="111107" y="59171"/>
                          <a:pt x="110630" y="59838"/>
                        </a:cubicBezTo>
                        <a:cubicBezTo>
                          <a:pt x="112440" y="60791"/>
                          <a:pt x="111869" y="60029"/>
                          <a:pt x="112726" y="60219"/>
                        </a:cubicBezTo>
                        <a:cubicBezTo>
                          <a:pt x="113964" y="60505"/>
                          <a:pt x="116345" y="62029"/>
                          <a:pt x="117774" y="62600"/>
                        </a:cubicBezTo>
                        <a:cubicBezTo>
                          <a:pt x="119298" y="63077"/>
                          <a:pt x="118441" y="62220"/>
                          <a:pt x="119393" y="62410"/>
                        </a:cubicBezTo>
                        <a:cubicBezTo>
                          <a:pt x="120441" y="62600"/>
                          <a:pt x="122156" y="63934"/>
                          <a:pt x="122346" y="63553"/>
                        </a:cubicBezTo>
                        <a:cubicBezTo>
                          <a:pt x="122060" y="64124"/>
                          <a:pt x="121679" y="63839"/>
                          <a:pt x="123775" y="64982"/>
                        </a:cubicBezTo>
                        <a:lnTo>
                          <a:pt x="128061" y="67268"/>
                        </a:lnTo>
                        <a:cubicBezTo>
                          <a:pt x="127871" y="67554"/>
                          <a:pt x="127775" y="68030"/>
                          <a:pt x="126156" y="67172"/>
                        </a:cubicBezTo>
                        <a:cubicBezTo>
                          <a:pt x="125489" y="66982"/>
                          <a:pt x="124632" y="66411"/>
                          <a:pt x="124441" y="66696"/>
                        </a:cubicBezTo>
                        <a:cubicBezTo>
                          <a:pt x="128632" y="68887"/>
                          <a:pt x="129585" y="68411"/>
                          <a:pt x="133014" y="69649"/>
                        </a:cubicBezTo>
                        <a:cubicBezTo>
                          <a:pt x="136538" y="70982"/>
                          <a:pt x="132823" y="70411"/>
                          <a:pt x="132823" y="70411"/>
                        </a:cubicBezTo>
                        <a:cubicBezTo>
                          <a:pt x="132823" y="70506"/>
                          <a:pt x="135490" y="71459"/>
                          <a:pt x="135490" y="71459"/>
                        </a:cubicBezTo>
                        <a:cubicBezTo>
                          <a:pt x="137015" y="71840"/>
                          <a:pt x="137396" y="72030"/>
                          <a:pt x="138539" y="72983"/>
                        </a:cubicBezTo>
                        <a:cubicBezTo>
                          <a:pt x="140158" y="74316"/>
                          <a:pt x="144730" y="76793"/>
                          <a:pt x="143301" y="74888"/>
                        </a:cubicBezTo>
                        <a:cubicBezTo>
                          <a:pt x="144254" y="75459"/>
                          <a:pt x="144730" y="75459"/>
                          <a:pt x="145111" y="75650"/>
                        </a:cubicBezTo>
                        <a:cubicBezTo>
                          <a:pt x="145682" y="75840"/>
                          <a:pt x="144444" y="76316"/>
                          <a:pt x="144444" y="76507"/>
                        </a:cubicBezTo>
                        <a:cubicBezTo>
                          <a:pt x="144444" y="76888"/>
                          <a:pt x="145587" y="77269"/>
                          <a:pt x="146444" y="77555"/>
                        </a:cubicBezTo>
                        <a:cubicBezTo>
                          <a:pt x="150349" y="78983"/>
                          <a:pt x="150349" y="77460"/>
                          <a:pt x="154445" y="79555"/>
                        </a:cubicBezTo>
                        <a:cubicBezTo>
                          <a:pt x="154255" y="79936"/>
                          <a:pt x="153779" y="80317"/>
                          <a:pt x="154445" y="81079"/>
                        </a:cubicBezTo>
                        <a:cubicBezTo>
                          <a:pt x="155493" y="82412"/>
                          <a:pt x="158255" y="83270"/>
                          <a:pt x="158541" y="82698"/>
                        </a:cubicBezTo>
                        <a:cubicBezTo>
                          <a:pt x="158255" y="83174"/>
                          <a:pt x="158732" y="84032"/>
                          <a:pt x="161113" y="85175"/>
                        </a:cubicBezTo>
                        <a:cubicBezTo>
                          <a:pt x="161208" y="84889"/>
                          <a:pt x="160827" y="82889"/>
                          <a:pt x="163113" y="84794"/>
                        </a:cubicBezTo>
                        <a:cubicBezTo>
                          <a:pt x="164256" y="85841"/>
                          <a:pt x="163970" y="86413"/>
                          <a:pt x="166542" y="87651"/>
                        </a:cubicBezTo>
                        <a:cubicBezTo>
                          <a:pt x="168161" y="88413"/>
                          <a:pt x="168923" y="88318"/>
                          <a:pt x="170543" y="89270"/>
                        </a:cubicBezTo>
                        <a:cubicBezTo>
                          <a:pt x="170257" y="89842"/>
                          <a:pt x="177496" y="93080"/>
                          <a:pt x="178829" y="93652"/>
                        </a:cubicBezTo>
                        <a:cubicBezTo>
                          <a:pt x="181115" y="94604"/>
                          <a:pt x="178353" y="92509"/>
                          <a:pt x="179210" y="92604"/>
                        </a:cubicBezTo>
                        <a:cubicBezTo>
                          <a:pt x="181306" y="93080"/>
                          <a:pt x="182449" y="95366"/>
                          <a:pt x="182544" y="95652"/>
                        </a:cubicBezTo>
                        <a:cubicBezTo>
                          <a:pt x="182830" y="96224"/>
                          <a:pt x="186354" y="97748"/>
                          <a:pt x="187402" y="98224"/>
                        </a:cubicBezTo>
                        <a:cubicBezTo>
                          <a:pt x="190259" y="99557"/>
                          <a:pt x="193307" y="100700"/>
                          <a:pt x="196165" y="101844"/>
                        </a:cubicBezTo>
                        <a:cubicBezTo>
                          <a:pt x="197022" y="102129"/>
                          <a:pt x="202356" y="103844"/>
                          <a:pt x="202737" y="104129"/>
                        </a:cubicBezTo>
                        <a:cubicBezTo>
                          <a:pt x="203404" y="104606"/>
                          <a:pt x="197498" y="103558"/>
                          <a:pt x="199594" y="104320"/>
                        </a:cubicBezTo>
                        <a:cubicBezTo>
                          <a:pt x="201308" y="104987"/>
                          <a:pt x="209309" y="107654"/>
                          <a:pt x="209500" y="107273"/>
                        </a:cubicBezTo>
                        <a:cubicBezTo>
                          <a:pt x="209214" y="107749"/>
                          <a:pt x="210643" y="108606"/>
                          <a:pt x="212643" y="109559"/>
                        </a:cubicBezTo>
                        <a:cubicBezTo>
                          <a:pt x="214262" y="110321"/>
                          <a:pt x="216072" y="111083"/>
                          <a:pt x="217787" y="111654"/>
                        </a:cubicBezTo>
                        <a:cubicBezTo>
                          <a:pt x="219120" y="112130"/>
                          <a:pt x="219691" y="111940"/>
                          <a:pt x="221025" y="112416"/>
                        </a:cubicBezTo>
                        <a:cubicBezTo>
                          <a:pt x="225026" y="113750"/>
                          <a:pt x="227121" y="115655"/>
                          <a:pt x="230169" y="117369"/>
                        </a:cubicBezTo>
                        <a:cubicBezTo>
                          <a:pt x="231122" y="117845"/>
                          <a:pt x="231122" y="117750"/>
                          <a:pt x="231217" y="117560"/>
                        </a:cubicBezTo>
                        <a:cubicBezTo>
                          <a:pt x="232360" y="118036"/>
                          <a:pt x="233598" y="118607"/>
                          <a:pt x="234741" y="119084"/>
                        </a:cubicBezTo>
                        <a:cubicBezTo>
                          <a:pt x="236837" y="120036"/>
                          <a:pt x="238837" y="120417"/>
                          <a:pt x="241218" y="121465"/>
                        </a:cubicBezTo>
                        <a:cubicBezTo>
                          <a:pt x="243314" y="122322"/>
                          <a:pt x="244552" y="122989"/>
                          <a:pt x="246457" y="123941"/>
                        </a:cubicBezTo>
                        <a:cubicBezTo>
                          <a:pt x="247409" y="124418"/>
                          <a:pt x="249219" y="125275"/>
                          <a:pt x="249981" y="125370"/>
                        </a:cubicBezTo>
                        <a:cubicBezTo>
                          <a:pt x="251410" y="125465"/>
                          <a:pt x="257506" y="128418"/>
                          <a:pt x="259697" y="129275"/>
                        </a:cubicBezTo>
                        <a:cubicBezTo>
                          <a:pt x="260554" y="129561"/>
                          <a:pt x="266936" y="131657"/>
                          <a:pt x="267316" y="131752"/>
                        </a:cubicBezTo>
                        <a:cubicBezTo>
                          <a:pt x="267602" y="132038"/>
                          <a:pt x="266174" y="131943"/>
                          <a:pt x="266078" y="131943"/>
                        </a:cubicBezTo>
                        <a:lnTo>
                          <a:pt x="269412" y="132895"/>
                        </a:lnTo>
                        <a:cubicBezTo>
                          <a:pt x="269793" y="132990"/>
                          <a:pt x="272270" y="133086"/>
                          <a:pt x="272841" y="133276"/>
                        </a:cubicBezTo>
                        <a:cubicBezTo>
                          <a:pt x="273127" y="133371"/>
                          <a:pt x="272651" y="133847"/>
                          <a:pt x="273222" y="134229"/>
                        </a:cubicBezTo>
                        <a:cubicBezTo>
                          <a:pt x="274270" y="134800"/>
                          <a:pt x="276175" y="135562"/>
                          <a:pt x="277413" y="136038"/>
                        </a:cubicBezTo>
                        <a:cubicBezTo>
                          <a:pt x="279318" y="136514"/>
                          <a:pt x="282461" y="137372"/>
                          <a:pt x="282080" y="138134"/>
                        </a:cubicBezTo>
                        <a:cubicBezTo>
                          <a:pt x="282176" y="137943"/>
                          <a:pt x="284176" y="138324"/>
                          <a:pt x="283985" y="138038"/>
                        </a:cubicBezTo>
                        <a:cubicBezTo>
                          <a:pt x="284843" y="138991"/>
                          <a:pt x="285890" y="139372"/>
                          <a:pt x="288557" y="140515"/>
                        </a:cubicBezTo>
                        <a:cubicBezTo>
                          <a:pt x="289796" y="140991"/>
                          <a:pt x="291701" y="141848"/>
                          <a:pt x="292844" y="142134"/>
                        </a:cubicBezTo>
                        <a:cubicBezTo>
                          <a:pt x="293606" y="142325"/>
                          <a:pt x="293034" y="141944"/>
                          <a:pt x="293987" y="142229"/>
                        </a:cubicBezTo>
                        <a:cubicBezTo>
                          <a:pt x="296749" y="143277"/>
                          <a:pt x="297511" y="144039"/>
                          <a:pt x="300464" y="145182"/>
                        </a:cubicBezTo>
                        <a:cubicBezTo>
                          <a:pt x="301702" y="145658"/>
                          <a:pt x="307893" y="147754"/>
                          <a:pt x="307607" y="148325"/>
                        </a:cubicBezTo>
                        <a:cubicBezTo>
                          <a:pt x="310751" y="149469"/>
                          <a:pt x="308179" y="147659"/>
                          <a:pt x="310370" y="148230"/>
                        </a:cubicBezTo>
                        <a:cubicBezTo>
                          <a:pt x="311513" y="148516"/>
                          <a:pt x="312370" y="149469"/>
                          <a:pt x="312560" y="149659"/>
                        </a:cubicBezTo>
                        <a:cubicBezTo>
                          <a:pt x="313322" y="150040"/>
                          <a:pt x="314180" y="150421"/>
                          <a:pt x="314846" y="150802"/>
                        </a:cubicBezTo>
                        <a:cubicBezTo>
                          <a:pt x="316847" y="151659"/>
                          <a:pt x="325705" y="153755"/>
                          <a:pt x="325419" y="154421"/>
                        </a:cubicBezTo>
                        <a:cubicBezTo>
                          <a:pt x="325419" y="154231"/>
                          <a:pt x="326467" y="153279"/>
                          <a:pt x="327705" y="153755"/>
                        </a:cubicBezTo>
                        <a:cubicBezTo>
                          <a:pt x="328372" y="154040"/>
                          <a:pt x="328753" y="154707"/>
                          <a:pt x="328943" y="154803"/>
                        </a:cubicBezTo>
                        <a:cubicBezTo>
                          <a:pt x="329324" y="154993"/>
                          <a:pt x="330277" y="155469"/>
                          <a:pt x="330658" y="155660"/>
                        </a:cubicBezTo>
                        <a:cubicBezTo>
                          <a:pt x="332277" y="156422"/>
                          <a:pt x="333134" y="156707"/>
                          <a:pt x="334849" y="157184"/>
                        </a:cubicBezTo>
                        <a:cubicBezTo>
                          <a:pt x="335420" y="157374"/>
                          <a:pt x="336278" y="157565"/>
                          <a:pt x="336563" y="157850"/>
                        </a:cubicBezTo>
                        <a:cubicBezTo>
                          <a:pt x="337230" y="158422"/>
                          <a:pt x="334849" y="158327"/>
                          <a:pt x="335325" y="158612"/>
                        </a:cubicBezTo>
                        <a:cubicBezTo>
                          <a:pt x="335897" y="158994"/>
                          <a:pt x="339611" y="159565"/>
                          <a:pt x="340659" y="159851"/>
                        </a:cubicBezTo>
                        <a:cubicBezTo>
                          <a:pt x="343707" y="160803"/>
                          <a:pt x="346755" y="162327"/>
                          <a:pt x="349613" y="163565"/>
                        </a:cubicBezTo>
                        <a:cubicBezTo>
                          <a:pt x="352661" y="164804"/>
                          <a:pt x="350660" y="161851"/>
                          <a:pt x="354851" y="164232"/>
                        </a:cubicBezTo>
                        <a:cubicBezTo>
                          <a:pt x="356947" y="165470"/>
                          <a:pt x="357614" y="166232"/>
                          <a:pt x="361138" y="167185"/>
                        </a:cubicBezTo>
                        <a:cubicBezTo>
                          <a:pt x="362376" y="167566"/>
                          <a:pt x="365710" y="167280"/>
                          <a:pt x="365900" y="168423"/>
                        </a:cubicBezTo>
                        <a:cubicBezTo>
                          <a:pt x="366091" y="169662"/>
                          <a:pt x="370187" y="170043"/>
                          <a:pt x="371996" y="170233"/>
                        </a:cubicBezTo>
                        <a:cubicBezTo>
                          <a:pt x="375425" y="170614"/>
                          <a:pt x="376187" y="171947"/>
                          <a:pt x="379140" y="172995"/>
                        </a:cubicBezTo>
                        <a:cubicBezTo>
                          <a:pt x="382188" y="174138"/>
                          <a:pt x="380378" y="172138"/>
                          <a:pt x="381140" y="172043"/>
                        </a:cubicBezTo>
                        <a:cubicBezTo>
                          <a:pt x="381902" y="171947"/>
                          <a:pt x="384760" y="174519"/>
                          <a:pt x="385998" y="174424"/>
                        </a:cubicBezTo>
                        <a:cubicBezTo>
                          <a:pt x="386379" y="174424"/>
                          <a:pt x="385141" y="173757"/>
                          <a:pt x="385998" y="173853"/>
                        </a:cubicBezTo>
                        <a:cubicBezTo>
                          <a:pt x="386474" y="173853"/>
                          <a:pt x="388474" y="174519"/>
                          <a:pt x="388856" y="174805"/>
                        </a:cubicBezTo>
                        <a:cubicBezTo>
                          <a:pt x="390475" y="175757"/>
                          <a:pt x="387427" y="175377"/>
                          <a:pt x="390951" y="176805"/>
                        </a:cubicBezTo>
                        <a:cubicBezTo>
                          <a:pt x="395618" y="178710"/>
                          <a:pt x="401714" y="180425"/>
                          <a:pt x="406572" y="181472"/>
                        </a:cubicBezTo>
                        <a:cubicBezTo>
                          <a:pt x="408191" y="181854"/>
                          <a:pt x="408477" y="181758"/>
                          <a:pt x="410096" y="182235"/>
                        </a:cubicBezTo>
                        <a:cubicBezTo>
                          <a:pt x="413144" y="182425"/>
                          <a:pt x="410668" y="183473"/>
                          <a:pt x="410954" y="183568"/>
                        </a:cubicBezTo>
                        <a:cubicBezTo>
                          <a:pt x="413811" y="184425"/>
                          <a:pt x="412954" y="182520"/>
                          <a:pt x="416478" y="184616"/>
                        </a:cubicBezTo>
                        <a:cubicBezTo>
                          <a:pt x="417145" y="184806"/>
                          <a:pt x="418193" y="185092"/>
                          <a:pt x="418859" y="185187"/>
                        </a:cubicBezTo>
                        <a:cubicBezTo>
                          <a:pt x="420574" y="185663"/>
                          <a:pt x="433337" y="188330"/>
                          <a:pt x="433052" y="189093"/>
                        </a:cubicBezTo>
                        <a:lnTo>
                          <a:pt x="438386" y="189283"/>
                        </a:lnTo>
                        <a:cubicBezTo>
                          <a:pt x="438195" y="189950"/>
                          <a:pt x="440576" y="190712"/>
                          <a:pt x="442672" y="191283"/>
                        </a:cubicBezTo>
                        <a:cubicBezTo>
                          <a:pt x="444958" y="191950"/>
                          <a:pt x="444577" y="192331"/>
                          <a:pt x="445529" y="192998"/>
                        </a:cubicBezTo>
                        <a:cubicBezTo>
                          <a:pt x="446291" y="193569"/>
                          <a:pt x="449244" y="192617"/>
                          <a:pt x="451530" y="193188"/>
                        </a:cubicBezTo>
                        <a:cubicBezTo>
                          <a:pt x="451435" y="193379"/>
                          <a:pt x="450101" y="194236"/>
                          <a:pt x="450863" y="194522"/>
                        </a:cubicBezTo>
                        <a:cubicBezTo>
                          <a:pt x="452673" y="195188"/>
                          <a:pt x="456007" y="195570"/>
                          <a:pt x="456293" y="195188"/>
                        </a:cubicBezTo>
                        <a:cubicBezTo>
                          <a:pt x="456483" y="194903"/>
                          <a:pt x="454959" y="194141"/>
                          <a:pt x="456959" y="194617"/>
                        </a:cubicBezTo>
                        <a:cubicBezTo>
                          <a:pt x="458293" y="194903"/>
                          <a:pt x="458579" y="195093"/>
                          <a:pt x="459245" y="195570"/>
                        </a:cubicBezTo>
                        <a:cubicBezTo>
                          <a:pt x="460293" y="196331"/>
                          <a:pt x="458483" y="196522"/>
                          <a:pt x="459436" y="197189"/>
                        </a:cubicBezTo>
                        <a:cubicBezTo>
                          <a:pt x="459626" y="197284"/>
                          <a:pt x="461150" y="196998"/>
                          <a:pt x="461150" y="196998"/>
                        </a:cubicBezTo>
                        <a:cubicBezTo>
                          <a:pt x="462293" y="196998"/>
                          <a:pt x="463532" y="197284"/>
                          <a:pt x="464960" y="197570"/>
                        </a:cubicBezTo>
                        <a:cubicBezTo>
                          <a:pt x="466199" y="197855"/>
                          <a:pt x="466294" y="198141"/>
                          <a:pt x="467246" y="198237"/>
                        </a:cubicBezTo>
                        <a:cubicBezTo>
                          <a:pt x="468580" y="198332"/>
                          <a:pt x="469151" y="198237"/>
                          <a:pt x="470009" y="198237"/>
                        </a:cubicBezTo>
                        <a:cubicBezTo>
                          <a:pt x="471247" y="198237"/>
                          <a:pt x="471628" y="199570"/>
                          <a:pt x="473628" y="199665"/>
                        </a:cubicBezTo>
                        <a:cubicBezTo>
                          <a:pt x="474581" y="199665"/>
                          <a:pt x="474771" y="199379"/>
                          <a:pt x="475819" y="199570"/>
                        </a:cubicBezTo>
                        <a:cubicBezTo>
                          <a:pt x="476866" y="199761"/>
                          <a:pt x="478105" y="200046"/>
                          <a:pt x="479248" y="200332"/>
                        </a:cubicBezTo>
                        <a:cubicBezTo>
                          <a:pt x="476486" y="199665"/>
                          <a:pt x="472295" y="199475"/>
                          <a:pt x="476866" y="200713"/>
                        </a:cubicBezTo>
                        <a:cubicBezTo>
                          <a:pt x="478962" y="201285"/>
                          <a:pt x="482963" y="202046"/>
                          <a:pt x="483153" y="201475"/>
                        </a:cubicBezTo>
                        <a:cubicBezTo>
                          <a:pt x="482772" y="202618"/>
                          <a:pt x="496107" y="205285"/>
                          <a:pt x="499441" y="206142"/>
                        </a:cubicBezTo>
                        <a:cubicBezTo>
                          <a:pt x="502489" y="206904"/>
                          <a:pt x="501441" y="206047"/>
                          <a:pt x="501632" y="205380"/>
                        </a:cubicBezTo>
                        <a:cubicBezTo>
                          <a:pt x="503251" y="204999"/>
                          <a:pt x="503727" y="205095"/>
                          <a:pt x="504965" y="206142"/>
                        </a:cubicBezTo>
                        <a:cubicBezTo>
                          <a:pt x="504584" y="207380"/>
                          <a:pt x="512204" y="209571"/>
                          <a:pt x="516014" y="210238"/>
                        </a:cubicBezTo>
                        <a:cubicBezTo>
                          <a:pt x="518110" y="210714"/>
                          <a:pt x="520491" y="211190"/>
                          <a:pt x="522110" y="211095"/>
                        </a:cubicBezTo>
                        <a:cubicBezTo>
                          <a:pt x="524396" y="210905"/>
                          <a:pt x="525635" y="211000"/>
                          <a:pt x="529064" y="211762"/>
                        </a:cubicBezTo>
                        <a:cubicBezTo>
                          <a:pt x="525444" y="211000"/>
                          <a:pt x="523825" y="211476"/>
                          <a:pt x="528302" y="212429"/>
                        </a:cubicBezTo>
                        <a:lnTo>
                          <a:pt x="538589" y="214524"/>
                        </a:lnTo>
                        <a:cubicBezTo>
                          <a:pt x="542684" y="215381"/>
                          <a:pt x="544494" y="215667"/>
                          <a:pt x="546590" y="215191"/>
                        </a:cubicBezTo>
                        <a:cubicBezTo>
                          <a:pt x="545637" y="215381"/>
                          <a:pt x="544685" y="215572"/>
                          <a:pt x="545256" y="216144"/>
                        </a:cubicBezTo>
                        <a:cubicBezTo>
                          <a:pt x="545542" y="216429"/>
                          <a:pt x="548114" y="217191"/>
                          <a:pt x="548399" y="216905"/>
                        </a:cubicBezTo>
                        <a:cubicBezTo>
                          <a:pt x="548685" y="216524"/>
                          <a:pt x="551066" y="217191"/>
                          <a:pt x="552876" y="217477"/>
                        </a:cubicBezTo>
                        <a:cubicBezTo>
                          <a:pt x="553829" y="217572"/>
                          <a:pt x="553924" y="217191"/>
                          <a:pt x="554781" y="217191"/>
                        </a:cubicBezTo>
                        <a:cubicBezTo>
                          <a:pt x="556115" y="217191"/>
                          <a:pt x="557162" y="217953"/>
                          <a:pt x="558305" y="218239"/>
                        </a:cubicBezTo>
                        <a:cubicBezTo>
                          <a:pt x="559448" y="218525"/>
                          <a:pt x="560687" y="218811"/>
                          <a:pt x="561925" y="219001"/>
                        </a:cubicBezTo>
                        <a:cubicBezTo>
                          <a:pt x="563258" y="219191"/>
                          <a:pt x="564878" y="219382"/>
                          <a:pt x="565449" y="219191"/>
                        </a:cubicBezTo>
                        <a:cubicBezTo>
                          <a:pt x="566021" y="219001"/>
                          <a:pt x="567449" y="219382"/>
                          <a:pt x="568973" y="219668"/>
                        </a:cubicBezTo>
                        <a:cubicBezTo>
                          <a:pt x="568973" y="220239"/>
                          <a:pt x="568021" y="220239"/>
                          <a:pt x="570878" y="220525"/>
                        </a:cubicBezTo>
                        <a:cubicBezTo>
                          <a:pt x="572403" y="220620"/>
                          <a:pt x="574117" y="220811"/>
                          <a:pt x="575736" y="220906"/>
                        </a:cubicBezTo>
                        <a:cubicBezTo>
                          <a:pt x="575546" y="220906"/>
                          <a:pt x="578689" y="221096"/>
                          <a:pt x="578117" y="221287"/>
                        </a:cubicBezTo>
                        <a:cubicBezTo>
                          <a:pt x="577927" y="221382"/>
                          <a:pt x="576974" y="221287"/>
                          <a:pt x="577355" y="221668"/>
                        </a:cubicBezTo>
                        <a:cubicBezTo>
                          <a:pt x="579927" y="222144"/>
                          <a:pt x="579546" y="221858"/>
                          <a:pt x="581165" y="221858"/>
                        </a:cubicBezTo>
                        <a:cubicBezTo>
                          <a:pt x="582213" y="221858"/>
                          <a:pt x="584975" y="221954"/>
                          <a:pt x="585737" y="222525"/>
                        </a:cubicBezTo>
                        <a:cubicBezTo>
                          <a:pt x="586785" y="223287"/>
                          <a:pt x="584975" y="223097"/>
                          <a:pt x="588309" y="223954"/>
                        </a:cubicBezTo>
                        <a:cubicBezTo>
                          <a:pt x="590119" y="224335"/>
                          <a:pt x="592595" y="225002"/>
                          <a:pt x="594500" y="225287"/>
                        </a:cubicBezTo>
                        <a:cubicBezTo>
                          <a:pt x="596596" y="225573"/>
                          <a:pt x="595262" y="225002"/>
                          <a:pt x="595453" y="224716"/>
                        </a:cubicBezTo>
                        <a:cubicBezTo>
                          <a:pt x="595834" y="224430"/>
                          <a:pt x="597548" y="224430"/>
                          <a:pt x="598596" y="224906"/>
                        </a:cubicBezTo>
                        <a:cubicBezTo>
                          <a:pt x="599358" y="225192"/>
                          <a:pt x="602597" y="226049"/>
                          <a:pt x="602692" y="225573"/>
                        </a:cubicBezTo>
                        <a:cubicBezTo>
                          <a:pt x="602501" y="226716"/>
                          <a:pt x="610788" y="227002"/>
                          <a:pt x="612788" y="227288"/>
                        </a:cubicBezTo>
                        <a:cubicBezTo>
                          <a:pt x="614693" y="227478"/>
                          <a:pt x="614312" y="227669"/>
                          <a:pt x="615932" y="228050"/>
                        </a:cubicBezTo>
                        <a:cubicBezTo>
                          <a:pt x="617741" y="228431"/>
                          <a:pt x="619837" y="228716"/>
                          <a:pt x="621742" y="229002"/>
                        </a:cubicBezTo>
                        <a:cubicBezTo>
                          <a:pt x="623171" y="229288"/>
                          <a:pt x="633172" y="230336"/>
                          <a:pt x="633077" y="230907"/>
                        </a:cubicBezTo>
                        <a:cubicBezTo>
                          <a:pt x="635648" y="231193"/>
                          <a:pt x="636410" y="231193"/>
                          <a:pt x="636601" y="230621"/>
                        </a:cubicBezTo>
                        <a:cubicBezTo>
                          <a:pt x="636696" y="230336"/>
                          <a:pt x="638696" y="230050"/>
                          <a:pt x="639935" y="230145"/>
                        </a:cubicBezTo>
                        <a:cubicBezTo>
                          <a:pt x="639744" y="230145"/>
                          <a:pt x="640697" y="231193"/>
                          <a:pt x="641268" y="231383"/>
                        </a:cubicBezTo>
                        <a:cubicBezTo>
                          <a:pt x="642697" y="231860"/>
                          <a:pt x="645078" y="232145"/>
                          <a:pt x="646793" y="232145"/>
                        </a:cubicBezTo>
                        <a:cubicBezTo>
                          <a:pt x="648316" y="232145"/>
                          <a:pt x="650126" y="232145"/>
                          <a:pt x="651841" y="232336"/>
                        </a:cubicBezTo>
                        <a:cubicBezTo>
                          <a:pt x="652127" y="232336"/>
                          <a:pt x="653079" y="232907"/>
                          <a:pt x="653651" y="233098"/>
                        </a:cubicBezTo>
                        <a:cubicBezTo>
                          <a:pt x="656413" y="233765"/>
                          <a:pt x="656603" y="232050"/>
                          <a:pt x="658985" y="232336"/>
                        </a:cubicBezTo>
                        <a:cubicBezTo>
                          <a:pt x="662509" y="232717"/>
                          <a:pt x="658699" y="233479"/>
                          <a:pt x="660985" y="233955"/>
                        </a:cubicBezTo>
                        <a:cubicBezTo>
                          <a:pt x="664890" y="234717"/>
                          <a:pt x="669176" y="234050"/>
                          <a:pt x="672510" y="233955"/>
                        </a:cubicBezTo>
                        <a:cubicBezTo>
                          <a:pt x="673177" y="233955"/>
                          <a:pt x="680892" y="234146"/>
                          <a:pt x="677654" y="234527"/>
                        </a:cubicBezTo>
                        <a:cubicBezTo>
                          <a:pt x="674129" y="234241"/>
                          <a:pt x="673177" y="234717"/>
                          <a:pt x="676701" y="235194"/>
                        </a:cubicBezTo>
                        <a:cubicBezTo>
                          <a:pt x="677844" y="235384"/>
                          <a:pt x="682035" y="235670"/>
                          <a:pt x="681654" y="235098"/>
                        </a:cubicBezTo>
                        <a:cubicBezTo>
                          <a:pt x="681559" y="234908"/>
                          <a:pt x="679559" y="234241"/>
                          <a:pt x="680511" y="234146"/>
                        </a:cubicBezTo>
                        <a:cubicBezTo>
                          <a:pt x="680702" y="234146"/>
                          <a:pt x="686798" y="236337"/>
                          <a:pt x="687655" y="235860"/>
                        </a:cubicBezTo>
                        <a:cubicBezTo>
                          <a:pt x="688131" y="235574"/>
                          <a:pt x="687655" y="235098"/>
                          <a:pt x="688322" y="234812"/>
                        </a:cubicBezTo>
                        <a:cubicBezTo>
                          <a:pt x="688988" y="234527"/>
                          <a:pt x="690417" y="234527"/>
                          <a:pt x="691465" y="234336"/>
                        </a:cubicBezTo>
                        <a:cubicBezTo>
                          <a:pt x="691370" y="235194"/>
                          <a:pt x="690989" y="235479"/>
                          <a:pt x="694894" y="235860"/>
                        </a:cubicBezTo>
                        <a:cubicBezTo>
                          <a:pt x="695846" y="235955"/>
                          <a:pt x="701752" y="235955"/>
                          <a:pt x="699942" y="235384"/>
                        </a:cubicBezTo>
                        <a:lnTo>
                          <a:pt x="703371" y="235670"/>
                        </a:lnTo>
                        <a:cubicBezTo>
                          <a:pt x="703466" y="235955"/>
                          <a:pt x="702609" y="236337"/>
                          <a:pt x="703371" y="236622"/>
                        </a:cubicBezTo>
                        <a:cubicBezTo>
                          <a:pt x="704324" y="237003"/>
                          <a:pt x="706514" y="237289"/>
                          <a:pt x="708038" y="237289"/>
                        </a:cubicBezTo>
                        <a:cubicBezTo>
                          <a:pt x="711563" y="237289"/>
                          <a:pt x="712706" y="235860"/>
                          <a:pt x="715278" y="237289"/>
                        </a:cubicBezTo>
                        <a:cubicBezTo>
                          <a:pt x="715087" y="238718"/>
                          <a:pt x="718040" y="237098"/>
                          <a:pt x="720707" y="237194"/>
                        </a:cubicBezTo>
                        <a:cubicBezTo>
                          <a:pt x="722516" y="237289"/>
                          <a:pt x="724898" y="238146"/>
                          <a:pt x="726326" y="237956"/>
                        </a:cubicBezTo>
                        <a:cubicBezTo>
                          <a:pt x="726612" y="237861"/>
                          <a:pt x="729089" y="237289"/>
                          <a:pt x="728993" y="237194"/>
                        </a:cubicBezTo>
                        <a:cubicBezTo>
                          <a:pt x="730136" y="237670"/>
                          <a:pt x="728517" y="237861"/>
                          <a:pt x="731279" y="238241"/>
                        </a:cubicBezTo>
                        <a:cubicBezTo>
                          <a:pt x="732518" y="238432"/>
                          <a:pt x="735089" y="238718"/>
                          <a:pt x="735756" y="238241"/>
                        </a:cubicBezTo>
                        <a:cubicBezTo>
                          <a:pt x="736423" y="237861"/>
                          <a:pt x="738804" y="238146"/>
                          <a:pt x="740519" y="238241"/>
                        </a:cubicBezTo>
                        <a:cubicBezTo>
                          <a:pt x="741566" y="238241"/>
                          <a:pt x="742138" y="237479"/>
                          <a:pt x="744519" y="237575"/>
                        </a:cubicBezTo>
                        <a:lnTo>
                          <a:pt x="744424" y="238432"/>
                        </a:lnTo>
                        <a:cubicBezTo>
                          <a:pt x="745662" y="238527"/>
                          <a:pt x="747853" y="238622"/>
                          <a:pt x="747853" y="238146"/>
                        </a:cubicBezTo>
                        <a:cubicBezTo>
                          <a:pt x="749377" y="237861"/>
                          <a:pt x="749758" y="237861"/>
                          <a:pt x="751282" y="238241"/>
                        </a:cubicBezTo>
                        <a:cubicBezTo>
                          <a:pt x="752806" y="238337"/>
                          <a:pt x="752996" y="238241"/>
                          <a:pt x="752996" y="237861"/>
                        </a:cubicBezTo>
                        <a:cubicBezTo>
                          <a:pt x="752996" y="237384"/>
                          <a:pt x="755187" y="237479"/>
                          <a:pt x="756425" y="237479"/>
                        </a:cubicBezTo>
                        <a:lnTo>
                          <a:pt x="756330" y="238908"/>
                        </a:lnTo>
                        <a:cubicBezTo>
                          <a:pt x="756330" y="238337"/>
                          <a:pt x="761855" y="238241"/>
                          <a:pt x="763569" y="238241"/>
                        </a:cubicBezTo>
                        <a:cubicBezTo>
                          <a:pt x="765950" y="238241"/>
                          <a:pt x="765855" y="238622"/>
                          <a:pt x="767570" y="238813"/>
                        </a:cubicBezTo>
                        <a:cubicBezTo>
                          <a:pt x="774999" y="239289"/>
                          <a:pt x="782905" y="239099"/>
                          <a:pt x="790525" y="239099"/>
                        </a:cubicBezTo>
                        <a:cubicBezTo>
                          <a:pt x="790430" y="239099"/>
                          <a:pt x="791001" y="239480"/>
                          <a:pt x="792335" y="239480"/>
                        </a:cubicBezTo>
                        <a:cubicBezTo>
                          <a:pt x="793573" y="239480"/>
                          <a:pt x="794906" y="239480"/>
                          <a:pt x="796145" y="239385"/>
                        </a:cubicBezTo>
                        <a:lnTo>
                          <a:pt x="808337" y="238527"/>
                        </a:lnTo>
                        <a:cubicBezTo>
                          <a:pt x="813766" y="238146"/>
                          <a:pt x="819576" y="237765"/>
                          <a:pt x="824910" y="237289"/>
                        </a:cubicBezTo>
                        <a:cubicBezTo>
                          <a:pt x="827101" y="237098"/>
                          <a:pt x="829291" y="236908"/>
                          <a:pt x="830435" y="236527"/>
                        </a:cubicBezTo>
                        <a:cubicBezTo>
                          <a:pt x="831197" y="236241"/>
                          <a:pt x="833197" y="236241"/>
                          <a:pt x="834340" y="236146"/>
                        </a:cubicBezTo>
                        <a:cubicBezTo>
                          <a:pt x="833292" y="236146"/>
                          <a:pt x="832340" y="236527"/>
                          <a:pt x="833864" y="236527"/>
                        </a:cubicBezTo>
                        <a:cubicBezTo>
                          <a:pt x="837007" y="236622"/>
                          <a:pt x="840436" y="236241"/>
                          <a:pt x="843579" y="235955"/>
                        </a:cubicBezTo>
                        <a:cubicBezTo>
                          <a:pt x="844913" y="235860"/>
                          <a:pt x="848628" y="235670"/>
                          <a:pt x="849485" y="235194"/>
                        </a:cubicBezTo>
                        <a:cubicBezTo>
                          <a:pt x="850151" y="234908"/>
                          <a:pt x="849008" y="234146"/>
                          <a:pt x="849008" y="233860"/>
                        </a:cubicBezTo>
                        <a:cubicBezTo>
                          <a:pt x="851580" y="233670"/>
                          <a:pt x="852247" y="234431"/>
                          <a:pt x="852437" y="234812"/>
                        </a:cubicBezTo>
                        <a:cubicBezTo>
                          <a:pt x="852628" y="235479"/>
                          <a:pt x="855390" y="234908"/>
                          <a:pt x="857866" y="234717"/>
                        </a:cubicBezTo>
                        <a:cubicBezTo>
                          <a:pt x="861200" y="234431"/>
                          <a:pt x="864915" y="234050"/>
                          <a:pt x="868154" y="233955"/>
                        </a:cubicBezTo>
                        <a:cubicBezTo>
                          <a:pt x="868725" y="233955"/>
                          <a:pt x="869582" y="234146"/>
                          <a:pt x="869963" y="234050"/>
                        </a:cubicBezTo>
                        <a:cubicBezTo>
                          <a:pt x="871678" y="233860"/>
                          <a:pt x="872535" y="233479"/>
                          <a:pt x="873964" y="233098"/>
                        </a:cubicBezTo>
                        <a:cubicBezTo>
                          <a:pt x="876821" y="232336"/>
                          <a:pt x="880822" y="232907"/>
                          <a:pt x="883774" y="232622"/>
                        </a:cubicBezTo>
                        <a:cubicBezTo>
                          <a:pt x="887013" y="232336"/>
                          <a:pt x="887680" y="231669"/>
                          <a:pt x="889204" y="230907"/>
                        </a:cubicBezTo>
                        <a:cubicBezTo>
                          <a:pt x="891966" y="229574"/>
                          <a:pt x="891204" y="231193"/>
                          <a:pt x="891490" y="231383"/>
                        </a:cubicBezTo>
                        <a:cubicBezTo>
                          <a:pt x="892157" y="231955"/>
                          <a:pt x="895586" y="230240"/>
                          <a:pt x="895966" y="230145"/>
                        </a:cubicBezTo>
                        <a:cubicBezTo>
                          <a:pt x="898634" y="229288"/>
                          <a:pt x="899491" y="230145"/>
                          <a:pt x="901396" y="230145"/>
                        </a:cubicBezTo>
                        <a:cubicBezTo>
                          <a:pt x="903777" y="230145"/>
                          <a:pt x="906825" y="229574"/>
                          <a:pt x="909206" y="229097"/>
                        </a:cubicBezTo>
                        <a:cubicBezTo>
                          <a:pt x="910635" y="228812"/>
                          <a:pt x="919112" y="227288"/>
                          <a:pt x="919208" y="228050"/>
                        </a:cubicBezTo>
                        <a:cubicBezTo>
                          <a:pt x="921113" y="227954"/>
                          <a:pt x="923399" y="227383"/>
                          <a:pt x="925208" y="227097"/>
                        </a:cubicBezTo>
                        <a:cubicBezTo>
                          <a:pt x="928161" y="226335"/>
                          <a:pt x="931685" y="227859"/>
                          <a:pt x="933209" y="230717"/>
                        </a:cubicBezTo>
                        <a:cubicBezTo>
                          <a:pt x="934829" y="233574"/>
                          <a:pt x="934257" y="237384"/>
                          <a:pt x="931971" y="239765"/>
                        </a:cubicBezTo>
                        <a:cubicBezTo>
                          <a:pt x="930447" y="241575"/>
                          <a:pt x="927590" y="242242"/>
                          <a:pt x="927685" y="242909"/>
                        </a:cubicBezTo>
                        <a:cubicBezTo>
                          <a:pt x="927685" y="242528"/>
                          <a:pt x="928066" y="241861"/>
                          <a:pt x="926542" y="241861"/>
                        </a:cubicBezTo>
                        <a:cubicBezTo>
                          <a:pt x="925304" y="241861"/>
                          <a:pt x="924637" y="242337"/>
                          <a:pt x="923208" y="242432"/>
                        </a:cubicBezTo>
                        <a:cubicBezTo>
                          <a:pt x="922446" y="242528"/>
                          <a:pt x="921589" y="242528"/>
                          <a:pt x="920732" y="242623"/>
                        </a:cubicBezTo>
                        <a:cubicBezTo>
                          <a:pt x="917303" y="242909"/>
                          <a:pt x="914064" y="243385"/>
                          <a:pt x="910540" y="243861"/>
                        </a:cubicBezTo>
                        <a:cubicBezTo>
                          <a:pt x="909111" y="244433"/>
                          <a:pt x="902348" y="245290"/>
                          <a:pt x="902348" y="245290"/>
                        </a:cubicBezTo>
                        <a:cubicBezTo>
                          <a:pt x="901110" y="246243"/>
                          <a:pt x="902253" y="246909"/>
                          <a:pt x="900634" y="247957"/>
                        </a:cubicBezTo>
                        <a:cubicBezTo>
                          <a:pt x="900253" y="248243"/>
                          <a:pt x="895490" y="247957"/>
                          <a:pt x="897872" y="246909"/>
                        </a:cubicBezTo>
                        <a:cubicBezTo>
                          <a:pt x="900443" y="245862"/>
                          <a:pt x="898538" y="245862"/>
                          <a:pt x="895205" y="246243"/>
                        </a:cubicBezTo>
                        <a:cubicBezTo>
                          <a:pt x="893776" y="246433"/>
                          <a:pt x="891395" y="246623"/>
                          <a:pt x="890347" y="247100"/>
                        </a:cubicBezTo>
                        <a:cubicBezTo>
                          <a:pt x="889490" y="247481"/>
                          <a:pt x="889966" y="247576"/>
                          <a:pt x="888156" y="247671"/>
                        </a:cubicBezTo>
                        <a:cubicBezTo>
                          <a:pt x="886823" y="247766"/>
                          <a:pt x="880631" y="247386"/>
                          <a:pt x="881489" y="246814"/>
                        </a:cubicBezTo>
                        <a:cubicBezTo>
                          <a:pt x="880346" y="247481"/>
                          <a:pt x="879298" y="247671"/>
                          <a:pt x="876345" y="247957"/>
                        </a:cubicBezTo>
                        <a:cubicBezTo>
                          <a:pt x="873773" y="248243"/>
                          <a:pt x="871487" y="248529"/>
                          <a:pt x="869106" y="249005"/>
                        </a:cubicBezTo>
                        <a:cubicBezTo>
                          <a:pt x="868535" y="249100"/>
                          <a:pt x="866249" y="249767"/>
                          <a:pt x="865868" y="249767"/>
                        </a:cubicBezTo>
                        <a:cubicBezTo>
                          <a:pt x="865201" y="249671"/>
                          <a:pt x="864344" y="249290"/>
                          <a:pt x="863391" y="249290"/>
                        </a:cubicBezTo>
                        <a:cubicBezTo>
                          <a:pt x="861581" y="249386"/>
                          <a:pt x="860153" y="249862"/>
                          <a:pt x="858343" y="250053"/>
                        </a:cubicBezTo>
                        <a:lnTo>
                          <a:pt x="852342" y="250529"/>
                        </a:lnTo>
                        <a:cubicBezTo>
                          <a:pt x="849675" y="250053"/>
                          <a:pt x="849104" y="251195"/>
                          <a:pt x="848818" y="251577"/>
                        </a:cubicBezTo>
                        <a:cubicBezTo>
                          <a:pt x="848437" y="252053"/>
                          <a:pt x="847103" y="252148"/>
                          <a:pt x="845579" y="252243"/>
                        </a:cubicBezTo>
                        <a:cubicBezTo>
                          <a:pt x="845579" y="251386"/>
                          <a:pt x="846056" y="251100"/>
                          <a:pt x="842341" y="251291"/>
                        </a:cubicBezTo>
                        <a:cubicBezTo>
                          <a:pt x="835769" y="251672"/>
                          <a:pt x="829101" y="252053"/>
                          <a:pt x="822529" y="252434"/>
                        </a:cubicBezTo>
                        <a:cubicBezTo>
                          <a:pt x="822053" y="252434"/>
                          <a:pt x="815004" y="252720"/>
                          <a:pt x="816052" y="253005"/>
                        </a:cubicBezTo>
                        <a:cubicBezTo>
                          <a:pt x="817862" y="253577"/>
                          <a:pt x="813766" y="253672"/>
                          <a:pt x="812337" y="253577"/>
                        </a:cubicBezTo>
                        <a:cubicBezTo>
                          <a:pt x="810908" y="253481"/>
                          <a:pt x="811766" y="253100"/>
                          <a:pt x="810718" y="253005"/>
                        </a:cubicBezTo>
                        <a:cubicBezTo>
                          <a:pt x="809861" y="252910"/>
                          <a:pt x="808622" y="253005"/>
                          <a:pt x="807765" y="253005"/>
                        </a:cubicBezTo>
                        <a:cubicBezTo>
                          <a:pt x="806051" y="253005"/>
                          <a:pt x="801003" y="253005"/>
                          <a:pt x="799574" y="253481"/>
                        </a:cubicBezTo>
                        <a:cubicBezTo>
                          <a:pt x="798335" y="253862"/>
                          <a:pt x="796811" y="253672"/>
                          <a:pt x="794811" y="253862"/>
                        </a:cubicBezTo>
                        <a:cubicBezTo>
                          <a:pt x="793573" y="253958"/>
                          <a:pt x="792239" y="254624"/>
                          <a:pt x="791573" y="254624"/>
                        </a:cubicBezTo>
                        <a:cubicBezTo>
                          <a:pt x="790906" y="254624"/>
                          <a:pt x="790430" y="254244"/>
                          <a:pt x="789763" y="254148"/>
                        </a:cubicBezTo>
                        <a:cubicBezTo>
                          <a:pt x="787858" y="253862"/>
                          <a:pt x="785572" y="253767"/>
                          <a:pt x="783286" y="253862"/>
                        </a:cubicBezTo>
                        <a:cubicBezTo>
                          <a:pt x="779952" y="253958"/>
                          <a:pt x="776047" y="254053"/>
                          <a:pt x="772618" y="254148"/>
                        </a:cubicBezTo>
                        <a:cubicBezTo>
                          <a:pt x="770808" y="254244"/>
                          <a:pt x="770141" y="254529"/>
                          <a:pt x="770141" y="254910"/>
                        </a:cubicBezTo>
                        <a:cubicBezTo>
                          <a:pt x="766331" y="255863"/>
                          <a:pt x="778523" y="257387"/>
                          <a:pt x="776999" y="255291"/>
                        </a:cubicBezTo>
                        <a:cubicBezTo>
                          <a:pt x="776999" y="255863"/>
                          <a:pt x="785477" y="255672"/>
                          <a:pt x="787001" y="256244"/>
                        </a:cubicBezTo>
                        <a:cubicBezTo>
                          <a:pt x="788048" y="256720"/>
                          <a:pt x="788429" y="256339"/>
                          <a:pt x="789953" y="256148"/>
                        </a:cubicBezTo>
                        <a:cubicBezTo>
                          <a:pt x="791478" y="255958"/>
                          <a:pt x="793287" y="255958"/>
                          <a:pt x="794906" y="255863"/>
                        </a:cubicBezTo>
                        <a:cubicBezTo>
                          <a:pt x="802717" y="255291"/>
                          <a:pt x="811289" y="255101"/>
                          <a:pt x="819195" y="254910"/>
                        </a:cubicBezTo>
                        <a:cubicBezTo>
                          <a:pt x="824148" y="254815"/>
                          <a:pt x="835197" y="255101"/>
                          <a:pt x="835388" y="253196"/>
                        </a:cubicBezTo>
                        <a:cubicBezTo>
                          <a:pt x="835388" y="253100"/>
                          <a:pt x="836435" y="251767"/>
                          <a:pt x="837197" y="252148"/>
                        </a:cubicBezTo>
                        <a:cubicBezTo>
                          <a:pt x="837864" y="252434"/>
                          <a:pt x="838816" y="252815"/>
                          <a:pt x="838816" y="253196"/>
                        </a:cubicBezTo>
                        <a:cubicBezTo>
                          <a:pt x="838816" y="253386"/>
                          <a:pt x="840150" y="255482"/>
                          <a:pt x="840436" y="255387"/>
                        </a:cubicBezTo>
                        <a:cubicBezTo>
                          <a:pt x="841103" y="255196"/>
                          <a:pt x="840531" y="255101"/>
                          <a:pt x="841769" y="254910"/>
                        </a:cubicBezTo>
                        <a:cubicBezTo>
                          <a:pt x="843008" y="254720"/>
                          <a:pt x="844341" y="254624"/>
                          <a:pt x="845674" y="254529"/>
                        </a:cubicBezTo>
                        <a:cubicBezTo>
                          <a:pt x="847675" y="254434"/>
                          <a:pt x="850818" y="254148"/>
                          <a:pt x="850818" y="254720"/>
                        </a:cubicBezTo>
                        <a:cubicBezTo>
                          <a:pt x="850818" y="253577"/>
                          <a:pt x="855009" y="254053"/>
                          <a:pt x="855771" y="253196"/>
                        </a:cubicBezTo>
                        <a:cubicBezTo>
                          <a:pt x="856152" y="252720"/>
                          <a:pt x="857676" y="251577"/>
                          <a:pt x="860248" y="252148"/>
                        </a:cubicBezTo>
                        <a:cubicBezTo>
                          <a:pt x="861486" y="252434"/>
                          <a:pt x="860819" y="252910"/>
                          <a:pt x="862629" y="253100"/>
                        </a:cubicBezTo>
                        <a:cubicBezTo>
                          <a:pt x="863867" y="253196"/>
                          <a:pt x="865582" y="253005"/>
                          <a:pt x="866058" y="252624"/>
                        </a:cubicBezTo>
                        <a:cubicBezTo>
                          <a:pt x="866534" y="252148"/>
                          <a:pt x="867011" y="252243"/>
                          <a:pt x="869106" y="252053"/>
                        </a:cubicBezTo>
                        <a:cubicBezTo>
                          <a:pt x="870154" y="251957"/>
                          <a:pt x="869582" y="252243"/>
                          <a:pt x="869963" y="252434"/>
                        </a:cubicBezTo>
                        <a:cubicBezTo>
                          <a:pt x="871487" y="253100"/>
                          <a:pt x="876916" y="251005"/>
                          <a:pt x="879869" y="251386"/>
                        </a:cubicBezTo>
                        <a:cubicBezTo>
                          <a:pt x="882060" y="251195"/>
                          <a:pt x="884918" y="249671"/>
                          <a:pt x="885489" y="249862"/>
                        </a:cubicBezTo>
                        <a:cubicBezTo>
                          <a:pt x="885870" y="249957"/>
                          <a:pt x="886823" y="250624"/>
                          <a:pt x="887489" y="250433"/>
                        </a:cubicBezTo>
                        <a:cubicBezTo>
                          <a:pt x="888823" y="250148"/>
                          <a:pt x="887966" y="249671"/>
                          <a:pt x="889394" y="249290"/>
                        </a:cubicBezTo>
                        <a:cubicBezTo>
                          <a:pt x="889394" y="249290"/>
                          <a:pt x="891680" y="250338"/>
                          <a:pt x="891776" y="250338"/>
                        </a:cubicBezTo>
                        <a:cubicBezTo>
                          <a:pt x="893109" y="249481"/>
                          <a:pt x="895205" y="248814"/>
                          <a:pt x="898634" y="248814"/>
                        </a:cubicBezTo>
                        <a:cubicBezTo>
                          <a:pt x="900158" y="248814"/>
                          <a:pt x="902063" y="248719"/>
                          <a:pt x="903872" y="248433"/>
                        </a:cubicBezTo>
                        <a:cubicBezTo>
                          <a:pt x="904539" y="248338"/>
                          <a:pt x="906539" y="247766"/>
                          <a:pt x="904730" y="248052"/>
                        </a:cubicBezTo>
                        <a:lnTo>
                          <a:pt x="908730" y="247481"/>
                        </a:lnTo>
                        <a:cubicBezTo>
                          <a:pt x="911492" y="247100"/>
                          <a:pt x="909302" y="247386"/>
                          <a:pt x="910635" y="246814"/>
                        </a:cubicBezTo>
                        <a:cubicBezTo>
                          <a:pt x="911588" y="246433"/>
                          <a:pt x="916255" y="246338"/>
                          <a:pt x="917493" y="246147"/>
                        </a:cubicBezTo>
                        <a:cubicBezTo>
                          <a:pt x="919112" y="245957"/>
                          <a:pt x="922541" y="245671"/>
                          <a:pt x="923970" y="245099"/>
                        </a:cubicBezTo>
                        <a:cubicBezTo>
                          <a:pt x="925113" y="244623"/>
                          <a:pt x="924161" y="243956"/>
                          <a:pt x="927494" y="244242"/>
                        </a:cubicBezTo>
                        <a:cubicBezTo>
                          <a:pt x="928828" y="245099"/>
                          <a:pt x="933971" y="242623"/>
                          <a:pt x="931399" y="242909"/>
                        </a:cubicBezTo>
                        <a:cubicBezTo>
                          <a:pt x="931114" y="242147"/>
                          <a:pt x="933400" y="240718"/>
                          <a:pt x="935019" y="238432"/>
                        </a:cubicBezTo>
                        <a:cubicBezTo>
                          <a:pt x="935972" y="236813"/>
                          <a:pt x="937019" y="237003"/>
                          <a:pt x="936543" y="232812"/>
                        </a:cubicBezTo>
                        <a:cubicBezTo>
                          <a:pt x="936543" y="232527"/>
                          <a:pt x="935972" y="231098"/>
                          <a:pt x="935210" y="229860"/>
                        </a:cubicBezTo>
                        <a:cubicBezTo>
                          <a:pt x="934448" y="228621"/>
                          <a:pt x="933305" y="227764"/>
                          <a:pt x="933305" y="227669"/>
                        </a:cubicBezTo>
                        <a:cubicBezTo>
                          <a:pt x="933400" y="227288"/>
                          <a:pt x="935876" y="230240"/>
                          <a:pt x="935210" y="228621"/>
                        </a:cubicBezTo>
                        <a:cubicBezTo>
                          <a:pt x="934733" y="226907"/>
                          <a:pt x="930733" y="224716"/>
                          <a:pt x="929685" y="224811"/>
                        </a:cubicBezTo>
                        <a:cubicBezTo>
                          <a:pt x="927399" y="223859"/>
                          <a:pt x="924351" y="224430"/>
                          <a:pt x="922827" y="224335"/>
                        </a:cubicBezTo>
                        <a:cubicBezTo>
                          <a:pt x="921208" y="224240"/>
                          <a:pt x="919970" y="224335"/>
                          <a:pt x="917874" y="224525"/>
                        </a:cubicBezTo>
                        <a:cubicBezTo>
                          <a:pt x="915588" y="224811"/>
                          <a:pt x="913207" y="225192"/>
                          <a:pt x="911111" y="225669"/>
                        </a:cubicBezTo>
                        <a:cubicBezTo>
                          <a:pt x="908921" y="226145"/>
                          <a:pt x="907968" y="226812"/>
                          <a:pt x="906539" y="226526"/>
                        </a:cubicBezTo>
                        <a:cubicBezTo>
                          <a:pt x="904920" y="226145"/>
                          <a:pt x="902063" y="226430"/>
                          <a:pt x="899586" y="226907"/>
                        </a:cubicBezTo>
                        <a:cubicBezTo>
                          <a:pt x="897776" y="227288"/>
                          <a:pt x="898348" y="227669"/>
                          <a:pt x="898348" y="228050"/>
                        </a:cubicBezTo>
                        <a:cubicBezTo>
                          <a:pt x="898253" y="226812"/>
                          <a:pt x="891109" y="228145"/>
                          <a:pt x="889109" y="228907"/>
                        </a:cubicBezTo>
                        <a:cubicBezTo>
                          <a:pt x="887966" y="229383"/>
                          <a:pt x="885680" y="229669"/>
                          <a:pt x="884822" y="229383"/>
                        </a:cubicBezTo>
                        <a:cubicBezTo>
                          <a:pt x="884251" y="229193"/>
                          <a:pt x="886061" y="228812"/>
                          <a:pt x="885013" y="228716"/>
                        </a:cubicBezTo>
                        <a:cubicBezTo>
                          <a:pt x="884060" y="228621"/>
                          <a:pt x="882822" y="229193"/>
                          <a:pt x="882060" y="229383"/>
                        </a:cubicBezTo>
                        <a:cubicBezTo>
                          <a:pt x="880250" y="229860"/>
                          <a:pt x="877583" y="230050"/>
                          <a:pt x="876059" y="229764"/>
                        </a:cubicBezTo>
                        <a:cubicBezTo>
                          <a:pt x="876059" y="229002"/>
                          <a:pt x="872916" y="230336"/>
                          <a:pt x="871773" y="230526"/>
                        </a:cubicBezTo>
                        <a:cubicBezTo>
                          <a:pt x="869011" y="230907"/>
                          <a:pt x="865582" y="230907"/>
                          <a:pt x="863201" y="231479"/>
                        </a:cubicBezTo>
                        <a:cubicBezTo>
                          <a:pt x="861105" y="232050"/>
                          <a:pt x="857866" y="232241"/>
                          <a:pt x="855485" y="232336"/>
                        </a:cubicBezTo>
                        <a:cubicBezTo>
                          <a:pt x="852723" y="232431"/>
                          <a:pt x="848056" y="232431"/>
                          <a:pt x="845674" y="233193"/>
                        </a:cubicBezTo>
                        <a:cubicBezTo>
                          <a:pt x="844722" y="233479"/>
                          <a:pt x="843293" y="233003"/>
                          <a:pt x="842341" y="232907"/>
                        </a:cubicBezTo>
                        <a:cubicBezTo>
                          <a:pt x="840817" y="232812"/>
                          <a:pt x="840150" y="233288"/>
                          <a:pt x="838245" y="233479"/>
                        </a:cubicBezTo>
                        <a:cubicBezTo>
                          <a:pt x="836149" y="233574"/>
                          <a:pt x="833864" y="233670"/>
                          <a:pt x="831863" y="233860"/>
                        </a:cubicBezTo>
                        <a:cubicBezTo>
                          <a:pt x="829578" y="234050"/>
                          <a:pt x="830339" y="234527"/>
                          <a:pt x="827768" y="234241"/>
                        </a:cubicBezTo>
                        <a:cubicBezTo>
                          <a:pt x="825386" y="233955"/>
                          <a:pt x="819671" y="233670"/>
                          <a:pt x="819671" y="234908"/>
                        </a:cubicBezTo>
                        <a:cubicBezTo>
                          <a:pt x="819671" y="233574"/>
                          <a:pt x="806051" y="234622"/>
                          <a:pt x="803288" y="235289"/>
                        </a:cubicBezTo>
                        <a:cubicBezTo>
                          <a:pt x="801003" y="235860"/>
                          <a:pt x="797954" y="233860"/>
                          <a:pt x="795097" y="235194"/>
                        </a:cubicBezTo>
                        <a:cubicBezTo>
                          <a:pt x="793859" y="235765"/>
                          <a:pt x="793192" y="236432"/>
                          <a:pt x="790620" y="235765"/>
                        </a:cubicBezTo>
                        <a:cubicBezTo>
                          <a:pt x="789858" y="235765"/>
                          <a:pt x="784524" y="235860"/>
                          <a:pt x="784810" y="235955"/>
                        </a:cubicBezTo>
                        <a:cubicBezTo>
                          <a:pt x="784619" y="235860"/>
                          <a:pt x="786334" y="235574"/>
                          <a:pt x="785000" y="235479"/>
                        </a:cubicBezTo>
                        <a:cubicBezTo>
                          <a:pt x="783953" y="235384"/>
                          <a:pt x="782333" y="235479"/>
                          <a:pt x="781190" y="235384"/>
                        </a:cubicBezTo>
                        <a:cubicBezTo>
                          <a:pt x="778047" y="235384"/>
                          <a:pt x="774618" y="234908"/>
                          <a:pt x="771761" y="235003"/>
                        </a:cubicBezTo>
                        <a:cubicBezTo>
                          <a:pt x="774523" y="235289"/>
                          <a:pt x="775761" y="236527"/>
                          <a:pt x="773380" y="237098"/>
                        </a:cubicBezTo>
                        <a:cubicBezTo>
                          <a:pt x="770522" y="237098"/>
                          <a:pt x="772237" y="236241"/>
                          <a:pt x="772428" y="235955"/>
                        </a:cubicBezTo>
                        <a:cubicBezTo>
                          <a:pt x="772713" y="235479"/>
                          <a:pt x="768713" y="235860"/>
                          <a:pt x="767474" y="235765"/>
                        </a:cubicBezTo>
                        <a:cubicBezTo>
                          <a:pt x="766331" y="235670"/>
                          <a:pt x="764141" y="235003"/>
                          <a:pt x="763474" y="235194"/>
                        </a:cubicBezTo>
                        <a:cubicBezTo>
                          <a:pt x="762712" y="235479"/>
                          <a:pt x="762331" y="235860"/>
                          <a:pt x="760521" y="235670"/>
                        </a:cubicBezTo>
                        <a:cubicBezTo>
                          <a:pt x="757759" y="235479"/>
                          <a:pt x="756044" y="235003"/>
                          <a:pt x="752996" y="235003"/>
                        </a:cubicBezTo>
                        <a:cubicBezTo>
                          <a:pt x="754901" y="235574"/>
                          <a:pt x="742043" y="234908"/>
                          <a:pt x="740709" y="235003"/>
                        </a:cubicBezTo>
                        <a:cubicBezTo>
                          <a:pt x="739852" y="235098"/>
                          <a:pt x="741662" y="235860"/>
                          <a:pt x="740138" y="236051"/>
                        </a:cubicBezTo>
                        <a:cubicBezTo>
                          <a:pt x="738137" y="236337"/>
                          <a:pt x="737471" y="235194"/>
                          <a:pt x="737566" y="234908"/>
                        </a:cubicBezTo>
                        <a:cubicBezTo>
                          <a:pt x="737566" y="235194"/>
                          <a:pt x="736518" y="235670"/>
                          <a:pt x="735089" y="235289"/>
                        </a:cubicBezTo>
                        <a:cubicBezTo>
                          <a:pt x="733851" y="235003"/>
                          <a:pt x="734613" y="234527"/>
                          <a:pt x="733280" y="234336"/>
                        </a:cubicBezTo>
                        <a:cubicBezTo>
                          <a:pt x="732518" y="234241"/>
                          <a:pt x="731184" y="235289"/>
                          <a:pt x="728898" y="235098"/>
                        </a:cubicBezTo>
                        <a:cubicBezTo>
                          <a:pt x="728231" y="235003"/>
                          <a:pt x="724803" y="233955"/>
                          <a:pt x="724803" y="234336"/>
                        </a:cubicBezTo>
                        <a:cubicBezTo>
                          <a:pt x="724803" y="234622"/>
                          <a:pt x="726326" y="234908"/>
                          <a:pt x="724612" y="235003"/>
                        </a:cubicBezTo>
                        <a:cubicBezTo>
                          <a:pt x="724040" y="235003"/>
                          <a:pt x="723278" y="235003"/>
                          <a:pt x="722802" y="234908"/>
                        </a:cubicBezTo>
                        <a:cubicBezTo>
                          <a:pt x="721373" y="234622"/>
                          <a:pt x="723278" y="233860"/>
                          <a:pt x="721183" y="233670"/>
                        </a:cubicBezTo>
                        <a:cubicBezTo>
                          <a:pt x="719754" y="233574"/>
                          <a:pt x="717849" y="233479"/>
                          <a:pt x="716420" y="233479"/>
                        </a:cubicBezTo>
                        <a:cubicBezTo>
                          <a:pt x="715849" y="233479"/>
                          <a:pt x="715278" y="233765"/>
                          <a:pt x="715182" y="233765"/>
                        </a:cubicBezTo>
                        <a:cubicBezTo>
                          <a:pt x="712515" y="233670"/>
                          <a:pt x="709848" y="233479"/>
                          <a:pt x="707086" y="233384"/>
                        </a:cubicBezTo>
                        <a:cubicBezTo>
                          <a:pt x="703943" y="233288"/>
                          <a:pt x="703466" y="233574"/>
                          <a:pt x="706705" y="234146"/>
                        </a:cubicBezTo>
                        <a:cubicBezTo>
                          <a:pt x="704228" y="233955"/>
                          <a:pt x="701752" y="233860"/>
                          <a:pt x="699942" y="233193"/>
                        </a:cubicBezTo>
                        <a:cubicBezTo>
                          <a:pt x="698513" y="232717"/>
                          <a:pt x="696132" y="231955"/>
                          <a:pt x="693846" y="232145"/>
                        </a:cubicBezTo>
                        <a:cubicBezTo>
                          <a:pt x="692132" y="232336"/>
                          <a:pt x="692036" y="232527"/>
                          <a:pt x="689750" y="232336"/>
                        </a:cubicBezTo>
                        <a:cubicBezTo>
                          <a:pt x="688893" y="232241"/>
                          <a:pt x="687179" y="232050"/>
                          <a:pt x="686321" y="232050"/>
                        </a:cubicBezTo>
                        <a:cubicBezTo>
                          <a:pt x="686321" y="232145"/>
                          <a:pt x="686416" y="232336"/>
                          <a:pt x="685845" y="232336"/>
                        </a:cubicBezTo>
                        <a:cubicBezTo>
                          <a:pt x="683749" y="232431"/>
                          <a:pt x="680511" y="231955"/>
                          <a:pt x="678130" y="231955"/>
                        </a:cubicBezTo>
                        <a:cubicBezTo>
                          <a:pt x="675749" y="231955"/>
                          <a:pt x="673844" y="232241"/>
                          <a:pt x="672224" y="231574"/>
                        </a:cubicBezTo>
                        <a:cubicBezTo>
                          <a:pt x="671272" y="231193"/>
                          <a:pt x="666224" y="230812"/>
                          <a:pt x="665176" y="230907"/>
                        </a:cubicBezTo>
                        <a:cubicBezTo>
                          <a:pt x="664033" y="231098"/>
                          <a:pt x="667748" y="231860"/>
                          <a:pt x="668414" y="231860"/>
                        </a:cubicBezTo>
                        <a:cubicBezTo>
                          <a:pt x="666700" y="231669"/>
                          <a:pt x="664985" y="231479"/>
                          <a:pt x="663461" y="231098"/>
                        </a:cubicBezTo>
                        <a:cubicBezTo>
                          <a:pt x="662128" y="230717"/>
                          <a:pt x="661366" y="230336"/>
                          <a:pt x="659747" y="230050"/>
                        </a:cubicBezTo>
                        <a:cubicBezTo>
                          <a:pt x="656984" y="229574"/>
                          <a:pt x="656032" y="230050"/>
                          <a:pt x="653460" y="229479"/>
                        </a:cubicBezTo>
                        <a:cubicBezTo>
                          <a:pt x="652412" y="229193"/>
                          <a:pt x="649555" y="227764"/>
                          <a:pt x="648793" y="228431"/>
                        </a:cubicBezTo>
                        <a:cubicBezTo>
                          <a:pt x="648316" y="228907"/>
                          <a:pt x="647745" y="229669"/>
                          <a:pt x="644983" y="228812"/>
                        </a:cubicBezTo>
                        <a:cubicBezTo>
                          <a:pt x="643268" y="228336"/>
                          <a:pt x="643268" y="227954"/>
                          <a:pt x="640982" y="227573"/>
                        </a:cubicBezTo>
                        <a:cubicBezTo>
                          <a:pt x="640220" y="227478"/>
                          <a:pt x="634601" y="226621"/>
                          <a:pt x="634410" y="226907"/>
                        </a:cubicBezTo>
                        <a:cubicBezTo>
                          <a:pt x="634220" y="227097"/>
                          <a:pt x="636124" y="228336"/>
                          <a:pt x="632886" y="227859"/>
                        </a:cubicBezTo>
                        <a:cubicBezTo>
                          <a:pt x="630505" y="227478"/>
                          <a:pt x="632315" y="227097"/>
                          <a:pt x="631457" y="226716"/>
                        </a:cubicBezTo>
                        <a:cubicBezTo>
                          <a:pt x="631553" y="226716"/>
                          <a:pt x="628981" y="227193"/>
                          <a:pt x="628695" y="227288"/>
                        </a:cubicBezTo>
                        <a:cubicBezTo>
                          <a:pt x="626981" y="227478"/>
                          <a:pt x="626695" y="227097"/>
                          <a:pt x="625933" y="226716"/>
                        </a:cubicBezTo>
                        <a:cubicBezTo>
                          <a:pt x="624885" y="226049"/>
                          <a:pt x="619456" y="224906"/>
                          <a:pt x="617360" y="224811"/>
                        </a:cubicBezTo>
                        <a:cubicBezTo>
                          <a:pt x="614979" y="224716"/>
                          <a:pt x="617265" y="226430"/>
                          <a:pt x="616122" y="226335"/>
                        </a:cubicBezTo>
                        <a:cubicBezTo>
                          <a:pt x="614503" y="226145"/>
                          <a:pt x="614408" y="225669"/>
                          <a:pt x="613550" y="225383"/>
                        </a:cubicBezTo>
                        <a:cubicBezTo>
                          <a:pt x="612407" y="224906"/>
                          <a:pt x="610598" y="224525"/>
                          <a:pt x="609074" y="224240"/>
                        </a:cubicBezTo>
                        <a:cubicBezTo>
                          <a:pt x="606883" y="223859"/>
                          <a:pt x="602692" y="222335"/>
                          <a:pt x="600978" y="222239"/>
                        </a:cubicBezTo>
                        <a:cubicBezTo>
                          <a:pt x="600120" y="222239"/>
                          <a:pt x="598501" y="222716"/>
                          <a:pt x="597739" y="222335"/>
                        </a:cubicBezTo>
                        <a:cubicBezTo>
                          <a:pt x="597072" y="221954"/>
                          <a:pt x="597167" y="221763"/>
                          <a:pt x="595548" y="221478"/>
                        </a:cubicBezTo>
                        <a:cubicBezTo>
                          <a:pt x="591929" y="220811"/>
                          <a:pt x="590214" y="221858"/>
                          <a:pt x="586785" y="221478"/>
                        </a:cubicBezTo>
                        <a:cubicBezTo>
                          <a:pt x="583166" y="220906"/>
                          <a:pt x="581832" y="219287"/>
                          <a:pt x="579165" y="218811"/>
                        </a:cubicBezTo>
                        <a:cubicBezTo>
                          <a:pt x="578213" y="218620"/>
                          <a:pt x="579546" y="219477"/>
                          <a:pt x="579832" y="219572"/>
                        </a:cubicBezTo>
                        <a:cubicBezTo>
                          <a:pt x="577641" y="219191"/>
                          <a:pt x="577451" y="218429"/>
                          <a:pt x="575546" y="218144"/>
                        </a:cubicBezTo>
                        <a:cubicBezTo>
                          <a:pt x="573069" y="217763"/>
                          <a:pt x="571259" y="217668"/>
                          <a:pt x="568688" y="217191"/>
                        </a:cubicBezTo>
                        <a:cubicBezTo>
                          <a:pt x="569926" y="217382"/>
                          <a:pt x="566973" y="216905"/>
                          <a:pt x="565925" y="216905"/>
                        </a:cubicBezTo>
                        <a:cubicBezTo>
                          <a:pt x="564592" y="216905"/>
                          <a:pt x="563830" y="216715"/>
                          <a:pt x="562496" y="216334"/>
                        </a:cubicBezTo>
                        <a:cubicBezTo>
                          <a:pt x="560020" y="215667"/>
                          <a:pt x="556686" y="215096"/>
                          <a:pt x="554210" y="214905"/>
                        </a:cubicBezTo>
                        <a:cubicBezTo>
                          <a:pt x="553257" y="214810"/>
                          <a:pt x="549923" y="215096"/>
                          <a:pt x="549923" y="214715"/>
                        </a:cubicBezTo>
                        <a:cubicBezTo>
                          <a:pt x="549828" y="213953"/>
                          <a:pt x="550019" y="213191"/>
                          <a:pt x="546209" y="213191"/>
                        </a:cubicBezTo>
                        <a:cubicBezTo>
                          <a:pt x="543828" y="213191"/>
                          <a:pt x="540874" y="213667"/>
                          <a:pt x="537731" y="212429"/>
                        </a:cubicBezTo>
                        <a:cubicBezTo>
                          <a:pt x="536017" y="211667"/>
                          <a:pt x="534779" y="210905"/>
                          <a:pt x="532493" y="210238"/>
                        </a:cubicBezTo>
                        <a:cubicBezTo>
                          <a:pt x="530302" y="209666"/>
                          <a:pt x="529921" y="209952"/>
                          <a:pt x="528206" y="209571"/>
                        </a:cubicBezTo>
                        <a:cubicBezTo>
                          <a:pt x="526682" y="209286"/>
                          <a:pt x="525539" y="208428"/>
                          <a:pt x="523730" y="207952"/>
                        </a:cubicBezTo>
                        <a:cubicBezTo>
                          <a:pt x="523349" y="207857"/>
                          <a:pt x="522872" y="208143"/>
                          <a:pt x="522491" y="208143"/>
                        </a:cubicBezTo>
                        <a:cubicBezTo>
                          <a:pt x="519539" y="208143"/>
                          <a:pt x="517729" y="206333"/>
                          <a:pt x="515633" y="205856"/>
                        </a:cubicBezTo>
                        <a:cubicBezTo>
                          <a:pt x="516776" y="206047"/>
                          <a:pt x="516776" y="208047"/>
                          <a:pt x="512871" y="206428"/>
                        </a:cubicBezTo>
                        <a:cubicBezTo>
                          <a:pt x="510680" y="205475"/>
                          <a:pt x="511442" y="205666"/>
                          <a:pt x="508204" y="204904"/>
                        </a:cubicBezTo>
                        <a:cubicBezTo>
                          <a:pt x="506775" y="204428"/>
                          <a:pt x="506585" y="204237"/>
                          <a:pt x="506775" y="203856"/>
                        </a:cubicBezTo>
                        <a:cubicBezTo>
                          <a:pt x="506489" y="204904"/>
                          <a:pt x="498393" y="202046"/>
                          <a:pt x="498107" y="203094"/>
                        </a:cubicBezTo>
                        <a:cubicBezTo>
                          <a:pt x="498298" y="202523"/>
                          <a:pt x="492392" y="201189"/>
                          <a:pt x="490678" y="200808"/>
                        </a:cubicBezTo>
                        <a:cubicBezTo>
                          <a:pt x="489249" y="200522"/>
                          <a:pt x="487820" y="200237"/>
                          <a:pt x="486487" y="200046"/>
                        </a:cubicBezTo>
                        <a:cubicBezTo>
                          <a:pt x="486487" y="200046"/>
                          <a:pt x="484963" y="200427"/>
                          <a:pt x="484772" y="200237"/>
                        </a:cubicBezTo>
                        <a:cubicBezTo>
                          <a:pt x="484106" y="199761"/>
                          <a:pt x="484963" y="199189"/>
                          <a:pt x="485058" y="198808"/>
                        </a:cubicBezTo>
                        <a:cubicBezTo>
                          <a:pt x="483724" y="198808"/>
                          <a:pt x="482010" y="198522"/>
                          <a:pt x="481534" y="198903"/>
                        </a:cubicBezTo>
                        <a:cubicBezTo>
                          <a:pt x="481057" y="199284"/>
                          <a:pt x="480486" y="199856"/>
                          <a:pt x="477724" y="199189"/>
                        </a:cubicBezTo>
                        <a:cubicBezTo>
                          <a:pt x="477819" y="198903"/>
                          <a:pt x="479057" y="198237"/>
                          <a:pt x="478295" y="197855"/>
                        </a:cubicBezTo>
                        <a:cubicBezTo>
                          <a:pt x="477057" y="197284"/>
                          <a:pt x="475152" y="197474"/>
                          <a:pt x="474676" y="197570"/>
                        </a:cubicBezTo>
                        <a:cubicBezTo>
                          <a:pt x="473342" y="197284"/>
                          <a:pt x="472104" y="196903"/>
                          <a:pt x="470961" y="196522"/>
                        </a:cubicBezTo>
                        <a:cubicBezTo>
                          <a:pt x="470199" y="196236"/>
                          <a:pt x="469247" y="195474"/>
                          <a:pt x="468199" y="195188"/>
                        </a:cubicBezTo>
                        <a:cubicBezTo>
                          <a:pt x="466484" y="194712"/>
                          <a:pt x="466008" y="195665"/>
                          <a:pt x="464865" y="195188"/>
                        </a:cubicBezTo>
                        <a:cubicBezTo>
                          <a:pt x="464674" y="195093"/>
                          <a:pt x="463817" y="194522"/>
                          <a:pt x="463246" y="194331"/>
                        </a:cubicBezTo>
                        <a:cubicBezTo>
                          <a:pt x="462389" y="194045"/>
                          <a:pt x="461531" y="193760"/>
                          <a:pt x="460579" y="193474"/>
                        </a:cubicBezTo>
                        <a:cubicBezTo>
                          <a:pt x="458198" y="192807"/>
                          <a:pt x="456388" y="192617"/>
                          <a:pt x="454007" y="192045"/>
                        </a:cubicBezTo>
                        <a:cubicBezTo>
                          <a:pt x="452006" y="191569"/>
                          <a:pt x="451530" y="190902"/>
                          <a:pt x="449815" y="190616"/>
                        </a:cubicBezTo>
                        <a:cubicBezTo>
                          <a:pt x="448577" y="190426"/>
                          <a:pt x="448101" y="190521"/>
                          <a:pt x="448006" y="190807"/>
                        </a:cubicBezTo>
                        <a:cubicBezTo>
                          <a:pt x="448196" y="190140"/>
                          <a:pt x="448387" y="189759"/>
                          <a:pt x="445053" y="188902"/>
                        </a:cubicBezTo>
                        <a:cubicBezTo>
                          <a:pt x="445053" y="188997"/>
                          <a:pt x="444863" y="189378"/>
                          <a:pt x="444958" y="189283"/>
                        </a:cubicBezTo>
                        <a:cubicBezTo>
                          <a:pt x="442957" y="188712"/>
                          <a:pt x="435814" y="186521"/>
                          <a:pt x="434480" y="186616"/>
                        </a:cubicBezTo>
                        <a:cubicBezTo>
                          <a:pt x="434385" y="186616"/>
                          <a:pt x="435623" y="187949"/>
                          <a:pt x="434004" y="187378"/>
                        </a:cubicBezTo>
                        <a:cubicBezTo>
                          <a:pt x="432575" y="186902"/>
                          <a:pt x="431051" y="185949"/>
                          <a:pt x="429527" y="185282"/>
                        </a:cubicBezTo>
                        <a:cubicBezTo>
                          <a:pt x="425813" y="183854"/>
                          <a:pt x="421431" y="182330"/>
                          <a:pt x="417335" y="181187"/>
                        </a:cubicBezTo>
                        <a:cubicBezTo>
                          <a:pt x="415145" y="180615"/>
                          <a:pt x="413716" y="180615"/>
                          <a:pt x="411525" y="180044"/>
                        </a:cubicBezTo>
                        <a:cubicBezTo>
                          <a:pt x="408001" y="179091"/>
                          <a:pt x="408191" y="179377"/>
                          <a:pt x="406667" y="179663"/>
                        </a:cubicBezTo>
                        <a:cubicBezTo>
                          <a:pt x="407239" y="179568"/>
                          <a:pt x="402476" y="176710"/>
                          <a:pt x="401429" y="177091"/>
                        </a:cubicBezTo>
                        <a:cubicBezTo>
                          <a:pt x="400762" y="177377"/>
                          <a:pt x="406286" y="179853"/>
                          <a:pt x="405429" y="180139"/>
                        </a:cubicBezTo>
                        <a:cubicBezTo>
                          <a:pt x="405429" y="180139"/>
                          <a:pt x="401238" y="178044"/>
                          <a:pt x="400952" y="177853"/>
                        </a:cubicBezTo>
                        <a:cubicBezTo>
                          <a:pt x="399428" y="176996"/>
                          <a:pt x="397238" y="175662"/>
                          <a:pt x="397428" y="175091"/>
                        </a:cubicBezTo>
                        <a:cubicBezTo>
                          <a:pt x="397047" y="176043"/>
                          <a:pt x="392856" y="174233"/>
                          <a:pt x="390475" y="174043"/>
                        </a:cubicBezTo>
                        <a:cubicBezTo>
                          <a:pt x="387522" y="173090"/>
                          <a:pt x="387617" y="172995"/>
                          <a:pt x="388094" y="172519"/>
                        </a:cubicBezTo>
                        <a:cubicBezTo>
                          <a:pt x="388570" y="172138"/>
                          <a:pt x="385903" y="171471"/>
                          <a:pt x="386093" y="171090"/>
                        </a:cubicBezTo>
                        <a:lnTo>
                          <a:pt x="385427" y="172805"/>
                        </a:lnTo>
                        <a:cubicBezTo>
                          <a:pt x="382664" y="171947"/>
                          <a:pt x="382188" y="170233"/>
                          <a:pt x="381902" y="170138"/>
                        </a:cubicBezTo>
                        <a:cubicBezTo>
                          <a:pt x="380093" y="169852"/>
                          <a:pt x="377045" y="169852"/>
                          <a:pt x="374854" y="168614"/>
                        </a:cubicBezTo>
                        <a:cubicBezTo>
                          <a:pt x="373235" y="167661"/>
                          <a:pt x="366472" y="164613"/>
                          <a:pt x="364662" y="164994"/>
                        </a:cubicBezTo>
                        <a:cubicBezTo>
                          <a:pt x="363805" y="165185"/>
                          <a:pt x="359804" y="163280"/>
                          <a:pt x="358185" y="163185"/>
                        </a:cubicBezTo>
                        <a:cubicBezTo>
                          <a:pt x="355232" y="162994"/>
                          <a:pt x="355423" y="161565"/>
                          <a:pt x="353708" y="160898"/>
                        </a:cubicBezTo>
                        <a:cubicBezTo>
                          <a:pt x="351803" y="160137"/>
                          <a:pt x="350660" y="160327"/>
                          <a:pt x="348660" y="159660"/>
                        </a:cubicBezTo>
                        <a:cubicBezTo>
                          <a:pt x="346374" y="158803"/>
                          <a:pt x="347041" y="158803"/>
                          <a:pt x="347517" y="158612"/>
                        </a:cubicBezTo>
                        <a:cubicBezTo>
                          <a:pt x="348089" y="158327"/>
                          <a:pt x="344469" y="157565"/>
                          <a:pt x="344279" y="157565"/>
                        </a:cubicBezTo>
                        <a:cubicBezTo>
                          <a:pt x="342945" y="157374"/>
                          <a:pt x="342564" y="157088"/>
                          <a:pt x="341707" y="156707"/>
                        </a:cubicBezTo>
                        <a:cubicBezTo>
                          <a:pt x="339135" y="155564"/>
                          <a:pt x="340945" y="158803"/>
                          <a:pt x="338182" y="156327"/>
                        </a:cubicBezTo>
                        <a:cubicBezTo>
                          <a:pt x="336659" y="154993"/>
                          <a:pt x="333325" y="153850"/>
                          <a:pt x="331039" y="153660"/>
                        </a:cubicBezTo>
                        <a:cubicBezTo>
                          <a:pt x="328467" y="153469"/>
                          <a:pt x="326848" y="152993"/>
                          <a:pt x="325610" y="151373"/>
                        </a:cubicBezTo>
                        <a:cubicBezTo>
                          <a:pt x="324848" y="150421"/>
                          <a:pt x="318752" y="149469"/>
                          <a:pt x="317704" y="148421"/>
                        </a:cubicBezTo>
                        <a:cubicBezTo>
                          <a:pt x="318561" y="149278"/>
                          <a:pt x="309607" y="147373"/>
                          <a:pt x="312656" y="147182"/>
                        </a:cubicBezTo>
                        <a:cubicBezTo>
                          <a:pt x="313132" y="146039"/>
                          <a:pt x="309227" y="145658"/>
                          <a:pt x="306750" y="144801"/>
                        </a:cubicBezTo>
                        <a:cubicBezTo>
                          <a:pt x="305321" y="144325"/>
                          <a:pt x="303321" y="143563"/>
                          <a:pt x="302083" y="142896"/>
                        </a:cubicBezTo>
                        <a:cubicBezTo>
                          <a:pt x="301321" y="142515"/>
                          <a:pt x="301892" y="142515"/>
                          <a:pt x="300749" y="142039"/>
                        </a:cubicBezTo>
                        <a:cubicBezTo>
                          <a:pt x="299035" y="141372"/>
                          <a:pt x="293701" y="139467"/>
                          <a:pt x="293510" y="140039"/>
                        </a:cubicBezTo>
                        <a:cubicBezTo>
                          <a:pt x="293701" y="139562"/>
                          <a:pt x="294272" y="139277"/>
                          <a:pt x="291891" y="138324"/>
                        </a:cubicBezTo>
                        <a:cubicBezTo>
                          <a:pt x="290462" y="137753"/>
                          <a:pt x="287890" y="137467"/>
                          <a:pt x="287414" y="136800"/>
                        </a:cubicBezTo>
                        <a:cubicBezTo>
                          <a:pt x="287414" y="136895"/>
                          <a:pt x="285795" y="136324"/>
                          <a:pt x="285700" y="136514"/>
                        </a:cubicBezTo>
                        <a:cubicBezTo>
                          <a:pt x="285509" y="136705"/>
                          <a:pt x="284271" y="136038"/>
                          <a:pt x="283890" y="135753"/>
                        </a:cubicBezTo>
                        <a:cubicBezTo>
                          <a:pt x="281509" y="134419"/>
                          <a:pt x="278080" y="132609"/>
                          <a:pt x="277508" y="133752"/>
                        </a:cubicBezTo>
                        <a:cubicBezTo>
                          <a:pt x="277604" y="133562"/>
                          <a:pt x="278080" y="132609"/>
                          <a:pt x="275984" y="132323"/>
                        </a:cubicBezTo>
                        <a:cubicBezTo>
                          <a:pt x="274174" y="132038"/>
                          <a:pt x="274556" y="132323"/>
                          <a:pt x="272174" y="131371"/>
                        </a:cubicBezTo>
                        <a:cubicBezTo>
                          <a:pt x="273603" y="131943"/>
                          <a:pt x="273603" y="130990"/>
                          <a:pt x="271698" y="130228"/>
                        </a:cubicBezTo>
                        <a:cubicBezTo>
                          <a:pt x="270174" y="129561"/>
                          <a:pt x="268555" y="128990"/>
                          <a:pt x="267031" y="128513"/>
                        </a:cubicBezTo>
                        <a:cubicBezTo>
                          <a:pt x="263792" y="127466"/>
                          <a:pt x="263602" y="127561"/>
                          <a:pt x="263126" y="128132"/>
                        </a:cubicBezTo>
                        <a:cubicBezTo>
                          <a:pt x="260268" y="126894"/>
                          <a:pt x="260935" y="127085"/>
                          <a:pt x="260173" y="126132"/>
                        </a:cubicBezTo>
                        <a:cubicBezTo>
                          <a:pt x="260173" y="126132"/>
                          <a:pt x="258363" y="126132"/>
                          <a:pt x="258268" y="126323"/>
                        </a:cubicBezTo>
                        <a:cubicBezTo>
                          <a:pt x="258554" y="125656"/>
                          <a:pt x="258077" y="124894"/>
                          <a:pt x="257506" y="123941"/>
                        </a:cubicBezTo>
                        <a:cubicBezTo>
                          <a:pt x="255887" y="123656"/>
                          <a:pt x="254458" y="123465"/>
                          <a:pt x="253029" y="123370"/>
                        </a:cubicBezTo>
                        <a:cubicBezTo>
                          <a:pt x="250648" y="123179"/>
                          <a:pt x="247695" y="121560"/>
                          <a:pt x="245028" y="120227"/>
                        </a:cubicBezTo>
                        <a:cubicBezTo>
                          <a:pt x="243599" y="119560"/>
                          <a:pt x="238456" y="116988"/>
                          <a:pt x="237884" y="117464"/>
                        </a:cubicBezTo>
                        <a:cubicBezTo>
                          <a:pt x="237408" y="117845"/>
                          <a:pt x="237313" y="118512"/>
                          <a:pt x="237027" y="118988"/>
                        </a:cubicBezTo>
                        <a:cubicBezTo>
                          <a:pt x="234741" y="118036"/>
                          <a:pt x="235884" y="117369"/>
                          <a:pt x="236074" y="116988"/>
                        </a:cubicBezTo>
                        <a:cubicBezTo>
                          <a:pt x="235884" y="117369"/>
                          <a:pt x="233027" y="115369"/>
                          <a:pt x="233217" y="114988"/>
                        </a:cubicBezTo>
                        <a:cubicBezTo>
                          <a:pt x="233312" y="114702"/>
                          <a:pt x="233693" y="114321"/>
                          <a:pt x="231979" y="113559"/>
                        </a:cubicBezTo>
                        <a:lnTo>
                          <a:pt x="231122" y="115179"/>
                        </a:lnTo>
                        <a:cubicBezTo>
                          <a:pt x="231598" y="114321"/>
                          <a:pt x="222930" y="110511"/>
                          <a:pt x="220549" y="109463"/>
                        </a:cubicBezTo>
                        <a:cubicBezTo>
                          <a:pt x="222263" y="110225"/>
                          <a:pt x="221882" y="110606"/>
                          <a:pt x="221787" y="110892"/>
                        </a:cubicBezTo>
                        <a:cubicBezTo>
                          <a:pt x="218644" y="109463"/>
                          <a:pt x="217882" y="107368"/>
                          <a:pt x="214357" y="106701"/>
                        </a:cubicBezTo>
                        <a:cubicBezTo>
                          <a:pt x="213977" y="106701"/>
                          <a:pt x="210929" y="106320"/>
                          <a:pt x="210643" y="105558"/>
                        </a:cubicBezTo>
                        <a:cubicBezTo>
                          <a:pt x="210548" y="105272"/>
                          <a:pt x="213405" y="105558"/>
                          <a:pt x="211119" y="104606"/>
                        </a:cubicBezTo>
                        <a:cubicBezTo>
                          <a:pt x="208547" y="103558"/>
                          <a:pt x="207595" y="103653"/>
                          <a:pt x="204642" y="102129"/>
                        </a:cubicBezTo>
                        <a:cubicBezTo>
                          <a:pt x="202451" y="100986"/>
                          <a:pt x="200641" y="99843"/>
                          <a:pt x="198260" y="98700"/>
                        </a:cubicBezTo>
                        <a:cubicBezTo>
                          <a:pt x="195403" y="97462"/>
                          <a:pt x="193022" y="97367"/>
                          <a:pt x="196546" y="98986"/>
                        </a:cubicBezTo>
                        <a:cubicBezTo>
                          <a:pt x="194927" y="98224"/>
                          <a:pt x="193212" y="97462"/>
                          <a:pt x="191688" y="96700"/>
                        </a:cubicBezTo>
                        <a:cubicBezTo>
                          <a:pt x="190259" y="95938"/>
                          <a:pt x="189688" y="95366"/>
                          <a:pt x="188545" y="94604"/>
                        </a:cubicBezTo>
                        <a:cubicBezTo>
                          <a:pt x="187783" y="94128"/>
                          <a:pt x="186830" y="93843"/>
                          <a:pt x="186068" y="93557"/>
                        </a:cubicBezTo>
                        <a:cubicBezTo>
                          <a:pt x="184259" y="92985"/>
                          <a:pt x="184640" y="93462"/>
                          <a:pt x="184449" y="93843"/>
                        </a:cubicBezTo>
                        <a:cubicBezTo>
                          <a:pt x="185782" y="94128"/>
                          <a:pt x="186545" y="94700"/>
                          <a:pt x="185306" y="94509"/>
                        </a:cubicBezTo>
                        <a:cubicBezTo>
                          <a:pt x="184354" y="94319"/>
                          <a:pt x="182735" y="93843"/>
                          <a:pt x="181496" y="93176"/>
                        </a:cubicBezTo>
                        <a:cubicBezTo>
                          <a:pt x="179210" y="91842"/>
                          <a:pt x="183973" y="92890"/>
                          <a:pt x="181020" y="91556"/>
                        </a:cubicBezTo>
                        <a:cubicBezTo>
                          <a:pt x="179687" y="90985"/>
                          <a:pt x="172829" y="88032"/>
                          <a:pt x="174353" y="89366"/>
                        </a:cubicBezTo>
                        <a:cubicBezTo>
                          <a:pt x="175591" y="90413"/>
                          <a:pt x="176353" y="90890"/>
                          <a:pt x="174448" y="90509"/>
                        </a:cubicBezTo>
                        <a:cubicBezTo>
                          <a:pt x="173210" y="90223"/>
                          <a:pt x="171400" y="89556"/>
                          <a:pt x="170352" y="88699"/>
                        </a:cubicBezTo>
                        <a:cubicBezTo>
                          <a:pt x="168733" y="87365"/>
                          <a:pt x="172162" y="87270"/>
                          <a:pt x="171495" y="86889"/>
                        </a:cubicBezTo>
                        <a:cubicBezTo>
                          <a:pt x="170257" y="86127"/>
                          <a:pt x="168257" y="85270"/>
                          <a:pt x="167018" y="84889"/>
                        </a:cubicBezTo>
                        <a:cubicBezTo>
                          <a:pt x="165399" y="84413"/>
                          <a:pt x="166352" y="85365"/>
                          <a:pt x="164923" y="84984"/>
                        </a:cubicBezTo>
                        <a:cubicBezTo>
                          <a:pt x="162161" y="84222"/>
                          <a:pt x="163589" y="82984"/>
                          <a:pt x="161208" y="82127"/>
                        </a:cubicBezTo>
                        <a:cubicBezTo>
                          <a:pt x="158922" y="81365"/>
                          <a:pt x="157874" y="81555"/>
                          <a:pt x="157589" y="82127"/>
                        </a:cubicBezTo>
                        <a:cubicBezTo>
                          <a:pt x="157779" y="81746"/>
                          <a:pt x="158541" y="81460"/>
                          <a:pt x="157779" y="80603"/>
                        </a:cubicBezTo>
                        <a:cubicBezTo>
                          <a:pt x="156922" y="79650"/>
                          <a:pt x="154350" y="77650"/>
                          <a:pt x="152159" y="76888"/>
                        </a:cubicBezTo>
                        <a:cubicBezTo>
                          <a:pt x="151397" y="76602"/>
                          <a:pt x="153302" y="78126"/>
                          <a:pt x="151683" y="77555"/>
                        </a:cubicBezTo>
                        <a:cubicBezTo>
                          <a:pt x="150445" y="77174"/>
                          <a:pt x="148635" y="76221"/>
                          <a:pt x="147397" y="75459"/>
                        </a:cubicBezTo>
                        <a:cubicBezTo>
                          <a:pt x="145968" y="74602"/>
                          <a:pt x="145015" y="73649"/>
                          <a:pt x="143777" y="72983"/>
                        </a:cubicBezTo>
                        <a:cubicBezTo>
                          <a:pt x="141682" y="72030"/>
                          <a:pt x="141301" y="72792"/>
                          <a:pt x="139396" y="71459"/>
                        </a:cubicBezTo>
                        <a:cubicBezTo>
                          <a:pt x="138348" y="70792"/>
                          <a:pt x="138729" y="69839"/>
                          <a:pt x="136824" y="69363"/>
                        </a:cubicBezTo>
                        <a:cubicBezTo>
                          <a:pt x="135014" y="68887"/>
                          <a:pt x="134729" y="69839"/>
                          <a:pt x="131871" y="68315"/>
                        </a:cubicBezTo>
                        <a:lnTo>
                          <a:pt x="132157" y="67839"/>
                        </a:lnTo>
                        <a:cubicBezTo>
                          <a:pt x="131871" y="67458"/>
                          <a:pt x="132157" y="67458"/>
                          <a:pt x="132919" y="67839"/>
                        </a:cubicBezTo>
                        <a:cubicBezTo>
                          <a:pt x="133300" y="67839"/>
                          <a:pt x="128061" y="65648"/>
                          <a:pt x="127394" y="65363"/>
                        </a:cubicBezTo>
                        <a:cubicBezTo>
                          <a:pt x="125775" y="64601"/>
                          <a:pt x="125204" y="63744"/>
                          <a:pt x="123680" y="63172"/>
                        </a:cubicBezTo>
                        <a:cubicBezTo>
                          <a:pt x="121965" y="62410"/>
                          <a:pt x="121774" y="62600"/>
                          <a:pt x="119870" y="61648"/>
                        </a:cubicBezTo>
                        <a:cubicBezTo>
                          <a:pt x="117869" y="60600"/>
                          <a:pt x="117393" y="60314"/>
                          <a:pt x="115774" y="59267"/>
                        </a:cubicBezTo>
                        <a:cubicBezTo>
                          <a:pt x="113488" y="57743"/>
                          <a:pt x="112059" y="57933"/>
                          <a:pt x="109868" y="56695"/>
                        </a:cubicBezTo>
                        <a:cubicBezTo>
                          <a:pt x="107487" y="55457"/>
                          <a:pt x="107201" y="54219"/>
                          <a:pt x="105106" y="53075"/>
                        </a:cubicBezTo>
                        <a:cubicBezTo>
                          <a:pt x="103296" y="52123"/>
                          <a:pt x="102058" y="52218"/>
                          <a:pt x="100343" y="51552"/>
                        </a:cubicBezTo>
                        <a:cubicBezTo>
                          <a:pt x="97867" y="50504"/>
                          <a:pt x="99200" y="49646"/>
                          <a:pt x="99391" y="49361"/>
                        </a:cubicBezTo>
                        <a:cubicBezTo>
                          <a:pt x="97867" y="48980"/>
                          <a:pt x="96343" y="48503"/>
                          <a:pt x="95105" y="48408"/>
                        </a:cubicBezTo>
                        <a:cubicBezTo>
                          <a:pt x="92342" y="48027"/>
                          <a:pt x="92723" y="47170"/>
                          <a:pt x="93009" y="46598"/>
                        </a:cubicBezTo>
                        <a:cubicBezTo>
                          <a:pt x="92438" y="47456"/>
                          <a:pt x="86818" y="43550"/>
                          <a:pt x="86437" y="44217"/>
                        </a:cubicBezTo>
                        <a:cubicBezTo>
                          <a:pt x="85294" y="43170"/>
                          <a:pt x="84341" y="42122"/>
                          <a:pt x="82341" y="40979"/>
                        </a:cubicBezTo>
                        <a:cubicBezTo>
                          <a:pt x="82055" y="41455"/>
                          <a:pt x="81103" y="40788"/>
                          <a:pt x="79484" y="39836"/>
                        </a:cubicBezTo>
                        <a:cubicBezTo>
                          <a:pt x="77293" y="38693"/>
                          <a:pt x="75673" y="38502"/>
                          <a:pt x="73673" y="37359"/>
                        </a:cubicBezTo>
                        <a:cubicBezTo>
                          <a:pt x="73197" y="37073"/>
                          <a:pt x="70244" y="33263"/>
                          <a:pt x="68625" y="33168"/>
                        </a:cubicBezTo>
                        <a:cubicBezTo>
                          <a:pt x="68054" y="33168"/>
                          <a:pt x="69673" y="35930"/>
                          <a:pt x="67291" y="33930"/>
                        </a:cubicBezTo>
                        <a:cubicBezTo>
                          <a:pt x="65768" y="32692"/>
                          <a:pt x="65768" y="32311"/>
                          <a:pt x="63767" y="31739"/>
                        </a:cubicBezTo>
                        <a:cubicBezTo>
                          <a:pt x="63863" y="31739"/>
                          <a:pt x="62148" y="31644"/>
                          <a:pt x="62053" y="31454"/>
                        </a:cubicBezTo>
                        <a:cubicBezTo>
                          <a:pt x="61291" y="30596"/>
                          <a:pt x="64434" y="31263"/>
                          <a:pt x="63767" y="30596"/>
                        </a:cubicBezTo>
                        <a:cubicBezTo>
                          <a:pt x="63577" y="30406"/>
                          <a:pt x="62053" y="30025"/>
                          <a:pt x="61957" y="29930"/>
                        </a:cubicBezTo>
                        <a:cubicBezTo>
                          <a:pt x="60815" y="29549"/>
                          <a:pt x="60338" y="29263"/>
                          <a:pt x="59005" y="28406"/>
                        </a:cubicBezTo>
                        <a:cubicBezTo>
                          <a:pt x="60148" y="29072"/>
                          <a:pt x="59767" y="28501"/>
                          <a:pt x="59957" y="28311"/>
                        </a:cubicBezTo>
                        <a:cubicBezTo>
                          <a:pt x="59767" y="28691"/>
                          <a:pt x="57957" y="27263"/>
                          <a:pt x="56909" y="26691"/>
                        </a:cubicBezTo>
                        <a:cubicBezTo>
                          <a:pt x="56814" y="26787"/>
                          <a:pt x="56814" y="26977"/>
                          <a:pt x="56338" y="26787"/>
                        </a:cubicBezTo>
                        <a:cubicBezTo>
                          <a:pt x="54719" y="26024"/>
                          <a:pt x="52242" y="24596"/>
                          <a:pt x="52432" y="24120"/>
                        </a:cubicBezTo>
                        <a:cubicBezTo>
                          <a:pt x="52623" y="23453"/>
                          <a:pt x="48432" y="20881"/>
                          <a:pt x="48051" y="21453"/>
                        </a:cubicBezTo>
                        <a:cubicBezTo>
                          <a:pt x="46718" y="20786"/>
                          <a:pt x="43765" y="18595"/>
                          <a:pt x="43384" y="19166"/>
                        </a:cubicBezTo>
                        <a:cubicBezTo>
                          <a:pt x="40431" y="16880"/>
                          <a:pt x="33954" y="11165"/>
                          <a:pt x="30525" y="10785"/>
                        </a:cubicBezTo>
                        <a:cubicBezTo>
                          <a:pt x="32430" y="8784"/>
                          <a:pt x="25286" y="8689"/>
                          <a:pt x="24048" y="7260"/>
                        </a:cubicBezTo>
                        <a:cubicBezTo>
                          <a:pt x="23000" y="6117"/>
                          <a:pt x="22810" y="4879"/>
                          <a:pt x="19952" y="3736"/>
                        </a:cubicBezTo>
                        <a:cubicBezTo>
                          <a:pt x="19190" y="3450"/>
                          <a:pt x="15285" y="2593"/>
                          <a:pt x="15380" y="2783"/>
                        </a:cubicBezTo>
                        <a:cubicBezTo>
                          <a:pt x="14904" y="2117"/>
                          <a:pt x="15190" y="2021"/>
                          <a:pt x="15095" y="1736"/>
                        </a:cubicBezTo>
                        <a:cubicBezTo>
                          <a:pt x="14999" y="1545"/>
                          <a:pt x="14428" y="783"/>
                          <a:pt x="11665" y="307"/>
                        </a:cubicBezTo>
                        <a:cubicBezTo>
                          <a:pt x="8522" y="307"/>
                          <a:pt x="11189" y="878"/>
                          <a:pt x="7951" y="1355"/>
                        </a:cubicBezTo>
                        <a:cubicBezTo>
                          <a:pt x="7856" y="974"/>
                          <a:pt x="8618" y="-169"/>
                          <a:pt x="6713" y="21"/>
                        </a:cubicBezTo>
                        <a:cubicBezTo>
                          <a:pt x="4998" y="21"/>
                          <a:pt x="1664" y="3069"/>
                          <a:pt x="2140" y="3450"/>
                        </a:cubicBezTo>
                        <a:cubicBezTo>
                          <a:pt x="2236" y="3545"/>
                          <a:pt x="1188" y="4974"/>
                          <a:pt x="616" y="6784"/>
                        </a:cubicBezTo>
                        <a:cubicBezTo>
                          <a:pt x="-50" y="8594"/>
                          <a:pt x="-50" y="10594"/>
                          <a:pt x="45" y="11070"/>
                        </a:cubicBezTo>
                        <a:cubicBezTo>
                          <a:pt x="140" y="12118"/>
                          <a:pt x="521" y="14023"/>
                          <a:pt x="1474" y="15642"/>
                        </a:cubicBezTo>
                        <a:cubicBezTo>
                          <a:pt x="2331" y="17262"/>
                          <a:pt x="3665" y="18500"/>
                          <a:pt x="3950" y="18976"/>
                        </a:cubicBezTo>
                        <a:cubicBezTo>
                          <a:pt x="4522" y="20214"/>
                          <a:pt x="6046" y="21643"/>
                          <a:pt x="8998" y="23072"/>
                        </a:cubicBezTo>
                        <a:cubicBezTo>
                          <a:pt x="10427" y="23738"/>
                          <a:pt x="10713" y="23357"/>
                          <a:pt x="12523" y="24405"/>
                        </a:cubicBezTo>
                        <a:cubicBezTo>
                          <a:pt x="14142" y="25358"/>
                          <a:pt x="15761" y="26596"/>
                          <a:pt x="17095" y="27644"/>
                        </a:cubicBezTo>
                        <a:cubicBezTo>
                          <a:pt x="17381" y="27929"/>
                          <a:pt x="23572" y="32311"/>
                          <a:pt x="23286" y="31739"/>
                        </a:cubicBezTo>
                        <a:cubicBezTo>
                          <a:pt x="22143" y="29835"/>
                          <a:pt x="27858" y="34121"/>
                          <a:pt x="29858" y="35359"/>
                        </a:cubicBezTo>
                        <a:cubicBezTo>
                          <a:pt x="31382" y="36312"/>
                          <a:pt x="33097" y="37359"/>
                          <a:pt x="34716" y="38216"/>
                        </a:cubicBezTo>
                        <a:cubicBezTo>
                          <a:pt x="36431" y="39169"/>
                          <a:pt x="36049" y="38883"/>
                          <a:pt x="35859" y="38502"/>
                        </a:cubicBezTo>
                        <a:cubicBezTo>
                          <a:pt x="35669" y="38121"/>
                          <a:pt x="38526" y="40217"/>
                          <a:pt x="38716" y="40312"/>
                        </a:cubicBezTo>
                        <a:cubicBezTo>
                          <a:pt x="39764" y="40979"/>
                          <a:pt x="40907" y="41645"/>
                          <a:pt x="41955" y="42122"/>
                        </a:cubicBezTo>
                        <a:cubicBezTo>
                          <a:pt x="43193" y="42693"/>
                          <a:pt x="47098" y="44312"/>
                          <a:pt x="46908" y="44884"/>
                        </a:cubicBezTo>
                        <a:cubicBezTo>
                          <a:pt x="46718" y="45551"/>
                          <a:pt x="49575" y="47361"/>
                          <a:pt x="51575" y="48218"/>
                        </a:cubicBezTo>
                        <a:cubicBezTo>
                          <a:pt x="53671" y="49170"/>
                          <a:pt x="51861" y="47551"/>
                          <a:pt x="54433" y="48980"/>
                        </a:cubicBezTo>
                        <a:cubicBezTo>
                          <a:pt x="54147" y="49361"/>
                          <a:pt x="53480" y="49361"/>
                          <a:pt x="55481" y="50504"/>
                        </a:cubicBezTo>
                        <a:cubicBezTo>
                          <a:pt x="59862" y="52885"/>
                          <a:pt x="55481" y="48218"/>
                          <a:pt x="53671" y="47075"/>
                        </a:cubicBezTo>
                        <a:close/>
                        <a:moveTo>
                          <a:pt x="157303" y="103844"/>
                        </a:moveTo>
                        <a:cubicBezTo>
                          <a:pt x="155588" y="102415"/>
                          <a:pt x="154445" y="102034"/>
                          <a:pt x="153969" y="102701"/>
                        </a:cubicBezTo>
                        <a:lnTo>
                          <a:pt x="155493" y="103463"/>
                        </a:lnTo>
                        <a:lnTo>
                          <a:pt x="157303" y="103844"/>
                        </a:lnTo>
                        <a:close/>
                        <a:moveTo>
                          <a:pt x="191498" y="116798"/>
                        </a:moveTo>
                        <a:cubicBezTo>
                          <a:pt x="189307" y="115750"/>
                          <a:pt x="186830" y="114702"/>
                          <a:pt x="184640" y="113750"/>
                        </a:cubicBezTo>
                        <a:cubicBezTo>
                          <a:pt x="182068" y="112607"/>
                          <a:pt x="181306" y="112321"/>
                          <a:pt x="179782" y="112226"/>
                        </a:cubicBezTo>
                        <a:cubicBezTo>
                          <a:pt x="178067" y="112035"/>
                          <a:pt x="175496" y="109940"/>
                          <a:pt x="174924" y="110892"/>
                        </a:cubicBezTo>
                        <a:cubicBezTo>
                          <a:pt x="175400" y="110035"/>
                          <a:pt x="169209" y="106987"/>
                          <a:pt x="166732" y="105654"/>
                        </a:cubicBezTo>
                        <a:cubicBezTo>
                          <a:pt x="165780" y="105177"/>
                          <a:pt x="163970" y="104129"/>
                          <a:pt x="163304" y="103653"/>
                        </a:cubicBezTo>
                        <a:cubicBezTo>
                          <a:pt x="163494" y="103272"/>
                          <a:pt x="162161" y="102224"/>
                          <a:pt x="160637" y="101462"/>
                        </a:cubicBezTo>
                        <a:lnTo>
                          <a:pt x="160256" y="102224"/>
                        </a:lnTo>
                        <a:cubicBezTo>
                          <a:pt x="157874" y="101081"/>
                          <a:pt x="157874" y="100320"/>
                          <a:pt x="155398" y="99367"/>
                        </a:cubicBezTo>
                        <a:cubicBezTo>
                          <a:pt x="153398" y="98605"/>
                          <a:pt x="150921" y="97748"/>
                          <a:pt x="149588" y="97653"/>
                        </a:cubicBezTo>
                        <a:cubicBezTo>
                          <a:pt x="149016" y="97653"/>
                          <a:pt x="149397" y="97938"/>
                          <a:pt x="148445" y="97462"/>
                        </a:cubicBezTo>
                        <a:cubicBezTo>
                          <a:pt x="147302" y="96890"/>
                          <a:pt x="146254" y="96319"/>
                          <a:pt x="145301" y="95652"/>
                        </a:cubicBezTo>
                        <a:cubicBezTo>
                          <a:pt x="143491" y="94509"/>
                          <a:pt x="141491" y="92890"/>
                          <a:pt x="139301" y="92223"/>
                        </a:cubicBezTo>
                        <a:cubicBezTo>
                          <a:pt x="137205" y="91556"/>
                          <a:pt x="134062" y="90223"/>
                          <a:pt x="131776" y="88794"/>
                        </a:cubicBezTo>
                        <a:cubicBezTo>
                          <a:pt x="130728" y="88223"/>
                          <a:pt x="130157" y="86794"/>
                          <a:pt x="128918" y="86413"/>
                        </a:cubicBezTo>
                        <a:cubicBezTo>
                          <a:pt x="125965" y="85556"/>
                          <a:pt x="130157" y="88604"/>
                          <a:pt x="125965" y="86413"/>
                        </a:cubicBezTo>
                        <a:cubicBezTo>
                          <a:pt x="122251" y="84508"/>
                          <a:pt x="128156" y="85651"/>
                          <a:pt x="123775" y="83365"/>
                        </a:cubicBezTo>
                        <a:cubicBezTo>
                          <a:pt x="121394" y="82127"/>
                          <a:pt x="122822" y="83651"/>
                          <a:pt x="121298" y="82984"/>
                        </a:cubicBezTo>
                        <a:cubicBezTo>
                          <a:pt x="118727" y="81936"/>
                          <a:pt x="115298" y="79936"/>
                          <a:pt x="112916" y="78603"/>
                        </a:cubicBezTo>
                        <a:cubicBezTo>
                          <a:pt x="107487" y="75650"/>
                          <a:pt x="101010" y="71363"/>
                          <a:pt x="95295" y="68506"/>
                        </a:cubicBezTo>
                        <a:cubicBezTo>
                          <a:pt x="93485" y="67649"/>
                          <a:pt x="93104" y="67839"/>
                          <a:pt x="91676" y="67363"/>
                        </a:cubicBezTo>
                        <a:cubicBezTo>
                          <a:pt x="88437" y="66315"/>
                          <a:pt x="90723" y="66601"/>
                          <a:pt x="90056" y="65934"/>
                        </a:cubicBezTo>
                        <a:cubicBezTo>
                          <a:pt x="89104" y="65077"/>
                          <a:pt x="85103" y="63362"/>
                          <a:pt x="84056" y="63077"/>
                        </a:cubicBezTo>
                        <a:cubicBezTo>
                          <a:pt x="81865" y="62981"/>
                          <a:pt x="81960" y="62505"/>
                          <a:pt x="81103" y="61267"/>
                        </a:cubicBezTo>
                        <a:cubicBezTo>
                          <a:pt x="81007" y="61077"/>
                          <a:pt x="77864" y="61267"/>
                          <a:pt x="78531" y="61648"/>
                        </a:cubicBezTo>
                        <a:cubicBezTo>
                          <a:pt x="77388" y="60981"/>
                          <a:pt x="77769" y="60219"/>
                          <a:pt x="77579" y="59933"/>
                        </a:cubicBezTo>
                        <a:cubicBezTo>
                          <a:pt x="77007" y="59171"/>
                          <a:pt x="74435" y="58124"/>
                          <a:pt x="73292" y="57647"/>
                        </a:cubicBezTo>
                        <a:cubicBezTo>
                          <a:pt x="71959" y="57076"/>
                          <a:pt x="65291" y="53933"/>
                          <a:pt x="67101" y="53933"/>
                        </a:cubicBezTo>
                        <a:cubicBezTo>
                          <a:pt x="69292" y="53933"/>
                          <a:pt x="62434" y="51456"/>
                          <a:pt x="61100" y="50694"/>
                        </a:cubicBezTo>
                        <a:cubicBezTo>
                          <a:pt x="57576" y="48885"/>
                          <a:pt x="59576" y="47361"/>
                          <a:pt x="56147" y="46313"/>
                        </a:cubicBezTo>
                        <a:cubicBezTo>
                          <a:pt x="55671" y="47075"/>
                          <a:pt x="59576" y="50789"/>
                          <a:pt x="61291" y="52409"/>
                        </a:cubicBezTo>
                        <a:cubicBezTo>
                          <a:pt x="61481" y="52599"/>
                          <a:pt x="64529" y="55457"/>
                          <a:pt x="64720" y="55171"/>
                        </a:cubicBezTo>
                        <a:cubicBezTo>
                          <a:pt x="66053" y="55552"/>
                          <a:pt x="66625" y="55838"/>
                          <a:pt x="68054" y="56886"/>
                        </a:cubicBezTo>
                        <a:cubicBezTo>
                          <a:pt x="69768" y="58219"/>
                          <a:pt x="72054" y="59933"/>
                          <a:pt x="74435" y="60791"/>
                        </a:cubicBezTo>
                        <a:cubicBezTo>
                          <a:pt x="76436" y="61553"/>
                          <a:pt x="76721" y="61267"/>
                          <a:pt x="78340" y="62696"/>
                        </a:cubicBezTo>
                        <a:cubicBezTo>
                          <a:pt x="81103" y="64220"/>
                          <a:pt x="86532" y="65839"/>
                          <a:pt x="85770" y="66982"/>
                        </a:cubicBezTo>
                        <a:cubicBezTo>
                          <a:pt x="86341" y="66125"/>
                          <a:pt x="91676" y="69839"/>
                          <a:pt x="93771" y="70792"/>
                        </a:cubicBezTo>
                        <a:cubicBezTo>
                          <a:pt x="96057" y="71840"/>
                          <a:pt x="94438" y="70506"/>
                          <a:pt x="96152" y="71078"/>
                        </a:cubicBezTo>
                        <a:cubicBezTo>
                          <a:pt x="97676" y="71554"/>
                          <a:pt x="98248" y="72792"/>
                          <a:pt x="98153" y="72983"/>
                        </a:cubicBezTo>
                        <a:cubicBezTo>
                          <a:pt x="97486" y="74030"/>
                          <a:pt x="101486" y="75078"/>
                          <a:pt x="103868" y="76221"/>
                        </a:cubicBezTo>
                        <a:cubicBezTo>
                          <a:pt x="104915" y="76697"/>
                          <a:pt x="112821" y="81174"/>
                          <a:pt x="112154" y="80984"/>
                        </a:cubicBezTo>
                        <a:cubicBezTo>
                          <a:pt x="112916" y="81174"/>
                          <a:pt x="110726" y="80222"/>
                          <a:pt x="112059" y="80507"/>
                        </a:cubicBezTo>
                        <a:cubicBezTo>
                          <a:pt x="112726" y="80603"/>
                          <a:pt x="114155" y="81365"/>
                          <a:pt x="114916" y="81841"/>
                        </a:cubicBezTo>
                        <a:cubicBezTo>
                          <a:pt x="116155" y="82508"/>
                          <a:pt x="118346" y="83555"/>
                          <a:pt x="119107" y="84318"/>
                        </a:cubicBezTo>
                        <a:cubicBezTo>
                          <a:pt x="119870" y="84984"/>
                          <a:pt x="119489" y="85270"/>
                          <a:pt x="121584" y="86032"/>
                        </a:cubicBezTo>
                        <a:cubicBezTo>
                          <a:pt x="123108" y="86604"/>
                          <a:pt x="123489" y="86222"/>
                          <a:pt x="124632" y="86604"/>
                        </a:cubicBezTo>
                        <a:cubicBezTo>
                          <a:pt x="126632" y="87365"/>
                          <a:pt x="129109" y="89366"/>
                          <a:pt x="130633" y="90413"/>
                        </a:cubicBezTo>
                        <a:cubicBezTo>
                          <a:pt x="132443" y="91556"/>
                          <a:pt x="134443" y="92699"/>
                          <a:pt x="136538" y="93747"/>
                        </a:cubicBezTo>
                        <a:cubicBezTo>
                          <a:pt x="138634" y="94795"/>
                          <a:pt x="140729" y="95747"/>
                          <a:pt x="142730" y="96414"/>
                        </a:cubicBezTo>
                        <a:cubicBezTo>
                          <a:pt x="143682" y="96700"/>
                          <a:pt x="145778" y="96986"/>
                          <a:pt x="146730" y="97462"/>
                        </a:cubicBezTo>
                        <a:cubicBezTo>
                          <a:pt x="146444" y="97367"/>
                          <a:pt x="145206" y="97557"/>
                          <a:pt x="145397" y="97843"/>
                        </a:cubicBezTo>
                        <a:cubicBezTo>
                          <a:pt x="145778" y="98319"/>
                          <a:pt x="149588" y="100034"/>
                          <a:pt x="150445" y="100415"/>
                        </a:cubicBezTo>
                        <a:cubicBezTo>
                          <a:pt x="151969" y="100986"/>
                          <a:pt x="151397" y="100224"/>
                          <a:pt x="153207" y="101081"/>
                        </a:cubicBezTo>
                        <a:cubicBezTo>
                          <a:pt x="154636" y="101748"/>
                          <a:pt x="156160" y="102510"/>
                          <a:pt x="157493" y="103272"/>
                        </a:cubicBezTo>
                        <a:cubicBezTo>
                          <a:pt x="161208" y="105463"/>
                          <a:pt x="160922" y="106130"/>
                          <a:pt x="165304" y="107654"/>
                        </a:cubicBezTo>
                        <a:cubicBezTo>
                          <a:pt x="167209" y="108035"/>
                          <a:pt x="169019" y="108987"/>
                          <a:pt x="171209" y="110035"/>
                        </a:cubicBezTo>
                        <a:cubicBezTo>
                          <a:pt x="172162" y="110511"/>
                          <a:pt x="173019" y="109940"/>
                          <a:pt x="175115" y="110987"/>
                        </a:cubicBezTo>
                        <a:cubicBezTo>
                          <a:pt x="175115" y="111273"/>
                          <a:pt x="173210" y="111464"/>
                          <a:pt x="175686" y="112321"/>
                        </a:cubicBezTo>
                        <a:cubicBezTo>
                          <a:pt x="177305" y="112893"/>
                          <a:pt x="178544" y="112893"/>
                          <a:pt x="179782" y="113178"/>
                        </a:cubicBezTo>
                        <a:cubicBezTo>
                          <a:pt x="176543" y="112512"/>
                          <a:pt x="183401" y="115369"/>
                          <a:pt x="184544" y="116036"/>
                        </a:cubicBezTo>
                        <a:cubicBezTo>
                          <a:pt x="186640" y="117179"/>
                          <a:pt x="184259" y="116798"/>
                          <a:pt x="186926" y="118036"/>
                        </a:cubicBezTo>
                        <a:cubicBezTo>
                          <a:pt x="189497" y="119179"/>
                          <a:pt x="190545" y="117369"/>
                          <a:pt x="187307" y="115940"/>
                        </a:cubicBezTo>
                        <a:lnTo>
                          <a:pt x="189497" y="116893"/>
                        </a:lnTo>
                        <a:cubicBezTo>
                          <a:pt x="191498" y="117845"/>
                          <a:pt x="194546" y="118322"/>
                          <a:pt x="191498" y="116798"/>
                        </a:cubicBezTo>
                        <a:close/>
                        <a:moveTo>
                          <a:pt x="321895" y="169090"/>
                        </a:moveTo>
                        <a:cubicBezTo>
                          <a:pt x="319990" y="167852"/>
                          <a:pt x="318847" y="167566"/>
                          <a:pt x="318466" y="168328"/>
                        </a:cubicBezTo>
                        <a:lnTo>
                          <a:pt x="320085" y="168899"/>
                        </a:lnTo>
                        <a:lnTo>
                          <a:pt x="321895" y="169090"/>
                        </a:lnTo>
                        <a:close/>
                        <a:moveTo>
                          <a:pt x="522777" y="227097"/>
                        </a:moveTo>
                        <a:cubicBezTo>
                          <a:pt x="519253" y="225383"/>
                          <a:pt x="518396" y="226526"/>
                          <a:pt x="520967" y="227097"/>
                        </a:cubicBezTo>
                        <a:lnTo>
                          <a:pt x="522777" y="227097"/>
                        </a:lnTo>
                        <a:close/>
                        <a:moveTo>
                          <a:pt x="212548" y="127656"/>
                        </a:moveTo>
                        <a:cubicBezTo>
                          <a:pt x="210262" y="126608"/>
                          <a:pt x="210929" y="126037"/>
                          <a:pt x="212929" y="126894"/>
                        </a:cubicBezTo>
                        <a:cubicBezTo>
                          <a:pt x="213881" y="127656"/>
                          <a:pt x="215215" y="128704"/>
                          <a:pt x="212548" y="127656"/>
                        </a:cubicBezTo>
                        <a:close/>
                        <a:moveTo>
                          <a:pt x="271603" y="151278"/>
                        </a:moveTo>
                        <a:cubicBezTo>
                          <a:pt x="271412" y="151659"/>
                          <a:pt x="269507" y="151278"/>
                          <a:pt x="268269" y="150326"/>
                        </a:cubicBezTo>
                        <a:cubicBezTo>
                          <a:pt x="266555" y="149087"/>
                          <a:pt x="266650" y="147754"/>
                          <a:pt x="270365" y="149849"/>
                        </a:cubicBezTo>
                        <a:cubicBezTo>
                          <a:pt x="271127" y="150421"/>
                          <a:pt x="271793" y="150993"/>
                          <a:pt x="271603" y="151278"/>
                        </a:cubicBezTo>
                        <a:close/>
                        <a:moveTo>
                          <a:pt x="366757" y="186045"/>
                        </a:moveTo>
                        <a:lnTo>
                          <a:pt x="367234" y="184902"/>
                        </a:lnTo>
                        <a:cubicBezTo>
                          <a:pt x="368377" y="185568"/>
                          <a:pt x="369806" y="186997"/>
                          <a:pt x="366757" y="186045"/>
                        </a:cubicBezTo>
                        <a:close/>
                        <a:moveTo>
                          <a:pt x="417526" y="202046"/>
                        </a:moveTo>
                        <a:cubicBezTo>
                          <a:pt x="415049" y="201380"/>
                          <a:pt x="415716" y="200713"/>
                          <a:pt x="417812" y="201285"/>
                        </a:cubicBezTo>
                        <a:cubicBezTo>
                          <a:pt x="418764" y="201761"/>
                          <a:pt x="420288" y="202713"/>
                          <a:pt x="417526" y="202046"/>
                        </a:cubicBezTo>
                        <a:close/>
                        <a:moveTo>
                          <a:pt x="438957" y="208238"/>
                        </a:moveTo>
                        <a:cubicBezTo>
                          <a:pt x="436481" y="207571"/>
                          <a:pt x="437147" y="206904"/>
                          <a:pt x="439243" y="207476"/>
                        </a:cubicBezTo>
                        <a:cubicBezTo>
                          <a:pt x="443053" y="208523"/>
                          <a:pt x="442957" y="209381"/>
                          <a:pt x="438957" y="208238"/>
                        </a:cubicBezTo>
                        <a:close/>
                        <a:moveTo>
                          <a:pt x="767855" y="256720"/>
                        </a:moveTo>
                        <a:cubicBezTo>
                          <a:pt x="770141" y="256815"/>
                          <a:pt x="771380" y="253767"/>
                          <a:pt x="767855" y="253481"/>
                        </a:cubicBezTo>
                        <a:cubicBezTo>
                          <a:pt x="766617" y="253386"/>
                          <a:pt x="761855" y="253005"/>
                          <a:pt x="761283" y="253291"/>
                        </a:cubicBezTo>
                        <a:cubicBezTo>
                          <a:pt x="759949" y="253862"/>
                          <a:pt x="760045" y="254434"/>
                          <a:pt x="755949" y="253767"/>
                        </a:cubicBezTo>
                        <a:cubicBezTo>
                          <a:pt x="752520" y="253386"/>
                          <a:pt x="748615" y="253100"/>
                          <a:pt x="745091" y="253100"/>
                        </a:cubicBezTo>
                        <a:cubicBezTo>
                          <a:pt x="742805" y="253100"/>
                          <a:pt x="740995" y="253958"/>
                          <a:pt x="739280" y="253767"/>
                        </a:cubicBezTo>
                        <a:cubicBezTo>
                          <a:pt x="736423" y="253481"/>
                          <a:pt x="736137" y="252243"/>
                          <a:pt x="732708" y="251957"/>
                        </a:cubicBezTo>
                        <a:cubicBezTo>
                          <a:pt x="730708" y="251767"/>
                          <a:pt x="732137" y="252720"/>
                          <a:pt x="731946" y="252910"/>
                        </a:cubicBezTo>
                        <a:cubicBezTo>
                          <a:pt x="730232" y="252815"/>
                          <a:pt x="729470" y="251672"/>
                          <a:pt x="727565" y="251957"/>
                        </a:cubicBezTo>
                        <a:cubicBezTo>
                          <a:pt x="727088" y="252053"/>
                          <a:pt x="726326" y="254148"/>
                          <a:pt x="723469" y="253291"/>
                        </a:cubicBezTo>
                        <a:cubicBezTo>
                          <a:pt x="722231" y="252910"/>
                          <a:pt x="723659" y="252434"/>
                          <a:pt x="721183" y="252053"/>
                        </a:cubicBezTo>
                        <a:cubicBezTo>
                          <a:pt x="720230" y="251862"/>
                          <a:pt x="718421" y="251862"/>
                          <a:pt x="717373" y="251862"/>
                        </a:cubicBezTo>
                        <a:cubicBezTo>
                          <a:pt x="714611" y="251957"/>
                          <a:pt x="718040" y="253100"/>
                          <a:pt x="712991" y="252910"/>
                        </a:cubicBezTo>
                        <a:cubicBezTo>
                          <a:pt x="713277" y="252434"/>
                          <a:pt x="712801" y="251957"/>
                          <a:pt x="711372" y="251577"/>
                        </a:cubicBezTo>
                        <a:cubicBezTo>
                          <a:pt x="709467" y="251291"/>
                          <a:pt x="706324" y="250814"/>
                          <a:pt x="706229" y="251672"/>
                        </a:cubicBezTo>
                        <a:cubicBezTo>
                          <a:pt x="706324" y="250529"/>
                          <a:pt x="703562" y="250719"/>
                          <a:pt x="701085" y="251195"/>
                        </a:cubicBezTo>
                        <a:cubicBezTo>
                          <a:pt x="701180" y="250529"/>
                          <a:pt x="689750" y="250624"/>
                          <a:pt x="688417" y="250338"/>
                        </a:cubicBezTo>
                        <a:cubicBezTo>
                          <a:pt x="693656" y="250910"/>
                          <a:pt x="692894" y="251862"/>
                          <a:pt x="687750" y="251005"/>
                        </a:cubicBezTo>
                        <a:cubicBezTo>
                          <a:pt x="684321" y="250433"/>
                          <a:pt x="680702" y="249957"/>
                          <a:pt x="677178" y="249576"/>
                        </a:cubicBezTo>
                        <a:cubicBezTo>
                          <a:pt x="677082" y="250529"/>
                          <a:pt x="686131" y="251577"/>
                          <a:pt x="688988" y="252053"/>
                        </a:cubicBezTo>
                        <a:lnTo>
                          <a:pt x="680702" y="251195"/>
                        </a:lnTo>
                        <a:cubicBezTo>
                          <a:pt x="678892" y="251005"/>
                          <a:pt x="676034" y="250624"/>
                          <a:pt x="675177" y="250053"/>
                        </a:cubicBezTo>
                        <a:cubicBezTo>
                          <a:pt x="674415" y="249481"/>
                          <a:pt x="676415" y="249481"/>
                          <a:pt x="674224" y="248910"/>
                        </a:cubicBezTo>
                        <a:cubicBezTo>
                          <a:pt x="669653" y="247862"/>
                          <a:pt x="668224" y="248814"/>
                          <a:pt x="663938" y="248433"/>
                        </a:cubicBezTo>
                        <a:cubicBezTo>
                          <a:pt x="660128" y="248052"/>
                          <a:pt x="657651" y="247386"/>
                          <a:pt x="655270" y="246528"/>
                        </a:cubicBezTo>
                        <a:cubicBezTo>
                          <a:pt x="655174" y="247100"/>
                          <a:pt x="652222" y="247481"/>
                          <a:pt x="650412" y="247481"/>
                        </a:cubicBezTo>
                        <a:cubicBezTo>
                          <a:pt x="647555" y="247576"/>
                          <a:pt x="648983" y="246814"/>
                          <a:pt x="648126" y="246719"/>
                        </a:cubicBezTo>
                        <a:cubicBezTo>
                          <a:pt x="646221" y="246528"/>
                          <a:pt x="646507" y="247195"/>
                          <a:pt x="646507" y="247481"/>
                        </a:cubicBezTo>
                        <a:cubicBezTo>
                          <a:pt x="646507" y="247195"/>
                          <a:pt x="647936" y="246433"/>
                          <a:pt x="646983" y="246147"/>
                        </a:cubicBezTo>
                        <a:cubicBezTo>
                          <a:pt x="645364" y="245671"/>
                          <a:pt x="641744" y="245480"/>
                          <a:pt x="640030" y="245385"/>
                        </a:cubicBezTo>
                        <a:cubicBezTo>
                          <a:pt x="638030" y="245290"/>
                          <a:pt x="634505" y="245004"/>
                          <a:pt x="633267" y="245290"/>
                        </a:cubicBezTo>
                        <a:cubicBezTo>
                          <a:pt x="632410" y="245480"/>
                          <a:pt x="632315" y="245671"/>
                          <a:pt x="630410" y="245385"/>
                        </a:cubicBezTo>
                        <a:cubicBezTo>
                          <a:pt x="629362" y="245195"/>
                          <a:pt x="628409" y="245004"/>
                          <a:pt x="628028" y="244719"/>
                        </a:cubicBezTo>
                        <a:cubicBezTo>
                          <a:pt x="627647" y="244337"/>
                          <a:pt x="627266" y="244433"/>
                          <a:pt x="625742" y="244242"/>
                        </a:cubicBezTo>
                        <a:cubicBezTo>
                          <a:pt x="623742" y="244052"/>
                          <a:pt x="621837" y="244337"/>
                          <a:pt x="619741" y="244147"/>
                        </a:cubicBezTo>
                        <a:cubicBezTo>
                          <a:pt x="617646" y="243956"/>
                          <a:pt x="615455" y="243575"/>
                          <a:pt x="613360" y="243195"/>
                        </a:cubicBezTo>
                        <a:cubicBezTo>
                          <a:pt x="612026" y="242909"/>
                          <a:pt x="610216" y="242147"/>
                          <a:pt x="609455" y="241956"/>
                        </a:cubicBezTo>
                        <a:cubicBezTo>
                          <a:pt x="608978" y="241861"/>
                          <a:pt x="609645" y="242337"/>
                          <a:pt x="609074" y="242242"/>
                        </a:cubicBezTo>
                        <a:lnTo>
                          <a:pt x="607359" y="241956"/>
                        </a:lnTo>
                        <a:lnTo>
                          <a:pt x="599168" y="240623"/>
                        </a:lnTo>
                        <a:cubicBezTo>
                          <a:pt x="596405" y="240146"/>
                          <a:pt x="590690" y="239004"/>
                          <a:pt x="590500" y="239861"/>
                        </a:cubicBezTo>
                        <a:cubicBezTo>
                          <a:pt x="590690" y="239194"/>
                          <a:pt x="584880" y="238146"/>
                          <a:pt x="582689" y="237765"/>
                        </a:cubicBezTo>
                        <a:cubicBezTo>
                          <a:pt x="579546" y="237289"/>
                          <a:pt x="578974" y="237765"/>
                          <a:pt x="576022" y="237194"/>
                        </a:cubicBezTo>
                        <a:cubicBezTo>
                          <a:pt x="574784" y="236908"/>
                          <a:pt x="575831" y="236527"/>
                          <a:pt x="574593" y="236146"/>
                        </a:cubicBezTo>
                        <a:cubicBezTo>
                          <a:pt x="573450" y="235765"/>
                          <a:pt x="571926" y="235574"/>
                          <a:pt x="570593" y="235384"/>
                        </a:cubicBezTo>
                        <a:cubicBezTo>
                          <a:pt x="568973" y="235194"/>
                          <a:pt x="567164" y="235003"/>
                          <a:pt x="565735" y="234908"/>
                        </a:cubicBezTo>
                        <a:cubicBezTo>
                          <a:pt x="564782" y="234908"/>
                          <a:pt x="565163" y="235384"/>
                          <a:pt x="565163" y="235574"/>
                        </a:cubicBezTo>
                        <a:cubicBezTo>
                          <a:pt x="565449" y="234527"/>
                          <a:pt x="561258" y="234717"/>
                          <a:pt x="559448" y="234336"/>
                        </a:cubicBezTo>
                        <a:cubicBezTo>
                          <a:pt x="557162" y="233955"/>
                          <a:pt x="560306" y="232812"/>
                          <a:pt x="556877" y="232431"/>
                        </a:cubicBezTo>
                        <a:cubicBezTo>
                          <a:pt x="552781" y="232050"/>
                          <a:pt x="554210" y="233574"/>
                          <a:pt x="552686" y="234050"/>
                        </a:cubicBezTo>
                        <a:cubicBezTo>
                          <a:pt x="551447" y="234431"/>
                          <a:pt x="548209" y="232431"/>
                          <a:pt x="548399" y="232336"/>
                        </a:cubicBezTo>
                        <a:cubicBezTo>
                          <a:pt x="547637" y="232527"/>
                          <a:pt x="548209" y="232812"/>
                          <a:pt x="546113" y="232431"/>
                        </a:cubicBezTo>
                        <a:cubicBezTo>
                          <a:pt x="545542" y="232336"/>
                          <a:pt x="543923" y="231860"/>
                          <a:pt x="543446" y="231860"/>
                        </a:cubicBezTo>
                        <a:cubicBezTo>
                          <a:pt x="542780" y="231860"/>
                          <a:pt x="543351" y="232241"/>
                          <a:pt x="542780" y="232336"/>
                        </a:cubicBezTo>
                        <a:cubicBezTo>
                          <a:pt x="542113" y="232431"/>
                          <a:pt x="540589" y="232050"/>
                          <a:pt x="539636" y="231860"/>
                        </a:cubicBezTo>
                        <a:cubicBezTo>
                          <a:pt x="539922" y="231383"/>
                          <a:pt x="539636" y="231003"/>
                          <a:pt x="537255" y="230621"/>
                        </a:cubicBezTo>
                        <a:cubicBezTo>
                          <a:pt x="534016" y="230145"/>
                          <a:pt x="533350" y="230240"/>
                          <a:pt x="533159" y="229288"/>
                        </a:cubicBezTo>
                        <a:cubicBezTo>
                          <a:pt x="533064" y="229002"/>
                          <a:pt x="528778" y="228050"/>
                          <a:pt x="528302" y="228145"/>
                        </a:cubicBezTo>
                        <a:cubicBezTo>
                          <a:pt x="527540" y="228336"/>
                          <a:pt x="528873" y="228716"/>
                          <a:pt x="526968" y="228431"/>
                        </a:cubicBezTo>
                        <a:cubicBezTo>
                          <a:pt x="524778" y="228050"/>
                          <a:pt x="522396" y="227478"/>
                          <a:pt x="520301" y="226907"/>
                        </a:cubicBezTo>
                        <a:cubicBezTo>
                          <a:pt x="518015" y="226335"/>
                          <a:pt x="517824" y="225859"/>
                          <a:pt x="515919" y="225192"/>
                        </a:cubicBezTo>
                        <a:cubicBezTo>
                          <a:pt x="514205" y="224621"/>
                          <a:pt x="511347" y="223954"/>
                          <a:pt x="509728" y="223954"/>
                        </a:cubicBezTo>
                        <a:cubicBezTo>
                          <a:pt x="507537" y="223954"/>
                          <a:pt x="503060" y="222049"/>
                          <a:pt x="503346" y="222049"/>
                        </a:cubicBezTo>
                        <a:cubicBezTo>
                          <a:pt x="500679" y="222049"/>
                          <a:pt x="505727" y="223954"/>
                          <a:pt x="505632" y="224240"/>
                        </a:cubicBezTo>
                        <a:cubicBezTo>
                          <a:pt x="505632" y="224335"/>
                          <a:pt x="502774" y="223763"/>
                          <a:pt x="502774" y="223478"/>
                        </a:cubicBezTo>
                        <a:cubicBezTo>
                          <a:pt x="502679" y="223002"/>
                          <a:pt x="499727" y="222525"/>
                          <a:pt x="498203" y="222335"/>
                        </a:cubicBezTo>
                        <a:cubicBezTo>
                          <a:pt x="494964" y="222049"/>
                          <a:pt x="496583" y="221573"/>
                          <a:pt x="494964" y="220715"/>
                        </a:cubicBezTo>
                        <a:cubicBezTo>
                          <a:pt x="493916" y="220144"/>
                          <a:pt x="493345" y="220620"/>
                          <a:pt x="492964" y="220620"/>
                        </a:cubicBezTo>
                        <a:cubicBezTo>
                          <a:pt x="492869" y="221001"/>
                          <a:pt x="490582" y="220525"/>
                          <a:pt x="489344" y="220239"/>
                        </a:cubicBezTo>
                        <a:cubicBezTo>
                          <a:pt x="486011" y="219572"/>
                          <a:pt x="485630" y="219191"/>
                          <a:pt x="482677" y="219191"/>
                        </a:cubicBezTo>
                        <a:cubicBezTo>
                          <a:pt x="482391" y="219191"/>
                          <a:pt x="480200" y="219001"/>
                          <a:pt x="479915" y="218811"/>
                        </a:cubicBezTo>
                        <a:cubicBezTo>
                          <a:pt x="479057" y="218429"/>
                          <a:pt x="483344" y="218334"/>
                          <a:pt x="480010" y="217382"/>
                        </a:cubicBezTo>
                        <a:cubicBezTo>
                          <a:pt x="476866" y="216334"/>
                          <a:pt x="473057" y="215477"/>
                          <a:pt x="469818" y="214524"/>
                        </a:cubicBezTo>
                        <a:cubicBezTo>
                          <a:pt x="470199" y="214620"/>
                          <a:pt x="472676" y="215286"/>
                          <a:pt x="472390" y="215572"/>
                        </a:cubicBezTo>
                        <a:cubicBezTo>
                          <a:pt x="472199" y="215762"/>
                          <a:pt x="467151" y="214143"/>
                          <a:pt x="467056" y="214524"/>
                        </a:cubicBezTo>
                        <a:cubicBezTo>
                          <a:pt x="467151" y="214334"/>
                          <a:pt x="471056" y="216048"/>
                          <a:pt x="470104" y="215858"/>
                        </a:cubicBezTo>
                        <a:cubicBezTo>
                          <a:pt x="467723" y="215381"/>
                          <a:pt x="464103" y="215286"/>
                          <a:pt x="464389" y="214334"/>
                        </a:cubicBezTo>
                        <a:cubicBezTo>
                          <a:pt x="465056" y="214238"/>
                          <a:pt x="466199" y="214143"/>
                          <a:pt x="464389" y="213572"/>
                        </a:cubicBezTo>
                        <a:cubicBezTo>
                          <a:pt x="461722" y="212714"/>
                          <a:pt x="457816" y="211571"/>
                          <a:pt x="455054" y="211000"/>
                        </a:cubicBezTo>
                        <a:cubicBezTo>
                          <a:pt x="452864" y="210524"/>
                          <a:pt x="454673" y="211762"/>
                          <a:pt x="454292" y="212048"/>
                        </a:cubicBezTo>
                        <a:cubicBezTo>
                          <a:pt x="452864" y="211667"/>
                          <a:pt x="447815" y="209857"/>
                          <a:pt x="447149" y="209286"/>
                        </a:cubicBezTo>
                        <a:cubicBezTo>
                          <a:pt x="446482" y="208809"/>
                          <a:pt x="450959" y="209857"/>
                          <a:pt x="451530" y="209952"/>
                        </a:cubicBezTo>
                        <a:cubicBezTo>
                          <a:pt x="449530" y="209381"/>
                          <a:pt x="445339" y="208428"/>
                          <a:pt x="443910" y="207666"/>
                        </a:cubicBezTo>
                        <a:cubicBezTo>
                          <a:pt x="442767" y="206999"/>
                          <a:pt x="443529" y="206428"/>
                          <a:pt x="443720" y="206047"/>
                        </a:cubicBezTo>
                        <a:cubicBezTo>
                          <a:pt x="442100" y="206333"/>
                          <a:pt x="440957" y="206714"/>
                          <a:pt x="438671" y="206714"/>
                        </a:cubicBezTo>
                        <a:cubicBezTo>
                          <a:pt x="437528" y="206714"/>
                          <a:pt x="435528" y="205952"/>
                          <a:pt x="434004" y="205761"/>
                        </a:cubicBezTo>
                        <a:cubicBezTo>
                          <a:pt x="433242" y="205666"/>
                          <a:pt x="431909" y="205952"/>
                          <a:pt x="430861" y="205285"/>
                        </a:cubicBezTo>
                        <a:cubicBezTo>
                          <a:pt x="429718" y="204428"/>
                          <a:pt x="432861" y="204618"/>
                          <a:pt x="432099" y="203856"/>
                        </a:cubicBezTo>
                        <a:cubicBezTo>
                          <a:pt x="431528" y="203189"/>
                          <a:pt x="428765" y="202904"/>
                          <a:pt x="427813" y="202808"/>
                        </a:cubicBezTo>
                        <a:cubicBezTo>
                          <a:pt x="426574" y="202713"/>
                          <a:pt x="426479" y="202904"/>
                          <a:pt x="424955" y="202618"/>
                        </a:cubicBezTo>
                        <a:cubicBezTo>
                          <a:pt x="423146" y="202142"/>
                          <a:pt x="421431" y="201761"/>
                          <a:pt x="419716" y="201285"/>
                        </a:cubicBezTo>
                        <a:cubicBezTo>
                          <a:pt x="415621" y="200237"/>
                          <a:pt x="410001" y="198237"/>
                          <a:pt x="406096" y="197474"/>
                        </a:cubicBezTo>
                        <a:cubicBezTo>
                          <a:pt x="405143" y="197284"/>
                          <a:pt x="404762" y="197665"/>
                          <a:pt x="403715" y="197094"/>
                        </a:cubicBezTo>
                        <a:cubicBezTo>
                          <a:pt x="402286" y="196427"/>
                          <a:pt x="402190" y="195855"/>
                          <a:pt x="400666" y="195188"/>
                        </a:cubicBezTo>
                        <a:cubicBezTo>
                          <a:pt x="397523" y="193760"/>
                          <a:pt x="392475" y="191950"/>
                          <a:pt x="388951" y="191283"/>
                        </a:cubicBezTo>
                        <a:cubicBezTo>
                          <a:pt x="388284" y="191188"/>
                          <a:pt x="386760" y="191283"/>
                          <a:pt x="386379" y="191093"/>
                        </a:cubicBezTo>
                        <a:cubicBezTo>
                          <a:pt x="385141" y="190521"/>
                          <a:pt x="386665" y="190140"/>
                          <a:pt x="384474" y="189473"/>
                        </a:cubicBezTo>
                        <a:cubicBezTo>
                          <a:pt x="384474" y="189473"/>
                          <a:pt x="383617" y="189950"/>
                          <a:pt x="381902" y="189378"/>
                        </a:cubicBezTo>
                        <a:cubicBezTo>
                          <a:pt x="380759" y="188997"/>
                          <a:pt x="379331" y="188521"/>
                          <a:pt x="378949" y="188807"/>
                        </a:cubicBezTo>
                        <a:cubicBezTo>
                          <a:pt x="378188" y="189378"/>
                          <a:pt x="377616" y="189188"/>
                          <a:pt x="375140" y="188997"/>
                        </a:cubicBezTo>
                        <a:cubicBezTo>
                          <a:pt x="374568" y="188616"/>
                          <a:pt x="373044" y="186711"/>
                          <a:pt x="373806" y="187092"/>
                        </a:cubicBezTo>
                        <a:cubicBezTo>
                          <a:pt x="374473" y="187378"/>
                          <a:pt x="375806" y="188140"/>
                          <a:pt x="377045" y="188140"/>
                        </a:cubicBezTo>
                        <a:cubicBezTo>
                          <a:pt x="377807" y="188140"/>
                          <a:pt x="377235" y="187854"/>
                          <a:pt x="376473" y="187569"/>
                        </a:cubicBezTo>
                        <a:cubicBezTo>
                          <a:pt x="375044" y="186997"/>
                          <a:pt x="370472" y="186235"/>
                          <a:pt x="369520" y="185282"/>
                        </a:cubicBezTo>
                        <a:cubicBezTo>
                          <a:pt x="368758" y="184520"/>
                          <a:pt x="360471" y="182615"/>
                          <a:pt x="357899" y="181758"/>
                        </a:cubicBezTo>
                        <a:cubicBezTo>
                          <a:pt x="357614" y="182425"/>
                          <a:pt x="359328" y="182901"/>
                          <a:pt x="359042" y="183473"/>
                        </a:cubicBezTo>
                        <a:cubicBezTo>
                          <a:pt x="357232" y="182901"/>
                          <a:pt x="355899" y="181663"/>
                          <a:pt x="355042" y="181472"/>
                        </a:cubicBezTo>
                        <a:cubicBezTo>
                          <a:pt x="353423" y="181091"/>
                          <a:pt x="352089" y="181377"/>
                          <a:pt x="350756" y="181282"/>
                        </a:cubicBezTo>
                        <a:cubicBezTo>
                          <a:pt x="350279" y="180615"/>
                          <a:pt x="342278" y="174900"/>
                          <a:pt x="341707" y="176234"/>
                        </a:cubicBezTo>
                        <a:cubicBezTo>
                          <a:pt x="342755" y="176710"/>
                          <a:pt x="343136" y="176615"/>
                          <a:pt x="343612" y="176710"/>
                        </a:cubicBezTo>
                        <a:cubicBezTo>
                          <a:pt x="344564" y="176900"/>
                          <a:pt x="342945" y="177377"/>
                          <a:pt x="342564" y="177281"/>
                        </a:cubicBezTo>
                        <a:cubicBezTo>
                          <a:pt x="341707" y="177186"/>
                          <a:pt x="340278" y="176805"/>
                          <a:pt x="339230" y="176329"/>
                        </a:cubicBezTo>
                        <a:cubicBezTo>
                          <a:pt x="336468" y="175186"/>
                          <a:pt x="339992" y="175281"/>
                          <a:pt x="336754" y="173948"/>
                        </a:cubicBezTo>
                        <a:cubicBezTo>
                          <a:pt x="335325" y="173376"/>
                          <a:pt x="333039" y="172519"/>
                          <a:pt x="331610" y="172043"/>
                        </a:cubicBezTo>
                        <a:cubicBezTo>
                          <a:pt x="329705" y="171566"/>
                          <a:pt x="330848" y="172519"/>
                          <a:pt x="328277" y="171662"/>
                        </a:cubicBezTo>
                        <a:cubicBezTo>
                          <a:pt x="326562" y="171090"/>
                          <a:pt x="325419" y="170709"/>
                          <a:pt x="325610" y="170233"/>
                        </a:cubicBezTo>
                        <a:cubicBezTo>
                          <a:pt x="325895" y="170233"/>
                          <a:pt x="326943" y="170233"/>
                          <a:pt x="326753" y="170043"/>
                        </a:cubicBezTo>
                        <a:cubicBezTo>
                          <a:pt x="326562" y="169757"/>
                          <a:pt x="318561" y="168899"/>
                          <a:pt x="317609" y="167852"/>
                        </a:cubicBezTo>
                        <a:cubicBezTo>
                          <a:pt x="316847" y="167090"/>
                          <a:pt x="317799" y="166899"/>
                          <a:pt x="314846" y="165756"/>
                        </a:cubicBezTo>
                        <a:cubicBezTo>
                          <a:pt x="314180" y="165470"/>
                          <a:pt x="311036" y="164518"/>
                          <a:pt x="310465" y="164328"/>
                        </a:cubicBezTo>
                        <a:cubicBezTo>
                          <a:pt x="310941" y="164423"/>
                          <a:pt x="316275" y="167661"/>
                          <a:pt x="313608" y="166613"/>
                        </a:cubicBezTo>
                        <a:cubicBezTo>
                          <a:pt x="311417" y="165756"/>
                          <a:pt x="309512" y="164804"/>
                          <a:pt x="307226" y="164042"/>
                        </a:cubicBezTo>
                        <a:lnTo>
                          <a:pt x="303702" y="162804"/>
                        </a:lnTo>
                        <a:cubicBezTo>
                          <a:pt x="302940" y="162422"/>
                          <a:pt x="302559" y="162327"/>
                          <a:pt x="302464" y="162518"/>
                        </a:cubicBezTo>
                        <a:cubicBezTo>
                          <a:pt x="301511" y="162232"/>
                          <a:pt x="303607" y="161946"/>
                          <a:pt x="303512" y="161756"/>
                        </a:cubicBezTo>
                        <a:cubicBezTo>
                          <a:pt x="303321" y="161279"/>
                          <a:pt x="300940" y="160898"/>
                          <a:pt x="300464" y="160898"/>
                        </a:cubicBezTo>
                        <a:cubicBezTo>
                          <a:pt x="299797" y="160898"/>
                          <a:pt x="298368" y="160898"/>
                          <a:pt x="297130" y="160232"/>
                        </a:cubicBezTo>
                        <a:cubicBezTo>
                          <a:pt x="295987" y="159565"/>
                          <a:pt x="297130" y="159565"/>
                          <a:pt x="296654" y="159089"/>
                        </a:cubicBezTo>
                        <a:cubicBezTo>
                          <a:pt x="297225" y="159755"/>
                          <a:pt x="292272" y="158708"/>
                          <a:pt x="291129" y="158231"/>
                        </a:cubicBezTo>
                        <a:cubicBezTo>
                          <a:pt x="289891" y="157850"/>
                          <a:pt x="288367" y="157279"/>
                          <a:pt x="287224" y="156707"/>
                        </a:cubicBezTo>
                        <a:cubicBezTo>
                          <a:pt x="286176" y="156136"/>
                          <a:pt x="286938" y="156136"/>
                          <a:pt x="285795" y="155660"/>
                        </a:cubicBezTo>
                        <a:cubicBezTo>
                          <a:pt x="284843" y="155183"/>
                          <a:pt x="280652" y="153279"/>
                          <a:pt x="280366" y="153660"/>
                        </a:cubicBezTo>
                        <a:cubicBezTo>
                          <a:pt x="280080" y="153945"/>
                          <a:pt x="279699" y="154040"/>
                          <a:pt x="278080" y="153374"/>
                        </a:cubicBezTo>
                        <a:cubicBezTo>
                          <a:pt x="278080" y="153374"/>
                          <a:pt x="275699" y="152421"/>
                          <a:pt x="275699" y="152326"/>
                        </a:cubicBezTo>
                        <a:cubicBezTo>
                          <a:pt x="275794" y="152136"/>
                          <a:pt x="280461" y="153088"/>
                          <a:pt x="277699" y="151754"/>
                        </a:cubicBezTo>
                        <a:cubicBezTo>
                          <a:pt x="275318" y="150612"/>
                          <a:pt x="274079" y="151088"/>
                          <a:pt x="271793" y="149754"/>
                        </a:cubicBezTo>
                        <a:cubicBezTo>
                          <a:pt x="269222" y="148230"/>
                          <a:pt x="267221" y="147945"/>
                          <a:pt x="264840" y="147373"/>
                        </a:cubicBezTo>
                        <a:cubicBezTo>
                          <a:pt x="263030" y="146897"/>
                          <a:pt x="263507" y="146897"/>
                          <a:pt x="262554" y="146420"/>
                        </a:cubicBezTo>
                        <a:cubicBezTo>
                          <a:pt x="261887" y="146039"/>
                          <a:pt x="260363" y="145754"/>
                          <a:pt x="259601" y="145373"/>
                        </a:cubicBezTo>
                        <a:cubicBezTo>
                          <a:pt x="258649" y="145468"/>
                          <a:pt x="255410" y="144801"/>
                          <a:pt x="254839" y="143754"/>
                        </a:cubicBezTo>
                        <a:cubicBezTo>
                          <a:pt x="254744" y="143468"/>
                          <a:pt x="254077" y="141563"/>
                          <a:pt x="252077" y="141658"/>
                        </a:cubicBezTo>
                        <a:cubicBezTo>
                          <a:pt x="251124" y="141753"/>
                          <a:pt x="251219" y="142039"/>
                          <a:pt x="249124" y="141087"/>
                        </a:cubicBezTo>
                        <a:cubicBezTo>
                          <a:pt x="247981" y="140610"/>
                          <a:pt x="248933" y="140515"/>
                          <a:pt x="248457" y="140134"/>
                        </a:cubicBezTo>
                        <a:cubicBezTo>
                          <a:pt x="247886" y="139658"/>
                          <a:pt x="246457" y="139181"/>
                          <a:pt x="245599" y="138800"/>
                        </a:cubicBezTo>
                        <a:lnTo>
                          <a:pt x="245219" y="139562"/>
                        </a:lnTo>
                        <a:cubicBezTo>
                          <a:pt x="245981" y="139944"/>
                          <a:pt x="247123" y="140610"/>
                          <a:pt x="247314" y="140991"/>
                        </a:cubicBezTo>
                        <a:cubicBezTo>
                          <a:pt x="247695" y="141563"/>
                          <a:pt x="243885" y="139944"/>
                          <a:pt x="243314" y="139753"/>
                        </a:cubicBezTo>
                        <a:cubicBezTo>
                          <a:pt x="240647" y="138705"/>
                          <a:pt x="242171" y="138800"/>
                          <a:pt x="239980" y="137562"/>
                        </a:cubicBezTo>
                        <a:cubicBezTo>
                          <a:pt x="239599" y="137372"/>
                          <a:pt x="236265" y="135562"/>
                          <a:pt x="235884" y="135467"/>
                        </a:cubicBezTo>
                        <a:cubicBezTo>
                          <a:pt x="234836" y="135371"/>
                          <a:pt x="235789" y="136133"/>
                          <a:pt x="233503" y="135181"/>
                        </a:cubicBezTo>
                        <a:cubicBezTo>
                          <a:pt x="232360" y="134705"/>
                          <a:pt x="231217" y="134038"/>
                          <a:pt x="230645" y="134038"/>
                        </a:cubicBezTo>
                        <a:cubicBezTo>
                          <a:pt x="229216" y="134038"/>
                          <a:pt x="222073" y="130514"/>
                          <a:pt x="220168" y="129656"/>
                        </a:cubicBezTo>
                        <a:cubicBezTo>
                          <a:pt x="218263" y="128704"/>
                          <a:pt x="218739" y="128799"/>
                          <a:pt x="218168" y="128132"/>
                        </a:cubicBezTo>
                        <a:cubicBezTo>
                          <a:pt x="217691" y="127561"/>
                          <a:pt x="214834" y="126323"/>
                          <a:pt x="213691" y="125846"/>
                        </a:cubicBezTo>
                        <a:cubicBezTo>
                          <a:pt x="212357" y="124989"/>
                          <a:pt x="209976" y="123846"/>
                          <a:pt x="209023" y="124037"/>
                        </a:cubicBezTo>
                        <a:cubicBezTo>
                          <a:pt x="208452" y="124132"/>
                          <a:pt x="207499" y="123561"/>
                          <a:pt x="206166" y="122989"/>
                        </a:cubicBezTo>
                        <a:cubicBezTo>
                          <a:pt x="205309" y="122608"/>
                          <a:pt x="205023" y="122798"/>
                          <a:pt x="203785" y="122322"/>
                        </a:cubicBezTo>
                        <a:cubicBezTo>
                          <a:pt x="201785" y="121560"/>
                          <a:pt x="200641" y="120798"/>
                          <a:pt x="198832" y="119941"/>
                        </a:cubicBezTo>
                        <a:cubicBezTo>
                          <a:pt x="196736" y="118988"/>
                          <a:pt x="191116" y="118322"/>
                          <a:pt x="192640" y="119370"/>
                        </a:cubicBezTo>
                        <a:cubicBezTo>
                          <a:pt x="192545" y="119274"/>
                          <a:pt x="194736" y="120131"/>
                          <a:pt x="195117" y="120322"/>
                        </a:cubicBezTo>
                        <a:cubicBezTo>
                          <a:pt x="196260" y="120894"/>
                          <a:pt x="197498" y="121560"/>
                          <a:pt x="198260" y="122132"/>
                        </a:cubicBezTo>
                        <a:cubicBezTo>
                          <a:pt x="200737" y="123561"/>
                          <a:pt x="203594" y="125085"/>
                          <a:pt x="206547" y="126228"/>
                        </a:cubicBezTo>
                        <a:cubicBezTo>
                          <a:pt x="208547" y="127085"/>
                          <a:pt x="207023" y="125275"/>
                          <a:pt x="209881" y="126418"/>
                        </a:cubicBezTo>
                        <a:cubicBezTo>
                          <a:pt x="211786" y="127180"/>
                          <a:pt x="212929" y="127847"/>
                          <a:pt x="214167" y="128704"/>
                        </a:cubicBezTo>
                        <a:cubicBezTo>
                          <a:pt x="213977" y="128990"/>
                          <a:pt x="214167" y="129180"/>
                          <a:pt x="215596" y="129752"/>
                        </a:cubicBezTo>
                        <a:cubicBezTo>
                          <a:pt x="217977" y="130799"/>
                          <a:pt x="216739" y="130228"/>
                          <a:pt x="217596" y="130037"/>
                        </a:cubicBezTo>
                        <a:cubicBezTo>
                          <a:pt x="217977" y="129942"/>
                          <a:pt x="219787" y="130609"/>
                          <a:pt x="220454" y="131085"/>
                        </a:cubicBezTo>
                        <a:cubicBezTo>
                          <a:pt x="221882" y="132228"/>
                          <a:pt x="218644" y="131562"/>
                          <a:pt x="222263" y="133181"/>
                        </a:cubicBezTo>
                        <a:cubicBezTo>
                          <a:pt x="223502" y="133752"/>
                          <a:pt x="226645" y="134705"/>
                          <a:pt x="226835" y="134324"/>
                        </a:cubicBezTo>
                        <a:cubicBezTo>
                          <a:pt x="227502" y="134514"/>
                          <a:pt x="228550" y="135086"/>
                          <a:pt x="229312" y="135371"/>
                        </a:cubicBezTo>
                        <a:cubicBezTo>
                          <a:pt x="230264" y="135753"/>
                          <a:pt x="237122" y="138038"/>
                          <a:pt x="237503" y="138324"/>
                        </a:cubicBezTo>
                        <a:cubicBezTo>
                          <a:pt x="238551" y="139181"/>
                          <a:pt x="233693" y="137848"/>
                          <a:pt x="233598" y="138038"/>
                        </a:cubicBezTo>
                        <a:cubicBezTo>
                          <a:pt x="233693" y="137848"/>
                          <a:pt x="242266" y="140991"/>
                          <a:pt x="243314" y="141182"/>
                        </a:cubicBezTo>
                        <a:cubicBezTo>
                          <a:pt x="244933" y="141468"/>
                          <a:pt x="246076" y="142039"/>
                          <a:pt x="247409" y="142991"/>
                        </a:cubicBezTo>
                        <a:cubicBezTo>
                          <a:pt x="249505" y="144515"/>
                          <a:pt x="249505" y="143849"/>
                          <a:pt x="251029" y="144515"/>
                        </a:cubicBezTo>
                        <a:cubicBezTo>
                          <a:pt x="252743" y="145182"/>
                          <a:pt x="253220" y="145373"/>
                          <a:pt x="254267" y="146135"/>
                        </a:cubicBezTo>
                        <a:cubicBezTo>
                          <a:pt x="254648" y="146420"/>
                          <a:pt x="255124" y="146611"/>
                          <a:pt x="255696" y="146802"/>
                        </a:cubicBezTo>
                        <a:cubicBezTo>
                          <a:pt x="256934" y="147182"/>
                          <a:pt x="257982" y="147182"/>
                          <a:pt x="257125" y="146516"/>
                        </a:cubicBezTo>
                        <a:cubicBezTo>
                          <a:pt x="256744" y="146039"/>
                          <a:pt x="256744" y="145563"/>
                          <a:pt x="258458" y="146420"/>
                        </a:cubicBezTo>
                        <a:cubicBezTo>
                          <a:pt x="259982" y="147182"/>
                          <a:pt x="260078" y="147754"/>
                          <a:pt x="261602" y="148611"/>
                        </a:cubicBezTo>
                        <a:cubicBezTo>
                          <a:pt x="263126" y="149469"/>
                          <a:pt x="265126" y="149945"/>
                          <a:pt x="266650" y="150421"/>
                        </a:cubicBezTo>
                        <a:cubicBezTo>
                          <a:pt x="267888" y="150897"/>
                          <a:pt x="269126" y="151469"/>
                          <a:pt x="270174" y="152040"/>
                        </a:cubicBezTo>
                        <a:cubicBezTo>
                          <a:pt x="270460" y="152326"/>
                          <a:pt x="270841" y="152516"/>
                          <a:pt x="271317" y="152802"/>
                        </a:cubicBezTo>
                        <a:cubicBezTo>
                          <a:pt x="273317" y="153660"/>
                          <a:pt x="272936" y="153088"/>
                          <a:pt x="275032" y="153850"/>
                        </a:cubicBezTo>
                        <a:cubicBezTo>
                          <a:pt x="276365" y="154421"/>
                          <a:pt x="277223" y="154898"/>
                          <a:pt x="278556" y="155469"/>
                        </a:cubicBezTo>
                        <a:cubicBezTo>
                          <a:pt x="281604" y="156803"/>
                          <a:pt x="285605" y="158327"/>
                          <a:pt x="288367" y="158898"/>
                        </a:cubicBezTo>
                        <a:cubicBezTo>
                          <a:pt x="290272" y="159279"/>
                          <a:pt x="290843" y="159470"/>
                          <a:pt x="290557" y="160041"/>
                        </a:cubicBezTo>
                        <a:cubicBezTo>
                          <a:pt x="288843" y="159755"/>
                          <a:pt x="290939" y="160708"/>
                          <a:pt x="292177" y="161089"/>
                        </a:cubicBezTo>
                        <a:cubicBezTo>
                          <a:pt x="293891" y="161756"/>
                          <a:pt x="295987" y="162518"/>
                          <a:pt x="297606" y="162994"/>
                        </a:cubicBezTo>
                        <a:cubicBezTo>
                          <a:pt x="298844" y="163280"/>
                          <a:pt x="300082" y="163375"/>
                          <a:pt x="301892" y="164232"/>
                        </a:cubicBezTo>
                        <a:cubicBezTo>
                          <a:pt x="301607" y="164804"/>
                          <a:pt x="306179" y="166328"/>
                          <a:pt x="307703" y="166709"/>
                        </a:cubicBezTo>
                        <a:cubicBezTo>
                          <a:pt x="309227" y="167185"/>
                          <a:pt x="311798" y="166995"/>
                          <a:pt x="312274" y="167471"/>
                        </a:cubicBezTo>
                        <a:cubicBezTo>
                          <a:pt x="313608" y="168614"/>
                          <a:pt x="313989" y="168995"/>
                          <a:pt x="316942" y="170138"/>
                        </a:cubicBezTo>
                        <a:cubicBezTo>
                          <a:pt x="321228" y="171757"/>
                          <a:pt x="325800" y="173471"/>
                          <a:pt x="330086" y="174900"/>
                        </a:cubicBezTo>
                        <a:cubicBezTo>
                          <a:pt x="331610" y="175377"/>
                          <a:pt x="333230" y="175853"/>
                          <a:pt x="334849" y="176329"/>
                        </a:cubicBezTo>
                        <a:cubicBezTo>
                          <a:pt x="335801" y="176615"/>
                          <a:pt x="336659" y="176615"/>
                          <a:pt x="337421" y="176900"/>
                        </a:cubicBezTo>
                        <a:cubicBezTo>
                          <a:pt x="338659" y="177377"/>
                          <a:pt x="339516" y="178234"/>
                          <a:pt x="340373" y="178805"/>
                        </a:cubicBezTo>
                        <a:cubicBezTo>
                          <a:pt x="341516" y="179472"/>
                          <a:pt x="343040" y="180139"/>
                          <a:pt x="344469" y="180711"/>
                        </a:cubicBezTo>
                        <a:cubicBezTo>
                          <a:pt x="346469" y="181472"/>
                          <a:pt x="348279" y="182044"/>
                          <a:pt x="348470" y="181568"/>
                        </a:cubicBezTo>
                        <a:cubicBezTo>
                          <a:pt x="348279" y="182044"/>
                          <a:pt x="353041" y="182806"/>
                          <a:pt x="354089" y="182996"/>
                        </a:cubicBezTo>
                        <a:cubicBezTo>
                          <a:pt x="354661" y="183092"/>
                          <a:pt x="356947" y="184520"/>
                          <a:pt x="358090" y="184997"/>
                        </a:cubicBezTo>
                        <a:cubicBezTo>
                          <a:pt x="359804" y="185663"/>
                          <a:pt x="361995" y="186425"/>
                          <a:pt x="363805" y="186902"/>
                        </a:cubicBezTo>
                        <a:cubicBezTo>
                          <a:pt x="365424" y="187283"/>
                          <a:pt x="364948" y="186521"/>
                          <a:pt x="365043" y="186235"/>
                        </a:cubicBezTo>
                        <a:cubicBezTo>
                          <a:pt x="365805" y="186521"/>
                          <a:pt x="367615" y="186997"/>
                          <a:pt x="368282" y="187283"/>
                        </a:cubicBezTo>
                        <a:cubicBezTo>
                          <a:pt x="368186" y="187378"/>
                          <a:pt x="368186" y="187473"/>
                          <a:pt x="368377" y="187664"/>
                        </a:cubicBezTo>
                        <a:cubicBezTo>
                          <a:pt x="368853" y="187949"/>
                          <a:pt x="370377" y="188330"/>
                          <a:pt x="371044" y="188521"/>
                        </a:cubicBezTo>
                        <a:cubicBezTo>
                          <a:pt x="371615" y="188712"/>
                          <a:pt x="371806" y="189093"/>
                          <a:pt x="372758" y="189473"/>
                        </a:cubicBezTo>
                        <a:cubicBezTo>
                          <a:pt x="373806" y="189854"/>
                          <a:pt x="374949" y="190236"/>
                          <a:pt x="375997" y="190521"/>
                        </a:cubicBezTo>
                        <a:cubicBezTo>
                          <a:pt x="379426" y="191474"/>
                          <a:pt x="380855" y="191569"/>
                          <a:pt x="383807" y="192045"/>
                        </a:cubicBezTo>
                        <a:cubicBezTo>
                          <a:pt x="387427" y="192712"/>
                          <a:pt x="386379" y="192807"/>
                          <a:pt x="386093" y="193474"/>
                        </a:cubicBezTo>
                        <a:cubicBezTo>
                          <a:pt x="386189" y="193093"/>
                          <a:pt x="388189" y="194141"/>
                          <a:pt x="389237" y="194141"/>
                        </a:cubicBezTo>
                        <a:cubicBezTo>
                          <a:pt x="389427" y="194141"/>
                          <a:pt x="389713" y="193664"/>
                          <a:pt x="389903" y="193760"/>
                        </a:cubicBezTo>
                        <a:cubicBezTo>
                          <a:pt x="391332" y="194236"/>
                          <a:pt x="390856" y="194712"/>
                          <a:pt x="392094" y="195093"/>
                        </a:cubicBezTo>
                        <a:cubicBezTo>
                          <a:pt x="393809" y="195665"/>
                          <a:pt x="395142" y="195474"/>
                          <a:pt x="396857" y="195855"/>
                        </a:cubicBezTo>
                        <a:cubicBezTo>
                          <a:pt x="399619" y="196522"/>
                          <a:pt x="397809" y="196427"/>
                          <a:pt x="396761" y="196331"/>
                        </a:cubicBezTo>
                        <a:cubicBezTo>
                          <a:pt x="395142" y="196141"/>
                          <a:pt x="395237" y="196903"/>
                          <a:pt x="397619" y="197570"/>
                        </a:cubicBezTo>
                        <a:cubicBezTo>
                          <a:pt x="399905" y="198141"/>
                          <a:pt x="402572" y="198522"/>
                          <a:pt x="402762" y="197951"/>
                        </a:cubicBezTo>
                        <a:cubicBezTo>
                          <a:pt x="402190" y="199475"/>
                          <a:pt x="417526" y="202618"/>
                          <a:pt x="417145" y="203475"/>
                        </a:cubicBezTo>
                        <a:cubicBezTo>
                          <a:pt x="419716" y="204904"/>
                          <a:pt x="422669" y="204713"/>
                          <a:pt x="425813" y="205475"/>
                        </a:cubicBezTo>
                        <a:cubicBezTo>
                          <a:pt x="428194" y="206142"/>
                          <a:pt x="430575" y="206714"/>
                          <a:pt x="432956" y="207380"/>
                        </a:cubicBezTo>
                        <a:cubicBezTo>
                          <a:pt x="436099" y="208047"/>
                          <a:pt x="439338" y="208809"/>
                          <a:pt x="442196" y="209476"/>
                        </a:cubicBezTo>
                        <a:cubicBezTo>
                          <a:pt x="444577" y="210143"/>
                          <a:pt x="445053" y="210714"/>
                          <a:pt x="448006" y="211476"/>
                        </a:cubicBezTo>
                        <a:cubicBezTo>
                          <a:pt x="449149" y="211762"/>
                          <a:pt x="450959" y="212333"/>
                          <a:pt x="451816" y="212238"/>
                        </a:cubicBezTo>
                        <a:cubicBezTo>
                          <a:pt x="452292" y="212238"/>
                          <a:pt x="452006" y="211857"/>
                          <a:pt x="452959" y="212143"/>
                        </a:cubicBezTo>
                        <a:cubicBezTo>
                          <a:pt x="455245" y="212810"/>
                          <a:pt x="455245" y="213667"/>
                          <a:pt x="455054" y="214048"/>
                        </a:cubicBezTo>
                        <a:cubicBezTo>
                          <a:pt x="455340" y="213286"/>
                          <a:pt x="474676" y="218906"/>
                          <a:pt x="477343" y="219668"/>
                        </a:cubicBezTo>
                        <a:cubicBezTo>
                          <a:pt x="480010" y="220430"/>
                          <a:pt x="483153" y="221382"/>
                          <a:pt x="485725" y="221954"/>
                        </a:cubicBezTo>
                        <a:cubicBezTo>
                          <a:pt x="488201" y="222430"/>
                          <a:pt x="490868" y="222811"/>
                          <a:pt x="493154" y="223097"/>
                        </a:cubicBezTo>
                        <a:cubicBezTo>
                          <a:pt x="493916" y="223192"/>
                          <a:pt x="497155" y="222906"/>
                          <a:pt x="495821" y="222620"/>
                        </a:cubicBezTo>
                        <a:cubicBezTo>
                          <a:pt x="497726" y="223002"/>
                          <a:pt x="496012" y="223954"/>
                          <a:pt x="499155" y="224240"/>
                        </a:cubicBezTo>
                        <a:cubicBezTo>
                          <a:pt x="499536" y="224240"/>
                          <a:pt x="502584" y="224335"/>
                          <a:pt x="503251" y="224621"/>
                        </a:cubicBezTo>
                        <a:cubicBezTo>
                          <a:pt x="503632" y="224811"/>
                          <a:pt x="500774" y="225192"/>
                          <a:pt x="502584" y="225478"/>
                        </a:cubicBezTo>
                        <a:cubicBezTo>
                          <a:pt x="504775" y="225859"/>
                          <a:pt x="508775" y="226335"/>
                          <a:pt x="508966" y="225764"/>
                        </a:cubicBezTo>
                        <a:cubicBezTo>
                          <a:pt x="510395" y="225954"/>
                          <a:pt x="511728" y="227002"/>
                          <a:pt x="512109" y="227288"/>
                        </a:cubicBezTo>
                        <a:cubicBezTo>
                          <a:pt x="512490" y="227383"/>
                          <a:pt x="516586" y="228812"/>
                          <a:pt x="516872" y="228812"/>
                        </a:cubicBezTo>
                        <a:cubicBezTo>
                          <a:pt x="517729" y="228621"/>
                          <a:pt x="517538" y="227954"/>
                          <a:pt x="519920" y="228431"/>
                        </a:cubicBezTo>
                        <a:cubicBezTo>
                          <a:pt x="521729" y="228812"/>
                          <a:pt x="522872" y="229288"/>
                          <a:pt x="524873" y="229669"/>
                        </a:cubicBezTo>
                        <a:cubicBezTo>
                          <a:pt x="526778" y="229955"/>
                          <a:pt x="527063" y="229764"/>
                          <a:pt x="529064" y="230240"/>
                        </a:cubicBezTo>
                        <a:cubicBezTo>
                          <a:pt x="531445" y="230812"/>
                          <a:pt x="532016" y="231383"/>
                          <a:pt x="534493" y="232050"/>
                        </a:cubicBezTo>
                        <a:cubicBezTo>
                          <a:pt x="536207" y="232527"/>
                          <a:pt x="539065" y="233003"/>
                          <a:pt x="539160" y="232431"/>
                        </a:cubicBezTo>
                        <a:cubicBezTo>
                          <a:pt x="539541" y="232622"/>
                          <a:pt x="543161" y="234146"/>
                          <a:pt x="543065" y="233955"/>
                        </a:cubicBezTo>
                        <a:cubicBezTo>
                          <a:pt x="542875" y="233670"/>
                          <a:pt x="540874" y="232431"/>
                          <a:pt x="543732" y="233193"/>
                        </a:cubicBezTo>
                        <a:cubicBezTo>
                          <a:pt x="545161" y="233574"/>
                          <a:pt x="545828" y="233955"/>
                          <a:pt x="547066" y="234336"/>
                        </a:cubicBezTo>
                        <a:cubicBezTo>
                          <a:pt x="549638" y="235098"/>
                          <a:pt x="554686" y="235955"/>
                          <a:pt x="556115" y="235574"/>
                        </a:cubicBezTo>
                        <a:cubicBezTo>
                          <a:pt x="555257" y="235765"/>
                          <a:pt x="559829" y="237194"/>
                          <a:pt x="560972" y="237384"/>
                        </a:cubicBezTo>
                        <a:cubicBezTo>
                          <a:pt x="561068" y="236813"/>
                          <a:pt x="562496" y="237194"/>
                          <a:pt x="564401" y="237479"/>
                        </a:cubicBezTo>
                        <a:cubicBezTo>
                          <a:pt x="566592" y="237861"/>
                          <a:pt x="565544" y="237765"/>
                          <a:pt x="566402" y="237479"/>
                        </a:cubicBezTo>
                        <a:cubicBezTo>
                          <a:pt x="567545" y="237194"/>
                          <a:pt x="572403" y="238718"/>
                          <a:pt x="574022" y="239004"/>
                        </a:cubicBezTo>
                        <a:cubicBezTo>
                          <a:pt x="575165" y="239194"/>
                          <a:pt x="575450" y="238908"/>
                          <a:pt x="576974" y="239099"/>
                        </a:cubicBezTo>
                        <a:cubicBezTo>
                          <a:pt x="579165" y="239480"/>
                          <a:pt x="581261" y="239765"/>
                          <a:pt x="583356" y="240051"/>
                        </a:cubicBezTo>
                        <a:cubicBezTo>
                          <a:pt x="587452" y="240718"/>
                          <a:pt x="589643" y="240908"/>
                          <a:pt x="591643" y="240337"/>
                        </a:cubicBezTo>
                        <a:cubicBezTo>
                          <a:pt x="590976" y="240528"/>
                          <a:pt x="589452" y="240718"/>
                          <a:pt x="589738" y="241099"/>
                        </a:cubicBezTo>
                        <a:cubicBezTo>
                          <a:pt x="590119" y="241575"/>
                          <a:pt x="592405" y="241480"/>
                          <a:pt x="592881" y="241385"/>
                        </a:cubicBezTo>
                        <a:cubicBezTo>
                          <a:pt x="595643" y="241004"/>
                          <a:pt x="597263" y="241575"/>
                          <a:pt x="598787" y="242623"/>
                        </a:cubicBezTo>
                        <a:cubicBezTo>
                          <a:pt x="599834" y="243385"/>
                          <a:pt x="604025" y="241861"/>
                          <a:pt x="603835" y="242909"/>
                        </a:cubicBezTo>
                        <a:cubicBezTo>
                          <a:pt x="603740" y="243575"/>
                          <a:pt x="610503" y="244623"/>
                          <a:pt x="610693" y="243766"/>
                        </a:cubicBezTo>
                        <a:cubicBezTo>
                          <a:pt x="610598" y="244147"/>
                          <a:pt x="611645" y="244528"/>
                          <a:pt x="612884" y="244909"/>
                        </a:cubicBezTo>
                        <a:cubicBezTo>
                          <a:pt x="613550" y="245099"/>
                          <a:pt x="614503" y="245099"/>
                          <a:pt x="615646" y="245290"/>
                        </a:cubicBezTo>
                        <a:cubicBezTo>
                          <a:pt x="617551" y="245576"/>
                          <a:pt x="618313" y="245957"/>
                          <a:pt x="620218" y="246338"/>
                        </a:cubicBezTo>
                        <a:cubicBezTo>
                          <a:pt x="622123" y="246623"/>
                          <a:pt x="623361" y="246338"/>
                          <a:pt x="624980" y="246528"/>
                        </a:cubicBezTo>
                        <a:cubicBezTo>
                          <a:pt x="626885" y="246719"/>
                          <a:pt x="628790" y="247004"/>
                          <a:pt x="630695" y="247290"/>
                        </a:cubicBezTo>
                        <a:cubicBezTo>
                          <a:pt x="633458" y="247671"/>
                          <a:pt x="635553" y="248147"/>
                          <a:pt x="638506" y="248338"/>
                        </a:cubicBezTo>
                        <a:cubicBezTo>
                          <a:pt x="639935" y="248433"/>
                          <a:pt x="641554" y="247957"/>
                          <a:pt x="642221" y="248052"/>
                        </a:cubicBezTo>
                        <a:cubicBezTo>
                          <a:pt x="643173" y="248147"/>
                          <a:pt x="643649" y="248910"/>
                          <a:pt x="644602" y="249195"/>
                        </a:cubicBezTo>
                        <a:cubicBezTo>
                          <a:pt x="646031" y="249576"/>
                          <a:pt x="647078" y="249100"/>
                          <a:pt x="647555" y="248910"/>
                        </a:cubicBezTo>
                        <a:cubicBezTo>
                          <a:pt x="647936" y="248719"/>
                          <a:pt x="648316" y="247671"/>
                          <a:pt x="650222" y="248338"/>
                        </a:cubicBezTo>
                        <a:cubicBezTo>
                          <a:pt x="651841" y="248910"/>
                          <a:pt x="652412" y="249481"/>
                          <a:pt x="654698" y="249862"/>
                        </a:cubicBezTo>
                        <a:cubicBezTo>
                          <a:pt x="657746" y="250433"/>
                          <a:pt x="659366" y="249005"/>
                          <a:pt x="661937" y="250148"/>
                        </a:cubicBezTo>
                        <a:cubicBezTo>
                          <a:pt x="663461" y="250814"/>
                          <a:pt x="669748" y="251195"/>
                          <a:pt x="671843" y="251291"/>
                        </a:cubicBezTo>
                        <a:cubicBezTo>
                          <a:pt x="674034" y="251386"/>
                          <a:pt x="675939" y="251386"/>
                          <a:pt x="678130" y="251767"/>
                        </a:cubicBezTo>
                        <a:cubicBezTo>
                          <a:pt x="678701" y="251862"/>
                          <a:pt x="683178" y="253005"/>
                          <a:pt x="682988" y="252910"/>
                        </a:cubicBezTo>
                        <a:cubicBezTo>
                          <a:pt x="682797" y="252624"/>
                          <a:pt x="681273" y="252243"/>
                          <a:pt x="682892" y="252148"/>
                        </a:cubicBezTo>
                        <a:cubicBezTo>
                          <a:pt x="683749" y="252148"/>
                          <a:pt x="684893" y="252243"/>
                          <a:pt x="685845" y="252338"/>
                        </a:cubicBezTo>
                        <a:cubicBezTo>
                          <a:pt x="687750" y="252529"/>
                          <a:pt x="690893" y="253100"/>
                          <a:pt x="690893" y="253672"/>
                        </a:cubicBezTo>
                        <a:cubicBezTo>
                          <a:pt x="691084" y="251862"/>
                          <a:pt x="694037" y="254339"/>
                          <a:pt x="696894" y="254244"/>
                        </a:cubicBezTo>
                        <a:cubicBezTo>
                          <a:pt x="699371" y="254148"/>
                          <a:pt x="699752" y="253386"/>
                          <a:pt x="702704" y="253386"/>
                        </a:cubicBezTo>
                        <a:cubicBezTo>
                          <a:pt x="703562" y="253386"/>
                          <a:pt x="705848" y="253862"/>
                          <a:pt x="706800" y="253958"/>
                        </a:cubicBezTo>
                        <a:cubicBezTo>
                          <a:pt x="711086" y="254434"/>
                          <a:pt x="709467" y="253481"/>
                          <a:pt x="713849" y="253958"/>
                        </a:cubicBezTo>
                        <a:cubicBezTo>
                          <a:pt x="716706" y="254244"/>
                          <a:pt x="718611" y="254434"/>
                          <a:pt x="721659" y="254434"/>
                        </a:cubicBezTo>
                        <a:cubicBezTo>
                          <a:pt x="722516" y="254434"/>
                          <a:pt x="725279" y="254148"/>
                          <a:pt x="725469" y="254244"/>
                        </a:cubicBezTo>
                        <a:cubicBezTo>
                          <a:pt x="729946" y="254529"/>
                          <a:pt x="734804" y="256148"/>
                          <a:pt x="739471" y="255672"/>
                        </a:cubicBezTo>
                        <a:cubicBezTo>
                          <a:pt x="741757" y="255482"/>
                          <a:pt x="739661" y="255196"/>
                          <a:pt x="742519" y="255291"/>
                        </a:cubicBezTo>
                        <a:cubicBezTo>
                          <a:pt x="743376" y="255482"/>
                          <a:pt x="744424" y="255768"/>
                          <a:pt x="745662" y="255863"/>
                        </a:cubicBezTo>
                        <a:cubicBezTo>
                          <a:pt x="746234" y="255863"/>
                          <a:pt x="746138" y="255577"/>
                          <a:pt x="747091" y="255577"/>
                        </a:cubicBezTo>
                        <a:cubicBezTo>
                          <a:pt x="752139" y="255672"/>
                          <a:pt x="762998" y="257672"/>
                          <a:pt x="767855" y="256720"/>
                        </a:cubicBezTo>
                        <a:cubicBezTo>
                          <a:pt x="769570" y="256720"/>
                          <a:pt x="766141" y="257006"/>
                          <a:pt x="767855" y="256720"/>
                        </a:cubicBezTo>
                        <a:close/>
                      </a:path>
                    </a:pathLst>
                  </a:custGeom>
                  <a:solidFill>
                    <a:srgbClr val="92959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62" name="Google Shape;3562;p67"/>
                <p:cNvGrpSpPr/>
                <p:nvPr/>
              </p:nvGrpSpPr>
              <p:grpSpPr>
                <a:xfrm>
                  <a:off x="6256070" y="4361190"/>
                  <a:ext cx="936471" cy="257167"/>
                  <a:chOff x="6256070" y="4361190"/>
                  <a:chExt cx="936471" cy="257167"/>
                </a:xfrm>
              </p:grpSpPr>
              <p:sp>
                <p:nvSpPr>
                  <p:cNvPr id="3563" name="Google Shape;3563;p67"/>
                  <p:cNvSpPr/>
                  <p:nvPr/>
                </p:nvSpPr>
                <p:spPr>
                  <a:xfrm>
                    <a:off x="6259340" y="4364056"/>
                    <a:ext cx="932052" cy="25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2052" h="251853" extrusionOk="0">
                        <a:moveTo>
                          <a:pt x="766680" y="251854"/>
                        </a:moveTo>
                        <a:cubicBezTo>
                          <a:pt x="358534" y="251854"/>
                          <a:pt x="7538" y="17825"/>
                          <a:pt x="3632" y="15158"/>
                        </a:cubicBezTo>
                        <a:cubicBezTo>
                          <a:pt x="-177" y="12586"/>
                          <a:pt x="-1130" y="7443"/>
                          <a:pt x="1442" y="3632"/>
                        </a:cubicBezTo>
                        <a:cubicBezTo>
                          <a:pt x="4014" y="-178"/>
                          <a:pt x="9157" y="-1130"/>
                          <a:pt x="12967" y="1442"/>
                        </a:cubicBezTo>
                        <a:cubicBezTo>
                          <a:pt x="17348" y="4395"/>
                          <a:pt x="457689" y="297860"/>
                          <a:pt x="922414" y="223088"/>
                        </a:cubicBezTo>
                        <a:cubicBezTo>
                          <a:pt x="926986" y="222327"/>
                          <a:pt x="931272" y="225470"/>
                          <a:pt x="931939" y="229946"/>
                        </a:cubicBezTo>
                        <a:cubicBezTo>
                          <a:pt x="932701" y="234519"/>
                          <a:pt x="929558" y="238805"/>
                          <a:pt x="925081" y="239471"/>
                        </a:cubicBezTo>
                        <a:cubicBezTo>
                          <a:pt x="871741" y="248044"/>
                          <a:pt x="818782" y="251854"/>
                          <a:pt x="766680" y="251854"/>
                        </a:cubicBezTo>
                        <a:close/>
                      </a:path>
                    </a:pathLst>
                  </a:custGeom>
                  <a:solidFill>
                    <a:srgbClr val="92959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64" name="Google Shape;3564;p67"/>
                  <p:cNvSpPr/>
                  <p:nvPr/>
                </p:nvSpPr>
                <p:spPr>
                  <a:xfrm>
                    <a:off x="6256070" y="4361190"/>
                    <a:ext cx="936471" cy="2571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471" h="257167" extrusionOk="0">
                        <a:moveTo>
                          <a:pt x="861677" y="253101"/>
                        </a:moveTo>
                        <a:cubicBezTo>
                          <a:pt x="861582" y="251291"/>
                          <a:pt x="855581" y="253672"/>
                          <a:pt x="859962" y="253291"/>
                        </a:cubicBezTo>
                        <a:cubicBezTo>
                          <a:pt x="860534" y="253196"/>
                          <a:pt x="861105" y="253101"/>
                          <a:pt x="861677" y="253101"/>
                        </a:cubicBezTo>
                        <a:close/>
                        <a:moveTo>
                          <a:pt x="583451" y="219573"/>
                        </a:moveTo>
                        <a:cubicBezTo>
                          <a:pt x="583070" y="221287"/>
                          <a:pt x="589452" y="220620"/>
                          <a:pt x="585166" y="219858"/>
                        </a:cubicBezTo>
                        <a:cubicBezTo>
                          <a:pt x="584499" y="219763"/>
                          <a:pt x="583928" y="219668"/>
                          <a:pt x="583451" y="219573"/>
                        </a:cubicBezTo>
                        <a:close/>
                        <a:moveTo>
                          <a:pt x="540970" y="213000"/>
                        </a:moveTo>
                        <a:cubicBezTo>
                          <a:pt x="540970" y="213095"/>
                          <a:pt x="542399" y="213762"/>
                          <a:pt x="542589" y="213762"/>
                        </a:cubicBezTo>
                        <a:cubicBezTo>
                          <a:pt x="543827" y="214048"/>
                          <a:pt x="544685" y="213572"/>
                          <a:pt x="544494" y="213286"/>
                        </a:cubicBezTo>
                        <a:cubicBezTo>
                          <a:pt x="543256" y="213095"/>
                          <a:pt x="541065" y="212619"/>
                          <a:pt x="540970" y="213000"/>
                        </a:cubicBezTo>
                        <a:close/>
                        <a:moveTo>
                          <a:pt x="221501" y="116131"/>
                        </a:moveTo>
                        <a:cubicBezTo>
                          <a:pt x="222359" y="116893"/>
                          <a:pt x="223883" y="117465"/>
                          <a:pt x="225502" y="118131"/>
                        </a:cubicBezTo>
                        <a:cubicBezTo>
                          <a:pt x="225692" y="117845"/>
                          <a:pt x="225502" y="117655"/>
                          <a:pt x="224073" y="117084"/>
                        </a:cubicBezTo>
                        <a:cubicBezTo>
                          <a:pt x="223883" y="116988"/>
                          <a:pt x="221025" y="115655"/>
                          <a:pt x="221501" y="116131"/>
                        </a:cubicBezTo>
                        <a:close/>
                        <a:moveTo>
                          <a:pt x="80150" y="43932"/>
                        </a:moveTo>
                        <a:cubicBezTo>
                          <a:pt x="82056" y="44979"/>
                          <a:pt x="82817" y="44503"/>
                          <a:pt x="80627" y="43265"/>
                        </a:cubicBezTo>
                        <a:cubicBezTo>
                          <a:pt x="78626" y="42122"/>
                          <a:pt x="78531" y="42979"/>
                          <a:pt x="80150" y="43932"/>
                        </a:cubicBezTo>
                        <a:close/>
                        <a:moveTo>
                          <a:pt x="71007" y="39169"/>
                        </a:moveTo>
                        <a:cubicBezTo>
                          <a:pt x="72054" y="39455"/>
                          <a:pt x="73102" y="39931"/>
                          <a:pt x="72911" y="39360"/>
                        </a:cubicBezTo>
                        <a:cubicBezTo>
                          <a:pt x="69959" y="37645"/>
                          <a:pt x="69387" y="37645"/>
                          <a:pt x="71007" y="39169"/>
                        </a:cubicBezTo>
                        <a:close/>
                        <a:moveTo>
                          <a:pt x="829768" y="253862"/>
                        </a:moveTo>
                        <a:cubicBezTo>
                          <a:pt x="828816" y="254244"/>
                          <a:pt x="827101" y="254244"/>
                          <a:pt x="825672" y="254244"/>
                        </a:cubicBezTo>
                        <a:cubicBezTo>
                          <a:pt x="825672" y="253958"/>
                          <a:pt x="825577" y="253386"/>
                          <a:pt x="827387" y="253291"/>
                        </a:cubicBezTo>
                        <a:cubicBezTo>
                          <a:pt x="828911" y="253291"/>
                          <a:pt x="831006" y="253386"/>
                          <a:pt x="829768" y="253862"/>
                        </a:cubicBezTo>
                        <a:close/>
                        <a:moveTo>
                          <a:pt x="879393" y="248719"/>
                        </a:moveTo>
                        <a:cubicBezTo>
                          <a:pt x="878441" y="249195"/>
                          <a:pt x="876821" y="249195"/>
                          <a:pt x="875298" y="249386"/>
                        </a:cubicBezTo>
                        <a:cubicBezTo>
                          <a:pt x="875298" y="249100"/>
                          <a:pt x="875107" y="248528"/>
                          <a:pt x="877012" y="248433"/>
                        </a:cubicBezTo>
                        <a:cubicBezTo>
                          <a:pt x="878536" y="248148"/>
                          <a:pt x="880632" y="248148"/>
                          <a:pt x="879393" y="248719"/>
                        </a:cubicBezTo>
                        <a:close/>
                        <a:moveTo>
                          <a:pt x="743376" y="237099"/>
                        </a:moveTo>
                        <a:cubicBezTo>
                          <a:pt x="744424" y="236908"/>
                          <a:pt x="745186" y="236622"/>
                          <a:pt x="746805" y="236813"/>
                        </a:cubicBezTo>
                        <a:cubicBezTo>
                          <a:pt x="746805" y="237099"/>
                          <a:pt x="746900" y="237670"/>
                          <a:pt x="744995" y="237575"/>
                        </a:cubicBezTo>
                        <a:lnTo>
                          <a:pt x="743376" y="237099"/>
                        </a:lnTo>
                        <a:close/>
                        <a:moveTo>
                          <a:pt x="628695" y="228907"/>
                        </a:moveTo>
                        <a:cubicBezTo>
                          <a:pt x="631362" y="229098"/>
                          <a:pt x="632029" y="229478"/>
                          <a:pt x="631934" y="230145"/>
                        </a:cubicBezTo>
                        <a:lnTo>
                          <a:pt x="630219" y="229955"/>
                        </a:lnTo>
                        <a:cubicBezTo>
                          <a:pt x="629457" y="229574"/>
                          <a:pt x="628600" y="229193"/>
                          <a:pt x="628695" y="228907"/>
                        </a:cubicBezTo>
                        <a:close/>
                        <a:moveTo>
                          <a:pt x="366948" y="167090"/>
                        </a:moveTo>
                        <a:cubicBezTo>
                          <a:pt x="369329" y="167852"/>
                          <a:pt x="368758" y="168519"/>
                          <a:pt x="366662" y="167852"/>
                        </a:cubicBezTo>
                        <a:cubicBezTo>
                          <a:pt x="365710" y="167280"/>
                          <a:pt x="364186" y="166328"/>
                          <a:pt x="366948" y="167090"/>
                        </a:cubicBezTo>
                        <a:close/>
                        <a:moveTo>
                          <a:pt x="321228" y="152326"/>
                        </a:moveTo>
                        <a:cubicBezTo>
                          <a:pt x="319895" y="152135"/>
                          <a:pt x="318561" y="151374"/>
                          <a:pt x="320181" y="151659"/>
                        </a:cubicBezTo>
                        <a:cubicBezTo>
                          <a:pt x="321133" y="151850"/>
                          <a:pt x="322085" y="151945"/>
                          <a:pt x="323133" y="152135"/>
                        </a:cubicBezTo>
                        <a:cubicBezTo>
                          <a:pt x="323038" y="152421"/>
                          <a:pt x="322943" y="152898"/>
                          <a:pt x="321228" y="152326"/>
                        </a:cubicBezTo>
                        <a:cubicBezTo>
                          <a:pt x="319418" y="152040"/>
                          <a:pt x="322848" y="152898"/>
                          <a:pt x="321228" y="152326"/>
                        </a:cubicBezTo>
                        <a:close/>
                        <a:moveTo>
                          <a:pt x="257125" y="127561"/>
                        </a:moveTo>
                        <a:lnTo>
                          <a:pt x="261887" y="129561"/>
                        </a:lnTo>
                        <a:cubicBezTo>
                          <a:pt x="261697" y="129847"/>
                          <a:pt x="261507" y="129847"/>
                          <a:pt x="260173" y="129276"/>
                        </a:cubicBezTo>
                        <a:cubicBezTo>
                          <a:pt x="258935" y="128799"/>
                          <a:pt x="256934" y="128037"/>
                          <a:pt x="257125" y="127561"/>
                        </a:cubicBezTo>
                        <a:close/>
                        <a:moveTo>
                          <a:pt x="56052" y="27644"/>
                        </a:moveTo>
                        <a:cubicBezTo>
                          <a:pt x="57576" y="28596"/>
                          <a:pt x="59100" y="29263"/>
                          <a:pt x="58815" y="29739"/>
                        </a:cubicBezTo>
                        <a:lnTo>
                          <a:pt x="57290" y="28882"/>
                        </a:lnTo>
                        <a:lnTo>
                          <a:pt x="56052" y="27644"/>
                        </a:lnTo>
                        <a:close/>
                        <a:moveTo>
                          <a:pt x="53576" y="47265"/>
                        </a:moveTo>
                        <a:cubicBezTo>
                          <a:pt x="51861" y="46122"/>
                          <a:pt x="48718" y="44598"/>
                          <a:pt x="49099" y="44027"/>
                        </a:cubicBezTo>
                        <a:cubicBezTo>
                          <a:pt x="47861" y="43169"/>
                          <a:pt x="44527" y="41645"/>
                          <a:pt x="44908" y="41074"/>
                        </a:cubicBezTo>
                        <a:cubicBezTo>
                          <a:pt x="44622" y="41169"/>
                          <a:pt x="45765" y="43169"/>
                          <a:pt x="43860" y="42122"/>
                        </a:cubicBezTo>
                        <a:cubicBezTo>
                          <a:pt x="42241" y="41169"/>
                          <a:pt x="40241" y="38693"/>
                          <a:pt x="38336" y="37931"/>
                        </a:cubicBezTo>
                        <a:cubicBezTo>
                          <a:pt x="37669" y="37645"/>
                          <a:pt x="38240" y="38407"/>
                          <a:pt x="38336" y="38598"/>
                        </a:cubicBezTo>
                        <a:cubicBezTo>
                          <a:pt x="38050" y="38978"/>
                          <a:pt x="36240" y="37835"/>
                          <a:pt x="35192" y="37169"/>
                        </a:cubicBezTo>
                        <a:cubicBezTo>
                          <a:pt x="33764" y="36311"/>
                          <a:pt x="30906" y="34311"/>
                          <a:pt x="32335" y="34502"/>
                        </a:cubicBezTo>
                        <a:cubicBezTo>
                          <a:pt x="33573" y="34692"/>
                          <a:pt x="38240" y="37454"/>
                          <a:pt x="37478" y="36216"/>
                        </a:cubicBezTo>
                        <a:cubicBezTo>
                          <a:pt x="36621" y="34787"/>
                          <a:pt x="34335" y="33644"/>
                          <a:pt x="33192" y="33644"/>
                        </a:cubicBezTo>
                        <a:cubicBezTo>
                          <a:pt x="31668" y="33644"/>
                          <a:pt x="24143" y="28787"/>
                          <a:pt x="24715" y="28120"/>
                        </a:cubicBezTo>
                        <a:cubicBezTo>
                          <a:pt x="24620" y="28310"/>
                          <a:pt x="24620" y="29263"/>
                          <a:pt x="23572" y="28501"/>
                        </a:cubicBezTo>
                        <a:cubicBezTo>
                          <a:pt x="22239" y="27739"/>
                          <a:pt x="19762" y="26215"/>
                          <a:pt x="19476" y="26596"/>
                        </a:cubicBezTo>
                        <a:cubicBezTo>
                          <a:pt x="20143" y="25739"/>
                          <a:pt x="8999" y="18785"/>
                          <a:pt x="6713" y="17166"/>
                        </a:cubicBezTo>
                        <a:cubicBezTo>
                          <a:pt x="2617" y="13642"/>
                          <a:pt x="2331" y="8879"/>
                          <a:pt x="4332" y="4879"/>
                        </a:cubicBezTo>
                        <a:cubicBezTo>
                          <a:pt x="3760" y="5451"/>
                          <a:pt x="3189" y="9260"/>
                          <a:pt x="3950" y="8022"/>
                        </a:cubicBezTo>
                        <a:cubicBezTo>
                          <a:pt x="3950" y="7927"/>
                          <a:pt x="4808" y="6117"/>
                          <a:pt x="4903" y="6117"/>
                        </a:cubicBezTo>
                        <a:cubicBezTo>
                          <a:pt x="5474" y="5355"/>
                          <a:pt x="4998" y="5927"/>
                          <a:pt x="5570" y="5736"/>
                        </a:cubicBezTo>
                        <a:cubicBezTo>
                          <a:pt x="6427" y="5451"/>
                          <a:pt x="8046" y="4688"/>
                          <a:pt x="7951" y="3927"/>
                        </a:cubicBezTo>
                        <a:cubicBezTo>
                          <a:pt x="7951" y="3545"/>
                          <a:pt x="7284" y="3260"/>
                          <a:pt x="9665" y="2593"/>
                        </a:cubicBezTo>
                        <a:cubicBezTo>
                          <a:pt x="10808" y="2307"/>
                          <a:pt x="12428" y="2307"/>
                          <a:pt x="13571" y="2688"/>
                        </a:cubicBezTo>
                        <a:cubicBezTo>
                          <a:pt x="14428" y="2974"/>
                          <a:pt x="14142" y="3260"/>
                          <a:pt x="14714" y="3450"/>
                        </a:cubicBezTo>
                        <a:cubicBezTo>
                          <a:pt x="16523" y="4308"/>
                          <a:pt x="18048" y="5641"/>
                          <a:pt x="19762" y="6593"/>
                        </a:cubicBezTo>
                        <a:cubicBezTo>
                          <a:pt x="22715" y="8499"/>
                          <a:pt x="22524" y="6689"/>
                          <a:pt x="21667" y="6117"/>
                        </a:cubicBezTo>
                        <a:cubicBezTo>
                          <a:pt x="23096" y="7070"/>
                          <a:pt x="25763" y="10308"/>
                          <a:pt x="27096" y="11451"/>
                        </a:cubicBezTo>
                        <a:cubicBezTo>
                          <a:pt x="28525" y="12690"/>
                          <a:pt x="29858" y="13547"/>
                          <a:pt x="28430" y="12023"/>
                        </a:cubicBezTo>
                        <a:cubicBezTo>
                          <a:pt x="27668" y="11166"/>
                          <a:pt x="26525" y="9451"/>
                          <a:pt x="29192" y="11546"/>
                        </a:cubicBezTo>
                        <a:cubicBezTo>
                          <a:pt x="30620" y="12690"/>
                          <a:pt x="31859" y="13737"/>
                          <a:pt x="32811" y="14785"/>
                        </a:cubicBezTo>
                        <a:cubicBezTo>
                          <a:pt x="32907" y="14880"/>
                          <a:pt x="33668" y="15737"/>
                          <a:pt x="34049" y="15928"/>
                        </a:cubicBezTo>
                        <a:cubicBezTo>
                          <a:pt x="33478" y="15547"/>
                          <a:pt x="33478" y="14404"/>
                          <a:pt x="33954" y="14499"/>
                        </a:cubicBezTo>
                        <a:cubicBezTo>
                          <a:pt x="34526" y="14594"/>
                          <a:pt x="37193" y="17738"/>
                          <a:pt x="37478" y="18024"/>
                        </a:cubicBezTo>
                        <a:cubicBezTo>
                          <a:pt x="41384" y="22119"/>
                          <a:pt x="37002" y="16404"/>
                          <a:pt x="37288" y="16500"/>
                        </a:cubicBezTo>
                        <a:cubicBezTo>
                          <a:pt x="38145" y="16785"/>
                          <a:pt x="41860" y="20786"/>
                          <a:pt x="42336" y="20119"/>
                        </a:cubicBezTo>
                        <a:cubicBezTo>
                          <a:pt x="41860" y="20786"/>
                          <a:pt x="52623" y="26882"/>
                          <a:pt x="54528" y="27929"/>
                        </a:cubicBezTo>
                        <a:cubicBezTo>
                          <a:pt x="57005" y="29358"/>
                          <a:pt x="58910" y="30120"/>
                          <a:pt x="61100" y="31263"/>
                        </a:cubicBezTo>
                        <a:cubicBezTo>
                          <a:pt x="62720" y="32120"/>
                          <a:pt x="63482" y="33454"/>
                          <a:pt x="64815" y="33930"/>
                        </a:cubicBezTo>
                        <a:cubicBezTo>
                          <a:pt x="65577" y="34216"/>
                          <a:pt x="67673" y="34597"/>
                          <a:pt x="68625" y="35073"/>
                        </a:cubicBezTo>
                        <a:cubicBezTo>
                          <a:pt x="68435" y="34978"/>
                          <a:pt x="63767" y="34692"/>
                          <a:pt x="67482" y="35931"/>
                        </a:cubicBezTo>
                        <a:cubicBezTo>
                          <a:pt x="69101" y="36502"/>
                          <a:pt x="71387" y="37931"/>
                          <a:pt x="71864" y="37454"/>
                        </a:cubicBezTo>
                        <a:cubicBezTo>
                          <a:pt x="72245" y="37074"/>
                          <a:pt x="74721" y="39264"/>
                          <a:pt x="75102" y="38883"/>
                        </a:cubicBezTo>
                        <a:cubicBezTo>
                          <a:pt x="74721" y="39455"/>
                          <a:pt x="74912" y="40026"/>
                          <a:pt x="77388" y="41645"/>
                        </a:cubicBezTo>
                        <a:cubicBezTo>
                          <a:pt x="79007" y="42693"/>
                          <a:pt x="80436" y="41645"/>
                          <a:pt x="82436" y="42408"/>
                        </a:cubicBezTo>
                        <a:cubicBezTo>
                          <a:pt x="87580" y="44408"/>
                          <a:pt x="86532" y="46694"/>
                          <a:pt x="86151" y="47265"/>
                        </a:cubicBezTo>
                        <a:cubicBezTo>
                          <a:pt x="88437" y="47646"/>
                          <a:pt x="90533" y="48123"/>
                          <a:pt x="93295" y="48885"/>
                        </a:cubicBezTo>
                        <a:cubicBezTo>
                          <a:pt x="93962" y="49837"/>
                          <a:pt x="94438" y="50504"/>
                          <a:pt x="95676" y="51552"/>
                        </a:cubicBezTo>
                        <a:cubicBezTo>
                          <a:pt x="95962" y="51075"/>
                          <a:pt x="98534" y="52694"/>
                          <a:pt x="99867" y="53266"/>
                        </a:cubicBezTo>
                        <a:cubicBezTo>
                          <a:pt x="100629" y="53552"/>
                          <a:pt x="104153" y="54695"/>
                          <a:pt x="103868" y="54314"/>
                        </a:cubicBezTo>
                        <a:cubicBezTo>
                          <a:pt x="104915" y="55552"/>
                          <a:pt x="102153" y="55266"/>
                          <a:pt x="106820" y="57267"/>
                        </a:cubicBezTo>
                        <a:cubicBezTo>
                          <a:pt x="110154" y="58695"/>
                          <a:pt x="111011" y="59362"/>
                          <a:pt x="110535" y="60029"/>
                        </a:cubicBezTo>
                        <a:cubicBezTo>
                          <a:pt x="112345" y="60981"/>
                          <a:pt x="111774" y="60219"/>
                          <a:pt x="112631" y="60410"/>
                        </a:cubicBezTo>
                        <a:cubicBezTo>
                          <a:pt x="113869" y="60695"/>
                          <a:pt x="116250" y="62219"/>
                          <a:pt x="117679" y="62791"/>
                        </a:cubicBezTo>
                        <a:cubicBezTo>
                          <a:pt x="119203" y="63267"/>
                          <a:pt x="118346" y="62410"/>
                          <a:pt x="119298" y="62601"/>
                        </a:cubicBezTo>
                        <a:cubicBezTo>
                          <a:pt x="120346" y="62791"/>
                          <a:pt x="122060" y="64125"/>
                          <a:pt x="122251" y="63744"/>
                        </a:cubicBezTo>
                        <a:cubicBezTo>
                          <a:pt x="121965" y="64315"/>
                          <a:pt x="121584" y="64029"/>
                          <a:pt x="123680" y="65172"/>
                        </a:cubicBezTo>
                        <a:lnTo>
                          <a:pt x="127966" y="67458"/>
                        </a:lnTo>
                        <a:cubicBezTo>
                          <a:pt x="127775" y="67744"/>
                          <a:pt x="127680" y="68220"/>
                          <a:pt x="126061" y="67363"/>
                        </a:cubicBezTo>
                        <a:cubicBezTo>
                          <a:pt x="125394" y="67173"/>
                          <a:pt x="124537" y="66601"/>
                          <a:pt x="124346" y="66887"/>
                        </a:cubicBezTo>
                        <a:cubicBezTo>
                          <a:pt x="128537" y="69077"/>
                          <a:pt x="129490" y="68601"/>
                          <a:pt x="132919" y="69840"/>
                        </a:cubicBezTo>
                        <a:cubicBezTo>
                          <a:pt x="136443" y="71173"/>
                          <a:pt x="132728" y="70602"/>
                          <a:pt x="132728" y="70602"/>
                        </a:cubicBezTo>
                        <a:cubicBezTo>
                          <a:pt x="132728" y="70697"/>
                          <a:pt x="135395" y="71649"/>
                          <a:pt x="135395" y="71649"/>
                        </a:cubicBezTo>
                        <a:cubicBezTo>
                          <a:pt x="136919" y="72030"/>
                          <a:pt x="137300" y="72221"/>
                          <a:pt x="138443" y="73173"/>
                        </a:cubicBezTo>
                        <a:cubicBezTo>
                          <a:pt x="140063" y="74507"/>
                          <a:pt x="144635" y="76983"/>
                          <a:pt x="143206" y="75078"/>
                        </a:cubicBezTo>
                        <a:cubicBezTo>
                          <a:pt x="144158" y="75650"/>
                          <a:pt x="144635" y="75650"/>
                          <a:pt x="145016" y="75840"/>
                        </a:cubicBezTo>
                        <a:cubicBezTo>
                          <a:pt x="145587" y="76031"/>
                          <a:pt x="144349" y="76507"/>
                          <a:pt x="144349" y="76698"/>
                        </a:cubicBezTo>
                        <a:cubicBezTo>
                          <a:pt x="144349" y="77078"/>
                          <a:pt x="145492" y="77460"/>
                          <a:pt x="146349" y="77745"/>
                        </a:cubicBezTo>
                        <a:cubicBezTo>
                          <a:pt x="150254" y="79174"/>
                          <a:pt x="150254" y="77650"/>
                          <a:pt x="154350" y="79745"/>
                        </a:cubicBezTo>
                        <a:cubicBezTo>
                          <a:pt x="154160" y="80127"/>
                          <a:pt x="153683" y="80508"/>
                          <a:pt x="154350" y="81269"/>
                        </a:cubicBezTo>
                        <a:cubicBezTo>
                          <a:pt x="155398" y="82603"/>
                          <a:pt x="158160" y="83460"/>
                          <a:pt x="158446" y="82889"/>
                        </a:cubicBezTo>
                        <a:cubicBezTo>
                          <a:pt x="158160" y="83365"/>
                          <a:pt x="158636" y="84222"/>
                          <a:pt x="161018" y="85365"/>
                        </a:cubicBezTo>
                        <a:cubicBezTo>
                          <a:pt x="161113" y="85079"/>
                          <a:pt x="160732" y="83079"/>
                          <a:pt x="163018" y="84984"/>
                        </a:cubicBezTo>
                        <a:cubicBezTo>
                          <a:pt x="164161" y="86032"/>
                          <a:pt x="163875" y="86603"/>
                          <a:pt x="166447" y="87842"/>
                        </a:cubicBezTo>
                        <a:cubicBezTo>
                          <a:pt x="168066" y="88604"/>
                          <a:pt x="168828" y="88509"/>
                          <a:pt x="170448" y="89461"/>
                        </a:cubicBezTo>
                        <a:cubicBezTo>
                          <a:pt x="170162" y="90033"/>
                          <a:pt x="177401" y="93271"/>
                          <a:pt x="178734" y="93843"/>
                        </a:cubicBezTo>
                        <a:cubicBezTo>
                          <a:pt x="181020" y="94795"/>
                          <a:pt x="178258" y="92700"/>
                          <a:pt x="179020" y="92795"/>
                        </a:cubicBezTo>
                        <a:cubicBezTo>
                          <a:pt x="181115" y="93271"/>
                          <a:pt x="182258" y="95557"/>
                          <a:pt x="182354" y="95843"/>
                        </a:cubicBezTo>
                        <a:cubicBezTo>
                          <a:pt x="182640" y="96414"/>
                          <a:pt x="186164" y="97938"/>
                          <a:pt x="187211" y="98415"/>
                        </a:cubicBezTo>
                        <a:cubicBezTo>
                          <a:pt x="190069" y="99748"/>
                          <a:pt x="193117" y="100891"/>
                          <a:pt x="195974" y="102034"/>
                        </a:cubicBezTo>
                        <a:cubicBezTo>
                          <a:pt x="196832" y="102320"/>
                          <a:pt x="202166" y="104034"/>
                          <a:pt x="202547" y="104320"/>
                        </a:cubicBezTo>
                        <a:cubicBezTo>
                          <a:pt x="203214" y="104796"/>
                          <a:pt x="197308" y="103749"/>
                          <a:pt x="199403" y="104510"/>
                        </a:cubicBezTo>
                        <a:cubicBezTo>
                          <a:pt x="201118" y="105177"/>
                          <a:pt x="209119" y="107844"/>
                          <a:pt x="209309" y="107463"/>
                        </a:cubicBezTo>
                        <a:cubicBezTo>
                          <a:pt x="209024" y="107940"/>
                          <a:pt x="210452" y="108797"/>
                          <a:pt x="212453" y="109749"/>
                        </a:cubicBezTo>
                        <a:cubicBezTo>
                          <a:pt x="214072" y="110511"/>
                          <a:pt x="215882" y="111273"/>
                          <a:pt x="217596" y="111845"/>
                        </a:cubicBezTo>
                        <a:cubicBezTo>
                          <a:pt x="218930" y="112321"/>
                          <a:pt x="219501" y="112131"/>
                          <a:pt x="220835" y="112607"/>
                        </a:cubicBezTo>
                        <a:cubicBezTo>
                          <a:pt x="224835" y="113940"/>
                          <a:pt x="226931" y="115845"/>
                          <a:pt x="229979" y="117560"/>
                        </a:cubicBezTo>
                        <a:cubicBezTo>
                          <a:pt x="230931" y="118036"/>
                          <a:pt x="230931" y="117941"/>
                          <a:pt x="231026" y="117750"/>
                        </a:cubicBezTo>
                        <a:cubicBezTo>
                          <a:pt x="232169" y="118227"/>
                          <a:pt x="233408" y="118798"/>
                          <a:pt x="234551" y="119274"/>
                        </a:cubicBezTo>
                        <a:cubicBezTo>
                          <a:pt x="236646" y="120227"/>
                          <a:pt x="238646" y="120608"/>
                          <a:pt x="241028" y="121656"/>
                        </a:cubicBezTo>
                        <a:cubicBezTo>
                          <a:pt x="243123" y="122513"/>
                          <a:pt x="244361" y="123179"/>
                          <a:pt x="246266" y="124132"/>
                        </a:cubicBezTo>
                        <a:cubicBezTo>
                          <a:pt x="247219" y="124608"/>
                          <a:pt x="249029" y="125466"/>
                          <a:pt x="249791" y="125466"/>
                        </a:cubicBezTo>
                        <a:cubicBezTo>
                          <a:pt x="251219" y="125561"/>
                          <a:pt x="257315" y="128513"/>
                          <a:pt x="259506" y="129371"/>
                        </a:cubicBezTo>
                        <a:cubicBezTo>
                          <a:pt x="260364" y="129657"/>
                          <a:pt x="266745" y="131752"/>
                          <a:pt x="267126" y="131847"/>
                        </a:cubicBezTo>
                        <a:cubicBezTo>
                          <a:pt x="267412" y="132133"/>
                          <a:pt x="265983" y="132038"/>
                          <a:pt x="265888" y="132038"/>
                        </a:cubicBezTo>
                        <a:lnTo>
                          <a:pt x="269222" y="132990"/>
                        </a:lnTo>
                        <a:cubicBezTo>
                          <a:pt x="269603" y="133085"/>
                          <a:pt x="272079" y="133181"/>
                          <a:pt x="272651" y="133371"/>
                        </a:cubicBezTo>
                        <a:cubicBezTo>
                          <a:pt x="272936" y="133467"/>
                          <a:pt x="272460" y="133943"/>
                          <a:pt x="273032" y="134324"/>
                        </a:cubicBezTo>
                        <a:cubicBezTo>
                          <a:pt x="274079" y="134895"/>
                          <a:pt x="275984" y="135657"/>
                          <a:pt x="277223" y="136134"/>
                        </a:cubicBezTo>
                        <a:cubicBezTo>
                          <a:pt x="279128" y="136610"/>
                          <a:pt x="282271" y="137467"/>
                          <a:pt x="281890" y="138229"/>
                        </a:cubicBezTo>
                        <a:cubicBezTo>
                          <a:pt x="281985" y="138038"/>
                          <a:pt x="283985" y="138419"/>
                          <a:pt x="283795" y="138134"/>
                        </a:cubicBezTo>
                        <a:cubicBezTo>
                          <a:pt x="284652" y="139086"/>
                          <a:pt x="285700" y="139467"/>
                          <a:pt x="288367" y="140610"/>
                        </a:cubicBezTo>
                        <a:cubicBezTo>
                          <a:pt x="289605" y="141086"/>
                          <a:pt x="291510" y="141944"/>
                          <a:pt x="292653" y="142229"/>
                        </a:cubicBezTo>
                        <a:cubicBezTo>
                          <a:pt x="293415" y="142420"/>
                          <a:pt x="292844" y="142039"/>
                          <a:pt x="293796" y="142325"/>
                        </a:cubicBezTo>
                        <a:cubicBezTo>
                          <a:pt x="296558" y="143373"/>
                          <a:pt x="297320" y="144135"/>
                          <a:pt x="300273" y="145277"/>
                        </a:cubicBezTo>
                        <a:cubicBezTo>
                          <a:pt x="301511" y="145754"/>
                          <a:pt x="307703" y="147849"/>
                          <a:pt x="307417" y="148421"/>
                        </a:cubicBezTo>
                        <a:cubicBezTo>
                          <a:pt x="310560" y="149564"/>
                          <a:pt x="307989" y="147754"/>
                          <a:pt x="310179" y="148326"/>
                        </a:cubicBezTo>
                        <a:cubicBezTo>
                          <a:pt x="311322" y="148611"/>
                          <a:pt x="312179" y="149564"/>
                          <a:pt x="312370" y="149754"/>
                        </a:cubicBezTo>
                        <a:cubicBezTo>
                          <a:pt x="313132" y="150135"/>
                          <a:pt x="313989" y="150516"/>
                          <a:pt x="314656" y="150897"/>
                        </a:cubicBezTo>
                        <a:cubicBezTo>
                          <a:pt x="316656" y="151754"/>
                          <a:pt x="325515" y="153850"/>
                          <a:pt x="325229" y="154517"/>
                        </a:cubicBezTo>
                        <a:cubicBezTo>
                          <a:pt x="325229" y="154326"/>
                          <a:pt x="326276" y="153374"/>
                          <a:pt x="327515" y="153850"/>
                        </a:cubicBezTo>
                        <a:cubicBezTo>
                          <a:pt x="328182" y="154136"/>
                          <a:pt x="328562" y="154802"/>
                          <a:pt x="328753" y="154898"/>
                        </a:cubicBezTo>
                        <a:cubicBezTo>
                          <a:pt x="329134" y="155088"/>
                          <a:pt x="330086" y="155565"/>
                          <a:pt x="330467" y="155755"/>
                        </a:cubicBezTo>
                        <a:cubicBezTo>
                          <a:pt x="332087" y="156517"/>
                          <a:pt x="332944" y="156803"/>
                          <a:pt x="334658" y="157279"/>
                        </a:cubicBezTo>
                        <a:cubicBezTo>
                          <a:pt x="335230" y="157469"/>
                          <a:pt x="336087" y="157660"/>
                          <a:pt x="336373" y="157946"/>
                        </a:cubicBezTo>
                        <a:cubicBezTo>
                          <a:pt x="337040" y="158517"/>
                          <a:pt x="334658" y="158422"/>
                          <a:pt x="335135" y="158708"/>
                        </a:cubicBezTo>
                        <a:cubicBezTo>
                          <a:pt x="335706" y="159089"/>
                          <a:pt x="339421" y="159660"/>
                          <a:pt x="340469" y="159946"/>
                        </a:cubicBezTo>
                        <a:cubicBezTo>
                          <a:pt x="343517" y="160899"/>
                          <a:pt x="346565" y="162423"/>
                          <a:pt x="349422" y="163661"/>
                        </a:cubicBezTo>
                        <a:cubicBezTo>
                          <a:pt x="352470" y="164899"/>
                          <a:pt x="350470" y="161946"/>
                          <a:pt x="354661" y="164327"/>
                        </a:cubicBezTo>
                        <a:cubicBezTo>
                          <a:pt x="356757" y="165566"/>
                          <a:pt x="357423" y="166328"/>
                          <a:pt x="360948" y="167280"/>
                        </a:cubicBezTo>
                        <a:cubicBezTo>
                          <a:pt x="362186" y="167661"/>
                          <a:pt x="365519" y="167376"/>
                          <a:pt x="365710" y="168519"/>
                        </a:cubicBezTo>
                        <a:cubicBezTo>
                          <a:pt x="365900" y="169757"/>
                          <a:pt x="369996" y="170138"/>
                          <a:pt x="371806" y="170328"/>
                        </a:cubicBezTo>
                        <a:cubicBezTo>
                          <a:pt x="375235" y="170709"/>
                          <a:pt x="375997" y="172043"/>
                          <a:pt x="378950" y="173091"/>
                        </a:cubicBezTo>
                        <a:cubicBezTo>
                          <a:pt x="381998" y="174234"/>
                          <a:pt x="380188" y="172233"/>
                          <a:pt x="380950" y="172138"/>
                        </a:cubicBezTo>
                        <a:cubicBezTo>
                          <a:pt x="381712" y="172043"/>
                          <a:pt x="384569" y="174615"/>
                          <a:pt x="385808" y="174519"/>
                        </a:cubicBezTo>
                        <a:cubicBezTo>
                          <a:pt x="386189" y="174519"/>
                          <a:pt x="384950" y="173852"/>
                          <a:pt x="385808" y="173948"/>
                        </a:cubicBezTo>
                        <a:cubicBezTo>
                          <a:pt x="386284" y="173948"/>
                          <a:pt x="388284" y="174615"/>
                          <a:pt x="388665" y="174900"/>
                        </a:cubicBezTo>
                        <a:cubicBezTo>
                          <a:pt x="390284" y="175853"/>
                          <a:pt x="387236" y="175472"/>
                          <a:pt x="390761" y="176901"/>
                        </a:cubicBezTo>
                        <a:cubicBezTo>
                          <a:pt x="395428" y="178806"/>
                          <a:pt x="401524" y="180520"/>
                          <a:pt x="406382" y="181568"/>
                        </a:cubicBezTo>
                        <a:cubicBezTo>
                          <a:pt x="408001" y="181949"/>
                          <a:pt x="408287" y="181853"/>
                          <a:pt x="409906" y="182330"/>
                        </a:cubicBezTo>
                        <a:cubicBezTo>
                          <a:pt x="412954" y="182520"/>
                          <a:pt x="410477" y="183568"/>
                          <a:pt x="410763" y="183663"/>
                        </a:cubicBezTo>
                        <a:cubicBezTo>
                          <a:pt x="413621" y="184520"/>
                          <a:pt x="412764" y="182616"/>
                          <a:pt x="416288" y="184711"/>
                        </a:cubicBezTo>
                        <a:cubicBezTo>
                          <a:pt x="416954" y="184902"/>
                          <a:pt x="418002" y="185187"/>
                          <a:pt x="418669" y="185283"/>
                        </a:cubicBezTo>
                        <a:cubicBezTo>
                          <a:pt x="420383" y="185759"/>
                          <a:pt x="433147" y="188426"/>
                          <a:pt x="432861" y="189188"/>
                        </a:cubicBezTo>
                        <a:lnTo>
                          <a:pt x="438195" y="189378"/>
                        </a:lnTo>
                        <a:cubicBezTo>
                          <a:pt x="438005" y="190045"/>
                          <a:pt x="440386" y="190807"/>
                          <a:pt x="442482" y="191378"/>
                        </a:cubicBezTo>
                        <a:cubicBezTo>
                          <a:pt x="444767" y="192045"/>
                          <a:pt x="444386" y="192426"/>
                          <a:pt x="445339" y="193093"/>
                        </a:cubicBezTo>
                        <a:cubicBezTo>
                          <a:pt x="446101" y="193665"/>
                          <a:pt x="449054" y="192712"/>
                          <a:pt x="451340" y="193284"/>
                        </a:cubicBezTo>
                        <a:cubicBezTo>
                          <a:pt x="451244" y="193474"/>
                          <a:pt x="449911" y="194331"/>
                          <a:pt x="450673" y="194617"/>
                        </a:cubicBezTo>
                        <a:cubicBezTo>
                          <a:pt x="452483" y="195284"/>
                          <a:pt x="455816" y="195665"/>
                          <a:pt x="456102" y="195284"/>
                        </a:cubicBezTo>
                        <a:cubicBezTo>
                          <a:pt x="456293" y="194998"/>
                          <a:pt x="454769" y="194236"/>
                          <a:pt x="456769" y="194712"/>
                        </a:cubicBezTo>
                        <a:cubicBezTo>
                          <a:pt x="458102" y="194998"/>
                          <a:pt x="458388" y="195188"/>
                          <a:pt x="459055" y="195665"/>
                        </a:cubicBezTo>
                        <a:cubicBezTo>
                          <a:pt x="460103" y="196427"/>
                          <a:pt x="458293" y="196617"/>
                          <a:pt x="459245" y="197284"/>
                        </a:cubicBezTo>
                        <a:cubicBezTo>
                          <a:pt x="459436" y="197379"/>
                          <a:pt x="460960" y="197094"/>
                          <a:pt x="460960" y="197094"/>
                        </a:cubicBezTo>
                        <a:cubicBezTo>
                          <a:pt x="462103" y="197094"/>
                          <a:pt x="463341" y="197379"/>
                          <a:pt x="464770" y="197665"/>
                        </a:cubicBezTo>
                        <a:cubicBezTo>
                          <a:pt x="466008" y="197951"/>
                          <a:pt x="466103" y="198236"/>
                          <a:pt x="467056" y="198332"/>
                        </a:cubicBezTo>
                        <a:cubicBezTo>
                          <a:pt x="468390" y="198427"/>
                          <a:pt x="468961" y="198332"/>
                          <a:pt x="469818" y="198332"/>
                        </a:cubicBezTo>
                        <a:cubicBezTo>
                          <a:pt x="471057" y="198332"/>
                          <a:pt x="471437" y="199665"/>
                          <a:pt x="473438" y="199760"/>
                        </a:cubicBezTo>
                        <a:cubicBezTo>
                          <a:pt x="474390" y="199760"/>
                          <a:pt x="474581" y="199475"/>
                          <a:pt x="475628" y="199665"/>
                        </a:cubicBezTo>
                        <a:cubicBezTo>
                          <a:pt x="476676" y="199856"/>
                          <a:pt x="477915" y="200142"/>
                          <a:pt x="479057" y="200427"/>
                        </a:cubicBezTo>
                        <a:cubicBezTo>
                          <a:pt x="476295" y="199760"/>
                          <a:pt x="472104" y="199570"/>
                          <a:pt x="476676" y="200713"/>
                        </a:cubicBezTo>
                        <a:cubicBezTo>
                          <a:pt x="478772" y="201285"/>
                          <a:pt x="482772" y="202046"/>
                          <a:pt x="482963" y="201475"/>
                        </a:cubicBezTo>
                        <a:cubicBezTo>
                          <a:pt x="482582" y="202618"/>
                          <a:pt x="495917" y="205285"/>
                          <a:pt x="499250" y="206142"/>
                        </a:cubicBezTo>
                        <a:cubicBezTo>
                          <a:pt x="502299" y="206904"/>
                          <a:pt x="501251" y="206047"/>
                          <a:pt x="501441" y="205380"/>
                        </a:cubicBezTo>
                        <a:cubicBezTo>
                          <a:pt x="503060" y="204999"/>
                          <a:pt x="503537" y="205094"/>
                          <a:pt x="504775" y="206142"/>
                        </a:cubicBezTo>
                        <a:cubicBezTo>
                          <a:pt x="504394" y="207381"/>
                          <a:pt x="512014" y="209571"/>
                          <a:pt x="515824" y="210238"/>
                        </a:cubicBezTo>
                        <a:cubicBezTo>
                          <a:pt x="517919" y="210714"/>
                          <a:pt x="520301" y="211191"/>
                          <a:pt x="521920" y="211095"/>
                        </a:cubicBezTo>
                        <a:cubicBezTo>
                          <a:pt x="524206" y="210905"/>
                          <a:pt x="525444" y="211000"/>
                          <a:pt x="528873" y="211762"/>
                        </a:cubicBezTo>
                        <a:cubicBezTo>
                          <a:pt x="525254" y="211000"/>
                          <a:pt x="523634" y="211476"/>
                          <a:pt x="528111" y="212429"/>
                        </a:cubicBezTo>
                        <a:lnTo>
                          <a:pt x="538398" y="214524"/>
                        </a:lnTo>
                        <a:cubicBezTo>
                          <a:pt x="542494" y="215382"/>
                          <a:pt x="544304" y="215667"/>
                          <a:pt x="546399" y="215191"/>
                        </a:cubicBezTo>
                        <a:cubicBezTo>
                          <a:pt x="545447" y="215382"/>
                          <a:pt x="544494" y="215572"/>
                          <a:pt x="545066" y="216144"/>
                        </a:cubicBezTo>
                        <a:cubicBezTo>
                          <a:pt x="545351" y="216429"/>
                          <a:pt x="547923" y="217191"/>
                          <a:pt x="548209" y="216906"/>
                        </a:cubicBezTo>
                        <a:cubicBezTo>
                          <a:pt x="548495" y="216525"/>
                          <a:pt x="550876" y="217191"/>
                          <a:pt x="552686" y="217477"/>
                        </a:cubicBezTo>
                        <a:cubicBezTo>
                          <a:pt x="553638" y="217572"/>
                          <a:pt x="553733" y="217191"/>
                          <a:pt x="554591" y="217191"/>
                        </a:cubicBezTo>
                        <a:cubicBezTo>
                          <a:pt x="555924" y="217191"/>
                          <a:pt x="556972" y="217953"/>
                          <a:pt x="558115" y="218239"/>
                        </a:cubicBezTo>
                        <a:cubicBezTo>
                          <a:pt x="559258" y="218525"/>
                          <a:pt x="560496" y="218810"/>
                          <a:pt x="561734" y="219001"/>
                        </a:cubicBezTo>
                        <a:cubicBezTo>
                          <a:pt x="563068" y="219192"/>
                          <a:pt x="564687" y="219382"/>
                          <a:pt x="565259" y="219192"/>
                        </a:cubicBezTo>
                        <a:cubicBezTo>
                          <a:pt x="565830" y="219001"/>
                          <a:pt x="567259" y="219382"/>
                          <a:pt x="568783" y="219668"/>
                        </a:cubicBezTo>
                        <a:cubicBezTo>
                          <a:pt x="568783" y="220239"/>
                          <a:pt x="567831" y="220239"/>
                          <a:pt x="570688" y="220525"/>
                        </a:cubicBezTo>
                        <a:cubicBezTo>
                          <a:pt x="572212" y="220620"/>
                          <a:pt x="573926" y="220811"/>
                          <a:pt x="575546" y="220906"/>
                        </a:cubicBezTo>
                        <a:cubicBezTo>
                          <a:pt x="575355" y="220906"/>
                          <a:pt x="578499" y="221096"/>
                          <a:pt x="577927" y="221287"/>
                        </a:cubicBezTo>
                        <a:cubicBezTo>
                          <a:pt x="577736" y="221382"/>
                          <a:pt x="576784" y="221287"/>
                          <a:pt x="577165" y="221668"/>
                        </a:cubicBezTo>
                        <a:cubicBezTo>
                          <a:pt x="579737" y="222144"/>
                          <a:pt x="579356" y="221859"/>
                          <a:pt x="580975" y="221859"/>
                        </a:cubicBezTo>
                        <a:cubicBezTo>
                          <a:pt x="582023" y="221859"/>
                          <a:pt x="584785" y="221954"/>
                          <a:pt x="585547" y="222525"/>
                        </a:cubicBezTo>
                        <a:cubicBezTo>
                          <a:pt x="586595" y="223287"/>
                          <a:pt x="584785" y="223097"/>
                          <a:pt x="588119" y="223954"/>
                        </a:cubicBezTo>
                        <a:cubicBezTo>
                          <a:pt x="589928" y="224335"/>
                          <a:pt x="592405" y="225002"/>
                          <a:pt x="594310" y="225287"/>
                        </a:cubicBezTo>
                        <a:cubicBezTo>
                          <a:pt x="596406" y="225573"/>
                          <a:pt x="595072" y="225002"/>
                          <a:pt x="595262" y="224716"/>
                        </a:cubicBezTo>
                        <a:cubicBezTo>
                          <a:pt x="595643" y="224430"/>
                          <a:pt x="597358" y="224430"/>
                          <a:pt x="598406" y="224907"/>
                        </a:cubicBezTo>
                        <a:cubicBezTo>
                          <a:pt x="599168" y="225192"/>
                          <a:pt x="602406" y="226050"/>
                          <a:pt x="602501" y="225573"/>
                        </a:cubicBezTo>
                        <a:cubicBezTo>
                          <a:pt x="602311" y="226716"/>
                          <a:pt x="610598" y="227002"/>
                          <a:pt x="612598" y="227288"/>
                        </a:cubicBezTo>
                        <a:cubicBezTo>
                          <a:pt x="614503" y="227478"/>
                          <a:pt x="614122" y="227669"/>
                          <a:pt x="615741" y="228050"/>
                        </a:cubicBezTo>
                        <a:cubicBezTo>
                          <a:pt x="617551" y="228431"/>
                          <a:pt x="619646" y="228717"/>
                          <a:pt x="621551" y="229002"/>
                        </a:cubicBezTo>
                        <a:cubicBezTo>
                          <a:pt x="622980" y="229288"/>
                          <a:pt x="632982" y="230336"/>
                          <a:pt x="632886" y="230907"/>
                        </a:cubicBezTo>
                        <a:cubicBezTo>
                          <a:pt x="635458" y="231193"/>
                          <a:pt x="636220" y="231193"/>
                          <a:pt x="636410" y="230621"/>
                        </a:cubicBezTo>
                        <a:cubicBezTo>
                          <a:pt x="636506" y="230336"/>
                          <a:pt x="638506" y="230050"/>
                          <a:pt x="639744" y="230145"/>
                        </a:cubicBezTo>
                        <a:cubicBezTo>
                          <a:pt x="639554" y="230145"/>
                          <a:pt x="640506" y="231193"/>
                          <a:pt x="641078" y="231384"/>
                        </a:cubicBezTo>
                        <a:cubicBezTo>
                          <a:pt x="642507" y="231860"/>
                          <a:pt x="644888" y="232145"/>
                          <a:pt x="646602" y="232145"/>
                        </a:cubicBezTo>
                        <a:cubicBezTo>
                          <a:pt x="648126" y="232145"/>
                          <a:pt x="649936" y="232145"/>
                          <a:pt x="651650" y="232336"/>
                        </a:cubicBezTo>
                        <a:cubicBezTo>
                          <a:pt x="651936" y="232336"/>
                          <a:pt x="652889" y="232908"/>
                          <a:pt x="653460" y="233098"/>
                        </a:cubicBezTo>
                        <a:cubicBezTo>
                          <a:pt x="656223" y="233765"/>
                          <a:pt x="656413" y="232050"/>
                          <a:pt x="658794" y="232336"/>
                        </a:cubicBezTo>
                        <a:cubicBezTo>
                          <a:pt x="662318" y="232717"/>
                          <a:pt x="658508" y="233574"/>
                          <a:pt x="660794" y="233955"/>
                        </a:cubicBezTo>
                        <a:cubicBezTo>
                          <a:pt x="664700" y="234717"/>
                          <a:pt x="668986" y="234051"/>
                          <a:pt x="672320" y="233955"/>
                        </a:cubicBezTo>
                        <a:cubicBezTo>
                          <a:pt x="672986" y="233955"/>
                          <a:pt x="680702" y="234146"/>
                          <a:pt x="677463" y="234527"/>
                        </a:cubicBezTo>
                        <a:cubicBezTo>
                          <a:pt x="673939" y="234241"/>
                          <a:pt x="672986" y="234717"/>
                          <a:pt x="676511" y="235194"/>
                        </a:cubicBezTo>
                        <a:cubicBezTo>
                          <a:pt x="677654" y="235384"/>
                          <a:pt x="681845" y="235670"/>
                          <a:pt x="681464" y="235098"/>
                        </a:cubicBezTo>
                        <a:cubicBezTo>
                          <a:pt x="681368" y="234908"/>
                          <a:pt x="679368" y="234241"/>
                          <a:pt x="680321" y="234146"/>
                        </a:cubicBezTo>
                        <a:cubicBezTo>
                          <a:pt x="680511" y="234146"/>
                          <a:pt x="686607" y="236336"/>
                          <a:pt x="687465" y="235860"/>
                        </a:cubicBezTo>
                        <a:cubicBezTo>
                          <a:pt x="687941" y="235575"/>
                          <a:pt x="687465" y="235098"/>
                          <a:pt x="688131" y="234812"/>
                        </a:cubicBezTo>
                        <a:cubicBezTo>
                          <a:pt x="688798" y="234527"/>
                          <a:pt x="690227" y="234527"/>
                          <a:pt x="691274" y="234336"/>
                        </a:cubicBezTo>
                        <a:cubicBezTo>
                          <a:pt x="691179" y="235194"/>
                          <a:pt x="690798" y="235479"/>
                          <a:pt x="694703" y="235860"/>
                        </a:cubicBezTo>
                        <a:cubicBezTo>
                          <a:pt x="695656" y="235956"/>
                          <a:pt x="701561" y="235956"/>
                          <a:pt x="699752" y="235384"/>
                        </a:cubicBezTo>
                        <a:lnTo>
                          <a:pt x="703181" y="235670"/>
                        </a:lnTo>
                        <a:cubicBezTo>
                          <a:pt x="703276" y="235956"/>
                          <a:pt x="702419" y="236336"/>
                          <a:pt x="703181" y="236622"/>
                        </a:cubicBezTo>
                        <a:cubicBezTo>
                          <a:pt x="704133" y="237003"/>
                          <a:pt x="706324" y="237289"/>
                          <a:pt x="707848" y="237289"/>
                        </a:cubicBezTo>
                        <a:cubicBezTo>
                          <a:pt x="711372" y="237289"/>
                          <a:pt x="712515" y="235860"/>
                          <a:pt x="715087" y="237289"/>
                        </a:cubicBezTo>
                        <a:cubicBezTo>
                          <a:pt x="714896" y="238718"/>
                          <a:pt x="717849" y="237099"/>
                          <a:pt x="720516" y="237194"/>
                        </a:cubicBezTo>
                        <a:cubicBezTo>
                          <a:pt x="722326" y="237289"/>
                          <a:pt x="724707" y="238146"/>
                          <a:pt x="726136" y="237956"/>
                        </a:cubicBezTo>
                        <a:cubicBezTo>
                          <a:pt x="726422" y="237860"/>
                          <a:pt x="728898" y="237289"/>
                          <a:pt x="728803" y="237194"/>
                        </a:cubicBezTo>
                        <a:cubicBezTo>
                          <a:pt x="729946" y="237670"/>
                          <a:pt x="728327" y="237860"/>
                          <a:pt x="731089" y="238242"/>
                        </a:cubicBezTo>
                        <a:cubicBezTo>
                          <a:pt x="732327" y="238432"/>
                          <a:pt x="734899" y="238718"/>
                          <a:pt x="735566" y="238242"/>
                        </a:cubicBezTo>
                        <a:cubicBezTo>
                          <a:pt x="736233" y="237860"/>
                          <a:pt x="738614" y="238146"/>
                          <a:pt x="740328" y="238242"/>
                        </a:cubicBezTo>
                        <a:cubicBezTo>
                          <a:pt x="741376" y="238242"/>
                          <a:pt x="741948" y="237479"/>
                          <a:pt x="744329" y="237575"/>
                        </a:cubicBezTo>
                        <a:lnTo>
                          <a:pt x="744233" y="238432"/>
                        </a:lnTo>
                        <a:cubicBezTo>
                          <a:pt x="745472" y="238527"/>
                          <a:pt x="747662" y="238623"/>
                          <a:pt x="747662" y="238146"/>
                        </a:cubicBezTo>
                        <a:cubicBezTo>
                          <a:pt x="749186" y="237860"/>
                          <a:pt x="749567" y="237860"/>
                          <a:pt x="751091" y="238242"/>
                        </a:cubicBezTo>
                        <a:cubicBezTo>
                          <a:pt x="752616" y="238337"/>
                          <a:pt x="752806" y="238242"/>
                          <a:pt x="752806" y="237860"/>
                        </a:cubicBezTo>
                        <a:cubicBezTo>
                          <a:pt x="752806" y="237384"/>
                          <a:pt x="754997" y="237479"/>
                          <a:pt x="756235" y="237479"/>
                        </a:cubicBezTo>
                        <a:lnTo>
                          <a:pt x="756140" y="238908"/>
                        </a:lnTo>
                        <a:cubicBezTo>
                          <a:pt x="756140" y="238337"/>
                          <a:pt x="761664" y="238242"/>
                          <a:pt x="763379" y="238242"/>
                        </a:cubicBezTo>
                        <a:cubicBezTo>
                          <a:pt x="765760" y="238242"/>
                          <a:pt x="765665" y="238623"/>
                          <a:pt x="767379" y="238813"/>
                        </a:cubicBezTo>
                        <a:cubicBezTo>
                          <a:pt x="774809" y="239289"/>
                          <a:pt x="782715" y="239099"/>
                          <a:pt x="790334" y="239099"/>
                        </a:cubicBezTo>
                        <a:cubicBezTo>
                          <a:pt x="790239" y="239099"/>
                          <a:pt x="790811" y="239480"/>
                          <a:pt x="792144" y="239480"/>
                        </a:cubicBezTo>
                        <a:cubicBezTo>
                          <a:pt x="793383" y="239480"/>
                          <a:pt x="794716" y="239480"/>
                          <a:pt x="795954" y="239385"/>
                        </a:cubicBezTo>
                        <a:lnTo>
                          <a:pt x="808146" y="238527"/>
                        </a:lnTo>
                        <a:cubicBezTo>
                          <a:pt x="813575" y="238146"/>
                          <a:pt x="819386" y="237765"/>
                          <a:pt x="824720" y="237289"/>
                        </a:cubicBezTo>
                        <a:cubicBezTo>
                          <a:pt x="826910" y="237099"/>
                          <a:pt x="829101" y="236908"/>
                          <a:pt x="830244" y="236527"/>
                        </a:cubicBezTo>
                        <a:cubicBezTo>
                          <a:pt x="831006" y="236241"/>
                          <a:pt x="833007" y="236241"/>
                          <a:pt x="834149" y="236146"/>
                        </a:cubicBezTo>
                        <a:cubicBezTo>
                          <a:pt x="833102" y="236146"/>
                          <a:pt x="832149" y="236527"/>
                          <a:pt x="833673" y="236527"/>
                        </a:cubicBezTo>
                        <a:cubicBezTo>
                          <a:pt x="836816" y="236622"/>
                          <a:pt x="840245" y="236241"/>
                          <a:pt x="843389" y="235956"/>
                        </a:cubicBezTo>
                        <a:cubicBezTo>
                          <a:pt x="844722" y="235860"/>
                          <a:pt x="848437" y="235670"/>
                          <a:pt x="849294" y="235194"/>
                        </a:cubicBezTo>
                        <a:cubicBezTo>
                          <a:pt x="849961" y="234908"/>
                          <a:pt x="848818" y="234146"/>
                          <a:pt x="848818" y="233860"/>
                        </a:cubicBezTo>
                        <a:cubicBezTo>
                          <a:pt x="851390" y="233669"/>
                          <a:pt x="852057" y="234432"/>
                          <a:pt x="852247" y="234812"/>
                        </a:cubicBezTo>
                        <a:cubicBezTo>
                          <a:pt x="852437" y="235479"/>
                          <a:pt x="855200" y="234908"/>
                          <a:pt x="857676" y="234717"/>
                        </a:cubicBezTo>
                        <a:cubicBezTo>
                          <a:pt x="861010" y="234432"/>
                          <a:pt x="864725" y="234051"/>
                          <a:pt x="867963" y="233955"/>
                        </a:cubicBezTo>
                        <a:cubicBezTo>
                          <a:pt x="868535" y="233955"/>
                          <a:pt x="869392" y="234146"/>
                          <a:pt x="869773" y="234051"/>
                        </a:cubicBezTo>
                        <a:cubicBezTo>
                          <a:pt x="871487" y="233860"/>
                          <a:pt x="872345" y="233479"/>
                          <a:pt x="873774" y="233098"/>
                        </a:cubicBezTo>
                        <a:cubicBezTo>
                          <a:pt x="876631" y="232336"/>
                          <a:pt x="880632" y="232908"/>
                          <a:pt x="883584" y="232622"/>
                        </a:cubicBezTo>
                        <a:cubicBezTo>
                          <a:pt x="886823" y="232336"/>
                          <a:pt x="887490" y="231669"/>
                          <a:pt x="889014" y="230907"/>
                        </a:cubicBezTo>
                        <a:cubicBezTo>
                          <a:pt x="891776" y="229478"/>
                          <a:pt x="891014" y="231193"/>
                          <a:pt x="891299" y="231384"/>
                        </a:cubicBezTo>
                        <a:cubicBezTo>
                          <a:pt x="891966" y="231955"/>
                          <a:pt x="895395" y="230241"/>
                          <a:pt x="895776" y="230145"/>
                        </a:cubicBezTo>
                        <a:cubicBezTo>
                          <a:pt x="898443" y="229288"/>
                          <a:pt x="899300" y="230145"/>
                          <a:pt x="901206" y="230145"/>
                        </a:cubicBezTo>
                        <a:cubicBezTo>
                          <a:pt x="903587" y="230145"/>
                          <a:pt x="906635" y="229574"/>
                          <a:pt x="909016" y="229098"/>
                        </a:cubicBezTo>
                        <a:cubicBezTo>
                          <a:pt x="910445" y="228812"/>
                          <a:pt x="918922" y="227288"/>
                          <a:pt x="919017" y="228050"/>
                        </a:cubicBezTo>
                        <a:cubicBezTo>
                          <a:pt x="920922" y="227954"/>
                          <a:pt x="923208" y="227383"/>
                          <a:pt x="925018" y="227097"/>
                        </a:cubicBezTo>
                        <a:cubicBezTo>
                          <a:pt x="927971" y="226335"/>
                          <a:pt x="931495" y="227859"/>
                          <a:pt x="933019" y="230717"/>
                        </a:cubicBezTo>
                        <a:cubicBezTo>
                          <a:pt x="934638" y="233574"/>
                          <a:pt x="934067" y="237384"/>
                          <a:pt x="931781" y="239766"/>
                        </a:cubicBezTo>
                        <a:cubicBezTo>
                          <a:pt x="930257" y="241575"/>
                          <a:pt x="927399" y="242242"/>
                          <a:pt x="927494" y="242909"/>
                        </a:cubicBezTo>
                        <a:cubicBezTo>
                          <a:pt x="927494" y="242528"/>
                          <a:pt x="927875" y="241861"/>
                          <a:pt x="926351" y="241861"/>
                        </a:cubicBezTo>
                        <a:cubicBezTo>
                          <a:pt x="925113" y="241861"/>
                          <a:pt x="924446" y="242337"/>
                          <a:pt x="923018" y="242433"/>
                        </a:cubicBezTo>
                        <a:cubicBezTo>
                          <a:pt x="922256" y="242528"/>
                          <a:pt x="921399" y="242528"/>
                          <a:pt x="920541" y="242623"/>
                        </a:cubicBezTo>
                        <a:cubicBezTo>
                          <a:pt x="917112" y="242909"/>
                          <a:pt x="913874" y="243385"/>
                          <a:pt x="910349" y="243861"/>
                        </a:cubicBezTo>
                        <a:cubicBezTo>
                          <a:pt x="908921" y="244433"/>
                          <a:pt x="902158" y="245290"/>
                          <a:pt x="902158" y="245290"/>
                        </a:cubicBezTo>
                        <a:cubicBezTo>
                          <a:pt x="900920" y="246243"/>
                          <a:pt x="902063" y="246909"/>
                          <a:pt x="900443" y="247957"/>
                        </a:cubicBezTo>
                        <a:cubicBezTo>
                          <a:pt x="900062" y="248243"/>
                          <a:pt x="895300" y="247957"/>
                          <a:pt x="897681" y="246909"/>
                        </a:cubicBezTo>
                        <a:cubicBezTo>
                          <a:pt x="900253" y="245861"/>
                          <a:pt x="898348" y="245861"/>
                          <a:pt x="895014" y="246243"/>
                        </a:cubicBezTo>
                        <a:cubicBezTo>
                          <a:pt x="893585" y="246433"/>
                          <a:pt x="891204" y="246624"/>
                          <a:pt x="890157" y="247100"/>
                        </a:cubicBezTo>
                        <a:cubicBezTo>
                          <a:pt x="889299" y="247481"/>
                          <a:pt x="889775" y="247576"/>
                          <a:pt x="887966" y="247671"/>
                        </a:cubicBezTo>
                        <a:cubicBezTo>
                          <a:pt x="886632" y="247767"/>
                          <a:pt x="880441" y="247385"/>
                          <a:pt x="881298" y="246814"/>
                        </a:cubicBezTo>
                        <a:cubicBezTo>
                          <a:pt x="880155" y="247481"/>
                          <a:pt x="879108" y="247671"/>
                          <a:pt x="876155" y="247957"/>
                        </a:cubicBezTo>
                        <a:cubicBezTo>
                          <a:pt x="873583" y="248243"/>
                          <a:pt x="871297" y="248528"/>
                          <a:pt x="868916" y="249005"/>
                        </a:cubicBezTo>
                        <a:cubicBezTo>
                          <a:pt x="868344" y="249100"/>
                          <a:pt x="866058" y="249767"/>
                          <a:pt x="865677" y="249767"/>
                        </a:cubicBezTo>
                        <a:cubicBezTo>
                          <a:pt x="865010" y="249671"/>
                          <a:pt x="864153" y="249291"/>
                          <a:pt x="863201" y="249291"/>
                        </a:cubicBezTo>
                        <a:cubicBezTo>
                          <a:pt x="861391" y="249386"/>
                          <a:pt x="859962" y="249862"/>
                          <a:pt x="858152" y="250052"/>
                        </a:cubicBezTo>
                        <a:lnTo>
                          <a:pt x="852152" y="250529"/>
                        </a:lnTo>
                        <a:cubicBezTo>
                          <a:pt x="849485" y="250052"/>
                          <a:pt x="848913" y="251195"/>
                          <a:pt x="848627" y="251577"/>
                        </a:cubicBezTo>
                        <a:cubicBezTo>
                          <a:pt x="848246" y="252053"/>
                          <a:pt x="846913" y="252148"/>
                          <a:pt x="845389" y="252243"/>
                        </a:cubicBezTo>
                        <a:cubicBezTo>
                          <a:pt x="845389" y="251386"/>
                          <a:pt x="845865" y="251100"/>
                          <a:pt x="842150" y="251291"/>
                        </a:cubicBezTo>
                        <a:cubicBezTo>
                          <a:pt x="835578" y="251672"/>
                          <a:pt x="828911" y="252053"/>
                          <a:pt x="822339" y="252434"/>
                        </a:cubicBezTo>
                        <a:cubicBezTo>
                          <a:pt x="821862" y="252434"/>
                          <a:pt x="814814" y="252719"/>
                          <a:pt x="815861" y="253005"/>
                        </a:cubicBezTo>
                        <a:cubicBezTo>
                          <a:pt x="817671" y="253577"/>
                          <a:pt x="813575" y="253672"/>
                          <a:pt x="812147" y="253577"/>
                        </a:cubicBezTo>
                        <a:cubicBezTo>
                          <a:pt x="810718" y="253482"/>
                          <a:pt x="811575" y="253101"/>
                          <a:pt x="810527" y="253005"/>
                        </a:cubicBezTo>
                        <a:cubicBezTo>
                          <a:pt x="809670" y="252910"/>
                          <a:pt x="808432" y="253005"/>
                          <a:pt x="807575" y="253005"/>
                        </a:cubicBezTo>
                        <a:cubicBezTo>
                          <a:pt x="805860" y="253005"/>
                          <a:pt x="800812" y="253005"/>
                          <a:pt x="799383" y="253482"/>
                        </a:cubicBezTo>
                        <a:cubicBezTo>
                          <a:pt x="798145" y="253862"/>
                          <a:pt x="796621" y="253672"/>
                          <a:pt x="794621" y="253862"/>
                        </a:cubicBezTo>
                        <a:cubicBezTo>
                          <a:pt x="793383" y="253958"/>
                          <a:pt x="792049" y="254625"/>
                          <a:pt x="791382" y="254625"/>
                        </a:cubicBezTo>
                        <a:cubicBezTo>
                          <a:pt x="790716" y="254625"/>
                          <a:pt x="790239" y="254244"/>
                          <a:pt x="789573" y="254148"/>
                        </a:cubicBezTo>
                        <a:cubicBezTo>
                          <a:pt x="787667" y="253862"/>
                          <a:pt x="785382" y="253767"/>
                          <a:pt x="783095" y="253862"/>
                        </a:cubicBezTo>
                        <a:cubicBezTo>
                          <a:pt x="779762" y="253958"/>
                          <a:pt x="775857" y="254053"/>
                          <a:pt x="772427" y="254148"/>
                        </a:cubicBezTo>
                        <a:cubicBezTo>
                          <a:pt x="770618" y="254244"/>
                          <a:pt x="769951" y="254529"/>
                          <a:pt x="769951" y="254910"/>
                        </a:cubicBezTo>
                        <a:cubicBezTo>
                          <a:pt x="766141" y="255863"/>
                          <a:pt x="778333" y="257387"/>
                          <a:pt x="776809" y="255291"/>
                        </a:cubicBezTo>
                        <a:cubicBezTo>
                          <a:pt x="776809" y="255863"/>
                          <a:pt x="785286" y="255672"/>
                          <a:pt x="786810" y="256244"/>
                        </a:cubicBezTo>
                        <a:cubicBezTo>
                          <a:pt x="787858" y="256720"/>
                          <a:pt x="788239" y="256339"/>
                          <a:pt x="789763" y="256149"/>
                        </a:cubicBezTo>
                        <a:cubicBezTo>
                          <a:pt x="791287" y="255958"/>
                          <a:pt x="793097" y="255958"/>
                          <a:pt x="794716" y="255863"/>
                        </a:cubicBezTo>
                        <a:cubicBezTo>
                          <a:pt x="802526" y="255291"/>
                          <a:pt x="811099" y="255101"/>
                          <a:pt x="819005" y="254910"/>
                        </a:cubicBezTo>
                        <a:cubicBezTo>
                          <a:pt x="823958" y="254815"/>
                          <a:pt x="835007" y="255101"/>
                          <a:pt x="835197" y="253196"/>
                        </a:cubicBezTo>
                        <a:cubicBezTo>
                          <a:pt x="835197" y="253101"/>
                          <a:pt x="836245" y="251767"/>
                          <a:pt x="837007" y="252148"/>
                        </a:cubicBezTo>
                        <a:cubicBezTo>
                          <a:pt x="837674" y="252434"/>
                          <a:pt x="838626" y="252815"/>
                          <a:pt x="838626" y="253196"/>
                        </a:cubicBezTo>
                        <a:cubicBezTo>
                          <a:pt x="838626" y="253386"/>
                          <a:pt x="839960" y="255482"/>
                          <a:pt x="840245" y="255386"/>
                        </a:cubicBezTo>
                        <a:cubicBezTo>
                          <a:pt x="840912" y="255196"/>
                          <a:pt x="840341" y="255101"/>
                          <a:pt x="841579" y="254910"/>
                        </a:cubicBezTo>
                        <a:cubicBezTo>
                          <a:pt x="842817" y="254720"/>
                          <a:pt x="844151" y="254625"/>
                          <a:pt x="845484" y="254529"/>
                        </a:cubicBezTo>
                        <a:cubicBezTo>
                          <a:pt x="847484" y="254434"/>
                          <a:pt x="850628" y="254148"/>
                          <a:pt x="850628" y="254720"/>
                        </a:cubicBezTo>
                        <a:cubicBezTo>
                          <a:pt x="850628" y="253577"/>
                          <a:pt x="854819" y="254053"/>
                          <a:pt x="855581" y="253196"/>
                        </a:cubicBezTo>
                        <a:cubicBezTo>
                          <a:pt x="855962" y="252719"/>
                          <a:pt x="857486" y="251577"/>
                          <a:pt x="860058" y="252148"/>
                        </a:cubicBezTo>
                        <a:cubicBezTo>
                          <a:pt x="861296" y="252434"/>
                          <a:pt x="860629" y="252910"/>
                          <a:pt x="862439" y="253101"/>
                        </a:cubicBezTo>
                        <a:cubicBezTo>
                          <a:pt x="863677" y="253196"/>
                          <a:pt x="865391" y="253005"/>
                          <a:pt x="865868" y="252624"/>
                        </a:cubicBezTo>
                        <a:cubicBezTo>
                          <a:pt x="866344" y="252148"/>
                          <a:pt x="866820" y="252243"/>
                          <a:pt x="868916" y="252053"/>
                        </a:cubicBezTo>
                        <a:cubicBezTo>
                          <a:pt x="869964" y="251958"/>
                          <a:pt x="869392" y="252243"/>
                          <a:pt x="869773" y="252434"/>
                        </a:cubicBezTo>
                        <a:cubicBezTo>
                          <a:pt x="871297" y="253101"/>
                          <a:pt x="876726" y="251005"/>
                          <a:pt x="879679" y="251386"/>
                        </a:cubicBezTo>
                        <a:cubicBezTo>
                          <a:pt x="881870" y="251195"/>
                          <a:pt x="884727" y="249671"/>
                          <a:pt x="885299" y="249862"/>
                        </a:cubicBezTo>
                        <a:cubicBezTo>
                          <a:pt x="885680" y="249957"/>
                          <a:pt x="886632" y="250624"/>
                          <a:pt x="887299" y="250434"/>
                        </a:cubicBezTo>
                        <a:cubicBezTo>
                          <a:pt x="888633" y="250148"/>
                          <a:pt x="887775" y="249671"/>
                          <a:pt x="889204" y="249291"/>
                        </a:cubicBezTo>
                        <a:cubicBezTo>
                          <a:pt x="889204" y="249291"/>
                          <a:pt x="891490" y="250338"/>
                          <a:pt x="891585" y="250338"/>
                        </a:cubicBezTo>
                        <a:cubicBezTo>
                          <a:pt x="892919" y="249481"/>
                          <a:pt x="895014" y="248814"/>
                          <a:pt x="898443" y="248814"/>
                        </a:cubicBezTo>
                        <a:cubicBezTo>
                          <a:pt x="899967" y="248814"/>
                          <a:pt x="901872" y="248719"/>
                          <a:pt x="903682" y="248433"/>
                        </a:cubicBezTo>
                        <a:cubicBezTo>
                          <a:pt x="904349" y="248338"/>
                          <a:pt x="906349" y="247767"/>
                          <a:pt x="904539" y="248052"/>
                        </a:cubicBezTo>
                        <a:lnTo>
                          <a:pt x="908540" y="247481"/>
                        </a:lnTo>
                        <a:cubicBezTo>
                          <a:pt x="911302" y="247100"/>
                          <a:pt x="909111" y="247385"/>
                          <a:pt x="910445" y="246814"/>
                        </a:cubicBezTo>
                        <a:cubicBezTo>
                          <a:pt x="911397" y="246433"/>
                          <a:pt x="916065" y="246338"/>
                          <a:pt x="917303" y="246147"/>
                        </a:cubicBezTo>
                        <a:cubicBezTo>
                          <a:pt x="918922" y="245957"/>
                          <a:pt x="922351" y="245671"/>
                          <a:pt x="923780" y="245100"/>
                        </a:cubicBezTo>
                        <a:cubicBezTo>
                          <a:pt x="924923" y="244623"/>
                          <a:pt x="923970" y="243957"/>
                          <a:pt x="927304" y="244242"/>
                        </a:cubicBezTo>
                        <a:cubicBezTo>
                          <a:pt x="928637" y="245100"/>
                          <a:pt x="933781" y="242623"/>
                          <a:pt x="931209" y="242909"/>
                        </a:cubicBezTo>
                        <a:cubicBezTo>
                          <a:pt x="930924" y="242147"/>
                          <a:pt x="933209" y="240718"/>
                          <a:pt x="934829" y="238432"/>
                        </a:cubicBezTo>
                        <a:cubicBezTo>
                          <a:pt x="935781" y="236813"/>
                          <a:pt x="936829" y="237003"/>
                          <a:pt x="936353" y="232812"/>
                        </a:cubicBezTo>
                        <a:cubicBezTo>
                          <a:pt x="936353" y="232527"/>
                          <a:pt x="935781" y="231098"/>
                          <a:pt x="935019" y="229860"/>
                        </a:cubicBezTo>
                        <a:cubicBezTo>
                          <a:pt x="934257" y="228621"/>
                          <a:pt x="933114" y="227764"/>
                          <a:pt x="933114" y="227669"/>
                        </a:cubicBezTo>
                        <a:cubicBezTo>
                          <a:pt x="933209" y="227288"/>
                          <a:pt x="935686" y="230241"/>
                          <a:pt x="935019" y="228621"/>
                        </a:cubicBezTo>
                        <a:cubicBezTo>
                          <a:pt x="934543" y="226907"/>
                          <a:pt x="930542" y="224716"/>
                          <a:pt x="929495" y="224811"/>
                        </a:cubicBezTo>
                        <a:cubicBezTo>
                          <a:pt x="927209" y="223859"/>
                          <a:pt x="924161" y="224335"/>
                          <a:pt x="922637" y="224335"/>
                        </a:cubicBezTo>
                        <a:cubicBezTo>
                          <a:pt x="921017" y="224240"/>
                          <a:pt x="919779" y="224335"/>
                          <a:pt x="917684" y="224526"/>
                        </a:cubicBezTo>
                        <a:cubicBezTo>
                          <a:pt x="915398" y="224811"/>
                          <a:pt x="913016" y="225192"/>
                          <a:pt x="910921" y="225669"/>
                        </a:cubicBezTo>
                        <a:cubicBezTo>
                          <a:pt x="908730" y="226145"/>
                          <a:pt x="907778" y="226811"/>
                          <a:pt x="906349" y="226526"/>
                        </a:cubicBezTo>
                        <a:cubicBezTo>
                          <a:pt x="904730" y="226145"/>
                          <a:pt x="901872" y="226431"/>
                          <a:pt x="899396" y="226907"/>
                        </a:cubicBezTo>
                        <a:cubicBezTo>
                          <a:pt x="897586" y="227288"/>
                          <a:pt x="898158" y="227669"/>
                          <a:pt x="898158" y="228050"/>
                        </a:cubicBezTo>
                        <a:cubicBezTo>
                          <a:pt x="898062" y="226811"/>
                          <a:pt x="890918" y="228145"/>
                          <a:pt x="888918" y="228907"/>
                        </a:cubicBezTo>
                        <a:cubicBezTo>
                          <a:pt x="887775" y="229383"/>
                          <a:pt x="885489" y="229669"/>
                          <a:pt x="884632" y="229383"/>
                        </a:cubicBezTo>
                        <a:cubicBezTo>
                          <a:pt x="884060" y="229193"/>
                          <a:pt x="885870" y="228812"/>
                          <a:pt x="884823" y="228717"/>
                        </a:cubicBezTo>
                        <a:cubicBezTo>
                          <a:pt x="883870" y="228621"/>
                          <a:pt x="882632" y="229193"/>
                          <a:pt x="881870" y="229383"/>
                        </a:cubicBezTo>
                        <a:cubicBezTo>
                          <a:pt x="880060" y="229860"/>
                          <a:pt x="877393" y="230050"/>
                          <a:pt x="875869" y="229764"/>
                        </a:cubicBezTo>
                        <a:cubicBezTo>
                          <a:pt x="875869" y="229002"/>
                          <a:pt x="872726" y="230336"/>
                          <a:pt x="871583" y="230526"/>
                        </a:cubicBezTo>
                        <a:cubicBezTo>
                          <a:pt x="868820" y="230907"/>
                          <a:pt x="865391" y="230907"/>
                          <a:pt x="863010" y="231479"/>
                        </a:cubicBezTo>
                        <a:cubicBezTo>
                          <a:pt x="860915" y="232050"/>
                          <a:pt x="857676" y="232241"/>
                          <a:pt x="855295" y="232336"/>
                        </a:cubicBezTo>
                        <a:cubicBezTo>
                          <a:pt x="852533" y="232431"/>
                          <a:pt x="847866" y="232431"/>
                          <a:pt x="845484" y="233193"/>
                        </a:cubicBezTo>
                        <a:cubicBezTo>
                          <a:pt x="844532" y="233479"/>
                          <a:pt x="843103" y="233003"/>
                          <a:pt x="842150" y="232908"/>
                        </a:cubicBezTo>
                        <a:cubicBezTo>
                          <a:pt x="840626" y="232812"/>
                          <a:pt x="839960" y="233288"/>
                          <a:pt x="838055" y="233479"/>
                        </a:cubicBezTo>
                        <a:cubicBezTo>
                          <a:pt x="835959" y="233574"/>
                          <a:pt x="833673" y="233669"/>
                          <a:pt x="831673" y="233860"/>
                        </a:cubicBezTo>
                        <a:cubicBezTo>
                          <a:pt x="829387" y="234051"/>
                          <a:pt x="830149" y="234527"/>
                          <a:pt x="827577" y="234241"/>
                        </a:cubicBezTo>
                        <a:cubicBezTo>
                          <a:pt x="825196" y="233955"/>
                          <a:pt x="819481" y="233669"/>
                          <a:pt x="819481" y="234908"/>
                        </a:cubicBezTo>
                        <a:cubicBezTo>
                          <a:pt x="819481" y="233574"/>
                          <a:pt x="805860" y="234622"/>
                          <a:pt x="803098" y="235289"/>
                        </a:cubicBezTo>
                        <a:cubicBezTo>
                          <a:pt x="800812" y="235860"/>
                          <a:pt x="797764" y="233860"/>
                          <a:pt x="794907" y="235194"/>
                        </a:cubicBezTo>
                        <a:cubicBezTo>
                          <a:pt x="793668" y="235765"/>
                          <a:pt x="793001" y="236432"/>
                          <a:pt x="790430" y="235765"/>
                        </a:cubicBezTo>
                        <a:cubicBezTo>
                          <a:pt x="789668" y="235765"/>
                          <a:pt x="784334" y="235860"/>
                          <a:pt x="784619" y="235956"/>
                        </a:cubicBezTo>
                        <a:cubicBezTo>
                          <a:pt x="784429" y="235860"/>
                          <a:pt x="786143" y="235575"/>
                          <a:pt x="784810" y="235479"/>
                        </a:cubicBezTo>
                        <a:cubicBezTo>
                          <a:pt x="783762" y="235384"/>
                          <a:pt x="782143" y="235479"/>
                          <a:pt x="781000" y="235384"/>
                        </a:cubicBezTo>
                        <a:cubicBezTo>
                          <a:pt x="777857" y="235384"/>
                          <a:pt x="774428" y="234908"/>
                          <a:pt x="771570" y="235003"/>
                        </a:cubicBezTo>
                        <a:cubicBezTo>
                          <a:pt x="774333" y="235289"/>
                          <a:pt x="775571" y="236527"/>
                          <a:pt x="773190" y="237099"/>
                        </a:cubicBezTo>
                        <a:cubicBezTo>
                          <a:pt x="770332" y="237099"/>
                          <a:pt x="772046" y="236241"/>
                          <a:pt x="772237" y="235956"/>
                        </a:cubicBezTo>
                        <a:cubicBezTo>
                          <a:pt x="772523" y="235479"/>
                          <a:pt x="768522" y="235860"/>
                          <a:pt x="767284" y="235765"/>
                        </a:cubicBezTo>
                        <a:cubicBezTo>
                          <a:pt x="766141" y="235670"/>
                          <a:pt x="763950" y="235003"/>
                          <a:pt x="763283" y="235194"/>
                        </a:cubicBezTo>
                        <a:cubicBezTo>
                          <a:pt x="762521" y="235479"/>
                          <a:pt x="762141" y="235860"/>
                          <a:pt x="760331" y="235670"/>
                        </a:cubicBezTo>
                        <a:cubicBezTo>
                          <a:pt x="757568" y="235479"/>
                          <a:pt x="755854" y="235003"/>
                          <a:pt x="752806" y="235003"/>
                        </a:cubicBezTo>
                        <a:cubicBezTo>
                          <a:pt x="754711" y="235575"/>
                          <a:pt x="741852" y="234908"/>
                          <a:pt x="740519" y="235003"/>
                        </a:cubicBezTo>
                        <a:cubicBezTo>
                          <a:pt x="739661" y="235098"/>
                          <a:pt x="741471" y="235860"/>
                          <a:pt x="739947" y="236051"/>
                        </a:cubicBezTo>
                        <a:cubicBezTo>
                          <a:pt x="737947" y="236336"/>
                          <a:pt x="737280" y="235194"/>
                          <a:pt x="737375" y="234908"/>
                        </a:cubicBezTo>
                        <a:cubicBezTo>
                          <a:pt x="737375" y="235194"/>
                          <a:pt x="736328" y="235670"/>
                          <a:pt x="734899" y="235289"/>
                        </a:cubicBezTo>
                        <a:cubicBezTo>
                          <a:pt x="733661" y="235003"/>
                          <a:pt x="734423" y="234527"/>
                          <a:pt x="733089" y="234336"/>
                        </a:cubicBezTo>
                        <a:cubicBezTo>
                          <a:pt x="732327" y="234241"/>
                          <a:pt x="730994" y="235289"/>
                          <a:pt x="728708" y="235098"/>
                        </a:cubicBezTo>
                        <a:cubicBezTo>
                          <a:pt x="728041" y="235003"/>
                          <a:pt x="724612" y="233955"/>
                          <a:pt x="724612" y="234336"/>
                        </a:cubicBezTo>
                        <a:cubicBezTo>
                          <a:pt x="724612" y="234622"/>
                          <a:pt x="726136" y="234908"/>
                          <a:pt x="724421" y="235003"/>
                        </a:cubicBezTo>
                        <a:cubicBezTo>
                          <a:pt x="723850" y="235003"/>
                          <a:pt x="723088" y="235003"/>
                          <a:pt x="722612" y="234908"/>
                        </a:cubicBezTo>
                        <a:cubicBezTo>
                          <a:pt x="721183" y="234622"/>
                          <a:pt x="723088" y="233860"/>
                          <a:pt x="720992" y="233669"/>
                        </a:cubicBezTo>
                        <a:cubicBezTo>
                          <a:pt x="719564" y="233574"/>
                          <a:pt x="717659" y="233479"/>
                          <a:pt x="716230" y="233479"/>
                        </a:cubicBezTo>
                        <a:cubicBezTo>
                          <a:pt x="715658" y="233479"/>
                          <a:pt x="715087" y="233765"/>
                          <a:pt x="714992" y="233765"/>
                        </a:cubicBezTo>
                        <a:cubicBezTo>
                          <a:pt x="712325" y="233669"/>
                          <a:pt x="709658" y="233479"/>
                          <a:pt x="706895" y="233384"/>
                        </a:cubicBezTo>
                        <a:cubicBezTo>
                          <a:pt x="703752" y="233288"/>
                          <a:pt x="703276" y="233574"/>
                          <a:pt x="706515" y="234146"/>
                        </a:cubicBezTo>
                        <a:cubicBezTo>
                          <a:pt x="704038" y="233955"/>
                          <a:pt x="701561" y="233860"/>
                          <a:pt x="699752" y="233193"/>
                        </a:cubicBezTo>
                        <a:cubicBezTo>
                          <a:pt x="698323" y="232717"/>
                          <a:pt x="695942" y="231955"/>
                          <a:pt x="693656" y="232145"/>
                        </a:cubicBezTo>
                        <a:cubicBezTo>
                          <a:pt x="691941" y="232336"/>
                          <a:pt x="691846" y="232527"/>
                          <a:pt x="689560" y="232336"/>
                        </a:cubicBezTo>
                        <a:cubicBezTo>
                          <a:pt x="688703" y="232241"/>
                          <a:pt x="686988" y="232050"/>
                          <a:pt x="686131" y="232050"/>
                        </a:cubicBezTo>
                        <a:cubicBezTo>
                          <a:pt x="686131" y="232145"/>
                          <a:pt x="686226" y="232336"/>
                          <a:pt x="685655" y="232336"/>
                        </a:cubicBezTo>
                        <a:cubicBezTo>
                          <a:pt x="683559" y="232431"/>
                          <a:pt x="680321" y="231955"/>
                          <a:pt x="677940" y="231955"/>
                        </a:cubicBezTo>
                        <a:cubicBezTo>
                          <a:pt x="675558" y="231955"/>
                          <a:pt x="673653" y="232241"/>
                          <a:pt x="672034" y="231574"/>
                        </a:cubicBezTo>
                        <a:cubicBezTo>
                          <a:pt x="671082" y="231193"/>
                          <a:pt x="666033" y="230812"/>
                          <a:pt x="664985" y="230907"/>
                        </a:cubicBezTo>
                        <a:cubicBezTo>
                          <a:pt x="663842" y="231098"/>
                          <a:pt x="667557" y="231860"/>
                          <a:pt x="668224" y="231860"/>
                        </a:cubicBezTo>
                        <a:cubicBezTo>
                          <a:pt x="666509" y="231669"/>
                          <a:pt x="664795" y="231479"/>
                          <a:pt x="663271" y="231098"/>
                        </a:cubicBezTo>
                        <a:cubicBezTo>
                          <a:pt x="661937" y="230717"/>
                          <a:pt x="661175" y="230336"/>
                          <a:pt x="659556" y="230050"/>
                        </a:cubicBezTo>
                        <a:cubicBezTo>
                          <a:pt x="656794" y="229574"/>
                          <a:pt x="655841" y="230050"/>
                          <a:pt x="653365" y="229478"/>
                        </a:cubicBezTo>
                        <a:cubicBezTo>
                          <a:pt x="652317" y="229193"/>
                          <a:pt x="649460" y="227764"/>
                          <a:pt x="648698" y="228431"/>
                        </a:cubicBezTo>
                        <a:cubicBezTo>
                          <a:pt x="648221" y="228907"/>
                          <a:pt x="647650" y="229669"/>
                          <a:pt x="644888" y="228812"/>
                        </a:cubicBezTo>
                        <a:cubicBezTo>
                          <a:pt x="643173" y="228335"/>
                          <a:pt x="643173" y="227954"/>
                          <a:pt x="640887" y="227574"/>
                        </a:cubicBezTo>
                        <a:cubicBezTo>
                          <a:pt x="640125" y="227478"/>
                          <a:pt x="634506" y="226621"/>
                          <a:pt x="634315" y="226907"/>
                        </a:cubicBezTo>
                        <a:cubicBezTo>
                          <a:pt x="634124" y="227097"/>
                          <a:pt x="636029" y="228335"/>
                          <a:pt x="632791" y="227859"/>
                        </a:cubicBezTo>
                        <a:cubicBezTo>
                          <a:pt x="630410" y="227478"/>
                          <a:pt x="632219" y="227097"/>
                          <a:pt x="631362" y="226716"/>
                        </a:cubicBezTo>
                        <a:cubicBezTo>
                          <a:pt x="631458" y="226716"/>
                          <a:pt x="628886" y="227193"/>
                          <a:pt x="628600" y="227288"/>
                        </a:cubicBezTo>
                        <a:cubicBezTo>
                          <a:pt x="626885" y="227478"/>
                          <a:pt x="626600" y="227097"/>
                          <a:pt x="625838" y="226716"/>
                        </a:cubicBezTo>
                        <a:cubicBezTo>
                          <a:pt x="624695" y="226050"/>
                          <a:pt x="619361" y="224907"/>
                          <a:pt x="617265" y="224811"/>
                        </a:cubicBezTo>
                        <a:cubicBezTo>
                          <a:pt x="614884" y="224716"/>
                          <a:pt x="617170" y="226431"/>
                          <a:pt x="616027" y="226335"/>
                        </a:cubicBezTo>
                        <a:cubicBezTo>
                          <a:pt x="614408" y="226145"/>
                          <a:pt x="614312" y="225669"/>
                          <a:pt x="613455" y="225383"/>
                        </a:cubicBezTo>
                        <a:cubicBezTo>
                          <a:pt x="612312" y="224907"/>
                          <a:pt x="610502" y="224526"/>
                          <a:pt x="608978" y="224240"/>
                        </a:cubicBezTo>
                        <a:cubicBezTo>
                          <a:pt x="606788" y="223859"/>
                          <a:pt x="602597" y="222335"/>
                          <a:pt x="600882" y="222240"/>
                        </a:cubicBezTo>
                        <a:cubicBezTo>
                          <a:pt x="600025" y="222240"/>
                          <a:pt x="598406" y="222716"/>
                          <a:pt x="597644" y="222335"/>
                        </a:cubicBezTo>
                        <a:cubicBezTo>
                          <a:pt x="596977" y="221954"/>
                          <a:pt x="596977" y="221763"/>
                          <a:pt x="595453" y="221477"/>
                        </a:cubicBezTo>
                        <a:cubicBezTo>
                          <a:pt x="591833" y="220906"/>
                          <a:pt x="590119" y="221859"/>
                          <a:pt x="586690" y="221477"/>
                        </a:cubicBezTo>
                        <a:cubicBezTo>
                          <a:pt x="583070" y="220906"/>
                          <a:pt x="581737" y="219287"/>
                          <a:pt x="579070" y="218810"/>
                        </a:cubicBezTo>
                        <a:cubicBezTo>
                          <a:pt x="578117" y="218620"/>
                          <a:pt x="579451" y="219477"/>
                          <a:pt x="579737" y="219573"/>
                        </a:cubicBezTo>
                        <a:cubicBezTo>
                          <a:pt x="577546" y="219192"/>
                          <a:pt x="577356" y="218429"/>
                          <a:pt x="575450" y="218144"/>
                        </a:cubicBezTo>
                        <a:cubicBezTo>
                          <a:pt x="572974" y="217763"/>
                          <a:pt x="571164" y="217668"/>
                          <a:pt x="568592" y="217191"/>
                        </a:cubicBezTo>
                        <a:cubicBezTo>
                          <a:pt x="569831" y="217382"/>
                          <a:pt x="566878" y="216906"/>
                          <a:pt x="565830" y="216906"/>
                        </a:cubicBezTo>
                        <a:cubicBezTo>
                          <a:pt x="564592" y="216906"/>
                          <a:pt x="563735" y="216715"/>
                          <a:pt x="562401" y="216334"/>
                        </a:cubicBezTo>
                        <a:cubicBezTo>
                          <a:pt x="559925" y="215667"/>
                          <a:pt x="556591" y="215096"/>
                          <a:pt x="554115" y="214905"/>
                        </a:cubicBezTo>
                        <a:cubicBezTo>
                          <a:pt x="553162" y="214810"/>
                          <a:pt x="549828" y="215096"/>
                          <a:pt x="549828" y="214715"/>
                        </a:cubicBezTo>
                        <a:cubicBezTo>
                          <a:pt x="549733" y="213953"/>
                          <a:pt x="549924" y="213191"/>
                          <a:pt x="546114" y="213191"/>
                        </a:cubicBezTo>
                        <a:cubicBezTo>
                          <a:pt x="543732" y="213191"/>
                          <a:pt x="540779" y="213667"/>
                          <a:pt x="537636" y="212429"/>
                        </a:cubicBezTo>
                        <a:cubicBezTo>
                          <a:pt x="535922" y="211667"/>
                          <a:pt x="534683" y="210905"/>
                          <a:pt x="532398" y="210238"/>
                        </a:cubicBezTo>
                        <a:cubicBezTo>
                          <a:pt x="530207" y="209667"/>
                          <a:pt x="529826" y="209952"/>
                          <a:pt x="528111" y="209571"/>
                        </a:cubicBezTo>
                        <a:cubicBezTo>
                          <a:pt x="526587" y="209285"/>
                          <a:pt x="525444" y="208428"/>
                          <a:pt x="523634" y="207952"/>
                        </a:cubicBezTo>
                        <a:cubicBezTo>
                          <a:pt x="523253" y="207857"/>
                          <a:pt x="522777" y="208143"/>
                          <a:pt x="522396" y="208143"/>
                        </a:cubicBezTo>
                        <a:cubicBezTo>
                          <a:pt x="519443" y="208143"/>
                          <a:pt x="517634" y="206333"/>
                          <a:pt x="515538" y="205857"/>
                        </a:cubicBezTo>
                        <a:cubicBezTo>
                          <a:pt x="516681" y="206047"/>
                          <a:pt x="516681" y="208047"/>
                          <a:pt x="512776" y="206428"/>
                        </a:cubicBezTo>
                        <a:cubicBezTo>
                          <a:pt x="510585" y="205476"/>
                          <a:pt x="511347" y="205666"/>
                          <a:pt x="508109" y="204904"/>
                        </a:cubicBezTo>
                        <a:cubicBezTo>
                          <a:pt x="506680" y="204428"/>
                          <a:pt x="506490" y="204237"/>
                          <a:pt x="506680" y="203856"/>
                        </a:cubicBezTo>
                        <a:cubicBezTo>
                          <a:pt x="506394" y="204904"/>
                          <a:pt x="498298" y="202046"/>
                          <a:pt x="498012" y="203094"/>
                        </a:cubicBezTo>
                        <a:cubicBezTo>
                          <a:pt x="498203" y="202523"/>
                          <a:pt x="492297" y="201189"/>
                          <a:pt x="490583" y="200808"/>
                        </a:cubicBezTo>
                        <a:cubicBezTo>
                          <a:pt x="489154" y="200523"/>
                          <a:pt x="487725" y="200237"/>
                          <a:pt x="486392" y="200046"/>
                        </a:cubicBezTo>
                        <a:cubicBezTo>
                          <a:pt x="486392" y="200046"/>
                          <a:pt x="484868" y="200332"/>
                          <a:pt x="484677" y="200237"/>
                        </a:cubicBezTo>
                        <a:cubicBezTo>
                          <a:pt x="484010" y="199760"/>
                          <a:pt x="484868" y="199189"/>
                          <a:pt x="484963" y="198808"/>
                        </a:cubicBezTo>
                        <a:cubicBezTo>
                          <a:pt x="483629" y="198808"/>
                          <a:pt x="481915" y="198522"/>
                          <a:pt x="481439" y="198903"/>
                        </a:cubicBezTo>
                        <a:cubicBezTo>
                          <a:pt x="480962" y="199284"/>
                          <a:pt x="480391" y="199856"/>
                          <a:pt x="477629" y="199189"/>
                        </a:cubicBezTo>
                        <a:cubicBezTo>
                          <a:pt x="477724" y="198903"/>
                          <a:pt x="478962" y="198236"/>
                          <a:pt x="478200" y="197856"/>
                        </a:cubicBezTo>
                        <a:cubicBezTo>
                          <a:pt x="476962" y="197284"/>
                          <a:pt x="475057" y="197475"/>
                          <a:pt x="474581" y="197570"/>
                        </a:cubicBezTo>
                        <a:cubicBezTo>
                          <a:pt x="473247" y="197284"/>
                          <a:pt x="472009" y="196903"/>
                          <a:pt x="470866" y="196522"/>
                        </a:cubicBezTo>
                        <a:cubicBezTo>
                          <a:pt x="470104" y="196236"/>
                          <a:pt x="469151" y="195474"/>
                          <a:pt x="468104" y="195188"/>
                        </a:cubicBezTo>
                        <a:cubicBezTo>
                          <a:pt x="466389" y="194712"/>
                          <a:pt x="465913" y="195665"/>
                          <a:pt x="464770" y="195188"/>
                        </a:cubicBezTo>
                        <a:cubicBezTo>
                          <a:pt x="464579" y="195093"/>
                          <a:pt x="463722" y="194522"/>
                          <a:pt x="463151" y="194331"/>
                        </a:cubicBezTo>
                        <a:cubicBezTo>
                          <a:pt x="462293" y="194045"/>
                          <a:pt x="461436" y="193760"/>
                          <a:pt x="460484" y="193474"/>
                        </a:cubicBezTo>
                        <a:cubicBezTo>
                          <a:pt x="458102" y="192807"/>
                          <a:pt x="456293" y="192617"/>
                          <a:pt x="453911" y="192045"/>
                        </a:cubicBezTo>
                        <a:cubicBezTo>
                          <a:pt x="451911" y="191569"/>
                          <a:pt x="451435" y="190902"/>
                          <a:pt x="449720" y="190617"/>
                        </a:cubicBezTo>
                        <a:cubicBezTo>
                          <a:pt x="448482" y="190426"/>
                          <a:pt x="448006" y="190521"/>
                          <a:pt x="447911" y="190807"/>
                        </a:cubicBezTo>
                        <a:cubicBezTo>
                          <a:pt x="448101" y="190140"/>
                          <a:pt x="448292" y="189759"/>
                          <a:pt x="444958" y="188902"/>
                        </a:cubicBezTo>
                        <a:cubicBezTo>
                          <a:pt x="444958" y="188997"/>
                          <a:pt x="444767" y="189378"/>
                          <a:pt x="444863" y="189283"/>
                        </a:cubicBezTo>
                        <a:cubicBezTo>
                          <a:pt x="442862" y="188711"/>
                          <a:pt x="435719" y="186521"/>
                          <a:pt x="434385" y="186616"/>
                        </a:cubicBezTo>
                        <a:cubicBezTo>
                          <a:pt x="434290" y="186616"/>
                          <a:pt x="435528" y="187950"/>
                          <a:pt x="433909" y="187378"/>
                        </a:cubicBezTo>
                        <a:cubicBezTo>
                          <a:pt x="432480" y="186902"/>
                          <a:pt x="430956" y="185949"/>
                          <a:pt x="429432" y="185283"/>
                        </a:cubicBezTo>
                        <a:cubicBezTo>
                          <a:pt x="425717" y="183854"/>
                          <a:pt x="421336" y="182330"/>
                          <a:pt x="417240" y="181187"/>
                        </a:cubicBezTo>
                        <a:cubicBezTo>
                          <a:pt x="415049" y="180615"/>
                          <a:pt x="413621" y="180615"/>
                          <a:pt x="411430" y="180044"/>
                        </a:cubicBezTo>
                        <a:cubicBezTo>
                          <a:pt x="407906" y="179091"/>
                          <a:pt x="408096" y="179377"/>
                          <a:pt x="406572" y="179663"/>
                        </a:cubicBezTo>
                        <a:cubicBezTo>
                          <a:pt x="407144" y="179568"/>
                          <a:pt x="402381" y="176710"/>
                          <a:pt x="401333" y="177091"/>
                        </a:cubicBezTo>
                        <a:cubicBezTo>
                          <a:pt x="400667" y="177377"/>
                          <a:pt x="406191" y="179853"/>
                          <a:pt x="405334" y="180139"/>
                        </a:cubicBezTo>
                        <a:cubicBezTo>
                          <a:pt x="405334" y="180139"/>
                          <a:pt x="401143" y="178044"/>
                          <a:pt x="400857" y="177853"/>
                        </a:cubicBezTo>
                        <a:cubicBezTo>
                          <a:pt x="399333" y="176996"/>
                          <a:pt x="397142" y="175662"/>
                          <a:pt x="397333" y="175091"/>
                        </a:cubicBezTo>
                        <a:cubicBezTo>
                          <a:pt x="396952" y="176043"/>
                          <a:pt x="392761" y="174234"/>
                          <a:pt x="390380" y="174043"/>
                        </a:cubicBezTo>
                        <a:cubicBezTo>
                          <a:pt x="387427" y="173091"/>
                          <a:pt x="387522" y="172995"/>
                          <a:pt x="387999" y="172519"/>
                        </a:cubicBezTo>
                        <a:cubicBezTo>
                          <a:pt x="388475" y="172138"/>
                          <a:pt x="385808" y="171471"/>
                          <a:pt x="385998" y="171090"/>
                        </a:cubicBezTo>
                        <a:lnTo>
                          <a:pt x="385332" y="172805"/>
                        </a:lnTo>
                        <a:cubicBezTo>
                          <a:pt x="382569" y="171948"/>
                          <a:pt x="382093" y="170233"/>
                          <a:pt x="381807" y="170138"/>
                        </a:cubicBezTo>
                        <a:cubicBezTo>
                          <a:pt x="379998" y="169852"/>
                          <a:pt x="376949" y="169852"/>
                          <a:pt x="374759" y="168614"/>
                        </a:cubicBezTo>
                        <a:cubicBezTo>
                          <a:pt x="373140" y="167661"/>
                          <a:pt x="366377" y="164613"/>
                          <a:pt x="364567" y="164994"/>
                        </a:cubicBezTo>
                        <a:cubicBezTo>
                          <a:pt x="363710" y="165185"/>
                          <a:pt x="359709" y="163280"/>
                          <a:pt x="358090" y="163185"/>
                        </a:cubicBezTo>
                        <a:cubicBezTo>
                          <a:pt x="355137" y="162994"/>
                          <a:pt x="355328" y="161565"/>
                          <a:pt x="353613" y="160899"/>
                        </a:cubicBezTo>
                        <a:cubicBezTo>
                          <a:pt x="351708" y="160136"/>
                          <a:pt x="350565" y="160327"/>
                          <a:pt x="348565" y="159660"/>
                        </a:cubicBezTo>
                        <a:cubicBezTo>
                          <a:pt x="346279" y="158803"/>
                          <a:pt x="346946" y="158803"/>
                          <a:pt x="347422" y="158612"/>
                        </a:cubicBezTo>
                        <a:cubicBezTo>
                          <a:pt x="347993" y="158327"/>
                          <a:pt x="344374" y="157565"/>
                          <a:pt x="344183" y="157565"/>
                        </a:cubicBezTo>
                        <a:cubicBezTo>
                          <a:pt x="342850" y="157374"/>
                          <a:pt x="342469" y="157088"/>
                          <a:pt x="341612" y="156708"/>
                        </a:cubicBezTo>
                        <a:cubicBezTo>
                          <a:pt x="339040" y="155565"/>
                          <a:pt x="340850" y="158803"/>
                          <a:pt x="338087" y="156327"/>
                        </a:cubicBezTo>
                        <a:cubicBezTo>
                          <a:pt x="336564" y="154993"/>
                          <a:pt x="333230" y="153850"/>
                          <a:pt x="330944" y="153660"/>
                        </a:cubicBezTo>
                        <a:cubicBezTo>
                          <a:pt x="328372" y="153469"/>
                          <a:pt x="326753" y="152993"/>
                          <a:pt x="325515" y="151374"/>
                        </a:cubicBezTo>
                        <a:cubicBezTo>
                          <a:pt x="324752" y="150421"/>
                          <a:pt x="318657" y="149469"/>
                          <a:pt x="317609" y="148421"/>
                        </a:cubicBezTo>
                        <a:cubicBezTo>
                          <a:pt x="318466" y="149278"/>
                          <a:pt x="309512" y="147373"/>
                          <a:pt x="312560" y="147183"/>
                        </a:cubicBezTo>
                        <a:cubicBezTo>
                          <a:pt x="313037" y="146040"/>
                          <a:pt x="309132" y="145659"/>
                          <a:pt x="306655" y="144801"/>
                        </a:cubicBezTo>
                        <a:cubicBezTo>
                          <a:pt x="305226" y="144325"/>
                          <a:pt x="303226" y="143563"/>
                          <a:pt x="301988" y="142896"/>
                        </a:cubicBezTo>
                        <a:cubicBezTo>
                          <a:pt x="301226" y="142515"/>
                          <a:pt x="301797" y="142515"/>
                          <a:pt x="300654" y="142039"/>
                        </a:cubicBezTo>
                        <a:cubicBezTo>
                          <a:pt x="298940" y="141372"/>
                          <a:pt x="293606" y="139467"/>
                          <a:pt x="293415" y="140039"/>
                        </a:cubicBezTo>
                        <a:cubicBezTo>
                          <a:pt x="293606" y="139562"/>
                          <a:pt x="294177" y="139277"/>
                          <a:pt x="291796" y="138324"/>
                        </a:cubicBezTo>
                        <a:cubicBezTo>
                          <a:pt x="290367" y="137753"/>
                          <a:pt x="287795" y="137467"/>
                          <a:pt x="287319" y="136800"/>
                        </a:cubicBezTo>
                        <a:cubicBezTo>
                          <a:pt x="287319" y="136895"/>
                          <a:pt x="285700" y="136324"/>
                          <a:pt x="285605" y="136515"/>
                        </a:cubicBezTo>
                        <a:cubicBezTo>
                          <a:pt x="285414" y="136705"/>
                          <a:pt x="284176" y="136038"/>
                          <a:pt x="283795" y="135752"/>
                        </a:cubicBezTo>
                        <a:cubicBezTo>
                          <a:pt x="281414" y="134419"/>
                          <a:pt x="277985" y="132609"/>
                          <a:pt x="277413" y="133752"/>
                        </a:cubicBezTo>
                        <a:cubicBezTo>
                          <a:pt x="277508" y="133562"/>
                          <a:pt x="277985" y="132609"/>
                          <a:pt x="275889" y="132324"/>
                        </a:cubicBezTo>
                        <a:cubicBezTo>
                          <a:pt x="274079" y="132038"/>
                          <a:pt x="274460" y="132324"/>
                          <a:pt x="272079" y="131371"/>
                        </a:cubicBezTo>
                        <a:cubicBezTo>
                          <a:pt x="273508" y="131943"/>
                          <a:pt x="273508" y="130990"/>
                          <a:pt x="271603" y="130228"/>
                        </a:cubicBezTo>
                        <a:cubicBezTo>
                          <a:pt x="270079" y="129561"/>
                          <a:pt x="268460" y="128990"/>
                          <a:pt x="266936" y="128513"/>
                        </a:cubicBezTo>
                        <a:cubicBezTo>
                          <a:pt x="263697" y="127466"/>
                          <a:pt x="263507" y="127561"/>
                          <a:pt x="263031" y="128133"/>
                        </a:cubicBezTo>
                        <a:cubicBezTo>
                          <a:pt x="260173" y="126894"/>
                          <a:pt x="260840" y="127085"/>
                          <a:pt x="260078" y="126132"/>
                        </a:cubicBezTo>
                        <a:cubicBezTo>
                          <a:pt x="260078" y="126132"/>
                          <a:pt x="258268" y="126132"/>
                          <a:pt x="258173" y="126323"/>
                        </a:cubicBezTo>
                        <a:cubicBezTo>
                          <a:pt x="258458" y="125656"/>
                          <a:pt x="257982" y="124894"/>
                          <a:pt x="257411" y="123942"/>
                        </a:cubicBezTo>
                        <a:cubicBezTo>
                          <a:pt x="255791" y="123656"/>
                          <a:pt x="254363" y="123465"/>
                          <a:pt x="252934" y="123370"/>
                        </a:cubicBezTo>
                        <a:cubicBezTo>
                          <a:pt x="250553" y="123179"/>
                          <a:pt x="247600" y="121560"/>
                          <a:pt x="244933" y="120227"/>
                        </a:cubicBezTo>
                        <a:cubicBezTo>
                          <a:pt x="243504" y="119560"/>
                          <a:pt x="238361" y="116988"/>
                          <a:pt x="237789" y="117465"/>
                        </a:cubicBezTo>
                        <a:cubicBezTo>
                          <a:pt x="237313" y="117845"/>
                          <a:pt x="237218" y="118512"/>
                          <a:pt x="236932" y="118988"/>
                        </a:cubicBezTo>
                        <a:cubicBezTo>
                          <a:pt x="234646" y="118036"/>
                          <a:pt x="235789" y="117369"/>
                          <a:pt x="235979" y="116988"/>
                        </a:cubicBezTo>
                        <a:cubicBezTo>
                          <a:pt x="235789" y="117369"/>
                          <a:pt x="232932" y="115369"/>
                          <a:pt x="233122" y="114988"/>
                        </a:cubicBezTo>
                        <a:cubicBezTo>
                          <a:pt x="233217" y="114702"/>
                          <a:pt x="233598" y="114321"/>
                          <a:pt x="231884" y="113559"/>
                        </a:cubicBezTo>
                        <a:lnTo>
                          <a:pt x="231026" y="115178"/>
                        </a:lnTo>
                        <a:cubicBezTo>
                          <a:pt x="231503" y="114321"/>
                          <a:pt x="222835" y="110511"/>
                          <a:pt x="220454" y="109463"/>
                        </a:cubicBezTo>
                        <a:cubicBezTo>
                          <a:pt x="222168" y="110226"/>
                          <a:pt x="221787" y="110607"/>
                          <a:pt x="221692" y="110892"/>
                        </a:cubicBezTo>
                        <a:cubicBezTo>
                          <a:pt x="218549" y="109463"/>
                          <a:pt x="217787" y="107368"/>
                          <a:pt x="214262" y="106701"/>
                        </a:cubicBezTo>
                        <a:cubicBezTo>
                          <a:pt x="213882" y="106701"/>
                          <a:pt x="210833" y="106320"/>
                          <a:pt x="210548" y="105558"/>
                        </a:cubicBezTo>
                        <a:cubicBezTo>
                          <a:pt x="210452" y="105273"/>
                          <a:pt x="213310" y="105558"/>
                          <a:pt x="211024" y="104606"/>
                        </a:cubicBezTo>
                        <a:cubicBezTo>
                          <a:pt x="208452" y="103558"/>
                          <a:pt x="207500" y="103653"/>
                          <a:pt x="204547" y="102129"/>
                        </a:cubicBezTo>
                        <a:cubicBezTo>
                          <a:pt x="202356" y="100986"/>
                          <a:pt x="200546" y="99843"/>
                          <a:pt x="198165" y="98700"/>
                        </a:cubicBezTo>
                        <a:cubicBezTo>
                          <a:pt x="195308" y="97462"/>
                          <a:pt x="192926" y="97367"/>
                          <a:pt x="196451" y="98986"/>
                        </a:cubicBezTo>
                        <a:cubicBezTo>
                          <a:pt x="194832" y="98224"/>
                          <a:pt x="193117" y="97462"/>
                          <a:pt x="191593" y="96700"/>
                        </a:cubicBezTo>
                        <a:cubicBezTo>
                          <a:pt x="190164" y="95938"/>
                          <a:pt x="189593" y="95367"/>
                          <a:pt x="188450" y="94604"/>
                        </a:cubicBezTo>
                        <a:cubicBezTo>
                          <a:pt x="187688" y="94128"/>
                          <a:pt x="186735" y="93843"/>
                          <a:pt x="185973" y="93557"/>
                        </a:cubicBezTo>
                        <a:cubicBezTo>
                          <a:pt x="184164" y="92985"/>
                          <a:pt x="184544" y="93461"/>
                          <a:pt x="184354" y="93843"/>
                        </a:cubicBezTo>
                        <a:cubicBezTo>
                          <a:pt x="185687" y="94128"/>
                          <a:pt x="186449" y="94700"/>
                          <a:pt x="185211" y="94509"/>
                        </a:cubicBezTo>
                        <a:cubicBezTo>
                          <a:pt x="184259" y="94319"/>
                          <a:pt x="182640" y="93843"/>
                          <a:pt x="181401" y="93176"/>
                        </a:cubicBezTo>
                        <a:cubicBezTo>
                          <a:pt x="179115" y="91842"/>
                          <a:pt x="183878" y="92890"/>
                          <a:pt x="180925" y="91557"/>
                        </a:cubicBezTo>
                        <a:cubicBezTo>
                          <a:pt x="179591" y="90985"/>
                          <a:pt x="172733" y="88032"/>
                          <a:pt x="174257" y="89366"/>
                        </a:cubicBezTo>
                        <a:cubicBezTo>
                          <a:pt x="175496" y="90413"/>
                          <a:pt x="176258" y="90890"/>
                          <a:pt x="174353" y="90509"/>
                        </a:cubicBezTo>
                        <a:cubicBezTo>
                          <a:pt x="173115" y="90223"/>
                          <a:pt x="171305" y="89556"/>
                          <a:pt x="170257" y="88699"/>
                        </a:cubicBezTo>
                        <a:cubicBezTo>
                          <a:pt x="168638" y="87366"/>
                          <a:pt x="172067" y="87270"/>
                          <a:pt x="171400" y="86889"/>
                        </a:cubicBezTo>
                        <a:cubicBezTo>
                          <a:pt x="170162" y="86127"/>
                          <a:pt x="168161" y="85270"/>
                          <a:pt x="166923" y="84889"/>
                        </a:cubicBezTo>
                        <a:cubicBezTo>
                          <a:pt x="165304" y="84413"/>
                          <a:pt x="166257" y="85365"/>
                          <a:pt x="164828" y="84984"/>
                        </a:cubicBezTo>
                        <a:cubicBezTo>
                          <a:pt x="162065" y="84222"/>
                          <a:pt x="163494" y="82984"/>
                          <a:pt x="161113" y="82127"/>
                        </a:cubicBezTo>
                        <a:cubicBezTo>
                          <a:pt x="158827" y="81365"/>
                          <a:pt x="157779" y="81555"/>
                          <a:pt x="157493" y="82127"/>
                        </a:cubicBezTo>
                        <a:cubicBezTo>
                          <a:pt x="157684" y="81746"/>
                          <a:pt x="158446" y="81460"/>
                          <a:pt x="157684" y="80603"/>
                        </a:cubicBezTo>
                        <a:cubicBezTo>
                          <a:pt x="156827" y="79650"/>
                          <a:pt x="154255" y="77650"/>
                          <a:pt x="152064" y="76888"/>
                        </a:cubicBezTo>
                        <a:cubicBezTo>
                          <a:pt x="151302" y="76602"/>
                          <a:pt x="153207" y="78126"/>
                          <a:pt x="151588" y="77555"/>
                        </a:cubicBezTo>
                        <a:cubicBezTo>
                          <a:pt x="150350" y="77174"/>
                          <a:pt x="148540" y="76221"/>
                          <a:pt x="147302" y="75459"/>
                        </a:cubicBezTo>
                        <a:cubicBezTo>
                          <a:pt x="145873" y="74602"/>
                          <a:pt x="144920" y="73650"/>
                          <a:pt x="143682" y="72983"/>
                        </a:cubicBezTo>
                        <a:cubicBezTo>
                          <a:pt x="141587" y="72030"/>
                          <a:pt x="141206" y="72792"/>
                          <a:pt x="139301" y="71459"/>
                        </a:cubicBezTo>
                        <a:cubicBezTo>
                          <a:pt x="138253" y="70792"/>
                          <a:pt x="138634" y="69840"/>
                          <a:pt x="136729" y="69363"/>
                        </a:cubicBezTo>
                        <a:cubicBezTo>
                          <a:pt x="134919" y="68887"/>
                          <a:pt x="134633" y="69840"/>
                          <a:pt x="131776" y="68316"/>
                        </a:cubicBezTo>
                        <a:lnTo>
                          <a:pt x="132062" y="67839"/>
                        </a:lnTo>
                        <a:cubicBezTo>
                          <a:pt x="131871" y="67458"/>
                          <a:pt x="132062" y="67458"/>
                          <a:pt x="132824" y="67839"/>
                        </a:cubicBezTo>
                        <a:cubicBezTo>
                          <a:pt x="133205" y="67839"/>
                          <a:pt x="127966" y="65649"/>
                          <a:pt x="127299" y="65363"/>
                        </a:cubicBezTo>
                        <a:cubicBezTo>
                          <a:pt x="125680" y="64601"/>
                          <a:pt x="125108" y="63744"/>
                          <a:pt x="123584" y="63172"/>
                        </a:cubicBezTo>
                        <a:cubicBezTo>
                          <a:pt x="121870" y="62410"/>
                          <a:pt x="121679" y="62601"/>
                          <a:pt x="119774" y="61648"/>
                        </a:cubicBezTo>
                        <a:cubicBezTo>
                          <a:pt x="117774" y="60600"/>
                          <a:pt x="117298" y="60315"/>
                          <a:pt x="115679" y="59267"/>
                        </a:cubicBezTo>
                        <a:cubicBezTo>
                          <a:pt x="113393" y="57743"/>
                          <a:pt x="111964" y="57933"/>
                          <a:pt x="109773" y="56695"/>
                        </a:cubicBezTo>
                        <a:cubicBezTo>
                          <a:pt x="107392" y="55457"/>
                          <a:pt x="107106" y="54219"/>
                          <a:pt x="105011" y="53076"/>
                        </a:cubicBezTo>
                        <a:cubicBezTo>
                          <a:pt x="103201" y="52123"/>
                          <a:pt x="101963" y="52218"/>
                          <a:pt x="100248" y="51552"/>
                        </a:cubicBezTo>
                        <a:cubicBezTo>
                          <a:pt x="97772" y="50504"/>
                          <a:pt x="99105" y="49646"/>
                          <a:pt x="99296" y="49361"/>
                        </a:cubicBezTo>
                        <a:cubicBezTo>
                          <a:pt x="97772" y="48980"/>
                          <a:pt x="96248" y="48503"/>
                          <a:pt x="95009" y="48408"/>
                        </a:cubicBezTo>
                        <a:cubicBezTo>
                          <a:pt x="92247" y="48027"/>
                          <a:pt x="92628" y="47170"/>
                          <a:pt x="92914" y="46599"/>
                        </a:cubicBezTo>
                        <a:cubicBezTo>
                          <a:pt x="92342" y="47456"/>
                          <a:pt x="86723" y="43551"/>
                          <a:pt x="86342" y="44217"/>
                        </a:cubicBezTo>
                        <a:cubicBezTo>
                          <a:pt x="85294" y="43169"/>
                          <a:pt x="84246" y="42122"/>
                          <a:pt x="82341" y="40979"/>
                        </a:cubicBezTo>
                        <a:cubicBezTo>
                          <a:pt x="82056" y="41455"/>
                          <a:pt x="81103" y="40788"/>
                          <a:pt x="79484" y="39836"/>
                        </a:cubicBezTo>
                        <a:cubicBezTo>
                          <a:pt x="77293" y="38693"/>
                          <a:pt x="75674" y="38502"/>
                          <a:pt x="73674" y="37359"/>
                        </a:cubicBezTo>
                        <a:cubicBezTo>
                          <a:pt x="73197" y="37074"/>
                          <a:pt x="70244" y="33263"/>
                          <a:pt x="68625" y="33168"/>
                        </a:cubicBezTo>
                        <a:cubicBezTo>
                          <a:pt x="68054" y="33168"/>
                          <a:pt x="69673" y="35931"/>
                          <a:pt x="67292" y="33930"/>
                        </a:cubicBezTo>
                        <a:cubicBezTo>
                          <a:pt x="65768" y="32692"/>
                          <a:pt x="65768" y="32311"/>
                          <a:pt x="63767" y="31740"/>
                        </a:cubicBezTo>
                        <a:cubicBezTo>
                          <a:pt x="63767" y="31740"/>
                          <a:pt x="62243" y="31644"/>
                          <a:pt x="62053" y="31454"/>
                        </a:cubicBezTo>
                        <a:cubicBezTo>
                          <a:pt x="61291" y="30596"/>
                          <a:pt x="64434" y="31263"/>
                          <a:pt x="63767" y="30596"/>
                        </a:cubicBezTo>
                        <a:cubicBezTo>
                          <a:pt x="63577" y="30406"/>
                          <a:pt x="62053" y="30025"/>
                          <a:pt x="61958" y="29930"/>
                        </a:cubicBezTo>
                        <a:cubicBezTo>
                          <a:pt x="60815" y="29549"/>
                          <a:pt x="60339" y="29263"/>
                          <a:pt x="59005" y="28406"/>
                        </a:cubicBezTo>
                        <a:cubicBezTo>
                          <a:pt x="60148" y="29073"/>
                          <a:pt x="59767" y="28501"/>
                          <a:pt x="59957" y="28310"/>
                        </a:cubicBezTo>
                        <a:cubicBezTo>
                          <a:pt x="59767" y="28692"/>
                          <a:pt x="57957" y="27263"/>
                          <a:pt x="56909" y="26691"/>
                        </a:cubicBezTo>
                        <a:cubicBezTo>
                          <a:pt x="56814" y="26786"/>
                          <a:pt x="56814" y="26977"/>
                          <a:pt x="56338" y="26786"/>
                        </a:cubicBezTo>
                        <a:cubicBezTo>
                          <a:pt x="54719" y="26025"/>
                          <a:pt x="52242" y="24596"/>
                          <a:pt x="52433" y="24119"/>
                        </a:cubicBezTo>
                        <a:cubicBezTo>
                          <a:pt x="52623" y="23453"/>
                          <a:pt x="48432" y="20881"/>
                          <a:pt x="48051" y="21452"/>
                        </a:cubicBezTo>
                        <a:cubicBezTo>
                          <a:pt x="46718" y="20786"/>
                          <a:pt x="43765" y="18595"/>
                          <a:pt x="43384" y="19167"/>
                        </a:cubicBezTo>
                        <a:cubicBezTo>
                          <a:pt x="40431" y="16881"/>
                          <a:pt x="33954" y="11166"/>
                          <a:pt x="30525" y="10785"/>
                        </a:cubicBezTo>
                        <a:cubicBezTo>
                          <a:pt x="32430" y="8784"/>
                          <a:pt x="25286" y="8689"/>
                          <a:pt x="24048" y="7260"/>
                        </a:cubicBezTo>
                        <a:cubicBezTo>
                          <a:pt x="23000" y="6117"/>
                          <a:pt x="22810" y="4879"/>
                          <a:pt x="19952" y="3736"/>
                        </a:cubicBezTo>
                        <a:cubicBezTo>
                          <a:pt x="19190" y="3450"/>
                          <a:pt x="15285" y="2593"/>
                          <a:pt x="15381" y="2784"/>
                        </a:cubicBezTo>
                        <a:cubicBezTo>
                          <a:pt x="14904" y="2117"/>
                          <a:pt x="15190" y="2021"/>
                          <a:pt x="15095" y="1736"/>
                        </a:cubicBezTo>
                        <a:cubicBezTo>
                          <a:pt x="14999" y="1545"/>
                          <a:pt x="14428" y="783"/>
                          <a:pt x="11666" y="307"/>
                        </a:cubicBezTo>
                        <a:cubicBezTo>
                          <a:pt x="8523" y="307"/>
                          <a:pt x="11190" y="878"/>
                          <a:pt x="7951" y="1355"/>
                        </a:cubicBezTo>
                        <a:cubicBezTo>
                          <a:pt x="7856" y="974"/>
                          <a:pt x="8618" y="-169"/>
                          <a:pt x="6713" y="21"/>
                        </a:cubicBezTo>
                        <a:cubicBezTo>
                          <a:pt x="4998" y="21"/>
                          <a:pt x="1665" y="3069"/>
                          <a:pt x="2141" y="3450"/>
                        </a:cubicBezTo>
                        <a:cubicBezTo>
                          <a:pt x="2236" y="3545"/>
                          <a:pt x="1188" y="4974"/>
                          <a:pt x="617" y="6784"/>
                        </a:cubicBezTo>
                        <a:cubicBezTo>
                          <a:pt x="-50" y="8594"/>
                          <a:pt x="-50" y="10594"/>
                          <a:pt x="45" y="11070"/>
                        </a:cubicBezTo>
                        <a:cubicBezTo>
                          <a:pt x="140" y="12118"/>
                          <a:pt x="521" y="14023"/>
                          <a:pt x="1474" y="15642"/>
                        </a:cubicBezTo>
                        <a:cubicBezTo>
                          <a:pt x="2331" y="17261"/>
                          <a:pt x="3665" y="18500"/>
                          <a:pt x="3950" y="18976"/>
                        </a:cubicBezTo>
                        <a:cubicBezTo>
                          <a:pt x="4522" y="20214"/>
                          <a:pt x="6046" y="21643"/>
                          <a:pt x="8999" y="23072"/>
                        </a:cubicBezTo>
                        <a:cubicBezTo>
                          <a:pt x="10427" y="23738"/>
                          <a:pt x="10713" y="23358"/>
                          <a:pt x="12523" y="24405"/>
                        </a:cubicBezTo>
                        <a:cubicBezTo>
                          <a:pt x="14142" y="25358"/>
                          <a:pt x="15761" y="26596"/>
                          <a:pt x="17095" y="27644"/>
                        </a:cubicBezTo>
                        <a:cubicBezTo>
                          <a:pt x="17381" y="27929"/>
                          <a:pt x="23572" y="32311"/>
                          <a:pt x="23286" y="31740"/>
                        </a:cubicBezTo>
                        <a:cubicBezTo>
                          <a:pt x="22143" y="29835"/>
                          <a:pt x="27858" y="34121"/>
                          <a:pt x="29858" y="35359"/>
                        </a:cubicBezTo>
                        <a:cubicBezTo>
                          <a:pt x="31382" y="36311"/>
                          <a:pt x="33097" y="37359"/>
                          <a:pt x="34716" y="38217"/>
                        </a:cubicBezTo>
                        <a:cubicBezTo>
                          <a:pt x="36431" y="39169"/>
                          <a:pt x="36050" y="38883"/>
                          <a:pt x="35859" y="38502"/>
                        </a:cubicBezTo>
                        <a:cubicBezTo>
                          <a:pt x="35669" y="38121"/>
                          <a:pt x="38526" y="40217"/>
                          <a:pt x="38717" y="40312"/>
                        </a:cubicBezTo>
                        <a:cubicBezTo>
                          <a:pt x="39765" y="40979"/>
                          <a:pt x="40907" y="41645"/>
                          <a:pt x="41955" y="42122"/>
                        </a:cubicBezTo>
                        <a:cubicBezTo>
                          <a:pt x="43193" y="42693"/>
                          <a:pt x="47099" y="44312"/>
                          <a:pt x="46908" y="44884"/>
                        </a:cubicBezTo>
                        <a:cubicBezTo>
                          <a:pt x="46718" y="45551"/>
                          <a:pt x="49575" y="47360"/>
                          <a:pt x="51575" y="48218"/>
                        </a:cubicBezTo>
                        <a:cubicBezTo>
                          <a:pt x="53671" y="49170"/>
                          <a:pt x="51861" y="47551"/>
                          <a:pt x="54433" y="48980"/>
                        </a:cubicBezTo>
                        <a:cubicBezTo>
                          <a:pt x="54147" y="49361"/>
                          <a:pt x="53481" y="49361"/>
                          <a:pt x="55481" y="50504"/>
                        </a:cubicBezTo>
                        <a:cubicBezTo>
                          <a:pt x="59767" y="53076"/>
                          <a:pt x="55290" y="48408"/>
                          <a:pt x="53576" y="47265"/>
                        </a:cubicBezTo>
                        <a:close/>
                        <a:moveTo>
                          <a:pt x="157208" y="103939"/>
                        </a:moveTo>
                        <a:cubicBezTo>
                          <a:pt x="155493" y="102510"/>
                          <a:pt x="154350" y="102129"/>
                          <a:pt x="153874" y="102796"/>
                        </a:cubicBezTo>
                        <a:lnTo>
                          <a:pt x="155398" y="103558"/>
                        </a:lnTo>
                        <a:lnTo>
                          <a:pt x="157208" y="103939"/>
                        </a:lnTo>
                        <a:close/>
                        <a:moveTo>
                          <a:pt x="191402" y="116893"/>
                        </a:moveTo>
                        <a:cubicBezTo>
                          <a:pt x="189212" y="115845"/>
                          <a:pt x="186735" y="114798"/>
                          <a:pt x="184544" y="113845"/>
                        </a:cubicBezTo>
                        <a:cubicBezTo>
                          <a:pt x="181973" y="112702"/>
                          <a:pt x="181211" y="112416"/>
                          <a:pt x="179687" y="112321"/>
                        </a:cubicBezTo>
                        <a:cubicBezTo>
                          <a:pt x="177972" y="112131"/>
                          <a:pt x="175400" y="110035"/>
                          <a:pt x="174829" y="110987"/>
                        </a:cubicBezTo>
                        <a:cubicBezTo>
                          <a:pt x="175305" y="110130"/>
                          <a:pt x="169114" y="107082"/>
                          <a:pt x="166637" y="105749"/>
                        </a:cubicBezTo>
                        <a:cubicBezTo>
                          <a:pt x="165685" y="105273"/>
                          <a:pt x="163875" y="104225"/>
                          <a:pt x="163208" y="103749"/>
                        </a:cubicBezTo>
                        <a:cubicBezTo>
                          <a:pt x="163399" y="103368"/>
                          <a:pt x="162065" y="102320"/>
                          <a:pt x="160541" y="101558"/>
                        </a:cubicBezTo>
                        <a:lnTo>
                          <a:pt x="160160" y="102320"/>
                        </a:lnTo>
                        <a:cubicBezTo>
                          <a:pt x="157779" y="101177"/>
                          <a:pt x="157779" y="100415"/>
                          <a:pt x="155303" y="99462"/>
                        </a:cubicBezTo>
                        <a:cubicBezTo>
                          <a:pt x="153302" y="98700"/>
                          <a:pt x="150826" y="97843"/>
                          <a:pt x="149492" y="97748"/>
                        </a:cubicBezTo>
                        <a:cubicBezTo>
                          <a:pt x="148921" y="97748"/>
                          <a:pt x="149302" y="98034"/>
                          <a:pt x="148349" y="97557"/>
                        </a:cubicBezTo>
                        <a:cubicBezTo>
                          <a:pt x="147207" y="96986"/>
                          <a:pt x="146159" y="96414"/>
                          <a:pt x="145206" y="95748"/>
                        </a:cubicBezTo>
                        <a:cubicBezTo>
                          <a:pt x="143396" y="94604"/>
                          <a:pt x="141396" y="92985"/>
                          <a:pt x="139206" y="92319"/>
                        </a:cubicBezTo>
                        <a:cubicBezTo>
                          <a:pt x="137110" y="91652"/>
                          <a:pt x="133967" y="90318"/>
                          <a:pt x="131681" y="88890"/>
                        </a:cubicBezTo>
                        <a:cubicBezTo>
                          <a:pt x="130633" y="88318"/>
                          <a:pt x="130061" y="86889"/>
                          <a:pt x="128823" y="86508"/>
                        </a:cubicBezTo>
                        <a:cubicBezTo>
                          <a:pt x="125870" y="85651"/>
                          <a:pt x="130061" y="88699"/>
                          <a:pt x="125870" y="86508"/>
                        </a:cubicBezTo>
                        <a:cubicBezTo>
                          <a:pt x="122156" y="84603"/>
                          <a:pt x="128061" y="85746"/>
                          <a:pt x="123680" y="83460"/>
                        </a:cubicBezTo>
                        <a:cubicBezTo>
                          <a:pt x="121299" y="82222"/>
                          <a:pt x="122727" y="83746"/>
                          <a:pt x="121203" y="83079"/>
                        </a:cubicBezTo>
                        <a:cubicBezTo>
                          <a:pt x="118632" y="82032"/>
                          <a:pt x="115202" y="80031"/>
                          <a:pt x="112821" y="78698"/>
                        </a:cubicBezTo>
                        <a:cubicBezTo>
                          <a:pt x="107392" y="75745"/>
                          <a:pt x="100915" y="71459"/>
                          <a:pt x="95200" y="68601"/>
                        </a:cubicBezTo>
                        <a:cubicBezTo>
                          <a:pt x="93390" y="67744"/>
                          <a:pt x="93009" y="67935"/>
                          <a:pt x="91581" y="67458"/>
                        </a:cubicBezTo>
                        <a:cubicBezTo>
                          <a:pt x="88342" y="66410"/>
                          <a:pt x="90628" y="66696"/>
                          <a:pt x="89961" y="66029"/>
                        </a:cubicBezTo>
                        <a:cubicBezTo>
                          <a:pt x="89009" y="65172"/>
                          <a:pt x="85008" y="63458"/>
                          <a:pt x="83960" y="63172"/>
                        </a:cubicBezTo>
                        <a:cubicBezTo>
                          <a:pt x="81770" y="63077"/>
                          <a:pt x="81865" y="62601"/>
                          <a:pt x="81008" y="61362"/>
                        </a:cubicBezTo>
                        <a:cubicBezTo>
                          <a:pt x="80912" y="61172"/>
                          <a:pt x="77769" y="61362"/>
                          <a:pt x="78436" y="61743"/>
                        </a:cubicBezTo>
                        <a:cubicBezTo>
                          <a:pt x="77293" y="61077"/>
                          <a:pt x="77674" y="60315"/>
                          <a:pt x="77483" y="60029"/>
                        </a:cubicBezTo>
                        <a:cubicBezTo>
                          <a:pt x="76912" y="59267"/>
                          <a:pt x="74340" y="58219"/>
                          <a:pt x="73197" y="57743"/>
                        </a:cubicBezTo>
                        <a:cubicBezTo>
                          <a:pt x="71864" y="57171"/>
                          <a:pt x="65196" y="54028"/>
                          <a:pt x="67006" y="54028"/>
                        </a:cubicBezTo>
                        <a:cubicBezTo>
                          <a:pt x="69197" y="54028"/>
                          <a:pt x="62339" y="51552"/>
                          <a:pt x="61005" y="50790"/>
                        </a:cubicBezTo>
                        <a:cubicBezTo>
                          <a:pt x="57481" y="48980"/>
                          <a:pt x="59481" y="47456"/>
                          <a:pt x="56052" y="46408"/>
                        </a:cubicBezTo>
                        <a:cubicBezTo>
                          <a:pt x="55576" y="47170"/>
                          <a:pt x="59481" y="50885"/>
                          <a:pt x="61196" y="52504"/>
                        </a:cubicBezTo>
                        <a:cubicBezTo>
                          <a:pt x="61386" y="52694"/>
                          <a:pt x="64434" y="55552"/>
                          <a:pt x="64625" y="55266"/>
                        </a:cubicBezTo>
                        <a:cubicBezTo>
                          <a:pt x="65958" y="55647"/>
                          <a:pt x="66530" y="55933"/>
                          <a:pt x="67958" y="56981"/>
                        </a:cubicBezTo>
                        <a:cubicBezTo>
                          <a:pt x="69673" y="58314"/>
                          <a:pt x="71959" y="60029"/>
                          <a:pt x="74340" y="60886"/>
                        </a:cubicBezTo>
                        <a:cubicBezTo>
                          <a:pt x="76340" y="61648"/>
                          <a:pt x="76626" y="61362"/>
                          <a:pt x="78245" y="62791"/>
                        </a:cubicBezTo>
                        <a:cubicBezTo>
                          <a:pt x="81008" y="64315"/>
                          <a:pt x="86437" y="65934"/>
                          <a:pt x="85675" y="67077"/>
                        </a:cubicBezTo>
                        <a:cubicBezTo>
                          <a:pt x="86246" y="66220"/>
                          <a:pt x="91581" y="69935"/>
                          <a:pt x="93676" y="70887"/>
                        </a:cubicBezTo>
                        <a:cubicBezTo>
                          <a:pt x="95962" y="71935"/>
                          <a:pt x="94343" y="70602"/>
                          <a:pt x="96057" y="71173"/>
                        </a:cubicBezTo>
                        <a:cubicBezTo>
                          <a:pt x="97581" y="71649"/>
                          <a:pt x="98153" y="72887"/>
                          <a:pt x="98057" y="73078"/>
                        </a:cubicBezTo>
                        <a:cubicBezTo>
                          <a:pt x="97391" y="74126"/>
                          <a:pt x="101391" y="75174"/>
                          <a:pt x="103773" y="76317"/>
                        </a:cubicBezTo>
                        <a:cubicBezTo>
                          <a:pt x="104820" y="76793"/>
                          <a:pt x="112726" y="81269"/>
                          <a:pt x="112059" y="81079"/>
                        </a:cubicBezTo>
                        <a:cubicBezTo>
                          <a:pt x="112821" y="81269"/>
                          <a:pt x="110631" y="80317"/>
                          <a:pt x="111964" y="80603"/>
                        </a:cubicBezTo>
                        <a:cubicBezTo>
                          <a:pt x="112631" y="80698"/>
                          <a:pt x="114059" y="81460"/>
                          <a:pt x="114821" y="81936"/>
                        </a:cubicBezTo>
                        <a:cubicBezTo>
                          <a:pt x="116060" y="82603"/>
                          <a:pt x="118250" y="83651"/>
                          <a:pt x="119012" y="84413"/>
                        </a:cubicBezTo>
                        <a:cubicBezTo>
                          <a:pt x="119774" y="85079"/>
                          <a:pt x="119393" y="85365"/>
                          <a:pt x="121489" y="86127"/>
                        </a:cubicBezTo>
                        <a:cubicBezTo>
                          <a:pt x="123013" y="86699"/>
                          <a:pt x="123394" y="86318"/>
                          <a:pt x="124537" y="86699"/>
                        </a:cubicBezTo>
                        <a:cubicBezTo>
                          <a:pt x="126537" y="87461"/>
                          <a:pt x="129014" y="89461"/>
                          <a:pt x="130538" y="90509"/>
                        </a:cubicBezTo>
                        <a:cubicBezTo>
                          <a:pt x="132348" y="91652"/>
                          <a:pt x="134348" y="92795"/>
                          <a:pt x="136443" y="93843"/>
                        </a:cubicBezTo>
                        <a:cubicBezTo>
                          <a:pt x="138539" y="94890"/>
                          <a:pt x="140634" y="95843"/>
                          <a:pt x="142634" y="96510"/>
                        </a:cubicBezTo>
                        <a:cubicBezTo>
                          <a:pt x="143587" y="96795"/>
                          <a:pt x="145682" y="97081"/>
                          <a:pt x="146635" y="97557"/>
                        </a:cubicBezTo>
                        <a:cubicBezTo>
                          <a:pt x="146349" y="97462"/>
                          <a:pt x="145111" y="97652"/>
                          <a:pt x="145301" y="97938"/>
                        </a:cubicBezTo>
                        <a:cubicBezTo>
                          <a:pt x="145682" y="98415"/>
                          <a:pt x="149492" y="100129"/>
                          <a:pt x="150350" y="100415"/>
                        </a:cubicBezTo>
                        <a:cubicBezTo>
                          <a:pt x="151874" y="100986"/>
                          <a:pt x="151302" y="100224"/>
                          <a:pt x="153112" y="101082"/>
                        </a:cubicBezTo>
                        <a:cubicBezTo>
                          <a:pt x="154541" y="101748"/>
                          <a:pt x="156065" y="102510"/>
                          <a:pt x="157398" y="103272"/>
                        </a:cubicBezTo>
                        <a:cubicBezTo>
                          <a:pt x="161113" y="105463"/>
                          <a:pt x="160827" y="106130"/>
                          <a:pt x="165209" y="107654"/>
                        </a:cubicBezTo>
                        <a:cubicBezTo>
                          <a:pt x="167114" y="108035"/>
                          <a:pt x="168924" y="108987"/>
                          <a:pt x="171114" y="110035"/>
                        </a:cubicBezTo>
                        <a:cubicBezTo>
                          <a:pt x="172067" y="110511"/>
                          <a:pt x="172924" y="109940"/>
                          <a:pt x="175019" y="110987"/>
                        </a:cubicBezTo>
                        <a:cubicBezTo>
                          <a:pt x="175019" y="111273"/>
                          <a:pt x="173115" y="111464"/>
                          <a:pt x="175591" y="112321"/>
                        </a:cubicBezTo>
                        <a:cubicBezTo>
                          <a:pt x="177210" y="112893"/>
                          <a:pt x="178353" y="112893"/>
                          <a:pt x="179687" y="113178"/>
                        </a:cubicBezTo>
                        <a:cubicBezTo>
                          <a:pt x="176448" y="112511"/>
                          <a:pt x="183306" y="115369"/>
                          <a:pt x="184449" y="116036"/>
                        </a:cubicBezTo>
                        <a:cubicBezTo>
                          <a:pt x="186545" y="117179"/>
                          <a:pt x="184164" y="116798"/>
                          <a:pt x="186831" y="118036"/>
                        </a:cubicBezTo>
                        <a:cubicBezTo>
                          <a:pt x="189402" y="119179"/>
                          <a:pt x="190450" y="117369"/>
                          <a:pt x="187211" y="115941"/>
                        </a:cubicBezTo>
                        <a:lnTo>
                          <a:pt x="189402" y="116893"/>
                        </a:lnTo>
                        <a:cubicBezTo>
                          <a:pt x="191402" y="118036"/>
                          <a:pt x="194450" y="118417"/>
                          <a:pt x="191402" y="116893"/>
                        </a:cubicBezTo>
                        <a:close/>
                        <a:moveTo>
                          <a:pt x="321800" y="169281"/>
                        </a:moveTo>
                        <a:cubicBezTo>
                          <a:pt x="319895" y="168042"/>
                          <a:pt x="318752" y="167757"/>
                          <a:pt x="318371" y="168519"/>
                        </a:cubicBezTo>
                        <a:lnTo>
                          <a:pt x="319990" y="169090"/>
                        </a:lnTo>
                        <a:lnTo>
                          <a:pt x="321800" y="169281"/>
                        </a:lnTo>
                        <a:close/>
                        <a:moveTo>
                          <a:pt x="522682" y="227288"/>
                        </a:moveTo>
                        <a:cubicBezTo>
                          <a:pt x="519158" y="225573"/>
                          <a:pt x="518300" y="226716"/>
                          <a:pt x="520872" y="227288"/>
                        </a:cubicBezTo>
                        <a:lnTo>
                          <a:pt x="522682" y="227288"/>
                        </a:lnTo>
                        <a:close/>
                        <a:moveTo>
                          <a:pt x="212453" y="127847"/>
                        </a:moveTo>
                        <a:cubicBezTo>
                          <a:pt x="210167" y="126799"/>
                          <a:pt x="210833" y="126227"/>
                          <a:pt x="212834" y="127085"/>
                        </a:cubicBezTo>
                        <a:cubicBezTo>
                          <a:pt x="213786" y="127847"/>
                          <a:pt x="215120" y="128894"/>
                          <a:pt x="212453" y="127847"/>
                        </a:cubicBezTo>
                        <a:close/>
                        <a:moveTo>
                          <a:pt x="271508" y="151469"/>
                        </a:moveTo>
                        <a:cubicBezTo>
                          <a:pt x="271317" y="151850"/>
                          <a:pt x="269412" y="151469"/>
                          <a:pt x="268174" y="150516"/>
                        </a:cubicBezTo>
                        <a:cubicBezTo>
                          <a:pt x="266459" y="149278"/>
                          <a:pt x="266555" y="147944"/>
                          <a:pt x="270269" y="150040"/>
                        </a:cubicBezTo>
                        <a:cubicBezTo>
                          <a:pt x="271032" y="150516"/>
                          <a:pt x="271698" y="151183"/>
                          <a:pt x="271508" y="151469"/>
                        </a:cubicBezTo>
                        <a:close/>
                        <a:moveTo>
                          <a:pt x="366662" y="186235"/>
                        </a:moveTo>
                        <a:lnTo>
                          <a:pt x="367139" y="185092"/>
                        </a:lnTo>
                        <a:cubicBezTo>
                          <a:pt x="368282" y="185759"/>
                          <a:pt x="369710" y="187187"/>
                          <a:pt x="366662" y="186235"/>
                        </a:cubicBezTo>
                        <a:close/>
                        <a:moveTo>
                          <a:pt x="417431" y="202237"/>
                        </a:moveTo>
                        <a:cubicBezTo>
                          <a:pt x="414954" y="201570"/>
                          <a:pt x="415621" y="200903"/>
                          <a:pt x="417716" y="201475"/>
                        </a:cubicBezTo>
                        <a:cubicBezTo>
                          <a:pt x="418669" y="201951"/>
                          <a:pt x="420193" y="202904"/>
                          <a:pt x="417431" y="202237"/>
                        </a:cubicBezTo>
                        <a:close/>
                        <a:moveTo>
                          <a:pt x="438862" y="208428"/>
                        </a:moveTo>
                        <a:cubicBezTo>
                          <a:pt x="436385" y="207761"/>
                          <a:pt x="437052" y="207095"/>
                          <a:pt x="439148" y="207666"/>
                        </a:cubicBezTo>
                        <a:cubicBezTo>
                          <a:pt x="442958" y="208714"/>
                          <a:pt x="442862" y="209571"/>
                          <a:pt x="438862" y="208428"/>
                        </a:cubicBezTo>
                        <a:close/>
                        <a:moveTo>
                          <a:pt x="767760" y="256910"/>
                        </a:moveTo>
                        <a:cubicBezTo>
                          <a:pt x="770046" y="257006"/>
                          <a:pt x="771284" y="253958"/>
                          <a:pt x="767760" y="253672"/>
                        </a:cubicBezTo>
                        <a:cubicBezTo>
                          <a:pt x="766522" y="253577"/>
                          <a:pt x="761759" y="253196"/>
                          <a:pt x="761188" y="253482"/>
                        </a:cubicBezTo>
                        <a:cubicBezTo>
                          <a:pt x="759854" y="254053"/>
                          <a:pt x="759950" y="254625"/>
                          <a:pt x="755854" y="253958"/>
                        </a:cubicBezTo>
                        <a:cubicBezTo>
                          <a:pt x="752425" y="253577"/>
                          <a:pt x="748520" y="253291"/>
                          <a:pt x="744995" y="253291"/>
                        </a:cubicBezTo>
                        <a:cubicBezTo>
                          <a:pt x="742709" y="253291"/>
                          <a:pt x="740900" y="254148"/>
                          <a:pt x="739185" y="253958"/>
                        </a:cubicBezTo>
                        <a:cubicBezTo>
                          <a:pt x="736328" y="253672"/>
                          <a:pt x="736042" y="252434"/>
                          <a:pt x="732613" y="252148"/>
                        </a:cubicBezTo>
                        <a:cubicBezTo>
                          <a:pt x="730613" y="251958"/>
                          <a:pt x="732041" y="252910"/>
                          <a:pt x="731851" y="253101"/>
                        </a:cubicBezTo>
                        <a:cubicBezTo>
                          <a:pt x="730136" y="253005"/>
                          <a:pt x="729374" y="251862"/>
                          <a:pt x="727469" y="252148"/>
                        </a:cubicBezTo>
                        <a:cubicBezTo>
                          <a:pt x="726993" y="252243"/>
                          <a:pt x="726231" y="254339"/>
                          <a:pt x="723374" y="253482"/>
                        </a:cubicBezTo>
                        <a:cubicBezTo>
                          <a:pt x="722135" y="253101"/>
                          <a:pt x="723564" y="252624"/>
                          <a:pt x="721088" y="252243"/>
                        </a:cubicBezTo>
                        <a:cubicBezTo>
                          <a:pt x="720135" y="252053"/>
                          <a:pt x="718325" y="252053"/>
                          <a:pt x="717278" y="252053"/>
                        </a:cubicBezTo>
                        <a:cubicBezTo>
                          <a:pt x="714516" y="252148"/>
                          <a:pt x="717944" y="253291"/>
                          <a:pt x="712896" y="253101"/>
                        </a:cubicBezTo>
                        <a:cubicBezTo>
                          <a:pt x="713182" y="252624"/>
                          <a:pt x="712706" y="252148"/>
                          <a:pt x="711277" y="251767"/>
                        </a:cubicBezTo>
                        <a:cubicBezTo>
                          <a:pt x="709372" y="251481"/>
                          <a:pt x="706229" y="251005"/>
                          <a:pt x="706133" y="251862"/>
                        </a:cubicBezTo>
                        <a:cubicBezTo>
                          <a:pt x="706229" y="250815"/>
                          <a:pt x="703466" y="250910"/>
                          <a:pt x="700990" y="251386"/>
                        </a:cubicBezTo>
                        <a:cubicBezTo>
                          <a:pt x="701085" y="250719"/>
                          <a:pt x="689655" y="250815"/>
                          <a:pt x="688322" y="250529"/>
                        </a:cubicBezTo>
                        <a:cubicBezTo>
                          <a:pt x="693560" y="251100"/>
                          <a:pt x="692799" y="252053"/>
                          <a:pt x="687655" y="251195"/>
                        </a:cubicBezTo>
                        <a:cubicBezTo>
                          <a:pt x="684226" y="250624"/>
                          <a:pt x="680607" y="250148"/>
                          <a:pt x="677082" y="249767"/>
                        </a:cubicBezTo>
                        <a:cubicBezTo>
                          <a:pt x="676987" y="250719"/>
                          <a:pt x="686036" y="251767"/>
                          <a:pt x="688893" y="252243"/>
                        </a:cubicBezTo>
                        <a:lnTo>
                          <a:pt x="680607" y="251386"/>
                        </a:lnTo>
                        <a:cubicBezTo>
                          <a:pt x="678797" y="251195"/>
                          <a:pt x="675939" y="250815"/>
                          <a:pt x="675082" y="250243"/>
                        </a:cubicBezTo>
                        <a:cubicBezTo>
                          <a:pt x="674320" y="249671"/>
                          <a:pt x="676320" y="249671"/>
                          <a:pt x="674129" y="249100"/>
                        </a:cubicBezTo>
                        <a:cubicBezTo>
                          <a:pt x="669558" y="248052"/>
                          <a:pt x="668129" y="249005"/>
                          <a:pt x="663842" y="248624"/>
                        </a:cubicBezTo>
                        <a:cubicBezTo>
                          <a:pt x="660033" y="248243"/>
                          <a:pt x="657556" y="247576"/>
                          <a:pt x="655175" y="246719"/>
                        </a:cubicBezTo>
                        <a:cubicBezTo>
                          <a:pt x="655079" y="247290"/>
                          <a:pt x="652127" y="247671"/>
                          <a:pt x="650317" y="247671"/>
                        </a:cubicBezTo>
                        <a:cubicBezTo>
                          <a:pt x="647459" y="247767"/>
                          <a:pt x="648888" y="247004"/>
                          <a:pt x="648031" y="246909"/>
                        </a:cubicBezTo>
                        <a:cubicBezTo>
                          <a:pt x="646126" y="246719"/>
                          <a:pt x="646412" y="247385"/>
                          <a:pt x="646412" y="247671"/>
                        </a:cubicBezTo>
                        <a:cubicBezTo>
                          <a:pt x="646412" y="247385"/>
                          <a:pt x="647841" y="246624"/>
                          <a:pt x="646888" y="246338"/>
                        </a:cubicBezTo>
                        <a:cubicBezTo>
                          <a:pt x="645269" y="245861"/>
                          <a:pt x="641649" y="245671"/>
                          <a:pt x="639935" y="245576"/>
                        </a:cubicBezTo>
                        <a:cubicBezTo>
                          <a:pt x="637934" y="245481"/>
                          <a:pt x="634410" y="245195"/>
                          <a:pt x="633172" y="245481"/>
                        </a:cubicBezTo>
                        <a:cubicBezTo>
                          <a:pt x="632315" y="245671"/>
                          <a:pt x="632219" y="245861"/>
                          <a:pt x="630315" y="245576"/>
                        </a:cubicBezTo>
                        <a:cubicBezTo>
                          <a:pt x="629267" y="245385"/>
                          <a:pt x="628314" y="245195"/>
                          <a:pt x="627933" y="244909"/>
                        </a:cubicBezTo>
                        <a:cubicBezTo>
                          <a:pt x="627552" y="244528"/>
                          <a:pt x="627171" y="244623"/>
                          <a:pt x="625647" y="244433"/>
                        </a:cubicBezTo>
                        <a:cubicBezTo>
                          <a:pt x="623647" y="244242"/>
                          <a:pt x="621742" y="244528"/>
                          <a:pt x="619646" y="244337"/>
                        </a:cubicBezTo>
                        <a:cubicBezTo>
                          <a:pt x="617551" y="244147"/>
                          <a:pt x="615360" y="243766"/>
                          <a:pt x="613265" y="243385"/>
                        </a:cubicBezTo>
                        <a:cubicBezTo>
                          <a:pt x="611931" y="243099"/>
                          <a:pt x="610121" y="242337"/>
                          <a:pt x="609359" y="242147"/>
                        </a:cubicBezTo>
                        <a:cubicBezTo>
                          <a:pt x="608883" y="242052"/>
                          <a:pt x="609550" y="242528"/>
                          <a:pt x="608978" y="242433"/>
                        </a:cubicBezTo>
                        <a:lnTo>
                          <a:pt x="607264" y="242147"/>
                        </a:lnTo>
                        <a:lnTo>
                          <a:pt x="599073" y="240813"/>
                        </a:lnTo>
                        <a:cubicBezTo>
                          <a:pt x="596310" y="240337"/>
                          <a:pt x="590595" y="239194"/>
                          <a:pt x="590405" y="240051"/>
                        </a:cubicBezTo>
                        <a:cubicBezTo>
                          <a:pt x="590595" y="239385"/>
                          <a:pt x="584785" y="238337"/>
                          <a:pt x="582594" y="237956"/>
                        </a:cubicBezTo>
                        <a:cubicBezTo>
                          <a:pt x="579451" y="237479"/>
                          <a:pt x="578975" y="237956"/>
                          <a:pt x="575927" y="237384"/>
                        </a:cubicBezTo>
                        <a:cubicBezTo>
                          <a:pt x="574689" y="237099"/>
                          <a:pt x="575736" y="236718"/>
                          <a:pt x="574498" y="236336"/>
                        </a:cubicBezTo>
                        <a:cubicBezTo>
                          <a:pt x="573355" y="235956"/>
                          <a:pt x="571831" y="235765"/>
                          <a:pt x="570498" y="235575"/>
                        </a:cubicBezTo>
                        <a:cubicBezTo>
                          <a:pt x="568878" y="235384"/>
                          <a:pt x="567068" y="235194"/>
                          <a:pt x="565640" y="235098"/>
                        </a:cubicBezTo>
                        <a:cubicBezTo>
                          <a:pt x="564687" y="235098"/>
                          <a:pt x="565068" y="235575"/>
                          <a:pt x="565068" y="235765"/>
                        </a:cubicBezTo>
                        <a:cubicBezTo>
                          <a:pt x="565354" y="234717"/>
                          <a:pt x="561163" y="234908"/>
                          <a:pt x="559353" y="234527"/>
                        </a:cubicBezTo>
                        <a:cubicBezTo>
                          <a:pt x="557067" y="234146"/>
                          <a:pt x="560210" y="233003"/>
                          <a:pt x="556782" y="232622"/>
                        </a:cubicBezTo>
                        <a:cubicBezTo>
                          <a:pt x="552686" y="232241"/>
                          <a:pt x="554115" y="233765"/>
                          <a:pt x="552591" y="234241"/>
                        </a:cubicBezTo>
                        <a:cubicBezTo>
                          <a:pt x="551352" y="234622"/>
                          <a:pt x="548114" y="232622"/>
                          <a:pt x="548304" y="232527"/>
                        </a:cubicBezTo>
                        <a:cubicBezTo>
                          <a:pt x="547542" y="232717"/>
                          <a:pt x="548114" y="233003"/>
                          <a:pt x="546018" y="232622"/>
                        </a:cubicBezTo>
                        <a:cubicBezTo>
                          <a:pt x="545447" y="232527"/>
                          <a:pt x="543827" y="232050"/>
                          <a:pt x="543351" y="232050"/>
                        </a:cubicBezTo>
                        <a:cubicBezTo>
                          <a:pt x="542684" y="232050"/>
                          <a:pt x="543256" y="232431"/>
                          <a:pt x="542684" y="232527"/>
                        </a:cubicBezTo>
                        <a:cubicBezTo>
                          <a:pt x="542018" y="232622"/>
                          <a:pt x="540494" y="232241"/>
                          <a:pt x="539541" y="232050"/>
                        </a:cubicBezTo>
                        <a:cubicBezTo>
                          <a:pt x="539827" y="231574"/>
                          <a:pt x="539541" y="231193"/>
                          <a:pt x="537160" y="230812"/>
                        </a:cubicBezTo>
                        <a:cubicBezTo>
                          <a:pt x="533921" y="230336"/>
                          <a:pt x="533255" y="230431"/>
                          <a:pt x="533064" y="229478"/>
                        </a:cubicBezTo>
                        <a:cubicBezTo>
                          <a:pt x="532969" y="229193"/>
                          <a:pt x="528683" y="228240"/>
                          <a:pt x="528207" y="228335"/>
                        </a:cubicBezTo>
                        <a:cubicBezTo>
                          <a:pt x="527444" y="228526"/>
                          <a:pt x="528778" y="228907"/>
                          <a:pt x="526873" y="228621"/>
                        </a:cubicBezTo>
                        <a:cubicBezTo>
                          <a:pt x="524682" y="228240"/>
                          <a:pt x="522301" y="227669"/>
                          <a:pt x="520206" y="227097"/>
                        </a:cubicBezTo>
                        <a:cubicBezTo>
                          <a:pt x="517919" y="226526"/>
                          <a:pt x="517729" y="226050"/>
                          <a:pt x="515824" y="225383"/>
                        </a:cubicBezTo>
                        <a:cubicBezTo>
                          <a:pt x="514109" y="224811"/>
                          <a:pt x="511252" y="224144"/>
                          <a:pt x="509633" y="224144"/>
                        </a:cubicBezTo>
                        <a:cubicBezTo>
                          <a:pt x="507442" y="224144"/>
                          <a:pt x="502965" y="222240"/>
                          <a:pt x="503251" y="222240"/>
                        </a:cubicBezTo>
                        <a:cubicBezTo>
                          <a:pt x="500584" y="222240"/>
                          <a:pt x="505632" y="224144"/>
                          <a:pt x="505537" y="224430"/>
                        </a:cubicBezTo>
                        <a:cubicBezTo>
                          <a:pt x="505537" y="224526"/>
                          <a:pt x="502679" y="223954"/>
                          <a:pt x="502679" y="223668"/>
                        </a:cubicBezTo>
                        <a:cubicBezTo>
                          <a:pt x="502584" y="223192"/>
                          <a:pt x="499632" y="222716"/>
                          <a:pt x="498107" y="222525"/>
                        </a:cubicBezTo>
                        <a:cubicBezTo>
                          <a:pt x="494869" y="222240"/>
                          <a:pt x="496488" y="221763"/>
                          <a:pt x="494869" y="220906"/>
                        </a:cubicBezTo>
                        <a:cubicBezTo>
                          <a:pt x="493821" y="220335"/>
                          <a:pt x="493250" y="220811"/>
                          <a:pt x="492869" y="220811"/>
                        </a:cubicBezTo>
                        <a:cubicBezTo>
                          <a:pt x="492774" y="221192"/>
                          <a:pt x="490487" y="220716"/>
                          <a:pt x="489249" y="220430"/>
                        </a:cubicBezTo>
                        <a:cubicBezTo>
                          <a:pt x="485916" y="219763"/>
                          <a:pt x="485534" y="219382"/>
                          <a:pt x="482582" y="219382"/>
                        </a:cubicBezTo>
                        <a:cubicBezTo>
                          <a:pt x="482296" y="219382"/>
                          <a:pt x="480105" y="219192"/>
                          <a:pt x="479819" y="219001"/>
                        </a:cubicBezTo>
                        <a:cubicBezTo>
                          <a:pt x="478962" y="218620"/>
                          <a:pt x="483249" y="218525"/>
                          <a:pt x="479915" y="217572"/>
                        </a:cubicBezTo>
                        <a:cubicBezTo>
                          <a:pt x="476771" y="216525"/>
                          <a:pt x="472961" y="215667"/>
                          <a:pt x="469723" y="214715"/>
                        </a:cubicBezTo>
                        <a:cubicBezTo>
                          <a:pt x="470104" y="214810"/>
                          <a:pt x="472581" y="215477"/>
                          <a:pt x="472295" y="215762"/>
                        </a:cubicBezTo>
                        <a:cubicBezTo>
                          <a:pt x="472104" y="215953"/>
                          <a:pt x="467056" y="214334"/>
                          <a:pt x="466961" y="214715"/>
                        </a:cubicBezTo>
                        <a:cubicBezTo>
                          <a:pt x="467056" y="214524"/>
                          <a:pt x="470961" y="216239"/>
                          <a:pt x="470009" y="216048"/>
                        </a:cubicBezTo>
                        <a:cubicBezTo>
                          <a:pt x="467627" y="215572"/>
                          <a:pt x="464008" y="215477"/>
                          <a:pt x="464294" y="214524"/>
                        </a:cubicBezTo>
                        <a:cubicBezTo>
                          <a:pt x="464960" y="214429"/>
                          <a:pt x="466103" y="214334"/>
                          <a:pt x="464294" y="213762"/>
                        </a:cubicBezTo>
                        <a:cubicBezTo>
                          <a:pt x="461627" y="212905"/>
                          <a:pt x="457721" y="211762"/>
                          <a:pt x="454959" y="211191"/>
                        </a:cubicBezTo>
                        <a:cubicBezTo>
                          <a:pt x="452768" y="210714"/>
                          <a:pt x="454578" y="211952"/>
                          <a:pt x="454197" y="212238"/>
                        </a:cubicBezTo>
                        <a:cubicBezTo>
                          <a:pt x="452768" y="211857"/>
                          <a:pt x="447720" y="210048"/>
                          <a:pt x="447053" y="209476"/>
                        </a:cubicBezTo>
                        <a:cubicBezTo>
                          <a:pt x="446387" y="209000"/>
                          <a:pt x="450864" y="210048"/>
                          <a:pt x="451435" y="210143"/>
                        </a:cubicBezTo>
                        <a:cubicBezTo>
                          <a:pt x="449435" y="209571"/>
                          <a:pt x="445244" y="208619"/>
                          <a:pt x="443815" y="207857"/>
                        </a:cubicBezTo>
                        <a:cubicBezTo>
                          <a:pt x="442672" y="207190"/>
                          <a:pt x="443434" y="206619"/>
                          <a:pt x="443624" y="206237"/>
                        </a:cubicBezTo>
                        <a:cubicBezTo>
                          <a:pt x="442005" y="206523"/>
                          <a:pt x="440862" y="206904"/>
                          <a:pt x="438576" y="206904"/>
                        </a:cubicBezTo>
                        <a:cubicBezTo>
                          <a:pt x="437433" y="206904"/>
                          <a:pt x="435433" y="206142"/>
                          <a:pt x="433909" y="205952"/>
                        </a:cubicBezTo>
                        <a:cubicBezTo>
                          <a:pt x="433147" y="205857"/>
                          <a:pt x="431814" y="206142"/>
                          <a:pt x="430766" y="205476"/>
                        </a:cubicBezTo>
                        <a:cubicBezTo>
                          <a:pt x="429623" y="204618"/>
                          <a:pt x="432766" y="204809"/>
                          <a:pt x="432004" y="204047"/>
                        </a:cubicBezTo>
                        <a:cubicBezTo>
                          <a:pt x="431432" y="203380"/>
                          <a:pt x="428670" y="203094"/>
                          <a:pt x="427718" y="202999"/>
                        </a:cubicBezTo>
                        <a:cubicBezTo>
                          <a:pt x="426479" y="202904"/>
                          <a:pt x="426384" y="203094"/>
                          <a:pt x="424860" y="202809"/>
                        </a:cubicBezTo>
                        <a:cubicBezTo>
                          <a:pt x="423050" y="202332"/>
                          <a:pt x="421336" y="201951"/>
                          <a:pt x="419621" y="201475"/>
                        </a:cubicBezTo>
                        <a:cubicBezTo>
                          <a:pt x="415526" y="200427"/>
                          <a:pt x="409906" y="198427"/>
                          <a:pt x="406001" y="197665"/>
                        </a:cubicBezTo>
                        <a:cubicBezTo>
                          <a:pt x="405048" y="197475"/>
                          <a:pt x="404667" y="197856"/>
                          <a:pt x="403619" y="197284"/>
                        </a:cubicBezTo>
                        <a:cubicBezTo>
                          <a:pt x="402191" y="196617"/>
                          <a:pt x="402095" y="196046"/>
                          <a:pt x="400571" y="195379"/>
                        </a:cubicBezTo>
                        <a:cubicBezTo>
                          <a:pt x="397428" y="193950"/>
                          <a:pt x="392380" y="192141"/>
                          <a:pt x="388856" y="191474"/>
                        </a:cubicBezTo>
                        <a:cubicBezTo>
                          <a:pt x="388189" y="191378"/>
                          <a:pt x="386665" y="191474"/>
                          <a:pt x="386284" y="191283"/>
                        </a:cubicBezTo>
                        <a:cubicBezTo>
                          <a:pt x="385046" y="190712"/>
                          <a:pt x="386570" y="190331"/>
                          <a:pt x="384379" y="189664"/>
                        </a:cubicBezTo>
                        <a:cubicBezTo>
                          <a:pt x="384379" y="189664"/>
                          <a:pt x="383522" y="190140"/>
                          <a:pt x="381807" y="189569"/>
                        </a:cubicBezTo>
                        <a:cubicBezTo>
                          <a:pt x="380664" y="189188"/>
                          <a:pt x="379235" y="188711"/>
                          <a:pt x="378854" y="188997"/>
                        </a:cubicBezTo>
                        <a:cubicBezTo>
                          <a:pt x="378092" y="189569"/>
                          <a:pt x="377521" y="189378"/>
                          <a:pt x="375044" y="189188"/>
                        </a:cubicBezTo>
                        <a:cubicBezTo>
                          <a:pt x="374473" y="188807"/>
                          <a:pt x="372949" y="186902"/>
                          <a:pt x="373711" y="187283"/>
                        </a:cubicBezTo>
                        <a:cubicBezTo>
                          <a:pt x="374378" y="187569"/>
                          <a:pt x="375711" y="188331"/>
                          <a:pt x="376949" y="188331"/>
                        </a:cubicBezTo>
                        <a:cubicBezTo>
                          <a:pt x="377711" y="188331"/>
                          <a:pt x="377140" y="188045"/>
                          <a:pt x="376378" y="187759"/>
                        </a:cubicBezTo>
                        <a:cubicBezTo>
                          <a:pt x="374949" y="187187"/>
                          <a:pt x="370377" y="186426"/>
                          <a:pt x="369425" y="185473"/>
                        </a:cubicBezTo>
                        <a:cubicBezTo>
                          <a:pt x="368663" y="184711"/>
                          <a:pt x="360376" y="182806"/>
                          <a:pt x="357804" y="181949"/>
                        </a:cubicBezTo>
                        <a:cubicBezTo>
                          <a:pt x="357518" y="182616"/>
                          <a:pt x="359233" y="183092"/>
                          <a:pt x="358947" y="183663"/>
                        </a:cubicBezTo>
                        <a:cubicBezTo>
                          <a:pt x="357137" y="183092"/>
                          <a:pt x="355804" y="181853"/>
                          <a:pt x="354947" y="181663"/>
                        </a:cubicBezTo>
                        <a:cubicBezTo>
                          <a:pt x="353327" y="181282"/>
                          <a:pt x="351994" y="181568"/>
                          <a:pt x="350660" y="181473"/>
                        </a:cubicBezTo>
                        <a:cubicBezTo>
                          <a:pt x="350184" y="180806"/>
                          <a:pt x="342088" y="175091"/>
                          <a:pt x="341612" y="176424"/>
                        </a:cubicBezTo>
                        <a:cubicBezTo>
                          <a:pt x="342659" y="176901"/>
                          <a:pt x="343041" y="176805"/>
                          <a:pt x="343517" y="176901"/>
                        </a:cubicBezTo>
                        <a:cubicBezTo>
                          <a:pt x="344469" y="177091"/>
                          <a:pt x="342850" y="177567"/>
                          <a:pt x="342469" y="177472"/>
                        </a:cubicBezTo>
                        <a:cubicBezTo>
                          <a:pt x="341612" y="177377"/>
                          <a:pt x="340183" y="176996"/>
                          <a:pt x="339135" y="176519"/>
                        </a:cubicBezTo>
                        <a:cubicBezTo>
                          <a:pt x="336373" y="175377"/>
                          <a:pt x="339897" y="175472"/>
                          <a:pt x="336659" y="174138"/>
                        </a:cubicBezTo>
                        <a:cubicBezTo>
                          <a:pt x="335230" y="173567"/>
                          <a:pt x="332944" y="172710"/>
                          <a:pt x="331515" y="172233"/>
                        </a:cubicBezTo>
                        <a:cubicBezTo>
                          <a:pt x="329610" y="171757"/>
                          <a:pt x="330753" y="172710"/>
                          <a:pt x="328182" y="171852"/>
                        </a:cubicBezTo>
                        <a:cubicBezTo>
                          <a:pt x="326467" y="171281"/>
                          <a:pt x="325324" y="170900"/>
                          <a:pt x="325515" y="170424"/>
                        </a:cubicBezTo>
                        <a:cubicBezTo>
                          <a:pt x="325800" y="170424"/>
                          <a:pt x="326848" y="170424"/>
                          <a:pt x="326657" y="170233"/>
                        </a:cubicBezTo>
                        <a:cubicBezTo>
                          <a:pt x="326467" y="169947"/>
                          <a:pt x="318466" y="169090"/>
                          <a:pt x="317514" y="168042"/>
                        </a:cubicBezTo>
                        <a:cubicBezTo>
                          <a:pt x="316751" y="167280"/>
                          <a:pt x="317704" y="167090"/>
                          <a:pt x="314751" y="165947"/>
                        </a:cubicBezTo>
                        <a:cubicBezTo>
                          <a:pt x="314084" y="165661"/>
                          <a:pt x="310941" y="164709"/>
                          <a:pt x="310370" y="164518"/>
                        </a:cubicBezTo>
                        <a:cubicBezTo>
                          <a:pt x="310846" y="164613"/>
                          <a:pt x="316180" y="167852"/>
                          <a:pt x="313513" y="166804"/>
                        </a:cubicBezTo>
                        <a:cubicBezTo>
                          <a:pt x="311322" y="165947"/>
                          <a:pt x="309417" y="164994"/>
                          <a:pt x="307131" y="164232"/>
                        </a:cubicBezTo>
                        <a:lnTo>
                          <a:pt x="303607" y="162994"/>
                        </a:lnTo>
                        <a:cubicBezTo>
                          <a:pt x="302845" y="162613"/>
                          <a:pt x="302464" y="162518"/>
                          <a:pt x="302369" y="162708"/>
                        </a:cubicBezTo>
                        <a:cubicBezTo>
                          <a:pt x="301416" y="162423"/>
                          <a:pt x="303512" y="162137"/>
                          <a:pt x="303416" y="161946"/>
                        </a:cubicBezTo>
                        <a:cubicBezTo>
                          <a:pt x="303226" y="161470"/>
                          <a:pt x="300845" y="161089"/>
                          <a:pt x="300368" y="161089"/>
                        </a:cubicBezTo>
                        <a:cubicBezTo>
                          <a:pt x="299702" y="161089"/>
                          <a:pt x="298273" y="161089"/>
                          <a:pt x="297035" y="160422"/>
                        </a:cubicBezTo>
                        <a:cubicBezTo>
                          <a:pt x="295892" y="159756"/>
                          <a:pt x="297035" y="159756"/>
                          <a:pt x="296558" y="159279"/>
                        </a:cubicBezTo>
                        <a:cubicBezTo>
                          <a:pt x="297130" y="159946"/>
                          <a:pt x="292177" y="158898"/>
                          <a:pt x="291034" y="158422"/>
                        </a:cubicBezTo>
                        <a:cubicBezTo>
                          <a:pt x="289796" y="158041"/>
                          <a:pt x="288272" y="157469"/>
                          <a:pt x="287129" y="156898"/>
                        </a:cubicBezTo>
                        <a:cubicBezTo>
                          <a:pt x="286081" y="156327"/>
                          <a:pt x="286843" y="156327"/>
                          <a:pt x="285700" y="155850"/>
                        </a:cubicBezTo>
                        <a:cubicBezTo>
                          <a:pt x="284748" y="155374"/>
                          <a:pt x="280557" y="153564"/>
                          <a:pt x="280271" y="153850"/>
                        </a:cubicBezTo>
                        <a:cubicBezTo>
                          <a:pt x="279985" y="154136"/>
                          <a:pt x="279604" y="154231"/>
                          <a:pt x="277985" y="153564"/>
                        </a:cubicBezTo>
                        <a:cubicBezTo>
                          <a:pt x="277985" y="153564"/>
                          <a:pt x="275603" y="152612"/>
                          <a:pt x="275603" y="152517"/>
                        </a:cubicBezTo>
                        <a:cubicBezTo>
                          <a:pt x="275699" y="152326"/>
                          <a:pt x="280366" y="153278"/>
                          <a:pt x="277604" y="151945"/>
                        </a:cubicBezTo>
                        <a:cubicBezTo>
                          <a:pt x="275223" y="150802"/>
                          <a:pt x="273984" y="151278"/>
                          <a:pt x="271698" y="149945"/>
                        </a:cubicBezTo>
                        <a:cubicBezTo>
                          <a:pt x="269126" y="148421"/>
                          <a:pt x="267126" y="148135"/>
                          <a:pt x="264745" y="147563"/>
                        </a:cubicBezTo>
                        <a:cubicBezTo>
                          <a:pt x="262935" y="147087"/>
                          <a:pt x="263411" y="147087"/>
                          <a:pt x="262459" y="146611"/>
                        </a:cubicBezTo>
                        <a:cubicBezTo>
                          <a:pt x="261792" y="146230"/>
                          <a:pt x="260268" y="145944"/>
                          <a:pt x="259506" y="145563"/>
                        </a:cubicBezTo>
                        <a:cubicBezTo>
                          <a:pt x="258554" y="145659"/>
                          <a:pt x="255315" y="144992"/>
                          <a:pt x="254744" y="143944"/>
                        </a:cubicBezTo>
                        <a:cubicBezTo>
                          <a:pt x="254649" y="143658"/>
                          <a:pt x="253982" y="141753"/>
                          <a:pt x="251982" y="141849"/>
                        </a:cubicBezTo>
                        <a:cubicBezTo>
                          <a:pt x="251029" y="141944"/>
                          <a:pt x="251124" y="142229"/>
                          <a:pt x="249029" y="141277"/>
                        </a:cubicBezTo>
                        <a:cubicBezTo>
                          <a:pt x="247886" y="140801"/>
                          <a:pt x="248838" y="140706"/>
                          <a:pt x="248362" y="140325"/>
                        </a:cubicBezTo>
                        <a:cubicBezTo>
                          <a:pt x="247790" y="139848"/>
                          <a:pt x="246362" y="139372"/>
                          <a:pt x="245504" y="138991"/>
                        </a:cubicBezTo>
                        <a:lnTo>
                          <a:pt x="245124" y="139753"/>
                        </a:lnTo>
                        <a:cubicBezTo>
                          <a:pt x="245885" y="140134"/>
                          <a:pt x="247028" y="140801"/>
                          <a:pt x="247219" y="141182"/>
                        </a:cubicBezTo>
                        <a:cubicBezTo>
                          <a:pt x="247600" y="141753"/>
                          <a:pt x="243790" y="140134"/>
                          <a:pt x="243218" y="139944"/>
                        </a:cubicBezTo>
                        <a:cubicBezTo>
                          <a:pt x="240551" y="138896"/>
                          <a:pt x="242075" y="138991"/>
                          <a:pt x="239885" y="137753"/>
                        </a:cubicBezTo>
                        <a:cubicBezTo>
                          <a:pt x="239504" y="137562"/>
                          <a:pt x="236170" y="135752"/>
                          <a:pt x="235789" y="135657"/>
                        </a:cubicBezTo>
                        <a:cubicBezTo>
                          <a:pt x="234741" y="135562"/>
                          <a:pt x="235694" y="136324"/>
                          <a:pt x="233408" y="135371"/>
                        </a:cubicBezTo>
                        <a:cubicBezTo>
                          <a:pt x="232265" y="134895"/>
                          <a:pt x="231122" y="134228"/>
                          <a:pt x="230550" y="134228"/>
                        </a:cubicBezTo>
                        <a:cubicBezTo>
                          <a:pt x="229121" y="134228"/>
                          <a:pt x="221978" y="130704"/>
                          <a:pt x="220073" y="129847"/>
                        </a:cubicBezTo>
                        <a:cubicBezTo>
                          <a:pt x="218168" y="128894"/>
                          <a:pt x="218644" y="128990"/>
                          <a:pt x="218073" y="128323"/>
                        </a:cubicBezTo>
                        <a:cubicBezTo>
                          <a:pt x="217596" y="127752"/>
                          <a:pt x="214739" y="126513"/>
                          <a:pt x="213596" y="126037"/>
                        </a:cubicBezTo>
                        <a:cubicBezTo>
                          <a:pt x="212262" y="125180"/>
                          <a:pt x="209881" y="124037"/>
                          <a:pt x="208928" y="124227"/>
                        </a:cubicBezTo>
                        <a:cubicBezTo>
                          <a:pt x="208357" y="124323"/>
                          <a:pt x="207404" y="123751"/>
                          <a:pt x="206071" y="123179"/>
                        </a:cubicBezTo>
                        <a:cubicBezTo>
                          <a:pt x="205214" y="122799"/>
                          <a:pt x="204928" y="122989"/>
                          <a:pt x="203690" y="122513"/>
                        </a:cubicBezTo>
                        <a:cubicBezTo>
                          <a:pt x="201690" y="121751"/>
                          <a:pt x="200546" y="120989"/>
                          <a:pt x="198737" y="120132"/>
                        </a:cubicBezTo>
                        <a:cubicBezTo>
                          <a:pt x="196641" y="119179"/>
                          <a:pt x="191021" y="118512"/>
                          <a:pt x="192545" y="119560"/>
                        </a:cubicBezTo>
                        <a:cubicBezTo>
                          <a:pt x="192450" y="119465"/>
                          <a:pt x="194641" y="120322"/>
                          <a:pt x="195022" y="120512"/>
                        </a:cubicBezTo>
                        <a:cubicBezTo>
                          <a:pt x="196165" y="121084"/>
                          <a:pt x="197403" y="121751"/>
                          <a:pt x="198165" y="122322"/>
                        </a:cubicBezTo>
                        <a:cubicBezTo>
                          <a:pt x="200642" y="123751"/>
                          <a:pt x="203499" y="125275"/>
                          <a:pt x="206452" y="126418"/>
                        </a:cubicBezTo>
                        <a:cubicBezTo>
                          <a:pt x="208548" y="127275"/>
                          <a:pt x="206928" y="125466"/>
                          <a:pt x="209786" y="126609"/>
                        </a:cubicBezTo>
                        <a:cubicBezTo>
                          <a:pt x="211691" y="127370"/>
                          <a:pt x="212834" y="128037"/>
                          <a:pt x="214072" y="128894"/>
                        </a:cubicBezTo>
                        <a:cubicBezTo>
                          <a:pt x="213882" y="129180"/>
                          <a:pt x="214072" y="129371"/>
                          <a:pt x="215501" y="129942"/>
                        </a:cubicBezTo>
                        <a:cubicBezTo>
                          <a:pt x="217882" y="130990"/>
                          <a:pt x="216644" y="130419"/>
                          <a:pt x="217501" y="130228"/>
                        </a:cubicBezTo>
                        <a:cubicBezTo>
                          <a:pt x="217882" y="130133"/>
                          <a:pt x="219692" y="130800"/>
                          <a:pt x="220358" y="131276"/>
                        </a:cubicBezTo>
                        <a:cubicBezTo>
                          <a:pt x="221787" y="132419"/>
                          <a:pt x="218549" y="131752"/>
                          <a:pt x="222168" y="133371"/>
                        </a:cubicBezTo>
                        <a:cubicBezTo>
                          <a:pt x="223407" y="133943"/>
                          <a:pt x="226550" y="134895"/>
                          <a:pt x="226740" y="134514"/>
                        </a:cubicBezTo>
                        <a:cubicBezTo>
                          <a:pt x="227407" y="134705"/>
                          <a:pt x="228455" y="135276"/>
                          <a:pt x="229217" y="135562"/>
                        </a:cubicBezTo>
                        <a:cubicBezTo>
                          <a:pt x="230169" y="135943"/>
                          <a:pt x="237027" y="138229"/>
                          <a:pt x="237408" y="138515"/>
                        </a:cubicBezTo>
                        <a:cubicBezTo>
                          <a:pt x="238456" y="139372"/>
                          <a:pt x="233598" y="138038"/>
                          <a:pt x="233503" y="138229"/>
                        </a:cubicBezTo>
                        <a:cubicBezTo>
                          <a:pt x="233598" y="138038"/>
                          <a:pt x="242171" y="141182"/>
                          <a:pt x="243218" y="141372"/>
                        </a:cubicBezTo>
                        <a:cubicBezTo>
                          <a:pt x="244838" y="141658"/>
                          <a:pt x="245885" y="142229"/>
                          <a:pt x="247314" y="143182"/>
                        </a:cubicBezTo>
                        <a:cubicBezTo>
                          <a:pt x="249410" y="144706"/>
                          <a:pt x="249410" y="144039"/>
                          <a:pt x="250934" y="144706"/>
                        </a:cubicBezTo>
                        <a:cubicBezTo>
                          <a:pt x="252648" y="145373"/>
                          <a:pt x="253124" y="145563"/>
                          <a:pt x="254172" y="146325"/>
                        </a:cubicBezTo>
                        <a:cubicBezTo>
                          <a:pt x="254553" y="146611"/>
                          <a:pt x="255029" y="146802"/>
                          <a:pt x="255601" y="146992"/>
                        </a:cubicBezTo>
                        <a:cubicBezTo>
                          <a:pt x="256839" y="147373"/>
                          <a:pt x="257887" y="147373"/>
                          <a:pt x="257030" y="146706"/>
                        </a:cubicBezTo>
                        <a:cubicBezTo>
                          <a:pt x="256649" y="146230"/>
                          <a:pt x="256649" y="145754"/>
                          <a:pt x="258363" y="146611"/>
                        </a:cubicBezTo>
                        <a:cubicBezTo>
                          <a:pt x="259887" y="147468"/>
                          <a:pt x="259982" y="147944"/>
                          <a:pt x="261507" y="148802"/>
                        </a:cubicBezTo>
                        <a:cubicBezTo>
                          <a:pt x="263031" y="149659"/>
                          <a:pt x="265031" y="150135"/>
                          <a:pt x="266555" y="150611"/>
                        </a:cubicBezTo>
                        <a:cubicBezTo>
                          <a:pt x="267793" y="151088"/>
                          <a:pt x="269031" y="151659"/>
                          <a:pt x="270079" y="152231"/>
                        </a:cubicBezTo>
                        <a:cubicBezTo>
                          <a:pt x="270365" y="152517"/>
                          <a:pt x="270746" y="152707"/>
                          <a:pt x="271222" y="152993"/>
                        </a:cubicBezTo>
                        <a:cubicBezTo>
                          <a:pt x="273222" y="153850"/>
                          <a:pt x="272841" y="153278"/>
                          <a:pt x="274937" y="154041"/>
                        </a:cubicBezTo>
                        <a:cubicBezTo>
                          <a:pt x="276270" y="154612"/>
                          <a:pt x="277127" y="155088"/>
                          <a:pt x="278461" y="155660"/>
                        </a:cubicBezTo>
                        <a:cubicBezTo>
                          <a:pt x="281509" y="156993"/>
                          <a:pt x="285509" y="158517"/>
                          <a:pt x="288272" y="159089"/>
                        </a:cubicBezTo>
                        <a:cubicBezTo>
                          <a:pt x="290177" y="159470"/>
                          <a:pt x="290748" y="159660"/>
                          <a:pt x="290462" y="160232"/>
                        </a:cubicBezTo>
                        <a:cubicBezTo>
                          <a:pt x="288748" y="159946"/>
                          <a:pt x="290843" y="160899"/>
                          <a:pt x="292082" y="161279"/>
                        </a:cubicBezTo>
                        <a:cubicBezTo>
                          <a:pt x="293796" y="161946"/>
                          <a:pt x="295892" y="162708"/>
                          <a:pt x="297511" y="163185"/>
                        </a:cubicBezTo>
                        <a:cubicBezTo>
                          <a:pt x="298749" y="163470"/>
                          <a:pt x="299987" y="163566"/>
                          <a:pt x="301797" y="164423"/>
                        </a:cubicBezTo>
                        <a:cubicBezTo>
                          <a:pt x="301511" y="164994"/>
                          <a:pt x="306083" y="166518"/>
                          <a:pt x="307607" y="166899"/>
                        </a:cubicBezTo>
                        <a:cubicBezTo>
                          <a:pt x="309132" y="167376"/>
                          <a:pt x="311703" y="167185"/>
                          <a:pt x="312179" y="167661"/>
                        </a:cubicBezTo>
                        <a:cubicBezTo>
                          <a:pt x="313513" y="168804"/>
                          <a:pt x="313894" y="169185"/>
                          <a:pt x="316847" y="170328"/>
                        </a:cubicBezTo>
                        <a:cubicBezTo>
                          <a:pt x="321133" y="171948"/>
                          <a:pt x="325705" y="173662"/>
                          <a:pt x="329991" y="175091"/>
                        </a:cubicBezTo>
                        <a:cubicBezTo>
                          <a:pt x="331515" y="175567"/>
                          <a:pt x="333134" y="176043"/>
                          <a:pt x="334754" y="176519"/>
                        </a:cubicBezTo>
                        <a:cubicBezTo>
                          <a:pt x="335706" y="176805"/>
                          <a:pt x="336564" y="176805"/>
                          <a:pt x="337325" y="177091"/>
                        </a:cubicBezTo>
                        <a:cubicBezTo>
                          <a:pt x="338564" y="177567"/>
                          <a:pt x="339421" y="178425"/>
                          <a:pt x="340278" y="178996"/>
                        </a:cubicBezTo>
                        <a:cubicBezTo>
                          <a:pt x="341421" y="179663"/>
                          <a:pt x="342945" y="180329"/>
                          <a:pt x="344374" y="180901"/>
                        </a:cubicBezTo>
                        <a:cubicBezTo>
                          <a:pt x="346374" y="181663"/>
                          <a:pt x="348184" y="182235"/>
                          <a:pt x="348374" y="181758"/>
                        </a:cubicBezTo>
                        <a:cubicBezTo>
                          <a:pt x="348184" y="182235"/>
                          <a:pt x="352946" y="182996"/>
                          <a:pt x="353994" y="183187"/>
                        </a:cubicBezTo>
                        <a:cubicBezTo>
                          <a:pt x="354566" y="183282"/>
                          <a:pt x="356852" y="184711"/>
                          <a:pt x="357995" y="185187"/>
                        </a:cubicBezTo>
                        <a:cubicBezTo>
                          <a:pt x="359709" y="185854"/>
                          <a:pt x="361900" y="186616"/>
                          <a:pt x="363710" y="187092"/>
                        </a:cubicBezTo>
                        <a:cubicBezTo>
                          <a:pt x="365329" y="187473"/>
                          <a:pt x="364853" y="186711"/>
                          <a:pt x="364948" y="186426"/>
                        </a:cubicBezTo>
                        <a:cubicBezTo>
                          <a:pt x="365710" y="186711"/>
                          <a:pt x="367520" y="187187"/>
                          <a:pt x="368186" y="187473"/>
                        </a:cubicBezTo>
                        <a:cubicBezTo>
                          <a:pt x="368091" y="187569"/>
                          <a:pt x="368091" y="187664"/>
                          <a:pt x="368282" y="187854"/>
                        </a:cubicBezTo>
                        <a:cubicBezTo>
                          <a:pt x="368758" y="188140"/>
                          <a:pt x="370282" y="188521"/>
                          <a:pt x="370949" y="188711"/>
                        </a:cubicBezTo>
                        <a:cubicBezTo>
                          <a:pt x="371520" y="188902"/>
                          <a:pt x="371711" y="189283"/>
                          <a:pt x="372663" y="189664"/>
                        </a:cubicBezTo>
                        <a:cubicBezTo>
                          <a:pt x="373711" y="190045"/>
                          <a:pt x="374854" y="190426"/>
                          <a:pt x="375902" y="190712"/>
                        </a:cubicBezTo>
                        <a:cubicBezTo>
                          <a:pt x="379331" y="191664"/>
                          <a:pt x="380759" y="191760"/>
                          <a:pt x="383712" y="192236"/>
                        </a:cubicBezTo>
                        <a:cubicBezTo>
                          <a:pt x="387332" y="192902"/>
                          <a:pt x="386284" y="192998"/>
                          <a:pt x="385998" y="193665"/>
                        </a:cubicBezTo>
                        <a:cubicBezTo>
                          <a:pt x="386093" y="193284"/>
                          <a:pt x="388094" y="194331"/>
                          <a:pt x="389141" y="194331"/>
                        </a:cubicBezTo>
                        <a:cubicBezTo>
                          <a:pt x="389332" y="194331"/>
                          <a:pt x="389618" y="193855"/>
                          <a:pt x="389808" y="193950"/>
                        </a:cubicBezTo>
                        <a:cubicBezTo>
                          <a:pt x="391237" y="194427"/>
                          <a:pt x="390761" y="194903"/>
                          <a:pt x="391999" y="195284"/>
                        </a:cubicBezTo>
                        <a:cubicBezTo>
                          <a:pt x="393714" y="195855"/>
                          <a:pt x="395047" y="195665"/>
                          <a:pt x="396761" y="196046"/>
                        </a:cubicBezTo>
                        <a:cubicBezTo>
                          <a:pt x="399524" y="196712"/>
                          <a:pt x="397714" y="196617"/>
                          <a:pt x="396666" y="196522"/>
                        </a:cubicBezTo>
                        <a:cubicBezTo>
                          <a:pt x="395047" y="196332"/>
                          <a:pt x="395142" y="197094"/>
                          <a:pt x="397524" y="197760"/>
                        </a:cubicBezTo>
                        <a:cubicBezTo>
                          <a:pt x="399809" y="198332"/>
                          <a:pt x="402476" y="198713"/>
                          <a:pt x="402667" y="198141"/>
                        </a:cubicBezTo>
                        <a:cubicBezTo>
                          <a:pt x="402095" y="199665"/>
                          <a:pt x="417431" y="202809"/>
                          <a:pt x="417050" y="203666"/>
                        </a:cubicBezTo>
                        <a:cubicBezTo>
                          <a:pt x="419621" y="205094"/>
                          <a:pt x="422574" y="204904"/>
                          <a:pt x="425717" y="205666"/>
                        </a:cubicBezTo>
                        <a:cubicBezTo>
                          <a:pt x="428099" y="206333"/>
                          <a:pt x="430480" y="206904"/>
                          <a:pt x="432861" y="207571"/>
                        </a:cubicBezTo>
                        <a:cubicBezTo>
                          <a:pt x="436004" y="208238"/>
                          <a:pt x="439243" y="209000"/>
                          <a:pt x="442100" y="209667"/>
                        </a:cubicBezTo>
                        <a:cubicBezTo>
                          <a:pt x="444482" y="210333"/>
                          <a:pt x="444958" y="210905"/>
                          <a:pt x="447911" y="211667"/>
                        </a:cubicBezTo>
                        <a:cubicBezTo>
                          <a:pt x="449054" y="211952"/>
                          <a:pt x="450864" y="212429"/>
                          <a:pt x="451721" y="212429"/>
                        </a:cubicBezTo>
                        <a:cubicBezTo>
                          <a:pt x="452197" y="212429"/>
                          <a:pt x="451911" y="212048"/>
                          <a:pt x="452864" y="212334"/>
                        </a:cubicBezTo>
                        <a:cubicBezTo>
                          <a:pt x="455150" y="213000"/>
                          <a:pt x="455150" y="213858"/>
                          <a:pt x="454959" y="214238"/>
                        </a:cubicBezTo>
                        <a:cubicBezTo>
                          <a:pt x="455245" y="213477"/>
                          <a:pt x="474581" y="219096"/>
                          <a:pt x="477248" y="219858"/>
                        </a:cubicBezTo>
                        <a:cubicBezTo>
                          <a:pt x="479915" y="220620"/>
                          <a:pt x="483058" y="221573"/>
                          <a:pt x="485630" y="222144"/>
                        </a:cubicBezTo>
                        <a:cubicBezTo>
                          <a:pt x="488106" y="222620"/>
                          <a:pt x="490773" y="223002"/>
                          <a:pt x="493059" y="223287"/>
                        </a:cubicBezTo>
                        <a:cubicBezTo>
                          <a:pt x="493821" y="223383"/>
                          <a:pt x="497060" y="223097"/>
                          <a:pt x="495726" y="222811"/>
                        </a:cubicBezTo>
                        <a:cubicBezTo>
                          <a:pt x="497631" y="223192"/>
                          <a:pt x="495917" y="224144"/>
                          <a:pt x="499060" y="224430"/>
                        </a:cubicBezTo>
                        <a:cubicBezTo>
                          <a:pt x="499441" y="224430"/>
                          <a:pt x="502489" y="224526"/>
                          <a:pt x="503156" y="224811"/>
                        </a:cubicBezTo>
                        <a:cubicBezTo>
                          <a:pt x="503537" y="225002"/>
                          <a:pt x="500679" y="225383"/>
                          <a:pt x="502489" y="225669"/>
                        </a:cubicBezTo>
                        <a:cubicBezTo>
                          <a:pt x="504680" y="226050"/>
                          <a:pt x="508680" y="226526"/>
                          <a:pt x="508871" y="225954"/>
                        </a:cubicBezTo>
                        <a:cubicBezTo>
                          <a:pt x="510299" y="226145"/>
                          <a:pt x="511633" y="227193"/>
                          <a:pt x="512014" y="227478"/>
                        </a:cubicBezTo>
                        <a:cubicBezTo>
                          <a:pt x="512395" y="227574"/>
                          <a:pt x="516491" y="229002"/>
                          <a:pt x="516776" y="229002"/>
                        </a:cubicBezTo>
                        <a:cubicBezTo>
                          <a:pt x="517634" y="228812"/>
                          <a:pt x="517443" y="228145"/>
                          <a:pt x="519824" y="228621"/>
                        </a:cubicBezTo>
                        <a:cubicBezTo>
                          <a:pt x="521634" y="229002"/>
                          <a:pt x="522777" y="229478"/>
                          <a:pt x="524777" y="229860"/>
                        </a:cubicBezTo>
                        <a:cubicBezTo>
                          <a:pt x="526683" y="230145"/>
                          <a:pt x="526968" y="229955"/>
                          <a:pt x="528968" y="230431"/>
                        </a:cubicBezTo>
                        <a:cubicBezTo>
                          <a:pt x="531350" y="231002"/>
                          <a:pt x="531921" y="231574"/>
                          <a:pt x="534398" y="232241"/>
                        </a:cubicBezTo>
                        <a:cubicBezTo>
                          <a:pt x="536112" y="232717"/>
                          <a:pt x="538970" y="233193"/>
                          <a:pt x="539065" y="232622"/>
                        </a:cubicBezTo>
                        <a:cubicBezTo>
                          <a:pt x="539446" y="232812"/>
                          <a:pt x="543066" y="234336"/>
                          <a:pt x="542970" y="234146"/>
                        </a:cubicBezTo>
                        <a:cubicBezTo>
                          <a:pt x="542780" y="233860"/>
                          <a:pt x="540779" y="232622"/>
                          <a:pt x="543637" y="233384"/>
                        </a:cubicBezTo>
                        <a:cubicBezTo>
                          <a:pt x="545066" y="233765"/>
                          <a:pt x="545733" y="234146"/>
                          <a:pt x="546971" y="234527"/>
                        </a:cubicBezTo>
                        <a:cubicBezTo>
                          <a:pt x="549542" y="235289"/>
                          <a:pt x="554591" y="236146"/>
                          <a:pt x="556019" y="235765"/>
                        </a:cubicBezTo>
                        <a:cubicBezTo>
                          <a:pt x="555162" y="235956"/>
                          <a:pt x="559734" y="237384"/>
                          <a:pt x="560877" y="237575"/>
                        </a:cubicBezTo>
                        <a:cubicBezTo>
                          <a:pt x="560973" y="237003"/>
                          <a:pt x="562401" y="237384"/>
                          <a:pt x="564306" y="237765"/>
                        </a:cubicBezTo>
                        <a:cubicBezTo>
                          <a:pt x="566497" y="238146"/>
                          <a:pt x="565449" y="238051"/>
                          <a:pt x="566307" y="237765"/>
                        </a:cubicBezTo>
                        <a:cubicBezTo>
                          <a:pt x="567449" y="237479"/>
                          <a:pt x="572307" y="239003"/>
                          <a:pt x="573926" y="239289"/>
                        </a:cubicBezTo>
                        <a:cubicBezTo>
                          <a:pt x="575069" y="239480"/>
                          <a:pt x="575355" y="239194"/>
                          <a:pt x="576879" y="239385"/>
                        </a:cubicBezTo>
                        <a:cubicBezTo>
                          <a:pt x="579070" y="239766"/>
                          <a:pt x="581166" y="240051"/>
                          <a:pt x="583261" y="240337"/>
                        </a:cubicBezTo>
                        <a:cubicBezTo>
                          <a:pt x="587357" y="241004"/>
                          <a:pt x="589548" y="241194"/>
                          <a:pt x="591548" y="240623"/>
                        </a:cubicBezTo>
                        <a:cubicBezTo>
                          <a:pt x="590881" y="240813"/>
                          <a:pt x="589357" y="241004"/>
                          <a:pt x="589643" y="241385"/>
                        </a:cubicBezTo>
                        <a:cubicBezTo>
                          <a:pt x="590024" y="241861"/>
                          <a:pt x="592310" y="241766"/>
                          <a:pt x="592786" y="241670"/>
                        </a:cubicBezTo>
                        <a:cubicBezTo>
                          <a:pt x="595548" y="241290"/>
                          <a:pt x="597167" y="241861"/>
                          <a:pt x="598691" y="242909"/>
                        </a:cubicBezTo>
                        <a:cubicBezTo>
                          <a:pt x="599739" y="243671"/>
                          <a:pt x="603930" y="242147"/>
                          <a:pt x="603740" y="243194"/>
                        </a:cubicBezTo>
                        <a:cubicBezTo>
                          <a:pt x="603644" y="243861"/>
                          <a:pt x="610407" y="244909"/>
                          <a:pt x="610598" y="244052"/>
                        </a:cubicBezTo>
                        <a:cubicBezTo>
                          <a:pt x="610502" y="244433"/>
                          <a:pt x="611550" y="244814"/>
                          <a:pt x="612789" y="245195"/>
                        </a:cubicBezTo>
                        <a:cubicBezTo>
                          <a:pt x="613455" y="245385"/>
                          <a:pt x="614408" y="245385"/>
                          <a:pt x="615551" y="245576"/>
                        </a:cubicBezTo>
                        <a:cubicBezTo>
                          <a:pt x="617456" y="245861"/>
                          <a:pt x="618218" y="246243"/>
                          <a:pt x="620123" y="246624"/>
                        </a:cubicBezTo>
                        <a:cubicBezTo>
                          <a:pt x="622028" y="246909"/>
                          <a:pt x="623266" y="246624"/>
                          <a:pt x="624790" y="246814"/>
                        </a:cubicBezTo>
                        <a:cubicBezTo>
                          <a:pt x="626695" y="247100"/>
                          <a:pt x="628600" y="247290"/>
                          <a:pt x="630505" y="247576"/>
                        </a:cubicBezTo>
                        <a:cubicBezTo>
                          <a:pt x="633267" y="247957"/>
                          <a:pt x="635363" y="248433"/>
                          <a:pt x="638316" y="248624"/>
                        </a:cubicBezTo>
                        <a:cubicBezTo>
                          <a:pt x="639744" y="248719"/>
                          <a:pt x="641364" y="248243"/>
                          <a:pt x="642030" y="248338"/>
                        </a:cubicBezTo>
                        <a:cubicBezTo>
                          <a:pt x="642983" y="248433"/>
                          <a:pt x="643459" y="249195"/>
                          <a:pt x="644411" y="249481"/>
                        </a:cubicBezTo>
                        <a:cubicBezTo>
                          <a:pt x="645840" y="249862"/>
                          <a:pt x="646888" y="249386"/>
                          <a:pt x="647364" y="249195"/>
                        </a:cubicBezTo>
                        <a:cubicBezTo>
                          <a:pt x="647745" y="249005"/>
                          <a:pt x="648126" y="247957"/>
                          <a:pt x="650031" y="248624"/>
                        </a:cubicBezTo>
                        <a:cubicBezTo>
                          <a:pt x="651650" y="249195"/>
                          <a:pt x="652222" y="249767"/>
                          <a:pt x="654508" y="250148"/>
                        </a:cubicBezTo>
                        <a:cubicBezTo>
                          <a:pt x="657556" y="250719"/>
                          <a:pt x="659175" y="249291"/>
                          <a:pt x="661747" y="250434"/>
                        </a:cubicBezTo>
                        <a:cubicBezTo>
                          <a:pt x="663271" y="251100"/>
                          <a:pt x="669558" y="251481"/>
                          <a:pt x="671653" y="251577"/>
                        </a:cubicBezTo>
                        <a:cubicBezTo>
                          <a:pt x="673844" y="251672"/>
                          <a:pt x="675749" y="251672"/>
                          <a:pt x="677940" y="252053"/>
                        </a:cubicBezTo>
                        <a:cubicBezTo>
                          <a:pt x="678511" y="252148"/>
                          <a:pt x="682988" y="253291"/>
                          <a:pt x="682797" y="253196"/>
                        </a:cubicBezTo>
                        <a:cubicBezTo>
                          <a:pt x="682607" y="252910"/>
                          <a:pt x="681083" y="252529"/>
                          <a:pt x="682702" y="252434"/>
                        </a:cubicBezTo>
                        <a:cubicBezTo>
                          <a:pt x="683559" y="252434"/>
                          <a:pt x="684702" y="252529"/>
                          <a:pt x="685655" y="252624"/>
                        </a:cubicBezTo>
                        <a:cubicBezTo>
                          <a:pt x="687560" y="252815"/>
                          <a:pt x="690703" y="253386"/>
                          <a:pt x="690703" y="253958"/>
                        </a:cubicBezTo>
                        <a:cubicBezTo>
                          <a:pt x="690893" y="252148"/>
                          <a:pt x="693846" y="254625"/>
                          <a:pt x="696704" y="254529"/>
                        </a:cubicBezTo>
                        <a:cubicBezTo>
                          <a:pt x="699180" y="254434"/>
                          <a:pt x="699561" y="253672"/>
                          <a:pt x="702514" y="253672"/>
                        </a:cubicBezTo>
                        <a:cubicBezTo>
                          <a:pt x="703371" y="253672"/>
                          <a:pt x="705657" y="254148"/>
                          <a:pt x="706610" y="254244"/>
                        </a:cubicBezTo>
                        <a:cubicBezTo>
                          <a:pt x="710896" y="254720"/>
                          <a:pt x="709277" y="253767"/>
                          <a:pt x="713658" y="254244"/>
                        </a:cubicBezTo>
                        <a:cubicBezTo>
                          <a:pt x="716516" y="254529"/>
                          <a:pt x="718421" y="254720"/>
                          <a:pt x="721469" y="254720"/>
                        </a:cubicBezTo>
                        <a:cubicBezTo>
                          <a:pt x="722326" y="254720"/>
                          <a:pt x="725088" y="254434"/>
                          <a:pt x="725279" y="254529"/>
                        </a:cubicBezTo>
                        <a:cubicBezTo>
                          <a:pt x="729756" y="254815"/>
                          <a:pt x="734613" y="256434"/>
                          <a:pt x="739281" y="255958"/>
                        </a:cubicBezTo>
                        <a:cubicBezTo>
                          <a:pt x="741566" y="255768"/>
                          <a:pt x="739471" y="255482"/>
                          <a:pt x="742328" y="255577"/>
                        </a:cubicBezTo>
                        <a:cubicBezTo>
                          <a:pt x="743186" y="255768"/>
                          <a:pt x="744233" y="256053"/>
                          <a:pt x="745472" y="256149"/>
                        </a:cubicBezTo>
                        <a:cubicBezTo>
                          <a:pt x="746043" y="256149"/>
                          <a:pt x="745948" y="255863"/>
                          <a:pt x="746900" y="255863"/>
                        </a:cubicBezTo>
                        <a:cubicBezTo>
                          <a:pt x="752044" y="255863"/>
                          <a:pt x="762902" y="257863"/>
                          <a:pt x="767760" y="256910"/>
                        </a:cubicBezTo>
                        <a:cubicBezTo>
                          <a:pt x="769475" y="256910"/>
                          <a:pt x="766046" y="257196"/>
                          <a:pt x="767760" y="256910"/>
                        </a:cubicBezTo>
                        <a:close/>
                      </a:path>
                    </a:pathLst>
                  </a:custGeom>
                  <a:solidFill>
                    <a:srgbClr val="92959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565" name="Google Shape;3565;p67"/>
            <p:cNvGrpSpPr/>
            <p:nvPr/>
          </p:nvGrpSpPr>
          <p:grpSpPr>
            <a:xfrm>
              <a:off x="4433379" y="1634020"/>
              <a:ext cx="183331" cy="361449"/>
              <a:chOff x="6072927" y="2395418"/>
              <a:chExt cx="485388" cy="956973"/>
            </a:xfrm>
          </p:grpSpPr>
          <p:grpSp>
            <p:nvGrpSpPr>
              <p:cNvPr id="3566" name="Google Shape;3566;p67"/>
              <p:cNvGrpSpPr/>
              <p:nvPr/>
            </p:nvGrpSpPr>
            <p:grpSpPr>
              <a:xfrm>
                <a:off x="6073009" y="2395418"/>
                <a:ext cx="485306" cy="956973"/>
                <a:chOff x="6073009" y="2395418"/>
                <a:chExt cx="485306" cy="956973"/>
              </a:xfrm>
            </p:grpSpPr>
            <p:grpSp>
              <p:nvGrpSpPr>
                <p:cNvPr id="3567" name="Google Shape;3567;p67"/>
                <p:cNvGrpSpPr/>
                <p:nvPr/>
              </p:nvGrpSpPr>
              <p:grpSpPr>
                <a:xfrm>
                  <a:off x="6087512" y="2410760"/>
                  <a:ext cx="455818" cy="937848"/>
                  <a:chOff x="6087512" y="2410760"/>
                  <a:chExt cx="455818" cy="937848"/>
                </a:xfrm>
              </p:grpSpPr>
              <p:sp>
                <p:nvSpPr>
                  <p:cNvPr id="3568" name="Google Shape;3568;p67"/>
                  <p:cNvSpPr/>
                  <p:nvPr/>
                </p:nvSpPr>
                <p:spPr>
                  <a:xfrm>
                    <a:off x="6087906" y="2411634"/>
                    <a:ext cx="455001" cy="9262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001" h="926210" extrusionOk="0">
                        <a:moveTo>
                          <a:pt x="35145" y="0"/>
                        </a:moveTo>
                        <a:cubicBezTo>
                          <a:pt x="35145" y="0"/>
                          <a:pt x="-55724" y="245650"/>
                          <a:pt x="54766" y="346424"/>
                        </a:cubicBezTo>
                        <a:cubicBezTo>
                          <a:pt x="165352" y="447104"/>
                          <a:pt x="312703" y="437293"/>
                          <a:pt x="329944" y="565023"/>
                        </a:cubicBezTo>
                        <a:cubicBezTo>
                          <a:pt x="347184" y="692753"/>
                          <a:pt x="312703" y="827913"/>
                          <a:pt x="270984" y="891730"/>
                        </a:cubicBezTo>
                        <a:cubicBezTo>
                          <a:pt x="229264" y="955643"/>
                          <a:pt x="366805" y="791051"/>
                          <a:pt x="366805" y="791051"/>
                        </a:cubicBezTo>
                        <a:lnTo>
                          <a:pt x="359471" y="926211"/>
                        </a:lnTo>
                        <a:cubicBezTo>
                          <a:pt x="359471" y="926211"/>
                          <a:pt x="479867" y="766572"/>
                          <a:pt x="450339" y="616648"/>
                        </a:cubicBezTo>
                        <a:cubicBezTo>
                          <a:pt x="420812" y="466820"/>
                          <a:pt x="354518" y="415195"/>
                          <a:pt x="248886" y="366046"/>
                        </a:cubicBezTo>
                        <a:cubicBezTo>
                          <a:pt x="143253" y="316897"/>
                          <a:pt x="47432" y="230886"/>
                          <a:pt x="72006" y="130207"/>
                        </a:cubicBezTo>
                        <a:cubicBezTo>
                          <a:pt x="96581" y="29527"/>
                          <a:pt x="89247" y="9811"/>
                          <a:pt x="89247" y="9811"/>
                        </a:cubicBezTo>
                        <a:lnTo>
                          <a:pt x="35145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69" name="Google Shape;3569;p67"/>
                  <p:cNvSpPr/>
                  <p:nvPr/>
                </p:nvSpPr>
                <p:spPr>
                  <a:xfrm>
                    <a:off x="6087512" y="2410760"/>
                    <a:ext cx="455818" cy="937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818" h="937848" extrusionOk="0">
                        <a:moveTo>
                          <a:pt x="82402" y="72598"/>
                        </a:moveTo>
                        <a:cubicBezTo>
                          <a:pt x="84116" y="73074"/>
                          <a:pt x="83831" y="64882"/>
                          <a:pt x="82783" y="70407"/>
                        </a:cubicBezTo>
                        <a:cubicBezTo>
                          <a:pt x="82688" y="71169"/>
                          <a:pt x="82592" y="71931"/>
                          <a:pt x="82402" y="72598"/>
                        </a:cubicBezTo>
                        <a:close/>
                        <a:moveTo>
                          <a:pt x="393203" y="477601"/>
                        </a:moveTo>
                        <a:cubicBezTo>
                          <a:pt x="394726" y="476648"/>
                          <a:pt x="388726" y="471219"/>
                          <a:pt x="391964" y="475791"/>
                        </a:cubicBezTo>
                        <a:cubicBezTo>
                          <a:pt x="392345" y="476362"/>
                          <a:pt x="392822" y="477029"/>
                          <a:pt x="393203" y="477601"/>
                        </a:cubicBezTo>
                        <a:close/>
                        <a:moveTo>
                          <a:pt x="421016" y="524749"/>
                        </a:moveTo>
                        <a:cubicBezTo>
                          <a:pt x="421016" y="524749"/>
                          <a:pt x="420634" y="522749"/>
                          <a:pt x="420539" y="522559"/>
                        </a:cubicBezTo>
                        <a:cubicBezTo>
                          <a:pt x="419777" y="521130"/>
                          <a:pt x="418825" y="520558"/>
                          <a:pt x="418825" y="520844"/>
                        </a:cubicBezTo>
                        <a:cubicBezTo>
                          <a:pt x="419587" y="522273"/>
                          <a:pt x="420634" y="524845"/>
                          <a:pt x="421016" y="524749"/>
                        </a:cubicBezTo>
                        <a:close/>
                        <a:moveTo>
                          <a:pt x="356436" y="935086"/>
                        </a:moveTo>
                        <a:cubicBezTo>
                          <a:pt x="356341" y="936229"/>
                          <a:pt x="356246" y="937087"/>
                          <a:pt x="356150" y="937849"/>
                        </a:cubicBezTo>
                        <a:cubicBezTo>
                          <a:pt x="356531" y="937372"/>
                          <a:pt x="357103" y="936706"/>
                          <a:pt x="357579" y="936039"/>
                        </a:cubicBezTo>
                        <a:cubicBezTo>
                          <a:pt x="358722" y="934515"/>
                          <a:pt x="359865" y="932896"/>
                          <a:pt x="361199" y="931086"/>
                        </a:cubicBezTo>
                        <a:cubicBezTo>
                          <a:pt x="361389" y="930229"/>
                          <a:pt x="361103" y="930514"/>
                          <a:pt x="359103" y="933277"/>
                        </a:cubicBezTo>
                        <a:cubicBezTo>
                          <a:pt x="359008" y="933467"/>
                          <a:pt x="357865" y="934991"/>
                          <a:pt x="356817" y="936325"/>
                        </a:cubicBezTo>
                        <a:cubicBezTo>
                          <a:pt x="356436" y="936991"/>
                          <a:pt x="356626" y="936039"/>
                          <a:pt x="356626" y="935849"/>
                        </a:cubicBezTo>
                        <a:cubicBezTo>
                          <a:pt x="356626" y="935563"/>
                          <a:pt x="356626" y="935277"/>
                          <a:pt x="356626" y="934991"/>
                        </a:cubicBezTo>
                        <a:cubicBezTo>
                          <a:pt x="356531" y="934705"/>
                          <a:pt x="356436" y="934610"/>
                          <a:pt x="356436" y="935086"/>
                        </a:cubicBezTo>
                        <a:close/>
                        <a:moveTo>
                          <a:pt x="323099" y="845837"/>
                        </a:moveTo>
                        <a:cubicBezTo>
                          <a:pt x="324908" y="843742"/>
                          <a:pt x="324623" y="842789"/>
                          <a:pt x="322527" y="845266"/>
                        </a:cubicBezTo>
                        <a:cubicBezTo>
                          <a:pt x="320622" y="847457"/>
                          <a:pt x="321479" y="847552"/>
                          <a:pt x="323099" y="845837"/>
                        </a:cubicBezTo>
                        <a:close/>
                        <a:moveTo>
                          <a:pt x="314621" y="856124"/>
                        </a:moveTo>
                        <a:cubicBezTo>
                          <a:pt x="315383" y="854886"/>
                          <a:pt x="316145" y="853743"/>
                          <a:pt x="315479" y="853838"/>
                        </a:cubicBezTo>
                        <a:cubicBezTo>
                          <a:pt x="312621" y="857172"/>
                          <a:pt x="312431" y="857839"/>
                          <a:pt x="314621" y="856124"/>
                        </a:cubicBezTo>
                        <a:close/>
                        <a:moveTo>
                          <a:pt x="89355" y="32497"/>
                        </a:moveTo>
                        <a:cubicBezTo>
                          <a:pt x="89069" y="31259"/>
                          <a:pt x="89355" y="29164"/>
                          <a:pt x="89450" y="27163"/>
                        </a:cubicBezTo>
                        <a:cubicBezTo>
                          <a:pt x="89736" y="27163"/>
                          <a:pt x="90308" y="27068"/>
                          <a:pt x="90117" y="29449"/>
                        </a:cubicBezTo>
                        <a:cubicBezTo>
                          <a:pt x="90022" y="31450"/>
                          <a:pt x="89736" y="34117"/>
                          <a:pt x="89355" y="32497"/>
                        </a:cubicBezTo>
                        <a:close/>
                        <a:moveTo>
                          <a:pt x="80592" y="95839"/>
                        </a:moveTo>
                        <a:cubicBezTo>
                          <a:pt x="80497" y="94600"/>
                          <a:pt x="81068" y="92505"/>
                          <a:pt x="81449" y="90600"/>
                        </a:cubicBezTo>
                        <a:cubicBezTo>
                          <a:pt x="81735" y="90695"/>
                          <a:pt x="82307" y="90695"/>
                          <a:pt x="81830" y="92981"/>
                        </a:cubicBezTo>
                        <a:cubicBezTo>
                          <a:pt x="81449" y="94981"/>
                          <a:pt x="80687" y="97553"/>
                          <a:pt x="80592" y="95839"/>
                        </a:cubicBezTo>
                        <a:close/>
                        <a:moveTo>
                          <a:pt x="228706" y="357395"/>
                        </a:moveTo>
                        <a:cubicBezTo>
                          <a:pt x="227372" y="356919"/>
                          <a:pt x="226515" y="356824"/>
                          <a:pt x="224610" y="355585"/>
                        </a:cubicBezTo>
                        <a:cubicBezTo>
                          <a:pt x="224800" y="355300"/>
                          <a:pt x="224896" y="354823"/>
                          <a:pt x="226991" y="355966"/>
                        </a:cubicBezTo>
                        <a:lnTo>
                          <a:pt x="228706" y="357395"/>
                        </a:lnTo>
                        <a:close/>
                        <a:moveTo>
                          <a:pt x="355769" y="432071"/>
                        </a:moveTo>
                        <a:cubicBezTo>
                          <a:pt x="353198" y="429785"/>
                          <a:pt x="352626" y="428928"/>
                          <a:pt x="353102" y="428547"/>
                        </a:cubicBezTo>
                        <a:lnTo>
                          <a:pt x="354722" y="430071"/>
                        </a:lnTo>
                        <a:cubicBezTo>
                          <a:pt x="355388" y="430928"/>
                          <a:pt x="355960" y="431881"/>
                          <a:pt x="355769" y="432071"/>
                        </a:cubicBezTo>
                        <a:close/>
                        <a:moveTo>
                          <a:pt x="442637" y="749825"/>
                        </a:moveTo>
                        <a:cubicBezTo>
                          <a:pt x="443399" y="746682"/>
                          <a:pt x="444066" y="747349"/>
                          <a:pt x="443399" y="750111"/>
                        </a:cubicBezTo>
                        <a:cubicBezTo>
                          <a:pt x="442828" y="751444"/>
                          <a:pt x="441875" y="753445"/>
                          <a:pt x="442637" y="749825"/>
                        </a:cubicBezTo>
                        <a:close/>
                        <a:moveTo>
                          <a:pt x="424349" y="808785"/>
                        </a:moveTo>
                        <a:cubicBezTo>
                          <a:pt x="423968" y="810404"/>
                          <a:pt x="423016" y="812214"/>
                          <a:pt x="423587" y="810023"/>
                        </a:cubicBezTo>
                        <a:cubicBezTo>
                          <a:pt x="423873" y="808785"/>
                          <a:pt x="424159" y="807642"/>
                          <a:pt x="424540" y="806308"/>
                        </a:cubicBezTo>
                        <a:cubicBezTo>
                          <a:pt x="424730" y="806499"/>
                          <a:pt x="425207" y="806594"/>
                          <a:pt x="424349" y="808785"/>
                        </a:cubicBezTo>
                        <a:cubicBezTo>
                          <a:pt x="423873" y="810976"/>
                          <a:pt x="425207" y="806785"/>
                          <a:pt x="424349" y="808785"/>
                        </a:cubicBezTo>
                        <a:close/>
                        <a:moveTo>
                          <a:pt x="385201" y="887842"/>
                        </a:moveTo>
                        <a:cubicBezTo>
                          <a:pt x="386345" y="885937"/>
                          <a:pt x="387488" y="884032"/>
                          <a:pt x="388535" y="882128"/>
                        </a:cubicBezTo>
                        <a:cubicBezTo>
                          <a:pt x="388821" y="882318"/>
                          <a:pt x="388726" y="882604"/>
                          <a:pt x="387773" y="884318"/>
                        </a:cubicBezTo>
                        <a:cubicBezTo>
                          <a:pt x="387107" y="885747"/>
                          <a:pt x="385583" y="888033"/>
                          <a:pt x="385201" y="887842"/>
                        </a:cubicBezTo>
                        <a:close/>
                        <a:moveTo>
                          <a:pt x="296905" y="872507"/>
                        </a:moveTo>
                        <a:cubicBezTo>
                          <a:pt x="298429" y="870793"/>
                          <a:pt x="299762" y="869078"/>
                          <a:pt x="300143" y="869554"/>
                        </a:cubicBezTo>
                        <a:lnTo>
                          <a:pt x="298715" y="871174"/>
                        </a:lnTo>
                        <a:lnTo>
                          <a:pt x="296905" y="872507"/>
                        </a:lnTo>
                        <a:close/>
                        <a:moveTo>
                          <a:pt x="311288" y="802689"/>
                        </a:moveTo>
                        <a:cubicBezTo>
                          <a:pt x="310335" y="805261"/>
                          <a:pt x="309383" y="809547"/>
                          <a:pt x="308716" y="809261"/>
                        </a:cubicBezTo>
                        <a:cubicBezTo>
                          <a:pt x="308049" y="810976"/>
                          <a:pt x="307001" y="815643"/>
                          <a:pt x="306334" y="815453"/>
                        </a:cubicBezTo>
                        <a:cubicBezTo>
                          <a:pt x="306525" y="815738"/>
                          <a:pt x="308430" y="813643"/>
                          <a:pt x="307478" y="816405"/>
                        </a:cubicBezTo>
                        <a:cubicBezTo>
                          <a:pt x="306716" y="818691"/>
                          <a:pt x="304334" y="822025"/>
                          <a:pt x="303763" y="824596"/>
                        </a:cubicBezTo>
                        <a:cubicBezTo>
                          <a:pt x="303572" y="825454"/>
                          <a:pt x="304334" y="824596"/>
                          <a:pt x="304525" y="824311"/>
                        </a:cubicBezTo>
                        <a:cubicBezTo>
                          <a:pt x="304906" y="824501"/>
                          <a:pt x="303953" y="827073"/>
                          <a:pt x="303477" y="828692"/>
                        </a:cubicBezTo>
                        <a:cubicBezTo>
                          <a:pt x="302715" y="830788"/>
                          <a:pt x="301096" y="834883"/>
                          <a:pt x="301096" y="832978"/>
                        </a:cubicBezTo>
                        <a:cubicBezTo>
                          <a:pt x="301096" y="831454"/>
                          <a:pt x="303382" y="824882"/>
                          <a:pt x="302239" y="826120"/>
                        </a:cubicBezTo>
                        <a:cubicBezTo>
                          <a:pt x="300905" y="827644"/>
                          <a:pt x="299953" y="830788"/>
                          <a:pt x="300143" y="832121"/>
                        </a:cubicBezTo>
                        <a:cubicBezTo>
                          <a:pt x="300334" y="833931"/>
                          <a:pt x="295762" y="844504"/>
                          <a:pt x="295000" y="844123"/>
                        </a:cubicBezTo>
                        <a:cubicBezTo>
                          <a:pt x="295190" y="844218"/>
                          <a:pt x="296143" y="843837"/>
                          <a:pt x="295571" y="845456"/>
                        </a:cubicBezTo>
                        <a:cubicBezTo>
                          <a:pt x="294905" y="847361"/>
                          <a:pt x="293571" y="850790"/>
                          <a:pt x="293952" y="850981"/>
                        </a:cubicBezTo>
                        <a:cubicBezTo>
                          <a:pt x="292904" y="850409"/>
                          <a:pt x="286237" y="865840"/>
                          <a:pt x="284332" y="868983"/>
                        </a:cubicBezTo>
                        <a:cubicBezTo>
                          <a:pt x="280903" y="875555"/>
                          <a:pt x="279474" y="880032"/>
                          <a:pt x="277474" y="884890"/>
                        </a:cubicBezTo>
                        <a:cubicBezTo>
                          <a:pt x="277759" y="884223"/>
                          <a:pt x="279284" y="879746"/>
                          <a:pt x="278141" y="881175"/>
                        </a:cubicBezTo>
                        <a:cubicBezTo>
                          <a:pt x="278141" y="881270"/>
                          <a:pt x="276807" y="883556"/>
                          <a:pt x="276807" y="883556"/>
                        </a:cubicBezTo>
                        <a:cubicBezTo>
                          <a:pt x="276140" y="884699"/>
                          <a:pt x="276712" y="883842"/>
                          <a:pt x="276045" y="884223"/>
                        </a:cubicBezTo>
                        <a:cubicBezTo>
                          <a:pt x="274997" y="884890"/>
                          <a:pt x="273473" y="886985"/>
                          <a:pt x="273950" y="887652"/>
                        </a:cubicBezTo>
                        <a:cubicBezTo>
                          <a:pt x="274235" y="888033"/>
                          <a:pt x="274712" y="887747"/>
                          <a:pt x="273188" y="890319"/>
                        </a:cubicBezTo>
                        <a:cubicBezTo>
                          <a:pt x="272426" y="891653"/>
                          <a:pt x="271473" y="893272"/>
                          <a:pt x="270521" y="894415"/>
                        </a:cubicBezTo>
                        <a:cubicBezTo>
                          <a:pt x="269854" y="895367"/>
                          <a:pt x="269759" y="894986"/>
                          <a:pt x="269282" y="895653"/>
                        </a:cubicBezTo>
                        <a:cubicBezTo>
                          <a:pt x="267854" y="897844"/>
                          <a:pt x="266520" y="900034"/>
                          <a:pt x="265282" y="902320"/>
                        </a:cubicBezTo>
                        <a:cubicBezTo>
                          <a:pt x="263186" y="906416"/>
                          <a:pt x="265282" y="905559"/>
                          <a:pt x="265758" y="904416"/>
                        </a:cubicBezTo>
                        <a:cubicBezTo>
                          <a:pt x="265472" y="904892"/>
                          <a:pt x="265091" y="905464"/>
                          <a:pt x="264710" y="906130"/>
                        </a:cubicBezTo>
                        <a:cubicBezTo>
                          <a:pt x="264520" y="906416"/>
                          <a:pt x="264425" y="906892"/>
                          <a:pt x="264234" y="906892"/>
                        </a:cubicBezTo>
                        <a:cubicBezTo>
                          <a:pt x="263758" y="907083"/>
                          <a:pt x="264043" y="906892"/>
                          <a:pt x="263853" y="906988"/>
                        </a:cubicBezTo>
                        <a:cubicBezTo>
                          <a:pt x="263853" y="907083"/>
                          <a:pt x="263948" y="906702"/>
                          <a:pt x="263948" y="906607"/>
                        </a:cubicBezTo>
                        <a:lnTo>
                          <a:pt x="263948" y="906607"/>
                        </a:lnTo>
                        <a:cubicBezTo>
                          <a:pt x="263948" y="906702"/>
                          <a:pt x="264234" y="906607"/>
                          <a:pt x="264425" y="906511"/>
                        </a:cubicBezTo>
                        <a:cubicBezTo>
                          <a:pt x="266044" y="905940"/>
                          <a:pt x="267758" y="904892"/>
                          <a:pt x="268616" y="904321"/>
                        </a:cubicBezTo>
                        <a:cubicBezTo>
                          <a:pt x="270521" y="902987"/>
                          <a:pt x="272045" y="901558"/>
                          <a:pt x="269854" y="902892"/>
                        </a:cubicBezTo>
                        <a:cubicBezTo>
                          <a:pt x="268616" y="903654"/>
                          <a:pt x="266234" y="904607"/>
                          <a:pt x="269663" y="901939"/>
                        </a:cubicBezTo>
                        <a:cubicBezTo>
                          <a:pt x="271473" y="900511"/>
                          <a:pt x="273092" y="899177"/>
                          <a:pt x="274616" y="898225"/>
                        </a:cubicBezTo>
                        <a:cubicBezTo>
                          <a:pt x="274807" y="898129"/>
                          <a:pt x="275950" y="897367"/>
                          <a:pt x="276331" y="896986"/>
                        </a:cubicBezTo>
                        <a:cubicBezTo>
                          <a:pt x="275759" y="897558"/>
                          <a:pt x="274426" y="897463"/>
                          <a:pt x="274712" y="896891"/>
                        </a:cubicBezTo>
                        <a:cubicBezTo>
                          <a:pt x="275092" y="896224"/>
                          <a:pt x="279379" y="893462"/>
                          <a:pt x="279855" y="893176"/>
                        </a:cubicBezTo>
                        <a:cubicBezTo>
                          <a:pt x="285665" y="889081"/>
                          <a:pt x="277950" y="893557"/>
                          <a:pt x="278141" y="893272"/>
                        </a:cubicBezTo>
                        <a:cubicBezTo>
                          <a:pt x="278807" y="892319"/>
                          <a:pt x="284522" y="888414"/>
                          <a:pt x="283951" y="887842"/>
                        </a:cubicBezTo>
                        <a:cubicBezTo>
                          <a:pt x="284522" y="888414"/>
                          <a:pt x="295000" y="876508"/>
                          <a:pt x="296809" y="874412"/>
                        </a:cubicBezTo>
                        <a:cubicBezTo>
                          <a:pt x="299191" y="871650"/>
                          <a:pt x="300715" y="869554"/>
                          <a:pt x="302810" y="866983"/>
                        </a:cubicBezTo>
                        <a:cubicBezTo>
                          <a:pt x="304334" y="865173"/>
                          <a:pt x="305954" y="864411"/>
                          <a:pt x="307001" y="862887"/>
                        </a:cubicBezTo>
                        <a:cubicBezTo>
                          <a:pt x="307573" y="862030"/>
                          <a:pt x="308716" y="859649"/>
                          <a:pt x="309668" y="858601"/>
                        </a:cubicBezTo>
                        <a:cubicBezTo>
                          <a:pt x="309478" y="858791"/>
                          <a:pt x="307478" y="864220"/>
                          <a:pt x="310145" y="860029"/>
                        </a:cubicBezTo>
                        <a:cubicBezTo>
                          <a:pt x="311288" y="858220"/>
                          <a:pt x="313669" y="855648"/>
                          <a:pt x="313383" y="854981"/>
                        </a:cubicBezTo>
                        <a:cubicBezTo>
                          <a:pt x="313097" y="854410"/>
                          <a:pt x="316431" y="851743"/>
                          <a:pt x="316050" y="851362"/>
                        </a:cubicBezTo>
                        <a:cubicBezTo>
                          <a:pt x="316526" y="851838"/>
                          <a:pt x="317288" y="851647"/>
                          <a:pt x="319765" y="848980"/>
                        </a:cubicBezTo>
                        <a:cubicBezTo>
                          <a:pt x="321384" y="847266"/>
                          <a:pt x="320813" y="845456"/>
                          <a:pt x="322337" y="843170"/>
                        </a:cubicBezTo>
                        <a:cubicBezTo>
                          <a:pt x="326337" y="837360"/>
                          <a:pt x="328337" y="838789"/>
                          <a:pt x="328814" y="839265"/>
                        </a:cubicBezTo>
                        <a:cubicBezTo>
                          <a:pt x="330052" y="836598"/>
                          <a:pt x="331290" y="834217"/>
                          <a:pt x="333100" y="831074"/>
                        </a:cubicBezTo>
                        <a:cubicBezTo>
                          <a:pt x="334338" y="830407"/>
                          <a:pt x="335195" y="829930"/>
                          <a:pt x="336815" y="828597"/>
                        </a:cubicBezTo>
                        <a:cubicBezTo>
                          <a:pt x="336434" y="828216"/>
                          <a:pt x="339101" y="825358"/>
                          <a:pt x="340243" y="823834"/>
                        </a:cubicBezTo>
                        <a:cubicBezTo>
                          <a:pt x="340815" y="822977"/>
                          <a:pt x="343292" y="818977"/>
                          <a:pt x="342815" y="819262"/>
                        </a:cubicBezTo>
                        <a:cubicBezTo>
                          <a:pt x="344530" y="818215"/>
                          <a:pt x="343196" y="821453"/>
                          <a:pt x="347006" y="816119"/>
                        </a:cubicBezTo>
                        <a:cubicBezTo>
                          <a:pt x="349768" y="812309"/>
                          <a:pt x="350816" y="811452"/>
                          <a:pt x="351388" y="812024"/>
                        </a:cubicBezTo>
                        <a:cubicBezTo>
                          <a:pt x="353102" y="810023"/>
                          <a:pt x="352150" y="810595"/>
                          <a:pt x="352626" y="809547"/>
                        </a:cubicBezTo>
                        <a:cubicBezTo>
                          <a:pt x="353388" y="808118"/>
                          <a:pt x="355960" y="805546"/>
                          <a:pt x="357008" y="803927"/>
                        </a:cubicBezTo>
                        <a:cubicBezTo>
                          <a:pt x="358151" y="802213"/>
                          <a:pt x="356817" y="803070"/>
                          <a:pt x="357389" y="802022"/>
                        </a:cubicBezTo>
                        <a:cubicBezTo>
                          <a:pt x="358055" y="800784"/>
                          <a:pt x="359960" y="799069"/>
                          <a:pt x="359865" y="798593"/>
                        </a:cubicBezTo>
                        <a:cubicBezTo>
                          <a:pt x="360246" y="799069"/>
                          <a:pt x="359770" y="799546"/>
                          <a:pt x="362151" y="796783"/>
                        </a:cubicBezTo>
                        <a:lnTo>
                          <a:pt x="366914" y="791068"/>
                        </a:lnTo>
                        <a:cubicBezTo>
                          <a:pt x="366628" y="791926"/>
                          <a:pt x="366151" y="793259"/>
                          <a:pt x="364723" y="794974"/>
                        </a:cubicBezTo>
                        <a:cubicBezTo>
                          <a:pt x="364151" y="795926"/>
                          <a:pt x="363389" y="796593"/>
                          <a:pt x="363294" y="797260"/>
                        </a:cubicBezTo>
                        <a:cubicBezTo>
                          <a:pt x="364628" y="795640"/>
                          <a:pt x="365675" y="794212"/>
                          <a:pt x="366723" y="792592"/>
                        </a:cubicBezTo>
                        <a:cubicBezTo>
                          <a:pt x="367009" y="793450"/>
                          <a:pt x="367295" y="794116"/>
                          <a:pt x="367390" y="797069"/>
                        </a:cubicBezTo>
                        <a:cubicBezTo>
                          <a:pt x="367485" y="802403"/>
                          <a:pt x="366533" y="797831"/>
                          <a:pt x="366533" y="798307"/>
                        </a:cubicBezTo>
                        <a:cubicBezTo>
                          <a:pt x="366533" y="798593"/>
                          <a:pt x="366628" y="801832"/>
                          <a:pt x="366628" y="801832"/>
                        </a:cubicBezTo>
                        <a:cubicBezTo>
                          <a:pt x="366914" y="803832"/>
                          <a:pt x="366818" y="804403"/>
                          <a:pt x="366342" y="806308"/>
                        </a:cubicBezTo>
                        <a:cubicBezTo>
                          <a:pt x="365675" y="808880"/>
                          <a:pt x="365199" y="815643"/>
                          <a:pt x="366342" y="812976"/>
                        </a:cubicBezTo>
                        <a:cubicBezTo>
                          <a:pt x="366151" y="814405"/>
                          <a:pt x="366342" y="814881"/>
                          <a:pt x="366342" y="815548"/>
                        </a:cubicBezTo>
                        <a:cubicBezTo>
                          <a:pt x="366342" y="816310"/>
                          <a:pt x="365485" y="815071"/>
                          <a:pt x="365294" y="815167"/>
                        </a:cubicBezTo>
                        <a:cubicBezTo>
                          <a:pt x="364913" y="815357"/>
                          <a:pt x="365009" y="816881"/>
                          <a:pt x="365009" y="818024"/>
                        </a:cubicBezTo>
                        <a:cubicBezTo>
                          <a:pt x="365199" y="823453"/>
                          <a:pt x="366533" y="822596"/>
                          <a:pt x="366247" y="828502"/>
                        </a:cubicBezTo>
                        <a:cubicBezTo>
                          <a:pt x="365771" y="828407"/>
                          <a:pt x="365294" y="828121"/>
                          <a:pt x="364818" y="829264"/>
                        </a:cubicBezTo>
                        <a:cubicBezTo>
                          <a:pt x="364056" y="831169"/>
                          <a:pt x="364247" y="834883"/>
                          <a:pt x="364913" y="834979"/>
                        </a:cubicBezTo>
                        <a:cubicBezTo>
                          <a:pt x="364437" y="834883"/>
                          <a:pt x="363770" y="835931"/>
                          <a:pt x="363580" y="839265"/>
                        </a:cubicBezTo>
                        <a:cubicBezTo>
                          <a:pt x="363866" y="839265"/>
                          <a:pt x="365580" y="837741"/>
                          <a:pt x="364628" y="841456"/>
                        </a:cubicBezTo>
                        <a:cubicBezTo>
                          <a:pt x="364151" y="843361"/>
                          <a:pt x="363389" y="843361"/>
                          <a:pt x="363199" y="846980"/>
                        </a:cubicBezTo>
                        <a:cubicBezTo>
                          <a:pt x="363104" y="849266"/>
                          <a:pt x="363389" y="850124"/>
                          <a:pt x="363199" y="852505"/>
                        </a:cubicBezTo>
                        <a:cubicBezTo>
                          <a:pt x="362627" y="852409"/>
                          <a:pt x="362151" y="862601"/>
                          <a:pt x="362151" y="864506"/>
                        </a:cubicBezTo>
                        <a:cubicBezTo>
                          <a:pt x="362056" y="867745"/>
                          <a:pt x="363104" y="863363"/>
                          <a:pt x="363199" y="864411"/>
                        </a:cubicBezTo>
                        <a:cubicBezTo>
                          <a:pt x="363580" y="867173"/>
                          <a:pt x="361865" y="869554"/>
                          <a:pt x="361580" y="869935"/>
                        </a:cubicBezTo>
                        <a:cubicBezTo>
                          <a:pt x="361199" y="870507"/>
                          <a:pt x="361008" y="875460"/>
                          <a:pt x="360913" y="876889"/>
                        </a:cubicBezTo>
                        <a:cubicBezTo>
                          <a:pt x="360722" y="880984"/>
                          <a:pt x="360627" y="885080"/>
                          <a:pt x="360627" y="888985"/>
                        </a:cubicBezTo>
                        <a:cubicBezTo>
                          <a:pt x="360627" y="890128"/>
                          <a:pt x="361008" y="897272"/>
                          <a:pt x="360817" y="897939"/>
                        </a:cubicBezTo>
                        <a:cubicBezTo>
                          <a:pt x="360532" y="898987"/>
                          <a:pt x="359484" y="891462"/>
                          <a:pt x="359484" y="894319"/>
                        </a:cubicBezTo>
                        <a:cubicBezTo>
                          <a:pt x="359484" y="896701"/>
                          <a:pt x="359770" y="907464"/>
                          <a:pt x="360151" y="907559"/>
                        </a:cubicBezTo>
                        <a:cubicBezTo>
                          <a:pt x="359579" y="907464"/>
                          <a:pt x="359198" y="909464"/>
                          <a:pt x="359008" y="912417"/>
                        </a:cubicBezTo>
                        <a:cubicBezTo>
                          <a:pt x="358817" y="914417"/>
                          <a:pt x="358722" y="918227"/>
                          <a:pt x="358722" y="920894"/>
                        </a:cubicBezTo>
                        <a:cubicBezTo>
                          <a:pt x="358722" y="923180"/>
                          <a:pt x="359103" y="923085"/>
                          <a:pt x="359103" y="924799"/>
                        </a:cubicBezTo>
                        <a:cubicBezTo>
                          <a:pt x="359103" y="925466"/>
                          <a:pt x="359103" y="926133"/>
                          <a:pt x="359103" y="926704"/>
                        </a:cubicBezTo>
                        <a:lnTo>
                          <a:pt x="359103" y="927657"/>
                        </a:lnTo>
                        <a:lnTo>
                          <a:pt x="359103" y="928133"/>
                        </a:lnTo>
                        <a:lnTo>
                          <a:pt x="359389" y="927752"/>
                        </a:lnTo>
                        <a:cubicBezTo>
                          <a:pt x="360056" y="926990"/>
                          <a:pt x="360627" y="926228"/>
                          <a:pt x="361389" y="925371"/>
                        </a:cubicBezTo>
                        <a:cubicBezTo>
                          <a:pt x="362627" y="923942"/>
                          <a:pt x="364151" y="922513"/>
                          <a:pt x="365961" y="920132"/>
                        </a:cubicBezTo>
                        <a:cubicBezTo>
                          <a:pt x="367009" y="918703"/>
                          <a:pt x="366914" y="918608"/>
                          <a:pt x="366818" y="918418"/>
                        </a:cubicBezTo>
                        <a:cubicBezTo>
                          <a:pt x="367771" y="916989"/>
                          <a:pt x="368818" y="915465"/>
                          <a:pt x="369771" y="914132"/>
                        </a:cubicBezTo>
                        <a:cubicBezTo>
                          <a:pt x="371485" y="911750"/>
                          <a:pt x="372533" y="909274"/>
                          <a:pt x="374343" y="906511"/>
                        </a:cubicBezTo>
                        <a:cubicBezTo>
                          <a:pt x="375962" y="904035"/>
                          <a:pt x="377010" y="902606"/>
                          <a:pt x="378629" y="900320"/>
                        </a:cubicBezTo>
                        <a:cubicBezTo>
                          <a:pt x="379391" y="899272"/>
                          <a:pt x="380820" y="897082"/>
                          <a:pt x="381106" y="896034"/>
                        </a:cubicBezTo>
                        <a:cubicBezTo>
                          <a:pt x="381582" y="894319"/>
                          <a:pt x="386440" y="887080"/>
                          <a:pt x="387964" y="884413"/>
                        </a:cubicBezTo>
                        <a:cubicBezTo>
                          <a:pt x="388535" y="883270"/>
                          <a:pt x="392250" y="875555"/>
                          <a:pt x="392536" y="875079"/>
                        </a:cubicBezTo>
                        <a:cubicBezTo>
                          <a:pt x="392917" y="874698"/>
                          <a:pt x="392441" y="876508"/>
                          <a:pt x="392441" y="876698"/>
                        </a:cubicBezTo>
                        <a:lnTo>
                          <a:pt x="394250" y="872603"/>
                        </a:lnTo>
                        <a:cubicBezTo>
                          <a:pt x="394441" y="872126"/>
                          <a:pt x="395203" y="869174"/>
                          <a:pt x="395584" y="868507"/>
                        </a:cubicBezTo>
                        <a:cubicBezTo>
                          <a:pt x="395774" y="868126"/>
                          <a:pt x="396155" y="868792"/>
                          <a:pt x="396632" y="868030"/>
                        </a:cubicBezTo>
                        <a:cubicBezTo>
                          <a:pt x="397489" y="866792"/>
                          <a:pt x="398727" y="864411"/>
                          <a:pt x="399489" y="862887"/>
                        </a:cubicBezTo>
                        <a:cubicBezTo>
                          <a:pt x="400442" y="860601"/>
                          <a:pt x="402061" y="856696"/>
                          <a:pt x="402728" y="857077"/>
                        </a:cubicBezTo>
                        <a:cubicBezTo>
                          <a:pt x="402537" y="856982"/>
                          <a:pt x="403394" y="854505"/>
                          <a:pt x="403109" y="854791"/>
                        </a:cubicBezTo>
                        <a:cubicBezTo>
                          <a:pt x="404251" y="853743"/>
                          <a:pt x="405014" y="852505"/>
                          <a:pt x="406728" y="849171"/>
                        </a:cubicBezTo>
                        <a:cubicBezTo>
                          <a:pt x="407490" y="847647"/>
                          <a:pt x="408633" y="845266"/>
                          <a:pt x="409205" y="843837"/>
                        </a:cubicBezTo>
                        <a:cubicBezTo>
                          <a:pt x="409490" y="842884"/>
                          <a:pt x="409014" y="843551"/>
                          <a:pt x="409585" y="842408"/>
                        </a:cubicBezTo>
                        <a:cubicBezTo>
                          <a:pt x="411205" y="838979"/>
                          <a:pt x="412157" y="837932"/>
                          <a:pt x="413872" y="834407"/>
                        </a:cubicBezTo>
                        <a:cubicBezTo>
                          <a:pt x="414729" y="832883"/>
                          <a:pt x="418063" y="825168"/>
                          <a:pt x="418444" y="825454"/>
                        </a:cubicBezTo>
                        <a:cubicBezTo>
                          <a:pt x="420158" y="821549"/>
                          <a:pt x="417872" y="824787"/>
                          <a:pt x="418825" y="822025"/>
                        </a:cubicBezTo>
                        <a:cubicBezTo>
                          <a:pt x="419301" y="820596"/>
                          <a:pt x="420349" y="819548"/>
                          <a:pt x="420730" y="819167"/>
                        </a:cubicBezTo>
                        <a:cubicBezTo>
                          <a:pt x="421206" y="818215"/>
                          <a:pt x="421778" y="817167"/>
                          <a:pt x="422254" y="816214"/>
                        </a:cubicBezTo>
                        <a:cubicBezTo>
                          <a:pt x="423492" y="813738"/>
                          <a:pt x="426921" y="802594"/>
                          <a:pt x="427492" y="802879"/>
                        </a:cubicBezTo>
                        <a:cubicBezTo>
                          <a:pt x="427302" y="802879"/>
                          <a:pt x="426445" y="801641"/>
                          <a:pt x="427016" y="800022"/>
                        </a:cubicBezTo>
                        <a:cubicBezTo>
                          <a:pt x="427302" y="799165"/>
                          <a:pt x="428064" y="798593"/>
                          <a:pt x="428255" y="798403"/>
                        </a:cubicBezTo>
                        <a:cubicBezTo>
                          <a:pt x="428540" y="797926"/>
                          <a:pt x="429017" y="796688"/>
                          <a:pt x="429302" y="796117"/>
                        </a:cubicBezTo>
                        <a:cubicBezTo>
                          <a:pt x="430255" y="794021"/>
                          <a:pt x="430731" y="792974"/>
                          <a:pt x="431398" y="790783"/>
                        </a:cubicBezTo>
                        <a:cubicBezTo>
                          <a:pt x="431588" y="790021"/>
                          <a:pt x="431969" y="788973"/>
                          <a:pt x="432350" y="788497"/>
                        </a:cubicBezTo>
                        <a:cubicBezTo>
                          <a:pt x="433017" y="787639"/>
                          <a:pt x="432636" y="790592"/>
                          <a:pt x="433017" y="789925"/>
                        </a:cubicBezTo>
                        <a:cubicBezTo>
                          <a:pt x="433493" y="789163"/>
                          <a:pt x="434446" y="784496"/>
                          <a:pt x="434922" y="783163"/>
                        </a:cubicBezTo>
                        <a:cubicBezTo>
                          <a:pt x="436256" y="779448"/>
                          <a:pt x="437875" y="775162"/>
                          <a:pt x="439208" y="771447"/>
                        </a:cubicBezTo>
                        <a:cubicBezTo>
                          <a:pt x="440637" y="767446"/>
                          <a:pt x="437494" y="770304"/>
                          <a:pt x="440066" y="764779"/>
                        </a:cubicBezTo>
                        <a:cubicBezTo>
                          <a:pt x="441399" y="761922"/>
                          <a:pt x="442256" y="761065"/>
                          <a:pt x="443399" y="756397"/>
                        </a:cubicBezTo>
                        <a:cubicBezTo>
                          <a:pt x="443780" y="754778"/>
                          <a:pt x="443399" y="750587"/>
                          <a:pt x="444542" y="750111"/>
                        </a:cubicBezTo>
                        <a:cubicBezTo>
                          <a:pt x="445781" y="749635"/>
                          <a:pt x="446066" y="744491"/>
                          <a:pt x="446257" y="742110"/>
                        </a:cubicBezTo>
                        <a:cubicBezTo>
                          <a:pt x="446542" y="737728"/>
                          <a:pt x="447876" y="736585"/>
                          <a:pt x="449019" y="732680"/>
                        </a:cubicBezTo>
                        <a:cubicBezTo>
                          <a:pt x="450067" y="728584"/>
                          <a:pt x="448162" y="731347"/>
                          <a:pt x="448067" y="730299"/>
                        </a:cubicBezTo>
                        <a:cubicBezTo>
                          <a:pt x="448067" y="729346"/>
                          <a:pt x="450257" y="725251"/>
                          <a:pt x="449972" y="723727"/>
                        </a:cubicBezTo>
                        <a:cubicBezTo>
                          <a:pt x="449876" y="723250"/>
                          <a:pt x="449400" y="724965"/>
                          <a:pt x="449400" y="723822"/>
                        </a:cubicBezTo>
                        <a:cubicBezTo>
                          <a:pt x="449400" y="723250"/>
                          <a:pt x="449781" y="720488"/>
                          <a:pt x="449972" y="720012"/>
                        </a:cubicBezTo>
                        <a:cubicBezTo>
                          <a:pt x="450829" y="717726"/>
                          <a:pt x="450734" y="721726"/>
                          <a:pt x="451686" y="716869"/>
                        </a:cubicBezTo>
                        <a:cubicBezTo>
                          <a:pt x="452829" y="710582"/>
                          <a:pt x="454543" y="702486"/>
                          <a:pt x="454353" y="696104"/>
                        </a:cubicBezTo>
                        <a:cubicBezTo>
                          <a:pt x="454353" y="694009"/>
                          <a:pt x="454258" y="693723"/>
                          <a:pt x="454448" y="691437"/>
                        </a:cubicBezTo>
                        <a:cubicBezTo>
                          <a:pt x="454067" y="687627"/>
                          <a:pt x="455591" y="690389"/>
                          <a:pt x="455591" y="689913"/>
                        </a:cubicBezTo>
                        <a:cubicBezTo>
                          <a:pt x="455877" y="686103"/>
                          <a:pt x="454163" y="687722"/>
                          <a:pt x="455496" y="682674"/>
                        </a:cubicBezTo>
                        <a:cubicBezTo>
                          <a:pt x="455591" y="681721"/>
                          <a:pt x="455591" y="680388"/>
                          <a:pt x="455687" y="679531"/>
                        </a:cubicBezTo>
                        <a:cubicBezTo>
                          <a:pt x="456258" y="677245"/>
                          <a:pt x="454734" y="660481"/>
                          <a:pt x="455496" y="660576"/>
                        </a:cubicBezTo>
                        <a:lnTo>
                          <a:pt x="454067" y="653908"/>
                        </a:lnTo>
                        <a:cubicBezTo>
                          <a:pt x="454734" y="653908"/>
                          <a:pt x="454829" y="650575"/>
                          <a:pt x="454734" y="647908"/>
                        </a:cubicBezTo>
                        <a:cubicBezTo>
                          <a:pt x="454734" y="644860"/>
                          <a:pt x="455115" y="645145"/>
                          <a:pt x="455401" y="643621"/>
                        </a:cubicBezTo>
                        <a:cubicBezTo>
                          <a:pt x="455591" y="642478"/>
                          <a:pt x="453496" y="639335"/>
                          <a:pt x="453115" y="636382"/>
                        </a:cubicBezTo>
                        <a:cubicBezTo>
                          <a:pt x="453305" y="636382"/>
                          <a:pt x="454734" y="637716"/>
                          <a:pt x="454639" y="636573"/>
                        </a:cubicBezTo>
                        <a:cubicBezTo>
                          <a:pt x="454448" y="634096"/>
                          <a:pt x="453401" y="629905"/>
                          <a:pt x="452924" y="629810"/>
                        </a:cubicBezTo>
                        <a:cubicBezTo>
                          <a:pt x="452543" y="629715"/>
                          <a:pt x="452543" y="631810"/>
                          <a:pt x="452162" y="629239"/>
                        </a:cubicBezTo>
                        <a:cubicBezTo>
                          <a:pt x="451876" y="627524"/>
                          <a:pt x="451876" y="627048"/>
                          <a:pt x="452067" y="626095"/>
                        </a:cubicBezTo>
                        <a:cubicBezTo>
                          <a:pt x="452258" y="624476"/>
                          <a:pt x="453305" y="626572"/>
                          <a:pt x="453496" y="625143"/>
                        </a:cubicBezTo>
                        <a:cubicBezTo>
                          <a:pt x="453496" y="624857"/>
                          <a:pt x="452543" y="623143"/>
                          <a:pt x="452639" y="623143"/>
                        </a:cubicBezTo>
                        <a:cubicBezTo>
                          <a:pt x="452162" y="621809"/>
                          <a:pt x="451876" y="620190"/>
                          <a:pt x="451591" y="618285"/>
                        </a:cubicBezTo>
                        <a:cubicBezTo>
                          <a:pt x="451400" y="616570"/>
                          <a:pt x="451496" y="616380"/>
                          <a:pt x="451115" y="615332"/>
                        </a:cubicBezTo>
                        <a:cubicBezTo>
                          <a:pt x="450543" y="613713"/>
                          <a:pt x="450162" y="613141"/>
                          <a:pt x="449686" y="612094"/>
                        </a:cubicBezTo>
                        <a:cubicBezTo>
                          <a:pt x="449019" y="610760"/>
                          <a:pt x="449972" y="609522"/>
                          <a:pt x="449114" y="607141"/>
                        </a:cubicBezTo>
                        <a:cubicBezTo>
                          <a:pt x="448638" y="605998"/>
                          <a:pt x="448352" y="605903"/>
                          <a:pt x="447971" y="604569"/>
                        </a:cubicBezTo>
                        <a:cubicBezTo>
                          <a:pt x="447590" y="603235"/>
                          <a:pt x="447305" y="601616"/>
                          <a:pt x="446924" y="600187"/>
                        </a:cubicBezTo>
                        <a:cubicBezTo>
                          <a:pt x="447685" y="603807"/>
                          <a:pt x="449591" y="608760"/>
                          <a:pt x="448448" y="602854"/>
                        </a:cubicBezTo>
                        <a:cubicBezTo>
                          <a:pt x="447876" y="600187"/>
                          <a:pt x="446638" y="595044"/>
                          <a:pt x="445971" y="595139"/>
                        </a:cubicBezTo>
                        <a:cubicBezTo>
                          <a:pt x="447400" y="594853"/>
                          <a:pt x="442351" y="578089"/>
                          <a:pt x="441113" y="573899"/>
                        </a:cubicBezTo>
                        <a:cubicBezTo>
                          <a:pt x="440066" y="569993"/>
                          <a:pt x="439970" y="571708"/>
                          <a:pt x="439304" y="571803"/>
                        </a:cubicBezTo>
                        <a:cubicBezTo>
                          <a:pt x="438065" y="570088"/>
                          <a:pt x="437970" y="569517"/>
                          <a:pt x="438160" y="567517"/>
                        </a:cubicBezTo>
                        <a:cubicBezTo>
                          <a:pt x="439589" y="567231"/>
                          <a:pt x="436637" y="557515"/>
                          <a:pt x="435113" y="552753"/>
                        </a:cubicBezTo>
                        <a:cubicBezTo>
                          <a:pt x="434255" y="550181"/>
                          <a:pt x="433208" y="547133"/>
                          <a:pt x="432255" y="545419"/>
                        </a:cubicBezTo>
                        <a:cubicBezTo>
                          <a:pt x="430826" y="542942"/>
                          <a:pt x="430064" y="541513"/>
                          <a:pt x="428350" y="537322"/>
                        </a:cubicBezTo>
                        <a:cubicBezTo>
                          <a:pt x="430159" y="541704"/>
                          <a:pt x="431684" y="543228"/>
                          <a:pt x="429398" y="537799"/>
                        </a:cubicBezTo>
                        <a:lnTo>
                          <a:pt x="424254" y="525321"/>
                        </a:lnTo>
                        <a:cubicBezTo>
                          <a:pt x="422254" y="520368"/>
                          <a:pt x="421016" y="518272"/>
                          <a:pt x="419110" y="516463"/>
                        </a:cubicBezTo>
                        <a:cubicBezTo>
                          <a:pt x="419968" y="517320"/>
                          <a:pt x="420730" y="518177"/>
                          <a:pt x="420825" y="517320"/>
                        </a:cubicBezTo>
                        <a:cubicBezTo>
                          <a:pt x="420825" y="516844"/>
                          <a:pt x="419492" y="513605"/>
                          <a:pt x="419110" y="513605"/>
                        </a:cubicBezTo>
                        <a:cubicBezTo>
                          <a:pt x="418539" y="513510"/>
                          <a:pt x="417396" y="510557"/>
                          <a:pt x="416348" y="508557"/>
                        </a:cubicBezTo>
                        <a:cubicBezTo>
                          <a:pt x="415777" y="507509"/>
                          <a:pt x="415396" y="507700"/>
                          <a:pt x="414729" y="506747"/>
                        </a:cubicBezTo>
                        <a:cubicBezTo>
                          <a:pt x="413776" y="505414"/>
                          <a:pt x="413586" y="503794"/>
                          <a:pt x="413015" y="502366"/>
                        </a:cubicBezTo>
                        <a:cubicBezTo>
                          <a:pt x="412348" y="501032"/>
                          <a:pt x="411491" y="499603"/>
                          <a:pt x="410729" y="498175"/>
                        </a:cubicBezTo>
                        <a:cubicBezTo>
                          <a:pt x="409871" y="496746"/>
                          <a:pt x="408633" y="494936"/>
                          <a:pt x="407966" y="494460"/>
                        </a:cubicBezTo>
                        <a:cubicBezTo>
                          <a:pt x="407300" y="494079"/>
                          <a:pt x="406442" y="492269"/>
                          <a:pt x="405490" y="490555"/>
                        </a:cubicBezTo>
                        <a:cubicBezTo>
                          <a:pt x="405871" y="490174"/>
                          <a:pt x="406633" y="491126"/>
                          <a:pt x="404633" y="488078"/>
                        </a:cubicBezTo>
                        <a:cubicBezTo>
                          <a:pt x="403394" y="486268"/>
                          <a:pt x="402251" y="484554"/>
                          <a:pt x="400918" y="483030"/>
                        </a:cubicBezTo>
                        <a:cubicBezTo>
                          <a:pt x="401108" y="483220"/>
                          <a:pt x="398441" y="480077"/>
                          <a:pt x="399108" y="480553"/>
                        </a:cubicBezTo>
                        <a:cubicBezTo>
                          <a:pt x="399394" y="480649"/>
                          <a:pt x="400060" y="481601"/>
                          <a:pt x="400060" y="481030"/>
                        </a:cubicBezTo>
                        <a:cubicBezTo>
                          <a:pt x="398156" y="478267"/>
                          <a:pt x="398346" y="478839"/>
                          <a:pt x="396917" y="477315"/>
                        </a:cubicBezTo>
                        <a:cubicBezTo>
                          <a:pt x="395965" y="476362"/>
                          <a:pt x="393679" y="473695"/>
                          <a:pt x="393393" y="472457"/>
                        </a:cubicBezTo>
                        <a:cubicBezTo>
                          <a:pt x="393012" y="470838"/>
                          <a:pt x="394441" y="472743"/>
                          <a:pt x="392155" y="468933"/>
                        </a:cubicBezTo>
                        <a:cubicBezTo>
                          <a:pt x="390821" y="466933"/>
                          <a:pt x="388916" y="464266"/>
                          <a:pt x="387297" y="462265"/>
                        </a:cubicBezTo>
                        <a:cubicBezTo>
                          <a:pt x="385583" y="460170"/>
                          <a:pt x="386440" y="461884"/>
                          <a:pt x="386059" y="461789"/>
                        </a:cubicBezTo>
                        <a:cubicBezTo>
                          <a:pt x="385583" y="461694"/>
                          <a:pt x="383963" y="460075"/>
                          <a:pt x="383297" y="458836"/>
                        </a:cubicBezTo>
                        <a:cubicBezTo>
                          <a:pt x="382820" y="457979"/>
                          <a:pt x="380344" y="454360"/>
                          <a:pt x="379963" y="454645"/>
                        </a:cubicBezTo>
                        <a:cubicBezTo>
                          <a:pt x="381010" y="453788"/>
                          <a:pt x="372914" y="446740"/>
                          <a:pt x="371105" y="444930"/>
                        </a:cubicBezTo>
                        <a:cubicBezTo>
                          <a:pt x="369295" y="443120"/>
                          <a:pt x="369771" y="443311"/>
                          <a:pt x="368438" y="441691"/>
                        </a:cubicBezTo>
                        <a:cubicBezTo>
                          <a:pt x="366914" y="439786"/>
                          <a:pt x="364818" y="438072"/>
                          <a:pt x="363008" y="436357"/>
                        </a:cubicBezTo>
                        <a:cubicBezTo>
                          <a:pt x="361580" y="435119"/>
                          <a:pt x="351959" y="426451"/>
                          <a:pt x="352245" y="426166"/>
                        </a:cubicBezTo>
                        <a:cubicBezTo>
                          <a:pt x="349578" y="424070"/>
                          <a:pt x="348816" y="423594"/>
                          <a:pt x="348245" y="423880"/>
                        </a:cubicBezTo>
                        <a:cubicBezTo>
                          <a:pt x="347959" y="424070"/>
                          <a:pt x="345768" y="422927"/>
                          <a:pt x="344434" y="421975"/>
                        </a:cubicBezTo>
                        <a:cubicBezTo>
                          <a:pt x="344625" y="422165"/>
                          <a:pt x="344054" y="420546"/>
                          <a:pt x="343673" y="419974"/>
                        </a:cubicBezTo>
                        <a:cubicBezTo>
                          <a:pt x="342339" y="418450"/>
                          <a:pt x="339958" y="416641"/>
                          <a:pt x="338053" y="415402"/>
                        </a:cubicBezTo>
                        <a:cubicBezTo>
                          <a:pt x="336338" y="414355"/>
                          <a:pt x="334338" y="413307"/>
                          <a:pt x="332528" y="411973"/>
                        </a:cubicBezTo>
                        <a:cubicBezTo>
                          <a:pt x="332242" y="411783"/>
                          <a:pt x="331385" y="410640"/>
                          <a:pt x="330909" y="410164"/>
                        </a:cubicBezTo>
                        <a:cubicBezTo>
                          <a:pt x="328147" y="407782"/>
                          <a:pt x="327194" y="409211"/>
                          <a:pt x="324623" y="407401"/>
                        </a:cubicBezTo>
                        <a:cubicBezTo>
                          <a:pt x="320908" y="404830"/>
                          <a:pt x="325384" y="406449"/>
                          <a:pt x="323099" y="404639"/>
                        </a:cubicBezTo>
                        <a:cubicBezTo>
                          <a:pt x="319003" y="401591"/>
                          <a:pt x="313764" y="399782"/>
                          <a:pt x="309954" y="397686"/>
                        </a:cubicBezTo>
                        <a:cubicBezTo>
                          <a:pt x="309287" y="397210"/>
                          <a:pt x="300524" y="392447"/>
                          <a:pt x="304430" y="394066"/>
                        </a:cubicBezTo>
                        <a:cubicBezTo>
                          <a:pt x="308335" y="396352"/>
                          <a:pt x="309573" y="396638"/>
                          <a:pt x="305763" y="393971"/>
                        </a:cubicBezTo>
                        <a:cubicBezTo>
                          <a:pt x="304430" y="393114"/>
                          <a:pt x="299762" y="390542"/>
                          <a:pt x="299953" y="391304"/>
                        </a:cubicBezTo>
                        <a:cubicBezTo>
                          <a:pt x="300048" y="391495"/>
                          <a:pt x="302048" y="393304"/>
                          <a:pt x="300905" y="392828"/>
                        </a:cubicBezTo>
                        <a:cubicBezTo>
                          <a:pt x="300715" y="392733"/>
                          <a:pt x="294524" y="387304"/>
                          <a:pt x="293381" y="387304"/>
                        </a:cubicBezTo>
                        <a:cubicBezTo>
                          <a:pt x="292618" y="387304"/>
                          <a:pt x="293095" y="387970"/>
                          <a:pt x="292238" y="387875"/>
                        </a:cubicBezTo>
                        <a:cubicBezTo>
                          <a:pt x="291380" y="387780"/>
                          <a:pt x="289666" y="386923"/>
                          <a:pt x="288428" y="386542"/>
                        </a:cubicBezTo>
                        <a:cubicBezTo>
                          <a:pt x="288904" y="385875"/>
                          <a:pt x="289571" y="385684"/>
                          <a:pt x="284999" y="383303"/>
                        </a:cubicBezTo>
                        <a:cubicBezTo>
                          <a:pt x="283856" y="382732"/>
                          <a:pt x="276998" y="379684"/>
                          <a:pt x="278807" y="381017"/>
                        </a:cubicBezTo>
                        <a:lnTo>
                          <a:pt x="274902" y="379017"/>
                        </a:lnTo>
                        <a:cubicBezTo>
                          <a:pt x="274902" y="378636"/>
                          <a:pt x="276045" y="378826"/>
                          <a:pt x="275283" y="378160"/>
                        </a:cubicBezTo>
                        <a:cubicBezTo>
                          <a:pt x="274331" y="377302"/>
                          <a:pt x="271854" y="375969"/>
                          <a:pt x="270044" y="375112"/>
                        </a:cubicBezTo>
                        <a:cubicBezTo>
                          <a:pt x="265853" y="373302"/>
                          <a:pt x="263948" y="374064"/>
                          <a:pt x="261472" y="371397"/>
                        </a:cubicBezTo>
                        <a:cubicBezTo>
                          <a:pt x="262234" y="370159"/>
                          <a:pt x="258138" y="370159"/>
                          <a:pt x="255090" y="368635"/>
                        </a:cubicBezTo>
                        <a:cubicBezTo>
                          <a:pt x="252995" y="367587"/>
                          <a:pt x="250518" y="365587"/>
                          <a:pt x="248804" y="365015"/>
                        </a:cubicBezTo>
                        <a:cubicBezTo>
                          <a:pt x="248423" y="364920"/>
                          <a:pt x="245375" y="364253"/>
                          <a:pt x="245375" y="364253"/>
                        </a:cubicBezTo>
                        <a:cubicBezTo>
                          <a:pt x="244232" y="363205"/>
                          <a:pt x="246137" y="363872"/>
                          <a:pt x="243089" y="362062"/>
                        </a:cubicBezTo>
                        <a:cubicBezTo>
                          <a:pt x="241755" y="361205"/>
                          <a:pt x="238898" y="359681"/>
                          <a:pt x="237850" y="359586"/>
                        </a:cubicBezTo>
                        <a:cubicBezTo>
                          <a:pt x="236992" y="359586"/>
                          <a:pt x="234230" y="358062"/>
                          <a:pt x="232230" y="357014"/>
                        </a:cubicBezTo>
                        <a:cubicBezTo>
                          <a:pt x="230992" y="356443"/>
                          <a:pt x="230039" y="356824"/>
                          <a:pt x="227277" y="355395"/>
                        </a:cubicBezTo>
                        <a:lnTo>
                          <a:pt x="227753" y="354728"/>
                        </a:lnTo>
                        <a:cubicBezTo>
                          <a:pt x="226325" y="353966"/>
                          <a:pt x="223943" y="352633"/>
                          <a:pt x="223658" y="352918"/>
                        </a:cubicBezTo>
                        <a:cubicBezTo>
                          <a:pt x="221753" y="352252"/>
                          <a:pt x="221276" y="352061"/>
                          <a:pt x="219752" y="350823"/>
                        </a:cubicBezTo>
                        <a:cubicBezTo>
                          <a:pt x="218038" y="349870"/>
                          <a:pt x="217752" y="349775"/>
                          <a:pt x="217562" y="350156"/>
                        </a:cubicBezTo>
                        <a:cubicBezTo>
                          <a:pt x="217276" y="350537"/>
                          <a:pt x="214895" y="349204"/>
                          <a:pt x="213466" y="348346"/>
                        </a:cubicBezTo>
                        <a:lnTo>
                          <a:pt x="214228" y="347203"/>
                        </a:lnTo>
                        <a:cubicBezTo>
                          <a:pt x="213847" y="347775"/>
                          <a:pt x="207751" y="344346"/>
                          <a:pt x="205941" y="343108"/>
                        </a:cubicBezTo>
                        <a:cubicBezTo>
                          <a:pt x="203274" y="341488"/>
                          <a:pt x="203655" y="341203"/>
                          <a:pt x="201845" y="339964"/>
                        </a:cubicBezTo>
                        <a:cubicBezTo>
                          <a:pt x="193463" y="334440"/>
                          <a:pt x="185367" y="329011"/>
                          <a:pt x="177271" y="323677"/>
                        </a:cubicBezTo>
                        <a:cubicBezTo>
                          <a:pt x="177366" y="323772"/>
                          <a:pt x="177080" y="323010"/>
                          <a:pt x="175556" y="322057"/>
                        </a:cubicBezTo>
                        <a:lnTo>
                          <a:pt x="171651" y="319200"/>
                        </a:lnTo>
                        <a:lnTo>
                          <a:pt x="158983" y="310056"/>
                        </a:lnTo>
                        <a:cubicBezTo>
                          <a:pt x="153554" y="305770"/>
                          <a:pt x="147839" y="301198"/>
                          <a:pt x="142314" y="296816"/>
                        </a:cubicBezTo>
                        <a:cubicBezTo>
                          <a:pt x="140123" y="295102"/>
                          <a:pt x="138123" y="293101"/>
                          <a:pt x="136790" y="292339"/>
                        </a:cubicBezTo>
                        <a:cubicBezTo>
                          <a:pt x="135837" y="291768"/>
                          <a:pt x="134123" y="290053"/>
                          <a:pt x="133075" y="289006"/>
                        </a:cubicBezTo>
                        <a:cubicBezTo>
                          <a:pt x="134027" y="289958"/>
                          <a:pt x="135170" y="290625"/>
                          <a:pt x="133837" y="289196"/>
                        </a:cubicBezTo>
                        <a:cubicBezTo>
                          <a:pt x="131170" y="286339"/>
                          <a:pt x="127646" y="283386"/>
                          <a:pt x="124979" y="280433"/>
                        </a:cubicBezTo>
                        <a:cubicBezTo>
                          <a:pt x="123835" y="279195"/>
                          <a:pt x="120692" y="275575"/>
                          <a:pt x="119645" y="274909"/>
                        </a:cubicBezTo>
                        <a:cubicBezTo>
                          <a:pt x="118883" y="274432"/>
                          <a:pt x="119168" y="276052"/>
                          <a:pt x="118883" y="276242"/>
                        </a:cubicBezTo>
                        <a:cubicBezTo>
                          <a:pt x="116692" y="273766"/>
                          <a:pt x="116692" y="272718"/>
                          <a:pt x="116978" y="272242"/>
                        </a:cubicBezTo>
                        <a:cubicBezTo>
                          <a:pt x="117359" y="271575"/>
                          <a:pt x="114692" y="269289"/>
                          <a:pt x="112596" y="266812"/>
                        </a:cubicBezTo>
                        <a:cubicBezTo>
                          <a:pt x="110024" y="263479"/>
                          <a:pt x="106976" y="259669"/>
                          <a:pt x="104595" y="256335"/>
                        </a:cubicBezTo>
                        <a:cubicBezTo>
                          <a:pt x="104119" y="255668"/>
                          <a:pt x="103738" y="254716"/>
                          <a:pt x="103452" y="254430"/>
                        </a:cubicBezTo>
                        <a:cubicBezTo>
                          <a:pt x="102023" y="252715"/>
                          <a:pt x="100975" y="251953"/>
                          <a:pt x="99928" y="250620"/>
                        </a:cubicBezTo>
                        <a:cubicBezTo>
                          <a:pt x="97547" y="247762"/>
                          <a:pt x="95451" y="243095"/>
                          <a:pt x="93546" y="239857"/>
                        </a:cubicBezTo>
                        <a:cubicBezTo>
                          <a:pt x="91355" y="236332"/>
                          <a:pt x="90403" y="235856"/>
                          <a:pt x="89069" y="234237"/>
                        </a:cubicBezTo>
                        <a:cubicBezTo>
                          <a:pt x="86498" y="231379"/>
                          <a:pt x="88403" y="231665"/>
                          <a:pt x="88403" y="231284"/>
                        </a:cubicBezTo>
                        <a:cubicBezTo>
                          <a:pt x="88593" y="230332"/>
                          <a:pt x="85450" y="226712"/>
                          <a:pt x="85164" y="226236"/>
                        </a:cubicBezTo>
                        <a:cubicBezTo>
                          <a:pt x="83068" y="223188"/>
                          <a:pt x="83545" y="222045"/>
                          <a:pt x="82688" y="219759"/>
                        </a:cubicBezTo>
                        <a:cubicBezTo>
                          <a:pt x="81830" y="216901"/>
                          <a:pt x="80306" y="213187"/>
                          <a:pt x="79163" y="210424"/>
                        </a:cubicBezTo>
                        <a:cubicBezTo>
                          <a:pt x="78782" y="209567"/>
                          <a:pt x="77544" y="206519"/>
                          <a:pt x="76496" y="203852"/>
                        </a:cubicBezTo>
                        <a:cubicBezTo>
                          <a:pt x="75449" y="201090"/>
                          <a:pt x="75163" y="198328"/>
                          <a:pt x="75449" y="198232"/>
                        </a:cubicBezTo>
                        <a:cubicBezTo>
                          <a:pt x="75067" y="195851"/>
                          <a:pt x="74115" y="193089"/>
                          <a:pt x="73448" y="190803"/>
                        </a:cubicBezTo>
                        <a:cubicBezTo>
                          <a:pt x="72877" y="188612"/>
                          <a:pt x="72115" y="186517"/>
                          <a:pt x="71734" y="184231"/>
                        </a:cubicBezTo>
                        <a:lnTo>
                          <a:pt x="70876" y="177468"/>
                        </a:lnTo>
                        <a:cubicBezTo>
                          <a:pt x="70496" y="172896"/>
                          <a:pt x="69353" y="168419"/>
                          <a:pt x="69638" y="163847"/>
                        </a:cubicBezTo>
                        <a:cubicBezTo>
                          <a:pt x="69638" y="160704"/>
                          <a:pt x="69448" y="156989"/>
                          <a:pt x="68781" y="156894"/>
                        </a:cubicBezTo>
                        <a:cubicBezTo>
                          <a:pt x="69162" y="156894"/>
                          <a:pt x="69734" y="157561"/>
                          <a:pt x="70019" y="155656"/>
                        </a:cubicBezTo>
                        <a:cubicBezTo>
                          <a:pt x="70305" y="154036"/>
                          <a:pt x="69924" y="153084"/>
                          <a:pt x="70115" y="151369"/>
                        </a:cubicBezTo>
                        <a:cubicBezTo>
                          <a:pt x="70210" y="150322"/>
                          <a:pt x="70210" y="149274"/>
                          <a:pt x="70496" y="148321"/>
                        </a:cubicBezTo>
                        <a:cubicBezTo>
                          <a:pt x="71543" y="144035"/>
                          <a:pt x="72210" y="139939"/>
                          <a:pt x="72972" y="135463"/>
                        </a:cubicBezTo>
                        <a:cubicBezTo>
                          <a:pt x="72972" y="134510"/>
                          <a:pt x="73258" y="131843"/>
                          <a:pt x="73829" y="129462"/>
                        </a:cubicBezTo>
                        <a:cubicBezTo>
                          <a:pt x="74401" y="127081"/>
                          <a:pt x="74782" y="125080"/>
                          <a:pt x="74877" y="124890"/>
                        </a:cubicBezTo>
                        <a:cubicBezTo>
                          <a:pt x="74496" y="123080"/>
                          <a:pt x="73353" y="124128"/>
                          <a:pt x="73067" y="121842"/>
                        </a:cubicBezTo>
                        <a:cubicBezTo>
                          <a:pt x="72972" y="121270"/>
                          <a:pt x="75258" y="115651"/>
                          <a:pt x="75163" y="118984"/>
                        </a:cubicBezTo>
                        <a:cubicBezTo>
                          <a:pt x="75067" y="122509"/>
                          <a:pt x="75925" y="120223"/>
                          <a:pt x="76877" y="115936"/>
                        </a:cubicBezTo>
                        <a:cubicBezTo>
                          <a:pt x="77354" y="114222"/>
                          <a:pt x="78116" y="111079"/>
                          <a:pt x="78020" y="109745"/>
                        </a:cubicBezTo>
                        <a:cubicBezTo>
                          <a:pt x="78020" y="108602"/>
                          <a:pt x="77734" y="109174"/>
                          <a:pt x="78306" y="106888"/>
                        </a:cubicBezTo>
                        <a:cubicBezTo>
                          <a:pt x="78782" y="105173"/>
                          <a:pt x="81449" y="97839"/>
                          <a:pt x="81640" y="98982"/>
                        </a:cubicBezTo>
                        <a:cubicBezTo>
                          <a:pt x="81449" y="97363"/>
                          <a:pt x="81735" y="96029"/>
                          <a:pt x="82497" y="92314"/>
                        </a:cubicBezTo>
                        <a:cubicBezTo>
                          <a:pt x="83164" y="89076"/>
                          <a:pt x="83735" y="86123"/>
                          <a:pt x="84021" y="83075"/>
                        </a:cubicBezTo>
                        <a:cubicBezTo>
                          <a:pt x="84116" y="82313"/>
                          <a:pt x="84212" y="79265"/>
                          <a:pt x="84402" y="78884"/>
                        </a:cubicBezTo>
                        <a:cubicBezTo>
                          <a:pt x="84688" y="78122"/>
                          <a:pt x="85355" y="77074"/>
                          <a:pt x="85640" y="75931"/>
                        </a:cubicBezTo>
                        <a:cubicBezTo>
                          <a:pt x="86117" y="73645"/>
                          <a:pt x="86117" y="71645"/>
                          <a:pt x="86498" y="69454"/>
                        </a:cubicBezTo>
                        <a:lnTo>
                          <a:pt x="87736" y="61834"/>
                        </a:lnTo>
                        <a:cubicBezTo>
                          <a:pt x="88879" y="58596"/>
                          <a:pt x="88022" y="57643"/>
                          <a:pt x="87736" y="57167"/>
                        </a:cubicBezTo>
                        <a:cubicBezTo>
                          <a:pt x="87355" y="56596"/>
                          <a:pt x="87545" y="54881"/>
                          <a:pt x="87831" y="52881"/>
                        </a:cubicBezTo>
                        <a:cubicBezTo>
                          <a:pt x="88688" y="53071"/>
                          <a:pt x="88879" y="53738"/>
                          <a:pt x="89546" y="49071"/>
                        </a:cubicBezTo>
                        <a:cubicBezTo>
                          <a:pt x="90689" y="40689"/>
                          <a:pt x="91546" y="32116"/>
                          <a:pt x="91736" y="23544"/>
                        </a:cubicBezTo>
                        <a:cubicBezTo>
                          <a:pt x="91927" y="22972"/>
                          <a:pt x="91641" y="13733"/>
                          <a:pt x="91260" y="15067"/>
                        </a:cubicBezTo>
                        <a:cubicBezTo>
                          <a:pt x="90784" y="17353"/>
                          <a:pt x="90593" y="12304"/>
                          <a:pt x="90117" y="10209"/>
                        </a:cubicBezTo>
                        <a:cubicBezTo>
                          <a:pt x="88784" y="9066"/>
                          <a:pt x="89926" y="9447"/>
                          <a:pt x="88498" y="8875"/>
                        </a:cubicBezTo>
                        <a:cubicBezTo>
                          <a:pt x="87164" y="8494"/>
                          <a:pt x="85831" y="8304"/>
                          <a:pt x="84592" y="8018"/>
                        </a:cubicBezTo>
                        <a:cubicBezTo>
                          <a:pt x="82402" y="7637"/>
                          <a:pt x="76020" y="6208"/>
                          <a:pt x="74210" y="6304"/>
                        </a:cubicBezTo>
                        <a:cubicBezTo>
                          <a:pt x="72591" y="6399"/>
                          <a:pt x="70686" y="5732"/>
                          <a:pt x="68114" y="5446"/>
                        </a:cubicBezTo>
                        <a:cubicBezTo>
                          <a:pt x="66590" y="5256"/>
                          <a:pt x="64781" y="5542"/>
                          <a:pt x="63828" y="5351"/>
                        </a:cubicBezTo>
                        <a:cubicBezTo>
                          <a:pt x="62971" y="5161"/>
                          <a:pt x="62399" y="4684"/>
                          <a:pt x="61637" y="4399"/>
                        </a:cubicBezTo>
                        <a:cubicBezTo>
                          <a:pt x="59351" y="3637"/>
                          <a:pt x="56399" y="3065"/>
                          <a:pt x="53541" y="2494"/>
                        </a:cubicBezTo>
                        <a:cubicBezTo>
                          <a:pt x="49255" y="1732"/>
                          <a:pt x="44302" y="970"/>
                          <a:pt x="40016" y="208"/>
                        </a:cubicBezTo>
                        <a:cubicBezTo>
                          <a:pt x="37730" y="-173"/>
                          <a:pt x="36872" y="17"/>
                          <a:pt x="36777" y="398"/>
                        </a:cubicBezTo>
                        <a:cubicBezTo>
                          <a:pt x="31824" y="398"/>
                          <a:pt x="46969" y="4875"/>
                          <a:pt x="45350" y="2398"/>
                        </a:cubicBezTo>
                        <a:cubicBezTo>
                          <a:pt x="45254" y="2875"/>
                          <a:pt x="56018" y="4780"/>
                          <a:pt x="57732" y="5732"/>
                        </a:cubicBezTo>
                        <a:cubicBezTo>
                          <a:pt x="58970" y="6399"/>
                          <a:pt x="59542" y="6113"/>
                          <a:pt x="61447" y="6304"/>
                        </a:cubicBezTo>
                        <a:cubicBezTo>
                          <a:pt x="63447" y="6494"/>
                          <a:pt x="65638" y="6970"/>
                          <a:pt x="67733" y="7256"/>
                        </a:cubicBezTo>
                        <a:cubicBezTo>
                          <a:pt x="72686" y="8018"/>
                          <a:pt x="77925" y="8875"/>
                          <a:pt x="83068" y="9828"/>
                        </a:cubicBezTo>
                        <a:lnTo>
                          <a:pt x="86974" y="10590"/>
                        </a:lnTo>
                        <a:cubicBezTo>
                          <a:pt x="87926" y="10876"/>
                          <a:pt x="89165" y="10590"/>
                          <a:pt x="89069" y="11733"/>
                        </a:cubicBezTo>
                        <a:cubicBezTo>
                          <a:pt x="89355" y="13447"/>
                          <a:pt x="89546" y="16591"/>
                          <a:pt x="89546" y="18877"/>
                        </a:cubicBezTo>
                        <a:cubicBezTo>
                          <a:pt x="89831" y="25258"/>
                          <a:pt x="87545" y="39070"/>
                          <a:pt x="89355" y="39641"/>
                        </a:cubicBezTo>
                        <a:cubicBezTo>
                          <a:pt x="89450" y="39641"/>
                          <a:pt x="90498" y="41260"/>
                          <a:pt x="90022" y="42118"/>
                        </a:cubicBezTo>
                        <a:cubicBezTo>
                          <a:pt x="89546" y="42975"/>
                          <a:pt x="88974" y="44023"/>
                          <a:pt x="88593" y="43927"/>
                        </a:cubicBezTo>
                        <a:cubicBezTo>
                          <a:pt x="88403" y="43927"/>
                          <a:pt x="86117" y="45166"/>
                          <a:pt x="86117" y="45547"/>
                        </a:cubicBezTo>
                        <a:cubicBezTo>
                          <a:pt x="86117" y="46404"/>
                          <a:pt x="86402" y="45737"/>
                          <a:pt x="86307" y="47356"/>
                        </a:cubicBezTo>
                        <a:cubicBezTo>
                          <a:pt x="86212" y="48976"/>
                          <a:pt x="86021" y="50690"/>
                          <a:pt x="85735" y="52309"/>
                        </a:cubicBezTo>
                        <a:cubicBezTo>
                          <a:pt x="85355" y="54786"/>
                          <a:pt x="84783" y="58786"/>
                          <a:pt x="84212" y="58691"/>
                        </a:cubicBezTo>
                        <a:cubicBezTo>
                          <a:pt x="85259" y="58977"/>
                          <a:pt x="83640" y="64120"/>
                          <a:pt x="84307" y="65263"/>
                        </a:cubicBezTo>
                        <a:cubicBezTo>
                          <a:pt x="84688" y="65930"/>
                          <a:pt x="85355" y="68121"/>
                          <a:pt x="83926" y="71074"/>
                        </a:cubicBezTo>
                        <a:cubicBezTo>
                          <a:pt x="83259" y="72502"/>
                          <a:pt x="82973" y="71550"/>
                          <a:pt x="82211" y="73741"/>
                        </a:cubicBezTo>
                        <a:cubicBezTo>
                          <a:pt x="81735" y="75265"/>
                          <a:pt x="81354" y="77455"/>
                          <a:pt x="81545" y="78122"/>
                        </a:cubicBezTo>
                        <a:cubicBezTo>
                          <a:pt x="81830" y="78884"/>
                          <a:pt x="81640" y="79456"/>
                          <a:pt x="81068" y="82027"/>
                        </a:cubicBezTo>
                        <a:cubicBezTo>
                          <a:pt x="80783" y="83361"/>
                          <a:pt x="80687" y="82504"/>
                          <a:pt x="80401" y="82980"/>
                        </a:cubicBezTo>
                        <a:cubicBezTo>
                          <a:pt x="79259" y="84694"/>
                          <a:pt x="79354" y="91933"/>
                          <a:pt x="77925" y="95553"/>
                        </a:cubicBezTo>
                        <a:cubicBezTo>
                          <a:pt x="77354" y="98315"/>
                          <a:pt x="77639" y="102220"/>
                          <a:pt x="77258" y="102982"/>
                        </a:cubicBezTo>
                        <a:cubicBezTo>
                          <a:pt x="77068" y="103363"/>
                          <a:pt x="76115" y="104316"/>
                          <a:pt x="75925" y="105268"/>
                        </a:cubicBezTo>
                        <a:cubicBezTo>
                          <a:pt x="75734" y="106983"/>
                          <a:pt x="76401" y="106126"/>
                          <a:pt x="76306" y="107935"/>
                        </a:cubicBezTo>
                        <a:cubicBezTo>
                          <a:pt x="76306" y="107935"/>
                          <a:pt x="74401" y="110317"/>
                          <a:pt x="74401" y="110412"/>
                        </a:cubicBezTo>
                        <a:cubicBezTo>
                          <a:pt x="74687" y="112317"/>
                          <a:pt x="74401" y="115174"/>
                          <a:pt x="72972" y="119270"/>
                        </a:cubicBezTo>
                        <a:cubicBezTo>
                          <a:pt x="72305" y="121175"/>
                          <a:pt x="71639" y="123461"/>
                          <a:pt x="71162" y="125747"/>
                        </a:cubicBezTo>
                        <a:cubicBezTo>
                          <a:pt x="70972" y="126604"/>
                          <a:pt x="70686" y="129176"/>
                          <a:pt x="71162" y="126985"/>
                        </a:cubicBezTo>
                        <a:cubicBezTo>
                          <a:pt x="70781" y="128700"/>
                          <a:pt x="70400" y="130414"/>
                          <a:pt x="70115" y="132129"/>
                        </a:cubicBezTo>
                        <a:cubicBezTo>
                          <a:pt x="69448" y="135748"/>
                          <a:pt x="70019" y="132891"/>
                          <a:pt x="70019" y="134796"/>
                        </a:cubicBezTo>
                        <a:cubicBezTo>
                          <a:pt x="70019" y="136129"/>
                          <a:pt x="68495" y="141940"/>
                          <a:pt x="68114" y="143559"/>
                        </a:cubicBezTo>
                        <a:cubicBezTo>
                          <a:pt x="67638" y="145654"/>
                          <a:pt x="66685" y="150036"/>
                          <a:pt x="67162" y="152036"/>
                        </a:cubicBezTo>
                        <a:cubicBezTo>
                          <a:pt x="67352" y="153655"/>
                          <a:pt x="68305" y="152512"/>
                          <a:pt x="67352" y="156703"/>
                        </a:cubicBezTo>
                        <a:cubicBezTo>
                          <a:pt x="66781" y="158132"/>
                          <a:pt x="66209" y="163561"/>
                          <a:pt x="67162" y="161180"/>
                        </a:cubicBezTo>
                        <a:cubicBezTo>
                          <a:pt x="67924" y="161275"/>
                          <a:pt x="68019" y="164419"/>
                          <a:pt x="67448" y="167562"/>
                        </a:cubicBezTo>
                        <a:cubicBezTo>
                          <a:pt x="67352" y="169753"/>
                          <a:pt x="66685" y="169562"/>
                          <a:pt x="67543" y="173944"/>
                        </a:cubicBezTo>
                        <a:cubicBezTo>
                          <a:pt x="67638" y="174515"/>
                          <a:pt x="69162" y="180230"/>
                          <a:pt x="69067" y="180516"/>
                        </a:cubicBezTo>
                        <a:cubicBezTo>
                          <a:pt x="68972" y="180706"/>
                          <a:pt x="68019" y="176611"/>
                          <a:pt x="67924" y="178611"/>
                        </a:cubicBezTo>
                        <a:cubicBezTo>
                          <a:pt x="67924" y="180325"/>
                          <a:pt x="68972" y="184707"/>
                          <a:pt x="69257" y="185755"/>
                        </a:cubicBezTo>
                        <a:cubicBezTo>
                          <a:pt x="69924" y="188326"/>
                          <a:pt x="70591" y="191279"/>
                          <a:pt x="70876" y="193565"/>
                        </a:cubicBezTo>
                        <a:cubicBezTo>
                          <a:pt x="71067" y="195661"/>
                          <a:pt x="71353" y="197280"/>
                          <a:pt x="71924" y="199947"/>
                        </a:cubicBezTo>
                        <a:cubicBezTo>
                          <a:pt x="72496" y="202900"/>
                          <a:pt x="73639" y="205852"/>
                          <a:pt x="74877" y="208424"/>
                        </a:cubicBezTo>
                        <a:cubicBezTo>
                          <a:pt x="76115" y="211091"/>
                          <a:pt x="77068" y="212139"/>
                          <a:pt x="77258" y="214044"/>
                        </a:cubicBezTo>
                        <a:cubicBezTo>
                          <a:pt x="77544" y="216044"/>
                          <a:pt x="78497" y="219854"/>
                          <a:pt x="80211" y="222616"/>
                        </a:cubicBezTo>
                        <a:cubicBezTo>
                          <a:pt x="81354" y="224712"/>
                          <a:pt x="81545" y="223855"/>
                          <a:pt x="81830" y="223759"/>
                        </a:cubicBezTo>
                        <a:cubicBezTo>
                          <a:pt x="80687" y="224140"/>
                          <a:pt x="85259" y="232427"/>
                          <a:pt x="86974" y="234618"/>
                        </a:cubicBezTo>
                        <a:cubicBezTo>
                          <a:pt x="87831" y="235856"/>
                          <a:pt x="89355" y="238428"/>
                          <a:pt x="89641" y="239476"/>
                        </a:cubicBezTo>
                        <a:cubicBezTo>
                          <a:pt x="89736" y="240142"/>
                          <a:pt x="88307" y="238237"/>
                          <a:pt x="88879" y="239476"/>
                        </a:cubicBezTo>
                        <a:cubicBezTo>
                          <a:pt x="89355" y="240714"/>
                          <a:pt x="90593" y="241857"/>
                          <a:pt x="91165" y="242619"/>
                        </a:cubicBezTo>
                        <a:cubicBezTo>
                          <a:pt x="92689" y="244524"/>
                          <a:pt x="94499" y="247477"/>
                          <a:pt x="95260" y="249286"/>
                        </a:cubicBezTo>
                        <a:cubicBezTo>
                          <a:pt x="94689" y="249667"/>
                          <a:pt x="97737" y="252620"/>
                          <a:pt x="98594" y="253763"/>
                        </a:cubicBezTo>
                        <a:cubicBezTo>
                          <a:pt x="100975" y="256525"/>
                          <a:pt x="103357" y="260240"/>
                          <a:pt x="105643" y="262431"/>
                        </a:cubicBezTo>
                        <a:cubicBezTo>
                          <a:pt x="107738" y="264431"/>
                          <a:pt x="110024" y="267860"/>
                          <a:pt x="112025" y="270146"/>
                        </a:cubicBezTo>
                        <a:cubicBezTo>
                          <a:pt x="114310" y="272813"/>
                          <a:pt x="118121" y="277576"/>
                          <a:pt x="120692" y="279671"/>
                        </a:cubicBezTo>
                        <a:cubicBezTo>
                          <a:pt x="121645" y="280433"/>
                          <a:pt x="122407" y="282243"/>
                          <a:pt x="123169" y="283195"/>
                        </a:cubicBezTo>
                        <a:cubicBezTo>
                          <a:pt x="124312" y="284815"/>
                          <a:pt x="125455" y="285100"/>
                          <a:pt x="127169" y="286815"/>
                        </a:cubicBezTo>
                        <a:cubicBezTo>
                          <a:pt x="129170" y="288720"/>
                          <a:pt x="131170" y="290720"/>
                          <a:pt x="133265" y="292530"/>
                        </a:cubicBezTo>
                        <a:cubicBezTo>
                          <a:pt x="135456" y="294530"/>
                          <a:pt x="135170" y="293578"/>
                          <a:pt x="137266" y="296054"/>
                        </a:cubicBezTo>
                        <a:cubicBezTo>
                          <a:pt x="139171" y="298531"/>
                          <a:pt x="144600" y="303579"/>
                          <a:pt x="145457" y="302722"/>
                        </a:cubicBezTo>
                        <a:cubicBezTo>
                          <a:pt x="144505" y="303674"/>
                          <a:pt x="158411" y="314914"/>
                          <a:pt x="161745" y="316342"/>
                        </a:cubicBezTo>
                        <a:cubicBezTo>
                          <a:pt x="164412" y="317771"/>
                          <a:pt x="166222" y="321772"/>
                          <a:pt x="170032" y="323010"/>
                        </a:cubicBezTo>
                        <a:cubicBezTo>
                          <a:pt x="171746" y="323582"/>
                          <a:pt x="172699" y="323582"/>
                          <a:pt x="175175" y="325867"/>
                        </a:cubicBezTo>
                        <a:cubicBezTo>
                          <a:pt x="176033" y="326439"/>
                          <a:pt x="181843" y="330249"/>
                          <a:pt x="181462" y="329963"/>
                        </a:cubicBezTo>
                        <a:cubicBezTo>
                          <a:pt x="181652" y="330154"/>
                          <a:pt x="179557" y="329106"/>
                          <a:pt x="180890" y="330249"/>
                        </a:cubicBezTo>
                        <a:cubicBezTo>
                          <a:pt x="181938" y="331106"/>
                          <a:pt x="183748" y="332249"/>
                          <a:pt x="184986" y="333107"/>
                        </a:cubicBezTo>
                        <a:cubicBezTo>
                          <a:pt x="188320" y="335392"/>
                          <a:pt x="191749" y="338250"/>
                          <a:pt x="194987" y="340060"/>
                        </a:cubicBezTo>
                        <a:cubicBezTo>
                          <a:pt x="192130" y="337964"/>
                          <a:pt x="191368" y="336154"/>
                          <a:pt x="194321" y="337202"/>
                        </a:cubicBezTo>
                        <a:cubicBezTo>
                          <a:pt x="197464" y="339107"/>
                          <a:pt x="195083" y="338726"/>
                          <a:pt x="194797" y="338821"/>
                        </a:cubicBezTo>
                        <a:cubicBezTo>
                          <a:pt x="194225" y="339012"/>
                          <a:pt x="198892" y="341393"/>
                          <a:pt x="200226" y="342250"/>
                        </a:cubicBezTo>
                        <a:cubicBezTo>
                          <a:pt x="201464" y="343108"/>
                          <a:pt x="203465" y="345203"/>
                          <a:pt x="204322" y="345394"/>
                        </a:cubicBezTo>
                        <a:cubicBezTo>
                          <a:pt x="205370" y="345679"/>
                          <a:pt x="205941" y="345584"/>
                          <a:pt x="207846" y="346918"/>
                        </a:cubicBezTo>
                        <a:cubicBezTo>
                          <a:pt x="210799" y="349013"/>
                          <a:pt x="212609" y="350347"/>
                          <a:pt x="216038" y="352347"/>
                        </a:cubicBezTo>
                        <a:cubicBezTo>
                          <a:pt x="214037" y="350728"/>
                          <a:pt x="228610" y="358919"/>
                          <a:pt x="230230" y="359491"/>
                        </a:cubicBezTo>
                        <a:cubicBezTo>
                          <a:pt x="231278" y="359872"/>
                          <a:pt x="229468" y="358157"/>
                          <a:pt x="231373" y="358824"/>
                        </a:cubicBezTo>
                        <a:cubicBezTo>
                          <a:pt x="233849" y="359681"/>
                          <a:pt x="234135" y="361015"/>
                          <a:pt x="233945" y="361300"/>
                        </a:cubicBezTo>
                        <a:cubicBezTo>
                          <a:pt x="234040" y="361110"/>
                          <a:pt x="235564" y="361205"/>
                          <a:pt x="236992" y="362253"/>
                        </a:cubicBezTo>
                        <a:cubicBezTo>
                          <a:pt x="238326" y="363205"/>
                          <a:pt x="237278" y="363205"/>
                          <a:pt x="238707" y="364063"/>
                        </a:cubicBezTo>
                        <a:cubicBezTo>
                          <a:pt x="239564" y="364634"/>
                          <a:pt x="241565" y="364253"/>
                          <a:pt x="244136" y="365682"/>
                        </a:cubicBezTo>
                        <a:cubicBezTo>
                          <a:pt x="244898" y="366063"/>
                          <a:pt x="248518" y="369016"/>
                          <a:pt x="248613" y="368539"/>
                        </a:cubicBezTo>
                        <a:cubicBezTo>
                          <a:pt x="248708" y="368254"/>
                          <a:pt x="247089" y="367206"/>
                          <a:pt x="249089" y="368063"/>
                        </a:cubicBezTo>
                        <a:cubicBezTo>
                          <a:pt x="249756" y="368349"/>
                          <a:pt x="250709" y="368730"/>
                          <a:pt x="251185" y="369111"/>
                        </a:cubicBezTo>
                        <a:cubicBezTo>
                          <a:pt x="252709" y="370159"/>
                          <a:pt x="250232" y="369873"/>
                          <a:pt x="252614" y="371111"/>
                        </a:cubicBezTo>
                        <a:cubicBezTo>
                          <a:pt x="254233" y="371968"/>
                          <a:pt x="256519" y="373016"/>
                          <a:pt x="258138" y="373778"/>
                        </a:cubicBezTo>
                        <a:cubicBezTo>
                          <a:pt x="258805" y="374064"/>
                          <a:pt x="259662" y="374064"/>
                          <a:pt x="259757" y="374159"/>
                        </a:cubicBezTo>
                        <a:cubicBezTo>
                          <a:pt x="262805" y="375683"/>
                          <a:pt x="266044" y="377207"/>
                          <a:pt x="269092" y="378636"/>
                        </a:cubicBezTo>
                        <a:cubicBezTo>
                          <a:pt x="272711" y="380350"/>
                          <a:pt x="273473" y="380350"/>
                          <a:pt x="269854" y="378160"/>
                        </a:cubicBezTo>
                        <a:cubicBezTo>
                          <a:pt x="272711" y="379588"/>
                          <a:pt x="275569" y="381017"/>
                          <a:pt x="277474" y="382541"/>
                        </a:cubicBezTo>
                        <a:cubicBezTo>
                          <a:pt x="278998" y="383779"/>
                          <a:pt x="281474" y="385684"/>
                          <a:pt x="284237" y="386637"/>
                        </a:cubicBezTo>
                        <a:cubicBezTo>
                          <a:pt x="286237" y="387399"/>
                          <a:pt x="286427" y="387208"/>
                          <a:pt x="289094" y="388637"/>
                        </a:cubicBezTo>
                        <a:cubicBezTo>
                          <a:pt x="290047" y="389209"/>
                          <a:pt x="291952" y="390352"/>
                          <a:pt x="292904" y="390828"/>
                        </a:cubicBezTo>
                        <a:cubicBezTo>
                          <a:pt x="293000" y="390733"/>
                          <a:pt x="293000" y="390542"/>
                          <a:pt x="293571" y="390828"/>
                        </a:cubicBezTo>
                        <a:cubicBezTo>
                          <a:pt x="296048" y="391971"/>
                          <a:pt x="299572" y="394162"/>
                          <a:pt x="302239" y="395495"/>
                        </a:cubicBezTo>
                        <a:cubicBezTo>
                          <a:pt x="304906" y="396829"/>
                          <a:pt x="307192" y="397876"/>
                          <a:pt x="308716" y="399400"/>
                        </a:cubicBezTo>
                        <a:cubicBezTo>
                          <a:pt x="309668" y="400353"/>
                          <a:pt x="315193" y="403782"/>
                          <a:pt x="316431" y="404163"/>
                        </a:cubicBezTo>
                        <a:cubicBezTo>
                          <a:pt x="317860" y="404639"/>
                          <a:pt x="313859" y="401877"/>
                          <a:pt x="313097" y="401401"/>
                        </a:cubicBezTo>
                        <a:cubicBezTo>
                          <a:pt x="314907" y="402544"/>
                          <a:pt x="316907" y="403687"/>
                          <a:pt x="318431" y="404925"/>
                        </a:cubicBezTo>
                        <a:cubicBezTo>
                          <a:pt x="319765" y="406068"/>
                          <a:pt x="320908" y="407020"/>
                          <a:pt x="322146" y="408163"/>
                        </a:cubicBezTo>
                        <a:cubicBezTo>
                          <a:pt x="325004" y="410354"/>
                          <a:pt x="326242" y="410545"/>
                          <a:pt x="328814" y="412640"/>
                        </a:cubicBezTo>
                        <a:cubicBezTo>
                          <a:pt x="329861" y="413497"/>
                          <a:pt x="332338" y="416641"/>
                          <a:pt x="333481" y="416545"/>
                        </a:cubicBezTo>
                        <a:cubicBezTo>
                          <a:pt x="334148" y="416450"/>
                          <a:pt x="335291" y="416069"/>
                          <a:pt x="337767" y="418832"/>
                        </a:cubicBezTo>
                        <a:cubicBezTo>
                          <a:pt x="339291" y="420451"/>
                          <a:pt x="339101" y="420736"/>
                          <a:pt x="341387" y="422737"/>
                        </a:cubicBezTo>
                        <a:cubicBezTo>
                          <a:pt x="342149" y="423403"/>
                          <a:pt x="347673" y="428071"/>
                          <a:pt x="348054" y="427975"/>
                        </a:cubicBezTo>
                        <a:cubicBezTo>
                          <a:pt x="348340" y="427880"/>
                          <a:pt x="347006" y="425594"/>
                          <a:pt x="350150" y="428261"/>
                        </a:cubicBezTo>
                        <a:cubicBezTo>
                          <a:pt x="352435" y="430261"/>
                          <a:pt x="350340" y="429404"/>
                          <a:pt x="351007" y="430261"/>
                        </a:cubicBezTo>
                        <a:cubicBezTo>
                          <a:pt x="350912" y="430166"/>
                          <a:pt x="353769" y="431690"/>
                          <a:pt x="354055" y="431881"/>
                        </a:cubicBezTo>
                        <a:cubicBezTo>
                          <a:pt x="355865" y="433024"/>
                          <a:pt x="356055" y="433500"/>
                          <a:pt x="356626" y="434452"/>
                        </a:cubicBezTo>
                        <a:cubicBezTo>
                          <a:pt x="357389" y="435786"/>
                          <a:pt x="362437" y="440739"/>
                          <a:pt x="364437" y="442453"/>
                        </a:cubicBezTo>
                        <a:cubicBezTo>
                          <a:pt x="366723" y="444549"/>
                          <a:pt x="365485" y="441215"/>
                          <a:pt x="366437" y="442168"/>
                        </a:cubicBezTo>
                        <a:cubicBezTo>
                          <a:pt x="367866" y="443692"/>
                          <a:pt x="367771" y="444168"/>
                          <a:pt x="368342" y="445120"/>
                        </a:cubicBezTo>
                        <a:cubicBezTo>
                          <a:pt x="369200" y="446454"/>
                          <a:pt x="370724" y="448168"/>
                          <a:pt x="372057" y="449692"/>
                        </a:cubicBezTo>
                        <a:cubicBezTo>
                          <a:pt x="373962" y="451883"/>
                          <a:pt x="377201" y="456360"/>
                          <a:pt x="378534" y="458074"/>
                        </a:cubicBezTo>
                        <a:cubicBezTo>
                          <a:pt x="379296" y="458836"/>
                          <a:pt x="381106" y="459884"/>
                          <a:pt x="381582" y="460837"/>
                        </a:cubicBezTo>
                        <a:cubicBezTo>
                          <a:pt x="381963" y="461694"/>
                          <a:pt x="381773" y="461789"/>
                          <a:pt x="383011" y="463408"/>
                        </a:cubicBezTo>
                        <a:cubicBezTo>
                          <a:pt x="385773" y="467123"/>
                          <a:pt x="388250" y="467695"/>
                          <a:pt x="390821" y="471314"/>
                        </a:cubicBezTo>
                        <a:cubicBezTo>
                          <a:pt x="393584" y="475124"/>
                          <a:pt x="393584" y="477601"/>
                          <a:pt x="395584" y="480363"/>
                        </a:cubicBezTo>
                        <a:cubicBezTo>
                          <a:pt x="396251" y="481411"/>
                          <a:pt x="395774" y="479506"/>
                          <a:pt x="395489" y="479125"/>
                        </a:cubicBezTo>
                        <a:cubicBezTo>
                          <a:pt x="397108" y="481411"/>
                          <a:pt x="396727" y="482173"/>
                          <a:pt x="398156" y="484078"/>
                        </a:cubicBezTo>
                        <a:cubicBezTo>
                          <a:pt x="400060" y="486554"/>
                          <a:pt x="401299" y="488554"/>
                          <a:pt x="403013" y="491412"/>
                        </a:cubicBezTo>
                        <a:cubicBezTo>
                          <a:pt x="402156" y="489983"/>
                          <a:pt x="404156" y="493317"/>
                          <a:pt x="405014" y="494269"/>
                        </a:cubicBezTo>
                        <a:cubicBezTo>
                          <a:pt x="406061" y="495508"/>
                          <a:pt x="406538" y="496555"/>
                          <a:pt x="407300" y="498079"/>
                        </a:cubicBezTo>
                        <a:cubicBezTo>
                          <a:pt x="408824" y="500937"/>
                          <a:pt x="410919" y="504652"/>
                          <a:pt x="412443" y="507509"/>
                        </a:cubicBezTo>
                        <a:cubicBezTo>
                          <a:pt x="413110" y="508557"/>
                          <a:pt x="415682" y="511891"/>
                          <a:pt x="415396" y="512176"/>
                        </a:cubicBezTo>
                        <a:cubicBezTo>
                          <a:pt x="414824" y="512748"/>
                          <a:pt x="414062" y="513034"/>
                          <a:pt x="416920" y="517034"/>
                        </a:cubicBezTo>
                        <a:cubicBezTo>
                          <a:pt x="418730" y="519511"/>
                          <a:pt x="421397" y="522273"/>
                          <a:pt x="422254" y="526559"/>
                        </a:cubicBezTo>
                        <a:cubicBezTo>
                          <a:pt x="422825" y="528845"/>
                          <a:pt x="422921" y="530750"/>
                          <a:pt x="423968" y="533608"/>
                        </a:cubicBezTo>
                        <a:cubicBezTo>
                          <a:pt x="424921" y="536370"/>
                          <a:pt x="425492" y="536560"/>
                          <a:pt x="426254" y="538561"/>
                        </a:cubicBezTo>
                        <a:cubicBezTo>
                          <a:pt x="426921" y="540370"/>
                          <a:pt x="427112" y="542085"/>
                          <a:pt x="427874" y="544371"/>
                        </a:cubicBezTo>
                        <a:cubicBezTo>
                          <a:pt x="427969" y="544752"/>
                          <a:pt x="428635" y="545228"/>
                          <a:pt x="428826" y="545609"/>
                        </a:cubicBezTo>
                        <a:cubicBezTo>
                          <a:pt x="430636" y="548943"/>
                          <a:pt x="430159" y="551991"/>
                          <a:pt x="431017" y="554563"/>
                        </a:cubicBezTo>
                        <a:cubicBezTo>
                          <a:pt x="430541" y="553134"/>
                          <a:pt x="432160" y="552086"/>
                          <a:pt x="433112" y="557420"/>
                        </a:cubicBezTo>
                        <a:cubicBezTo>
                          <a:pt x="433684" y="560373"/>
                          <a:pt x="433303" y="559420"/>
                          <a:pt x="434636" y="563516"/>
                        </a:cubicBezTo>
                        <a:cubicBezTo>
                          <a:pt x="435113" y="565421"/>
                          <a:pt x="435113" y="565612"/>
                          <a:pt x="434636" y="565707"/>
                        </a:cubicBezTo>
                        <a:cubicBezTo>
                          <a:pt x="435779" y="565421"/>
                          <a:pt x="437780" y="576184"/>
                          <a:pt x="438827" y="575994"/>
                        </a:cubicBezTo>
                        <a:cubicBezTo>
                          <a:pt x="438256" y="576089"/>
                          <a:pt x="440351" y="583614"/>
                          <a:pt x="441018" y="585614"/>
                        </a:cubicBezTo>
                        <a:cubicBezTo>
                          <a:pt x="441494" y="587424"/>
                          <a:pt x="442161" y="589234"/>
                          <a:pt x="442733" y="590853"/>
                        </a:cubicBezTo>
                        <a:cubicBezTo>
                          <a:pt x="442733" y="590758"/>
                          <a:pt x="443780" y="592472"/>
                          <a:pt x="443780" y="592758"/>
                        </a:cubicBezTo>
                        <a:cubicBezTo>
                          <a:pt x="443685" y="593806"/>
                          <a:pt x="442733" y="593139"/>
                          <a:pt x="442351" y="593139"/>
                        </a:cubicBezTo>
                        <a:cubicBezTo>
                          <a:pt x="443018" y="594663"/>
                          <a:pt x="443590" y="596758"/>
                          <a:pt x="444161" y="597139"/>
                        </a:cubicBezTo>
                        <a:cubicBezTo>
                          <a:pt x="444733" y="597520"/>
                          <a:pt x="445495" y="597806"/>
                          <a:pt x="446257" y="601426"/>
                        </a:cubicBezTo>
                        <a:cubicBezTo>
                          <a:pt x="445971" y="601426"/>
                          <a:pt x="444733" y="600473"/>
                          <a:pt x="444828" y="601521"/>
                        </a:cubicBezTo>
                        <a:cubicBezTo>
                          <a:pt x="444923" y="603235"/>
                          <a:pt x="446066" y="605331"/>
                          <a:pt x="446352" y="605903"/>
                        </a:cubicBezTo>
                        <a:cubicBezTo>
                          <a:pt x="446733" y="607617"/>
                          <a:pt x="447114" y="609236"/>
                          <a:pt x="447209" y="610760"/>
                        </a:cubicBezTo>
                        <a:cubicBezTo>
                          <a:pt x="447305" y="611808"/>
                          <a:pt x="447209" y="613332"/>
                          <a:pt x="447495" y="614570"/>
                        </a:cubicBezTo>
                        <a:cubicBezTo>
                          <a:pt x="447971" y="616856"/>
                          <a:pt x="449114" y="616856"/>
                          <a:pt x="449114" y="618475"/>
                        </a:cubicBezTo>
                        <a:cubicBezTo>
                          <a:pt x="449114" y="618761"/>
                          <a:pt x="448924" y="619999"/>
                          <a:pt x="449019" y="620761"/>
                        </a:cubicBezTo>
                        <a:cubicBezTo>
                          <a:pt x="449114" y="621904"/>
                          <a:pt x="449209" y="623143"/>
                          <a:pt x="449305" y="624286"/>
                        </a:cubicBezTo>
                        <a:cubicBezTo>
                          <a:pt x="449686" y="627429"/>
                          <a:pt x="450257" y="629620"/>
                          <a:pt x="450734" y="632763"/>
                        </a:cubicBezTo>
                        <a:cubicBezTo>
                          <a:pt x="451115" y="635335"/>
                          <a:pt x="450734" y="636192"/>
                          <a:pt x="451210" y="638383"/>
                        </a:cubicBezTo>
                        <a:cubicBezTo>
                          <a:pt x="451591" y="639907"/>
                          <a:pt x="451781" y="640574"/>
                          <a:pt x="452162" y="640574"/>
                        </a:cubicBezTo>
                        <a:cubicBezTo>
                          <a:pt x="451400" y="640574"/>
                          <a:pt x="451019" y="640478"/>
                          <a:pt x="451686" y="644955"/>
                        </a:cubicBezTo>
                        <a:cubicBezTo>
                          <a:pt x="451686" y="644860"/>
                          <a:pt x="452162" y="644955"/>
                          <a:pt x="452067" y="644955"/>
                        </a:cubicBezTo>
                        <a:cubicBezTo>
                          <a:pt x="452258" y="647622"/>
                          <a:pt x="452067" y="657147"/>
                          <a:pt x="452543" y="658766"/>
                        </a:cubicBezTo>
                        <a:cubicBezTo>
                          <a:pt x="452543" y="658957"/>
                          <a:pt x="453496" y="656861"/>
                          <a:pt x="453401" y="658957"/>
                        </a:cubicBezTo>
                        <a:cubicBezTo>
                          <a:pt x="453401" y="660862"/>
                          <a:pt x="452924" y="663148"/>
                          <a:pt x="452829" y="665148"/>
                        </a:cubicBezTo>
                        <a:cubicBezTo>
                          <a:pt x="452734" y="667624"/>
                          <a:pt x="452639" y="670387"/>
                          <a:pt x="452639" y="673244"/>
                        </a:cubicBezTo>
                        <a:cubicBezTo>
                          <a:pt x="452353" y="676007"/>
                          <a:pt x="452162" y="678864"/>
                          <a:pt x="451972" y="681531"/>
                        </a:cubicBezTo>
                        <a:cubicBezTo>
                          <a:pt x="451781" y="684388"/>
                          <a:pt x="452162" y="686198"/>
                          <a:pt x="451972" y="689151"/>
                        </a:cubicBezTo>
                        <a:cubicBezTo>
                          <a:pt x="451686" y="693818"/>
                          <a:pt x="451972" y="693532"/>
                          <a:pt x="452543" y="695342"/>
                        </a:cubicBezTo>
                        <a:cubicBezTo>
                          <a:pt x="452258" y="694675"/>
                          <a:pt x="450543" y="701343"/>
                          <a:pt x="450924" y="702581"/>
                        </a:cubicBezTo>
                        <a:cubicBezTo>
                          <a:pt x="451400" y="703343"/>
                          <a:pt x="452924" y="695818"/>
                          <a:pt x="453210" y="696771"/>
                        </a:cubicBezTo>
                        <a:cubicBezTo>
                          <a:pt x="453210" y="696771"/>
                          <a:pt x="451972" y="702676"/>
                          <a:pt x="451686" y="702962"/>
                        </a:cubicBezTo>
                        <a:cubicBezTo>
                          <a:pt x="450924" y="705058"/>
                          <a:pt x="449876" y="708201"/>
                          <a:pt x="449209" y="708010"/>
                        </a:cubicBezTo>
                        <a:cubicBezTo>
                          <a:pt x="450257" y="708201"/>
                          <a:pt x="448829" y="713916"/>
                          <a:pt x="448924" y="716869"/>
                        </a:cubicBezTo>
                        <a:cubicBezTo>
                          <a:pt x="448257" y="720869"/>
                          <a:pt x="448162" y="720679"/>
                          <a:pt x="447685" y="720107"/>
                        </a:cubicBezTo>
                        <a:cubicBezTo>
                          <a:pt x="447209" y="719631"/>
                          <a:pt x="446924" y="723060"/>
                          <a:pt x="446542" y="722965"/>
                        </a:cubicBezTo>
                        <a:lnTo>
                          <a:pt x="448352" y="723441"/>
                        </a:lnTo>
                        <a:cubicBezTo>
                          <a:pt x="447781" y="727156"/>
                          <a:pt x="446162" y="728013"/>
                          <a:pt x="446066" y="728489"/>
                        </a:cubicBezTo>
                        <a:cubicBezTo>
                          <a:pt x="445781" y="730775"/>
                          <a:pt x="445876" y="734680"/>
                          <a:pt x="444638" y="737538"/>
                        </a:cubicBezTo>
                        <a:cubicBezTo>
                          <a:pt x="443685" y="739729"/>
                          <a:pt x="440732" y="748682"/>
                          <a:pt x="441113" y="750968"/>
                        </a:cubicBezTo>
                        <a:cubicBezTo>
                          <a:pt x="441399" y="752016"/>
                          <a:pt x="439399" y="757350"/>
                          <a:pt x="439208" y="759350"/>
                        </a:cubicBezTo>
                        <a:cubicBezTo>
                          <a:pt x="438923" y="763065"/>
                          <a:pt x="437494" y="762970"/>
                          <a:pt x="436637" y="765160"/>
                        </a:cubicBezTo>
                        <a:cubicBezTo>
                          <a:pt x="435684" y="767637"/>
                          <a:pt x="435970" y="769066"/>
                          <a:pt x="435113" y="771542"/>
                        </a:cubicBezTo>
                        <a:cubicBezTo>
                          <a:pt x="434160" y="774590"/>
                          <a:pt x="434160" y="773638"/>
                          <a:pt x="433970" y="773066"/>
                        </a:cubicBezTo>
                        <a:cubicBezTo>
                          <a:pt x="433684" y="772399"/>
                          <a:pt x="432826" y="776971"/>
                          <a:pt x="432731" y="777257"/>
                        </a:cubicBezTo>
                        <a:cubicBezTo>
                          <a:pt x="432446" y="778972"/>
                          <a:pt x="432160" y="779448"/>
                          <a:pt x="431684" y="780496"/>
                        </a:cubicBezTo>
                        <a:cubicBezTo>
                          <a:pt x="430255" y="783734"/>
                          <a:pt x="433779" y="781258"/>
                          <a:pt x="430922" y="784877"/>
                        </a:cubicBezTo>
                        <a:cubicBezTo>
                          <a:pt x="429398" y="786878"/>
                          <a:pt x="427874" y="791164"/>
                          <a:pt x="427397" y="794021"/>
                        </a:cubicBezTo>
                        <a:cubicBezTo>
                          <a:pt x="426921" y="797260"/>
                          <a:pt x="426350" y="799355"/>
                          <a:pt x="424540" y="801070"/>
                        </a:cubicBezTo>
                        <a:cubicBezTo>
                          <a:pt x="423587" y="802117"/>
                          <a:pt x="421682" y="809737"/>
                          <a:pt x="420444" y="811166"/>
                        </a:cubicBezTo>
                        <a:cubicBezTo>
                          <a:pt x="421492" y="810118"/>
                          <a:pt x="418158" y="821263"/>
                          <a:pt x="418349" y="817453"/>
                        </a:cubicBezTo>
                        <a:cubicBezTo>
                          <a:pt x="417206" y="816881"/>
                          <a:pt x="416253" y="821834"/>
                          <a:pt x="415015" y="824978"/>
                        </a:cubicBezTo>
                        <a:cubicBezTo>
                          <a:pt x="414348" y="826787"/>
                          <a:pt x="413110" y="829264"/>
                          <a:pt x="412157" y="830788"/>
                        </a:cubicBezTo>
                        <a:cubicBezTo>
                          <a:pt x="411586" y="831740"/>
                          <a:pt x="411681" y="831074"/>
                          <a:pt x="411014" y="832502"/>
                        </a:cubicBezTo>
                        <a:cubicBezTo>
                          <a:pt x="409967" y="834598"/>
                          <a:pt x="407014" y="841265"/>
                          <a:pt x="407490" y="841551"/>
                        </a:cubicBezTo>
                        <a:cubicBezTo>
                          <a:pt x="407109" y="841265"/>
                          <a:pt x="406918" y="840599"/>
                          <a:pt x="405395" y="843551"/>
                        </a:cubicBezTo>
                        <a:cubicBezTo>
                          <a:pt x="404537" y="845266"/>
                          <a:pt x="403775" y="848599"/>
                          <a:pt x="402918" y="849076"/>
                        </a:cubicBezTo>
                        <a:cubicBezTo>
                          <a:pt x="403013" y="849076"/>
                          <a:pt x="402061" y="850981"/>
                          <a:pt x="402156" y="851171"/>
                        </a:cubicBezTo>
                        <a:cubicBezTo>
                          <a:pt x="402347" y="851457"/>
                          <a:pt x="401299" y="852886"/>
                          <a:pt x="401013" y="853362"/>
                        </a:cubicBezTo>
                        <a:cubicBezTo>
                          <a:pt x="399108" y="856315"/>
                          <a:pt x="396441" y="860410"/>
                          <a:pt x="397489" y="861077"/>
                        </a:cubicBezTo>
                        <a:cubicBezTo>
                          <a:pt x="397298" y="860982"/>
                          <a:pt x="396441" y="860410"/>
                          <a:pt x="395679" y="862887"/>
                        </a:cubicBezTo>
                        <a:cubicBezTo>
                          <a:pt x="394917" y="865078"/>
                          <a:pt x="395393" y="864601"/>
                          <a:pt x="393774" y="867459"/>
                        </a:cubicBezTo>
                        <a:cubicBezTo>
                          <a:pt x="394726" y="865744"/>
                          <a:pt x="393774" y="865649"/>
                          <a:pt x="392441" y="867935"/>
                        </a:cubicBezTo>
                        <a:cubicBezTo>
                          <a:pt x="391393" y="869745"/>
                          <a:pt x="390345" y="871745"/>
                          <a:pt x="389392" y="873555"/>
                        </a:cubicBezTo>
                        <a:cubicBezTo>
                          <a:pt x="387488" y="877555"/>
                          <a:pt x="387488" y="877746"/>
                          <a:pt x="388059" y="878317"/>
                        </a:cubicBezTo>
                        <a:cubicBezTo>
                          <a:pt x="386059" y="881842"/>
                          <a:pt x="386345" y="880889"/>
                          <a:pt x="385297" y="881842"/>
                        </a:cubicBezTo>
                        <a:cubicBezTo>
                          <a:pt x="385297" y="881842"/>
                          <a:pt x="384821" y="884128"/>
                          <a:pt x="385011" y="884223"/>
                        </a:cubicBezTo>
                        <a:cubicBezTo>
                          <a:pt x="384440" y="883842"/>
                          <a:pt x="383487" y="884413"/>
                          <a:pt x="382249" y="884985"/>
                        </a:cubicBezTo>
                        <a:cubicBezTo>
                          <a:pt x="381487" y="886985"/>
                          <a:pt x="380915" y="888700"/>
                          <a:pt x="380344" y="890319"/>
                        </a:cubicBezTo>
                        <a:cubicBezTo>
                          <a:pt x="379487" y="893176"/>
                          <a:pt x="377010" y="896701"/>
                          <a:pt x="374724" y="899844"/>
                        </a:cubicBezTo>
                        <a:cubicBezTo>
                          <a:pt x="373581" y="901463"/>
                          <a:pt x="369200" y="907464"/>
                          <a:pt x="369581" y="908226"/>
                        </a:cubicBezTo>
                        <a:cubicBezTo>
                          <a:pt x="369866" y="908893"/>
                          <a:pt x="370438" y="908988"/>
                          <a:pt x="370914" y="909369"/>
                        </a:cubicBezTo>
                        <a:cubicBezTo>
                          <a:pt x="369200" y="912036"/>
                          <a:pt x="368818" y="910512"/>
                          <a:pt x="368533" y="910321"/>
                        </a:cubicBezTo>
                        <a:cubicBezTo>
                          <a:pt x="368914" y="910607"/>
                          <a:pt x="365866" y="913750"/>
                          <a:pt x="365580" y="913560"/>
                        </a:cubicBezTo>
                        <a:cubicBezTo>
                          <a:pt x="365485" y="913179"/>
                          <a:pt x="364723" y="913274"/>
                          <a:pt x="363961" y="914512"/>
                        </a:cubicBezTo>
                        <a:lnTo>
                          <a:pt x="365294" y="915846"/>
                        </a:lnTo>
                        <a:cubicBezTo>
                          <a:pt x="364913" y="915560"/>
                          <a:pt x="363961" y="916513"/>
                          <a:pt x="363294" y="917084"/>
                        </a:cubicBezTo>
                        <a:cubicBezTo>
                          <a:pt x="363008" y="917465"/>
                          <a:pt x="362627" y="917846"/>
                          <a:pt x="362342" y="918132"/>
                        </a:cubicBezTo>
                        <a:cubicBezTo>
                          <a:pt x="362342" y="917560"/>
                          <a:pt x="362437" y="917084"/>
                          <a:pt x="362437" y="916799"/>
                        </a:cubicBezTo>
                        <a:cubicBezTo>
                          <a:pt x="362437" y="917465"/>
                          <a:pt x="361770" y="919084"/>
                          <a:pt x="361389" y="919942"/>
                        </a:cubicBezTo>
                        <a:cubicBezTo>
                          <a:pt x="361484" y="918513"/>
                          <a:pt x="362056" y="916799"/>
                          <a:pt x="362342" y="915846"/>
                        </a:cubicBezTo>
                        <a:cubicBezTo>
                          <a:pt x="362532" y="915370"/>
                          <a:pt x="362627" y="915084"/>
                          <a:pt x="362723" y="914798"/>
                        </a:cubicBezTo>
                        <a:cubicBezTo>
                          <a:pt x="362818" y="914322"/>
                          <a:pt x="362723" y="914798"/>
                          <a:pt x="362532" y="913560"/>
                        </a:cubicBezTo>
                        <a:cubicBezTo>
                          <a:pt x="362437" y="913179"/>
                          <a:pt x="361770" y="909178"/>
                          <a:pt x="362342" y="908512"/>
                        </a:cubicBezTo>
                        <a:cubicBezTo>
                          <a:pt x="362627" y="908226"/>
                          <a:pt x="363294" y="911845"/>
                          <a:pt x="363389" y="908607"/>
                        </a:cubicBezTo>
                        <a:cubicBezTo>
                          <a:pt x="363484" y="905083"/>
                          <a:pt x="363008" y="903940"/>
                          <a:pt x="363484" y="899653"/>
                        </a:cubicBezTo>
                        <a:cubicBezTo>
                          <a:pt x="363770" y="896415"/>
                          <a:pt x="364247" y="893843"/>
                          <a:pt x="364437" y="890319"/>
                        </a:cubicBezTo>
                        <a:cubicBezTo>
                          <a:pt x="364628" y="886318"/>
                          <a:pt x="363866" y="883461"/>
                          <a:pt x="363580" y="888414"/>
                        </a:cubicBezTo>
                        <a:cubicBezTo>
                          <a:pt x="363675" y="886128"/>
                          <a:pt x="363770" y="883747"/>
                          <a:pt x="364056" y="881556"/>
                        </a:cubicBezTo>
                        <a:cubicBezTo>
                          <a:pt x="364247" y="879460"/>
                          <a:pt x="364628" y="878508"/>
                          <a:pt x="364913" y="876793"/>
                        </a:cubicBezTo>
                        <a:cubicBezTo>
                          <a:pt x="365104" y="875746"/>
                          <a:pt x="365009" y="874317"/>
                          <a:pt x="365009" y="873269"/>
                        </a:cubicBezTo>
                        <a:cubicBezTo>
                          <a:pt x="364913" y="870793"/>
                          <a:pt x="364628" y="871555"/>
                          <a:pt x="364151" y="871459"/>
                        </a:cubicBezTo>
                        <a:cubicBezTo>
                          <a:pt x="364342" y="873174"/>
                          <a:pt x="364056" y="874317"/>
                          <a:pt x="363866" y="872888"/>
                        </a:cubicBezTo>
                        <a:cubicBezTo>
                          <a:pt x="363675" y="871745"/>
                          <a:pt x="363580" y="869554"/>
                          <a:pt x="363770" y="867745"/>
                        </a:cubicBezTo>
                        <a:cubicBezTo>
                          <a:pt x="364151" y="864316"/>
                          <a:pt x="364913" y="870602"/>
                          <a:pt x="365104" y="866411"/>
                        </a:cubicBezTo>
                        <a:cubicBezTo>
                          <a:pt x="365199" y="864601"/>
                          <a:pt x="365390" y="854886"/>
                          <a:pt x="364628" y="857458"/>
                        </a:cubicBezTo>
                        <a:cubicBezTo>
                          <a:pt x="364056" y="859458"/>
                          <a:pt x="363961" y="860696"/>
                          <a:pt x="363580" y="858124"/>
                        </a:cubicBezTo>
                        <a:cubicBezTo>
                          <a:pt x="363389" y="856600"/>
                          <a:pt x="363294" y="854029"/>
                          <a:pt x="363770" y="852314"/>
                        </a:cubicBezTo>
                        <a:cubicBezTo>
                          <a:pt x="364437" y="849742"/>
                          <a:pt x="365771" y="853743"/>
                          <a:pt x="365961" y="852790"/>
                        </a:cubicBezTo>
                        <a:cubicBezTo>
                          <a:pt x="366247" y="850981"/>
                          <a:pt x="366247" y="848123"/>
                          <a:pt x="366151" y="846504"/>
                        </a:cubicBezTo>
                        <a:cubicBezTo>
                          <a:pt x="365961" y="844313"/>
                          <a:pt x="365485" y="845932"/>
                          <a:pt x="365294" y="844028"/>
                        </a:cubicBezTo>
                        <a:cubicBezTo>
                          <a:pt x="365009" y="840408"/>
                          <a:pt x="366723" y="841456"/>
                          <a:pt x="366533" y="838217"/>
                        </a:cubicBezTo>
                        <a:cubicBezTo>
                          <a:pt x="366342" y="835074"/>
                          <a:pt x="365866" y="833931"/>
                          <a:pt x="365199" y="833931"/>
                        </a:cubicBezTo>
                        <a:cubicBezTo>
                          <a:pt x="365675" y="834026"/>
                          <a:pt x="366151" y="834693"/>
                          <a:pt x="366628" y="833359"/>
                        </a:cubicBezTo>
                        <a:cubicBezTo>
                          <a:pt x="367104" y="831835"/>
                          <a:pt x="367961" y="827835"/>
                          <a:pt x="367866" y="824787"/>
                        </a:cubicBezTo>
                        <a:cubicBezTo>
                          <a:pt x="367866" y="823739"/>
                          <a:pt x="367199" y="826692"/>
                          <a:pt x="367009" y="824596"/>
                        </a:cubicBezTo>
                        <a:cubicBezTo>
                          <a:pt x="366914" y="822882"/>
                          <a:pt x="367104" y="820405"/>
                          <a:pt x="367295" y="818500"/>
                        </a:cubicBezTo>
                        <a:cubicBezTo>
                          <a:pt x="367485" y="816405"/>
                          <a:pt x="368057" y="814786"/>
                          <a:pt x="368152" y="812976"/>
                        </a:cubicBezTo>
                        <a:cubicBezTo>
                          <a:pt x="368247" y="810023"/>
                          <a:pt x="367390" y="810023"/>
                          <a:pt x="367866" y="806975"/>
                        </a:cubicBezTo>
                        <a:cubicBezTo>
                          <a:pt x="368152" y="805451"/>
                          <a:pt x="369104" y="805261"/>
                          <a:pt x="368818" y="802879"/>
                        </a:cubicBezTo>
                        <a:cubicBezTo>
                          <a:pt x="368723" y="802308"/>
                          <a:pt x="368628" y="801832"/>
                          <a:pt x="368533" y="801451"/>
                        </a:cubicBezTo>
                        <a:cubicBezTo>
                          <a:pt x="368438" y="800879"/>
                          <a:pt x="368342" y="800308"/>
                          <a:pt x="368152" y="799832"/>
                        </a:cubicBezTo>
                        <a:cubicBezTo>
                          <a:pt x="367961" y="798688"/>
                          <a:pt x="367771" y="797450"/>
                          <a:pt x="367961" y="794497"/>
                        </a:cubicBezTo>
                        <a:lnTo>
                          <a:pt x="368533" y="793831"/>
                        </a:lnTo>
                        <a:cubicBezTo>
                          <a:pt x="368818" y="792688"/>
                          <a:pt x="368914" y="793069"/>
                          <a:pt x="368818" y="794878"/>
                        </a:cubicBezTo>
                        <a:cubicBezTo>
                          <a:pt x="368914" y="795259"/>
                          <a:pt x="369104" y="787830"/>
                          <a:pt x="369104" y="784782"/>
                        </a:cubicBezTo>
                        <a:cubicBezTo>
                          <a:pt x="368438" y="785639"/>
                          <a:pt x="367961" y="786211"/>
                          <a:pt x="367771" y="786401"/>
                        </a:cubicBezTo>
                        <a:cubicBezTo>
                          <a:pt x="365390" y="789259"/>
                          <a:pt x="364437" y="789830"/>
                          <a:pt x="362151" y="792783"/>
                        </a:cubicBezTo>
                        <a:cubicBezTo>
                          <a:pt x="361008" y="794212"/>
                          <a:pt x="360341" y="795164"/>
                          <a:pt x="359579" y="796117"/>
                        </a:cubicBezTo>
                        <a:cubicBezTo>
                          <a:pt x="359198" y="796593"/>
                          <a:pt x="358913" y="797069"/>
                          <a:pt x="358532" y="797545"/>
                        </a:cubicBezTo>
                        <a:cubicBezTo>
                          <a:pt x="358246" y="797926"/>
                          <a:pt x="357960" y="798307"/>
                          <a:pt x="357484" y="798784"/>
                        </a:cubicBezTo>
                        <a:cubicBezTo>
                          <a:pt x="355674" y="800974"/>
                          <a:pt x="355103" y="801546"/>
                          <a:pt x="353388" y="803260"/>
                        </a:cubicBezTo>
                        <a:cubicBezTo>
                          <a:pt x="350816" y="805737"/>
                          <a:pt x="350531" y="807451"/>
                          <a:pt x="348435" y="809928"/>
                        </a:cubicBezTo>
                        <a:cubicBezTo>
                          <a:pt x="346244" y="812500"/>
                          <a:pt x="344816" y="812785"/>
                          <a:pt x="342720" y="815167"/>
                        </a:cubicBezTo>
                        <a:cubicBezTo>
                          <a:pt x="341006" y="817167"/>
                          <a:pt x="340625" y="818691"/>
                          <a:pt x="339291" y="820501"/>
                        </a:cubicBezTo>
                        <a:cubicBezTo>
                          <a:pt x="337196" y="823263"/>
                          <a:pt x="336815" y="821644"/>
                          <a:pt x="336529" y="821453"/>
                        </a:cubicBezTo>
                        <a:cubicBezTo>
                          <a:pt x="335481" y="823263"/>
                          <a:pt x="334433" y="824978"/>
                          <a:pt x="333862" y="826311"/>
                        </a:cubicBezTo>
                        <a:cubicBezTo>
                          <a:pt x="332433" y="829549"/>
                          <a:pt x="331671" y="828978"/>
                          <a:pt x="331195" y="828502"/>
                        </a:cubicBezTo>
                        <a:cubicBezTo>
                          <a:pt x="331957" y="829264"/>
                          <a:pt x="325670" y="835360"/>
                          <a:pt x="326242" y="835931"/>
                        </a:cubicBezTo>
                        <a:cubicBezTo>
                          <a:pt x="324718" y="837074"/>
                          <a:pt x="323194" y="838217"/>
                          <a:pt x="321289" y="840313"/>
                        </a:cubicBezTo>
                        <a:cubicBezTo>
                          <a:pt x="321670" y="840694"/>
                          <a:pt x="320622" y="841741"/>
                          <a:pt x="319098" y="843551"/>
                        </a:cubicBezTo>
                        <a:cubicBezTo>
                          <a:pt x="317003" y="846028"/>
                          <a:pt x="316241" y="847933"/>
                          <a:pt x="314335" y="850124"/>
                        </a:cubicBezTo>
                        <a:cubicBezTo>
                          <a:pt x="313859" y="850695"/>
                          <a:pt x="308716" y="853743"/>
                          <a:pt x="308049" y="855648"/>
                        </a:cubicBezTo>
                        <a:cubicBezTo>
                          <a:pt x="307859" y="856315"/>
                          <a:pt x="311478" y="854695"/>
                          <a:pt x="308430" y="857267"/>
                        </a:cubicBezTo>
                        <a:cubicBezTo>
                          <a:pt x="306525" y="858886"/>
                          <a:pt x="306144" y="858886"/>
                          <a:pt x="304810" y="861172"/>
                        </a:cubicBezTo>
                        <a:cubicBezTo>
                          <a:pt x="304810" y="861077"/>
                          <a:pt x="304144" y="862982"/>
                          <a:pt x="303858" y="863173"/>
                        </a:cubicBezTo>
                        <a:cubicBezTo>
                          <a:pt x="302620" y="863935"/>
                          <a:pt x="304525" y="860315"/>
                          <a:pt x="303572" y="861172"/>
                        </a:cubicBezTo>
                        <a:cubicBezTo>
                          <a:pt x="303287" y="861363"/>
                          <a:pt x="302239" y="863173"/>
                          <a:pt x="302239" y="863173"/>
                        </a:cubicBezTo>
                        <a:cubicBezTo>
                          <a:pt x="301477" y="864506"/>
                          <a:pt x="300905" y="865078"/>
                          <a:pt x="299572" y="866507"/>
                        </a:cubicBezTo>
                        <a:cubicBezTo>
                          <a:pt x="300715" y="865268"/>
                          <a:pt x="299953" y="865554"/>
                          <a:pt x="299762" y="865459"/>
                        </a:cubicBezTo>
                        <a:cubicBezTo>
                          <a:pt x="300048" y="865744"/>
                          <a:pt x="297857" y="867745"/>
                          <a:pt x="297000" y="868888"/>
                        </a:cubicBezTo>
                        <a:cubicBezTo>
                          <a:pt x="297095" y="868983"/>
                          <a:pt x="297286" y="868983"/>
                          <a:pt x="296905" y="869554"/>
                        </a:cubicBezTo>
                        <a:cubicBezTo>
                          <a:pt x="295476" y="871459"/>
                          <a:pt x="293095" y="874126"/>
                          <a:pt x="292618" y="873936"/>
                        </a:cubicBezTo>
                        <a:cubicBezTo>
                          <a:pt x="291952" y="873650"/>
                          <a:pt x="287666" y="878317"/>
                          <a:pt x="288142" y="878699"/>
                        </a:cubicBezTo>
                        <a:cubicBezTo>
                          <a:pt x="286999" y="880127"/>
                          <a:pt x="283475" y="883366"/>
                          <a:pt x="283951" y="883842"/>
                        </a:cubicBezTo>
                        <a:cubicBezTo>
                          <a:pt x="280331" y="887080"/>
                          <a:pt x="271854" y="894034"/>
                          <a:pt x="270044" y="897844"/>
                        </a:cubicBezTo>
                        <a:cubicBezTo>
                          <a:pt x="268711" y="895367"/>
                          <a:pt x="265567" y="903654"/>
                          <a:pt x="263567" y="904225"/>
                        </a:cubicBezTo>
                        <a:cubicBezTo>
                          <a:pt x="263377" y="904321"/>
                          <a:pt x="263186" y="904321"/>
                          <a:pt x="263186" y="904225"/>
                        </a:cubicBezTo>
                        <a:lnTo>
                          <a:pt x="263091" y="904225"/>
                        </a:lnTo>
                        <a:cubicBezTo>
                          <a:pt x="263186" y="904511"/>
                          <a:pt x="263282" y="904892"/>
                          <a:pt x="263282" y="904892"/>
                        </a:cubicBezTo>
                        <a:cubicBezTo>
                          <a:pt x="263472" y="905178"/>
                          <a:pt x="263472" y="905559"/>
                          <a:pt x="263282" y="905845"/>
                        </a:cubicBezTo>
                        <a:cubicBezTo>
                          <a:pt x="263377" y="905749"/>
                          <a:pt x="263377" y="905845"/>
                          <a:pt x="263472" y="905749"/>
                        </a:cubicBezTo>
                        <a:cubicBezTo>
                          <a:pt x="263853" y="905559"/>
                          <a:pt x="264329" y="905559"/>
                          <a:pt x="264710" y="905654"/>
                        </a:cubicBezTo>
                        <a:cubicBezTo>
                          <a:pt x="265187" y="905845"/>
                          <a:pt x="265472" y="905845"/>
                          <a:pt x="265377" y="905749"/>
                        </a:cubicBezTo>
                        <a:lnTo>
                          <a:pt x="265472" y="905654"/>
                        </a:lnTo>
                        <a:cubicBezTo>
                          <a:pt x="265853" y="905178"/>
                          <a:pt x="266425" y="904130"/>
                          <a:pt x="266996" y="902416"/>
                        </a:cubicBezTo>
                        <a:cubicBezTo>
                          <a:pt x="267282" y="901558"/>
                          <a:pt x="268520" y="896701"/>
                          <a:pt x="268330" y="896891"/>
                        </a:cubicBezTo>
                        <a:cubicBezTo>
                          <a:pt x="269759" y="895653"/>
                          <a:pt x="268806" y="898320"/>
                          <a:pt x="271759" y="893367"/>
                        </a:cubicBezTo>
                        <a:cubicBezTo>
                          <a:pt x="273473" y="890509"/>
                          <a:pt x="271283" y="892605"/>
                          <a:pt x="273283" y="889366"/>
                        </a:cubicBezTo>
                        <a:cubicBezTo>
                          <a:pt x="273568" y="889557"/>
                          <a:pt x="273854" y="890986"/>
                          <a:pt x="275092" y="889557"/>
                        </a:cubicBezTo>
                        <a:cubicBezTo>
                          <a:pt x="276045" y="888414"/>
                          <a:pt x="278141" y="884699"/>
                          <a:pt x="277759" y="884413"/>
                        </a:cubicBezTo>
                        <a:cubicBezTo>
                          <a:pt x="277474" y="884223"/>
                          <a:pt x="281093" y="878032"/>
                          <a:pt x="281570" y="876984"/>
                        </a:cubicBezTo>
                        <a:cubicBezTo>
                          <a:pt x="282522" y="875079"/>
                          <a:pt x="285284" y="869554"/>
                          <a:pt x="286237" y="868888"/>
                        </a:cubicBezTo>
                        <a:cubicBezTo>
                          <a:pt x="287475" y="868030"/>
                          <a:pt x="289094" y="865840"/>
                          <a:pt x="290428" y="861839"/>
                        </a:cubicBezTo>
                        <a:cubicBezTo>
                          <a:pt x="291095" y="859934"/>
                          <a:pt x="290618" y="859649"/>
                          <a:pt x="291666" y="857172"/>
                        </a:cubicBezTo>
                        <a:cubicBezTo>
                          <a:pt x="292618" y="854981"/>
                          <a:pt x="293857" y="852695"/>
                          <a:pt x="294905" y="850695"/>
                        </a:cubicBezTo>
                        <a:cubicBezTo>
                          <a:pt x="295190" y="850219"/>
                          <a:pt x="299191" y="841360"/>
                          <a:pt x="298715" y="841837"/>
                        </a:cubicBezTo>
                        <a:cubicBezTo>
                          <a:pt x="296809" y="843742"/>
                          <a:pt x="300810" y="835550"/>
                          <a:pt x="302048" y="832788"/>
                        </a:cubicBezTo>
                        <a:cubicBezTo>
                          <a:pt x="302906" y="830597"/>
                          <a:pt x="303763" y="828216"/>
                          <a:pt x="304430" y="825930"/>
                        </a:cubicBezTo>
                        <a:cubicBezTo>
                          <a:pt x="305192" y="823549"/>
                          <a:pt x="304906" y="824120"/>
                          <a:pt x="304620" y="824406"/>
                        </a:cubicBezTo>
                        <a:cubicBezTo>
                          <a:pt x="304239" y="824787"/>
                          <a:pt x="306049" y="820596"/>
                          <a:pt x="306144" y="820310"/>
                        </a:cubicBezTo>
                        <a:cubicBezTo>
                          <a:pt x="306620" y="818786"/>
                          <a:pt x="307097" y="817262"/>
                          <a:pt x="307668" y="815738"/>
                        </a:cubicBezTo>
                        <a:cubicBezTo>
                          <a:pt x="308240" y="814119"/>
                          <a:pt x="309192" y="808785"/>
                          <a:pt x="309764" y="808785"/>
                        </a:cubicBezTo>
                        <a:cubicBezTo>
                          <a:pt x="310430" y="808880"/>
                          <a:pt x="311859" y="804594"/>
                          <a:pt x="312526" y="801832"/>
                        </a:cubicBezTo>
                        <a:cubicBezTo>
                          <a:pt x="313192" y="798974"/>
                          <a:pt x="311764" y="801736"/>
                          <a:pt x="312812" y="798117"/>
                        </a:cubicBezTo>
                        <a:cubicBezTo>
                          <a:pt x="313192" y="798307"/>
                          <a:pt x="313383" y="799069"/>
                          <a:pt x="314240" y="796307"/>
                        </a:cubicBezTo>
                        <a:cubicBezTo>
                          <a:pt x="316241" y="793069"/>
                          <a:pt x="312145" y="800212"/>
                          <a:pt x="311288" y="802689"/>
                        </a:cubicBezTo>
                        <a:close/>
                        <a:moveTo>
                          <a:pt x="337100" y="653242"/>
                        </a:moveTo>
                        <a:cubicBezTo>
                          <a:pt x="336529" y="656004"/>
                          <a:pt x="336529" y="657623"/>
                          <a:pt x="337386" y="657718"/>
                        </a:cubicBezTo>
                        <a:lnTo>
                          <a:pt x="337481" y="655528"/>
                        </a:lnTo>
                        <a:lnTo>
                          <a:pt x="337100" y="653242"/>
                        </a:lnTo>
                        <a:close/>
                        <a:moveTo>
                          <a:pt x="333671" y="606379"/>
                        </a:moveTo>
                        <a:cubicBezTo>
                          <a:pt x="333767" y="609522"/>
                          <a:pt x="334148" y="612951"/>
                          <a:pt x="334243" y="615999"/>
                        </a:cubicBezTo>
                        <a:cubicBezTo>
                          <a:pt x="334433" y="619618"/>
                          <a:pt x="334529" y="620666"/>
                          <a:pt x="335005" y="622476"/>
                        </a:cubicBezTo>
                        <a:cubicBezTo>
                          <a:pt x="335576" y="624571"/>
                          <a:pt x="334909" y="628762"/>
                          <a:pt x="335957" y="628858"/>
                        </a:cubicBezTo>
                        <a:cubicBezTo>
                          <a:pt x="334909" y="628762"/>
                          <a:pt x="335195" y="637621"/>
                          <a:pt x="334814" y="641335"/>
                        </a:cubicBezTo>
                        <a:cubicBezTo>
                          <a:pt x="334719" y="642669"/>
                          <a:pt x="334529" y="645431"/>
                          <a:pt x="334338" y="646479"/>
                        </a:cubicBezTo>
                        <a:cubicBezTo>
                          <a:pt x="333957" y="646479"/>
                          <a:pt x="333481" y="648574"/>
                          <a:pt x="333385" y="650765"/>
                        </a:cubicBezTo>
                        <a:lnTo>
                          <a:pt x="334243" y="650860"/>
                        </a:lnTo>
                        <a:cubicBezTo>
                          <a:pt x="334148" y="654289"/>
                          <a:pt x="333481" y="654670"/>
                          <a:pt x="333576" y="658099"/>
                        </a:cubicBezTo>
                        <a:cubicBezTo>
                          <a:pt x="333671" y="660862"/>
                          <a:pt x="333767" y="664291"/>
                          <a:pt x="334148" y="665815"/>
                        </a:cubicBezTo>
                        <a:cubicBezTo>
                          <a:pt x="334338" y="666482"/>
                          <a:pt x="334529" y="665910"/>
                          <a:pt x="334338" y="667339"/>
                        </a:cubicBezTo>
                        <a:cubicBezTo>
                          <a:pt x="334243" y="668958"/>
                          <a:pt x="334052" y="670577"/>
                          <a:pt x="333767" y="671911"/>
                        </a:cubicBezTo>
                        <a:cubicBezTo>
                          <a:pt x="333290" y="674578"/>
                          <a:pt x="332624" y="677816"/>
                          <a:pt x="332814" y="680674"/>
                        </a:cubicBezTo>
                        <a:cubicBezTo>
                          <a:pt x="333100" y="683531"/>
                          <a:pt x="332909" y="687913"/>
                          <a:pt x="332338" y="691342"/>
                        </a:cubicBezTo>
                        <a:cubicBezTo>
                          <a:pt x="332052" y="692866"/>
                          <a:pt x="331004" y="694199"/>
                          <a:pt x="331100" y="695914"/>
                        </a:cubicBezTo>
                        <a:cubicBezTo>
                          <a:pt x="331195" y="699819"/>
                          <a:pt x="332719" y="693342"/>
                          <a:pt x="332052" y="699438"/>
                        </a:cubicBezTo>
                        <a:cubicBezTo>
                          <a:pt x="331481" y="704867"/>
                          <a:pt x="330623" y="697152"/>
                          <a:pt x="329957" y="703534"/>
                        </a:cubicBezTo>
                        <a:cubicBezTo>
                          <a:pt x="329576" y="706963"/>
                          <a:pt x="330528" y="704486"/>
                          <a:pt x="330433" y="706677"/>
                        </a:cubicBezTo>
                        <a:cubicBezTo>
                          <a:pt x="330338" y="710201"/>
                          <a:pt x="329290" y="715154"/>
                          <a:pt x="328718" y="718678"/>
                        </a:cubicBezTo>
                        <a:cubicBezTo>
                          <a:pt x="327480" y="726584"/>
                          <a:pt x="325194" y="736204"/>
                          <a:pt x="323860" y="744301"/>
                        </a:cubicBezTo>
                        <a:cubicBezTo>
                          <a:pt x="323480" y="746872"/>
                          <a:pt x="323765" y="747253"/>
                          <a:pt x="323765" y="749158"/>
                        </a:cubicBezTo>
                        <a:cubicBezTo>
                          <a:pt x="323670" y="753445"/>
                          <a:pt x="323289" y="750682"/>
                          <a:pt x="322813" y="751730"/>
                        </a:cubicBezTo>
                        <a:cubicBezTo>
                          <a:pt x="322241" y="753254"/>
                          <a:pt x="321384" y="758779"/>
                          <a:pt x="321384" y="760207"/>
                        </a:cubicBezTo>
                        <a:cubicBezTo>
                          <a:pt x="321765" y="762874"/>
                          <a:pt x="321289" y="762874"/>
                          <a:pt x="320241" y="764494"/>
                        </a:cubicBezTo>
                        <a:cubicBezTo>
                          <a:pt x="320051" y="764684"/>
                          <a:pt x="321003" y="768399"/>
                          <a:pt x="321193" y="767446"/>
                        </a:cubicBezTo>
                        <a:cubicBezTo>
                          <a:pt x="320813" y="769066"/>
                          <a:pt x="319955" y="768970"/>
                          <a:pt x="319670" y="769351"/>
                        </a:cubicBezTo>
                        <a:cubicBezTo>
                          <a:pt x="319003" y="770304"/>
                          <a:pt x="318622" y="773924"/>
                          <a:pt x="318336" y="775447"/>
                        </a:cubicBezTo>
                        <a:cubicBezTo>
                          <a:pt x="317955" y="777162"/>
                          <a:pt x="316145" y="786496"/>
                          <a:pt x="315764" y="784401"/>
                        </a:cubicBezTo>
                        <a:cubicBezTo>
                          <a:pt x="315288" y="781829"/>
                          <a:pt x="314145" y="791068"/>
                          <a:pt x="313764" y="792974"/>
                        </a:cubicBezTo>
                        <a:cubicBezTo>
                          <a:pt x="312621" y="797926"/>
                          <a:pt x="310716" y="796021"/>
                          <a:pt x="310240" y="800593"/>
                        </a:cubicBezTo>
                        <a:cubicBezTo>
                          <a:pt x="311002" y="800879"/>
                          <a:pt x="314335" y="794783"/>
                          <a:pt x="315479" y="792021"/>
                        </a:cubicBezTo>
                        <a:cubicBezTo>
                          <a:pt x="315574" y="791735"/>
                          <a:pt x="317860" y="786973"/>
                          <a:pt x="317479" y="786782"/>
                        </a:cubicBezTo>
                        <a:cubicBezTo>
                          <a:pt x="317574" y="785068"/>
                          <a:pt x="317765" y="784210"/>
                          <a:pt x="318526" y="782115"/>
                        </a:cubicBezTo>
                        <a:cubicBezTo>
                          <a:pt x="319479" y="779448"/>
                          <a:pt x="321003" y="776019"/>
                          <a:pt x="321193" y="772876"/>
                        </a:cubicBezTo>
                        <a:cubicBezTo>
                          <a:pt x="321479" y="770209"/>
                          <a:pt x="321193" y="769923"/>
                          <a:pt x="322241" y="767446"/>
                        </a:cubicBezTo>
                        <a:cubicBezTo>
                          <a:pt x="323099" y="763541"/>
                          <a:pt x="323480" y="756302"/>
                          <a:pt x="324813" y="756683"/>
                        </a:cubicBezTo>
                        <a:cubicBezTo>
                          <a:pt x="323860" y="756397"/>
                          <a:pt x="326147" y="748301"/>
                          <a:pt x="326528" y="745444"/>
                        </a:cubicBezTo>
                        <a:cubicBezTo>
                          <a:pt x="327004" y="742205"/>
                          <a:pt x="326051" y="744777"/>
                          <a:pt x="326147" y="742396"/>
                        </a:cubicBezTo>
                        <a:cubicBezTo>
                          <a:pt x="326242" y="740395"/>
                          <a:pt x="327290" y="739062"/>
                          <a:pt x="327480" y="739157"/>
                        </a:cubicBezTo>
                        <a:cubicBezTo>
                          <a:pt x="328718" y="739443"/>
                          <a:pt x="328623" y="734299"/>
                          <a:pt x="329099" y="730870"/>
                        </a:cubicBezTo>
                        <a:cubicBezTo>
                          <a:pt x="329290" y="729346"/>
                          <a:pt x="331290" y="717916"/>
                          <a:pt x="331290" y="718774"/>
                        </a:cubicBezTo>
                        <a:cubicBezTo>
                          <a:pt x="331290" y="717726"/>
                          <a:pt x="331004" y="720869"/>
                          <a:pt x="330814" y="719155"/>
                        </a:cubicBezTo>
                        <a:cubicBezTo>
                          <a:pt x="330718" y="718297"/>
                          <a:pt x="331100" y="716297"/>
                          <a:pt x="331195" y="715154"/>
                        </a:cubicBezTo>
                        <a:cubicBezTo>
                          <a:pt x="331481" y="713344"/>
                          <a:pt x="331862" y="710201"/>
                          <a:pt x="332338" y="708963"/>
                        </a:cubicBezTo>
                        <a:cubicBezTo>
                          <a:pt x="332719" y="707725"/>
                          <a:pt x="333100" y="708010"/>
                          <a:pt x="333100" y="705153"/>
                        </a:cubicBezTo>
                        <a:cubicBezTo>
                          <a:pt x="333100" y="703057"/>
                          <a:pt x="332624" y="702772"/>
                          <a:pt x="332624" y="701153"/>
                        </a:cubicBezTo>
                        <a:cubicBezTo>
                          <a:pt x="332624" y="698390"/>
                          <a:pt x="333767" y="694485"/>
                          <a:pt x="334148" y="692199"/>
                        </a:cubicBezTo>
                        <a:cubicBezTo>
                          <a:pt x="334624" y="689532"/>
                          <a:pt x="335195" y="686484"/>
                          <a:pt x="335291" y="683531"/>
                        </a:cubicBezTo>
                        <a:cubicBezTo>
                          <a:pt x="335481" y="680578"/>
                          <a:pt x="335481" y="677530"/>
                          <a:pt x="335481" y="674863"/>
                        </a:cubicBezTo>
                        <a:cubicBezTo>
                          <a:pt x="335481" y="673530"/>
                          <a:pt x="334909" y="670958"/>
                          <a:pt x="335005" y="669625"/>
                        </a:cubicBezTo>
                        <a:cubicBezTo>
                          <a:pt x="335005" y="670006"/>
                          <a:pt x="335672" y="671339"/>
                          <a:pt x="335862" y="670958"/>
                        </a:cubicBezTo>
                        <a:cubicBezTo>
                          <a:pt x="336148" y="670291"/>
                          <a:pt x="336434" y="664862"/>
                          <a:pt x="336434" y="663624"/>
                        </a:cubicBezTo>
                        <a:cubicBezTo>
                          <a:pt x="336434" y="661528"/>
                          <a:pt x="335957" y="662671"/>
                          <a:pt x="335957" y="660004"/>
                        </a:cubicBezTo>
                        <a:cubicBezTo>
                          <a:pt x="335957" y="657909"/>
                          <a:pt x="336053" y="655718"/>
                          <a:pt x="336243" y="653813"/>
                        </a:cubicBezTo>
                        <a:cubicBezTo>
                          <a:pt x="336719" y="648289"/>
                          <a:pt x="337481" y="648289"/>
                          <a:pt x="337100" y="642288"/>
                        </a:cubicBezTo>
                        <a:cubicBezTo>
                          <a:pt x="336719" y="639811"/>
                          <a:pt x="336815" y="637240"/>
                          <a:pt x="336719" y="634096"/>
                        </a:cubicBezTo>
                        <a:cubicBezTo>
                          <a:pt x="336719" y="632668"/>
                          <a:pt x="335862" y="632001"/>
                          <a:pt x="335862" y="628953"/>
                        </a:cubicBezTo>
                        <a:cubicBezTo>
                          <a:pt x="336148" y="628762"/>
                          <a:pt x="337100" y="630858"/>
                          <a:pt x="336815" y="627524"/>
                        </a:cubicBezTo>
                        <a:cubicBezTo>
                          <a:pt x="336624" y="625333"/>
                          <a:pt x="336053" y="623905"/>
                          <a:pt x="335767" y="622285"/>
                        </a:cubicBezTo>
                        <a:cubicBezTo>
                          <a:pt x="336624" y="626476"/>
                          <a:pt x="336053" y="616856"/>
                          <a:pt x="336148" y="615142"/>
                        </a:cubicBezTo>
                        <a:cubicBezTo>
                          <a:pt x="336243" y="612094"/>
                          <a:pt x="336910" y="614951"/>
                          <a:pt x="336719" y="611332"/>
                        </a:cubicBezTo>
                        <a:cubicBezTo>
                          <a:pt x="336529" y="607712"/>
                          <a:pt x="334433" y="607522"/>
                          <a:pt x="334719" y="612189"/>
                        </a:cubicBezTo>
                        <a:lnTo>
                          <a:pt x="334529" y="609046"/>
                        </a:lnTo>
                        <a:cubicBezTo>
                          <a:pt x="334624" y="605712"/>
                          <a:pt x="333576" y="601902"/>
                          <a:pt x="333671" y="606379"/>
                        </a:cubicBezTo>
                        <a:close/>
                        <a:moveTo>
                          <a:pt x="249470" y="459027"/>
                        </a:moveTo>
                        <a:cubicBezTo>
                          <a:pt x="251661" y="460837"/>
                          <a:pt x="253090" y="461599"/>
                          <a:pt x="253471" y="460932"/>
                        </a:cubicBezTo>
                        <a:lnTo>
                          <a:pt x="251566" y="459789"/>
                        </a:lnTo>
                        <a:lnTo>
                          <a:pt x="249470" y="459027"/>
                        </a:lnTo>
                        <a:close/>
                        <a:moveTo>
                          <a:pt x="27538" y="312913"/>
                        </a:moveTo>
                        <a:cubicBezTo>
                          <a:pt x="29062" y="317676"/>
                          <a:pt x="30872" y="317581"/>
                          <a:pt x="28967" y="314628"/>
                        </a:cubicBezTo>
                        <a:lnTo>
                          <a:pt x="27538" y="312913"/>
                        </a:lnTo>
                        <a:close/>
                        <a:moveTo>
                          <a:pt x="332624" y="575803"/>
                        </a:moveTo>
                        <a:cubicBezTo>
                          <a:pt x="333005" y="579042"/>
                          <a:pt x="332052" y="578661"/>
                          <a:pt x="331766" y="575803"/>
                        </a:cubicBezTo>
                        <a:cubicBezTo>
                          <a:pt x="331862" y="574375"/>
                          <a:pt x="332147" y="572184"/>
                          <a:pt x="332624" y="575803"/>
                        </a:cubicBezTo>
                        <a:close/>
                        <a:moveTo>
                          <a:pt x="303287" y="500556"/>
                        </a:moveTo>
                        <a:cubicBezTo>
                          <a:pt x="303667" y="500270"/>
                          <a:pt x="305477" y="502080"/>
                          <a:pt x="306334" y="503794"/>
                        </a:cubicBezTo>
                        <a:cubicBezTo>
                          <a:pt x="307573" y="506176"/>
                          <a:pt x="306811" y="507414"/>
                          <a:pt x="303953" y="502747"/>
                        </a:cubicBezTo>
                        <a:cubicBezTo>
                          <a:pt x="303477" y="501794"/>
                          <a:pt x="303001" y="500746"/>
                          <a:pt x="303287" y="500556"/>
                        </a:cubicBezTo>
                        <a:close/>
                        <a:moveTo>
                          <a:pt x="194892" y="430452"/>
                        </a:moveTo>
                        <a:lnTo>
                          <a:pt x="194321" y="431500"/>
                        </a:lnTo>
                        <a:cubicBezTo>
                          <a:pt x="192797" y="430452"/>
                          <a:pt x="191177" y="428737"/>
                          <a:pt x="194892" y="430452"/>
                        </a:cubicBezTo>
                        <a:close/>
                        <a:moveTo>
                          <a:pt x="133456" y="400448"/>
                        </a:moveTo>
                        <a:cubicBezTo>
                          <a:pt x="136313" y="401972"/>
                          <a:pt x="135456" y="402448"/>
                          <a:pt x="132980" y="401115"/>
                        </a:cubicBezTo>
                        <a:cubicBezTo>
                          <a:pt x="131837" y="400258"/>
                          <a:pt x="130122" y="398829"/>
                          <a:pt x="133456" y="400448"/>
                        </a:cubicBezTo>
                        <a:close/>
                        <a:moveTo>
                          <a:pt x="108881" y="385875"/>
                        </a:moveTo>
                        <a:cubicBezTo>
                          <a:pt x="111643" y="387589"/>
                          <a:pt x="110786" y="388066"/>
                          <a:pt x="108405" y="386542"/>
                        </a:cubicBezTo>
                        <a:cubicBezTo>
                          <a:pt x="104024" y="383779"/>
                          <a:pt x="104309" y="382922"/>
                          <a:pt x="108881" y="385875"/>
                        </a:cubicBezTo>
                        <a:close/>
                        <a:moveTo>
                          <a:pt x="36777" y="4303"/>
                        </a:moveTo>
                        <a:cubicBezTo>
                          <a:pt x="37730" y="1541"/>
                          <a:pt x="35348" y="-1031"/>
                          <a:pt x="33729" y="3160"/>
                        </a:cubicBezTo>
                        <a:cubicBezTo>
                          <a:pt x="33158" y="4589"/>
                          <a:pt x="31062" y="10399"/>
                          <a:pt x="31062" y="11257"/>
                        </a:cubicBezTo>
                        <a:cubicBezTo>
                          <a:pt x="31157" y="13066"/>
                          <a:pt x="31729" y="13162"/>
                          <a:pt x="29633" y="18019"/>
                        </a:cubicBezTo>
                        <a:cubicBezTo>
                          <a:pt x="28109" y="22210"/>
                          <a:pt x="26490" y="26878"/>
                          <a:pt x="25252" y="31354"/>
                        </a:cubicBezTo>
                        <a:cubicBezTo>
                          <a:pt x="24490" y="34212"/>
                          <a:pt x="24776" y="36593"/>
                          <a:pt x="24014" y="38784"/>
                        </a:cubicBezTo>
                        <a:cubicBezTo>
                          <a:pt x="22775" y="42308"/>
                          <a:pt x="21537" y="42308"/>
                          <a:pt x="20204" y="46594"/>
                        </a:cubicBezTo>
                        <a:cubicBezTo>
                          <a:pt x="19442" y="49071"/>
                          <a:pt x="20775" y="47452"/>
                          <a:pt x="20966" y="47737"/>
                        </a:cubicBezTo>
                        <a:cubicBezTo>
                          <a:pt x="20394" y="49928"/>
                          <a:pt x="19061" y="50595"/>
                          <a:pt x="18775" y="52976"/>
                        </a:cubicBezTo>
                        <a:cubicBezTo>
                          <a:pt x="18680" y="53643"/>
                          <a:pt x="20585" y="54976"/>
                          <a:pt x="18965" y="58405"/>
                        </a:cubicBezTo>
                        <a:cubicBezTo>
                          <a:pt x="18203" y="59929"/>
                          <a:pt x="18203" y="58024"/>
                          <a:pt x="17156" y="61072"/>
                        </a:cubicBezTo>
                        <a:cubicBezTo>
                          <a:pt x="16775" y="62311"/>
                          <a:pt x="16203" y="64501"/>
                          <a:pt x="16013" y="65930"/>
                        </a:cubicBezTo>
                        <a:cubicBezTo>
                          <a:pt x="15441" y="69454"/>
                          <a:pt x="17441" y="65263"/>
                          <a:pt x="15917" y="71645"/>
                        </a:cubicBezTo>
                        <a:cubicBezTo>
                          <a:pt x="15536" y="71264"/>
                          <a:pt x="14965" y="71740"/>
                          <a:pt x="14203" y="73455"/>
                        </a:cubicBezTo>
                        <a:cubicBezTo>
                          <a:pt x="13441" y="75836"/>
                          <a:pt x="12203" y="79741"/>
                          <a:pt x="13060" y="80027"/>
                        </a:cubicBezTo>
                        <a:cubicBezTo>
                          <a:pt x="12012" y="79741"/>
                          <a:pt x="11441" y="83170"/>
                          <a:pt x="11441" y="86409"/>
                        </a:cubicBezTo>
                        <a:cubicBezTo>
                          <a:pt x="10679" y="86218"/>
                          <a:pt x="8583" y="100792"/>
                          <a:pt x="8297" y="102506"/>
                        </a:cubicBezTo>
                        <a:cubicBezTo>
                          <a:pt x="9536" y="95839"/>
                          <a:pt x="10393" y="96886"/>
                          <a:pt x="8869" y="103459"/>
                        </a:cubicBezTo>
                        <a:cubicBezTo>
                          <a:pt x="7821" y="107745"/>
                          <a:pt x="6964" y="112412"/>
                          <a:pt x="6297" y="116984"/>
                        </a:cubicBezTo>
                        <a:cubicBezTo>
                          <a:pt x="7154" y="117175"/>
                          <a:pt x="9250" y="105649"/>
                          <a:pt x="10107" y="102030"/>
                        </a:cubicBezTo>
                        <a:cubicBezTo>
                          <a:pt x="9536" y="105554"/>
                          <a:pt x="8869" y="109078"/>
                          <a:pt x="8202" y="112603"/>
                        </a:cubicBezTo>
                        <a:cubicBezTo>
                          <a:pt x="7821" y="114889"/>
                          <a:pt x="7154" y="118603"/>
                          <a:pt x="6488" y="119556"/>
                        </a:cubicBezTo>
                        <a:cubicBezTo>
                          <a:pt x="5916" y="120508"/>
                          <a:pt x="6011" y="117937"/>
                          <a:pt x="5249" y="120794"/>
                        </a:cubicBezTo>
                        <a:cubicBezTo>
                          <a:pt x="3725" y="126604"/>
                          <a:pt x="4678" y="128509"/>
                          <a:pt x="4011" y="134034"/>
                        </a:cubicBezTo>
                        <a:cubicBezTo>
                          <a:pt x="3440" y="138892"/>
                          <a:pt x="2678" y="142035"/>
                          <a:pt x="1725" y="145273"/>
                        </a:cubicBezTo>
                        <a:cubicBezTo>
                          <a:pt x="2297" y="145369"/>
                          <a:pt x="2487" y="149179"/>
                          <a:pt x="2582" y="151560"/>
                        </a:cubicBezTo>
                        <a:cubicBezTo>
                          <a:pt x="2678" y="155275"/>
                          <a:pt x="1916" y="153370"/>
                          <a:pt x="1820" y="154513"/>
                        </a:cubicBezTo>
                        <a:cubicBezTo>
                          <a:pt x="1630" y="156989"/>
                          <a:pt x="2297" y="156513"/>
                          <a:pt x="2582" y="156608"/>
                        </a:cubicBezTo>
                        <a:cubicBezTo>
                          <a:pt x="2297" y="156608"/>
                          <a:pt x="1535" y="154798"/>
                          <a:pt x="1249" y="156132"/>
                        </a:cubicBezTo>
                        <a:cubicBezTo>
                          <a:pt x="773" y="158227"/>
                          <a:pt x="582" y="162895"/>
                          <a:pt x="487" y="165181"/>
                        </a:cubicBezTo>
                        <a:cubicBezTo>
                          <a:pt x="392" y="167752"/>
                          <a:pt x="296" y="172324"/>
                          <a:pt x="677" y="173944"/>
                        </a:cubicBezTo>
                        <a:cubicBezTo>
                          <a:pt x="963" y="174991"/>
                          <a:pt x="1058" y="175182"/>
                          <a:pt x="868" y="177563"/>
                        </a:cubicBezTo>
                        <a:cubicBezTo>
                          <a:pt x="773" y="178897"/>
                          <a:pt x="582" y="180230"/>
                          <a:pt x="296" y="180611"/>
                        </a:cubicBezTo>
                        <a:cubicBezTo>
                          <a:pt x="-85" y="181183"/>
                          <a:pt x="11" y="181659"/>
                          <a:pt x="11" y="183564"/>
                        </a:cubicBezTo>
                        <a:cubicBezTo>
                          <a:pt x="11" y="186231"/>
                          <a:pt x="392" y="188517"/>
                          <a:pt x="487" y="191279"/>
                        </a:cubicBezTo>
                        <a:lnTo>
                          <a:pt x="677" y="199566"/>
                        </a:lnTo>
                        <a:cubicBezTo>
                          <a:pt x="677" y="201280"/>
                          <a:pt x="201" y="203757"/>
                          <a:pt x="201" y="204805"/>
                        </a:cubicBezTo>
                        <a:cubicBezTo>
                          <a:pt x="201" y="205471"/>
                          <a:pt x="487" y="204519"/>
                          <a:pt x="487" y="205281"/>
                        </a:cubicBezTo>
                        <a:lnTo>
                          <a:pt x="487" y="207567"/>
                        </a:lnTo>
                        <a:lnTo>
                          <a:pt x="1154" y="218330"/>
                        </a:lnTo>
                        <a:cubicBezTo>
                          <a:pt x="1249" y="221950"/>
                          <a:pt x="1916" y="229474"/>
                          <a:pt x="2868" y="229379"/>
                        </a:cubicBezTo>
                        <a:cubicBezTo>
                          <a:pt x="2201" y="229379"/>
                          <a:pt x="2773" y="236904"/>
                          <a:pt x="3344" y="239761"/>
                        </a:cubicBezTo>
                        <a:cubicBezTo>
                          <a:pt x="4011" y="243857"/>
                          <a:pt x="4583" y="244333"/>
                          <a:pt x="5154" y="248143"/>
                        </a:cubicBezTo>
                        <a:cubicBezTo>
                          <a:pt x="5345" y="249763"/>
                          <a:pt x="4678" y="248715"/>
                          <a:pt x="4678" y="250334"/>
                        </a:cubicBezTo>
                        <a:cubicBezTo>
                          <a:pt x="4773" y="251858"/>
                          <a:pt x="5249" y="253858"/>
                          <a:pt x="5630" y="255478"/>
                        </a:cubicBezTo>
                        <a:cubicBezTo>
                          <a:pt x="6107" y="257573"/>
                          <a:pt x="6773" y="259859"/>
                          <a:pt x="7345" y="261574"/>
                        </a:cubicBezTo>
                        <a:cubicBezTo>
                          <a:pt x="7726" y="262621"/>
                          <a:pt x="8012" y="262050"/>
                          <a:pt x="8202" y="261955"/>
                        </a:cubicBezTo>
                        <a:cubicBezTo>
                          <a:pt x="7154" y="262145"/>
                          <a:pt x="9059" y="267003"/>
                          <a:pt x="9821" y="269289"/>
                        </a:cubicBezTo>
                        <a:cubicBezTo>
                          <a:pt x="10583" y="272146"/>
                          <a:pt x="8012" y="269098"/>
                          <a:pt x="9440" y="273194"/>
                        </a:cubicBezTo>
                        <a:cubicBezTo>
                          <a:pt x="11155" y="278242"/>
                          <a:pt x="11822" y="275766"/>
                          <a:pt x="12965" y="277290"/>
                        </a:cubicBezTo>
                        <a:cubicBezTo>
                          <a:pt x="13917" y="278623"/>
                          <a:pt x="14108" y="283291"/>
                          <a:pt x="13917" y="283100"/>
                        </a:cubicBezTo>
                        <a:cubicBezTo>
                          <a:pt x="14584" y="283862"/>
                          <a:pt x="14489" y="283005"/>
                          <a:pt x="15441" y="285577"/>
                        </a:cubicBezTo>
                        <a:cubicBezTo>
                          <a:pt x="15727" y="286243"/>
                          <a:pt x="16394" y="288339"/>
                          <a:pt x="16679" y="288910"/>
                        </a:cubicBezTo>
                        <a:cubicBezTo>
                          <a:pt x="17060" y="289577"/>
                          <a:pt x="17060" y="288720"/>
                          <a:pt x="17441" y="289387"/>
                        </a:cubicBezTo>
                        <a:cubicBezTo>
                          <a:pt x="17918" y="290149"/>
                          <a:pt x="18584" y="291958"/>
                          <a:pt x="19156" y="293006"/>
                        </a:cubicBezTo>
                        <a:cubicBezTo>
                          <a:pt x="18584" y="293006"/>
                          <a:pt x="18489" y="293482"/>
                          <a:pt x="19918" y="296340"/>
                        </a:cubicBezTo>
                        <a:cubicBezTo>
                          <a:pt x="21823" y="300150"/>
                          <a:pt x="22394" y="300721"/>
                          <a:pt x="21728" y="301483"/>
                        </a:cubicBezTo>
                        <a:cubicBezTo>
                          <a:pt x="21442" y="301769"/>
                          <a:pt x="24014" y="306817"/>
                          <a:pt x="24585" y="307198"/>
                        </a:cubicBezTo>
                        <a:cubicBezTo>
                          <a:pt x="25252" y="307770"/>
                          <a:pt x="24585" y="306151"/>
                          <a:pt x="25823" y="308341"/>
                        </a:cubicBezTo>
                        <a:cubicBezTo>
                          <a:pt x="27252" y="310723"/>
                          <a:pt x="28681" y="313580"/>
                          <a:pt x="30014" y="316057"/>
                        </a:cubicBezTo>
                        <a:cubicBezTo>
                          <a:pt x="31538" y="318628"/>
                          <a:pt x="31443" y="319105"/>
                          <a:pt x="32681" y="321391"/>
                        </a:cubicBezTo>
                        <a:cubicBezTo>
                          <a:pt x="33824" y="323391"/>
                          <a:pt x="35825" y="326725"/>
                          <a:pt x="37349" y="328058"/>
                        </a:cubicBezTo>
                        <a:cubicBezTo>
                          <a:pt x="39444" y="329868"/>
                          <a:pt x="42683" y="335297"/>
                          <a:pt x="42397" y="335011"/>
                        </a:cubicBezTo>
                        <a:cubicBezTo>
                          <a:pt x="44969" y="337202"/>
                          <a:pt x="41254" y="331392"/>
                          <a:pt x="41540" y="331297"/>
                        </a:cubicBezTo>
                        <a:cubicBezTo>
                          <a:pt x="41635" y="331297"/>
                          <a:pt x="43921" y="334059"/>
                          <a:pt x="43826" y="334345"/>
                        </a:cubicBezTo>
                        <a:cubicBezTo>
                          <a:pt x="43635" y="334821"/>
                          <a:pt x="46112" y="337774"/>
                          <a:pt x="47731" y="338917"/>
                        </a:cubicBezTo>
                        <a:cubicBezTo>
                          <a:pt x="50874" y="341584"/>
                          <a:pt x="49064" y="340822"/>
                          <a:pt x="50303" y="342822"/>
                        </a:cubicBezTo>
                        <a:cubicBezTo>
                          <a:pt x="51160" y="344155"/>
                          <a:pt x="51922" y="344155"/>
                          <a:pt x="52398" y="344441"/>
                        </a:cubicBezTo>
                        <a:cubicBezTo>
                          <a:pt x="52684" y="344155"/>
                          <a:pt x="54779" y="346346"/>
                          <a:pt x="55922" y="347394"/>
                        </a:cubicBezTo>
                        <a:cubicBezTo>
                          <a:pt x="59161" y="350251"/>
                          <a:pt x="59542" y="350918"/>
                          <a:pt x="62685" y="352823"/>
                        </a:cubicBezTo>
                        <a:cubicBezTo>
                          <a:pt x="62971" y="353014"/>
                          <a:pt x="65257" y="354633"/>
                          <a:pt x="65543" y="355014"/>
                        </a:cubicBezTo>
                        <a:cubicBezTo>
                          <a:pt x="66305" y="355966"/>
                          <a:pt x="61637" y="353299"/>
                          <a:pt x="64781" y="356252"/>
                        </a:cubicBezTo>
                        <a:cubicBezTo>
                          <a:pt x="67924" y="359110"/>
                          <a:pt x="71924" y="362158"/>
                          <a:pt x="75353" y="364920"/>
                        </a:cubicBezTo>
                        <a:cubicBezTo>
                          <a:pt x="74972" y="364634"/>
                          <a:pt x="72305" y="362539"/>
                          <a:pt x="72782" y="362443"/>
                        </a:cubicBezTo>
                        <a:cubicBezTo>
                          <a:pt x="72972" y="362443"/>
                          <a:pt x="78211" y="366825"/>
                          <a:pt x="78592" y="366444"/>
                        </a:cubicBezTo>
                        <a:cubicBezTo>
                          <a:pt x="78401" y="366634"/>
                          <a:pt x="74496" y="362824"/>
                          <a:pt x="75544" y="363491"/>
                        </a:cubicBezTo>
                        <a:cubicBezTo>
                          <a:pt x="78020" y="365301"/>
                          <a:pt x="82307" y="367206"/>
                          <a:pt x="81545" y="368063"/>
                        </a:cubicBezTo>
                        <a:cubicBezTo>
                          <a:pt x="80783" y="367873"/>
                          <a:pt x="79354" y="367301"/>
                          <a:pt x="81259" y="368825"/>
                        </a:cubicBezTo>
                        <a:cubicBezTo>
                          <a:pt x="84021" y="371111"/>
                          <a:pt x="88212" y="374254"/>
                          <a:pt x="91355" y="376064"/>
                        </a:cubicBezTo>
                        <a:cubicBezTo>
                          <a:pt x="93737" y="377588"/>
                          <a:pt x="92022" y="375493"/>
                          <a:pt x="92498" y="375397"/>
                        </a:cubicBezTo>
                        <a:cubicBezTo>
                          <a:pt x="94117" y="376445"/>
                          <a:pt x="99451" y="380732"/>
                          <a:pt x="100214" y="381493"/>
                        </a:cubicBezTo>
                        <a:cubicBezTo>
                          <a:pt x="100785" y="382351"/>
                          <a:pt x="95832" y="379207"/>
                          <a:pt x="95260" y="378731"/>
                        </a:cubicBezTo>
                        <a:cubicBezTo>
                          <a:pt x="97356" y="380255"/>
                          <a:pt x="102214" y="383113"/>
                          <a:pt x="103738" y="384541"/>
                        </a:cubicBezTo>
                        <a:cubicBezTo>
                          <a:pt x="104881" y="385684"/>
                          <a:pt x="103928" y="385875"/>
                          <a:pt x="103642" y="386256"/>
                        </a:cubicBezTo>
                        <a:cubicBezTo>
                          <a:pt x="105643" y="386732"/>
                          <a:pt x="107072" y="386827"/>
                          <a:pt x="109834" y="387875"/>
                        </a:cubicBezTo>
                        <a:cubicBezTo>
                          <a:pt x="111263" y="388351"/>
                          <a:pt x="113453" y="389875"/>
                          <a:pt x="115168" y="390733"/>
                        </a:cubicBezTo>
                        <a:cubicBezTo>
                          <a:pt x="116025" y="391209"/>
                          <a:pt x="117740" y="391399"/>
                          <a:pt x="118787" y="392447"/>
                        </a:cubicBezTo>
                        <a:cubicBezTo>
                          <a:pt x="120025" y="393781"/>
                          <a:pt x="116311" y="392257"/>
                          <a:pt x="117073" y="393400"/>
                        </a:cubicBezTo>
                        <a:cubicBezTo>
                          <a:pt x="117644" y="394352"/>
                          <a:pt x="120978" y="395686"/>
                          <a:pt x="122121" y="396162"/>
                        </a:cubicBezTo>
                        <a:cubicBezTo>
                          <a:pt x="123550" y="396733"/>
                          <a:pt x="123740" y="396543"/>
                          <a:pt x="125550" y="397495"/>
                        </a:cubicBezTo>
                        <a:cubicBezTo>
                          <a:pt x="127550" y="398638"/>
                          <a:pt x="129646" y="399686"/>
                          <a:pt x="131646" y="400829"/>
                        </a:cubicBezTo>
                        <a:cubicBezTo>
                          <a:pt x="136409" y="403401"/>
                          <a:pt x="143076" y="407211"/>
                          <a:pt x="147934" y="409021"/>
                        </a:cubicBezTo>
                        <a:cubicBezTo>
                          <a:pt x="149077" y="409497"/>
                          <a:pt x="149553" y="409211"/>
                          <a:pt x="150887" y="410068"/>
                        </a:cubicBezTo>
                        <a:cubicBezTo>
                          <a:pt x="152601" y="411211"/>
                          <a:pt x="152696" y="411783"/>
                          <a:pt x="154506" y="412926"/>
                        </a:cubicBezTo>
                        <a:cubicBezTo>
                          <a:pt x="158221" y="415212"/>
                          <a:pt x="164412" y="418450"/>
                          <a:pt x="168793" y="419974"/>
                        </a:cubicBezTo>
                        <a:cubicBezTo>
                          <a:pt x="169651" y="420260"/>
                          <a:pt x="171556" y="420546"/>
                          <a:pt x="172032" y="420832"/>
                        </a:cubicBezTo>
                        <a:cubicBezTo>
                          <a:pt x="173556" y="421784"/>
                          <a:pt x="171651" y="421784"/>
                          <a:pt x="174318" y="423022"/>
                        </a:cubicBezTo>
                        <a:cubicBezTo>
                          <a:pt x="174318" y="423022"/>
                          <a:pt x="175366" y="422737"/>
                          <a:pt x="177461" y="423689"/>
                        </a:cubicBezTo>
                        <a:cubicBezTo>
                          <a:pt x="178890" y="424356"/>
                          <a:pt x="180605" y="425213"/>
                          <a:pt x="181081" y="425023"/>
                        </a:cubicBezTo>
                        <a:cubicBezTo>
                          <a:pt x="182129" y="424642"/>
                          <a:pt x="182795" y="425023"/>
                          <a:pt x="185748" y="425785"/>
                        </a:cubicBezTo>
                        <a:cubicBezTo>
                          <a:pt x="186415" y="426261"/>
                          <a:pt x="188320" y="428642"/>
                          <a:pt x="187367" y="428071"/>
                        </a:cubicBezTo>
                        <a:cubicBezTo>
                          <a:pt x="186605" y="427690"/>
                          <a:pt x="184891" y="426547"/>
                          <a:pt x="183462" y="426261"/>
                        </a:cubicBezTo>
                        <a:cubicBezTo>
                          <a:pt x="182509" y="426070"/>
                          <a:pt x="183272" y="426547"/>
                          <a:pt x="184129" y="427023"/>
                        </a:cubicBezTo>
                        <a:cubicBezTo>
                          <a:pt x="185939" y="427975"/>
                          <a:pt x="191558" y="429880"/>
                          <a:pt x="192701" y="431119"/>
                        </a:cubicBezTo>
                        <a:cubicBezTo>
                          <a:pt x="193559" y="432071"/>
                          <a:pt x="203750" y="435976"/>
                          <a:pt x="206989" y="437500"/>
                        </a:cubicBezTo>
                        <a:cubicBezTo>
                          <a:pt x="207370" y="436929"/>
                          <a:pt x="205274" y="435976"/>
                          <a:pt x="205560" y="435500"/>
                        </a:cubicBezTo>
                        <a:cubicBezTo>
                          <a:pt x="207846" y="436548"/>
                          <a:pt x="209465" y="438167"/>
                          <a:pt x="210513" y="438548"/>
                        </a:cubicBezTo>
                        <a:cubicBezTo>
                          <a:pt x="212513" y="439310"/>
                          <a:pt x="214228" y="439405"/>
                          <a:pt x="215752" y="439882"/>
                        </a:cubicBezTo>
                        <a:cubicBezTo>
                          <a:pt x="216323" y="440644"/>
                          <a:pt x="226134" y="448264"/>
                          <a:pt x="226801" y="447121"/>
                        </a:cubicBezTo>
                        <a:cubicBezTo>
                          <a:pt x="225563" y="446359"/>
                          <a:pt x="224991" y="446359"/>
                          <a:pt x="224420" y="446168"/>
                        </a:cubicBezTo>
                        <a:cubicBezTo>
                          <a:pt x="223276" y="445692"/>
                          <a:pt x="225277" y="445692"/>
                          <a:pt x="225753" y="445787"/>
                        </a:cubicBezTo>
                        <a:cubicBezTo>
                          <a:pt x="226801" y="446073"/>
                          <a:pt x="228515" y="446740"/>
                          <a:pt x="229849" y="447502"/>
                        </a:cubicBezTo>
                        <a:cubicBezTo>
                          <a:pt x="233278" y="449407"/>
                          <a:pt x="228896" y="448359"/>
                          <a:pt x="232801" y="450550"/>
                        </a:cubicBezTo>
                        <a:cubicBezTo>
                          <a:pt x="234516" y="451597"/>
                          <a:pt x="237278" y="452931"/>
                          <a:pt x="239088" y="453788"/>
                        </a:cubicBezTo>
                        <a:cubicBezTo>
                          <a:pt x="241374" y="454836"/>
                          <a:pt x="240136" y="453502"/>
                          <a:pt x="243184" y="455122"/>
                        </a:cubicBezTo>
                        <a:cubicBezTo>
                          <a:pt x="245279" y="456265"/>
                          <a:pt x="246613" y="456836"/>
                          <a:pt x="246327" y="457312"/>
                        </a:cubicBezTo>
                        <a:cubicBezTo>
                          <a:pt x="245946" y="457217"/>
                          <a:pt x="244708" y="456932"/>
                          <a:pt x="244898" y="457217"/>
                        </a:cubicBezTo>
                        <a:cubicBezTo>
                          <a:pt x="245089" y="457503"/>
                          <a:pt x="254709" y="460932"/>
                          <a:pt x="255852" y="462265"/>
                        </a:cubicBezTo>
                        <a:cubicBezTo>
                          <a:pt x="256709" y="463313"/>
                          <a:pt x="255566" y="463218"/>
                          <a:pt x="258900" y="465409"/>
                        </a:cubicBezTo>
                        <a:cubicBezTo>
                          <a:pt x="259662" y="465885"/>
                          <a:pt x="263282" y="468076"/>
                          <a:pt x="264043" y="468361"/>
                        </a:cubicBezTo>
                        <a:cubicBezTo>
                          <a:pt x="263472" y="468076"/>
                          <a:pt x="257471" y="462932"/>
                          <a:pt x="260519" y="464932"/>
                        </a:cubicBezTo>
                        <a:cubicBezTo>
                          <a:pt x="262996" y="466647"/>
                          <a:pt x="265282" y="468171"/>
                          <a:pt x="267758" y="469981"/>
                        </a:cubicBezTo>
                        <a:lnTo>
                          <a:pt x="271664" y="472648"/>
                        </a:lnTo>
                        <a:cubicBezTo>
                          <a:pt x="272426" y="473314"/>
                          <a:pt x="272902" y="473505"/>
                          <a:pt x="273092" y="473410"/>
                        </a:cubicBezTo>
                        <a:cubicBezTo>
                          <a:pt x="274140" y="474076"/>
                          <a:pt x="271664" y="473600"/>
                          <a:pt x="271759" y="473695"/>
                        </a:cubicBezTo>
                        <a:cubicBezTo>
                          <a:pt x="271949" y="474267"/>
                          <a:pt x="274616" y="475696"/>
                          <a:pt x="275092" y="475886"/>
                        </a:cubicBezTo>
                        <a:cubicBezTo>
                          <a:pt x="275855" y="476172"/>
                          <a:pt x="277569" y="476839"/>
                          <a:pt x="278807" y="478077"/>
                        </a:cubicBezTo>
                        <a:cubicBezTo>
                          <a:pt x="279950" y="479220"/>
                          <a:pt x="278712" y="478839"/>
                          <a:pt x="279093" y="479410"/>
                        </a:cubicBezTo>
                        <a:cubicBezTo>
                          <a:pt x="278617" y="478363"/>
                          <a:pt x="283951" y="481887"/>
                          <a:pt x="285189" y="482935"/>
                        </a:cubicBezTo>
                        <a:cubicBezTo>
                          <a:pt x="286523" y="483982"/>
                          <a:pt x="288142" y="485221"/>
                          <a:pt x="289285" y="486364"/>
                        </a:cubicBezTo>
                        <a:cubicBezTo>
                          <a:pt x="290237" y="487507"/>
                          <a:pt x="289475" y="487126"/>
                          <a:pt x="290523" y="488269"/>
                        </a:cubicBezTo>
                        <a:cubicBezTo>
                          <a:pt x="291476" y="489316"/>
                          <a:pt x="295571" y="493412"/>
                          <a:pt x="295952" y="493317"/>
                        </a:cubicBezTo>
                        <a:cubicBezTo>
                          <a:pt x="296333" y="493222"/>
                          <a:pt x="296809" y="493412"/>
                          <a:pt x="298238" y="495032"/>
                        </a:cubicBezTo>
                        <a:cubicBezTo>
                          <a:pt x="298238" y="495032"/>
                          <a:pt x="300429" y="497413"/>
                          <a:pt x="300429" y="497508"/>
                        </a:cubicBezTo>
                        <a:cubicBezTo>
                          <a:pt x="300334" y="497603"/>
                          <a:pt x="295571" y="493793"/>
                          <a:pt x="298048" y="496841"/>
                        </a:cubicBezTo>
                        <a:cubicBezTo>
                          <a:pt x="300143" y="499413"/>
                          <a:pt x="301763" y="499794"/>
                          <a:pt x="303477" y="502651"/>
                        </a:cubicBezTo>
                        <a:cubicBezTo>
                          <a:pt x="305382" y="505985"/>
                          <a:pt x="307382" y="507509"/>
                          <a:pt x="309287" y="509986"/>
                        </a:cubicBezTo>
                        <a:cubicBezTo>
                          <a:pt x="310811" y="511795"/>
                          <a:pt x="310335" y="511510"/>
                          <a:pt x="311002" y="512653"/>
                        </a:cubicBezTo>
                        <a:cubicBezTo>
                          <a:pt x="311478" y="513510"/>
                          <a:pt x="312716" y="515034"/>
                          <a:pt x="313383" y="515986"/>
                        </a:cubicBezTo>
                        <a:cubicBezTo>
                          <a:pt x="314240" y="516748"/>
                          <a:pt x="316812" y="520177"/>
                          <a:pt x="316622" y="521511"/>
                        </a:cubicBezTo>
                        <a:cubicBezTo>
                          <a:pt x="316622" y="521892"/>
                          <a:pt x="316050" y="524083"/>
                          <a:pt x="317765" y="525702"/>
                        </a:cubicBezTo>
                        <a:cubicBezTo>
                          <a:pt x="318526" y="526559"/>
                          <a:pt x="318717" y="526178"/>
                          <a:pt x="319860" y="528940"/>
                        </a:cubicBezTo>
                        <a:cubicBezTo>
                          <a:pt x="320432" y="530464"/>
                          <a:pt x="319670" y="529607"/>
                          <a:pt x="319765" y="530369"/>
                        </a:cubicBezTo>
                        <a:cubicBezTo>
                          <a:pt x="319860" y="531226"/>
                          <a:pt x="320717" y="533036"/>
                          <a:pt x="321193" y="534084"/>
                        </a:cubicBezTo>
                        <a:lnTo>
                          <a:pt x="321956" y="533798"/>
                        </a:lnTo>
                        <a:cubicBezTo>
                          <a:pt x="321670" y="532846"/>
                          <a:pt x="321098" y="531131"/>
                          <a:pt x="321193" y="530655"/>
                        </a:cubicBezTo>
                        <a:cubicBezTo>
                          <a:pt x="321289" y="529798"/>
                          <a:pt x="323384" y="534751"/>
                          <a:pt x="323480" y="535513"/>
                        </a:cubicBezTo>
                        <a:cubicBezTo>
                          <a:pt x="324623" y="539037"/>
                          <a:pt x="323575" y="537418"/>
                          <a:pt x="324337" y="540561"/>
                        </a:cubicBezTo>
                        <a:cubicBezTo>
                          <a:pt x="324527" y="541132"/>
                          <a:pt x="325480" y="545324"/>
                          <a:pt x="325766" y="546181"/>
                        </a:cubicBezTo>
                        <a:cubicBezTo>
                          <a:pt x="326432" y="547228"/>
                          <a:pt x="326337" y="545800"/>
                          <a:pt x="327194" y="548943"/>
                        </a:cubicBezTo>
                        <a:cubicBezTo>
                          <a:pt x="327575" y="550467"/>
                          <a:pt x="327861" y="552182"/>
                          <a:pt x="328242" y="552753"/>
                        </a:cubicBezTo>
                        <a:cubicBezTo>
                          <a:pt x="329385" y="554182"/>
                          <a:pt x="330718" y="564469"/>
                          <a:pt x="331100" y="567040"/>
                        </a:cubicBezTo>
                        <a:cubicBezTo>
                          <a:pt x="331385" y="569803"/>
                          <a:pt x="331100" y="569231"/>
                          <a:pt x="330814" y="570184"/>
                        </a:cubicBezTo>
                        <a:cubicBezTo>
                          <a:pt x="330528" y="571041"/>
                          <a:pt x="331100" y="575041"/>
                          <a:pt x="331290" y="576565"/>
                        </a:cubicBezTo>
                        <a:cubicBezTo>
                          <a:pt x="331290" y="578566"/>
                          <a:pt x="331576" y="581995"/>
                          <a:pt x="332147" y="582947"/>
                        </a:cubicBezTo>
                        <a:cubicBezTo>
                          <a:pt x="332528" y="583519"/>
                          <a:pt x="332528" y="584947"/>
                          <a:pt x="332814" y="586853"/>
                        </a:cubicBezTo>
                        <a:cubicBezTo>
                          <a:pt x="332909" y="588091"/>
                          <a:pt x="333290" y="588281"/>
                          <a:pt x="333481" y="589996"/>
                        </a:cubicBezTo>
                        <a:cubicBezTo>
                          <a:pt x="333767" y="592758"/>
                          <a:pt x="333671" y="594472"/>
                          <a:pt x="333862" y="597044"/>
                        </a:cubicBezTo>
                        <a:cubicBezTo>
                          <a:pt x="334052" y="599997"/>
                          <a:pt x="336148" y="606855"/>
                          <a:pt x="336243" y="604474"/>
                        </a:cubicBezTo>
                        <a:cubicBezTo>
                          <a:pt x="336243" y="604664"/>
                          <a:pt x="335957" y="601616"/>
                          <a:pt x="335957" y="601045"/>
                        </a:cubicBezTo>
                        <a:cubicBezTo>
                          <a:pt x="335862" y="599330"/>
                          <a:pt x="335862" y="597520"/>
                          <a:pt x="336053" y="596282"/>
                        </a:cubicBezTo>
                        <a:cubicBezTo>
                          <a:pt x="336243" y="592567"/>
                          <a:pt x="336053" y="588472"/>
                          <a:pt x="335481" y="584376"/>
                        </a:cubicBezTo>
                        <a:cubicBezTo>
                          <a:pt x="335100" y="581518"/>
                          <a:pt x="334433" y="584376"/>
                          <a:pt x="333862" y="580566"/>
                        </a:cubicBezTo>
                        <a:cubicBezTo>
                          <a:pt x="333481" y="577994"/>
                          <a:pt x="333481" y="576184"/>
                          <a:pt x="333576" y="574279"/>
                        </a:cubicBezTo>
                        <a:cubicBezTo>
                          <a:pt x="333957" y="574279"/>
                          <a:pt x="333957" y="573994"/>
                          <a:pt x="333767" y="572089"/>
                        </a:cubicBezTo>
                        <a:cubicBezTo>
                          <a:pt x="333385" y="568755"/>
                          <a:pt x="333576" y="570565"/>
                          <a:pt x="332909" y="569612"/>
                        </a:cubicBezTo>
                        <a:cubicBezTo>
                          <a:pt x="332624" y="569231"/>
                          <a:pt x="332242" y="566850"/>
                          <a:pt x="332242" y="565802"/>
                        </a:cubicBezTo>
                        <a:cubicBezTo>
                          <a:pt x="332242" y="563516"/>
                          <a:pt x="333767" y="567517"/>
                          <a:pt x="332909" y="562468"/>
                        </a:cubicBezTo>
                        <a:cubicBezTo>
                          <a:pt x="332624" y="560659"/>
                          <a:pt x="331481" y="556658"/>
                          <a:pt x="331100" y="556658"/>
                        </a:cubicBezTo>
                        <a:cubicBezTo>
                          <a:pt x="330909" y="555801"/>
                          <a:pt x="330718" y="554182"/>
                          <a:pt x="330338" y="553229"/>
                        </a:cubicBezTo>
                        <a:cubicBezTo>
                          <a:pt x="329957" y="551991"/>
                          <a:pt x="327099" y="542942"/>
                          <a:pt x="326909" y="542466"/>
                        </a:cubicBezTo>
                        <a:cubicBezTo>
                          <a:pt x="326813" y="540751"/>
                          <a:pt x="329385" y="546752"/>
                          <a:pt x="329480" y="546752"/>
                        </a:cubicBezTo>
                        <a:cubicBezTo>
                          <a:pt x="329480" y="546752"/>
                          <a:pt x="325384" y="535513"/>
                          <a:pt x="324718" y="534274"/>
                        </a:cubicBezTo>
                        <a:cubicBezTo>
                          <a:pt x="323670" y="532369"/>
                          <a:pt x="323099" y="530941"/>
                          <a:pt x="322622" y="528845"/>
                        </a:cubicBezTo>
                        <a:cubicBezTo>
                          <a:pt x="321860" y="525607"/>
                          <a:pt x="321384" y="526083"/>
                          <a:pt x="320622" y="524083"/>
                        </a:cubicBezTo>
                        <a:cubicBezTo>
                          <a:pt x="319574" y="521892"/>
                          <a:pt x="319193" y="521416"/>
                          <a:pt x="318622" y="519796"/>
                        </a:cubicBezTo>
                        <a:cubicBezTo>
                          <a:pt x="318431" y="519225"/>
                          <a:pt x="318146" y="518558"/>
                          <a:pt x="317765" y="517891"/>
                        </a:cubicBezTo>
                        <a:cubicBezTo>
                          <a:pt x="316907" y="516463"/>
                          <a:pt x="315955" y="515605"/>
                          <a:pt x="316336" y="516939"/>
                        </a:cubicBezTo>
                        <a:cubicBezTo>
                          <a:pt x="316431" y="517701"/>
                          <a:pt x="316050" y="518082"/>
                          <a:pt x="315098" y="515891"/>
                        </a:cubicBezTo>
                        <a:cubicBezTo>
                          <a:pt x="314145" y="513891"/>
                          <a:pt x="314335" y="513319"/>
                          <a:pt x="313192" y="511319"/>
                        </a:cubicBezTo>
                        <a:cubicBezTo>
                          <a:pt x="312050" y="509319"/>
                          <a:pt x="310526" y="507128"/>
                          <a:pt x="309097" y="505604"/>
                        </a:cubicBezTo>
                        <a:cubicBezTo>
                          <a:pt x="308049" y="504175"/>
                          <a:pt x="307001" y="502842"/>
                          <a:pt x="306144" y="501508"/>
                        </a:cubicBezTo>
                        <a:cubicBezTo>
                          <a:pt x="306049" y="501032"/>
                          <a:pt x="305763" y="500556"/>
                          <a:pt x="305287" y="499984"/>
                        </a:cubicBezTo>
                        <a:cubicBezTo>
                          <a:pt x="303572" y="497698"/>
                          <a:pt x="303667" y="498556"/>
                          <a:pt x="301763" y="496365"/>
                        </a:cubicBezTo>
                        <a:cubicBezTo>
                          <a:pt x="300524" y="494936"/>
                          <a:pt x="299762" y="493888"/>
                          <a:pt x="298619" y="492460"/>
                        </a:cubicBezTo>
                        <a:cubicBezTo>
                          <a:pt x="295667" y="489221"/>
                          <a:pt x="291666" y="485411"/>
                          <a:pt x="288618" y="483411"/>
                        </a:cubicBezTo>
                        <a:cubicBezTo>
                          <a:pt x="286427" y="481982"/>
                          <a:pt x="285856" y="481601"/>
                          <a:pt x="286332" y="481125"/>
                        </a:cubicBezTo>
                        <a:cubicBezTo>
                          <a:pt x="288237" y="482268"/>
                          <a:pt x="286046" y="480363"/>
                          <a:pt x="284808" y="479220"/>
                        </a:cubicBezTo>
                        <a:cubicBezTo>
                          <a:pt x="283093" y="477601"/>
                          <a:pt x="280712" y="475886"/>
                          <a:pt x="278807" y="474648"/>
                        </a:cubicBezTo>
                        <a:cubicBezTo>
                          <a:pt x="277379" y="473791"/>
                          <a:pt x="276045" y="473124"/>
                          <a:pt x="274045" y="471409"/>
                        </a:cubicBezTo>
                        <a:cubicBezTo>
                          <a:pt x="274521" y="470933"/>
                          <a:pt x="269187" y="467504"/>
                          <a:pt x="267473" y="466457"/>
                        </a:cubicBezTo>
                        <a:cubicBezTo>
                          <a:pt x="265663" y="465313"/>
                          <a:pt x="262615" y="464647"/>
                          <a:pt x="262043" y="463980"/>
                        </a:cubicBezTo>
                        <a:cubicBezTo>
                          <a:pt x="260519" y="462361"/>
                          <a:pt x="260138" y="461789"/>
                          <a:pt x="256709" y="459598"/>
                        </a:cubicBezTo>
                        <a:cubicBezTo>
                          <a:pt x="251661" y="456550"/>
                          <a:pt x="246232" y="453502"/>
                          <a:pt x="240898" y="450835"/>
                        </a:cubicBezTo>
                        <a:cubicBezTo>
                          <a:pt x="238993" y="449883"/>
                          <a:pt x="236992" y="448930"/>
                          <a:pt x="235088" y="448073"/>
                        </a:cubicBezTo>
                        <a:cubicBezTo>
                          <a:pt x="233945" y="447502"/>
                          <a:pt x="232897" y="447407"/>
                          <a:pt x="231849" y="446835"/>
                        </a:cubicBezTo>
                        <a:cubicBezTo>
                          <a:pt x="230325" y="446073"/>
                          <a:pt x="229373" y="444930"/>
                          <a:pt x="228230" y="444168"/>
                        </a:cubicBezTo>
                        <a:cubicBezTo>
                          <a:pt x="226801" y="443215"/>
                          <a:pt x="224991" y="442168"/>
                          <a:pt x="223181" y="441215"/>
                        </a:cubicBezTo>
                        <a:cubicBezTo>
                          <a:pt x="220705" y="439977"/>
                          <a:pt x="218514" y="438929"/>
                          <a:pt x="218228" y="439501"/>
                        </a:cubicBezTo>
                        <a:cubicBezTo>
                          <a:pt x="218419" y="439120"/>
                          <a:pt x="212609" y="437119"/>
                          <a:pt x="211275" y="436643"/>
                        </a:cubicBezTo>
                        <a:cubicBezTo>
                          <a:pt x="210513" y="436357"/>
                          <a:pt x="207846" y="434357"/>
                          <a:pt x="206417" y="433595"/>
                        </a:cubicBezTo>
                        <a:cubicBezTo>
                          <a:pt x="204322" y="432452"/>
                          <a:pt x="201655" y="431214"/>
                          <a:pt x="199464" y="430357"/>
                        </a:cubicBezTo>
                        <a:cubicBezTo>
                          <a:pt x="197464" y="429595"/>
                          <a:pt x="198035" y="430452"/>
                          <a:pt x="197940" y="430738"/>
                        </a:cubicBezTo>
                        <a:cubicBezTo>
                          <a:pt x="196988" y="430261"/>
                          <a:pt x="194797" y="429404"/>
                          <a:pt x="193940" y="428928"/>
                        </a:cubicBezTo>
                        <a:cubicBezTo>
                          <a:pt x="194130" y="428833"/>
                          <a:pt x="194130" y="428737"/>
                          <a:pt x="193844" y="428452"/>
                        </a:cubicBezTo>
                        <a:cubicBezTo>
                          <a:pt x="193368" y="428071"/>
                          <a:pt x="191368" y="427309"/>
                          <a:pt x="190606" y="426928"/>
                        </a:cubicBezTo>
                        <a:cubicBezTo>
                          <a:pt x="189844" y="426547"/>
                          <a:pt x="189653" y="426070"/>
                          <a:pt x="188510" y="425499"/>
                        </a:cubicBezTo>
                        <a:cubicBezTo>
                          <a:pt x="187272" y="424832"/>
                          <a:pt x="185843" y="424165"/>
                          <a:pt x="184510" y="423594"/>
                        </a:cubicBezTo>
                        <a:cubicBezTo>
                          <a:pt x="180319" y="421784"/>
                          <a:pt x="178509" y="421403"/>
                          <a:pt x="174985" y="420165"/>
                        </a:cubicBezTo>
                        <a:cubicBezTo>
                          <a:pt x="170508" y="418641"/>
                          <a:pt x="171937" y="418736"/>
                          <a:pt x="172223" y="418165"/>
                        </a:cubicBezTo>
                        <a:cubicBezTo>
                          <a:pt x="172032" y="418450"/>
                          <a:pt x="169651" y="417022"/>
                          <a:pt x="168413" y="416736"/>
                        </a:cubicBezTo>
                        <a:cubicBezTo>
                          <a:pt x="168127" y="416641"/>
                          <a:pt x="167841" y="417022"/>
                          <a:pt x="167555" y="416926"/>
                        </a:cubicBezTo>
                        <a:cubicBezTo>
                          <a:pt x="165746" y="416069"/>
                          <a:pt x="166412" y="415688"/>
                          <a:pt x="164888" y="414926"/>
                        </a:cubicBezTo>
                        <a:cubicBezTo>
                          <a:pt x="162793" y="413878"/>
                          <a:pt x="161078" y="413688"/>
                          <a:pt x="159078" y="412831"/>
                        </a:cubicBezTo>
                        <a:cubicBezTo>
                          <a:pt x="155744" y="411497"/>
                          <a:pt x="157935" y="411973"/>
                          <a:pt x="159173" y="412450"/>
                        </a:cubicBezTo>
                        <a:cubicBezTo>
                          <a:pt x="161174" y="413116"/>
                          <a:pt x="161078" y="412259"/>
                          <a:pt x="158221" y="411021"/>
                        </a:cubicBezTo>
                        <a:cubicBezTo>
                          <a:pt x="155459" y="409878"/>
                          <a:pt x="152220" y="408735"/>
                          <a:pt x="151934" y="409307"/>
                        </a:cubicBezTo>
                        <a:cubicBezTo>
                          <a:pt x="152696" y="408068"/>
                          <a:pt x="134313" y="400258"/>
                          <a:pt x="134980" y="399210"/>
                        </a:cubicBezTo>
                        <a:cubicBezTo>
                          <a:pt x="132027" y="396829"/>
                          <a:pt x="128503" y="395876"/>
                          <a:pt x="124883" y="393971"/>
                        </a:cubicBezTo>
                        <a:cubicBezTo>
                          <a:pt x="122121" y="392542"/>
                          <a:pt x="119454" y="390923"/>
                          <a:pt x="116692" y="389304"/>
                        </a:cubicBezTo>
                        <a:cubicBezTo>
                          <a:pt x="112977" y="387113"/>
                          <a:pt x="109358" y="385399"/>
                          <a:pt x="106119" y="383303"/>
                        </a:cubicBezTo>
                        <a:cubicBezTo>
                          <a:pt x="103452" y="381589"/>
                          <a:pt x="103071" y="380827"/>
                          <a:pt x="99737" y="378731"/>
                        </a:cubicBezTo>
                        <a:cubicBezTo>
                          <a:pt x="98499" y="377874"/>
                          <a:pt x="96499" y="376540"/>
                          <a:pt x="95451" y="376064"/>
                        </a:cubicBezTo>
                        <a:cubicBezTo>
                          <a:pt x="94975" y="375874"/>
                          <a:pt x="95070" y="376350"/>
                          <a:pt x="94022" y="375683"/>
                        </a:cubicBezTo>
                        <a:cubicBezTo>
                          <a:pt x="91546" y="373969"/>
                          <a:pt x="91832" y="373111"/>
                          <a:pt x="92022" y="372826"/>
                        </a:cubicBezTo>
                        <a:cubicBezTo>
                          <a:pt x="91260" y="373778"/>
                          <a:pt x="71067" y="357871"/>
                          <a:pt x="68495" y="355490"/>
                        </a:cubicBezTo>
                        <a:cubicBezTo>
                          <a:pt x="65828" y="353204"/>
                          <a:pt x="62971" y="350156"/>
                          <a:pt x="60399" y="347965"/>
                        </a:cubicBezTo>
                        <a:cubicBezTo>
                          <a:pt x="58113" y="345965"/>
                          <a:pt x="55637" y="343870"/>
                          <a:pt x="53255" y="341774"/>
                        </a:cubicBezTo>
                        <a:cubicBezTo>
                          <a:pt x="52493" y="341203"/>
                          <a:pt x="49064" y="339107"/>
                          <a:pt x="50303" y="340250"/>
                        </a:cubicBezTo>
                        <a:cubicBezTo>
                          <a:pt x="48588" y="338536"/>
                          <a:pt x="50779" y="338917"/>
                          <a:pt x="47731" y="336440"/>
                        </a:cubicBezTo>
                        <a:cubicBezTo>
                          <a:pt x="47350" y="336154"/>
                          <a:pt x="44492" y="333487"/>
                          <a:pt x="44111" y="332725"/>
                        </a:cubicBezTo>
                        <a:cubicBezTo>
                          <a:pt x="43921" y="332344"/>
                          <a:pt x="46778" y="334345"/>
                          <a:pt x="45254" y="332535"/>
                        </a:cubicBezTo>
                        <a:cubicBezTo>
                          <a:pt x="43445" y="330439"/>
                          <a:pt x="39920" y="326725"/>
                          <a:pt x="39349" y="327106"/>
                        </a:cubicBezTo>
                        <a:cubicBezTo>
                          <a:pt x="38111" y="325772"/>
                          <a:pt x="37730" y="323582"/>
                          <a:pt x="37539" y="323105"/>
                        </a:cubicBezTo>
                        <a:cubicBezTo>
                          <a:pt x="37253" y="322629"/>
                          <a:pt x="34777" y="317866"/>
                          <a:pt x="34396" y="317581"/>
                        </a:cubicBezTo>
                        <a:cubicBezTo>
                          <a:pt x="33539" y="316914"/>
                          <a:pt x="33253" y="317581"/>
                          <a:pt x="31538" y="315104"/>
                        </a:cubicBezTo>
                        <a:cubicBezTo>
                          <a:pt x="30300" y="313104"/>
                          <a:pt x="29919" y="311580"/>
                          <a:pt x="28586" y="309484"/>
                        </a:cubicBezTo>
                        <a:cubicBezTo>
                          <a:pt x="27347" y="307484"/>
                          <a:pt x="26966" y="307198"/>
                          <a:pt x="25728" y="304912"/>
                        </a:cubicBezTo>
                        <a:cubicBezTo>
                          <a:pt x="24204" y="302150"/>
                          <a:pt x="24490" y="301102"/>
                          <a:pt x="23156" y="298150"/>
                        </a:cubicBezTo>
                        <a:cubicBezTo>
                          <a:pt x="22299" y="296149"/>
                          <a:pt x="20775" y="292816"/>
                          <a:pt x="20204" y="293006"/>
                        </a:cubicBezTo>
                        <a:cubicBezTo>
                          <a:pt x="20013" y="292435"/>
                          <a:pt x="18965" y="287672"/>
                          <a:pt x="18870" y="287958"/>
                        </a:cubicBezTo>
                        <a:cubicBezTo>
                          <a:pt x="18775" y="288339"/>
                          <a:pt x="18965" y="291292"/>
                          <a:pt x="17822" y="287672"/>
                        </a:cubicBezTo>
                        <a:cubicBezTo>
                          <a:pt x="17251" y="285862"/>
                          <a:pt x="17156" y="284910"/>
                          <a:pt x="16775" y="283291"/>
                        </a:cubicBezTo>
                        <a:cubicBezTo>
                          <a:pt x="15727" y="280052"/>
                          <a:pt x="13917" y="273861"/>
                          <a:pt x="12965" y="272337"/>
                        </a:cubicBezTo>
                        <a:cubicBezTo>
                          <a:pt x="13536" y="273194"/>
                          <a:pt x="12583" y="267289"/>
                          <a:pt x="12203" y="265860"/>
                        </a:cubicBezTo>
                        <a:cubicBezTo>
                          <a:pt x="11631" y="265955"/>
                          <a:pt x="11250" y="264241"/>
                          <a:pt x="10774" y="261764"/>
                        </a:cubicBezTo>
                        <a:cubicBezTo>
                          <a:pt x="10202" y="259002"/>
                          <a:pt x="10488" y="260240"/>
                          <a:pt x="10012" y="259478"/>
                        </a:cubicBezTo>
                        <a:cubicBezTo>
                          <a:pt x="9250" y="258240"/>
                          <a:pt x="8583" y="251763"/>
                          <a:pt x="8297" y="249763"/>
                        </a:cubicBezTo>
                        <a:cubicBezTo>
                          <a:pt x="8107" y="248334"/>
                          <a:pt x="7726" y="248048"/>
                          <a:pt x="7345" y="246143"/>
                        </a:cubicBezTo>
                        <a:cubicBezTo>
                          <a:pt x="6869" y="243476"/>
                          <a:pt x="6488" y="240714"/>
                          <a:pt x="6011" y="238047"/>
                        </a:cubicBezTo>
                        <a:cubicBezTo>
                          <a:pt x="5345" y="232808"/>
                          <a:pt x="4964" y="230046"/>
                          <a:pt x="3821" y="227760"/>
                        </a:cubicBezTo>
                        <a:cubicBezTo>
                          <a:pt x="4202" y="228522"/>
                          <a:pt x="4868" y="230332"/>
                          <a:pt x="5154" y="229951"/>
                        </a:cubicBezTo>
                        <a:cubicBezTo>
                          <a:pt x="5535" y="229379"/>
                          <a:pt x="4773" y="226522"/>
                          <a:pt x="4487" y="225950"/>
                        </a:cubicBezTo>
                        <a:cubicBezTo>
                          <a:pt x="3249" y="222616"/>
                          <a:pt x="3440" y="220426"/>
                          <a:pt x="4202" y="218330"/>
                        </a:cubicBezTo>
                        <a:cubicBezTo>
                          <a:pt x="4678" y="216806"/>
                          <a:pt x="2201" y="211948"/>
                          <a:pt x="3249" y="211948"/>
                        </a:cubicBezTo>
                        <a:cubicBezTo>
                          <a:pt x="3821" y="211948"/>
                          <a:pt x="3535" y="203185"/>
                          <a:pt x="2678" y="203185"/>
                        </a:cubicBezTo>
                        <a:cubicBezTo>
                          <a:pt x="3058" y="203185"/>
                          <a:pt x="3249" y="201852"/>
                          <a:pt x="3440" y="200233"/>
                        </a:cubicBezTo>
                        <a:cubicBezTo>
                          <a:pt x="3535" y="199375"/>
                          <a:pt x="3249" y="198232"/>
                          <a:pt x="3249" y="196708"/>
                        </a:cubicBezTo>
                        <a:cubicBezTo>
                          <a:pt x="3154" y="194232"/>
                          <a:pt x="3440" y="193184"/>
                          <a:pt x="3535" y="190803"/>
                        </a:cubicBezTo>
                        <a:cubicBezTo>
                          <a:pt x="3630" y="188422"/>
                          <a:pt x="3249" y="186898"/>
                          <a:pt x="3344" y="184802"/>
                        </a:cubicBezTo>
                        <a:cubicBezTo>
                          <a:pt x="3440" y="182326"/>
                          <a:pt x="3440" y="179849"/>
                          <a:pt x="3630" y="177373"/>
                        </a:cubicBezTo>
                        <a:cubicBezTo>
                          <a:pt x="3916" y="173753"/>
                          <a:pt x="4297" y="171181"/>
                          <a:pt x="4392" y="167371"/>
                        </a:cubicBezTo>
                        <a:cubicBezTo>
                          <a:pt x="4392" y="165466"/>
                          <a:pt x="4011" y="163466"/>
                          <a:pt x="4011" y="162609"/>
                        </a:cubicBezTo>
                        <a:cubicBezTo>
                          <a:pt x="4106" y="161466"/>
                          <a:pt x="4868" y="160799"/>
                          <a:pt x="5154" y="159466"/>
                        </a:cubicBezTo>
                        <a:cubicBezTo>
                          <a:pt x="5535" y="157656"/>
                          <a:pt x="5059" y="156322"/>
                          <a:pt x="4868" y="155751"/>
                        </a:cubicBezTo>
                        <a:cubicBezTo>
                          <a:pt x="4678" y="155179"/>
                          <a:pt x="3630" y="154798"/>
                          <a:pt x="4297" y="152322"/>
                        </a:cubicBezTo>
                        <a:cubicBezTo>
                          <a:pt x="4868" y="150322"/>
                          <a:pt x="5440" y="149560"/>
                          <a:pt x="6011" y="146607"/>
                        </a:cubicBezTo>
                        <a:cubicBezTo>
                          <a:pt x="6678" y="142702"/>
                          <a:pt x="5345" y="140606"/>
                          <a:pt x="6488" y="137368"/>
                        </a:cubicBezTo>
                        <a:cubicBezTo>
                          <a:pt x="7250" y="135367"/>
                          <a:pt x="8012" y="127462"/>
                          <a:pt x="8297" y="124795"/>
                        </a:cubicBezTo>
                        <a:cubicBezTo>
                          <a:pt x="8583" y="122032"/>
                          <a:pt x="8774" y="119651"/>
                          <a:pt x="9345" y="116889"/>
                        </a:cubicBezTo>
                        <a:cubicBezTo>
                          <a:pt x="9440" y="116222"/>
                          <a:pt x="11060" y="110602"/>
                          <a:pt x="10964" y="110698"/>
                        </a:cubicBezTo>
                        <a:cubicBezTo>
                          <a:pt x="10679" y="110983"/>
                          <a:pt x="10107" y="112793"/>
                          <a:pt x="10202" y="110793"/>
                        </a:cubicBezTo>
                        <a:cubicBezTo>
                          <a:pt x="10202" y="109650"/>
                          <a:pt x="10488" y="108316"/>
                          <a:pt x="10774" y="107078"/>
                        </a:cubicBezTo>
                        <a:cubicBezTo>
                          <a:pt x="11250" y="104697"/>
                          <a:pt x="12203" y="100601"/>
                          <a:pt x="12679" y="100792"/>
                        </a:cubicBezTo>
                        <a:cubicBezTo>
                          <a:pt x="10964" y="100315"/>
                          <a:pt x="13631" y="96791"/>
                          <a:pt x="14203" y="93267"/>
                        </a:cubicBezTo>
                        <a:cubicBezTo>
                          <a:pt x="14679" y="90124"/>
                          <a:pt x="13917" y="89552"/>
                          <a:pt x="14584" y="85837"/>
                        </a:cubicBezTo>
                        <a:cubicBezTo>
                          <a:pt x="14774" y="84790"/>
                          <a:pt x="15822" y="82027"/>
                          <a:pt x="16108" y="80789"/>
                        </a:cubicBezTo>
                        <a:cubicBezTo>
                          <a:pt x="17632" y="75550"/>
                          <a:pt x="16298" y="77360"/>
                          <a:pt x="17822" y="71931"/>
                        </a:cubicBezTo>
                        <a:cubicBezTo>
                          <a:pt x="18870" y="68407"/>
                          <a:pt x="19537" y="66025"/>
                          <a:pt x="20394" y="62215"/>
                        </a:cubicBezTo>
                        <a:cubicBezTo>
                          <a:pt x="20585" y="61168"/>
                          <a:pt x="21156" y="57643"/>
                          <a:pt x="21251" y="57453"/>
                        </a:cubicBezTo>
                        <a:cubicBezTo>
                          <a:pt x="22775" y="51928"/>
                          <a:pt x="25728" y="46213"/>
                          <a:pt x="26776" y="40403"/>
                        </a:cubicBezTo>
                        <a:cubicBezTo>
                          <a:pt x="27252" y="37546"/>
                          <a:pt x="26300" y="40117"/>
                          <a:pt x="27347" y="36593"/>
                        </a:cubicBezTo>
                        <a:cubicBezTo>
                          <a:pt x="27824" y="35641"/>
                          <a:pt x="28395" y="34307"/>
                          <a:pt x="28871" y="32878"/>
                        </a:cubicBezTo>
                        <a:cubicBezTo>
                          <a:pt x="29157" y="32116"/>
                          <a:pt x="28776" y="32212"/>
                          <a:pt x="29062" y="31069"/>
                        </a:cubicBezTo>
                        <a:cubicBezTo>
                          <a:pt x="30014" y="23258"/>
                          <a:pt x="35729" y="10495"/>
                          <a:pt x="36777" y="4303"/>
                        </a:cubicBezTo>
                        <a:cubicBezTo>
                          <a:pt x="37444" y="2208"/>
                          <a:pt x="36396" y="6494"/>
                          <a:pt x="36777" y="43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70" name="Google Shape;3570;p67"/>
                <p:cNvGrpSpPr/>
                <p:nvPr/>
              </p:nvGrpSpPr>
              <p:grpSpPr>
                <a:xfrm>
                  <a:off x="6073009" y="2395418"/>
                  <a:ext cx="485306" cy="956973"/>
                  <a:chOff x="6073009" y="2395418"/>
                  <a:chExt cx="485306" cy="956973"/>
                </a:xfrm>
              </p:grpSpPr>
              <p:sp>
                <p:nvSpPr>
                  <p:cNvPr id="3571" name="Google Shape;3571;p67"/>
                  <p:cNvSpPr/>
                  <p:nvPr/>
                </p:nvSpPr>
                <p:spPr>
                  <a:xfrm>
                    <a:off x="6075314" y="2399219"/>
                    <a:ext cx="480047" cy="951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0047" h="951104" extrusionOk="0">
                        <a:moveTo>
                          <a:pt x="372062" y="951104"/>
                        </a:moveTo>
                        <a:cubicBezTo>
                          <a:pt x="370633" y="951104"/>
                          <a:pt x="369205" y="950819"/>
                          <a:pt x="367776" y="950342"/>
                        </a:cubicBezTo>
                        <a:cubicBezTo>
                          <a:pt x="362632" y="948437"/>
                          <a:pt x="359299" y="943389"/>
                          <a:pt x="359584" y="937960"/>
                        </a:cubicBezTo>
                        <a:lnTo>
                          <a:pt x="364919" y="840233"/>
                        </a:lnTo>
                        <a:cubicBezTo>
                          <a:pt x="281861" y="938817"/>
                          <a:pt x="278717" y="936531"/>
                          <a:pt x="268430" y="928911"/>
                        </a:cubicBezTo>
                        <a:cubicBezTo>
                          <a:pt x="257762" y="921005"/>
                          <a:pt x="265192" y="909480"/>
                          <a:pt x="273193" y="897383"/>
                        </a:cubicBezTo>
                        <a:cubicBezTo>
                          <a:pt x="313388" y="835947"/>
                          <a:pt x="347012" y="703549"/>
                          <a:pt x="330248" y="579153"/>
                        </a:cubicBezTo>
                        <a:cubicBezTo>
                          <a:pt x="320723" y="508382"/>
                          <a:pt x="267192" y="483808"/>
                          <a:pt x="199374" y="452661"/>
                        </a:cubicBezTo>
                        <a:cubicBezTo>
                          <a:pt x="154607" y="432182"/>
                          <a:pt x="103933" y="408846"/>
                          <a:pt x="59071" y="368079"/>
                        </a:cubicBezTo>
                        <a:cubicBezTo>
                          <a:pt x="-56372" y="262923"/>
                          <a:pt x="32306" y="18511"/>
                          <a:pt x="36115" y="8129"/>
                        </a:cubicBezTo>
                        <a:cubicBezTo>
                          <a:pt x="38211" y="2414"/>
                          <a:pt x="44021" y="-920"/>
                          <a:pt x="50022" y="223"/>
                        </a:cubicBezTo>
                        <a:lnTo>
                          <a:pt x="104029" y="10034"/>
                        </a:lnTo>
                        <a:cubicBezTo>
                          <a:pt x="108315" y="10796"/>
                          <a:pt x="111934" y="13844"/>
                          <a:pt x="113458" y="17940"/>
                        </a:cubicBezTo>
                        <a:cubicBezTo>
                          <a:pt x="115554" y="23369"/>
                          <a:pt x="120316" y="48706"/>
                          <a:pt x="96695" y="145670"/>
                        </a:cubicBezTo>
                        <a:cubicBezTo>
                          <a:pt x="73739" y="240063"/>
                          <a:pt x="169465" y="321978"/>
                          <a:pt x="266716" y="367222"/>
                        </a:cubicBezTo>
                        <a:cubicBezTo>
                          <a:pt x="379111" y="419514"/>
                          <a:pt x="445595" y="476283"/>
                          <a:pt x="475123" y="626683"/>
                        </a:cubicBezTo>
                        <a:cubicBezTo>
                          <a:pt x="505317" y="780226"/>
                          <a:pt x="387016" y="939484"/>
                          <a:pt x="381968" y="946151"/>
                        </a:cubicBezTo>
                        <a:cubicBezTo>
                          <a:pt x="379587" y="949294"/>
                          <a:pt x="375872" y="951104"/>
                          <a:pt x="372062" y="951104"/>
                        </a:cubicBezTo>
                        <a:close/>
                        <a:moveTo>
                          <a:pt x="379397" y="790989"/>
                        </a:moveTo>
                        <a:cubicBezTo>
                          <a:pt x="380921" y="790989"/>
                          <a:pt x="382445" y="791275"/>
                          <a:pt x="383969" y="791846"/>
                        </a:cubicBezTo>
                        <a:cubicBezTo>
                          <a:pt x="389017" y="793846"/>
                          <a:pt x="392160" y="798799"/>
                          <a:pt x="391874" y="804133"/>
                        </a:cubicBezTo>
                        <a:lnTo>
                          <a:pt x="387016" y="892525"/>
                        </a:lnTo>
                        <a:cubicBezTo>
                          <a:pt x="419592" y="837280"/>
                          <a:pt x="470265" y="731172"/>
                          <a:pt x="450644" y="631445"/>
                        </a:cubicBezTo>
                        <a:cubicBezTo>
                          <a:pt x="422926" y="490761"/>
                          <a:pt x="363395" y="439707"/>
                          <a:pt x="256143" y="389796"/>
                        </a:cubicBezTo>
                        <a:cubicBezTo>
                          <a:pt x="118507" y="325788"/>
                          <a:pt x="49832" y="232252"/>
                          <a:pt x="72406" y="139669"/>
                        </a:cubicBezTo>
                        <a:cubicBezTo>
                          <a:pt x="88217" y="74614"/>
                          <a:pt x="90408" y="44896"/>
                          <a:pt x="90313" y="32894"/>
                        </a:cubicBezTo>
                        <a:lnTo>
                          <a:pt x="56023" y="26703"/>
                        </a:lnTo>
                        <a:cubicBezTo>
                          <a:pt x="40973" y="72709"/>
                          <a:pt x="-15224" y="266828"/>
                          <a:pt x="75740" y="349600"/>
                        </a:cubicBezTo>
                        <a:cubicBezTo>
                          <a:pt x="117649" y="387796"/>
                          <a:pt x="164417" y="409227"/>
                          <a:pt x="209661" y="429991"/>
                        </a:cubicBezTo>
                        <a:cubicBezTo>
                          <a:pt x="278527" y="461519"/>
                          <a:pt x="343487" y="491428"/>
                          <a:pt x="354917" y="575819"/>
                        </a:cubicBezTo>
                        <a:cubicBezTo>
                          <a:pt x="368252" y="674594"/>
                          <a:pt x="351965" y="775940"/>
                          <a:pt x="324628" y="848711"/>
                        </a:cubicBezTo>
                        <a:cubicBezTo>
                          <a:pt x="339106" y="831946"/>
                          <a:pt x="354822" y="813373"/>
                          <a:pt x="369872" y="795466"/>
                        </a:cubicBezTo>
                        <a:cubicBezTo>
                          <a:pt x="372253" y="792513"/>
                          <a:pt x="375777" y="790989"/>
                          <a:pt x="379397" y="79098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572" name="Google Shape;3572;p67"/>
                  <p:cNvGrpSpPr/>
                  <p:nvPr/>
                </p:nvGrpSpPr>
                <p:grpSpPr>
                  <a:xfrm>
                    <a:off x="6073009" y="2395418"/>
                    <a:ext cx="485306" cy="956973"/>
                    <a:chOff x="6073009" y="2395418"/>
                    <a:chExt cx="485306" cy="956973"/>
                  </a:xfrm>
                </p:grpSpPr>
                <p:sp>
                  <p:nvSpPr>
                    <p:cNvPr id="3573" name="Google Shape;3573;p67"/>
                    <p:cNvSpPr/>
                    <p:nvPr/>
                  </p:nvSpPr>
                  <p:spPr>
                    <a:xfrm>
                      <a:off x="6075314" y="2399219"/>
                      <a:ext cx="480047" cy="9511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0047" h="951104" extrusionOk="0">
                          <a:moveTo>
                            <a:pt x="372062" y="951104"/>
                          </a:moveTo>
                          <a:cubicBezTo>
                            <a:pt x="370633" y="951104"/>
                            <a:pt x="369205" y="950819"/>
                            <a:pt x="367776" y="950342"/>
                          </a:cubicBezTo>
                          <a:cubicBezTo>
                            <a:pt x="362632" y="948437"/>
                            <a:pt x="359299" y="943389"/>
                            <a:pt x="359584" y="937960"/>
                          </a:cubicBezTo>
                          <a:lnTo>
                            <a:pt x="364919" y="840233"/>
                          </a:lnTo>
                          <a:cubicBezTo>
                            <a:pt x="281861" y="938817"/>
                            <a:pt x="278717" y="936531"/>
                            <a:pt x="268430" y="928911"/>
                          </a:cubicBezTo>
                          <a:cubicBezTo>
                            <a:pt x="257762" y="921005"/>
                            <a:pt x="265192" y="909480"/>
                            <a:pt x="273193" y="897383"/>
                          </a:cubicBezTo>
                          <a:cubicBezTo>
                            <a:pt x="313388" y="835947"/>
                            <a:pt x="347012" y="703549"/>
                            <a:pt x="330248" y="579153"/>
                          </a:cubicBezTo>
                          <a:cubicBezTo>
                            <a:pt x="320723" y="508382"/>
                            <a:pt x="267192" y="483808"/>
                            <a:pt x="199374" y="452661"/>
                          </a:cubicBezTo>
                          <a:cubicBezTo>
                            <a:pt x="154607" y="432182"/>
                            <a:pt x="103933" y="408846"/>
                            <a:pt x="59071" y="368079"/>
                          </a:cubicBezTo>
                          <a:cubicBezTo>
                            <a:pt x="-56372" y="262923"/>
                            <a:pt x="32306" y="18511"/>
                            <a:pt x="36115" y="8129"/>
                          </a:cubicBezTo>
                          <a:cubicBezTo>
                            <a:pt x="38211" y="2414"/>
                            <a:pt x="44021" y="-920"/>
                            <a:pt x="50022" y="223"/>
                          </a:cubicBezTo>
                          <a:lnTo>
                            <a:pt x="104029" y="10034"/>
                          </a:lnTo>
                          <a:cubicBezTo>
                            <a:pt x="108315" y="10796"/>
                            <a:pt x="111934" y="13844"/>
                            <a:pt x="113458" y="17940"/>
                          </a:cubicBezTo>
                          <a:cubicBezTo>
                            <a:pt x="115554" y="23369"/>
                            <a:pt x="120316" y="48706"/>
                            <a:pt x="96695" y="145670"/>
                          </a:cubicBezTo>
                          <a:cubicBezTo>
                            <a:pt x="73739" y="240063"/>
                            <a:pt x="169465" y="321978"/>
                            <a:pt x="266716" y="367222"/>
                          </a:cubicBezTo>
                          <a:cubicBezTo>
                            <a:pt x="379111" y="419514"/>
                            <a:pt x="445595" y="476283"/>
                            <a:pt x="475123" y="626683"/>
                          </a:cubicBezTo>
                          <a:cubicBezTo>
                            <a:pt x="505317" y="780226"/>
                            <a:pt x="387016" y="939484"/>
                            <a:pt x="381968" y="946151"/>
                          </a:cubicBezTo>
                          <a:cubicBezTo>
                            <a:pt x="379587" y="949294"/>
                            <a:pt x="375872" y="951104"/>
                            <a:pt x="372062" y="951104"/>
                          </a:cubicBezTo>
                          <a:close/>
                          <a:moveTo>
                            <a:pt x="379397" y="790989"/>
                          </a:moveTo>
                          <a:cubicBezTo>
                            <a:pt x="380921" y="790989"/>
                            <a:pt x="382445" y="791275"/>
                            <a:pt x="383969" y="791846"/>
                          </a:cubicBezTo>
                          <a:cubicBezTo>
                            <a:pt x="389017" y="793846"/>
                            <a:pt x="392160" y="798799"/>
                            <a:pt x="391874" y="804133"/>
                          </a:cubicBezTo>
                          <a:lnTo>
                            <a:pt x="387016" y="892525"/>
                          </a:lnTo>
                          <a:cubicBezTo>
                            <a:pt x="419592" y="837280"/>
                            <a:pt x="470265" y="731172"/>
                            <a:pt x="450644" y="631445"/>
                          </a:cubicBezTo>
                          <a:cubicBezTo>
                            <a:pt x="422926" y="490761"/>
                            <a:pt x="363395" y="439707"/>
                            <a:pt x="256143" y="389796"/>
                          </a:cubicBezTo>
                          <a:cubicBezTo>
                            <a:pt x="118507" y="325788"/>
                            <a:pt x="49832" y="232252"/>
                            <a:pt x="72406" y="139669"/>
                          </a:cubicBezTo>
                          <a:cubicBezTo>
                            <a:pt x="88217" y="74614"/>
                            <a:pt x="90408" y="44896"/>
                            <a:pt x="90313" y="32894"/>
                          </a:cubicBezTo>
                          <a:lnTo>
                            <a:pt x="56023" y="26703"/>
                          </a:lnTo>
                          <a:cubicBezTo>
                            <a:pt x="40973" y="72709"/>
                            <a:pt x="-15224" y="266828"/>
                            <a:pt x="75740" y="349600"/>
                          </a:cubicBezTo>
                          <a:cubicBezTo>
                            <a:pt x="117649" y="387796"/>
                            <a:pt x="164417" y="409227"/>
                            <a:pt x="209661" y="429991"/>
                          </a:cubicBezTo>
                          <a:cubicBezTo>
                            <a:pt x="278527" y="461519"/>
                            <a:pt x="343487" y="491428"/>
                            <a:pt x="354917" y="575819"/>
                          </a:cubicBezTo>
                          <a:cubicBezTo>
                            <a:pt x="368252" y="674594"/>
                            <a:pt x="351965" y="775940"/>
                            <a:pt x="324628" y="848711"/>
                          </a:cubicBezTo>
                          <a:cubicBezTo>
                            <a:pt x="339106" y="831946"/>
                            <a:pt x="354822" y="813373"/>
                            <a:pt x="369872" y="795466"/>
                          </a:cubicBezTo>
                          <a:cubicBezTo>
                            <a:pt x="372253" y="792513"/>
                            <a:pt x="375777" y="790989"/>
                            <a:pt x="379397" y="790989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74" name="Google Shape;3574;p67"/>
                    <p:cNvSpPr/>
                    <p:nvPr/>
                  </p:nvSpPr>
                  <p:spPr>
                    <a:xfrm>
                      <a:off x="6099394" y="2424207"/>
                      <a:ext cx="431268" cy="8703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1268" h="870394" extrusionOk="0">
                          <a:moveTo>
                            <a:pt x="310645" y="801815"/>
                          </a:moveTo>
                          <a:cubicBezTo>
                            <a:pt x="309025" y="801148"/>
                            <a:pt x="308454" y="808482"/>
                            <a:pt x="310073" y="803720"/>
                          </a:cubicBezTo>
                          <a:cubicBezTo>
                            <a:pt x="310263" y="803053"/>
                            <a:pt x="310454" y="802386"/>
                            <a:pt x="310645" y="801815"/>
                          </a:cubicBezTo>
                          <a:close/>
                          <a:moveTo>
                            <a:pt x="159006" y="389573"/>
                          </a:moveTo>
                          <a:cubicBezTo>
                            <a:pt x="158149" y="391097"/>
                            <a:pt x="165293" y="392621"/>
                            <a:pt x="160816" y="390430"/>
                          </a:cubicBezTo>
                          <a:cubicBezTo>
                            <a:pt x="160245" y="390144"/>
                            <a:pt x="159578" y="389858"/>
                            <a:pt x="159006" y="389573"/>
                          </a:cubicBezTo>
                          <a:close/>
                          <a:moveTo>
                            <a:pt x="115001" y="368046"/>
                          </a:moveTo>
                          <a:cubicBezTo>
                            <a:pt x="115001" y="368141"/>
                            <a:pt x="116239" y="369284"/>
                            <a:pt x="116430" y="369380"/>
                          </a:cubicBezTo>
                          <a:cubicBezTo>
                            <a:pt x="117668" y="370142"/>
                            <a:pt x="118716" y="369951"/>
                            <a:pt x="118620" y="369665"/>
                          </a:cubicBezTo>
                          <a:cubicBezTo>
                            <a:pt x="117382" y="368903"/>
                            <a:pt x="115287" y="367665"/>
                            <a:pt x="115001" y="368046"/>
                          </a:cubicBezTo>
                          <a:close/>
                          <a:moveTo>
                            <a:pt x="19370" y="33338"/>
                          </a:moveTo>
                          <a:cubicBezTo>
                            <a:pt x="18703" y="34385"/>
                            <a:pt x="18322" y="36290"/>
                            <a:pt x="17846" y="38195"/>
                          </a:cubicBezTo>
                          <a:cubicBezTo>
                            <a:pt x="18227" y="38291"/>
                            <a:pt x="18322" y="38100"/>
                            <a:pt x="18703" y="36386"/>
                          </a:cubicBezTo>
                          <a:cubicBezTo>
                            <a:pt x="18703" y="36290"/>
                            <a:pt x="19751" y="32766"/>
                            <a:pt x="19370" y="33338"/>
                          </a:cubicBezTo>
                          <a:close/>
                          <a:moveTo>
                            <a:pt x="48898" y="118967"/>
                          </a:moveTo>
                          <a:cubicBezTo>
                            <a:pt x="49374" y="116586"/>
                            <a:pt x="48612" y="115919"/>
                            <a:pt x="48136" y="118777"/>
                          </a:cubicBezTo>
                          <a:cubicBezTo>
                            <a:pt x="47659" y="121253"/>
                            <a:pt x="48516" y="120968"/>
                            <a:pt x="48898" y="118967"/>
                          </a:cubicBezTo>
                          <a:close/>
                          <a:moveTo>
                            <a:pt x="47183" y="130493"/>
                          </a:moveTo>
                          <a:cubicBezTo>
                            <a:pt x="47183" y="129254"/>
                            <a:pt x="47278" y="128016"/>
                            <a:pt x="46707" y="128397"/>
                          </a:cubicBezTo>
                          <a:cubicBezTo>
                            <a:pt x="46040" y="132302"/>
                            <a:pt x="46231" y="132874"/>
                            <a:pt x="47183" y="130493"/>
                          </a:cubicBezTo>
                          <a:close/>
                          <a:moveTo>
                            <a:pt x="307882" y="813626"/>
                          </a:moveTo>
                          <a:cubicBezTo>
                            <a:pt x="308359" y="812578"/>
                            <a:pt x="309692" y="811244"/>
                            <a:pt x="310835" y="809911"/>
                          </a:cubicBezTo>
                          <a:cubicBezTo>
                            <a:pt x="311026" y="810101"/>
                            <a:pt x="311502" y="810387"/>
                            <a:pt x="310168" y="812006"/>
                          </a:cubicBezTo>
                          <a:cubicBezTo>
                            <a:pt x="308930" y="813340"/>
                            <a:pt x="307215" y="815054"/>
                            <a:pt x="307882" y="813626"/>
                          </a:cubicBezTo>
                          <a:close/>
                          <a:moveTo>
                            <a:pt x="314073" y="781241"/>
                          </a:moveTo>
                          <a:cubicBezTo>
                            <a:pt x="314073" y="782384"/>
                            <a:pt x="313407" y="784193"/>
                            <a:pt x="312930" y="785813"/>
                          </a:cubicBezTo>
                          <a:cubicBezTo>
                            <a:pt x="312645" y="785717"/>
                            <a:pt x="312073" y="785622"/>
                            <a:pt x="312740" y="783622"/>
                          </a:cubicBezTo>
                          <a:cubicBezTo>
                            <a:pt x="313216" y="781907"/>
                            <a:pt x="314073" y="779717"/>
                            <a:pt x="314073" y="781241"/>
                          </a:cubicBezTo>
                          <a:close/>
                          <a:moveTo>
                            <a:pt x="310263" y="491585"/>
                          </a:moveTo>
                          <a:cubicBezTo>
                            <a:pt x="311121" y="492443"/>
                            <a:pt x="311787" y="493014"/>
                            <a:pt x="312740" y="494729"/>
                          </a:cubicBezTo>
                          <a:cubicBezTo>
                            <a:pt x="312454" y="494824"/>
                            <a:pt x="312073" y="495205"/>
                            <a:pt x="310930" y="493490"/>
                          </a:cubicBezTo>
                          <a:lnTo>
                            <a:pt x="310263" y="491585"/>
                          </a:lnTo>
                          <a:close/>
                          <a:moveTo>
                            <a:pt x="205774" y="414242"/>
                          </a:moveTo>
                          <a:cubicBezTo>
                            <a:pt x="208536" y="415481"/>
                            <a:pt x="209203" y="416052"/>
                            <a:pt x="208918" y="416624"/>
                          </a:cubicBezTo>
                          <a:lnTo>
                            <a:pt x="207108" y="415766"/>
                          </a:lnTo>
                          <a:cubicBezTo>
                            <a:pt x="206441" y="415195"/>
                            <a:pt x="205679" y="414528"/>
                            <a:pt x="205774" y="414242"/>
                          </a:cubicBezTo>
                          <a:close/>
                          <a:moveTo>
                            <a:pt x="3749" y="208312"/>
                          </a:moveTo>
                          <a:cubicBezTo>
                            <a:pt x="3940" y="211169"/>
                            <a:pt x="3082" y="210788"/>
                            <a:pt x="2892" y="208312"/>
                          </a:cubicBezTo>
                          <a:cubicBezTo>
                            <a:pt x="3082" y="207074"/>
                            <a:pt x="3463" y="205073"/>
                            <a:pt x="3749" y="208312"/>
                          </a:cubicBezTo>
                          <a:close/>
                          <a:moveTo>
                            <a:pt x="2225" y="153448"/>
                          </a:moveTo>
                          <a:cubicBezTo>
                            <a:pt x="2035" y="151924"/>
                            <a:pt x="2320" y="150209"/>
                            <a:pt x="2511" y="152114"/>
                          </a:cubicBezTo>
                          <a:cubicBezTo>
                            <a:pt x="2606" y="153257"/>
                            <a:pt x="2796" y="154305"/>
                            <a:pt x="2892" y="155448"/>
                          </a:cubicBezTo>
                          <a:cubicBezTo>
                            <a:pt x="2701" y="155448"/>
                            <a:pt x="2130" y="155543"/>
                            <a:pt x="2225" y="153448"/>
                          </a:cubicBezTo>
                          <a:cubicBezTo>
                            <a:pt x="1939" y="151448"/>
                            <a:pt x="2130" y="155448"/>
                            <a:pt x="2225" y="153448"/>
                          </a:cubicBezTo>
                          <a:close/>
                          <a:moveTo>
                            <a:pt x="12703" y="75724"/>
                          </a:moveTo>
                          <a:lnTo>
                            <a:pt x="11560" y="81534"/>
                          </a:lnTo>
                          <a:cubicBezTo>
                            <a:pt x="11178" y="81439"/>
                            <a:pt x="11178" y="81153"/>
                            <a:pt x="11560" y="79534"/>
                          </a:cubicBezTo>
                          <a:cubicBezTo>
                            <a:pt x="11845" y="78010"/>
                            <a:pt x="12321" y="75533"/>
                            <a:pt x="12703" y="75724"/>
                          </a:cubicBezTo>
                          <a:close/>
                          <a:moveTo>
                            <a:pt x="43373" y="151733"/>
                          </a:moveTo>
                          <a:cubicBezTo>
                            <a:pt x="43182" y="149638"/>
                            <a:pt x="43182" y="147733"/>
                            <a:pt x="43754" y="147828"/>
                          </a:cubicBezTo>
                          <a:cubicBezTo>
                            <a:pt x="43754" y="148495"/>
                            <a:pt x="43659" y="149162"/>
                            <a:pt x="43659" y="149828"/>
                          </a:cubicBezTo>
                          <a:lnTo>
                            <a:pt x="43373" y="151733"/>
                          </a:lnTo>
                          <a:close/>
                          <a:moveTo>
                            <a:pt x="105190" y="280321"/>
                          </a:moveTo>
                          <a:cubicBezTo>
                            <a:pt x="103666" y="278416"/>
                            <a:pt x="100713" y="275844"/>
                            <a:pt x="101285" y="275368"/>
                          </a:cubicBezTo>
                          <a:cubicBezTo>
                            <a:pt x="100237" y="274034"/>
                            <a:pt x="97094" y="271177"/>
                            <a:pt x="97570" y="270796"/>
                          </a:cubicBezTo>
                          <a:cubicBezTo>
                            <a:pt x="97189" y="270796"/>
                            <a:pt x="97951" y="273272"/>
                            <a:pt x="96237" y="271367"/>
                          </a:cubicBezTo>
                          <a:cubicBezTo>
                            <a:pt x="94808" y="269748"/>
                            <a:pt x="93094" y="266605"/>
                            <a:pt x="91474" y="264986"/>
                          </a:cubicBezTo>
                          <a:cubicBezTo>
                            <a:pt x="90903" y="264414"/>
                            <a:pt x="91188" y="265462"/>
                            <a:pt x="91284" y="265748"/>
                          </a:cubicBezTo>
                          <a:cubicBezTo>
                            <a:pt x="90903" y="266033"/>
                            <a:pt x="89379" y="264033"/>
                            <a:pt x="88521" y="262890"/>
                          </a:cubicBezTo>
                          <a:cubicBezTo>
                            <a:pt x="87283" y="261366"/>
                            <a:pt x="84997" y="258128"/>
                            <a:pt x="86426" y="258985"/>
                          </a:cubicBezTo>
                          <a:cubicBezTo>
                            <a:pt x="87569" y="259652"/>
                            <a:pt x="91474" y="264509"/>
                            <a:pt x="91093" y="262985"/>
                          </a:cubicBezTo>
                          <a:cubicBezTo>
                            <a:pt x="90617" y="261175"/>
                            <a:pt x="88712" y="259080"/>
                            <a:pt x="87569" y="258604"/>
                          </a:cubicBezTo>
                          <a:cubicBezTo>
                            <a:pt x="86045" y="257937"/>
                            <a:pt x="79759" y="249841"/>
                            <a:pt x="80616" y="249269"/>
                          </a:cubicBezTo>
                          <a:cubicBezTo>
                            <a:pt x="80425" y="249365"/>
                            <a:pt x="80139" y="250317"/>
                            <a:pt x="79282" y="249079"/>
                          </a:cubicBezTo>
                          <a:cubicBezTo>
                            <a:pt x="78235" y="247650"/>
                            <a:pt x="76425" y="244888"/>
                            <a:pt x="75948" y="245174"/>
                          </a:cubicBezTo>
                          <a:cubicBezTo>
                            <a:pt x="76996" y="244602"/>
                            <a:pt x="68328" y="232410"/>
                            <a:pt x="67186" y="229267"/>
                          </a:cubicBezTo>
                          <a:cubicBezTo>
                            <a:pt x="64137" y="223457"/>
                            <a:pt x="61375" y="220218"/>
                            <a:pt x="58613" y="216408"/>
                          </a:cubicBezTo>
                          <a:cubicBezTo>
                            <a:pt x="58899" y="216979"/>
                            <a:pt x="61661" y="220218"/>
                            <a:pt x="61185" y="218694"/>
                          </a:cubicBezTo>
                          <a:cubicBezTo>
                            <a:pt x="61185" y="218694"/>
                            <a:pt x="59946" y="216599"/>
                            <a:pt x="60042" y="216503"/>
                          </a:cubicBezTo>
                          <a:cubicBezTo>
                            <a:pt x="59565" y="215456"/>
                            <a:pt x="59946" y="216313"/>
                            <a:pt x="59946" y="215551"/>
                          </a:cubicBezTo>
                          <a:cubicBezTo>
                            <a:pt x="60042" y="214408"/>
                            <a:pt x="59375" y="212217"/>
                            <a:pt x="58613" y="212217"/>
                          </a:cubicBezTo>
                          <a:cubicBezTo>
                            <a:pt x="58137" y="212217"/>
                            <a:pt x="58042" y="212789"/>
                            <a:pt x="57089" y="210312"/>
                          </a:cubicBezTo>
                          <a:cubicBezTo>
                            <a:pt x="56518" y="209074"/>
                            <a:pt x="55851" y="207550"/>
                            <a:pt x="55470" y="206312"/>
                          </a:cubicBezTo>
                          <a:cubicBezTo>
                            <a:pt x="55089" y="205264"/>
                            <a:pt x="55470" y="205454"/>
                            <a:pt x="55184" y="204788"/>
                          </a:cubicBezTo>
                          <a:cubicBezTo>
                            <a:pt x="54327" y="202692"/>
                            <a:pt x="53374" y="200597"/>
                            <a:pt x="52803" y="198311"/>
                          </a:cubicBezTo>
                          <a:cubicBezTo>
                            <a:pt x="51660" y="194500"/>
                            <a:pt x="50707" y="196215"/>
                            <a:pt x="50993" y="197358"/>
                          </a:cubicBezTo>
                          <a:cubicBezTo>
                            <a:pt x="50421" y="195358"/>
                            <a:pt x="50326" y="190595"/>
                            <a:pt x="50040" y="188690"/>
                          </a:cubicBezTo>
                          <a:cubicBezTo>
                            <a:pt x="49755" y="186595"/>
                            <a:pt x="49278" y="184880"/>
                            <a:pt x="49374" y="187166"/>
                          </a:cubicBezTo>
                          <a:cubicBezTo>
                            <a:pt x="49469" y="188500"/>
                            <a:pt x="49183" y="190786"/>
                            <a:pt x="48421" y="186881"/>
                          </a:cubicBezTo>
                          <a:cubicBezTo>
                            <a:pt x="47945" y="184880"/>
                            <a:pt x="47754" y="183071"/>
                            <a:pt x="47850" y="181356"/>
                          </a:cubicBezTo>
                          <a:cubicBezTo>
                            <a:pt x="47850" y="181166"/>
                            <a:pt x="47945" y="179927"/>
                            <a:pt x="47850" y="179451"/>
                          </a:cubicBezTo>
                          <a:cubicBezTo>
                            <a:pt x="47945" y="180213"/>
                            <a:pt x="47088" y="181070"/>
                            <a:pt x="46802" y="180594"/>
                          </a:cubicBezTo>
                          <a:cubicBezTo>
                            <a:pt x="46421" y="180023"/>
                            <a:pt x="46897" y="175355"/>
                            <a:pt x="46897" y="174879"/>
                          </a:cubicBezTo>
                          <a:cubicBezTo>
                            <a:pt x="47278" y="168497"/>
                            <a:pt x="46040" y="176403"/>
                            <a:pt x="45945" y="176213"/>
                          </a:cubicBezTo>
                          <a:cubicBezTo>
                            <a:pt x="45564" y="175165"/>
                            <a:pt x="46040" y="169069"/>
                            <a:pt x="45183" y="169164"/>
                          </a:cubicBezTo>
                          <a:cubicBezTo>
                            <a:pt x="45564" y="169164"/>
                            <a:pt x="44992" y="165640"/>
                            <a:pt x="44992" y="161830"/>
                          </a:cubicBezTo>
                          <a:cubicBezTo>
                            <a:pt x="44707" y="158020"/>
                            <a:pt x="44516" y="153924"/>
                            <a:pt x="44421" y="152591"/>
                          </a:cubicBezTo>
                          <a:cubicBezTo>
                            <a:pt x="44040" y="149352"/>
                            <a:pt x="44040" y="147066"/>
                            <a:pt x="44135" y="144113"/>
                          </a:cubicBezTo>
                          <a:cubicBezTo>
                            <a:pt x="44230" y="142018"/>
                            <a:pt x="45087" y="140589"/>
                            <a:pt x="44897" y="138970"/>
                          </a:cubicBezTo>
                          <a:cubicBezTo>
                            <a:pt x="44802" y="138017"/>
                            <a:pt x="44230" y="135731"/>
                            <a:pt x="44325" y="134493"/>
                          </a:cubicBezTo>
                          <a:cubicBezTo>
                            <a:pt x="44325" y="134779"/>
                            <a:pt x="46040" y="139732"/>
                            <a:pt x="45564" y="135255"/>
                          </a:cubicBezTo>
                          <a:cubicBezTo>
                            <a:pt x="45278" y="133350"/>
                            <a:pt x="45754" y="130207"/>
                            <a:pt x="45278" y="129921"/>
                          </a:cubicBezTo>
                          <a:cubicBezTo>
                            <a:pt x="44802" y="129635"/>
                            <a:pt x="46135" y="126111"/>
                            <a:pt x="45659" y="125921"/>
                          </a:cubicBezTo>
                          <a:cubicBezTo>
                            <a:pt x="46326" y="126111"/>
                            <a:pt x="46802" y="125635"/>
                            <a:pt x="47564" y="122396"/>
                          </a:cubicBezTo>
                          <a:cubicBezTo>
                            <a:pt x="48040" y="120301"/>
                            <a:pt x="46611" y="119158"/>
                            <a:pt x="46802" y="116681"/>
                          </a:cubicBezTo>
                          <a:cubicBezTo>
                            <a:pt x="47278" y="110300"/>
                            <a:pt x="49945" y="110776"/>
                            <a:pt x="50517" y="110966"/>
                          </a:cubicBezTo>
                          <a:cubicBezTo>
                            <a:pt x="50326" y="108299"/>
                            <a:pt x="50326" y="105918"/>
                            <a:pt x="50421" y="102679"/>
                          </a:cubicBezTo>
                          <a:cubicBezTo>
                            <a:pt x="51183" y="101727"/>
                            <a:pt x="51660" y="100870"/>
                            <a:pt x="52517" y="99250"/>
                          </a:cubicBezTo>
                          <a:cubicBezTo>
                            <a:pt x="51945" y="99060"/>
                            <a:pt x="52993" y="95726"/>
                            <a:pt x="53279" y="94107"/>
                          </a:cubicBezTo>
                          <a:cubicBezTo>
                            <a:pt x="53469" y="93250"/>
                            <a:pt x="53565" y="88964"/>
                            <a:pt x="53374" y="89440"/>
                          </a:cubicBezTo>
                          <a:cubicBezTo>
                            <a:pt x="54327" y="87916"/>
                            <a:pt x="54708" y="91059"/>
                            <a:pt x="55470" y="85249"/>
                          </a:cubicBezTo>
                          <a:cubicBezTo>
                            <a:pt x="56041" y="81058"/>
                            <a:pt x="56518" y="80010"/>
                            <a:pt x="57279" y="80296"/>
                          </a:cubicBezTo>
                          <a:cubicBezTo>
                            <a:pt x="57756" y="78010"/>
                            <a:pt x="57184" y="78867"/>
                            <a:pt x="57089" y="77819"/>
                          </a:cubicBezTo>
                          <a:cubicBezTo>
                            <a:pt x="56994" y="76391"/>
                            <a:pt x="57946" y="73343"/>
                            <a:pt x="58137" y="71533"/>
                          </a:cubicBezTo>
                          <a:cubicBezTo>
                            <a:pt x="58232" y="69723"/>
                            <a:pt x="57565" y="70961"/>
                            <a:pt x="57470" y="69818"/>
                          </a:cubicBezTo>
                          <a:cubicBezTo>
                            <a:pt x="57375" y="68675"/>
                            <a:pt x="58232" y="66294"/>
                            <a:pt x="57851" y="66199"/>
                          </a:cubicBezTo>
                          <a:cubicBezTo>
                            <a:pt x="58422" y="66389"/>
                            <a:pt x="58327" y="66866"/>
                            <a:pt x="58899" y="64103"/>
                          </a:cubicBezTo>
                          <a:lnTo>
                            <a:pt x="59946" y="58579"/>
                          </a:lnTo>
                          <a:cubicBezTo>
                            <a:pt x="60232" y="58674"/>
                            <a:pt x="60804" y="58674"/>
                            <a:pt x="60423" y="60674"/>
                          </a:cubicBezTo>
                          <a:cubicBezTo>
                            <a:pt x="60423" y="61436"/>
                            <a:pt x="60042" y="62579"/>
                            <a:pt x="60423" y="62675"/>
                          </a:cubicBezTo>
                          <a:cubicBezTo>
                            <a:pt x="61375" y="57341"/>
                            <a:pt x="60709" y="56483"/>
                            <a:pt x="60994" y="52292"/>
                          </a:cubicBezTo>
                          <a:cubicBezTo>
                            <a:pt x="61280" y="48006"/>
                            <a:pt x="61852" y="52197"/>
                            <a:pt x="61852" y="52197"/>
                          </a:cubicBezTo>
                          <a:cubicBezTo>
                            <a:pt x="61947" y="52197"/>
                            <a:pt x="62137" y="48958"/>
                            <a:pt x="62137" y="48958"/>
                          </a:cubicBezTo>
                          <a:cubicBezTo>
                            <a:pt x="62042" y="47149"/>
                            <a:pt x="62137" y="46673"/>
                            <a:pt x="62804" y="45053"/>
                          </a:cubicBezTo>
                          <a:cubicBezTo>
                            <a:pt x="63661" y="42767"/>
                            <a:pt x="64709" y="36957"/>
                            <a:pt x="63280" y="39148"/>
                          </a:cubicBezTo>
                          <a:cubicBezTo>
                            <a:pt x="63566" y="37910"/>
                            <a:pt x="63376" y="37433"/>
                            <a:pt x="63471" y="36862"/>
                          </a:cubicBezTo>
                          <a:cubicBezTo>
                            <a:pt x="63471" y="36195"/>
                            <a:pt x="64328" y="37338"/>
                            <a:pt x="64519" y="37243"/>
                          </a:cubicBezTo>
                          <a:cubicBezTo>
                            <a:pt x="64900" y="37148"/>
                            <a:pt x="64900" y="35719"/>
                            <a:pt x="64995" y="34671"/>
                          </a:cubicBezTo>
                          <a:cubicBezTo>
                            <a:pt x="65090" y="29908"/>
                            <a:pt x="63756" y="30480"/>
                            <a:pt x="64328" y="25241"/>
                          </a:cubicBezTo>
                          <a:cubicBezTo>
                            <a:pt x="64804" y="25337"/>
                            <a:pt x="65185" y="25622"/>
                            <a:pt x="65757" y="24670"/>
                          </a:cubicBezTo>
                          <a:cubicBezTo>
                            <a:pt x="66614" y="22955"/>
                            <a:pt x="66423" y="19622"/>
                            <a:pt x="65852" y="19622"/>
                          </a:cubicBezTo>
                          <a:cubicBezTo>
                            <a:pt x="66328" y="19717"/>
                            <a:pt x="66995" y="18764"/>
                            <a:pt x="67186" y="15812"/>
                          </a:cubicBezTo>
                          <a:cubicBezTo>
                            <a:pt x="66900" y="15812"/>
                            <a:pt x="65185" y="17145"/>
                            <a:pt x="66043" y="13811"/>
                          </a:cubicBezTo>
                          <a:cubicBezTo>
                            <a:pt x="66519" y="12002"/>
                            <a:pt x="67281" y="12383"/>
                            <a:pt x="67281" y="8668"/>
                          </a:cubicBezTo>
                          <a:cubicBezTo>
                            <a:pt x="67281" y="8096"/>
                            <a:pt x="67281" y="7620"/>
                            <a:pt x="67186" y="7144"/>
                          </a:cubicBezTo>
                          <a:cubicBezTo>
                            <a:pt x="67281" y="6572"/>
                            <a:pt x="66423" y="6953"/>
                            <a:pt x="66138" y="6763"/>
                          </a:cubicBezTo>
                          <a:cubicBezTo>
                            <a:pt x="65280" y="6668"/>
                            <a:pt x="64423" y="6668"/>
                            <a:pt x="63376" y="6382"/>
                          </a:cubicBezTo>
                          <a:cubicBezTo>
                            <a:pt x="63566" y="5810"/>
                            <a:pt x="54612" y="4286"/>
                            <a:pt x="52898" y="4096"/>
                          </a:cubicBezTo>
                          <a:cubicBezTo>
                            <a:pt x="50040" y="3715"/>
                            <a:pt x="53851" y="5144"/>
                            <a:pt x="52898" y="5144"/>
                          </a:cubicBezTo>
                          <a:cubicBezTo>
                            <a:pt x="50421" y="5239"/>
                            <a:pt x="48516" y="3239"/>
                            <a:pt x="48231" y="2953"/>
                          </a:cubicBezTo>
                          <a:cubicBezTo>
                            <a:pt x="47754" y="2477"/>
                            <a:pt x="43468" y="1810"/>
                            <a:pt x="42135" y="1524"/>
                          </a:cubicBezTo>
                          <a:cubicBezTo>
                            <a:pt x="40325" y="1238"/>
                            <a:pt x="38611" y="953"/>
                            <a:pt x="36706" y="667"/>
                          </a:cubicBezTo>
                          <a:lnTo>
                            <a:pt x="33562" y="191"/>
                          </a:lnTo>
                          <a:lnTo>
                            <a:pt x="31943" y="0"/>
                          </a:lnTo>
                          <a:cubicBezTo>
                            <a:pt x="31467" y="0"/>
                            <a:pt x="31562" y="953"/>
                            <a:pt x="31276" y="1333"/>
                          </a:cubicBezTo>
                          <a:cubicBezTo>
                            <a:pt x="30800" y="3143"/>
                            <a:pt x="29657" y="8954"/>
                            <a:pt x="29371" y="9620"/>
                          </a:cubicBezTo>
                          <a:cubicBezTo>
                            <a:pt x="28895" y="10478"/>
                            <a:pt x="29466" y="3620"/>
                            <a:pt x="28895" y="6191"/>
                          </a:cubicBezTo>
                          <a:cubicBezTo>
                            <a:pt x="28324" y="8287"/>
                            <a:pt x="26419" y="17717"/>
                            <a:pt x="26799" y="17812"/>
                          </a:cubicBezTo>
                          <a:cubicBezTo>
                            <a:pt x="26228" y="17621"/>
                            <a:pt x="25561" y="19336"/>
                            <a:pt x="24799" y="21812"/>
                          </a:cubicBezTo>
                          <a:cubicBezTo>
                            <a:pt x="24132" y="23813"/>
                            <a:pt x="23656" y="26003"/>
                            <a:pt x="23180" y="27908"/>
                          </a:cubicBezTo>
                          <a:cubicBezTo>
                            <a:pt x="22894" y="29528"/>
                            <a:pt x="23085" y="30004"/>
                            <a:pt x="22799" y="31718"/>
                          </a:cubicBezTo>
                          <a:cubicBezTo>
                            <a:pt x="21942" y="36481"/>
                            <a:pt x="20227" y="39148"/>
                            <a:pt x="18989" y="42958"/>
                          </a:cubicBezTo>
                          <a:cubicBezTo>
                            <a:pt x="18608" y="44101"/>
                            <a:pt x="18799" y="44101"/>
                            <a:pt x="18989" y="44196"/>
                          </a:cubicBezTo>
                          <a:cubicBezTo>
                            <a:pt x="18608" y="45625"/>
                            <a:pt x="18227" y="47149"/>
                            <a:pt x="17941" y="48482"/>
                          </a:cubicBezTo>
                          <a:cubicBezTo>
                            <a:pt x="17274" y="51054"/>
                            <a:pt x="17179" y="53340"/>
                            <a:pt x="16512" y="56293"/>
                          </a:cubicBezTo>
                          <a:cubicBezTo>
                            <a:pt x="15941" y="58865"/>
                            <a:pt x="15465" y="60293"/>
                            <a:pt x="14798" y="62675"/>
                          </a:cubicBezTo>
                          <a:cubicBezTo>
                            <a:pt x="14512" y="63818"/>
                            <a:pt x="13845" y="66008"/>
                            <a:pt x="13941" y="66961"/>
                          </a:cubicBezTo>
                          <a:cubicBezTo>
                            <a:pt x="13941" y="68580"/>
                            <a:pt x="12131" y="76010"/>
                            <a:pt x="11655" y="78677"/>
                          </a:cubicBezTo>
                          <a:cubicBezTo>
                            <a:pt x="11560" y="79724"/>
                            <a:pt x="10607" y="87344"/>
                            <a:pt x="10512" y="87821"/>
                          </a:cubicBezTo>
                          <a:cubicBezTo>
                            <a:pt x="10321" y="88297"/>
                            <a:pt x="10131" y="86582"/>
                            <a:pt x="10131" y="86487"/>
                          </a:cubicBezTo>
                          <a:lnTo>
                            <a:pt x="9750" y="90488"/>
                          </a:lnTo>
                          <a:cubicBezTo>
                            <a:pt x="9750" y="90869"/>
                            <a:pt x="10131" y="93726"/>
                            <a:pt x="9940" y="94393"/>
                          </a:cubicBezTo>
                          <a:cubicBezTo>
                            <a:pt x="9845" y="94774"/>
                            <a:pt x="9274" y="94298"/>
                            <a:pt x="9083" y="95060"/>
                          </a:cubicBezTo>
                          <a:cubicBezTo>
                            <a:pt x="8702" y="96393"/>
                            <a:pt x="8321" y="98679"/>
                            <a:pt x="8035" y="100203"/>
                          </a:cubicBezTo>
                          <a:cubicBezTo>
                            <a:pt x="7845" y="102394"/>
                            <a:pt x="7749" y="106204"/>
                            <a:pt x="6892" y="106013"/>
                          </a:cubicBezTo>
                          <a:cubicBezTo>
                            <a:pt x="7083" y="106108"/>
                            <a:pt x="7178" y="108395"/>
                            <a:pt x="7369" y="108109"/>
                          </a:cubicBezTo>
                          <a:cubicBezTo>
                            <a:pt x="6607" y="109347"/>
                            <a:pt x="6416" y="110585"/>
                            <a:pt x="5940" y="113824"/>
                          </a:cubicBezTo>
                          <a:cubicBezTo>
                            <a:pt x="5749" y="115348"/>
                            <a:pt x="5368" y="117634"/>
                            <a:pt x="5368" y="119063"/>
                          </a:cubicBezTo>
                          <a:cubicBezTo>
                            <a:pt x="5368" y="120015"/>
                            <a:pt x="5654" y="119253"/>
                            <a:pt x="5463" y="120301"/>
                          </a:cubicBezTo>
                          <a:cubicBezTo>
                            <a:pt x="4987" y="123635"/>
                            <a:pt x="4416" y="124778"/>
                            <a:pt x="4035" y="128302"/>
                          </a:cubicBezTo>
                          <a:cubicBezTo>
                            <a:pt x="3844" y="129826"/>
                            <a:pt x="3178" y="137255"/>
                            <a:pt x="2606" y="137160"/>
                          </a:cubicBezTo>
                          <a:cubicBezTo>
                            <a:pt x="2320" y="140970"/>
                            <a:pt x="3368" y="137541"/>
                            <a:pt x="3368" y="140208"/>
                          </a:cubicBezTo>
                          <a:cubicBezTo>
                            <a:pt x="3368" y="141542"/>
                            <a:pt x="2701" y="142780"/>
                            <a:pt x="2511" y="143066"/>
                          </a:cubicBezTo>
                          <a:cubicBezTo>
                            <a:pt x="2320" y="144018"/>
                            <a:pt x="2130" y="145066"/>
                            <a:pt x="1939" y="146018"/>
                          </a:cubicBezTo>
                          <a:cubicBezTo>
                            <a:pt x="1463" y="148495"/>
                            <a:pt x="2130" y="158877"/>
                            <a:pt x="1368" y="158782"/>
                          </a:cubicBezTo>
                          <a:cubicBezTo>
                            <a:pt x="1558" y="158687"/>
                            <a:pt x="2701" y="159544"/>
                            <a:pt x="2606" y="161068"/>
                          </a:cubicBezTo>
                          <a:cubicBezTo>
                            <a:pt x="2606" y="161830"/>
                            <a:pt x="2130" y="162592"/>
                            <a:pt x="1939" y="162782"/>
                          </a:cubicBezTo>
                          <a:cubicBezTo>
                            <a:pt x="1844" y="163259"/>
                            <a:pt x="1749" y="164497"/>
                            <a:pt x="1653" y="164973"/>
                          </a:cubicBezTo>
                          <a:cubicBezTo>
                            <a:pt x="1368" y="167069"/>
                            <a:pt x="1368" y="168021"/>
                            <a:pt x="1368" y="170117"/>
                          </a:cubicBezTo>
                          <a:cubicBezTo>
                            <a:pt x="1368" y="170783"/>
                            <a:pt x="1368" y="171831"/>
                            <a:pt x="1177" y="172307"/>
                          </a:cubicBezTo>
                          <a:cubicBezTo>
                            <a:pt x="796" y="173165"/>
                            <a:pt x="225" y="170593"/>
                            <a:pt x="34" y="171260"/>
                          </a:cubicBezTo>
                          <a:cubicBezTo>
                            <a:pt x="-156" y="172022"/>
                            <a:pt x="511" y="176213"/>
                            <a:pt x="511" y="177451"/>
                          </a:cubicBezTo>
                          <a:cubicBezTo>
                            <a:pt x="606" y="181070"/>
                            <a:pt x="34" y="184975"/>
                            <a:pt x="34" y="188500"/>
                          </a:cubicBezTo>
                          <a:cubicBezTo>
                            <a:pt x="-61" y="192310"/>
                            <a:pt x="2035" y="188976"/>
                            <a:pt x="1368" y="194310"/>
                          </a:cubicBezTo>
                          <a:cubicBezTo>
                            <a:pt x="987" y="197072"/>
                            <a:pt x="511" y="198120"/>
                            <a:pt x="1082" y="202311"/>
                          </a:cubicBezTo>
                          <a:cubicBezTo>
                            <a:pt x="1273" y="203740"/>
                            <a:pt x="2796" y="207264"/>
                            <a:pt x="1844" y="207931"/>
                          </a:cubicBezTo>
                          <a:cubicBezTo>
                            <a:pt x="701" y="208788"/>
                            <a:pt x="2130" y="213170"/>
                            <a:pt x="2796" y="215170"/>
                          </a:cubicBezTo>
                          <a:cubicBezTo>
                            <a:pt x="3940" y="218885"/>
                            <a:pt x="2987" y="220313"/>
                            <a:pt x="3368" y="223933"/>
                          </a:cubicBezTo>
                          <a:cubicBezTo>
                            <a:pt x="3844" y="227648"/>
                            <a:pt x="4702" y="224790"/>
                            <a:pt x="5178" y="225552"/>
                          </a:cubicBezTo>
                          <a:cubicBezTo>
                            <a:pt x="5654" y="226314"/>
                            <a:pt x="4702" y="230505"/>
                            <a:pt x="5368" y="231648"/>
                          </a:cubicBezTo>
                          <a:cubicBezTo>
                            <a:pt x="5559" y="232029"/>
                            <a:pt x="5559" y="230410"/>
                            <a:pt x="5940" y="231362"/>
                          </a:cubicBezTo>
                          <a:cubicBezTo>
                            <a:pt x="6130" y="231839"/>
                            <a:pt x="6511" y="234220"/>
                            <a:pt x="6511" y="234696"/>
                          </a:cubicBezTo>
                          <a:cubicBezTo>
                            <a:pt x="6511" y="236887"/>
                            <a:pt x="5273" y="233553"/>
                            <a:pt x="5940" y="237839"/>
                          </a:cubicBezTo>
                          <a:cubicBezTo>
                            <a:pt x="6702" y="243554"/>
                            <a:pt x="8702" y="250603"/>
                            <a:pt x="10512" y="255937"/>
                          </a:cubicBezTo>
                          <a:cubicBezTo>
                            <a:pt x="11178" y="257747"/>
                            <a:pt x="11369" y="257937"/>
                            <a:pt x="12036" y="259747"/>
                          </a:cubicBezTo>
                          <a:cubicBezTo>
                            <a:pt x="13750" y="262700"/>
                            <a:pt x="11369" y="261080"/>
                            <a:pt x="11464" y="261366"/>
                          </a:cubicBezTo>
                          <a:cubicBezTo>
                            <a:pt x="12512" y="264605"/>
                            <a:pt x="13560" y="262604"/>
                            <a:pt x="14036" y="267272"/>
                          </a:cubicBezTo>
                          <a:cubicBezTo>
                            <a:pt x="14322" y="268034"/>
                            <a:pt x="14798" y="269081"/>
                            <a:pt x="15179" y="269843"/>
                          </a:cubicBezTo>
                          <a:cubicBezTo>
                            <a:pt x="15560" y="270796"/>
                            <a:pt x="17465" y="274701"/>
                            <a:pt x="19084" y="278225"/>
                          </a:cubicBezTo>
                          <a:cubicBezTo>
                            <a:pt x="20989" y="281750"/>
                            <a:pt x="22608" y="284988"/>
                            <a:pt x="22323" y="285179"/>
                          </a:cubicBezTo>
                          <a:cubicBezTo>
                            <a:pt x="23561" y="286798"/>
                            <a:pt x="24799" y="288417"/>
                            <a:pt x="26228" y="289846"/>
                          </a:cubicBezTo>
                          <a:cubicBezTo>
                            <a:pt x="25657" y="290132"/>
                            <a:pt x="26990" y="292703"/>
                            <a:pt x="28133" y="294799"/>
                          </a:cubicBezTo>
                          <a:cubicBezTo>
                            <a:pt x="29466" y="297085"/>
                            <a:pt x="28895" y="297180"/>
                            <a:pt x="29276" y="298514"/>
                          </a:cubicBezTo>
                          <a:cubicBezTo>
                            <a:pt x="29562" y="299561"/>
                            <a:pt x="32705" y="301085"/>
                            <a:pt x="34229" y="303276"/>
                          </a:cubicBezTo>
                          <a:cubicBezTo>
                            <a:pt x="34038" y="303371"/>
                            <a:pt x="32324" y="302990"/>
                            <a:pt x="32800" y="303848"/>
                          </a:cubicBezTo>
                          <a:cubicBezTo>
                            <a:pt x="33943" y="305753"/>
                            <a:pt x="36515" y="308610"/>
                            <a:pt x="37086" y="308420"/>
                          </a:cubicBezTo>
                          <a:cubicBezTo>
                            <a:pt x="37467" y="308324"/>
                            <a:pt x="36515" y="306705"/>
                            <a:pt x="38039" y="308420"/>
                          </a:cubicBezTo>
                          <a:cubicBezTo>
                            <a:pt x="39087" y="309563"/>
                            <a:pt x="39277" y="309944"/>
                            <a:pt x="39563" y="310706"/>
                          </a:cubicBezTo>
                          <a:cubicBezTo>
                            <a:pt x="40135" y="312039"/>
                            <a:pt x="38325" y="310991"/>
                            <a:pt x="38801" y="312134"/>
                          </a:cubicBezTo>
                          <a:cubicBezTo>
                            <a:pt x="38896" y="312325"/>
                            <a:pt x="40515" y="313182"/>
                            <a:pt x="40420" y="313182"/>
                          </a:cubicBezTo>
                          <a:cubicBezTo>
                            <a:pt x="41468" y="313944"/>
                            <a:pt x="42420" y="315087"/>
                            <a:pt x="43659" y="316325"/>
                          </a:cubicBezTo>
                          <a:cubicBezTo>
                            <a:pt x="44707" y="317373"/>
                            <a:pt x="44707" y="317659"/>
                            <a:pt x="45469" y="318325"/>
                          </a:cubicBezTo>
                          <a:cubicBezTo>
                            <a:pt x="46707" y="319278"/>
                            <a:pt x="47278" y="319469"/>
                            <a:pt x="48136" y="319945"/>
                          </a:cubicBezTo>
                          <a:cubicBezTo>
                            <a:pt x="49278" y="320612"/>
                            <a:pt x="49088" y="322136"/>
                            <a:pt x="50898" y="323374"/>
                          </a:cubicBezTo>
                          <a:cubicBezTo>
                            <a:pt x="51755" y="324041"/>
                            <a:pt x="52136" y="323850"/>
                            <a:pt x="53088" y="324612"/>
                          </a:cubicBezTo>
                          <a:cubicBezTo>
                            <a:pt x="54041" y="325374"/>
                            <a:pt x="55184" y="326422"/>
                            <a:pt x="56136" y="327279"/>
                          </a:cubicBezTo>
                          <a:cubicBezTo>
                            <a:pt x="53660" y="325088"/>
                            <a:pt x="49660" y="322612"/>
                            <a:pt x="53565" y="326231"/>
                          </a:cubicBezTo>
                          <a:cubicBezTo>
                            <a:pt x="55375" y="327850"/>
                            <a:pt x="58994" y="330899"/>
                            <a:pt x="59470" y="330422"/>
                          </a:cubicBezTo>
                          <a:cubicBezTo>
                            <a:pt x="58613" y="331280"/>
                            <a:pt x="70995" y="340805"/>
                            <a:pt x="74139" y="343186"/>
                          </a:cubicBezTo>
                          <a:cubicBezTo>
                            <a:pt x="76996" y="345377"/>
                            <a:pt x="76234" y="344043"/>
                            <a:pt x="76615" y="343567"/>
                          </a:cubicBezTo>
                          <a:cubicBezTo>
                            <a:pt x="78425" y="344043"/>
                            <a:pt x="78901" y="344329"/>
                            <a:pt x="79759" y="345853"/>
                          </a:cubicBezTo>
                          <a:cubicBezTo>
                            <a:pt x="78901" y="346900"/>
                            <a:pt x="86045" y="352425"/>
                            <a:pt x="89760" y="354902"/>
                          </a:cubicBezTo>
                          <a:cubicBezTo>
                            <a:pt x="91760" y="356330"/>
                            <a:pt x="94141" y="357759"/>
                            <a:pt x="95856" y="358426"/>
                          </a:cubicBezTo>
                          <a:cubicBezTo>
                            <a:pt x="98332" y="359283"/>
                            <a:pt x="99570" y="359950"/>
                            <a:pt x="103000" y="362045"/>
                          </a:cubicBezTo>
                          <a:cubicBezTo>
                            <a:pt x="99380" y="359855"/>
                            <a:pt x="97475" y="359569"/>
                            <a:pt x="101952" y="362331"/>
                          </a:cubicBezTo>
                          <a:cubicBezTo>
                            <a:pt x="105381" y="364427"/>
                            <a:pt x="108714" y="366522"/>
                            <a:pt x="112239" y="368522"/>
                          </a:cubicBezTo>
                          <a:cubicBezTo>
                            <a:pt x="116335" y="370904"/>
                            <a:pt x="118239" y="371856"/>
                            <a:pt x="120621" y="372142"/>
                          </a:cubicBezTo>
                          <a:cubicBezTo>
                            <a:pt x="119573" y="372047"/>
                            <a:pt x="118525" y="371761"/>
                            <a:pt x="118906" y="372523"/>
                          </a:cubicBezTo>
                          <a:cubicBezTo>
                            <a:pt x="119097" y="372904"/>
                            <a:pt x="121669" y="374618"/>
                            <a:pt x="122050" y="374333"/>
                          </a:cubicBezTo>
                          <a:cubicBezTo>
                            <a:pt x="122526" y="374047"/>
                            <a:pt x="124812" y="375666"/>
                            <a:pt x="126621" y="376619"/>
                          </a:cubicBezTo>
                          <a:cubicBezTo>
                            <a:pt x="127574" y="377095"/>
                            <a:pt x="127764" y="376714"/>
                            <a:pt x="128717" y="377000"/>
                          </a:cubicBezTo>
                          <a:cubicBezTo>
                            <a:pt x="130146" y="377476"/>
                            <a:pt x="131003" y="378619"/>
                            <a:pt x="132146" y="379286"/>
                          </a:cubicBezTo>
                          <a:cubicBezTo>
                            <a:pt x="133289" y="380048"/>
                            <a:pt x="134622" y="380714"/>
                            <a:pt x="135861" y="381286"/>
                          </a:cubicBezTo>
                          <a:cubicBezTo>
                            <a:pt x="137194" y="381953"/>
                            <a:pt x="139004" y="382715"/>
                            <a:pt x="139671" y="382715"/>
                          </a:cubicBezTo>
                          <a:cubicBezTo>
                            <a:pt x="140337" y="382715"/>
                            <a:pt x="141861" y="383572"/>
                            <a:pt x="143386" y="384429"/>
                          </a:cubicBezTo>
                          <a:cubicBezTo>
                            <a:pt x="143195" y="385000"/>
                            <a:pt x="142147" y="384620"/>
                            <a:pt x="145195" y="385858"/>
                          </a:cubicBezTo>
                          <a:cubicBezTo>
                            <a:pt x="146910" y="386525"/>
                            <a:pt x="148624" y="387191"/>
                            <a:pt x="150434" y="387858"/>
                          </a:cubicBezTo>
                          <a:cubicBezTo>
                            <a:pt x="150148" y="387763"/>
                            <a:pt x="153672" y="389001"/>
                            <a:pt x="152911" y="389001"/>
                          </a:cubicBezTo>
                          <a:cubicBezTo>
                            <a:pt x="152625" y="389001"/>
                            <a:pt x="151672" y="388620"/>
                            <a:pt x="151958" y="389096"/>
                          </a:cubicBezTo>
                          <a:cubicBezTo>
                            <a:pt x="154625" y="390430"/>
                            <a:pt x="154244" y="390049"/>
                            <a:pt x="156054" y="390525"/>
                          </a:cubicBezTo>
                          <a:cubicBezTo>
                            <a:pt x="157197" y="390811"/>
                            <a:pt x="160150" y="391859"/>
                            <a:pt x="160911" y="392716"/>
                          </a:cubicBezTo>
                          <a:cubicBezTo>
                            <a:pt x="161864" y="393859"/>
                            <a:pt x="159959" y="393002"/>
                            <a:pt x="163388" y="394907"/>
                          </a:cubicBezTo>
                          <a:cubicBezTo>
                            <a:pt x="165293" y="395954"/>
                            <a:pt x="167770" y="397478"/>
                            <a:pt x="169770" y="398336"/>
                          </a:cubicBezTo>
                          <a:cubicBezTo>
                            <a:pt x="171961" y="399383"/>
                            <a:pt x="170627" y="398240"/>
                            <a:pt x="171008" y="398145"/>
                          </a:cubicBezTo>
                          <a:cubicBezTo>
                            <a:pt x="171484" y="397955"/>
                            <a:pt x="173294" y="398621"/>
                            <a:pt x="174437" y="399383"/>
                          </a:cubicBezTo>
                          <a:cubicBezTo>
                            <a:pt x="175104" y="399860"/>
                            <a:pt x="178533" y="401860"/>
                            <a:pt x="178723" y="401479"/>
                          </a:cubicBezTo>
                          <a:cubicBezTo>
                            <a:pt x="178152" y="402527"/>
                            <a:pt x="187201" y="405670"/>
                            <a:pt x="189296" y="406527"/>
                          </a:cubicBezTo>
                          <a:cubicBezTo>
                            <a:pt x="191392" y="407384"/>
                            <a:pt x="190915" y="407480"/>
                            <a:pt x="192535" y="408337"/>
                          </a:cubicBezTo>
                          <a:cubicBezTo>
                            <a:pt x="194439" y="409385"/>
                            <a:pt x="196630" y="410337"/>
                            <a:pt x="198630" y="411290"/>
                          </a:cubicBezTo>
                          <a:cubicBezTo>
                            <a:pt x="200154" y="411956"/>
                            <a:pt x="210632" y="416719"/>
                            <a:pt x="210346" y="417290"/>
                          </a:cubicBezTo>
                          <a:cubicBezTo>
                            <a:pt x="213013" y="418624"/>
                            <a:pt x="213775" y="418814"/>
                            <a:pt x="214252" y="418433"/>
                          </a:cubicBezTo>
                          <a:cubicBezTo>
                            <a:pt x="214442" y="418243"/>
                            <a:pt x="216633" y="418719"/>
                            <a:pt x="217966" y="419291"/>
                          </a:cubicBezTo>
                          <a:cubicBezTo>
                            <a:pt x="217776" y="419195"/>
                            <a:pt x="218538" y="420624"/>
                            <a:pt x="218919" y="420910"/>
                          </a:cubicBezTo>
                          <a:cubicBezTo>
                            <a:pt x="220347" y="421958"/>
                            <a:pt x="222729" y="423100"/>
                            <a:pt x="224634" y="423863"/>
                          </a:cubicBezTo>
                          <a:cubicBezTo>
                            <a:pt x="226253" y="424529"/>
                            <a:pt x="228158" y="425291"/>
                            <a:pt x="229872" y="426149"/>
                          </a:cubicBezTo>
                          <a:cubicBezTo>
                            <a:pt x="230158" y="426244"/>
                            <a:pt x="231015" y="427292"/>
                            <a:pt x="231492" y="427577"/>
                          </a:cubicBezTo>
                          <a:cubicBezTo>
                            <a:pt x="234159" y="429387"/>
                            <a:pt x="235016" y="427768"/>
                            <a:pt x="237397" y="429197"/>
                          </a:cubicBezTo>
                          <a:cubicBezTo>
                            <a:pt x="240921" y="431197"/>
                            <a:pt x="236730" y="430149"/>
                            <a:pt x="238921" y="431673"/>
                          </a:cubicBezTo>
                          <a:cubicBezTo>
                            <a:pt x="242731" y="434150"/>
                            <a:pt x="247494" y="435388"/>
                            <a:pt x="250828" y="437293"/>
                          </a:cubicBezTo>
                          <a:cubicBezTo>
                            <a:pt x="251494" y="437674"/>
                            <a:pt x="259210" y="441960"/>
                            <a:pt x="255780" y="440531"/>
                          </a:cubicBezTo>
                          <a:cubicBezTo>
                            <a:pt x="252352" y="438436"/>
                            <a:pt x="251209" y="438245"/>
                            <a:pt x="254542" y="440627"/>
                          </a:cubicBezTo>
                          <a:cubicBezTo>
                            <a:pt x="255685" y="441389"/>
                            <a:pt x="259686" y="443865"/>
                            <a:pt x="259590" y="443198"/>
                          </a:cubicBezTo>
                          <a:cubicBezTo>
                            <a:pt x="259590" y="443008"/>
                            <a:pt x="257876" y="441293"/>
                            <a:pt x="258924" y="441674"/>
                          </a:cubicBezTo>
                          <a:cubicBezTo>
                            <a:pt x="259114" y="441770"/>
                            <a:pt x="264067" y="447294"/>
                            <a:pt x="265115" y="447294"/>
                          </a:cubicBezTo>
                          <a:cubicBezTo>
                            <a:pt x="265782" y="447294"/>
                            <a:pt x="265496" y="446627"/>
                            <a:pt x="266258" y="446818"/>
                          </a:cubicBezTo>
                          <a:cubicBezTo>
                            <a:pt x="267020" y="446913"/>
                            <a:pt x="268544" y="447770"/>
                            <a:pt x="269592" y="448247"/>
                          </a:cubicBezTo>
                          <a:cubicBezTo>
                            <a:pt x="269020" y="448913"/>
                            <a:pt x="268544" y="448913"/>
                            <a:pt x="272068" y="451675"/>
                          </a:cubicBezTo>
                          <a:cubicBezTo>
                            <a:pt x="272926" y="452342"/>
                            <a:pt x="278450" y="456152"/>
                            <a:pt x="277117" y="454628"/>
                          </a:cubicBezTo>
                          <a:lnTo>
                            <a:pt x="280164" y="457105"/>
                          </a:lnTo>
                          <a:cubicBezTo>
                            <a:pt x="280069" y="457486"/>
                            <a:pt x="279117" y="457105"/>
                            <a:pt x="279593" y="457867"/>
                          </a:cubicBezTo>
                          <a:cubicBezTo>
                            <a:pt x="280164" y="458915"/>
                            <a:pt x="281974" y="460629"/>
                            <a:pt x="283403" y="461677"/>
                          </a:cubicBezTo>
                          <a:cubicBezTo>
                            <a:pt x="286546" y="464153"/>
                            <a:pt x="288546" y="463868"/>
                            <a:pt x="289689" y="466916"/>
                          </a:cubicBezTo>
                          <a:cubicBezTo>
                            <a:pt x="288642" y="467868"/>
                            <a:pt x="292071" y="469011"/>
                            <a:pt x="294071" y="471202"/>
                          </a:cubicBezTo>
                          <a:cubicBezTo>
                            <a:pt x="295500" y="472726"/>
                            <a:pt x="296833" y="475202"/>
                            <a:pt x="297976" y="476250"/>
                          </a:cubicBezTo>
                          <a:cubicBezTo>
                            <a:pt x="298262" y="476536"/>
                            <a:pt x="300548" y="478155"/>
                            <a:pt x="300453" y="478060"/>
                          </a:cubicBezTo>
                          <a:cubicBezTo>
                            <a:pt x="300929" y="479393"/>
                            <a:pt x="299691" y="478155"/>
                            <a:pt x="301310" y="480727"/>
                          </a:cubicBezTo>
                          <a:cubicBezTo>
                            <a:pt x="302072" y="481870"/>
                            <a:pt x="303691" y="484251"/>
                            <a:pt x="304548" y="484632"/>
                          </a:cubicBezTo>
                          <a:cubicBezTo>
                            <a:pt x="305406" y="484918"/>
                            <a:pt x="306644" y="487394"/>
                            <a:pt x="307787" y="489014"/>
                          </a:cubicBezTo>
                          <a:cubicBezTo>
                            <a:pt x="308454" y="490061"/>
                            <a:pt x="309502" y="490061"/>
                            <a:pt x="310930" y="492443"/>
                          </a:cubicBezTo>
                          <a:lnTo>
                            <a:pt x="310168" y="492824"/>
                          </a:lnTo>
                          <a:cubicBezTo>
                            <a:pt x="310930" y="494062"/>
                            <a:pt x="312264" y="496157"/>
                            <a:pt x="312645" y="495967"/>
                          </a:cubicBezTo>
                          <a:cubicBezTo>
                            <a:pt x="313788" y="497300"/>
                            <a:pt x="313978" y="497777"/>
                            <a:pt x="314454" y="499491"/>
                          </a:cubicBezTo>
                          <a:cubicBezTo>
                            <a:pt x="315217" y="501015"/>
                            <a:pt x="315407" y="501206"/>
                            <a:pt x="315693" y="501110"/>
                          </a:cubicBezTo>
                          <a:cubicBezTo>
                            <a:pt x="316074" y="500920"/>
                            <a:pt x="317217" y="503206"/>
                            <a:pt x="317884" y="504444"/>
                          </a:cubicBezTo>
                          <a:lnTo>
                            <a:pt x="316550" y="505016"/>
                          </a:lnTo>
                          <a:cubicBezTo>
                            <a:pt x="316836" y="504920"/>
                            <a:pt x="317693" y="506254"/>
                            <a:pt x="318550" y="507778"/>
                          </a:cubicBezTo>
                          <a:cubicBezTo>
                            <a:pt x="319312" y="509397"/>
                            <a:pt x="320074" y="511302"/>
                            <a:pt x="320455" y="512255"/>
                          </a:cubicBezTo>
                          <a:cubicBezTo>
                            <a:pt x="321408" y="514826"/>
                            <a:pt x="321027" y="514826"/>
                            <a:pt x="321598" y="516731"/>
                          </a:cubicBezTo>
                          <a:cubicBezTo>
                            <a:pt x="323027" y="520732"/>
                            <a:pt x="323979" y="524923"/>
                            <a:pt x="325122" y="529209"/>
                          </a:cubicBezTo>
                          <a:cubicBezTo>
                            <a:pt x="326456" y="533400"/>
                            <a:pt x="327313" y="537686"/>
                            <a:pt x="327980" y="541973"/>
                          </a:cubicBezTo>
                          <a:cubicBezTo>
                            <a:pt x="327980" y="541877"/>
                            <a:pt x="327694" y="542544"/>
                            <a:pt x="327885" y="544068"/>
                          </a:cubicBezTo>
                          <a:lnTo>
                            <a:pt x="328742" y="548259"/>
                          </a:lnTo>
                          <a:cubicBezTo>
                            <a:pt x="329599" y="552831"/>
                            <a:pt x="330076" y="557403"/>
                            <a:pt x="330742" y="561975"/>
                          </a:cubicBezTo>
                          <a:cubicBezTo>
                            <a:pt x="331695" y="568166"/>
                            <a:pt x="332171" y="574739"/>
                            <a:pt x="332933" y="580835"/>
                          </a:cubicBezTo>
                          <a:cubicBezTo>
                            <a:pt x="333219" y="583311"/>
                            <a:pt x="333504" y="585788"/>
                            <a:pt x="333981" y="587121"/>
                          </a:cubicBezTo>
                          <a:cubicBezTo>
                            <a:pt x="334267" y="588074"/>
                            <a:pt x="334267" y="590264"/>
                            <a:pt x="334362" y="591503"/>
                          </a:cubicBezTo>
                          <a:cubicBezTo>
                            <a:pt x="334267" y="590264"/>
                            <a:pt x="333981" y="589217"/>
                            <a:pt x="333981" y="590931"/>
                          </a:cubicBezTo>
                          <a:cubicBezTo>
                            <a:pt x="333981" y="594455"/>
                            <a:pt x="334267" y="598456"/>
                            <a:pt x="334362" y="602075"/>
                          </a:cubicBezTo>
                          <a:cubicBezTo>
                            <a:pt x="334457" y="603599"/>
                            <a:pt x="334457" y="607790"/>
                            <a:pt x="334743" y="608838"/>
                          </a:cubicBezTo>
                          <a:cubicBezTo>
                            <a:pt x="335028" y="609600"/>
                            <a:pt x="335886" y="608362"/>
                            <a:pt x="336171" y="608362"/>
                          </a:cubicBezTo>
                          <a:cubicBezTo>
                            <a:pt x="336171" y="611315"/>
                            <a:pt x="335410" y="611981"/>
                            <a:pt x="334933" y="612172"/>
                          </a:cubicBezTo>
                          <a:cubicBezTo>
                            <a:pt x="334267" y="612362"/>
                            <a:pt x="334552" y="615506"/>
                            <a:pt x="334647" y="618458"/>
                          </a:cubicBezTo>
                          <a:cubicBezTo>
                            <a:pt x="334743" y="622268"/>
                            <a:pt x="334743" y="626555"/>
                            <a:pt x="334457" y="630174"/>
                          </a:cubicBezTo>
                          <a:cubicBezTo>
                            <a:pt x="334362" y="630841"/>
                            <a:pt x="334171" y="631793"/>
                            <a:pt x="334171" y="632174"/>
                          </a:cubicBezTo>
                          <a:cubicBezTo>
                            <a:pt x="334171" y="634175"/>
                            <a:pt x="334457" y="635222"/>
                            <a:pt x="334647" y="636842"/>
                          </a:cubicBezTo>
                          <a:cubicBezTo>
                            <a:pt x="335028" y="640175"/>
                            <a:pt x="334171" y="644652"/>
                            <a:pt x="333790" y="647986"/>
                          </a:cubicBezTo>
                          <a:cubicBezTo>
                            <a:pt x="333504" y="651701"/>
                            <a:pt x="333981" y="652558"/>
                            <a:pt x="334457" y="654368"/>
                          </a:cubicBezTo>
                          <a:cubicBezTo>
                            <a:pt x="335314" y="657797"/>
                            <a:pt x="333790" y="656654"/>
                            <a:pt x="333600" y="656844"/>
                          </a:cubicBezTo>
                          <a:cubicBezTo>
                            <a:pt x="332933" y="657511"/>
                            <a:pt x="333886" y="661702"/>
                            <a:pt x="333886" y="662178"/>
                          </a:cubicBezTo>
                          <a:cubicBezTo>
                            <a:pt x="334076" y="665417"/>
                            <a:pt x="333028" y="666083"/>
                            <a:pt x="332647" y="668274"/>
                          </a:cubicBezTo>
                          <a:cubicBezTo>
                            <a:pt x="332171" y="670846"/>
                            <a:pt x="331980" y="674465"/>
                            <a:pt x="331885" y="677228"/>
                          </a:cubicBezTo>
                          <a:cubicBezTo>
                            <a:pt x="331790" y="678942"/>
                            <a:pt x="331123" y="688658"/>
                            <a:pt x="330361" y="688562"/>
                          </a:cubicBezTo>
                          <a:cubicBezTo>
                            <a:pt x="329980" y="690753"/>
                            <a:pt x="329885" y="693325"/>
                            <a:pt x="329790" y="695420"/>
                          </a:cubicBezTo>
                          <a:cubicBezTo>
                            <a:pt x="329028" y="703326"/>
                            <a:pt x="327980" y="711613"/>
                            <a:pt x="326932" y="719614"/>
                          </a:cubicBezTo>
                          <a:cubicBezTo>
                            <a:pt x="326551" y="722376"/>
                            <a:pt x="326265" y="725710"/>
                            <a:pt x="326932" y="725805"/>
                          </a:cubicBezTo>
                          <a:cubicBezTo>
                            <a:pt x="326551" y="725710"/>
                            <a:pt x="326075" y="725043"/>
                            <a:pt x="325599" y="726758"/>
                          </a:cubicBezTo>
                          <a:cubicBezTo>
                            <a:pt x="325122" y="728091"/>
                            <a:pt x="325313" y="729044"/>
                            <a:pt x="325027" y="730568"/>
                          </a:cubicBezTo>
                          <a:lnTo>
                            <a:pt x="324265" y="733235"/>
                          </a:lnTo>
                          <a:cubicBezTo>
                            <a:pt x="323218" y="736949"/>
                            <a:pt x="322551" y="740759"/>
                            <a:pt x="321789" y="744760"/>
                          </a:cubicBezTo>
                          <a:cubicBezTo>
                            <a:pt x="321789" y="745617"/>
                            <a:pt x="321408" y="747998"/>
                            <a:pt x="320931" y="750094"/>
                          </a:cubicBezTo>
                          <a:cubicBezTo>
                            <a:pt x="320455" y="752189"/>
                            <a:pt x="320074" y="753999"/>
                            <a:pt x="320074" y="754094"/>
                          </a:cubicBezTo>
                          <a:cubicBezTo>
                            <a:pt x="320455" y="755714"/>
                            <a:pt x="321598" y="754856"/>
                            <a:pt x="321884" y="756857"/>
                          </a:cubicBezTo>
                          <a:cubicBezTo>
                            <a:pt x="321979" y="757428"/>
                            <a:pt x="319884" y="762381"/>
                            <a:pt x="319884" y="759428"/>
                          </a:cubicBezTo>
                          <a:cubicBezTo>
                            <a:pt x="319884" y="756285"/>
                            <a:pt x="319122" y="758285"/>
                            <a:pt x="318264" y="762095"/>
                          </a:cubicBezTo>
                          <a:cubicBezTo>
                            <a:pt x="317979" y="763619"/>
                            <a:pt x="317121" y="766382"/>
                            <a:pt x="317121" y="767620"/>
                          </a:cubicBezTo>
                          <a:cubicBezTo>
                            <a:pt x="317121" y="768668"/>
                            <a:pt x="317407" y="768191"/>
                            <a:pt x="316740" y="770096"/>
                          </a:cubicBezTo>
                          <a:cubicBezTo>
                            <a:pt x="316264" y="771620"/>
                            <a:pt x="313502" y="778002"/>
                            <a:pt x="313407" y="776954"/>
                          </a:cubicBezTo>
                          <a:cubicBezTo>
                            <a:pt x="313597" y="778478"/>
                            <a:pt x="313312" y="779621"/>
                            <a:pt x="312359" y="782860"/>
                          </a:cubicBezTo>
                          <a:cubicBezTo>
                            <a:pt x="311502" y="785717"/>
                            <a:pt x="310835" y="788289"/>
                            <a:pt x="310359" y="790956"/>
                          </a:cubicBezTo>
                          <a:cubicBezTo>
                            <a:pt x="310263" y="791623"/>
                            <a:pt x="309978" y="794290"/>
                            <a:pt x="309692" y="794671"/>
                          </a:cubicBezTo>
                          <a:cubicBezTo>
                            <a:pt x="309311" y="795338"/>
                            <a:pt x="308549" y="796100"/>
                            <a:pt x="308168" y="797052"/>
                          </a:cubicBezTo>
                          <a:cubicBezTo>
                            <a:pt x="307501" y="799052"/>
                            <a:pt x="307311" y="800767"/>
                            <a:pt x="306644" y="802672"/>
                          </a:cubicBezTo>
                          <a:lnTo>
                            <a:pt x="304548" y="809149"/>
                          </a:lnTo>
                          <a:cubicBezTo>
                            <a:pt x="302929" y="811721"/>
                            <a:pt x="303691" y="812768"/>
                            <a:pt x="303882" y="813245"/>
                          </a:cubicBezTo>
                          <a:cubicBezTo>
                            <a:pt x="304168" y="813816"/>
                            <a:pt x="303691" y="815340"/>
                            <a:pt x="303025" y="816959"/>
                          </a:cubicBezTo>
                          <a:cubicBezTo>
                            <a:pt x="302262" y="816578"/>
                            <a:pt x="302167" y="816007"/>
                            <a:pt x="300643" y="819912"/>
                          </a:cubicBezTo>
                          <a:lnTo>
                            <a:pt x="299595" y="822579"/>
                          </a:lnTo>
                          <a:lnTo>
                            <a:pt x="297786" y="827437"/>
                          </a:lnTo>
                          <a:lnTo>
                            <a:pt x="301120" y="823532"/>
                          </a:lnTo>
                          <a:cubicBezTo>
                            <a:pt x="305406" y="818483"/>
                            <a:pt x="309692" y="813435"/>
                            <a:pt x="313978" y="808482"/>
                          </a:cubicBezTo>
                          <a:cubicBezTo>
                            <a:pt x="314359" y="808101"/>
                            <a:pt x="319598" y="801910"/>
                            <a:pt x="318550" y="802577"/>
                          </a:cubicBezTo>
                          <a:cubicBezTo>
                            <a:pt x="316740" y="803720"/>
                            <a:pt x="319788" y="800195"/>
                            <a:pt x="320931" y="799052"/>
                          </a:cubicBezTo>
                          <a:cubicBezTo>
                            <a:pt x="322075" y="797814"/>
                            <a:pt x="321694" y="798862"/>
                            <a:pt x="322646" y="798100"/>
                          </a:cubicBezTo>
                          <a:cubicBezTo>
                            <a:pt x="323313" y="797528"/>
                            <a:pt x="324265" y="796385"/>
                            <a:pt x="324932" y="795528"/>
                          </a:cubicBezTo>
                          <a:cubicBezTo>
                            <a:pt x="326265" y="794004"/>
                            <a:pt x="330171" y="789718"/>
                            <a:pt x="330837" y="788289"/>
                          </a:cubicBezTo>
                          <a:cubicBezTo>
                            <a:pt x="331504" y="786956"/>
                            <a:pt x="332838" y="785813"/>
                            <a:pt x="334171" y="783908"/>
                          </a:cubicBezTo>
                          <a:cubicBezTo>
                            <a:pt x="335028" y="782765"/>
                            <a:pt x="335600" y="781241"/>
                            <a:pt x="336076" y="780669"/>
                          </a:cubicBezTo>
                          <a:cubicBezTo>
                            <a:pt x="336553" y="780098"/>
                            <a:pt x="337219" y="779907"/>
                            <a:pt x="337791" y="779431"/>
                          </a:cubicBezTo>
                          <a:cubicBezTo>
                            <a:pt x="339410" y="778002"/>
                            <a:pt x="341220" y="776002"/>
                            <a:pt x="342839" y="774097"/>
                          </a:cubicBezTo>
                          <a:cubicBezTo>
                            <a:pt x="345411" y="771049"/>
                            <a:pt x="347887" y="767429"/>
                            <a:pt x="351602" y="766477"/>
                          </a:cubicBezTo>
                          <a:cubicBezTo>
                            <a:pt x="353412" y="765905"/>
                            <a:pt x="354174" y="765715"/>
                            <a:pt x="354174" y="765239"/>
                          </a:cubicBezTo>
                          <a:cubicBezTo>
                            <a:pt x="356364" y="764858"/>
                            <a:pt x="353888" y="763905"/>
                            <a:pt x="350840" y="764477"/>
                          </a:cubicBezTo>
                          <a:cubicBezTo>
                            <a:pt x="347792" y="765048"/>
                            <a:pt x="345220" y="767620"/>
                            <a:pt x="346649" y="767715"/>
                          </a:cubicBezTo>
                          <a:cubicBezTo>
                            <a:pt x="345982" y="767144"/>
                            <a:pt x="339886" y="774764"/>
                            <a:pt x="338267" y="775621"/>
                          </a:cubicBezTo>
                          <a:cubicBezTo>
                            <a:pt x="337124" y="776288"/>
                            <a:pt x="337124" y="776859"/>
                            <a:pt x="336171" y="778193"/>
                          </a:cubicBezTo>
                          <a:cubicBezTo>
                            <a:pt x="335124" y="779621"/>
                            <a:pt x="333790" y="781145"/>
                            <a:pt x="332647" y="782574"/>
                          </a:cubicBezTo>
                          <a:cubicBezTo>
                            <a:pt x="327123" y="789623"/>
                            <a:pt x="320741" y="797052"/>
                            <a:pt x="314740" y="803815"/>
                          </a:cubicBezTo>
                          <a:cubicBezTo>
                            <a:pt x="310930" y="808101"/>
                            <a:pt x="302167" y="817055"/>
                            <a:pt x="303310" y="818483"/>
                          </a:cubicBezTo>
                          <a:cubicBezTo>
                            <a:pt x="303405" y="818579"/>
                            <a:pt x="303501" y="820388"/>
                            <a:pt x="302644" y="820769"/>
                          </a:cubicBezTo>
                          <a:cubicBezTo>
                            <a:pt x="301881" y="821150"/>
                            <a:pt x="300929" y="821627"/>
                            <a:pt x="300643" y="821341"/>
                          </a:cubicBezTo>
                          <a:cubicBezTo>
                            <a:pt x="300548" y="821246"/>
                            <a:pt x="298738" y="820960"/>
                            <a:pt x="298071" y="821055"/>
                          </a:cubicBezTo>
                          <a:lnTo>
                            <a:pt x="303025" y="824008"/>
                          </a:lnTo>
                          <a:cubicBezTo>
                            <a:pt x="303120" y="823913"/>
                            <a:pt x="303215" y="823913"/>
                            <a:pt x="303215" y="823817"/>
                          </a:cubicBezTo>
                          <a:cubicBezTo>
                            <a:pt x="303405" y="823055"/>
                            <a:pt x="303025" y="823532"/>
                            <a:pt x="303405" y="822198"/>
                          </a:cubicBezTo>
                          <a:cubicBezTo>
                            <a:pt x="303787" y="820769"/>
                            <a:pt x="304263" y="819341"/>
                            <a:pt x="304834" y="817912"/>
                          </a:cubicBezTo>
                          <a:cubicBezTo>
                            <a:pt x="305596" y="815816"/>
                            <a:pt x="306835" y="812387"/>
                            <a:pt x="307406" y="812578"/>
                          </a:cubicBezTo>
                          <a:cubicBezTo>
                            <a:pt x="306453" y="812197"/>
                            <a:pt x="308739" y="807911"/>
                            <a:pt x="308168" y="806672"/>
                          </a:cubicBezTo>
                          <a:cubicBezTo>
                            <a:pt x="307882" y="806006"/>
                            <a:pt x="307501" y="804005"/>
                            <a:pt x="309120" y="801529"/>
                          </a:cubicBezTo>
                          <a:cubicBezTo>
                            <a:pt x="309883" y="800386"/>
                            <a:pt x="310073" y="801243"/>
                            <a:pt x="311026" y="799433"/>
                          </a:cubicBezTo>
                          <a:cubicBezTo>
                            <a:pt x="311692" y="798195"/>
                            <a:pt x="312264" y="796290"/>
                            <a:pt x="312073" y="795528"/>
                          </a:cubicBezTo>
                          <a:cubicBezTo>
                            <a:pt x="311883" y="794766"/>
                            <a:pt x="312169" y="794385"/>
                            <a:pt x="312835" y="792004"/>
                          </a:cubicBezTo>
                          <a:cubicBezTo>
                            <a:pt x="313216" y="790766"/>
                            <a:pt x="313216" y="791623"/>
                            <a:pt x="313502" y="791242"/>
                          </a:cubicBezTo>
                          <a:cubicBezTo>
                            <a:pt x="314740" y="789813"/>
                            <a:pt x="315026" y="783241"/>
                            <a:pt x="316645" y="780193"/>
                          </a:cubicBezTo>
                          <a:cubicBezTo>
                            <a:pt x="317312" y="777716"/>
                            <a:pt x="317026" y="774192"/>
                            <a:pt x="317407" y="773525"/>
                          </a:cubicBezTo>
                          <a:cubicBezTo>
                            <a:pt x="317598" y="773144"/>
                            <a:pt x="318550" y="772382"/>
                            <a:pt x="318741" y="771525"/>
                          </a:cubicBezTo>
                          <a:cubicBezTo>
                            <a:pt x="318931" y="770001"/>
                            <a:pt x="318264" y="770763"/>
                            <a:pt x="318455" y="769049"/>
                          </a:cubicBezTo>
                          <a:cubicBezTo>
                            <a:pt x="318455" y="769049"/>
                            <a:pt x="320360" y="766953"/>
                            <a:pt x="320360" y="766953"/>
                          </a:cubicBezTo>
                          <a:cubicBezTo>
                            <a:pt x="320170" y="765239"/>
                            <a:pt x="320360" y="762667"/>
                            <a:pt x="321598" y="759047"/>
                          </a:cubicBezTo>
                          <a:cubicBezTo>
                            <a:pt x="322170" y="757333"/>
                            <a:pt x="322837" y="755237"/>
                            <a:pt x="323218" y="753237"/>
                          </a:cubicBezTo>
                          <a:cubicBezTo>
                            <a:pt x="323408" y="752475"/>
                            <a:pt x="323598" y="750189"/>
                            <a:pt x="323122" y="752094"/>
                          </a:cubicBezTo>
                          <a:lnTo>
                            <a:pt x="324170" y="747522"/>
                          </a:lnTo>
                          <a:cubicBezTo>
                            <a:pt x="324837" y="744379"/>
                            <a:pt x="324265" y="746855"/>
                            <a:pt x="324265" y="745141"/>
                          </a:cubicBezTo>
                          <a:cubicBezTo>
                            <a:pt x="324265" y="743998"/>
                            <a:pt x="325789" y="738854"/>
                            <a:pt x="326170" y="737521"/>
                          </a:cubicBezTo>
                          <a:cubicBezTo>
                            <a:pt x="326646" y="735616"/>
                            <a:pt x="327599" y="731901"/>
                            <a:pt x="327599" y="730187"/>
                          </a:cubicBezTo>
                          <a:cubicBezTo>
                            <a:pt x="327599" y="728758"/>
                            <a:pt x="326551" y="729615"/>
                            <a:pt x="327980" y="726091"/>
                          </a:cubicBezTo>
                          <a:cubicBezTo>
                            <a:pt x="328742" y="724948"/>
                            <a:pt x="329885" y="720281"/>
                            <a:pt x="328647" y="722186"/>
                          </a:cubicBezTo>
                          <a:cubicBezTo>
                            <a:pt x="327885" y="721995"/>
                            <a:pt x="328170" y="719233"/>
                            <a:pt x="329123" y="716566"/>
                          </a:cubicBezTo>
                          <a:cubicBezTo>
                            <a:pt x="329790" y="714756"/>
                            <a:pt x="330456" y="715042"/>
                            <a:pt x="330552" y="711137"/>
                          </a:cubicBezTo>
                          <a:cubicBezTo>
                            <a:pt x="330552" y="710660"/>
                            <a:pt x="330361" y="705422"/>
                            <a:pt x="330552" y="705231"/>
                          </a:cubicBezTo>
                          <a:cubicBezTo>
                            <a:pt x="330742" y="705041"/>
                            <a:pt x="330742" y="708755"/>
                            <a:pt x="331219" y="707136"/>
                          </a:cubicBezTo>
                          <a:cubicBezTo>
                            <a:pt x="331600" y="705707"/>
                            <a:pt x="331504" y="701707"/>
                            <a:pt x="331504" y="700659"/>
                          </a:cubicBezTo>
                          <a:cubicBezTo>
                            <a:pt x="331790" y="698373"/>
                            <a:pt x="332171" y="695706"/>
                            <a:pt x="332647" y="693706"/>
                          </a:cubicBezTo>
                          <a:cubicBezTo>
                            <a:pt x="333123" y="691896"/>
                            <a:pt x="333409" y="690563"/>
                            <a:pt x="333695" y="688181"/>
                          </a:cubicBezTo>
                          <a:cubicBezTo>
                            <a:pt x="333981" y="685610"/>
                            <a:pt x="334267" y="682752"/>
                            <a:pt x="334362" y="680276"/>
                          </a:cubicBezTo>
                          <a:cubicBezTo>
                            <a:pt x="334457" y="677704"/>
                            <a:pt x="333981" y="676466"/>
                            <a:pt x="334552" y="674942"/>
                          </a:cubicBezTo>
                          <a:cubicBezTo>
                            <a:pt x="335219" y="673227"/>
                            <a:pt x="335695" y="669893"/>
                            <a:pt x="335790" y="667036"/>
                          </a:cubicBezTo>
                          <a:cubicBezTo>
                            <a:pt x="335886" y="664940"/>
                            <a:pt x="335314" y="665512"/>
                            <a:pt x="334933" y="665417"/>
                          </a:cubicBezTo>
                          <a:cubicBezTo>
                            <a:pt x="336171" y="665607"/>
                            <a:pt x="336457" y="657320"/>
                            <a:pt x="335981" y="654844"/>
                          </a:cubicBezTo>
                          <a:cubicBezTo>
                            <a:pt x="335790" y="653510"/>
                            <a:pt x="335886" y="650843"/>
                            <a:pt x="336362" y="649986"/>
                          </a:cubicBezTo>
                          <a:cubicBezTo>
                            <a:pt x="336648" y="649415"/>
                            <a:pt x="336743" y="651510"/>
                            <a:pt x="337029" y="650367"/>
                          </a:cubicBezTo>
                          <a:cubicBezTo>
                            <a:pt x="337314" y="649224"/>
                            <a:pt x="337029" y="647795"/>
                            <a:pt x="336934" y="646938"/>
                          </a:cubicBezTo>
                          <a:cubicBezTo>
                            <a:pt x="336838" y="644843"/>
                            <a:pt x="337029" y="641699"/>
                            <a:pt x="337410" y="639985"/>
                          </a:cubicBezTo>
                          <a:cubicBezTo>
                            <a:pt x="338172" y="640080"/>
                            <a:pt x="337219" y="636270"/>
                            <a:pt x="337124" y="635032"/>
                          </a:cubicBezTo>
                          <a:cubicBezTo>
                            <a:pt x="337029" y="631793"/>
                            <a:pt x="337410" y="627888"/>
                            <a:pt x="337124" y="625126"/>
                          </a:cubicBezTo>
                          <a:cubicBezTo>
                            <a:pt x="336838" y="622649"/>
                            <a:pt x="336838" y="618935"/>
                            <a:pt x="336934" y="616268"/>
                          </a:cubicBezTo>
                          <a:cubicBezTo>
                            <a:pt x="337029" y="613124"/>
                            <a:pt x="337410" y="607790"/>
                            <a:pt x="336838" y="604933"/>
                          </a:cubicBezTo>
                          <a:cubicBezTo>
                            <a:pt x="336648" y="603885"/>
                            <a:pt x="337124" y="602171"/>
                            <a:pt x="337219" y="601123"/>
                          </a:cubicBezTo>
                          <a:cubicBezTo>
                            <a:pt x="337314" y="599408"/>
                            <a:pt x="336838" y="598551"/>
                            <a:pt x="336743" y="596360"/>
                          </a:cubicBezTo>
                          <a:cubicBezTo>
                            <a:pt x="336648" y="593979"/>
                            <a:pt x="336553" y="591407"/>
                            <a:pt x="336362" y="588931"/>
                          </a:cubicBezTo>
                          <a:cubicBezTo>
                            <a:pt x="336171" y="586359"/>
                            <a:pt x="335695" y="587121"/>
                            <a:pt x="335886" y="584264"/>
                          </a:cubicBezTo>
                          <a:cubicBezTo>
                            <a:pt x="335981" y="581501"/>
                            <a:pt x="336171" y="574929"/>
                            <a:pt x="334838" y="574929"/>
                          </a:cubicBezTo>
                          <a:cubicBezTo>
                            <a:pt x="336362" y="574929"/>
                            <a:pt x="334267" y="559213"/>
                            <a:pt x="333314" y="556070"/>
                          </a:cubicBezTo>
                          <a:cubicBezTo>
                            <a:pt x="332552" y="553498"/>
                            <a:pt x="334362" y="549783"/>
                            <a:pt x="332457" y="546640"/>
                          </a:cubicBezTo>
                          <a:cubicBezTo>
                            <a:pt x="331695" y="545211"/>
                            <a:pt x="330837" y="544640"/>
                            <a:pt x="330933" y="541592"/>
                          </a:cubicBezTo>
                          <a:cubicBezTo>
                            <a:pt x="330742" y="540639"/>
                            <a:pt x="329599" y="534638"/>
                            <a:pt x="329599" y="535019"/>
                          </a:cubicBezTo>
                          <a:cubicBezTo>
                            <a:pt x="329599" y="534734"/>
                            <a:pt x="330266" y="536734"/>
                            <a:pt x="330171" y="535210"/>
                          </a:cubicBezTo>
                          <a:cubicBezTo>
                            <a:pt x="330171" y="533972"/>
                            <a:pt x="329409" y="532162"/>
                            <a:pt x="329123" y="530924"/>
                          </a:cubicBezTo>
                          <a:cubicBezTo>
                            <a:pt x="328170" y="527399"/>
                            <a:pt x="327599" y="523399"/>
                            <a:pt x="326551" y="520256"/>
                          </a:cubicBezTo>
                          <a:cubicBezTo>
                            <a:pt x="327123" y="523399"/>
                            <a:pt x="326361" y="525113"/>
                            <a:pt x="325122" y="522637"/>
                          </a:cubicBezTo>
                          <a:cubicBezTo>
                            <a:pt x="324265" y="519494"/>
                            <a:pt x="325599" y="521113"/>
                            <a:pt x="325885" y="521208"/>
                          </a:cubicBezTo>
                          <a:cubicBezTo>
                            <a:pt x="326551" y="521399"/>
                            <a:pt x="324551" y="517112"/>
                            <a:pt x="324075" y="515684"/>
                          </a:cubicBezTo>
                          <a:cubicBezTo>
                            <a:pt x="323694" y="514445"/>
                            <a:pt x="323408" y="511778"/>
                            <a:pt x="322932" y="511112"/>
                          </a:cubicBezTo>
                          <a:cubicBezTo>
                            <a:pt x="322360" y="510350"/>
                            <a:pt x="321884" y="510159"/>
                            <a:pt x="321217" y="508064"/>
                          </a:cubicBezTo>
                          <a:cubicBezTo>
                            <a:pt x="320265" y="505016"/>
                            <a:pt x="319503" y="503015"/>
                            <a:pt x="317979" y="499777"/>
                          </a:cubicBezTo>
                          <a:cubicBezTo>
                            <a:pt x="318264" y="500920"/>
                            <a:pt x="316740" y="498062"/>
                            <a:pt x="315026" y="494824"/>
                          </a:cubicBezTo>
                          <a:cubicBezTo>
                            <a:pt x="313026" y="491776"/>
                            <a:pt x="310835" y="488347"/>
                            <a:pt x="310359" y="487585"/>
                          </a:cubicBezTo>
                          <a:cubicBezTo>
                            <a:pt x="309692" y="486728"/>
                            <a:pt x="310263" y="489014"/>
                            <a:pt x="309120" y="487680"/>
                          </a:cubicBezTo>
                          <a:cubicBezTo>
                            <a:pt x="307596" y="485966"/>
                            <a:pt x="308073" y="484632"/>
                            <a:pt x="308359" y="484537"/>
                          </a:cubicBezTo>
                          <a:cubicBezTo>
                            <a:pt x="308073" y="484727"/>
                            <a:pt x="307120" y="483870"/>
                            <a:pt x="306263" y="482537"/>
                          </a:cubicBezTo>
                          <a:cubicBezTo>
                            <a:pt x="305596" y="481203"/>
                            <a:pt x="306453" y="481584"/>
                            <a:pt x="305692" y="480346"/>
                          </a:cubicBezTo>
                          <a:cubicBezTo>
                            <a:pt x="305215" y="479584"/>
                            <a:pt x="303405" y="479108"/>
                            <a:pt x="301786" y="476917"/>
                          </a:cubicBezTo>
                          <a:cubicBezTo>
                            <a:pt x="301310" y="476345"/>
                            <a:pt x="299595" y="472440"/>
                            <a:pt x="299214" y="472821"/>
                          </a:cubicBezTo>
                          <a:cubicBezTo>
                            <a:pt x="299024" y="473012"/>
                            <a:pt x="299977" y="474440"/>
                            <a:pt x="298548" y="473107"/>
                          </a:cubicBezTo>
                          <a:cubicBezTo>
                            <a:pt x="298071" y="472726"/>
                            <a:pt x="297405" y="472059"/>
                            <a:pt x="297119" y="471488"/>
                          </a:cubicBezTo>
                          <a:cubicBezTo>
                            <a:pt x="296167" y="470059"/>
                            <a:pt x="298262" y="471107"/>
                            <a:pt x="296643" y="469297"/>
                          </a:cubicBezTo>
                          <a:cubicBezTo>
                            <a:pt x="295500" y="468059"/>
                            <a:pt x="293976" y="466344"/>
                            <a:pt x="292833" y="465296"/>
                          </a:cubicBezTo>
                          <a:cubicBezTo>
                            <a:pt x="292356" y="464820"/>
                            <a:pt x="291690" y="464534"/>
                            <a:pt x="291595" y="464534"/>
                          </a:cubicBezTo>
                          <a:cubicBezTo>
                            <a:pt x="289404" y="462344"/>
                            <a:pt x="286927" y="460248"/>
                            <a:pt x="284641" y="458153"/>
                          </a:cubicBezTo>
                          <a:cubicBezTo>
                            <a:pt x="281784" y="455771"/>
                            <a:pt x="281212" y="455676"/>
                            <a:pt x="283784" y="458438"/>
                          </a:cubicBezTo>
                          <a:cubicBezTo>
                            <a:pt x="281688" y="456438"/>
                            <a:pt x="279498" y="454628"/>
                            <a:pt x="277974" y="453009"/>
                          </a:cubicBezTo>
                          <a:cubicBezTo>
                            <a:pt x="276831" y="451675"/>
                            <a:pt x="274926" y="449485"/>
                            <a:pt x="272640" y="448151"/>
                          </a:cubicBezTo>
                          <a:cubicBezTo>
                            <a:pt x="270925" y="447199"/>
                            <a:pt x="270735" y="447294"/>
                            <a:pt x="268449" y="445770"/>
                          </a:cubicBezTo>
                          <a:cubicBezTo>
                            <a:pt x="267687" y="445199"/>
                            <a:pt x="266068" y="444056"/>
                            <a:pt x="265210" y="443484"/>
                          </a:cubicBezTo>
                          <a:cubicBezTo>
                            <a:pt x="265115" y="443579"/>
                            <a:pt x="265115" y="443770"/>
                            <a:pt x="264544" y="443484"/>
                          </a:cubicBezTo>
                          <a:cubicBezTo>
                            <a:pt x="262353" y="442341"/>
                            <a:pt x="259495" y="439865"/>
                            <a:pt x="257019" y="438722"/>
                          </a:cubicBezTo>
                          <a:cubicBezTo>
                            <a:pt x="254637" y="437483"/>
                            <a:pt x="252542" y="436626"/>
                            <a:pt x="251209" y="435197"/>
                          </a:cubicBezTo>
                          <a:cubicBezTo>
                            <a:pt x="250446" y="434245"/>
                            <a:pt x="245398" y="431292"/>
                            <a:pt x="244160" y="431102"/>
                          </a:cubicBezTo>
                          <a:cubicBezTo>
                            <a:pt x="242827" y="430721"/>
                            <a:pt x="246541" y="433102"/>
                            <a:pt x="247208" y="433483"/>
                          </a:cubicBezTo>
                          <a:cubicBezTo>
                            <a:pt x="245494" y="432530"/>
                            <a:pt x="243684" y="431578"/>
                            <a:pt x="242255" y="430530"/>
                          </a:cubicBezTo>
                          <a:cubicBezTo>
                            <a:pt x="240921" y="429578"/>
                            <a:pt x="240350" y="428816"/>
                            <a:pt x="238731" y="427863"/>
                          </a:cubicBezTo>
                          <a:cubicBezTo>
                            <a:pt x="236064" y="426149"/>
                            <a:pt x="234826" y="426244"/>
                            <a:pt x="232349" y="424529"/>
                          </a:cubicBezTo>
                          <a:cubicBezTo>
                            <a:pt x="231301" y="423863"/>
                            <a:pt x="228729" y="421196"/>
                            <a:pt x="227682" y="421577"/>
                          </a:cubicBezTo>
                          <a:cubicBezTo>
                            <a:pt x="227015" y="421767"/>
                            <a:pt x="226158" y="422243"/>
                            <a:pt x="223491" y="420243"/>
                          </a:cubicBezTo>
                          <a:cubicBezTo>
                            <a:pt x="221871" y="419100"/>
                            <a:pt x="221967" y="418814"/>
                            <a:pt x="219586" y="417481"/>
                          </a:cubicBezTo>
                          <a:cubicBezTo>
                            <a:pt x="218823" y="417100"/>
                            <a:pt x="213013" y="413957"/>
                            <a:pt x="212728" y="414147"/>
                          </a:cubicBezTo>
                          <a:cubicBezTo>
                            <a:pt x="212537" y="414338"/>
                            <a:pt x="214061" y="416147"/>
                            <a:pt x="210822" y="414433"/>
                          </a:cubicBezTo>
                          <a:cubicBezTo>
                            <a:pt x="208441" y="413195"/>
                            <a:pt x="210442" y="413480"/>
                            <a:pt x="209679" y="412814"/>
                          </a:cubicBezTo>
                          <a:cubicBezTo>
                            <a:pt x="209775" y="412909"/>
                            <a:pt x="206917" y="412337"/>
                            <a:pt x="206536" y="412242"/>
                          </a:cubicBezTo>
                          <a:cubicBezTo>
                            <a:pt x="204631" y="411766"/>
                            <a:pt x="204345" y="411385"/>
                            <a:pt x="203679" y="410718"/>
                          </a:cubicBezTo>
                          <a:cubicBezTo>
                            <a:pt x="202631" y="409766"/>
                            <a:pt x="197106" y="406718"/>
                            <a:pt x="194916" y="405956"/>
                          </a:cubicBezTo>
                          <a:cubicBezTo>
                            <a:pt x="192344" y="405003"/>
                            <a:pt x="194344" y="407480"/>
                            <a:pt x="193201" y="407003"/>
                          </a:cubicBezTo>
                          <a:cubicBezTo>
                            <a:pt x="191487" y="406241"/>
                            <a:pt x="191487" y="405765"/>
                            <a:pt x="190725" y="405194"/>
                          </a:cubicBezTo>
                          <a:cubicBezTo>
                            <a:pt x="189582" y="404336"/>
                            <a:pt x="187772" y="403384"/>
                            <a:pt x="186153" y="402527"/>
                          </a:cubicBezTo>
                          <a:cubicBezTo>
                            <a:pt x="183867" y="401384"/>
                            <a:pt x="179771" y="398431"/>
                            <a:pt x="177866" y="397859"/>
                          </a:cubicBezTo>
                          <a:cubicBezTo>
                            <a:pt x="176913" y="397574"/>
                            <a:pt x="175009" y="397478"/>
                            <a:pt x="174342" y="396812"/>
                          </a:cubicBezTo>
                          <a:cubicBezTo>
                            <a:pt x="173675" y="396240"/>
                            <a:pt x="173770" y="396050"/>
                            <a:pt x="172246" y="395288"/>
                          </a:cubicBezTo>
                          <a:cubicBezTo>
                            <a:pt x="168531" y="393478"/>
                            <a:pt x="166341" y="393859"/>
                            <a:pt x="162721" y="392240"/>
                          </a:cubicBezTo>
                          <a:cubicBezTo>
                            <a:pt x="158911" y="390525"/>
                            <a:pt x="157863" y="388430"/>
                            <a:pt x="155101" y="387096"/>
                          </a:cubicBezTo>
                          <a:cubicBezTo>
                            <a:pt x="154053" y="386620"/>
                            <a:pt x="155292" y="387858"/>
                            <a:pt x="155673" y="388049"/>
                          </a:cubicBezTo>
                          <a:cubicBezTo>
                            <a:pt x="153387" y="387001"/>
                            <a:pt x="153387" y="386239"/>
                            <a:pt x="151386" y="385286"/>
                          </a:cubicBezTo>
                          <a:cubicBezTo>
                            <a:pt x="148815" y="384143"/>
                            <a:pt x="146910" y="383381"/>
                            <a:pt x="144147" y="382048"/>
                          </a:cubicBezTo>
                          <a:cubicBezTo>
                            <a:pt x="145481" y="382715"/>
                            <a:pt x="142338" y="381191"/>
                            <a:pt x="141290" y="380810"/>
                          </a:cubicBezTo>
                          <a:cubicBezTo>
                            <a:pt x="139861" y="380429"/>
                            <a:pt x="139004" y="379857"/>
                            <a:pt x="137766" y="379095"/>
                          </a:cubicBezTo>
                          <a:cubicBezTo>
                            <a:pt x="135289" y="377571"/>
                            <a:pt x="131860" y="375857"/>
                            <a:pt x="129193" y="374714"/>
                          </a:cubicBezTo>
                          <a:cubicBezTo>
                            <a:pt x="128145" y="374333"/>
                            <a:pt x="124526" y="373380"/>
                            <a:pt x="124621" y="372904"/>
                          </a:cubicBezTo>
                          <a:cubicBezTo>
                            <a:pt x="124717" y="372142"/>
                            <a:pt x="125193" y="371475"/>
                            <a:pt x="121097" y="370046"/>
                          </a:cubicBezTo>
                          <a:cubicBezTo>
                            <a:pt x="118525" y="369189"/>
                            <a:pt x="115192" y="368522"/>
                            <a:pt x="112239" y="366046"/>
                          </a:cubicBezTo>
                          <a:cubicBezTo>
                            <a:pt x="110620" y="364712"/>
                            <a:pt x="109572" y="363474"/>
                            <a:pt x="107286" y="361855"/>
                          </a:cubicBezTo>
                          <a:cubicBezTo>
                            <a:pt x="105095" y="360331"/>
                            <a:pt x="104619" y="360521"/>
                            <a:pt x="103000" y="359474"/>
                          </a:cubicBezTo>
                          <a:cubicBezTo>
                            <a:pt x="101476" y="358616"/>
                            <a:pt x="100618" y="357283"/>
                            <a:pt x="98809" y="356140"/>
                          </a:cubicBezTo>
                          <a:cubicBezTo>
                            <a:pt x="98523" y="355949"/>
                            <a:pt x="97761" y="355949"/>
                            <a:pt x="97380" y="355854"/>
                          </a:cubicBezTo>
                          <a:cubicBezTo>
                            <a:pt x="94236" y="354521"/>
                            <a:pt x="92998" y="352044"/>
                            <a:pt x="90998" y="350711"/>
                          </a:cubicBezTo>
                          <a:cubicBezTo>
                            <a:pt x="92046" y="351473"/>
                            <a:pt x="91474" y="353282"/>
                            <a:pt x="87950" y="349949"/>
                          </a:cubicBezTo>
                          <a:cubicBezTo>
                            <a:pt x="86045" y="348044"/>
                            <a:pt x="86712" y="348615"/>
                            <a:pt x="83569" y="346329"/>
                          </a:cubicBezTo>
                          <a:cubicBezTo>
                            <a:pt x="82235" y="345186"/>
                            <a:pt x="82140" y="344996"/>
                            <a:pt x="82426" y="344615"/>
                          </a:cubicBezTo>
                          <a:cubicBezTo>
                            <a:pt x="81663" y="345472"/>
                            <a:pt x="74425" y="339090"/>
                            <a:pt x="73758" y="339757"/>
                          </a:cubicBezTo>
                          <a:cubicBezTo>
                            <a:pt x="74139" y="339281"/>
                            <a:pt x="68614" y="335185"/>
                            <a:pt x="67090" y="333947"/>
                          </a:cubicBezTo>
                          <a:cubicBezTo>
                            <a:pt x="65757" y="332899"/>
                            <a:pt x="64423" y="331946"/>
                            <a:pt x="63185" y="331089"/>
                          </a:cubicBezTo>
                          <a:cubicBezTo>
                            <a:pt x="63280" y="331089"/>
                            <a:pt x="61470" y="330613"/>
                            <a:pt x="61375" y="330422"/>
                          </a:cubicBezTo>
                          <a:cubicBezTo>
                            <a:pt x="60899" y="329660"/>
                            <a:pt x="62042" y="329565"/>
                            <a:pt x="62233" y="329279"/>
                          </a:cubicBezTo>
                          <a:cubicBezTo>
                            <a:pt x="60899" y="328613"/>
                            <a:pt x="59375" y="327374"/>
                            <a:pt x="58708" y="327470"/>
                          </a:cubicBezTo>
                          <a:cubicBezTo>
                            <a:pt x="58042" y="327565"/>
                            <a:pt x="57279" y="327755"/>
                            <a:pt x="54898" y="325565"/>
                          </a:cubicBezTo>
                          <a:cubicBezTo>
                            <a:pt x="55089" y="325374"/>
                            <a:pt x="56613" y="325374"/>
                            <a:pt x="56041" y="324707"/>
                          </a:cubicBezTo>
                          <a:cubicBezTo>
                            <a:pt x="55089" y="323564"/>
                            <a:pt x="53088" y="322612"/>
                            <a:pt x="52612" y="322421"/>
                          </a:cubicBezTo>
                          <a:cubicBezTo>
                            <a:pt x="51469" y="321374"/>
                            <a:pt x="50517" y="320326"/>
                            <a:pt x="49660" y="319278"/>
                          </a:cubicBezTo>
                          <a:cubicBezTo>
                            <a:pt x="49088" y="318516"/>
                            <a:pt x="48516" y="317278"/>
                            <a:pt x="47659" y="316516"/>
                          </a:cubicBezTo>
                          <a:cubicBezTo>
                            <a:pt x="46231" y="315087"/>
                            <a:pt x="45373" y="315563"/>
                            <a:pt x="44421" y="314611"/>
                          </a:cubicBezTo>
                          <a:cubicBezTo>
                            <a:pt x="44230" y="314420"/>
                            <a:pt x="43849" y="313373"/>
                            <a:pt x="43468" y="312801"/>
                          </a:cubicBezTo>
                          <a:cubicBezTo>
                            <a:pt x="42897" y="311944"/>
                            <a:pt x="42230" y="311087"/>
                            <a:pt x="41563" y="310325"/>
                          </a:cubicBezTo>
                          <a:cubicBezTo>
                            <a:pt x="39849" y="308134"/>
                            <a:pt x="38229" y="306800"/>
                            <a:pt x="36610" y="304610"/>
                          </a:cubicBezTo>
                          <a:cubicBezTo>
                            <a:pt x="35277" y="302705"/>
                            <a:pt x="35277" y="301847"/>
                            <a:pt x="33943" y="300419"/>
                          </a:cubicBezTo>
                          <a:cubicBezTo>
                            <a:pt x="33086" y="299371"/>
                            <a:pt x="32515" y="298990"/>
                            <a:pt x="32324" y="299180"/>
                          </a:cubicBezTo>
                          <a:cubicBezTo>
                            <a:pt x="32991" y="298799"/>
                            <a:pt x="33277" y="298704"/>
                            <a:pt x="31086" y="295466"/>
                          </a:cubicBezTo>
                          <a:cubicBezTo>
                            <a:pt x="31086" y="295561"/>
                            <a:pt x="30610" y="295751"/>
                            <a:pt x="30705" y="295656"/>
                          </a:cubicBezTo>
                          <a:cubicBezTo>
                            <a:pt x="29562" y="293561"/>
                            <a:pt x="25466" y="286322"/>
                            <a:pt x="24609" y="285083"/>
                          </a:cubicBezTo>
                          <a:cubicBezTo>
                            <a:pt x="24513" y="284988"/>
                            <a:pt x="24513" y="287084"/>
                            <a:pt x="23752" y="285274"/>
                          </a:cubicBezTo>
                          <a:cubicBezTo>
                            <a:pt x="23085" y="283655"/>
                            <a:pt x="22608" y="281654"/>
                            <a:pt x="21942" y="280035"/>
                          </a:cubicBezTo>
                          <a:cubicBezTo>
                            <a:pt x="20132" y="275939"/>
                            <a:pt x="18703" y="270796"/>
                            <a:pt x="16703" y="266510"/>
                          </a:cubicBezTo>
                          <a:cubicBezTo>
                            <a:pt x="15750" y="264128"/>
                            <a:pt x="14893" y="262795"/>
                            <a:pt x="14036" y="260318"/>
                          </a:cubicBezTo>
                          <a:cubicBezTo>
                            <a:pt x="12703" y="256413"/>
                            <a:pt x="12512" y="256794"/>
                            <a:pt x="11369" y="255461"/>
                          </a:cubicBezTo>
                          <a:cubicBezTo>
                            <a:pt x="11750" y="255937"/>
                            <a:pt x="11560" y="249650"/>
                            <a:pt x="10607" y="248888"/>
                          </a:cubicBezTo>
                          <a:cubicBezTo>
                            <a:pt x="10036" y="248412"/>
                            <a:pt x="10988" y="255175"/>
                            <a:pt x="10321" y="254603"/>
                          </a:cubicBezTo>
                          <a:cubicBezTo>
                            <a:pt x="10321" y="254603"/>
                            <a:pt x="9750" y="249365"/>
                            <a:pt x="9750" y="248888"/>
                          </a:cubicBezTo>
                          <a:cubicBezTo>
                            <a:pt x="9654" y="246888"/>
                            <a:pt x="9464" y="244031"/>
                            <a:pt x="10131" y="243935"/>
                          </a:cubicBezTo>
                          <a:cubicBezTo>
                            <a:pt x="9083" y="244126"/>
                            <a:pt x="8511" y="238982"/>
                            <a:pt x="7464" y="236506"/>
                          </a:cubicBezTo>
                          <a:cubicBezTo>
                            <a:pt x="6702" y="232982"/>
                            <a:pt x="6892" y="233077"/>
                            <a:pt x="7559" y="233363"/>
                          </a:cubicBezTo>
                          <a:cubicBezTo>
                            <a:pt x="8131" y="233648"/>
                            <a:pt x="7464" y="230600"/>
                            <a:pt x="7749" y="230600"/>
                          </a:cubicBezTo>
                          <a:lnTo>
                            <a:pt x="5940" y="230791"/>
                          </a:lnTo>
                          <a:cubicBezTo>
                            <a:pt x="5463" y="227552"/>
                            <a:pt x="6702" y="226219"/>
                            <a:pt x="6607" y="225838"/>
                          </a:cubicBezTo>
                          <a:cubicBezTo>
                            <a:pt x="6035" y="223838"/>
                            <a:pt x="4511" y="220694"/>
                            <a:pt x="4797" y="217932"/>
                          </a:cubicBezTo>
                          <a:cubicBezTo>
                            <a:pt x="4987" y="215837"/>
                            <a:pt x="4797" y="207454"/>
                            <a:pt x="3844" y="205645"/>
                          </a:cubicBezTo>
                          <a:cubicBezTo>
                            <a:pt x="3368" y="204883"/>
                            <a:pt x="3463" y="199835"/>
                            <a:pt x="2892" y="198025"/>
                          </a:cubicBezTo>
                          <a:cubicBezTo>
                            <a:pt x="1939" y="194786"/>
                            <a:pt x="3368" y="194500"/>
                            <a:pt x="3368" y="192405"/>
                          </a:cubicBezTo>
                          <a:cubicBezTo>
                            <a:pt x="3368" y="190024"/>
                            <a:pt x="2796" y="188881"/>
                            <a:pt x="2701" y="186595"/>
                          </a:cubicBezTo>
                          <a:cubicBezTo>
                            <a:pt x="2606" y="183833"/>
                            <a:pt x="2987" y="184499"/>
                            <a:pt x="3273" y="184975"/>
                          </a:cubicBezTo>
                          <a:cubicBezTo>
                            <a:pt x="3749" y="185452"/>
                            <a:pt x="3273" y="181356"/>
                            <a:pt x="3178" y="181070"/>
                          </a:cubicBezTo>
                          <a:cubicBezTo>
                            <a:pt x="2892" y="179546"/>
                            <a:pt x="3082" y="179070"/>
                            <a:pt x="3178" y="178022"/>
                          </a:cubicBezTo>
                          <a:cubicBezTo>
                            <a:pt x="3368" y="174879"/>
                            <a:pt x="987" y="178022"/>
                            <a:pt x="2415" y="174117"/>
                          </a:cubicBezTo>
                          <a:cubicBezTo>
                            <a:pt x="3178" y="172022"/>
                            <a:pt x="3368" y="168021"/>
                            <a:pt x="2796" y="165449"/>
                          </a:cubicBezTo>
                          <a:cubicBezTo>
                            <a:pt x="2225" y="162592"/>
                            <a:pt x="2130" y="160592"/>
                            <a:pt x="3273" y="158687"/>
                          </a:cubicBezTo>
                          <a:cubicBezTo>
                            <a:pt x="3940" y="157544"/>
                            <a:pt x="3082" y="150495"/>
                            <a:pt x="3844" y="149066"/>
                          </a:cubicBezTo>
                          <a:cubicBezTo>
                            <a:pt x="3178" y="150304"/>
                            <a:pt x="2701" y="139827"/>
                            <a:pt x="3749" y="143161"/>
                          </a:cubicBezTo>
                          <a:cubicBezTo>
                            <a:pt x="4987" y="143351"/>
                            <a:pt x="4320" y="138875"/>
                            <a:pt x="4511" y="135922"/>
                          </a:cubicBezTo>
                          <a:cubicBezTo>
                            <a:pt x="4606" y="134207"/>
                            <a:pt x="4892" y="131731"/>
                            <a:pt x="5273" y="130207"/>
                          </a:cubicBezTo>
                          <a:cubicBezTo>
                            <a:pt x="5463" y="129254"/>
                            <a:pt x="5654" y="129826"/>
                            <a:pt x="5844" y="128397"/>
                          </a:cubicBezTo>
                          <a:cubicBezTo>
                            <a:pt x="6035" y="126302"/>
                            <a:pt x="6702" y="119920"/>
                            <a:pt x="6130" y="119825"/>
                          </a:cubicBezTo>
                          <a:cubicBezTo>
                            <a:pt x="6607" y="119920"/>
                            <a:pt x="6987" y="120396"/>
                            <a:pt x="7464" y="117539"/>
                          </a:cubicBezTo>
                          <a:cubicBezTo>
                            <a:pt x="7749" y="115824"/>
                            <a:pt x="7369" y="112871"/>
                            <a:pt x="7940" y="112204"/>
                          </a:cubicBezTo>
                          <a:cubicBezTo>
                            <a:pt x="7845" y="112300"/>
                            <a:pt x="8035" y="110300"/>
                            <a:pt x="7940" y="110204"/>
                          </a:cubicBezTo>
                          <a:cubicBezTo>
                            <a:pt x="7654" y="110014"/>
                            <a:pt x="8131" y="108490"/>
                            <a:pt x="8321" y="108014"/>
                          </a:cubicBezTo>
                          <a:cubicBezTo>
                            <a:pt x="9083" y="104966"/>
                            <a:pt x="10226" y="100775"/>
                            <a:pt x="8988" y="100489"/>
                          </a:cubicBezTo>
                          <a:cubicBezTo>
                            <a:pt x="9178" y="100584"/>
                            <a:pt x="10226" y="100775"/>
                            <a:pt x="10131" y="98393"/>
                          </a:cubicBezTo>
                          <a:cubicBezTo>
                            <a:pt x="10131" y="96393"/>
                            <a:pt x="9845" y="96869"/>
                            <a:pt x="10416" y="93917"/>
                          </a:cubicBezTo>
                          <a:cubicBezTo>
                            <a:pt x="10131" y="95631"/>
                            <a:pt x="11083" y="95441"/>
                            <a:pt x="11464" y="93154"/>
                          </a:cubicBezTo>
                          <a:cubicBezTo>
                            <a:pt x="11845" y="91250"/>
                            <a:pt x="12131" y="89345"/>
                            <a:pt x="12321" y="87535"/>
                          </a:cubicBezTo>
                          <a:cubicBezTo>
                            <a:pt x="12798" y="83629"/>
                            <a:pt x="12607" y="83439"/>
                            <a:pt x="11940" y="83058"/>
                          </a:cubicBezTo>
                          <a:cubicBezTo>
                            <a:pt x="12607" y="79534"/>
                            <a:pt x="12607" y="80391"/>
                            <a:pt x="13369" y="79343"/>
                          </a:cubicBezTo>
                          <a:cubicBezTo>
                            <a:pt x="13369" y="79343"/>
                            <a:pt x="13083" y="77343"/>
                            <a:pt x="12893" y="77248"/>
                          </a:cubicBezTo>
                          <a:cubicBezTo>
                            <a:pt x="13560" y="77438"/>
                            <a:pt x="14322" y="76676"/>
                            <a:pt x="15179" y="75819"/>
                          </a:cubicBezTo>
                          <a:cubicBezTo>
                            <a:pt x="15179" y="73914"/>
                            <a:pt x="15179" y="72295"/>
                            <a:pt x="15084" y="70675"/>
                          </a:cubicBezTo>
                          <a:cubicBezTo>
                            <a:pt x="14893" y="68008"/>
                            <a:pt x="16036" y="64389"/>
                            <a:pt x="16989" y="61055"/>
                          </a:cubicBezTo>
                          <a:cubicBezTo>
                            <a:pt x="17465" y="59341"/>
                            <a:pt x="19370" y="53054"/>
                            <a:pt x="18799" y="52483"/>
                          </a:cubicBezTo>
                          <a:cubicBezTo>
                            <a:pt x="18322" y="52007"/>
                            <a:pt x="17751" y="52102"/>
                            <a:pt x="17179" y="51911"/>
                          </a:cubicBezTo>
                          <a:cubicBezTo>
                            <a:pt x="17846" y="49149"/>
                            <a:pt x="18608" y="50292"/>
                            <a:pt x="18989" y="50387"/>
                          </a:cubicBezTo>
                          <a:cubicBezTo>
                            <a:pt x="18513" y="50197"/>
                            <a:pt x="20227" y="46673"/>
                            <a:pt x="20608" y="46768"/>
                          </a:cubicBezTo>
                          <a:cubicBezTo>
                            <a:pt x="20894" y="46863"/>
                            <a:pt x="21370" y="47149"/>
                            <a:pt x="21846" y="45149"/>
                          </a:cubicBezTo>
                          <a:lnTo>
                            <a:pt x="20132" y="44577"/>
                          </a:lnTo>
                          <a:cubicBezTo>
                            <a:pt x="21085" y="44863"/>
                            <a:pt x="23752" y="34481"/>
                            <a:pt x="24609" y="31623"/>
                          </a:cubicBezTo>
                          <a:cubicBezTo>
                            <a:pt x="24037" y="33623"/>
                            <a:pt x="23561" y="33338"/>
                            <a:pt x="23275" y="33242"/>
                          </a:cubicBezTo>
                          <a:cubicBezTo>
                            <a:pt x="24418" y="29432"/>
                            <a:pt x="26419" y="28194"/>
                            <a:pt x="26704" y="24098"/>
                          </a:cubicBezTo>
                          <a:cubicBezTo>
                            <a:pt x="26704" y="23717"/>
                            <a:pt x="26799" y="20193"/>
                            <a:pt x="27466" y="19717"/>
                          </a:cubicBezTo>
                          <a:cubicBezTo>
                            <a:pt x="27752" y="19526"/>
                            <a:pt x="27752" y="22765"/>
                            <a:pt x="28514" y="20003"/>
                          </a:cubicBezTo>
                          <a:cubicBezTo>
                            <a:pt x="29276" y="16954"/>
                            <a:pt x="29086" y="15907"/>
                            <a:pt x="30419" y="12287"/>
                          </a:cubicBezTo>
                          <a:cubicBezTo>
                            <a:pt x="31371" y="9620"/>
                            <a:pt x="32419" y="7429"/>
                            <a:pt x="33277" y="4572"/>
                          </a:cubicBezTo>
                          <a:cubicBezTo>
                            <a:pt x="33372" y="4382"/>
                            <a:pt x="33181" y="3810"/>
                            <a:pt x="33277" y="3715"/>
                          </a:cubicBezTo>
                          <a:cubicBezTo>
                            <a:pt x="33277" y="3620"/>
                            <a:pt x="33277" y="3429"/>
                            <a:pt x="33086" y="3334"/>
                          </a:cubicBezTo>
                          <a:cubicBezTo>
                            <a:pt x="32991" y="3239"/>
                            <a:pt x="32895" y="3239"/>
                            <a:pt x="32705" y="3143"/>
                          </a:cubicBezTo>
                          <a:cubicBezTo>
                            <a:pt x="32610" y="3239"/>
                            <a:pt x="32610" y="3429"/>
                            <a:pt x="32515" y="3620"/>
                          </a:cubicBezTo>
                          <a:cubicBezTo>
                            <a:pt x="32610" y="3429"/>
                            <a:pt x="32610" y="3143"/>
                            <a:pt x="32800" y="3143"/>
                          </a:cubicBezTo>
                          <a:lnTo>
                            <a:pt x="33467" y="3239"/>
                          </a:lnTo>
                          <a:lnTo>
                            <a:pt x="35753" y="3715"/>
                          </a:lnTo>
                          <a:cubicBezTo>
                            <a:pt x="37563" y="4191"/>
                            <a:pt x="38325" y="4572"/>
                            <a:pt x="39849" y="5048"/>
                          </a:cubicBezTo>
                          <a:cubicBezTo>
                            <a:pt x="40801" y="5334"/>
                            <a:pt x="42040" y="5429"/>
                            <a:pt x="42897" y="5525"/>
                          </a:cubicBezTo>
                          <a:cubicBezTo>
                            <a:pt x="45087" y="5715"/>
                            <a:pt x="44421" y="5334"/>
                            <a:pt x="44611" y="4858"/>
                          </a:cubicBezTo>
                          <a:cubicBezTo>
                            <a:pt x="42992" y="4858"/>
                            <a:pt x="42040" y="4477"/>
                            <a:pt x="43373" y="4382"/>
                          </a:cubicBezTo>
                          <a:cubicBezTo>
                            <a:pt x="44421" y="4286"/>
                            <a:pt x="46326" y="4477"/>
                            <a:pt x="47945" y="4858"/>
                          </a:cubicBezTo>
                          <a:cubicBezTo>
                            <a:pt x="50898" y="5620"/>
                            <a:pt x="45278" y="5715"/>
                            <a:pt x="48993" y="6382"/>
                          </a:cubicBezTo>
                          <a:cubicBezTo>
                            <a:pt x="50612" y="6668"/>
                            <a:pt x="59089" y="7811"/>
                            <a:pt x="56994" y="6858"/>
                          </a:cubicBezTo>
                          <a:cubicBezTo>
                            <a:pt x="55279" y="6096"/>
                            <a:pt x="54231" y="5810"/>
                            <a:pt x="56518" y="5810"/>
                          </a:cubicBezTo>
                          <a:cubicBezTo>
                            <a:pt x="57946" y="5810"/>
                            <a:pt x="60137" y="6001"/>
                            <a:pt x="61661" y="6572"/>
                          </a:cubicBezTo>
                          <a:cubicBezTo>
                            <a:pt x="63852" y="7525"/>
                            <a:pt x="60137" y="8382"/>
                            <a:pt x="60994" y="8668"/>
                          </a:cubicBezTo>
                          <a:lnTo>
                            <a:pt x="62328" y="8954"/>
                          </a:lnTo>
                          <a:cubicBezTo>
                            <a:pt x="62709" y="9049"/>
                            <a:pt x="62613" y="9049"/>
                            <a:pt x="62804" y="9049"/>
                          </a:cubicBezTo>
                          <a:cubicBezTo>
                            <a:pt x="63090" y="9049"/>
                            <a:pt x="63376" y="9049"/>
                            <a:pt x="63376" y="9335"/>
                          </a:cubicBezTo>
                          <a:cubicBezTo>
                            <a:pt x="63661" y="10001"/>
                            <a:pt x="64042" y="9049"/>
                            <a:pt x="64328" y="10192"/>
                          </a:cubicBezTo>
                          <a:cubicBezTo>
                            <a:pt x="64709" y="13335"/>
                            <a:pt x="62994" y="12478"/>
                            <a:pt x="63185" y="15335"/>
                          </a:cubicBezTo>
                          <a:cubicBezTo>
                            <a:pt x="63376" y="18098"/>
                            <a:pt x="63852" y="19145"/>
                            <a:pt x="64519" y="19145"/>
                          </a:cubicBezTo>
                          <a:cubicBezTo>
                            <a:pt x="64042" y="19050"/>
                            <a:pt x="63566" y="18479"/>
                            <a:pt x="63090" y="19622"/>
                          </a:cubicBezTo>
                          <a:cubicBezTo>
                            <a:pt x="62518" y="20955"/>
                            <a:pt x="61566" y="24479"/>
                            <a:pt x="61566" y="27051"/>
                          </a:cubicBezTo>
                          <a:cubicBezTo>
                            <a:pt x="61566" y="27908"/>
                            <a:pt x="62328" y="25337"/>
                            <a:pt x="62423" y="27242"/>
                          </a:cubicBezTo>
                          <a:cubicBezTo>
                            <a:pt x="62518" y="28766"/>
                            <a:pt x="62137" y="30956"/>
                            <a:pt x="61852" y="32575"/>
                          </a:cubicBezTo>
                          <a:cubicBezTo>
                            <a:pt x="61566" y="34385"/>
                            <a:pt x="60804" y="35814"/>
                            <a:pt x="60613" y="37433"/>
                          </a:cubicBezTo>
                          <a:cubicBezTo>
                            <a:pt x="60328" y="40005"/>
                            <a:pt x="61185" y="40100"/>
                            <a:pt x="60423" y="42767"/>
                          </a:cubicBezTo>
                          <a:cubicBezTo>
                            <a:pt x="60042" y="44101"/>
                            <a:pt x="59089" y="44101"/>
                            <a:pt x="59089" y="46292"/>
                          </a:cubicBezTo>
                          <a:cubicBezTo>
                            <a:pt x="59185" y="48482"/>
                            <a:pt x="60137" y="48387"/>
                            <a:pt x="59470" y="52102"/>
                          </a:cubicBezTo>
                          <a:lnTo>
                            <a:pt x="58994" y="52007"/>
                          </a:lnTo>
                          <a:cubicBezTo>
                            <a:pt x="58708" y="52388"/>
                            <a:pt x="58613" y="52102"/>
                            <a:pt x="58803" y="51149"/>
                          </a:cubicBezTo>
                          <a:cubicBezTo>
                            <a:pt x="58708" y="50768"/>
                            <a:pt x="58137" y="57245"/>
                            <a:pt x="57946" y="58007"/>
                          </a:cubicBezTo>
                          <a:cubicBezTo>
                            <a:pt x="57565" y="60103"/>
                            <a:pt x="56994" y="60960"/>
                            <a:pt x="56803" y="62770"/>
                          </a:cubicBezTo>
                          <a:cubicBezTo>
                            <a:pt x="56518" y="64865"/>
                            <a:pt x="56708" y="65056"/>
                            <a:pt x="56232" y="67437"/>
                          </a:cubicBezTo>
                          <a:cubicBezTo>
                            <a:pt x="55755" y="69914"/>
                            <a:pt x="55565" y="70580"/>
                            <a:pt x="54898" y="72676"/>
                          </a:cubicBezTo>
                          <a:cubicBezTo>
                            <a:pt x="53946" y="75724"/>
                            <a:pt x="54517" y="77153"/>
                            <a:pt x="53946" y="80010"/>
                          </a:cubicBezTo>
                          <a:cubicBezTo>
                            <a:pt x="53279" y="82963"/>
                            <a:pt x="52136" y="83725"/>
                            <a:pt x="51565" y="86487"/>
                          </a:cubicBezTo>
                          <a:cubicBezTo>
                            <a:pt x="51088" y="88773"/>
                            <a:pt x="51469" y="90107"/>
                            <a:pt x="51183" y="92107"/>
                          </a:cubicBezTo>
                          <a:cubicBezTo>
                            <a:pt x="50707" y="95155"/>
                            <a:pt x="49564" y="94012"/>
                            <a:pt x="49278" y="93917"/>
                          </a:cubicBezTo>
                          <a:cubicBezTo>
                            <a:pt x="49278" y="95726"/>
                            <a:pt x="49183" y="97536"/>
                            <a:pt x="49278" y="98870"/>
                          </a:cubicBezTo>
                          <a:cubicBezTo>
                            <a:pt x="49660" y="102013"/>
                            <a:pt x="48707" y="101918"/>
                            <a:pt x="48040" y="101727"/>
                          </a:cubicBezTo>
                          <a:cubicBezTo>
                            <a:pt x="48993" y="102013"/>
                            <a:pt x="46516" y="109442"/>
                            <a:pt x="47278" y="109633"/>
                          </a:cubicBezTo>
                          <a:cubicBezTo>
                            <a:pt x="46611" y="111157"/>
                            <a:pt x="45659" y="112586"/>
                            <a:pt x="45183" y="115157"/>
                          </a:cubicBezTo>
                          <a:cubicBezTo>
                            <a:pt x="45659" y="115348"/>
                            <a:pt x="45278" y="116586"/>
                            <a:pt x="44992" y="118682"/>
                          </a:cubicBezTo>
                          <a:cubicBezTo>
                            <a:pt x="44516" y="121539"/>
                            <a:pt x="44897" y="123349"/>
                            <a:pt x="44421" y="125921"/>
                          </a:cubicBezTo>
                          <a:cubicBezTo>
                            <a:pt x="44325" y="126492"/>
                            <a:pt x="41373" y="131350"/>
                            <a:pt x="42230" y="133160"/>
                          </a:cubicBezTo>
                          <a:cubicBezTo>
                            <a:pt x="42516" y="133826"/>
                            <a:pt x="44325" y="130683"/>
                            <a:pt x="43468" y="134207"/>
                          </a:cubicBezTo>
                          <a:cubicBezTo>
                            <a:pt x="42992" y="136398"/>
                            <a:pt x="42706" y="136589"/>
                            <a:pt x="42992" y="138970"/>
                          </a:cubicBezTo>
                          <a:cubicBezTo>
                            <a:pt x="42992" y="138875"/>
                            <a:pt x="43563" y="140684"/>
                            <a:pt x="43468" y="140875"/>
                          </a:cubicBezTo>
                          <a:cubicBezTo>
                            <a:pt x="42992" y="142113"/>
                            <a:pt x="42230" y="138494"/>
                            <a:pt x="41944" y="139637"/>
                          </a:cubicBezTo>
                          <a:cubicBezTo>
                            <a:pt x="41849" y="140018"/>
                            <a:pt x="42135" y="141732"/>
                            <a:pt x="42135" y="141827"/>
                          </a:cubicBezTo>
                          <a:cubicBezTo>
                            <a:pt x="42325" y="143256"/>
                            <a:pt x="42230" y="143923"/>
                            <a:pt x="42135" y="145733"/>
                          </a:cubicBezTo>
                          <a:cubicBezTo>
                            <a:pt x="42230" y="144209"/>
                            <a:pt x="41849" y="144875"/>
                            <a:pt x="41563" y="144875"/>
                          </a:cubicBezTo>
                          <a:cubicBezTo>
                            <a:pt x="41944" y="144875"/>
                            <a:pt x="41468" y="147542"/>
                            <a:pt x="41468" y="148876"/>
                          </a:cubicBezTo>
                          <a:cubicBezTo>
                            <a:pt x="41563" y="148876"/>
                            <a:pt x="41754" y="148781"/>
                            <a:pt x="41849" y="149352"/>
                          </a:cubicBezTo>
                          <a:cubicBezTo>
                            <a:pt x="42135" y="151448"/>
                            <a:pt x="42325" y="154686"/>
                            <a:pt x="41944" y="154877"/>
                          </a:cubicBezTo>
                          <a:cubicBezTo>
                            <a:pt x="41278" y="155067"/>
                            <a:pt x="41563" y="160782"/>
                            <a:pt x="42135" y="160782"/>
                          </a:cubicBezTo>
                          <a:cubicBezTo>
                            <a:pt x="42420" y="162401"/>
                            <a:pt x="42135" y="166783"/>
                            <a:pt x="42992" y="166688"/>
                          </a:cubicBezTo>
                          <a:cubicBezTo>
                            <a:pt x="43278" y="170974"/>
                            <a:pt x="43468" y="181166"/>
                            <a:pt x="45754" y="184309"/>
                          </a:cubicBezTo>
                          <a:cubicBezTo>
                            <a:pt x="42992" y="184309"/>
                            <a:pt x="48516" y="190310"/>
                            <a:pt x="48707" y="192405"/>
                          </a:cubicBezTo>
                          <a:cubicBezTo>
                            <a:pt x="48802" y="194215"/>
                            <a:pt x="48136" y="195358"/>
                            <a:pt x="49755" y="198596"/>
                          </a:cubicBezTo>
                          <a:cubicBezTo>
                            <a:pt x="50040" y="199454"/>
                            <a:pt x="52993" y="203073"/>
                            <a:pt x="52993" y="202787"/>
                          </a:cubicBezTo>
                          <a:cubicBezTo>
                            <a:pt x="53088" y="204407"/>
                            <a:pt x="51565" y="202406"/>
                            <a:pt x="53755" y="207169"/>
                          </a:cubicBezTo>
                          <a:cubicBezTo>
                            <a:pt x="54994" y="209836"/>
                            <a:pt x="54612" y="207169"/>
                            <a:pt x="55946" y="210312"/>
                          </a:cubicBezTo>
                          <a:cubicBezTo>
                            <a:pt x="55565" y="210407"/>
                            <a:pt x="54422" y="209931"/>
                            <a:pt x="54803" y="211646"/>
                          </a:cubicBezTo>
                          <a:cubicBezTo>
                            <a:pt x="55089" y="212979"/>
                            <a:pt x="56708" y="216408"/>
                            <a:pt x="57089" y="216313"/>
                          </a:cubicBezTo>
                          <a:cubicBezTo>
                            <a:pt x="57279" y="216313"/>
                            <a:pt x="60328" y="221837"/>
                            <a:pt x="60899" y="222790"/>
                          </a:cubicBezTo>
                          <a:cubicBezTo>
                            <a:pt x="61852" y="224504"/>
                            <a:pt x="64519" y="229267"/>
                            <a:pt x="64519" y="230315"/>
                          </a:cubicBezTo>
                          <a:cubicBezTo>
                            <a:pt x="64614" y="231648"/>
                            <a:pt x="65090" y="234125"/>
                            <a:pt x="67662" y="236982"/>
                          </a:cubicBezTo>
                          <a:cubicBezTo>
                            <a:pt x="68805" y="238316"/>
                            <a:pt x="69281" y="238125"/>
                            <a:pt x="70710" y="240125"/>
                          </a:cubicBezTo>
                          <a:cubicBezTo>
                            <a:pt x="71948" y="241840"/>
                            <a:pt x="73091" y="243935"/>
                            <a:pt x="74044" y="245650"/>
                          </a:cubicBezTo>
                          <a:cubicBezTo>
                            <a:pt x="74234" y="246031"/>
                            <a:pt x="78711" y="253556"/>
                            <a:pt x="78806" y="252794"/>
                          </a:cubicBezTo>
                          <a:cubicBezTo>
                            <a:pt x="78235" y="250412"/>
                            <a:pt x="82711" y="257175"/>
                            <a:pt x="84426" y="259366"/>
                          </a:cubicBezTo>
                          <a:cubicBezTo>
                            <a:pt x="85759" y="261080"/>
                            <a:pt x="87093" y="262795"/>
                            <a:pt x="88521" y="264414"/>
                          </a:cubicBezTo>
                          <a:cubicBezTo>
                            <a:pt x="89950" y="266033"/>
                            <a:pt x="89664" y="265652"/>
                            <a:pt x="89569" y="265271"/>
                          </a:cubicBezTo>
                          <a:cubicBezTo>
                            <a:pt x="89474" y="264795"/>
                            <a:pt x="91760" y="268129"/>
                            <a:pt x="92046" y="268319"/>
                          </a:cubicBezTo>
                          <a:cubicBezTo>
                            <a:pt x="92998" y="269367"/>
                            <a:pt x="94046" y="270415"/>
                            <a:pt x="95094" y="271367"/>
                          </a:cubicBezTo>
                          <a:cubicBezTo>
                            <a:pt x="96237" y="272415"/>
                            <a:pt x="99952" y="275558"/>
                            <a:pt x="99570" y="276035"/>
                          </a:cubicBezTo>
                          <a:cubicBezTo>
                            <a:pt x="99189" y="276606"/>
                            <a:pt x="101856" y="279559"/>
                            <a:pt x="103666" y="281273"/>
                          </a:cubicBezTo>
                          <a:cubicBezTo>
                            <a:pt x="105571" y="283083"/>
                            <a:pt x="104143" y="280702"/>
                            <a:pt x="106524" y="283083"/>
                          </a:cubicBezTo>
                          <a:cubicBezTo>
                            <a:pt x="106143" y="283369"/>
                            <a:pt x="105476" y="283178"/>
                            <a:pt x="107381" y="284988"/>
                          </a:cubicBezTo>
                          <a:cubicBezTo>
                            <a:pt x="110715" y="288322"/>
                            <a:pt x="106619" y="282321"/>
                            <a:pt x="105190" y="280321"/>
                          </a:cubicBezTo>
                          <a:close/>
                          <a:moveTo>
                            <a:pt x="214728" y="359093"/>
                          </a:moveTo>
                          <a:cubicBezTo>
                            <a:pt x="212728" y="357473"/>
                            <a:pt x="211394" y="356997"/>
                            <a:pt x="211013" y="357664"/>
                          </a:cubicBezTo>
                          <a:lnTo>
                            <a:pt x="212823" y="358521"/>
                          </a:lnTo>
                          <a:lnTo>
                            <a:pt x="214728" y="359093"/>
                          </a:lnTo>
                          <a:close/>
                          <a:moveTo>
                            <a:pt x="253495" y="374714"/>
                          </a:moveTo>
                          <a:cubicBezTo>
                            <a:pt x="251113" y="373285"/>
                            <a:pt x="248256" y="372142"/>
                            <a:pt x="245779" y="370999"/>
                          </a:cubicBezTo>
                          <a:cubicBezTo>
                            <a:pt x="242827" y="369761"/>
                            <a:pt x="241969" y="369380"/>
                            <a:pt x="240255" y="369094"/>
                          </a:cubicBezTo>
                          <a:cubicBezTo>
                            <a:pt x="238350" y="368808"/>
                            <a:pt x="235302" y="366522"/>
                            <a:pt x="234826" y="367379"/>
                          </a:cubicBezTo>
                          <a:cubicBezTo>
                            <a:pt x="235302" y="366522"/>
                            <a:pt x="228253" y="362998"/>
                            <a:pt x="225396" y="361379"/>
                          </a:cubicBezTo>
                          <a:cubicBezTo>
                            <a:pt x="224348" y="360807"/>
                            <a:pt x="222253" y="359664"/>
                            <a:pt x="221490" y="359093"/>
                          </a:cubicBezTo>
                          <a:cubicBezTo>
                            <a:pt x="221681" y="358712"/>
                            <a:pt x="220157" y="357473"/>
                            <a:pt x="218347" y="356616"/>
                          </a:cubicBezTo>
                          <a:lnTo>
                            <a:pt x="217966" y="357378"/>
                          </a:lnTo>
                          <a:cubicBezTo>
                            <a:pt x="215204" y="356045"/>
                            <a:pt x="215204" y="355283"/>
                            <a:pt x="212442" y="354140"/>
                          </a:cubicBezTo>
                          <a:cubicBezTo>
                            <a:pt x="210156" y="353187"/>
                            <a:pt x="207298" y="352139"/>
                            <a:pt x="205870" y="351854"/>
                          </a:cubicBezTo>
                          <a:cubicBezTo>
                            <a:pt x="205203" y="351758"/>
                            <a:pt x="205679" y="352139"/>
                            <a:pt x="204536" y="351473"/>
                          </a:cubicBezTo>
                          <a:cubicBezTo>
                            <a:pt x="203298" y="350711"/>
                            <a:pt x="202060" y="349949"/>
                            <a:pt x="201107" y="349282"/>
                          </a:cubicBezTo>
                          <a:cubicBezTo>
                            <a:pt x="199107" y="347853"/>
                            <a:pt x="196821" y="346043"/>
                            <a:pt x="194439" y="345091"/>
                          </a:cubicBezTo>
                          <a:cubicBezTo>
                            <a:pt x="192058" y="344234"/>
                            <a:pt x="188534" y="342519"/>
                            <a:pt x="185962" y="340900"/>
                          </a:cubicBezTo>
                          <a:cubicBezTo>
                            <a:pt x="184819" y="340138"/>
                            <a:pt x="184153" y="338804"/>
                            <a:pt x="182724" y="338138"/>
                          </a:cubicBezTo>
                          <a:cubicBezTo>
                            <a:pt x="179485" y="336804"/>
                            <a:pt x="184057" y="340614"/>
                            <a:pt x="179485" y="337661"/>
                          </a:cubicBezTo>
                          <a:cubicBezTo>
                            <a:pt x="175389" y="335090"/>
                            <a:pt x="181867" y="337280"/>
                            <a:pt x="177104" y="334232"/>
                          </a:cubicBezTo>
                          <a:cubicBezTo>
                            <a:pt x="174532" y="332613"/>
                            <a:pt x="176056" y="334328"/>
                            <a:pt x="174342" y="333470"/>
                          </a:cubicBezTo>
                          <a:cubicBezTo>
                            <a:pt x="171579" y="332042"/>
                            <a:pt x="167865" y="329375"/>
                            <a:pt x="165198" y="327660"/>
                          </a:cubicBezTo>
                          <a:cubicBezTo>
                            <a:pt x="159292" y="323660"/>
                            <a:pt x="152720" y="317754"/>
                            <a:pt x="146529" y="313849"/>
                          </a:cubicBezTo>
                          <a:cubicBezTo>
                            <a:pt x="144624" y="312611"/>
                            <a:pt x="144147" y="312706"/>
                            <a:pt x="142623" y="311944"/>
                          </a:cubicBezTo>
                          <a:cubicBezTo>
                            <a:pt x="139195" y="310134"/>
                            <a:pt x="141671" y="310896"/>
                            <a:pt x="141004" y="310134"/>
                          </a:cubicBezTo>
                          <a:cubicBezTo>
                            <a:pt x="140052" y="308991"/>
                            <a:pt x="136051" y="306229"/>
                            <a:pt x="134813" y="305657"/>
                          </a:cubicBezTo>
                          <a:cubicBezTo>
                            <a:pt x="132527" y="304991"/>
                            <a:pt x="132622" y="304610"/>
                            <a:pt x="131860" y="303086"/>
                          </a:cubicBezTo>
                          <a:cubicBezTo>
                            <a:pt x="131765" y="302895"/>
                            <a:pt x="128336" y="302228"/>
                            <a:pt x="129003" y="302800"/>
                          </a:cubicBezTo>
                          <a:cubicBezTo>
                            <a:pt x="127860" y="301847"/>
                            <a:pt x="128336" y="301181"/>
                            <a:pt x="128145" y="300800"/>
                          </a:cubicBezTo>
                          <a:cubicBezTo>
                            <a:pt x="127669" y="299847"/>
                            <a:pt x="125002" y="298133"/>
                            <a:pt x="123859" y="297371"/>
                          </a:cubicBezTo>
                          <a:cubicBezTo>
                            <a:pt x="122621" y="296323"/>
                            <a:pt x="116049" y="291084"/>
                            <a:pt x="117954" y="291560"/>
                          </a:cubicBezTo>
                          <a:cubicBezTo>
                            <a:pt x="120240" y="292227"/>
                            <a:pt x="113382" y="287560"/>
                            <a:pt x="112048" y="286417"/>
                          </a:cubicBezTo>
                          <a:cubicBezTo>
                            <a:pt x="108619" y="283464"/>
                            <a:pt x="111001" y="282702"/>
                            <a:pt x="107571" y="280416"/>
                          </a:cubicBezTo>
                          <a:cubicBezTo>
                            <a:pt x="106810" y="281083"/>
                            <a:pt x="110429" y="286036"/>
                            <a:pt x="111953" y="288227"/>
                          </a:cubicBezTo>
                          <a:cubicBezTo>
                            <a:pt x="112144" y="288417"/>
                            <a:pt x="114906" y="292322"/>
                            <a:pt x="115192" y="292037"/>
                          </a:cubicBezTo>
                          <a:cubicBezTo>
                            <a:pt x="116525" y="292799"/>
                            <a:pt x="117096" y="293370"/>
                            <a:pt x="118430" y="294799"/>
                          </a:cubicBezTo>
                          <a:cubicBezTo>
                            <a:pt x="120049" y="296609"/>
                            <a:pt x="122145" y="299371"/>
                            <a:pt x="124621" y="300704"/>
                          </a:cubicBezTo>
                          <a:cubicBezTo>
                            <a:pt x="126717" y="301943"/>
                            <a:pt x="127003" y="301752"/>
                            <a:pt x="128622" y="303657"/>
                          </a:cubicBezTo>
                          <a:cubicBezTo>
                            <a:pt x="131384" y="305943"/>
                            <a:pt x="137099" y="308991"/>
                            <a:pt x="136146" y="310039"/>
                          </a:cubicBezTo>
                          <a:cubicBezTo>
                            <a:pt x="136813" y="309277"/>
                            <a:pt x="142147" y="314611"/>
                            <a:pt x="144528" y="315849"/>
                          </a:cubicBezTo>
                          <a:cubicBezTo>
                            <a:pt x="147005" y="317468"/>
                            <a:pt x="145290" y="315754"/>
                            <a:pt x="147195" y="316611"/>
                          </a:cubicBezTo>
                          <a:cubicBezTo>
                            <a:pt x="148815" y="317373"/>
                            <a:pt x="149386" y="318802"/>
                            <a:pt x="149196" y="318992"/>
                          </a:cubicBezTo>
                          <a:cubicBezTo>
                            <a:pt x="148434" y="319945"/>
                            <a:pt x="152720" y="321755"/>
                            <a:pt x="155196" y="323469"/>
                          </a:cubicBezTo>
                          <a:cubicBezTo>
                            <a:pt x="156244" y="324326"/>
                            <a:pt x="164626" y="330422"/>
                            <a:pt x="163960" y="330041"/>
                          </a:cubicBezTo>
                          <a:cubicBezTo>
                            <a:pt x="164817" y="330327"/>
                            <a:pt x="162340" y="328994"/>
                            <a:pt x="163864" y="329470"/>
                          </a:cubicBezTo>
                          <a:cubicBezTo>
                            <a:pt x="164626" y="329756"/>
                            <a:pt x="166150" y="330708"/>
                            <a:pt x="167008" y="331280"/>
                          </a:cubicBezTo>
                          <a:cubicBezTo>
                            <a:pt x="168341" y="332137"/>
                            <a:pt x="170818" y="333566"/>
                            <a:pt x="171579" y="334518"/>
                          </a:cubicBezTo>
                          <a:cubicBezTo>
                            <a:pt x="172342" y="335375"/>
                            <a:pt x="171961" y="335566"/>
                            <a:pt x="174342" y="336709"/>
                          </a:cubicBezTo>
                          <a:cubicBezTo>
                            <a:pt x="176056" y="337566"/>
                            <a:pt x="176533" y="337185"/>
                            <a:pt x="177771" y="337757"/>
                          </a:cubicBezTo>
                          <a:cubicBezTo>
                            <a:pt x="179961" y="338804"/>
                            <a:pt x="182628" y="341376"/>
                            <a:pt x="184343" y="342519"/>
                          </a:cubicBezTo>
                          <a:cubicBezTo>
                            <a:pt x="186343" y="343948"/>
                            <a:pt x="188629" y="345281"/>
                            <a:pt x="191011" y="346615"/>
                          </a:cubicBezTo>
                          <a:cubicBezTo>
                            <a:pt x="193392" y="347948"/>
                            <a:pt x="195773" y="349091"/>
                            <a:pt x="197964" y="349949"/>
                          </a:cubicBezTo>
                          <a:cubicBezTo>
                            <a:pt x="199011" y="350425"/>
                            <a:pt x="201297" y="350901"/>
                            <a:pt x="202440" y="351568"/>
                          </a:cubicBezTo>
                          <a:cubicBezTo>
                            <a:pt x="202155" y="351377"/>
                            <a:pt x="200821" y="351473"/>
                            <a:pt x="201012" y="351854"/>
                          </a:cubicBezTo>
                          <a:cubicBezTo>
                            <a:pt x="201488" y="352425"/>
                            <a:pt x="205679" y="354616"/>
                            <a:pt x="206631" y="355092"/>
                          </a:cubicBezTo>
                          <a:cubicBezTo>
                            <a:pt x="208346" y="355759"/>
                            <a:pt x="207679" y="354997"/>
                            <a:pt x="209775" y="355949"/>
                          </a:cubicBezTo>
                          <a:cubicBezTo>
                            <a:pt x="211394" y="356711"/>
                            <a:pt x="213109" y="357664"/>
                            <a:pt x="214633" y="358521"/>
                          </a:cubicBezTo>
                          <a:cubicBezTo>
                            <a:pt x="218919" y="360998"/>
                            <a:pt x="218538" y="361664"/>
                            <a:pt x="223586" y="363569"/>
                          </a:cubicBezTo>
                          <a:cubicBezTo>
                            <a:pt x="225777" y="364141"/>
                            <a:pt x="227777" y="365189"/>
                            <a:pt x="230349" y="366427"/>
                          </a:cubicBezTo>
                          <a:cubicBezTo>
                            <a:pt x="231492" y="366998"/>
                            <a:pt x="232349" y="366522"/>
                            <a:pt x="234826" y="367665"/>
                          </a:cubicBezTo>
                          <a:cubicBezTo>
                            <a:pt x="234826" y="367951"/>
                            <a:pt x="232730" y="368046"/>
                            <a:pt x="235492" y="369094"/>
                          </a:cubicBezTo>
                          <a:cubicBezTo>
                            <a:pt x="237302" y="369761"/>
                            <a:pt x="238636" y="369856"/>
                            <a:pt x="240064" y="370237"/>
                          </a:cubicBezTo>
                          <a:cubicBezTo>
                            <a:pt x="236445" y="369284"/>
                            <a:pt x="244255" y="372713"/>
                            <a:pt x="245589" y="373380"/>
                          </a:cubicBezTo>
                          <a:cubicBezTo>
                            <a:pt x="247970" y="374714"/>
                            <a:pt x="245303" y="374142"/>
                            <a:pt x="248256" y="375571"/>
                          </a:cubicBezTo>
                          <a:cubicBezTo>
                            <a:pt x="251113" y="377000"/>
                            <a:pt x="252352" y="375190"/>
                            <a:pt x="248542" y="373380"/>
                          </a:cubicBezTo>
                          <a:lnTo>
                            <a:pt x="251018" y="374618"/>
                          </a:lnTo>
                          <a:cubicBezTo>
                            <a:pt x="253495" y="375857"/>
                            <a:pt x="256923" y="376714"/>
                            <a:pt x="253495" y="374714"/>
                          </a:cubicBezTo>
                          <a:close/>
                          <a:moveTo>
                            <a:pt x="377701" y="474440"/>
                          </a:moveTo>
                          <a:cubicBezTo>
                            <a:pt x="376748" y="472059"/>
                            <a:pt x="375795" y="470916"/>
                            <a:pt x="375129" y="471392"/>
                          </a:cubicBezTo>
                          <a:lnTo>
                            <a:pt x="376272" y="473012"/>
                          </a:lnTo>
                          <a:lnTo>
                            <a:pt x="377701" y="474440"/>
                          </a:lnTo>
                          <a:close/>
                          <a:moveTo>
                            <a:pt x="426659" y="703993"/>
                          </a:moveTo>
                          <a:cubicBezTo>
                            <a:pt x="428373" y="699897"/>
                            <a:pt x="427230" y="698945"/>
                            <a:pt x="426659" y="701993"/>
                          </a:cubicBezTo>
                          <a:lnTo>
                            <a:pt x="426659" y="703993"/>
                          </a:lnTo>
                          <a:close/>
                          <a:moveTo>
                            <a:pt x="276736" y="388811"/>
                          </a:moveTo>
                          <a:cubicBezTo>
                            <a:pt x="274259" y="387382"/>
                            <a:pt x="275021" y="386906"/>
                            <a:pt x="277212" y="388144"/>
                          </a:cubicBezTo>
                          <a:cubicBezTo>
                            <a:pt x="278164" y="388906"/>
                            <a:pt x="279688" y="390335"/>
                            <a:pt x="276736" y="388811"/>
                          </a:cubicBezTo>
                          <a:close/>
                          <a:moveTo>
                            <a:pt x="336838" y="429292"/>
                          </a:moveTo>
                          <a:cubicBezTo>
                            <a:pt x="336553" y="429578"/>
                            <a:pt x="334647" y="428339"/>
                            <a:pt x="333695" y="426911"/>
                          </a:cubicBezTo>
                          <a:cubicBezTo>
                            <a:pt x="332171" y="425006"/>
                            <a:pt x="332743" y="423577"/>
                            <a:pt x="335981" y="427387"/>
                          </a:cubicBezTo>
                          <a:cubicBezTo>
                            <a:pt x="336553" y="428244"/>
                            <a:pt x="337029" y="429101"/>
                            <a:pt x="336838" y="429292"/>
                          </a:cubicBezTo>
                          <a:close/>
                          <a:moveTo>
                            <a:pt x="402085" y="523589"/>
                          </a:moveTo>
                          <a:lnTo>
                            <a:pt x="403228" y="523208"/>
                          </a:lnTo>
                          <a:cubicBezTo>
                            <a:pt x="403513" y="524828"/>
                            <a:pt x="403418" y="526923"/>
                            <a:pt x="402085" y="523589"/>
                          </a:cubicBezTo>
                          <a:close/>
                          <a:moveTo>
                            <a:pt x="420468" y="581501"/>
                          </a:moveTo>
                          <a:cubicBezTo>
                            <a:pt x="419706" y="578644"/>
                            <a:pt x="420658" y="578930"/>
                            <a:pt x="421325" y="581406"/>
                          </a:cubicBezTo>
                          <a:cubicBezTo>
                            <a:pt x="421325" y="582644"/>
                            <a:pt x="421230" y="584645"/>
                            <a:pt x="420468" y="581501"/>
                          </a:cubicBezTo>
                          <a:close/>
                          <a:moveTo>
                            <a:pt x="425421" y="606457"/>
                          </a:moveTo>
                          <a:cubicBezTo>
                            <a:pt x="424849" y="603599"/>
                            <a:pt x="425706" y="603885"/>
                            <a:pt x="426278" y="606362"/>
                          </a:cubicBezTo>
                          <a:cubicBezTo>
                            <a:pt x="426945" y="610838"/>
                            <a:pt x="426183" y="611124"/>
                            <a:pt x="425421" y="606457"/>
                          </a:cubicBezTo>
                          <a:close/>
                          <a:moveTo>
                            <a:pt x="358270" y="764000"/>
                          </a:moveTo>
                          <a:cubicBezTo>
                            <a:pt x="354936" y="763524"/>
                            <a:pt x="353983" y="766667"/>
                            <a:pt x="357603" y="767239"/>
                          </a:cubicBezTo>
                          <a:cubicBezTo>
                            <a:pt x="359031" y="767239"/>
                            <a:pt x="363127" y="769906"/>
                            <a:pt x="363603" y="770477"/>
                          </a:cubicBezTo>
                          <a:cubicBezTo>
                            <a:pt x="364842" y="771144"/>
                            <a:pt x="365889" y="770573"/>
                            <a:pt x="367033" y="775145"/>
                          </a:cubicBezTo>
                          <a:cubicBezTo>
                            <a:pt x="367890" y="778955"/>
                            <a:pt x="366652" y="783336"/>
                            <a:pt x="366747" y="787432"/>
                          </a:cubicBezTo>
                          <a:cubicBezTo>
                            <a:pt x="366652" y="790004"/>
                            <a:pt x="367509" y="792099"/>
                            <a:pt x="367223" y="794099"/>
                          </a:cubicBezTo>
                          <a:cubicBezTo>
                            <a:pt x="366842" y="797433"/>
                            <a:pt x="365604" y="797624"/>
                            <a:pt x="365223" y="801529"/>
                          </a:cubicBezTo>
                          <a:cubicBezTo>
                            <a:pt x="365032" y="803815"/>
                            <a:pt x="365985" y="802196"/>
                            <a:pt x="366175" y="802386"/>
                          </a:cubicBezTo>
                          <a:cubicBezTo>
                            <a:pt x="366080" y="804386"/>
                            <a:pt x="364937" y="805244"/>
                            <a:pt x="365128" y="807339"/>
                          </a:cubicBezTo>
                          <a:cubicBezTo>
                            <a:pt x="365223" y="807911"/>
                            <a:pt x="367318" y="808863"/>
                            <a:pt x="366366" y="812006"/>
                          </a:cubicBezTo>
                          <a:cubicBezTo>
                            <a:pt x="365985" y="813435"/>
                            <a:pt x="365509" y="811816"/>
                            <a:pt x="365128" y="814578"/>
                          </a:cubicBezTo>
                          <a:cubicBezTo>
                            <a:pt x="364937" y="815721"/>
                            <a:pt x="364842" y="817721"/>
                            <a:pt x="364842" y="818960"/>
                          </a:cubicBezTo>
                          <a:cubicBezTo>
                            <a:pt x="364937" y="822103"/>
                            <a:pt x="366080" y="818198"/>
                            <a:pt x="365794" y="824008"/>
                          </a:cubicBezTo>
                          <a:cubicBezTo>
                            <a:pt x="365318" y="823722"/>
                            <a:pt x="364842" y="824198"/>
                            <a:pt x="364461" y="825818"/>
                          </a:cubicBezTo>
                          <a:cubicBezTo>
                            <a:pt x="364080" y="828008"/>
                            <a:pt x="363508" y="831628"/>
                            <a:pt x="364365" y="831723"/>
                          </a:cubicBezTo>
                          <a:cubicBezTo>
                            <a:pt x="363318" y="831628"/>
                            <a:pt x="363318" y="834771"/>
                            <a:pt x="363794" y="837533"/>
                          </a:cubicBezTo>
                          <a:cubicBezTo>
                            <a:pt x="363032" y="837438"/>
                            <a:pt x="363032" y="850583"/>
                            <a:pt x="362937" y="852107"/>
                          </a:cubicBezTo>
                          <a:cubicBezTo>
                            <a:pt x="363318" y="846106"/>
                            <a:pt x="364270" y="846963"/>
                            <a:pt x="363603" y="852869"/>
                          </a:cubicBezTo>
                          <a:cubicBezTo>
                            <a:pt x="363127" y="856964"/>
                            <a:pt x="362746" y="862108"/>
                            <a:pt x="362461" y="866870"/>
                          </a:cubicBezTo>
                          <a:cubicBezTo>
                            <a:pt x="363032" y="865251"/>
                            <a:pt x="363508" y="861727"/>
                            <a:pt x="363794" y="858774"/>
                          </a:cubicBezTo>
                          <a:cubicBezTo>
                            <a:pt x="364080" y="855917"/>
                            <a:pt x="364365" y="852964"/>
                            <a:pt x="364556" y="851440"/>
                          </a:cubicBezTo>
                          <a:lnTo>
                            <a:pt x="364080" y="859346"/>
                          </a:lnTo>
                          <a:cubicBezTo>
                            <a:pt x="363985" y="861060"/>
                            <a:pt x="363699" y="864013"/>
                            <a:pt x="363032" y="866966"/>
                          </a:cubicBezTo>
                          <a:cubicBezTo>
                            <a:pt x="362937" y="867728"/>
                            <a:pt x="362556" y="868871"/>
                            <a:pt x="362365" y="869252"/>
                          </a:cubicBezTo>
                          <a:cubicBezTo>
                            <a:pt x="362270" y="869537"/>
                            <a:pt x="362175" y="869823"/>
                            <a:pt x="362079" y="870299"/>
                          </a:cubicBezTo>
                          <a:cubicBezTo>
                            <a:pt x="362079" y="870490"/>
                            <a:pt x="362175" y="870395"/>
                            <a:pt x="362556" y="870014"/>
                          </a:cubicBezTo>
                          <a:cubicBezTo>
                            <a:pt x="363985" y="868204"/>
                            <a:pt x="365318" y="865632"/>
                            <a:pt x="366366" y="863346"/>
                          </a:cubicBezTo>
                          <a:cubicBezTo>
                            <a:pt x="367509" y="860965"/>
                            <a:pt x="368366" y="858965"/>
                            <a:pt x="369604" y="856583"/>
                          </a:cubicBezTo>
                          <a:cubicBezTo>
                            <a:pt x="371890" y="852392"/>
                            <a:pt x="373510" y="850392"/>
                            <a:pt x="375510" y="848011"/>
                          </a:cubicBezTo>
                          <a:cubicBezTo>
                            <a:pt x="375034" y="847725"/>
                            <a:pt x="376081" y="844487"/>
                            <a:pt x="376843" y="842486"/>
                          </a:cubicBezTo>
                          <a:cubicBezTo>
                            <a:pt x="377986" y="839438"/>
                            <a:pt x="378081" y="841248"/>
                            <a:pt x="378558" y="840391"/>
                          </a:cubicBezTo>
                          <a:cubicBezTo>
                            <a:pt x="379605" y="838486"/>
                            <a:pt x="378748" y="838486"/>
                            <a:pt x="378558" y="838391"/>
                          </a:cubicBezTo>
                          <a:cubicBezTo>
                            <a:pt x="378844" y="838581"/>
                            <a:pt x="378844" y="840296"/>
                            <a:pt x="379605" y="839343"/>
                          </a:cubicBezTo>
                          <a:cubicBezTo>
                            <a:pt x="380748" y="837819"/>
                            <a:pt x="382463" y="834009"/>
                            <a:pt x="383320" y="832199"/>
                          </a:cubicBezTo>
                          <a:cubicBezTo>
                            <a:pt x="384273" y="830199"/>
                            <a:pt x="385987" y="826389"/>
                            <a:pt x="386178" y="824960"/>
                          </a:cubicBezTo>
                          <a:cubicBezTo>
                            <a:pt x="386273" y="824008"/>
                            <a:pt x="386178" y="823817"/>
                            <a:pt x="387226" y="821912"/>
                          </a:cubicBezTo>
                          <a:cubicBezTo>
                            <a:pt x="387797" y="820865"/>
                            <a:pt x="388464" y="819912"/>
                            <a:pt x="388845" y="819626"/>
                          </a:cubicBezTo>
                          <a:cubicBezTo>
                            <a:pt x="389416" y="819341"/>
                            <a:pt x="389512" y="818864"/>
                            <a:pt x="390178" y="817340"/>
                          </a:cubicBezTo>
                          <a:cubicBezTo>
                            <a:pt x="391131" y="815245"/>
                            <a:pt x="391607" y="813149"/>
                            <a:pt x="392464" y="810863"/>
                          </a:cubicBezTo>
                          <a:cubicBezTo>
                            <a:pt x="393321" y="808673"/>
                            <a:pt x="394369" y="806291"/>
                            <a:pt x="395417" y="804101"/>
                          </a:cubicBezTo>
                          <a:cubicBezTo>
                            <a:pt x="396084" y="802767"/>
                            <a:pt x="397417" y="800957"/>
                            <a:pt x="397798" y="800005"/>
                          </a:cubicBezTo>
                          <a:cubicBezTo>
                            <a:pt x="397989" y="799433"/>
                            <a:pt x="397417" y="800100"/>
                            <a:pt x="397703" y="799529"/>
                          </a:cubicBezTo>
                          <a:lnTo>
                            <a:pt x="398465" y="797719"/>
                          </a:lnTo>
                          <a:lnTo>
                            <a:pt x="402180" y="788861"/>
                          </a:lnTo>
                          <a:cubicBezTo>
                            <a:pt x="403418" y="785908"/>
                            <a:pt x="405990" y="779717"/>
                            <a:pt x="405133" y="779336"/>
                          </a:cubicBezTo>
                          <a:cubicBezTo>
                            <a:pt x="405799" y="779621"/>
                            <a:pt x="408180" y="773430"/>
                            <a:pt x="409133" y="770954"/>
                          </a:cubicBezTo>
                          <a:cubicBezTo>
                            <a:pt x="410276" y="767429"/>
                            <a:pt x="409895" y="766858"/>
                            <a:pt x="411133" y="763619"/>
                          </a:cubicBezTo>
                          <a:cubicBezTo>
                            <a:pt x="411610" y="762286"/>
                            <a:pt x="411800" y="763429"/>
                            <a:pt x="412467" y="762095"/>
                          </a:cubicBezTo>
                          <a:cubicBezTo>
                            <a:pt x="413038" y="760857"/>
                            <a:pt x="413610" y="759143"/>
                            <a:pt x="414086" y="757714"/>
                          </a:cubicBezTo>
                          <a:cubicBezTo>
                            <a:pt x="414658" y="755904"/>
                            <a:pt x="415229" y="753904"/>
                            <a:pt x="415420" y="752285"/>
                          </a:cubicBezTo>
                          <a:cubicBezTo>
                            <a:pt x="415610" y="751237"/>
                            <a:pt x="415038" y="751618"/>
                            <a:pt x="414848" y="751523"/>
                          </a:cubicBezTo>
                          <a:cubicBezTo>
                            <a:pt x="415801" y="751904"/>
                            <a:pt x="416372" y="747236"/>
                            <a:pt x="416944" y="745141"/>
                          </a:cubicBezTo>
                          <a:cubicBezTo>
                            <a:pt x="417705" y="742569"/>
                            <a:pt x="418372" y="746189"/>
                            <a:pt x="419229" y="742379"/>
                          </a:cubicBezTo>
                          <a:cubicBezTo>
                            <a:pt x="420277" y="737807"/>
                            <a:pt x="418468" y="739331"/>
                            <a:pt x="418277" y="737521"/>
                          </a:cubicBezTo>
                          <a:cubicBezTo>
                            <a:pt x="418182" y="736092"/>
                            <a:pt x="420468" y="732473"/>
                            <a:pt x="420563" y="732758"/>
                          </a:cubicBezTo>
                          <a:cubicBezTo>
                            <a:pt x="420468" y="731901"/>
                            <a:pt x="420087" y="732568"/>
                            <a:pt x="420563" y="730091"/>
                          </a:cubicBezTo>
                          <a:cubicBezTo>
                            <a:pt x="420753" y="729425"/>
                            <a:pt x="421230" y="727615"/>
                            <a:pt x="421230" y="727043"/>
                          </a:cubicBezTo>
                          <a:cubicBezTo>
                            <a:pt x="421230" y="726377"/>
                            <a:pt x="420849" y="726948"/>
                            <a:pt x="420753" y="726281"/>
                          </a:cubicBezTo>
                          <a:cubicBezTo>
                            <a:pt x="420753" y="725519"/>
                            <a:pt x="421135" y="723805"/>
                            <a:pt x="421420" y="722757"/>
                          </a:cubicBezTo>
                          <a:cubicBezTo>
                            <a:pt x="421896" y="723043"/>
                            <a:pt x="422278" y="722757"/>
                            <a:pt x="422754" y="719995"/>
                          </a:cubicBezTo>
                          <a:cubicBezTo>
                            <a:pt x="423420" y="716280"/>
                            <a:pt x="423230" y="715518"/>
                            <a:pt x="424183" y="715328"/>
                          </a:cubicBezTo>
                          <a:cubicBezTo>
                            <a:pt x="424468" y="715232"/>
                            <a:pt x="425421" y="710279"/>
                            <a:pt x="425326" y="709708"/>
                          </a:cubicBezTo>
                          <a:cubicBezTo>
                            <a:pt x="425135" y="708946"/>
                            <a:pt x="424754" y="710470"/>
                            <a:pt x="425040" y="708184"/>
                          </a:cubicBezTo>
                          <a:cubicBezTo>
                            <a:pt x="425421" y="705707"/>
                            <a:pt x="425992" y="702945"/>
                            <a:pt x="426564" y="700469"/>
                          </a:cubicBezTo>
                          <a:cubicBezTo>
                            <a:pt x="427135" y="697897"/>
                            <a:pt x="427516" y="697611"/>
                            <a:pt x="428088" y="695325"/>
                          </a:cubicBezTo>
                          <a:cubicBezTo>
                            <a:pt x="428564" y="693325"/>
                            <a:pt x="429040" y="689991"/>
                            <a:pt x="428945" y="688181"/>
                          </a:cubicBezTo>
                          <a:cubicBezTo>
                            <a:pt x="428754" y="685705"/>
                            <a:pt x="430469" y="680371"/>
                            <a:pt x="430374" y="680752"/>
                          </a:cubicBezTo>
                          <a:cubicBezTo>
                            <a:pt x="429993" y="677704"/>
                            <a:pt x="428754" y="683705"/>
                            <a:pt x="428373" y="683609"/>
                          </a:cubicBezTo>
                          <a:cubicBezTo>
                            <a:pt x="428278" y="683609"/>
                            <a:pt x="428659" y="680371"/>
                            <a:pt x="428850" y="680276"/>
                          </a:cubicBezTo>
                          <a:cubicBezTo>
                            <a:pt x="429326" y="680085"/>
                            <a:pt x="429421" y="676656"/>
                            <a:pt x="429326" y="674942"/>
                          </a:cubicBezTo>
                          <a:cubicBezTo>
                            <a:pt x="429231" y="671227"/>
                            <a:pt x="429897" y="672941"/>
                            <a:pt x="430564" y="670941"/>
                          </a:cubicBezTo>
                          <a:cubicBezTo>
                            <a:pt x="431040" y="669608"/>
                            <a:pt x="430469" y="669131"/>
                            <a:pt x="430374" y="668655"/>
                          </a:cubicBezTo>
                          <a:cubicBezTo>
                            <a:pt x="429897" y="668560"/>
                            <a:pt x="430183" y="665893"/>
                            <a:pt x="430278" y="664559"/>
                          </a:cubicBezTo>
                          <a:cubicBezTo>
                            <a:pt x="430564" y="660749"/>
                            <a:pt x="430660" y="660083"/>
                            <a:pt x="429993" y="656844"/>
                          </a:cubicBezTo>
                          <a:cubicBezTo>
                            <a:pt x="429993" y="656558"/>
                            <a:pt x="429612" y="654082"/>
                            <a:pt x="429707" y="653606"/>
                          </a:cubicBezTo>
                          <a:cubicBezTo>
                            <a:pt x="429897" y="652558"/>
                            <a:pt x="430945" y="657225"/>
                            <a:pt x="431136" y="653415"/>
                          </a:cubicBezTo>
                          <a:cubicBezTo>
                            <a:pt x="431231" y="649605"/>
                            <a:pt x="431421" y="645128"/>
                            <a:pt x="431040" y="641223"/>
                          </a:cubicBezTo>
                          <a:cubicBezTo>
                            <a:pt x="431040" y="641699"/>
                            <a:pt x="431326" y="644652"/>
                            <a:pt x="430850" y="644462"/>
                          </a:cubicBezTo>
                          <a:cubicBezTo>
                            <a:pt x="430755" y="644366"/>
                            <a:pt x="430469" y="638270"/>
                            <a:pt x="429993" y="638270"/>
                          </a:cubicBezTo>
                          <a:cubicBezTo>
                            <a:pt x="430183" y="638270"/>
                            <a:pt x="429897" y="643128"/>
                            <a:pt x="429802" y="641985"/>
                          </a:cubicBezTo>
                          <a:cubicBezTo>
                            <a:pt x="429421" y="639223"/>
                            <a:pt x="428278" y="635318"/>
                            <a:pt x="429326" y="635318"/>
                          </a:cubicBezTo>
                          <a:cubicBezTo>
                            <a:pt x="429612" y="635984"/>
                            <a:pt x="430183" y="637223"/>
                            <a:pt x="430088" y="635032"/>
                          </a:cubicBezTo>
                          <a:cubicBezTo>
                            <a:pt x="429993" y="631793"/>
                            <a:pt x="429802" y="627126"/>
                            <a:pt x="429231" y="623983"/>
                          </a:cubicBezTo>
                          <a:cubicBezTo>
                            <a:pt x="428754" y="621506"/>
                            <a:pt x="428373" y="623888"/>
                            <a:pt x="427993" y="623602"/>
                          </a:cubicBezTo>
                          <a:cubicBezTo>
                            <a:pt x="427707" y="621887"/>
                            <a:pt x="427230" y="615791"/>
                            <a:pt x="427516" y="614934"/>
                          </a:cubicBezTo>
                          <a:cubicBezTo>
                            <a:pt x="427707" y="614077"/>
                            <a:pt x="428659" y="619220"/>
                            <a:pt x="428754" y="619792"/>
                          </a:cubicBezTo>
                          <a:cubicBezTo>
                            <a:pt x="428373" y="617506"/>
                            <a:pt x="427421" y="612648"/>
                            <a:pt x="427612" y="610743"/>
                          </a:cubicBezTo>
                          <a:cubicBezTo>
                            <a:pt x="427707" y="609314"/>
                            <a:pt x="428564" y="609791"/>
                            <a:pt x="428945" y="609791"/>
                          </a:cubicBezTo>
                          <a:cubicBezTo>
                            <a:pt x="427993" y="608267"/>
                            <a:pt x="427230" y="607219"/>
                            <a:pt x="426183" y="604838"/>
                          </a:cubicBezTo>
                          <a:cubicBezTo>
                            <a:pt x="425611" y="603599"/>
                            <a:pt x="425326" y="601218"/>
                            <a:pt x="424754" y="599599"/>
                          </a:cubicBezTo>
                          <a:cubicBezTo>
                            <a:pt x="424468" y="598742"/>
                            <a:pt x="423516" y="597503"/>
                            <a:pt x="423706" y="596170"/>
                          </a:cubicBezTo>
                          <a:cubicBezTo>
                            <a:pt x="423897" y="594551"/>
                            <a:pt x="425230" y="597884"/>
                            <a:pt x="425516" y="596741"/>
                          </a:cubicBezTo>
                          <a:cubicBezTo>
                            <a:pt x="425802" y="595789"/>
                            <a:pt x="424659" y="592836"/>
                            <a:pt x="424278" y="591788"/>
                          </a:cubicBezTo>
                          <a:cubicBezTo>
                            <a:pt x="423802" y="590455"/>
                            <a:pt x="423516" y="590550"/>
                            <a:pt x="423039" y="588740"/>
                          </a:cubicBezTo>
                          <a:cubicBezTo>
                            <a:pt x="422563" y="586740"/>
                            <a:pt x="422087" y="584740"/>
                            <a:pt x="421706" y="582740"/>
                          </a:cubicBezTo>
                          <a:cubicBezTo>
                            <a:pt x="420658" y="578072"/>
                            <a:pt x="418944" y="571405"/>
                            <a:pt x="417325" y="567119"/>
                          </a:cubicBezTo>
                          <a:cubicBezTo>
                            <a:pt x="416944" y="566071"/>
                            <a:pt x="416467" y="565976"/>
                            <a:pt x="416277" y="564547"/>
                          </a:cubicBezTo>
                          <a:cubicBezTo>
                            <a:pt x="415991" y="562737"/>
                            <a:pt x="416372" y="562356"/>
                            <a:pt x="416086" y="560451"/>
                          </a:cubicBezTo>
                          <a:cubicBezTo>
                            <a:pt x="415610" y="556546"/>
                            <a:pt x="413514" y="550640"/>
                            <a:pt x="411990" y="546926"/>
                          </a:cubicBezTo>
                          <a:cubicBezTo>
                            <a:pt x="411610" y="546164"/>
                            <a:pt x="410562" y="544830"/>
                            <a:pt x="410467" y="544354"/>
                          </a:cubicBezTo>
                          <a:cubicBezTo>
                            <a:pt x="410086" y="542735"/>
                            <a:pt x="411419" y="543973"/>
                            <a:pt x="410562" y="541496"/>
                          </a:cubicBezTo>
                          <a:cubicBezTo>
                            <a:pt x="410562" y="541496"/>
                            <a:pt x="409704" y="541020"/>
                            <a:pt x="409038" y="539115"/>
                          </a:cubicBezTo>
                          <a:cubicBezTo>
                            <a:pt x="408562" y="537782"/>
                            <a:pt x="408085" y="536162"/>
                            <a:pt x="407609" y="535972"/>
                          </a:cubicBezTo>
                          <a:cubicBezTo>
                            <a:pt x="406656" y="535591"/>
                            <a:pt x="406371" y="534924"/>
                            <a:pt x="404942" y="532638"/>
                          </a:cubicBezTo>
                          <a:cubicBezTo>
                            <a:pt x="404847" y="531876"/>
                            <a:pt x="405228" y="529209"/>
                            <a:pt x="405513" y="530162"/>
                          </a:cubicBezTo>
                          <a:cubicBezTo>
                            <a:pt x="405704" y="530924"/>
                            <a:pt x="406085" y="532638"/>
                            <a:pt x="406942" y="533781"/>
                          </a:cubicBezTo>
                          <a:cubicBezTo>
                            <a:pt x="407514" y="534543"/>
                            <a:pt x="407323" y="533781"/>
                            <a:pt x="407037" y="532829"/>
                          </a:cubicBezTo>
                          <a:cubicBezTo>
                            <a:pt x="406466" y="531114"/>
                            <a:pt x="403894" y="526447"/>
                            <a:pt x="403989" y="524923"/>
                          </a:cubicBezTo>
                          <a:cubicBezTo>
                            <a:pt x="403989" y="523780"/>
                            <a:pt x="399989" y="514922"/>
                            <a:pt x="398370" y="512159"/>
                          </a:cubicBezTo>
                          <a:cubicBezTo>
                            <a:pt x="397703" y="512445"/>
                            <a:pt x="398655" y="514160"/>
                            <a:pt x="398084" y="514350"/>
                          </a:cubicBezTo>
                          <a:cubicBezTo>
                            <a:pt x="397131" y="512350"/>
                            <a:pt x="397036" y="510350"/>
                            <a:pt x="396465" y="509492"/>
                          </a:cubicBezTo>
                          <a:cubicBezTo>
                            <a:pt x="395512" y="507873"/>
                            <a:pt x="394369" y="506825"/>
                            <a:pt x="393417" y="505682"/>
                          </a:cubicBezTo>
                          <a:cubicBezTo>
                            <a:pt x="393607" y="504730"/>
                            <a:pt x="391131" y="493871"/>
                            <a:pt x="389607" y="494538"/>
                          </a:cubicBezTo>
                          <a:cubicBezTo>
                            <a:pt x="390178" y="495681"/>
                            <a:pt x="390559" y="495967"/>
                            <a:pt x="390845" y="496443"/>
                          </a:cubicBezTo>
                          <a:cubicBezTo>
                            <a:pt x="391417" y="497300"/>
                            <a:pt x="389893" y="496443"/>
                            <a:pt x="389607" y="496062"/>
                          </a:cubicBezTo>
                          <a:cubicBezTo>
                            <a:pt x="388940" y="495395"/>
                            <a:pt x="388083" y="493967"/>
                            <a:pt x="387416" y="492728"/>
                          </a:cubicBezTo>
                          <a:cubicBezTo>
                            <a:pt x="385797" y="489680"/>
                            <a:pt x="388654" y="492538"/>
                            <a:pt x="386845" y="488918"/>
                          </a:cubicBezTo>
                          <a:cubicBezTo>
                            <a:pt x="385987" y="487299"/>
                            <a:pt x="384654" y="484918"/>
                            <a:pt x="383701" y="483489"/>
                          </a:cubicBezTo>
                          <a:cubicBezTo>
                            <a:pt x="382463" y="481679"/>
                            <a:pt x="382749" y="483299"/>
                            <a:pt x="381129" y="480632"/>
                          </a:cubicBezTo>
                          <a:cubicBezTo>
                            <a:pt x="379891" y="478917"/>
                            <a:pt x="379129" y="477869"/>
                            <a:pt x="379605" y="477584"/>
                          </a:cubicBezTo>
                          <a:cubicBezTo>
                            <a:pt x="379891" y="477774"/>
                            <a:pt x="380748" y="478536"/>
                            <a:pt x="380748" y="478250"/>
                          </a:cubicBezTo>
                          <a:cubicBezTo>
                            <a:pt x="380748" y="477869"/>
                            <a:pt x="374176" y="471488"/>
                            <a:pt x="373890" y="469964"/>
                          </a:cubicBezTo>
                          <a:cubicBezTo>
                            <a:pt x="373700" y="468725"/>
                            <a:pt x="374557" y="469202"/>
                            <a:pt x="372652" y="466249"/>
                          </a:cubicBezTo>
                          <a:cubicBezTo>
                            <a:pt x="372271" y="465487"/>
                            <a:pt x="369795" y="462629"/>
                            <a:pt x="369319" y="462153"/>
                          </a:cubicBezTo>
                          <a:cubicBezTo>
                            <a:pt x="369890" y="462534"/>
                            <a:pt x="372938" y="468821"/>
                            <a:pt x="371128" y="466154"/>
                          </a:cubicBezTo>
                          <a:cubicBezTo>
                            <a:pt x="369604" y="463963"/>
                            <a:pt x="368176" y="461963"/>
                            <a:pt x="366461" y="459867"/>
                          </a:cubicBezTo>
                          <a:lnTo>
                            <a:pt x="363794" y="456533"/>
                          </a:lnTo>
                          <a:cubicBezTo>
                            <a:pt x="363318" y="455771"/>
                            <a:pt x="362937" y="455486"/>
                            <a:pt x="362746" y="455581"/>
                          </a:cubicBezTo>
                          <a:cubicBezTo>
                            <a:pt x="361984" y="454724"/>
                            <a:pt x="364080" y="455771"/>
                            <a:pt x="364080" y="455581"/>
                          </a:cubicBezTo>
                          <a:cubicBezTo>
                            <a:pt x="364080" y="454914"/>
                            <a:pt x="362079" y="453200"/>
                            <a:pt x="361698" y="452819"/>
                          </a:cubicBezTo>
                          <a:cubicBezTo>
                            <a:pt x="361032" y="452438"/>
                            <a:pt x="359794" y="451485"/>
                            <a:pt x="358841" y="450152"/>
                          </a:cubicBezTo>
                          <a:cubicBezTo>
                            <a:pt x="357984" y="448913"/>
                            <a:pt x="359127" y="449485"/>
                            <a:pt x="358841" y="448913"/>
                          </a:cubicBezTo>
                          <a:cubicBezTo>
                            <a:pt x="359127" y="449866"/>
                            <a:pt x="354745" y="446056"/>
                            <a:pt x="353697" y="445103"/>
                          </a:cubicBezTo>
                          <a:cubicBezTo>
                            <a:pt x="352650" y="444056"/>
                            <a:pt x="351316" y="442817"/>
                            <a:pt x="350364" y="441674"/>
                          </a:cubicBezTo>
                          <a:cubicBezTo>
                            <a:pt x="349506" y="440627"/>
                            <a:pt x="350269" y="441008"/>
                            <a:pt x="349316" y="439865"/>
                          </a:cubicBezTo>
                          <a:cubicBezTo>
                            <a:pt x="348649" y="438817"/>
                            <a:pt x="344935" y="435102"/>
                            <a:pt x="344458" y="435293"/>
                          </a:cubicBezTo>
                          <a:cubicBezTo>
                            <a:pt x="344077" y="435483"/>
                            <a:pt x="343696" y="435293"/>
                            <a:pt x="342172" y="433959"/>
                          </a:cubicBezTo>
                          <a:cubicBezTo>
                            <a:pt x="342172" y="433959"/>
                            <a:pt x="339981" y="432054"/>
                            <a:pt x="340077" y="431959"/>
                          </a:cubicBezTo>
                          <a:cubicBezTo>
                            <a:pt x="340172" y="431864"/>
                            <a:pt x="344744" y="434816"/>
                            <a:pt x="342268" y="432245"/>
                          </a:cubicBezTo>
                          <a:cubicBezTo>
                            <a:pt x="340172" y="430149"/>
                            <a:pt x="338743" y="429959"/>
                            <a:pt x="336743" y="427673"/>
                          </a:cubicBezTo>
                          <a:cubicBezTo>
                            <a:pt x="334552" y="425006"/>
                            <a:pt x="332552" y="423958"/>
                            <a:pt x="330076" y="422529"/>
                          </a:cubicBezTo>
                          <a:cubicBezTo>
                            <a:pt x="328266" y="421386"/>
                            <a:pt x="328742" y="421577"/>
                            <a:pt x="327885" y="420719"/>
                          </a:cubicBezTo>
                          <a:cubicBezTo>
                            <a:pt x="327218" y="420053"/>
                            <a:pt x="325694" y="419195"/>
                            <a:pt x="324932" y="418624"/>
                          </a:cubicBezTo>
                          <a:cubicBezTo>
                            <a:pt x="323884" y="418338"/>
                            <a:pt x="320646" y="416433"/>
                            <a:pt x="320265" y="415195"/>
                          </a:cubicBezTo>
                          <a:cubicBezTo>
                            <a:pt x="320170" y="414909"/>
                            <a:pt x="319884" y="412718"/>
                            <a:pt x="317788" y="412242"/>
                          </a:cubicBezTo>
                          <a:cubicBezTo>
                            <a:pt x="316740" y="411956"/>
                            <a:pt x="316740" y="412337"/>
                            <a:pt x="314645" y="410813"/>
                          </a:cubicBezTo>
                          <a:cubicBezTo>
                            <a:pt x="313502" y="409956"/>
                            <a:pt x="314550" y="410147"/>
                            <a:pt x="314073" y="409670"/>
                          </a:cubicBezTo>
                          <a:cubicBezTo>
                            <a:pt x="313597" y="409099"/>
                            <a:pt x="312073" y="408051"/>
                            <a:pt x="311216" y="407480"/>
                          </a:cubicBezTo>
                          <a:lnTo>
                            <a:pt x="310740" y="408146"/>
                          </a:lnTo>
                          <a:cubicBezTo>
                            <a:pt x="311406" y="408813"/>
                            <a:pt x="312645" y="409766"/>
                            <a:pt x="312740" y="410242"/>
                          </a:cubicBezTo>
                          <a:cubicBezTo>
                            <a:pt x="313026" y="411004"/>
                            <a:pt x="309216" y="408146"/>
                            <a:pt x="308644" y="407765"/>
                          </a:cubicBezTo>
                          <a:cubicBezTo>
                            <a:pt x="305977" y="405860"/>
                            <a:pt x="307596" y="406432"/>
                            <a:pt x="305406" y="404527"/>
                          </a:cubicBezTo>
                          <a:cubicBezTo>
                            <a:pt x="305025" y="404146"/>
                            <a:pt x="301691" y="401479"/>
                            <a:pt x="301215" y="401384"/>
                          </a:cubicBezTo>
                          <a:cubicBezTo>
                            <a:pt x="300072" y="401098"/>
                            <a:pt x="301024" y="402050"/>
                            <a:pt x="298548" y="400526"/>
                          </a:cubicBezTo>
                          <a:cubicBezTo>
                            <a:pt x="297310" y="399764"/>
                            <a:pt x="296167" y="398907"/>
                            <a:pt x="295500" y="398717"/>
                          </a:cubicBezTo>
                          <a:cubicBezTo>
                            <a:pt x="293880" y="398431"/>
                            <a:pt x="286451" y="393192"/>
                            <a:pt x="284355" y="392144"/>
                          </a:cubicBezTo>
                          <a:cubicBezTo>
                            <a:pt x="282260" y="390906"/>
                            <a:pt x="282736" y="391001"/>
                            <a:pt x="282260" y="390335"/>
                          </a:cubicBezTo>
                          <a:cubicBezTo>
                            <a:pt x="281784" y="389668"/>
                            <a:pt x="278545" y="387953"/>
                            <a:pt x="277402" y="387287"/>
                          </a:cubicBezTo>
                          <a:cubicBezTo>
                            <a:pt x="275973" y="386239"/>
                            <a:pt x="273306" y="384620"/>
                            <a:pt x="272259" y="384620"/>
                          </a:cubicBezTo>
                          <a:cubicBezTo>
                            <a:pt x="271592" y="384620"/>
                            <a:pt x="270544" y="383858"/>
                            <a:pt x="269115" y="383096"/>
                          </a:cubicBezTo>
                          <a:cubicBezTo>
                            <a:pt x="268163" y="382619"/>
                            <a:pt x="267782" y="382715"/>
                            <a:pt x="266448" y="382143"/>
                          </a:cubicBezTo>
                          <a:cubicBezTo>
                            <a:pt x="264258" y="381095"/>
                            <a:pt x="262924" y="380238"/>
                            <a:pt x="260924" y="379190"/>
                          </a:cubicBezTo>
                          <a:cubicBezTo>
                            <a:pt x="258638" y="377952"/>
                            <a:pt x="252352" y="376619"/>
                            <a:pt x="254066" y="377857"/>
                          </a:cubicBezTo>
                          <a:cubicBezTo>
                            <a:pt x="253876" y="377762"/>
                            <a:pt x="256447" y="378905"/>
                            <a:pt x="256828" y="379095"/>
                          </a:cubicBezTo>
                          <a:cubicBezTo>
                            <a:pt x="258162" y="379857"/>
                            <a:pt x="259495" y="380619"/>
                            <a:pt x="260353" y="381381"/>
                          </a:cubicBezTo>
                          <a:cubicBezTo>
                            <a:pt x="263115" y="383191"/>
                            <a:pt x="266258" y="385000"/>
                            <a:pt x="269496" y="386620"/>
                          </a:cubicBezTo>
                          <a:cubicBezTo>
                            <a:pt x="271687" y="387763"/>
                            <a:pt x="270068" y="385763"/>
                            <a:pt x="273116" y="387287"/>
                          </a:cubicBezTo>
                          <a:cubicBezTo>
                            <a:pt x="275116" y="388334"/>
                            <a:pt x="276450" y="389287"/>
                            <a:pt x="277783" y="390335"/>
                          </a:cubicBezTo>
                          <a:cubicBezTo>
                            <a:pt x="277593" y="390620"/>
                            <a:pt x="277783" y="390811"/>
                            <a:pt x="279212" y="391668"/>
                          </a:cubicBezTo>
                          <a:cubicBezTo>
                            <a:pt x="281784" y="393097"/>
                            <a:pt x="280450" y="392335"/>
                            <a:pt x="281403" y="392240"/>
                          </a:cubicBezTo>
                          <a:cubicBezTo>
                            <a:pt x="281879" y="392240"/>
                            <a:pt x="283784" y="393192"/>
                            <a:pt x="284451" y="393764"/>
                          </a:cubicBezTo>
                          <a:cubicBezTo>
                            <a:pt x="285975" y="395097"/>
                            <a:pt x="282451" y="393954"/>
                            <a:pt x="286261" y="396145"/>
                          </a:cubicBezTo>
                          <a:cubicBezTo>
                            <a:pt x="287594" y="397002"/>
                            <a:pt x="290833" y="398621"/>
                            <a:pt x="291118" y="398240"/>
                          </a:cubicBezTo>
                          <a:cubicBezTo>
                            <a:pt x="291880" y="398621"/>
                            <a:pt x="292928" y="399383"/>
                            <a:pt x="293690" y="399860"/>
                          </a:cubicBezTo>
                          <a:cubicBezTo>
                            <a:pt x="294643" y="400431"/>
                            <a:pt x="302072" y="404241"/>
                            <a:pt x="302453" y="404622"/>
                          </a:cubicBezTo>
                          <a:cubicBezTo>
                            <a:pt x="303501" y="405670"/>
                            <a:pt x="298262" y="403289"/>
                            <a:pt x="298167" y="403479"/>
                          </a:cubicBezTo>
                          <a:cubicBezTo>
                            <a:pt x="298453" y="403098"/>
                            <a:pt x="307120" y="408623"/>
                            <a:pt x="308263" y="409289"/>
                          </a:cubicBezTo>
                          <a:cubicBezTo>
                            <a:pt x="309978" y="410051"/>
                            <a:pt x="311026" y="411004"/>
                            <a:pt x="312264" y="412337"/>
                          </a:cubicBezTo>
                          <a:cubicBezTo>
                            <a:pt x="314264" y="414433"/>
                            <a:pt x="314359" y="413861"/>
                            <a:pt x="315883" y="414909"/>
                          </a:cubicBezTo>
                          <a:cubicBezTo>
                            <a:pt x="317598" y="416147"/>
                            <a:pt x="318074" y="416433"/>
                            <a:pt x="319027" y="417576"/>
                          </a:cubicBezTo>
                          <a:cubicBezTo>
                            <a:pt x="319408" y="417957"/>
                            <a:pt x="319788" y="418338"/>
                            <a:pt x="320360" y="418814"/>
                          </a:cubicBezTo>
                          <a:cubicBezTo>
                            <a:pt x="321503" y="419672"/>
                            <a:pt x="322646" y="420053"/>
                            <a:pt x="321884" y="419100"/>
                          </a:cubicBezTo>
                          <a:cubicBezTo>
                            <a:pt x="321598" y="418529"/>
                            <a:pt x="321694" y="417957"/>
                            <a:pt x="323313" y="419481"/>
                          </a:cubicBezTo>
                          <a:cubicBezTo>
                            <a:pt x="324742" y="420815"/>
                            <a:pt x="324646" y="421386"/>
                            <a:pt x="326075" y="422815"/>
                          </a:cubicBezTo>
                          <a:cubicBezTo>
                            <a:pt x="327504" y="424244"/>
                            <a:pt x="329504" y="425482"/>
                            <a:pt x="331028" y="426434"/>
                          </a:cubicBezTo>
                          <a:cubicBezTo>
                            <a:pt x="332266" y="427387"/>
                            <a:pt x="333314" y="428435"/>
                            <a:pt x="334171" y="429482"/>
                          </a:cubicBezTo>
                          <a:cubicBezTo>
                            <a:pt x="334362" y="429863"/>
                            <a:pt x="334647" y="430244"/>
                            <a:pt x="335124" y="430721"/>
                          </a:cubicBezTo>
                          <a:cubicBezTo>
                            <a:pt x="336934" y="432435"/>
                            <a:pt x="336743" y="431673"/>
                            <a:pt x="338648" y="433388"/>
                          </a:cubicBezTo>
                          <a:cubicBezTo>
                            <a:pt x="339886" y="434531"/>
                            <a:pt x="340553" y="435388"/>
                            <a:pt x="341696" y="436531"/>
                          </a:cubicBezTo>
                          <a:cubicBezTo>
                            <a:pt x="344458" y="439103"/>
                            <a:pt x="347792" y="442532"/>
                            <a:pt x="350364" y="444532"/>
                          </a:cubicBezTo>
                          <a:cubicBezTo>
                            <a:pt x="352078" y="445961"/>
                            <a:pt x="352554" y="446342"/>
                            <a:pt x="352078" y="446723"/>
                          </a:cubicBezTo>
                          <a:cubicBezTo>
                            <a:pt x="350459" y="445580"/>
                            <a:pt x="352269" y="447485"/>
                            <a:pt x="353221" y="448532"/>
                          </a:cubicBezTo>
                          <a:cubicBezTo>
                            <a:pt x="354555" y="450056"/>
                            <a:pt x="356364" y="451866"/>
                            <a:pt x="357698" y="453295"/>
                          </a:cubicBezTo>
                          <a:cubicBezTo>
                            <a:pt x="358746" y="454343"/>
                            <a:pt x="359794" y="455105"/>
                            <a:pt x="361032" y="457010"/>
                          </a:cubicBezTo>
                          <a:cubicBezTo>
                            <a:pt x="360460" y="457391"/>
                            <a:pt x="363985" y="461582"/>
                            <a:pt x="365223" y="462820"/>
                          </a:cubicBezTo>
                          <a:cubicBezTo>
                            <a:pt x="366461" y="464153"/>
                            <a:pt x="368842" y="465582"/>
                            <a:pt x="369128" y="466344"/>
                          </a:cubicBezTo>
                          <a:cubicBezTo>
                            <a:pt x="369700" y="468249"/>
                            <a:pt x="369795" y="468821"/>
                            <a:pt x="371795" y="471869"/>
                          </a:cubicBezTo>
                          <a:cubicBezTo>
                            <a:pt x="374557" y="476250"/>
                            <a:pt x="377891" y="480632"/>
                            <a:pt x="380558" y="485013"/>
                          </a:cubicBezTo>
                          <a:cubicBezTo>
                            <a:pt x="381511" y="486537"/>
                            <a:pt x="382558" y="488156"/>
                            <a:pt x="383511" y="489775"/>
                          </a:cubicBezTo>
                          <a:cubicBezTo>
                            <a:pt x="384082" y="490728"/>
                            <a:pt x="384844" y="491300"/>
                            <a:pt x="385320" y="492157"/>
                          </a:cubicBezTo>
                          <a:cubicBezTo>
                            <a:pt x="386083" y="493395"/>
                            <a:pt x="386178" y="494824"/>
                            <a:pt x="386559" y="495872"/>
                          </a:cubicBezTo>
                          <a:cubicBezTo>
                            <a:pt x="387035" y="497300"/>
                            <a:pt x="387987" y="498824"/>
                            <a:pt x="388654" y="500539"/>
                          </a:cubicBezTo>
                          <a:cubicBezTo>
                            <a:pt x="389607" y="502730"/>
                            <a:pt x="390654" y="504635"/>
                            <a:pt x="391226" y="504444"/>
                          </a:cubicBezTo>
                          <a:cubicBezTo>
                            <a:pt x="390845" y="504635"/>
                            <a:pt x="393798" y="509207"/>
                            <a:pt x="394464" y="510254"/>
                          </a:cubicBezTo>
                          <a:cubicBezTo>
                            <a:pt x="394845" y="510826"/>
                            <a:pt x="395417" y="513779"/>
                            <a:pt x="395988" y="515112"/>
                          </a:cubicBezTo>
                          <a:cubicBezTo>
                            <a:pt x="396846" y="517017"/>
                            <a:pt x="397703" y="519494"/>
                            <a:pt x="398560" y="521303"/>
                          </a:cubicBezTo>
                          <a:cubicBezTo>
                            <a:pt x="399418" y="523018"/>
                            <a:pt x="399608" y="522065"/>
                            <a:pt x="399894" y="521970"/>
                          </a:cubicBezTo>
                          <a:cubicBezTo>
                            <a:pt x="400275" y="522827"/>
                            <a:pt x="401037" y="524732"/>
                            <a:pt x="401322" y="525590"/>
                          </a:cubicBezTo>
                          <a:cubicBezTo>
                            <a:pt x="401132" y="525494"/>
                            <a:pt x="401037" y="525685"/>
                            <a:pt x="401037" y="525971"/>
                          </a:cubicBezTo>
                          <a:cubicBezTo>
                            <a:pt x="401132" y="526542"/>
                            <a:pt x="401894" y="528257"/>
                            <a:pt x="402180" y="528923"/>
                          </a:cubicBezTo>
                          <a:cubicBezTo>
                            <a:pt x="402465" y="529590"/>
                            <a:pt x="402275" y="530066"/>
                            <a:pt x="402561" y="531114"/>
                          </a:cubicBezTo>
                          <a:cubicBezTo>
                            <a:pt x="402942" y="532257"/>
                            <a:pt x="403513" y="533591"/>
                            <a:pt x="403989" y="534734"/>
                          </a:cubicBezTo>
                          <a:cubicBezTo>
                            <a:pt x="405609" y="538448"/>
                            <a:pt x="406276" y="539877"/>
                            <a:pt x="407800" y="542830"/>
                          </a:cubicBezTo>
                          <a:cubicBezTo>
                            <a:pt x="409609" y="546640"/>
                            <a:pt x="408752" y="545687"/>
                            <a:pt x="408085" y="545878"/>
                          </a:cubicBezTo>
                          <a:cubicBezTo>
                            <a:pt x="408466" y="545783"/>
                            <a:pt x="408943" y="548259"/>
                            <a:pt x="409514" y="549212"/>
                          </a:cubicBezTo>
                          <a:cubicBezTo>
                            <a:pt x="409609" y="549402"/>
                            <a:pt x="410181" y="549402"/>
                            <a:pt x="410276" y="549593"/>
                          </a:cubicBezTo>
                          <a:cubicBezTo>
                            <a:pt x="410847" y="551212"/>
                            <a:pt x="410086" y="551117"/>
                            <a:pt x="410562" y="552545"/>
                          </a:cubicBezTo>
                          <a:cubicBezTo>
                            <a:pt x="411228" y="554546"/>
                            <a:pt x="412181" y="555689"/>
                            <a:pt x="412848" y="557498"/>
                          </a:cubicBezTo>
                          <a:cubicBezTo>
                            <a:pt x="413895" y="560546"/>
                            <a:pt x="412943" y="558737"/>
                            <a:pt x="412467" y="557689"/>
                          </a:cubicBezTo>
                          <a:cubicBezTo>
                            <a:pt x="411610" y="556070"/>
                            <a:pt x="411038" y="556641"/>
                            <a:pt x="411990" y="559213"/>
                          </a:cubicBezTo>
                          <a:cubicBezTo>
                            <a:pt x="412848" y="561689"/>
                            <a:pt x="414086" y="564547"/>
                            <a:pt x="414658" y="564356"/>
                          </a:cubicBezTo>
                          <a:cubicBezTo>
                            <a:pt x="413134" y="564642"/>
                            <a:pt x="419229" y="581406"/>
                            <a:pt x="418087" y="581597"/>
                          </a:cubicBezTo>
                          <a:cubicBezTo>
                            <a:pt x="418087" y="585026"/>
                            <a:pt x="419706" y="587883"/>
                            <a:pt x="420563" y="591407"/>
                          </a:cubicBezTo>
                          <a:cubicBezTo>
                            <a:pt x="421230" y="594170"/>
                            <a:pt x="421801" y="596837"/>
                            <a:pt x="422373" y="599599"/>
                          </a:cubicBezTo>
                          <a:cubicBezTo>
                            <a:pt x="423135" y="603314"/>
                            <a:pt x="424468" y="606647"/>
                            <a:pt x="424849" y="610076"/>
                          </a:cubicBezTo>
                          <a:cubicBezTo>
                            <a:pt x="425230" y="612839"/>
                            <a:pt x="424945" y="613601"/>
                            <a:pt x="425516" y="617030"/>
                          </a:cubicBezTo>
                          <a:cubicBezTo>
                            <a:pt x="425706" y="618363"/>
                            <a:pt x="425992" y="620459"/>
                            <a:pt x="426373" y="621411"/>
                          </a:cubicBezTo>
                          <a:cubicBezTo>
                            <a:pt x="426564" y="621887"/>
                            <a:pt x="426850" y="621411"/>
                            <a:pt x="427040" y="622554"/>
                          </a:cubicBezTo>
                          <a:cubicBezTo>
                            <a:pt x="427421" y="625221"/>
                            <a:pt x="426564" y="625507"/>
                            <a:pt x="426183" y="625602"/>
                          </a:cubicBezTo>
                          <a:cubicBezTo>
                            <a:pt x="426945" y="625602"/>
                            <a:pt x="428373" y="648367"/>
                            <a:pt x="427802" y="651415"/>
                          </a:cubicBezTo>
                          <a:cubicBezTo>
                            <a:pt x="427707" y="654558"/>
                            <a:pt x="427326" y="658273"/>
                            <a:pt x="427421" y="661226"/>
                          </a:cubicBezTo>
                          <a:cubicBezTo>
                            <a:pt x="427421" y="664083"/>
                            <a:pt x="427326" y="667036"/>
                            <a:pt x="427421" y="669703"/>
                          </a:cubicBezTo>
                          <a:cubicBezTo>
                            <a:pt x="427421" y="670560"/>
                            <a:pt x="428183" y="674084"/>
                            <a:pt x="428278" y="672560"/>
                          </a:cubicBezTo>
                          <a:cubicBezTo>
                            <a:pt x="428088" y="674751"/>
                            <a:pt x="426945" y="673037"/>
                            <a:pt x="427135" y="676561"/>
                          </a:cubicBezTo>
                          <a:cubicBezTo>
                            <a:pt x="427135" y="677037"/>
                            <a:pt x="427516" y="680466"/>
                            <a:pt x="427326" y="681228"/>
                          </a:cubicBezTo>
                          <a:cubicBezTo>
                            <a:pt x="427230" y="681609"/>
                            <a:pt x="426469" y="678466"/>
                            <a:pt x="426373" y="680561"/>
                          </a:cubicBezTo>
                          <a:cubicBezTo>
                            <a:pt x="426183" y="683038"/>
                            <a:pt x="425897" y="687610"/>
                            <a:pt x="426564" y="687800"/>
                          </a:cubicBezTo>
                          <a:cubicBezTo>
                            <a:pt x="426469" y="689420"/>
                            <a:pt x="425516" y="691134"/>
                            <a:pt x="425230" y="691515"/>
                          </a:cubicBezTo>
                          <a:cubicBezTo>
                            <a:pt x="425135" y="691991"/>
                            <a:pt x="423992" y="696659"/>
                            <a:pt x="424087" y="697040"/>
                          </a:cubicBezTo>
                          <a:cubicBezTo>
                            <a:pt x="424278" y="697992"/>
                            <a:pt x="425040" y="697706"/>
                            <a:pt x="424659" y="700373"/>
                          </a:cubicBezTo>
                          <a:cubicBezTo>
                            <a:pt x="424278" y="702374"/>
                            <a:pt x="423802" y="703707"/>
                            <a:pt x="423516" y="705993"/>
                          </a:cubicBezTo>
                          <a:cubicBezTo>
                            <a:pt x="423230" y="708089"/>
                            <a:pt x="423420" y="708470"/>
                            <a:pt x="422944" y="710851"/>
                          </a:cubicBezTo>
                          <a:cubicBezTo>
                            <a:pt x="422373" y="713613"/>
                            <a:pt x="421801" y="714280"/>
                            <a:pt x="421135" y="717137"/>
                          </a:cubicBezTo>
                          <a:cubicBezTo>
                            <a:pt x="420658" y="719042"/>
                            <a:pt x="419992" y="722281"/>
                            <a:pt x="420468" y="722376"/>
                          </a:cubicBezTo>
                          <a:cubicBezTo>
                            <a:pt x="420277" y="722852"/>
                            <a:pt x="418468" y="726948"/>
                            <a:pt x="418753" y="726758"/>
                          </a:cubicBezTo>
                          <a:cubicBezTo>
                            <a:pt x="419039" y="726567"/>
                            <a:pt x="420372" y="724281"/>
                            <a:pt x="419515" y="727520"/>
                          </a:cubicBezTo>
                          <a:cubicBezTo>
                            <a:pt x="419134" y="729139"/>
                            <a:pt x="418563" y="729901"/>
                            <a:pt x="418182" y="731330"/>
                          </a:cubicBezTo>
                          <a:cubicBezTo>
                            <a:pt x="417325" y="734187"/>
                            <a:pt x="415610" y="739807"/>
                            <a:pt x="415801" y="741426"/>
                          </a:cubicBezTo>
                          <a:cubicBezTo>
                            <a:pt x="415705" y="740474"/>
                            <a:pt x="413610" y="745427"/>
                            <a:pt x="413229" y="746665"/>
                          </a:cubicBezTo>
                          <a:cubicBezTo>
                            <a:pt x="413705" y="746855"/>
                            <a:pt x="413134" y="748379"/>
                            <a:pt x="412562" y="750475"/>
                          </a:cubicBezTo>
                          <a:cubicBezTo>
                            <a:pt x="411895" y="752856"/>
                            <a:pt x="412086" y="751713"/>
                            <a:pt x="412181" y="752666"/>
                          </a:cubicBezTo>
                          <a:cubicBezTo>
                            <a:pt x="412276" y="753904"/>
                            <a:pt x="409704" y="759238"/>
                            <a:pt x="409133" y="760952"/>
                          </a:cubicBezTo>
                          <a:cubicBezTo>
                            <a:pt x="408657" y="762191"/>
                            <a:pt x="408943" y="762572"/>
                            <a:pt x="408466" y="764191"/>
                          </a:cubicBezTo>
                          <a:cubicBezTo>
                            <a:pt x="407800" y="766477"/>
                            <a:pt x="407037" y="768858"/>
                            <a:pt x="406085" y="771144"/>
                          </a:cubicBezTo>
                          <a:cubicBezTo>
                            <a:pt x="404466" y="775526"/>
                            <a:pt x="403704" y="777907"/>
                            <a:pt x="403704" y="780288"/>
                          </a:cubicBezTo>
                          <a:cubicBezTo>
                            <a:pt x="403704" y="779526"/>
                            <a:pt x="403894" y="777812"/>
                            <a:pt x="403418" y="778002"/>
                          </a:cubicBezTo>
                          <a:cubicBezTo>
                            <a:pt x="402846" y="778288"/>
                            <a:pt x="402370" y="780860"/>
                            <a:pt x="402370" y="781431"/>
                          </a:cubicBezTo>
                          <a:cubicBezTo>
                            <a:pt x="401989" y="784574"/>
                            <a:pt x="401132" y="786289"/>
                            <a:pt x="399608" y="787622"/>
                          </a:cubicBezTo>
                          <a:cubicBezTo>
                            <a:pt x="398560" y="788575"/>
                            <a:pt x="398846" y="793623"/>
                            <a:pt x="397894" y="793147"/>
                          </a:cubicBezTo>
                          <a:cubicBezTo>
                            <a:pt x="397227" y="792861"/>
                            <a:pt x="394274" y="800100"/>
                            <a:pt x="395131" y="800481"/>
                          </a:cubicBezTo>
                          <a:cubicBezTo>
                            <a:pt x="394750" y="800291"/>
                            <a:pt x="394179" y="801338"/>
                            <a:pt x="393321" y="802577"/>
                          </a:cubicBezTo>
                          <a:cubicBezTo>
                            <a:pt x="392940" y="803243"/>
                            <a:pt x="392655" y="804291"/>
                            <a:pt x="392083" y="805434"/>
                          </a:cubicBezTo>
                          <a:cubicBezTo>
                            <a:pt x="391131" y="807434"/>
                            <a:pt x="390559" y="808196"/>
                            <a:pt x="389607" y="810101"/>
                          </a:cubicBezTo>
                          <a:cubicBezTo>
                            <a:pt x="388654" y="812006"/>
                            <a:pt x="388464" y="813435"/>
                            <a:pt x="387702" y="815054"/>
                          </a:cubicBezTo>
                          <a:cubicBezTo>
                            <a:pt x="386749" y="817055"/>
                            <a:pt x="385702" y="819055"/>
                            <a:pt x="384749" y="820960"/>
                          </a:cubicBezTo>
                          <a:cubicBezTo>
                            <a:pt x="383225" y="823817"/>
                            <a:pt x="381987" y="825818"/>
                            <a:pt x="380558" y="828961"/>
                          </a:cubicBezTo>
                          <a:cubicBezTo>
                            <a:pt x="379891" y="830485"/>
                            <a:pt x="379605" y="832295"/>
                            <a:pt x="379225" y="832961"/>
                          </a:cubicBezTo>
                          <a:cubicBezTo>
                            <a:pt x="378748" y="833914"/>
                            <a:pt x="377796" y="834104"/>
                            <a:pt x="377129" y="835152"/>
                          </a:cubicBezTo>
                          <a:cubicBezTo>
                            <a:pt x="376177" y="836486"/>
                            <a:pt x="376177" y="837819"/>
                            <a:pt x="376081" y="838391"/>
                          </a:cubicBezTo>
                          <a:cubicBezTo>
                            <a:pt x="376081" y="838867"/>
                            <a:pt x="376938" y="839629"/>
                            <a:pt x="375510" y="841439"/>
                          </a:cubicBezTo>
                          <a:cubicBezTo>
                            <a:pt x="374367" y="842867"/>
                            <a:pt x="373510" y="843344"/>
                            <a:pt x="372081" y="845534"/>
                          </a:cubicBezTo>
                          <a:cubicBezTo>
                            <a:pt x="370176" y="848487"/>
                            <a:pt x="370747" y="850773"/>
                            <a:pt x="368556" y="852964"/>
                          </a:cubicBezTo>
                          <a:cubicBezTo>
                            <a:pt x="367795" y="853821"/>
                            <a:pt x="367604" y="854012"/>
                            <a:pt x="367223" y="854774"/>
                          </a:cubicBezTo>
                          <a:cubicBezTo>
                            <a:pt x="366842" y="855631"/>
                            <a:pt x="366366" y="856488"/>
                            <a:pt x="366080" y="856964"/>
                          </a:cubicBezTo>
                          <a:cubicBezTo>
                            <a:pt x="365794" y="857536"/>
                            <a:pt x="365509" y="858203"/>
                            <a:pt x="365223" y="858774"/>
                          </a:cubicBezTo>
                          <a:cubicBezTo>
                            <a:pt x="365032" y="859060"/>
                            <a:pt x="365128" y="858107"/>
                            <a:pt x="365223" y="857536"/>
                          </a:cubicBezTo>
                          <a:cubicBezTo>
                            <a:pt x="365318" y="856869"/>
                            <a:pt x="366175" y="853631"/>
                            <a:pt x="365985" y="854202"/>
                          </a:cubicBezTo>
                          <a:cubicBezTo>
                            <a:pt x="365699" y="854583"/>
                            <a:pt x="365413" y="855821"/>
                            <a:pt x="365223" y="855440"/>
                          </a:cubicBezTo>
                          <a:cubicBezTo>
                            <a:pt x="365128" y="855250"/>
                            <a:pt x="365128" y="854583"/>
                            <a:pt x="365223" y="854012"/>
                          </a:cubicBezTo>
                          <a:cubicBezTo>
                            <a:pt x="365318" y="853631"/>
                            <a:pt x="365699" y="849440"/>
                            <a:pt x="366270" y="849535"/>
                          </a:cubicBezTo>
                          <a:cubicBezTo>
                            <a:pt x="364556" y="849344"/>
                            <a:pt x="366747" y="845915"/>
                            <a:pt x="366747" y="842677"/>
                          </a:cubicBezTo>
                          <a:cubicBezTo>
                            <a:pt x="366747" y="839819"/>
                            <a:pt x="365985" y="839438"/>
                            <a:pt x="366080" y="836009"/>
                          </a:cubicBezTo>
                          <a:cubicBezTo>
                            <a:pt x="366080" y="835057"/>
                            <a:pt x="366652" y="832485"/>
                            <a:pt x="366842" y="831342"/>
                          </a:cubicBezTo>
                          <a:cubicBezTo>
                            <a:pt x="367413" y="826484"/>
                            <a:pt x="366461" y="828294"/>
                            <a:pt x="367033" y="823246"/>
                          </a:cubicBezTo>
                          <a:cubicBezTo>
                            <a:pt x="367413" y="820007"/>
                            <a:pt x="367604" y="817817"/>
                            <a:pt x="367795" y="814292"/>
                          </a:cubicBezTo>
                          <a:cubicBezTo>
                            <a:pt x="367795" y="813435"/>
                            <a:pt x="367699" y="810197"/>
                            <a:pt x="367699" y="810006"/>
                          </a:cubicBezTo>
                          <a:cubicBezTo>
                            <a:pt x="368080" y="804958"/>
                            <a:pt x="369795" y="799338"/>
                            <a:pt x="369509" y="794099"/>
                          </a:cubicBezTo>
                          <a:cubicBezTo>
                            <a:pt x="369414" y="791528"/>
                            <a:pt x="369033" y="793909"/>
                            <a:pt x="369223" y="790670"/>
                          </a:cubicBezTo>
                          <a:cubicBezTo>
                            <a:pt x="369509" y="789718"/>
                            <a:pt x="369700" y="788480"/>
                            <a:pt x="369795" y="787146"/>
                          </a:cubicBezTo>
                          <a:cubicBezTo>
                            <a:pt x="369890" y="786479"/>
                            <a:pt x="369509" y="786575"/>
                            <a:pt x="369509" y="785527"/>
                          </a:cubicBezTo>
                          <a:cubicBezTo>
                            <a:pt x="369509" y="783908"/>
                            <a:pt x="369604" y="782003"/>
                            <a:pt x="369795" y="779812"/>
                          </a:cubicBezTo>
                          <a:cubicBezTo>
                            <a:pt x="370080" y="777621"/>
                            <a:pt x="369890" y="774573"/>
                            <a:pt x="368842" y="772097"/>
                          </a:cubicBezTo>
                          <a:cubicBezTo>
                            <a:pt x="367033" y="767048"/>
                            <a:pt x="361603" y="763905"/>
                            <a:pt x="358270" y="764000"/>
                          </a:cubicBezTo>
                          <a:cubicBezTo>
                            <a:pt x="355984" y="763524"/>
                            <a:pt x="360746" y="764096"/>
                            <a:pt x="358270" y="76400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75" name="Google Shape;3575;p67"/>
                    <p:cNvSpPr/>
                    <p:nvPr/>
                  </p:nvSpPr>
                  <p:spPr>
                    <a:xfrm>
                      <a:off x="6073009" y="2395418"/>
                      <a:ext cx="485306" cy="95697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5306" h="956973" extrusionOk="0">
                          <a:moveTo>
                            <a:pt x="440948" y="858036"/>
                          </a:moveTo>
                          <a:cubicBezTo>
                            <a:pt x="439424" y="857179"/>
                            <a:pt x="437519" y="865275"/>
                            <a:pt x="439995" y="860036"/>
                          </a:cubicBezTo>
                          <a:cubicBezTo>
                            <a:pt x="440281" y="859369"/>
                            <a:pt x="440662" y="858607"/>
                            <a:pt x="440948" y="858036"/>
                          </a:cubicBezTo>
                          <a:close/>
                          <a:moveTo>
                            <a:pt x="281500" y="373880"/>
                          </a:moveTo>
                          <a:cubicBezTo>
                            <a:pt x="280642" y="375404"/>
                            <a:pt x="288738" y="377404"/>
                            <a:pt x="283500" y="374833"/>
                          </a:cubicBezTo>
                          <a:cubicBezTo>
                            <a:pt x="282833" y="374547"/>
                            <a:pt x="282071" y="374166"/>
                            <a:pt x="281500" y="373880"/>
                          </a:cubicBezTo>
                          <a:close/>
                          <a:moveTo>
                            <a:pt x="231207" y="349401"/>
                          </a:moveTo>
                          <a:cubicBezTo>
                            <a:pt x="231207" y="349496"/>
                            <a:pt x="232731" y="350734"/>
                            <a:pt x="232922" y="350925"/>
                          </a:cubicBezTo>
                          <a:cubicBezTo>
                            <a:pt x="234351" y="351782"/>
                            <a:pt x="235494" y="351591"/>
                            <a:pt x="235303" y="351306"/>
                          </a:cubicBezTo>
                          <a:cubicBezTo>
                            <a:pt x="233875" y="350544"/>
                            <a:pt x="231493" y="349020"/>
                            <a:pt x="231207" y="349401"/>
                          </a:cubicBezTo>
                          <a:close/>
                          <a:moveTo>
                            <a:pt x="70902" y="10501"/>
                          </a:moveTo>
                          <a:cubicBezTo>
                            <a:pt x="72235" y="11168"/>
                            <a:pt x="74331" y="11358"/>
                            <a:pt x="76521" y="11835"/>
                          </a:cubicBezTo>
                          <a:cubicBezTo>
                            <a:pt x="76617" y="11454"/>
                            <a:pt x="76331" y="11358"/>
                            <a:pt x="74426" y="11073"/>
                          </a:cubicBezTo>
                          <a:cubicBezTo>
                            <a:pt x="74236" y="10978"/>
                            <a:pt x="70140" y="10216"/>
                            <a:pt x="70902" y="10501"/>
                          </a:cubicBezTo>
                          <a:close/>
                          <a:moveTo>
                            <a:pt x="4512" y="177570"/>
                          </a:moveTo>
                          <a:cubicBezTo>
                            <a:pt x="4703" y="174712"/>
                            <a:pt x="3941" y="174141"/>
                            <a:pt x="3655" y="177474"/>
                          </a:cubicBezTo>
                          <a:cubicBezTo>
                            <a:pt x="3560" y="180332"/>
                            <a:pt x="4322" y="179951"/>
                            <a:pt x="4512" y="177570"/>
                          </a:cubicBezTo>
                          <a:close/>
                          <a:moveTo>
                            <a:pt x="4227" y="190905"/>
                          </a:moveTo>
                          <a:cubicBezTo>
                            <a:pt x="4036" y="189476"/>
                            <a:pt x="3941" y="188047"/>
                            <a:pt x="3465" y="188619"/>
                          </a:cubicBezTo>
                          <a:cubicBezTo>
                            <a:pt x="3274" y="193095"/>
                            <a:pt x="3560" y="193762"/>
                            <a:pt x="4227" y="190905"/>
                          </a:cubicBezTo>
                          <a:close/>
                          <a:moveTo>
                            <a:pt x="420564" y="894326"/>
                          </a:moveTo>
                          <a:cubicBezTo>
                            <a:pt x="420279" y="895564"/>
                            <a:pt x="419040" y="897469"/>
                            <a:pt x="418088" y="899184"/>
                          </a:cubicBezTo>
                          <a:cubicBezTo>
                            <a:pt x="417802" y="898993"/>
                            <a:pt x="417326" y="898898"/>
                            <a:pt x="418469" y="896803"/>
                          </a:cubicBezTo>
                          <a:cubicBezTo>
                            <a:pt x="419517" y="894898"/>
                            <a:pt x="421041" y="892612"/>
                            <a:pt x="420564" y="894326"/>
                          </a:cubicBezTo>
                          <a:close/>
                          <a:moveTo>
                            <a:pt x="448092" y="835462"/>
                          </a:moveTo>
                          <a:cubicBezTo>
                            <a:pt x="447901" y="836700"/>
                            <a:pt x="446949" y="838700"/>
                            <a:pt x="446187" y="840510"/>
                          </a:cubicBezTo>
                          <a:cubicBezTo>
                            <a:pt x="445901" y="840415"/>
                            <a:pt x="445425" y="840224"/>
                            <a:pt x="446282" y="838033"/>
                          </a:cubicBezTo>
                          <a:cubicBezTo>
                            <a:pt x="447044" y="836128"/>
                            <a:pt x="448282" y="833652"/>
                            <a:pt x="448092" y="835462"/>
                          </a:cubicBezTo>
                          <a:close/>
                          <a:moveTo>
                            <a:pt x="437233" y="510659"/>
                          </a:moveTo>
                          <a:cubicBezTo>
                            <a:pt x="438186" y="511802"/>
                            <a:pt x="438853" y="512374"/>
                            <a:pt x="439805" y="514374"/>
                          </a:cubicBezTo>
                          <a:cubicBezTo>
                            <a:pt x="439519" y="514469"/>
                            <a:pt x="439234" y="514850"/>
                            <a:pt x="437995" y="512755"/>
                          </a:cubicBezTo>
                          <a:lnTo>
                            <a:pt x="437233" y="510659"/>
                          </a:lnTo>
                          <a:close/>
                          <a:moveTo>
                            <a:pt x="333220" y="404932"/>
                          </a:moveTo>
                          <a:cubicBezTo>
                            <a:pt x="336173" y="406741"/>
                            <a:pt x="336840" y="407503"/>
                            <a:pt x="336459" y="407980"/>
                          </a:cubicBezTo>
                          <a:lnTo>
                            <a:pt x="334554" y="406741"/>
                          </a:lnTo>
                          <a:cubicBezTo>
                            <a:pt x="333792" y="405979"/>
                            <a:pt x="333030" y="405217"/>
                            <a:pt x="333220" y="404932"/>
                          </a:cubicBezTo>
                          <a:close/>
                          <a:moveTo>
                            <a:pt x="97381" y="172045"/>
                          </a:moveTo>
                          <a:cubicBezTo>
                            <a:pt x="97286" y="175284"/>
                            <a:pt x="96524" y="174808"/>
                            <a:pt x="96524" y="171950"/>
                          </a:cubicBezTo>
                          <a:cubicBezTo>
                            <a:pt x="96905" y="170521"/>
                            <a:pt x="97381" y="168331"/>
                            <a:pt x="97381" y="172045"/>
                          </a:cubicBezTo>
                          <a:close/>
                          <a:moveTo>
                            <a:pt x="108144" y="110514"/>
                          </a:moveTo>
                          <a:cubicBezTo>
                            <a:pt x="108144" y="108799"/>
                            <a:pt x="108811" y="106894"/>
                            <a:pt x="108716" y="109085"/>
                          </a:cubicBezTo>
                          <a:cubicBezTo>
                            <a:pt x="108621" y="110419"/>
                            <a:pt x="108621" y="111562"/>
                            <a:pt x="108526" y="112895"/>
                          </a:cubicBezTo>
                          <a:cubicBezTo>
                            <a:pt x="108240" y="112895"/>
                            <a:pt x="107668" y="112895"/>
                            <a:pt x="108144" y="110514"/>
                          </a:cubicBezTo>
                          <a:cubicBezTo>
                            <a:pt x="108240" y="108228"/>
                            <a:pt x="107763" y="112705"/>
                            <a:pt x="108144" y="110514"/>
                          </a:cubicBezTo>
                          <a:close/>
                          <a:moveTo>
                            <a:pt x="116050" y="21836"/>
                          </a:moveTo>
                          <a:cubicBezTo>
                            <a:pt x="116717" y="24027"/>
                            <a:pt x="117098" y="26218"/>
                            <a:pt x="117384" y="28408"/>
                          </a:cubicBezTo>
                          <a:cubicBezTo>
                            <a:pt x="117003" y="28408"/>
                            <a:pt x="117003" y="28123"/>
                            <a:pt x="116717" y="26218"/>
                          </a:cubicBezTo>
                          <a:cubicBezTo>
                            <a:pt x="116431" y="24598"/>
                            <a:pt x="115669" y="21931"/>
                            <a:pt x="116050" y="21836"/>
                          </a:cubicBezTo>
                          <a:close/>
                          <a:moveTo>
                            <a:pt x="1465" y="215289"/>
                          </a:moveTo>
                          <a:cubicBezTo>
                            <a:pt x="1369" y="212908"/>
                            <a:pt x="1369" y="210812"/>
                            <a:pt x="1845" y="210812"/>
                          </a:cubicBezTo>
                          <a:lnTo>
                            <a:pt x="1845" y="213098"/>
                          </a:lnTo>
                          <a:lnTo>
                            <a:pt x="1465" y="215289"/>
                          </a:lnTo>
                          <a:close/>
                          <a:moveTo>
                            <a:pt x="56709" y="368070"/>
                          </a:moveTo>
                          <a:cubicBezTo>
                            <a:pt x="54900" y="365974"/>
                            <a:pt x="51471" y="363022"/>
                            <a:pt x="52042" y="362641"/>
                          </a:cubicBezTo>
                          <a:cubicBezTo>
                            <a:pt x="50709" y="361307"/>
                            <a:pt x="47565" y="357687"/>
                            <a:pt x="48042" y="357307"/>
                          </a:cubicBezTo>
                          <a:cubicBezTo>
                            <a:pt x="47661" y="357307"/>
                            <a:pt x="48518" y="359974"/>
                            <a:pt x="46613" y="357783"/>
                          </a:cubicBezTo>
                          <a:cubicBezTo>
                            <a:pt x="45089" y="355878"/>
                            <a:pt x="43279" y="352163"/>
                            <a:pt x="41469" y="350258"/>
                          </a:cubicBezTo>
                          <a:cubicBezTo>
                            <a:pt x="40898" y="349591"/>
                            <a:pt x="41184" y="350734"/>
                            <a:pt x="41279" y="351020"/>
                          </a:cubicBezTo>
                          <a:cubicBezTo>
                            <a:pt x="40898" y="351306"/>
                            <a:pt x="39279" y="348925"/>
                            <a:pt x="38421" y="347496"/>
                          </a:cubicBezTo>
                          <a:cubicBezTo>
                            <a:pt x="37183" y="345591"/>
                            <a:pt x="34802" y="341781"/>
                            <a:pt x="36326" y="342924"/>
                          </a:cubicBezTo>
                          <a:cubicBezTo>
                            <a:pt x="37564" y="343876"/>
                            <a:pt x="41565" y="349687"/>
                            <a:pt x="41184" y="347972"/>
                          </a:cubicBezTo>
                          <a:cubicBezTo>
                            <a:pt x="40707" y="345877"/>
                            <a:pt x="38707" y="343305"/>
                            <a:pt x="37564" y="342638"/>
                          </a:cubicBezTo>
                          <a:cubicBezTo>
                            <a:pt x="35659" y="341876"/>
                            <a:pt x="30135" y="331589"/>
                            <a:pt x="30992" y="331208"/>
                          </a:cubicBezTo>
                          <a:cubicBezTo>
                            <a:pt x="30802" y="331303"/>
                            <a:pt x="30516" y="332256"/>
                            <a:pt x="29658" y="330827"/>
                          </a:cubicBezTo>
                          <a:cubicBezTo>
                            <a:pt x="28611" y="329112"/>
                            <a:pt x="26706" y="325874"/>
                            <a:pt x="26325" y="325969"/>
                          </a:cubicBezTo>
                          <a:cubicBezTo>
                            <a:pt x="27277" y="325588"/>
                            <a:pt x="20038" y="310253"/>
                            <a:pt x="19086" y="306633"/>
                          </a:cubicBezTo>
                          <a:cubicBezTo>
                            <a:pt x="16228" y="299680"/>
                            <a:pt x="14514" y="295299"/>
                            <a:pt x="12037" y="290536"/>
                          </a:cubicBezTo>
                          <a:cubicBezTo>
                            <a:pt x="12323" y="291203"/>
                            <a:pt x="14609" y="295394"/>
                            <a:pt x="14323" y="293584"/>
                          </a:cubicBezTo>
                          <a:cubicBezTo>
                            <a:pt x="14323" y="293489"/>
                            <a:pt x="13466" y="291012"/>
                            <a:pt x="13466" y="290917"/>
                          </a:cubicBezTo>
                          <a:cubicBezTo>
                            <a:pt x="13085" y="289679"/>
                            <a:pt x="13371" y="290632"/>
                            <a:pt x="13466" y="289870"/>
                          </a:cubicBezTo>
                          <a:cubicBezTo>
                            <a:pt x="13656" y="288727"/>
                            <a:pt x="13085" y="286060"/>
                            <a:pt x="12323" y="285964"/>
                          </a:cubicBezTo>
                          <a:cubicBezTo>
                            <a:pt x="11847" y="285869"/>
                            <a:pt x="11752" y="286441"/>
                            <a:pt x="10990" y="283583"/>
                          </a:cubicBezTo>
                          <a:cubicBezTo>
                            <a:pt x="10608" y="282059"/>
                            <a:pt x="10132" y="280249"/>
                            <a:pt x="9942" y="278725"/>
                          </a:cubicBezTo>
                          <a:cubicBezTo>
                            <a:pt x="9751" y="277582"/>
                            <a:pt x="10132" y="277773"/>
                            <a:pt x="9942" y="277011"/>
                          </a:cubicBezTo>
                          <a:cubicBezTo>
                            <a:pt x="9370" y="274439"/>
                            <a:pt x="8703" y="271962"/>
                            <a:pt x="8323" y="269295"/>
                          </a:cubicBezTo>
                          <a:cubicBezTo>
                            <a:pt x="7465" y="264819"/>
                            <a:pt x="6417" y="266533"/>
                            <a:pt x="6608" y="267867"/>
                          </a:cubicBezTo>
                          <a:cubicBezTo>
                            <a:pt x="6227" y="265581"/>
                            <a:pt x="6608" y="260247"/>
                            <a:pt x="6417" y="257961"/>
                          </a:cubicBezTo>
                          <a:cubicBezTo>
                            <a:pt x="6417" y="255580"/>
                            <a:pt x="6132" y="253484"/>
                            <a:pt x="5941" y="256056"/>
                          </a:cubicBezTo>
                          <a:cubicBezTo>
                            <a:pt x="5846" y="257485"/>
                            <a:pt x="5274" y="260056"/>
                            <a:pt x="5084" y="255675"/>
                          </a:cubicBezTo>
                          <a:cubicBezTo>
                            <a:pt x="4989" y="253294"/>
                            <a:pt x="4989" y="251198"/>
                            <a:pt x="5084" y="249388"/>
                          </a:cubicBezTo>
                          <a:cubicBezTo>
                            <a:pt x="5084" y="249198"/>
                            <a:pt x="5274" y="247769"/>
                            <a:pt x="5179" y="247198"/>
                          </a:cubicBezTo>
                          <a:cubicBezTo>
                            <a:pt x="5274" y="248055"/>
                            <a:pt x="4417" y="249007"/>
                            <a:pt x="4131" y="248436"/>
                          </a:cubicBezTo>
                          <a:cubicBezTo>
                            <a:pt x="3846" y="247674"/>
                            <a:pt x="4417" y="242530"/>
                            <a:pt x="4512" y="242054"/>
                          </a:cubicBezTo>
                          <a:cubicBezTo>
                            <a:pt x="5370" y="234815"/>
                            <a:pt x="3465" y="243673"/>
                            <a:pt x="3465" y="243387"/>
                          </a:cubicBezTo>
                          <a:cubicBezTo>
                            <a:pt x="3179" y="242245"/>
                            <a:pt x="4131" y="235291"/>
                            <a:pt x="3369" y="235291"/>
                          </a:cubicBezTo>
                          <a:cubicBezTo>
                            <a:pt x="3941" y="235291"/>
                            <a:pt x="2893" y="219289"/>
                            <a:pt x="2893" y="216432"/>
                          </a:cubicBezTo>
                          <a:cubicBezTo>
                            <a:pt x="2703" y="212908"/>
                            <a:pt x="2512" y="210050"/>
                            <a:pt x="2417" y="206812"/>
                          </a:cubicBezTo>
                          <a:cubicBezTo>
                            <a:pt x="2322" y="204430"/>
                            <a:pt x="3084" y="202716"/>
                            <a:pt x="2798" y="200906"/>
                          </a:cubicBezTo>
                          <a:cubicBezTo>
                            <a:pt x="2607" y="199858"/>
                            <a:pt x="2036" y="197287"/>
                            <a:pt x="2036" y="195858"/>
                          </a:cubicBezTo>
                          <a:cubicBezTo>
                            <a:pt x="2036" y="196144"/>
                            <a:pt x="3846" y="201668"/>
                            <a:pt x="3274" y="196620"/>
                          </a:cubicBezTo>
                          <a:cubicBezTo>
                            <a:pt x="2988" y="194429"/>
                            <a:pt x="3274" y="190905"/>
                            <a:pt x="2607" y="190619"/>
                          </a:cubicBezTo>
                          <a:cubicBezTo>
                            <a:pt x="2036" y="190429"/>
                            <a:pt x="2893" y="186142"/>
                            <a:pt x="2417" y="186047"/>
                          </a:cubicBezTo>
                          <a:cubicBezTo>
                            <a:pt x="3084" y="186142"/>
                            <a:pt x="3465" y="185476"/>
                            <a:pt x="3941" y="181856"/>
                          </a:cubicBezTo>
                          <a:cubicBezTo>
                            <a:pt x="4227" y="179475"/>
                            <a:pt x="2703" y="178332"/>
                            <a:pt x="2512" y="175570"/>
                          </a:cubicBezTo>
                          <a:cubicBezTo>
                            <a:pt x="2227" y="168426"/>
                            <a:pt x="4798" y="168331"/>
                            <a:pt x="5465" y="168521"/>
                          </a:cubicBezTo>
                          <a:cubicBezTo>
                            <a:pt x="4989" y="165568"/>
                            <a:pt x="4608" y="162901"/>
                            <a:pt x="4322" y="159282"/>
                          </a:cubicBezTo>
                          <a:cubicBezTo>
                            <a:pt x="4989" y="158044"/>
                            <a:pt x="5370" y="157091"/>
                            <a:pt x="6036" y="155091"/>
                          </a:cubicBezTo>
                          <a:cubicBezTo>
                            <a:pt x="5465" y="154995"/>
                            <a:pt x="6227" y="150995"/>
                            <a:pt x="6322" y="149185"/>
                          </a:cubicBezTo>
                          <a:cubicBezTo>
                            <a:pt x="6417" y="148137"/>
                            <a:pt x="6227" y="143375"/>
                            <a:pt x="6036" y="143851"/>
                          </a:cubicBezTo>
                          <a:cubicBezTo>
                            <a:pt x="6894" y="141946"/>
                            <a:pt x="7465" y="145470"/>
                            <a:pt x="7941" y="138803"/>
                          </a:cubicBezTo>
                          <a:cubicBezTo>
                            <a:pt x="8323" y="134041"/>
                            <a:pt x="8703" y="132802"/>
                            <a:pt x="9465" y="132993"/>
                          </a:cubicBezTo>
                          <a:cubicBezTo>
                            <a:pt x="9846" y="130326"/>
                            <a:pt x="9275" y="131374"/>
                            <a:pt x="9180" y="130231"/>
                          </a:cubicBezTo>
                          <a:cubicBezTo>
                            <a:pt x="8989" y="128611"/>
                            <a:pt x="9942" y="125087"/>
                            <a:pt x="10037" y="122991"/>
                          </a:cubicBezTo>
                          <a:cubicBezTo>
                            <a:pt x="10132" y="120896"/>
                            <a:pt x="9465" y="122325"/>
                            <a:pt x="9370" y="121087"/>
                          </a:cubicBezTo>
                          <a:cubicBezTo>
                            <a:pt x="9275" y="119753"/>
                            <a:pt x="10132" y="117086"/>
                            <a:pt x="9751" y="116991"/>
                          </a:cubicBezTo>
                          <a:cubicBezTo>
                            <a:pt x="10323" y="117181"/>
                            <a:pt x="10227" y="117658"/>
                            <a:pt x="10799" y="114610"/>
                          </a:cubicBezTo>
                          <a:lnTo>
                            <a:pt x="12037" y="108323"/>
                          </a:lnTo>
                          <a:cubicBezTo>
                            <a:pt x="12323" y="108418"/>
                            <a:pt x="12894" y="108418"/>
                            <a:pt x="12418" y="110704"/>
                          </a:cubicBezTo>
                          <a:cubicBezTo>
                            <a:pt x="12418" y="111562"/>
                            <a:pt x="12037" y="112895"/>
                            <a:pt x="12418" y="112990"/>
                          </a:cubicBezTo>
                          <a:cubicBezTo>
                            <a:pt x="13561" y="106990"/>
                            <a:pt x="12799" y="106037"/>
                            <a:pt x="13371" y="101179"/>
                          </a:cubicBezTo>
                          <a:cubicBezTo>
                            <a:pt x="13942" y="96322"/>
                            <a:pt x="14228" y="101084"/>
                            <a:pt x="14228" y="101084"/>
                          </a:cubicBezTo>
                          <a:cubicBezTo>
                            <a:pt x="14228" y="100798"/>
                            <a:pt x="14704" y="97465"/>
                            <a:pt x="14704" y="97369"/>
                          </a:cubicBezTo>
                          <a:cubicBezTo>
                            <a:pt x="14799" y="95369"/>
                            <a:pt x="14895" y="94798"/>
                            <a:pt x="15657" y="92988"/>
                          </a:cubicBezTo>
                          <a:cubicBezTo>
                            <a:pt x="16704" y="90416"/>
                            <a:pt x="18419" y="83844"/>
                            <a:pt x="16704" y="86320"/>
                          </a:cubicBezTo>
                          <a:cubicBezTo>
                            <a:pt x="17086" y="84891"/>
                            <a:pt x="16990" y="84415"/>
                            <a:pt x="17086" y="83749"/>
                          </a:cubicBezTo>
                          <a:cubicBezTo>
                            <a:pt x="17181" y="82987"/>
                            <a:pt x="17848" y="84320"/>
                            <a:pt x="18038" y="84320"/>
                          </a:cubicBezTo>
                          <a:cubicBezTo>
                            <a:pt x="18419" y="84225"/>
                            <a:pt x="18609" y="82606"/>
                            <a:pt x="18800" y="81462"/>
                          </a:cubicBezTo>
                          <a:cubicBezTo>
                            <a:pt x="19562" y="76033"/>
                            <a:pt x="18133" y="76700"/>
                            <a:pt x="19562" y="70795"/>
                          </a:cubicBezTo>
                          <a:cubicBezTo>
                            <a:pt x="19943" y="70985"/>
                            <a:pt x="20419" y="71366"/>
                            <a:pt x="21086" y="70318"/>
                          </a:cubicBezTo>
                          <a:cubicBezTo>
                            <a:pt x="22229" y="68508"/>
                            <a:pt x="22800" y="64794"/>
                            <a:pt x="22134" y="64603"/>
                          </a:cubicBezTo>
                          <a:cubicBezTo>
                            <a:pt x="22610" y="64794"/>
                            <a:pt x="23467" y="63841"/>
                            <a:pt x="24324" y="60603"/>
                          </a:cubicBezTo>
                          <a:cubicBezTo>
                            <a:pt x="24039" y="60508"/>
                            <a:pt x="22038" y="61651"/>
                            <a:pt x="23753" y="58126"/>
                          </a:cubicBezTo>
                          <a:cubicBezTo>
                            <a:pt x="24610" y="56316"/>
                            <a:pt x="25372" y="56507"/>
                            <a:pt x="26325" y="52983"/>
                          </a:cubicBezTo>
                          <a:cubicBezTo>
                            <a:pt x="26991" y="50792"/>
                            <a:pt x="26801" y="49840"/>
                            <a:pt x="27563" y="47458"/>
                          </a:cubicBezTo>
                          <a:cubicBezTo>
                            <a:pt x="28134" y="47649"/>
                            <a:pt x="30897" y="37743"/>
                            <a:pt x="31468" y="35838"/>
                          </a:cubicBezTo>
                          <a:cubicBezTo>
                            <a:pt x="32325" y="32695"/>
                            <a:pt x="30325" y="36790"/>
                            <a:pt x="30420" y="35647"/>
                          </a:cubicBezTo>
                          <a:cubicBezTo>
                            <a:pt x="30706" y="32885"/>
                            <a:pt x="32992" y="30885"/>
                            <a:pt x="33278" y="30599"/>
                          </a:cubicBezTo>
                          <a:cubicBezTo>
                            <a:pt x="33849" y="30123"/>
                            <a:pt x="35278" y="25360"/>
                            <a:pt x="35754" y="23932"/>
                          </a:cubicBezTo>
                          <a:cubicBezTo>
                            <a:pt x="36993" y="20026"/>
                            <a:pt x="38136" y="16121"/>
                            <a:pt x="39374" y="12216"/>
                          </a:cubicBezTo>
                          <a:cubicBezTo>
                            <a:pt x="39565" y="11644"/>
                            <a:pt x="40041" y="9739"/>
                            <a:pt x="41184" y="8120"/>
                          </a:cubicBezTo>
                          <a:cubicBezTo>
                            <a:pt x="42232" y="6501"/>
                            <a:pt x="43851" y="5262"/>
                            <a:pt x="44136" y="5167"/>
                          </a:cubicBezTo>
                          <a:cubicBezTo>
                            <a:pt x="44613" y="4977"/>
                            <a:pt x="43470" y="6120"/>
                            <a:pt x="42803" y="7263"/>
                          </a:cubicBezTo>
                          <a:cubicBezTo>
                            <a:pt x="42136" y="8406"/>
                            <a:pt x="41755" y="9358"/>
                            <a:pt x="42612" y="8406"/>
                          </a:cubicBezTo>
                          <a:cubicBezTo>
                            <a:pt x="43184" y="7549"/>
                            <a:pt x="45375" y="5453"/>
                            <a:pt x="48042" y="4691"/>
                          </a:cubicBezTo>
                          <a:cubicBezTo>
                            <a:pt x="50709" y="3739"/>
                            <a:pt x="53376" y="4215"/>
                            <a:pt x="53471" y="3929"/>
                          </a:cubicBezTo>
                          <a:cubicBezTo>
                            <a:pt x="53280" y="4501"/>
                            <a:pt x="55281" y="5072"/>
                            <a:pt x="58233" y="5644"/>
                          </a:cubicBezTo>
                          <a:cubicBezTo>
                            <a:pt x="60615" y="6120"/>
                            <a:pt x="63091" y="6501"/>
                            <a:pt x="65377" y="6787"/>
                          </a:cubicBezTo>
                          <a:cubicBezTo>
                            <a:pt x="67187" y="6977"/>
                            <a:pt x="67758" y="6787"/>
                            <a:pt x="69663" y="6977"/>
                          </a:cubicBezTo>
                          <a:cubicBezTo>
                            <a:pt x="75093" y="7549"/>
                            <a:pt x="78427" y="9073"/>
                            <a:pt x="82808" y="10216"/>
                          </a:cubicBezTo>
                          <a:cubicBezTo>
                            <a:pt x="84142" y="10597"/>
                            <a:pt x="84142" y="10406"/>
                            <a:pt x="84142" y="10216"/>
                          </a:cubicBezTo>
                          <a:cubicBezTo>
                            <a:pt x="85761" y="10501"/>
                            <a:pt x="87475" y="10882"/>
                            <a:pt x="89094" y="11168"/>
                          </a:cubicBezTo>
                          <a:cubicBezTo>
                            <a:pt x="92047" y="11740"/>
                            <a:pt x="94714" y="11835"/>
                            <a:pt x="98048" y="12406"/>
                          </a:cubicBezTo>
                          <a:cubicBezTo>
                            <a:pt x="101001" y="12978"/>
                            <a:pt x="102715" y="13359"/>
                            <a:pt x="105477" y="14026"/>
                          </a:cubicBezTo>
                          <a:cubicBezTo>
                            <a:pt x="106906" y="14216"/>
                            <a:pt x="109002" y="14978"/>
                            <a:pt x="109954" y="15264"/>
                          </a:cubicBezTo>
                          <a:cubicBezTo>
                            <a:pt x="110811" y="15454"/>
                            <a:pt x="113002" y="16788"/>
                            <a:pt x="114431" y="19074"/>
                          </a:cubicBezTo>
                          <a:cubicBezTo>
                            <a:pt x="115955" y="21265"/>
                            <a:pt x="116336" y="24217"/>
                            <a:pt x="116622" y="25741"/>
                          </a:cubicBezTo>
                          <a:cubicBezTo>
                            <a:pt x="117003" y="26980"/>
                            <a:pt x="118146" y="35743"/>
                            <a:pt x="117955" y="36028"/>
                          </a:cubicBezTo>
                          <a:cubicBezTo>
                            <a:pt x="117860" y="36505"/>
                            <a:pt x="117288" y="34790"/>
                            <a:pt x="117288" y="34599"/>
                          </a:cubicBezTo>
                          <a:lnTo>
                            <a:pt x="117669" y="39076"/>
                          </a:lnTo>
                          <a:cubicBezTo>
                            <a:pt x="117765" y="39553"/>
                            <a:pt x="118431" y="42601"/>
                            <a:pt x="118431" y="43362"/>
                          </a:cubicBezTo>
                          <a:cubicBezTo>
                            <a:pt x="118431" y="43839"/>
                            <a:pt x="117765" y="43362"/>
                            <a:pt x="117669" y="44220"/>
                          </a:cubicBezTo>
                          <a:cubicBezTo>
                            <a:pt x="117384" y="45744"/>
                            <a:pt x="117288" y="48411"/>
                            <a:pt x="117193" y="50125"/>
                          </a:cubicBezTo>
                          <a:cubicBezTo>
                            <a:pt x="117193" y="52697"/>
                            <a:pt x="117193" y="56888"/>
                            <a:pt x="116431" y="56793"/>
                          </a:cubicBezTo>
                          <a:cubicBezTo>
                            <a:pt x="116717" y="56793"/>
                            <a:pt x="116812" y="59460"/>
                            <a:pt x="116907" y="59079"/>
                          </a:cubicBezTo>
                          <a:cubicBezTo>
                            <a:pt x="116145" y="60508"/>
                            <a:pt x="115955" y="61936"/>
                            <a:pt x="115479" y="65651"/>
                          </a:cubicBezTo>
                          <a:cubicBezTo>
                            <a:pt x="115288" y="67366"/>
                            <a:pt x="114812" y="70033"/>
                            <a:pt x="114812" y="71557"/>
                          </a:cubicBezTo>
                          <a:cubicBezTo>
                            <a:pt x="114812" y="72604"/>
                            <a:pt x="115098" y="71747"/>
                            <a:pt x="114907" y="72985"/>
                          </a:cubicBezTo>
                          <a:cubicBezTo>
                            <a:pt x="114336" y="76795"/>
                            <a:pt x="113764" y="78033"/>
                            <a:pt x="113097" y="82034"/>
                          </a:cubicBezTo>
                          <a:cubicBezTo>
                            <a:pt x="112812" y="83749"/>
                            <a:pt x="111573" y="92131"/>
                            <a:pt x="110907" y="92035"/>
                          </a:cubicBezTo>
                          <a:cubicBezTo>
                            <a:pt x="110145" y="96226"/>
                            <a:pt x="111573" y="92607"/>
                            <a:pt x="111288" y="95560"/>
                          </a:cubicBezTo>
                          <a:cubicBezTo>
                            <a:pt x="111097" y="97083"/>
                            <a:pt x="110335" y="98417"/>
                            <a:pt x="110050" y="98798"/>
                          </a:cubicBezTo>
                          <a:cubicBezTo>
                            <a:pt x="109764" y="99846"/>
                            <a:pt x="109478" y="100989"/>
                            <a:pt x="109097" y="102037"/>
                          </a:cubicBezTo>
                          <a:cubicBezTo>
                            <a:pt x="108335" y="104799"/>
                            <a:pt x="107192" y="116515"/>
                            <a:pt x="106430" y="116324"/>
                          </a:cubicBezTo>
                          <a:cubicBezTo>
                            <a:pt x="106620" y="116229"/>
                            <a:pt x="107668" y="117372"/>
                            <a:pt x="107287" y="119086"/>
                          </a:cubicBezTo>
                          <a:cubicBezTo>
                            <a:pt x="107097" y="119944"/>
                            <a:pt x="106430" y="120706"/>
                            <a:pt x="106239" y="120896"/>
                          </a:cubicBezTo>
                          <a:cubicBezTo>
                            <a:pt x="106049" y="121372"/>
                            <a:pt x="105668" y="122706"/>
                            <a:pt x="105477" y="123277"/>
                          </a:cubicBezTo>
                          <a:cubicBezTo>
                            <a:pt x="104811" y="125563"/>
                            <a:pt x="104525" y="126611"/>
                            <a:pt x="104144" y="128992"/>
                          </a:cubicBezTo>
                          <a:cubicBezTo>
                            <a:pt x="104049" y="129754"/>
                            <a:pt x="103763" y="130897"/>
                            <a:pt x="103572" y="131374"/>
                          </a:cubicBezTo>
                          <a:cubicBezTo>
                            <a:pt x="103001" y="132326"/>
                            <a:pt x="103001" y="129278"/>
                            <a:pt x="102715" y="130040"/>
                          </a:cubicBezTo>
                          <a:cubicBezTo>
                            <a:pt x="102429" y="130897"/>
                            <a:pt x="101953" y="135660"/>
                            <a:pt x="101668" y="136993"/>
                          </a:cubicBezTo>
                          <a:cubicBezTo>
                            <a:pt x="100810" y="141089"/>
                            <a:pt x="99286" y="145280"/>
                            <a:pt x="98238" y="149090"/>
                          </a:cubicBezTo>
                          <a:cubicBezTo>
                            <a:pt x="97286" y="153376"/>
                            <a:pt x="100048" y="150138"/>
                            <a:pt x="98143" y="155948"/>
                          </a:cubicBezTo>
                          <a:cubicBezTo>
                            <a:pt x="97191" y="158996"/>
                            <a:pt x="96524" y="160044"/>
                            <a:pt x="95857" y="164806"/>
                          </a:cubicBezTo>
                          <a:cubicBezTo>
                            <a:pt x="95476" y="166426"/>
                            <a:pt x="97000" y="170616"/>
                            <a:pt x="95857" y="171283"/>
                          </a:cubicBezTo>
                          <a:cubicBezTo>
                            <a:pt x="94714" y="172045"/>
                            <a:pt x="95476" y="177284"/>
                            <a:pt x="95857" y="179570"/>
                          </a:cubicBezTo>
                          <a:cubicBezTo>
                            <a:pt x="96334" y="183952"/>
                            <a:pt x="95667" y="185380"/>
                            <a:pt x="96048" y="189571"/>
                          </a:cubicBezTo>
                          <a:cubicBezTo>
                            <a:pt x="96429" y="193858"/>
                            <a:pt x="97286" y="190619"/>
                            <a:pt x="97762" y="191572"/>
                          </a:cubicBezTo>
                          <a:cubicBezTo>
                            <a:pt x="98238" y="192429"/>
                            <a:pt x="97191" y="197096"/>
                            <a:pt x="97857" y="198525"/>
                          </a:cubicBezTo>
                          <a:cubicBezTo>
                            <a:pt x="98048" y="198906"/>
                            <a:pt x="98048" y="197096"/>
                            <a:pt x="98429" y="198144"/>
                          </a:cubicBezTo>
                          <a:cubicBezTo>
                            <a:pt x="98524" y="198715"/>
                            <a:pt x="99001" y="201478"/>
                            <a:pt x="99096" y="201954"/>
                          </a:cubicBezTo>
                          <a:cubicBezTo>
                            <a:pt x="99286" y="204335"/>
                            <a:pt x="97667" y="200716"/>
                            <a:pt x="98715" y="205478"/>
                          </a:cubicBezTo>
                          <a:cubicBezTo>
                            <a:pt x="99381" y="208716"/>
                            <a:pt x="100334" y="212336"/>
                            <a:pt x="101286" y="215860"/>
                          </a:cubicBezTo>
                          <a:cubicBezTo>
                            <a:pt x="102429" y="219385"/>
                            <a:pt x="104144" y="222718"/>
                            <a:pt x="105382" y="225671"/>
                          </a:cubicBezTo>
                          <a:cubicBezTo>
                            <a:pt x="106335" y="227576"/>
                            <a:pt x="106525" y="227862"/>
                            <a:pt x="107382" y="229957"/>
                          </a:cubicBezTo>
                          <a:cubicBezTo>
                            <a:pt x="109478" y="233291"/>
                            <a:pt x="106906" y="231481"/>
                            <a:pt x="107002" y="231862"/>
                          </a:cubicBezTo>
                          <a:cubicBezTo>
                            <a:pt x="108526" y="235482"/>
                            <a:pt x="109383" y="233101"/>
                            <a:pt x="110907" y="238149"/>
                          </a:cubicBezTo>
                          <a:cubicBezTo>
                            <a:pt x="111288" y="239006"/>
                            <a:pt x="112050" y="240149"/>
                            <a:pt x="112526" y="240911"/>
                          </a:cubicBezTo>
                          <a:cubicBezTo>
                            <a:pt x="113193" y="241864"/>
                            <a:pt x="115479" y="246150"/>
                            <a:pt x="118051" y="249865"/>
                          </a:cubicBezTo>
                          <a:cubicBezTo>
                            <a:pt x="120718" y="253579"/>
                            <a:pt x="123099" y="257008"/>
                            <a:pt x="122813" y="257199"/>
                          </a:cubicBezTo>
                          <a:lnTo>
                            <a:pt x="127576" y="262152"/>
                          </a:lnTo>
                          <a:cubicBezTo>
                            <a:pt x="126909" y="262533"/>
                            <a:pt x="128909" y="265295"/>
                            <a:pt x="130623" y="267391"/>
                          </a:cubicBezTo>
                          <a:cubicBezTo>
                            <a:pt x="132528" y="269772"/>
                            <a:pt x="131957" y="269867"/>
                            <a:pt x="132528" y="271296"/>
                          </a:cubicBezTo>
                          <a:cubicBezTo>
                            <a:pt x="133005" y="272344"/>
                            <a:pt x="136434" y="273963"/>
                            <a:pt x="138339" y="276344"/>
                          </a:cubicBezTo>
                          <a:cubicBezTo>
                            <a:pt x="138148" y="276439"/>
                            <a:pt x="136338" y="276154"/>
                            <a:pt x="136910" y="277011"/>
                          </a:cubicBezTo>
                          <a:cubicBezTo>
                            <a:pt x="138244" y="279106"/>
                            <a:pt x="141768" y="281869"/>
                            <a:pt x="142149" y="281773"/>
                          </a:cubicBezTo>
                          <a:cubicBezTo>
                            <a:pt x="142530" y="281678"/>
                            <a:pt x="141292" y="279868"/>
                            <a:pt x="143196" y="281773"/>
                          </a:cubicBezTo>
                          <a:cubicBezTo>
                            <a:pt x="144435" y="283012"/>
                            <a:pt x="144720" y="283393"/>
                            <a:pt x="145102" y="284250"/>
                          </a:cubicBezTo>
                          <a:cubicBezTo>
                            <a:pt x="145863" y="285679"/>
                            <a:pt x="143863" y="284536"/>
                            <a:pt x="144435" y="285869"/>
                          </a:cubicBezTo>
                          <a:cubicBezTo>
                            <a:pt x="144530" y="286155"/>
                            <a:pt x="146340" y="287012"/>
                            <a:pt x="146340" y="287012"/>
                          </a:cubicBezTo>
                          <a:cubicBezTo>
                            <a:pt x="147483" y="287869"/>
                            <a:pt x="148721" y="289012"/>
                            <a:pt x="150150" y="290441"/>
                          </a:cubicBezTo>
                          <a:cubicBezTo>
                            <a:pt x="151388" y="291679"/>
                            <a:pt x="151293" y="292060"/>
                            <a:pt x="152245" y="292727"/>
                          </a:cubicBezTo>
                          <a:cubicBezTo>
                            <a:pt x="153674" y="293775"/>
                            <a:pt x="154341" y="293965"/>
                            <a:pt x="155293" y="294537"/>
                          </a:cubicBezTo>
                          <a:cubicBezTo>
                            <a:pt x="156627" y="295299"/>
                            <a:pt x="156531" y="296823"/>
                            <a:pt x="158627" y="298252"/>
                          </a:cubicBezTo>
                          <a:cubicBezTo>
                            <a:pt x="159675" y="298918"/>
                            <a:pt x="159961" y="298823"/>
                            <a:pt x="161103" y="299680"/>
                          </a:cubicBezTo>
                          <a:cubicBezTo>
                            <a:pt x="162246" y="300633"/>
                            <a:pt x="163389" y="301776"/>
                            <a:pt x="164437" y="302728"/>
                          </a:cubicBezTo>
                          <a:cubicBezTo>
                            <a:pt x="161675" y="300157"/>
                            <a:pt x="157198" y="297108"/>
                            <a:pt x="161675" y="301395"/>
                          </a:cubicBezTo>
                          <a:cubicBezTo>
                            <a:pt x="163675" y="303395"/>
                            <a:pt x="167771" y="306824"/>
                            <a:pt x="168247" y="306348"/>
                          </a:cubicBezTo>
                          <a:cubicBezTo>
                            <a:pt x="167485" y="307110"/>
                            <a:pt x="181296" y="318254"/>
                            <a:pt x="185011" y="320826"/>
                          </a:cubicBezTo>
                          <a:cubicBezTo>
                            <a:pt x="188345" y="323302"/>
                            <a:pt x="187393" y="321874"/>
                            <a:pt x="187773" y="321302"/>
                          </a:cubicBezTo>
                          <a:cubicBezTo>
                            <a:pt x="189774" y="321874"/>
                            <a:pt x="190250" y="322255"/>
                            <a:pt x="191393" y="323969"/>
                          </a:cubicBezTo>
                          <a:cubicBezTo>
                            <a:pt x="190536" y="324922"/>
                            <a:pt x="198537" y="331494"/>
                            <a:pt x="202823" y="334066"/>
                          </a:cubicBezTo>
                          <a:cubicBezTo>
                            <a:pt x="205109" y="335590"/>
                            <a:pt x="207776" y="337399"/>
                            <a:pt x="209681" y="338161"/>
                          </a:cubicBezTo>
                          <a:cubicBezTo>
                            <a:pt x="212443" y="339209"/>
                            <a:pt x="213777" y="340066"/>
                            <a:pt x="217777" y="342352"/>
                          </a:cubicBezTo>
                          <a:cubicBezTo>
                            <a:pt x="213681" y="339876"/>
                            <a:pt x="211586" y="339400"/>
                            <a:pt x="216634" y="342638"/>
                          </a:cubicBezTo>
                          <a:lnTo>
                            <a:pt x="228350" y="349687"/>
                          </a:lnTo>
                          <a:cubicBezTo>
                            <a:pt x="233017" y="352449"/>
                            <a:pt x="235208" y="353497"/>
                            <a:pt x="237875" y="353973"/>
                          </a:cubicBezTo>
                          <a:cubicBezTo>
                            <a:pt x="236732" y="353782"/>
                            <a:pt x="235494" y="353497"/>
                            <a:pt x="235970" y="354258"/>
                          </a:cubicBezTo>
                          <a:cubicBezTo>
                            <a:pt x="236256" y="354735"/>
                            <a:pt x="239209" y="356545"/>
                            <a:pt x="239589" y="356354"/>
                          </a:cubicBezTo>
                          <a:cubicBezTo>
                            <a:pt x="240066" y="356068"/>
                            <a:pt x="242828" y="357878"/>
                            <a:pt x="244828" y="358926"/>
                          </a:cubicBezTo>
                          <a:cubicBezTo>
                            <a:pt x="245876" y="359497"/>
                            <a:pt x="246162" y="359116"/>
                            <a:pt x="247210" y="359497"/>
                          </a:cubicBezTo>
                          <a:cubicBezTo>
                            <a:pt x="248829" y="360069"/>
                            <a:pt x="249877" y="361307"/>
                            <a:pt x="251210" y="362069"/>
                          </a:cubicBezTo>
                          <a:cubicBezTo>
                            <a:pt x="252544" y="362831"/>
                            <a:pt x="254068" y="363593"/>
                            <a:pt x="255496" y="364260"/>
                          </a:cubicBezTo>
                          <a:cubicBezTo>
                            <a:pt x="257020" y="365022"/>
                            <a:pt x="259116" y="365879"/>
                            <a:pt x="259878" y="365879"/>
                          </a:cubicBezTo>
                          <a:cubicBezTo>
                            <a:pt x="260640" y="365879"/>
                            <a:pt x="262354" y="366832"/>
                            <a:pt x="264164" y="367784"/>
                          </a:cubicBezTo>
                          <a:cubicBezTo>
                            <a:pt x="263973" y="368356"/>
                            <a:pt x="262830" y="367879"/>
                            <a:pt x="266260" y="369403"/>
                          </a:cubicBezTo>
                          <a:cubicBezTo>
                            <a:pt x="268260" y="370261"/>
                            <a:pt x="270260" y="371023"/>
                            <a:pt x="272165" y="371785"/>
                          </a:cubicBezTo>
                          <a:cubicBezTo>
                            <a:pt x="271879" y="371689"/>
                            <a:pt x="275785" y="373118"/>
                            <a:pt x="275022" y="373118"/>
                          </a:cubicBezTo>
                          <a:cubicBezTo>
                            <a:pt x="274737" y="373118"/>
                            <a:pt x="273689" y="372642"/>
                            <a:pt x="273975" y="373118"/>
                          </a:cubicBezTo>
                          <a:cubicBezTo>
                            <a:pt x="277023" y="374642"/>
                            <a:pt x="276642" y="374261"/>
                            <a:pt x="278547" y="374833"/>
                          </a:cubicBezTo>
                          <a:cubicBezTo>
                            <a:pt x="279880" y="375214"/>
                            <a:pt x="283214" y="376452"/>
                            <a:pt x="284071" y="377309"/>
                          </a:cubicBezTo>
                          <a:cubicBezTo>
                            <a:pt x="285214" y="378547"/>
                            <a:pt x="283023" y="377595"/>
                            <a:pt x="286929" y="379786"/>
                          </a:cubicBezTo>
                          <a:cubicBezTo>
                            <a:pt x="289024" y="381024"/>
                            <a:pt x="292072" y="382738"/>
                            <a:pt x="294168" y="383881"/>
                          </a:cubicBezTo>
                          <a:cubicBezTo>
                            <a:pt x="296549" y="385120"/>
                            <a:pt x="295120" y="383881"/>
                            <a:pt x="295501" y="383786"/>
                          </a:cubicBezTo>
                          <a:cubicBezTo>
                            <a:pt x="295978" y="383691"/>
                            <a:pt x="298073" y="384548"/>
                            <a:pt x="299311" y="385405"/>
                          </a:cubicBezTo>
                          <a:cubicBezTo>
                            <a:pt x="300073" y="385977"/>
                            <a:pt x="303788" y="388358"/>
                            <a:pt x="304074" y="387977"/>
                          </a:cubicBezTo>
                          <a:cubicBezTo>
                            <a:pt x="303502" y="388834"/>
                            <a:pt x="313408" y="393216"/>
                            <a:pt x="315599" y="394549"/>
                          </a:cubicBezTo>
                          <a:cubicBezTo>
                            <a:pt x="317790" y="395787"/>
                            <a:pt x="317313" y="395692"/>
                            <a:pt x="319123" y="396835"/>
                          </a:cubicBezTo>
                          <a:cubicBezTo>
                            <a:pt x="321219" y="398169"/>
                            <a:pt x="323505" y="399502"/>
                            <a:pt x="325695" y="400741"/>
                          </a:cubicBezTo>
                          <a:cubicBezTo>
                            <a:pt x="327410" y="401598"/>
                            <a:pt x="338459" y="408551"/>
                            <a:pt x="338078" y="409027"/>
                          </a:cubicBezTo>
                          <a:cubicBezTo>
                            <a:pt x="340936" y="410837"/>
                            <a:pt x="341697" y="411218"/>
                            <a:pt x="342269" y="410837"/>
                          </a:cubicBezTo>
                          <a:cubicBezTo>
                            <a:pt x="342555" y="410647"/>
                            <a:pt x="344936" y="411504"/>
                            <a:pt x="346269" y="412456"/>
                          </a:cubicBezTo>
                          <a:cubicBezTo>
                            <a:pt x="346079" y="412266"/>
                            <a:pt x="346746" y="413885"/>
                            <a:pt x="347222" y="414361"/>
                          </a:cubicBezTo>
                          <a:cubicBezTo>
                            <a:pt x="348651" y="415790"/>
                            <a:pt x="351127" y="417505"/>
                            <a:pt x="353128" y="418648"/>
                          </a:cubicBezTo>
                          <a:cubicBezTo>
                            <a:pt x="354842" y="419695"/>
                            <a:pt x="356842" y="420838"/>
                            <a:pt x="358652" y="422077"/>
                          </a:cubicBezTo>
                          <a:cubicBezTo>
                            <a:pt x="358938" y="422267"/>
                            <a:pt x="359795" y="423410"/>
                            <a:pt x="360271" y="423886"/>
                          </a:cubicBezTo>
                          <a:cubicBezTo>
                            <a:pt x="362843" y="426363"/>
                            <a:pt x="363891" y="425125"/>
                            <a:pt x="366367" y="427030"/>
                          </a:cubicBezTo>
                          <a:cubicBezTo>
                            <a:pt x="369987" y="429887"/>
                            <a:pt x="365510" y="427887"/>
                            <a:pt x="367701" y="429887"/>
                          </a:cubicBezTo>
                          <a:cubicBezTo>
                            <a:pt x="371511" y="433411"/>
                            <a:pt x="376559" y="435793"/>
                            <a:pt x="379893" y="438650"/>
                          </a:cubicBezTo>
                          <a:cubicBezTo>
                            <a:pt x="380560" y="439126"/>
                            <a:pt x="388179" y="445794"/>
                            <a:pt x="384655" y="443317"/>
                          </a:cubicBezTo>
                          <a:cubicBezTo>
                            <a:pt x="381321" y="440174"/>
                            <a:pt x="380083" y="439698"/>
                            <a:pt x="383322" y="443127"/>
                          </a:cubicBezTo>
                          <a:cubicBezTo>
                            <a:pt x="384369" y="444270"/>
                            <a:pt x="388370" y="447889"/>
                            <a:pt x="388370" y="447127"/>
                          </a:cubicBezTo>
                          <a:cubicBezTo>
                            <a:pt x="388370" y="446937"/>
                            <a:pt x="386751" y="444746"/>
                            <a:pt x="387798" y="445413"/>
                          </a:cubicBezTo>
                          <a:cubicBezTo>
                            <a:pt x="387894" y="445508"/>
                            <a:pt x="389227" y="447223"/>
                            <a:pt x="390465" y="448937"/>
                          </a:cubicBezTo>
                          <a:cubicBezTo>
                            <a:pt x="391704" y="450747"/>
                            <a:pt x="393037" y="452652"/>
                            <a:pt x="393609" y="452842"/>
                          </a:cubicBezTo>
                          <a:cubicBezTo>
                            <a:pt x="394276" y="453033"/>
                            <a:pt x="394085" y="452271"/>
                            <a:pt x="394847" y="452652"/>
                          </a:cubicBezTo>
                          <a:cubicBezTo>
                            <a:pt x="395609" y="453033"/>
                            <a:pt x="397038" y="454366"/>
                            <a:pt x="398086" y="455128"/>
                          </a:cubicBezTo>
                          <a:cubicBezTo>
                            <a:pt x="397419" y="455700"/>
                            <a:pt x="396847" y="455509"/>
                            <a:pt x="400276" y="459319"/>
                          </a:cubicBezTo>
                          <a:cubicBezTo>
                            <a:pt x="401229" y="460177"/>
                            <a:pt x="406468" y="465606"/>
                            <a:pt x="405325" y="463701"/>
                          </a:cubicBezTo>
                          <a:lnTo>
                            <a:pt x="408087" y="467225"/>
                          </a:lnTo>
                          <a:cubicBezTo>
                            <a:pt x="407992" y="467606"/>
                            <a:pt x="406944" y="466939"/>
                            <a:pt x="407420" y="467892"/>
                          </a:cubicBezTo>
                          <a:cubicBezTo>
                            <a:pt x="407992" y="469130"/>
                            <a:pt x="409706" y="471321"/>
                            <a:pt x="411039" y="472845"/>
                          </a:cubicBezTo>
                          <a:cubicBezTo>
                            <a:pt x="414087" y="476274"/>
                            <a:pt x="416183" y="476369"/>
                            <a:pt x="417136" y="479989"/>
                          </a:cubicBezTo>
                          <a:cubicBezTo>
                            <a:pt x="415897" y="480751"/>
                            <a:pt x="419421" y="482751"/>
                            <a:pt x="421327" y="485608"/>
                          </a:cubicBezTo>
                          <a:cubicBezTo>
                            <a:pt x="422660" y="487513"/>
                            <a:pt x="423803" y="490657"/>
                            <a:pt x="424946" y="491895"/>
                          </a:cubicBezTo>
                          <a:cubicBezTo>
                            <a:pt x="425232" y="492181"/>
                            <a:pt x="427613" y="494371"/>
                            <a:pt x="427613" y="494276"/>
                          </a:cubicBezTo>
                          <a:cubicBezTo>
                            <a:pt x="428089" y="495800"/>
                            <a:pt x="426851" y="494181"/>
                            <a:pt x="428375" y="497324"/>
                          </a:cubicBezTo>
                          <a:cubicBezTo>
                            <a:pt x="429042" y="498753"/>
                            <a:pt x="430566" y="501706"/>
                            <a:pt x="431423" y="502277"/>
                          </a:cubicBezTo>
                          <a:cubicBezTo>
                            <a:pt x="432185" y="502753"/>
                            <a:pt x="433614" y="505611"/>
                            <a:pt x="434757" y="507611"/>
                          </a:cubicBezTo>
                          <a:cubicBezTo>
                            <a:pt x="435423" y="508849"/>
                            <a:pt x="436471" y="509040"/>
                            <a:pt x="438090" y="511707"/>
                          </a:cubicBezTo>
                          <a:lnTo>
                            <a:pt x="437328" y="512088"/>
                          </a:lnTo>
                          <a:cubicBezTo>
                            <a:pt x="438186" y="513516"/>
                            <a:pt x="439329" y="516088"/>
                            <a:pt x="439710" y="515898"/>
                          </a:cubicBezTo>
                          <a:cubicBezTo>
                            <a:pt x="440948" y="517517"/>
                            <a:pt x="441138" y="517993"/>
                            <a:pt x="441615" y="519898"/>
                          </a:cubicBezTo>
                          <a:cubicBezTo>
                            <a:pt x="442472" y="521708"/>
                            <a:pt x="442662" y="521899"/>
                            <a:pt x="442948" y="521803"/>
                          </a:cubicBezTo>
                          <a:cubicBezTo>
                            <a:pt x="443329" y="521613"/>
                            <a:pt x="444568" y="524185"/>
                            <a:pt x="445329" y="525708"/>
                          </a:cubicBezTo>
                          <a:lnTo>
                            <a:pt x="443996" y="526185"/>
                          </a:lnTo>
                          <a:cubicBezTo>
                            <a:pt x="444472" y="525994"/>
                            <a:pt x="447806" y="532281"/>
                            <a:pt x="448568" y="534376"/>
                          </a:cubicBezTo>
                          <a:cubicBezTo>
                            <a:pt x="449711" y="537329"/>
                            <a:pt x="449330" y="537329"/>
                            <a:pt x="449997" y="539425"/>
                          </a:cubicBezTo>
                          <a:cubicBezTo>
                            <a:pt x="451616" y="543997"/>
                            <a:pt x="453330" y="548664"/>
                            <a:pt x="455236" y="553331"/>
                          </a:cubicBezTo>
                          <a:cubicBezTo>
                            <a:pt x="456950" y="557998"/>
                            <a:pt x="458474" y="562856"/>
                            <a:pt x="460093" y="567523"/>
                          </a:cubicBezTo>
                          <a:cubicBezTo>
                            <a:pt x="460093" y="567428"/>
                            <a:pt x="459903" y="568190"/>
                            <a:pt x="460474" y="569905"/>
                          </a:cubicBezTo>
                          <a:lnTo>
                            <a:pt x="462094" y="574572"/>
                          </a:lnTo>
                          <a:cubicBezTo>
                            <a:pt x="463903" y="579525"/>
                            <a:pt x="465142" y="584668"/>
                            <a:pt x="466761" y="589717"/>
                          </a:cubicBezTo>
                          <a:cubicBezTo>
                            <a:pt x="468761" y="596479"/>
                            <a:pt x="470952" y="603718"/>
                            <a:pt x="472571" y="610576"/>
                          </a:cubicBezTo>
                          <a:cubicBezTo>
                            <a:pt x="473333" y="613339"/>
                            <a:pt x="474000" y="616101"/>
                            <a:pt x="474667" y="617530"/>
                          </a:cubicBezTo>
                          <a:cubicBezTo>
                            <a:pt x="475143" y="618482"/>
                            <a:pt x="475619" y="620958"/>
                            <a:pt x="475905" y="622387"/>
                          </a:cubicBezTo>
                          <a:cubicBezTo>
                            <a:pt x="475619" y="621054"/>
                            <a:pt x="475047" y="619911"/>
                            <a:pt x="475428" y="621816"/>
                          </a:cubicBezTo>
                          <a:cubicBezTo>
                            <a:pt x="476095" y="625816"/>
                            <a:pt x="477334" y="630198"/>
                            <a:pt x="477714" y="634294"/>
                          </a:cubicBezTo>
                          <a:cubicBezTo>
                            <a:pt x="477905" y="636008"/>
                            <a:pt x="478477" y="640771"/>
                            <a:pt x="478953" y="641914"/>
                          </a:cubicBezTo>
                          <a:cubicBezTo>
                            <a:pt x="479334" y="642771"/>
                            <a:pt x="480001" y="641247"/>
                            <a:pt x="480286" y="641247"/>
                          </a:cubicBezTo>
                          <a:cubicBezTo>
                            <a:pt x="480762" y="644581"/>
                            <a:pt x="480001" y="645438"/>
                            <a:pt x="479619" y="645724"/>
                          </a:cubicBezTo>
                          <a:cubicBezTo>
                            <a:pt x="479048" y="646009"/>
                            <a:pt x="479715" y="649533"/>
                            <a:pt x="480191" y="652772"/>
                          </a:cubicBezTo>
                          <a:cubicBezTo>
                            <a:pt x="480953" y="657058"/>
                            <a:pt x="481239" y="661916"/>
                            <a:pt x="481048" y="666107"/>
                          </a:cubicBezTo>
                          <a:cubicBezTo>
                            <a:pt x="481048" y="666869"/>
                            <a:pt x="480762" y="668012"/>
                            <a:pt x="480858" y="668393"/>
                          </a:cubicBezTo>
                          <a:cubicBezTo>
                            <a:pt x="480953" y="670584"/>
                            <a:pt x="481334" y="671822"/>
                            <a:pt x="481620" y="673632"/>
                          </a:cubicBezTo>
                          <a:cubicBezTo>
                            <a:pt x="482191" y="677347"/>
                            <a:pt x="481525" y="682490"/>
                            <a:pt x="481525" y="686300"/>
                          </a:cubicBezTo>
                          <a:cubicBezTo>
                            <a:pt x="481239" y="690491"/>
                            <a:pt x="481620" y="691444"/>
                            <a:pt x="482096" y="693539"/>
                          </a:cubicBezTo>
                          <a:cubicBezTo>
                            <a:pt x="482858" y="697349"/>
                            <a:pt x="481429" y="696111"/>
                            <a:pt x="481144" y="696397"/>
                          </a:cubicBezTo>
                          <a:cubicBezTo>
                            <a:pt x="480477" y="697158"/>
                            <a:pt x="481334" y="701921"/>
                            <a:pt x="481334" y="702493"/>
                          </a:cubicBezTo>
                          <a:cubicBezTo>
                            <a:pt x="481525" y="706207"/>
                            <a:pt x="480477" y="706969"/>
                            <a:pt x="480096" y="709446"/>
                          </a:cubicBezTo>
                          <a:cubicBezTo>
                            <a:pt x="479619" y="712399"/>
                            <a:pt x="479524" y="716494"/>
                            <a:pt x="479048" y="719542"/>
                          </a:cubicBezTo>
                          <a:cubicBezTo>
                            <a:pt x="478857" y="721447"/>
                            <a:pt x="477619" y="732496"/>
                            <a:pt x="476857" y="732401"/>
                          </a:cubicBezTo>
                          <a:cubicBezTo>
                            <a:pt x="476381" y="734782"/>
                            <a:pt x="476095" y="737830"/>
                            <a:pt x="475810" y="740212"/>
                          </a:cubicBezTo>
                          <a:cubicBezTo>
                            <a:pt x="474571" y="749165"/>
                            <a:pt x="472095" y="758404"/>
                            <a:pt x="470476" y="767453"/>
                          </a:cubicBezTo>
                          <a:cubicBezTo>
                            <a:pt x="469999" y="770596"/>
                            <a:pt x="468952" y="774216"/>
                            <a:pt x="469713" y="774502"/>
                          </a:cubicBezTo>
                          <a:cubicBezTo>
                            <a:pt x="469332" y="774406"/>
                            <a:pt x="469047" y="773644"/>
                            <a:pt x="468189" y="775454"/>
                          </a:cubicBezTo>
                          <a:cubicBezTo>
                            <a:pt x="467523" y="776978"/>
                            <a:pt x="467618" y="777931"/>
                            <a:pt x="467046" y="779645"/>
                          </a:cubicBezTo>
                          <a:lnTo>
                            <a:pt x="465999" y="782598"/>
                          </a:lnTo>
                          <a:cubicBezTo>
                            <a:pt x="464475" y="786789"/>
                            <a:pt x="463332" y="790885"/>
                            <a:pt x="461998" y="795361"/>
                          </a:cubicBezTo>
                          <a:cubicBezTo>
                            <a:pt x="461903" y="796409"/>
                            <a:pt x="461046" y="798886"/>
                            <a:pt x="460284" y="801172"/>
                          </a:cubicBezTo>
                          <a:cubicBezTo>
                            <a:pt x="459522" y="803458"/>
                            <a:pt x="458760" y="805458"/>
                            <a:pt x="458760" y="805648"/>
                          </a:cubicBezTo>
                          <a:cubicBezTo>
                            <a:pt x="458950" y="807458"/>
                            <a:pt x="460188" y="806601"/>
                            <a:pt x="460188" y="808887"/>
                          </a:cubicBezTo>
                          <a:cubicBezTo>
                            <a:pt x="460188" y="809554"/>
                            <a:pt x="457236" y="814983"/>
                            <a:pt x="457807" y="811554"/>
                          </a:cubicBezTo>
                          <a:cubicBezTo>
                            <a:pt x="458284" y="808030"/>
                            <a:pt x="457236" y="810220"/>
                            <a:pt x="455712" y="814411"/>
                          </a:cubicBezTo>
                          <a:cubicBezTo>
                            <a:pt x="455140" y="816126"/>
                            <a:pt x="453997" y="819079"/>
                            <a:pt x="453807" y="820507"/>
                          </a:cubicBezTo>
                          <a:cubicBezTo>
                            <a:pt x="453616" y="821650"/>
                            <a:pt x="453997" y="821174"/>
                            <a:pt x="453045" y="823270"/>
                          </a:cubicBezTo>
                          <a:cubicBezTo>
                            <a:pt x="452283" y="824889"/>
                            <a:pt x="448282" y="831747"/>
                            <a:pt x="448378" y="830508"/>
                          </a:cubicBezTo>
                          <a:cubicBezTo>
                            <a:pt x="448282" y="832128"/>
                            <a:pt x="447806" y="833461"/>
                            <a:pt x="446282" y="836986"/>
                          </a:cubicBezTo>
                          <a:cubicBezTo>
                            <a:pt x="444948" y="840033"/>
                            <a:pt x="443996" y="842891"/>
                            <a:pt x="442853" y="845844"/>
                          </a:cubicBezTo>
                          <a:cubicBezTo>
                            <a:pt x="442567" y="846606"/>
                            <a:pt x="441710" y="849463"/>
                            <a:pt x="441424" y="849844"/>
                          </a:cubicBezTo>
                          <a:cubicBezTo>
                            <a:pt x="440948" y="850511"/>
                            <a:pt x="439995" y="851368"/>
                            <a:pt x="439519" y="852416"/>
                          </a:cubicBezTo>
                          <a:cubicBezTo>
                            <a:pt x="438471" y="854512"/>
                            <a:pt x="437995" y="856417"/>
                            <a:pt x="436947" y="858512"/>
                          </a:cubicBezTo>
                          <a:lnTo>
                            <a:pt x="433614" y="865561"/>
                          </a:lnTo>
                          <a:cubicBezTo>
                            <a:pt x="431518" y="868228"/>
                            <a:pt x="431994" y="869466"/>
                            <a:pt x="432090" y="870037"/>
                          </a:cubicBezTo>
                          <a:cubicBezTo>
                            <a:pt x="432185" y="870704"/>
                            <a:pt x="431423" y="872323"/>
                            <a:pt x="430566" y="874133"/>
                          </a:cubicBezTo>
                          <a:cubicBezTo>
                            <a:pt x="429804" y="873657"/>
                            <a:pt x="429899" y="872990"/>
                            <a:pt x="427613" y="877181"/>
                          </a:cubicBezTo>
                          <a:cubicBezTo>
                            <a:pt x="423708" y="884801"/>
                            <a:pt x="419326" y="892326"/>
                            <a:pt x="415230" y="899851"/>
                          </a:cubicBezTo>
                          <a:cubicBezTo>
                            <a:pt x="415040" y="900422"/>
                            <a:pt x="410182" y="908328"/>
                            <a:pt x="411135" y="907280"/>
                          </a:cubicBezTo>
                          <a:cubicBezTo>
                            <a:pt x="412849" y="905566"/>
                            <a:pt x="410087" y="910138"/>
                            <a:pt x="409039" y="911662"/>
                          </a:cubicBezTo>
                          <a:cubicBezTo>
                            <a:pt x="407992" y="913186"/>
                            <a:pt x="408277" y="912043"/>
                            <a:pt x="407420" y="913090"/>
                          </a:cubicBezTo>
                          <a:cubicBezTo>
                            <a:pt x="406753" y="913948"/>
                            <a:pt x="405896" y="915376"/>
                            <a:pt x="405325" y="916329"/>
                          </a:cubicBezTo>
                          <a:cubicBezTo>
                            <a:pt x="404086" y="918234"/>
                            <a:pt x="400371" y="923663"/>
                            <a:pt x="399800" y="925378"/>
                          </a:cubicBezTo>
                          <a:cubicBezTo>
                            <a:pt x="399228" y="926902"/>
                            <a:pt x="397990" y="928426"/>
                            <a:pt x="396657" y="930807"/>
                          </a:cubicBezTo>
                          <a:cubicBezTo>
                            <a:pt x="395895" y="932140"/>
                            <a:pt x="395323" y="933950"/>
                            <a:pt x="394847" y="934712"/>
                          </a:cubicBezTo>
                          <a:cubicBezTo>
                            <a:pt x="394371" y="935379"/>
                            <a:pt x="393704" y="935760"/>
                            <a:pt x="393037" y="936427"/>
                          </a:cubicBezTo>
                          <a:cubicBezTo>
                            <a:pt x="391418" y="938236"/>
                            <a:pt x="389608" y="940713"/>
                            <a:pt x="387894" y="943094"/>
                          </a:cubicBezTo>
                          <a:cubicBezTo>
                            <a:pt x="385322" y="946714"/>
                            <a:pt x="382750" y="951286"/>
                            <a:pt x="378654" y="952524"/>
                          </a:cubicBezTo>
                          <a:cubicBezTo>
                            <a:pt x="376559" y="953286"/>
                            <a:pt x="375702" y="953476"/>
                            <a:pt x="375702" y="953857"/>
                          </a:cubicBezTo>
                          <a:cubicBezTo>
                            <a:pt x="373130" y="954238"/>
                            <a:pt x="375987" y="955286"/>
                            <a:pt x="379512" y="954429"/>
                          </a:cubicBezTo>
                          <a:cubicBezTo>
                            <a:pt x="383036" y="953572"/>
                            <a:pt x="385608" y="950333"/>
                            <a:pt x="384084" y="950524"/>
                          </a:cubicBezTo>
                          <a:cubicBezTo>
                            <a:pt x="384846" y="951000"/>
                            <a:pt x="391037" y="941856"/>
                            <a:pt x="392752" y="940618"/>
                          </a:cubicBezTo>
                          <a:cubicBezTo>
                            <a:pt x="393894" y="939665"/>
                            <a:pt x="393894" y="939094"/>
                            <a:pt x="394847" y="937379"/>
                          </a:cubicBezTo>
                          <a:cubicBezTo>
                            <a:pt x="395895" y="935569"/>
                            <a:pt x="397228" y="933760"/>
                            <a:pt x="398371" y="931950"/>
                          </a:cubicBezTo>
                          <a:cubicBezTo>
                            <a:pt x="403896" y="922996"/>
                            <a:pt x="409611" y="913757"/>
                            <a:pt x="415040" y="904899"/>
                          </a:cubicBezTo>
                          <a:cubicBezTo>
                            <a:pt x="418374" y="899279"/>
                            <a:pt x="426184" y="887182"/>
                            <a:pt x="424755" y="886039"/>
                          </a:cubicBezTo>
                          <a:cubicBezTo>
                            <a:pt x="424660" y="885944"/>
                            <a:pt x="424279" y="884134"/>
                            <a:pt x="425041" y="883372"/>
                          </a:cubicBezTo>
                          <a:cubicBezTo>
                            <a:pt x="425803" y="882801"/>
                            <a:pt x="426661" y="881944"/>
                            <a:pt x="427042" y="882134"/>
                          </a:cubicBezTo>
                          <a:cubicBezTo>
                            <a:pt x="427232" y="882229"/>
                            <a:pt x="429804" y="881848"/>
                            <a:pt x="429899" y="881467"/>
                          </a:cubicBezTo>
                          <a:cubicBezTo>
                            <a:pt x="430185" y="880705"/>
                            <a:pt x="429709" y="881182"/>
                            <a:pt x="430375" y="879658"/>
                          </a:cubicBezTo>
                          <a:cubicBezTo>
                            <a:pt x="431042" y="878133"/>
                            <a:pt x="431804" y="876514"/>
                            <a:pt x="432566" y="875086"/>
                          </a:cubicBezTo>
                          <a:cubicBezTo>
                            <a:pt x="433709" y="872800"/>
                            <a:pt x="435709" y="869085"/>
                            <a:pt x="436186" y="869371"/>
                          </a:cubicBezTo>
                          <a:cubicBezTo>
                            <a:pt x="435328" y="868799"/>
                            <a:pt x="438376" y="864322"/>
                            <a:pt x="438090" y="862894"/>
                          </a:cubicBezTo>
                          <a:cubicBezTo>
                            <a:pt x="437900" y="862132"/>
                            <a:pt x="437900" y="859846"/>
                            <a:pt x="439995" y="857274"/>
                          </a:cubicBezTo>
                          <a:cubicBezTo>
                            <a:pt x="441043" y="856036"/>
                            <a:pt x="441043" y="857083"/>
                            <a:pt x="442281" y="855083"/>
                          </a:cubicBezTo>
                          <a:cubicBezTo>
                            <a:pt x="443139" y="853750"/>
                            <a:pt x="444091" y="851654"/>
                            <a:pt x="443996" y="850892"/>
                          </a:cubicBezTo>
                          <a:cubicBezTo>
                            <a:pt x="443901" y="850035"/>
                            <a:pt x="444282" y="849654"/>
                            <a:pt x="445425" y="847082"/>
                          </a:cubicBezTo>
                          <a:cubicBezTo>
                            <a:pt x="445996" y="845844"/>
                            <a:pt x="445901" y="846701"/>
                            <a:pt x="446282" y="846320"/>
                          </a:cubicBezTo>
                          <a:cubicBezTo>
                            <a:pt x="447806" y="844891"/>
                            <a:pt x="449139" y="837557"/>
                            <a:pt x="451330" y="834223"/>
                          </a:cubicBezTo>
                          <a:cubicBezTo>
                            <a:pt x="452473" y="831556"/>
                            <a:pt x="452854" y="827556"/>
                            <a:pt x="453426" y="826889"/>
                          </a:cubicBezTo>
                          <a:cubicBezTo>
                            <a:pt x="453711" y="826508"/>
                            <a:pt x="454854" y="825746"/>
                            <a:pt x="455140" y="824794"/>
                          </a:cubicBezTo>
                          <a:cubicBezTo>
                            <a:pt x="455712" y="823079"/>
                            <a:pt x="454759" y="823841"/>
                            <a:pt x="455331" y="822031"/>
                          </a:cubicBezTo>
                          <a:cubicBezTo>
                            <a:pt x="455426" y="821936"/>
                            <a:pt x="457617" y="819936"/>
                            <a:pt x="457617" y="819841"/>
                          </a:cubicBezTo>
                          <a:cubicBezTo>
                            <a:pt x="457617" y="817936"/>
                            <a:pt x="458188" y="814983"/>
                            <a:pt x="460093" y="810982"/>
                          </a:cubicBezTo>
                          <a:cubicBezTo>
                            <a:pt x="460951" y="809173"/>
                            <a:pt x="461998" y="806887"/>
                            <a:pt x="462665" y="804601"/>
                          </a:cubicBezTo>
                          <a:cubicBezTo>
                            <a:pt x="462951" y="803743"/>
                            <a:pt x="463618" y="801172"/>
                            <a:pt x="462760" y="803362"/>
                          </a:cubicBezTo>
                          <a:lnTo>
                            <a:pt x="464570" y="798314"/>
                          </a:lnTo>
                          <a:cubicBezTo>
                            <a:pt x="465808" y="794885"/>
                            <a:pt x="464856" y="797552"/>
                            <a:pt x="465046" y="795742"/>
                          </a:cubicBezTo>
                          <a:cubicBezTo>
                            <a:pt x="465237" y="794409"/>
                            <a:pt x="467428" y="788789"/>
                            <a:pt x="467904" y="787265"/>
                          </a:cubicBezTo>
                          <a:cubicBezTo>
                            <a:pt x="468570" y="785170"/>
                            <a:pt x="470094" y="780979"/>
                            <a:pt x="470285" y="779074"/>
                          </a:cubicBezTo>
                          <a:cubicBezTo>
                            <a:pt x="470476" y="777454"/>
                            <a:pt x="469332" y="778312"/>
                            <a:pt x="471333" y="774502"/>
                          </a:cubicBezTo>
                          <a:cubicBezTo>
                            <a:pt x="472380" y="773263"/>
                            <a:pt x="474095" y="768120"/>
                            <a:pt x="472571" y="770215"/>
                          </a:cubicBezTo>
                          <a:cubicBezTo>
                            <a:pt x="471809" y="769930"/>
                            <a:pt x="472380" y="766786"/>
                            <a:pt x="473523" y="763833"/>
                          </a:cubicBezTo>
                          <a:cubicBezTo>
                            <a:pt x="474381" y="761833"/>
                            <a:pt x="474857" y="762119"/>
                            <a:pt x="475524" y="757738"/>
                          </a:cubicBezTo>
                          <a:cubicBezTo>
                            <a:pt x="475619" y="757166"/>
                            <a:pt x="476000" y="751261"/>
                            <a:pt x="476190" y="750975"/>
                          </a:cubicBezTo>
                          <a:cubicBezTo>
                            <a:pt x="476381" y="750784"/>
                            <a:pt x="475905" y="754975"/>
                            <a:pt x="476571" y="753166"/>
                          </a:cubicBezTo>
                          <a:cubicBezTo>
                            <a:pt x="477143" y="751546"/>
                            <a:pt x="477524" y="747070"/>
                            <a:pt x="477619" y="745927"/>
                          </a:cubicBezTo>
                          <a:cubicBezTo>
                            <a:pt x="478286" y="743355"/>
                            <a:pt x="478667" y="740307"/>
                            <a:pt x="479238" y="738116"/>
                          </a:cubicBezTo>
                          <a:cubicBezTo>
                            <a:pt x="479810" y="736021"/>
                            <a:pt x="480191" y="734497"/>
                            <a:pt x="480667" y="731830"/>
                          </a:cubicBezTo>
                          <a:cubicBezTo>
                            <a:pt x="481144" y="728877"/>
                            <a:pt x="481620" y="725733"/>
                            <a:pt x="481810" y="722876"/>
                          </a:cubicBezTo>
                          <a:cubicBezTo>
                            <a:pt x="482096" y="720019"/>
                            <a:pt x="481715" y="718590"/>
                            <a:pt x="482477" y="716780"/>
                          </a:cubicBezTo>
                          <a:cubicBezTo>
                            <a:pt x="483429" y="714875"/>
                            <a:pt x="483620" y="711065"/>
                            <a:pt x="483715" y="707731"/>
                          </a:cubicBezTo>
                          <a:cubicBezTo>
                            <a:pt x="483811" y="705350"/>
                            <a:pt x="483239" y="705922"/>
                            <a:pt x="482858" y="705922"/>
                          </a:cubicBezTo>
                          <a:cubicBezTo>
                            <a:pt x="484096" y="706112"/>
                            <a:pt x="484382" y="696587"/>
                            <a:pt x="484001" y="693825"/>
                          </a:cubicBezTo>
                          <a:cubicBezTo>
                            <a:pt x="483811" y="692301"/>
                            <a:pt x="484001" y="689253"/>
                            <a:pt x="484477" y="688205"/>
                          </a:cubicBezTo>
                          <a:cubicBezTo>
                            <a:pt x="484763" y="687538"/>
                            <a:pt x="484763" y="689920"/>
                            <a:pt x="485144" y="688681"/>
                          </a:cubicBezTo>
                          <a:cubicBezTo>
                            <a:pt x="485525" y="687443"/>
                            <a:pt x="485144" y="685729"/>
                            <a:pt x="484953" y="684776"/>
                          </a:cubicBezTo>
                          <a:cubicBezTo>
                            <a:pt x="484668" y="682395"/>
                            <a:pt x="484572" y="678871"/>
                            <a:pt x="484858" y="676870"/>
                          </a:cubicBezTo>
                          <a:cubicBezTo>
                            <a:pt x="485620" y="676870"/>
                            <a:pt x="484477" y="672679"/>
                            <a:pt x="484382" y="671251"/>
                          </a:cubicBezTo>
                          <a:cubicBezTo>
                            <a:pt x="484096" y="667536"/>
                            <a:pt x="484287" y="663154"/>
                            <a:pt x="483811" y="660011"/>
                          </a:cubicBezTo>
                          <a:cubicBezTo>
                            <a:pt x="483525" y="657154"/>
                            <a:pt x="482763" y="653058"/>
                            <a:pt x="482477" y="649915"/>
                          </a:cubicBezTo>
                          <a:cubicBezTo>
                            <a:pt x="482096" y="646390"/>
                            <a:pt x="481715" y="640199"/>
                            <a:pt x="480762" y="637056"/>
                          </a:cubicBezTo>
                          <a:cubicBezTo>
                            <a:pt x="480381" y="635913"/>
                            <a:pt x="480762" y="633913"/>
                            <a:pt x="480762" y="632674"/>
                          </a:cubicBezTo>
                          <a:cubicBezTo>
                            <a:pt x="480667" y="630674"/>
                            <a:pt x="480286" y="629722"/>
                            <a:pt x="479715" y="627340"/>
                          </a:cubicBezTo>
                          <a:cubicBezTo>
                            <a:pt x="479143" y="624673"/>
                            <a:pt x="478572" y="621721"/>
                            <a:pt x="477905" y="619149"/>
                          </a:cubicBezTo>
                          <a:cubicBezTo>
                            <a:pt x="477143" y="616291"/>
                            <a:pt x="476953" y="617244"/>
                            <a:pt x="476571" y="613910"/>
                          </a:cubicBezTo>
                          <a:cubicBezTo>
                            <a:pt x="476286" y="610767"/>
                            <a:pt x="475238" y="603337"/>
                            <a:pt x="474000" y="603623"/>
                          </a:cubicBezTo>
                          <a:cubicBezTo>
                            <a:pt x="475524" y="603337"/>
                            <a:pt x="470190" y="586097"/>
                            <a:pt x="468761" y="582763"/>
                          </a:cubicBezTo>
                          <a:cubicBezTo>
                            <a:pt x="467523" y="580001"/>
                            <a:pt x="468570" y="575620"/>
                            <a:pt x="466094" y="572286"/>
                          </a:cubicBezTo>
                          <a:cubicBezTo>
                            <a:pt x="465046" y="570857"/>
                            <a:pt x="464094" y="570286"/>
                            <a:pt x="463618" y="566857"/>
                          </a:cubicBezTo>
                          <a:cubicBezTo>
                            <a:pt x="463332" y="565904"/>
                            <a:pt x="461046" y="559237"/>
                            <a:pt x="461046" y="559713"/>
                          </a:cubicBezTo>
                          <a:cubicBezTo>
                            <a:pt x="461046" y="559427"/>
                            <a:pt x="461998" y="561523"/>
                            <a:pt x="461617" y="559808"/>
                          </a:cubicBezTo>
                          <a:cubicBezTo>
                            <a:pt x="461331" y="558475"/>
                            <a:pt x="460569" y="556474"/>
                            <a:pt x="460093" y="555046"/>
                          </a:cubicBezTo>
                          <a:cubicBezTo>
                            <a:pt x="458760" y="551140"/>
                            <a:pt x="457426" y="546854"/>
                            <a:pt x="455997" y="543330"/>
                          </a:cubicBezTo>
                          <a:cubicBezTo>
                            <a:pt x="457045" y="546759"/>
                            <a:pt x="456569" y="548664"/>
                            <a:pt x="454854" y="545997"/>
                          </a:cubicBezTo>
                          <a:cubicBezTo>
                            <a:pt x="453426" y="542568"/>
                            <a:pt x="455045" y="544282"/>
                            <a:pt x="455426" y="544378"/>
                          </a:cubicBezTo>
                          <a:cubicBezTo>
                            <a:pt x="455997" y="544568"/>
                            <a:pt x="453711" y="539806"/>
                            <a:pt x="453140" y="538282"/>
                          </a:cubicBezTo>
                          <a:cubicBezTo>
                            <a:pt x="452664" y="536853"/>
                            <a:pt x="452283" y="533900"/>
                            <a:pt x="451711" y="533233"/>
                          </a:cubicBezTo>
                          <a:cubicBezTo>
                            <a:pt x="451044" y="532376"/>
                            <a:pt x="450568" y="532090"/>
                            <a:pt x="449616" y="529900"/>
                          </a:cubicBezTo>
                          <a:cubicBezTo>
                            <a:pt x="448282" y="526566"/>
                            <a:pt x="447615" y="524280"/>
                            <a:pt x="445901" y="520660"/>
                          </a:cubicBezTo>
                          <a:cubicBezTo>
                            <a:pt x="446663" y="523137"/>
                            <a:pt x="439329" y="507802"/>
                            <a:pt x="437995" y="506563"/>
                          </a:cubicBezTo>
                          <a:cubicBezTo>
                            <a:pt x="437328" y="505611"/>
                            <a:pt x="437900" y="508087"/>
                            <a:pt x="436662" y="506468"/>
                          </a:cubicBezTo>
                          <a:cubicBezTo>
                            <a:pt x="435043" y="504373"/>
                            <a:pt x="435614" y="503039"/>
                            <a:pt x="435804" y="502944"/>
                          </a:cubicBezTo>
                          <a:cubicBezTo>
                            <a:pt x="435519" y="503039"/>
                            <a:pt x="434471" y="502087"/>
                            <a:pt x="433804" y="500467"/>
                          </a:cubicBezTo>
                          <a:cubicBezTo>
                            <a:pt x="433233" y="498943"/>
                            <a:pt x="434090" y="499515"/>
                            <a:pt x="433423" y="497895"/>
                          </a:cubicBezTo>
                          <a:cubicBezTo>
                            <a:pt x="432947" y="496943"/>
                            <a:pt x="431232" y="496086"/>
                            <a:pt x="429709" y="493419"/>
                          </a:cubicBezTo>
                          <a:cubicBezTo>
                            <a:pt x="429232" y="492752"/>
                            <a:pt x="427518" y="488370"/>
                            <a:pt x="427137" y="488656"/>
                          </a:cubicBezTo>
                          <a:cubicBezTo>
                            <a:pt x="426946" y="488847"/>
                            <a:pt x="427899" y="490561"/>
                            <a:pt x="426470" y="488847"/>
                          </a:cubicBezTo>
                          <a:cubicBezTo>
                            <a:pt x="425994" y="488275"/>
                            <a:pt x="425422" y="487418"/>
                            <a:pt x="425136" y="486847"/>
                          </a:cubicBezTo>
                          <a:cubicBezTo>
                            <a:pt x="424279" y="485132"/>
                            <a:pt x="426375" y="486751"/>
                            <a:pt x="424851" y="484370"/>
                          </a:cubicBezTo>
                          <a:cubicBezTo>
                            <a:pt x="423803" y="482751"/>
                            <a:pt x="422374" y="480655"/>
                            <a:pt x="421231" y="479227"/>
                          </a:cubicBezTo>
                          <a:cubicBezTo>
                            <a:pt x="420755" y="478655"/>
                            <a:pt x="420088" y="478179"/>
                            <a:pt x="419993" y="478083"/>
                          </a:cubicBezTo>
                          <a:cubicBezTo>
                            <a:pt x="417993" y="475131"/>
                            <a:pt x="415611" y="472369"/>
                            <a:pt x="413421" y="469702"/>
                          </a:cubicBezTo>
                          <a:cubicBezTo>
                            <a:pt x="410754" y="466558"/>
                            <a:pt x="410087" y="466273"/>
                            <a:pt x="412468" y="469797"/>
                          </a:cubicBezTo>
                          <a:cubicBezTo>
                            <a:pt x="410468" y="467225"/>
                            <a:pt x="408372" y="464749"/>
                            <a:pt x="407134" y="462558"/>
                          </a:cubicBezTo>
                          <a:cubicBezTo>
                            <a:pt x="406277" y="460748"/>
                            <a:pt x="404372" y="458081"/>
                            <a:pt x="402086" y="456176"/>
                          </a:cubicBezTo>
                          <a:cubicBezTo>
                            <a:pt x="400371" y="454747"/>
                            <a:pt x="400181" y="454843"/>
                            <a:pt x="397990" y="452557"/>
                          </a:cubicBezTo>
                          <a:cubicBezTo>
                            <a:pt x="397228" y="451795"/>
                            <a:pt x="395704" y="449985"/>
                            <a:pt x="394942" y="449223"/>
                          </a:cubicBezTo>
                          <a:cubicBezTo>
                            <a:pt x="394847" y="449318"/>
                            <a:pt x="394847" y="449508"/>
                            <a:pt x="394276" y="449032"/>
                          </a:cubicBezTo>
                          <a:cubicBezTo>
                            <a:pt x="392275" y="447127"/>
                            <a:pt x="389227" y="444175"/>
                            <a:pt x="386846" y="442174"/>
                          </a:cubicBezTo>
                          <a:cubicBezTo>
                            <a:pt x="384465" y="440174"/>
                            <a:pt x="382369" y="438745"/>
                            <a:pt x="381131" y="436936"/>
                          </a:cubicBezTo>
                          <a:cubicBezTo>
                            <a:pt x="380464" y="435697"/>
                            <a:pt x="375416" y="431411"/>
                            <a:pt x="374082" y="430840"/>
                          </a:cubicBezTo>
                          <a:cubicBezTo>
                            <a:pt x="372654" y="430173"/>
                            <a:pt x="376369" y="433507"/>
                            <a:pt x="377130" y="434078"/>
                          </a:cubicBezTo>
                          <a:cubicBezTo>
                            <a:pt x="375416" y="432649"/>
                            <a:pt x="373606" y="431220"/>
                            <a:pt x="372178" y="429792"/>
                          </a:cubicBezTo>
                          <a:cubicBezTo>
                            <a:pt x="370844" y="428458"/>
                            <a:pt x="370272" y="427601"/>
                            <a:pt x="368653" y="426172"/>
                          </a:cubicBezTo>
                          <a:cubicBezTo>
                            <a:pt x="365891" y="423791"/>
                            <a:pt x="364653" y="423410"/>
                            <a:pt x="362176" y="421124"/>
                          </a:cubicBezTo>
                          <a:cubicBezTo>
                            <a:pt x="361128" y="420172"/>
                            <a:pt x="358557" y="416933"/>
                            <a:pt x="357414" y="417124"/>
                          </a:cubicBezTo>
                          <a:cubicBezTo>
                            <a:pt x="356747" y="417219"/>
                            <a:pt x="355699" y="417505"/>
                            <a:pt x="352937" y="414837"/>
                          </a:cubicBezTo>
                          <a:cubicBezTo>
                            <a:pt x="351222" y="413218"/>
                            <a:pt x="351413" y="413028"/>
                            <a:pt x="349032" y="411028"/>
                          </a:cubicBezTo>
                          <a:cubicBezTo>
                            <a:pt x="348365" y="410361"/>
                            <a:pt x="342174" y="406075"/>
                            <a:pt x="341793" y="406265"/>
                          </a:cubicBezTo>
                          <a:cubicBezTo>
                            <a:pt x="341507" y="406360"/>
                            <a:pt x="343126" y="408551"/>
                            <a:pt x="339697" y="406170"/>
                          </a:cubicBezTo>
                          <a:cubicBezTo>
                            <a:pt x="337126" y="404455"/>
                            <a:pt x="339316" y="405122"/>
                            <a:pt x="338554" y="404265"/>
                          </a:cubicBezTo>
                          <a:cubicBezTo>
                            <a:pt x="338650" y="404360"/>
                            <a:pt x="335506" y="403312"/>
                            <a:pt x="335220" y="403122"/>
                          </a:cubicBezTo>
                          <a:cubicBezTo>
                            <a:pt x="333220" y="402265"/>
                            <a:pt x="332839" y="401788"/>
                            <a:pt x="332172" y="401026"/>
                          </a:cubicBezTo>
                          <a:cubicBezTo>
                            <a:pt x="331220" y="399693"/>
                            <a:pt x="325124" y="395787"/>
                            <a:pt x="322647" y="394645"/>
                          </a:cubicBezTo>
                          <a:cubicBezTo>
                            <a:pt x="319790" y="393311"/>
                            <a:pt x="321981" y="396169"/>
                            <a:pt x="320743" y="395407"/>
                          </a:cubicBezTo>
                          <a:cubicBezTo>
                            <a:pt x="318837" y="394359"/>
                            <a:pt x="318933" y="393883"/>
                            <a:pt x="318076" y="393120"/>
                          </a:cubicBezTo>
                          <a:cubicBezTo>
                            <a:pt x="316837" y="392073"/>
                            <a:pt x="314837" y="390835"/>
                            <a:pt x="313027" y="389691"/>
                          </a:cubicBezTo>
                          <a:cubicBezTo>
                            <a:pt x="310551" y="388072"/>
                            <a:pt x="305884" y="384739"/>
                            <a:pt x="303883" y="383881"/>
                          </a:cubicBezTo>
                          <a:cubicBezTo>
                            <a:pt x="302836" y="383500"/>
                            <a:pt x="300740" y="383215"/>
                            <a:pt x="299883" y="382453"/>
                          </a:cubicBezTo>
                          <a:cubicBezTo>
                            <a:pt x="299121" y="381786"/>
                            <a:pt x="299311" y="381595"/>
                            <a:pt x="297502" y="380643"/>
                          </a:cubicBezTo>
                          <a:cubicBezTo>
                            <a:pt x="293311" y="378357"/>
                            <a:pt x="290929" y="378452"/>
                            <a:pt x="286834" y="376642"/>
                          </a:cubicBezTo>
                          <a:cubicBezTo>
                            <a:pt x="282547" y="374642"/>
                            <a:pt x="281214" y="372451"/>
                            <a:pt x="278070" y="370927"/>
                          </a:cubicBezTo>
                          <a:cubicBezTo>
                            <a:pt x="276928" y="370356"/>
                            <a:pt x="278356" y="371785"/>
                            <a:pt x="278737" y="371975"/>
                          </a:cubicBezTo>
                          <a:cubicBezTo>
                            <a:pt x="276165" y="370737"/>
                            <a:pt x="276070" y="369880"/>
                            <a:pt x="273784" y="368927"/>
                          </a:cubicBezTo>
                          <a:cubicBezTo>
                            <a:pt x="270831" y="367594"/>
                            <a:pt x="268641" y="366736"/>
                            <a:pt x="265593" y="365212"/>
                          </a:cubicBezTo>
                          <a:cubicBezTo>
                            <a:pt x="267117" y="365974"/>
                            <a:pt x="263497" y="364260"/>
                            <a:pt x="262259" y="363879"/>
                          </a:cubicBezTo>
                          <a:cubicBezTo>
                            <a:pt x="260640" y="363403"/>
                            <a:pt x="259687" y="362736"/>
                            <a:pt x="258259" y="361974"/>
                          </a:cubicBezTo>
                          <a:cubicBezTo>
                            <a:pt x="255401" y="360355"/>
                            <a:pt x="251496" y="358450"/>
                            <a:pt x="248543" y="357021"/>
                          </a:cubicBezTo>
                          <a:cubicBezTo>
                            <a:pt x="247400" y="356545"/>
                            <a:pt x="243304" y="355306"/>
                            <a:pt x="243400" y="354925"/>
                          </a:cubicBezTo>
                          <a:cubicBezTo>
                            <a:pt x="243495" y="354068"/>
                            <a:pt x="243971" y="353497"/>
                            <a:pt x="239304" y="351782"/>
                          </a:cubicBezTo>
                          <a:cubicBezTo>
                            <a:pt x="236351" y="350734"/>
                            <a:pt x="232636" y="349972"/>
                            <a:pt x="229207" y="347115"/>
                          </a:cubicBezTo>
                          <a:cubicBezTo>
                            <a:pt x="227397" y="345591"/>
                            <a:pt x="226159" y="344162"/>
                            <a:pt x="223587" y="342448"/>
                          </a:cubicBezTo>
                          <a:cubicBezTo>
                            <a:pt x="221111" y="340828"/>
                            <a:pt x="220539" y="340924"/>
                            <a:pt x="218635" y="339781"/>
                          </a:cubicBezTo>
                          <a:cubicBezTo>
                            <a:pt x="216920" y="338828"/>
                            <a:pt x="215872" y="337304"/>
                            <a:pt x="213872" y="335970"/>
                          </a:cubicBezTo>
                          <a:cubicBezTo>
                            <a:pt x="213491" y="335685"/>
                            <a:pt x="212729" y="335685"/>
                            <a:pt x="212348" y="335494"/>
                          </a:cubicBezTo>
                          <a:cubicBezTo>
                            <a:pt x="208824" y="333875"/>
                            <a:pt x="207395" y="331208"/>
                            <a:pt x="205109" y="329684"/>
                          </a:cubicBezTo>
                          <a:cubicBezTo>
                            <a:pt x="206347" y="330541"/>
                            <a:pt x="205776" y="332351"/>
                            <a:pt x="201680" y="328732"/>
                          </a:cubicBezTo>
                          <a:cubicBezTo>
                            <a:pt x="199394" y="326731"/>
                            <a:pt x="200251" y="327208"/>
                            <a:pt x="196727" y="324636"/>
                          </a:cubicBezTo>
                          <a:cubicBezTo>
                            <a:pt x="195203" y="323302"/>
                            <a:pt x="195108" y="323112"/>
                            <a:pt x="195394" y="322826"/>
                          </a:cubicBezTo>
                          <a:cubicBezTo>
                            <a:pt x="194631" y="323683"/>
                            <a:pt x="186345" y="316444"/>
                            <a:pt x="185583" y="317206"/>
                          </a:cubicBezTo>
                          <a:cubicBezTo>
                            <a:pt x="185964" y="316825"/>
                            <a:pt x="179772" y="311968"/>
                            <a:pt x="178058" y="310539"/>
                          </a:cubicBezTo>
                          <a:cubicBezTo>
                            <a:pt x="176534" y="309396"/>
                            <a:pt x="175010" y="308158"/>
                            <a:pt x="173581" y="307205"/>
                          </a:cubicBezTo>
                          <a:cubicBezTo>
                            <a:pt x="173677" y="307205"/>
                            <a:pt x="171676" y="306538"/>
                            <a:pt x="171581" y="306348"/>
                          </a:cubicBezTo>
                          <a:cubicBezTo>
                            <a:pt x="171010" y="305491"/>
                            <a:pt x="172248" y="305491"/>
                            <a:pt x="172438" y="305205"/>
                          </a:cubicBezTo>
                          <a:cubicBezTo>
                            <a:pt x="170914" y="304348"/>
                            <a:pt x="169104" y="303109"/>
                            <a:pt x="168438" y="303109"/>
                          </a:cubicBezTo>
                          <a:cubicBezTo>
                            <a:pt x="167676" y="303109"/>
                            <a:pt x="167009" y="303300"/>
                            <a:pt x="164247" y="300823"/>
                          </a:cubicBezTo>
                          <a:cubicBezTo>
                            <a:pt x="164437" y="300633"/>
                            <a:pt x="166056" y="300728"/>
                            <a:pt x="165390" y="299966"/>
                          </a:cubicBezTo>
                          <a:cubicBezTo>
                            <a:pt x="164247" y="298633"/>
                            <a:pt x="162151" y="297490"/>
                            <a:pt x="161580" y="297204"/>
                          </a:cubicBezTo>
                          <a:cubicBezTo>
                            <a:pt x="160342" y="296061"/>
                            <a:pt x="159103" y="294823"/>
                            <a:pt x="158055" y="293680"/>
                          </a:cubicBezTo>
                          <a:cubicBezTo>
                            <a:pt x="157389" y="292918"/>
                            <a:pt x="156531" y="291584"/>
                            <a:pt x="155579" y="290632"/>
                          </a:cubicBezTo>
                          <a:cubicBezTo>
                            <a:pt x="153864" y="289108"/>
                            <a:pt x="153007" y="289489"/>
                            <a:pt x="152055" y="288345"/>
                          </a:cubicBezTo>
                          <a:cubicBezTo>
                            <a:pt x="151864" y="288060"/>
                            <a:pt x="151293" y="287012"/>
                            <a:pt x="150817" y="286345"/>
                          </a:cubicBezTo>
                          <a:cubicBezTo>
                            <a:pt x="150150" y="285488"/>
                            <a:pt x="149293" y="284536"/>
                            <a:pt x="148435" y="283583"/>
                          </a:cubicBezTo>
                          <a:cubicBezTo>
                            <a:pt x="146244" y="281202"/>
                            <a:pt x="144435" y="279678"/>
                            <a:pt x="142244" y="277487"/>
                          </a:cubicBezTo>
                          <a:cubicBezTo>
                            <a:pt x="140339" y="275582"/>
                            <a:pt x="140339" y="274534"/>
                            <a:pt x="138720" y="273010"/>
                          </a:cubicBezTo>
                          <a:cubicBezTo>
                            <a:pt x="137672" y="271867"/>
                            <a:pt x="137101" y="271486"/>
                            <a:pt x="136815" y="271677"/>
                          </a:cubicBezTo>
                          <a:cubicBezTo>
                            <a:pt x="137386" y="271201"/>
                            <a:pt x="137767" y="271105"/>
                            <a:pt x="134910" y="267581"/>
                          </a:cubicBezTo>
                          <a:cubicBezTo>
                            <a:pt x="134910" y="267676"/>
                            <a:pt x="134529" y="267867"/>
                            <a:pt x="134529" y="267772"/>
                          </a:cubicBezTo>
                          <a:cubicBezTo>
                            <a:pt x="133671" y="266724"/>
                            <a:pt x="131767" y="264247"/>
                            <a:pt x="129957" y="261961"/>
                          </a:cubicBezTo>
                          <a:cubicBezTo>
                            <a:pt x="128242" y="259580"/>
                            <a:pt x="126718" y="257199"/>
                            <a:pt x="126052" y="256627"/>
                          </a:cubicBezTo>
                          <a:cubicBezTo>
                            <a:pt x="125956" y="256532"/>
                            <a:pt x="126337" y="258818"/>
                            <a:pt x="125194" y="256913"/>
                          </a:cubicBezTo>
                          <a:cubicBezTo>
                            <a:pt x="124146" y="255199"/>
                            <a:pt x="123289" y="253103"/>
                            <a:pt x="122242" y="251293"/>
                          </a:cubicBezTo>
                          <a:cubicBezTo>
                            <a:pt x="119479" y="247007"/>
                            <a:pt x="117003" y="241483"/>
                            <a:pt x="114336" y="236720"/>
                          </a:cubicBezTo>
                          <a:cubicBezTo>
                            <a:pt x="112907" y="234148"/>
                            <a:pt x="111573" y="232910"/>
                            <a:pt x="110335" y="230148"/>
                          </a:cubicBezTo>
                          <a:cubicBezTo>
                            <a:pt x="108526" y="225766"/>
                            <a:pt x="108430" y="226243"/>
                            <a:pt x="107097" y="224814"/>
                          </a:cubicBezTo>
                          <a:cubicBezTo>
                            <a:pt x="107573" y="225290"/>
                            <a:pt x="106335" y="218432"/>
                            <a:pt x="105192" y="217575"/>
                          </a:cubicBezTo>
                          <a:cubicBezTo>
                            <a:pt x="104525" y="217003"/>
                            <a:pt x="106620" y="224528"/>
                            <a:pt x="105859" y="223861"/>
                          </a:cubicBezTo>
                          <a:cubicBezTo>
                            <a:pt x="105859" y="223861"/>
                            <a:pt x="104430" y="218051"/>
                            <a:pt x="104335" y="217575"/>
                          </a:cubicBezTo>
                          <a:cubicBezTo>
                            <a:pt x="103763" y="215384"/>
                            <a:pt x="103763" y="212050"/>
                            <a:pt x="104239" y="211955"/>
                          </a:cubicBezTo>
                          <a:cubicBezTo>
                            <a:pt x="103192" y="212145"/>
                            <a:pt x="102239" y="206431"/>
                            <a:pt x="100905" y="203668"/>
                          </a:cubicBezTo>
                          <a:cubicBezTo>
                            <a:pt x="99858" y="199763"/>
                            <a:pt x="100048" y="199858"/>
                            <a:pt x="100715" y="200144"/>
                          </a:cubicBezTo>
                          <a:cubicBezTo>
                            <a:pt x="101191" y="200430"/>
                            <a:pt x="100525" y="197096"/>
                            <a:pt x="100905" y="197001"/>
                          </a:cubicBezTo>
                          <a:lnTo>
                            <a:pt x="99096" y="197191"/>
                          </a:lnTo>
                          <a:cubicBezTo>
                            <a:pt x="98619" y="193477"/>
                            <a:pt x="99953" y="192048"/>
                            <a:pt x="99858" y="191667"/>
                          </a:cubicBezTo>
                          <a:cubicBezTo>
                            <a:pt x="99286" y="189381"/>
                            <a:pt x="97857" y="185761"/>
                            <a:pt x="98048" y="182713"/>
                          </a:cubicBezTo>
                          <a:cubicBezTo>
                            <a:pt x="98524" y="180332"/>
                            <a:pt x="99572" y="170998"/>
                            <a:pt x="98619" y="168902"/>
                          </a:cubicBezTo>
                          <a:cubicBezTo>
                            <a:pt x="97953" y="167949"/>
                            <a:pt x="99286" y="162330"/>
                            <a:pt x="99286" y="160330"/>
                          </a:cubicBezTo>
                          <a:cubicBezTo>
                            <a:pt x="99096" y="156520"/>
                            <a:pt x="100525" y="156520"/>
                            <a:pt x="101001" y="154233"/>
                          </a:cubicBezTo>
                          <a:cubicBezTo>
                            <a:pt x="101572" y="151662"/>
                            <a:pt x="101096" y="150233"/>
                            <a:pt x="101763" y="147661"/>
                          </a:cubicBezTo>
                          <a:cubicBezTo>
                            <a:pt x="102525" y="144518"/>
                            <a:pt x="102620" y="145470"/>
                            <a:pt x="102811" y="145947"/>
                          </a:cubicBezTo>
                          <a:cubicBezTo>
                            <a:pt x="103096" y="146614"/>
                            <a:pt x="103763" y="141851"/>
                            <a:pt x="103763" y="141565"/>
                          </a:cubicBezTo>
                          <a:cubicBezTo>
                            <a:pt x="103858" y="139756"/>
                            <a:pt x="104239" y="139279"/>
                            <a:pt x="104525" y="138136"/>
                          </a:cubicBezTo>
                          <a:cubicBezTo>
                            <a:pt x="105573" y="134707"/>
                            <a:pt x="102334" y="137565"/>
                            <a:pt x="104811" y="133564"/>
                          </a:cubicBezTo>
                          <a:cubicBezTo>
                            <a:pt x="106144" y="131374"/>
                            <a:pt x="107097" y="126802"/>
                            <a:pt x="107192" y="123849"/>
                          </a:cubicBezTo>
                          <a:cubicBezTo>
                            <a:pt x="107287" y="120515"/>
                            <a:pt x="107573" y="118324"/>
                            <a:pt x="109097" y="116324"/>
                          </a:cubicBezTo>
                          <a:cubicBezTo>
                            <a:pt x="110050" y="115181"/>
                            <a:pt x="110335" y="107085"/>
                            <a:pt x="111383" y="105466"/>
                          </a:cubicBezTo>
                          <a:cubicBezTo>
                            <a:pt x="110621" y="106799"/>
                            <a:pt x="111573" y="94893"/>
                            <a:pt x="112145" y="98703"/>
                          </a:cubicBezTo>
                          <a:cubicBezTo>
                            <a:pt x="113383" y="98989"/>
                            <a:pt x="113288" y="93845"/>
                            <a:pt x="113860" y="90511"/>
                          </a:cubicBezTo>
                          <a:cubicBezTo>
                            <a:pt x="114240" y="88511"/>
                            <a:pt x="114621" y="85749"/>
                            <a:pt x="115098" y="84034"/>
                          </a:cubicBezTo>
                          <a:cubicBezTo>
                            <a:pt x="115384" y="82987"/>
                            <a:pt x="115479" y="83653"/>
                            <a:pt x="115764" y="82034"/>
                          </a:cubicBezTo>
                          <a:cubicBezTo>
                            <a:pt x="116241" y="79748"/>
                            <a:pt x="117098" y="72319"/>
                            <a:pt x="116527" y="72223"/>
                          </a:cubicBezTo>
                          <a:cubicBezTo>
                            <a:pt x="117003" y="72319"/>
                            <a:pt x="117384" y="72890"/>
                            <a:pt x="117955" y="69652"/>
                          </a:cubicBezTo>
                          <a:cubicBezTo>
                            <a:pt x="118336" y="67651"/>
                            <a:pt x="117955" y="64222"/>
                            <a:pt x="118527" y="63460"/>
                          </a:cubicBezTo>
                          <a:cubicBezTo>
                            <a:pt x="118527" y="63556"/>
                            <a:pt x="118622" y="61270"/>
                            <a:pt x="118431" y="61174"/>
                          </a:cubicBezTo>
                          <a:cubicBezTo>
                            <a:pt x="118146" y="60984"/>
                            <a:pt x="118622" y="59269"/>
                            <a:pt x="118717" y="58603"/>
                          </a:cubicBezTo>
                          <a:cubicBezTo>
                            <a:pt x="119384" y="55078"/>
                            <a:pt x="120336" y="50125"/>
                            <a:pt x="119003" y="49935"/>
                          </a:cubicBezTo>
                          <a:cubicBezTo>
                            <a:pt x="119194" y="49935"/>
                            <a:pt x="120241" y="50125"/>
                            <a:pt x="119955" y="47458"/>
                          </a:cubicBezTo>
                          <a:cubicBezTo>
                            <a:pt x="119670" y="45077"/>
                            <a:pt x="119575" y="45744"/>
                            <a:pt x="119765" y="42315"/>
                          </a:cubicBezTo>
                          <a:cubicBezTo>
                            <a:pt x="119670" y="44315"/>
                            <a:pt x="120622" y="43934"/>
                            <a:pt x="120718" y="41172"/>
                          </a:cubicBezTo>
                          <a:cubicBezTo>
                            <a:pt x="120813" y="38981"/>
                            <a:pt x="120813" y="36600"/>
                            <a:pt x="120622" y="34504"/>
                          </a:cubicBezTo>
                          <a:cubicBezTo>
                            <a:pt x="120241" y="29932"/>
                            <a:pt x="119955" y="29742"/>
                            <a:pt x="119289" y="29551"/>
                          </a:cubicBezTo>
                          <a:cubicBezTo>
                            <a:pt x="118908" y="25360"/>
                            <a:pt x="119194" y="26313"/>
                            <a:pt x="119479" y="24789"/>
                          </a:cubicBezTo>
                          <a:cubicBezTo>
                            <a:pt x="119479" y="24789"/>
                            <a:pt x="118336" y="22598"/>
                            <a:pt x="118146" y="22693"/>
                          </a:cubicBezTo>
                          <a:cubicBezTo>
                            <a:pt x="118812" y="22598"/>
                            <a:pt x="119194" y="21455"/>
                            <a:pt x="119384" y="19931"/>
                          </a:cubicBezTo>
                          <a:cubicBezTo>
                            <a:pt x="118241" y="17550"/>
                            <a:pt x="116527" y="15740"/>
                            <a:pt x="114812" y="14597"/>
                          </a:cubicBezTo>
                          <a:cubicBezTo>
                            <a:pt x="113383" y="13645"/>
                            <a:pt x="111573" y="12502"/>
                            <a:pt x="109478" y="11644"/>
                          </a:cubicBezTo>
                          <a:cubicBezTo>
                            <a:pt x="107287" y="10787"/>
                            <a:pt x="105192" y="10501"/>
                            <a:pt x="103382" y="10025"/>
                          </a:cubicBezTo>
                          <a:cubicBezTo>
                            <a:pt x="101382" y="9549"/>
                            <a:pt x="94047" y="7834"/>
                            <a:pt x="93476" y="8406"/>
                          </a:cubicBezTo>
                          <a:cubicBezTo>
                            <a:pt x="93000" y="8882"/>
                            <a:pt x="93095" y="9549"/>
                            <a:pt x="93000" y="10025"/>
                          </a:cubicBezTo>
                          <a:cubicBezTo>
                            <a:pt x="89856" y="9453"/>
                            <a:pt x="91095" y="8596"/>
                            <a:pt x="91190" y="8215"/>
                          </a:cubicBezTo>
                          <a:cubicBezTo>
                            <a:pt x="91095" y="8691"/>
                            <a:pt x="86904" y="7168"/>
                            <a:pt x="86999" y="6787"/>
                          </a:cubicBezTo>
                          <a:cubicBezTo>
                            <a:pt x="87094" y="6501"/>
                            <a:pt x="87380" y="6024"/>
                            <a:pt x="84999" y="5548"/>
                          </a:cubicBezTo>
                          <a:lnTo>
                            <a:pt x="84522" y="7358"/>
                          </a:lnTo>
                          <a:cubicBezTo>
                            <a:pt x="84808" y="6406"/>
                            <a:pt x="72711" y="4120"/>
                            <a:pt x="69378" y="3548"/>
                          </a:cubicBezTo>
                          <a:cubicBezTo>
                            <a:pt x="71759" y="4024"/>
                            <a:pt x="71473" y="4501"/>
                            <a:pt x="71378" y="4786"/>
                          </a:cubicBezTo>
                          <a:cubicBezTo>
                            <a:pt x="66901" y="3929"/>
                            <a:pt x="65282" y="1929"/>
                            <a:pt x="60615" y="1929"/>
                          </a:cubicBezTo>
                          <a:cubicBezTo>
                            <a:pt x="60234" y="2024"/>
                            <a:pt x="56138" y="2119"/>
                            <a:pt x="55566" y="1453"/>
                          </a:cubicBezTo>
                          <a:cubicBezTo>
                            <a:pt x="55281" y="1167"/>
                            <a:pt x="58995" y="976"/>
                            <a:pt x="55757" y="405"/>
                          </a:cubicBezTo>
                          <a:cubicBezTo>
                            <a:pt x="52423" y="24"/>
                            <a:pt x="50423" y="-452"/>
                            <a:pt x="45470" y="881"/>
                          </a:cubicBezTo>
                          <a:cubicBezTo>
                            <a:pt x="41660" y="2024"/>
                            <a:pt x="38707" y="4120"/>
                            <a:pt x="36612" y="7930"/>
                          </a:cubicBezTo>
                          <a:cubicBezTo>
                            <a:pt x="34707" y="12311"/>
                            <a:pt x="34992" y="14978"/>
                            <a:pt x="36612" y="10311"/>
                          </a:cubicBezTo>
                          <a:cubicBezTo>
                            <a:pt x="35850" y="12502"/>
                            <a:pt x="34992" y="14692"/>
                            <a:pt x="34230" y="16883"/>
                          </a:cubicBezTo>
                          <a:cubicBezTo>
                            <a:pt x="33469" y="18883"/>
                            <a:pt x="32802" y="19741"/>
                            <a:pt x="32040" y="21265"/>
                          </a:cubicBezTo>
                          <a:cubicBezTo>
                            <a:pt x="31563" y="22312"/>
                            <a:pt x="31278" y="23646"/>
                            <a:pt x="30992" y="24694"/>
                          </a:cubicBezTo>
                          <a:cubicBezTo>
                            <a:pt x="30420" y="27170"/>
                            <a:pt x="30992" y="26503"/>
                            <a:pt x="31373" y="26694"/>
                          </a:cubicBezTo>
                          <a:cubicBezTo>
                            <a:pt x="31563" y="24884"/>
                            <a:pt x="32135" y="23932"/>
                            <a:pt x="32040" y="25360"/>
                          </a:cubicBezTo>
                          <a:cubicBezTo>
                            <a:pt x="31944" y="26599"/>
                            <a:pt x="31468" y="28694"/>
                            <a:pt x="30802" y="30408"/>
                          </a:cubicBezTo>
                          <a:cubicBezTo>
                            <a:pt x="29563" y="33647"/>
                            <a:pt x="30420" y="27361"/>
                            <a:pt x="29182" y="31456"/>
                          </a:cubicBezTo>
                          <a:cubicBezTo>
                            <a:pt x="28611" y="33266"/>
                            <a:pt x="26134" y="42696"/>
                            <a:pt x="27468" y="40410"/>
                          </a:cubicBezTo>
                          <a:cubicBezTo>
                            <a:pt x="28420" y="38505"/>
                            <a:pt x="28896" y="37457"/>
                            <a:pt x="28611" y="39933"/>
                          </a:cubicBezTo>
                          <a:cubicBezTo>
                            <a:pt x="28420" y="41553"/>
                            <a:pt x="27944" y="44029"/>
                            <a:pt x="27087" y="45649"/>
                          </a:cubicBezTo>
                          <a:cubicBezTo>
                            <a:pt x="25848" y="48030"/>
                            <a:pt x="25467" y="43744"/>
                            <a:pt x="25086" y="44696"/>
                          </a:cubicBezTo>
                          <a:cubicBezTo>
                            <a:pt x="24420" y="46411"/>
                            <a:pt x="23753" y="49268"/>
                            <a:pt x="23467" y="50887"/>
                          </a:cubicBezTo>
                          <a:cubicBezTo>
                            <a:pt x="23086" y="53078"/>
                            <a:pt x="24039" y="51554"/>
                            <a:pt x="23753" y="53459"/>
                          </a:cubicBezTo>
                          <a:cubicBezTo>
                            <a:pt x="23277" y="57078"/>
                            <a:pt x="21753" y="55745"/>
                            <a:pt x="21277" y="58983"/>
                          </a:cubicBezTo>
                          <a:cubicBezTo>
                            <a:pt x="20800" y="62127"/>
                            <a:pt x="21086" y="63365"/>
                            <a:pt x="21657" y="63556"/>
                          </a:cubicBezTo>
                          <a:cubicBezTo>
                            <a:pt x="21277" y="63365"/>
                            <a:pt x="20895" y="62603"/>
                            <a:pt x="20133" y="63841"/>
                          </a:cubicBezTo>
                          <a:cubicBezTo>
                            <a:pt x="19276" y="65175"/>
                            <a:pt x="17657" y="69175"/>
                            <a:pt x="17276" y="72128"/>
                          </a:cubicBezTo>
                          <a:cubicBezTo>
                            <a:pt x="17086" y="73176"/>
                            <a:pt x="18324" y="70318"/>
                            <a:pt x="18038" y="72509"/>
                          </a:cubicBezTo>
                          <a:cubicBezTo>
                            <a:pt x="17848" y="74224"/>
                            <a:pt x="17086" y="76700"/>
                            <a:pt x="16609" y="78510"/>
                          </a:cubicBezTo>
                          <a:cubicBezTo>
                            <a:pt x="16038" y="80605"/>
                            <a:pt x="15180" y="82129"/>
                            <a:pt x="14799" y="83939"/>
                          </a:cubicBezTo>
                          <a:cubicBezTo>
                            <a:pt x="14228" y="86892"/>
                            <a:pt x="14990" y="87082"/>
                            <a:pt x="14037" y="89940"/>
                          </a:cubicBezTo>
                          <a:cubicBezTo>
                            <a:pt x="13561" y="91464"/>
                            <a:pt x="12513" y="91464"/>
                            <a:pt x="12418" y="93940"/>
                          </a:cubicBezTo>
                          <a:cubicBezTo>
                            <a:pt x="12323" y="96417"/>
                            <a:pt x="13275" y="96322"/>
                            <a:pt x="12418" y="100512"/>
                          </a:cubicBezTo>
                          <a:lnTo>
                            <a:pt x="11942" y="100417"/>
                          </a:lnTo>
                          <a:cubicBezTo>
                            <a:pt x="11656" y="100894"/>
                            <a:pt x="11561" y="100512"/>
                            <a:pt x="11752" y="99465"/>
                          </a:cubicBezTo>
                          <a:cubicBezTo>
                            <a:pt x="11656" y="98989"/>
                            <a:pt x="10704" y="106418"/>
                            <a:pt x="10608" y="107275"/>
                          </a:cubicBezTo>
                          <a:cubicBezTo>
                            <a:pt x="10227" y="109657"/>
                            <a:pt x="9561" y="110609"/>
                            <a:pt x="9275" y="112800"/>
                          </a:cubicBezTo>
                          <a:cubicBezTo>
                            <a:pt x="8989" y="115181"/>
                            <a:pt x="9180" y="115467"/>
                            <a:pt x="8703" y="118134"/>
                          </a:cubicBezTo>
                          <a:cubicBezTo>
                            <a:pt x="8227" y="120991"/>
                            <a:pt x="8037" y="121753"/>
                            <a:pt x="7465" y="124135"/>
                          </a:cubicBezTo>
                          <a:cubicBezTo>
                            <a:pt x="6513" y="127659"/>
                            <a:pt x="7179" y="129278"/>
                            <a:pt x="6703" y="132612"/>
                          </a:cubicBezTo>
                          <a:cubicBezTo>
                            <a:pt x="6227" y="136041"/>
                            <a:pt x="5084" y="136993"/>
                            <a:pt x="4608" y="140137"/>
                          </a:cubicBezTo>
                          <a:cubicBezTo>
                            <a:pt x="4227" y="142708"/>
                            <a:pt x="4798" y="144328"/>
                            <a:pt x="4608" y="146614"/>
                          </a:cubicBezTo>
                          <a:cubicBezTo>
                            <a:pt x="4417" y="150138"/>
                            <a:pt x="3179" y="148995"/>
                            <a:pt x="2798" y="148899"/>
                          </a:cubicBezTo>
                          <a:cubicBezTo>
                            <a:pt x="2893" y="150995"/>
                            <a:pt x="2988" y="152995"/>
                            <a:pt x="3274" y="154519"/>
                          </a:cubicBezTo>
                          <a:cubicBezTo>
                            <a:pt x="3941" y="158044"/>
                            <a:pt x="2988" y="158044"/>
                            <a:pt x="2322" y="157948"/>
                          </a:cubicBezTo>
                          <a:cubicBezTo>
                            <a:pt x="3369" y="158139"/>
                            <a:pt x="1750" y="166902"/>
                            <a:pt x="2512" y="167092"/>
                          </a:cubicBezTo>
                          <a:cubicBezTo>
                            <a:pt x="1941" y="168902"/>
                            <a:pt x="1369" y="170807"/>
                            <a:pt x="1179" y="173665"/>
                          </a:cubicBezTo>
                          <a:cubicBezTo>
                            <a:pt x="1750" y="173760"/>
                            <a:pt x="1465" y="175189"/>
                            <a:pt x="1369" y="177665"/>
                          </a:cubicBezTo>
                          <a:cubicBezTo>
                            <a:pt x="1179" y="180999"/>
                            <a:pt x="1655" y="182904"/>
                            <a:pt x="1560" y="185857"/>
                          </a:cubicBezTo>
                          <a:cubicBezTo>
                            <a:pt x="1560" y="186619"/>
                            <a:pt x="-536" y="192333"/>
                            <a:pt x="131" y="194239"/>
                          </a:cubicBezTo>
                          <a:cubicBezTo>
                            <a:pt x="417" y="194905"/>
                            <a:pt x="2131" y="191286"/>
                            <a:pt x="1465" y="195286"/>
                          </a:cubicBezTo>
                          <a:cubicBezTo>
                            <a:pt x="1083" y="197763"/>
                            <a:pt x="702" y="197953"/>
                            <a:pt x="1179" y="200716"/>
                          </a:cubicBezTo>
                          <a:cubicBezTo>
                            <a:pt x="1179" y="200620"/>
                            <a:pt x="1845" y="202620"/>
                            <a:pt x="1750" y="202811"/>
                          </a:cubicBezTo>
                          <a:cubicBezTo>
                            <a:pt x="1369" y="204240"/>
                            <a:pt x="417" y="200144"/>
                            <a:pt x="131" y="201478"/>
                          </a:cubicBezTo>
                          <a:cubicBezTo>
                            <a:pt x="36" y="201858"/>
                            <a:pt x="417" y="203859"/>
                            <a:pt x="512" y="203954"/>
                          </a:cubicBezTo>
                          <a:cubicBezTo>
                            <a:pt x="798" y="205478"/>
                            <a:pt x="702" y="206335"/>
                            <a:pt x="702" y="208336"/>
                          </a:cubicBezTo>
                          <a:cubicBezTo>
                            <a:pt x="702" y="206621"/>
                            <a:pt x="321" y="207383"/>
                            <a:pt x="131" y="207383"/>
                          </a:cubicBezTo>
                          <a:cubicBezTo>
                            <a:pt x="512" y="207383"/>
                            <a:pt x="226" y="210336"/>
                            <a:pt x="321" y="211860"/>
                          </a:cubicBezTo>
                          <a:cubicBezTo>
                            <a:pt x="417" y="211860"/>
                            <a:pt x="607" y="211765"/>
                            <a:pt x="702" y="212431"/>
                          </a:cubicBezTo>
                          <a:cubicBezTo>
                            <a:pt x="893" y="214812"/>
                            <a:pt x="1083" y="218432"/>
                            <a:pt x="607" y="218623"/>
                          </a:cubicBezTo>
                          <a:cubicBezTo>
                            <a:pt x="-60" y="218813"/>
                            <a:pt x="131" y="225290"/>
                            <a:pt x="702" y="225290"/>
                          </a:cubicBezTo>
                          <a:cubicBezTo>
                            <a:pt x="798" y="227195"/>
                            <a:pt x="893" y="232053"/>
                            <a:pt x="1560" y="232053"/>
                          </a:cubicBezTo>
                          <a:cubicBezTo>
                            <a:pt x="1560" y="234529"/>
                            <a:pt x="1369" y="238530"/>
                            <a:pt x="1465" y="242530"/>
                          </a:cubicBezTo>
                          <a:cubicBezTo>
                            <a:pt x="1655" y="246436"/>
                            <a:pt x="2227" y="250245"/>
                            <a:pt x="3179" y="252246"/>
                          </a:cubicBezTo>
                          <a:cubicBezTo>
                            <a:pt x="417" y="251865"/>
                            <a:pt x="4989" y="259390"/>
                            <a:pt x="5084" y="261771"/>
                          </a:cubicBezTo>
                          <a:cubicBezTo>
                            <a:pt x="5084" y="263866"/>
                            <a:pt x="4227" y="265009"/>
                            <a:pt x="5560" y="268819"/>
                          </a:cubicBezTo>
                          <a:cubicBezTo>
                            <a:pt x="5846" y="269772"/>
                            <a:pt x="8227" y="274344"/>
                            <a:pt x="8323" y="274058"/>
                          </a:cubicBezTo>
                          <a:cubicBezTo>
                            <a:pt x="8227" y="275963"/>
                            <a:pt x="6894" y="273391"/>
                            <a:pt x="8418" y="279106"/>
                          </a:cubicBezTo>
                          <a:cubicBezTo>
                            <a:pt x="9275" y="282345"/>
                            <a:pt x="9275" y="279297"/>
                            <a:pt x="10132" y="283012"/>
                          </a:cubicBezTo>
                          <a:cubicBezTo>
                            <a:pt x="9751" y="283107"/>
                            <a:pt x="8608" y="282345"/>
                            <a:pt x="8799" y="284250"/>
                          </a:cubicBezTo>
                          <a:cubicBezTo>
                            <a:pt x="8894" y="285774"/>
                            <a:pt x="10227" y="289870"/>
                            <a:pt x="10704" y="289774"/>
                          </a:cubicBezTo>
                          <a:cubicBezTo>
                            <a:pt x="11085" y="289679"/>
                            <a:pt x="13275" y="296632"/>
                            <a:pt x="13561" y="297775"/>
                          </a:cubicBezTo>
                          <a:cubicBezTo>
                            <a:pt x="14037" y="299871"/>
                            <a:pt x="16609" y="305681"/>
                            <a:pt x="16419" y="306824"/>
                          </a:cubicBezTo>
                          <a:cubicBezTo>
                            <a:pt x="16323" y="308253"/>
                            <a:pt x="16800" y="311110"/>
                            <a:pt x="18895" y="314825"/>
                          </a:cubicBezTo>
                          <a:cubicBezTo>
                            <a:pt x="19943" y="316540"/>
                            <a:pt x="20419" y="316444"/>
                            <a:pt x="21657" y="318921"/>
                          </a:cubicBezTo>
                          <a:cubicBezTo>
                            <a:pt x="22705" y="321112"/>
                            <a:pt x="23658" y="323588"/>
                            <a:pt x="24515" y="325683"/>
                          </a:cubicBezTo>
                          <a:cubicBezTo>
                            <a:pt x="24610" y="326255"/>
                            <a:pt x="29182" y="335018"/>
                            <a:pt x="29087" y="334351"/>
                          </a:cubicBezTo>
                          <a:cubicBezTo>
                            <a:pt x="28801" y="331589"/>
                            <a:pt x="32516" y="340162"/>
                            <a:pt x="34516" y="342638"/>
                          </a:cubicBezTo>
                          <a:cubicBezTo>
                            <a:pt x="35850" y="344638"/>
                            <a:pt x="37278" y="346829"/>
                            <a:pt x="38707" y="348734"/>
                          </a:cubicBezTo>
                          <a:cubicBezTo>
                            <a:pt x="40231" y="350734"/>
                            <a:pt x="39850" y="350258"/>
                            <a:pt x="39850" y="349782"/>
                          </a:cubicBezTo>
                          <a:cubicBezTo>
                            <a:pt x="39660" y="349306"/>
                            <a:pt x="42327" y="353116"/>
                            <a:pt x="42612" y="353306"/>
                          </a:cubicBezTo>
                          <a:cubicBezTo>
                            <a:pt x="43660" y="354544"/>
                            <a:pt x="44708" y="355783"/>
                            <a:pt x="45851" y="357021"/>
                          </a:cubicBezTo>
                          <a:cubicBezTo>
                            <a:pt x="47089" y="358259"/>
                            <a:pt x="50899" y="362260"/>
                            <a:pt x="50709" y="362641"/>
                          </a:cubicBezTo>
                          <a:cubicBezTo>
                            <a:pt x="50328" y="363212"/>
                            <a:pt x="53471" y="366546"/>
                            <a:pt x="55662" y="368451"/>
                          </a:cubicBezTo>
                          <a:cubicBezTo>
                            <a:pt x="57948" y="370451"/>
                            <a:pt x="56138" y="367784"/>
                            <a:pt x="58805" y="370546"/>
                          </a:cubicBezTo>
                          <a:cubicBezTo>
                            <a:pt x="58424" y="370832"/>
                            <a:pt x="57662" y="370641"/>
                            <a:pt x="59757" y="372737"/>
                          </a:cubicBezTo>
                          <a:cubicBezTo>
                            <a:pt x="63091" y="377119"/>
                            <a:pt x="58424" y="370261"/>
                            <a:pt x="56709" y="368070"/>
                          </a:cubicBezTo>
                          <a:close/>
                          <a:moveTo>
                            <a:pt x="185297" y="451795"/>
                          </a:moveTo>
                          <a:cubicBezTo>
                            <a:pt x="182916" y="450080"/>
                            <a:pt x="181487" y="449508"/>
                            <a:pt x="181011" y="450270"/>
                          </a:cubicBezTo>
                          <a:lnTo>
                            <a:pt x="183011" y="451223"/>
                          </a:lnTo>
                          <a:lnTo>
                            <a:pt x="185297" y="451795"/>
                          </a:lnTo>
                          <a:close/>
                          <a:moveTo>
                            <a:pt x="229684" y="469225"/>
                          </a:moveTo>
                          <a:cubicBezTo>
                            <a:pt x="226826" y="467701"/>
                            <a:pt x="223683" y="466368"/>
                            <a:pt x="220825" y="465130"/>
                          </a:cubicBezTo>
                          <a:cubicBezTo>
                            <a:pt x="217492" y="463701"/>
                            <a:pt x="216444" y="463320"/>
                            <a:pt x="214634" y="462939"/>
                          </a:cubicBezTo>
                          <a:cubicBezTo>
                            <a:pt x="212538" y="462558"/>
                            <a:pt x="208919" y="460081"/>
                            <a:pt x="208443" y="461034"/>
                          </a:cubicBezTo>
                          <a:cubicBezTo>
                            <a:pt x="208919" y="460177"/>
                            <a:pt x="200823" y="456366"/>
                            <a:pt x="197489" y="454652"/>
                          </a:cubicBezTo>
                          <a:cubicBezTo>
                            <a:pt x="196251" y="453985"/>
                            <a:pt x="193774" y="452747"/>
                            <a:pt x="192917" y="452176"/>
                          </a:cubicBezTo>
                          <a:cubicBezTo>
                            <a:pt x="193107" y="451795"/>
                            <a:pt x="191298" y="450556"/>
                            <a:pt x="189297" y="449604"/>
                          </a:cubicBezTo>
                          <a:lnTo>
                            <a:pt x="188917" y="450366"/>
                          </a:lnTo>
                          <a:cubicBezTo>
                            <a:pt x="185773" y="448937"/>
                            <a:pt x="185678" y="448175"/>
                            <a:pt x="182439" y="446841"/>
                          </a:cubicBezTo>
                          <a:cubicBezTo>
                            <a:pt x="179868" y="445794"/>
                            <a:pt x="176629" y="444651"/>
                            <a:pt x="175010" y="444365"/>
                          </a:cubicBezTo>
                          <a:cubicBezTo>
                            <a:pt x="174248" y="444270"/>
                            <a:pt x="174819" y="444651"/>
                            <a:pt x="173486" y="443984"/>
                          </a:cubicBezTo>
                          <a:cubicBezTo>
                            <a:pt x="172057" y="443222"/>
                            <a:pt x="170533" y="442460"/>
                            <a:pt x="169390" y="441698"/>
                          </a:cubicBezTo>
                          <a:cubicBezTo>
                            <a:pt x="167009" y="440269"/>
                            <a:pt x="164247" y="438364"/>
                            <a:pt x="161485" y="437412"/>
                          </a:cubicBezTo>
                          <a:cubicBezTo>
                            <a:pt x="158722" y="436459"/>
                            <a:pt x="154627" y="434650"/>
                            <a:pt x="151674" y="432935"/>
                          </a:cubicBezTo>
                          <a:cubicBezTo>
                            <a:pt x="150340" y="432173"/>
                            <a:pt x="149483" y="430649"/>
                            <a:pt x="147769" y="430078"/>
                          </a:cubicBezTo>
                          <a:cubicBezTo>
                            <a:pt x="144054" y="428744"/>
                            <a:pt x="149578" y="432649"/>
                            <a:pt x="144054" y="429697"/>
                          </a:cubicBezTo>
                          <a:cubicBezTo>
                            <a:pt x="139196" y="427125"/>
                            <a:pt x="146721" y="429220"/>
                            <a:pt x="141006" y="426172"/>
                          </a:cubicBezTo>
                          <a:cubicBezTo>
                            <a:pt x="137958" y="424458"/>
                            <a:pt x="139863" y="426268"/>
                            <a:pt x="137862" y="425410"/>
                          </a:cubicBezTo>
                          <a:cubicBezTo>
                            <a:pt x="134624" y="423886"/>
                            <a:pt x="130243" y="421219"/>
                            <a:pt x="127194" y="419314"/>
                          </a:cubicBezTo>
                          <a:cubicBezTo>
                            <a:pt x="120241" y="415123"/>
                            <a:pt x="112145" y="409123"/>
                            <a:pt x="105096" y="404836"/>
                          </a:cubicBezTo>
                          <a:cubicBezTo>
                            <a:pt x="102906" y="403408"/>
                            <a:pt x="102334" y="403503"/>
                            <a:pt x="100620" y="402741"/>
                          </a:cubicBezTo>
                          <a:cubicBezTo>
                            <a:pt x="96714" y="400836"/>
                            <a:pt x="99381" y="401693"/>
                            <a:pt x="98619" y="400836"/>
                          </a:cubicBezTo>
                          <a:cubicBezTo>
                            <a:pt x="97381" y="399693"/>
                            <a:pt x="92619" y="396740"/>
                            <a:pt x="91380" y="396073"/>
                          </a:cubicBezTo>
                          <a:cubicBezTo>
                            <a:pt x="88809" y="395311"/>
                            <a:pt x="88904" y="394930"/>
                            <a:pt x="87856" y="393311"/>
                          </a:cubicBezTo>
                          <a:cubicBezTo>
                            <a:pt x="87666" y="393120"/>
                            <a:pt x="84046" y="392358"/>
                            <a:pt x="84713" y="392930"/>
                          </a:cubicBezTo>
                          <a:cubicBezTo>
                            <a:pt x="83379" y="391882"/>
                            <a:pt x="83856" y="391120"/>
                            <a:pt x="83570" y="390739"/>
                          </a:cubicBezTo>
                          <a:cubicBezTo>
                            <a:pt x="82998" y="389691"/>
                            <a:pt x="79855" y="387787"/>
                            <a:pt x="78522" y="386929"/>
                          </a:cubicBezTo>
                          <a:cubicBezTo>
                            <a:pt x="77093" y="385882"/>
                            <a:pt x="69282" y="380166"/>
                            <a:pt x="71378" y="380738"/>
                          </a:cubicBezTo>
                          <a:cubicBezTo>
                            <a:pt x="73950" y="381500"/>
                            <a:pt x="66044" y="376357"/>
                            <a:pt x="64520" y="375023"/>
                          </a:cubicBezTo>
                          <a:cubicBezTo>
                            <a:pt x="60519" y="371785"/>
                            <a:pt x="62996" y="370927"/>
                            <a:pt x="59281" y="368356"/>
                          </a:cubicBezTo>
                          <a:cubicBezTo>
                            <a:pt x="58519" y="369022"/>
                            <a:pt x="62710" y="374737"/>
                            <a:pt x="64615" y="377023"/>
                          </a:cubicBezTo>
                          <a:cubicBezTo>
                            <a:pt x="64806" y="377214"/>
                            <a:pt x="68140" y="381500"/>
                            <a:pt x="68425" y="381214"/>
                          </a:cubicBezTo>
                          <a:cubicBezTo>
                            <a:pt x="69949" y="382072"/>
                            <a:pt x="70711" y="382643"/>
                            <a:pt x="72235" y="384167"/>
                          </a:cubicBezTo>
                          <a:cubicBezTo>
                            <a:pt x="74236" y="386167"/>
                            <a:pt x="76807" y="388930"/>
                            <a:pt x="79569" y="390549"/>
                          </a:cubicBezTo>
                          <a:cubicBezTo>
                            <a:pt x="81951" y="391978"/>
                            <a:pt x="82236" y="391787"/>
                            <a:pt x="84142" y="393883"/>
                          </a:cubicBezTo>
                          <a:cubicBezTo>
                            <a:pt x="87380" y="396359"/>
                            <a:pt x="93952" y="399598"/>
                            <a:pt x="93095" y="400645"/>
                          </a:cubicBezTo>
                          <a:cubicBezTo>
                            <a:pt x="93762" y="399883"/>
                            <a:pt x="100334" y="405312"/>
                            <a:pt x="102906" y="406837"/>
                          </a:cubicBezTo>
                          <a:cubicBezTo>
                            <a:pt x="105763" y="408551"/>
                            <a:pt x="103763" y="406741"/>
                            <a:pt x="105859" y="407694"/>
                          </a:cubicBezTo>
                          <a:cubicBezTo>
                            <a:pt x="107763" y="408551"/>
                            <a:pt x="108526" y="409980"/>
                            <a:pt x="108335" y="410266"/>
                          </a:cubicBezTo>
                          <a:cubicBezTo>
                            <a:pt x="107573" y="411218"/>
                            <a:pt x="112431" y="413218"/>
                            <a:pt x="115479" y="414933"/>
                          </a:cubicBezTo>
                          <a:cubicBezTo>
                            <a:pt x="116812" y="415790"/>
                            <a:pt x="126718" y="422077"/>
                            <a:pt x="125956" y="421695"/>
                          </a:cubicBezTo>
                          <a:cubicBezTo>
                            <a:pt x="126909" y="422077"/>
                            <a:pt x="124051" y="420648"/>
                            <a:pt x="125766" y="421124"/>
                          </a:cubicBezTo>
                          <a:cubicBezTo>
                            <a:pt x="126623" y="421410"/>
                            <a:pt x="128337" y="422458"/>
                            <a:pt x="129385" y="423029"/>
                          </a:cubicBezTo>
                          <a:cubicBezTo>
                            <a:pt x="131004" y="423982"/>
                            <a:pt x="133862" y="425410"/>
                            <a:pt x="134814" y="426363"/>
                          </a:cubicBezTo>
                          <a:cubicBezTo>
                            <a:pt x="135767" y="427220"/>
                            <a:pt x="135386" y="427411"/>
                            <a:pt x="138053" y="428554"/>
                          </a:cubicBezTo>
                          <a:cubicBezTo>
                            <a:pt x="139958" y="429411"/>
                            <a:pt x="140529" y="429030"/>
                            <a:pt x="141958" y="429601"/>
                          </a:cubicBezTo>
                          <a:cubicBezTo>
                            <a:pt x="144530" y="430649"/>
                            <a:pt x="147864" y="433221"/>
                            <a:pt x="149769" y="434459"/>
                          </a:cubicBezTo>
                          <a:cubicBezTo>
                            <a:pt x="152150" y="435888"/>
                            <a:pt x="154817" y="437412"/>
                            <a:pt x="157484" y="438745"/>
                          </a:cubicBezTo>
                          <a:cubicBezTo>
                            <a:pt x="160246" y="440079"/>
                            <a:pt x="163009" y="441317"/>
                            <a:pt x="165485" y="442270"/>
                          </a:cubicBezTo>
                          <a:cubicBezTo>
                            <a:pt x="166723" y="442746"/>
                            <a:pt x="169390" y="443222"/>
                            <a:pt x="170628" y="443889"/>
                          </a:cubicBezTo>
                          <a:cubicBezTo>
                            <a:pt x="170343" y="443698"/>
                            <a:pt x="168723" y="443794"/>
                            <a:pt x="169104" y="444175"/>
                          </a:cubicBezTo>
                          <a:cubicBezTo>
                            <a:pt x="169676" y="444746"/>
                            <a:pt x="174629" y="447032"/>
                            <a:pt x="175772" y="447413"/>
                          </a:cubicBezTo>
                          <a:cubicBezTo>
                            <a:pt x="177677" y="448175"/>
                            <a:pt x="176915" y="447318"/>
                            <a:pt x="179296" y="448366"/>
                          </a:cubicBezTo>
                          <a:cubicBezTo>
                            <a:pt x="181201" y="449223"/>
                            <a:pt x="183202" y="450175"/>
                            <a:pt x="184916" y="451128"/>
                          </a:cubicBezTo>
                          <a:cubicBezTo>
                            <a:pt x="189869" y="453795"/>
                            <a:pt x="189583" y="454462"/>
                            <a:pt x="195298" y="456557"/>
                          </a:cubicBezTo>
                          <a:cubicBezTo>
                            <a:pt x="197775" y="457224"/>
                            <a:pt x="200061" y="458272"/>
                            <a:pt x="203013" y="459700"/>
                          </a:cubicBezTo>
                          <a:cubicBezTo>
                            <a:pt x="204252" y="460272"/>
                            <a:pt x="205204" y="459795"/>
                            <a:pt x="208062" y="461129"/>
                          </a:cubicBezTo>
                          <a:cubicBezTo>
                            <a:pt x="208157" y="461415"/>
                            <a:pt x="205776" y="461415"/>
                            <a:pt x="208919" y="462653"/>
                          </a:cubicBezTo>
                          <a:cubicBezTo>
                            <a:pt x="211014" y="463415"/>
                            <a:pt x="212538" y="463510"/>
                            <a:pt x="214158" y="463987"/>
                          </a:cubicBezTo>
                          <a:cubicBezTo>
                            <a:pt x="210062" y="462844"/>
                            <a:pt x="218920" y="466654"/>
                            <a:pt x="220539" y="467511"/>
                          </a:cubicBezTo>
                          <a:cubicBezTo>
                            <a:pt x="223302" y="468940"/>
                            <a:pt x="220349" y="468273"/>
                            <a:pt x="223683" y="469892"/>
                          </a:cubicBezTo>
                          <a:cubicBezTo>
                            <a:pt x="226921" y="471416"/>
                            <a:pt x="228160" y="469702"/>
                            <a:pt x="223873" y="467701"/>
                          </a:cubicBezTo>
                          <a:lnTo>
                            <a:pt x="226731" y="469035"/>
                          </a:lnTo>
                          <a:cubicBezTo>
                            <a:pt x="229779" y="470273"/>
                            <a:pt x="233589" y="471226"/>
                            <a:pt x="229684" y="469225"/>
                          </a:cubicBezTo>
                          <a:close/>
                          <a:moveTo>
                            <a:pt x="335887" y="604861"/>
                          </a:moveTo>
                          <a:cubicBezTo>
                            <a:pt x="336078" y="602004"/>
                            <a:pt x="335792" y="600385"/>
                            <a:pt x="335030" y="600385"/>
                          </a:cubicBezTo>
                          <a:lnTo>
                            <a:pt x="335316" y="602575"/>
                          </a:lnTo>
                          <a:lnTo>
                            <a:pt x="335887" y="604861"/>
                          </a:lnTo>
                          <a:close/>
                          <a:moveTo>
                            <a:pt x="291882" y="871752"/>
                          </a:moveTo>
                          <a:cubicBezTo>
                            <a:pt x="294739" y="867656"/>
                            <a:pt x="293882" y="866323"/>
                            <a:pt x="292453" y="869466"/>
                          </a:cubicBezTo>
                          <a:lnTo>
                            <a:pt x="291882" y="871752"/>
                          </a:lnTo>
                          <a:close/>
                          <a:moveTo>
                            <a:pt x="256449" y="484561"/>
                          </a:moveTo>
                          <a:cubicBezTo>
                            <a:pt x="253591" y="482941"/>
                            <a:pt x="254448" y="482465"/>
                            <a:pt x="256925" y="483894"/>
                          </a:cubicBezTo>
                          <a:cubicBezTo>
                            <a:pt x="258068" y="484846"/>
                            <a:pt x="259782" y="486370"/>
                            <a:pt x="256449" y="484561"/>
                          </a:cubicBezTo>
                          <a:close/>
                          <a:moveTo>
                            <a:pt x="317790" y="538377"/>
                          </a:moveTo>
                          <a:cubicBezTo>
                            <a:pt x="317409" y="538567"/>
                            <a:pt x="315789" y="536662"/>
                            <a:pt x="315028" y="534757"/>
                          </a:cubicBezTo>
                          <a:cubicBezTo>
                            <a:pt x="313980" y="532281"/>
                            <a:pt x="314742" y="531043"/>
                            <a:pt x="317313" y="536091"/>
                          </a:cubicBezTo>
                          <a:cubicBezTo>
                            <a:pt x="317790" y="537043"/>
                            <a:pt x="318076" y="538186"/>
                            <a:pt x="317790" y="538377"/>
                          </a:cubicBezTo>
                          <a:close/>
                          <a:moveTo>
                            <a:pt x="336078" y="667441"/>
                          </a:moveTo>
                          <a:lnTo>
                            <a:pt x="337316" y="667536"/>
                          </a:lnTo>
                          <a:cubicBezTo>
                            <a:pt x="336935" y="669346"/>
                            <a:pt x="335982" y="671632"/>
                            <a:pt x="336078" y="667441"/>
                          </a:cubicBezTo>
                          <a:close/>
                          <a:moveTo>
                            <a:pt x="329696" y="736402"/>
                          </a:moveTo>
                          <a:cubicBezTo>
                            <a:pt x="330172" y="733163"/>
                            <a:pt x="330934" y="733735"/>
                            <a:pt x="330553" y="736592"/>
                          </a:cubicBezTo>
                          <a:cubicBezTo>
                            <a:pt x="329982" y="738021"/>
                            <a:pt x="329220" y="740116"/>
                            <a:pt x="329696" y="736402"/>
                          </a:cubicBezTo>
                          <a:close/>
                          <a:moveTo>
                            <a:pt x="324267" y="764881"/>
                          </a:moveTo>
                          <a:cubicBezTo>
                            <a:pt x="324838" y="761643"/>
                            <a:pt x="325600" y="762310"/>
                            <a:pt x="325029" y="765072"/>
                          </a:cubicBezTo>
                          <a:cubicBezTo>
                            <a:pt x="323981" y="770215"/>
                            <a:pt x="323124" y="770215"/>
                            <a:pt x="324267" y="764881"/>
                          </a:cubicBezTo>
                          <a:close/>
                          <a:moveTo>
                            <a:pt x="370939" y="956715"/>
                          </a:moveTo>
                          <a:cubicBezTo>
                            <a:pt x="372749" y="957096"/>
                            <a:pt x="374082" y="956334"/>
                            <a:pt x="374273" y="955572"/>
                          </a:cubicBezTo>
                          <a:cubicBezTo>
                            <a:pt x="374463" y="954715"/>
                            <a:pt x="373702" y="954048"/>
                            <a:pt x="371701" y="953572"/>
                          </a:cubicBezTo>
                          <a:cubicBezTo>
                            <a:pt x="371035" y="953381"/>
                            <a:pt x="369320" y="952810"/>
                            <a:pt x="367891" y="951857"/>
                          </a:cubicBezTo>
                          <a:cubicBezTo>
                            <a:pt x="366462" y="950905"/>
                            <a:pt x="365415" y="949666"/>
                            <a:pt x="365129" y="949476"/>
                          </a:cubicBezTo>
                          <a:cubicBezTo>
                            <a:pt x="363986" y="948523"/>
                            <a:pt x="362557" y="948904"/>
                            <a:pt x="362081" y="943666"/>
                          </a:cubicBezTo>
                          <a:cubicBezTo>
                            <a:pt x="362271" y="939284"/>
                            <a:pt x="362938" y="934236"/>
                            <a:pt x="363034" y="929473"/>
                          </a:cubicBezTo>
                          <a:cubicBezTo>
                            <a:pt x="363129" y="926521"/>
                            <a:pt x="362367" y="924139"/>
                            <a:pt x="362557" y="921853"/>
                          </a:cubicBezTo>
                          <a:cubicBezTo>
                            <a:pt x="362938" y="918043"/>
                            <a:pt x="364177" y="917853"/>
                            <a:pt x="364653" y="913281"/>
                          </a:cubicBezTo>
                          <a:cubicBezTo>
                            <a:pt x="364938" y="910709"/>
                            <a:pt x="363891" y="912519"/>
                            <a:pt x="363700" y="912328"/>
                          </a:cubicBezTo>
                          <a:cubicBezTo>
                            <a:pt x="363795" y="910042"/>
                            <a:pt x="364938" y="909090"/>
                            <a:pt x="364748" y="906708"/>
                          </a:cubicBezTo>
                          <a:cubicBezTo>
                            <a:pt x="364653" y="906042"/>
                            <a:pt x="362653" y="904994"/>
                            <a:pt x="363510" y="901375"/>
                          </a:cubicBezTo>
                          <a:cubicBezTo>
                            <a:pt x="363891" y="899755"/>
                            <a:pt x="364367" y="901565"/>
                            <a:pt x="364843" y="898422"/>
                          </a:cubicBezTo>
                          <a:cubicBezTo>
                            <a:pt x="365034" y="897183"/>
                            <a:pt x="365129" y="894802"/>
                            <a:pt x="365129" y="893374"/>
                          </a:cubicBezTo>
                          <a:cubicBezTo>
                            <a:pt x="365129" y="889754"/>
                            <a:pt x="363891" y="894231"/>
                            <a:pt x="364272" y="887658"/>
                          </a:cubicBezTo>
                          <a:cubicBezTo>
                            <a:pt x="364748" y="888040"/>
                            <a:pt x="365224" y="887373"/>
                            <a:pt x="365605" y="885563"/>
                          </a:cubicBezTo>
                          <a:cubicBezTo>
                            <a:pt x="365986" y="883087"/>
                            <a:pt x="366558" y="878896"/>
                            <a:pt x="365701" y="878800"/>
                          </a:cubicBezTo>
                          <a:cubicBezTo>
                            <a:pt x="366748" y="878991"/>
                            <a:pt x="366748" y="875371"/>
                            <a:pt x="366367" y="872133"/>
                          </a:cubicBezTo>
                          <a:cubicBezTo>
                            <a:pt x="367129" y="872228"/>
                            <a:pt x="367225" y="857274"/>
                            <a:pt x="367320" y="855559"/>
                          </a:cubicBezTo>
                          <a:cubicBezTo>
                            <a:pt x="366939" y="862417"/>
                            <a:pt x="365891" y="861465"/>
                            <a:pt x="366653" y="854702"/>
                          </a:cubicBezTo>
                          <a:cubicBezTo>
                            <a:pt x="367034" y="851083"/>
                            <a:pt x="367415" y="846701"/>
                            <a:pt x="367605" y="842415"/>
                          </a:cubicBezTo>
                          <a:lnTo>
                            <a:pt x="365319" y="845082"/>
                          </a:lnTo>
                          <a:cubicBezTo>
                            <a:pt x="365129" y="845749"/>
                            <a:pt x="365891" y="845177"/>
                            <a:pt x="366844" y="844320"/>
                          </a:cubicBezTo>
                          <a:cubicBezTo>
                            <a:pt x="366272" y="849178"/>
                            <a:pt x="365891" y="853464"/>
                            <a:pt x="365605" y="856226"/>
                          </a:cubicBezTo>
                          <a:lnTo>
                            <a:pt x="366177" y="847177"/>
                          </a:lnTo>
                          <a:cubicBezTo>
                            <a:pt x="366177" y="846796"/>
                            <a:pt x="366272" y="846320"/>
                            <a:pt x="366272" y="845844"/>
                          </a:cubicBezTo>
                          <a:cubicBezTo>
                            <a:pt x="365224" y="846987"/>
                            <a:pt x="363891" y="848320"/>
                            <a:pt x="363319" y="848416"/>
                          </a:cubicBezTo>
                          <a:cubicBezTo>
                            <a:pt x="362557" y="848606"/>
                            <a:pt x="364653" y="845749"/>
                            <a:pt x="362271" y="848130"/>
                          </a:cubicBezTo>
                          <a:cubicBezTo>
                            <a:pt x="361033" y="849273"/>
                            <a:pt x="359700" y="850797"/>
                            <a:pt x="359033" y="851654"/>
                          </a:cubicBezTo>
                          <a:cubicBezTo>
                            <a:pt x="358366" y="852511"/>
                            <a:pt x="357795" y="853273"/>
                            <a:pt x="357223" y="854131"/>
                          </a:cubicBezTo>
                          <a:cubicBezTo>
                            <a:pt x="356176" y="855750"/>
                            <a:pt x="355223" y="857274"/>
                            <a:pt x="353413" y="859465"/>
                          </a:cubicBezTo>
                          <a:cubicBezTo>
                            <a:pt x="350270" y="863275"/>
                            <a:pt x="347698" y="865465"/>
                            <a:pt x="345127" y="867561"/>
                          </a:cubicBezTo>
                          <a:cubicBezTo>
                            <a:pt x="345507" y="867942"/>
                            <a:pt x="343603" y="871276"/>
                            <a:pt x="342174" y="873276"/>
                          </a:cubicBezTo>
                          <a:cubicBezTo>
                            <a:pt x="339983" y="876324"/>
                            <a:pt x="340459" y="874419"/>
                            <a:pt x="339793" y="875276"/>
                          </a:cubicBezTo>
                          <a:cubicBezTo>
                            <a:pt x="338173" y="877181"/>
                            <a:pt x="338935" y="877181"/>
                            <a:pt x="339126" y="877372"/>
                          </a:cubicBezTo>
                          <a:cubicBezTo>
                            <a:pt x="338935" y="877181"/>
                            <a:pt x="339411" y="875276"/>
                            <a:pt x="338364" y="876229"/>
                          </a:cubicBezTo>
                          <a:cubicBezTo>
                            <a:pt x="336744" y="877657"/>
                            <a:pt x="333792" y="881372"/>
                            <a:pt x="332268" y="883087"/>
                          </a:cubicBezTo>
                          <a:cubicBezTo>
                            <a:pt x="330648" y="885087"/>
                            <a:pt x="327696" y="888611"/>
                            <a:pt x="326934" y="890135"/>
                          </a:cubicBezTo>
                          <a:cubicBezTo>
                            <a:pt x="326457" y="891088"/>
                            <a:pt x="326457" y="891373"/>
                            <a:pt x="324838" y="893088"/>
                          </a:cubicBezTo>
                          <a:cubicBezTo>
                            <a:pt x="323886" y="894136"/>
                            <a:pt x="322933" y="894993"/>
                            <a:pt x="322457" y="895088"/>
                          </a:cubicBezTo>
                          <a:cubicBezTo>
                            <a:pt x="321790" y="895279"/>
                            <a:pt x="321600" y="895755"/>
                            <a:pt x="320266" y="897183"/>
                          </a:cubicBezTo>
                          <a:cubicBezTo>
                            <a:pt x="318552" y="899184"/>
                            <a:pt x="317218" y="901279"/>
                            <a:pt x="315409" y="903375"/>
                          </a:cubicBezTo>
                          <a:cubicBezTo>
                            <a:pt x="313694" y="905470"/>
                            <a:pt x="311694" y="907661"/>
                            <a:pt x="309789" y="909566"/>
                          </a:cubicBezTo>
                          <a:cubicBezTo>
                            <a:pt x="308551" y="910804"/>
                            <a:pt x="306455" y="912233"/>
                            <a:pt x="305693" y="912995"/>
                          </a:cubicBezTo>
                          <a:cubicBezTo>
                            <a:pt x="305217" y="913471"/>
                            <a:pt x="306169" y="912995"/>
                            <a:pt x="305598" y="913567"/>
                          </a:cubicBezTo>
                          <a:lnTo>
                            <a:pt x="303978" y="915186"/>
                          </a:lnTo>
                          <a:cubicBezTo>
                            <a:pt x="301502" y="917853"/>
                            <a:pt x="298835" y="920329"/>
                            <a:pt x="296359" y="922901"/>
                          </a:cubicBezTo>
                          <a:cubicBezTo>
                            <a:pt x="293787" y="925473"/>
                            <a:pt x="287881" y="930140"/>
                            <a:pt x="288262" y="930902"/>
                          </a:cubicBezTo>
                          <a:cubicBezTo>
                            <a:pt x="287977" y="930426"/>
                            <a:pt x="281690" y="934903"/>
                            <a:pt x="278832" y="935093"/>
                          </a:cubicBezTo>
                          <a:cubicBezTo>
                            <a:pt x="275022" y="935474"/>
                            <a:pt x="274165" y="935093"/>
                            <a:pt x="271022" y="932998"/>
                          </a:cubicBezTo>
                          <a:cubicBezTo>
                            <a:pt x="269688" y="931950"/>
                            <a:pt x="271022" y="932236"/>
                            <a:pt x="269879" y="931093"/>
                          </a:cubicBezTo>
                          <a:cubicBezTo>
                            <a:pt x="268831" y="930045"/>
                            <a:pt x="267688" y="928521"/>
                            <a:pt x="266926" y="927187"/>
                          </a:cubicBezTo>
                          <a:cubicBezTo>
                            <a:pt x="265974" y="925473"/>
                            <a:pt x="265688" y="923187"/>
                            <a:pt x="265688" y="921377"/>
                          </a:cubicBezTo>
                          <a:cubicBezTo>
                            <a:pt x="265688" y="920234"/>
                            <a:pt x="265212" y="920710"/>
                            <a:pt x="265021" y="920710"/>
                          </a:cubicBezTo>
                          <a:cubicBezTo>
                            <a:pt x="265878" y="920901"/>
                            <a:pt x="266355" y="915757"/>
                            <a:pt x="267688" y="913567"/>
                          </a:cubicBezTo>
                          <a:cubicBezTo>
                            <a:pt x="269117" y="910900"/>
                            <a:pt x="268831" y="914900"/>
                            <a:pt x="270641" y="910995"/>
                          </a:cubicBezTo>
                          <a:cubicBezTo>
                            <a:pt x="273022" y="906328"/>
                            <a:pt x="270927" y="907471"/>
                            <a:pt x="271308" y="905566"/>
                          </a:cubicBezTo>
                          <a:cubicBezTo>
                            <a:pt x="271689" y="903946"/>
                            <a:pt x="275499" y="900898"/>
                            <a:pt x="275403" y="901089"/>
                          </a:cubicBezTo>
                          <a:cubicBezTo>
                            <a:pt x="275594" y="900136"/>
                            <a:pt x="275022" y="900708"/>
                            <a:pt x="276451" y="898327"/>
                          </a:cubicBezTo>
                          <a:cubicBezTo>
                            <a:pt x="276832" y="897660"/>
                            <a:pt x="278070" y="895850"/>
                            <a:pt x="278261" y="895183"/>
                          </a:cubicBezTo>
                          <a:cubicBezTo>
                            <a:pt x="278547" y="894421"/>
                            <a:pt x="277880" y="894993"/>
                            <a:pt x="278070" y="894231"/>
                          </a:cubicBezTo>
                          <a:cubicBezTo>
                            <a:pt x="278356" y="893374"/>
                            <a:pt x="279404" y="891659"/>
                            <a:pt x="280071" y="890611"/>
                          </a:cubicBezTo>
                          <a:cubicBezTo>
                            <a:pt x="280356" y="891088"/>
                            <a:pt x="280928" y="890897"/>
                            <a:pt x="282357" y="888040"/>
                          </a:cubicBezTo>
                          <a:cubicBezTo>
                            <a:pt x="284167" y="884134"/>
                            <a:pt x="284262" y="883372"/>
                            <a:pt x="285310" y="883372"/>
                          </a:cubicBezTo>
                          <a:cubicBezTo>
                            <a:pt x="285595" y="883372"/>
                            <a:pt x="288262" y="878324"/>
                            <a:pt x="288357" y="877657"/>
                          </a:cubicBezTo>
                          <a:cubicBezTo>
                            <a:pt x="288453" y="876705"/>
                            <a:pt x="287500" y="878324"/>
                            <a:pt x="288643" y="875943"/>
                          </a:cubicBezTo>
                          <a:cubicBezTo>
                            <a:pt x="289881" y="873276"/>
                            <a:pt x="291215" y="870514"/>
                            <a:pt x="292453" y="867847"/>
                          </a:cubicBezTo>
                          <a:cubicBezTo>
                            <a:pt x="293787" y="865180"/>
                            <a:pt x="294358" y="864989"/>
                            <a:pt x="295596" y="862703"/>
                          </a:cubicBezTo>
                          <a:cubicBezTo>
                            <a:pt x="296835" y="860703"/>
                            <a:pt x="298263" y="857083"/>
                            <a:pt x="298740" y="855083"/>
                          </a:cubicBezTo>
                          <a:cubicBezTo>
                            <a:pt x="299311" y="852321"/>
                            <a:pt x="302454" y="846796"/>
                            <a:pt x="302359" y="847273"/>
                          </a:cubicBezTo>
                          <a:cubicBezTo>
                            <a:pt x="303026" y="843939"/>
                            <a:pt x="299787" y="850035"/>
                            <a:pt x="299502" y="849940"/>
                          </a:cubicBezTo>
                          <a:cubicBezTo>
                            <a:pt x="299406" y="849940"/>
                            <a:pt x="300740" y="846415"/>
                            <a:pt x="301026" y="846415"/>
                          </a:cubicBezTo>
                          <a:cubicBezTo>
                            <a:pt x="301502" y="846320"/>
                            <a:pt x="302931" y="842605"/>
                            <a:pt x="303312" y="840700"/>
                          </a:cubicBezTo>
                          <a:cubicBezTo>
                            <a:pt x="304360" y="836605"/>
                            <a:pt x="304455" y="838605"/>
                            <a:pt x="305693" y="836605"/>
                          </a:cubicBezTo>
                          <a:cubicBezTo>
                            <a:pt x="306550" y="835271"/>
                            <a:pt x="306169" y="834509"/>
                            <a:pt x="306264" y="834033"/>
                          </a:cubicBezTo>
                          <a:cubicBezTo>
                            <a:pt x="305884" y="833842"/>
                            <a:pt x="306931" y="830985"/>
                            <a:pt x="307407" y="829461"/>
                          </a:cubicBezTo>
                          <a:cubicBezTo>
                            <a:pt x="308836" y="825365"/>
                            <a:pt x="309312" y="824794"/>
                            <a:pt x="309789" y="820983"/>
                          </a:cubicBezTo>
                          <a:cubicBezTo>
                            <a:pt x="309884" y="820698"/>
                            <a:pt x="310360" y="817840"/>
                            <a:pt x="310646" y="817459"/>
                          </a:cubicBezTo>
                          <a:cubicBezTo>
                            <a:pt x="311218" y="816412"/>
                            <a:pt x="310646" y="821746"/>
                            <a:pt x="312075" y="817650"/>
                          </a:cubicBezTo>
                          <a:cubicBezTo>
                            <a:pt x="313503" y="813554"/>
                            <a:pt x="314932" y="808696"/>
                            <a:pt x="316075" y="804410"/>
                          </a:cubicBezTo>
                          <a:cubicBezTo>
                            <a:pt x="315980" y="804886"/>
                            <a:pt x="315028" y="808220"/>
                            <a:pt x="314742" y="807839"/>
                          </a:cubicBezTo>
                          <a:cubicBezTo>
                            <a:pt x="314646" y="807649"/>
                            <a:pt x="316647" y="801076"/>
                            <a:pt x="316170" y="800886"/>
                          </a:cubicBezTo>
                          <a:cubicBezTo>
                            <a:pt x="316361" y="800981"/>
                            <a:pt x="314361" y="806125"/>
                            <a:pt x="314646" y="804886"/>
                          </a:cubicBezTo>
                          <a:cubicBezTo>
                            <a:pt x="315218" y="801838"/>
                            <a:pt x="315599" y="797171"/>
                            <a:pt x="316552" y="797457"/>
                          </a:cubicBezTo>
                          <a:cubicBezTo>
                            <a:pt x="316647" y="798314"/>
                            <a:pt x="316647" y="799743"/>
                            <a:pt x="317409" y="797362"/>
                          </a:cubicBezTo>
                          <a:cubicBezTo>
                            <a:pt x="318456" y="793837"/>
                            <a:pt x="319885" y="788694"/>
                            <a:pt x="320552" y="785170"/>
                          </a:cubicBezTo>
                          <a:cubicBezTo>
                            <a:pt x="321028" y="782312"/>
                            <a:pt x="319790" y="784789"/>
                            <a:pt x="319504" y="784312"/>
                          </a:cubicBezTo>
                          <a:cubicBezTo>
                            <a:pt x="319980" y="782407"/>
                            <a:pt x="321886" y="775740"/>
                            <a:pt x="322457" y="774787"/>
                          </a:cubicBezTo>
                          <a:cubicBezTo>
                            <a:pt x="322933" y="773930"/>
                            <a:pt x="321790" y="779740"/>
                            <a:pt x="321695" y="780502"/>
                          </a:cubicBezTo>
                          <a:cubicBezTo>
                            <a:pt x="322267" y="777931"/>
                            <a:pt x="323314" y="772311"/>
                            <a:pt x="324171" y="770406"/>
                          </a:cubicBezTo>
                          <a:cubicBezTo>
                            <a:pt x="324838" y="768882"/>
                            <a:pt x="325410" y="769739"/>
                            <a:pt x="325791" y="769930"/>
                          </a:cubicBezTo>
                          <a:cubicBezTo>
                            <a:pt x="325505" y="767929"/>
                            <a:pt x="325219" y="766501"/>
                            <a:pt x="325124" y="763548"/>
                          </a:cubicBezTo>
                          <a:cubicBezTo>
                            <a:pt x="325124" y="762024"/>
                            <a:pt x="325791" y="759452"/>
                            <a:pt x="325981" y="757452"/>
                          </a:cubicBezTo>
                          <a:cubicBezTo>
                            <a:pt x="326077" y="756404"/>
                            <a:pt x="325695" y="754785"/>
                            <a:pt x="326362" y="753356"/>
                          </a:cubicBezTo>
                          <a:cubicBezTo>
                            <a:pt x="327219" y="751737"/>
                            <a:pt x="327029" y="755737"/>
                            <a:pt x="327791" y="754690"/>
                          </a:cubicBezTo>
                          <a:cubicBezTo>
                            <a:pt x="328458" y="753832"/>
                            <a:pt x="328648" y="750213"/>
                            <a:pt x="328648" y="748975"/>
                          </a:cubicBezTo>
                          <a:cubicBezTo>
                            <a:pt x="328744" y="747355"/>
                            <a:pt x="328458" y="747355"/>
                            <a:pt x="328744" y="745260"/>
                          </a:cubicBezTo>
                          <a:cubicBezTo>
                            <a:pt x="329029" y="742974"/>
                            <a:pt x="329410" y="740593"/>
                            <a:pt x="329696" y="738307"/>
                          </a:cubicBezTo>
                          <a:cubicBezTo>
                            <a:pt x="330458" y="732877"/>
                            <a:pt x="331982" y="725162"/>
                            <a:pt x="332077" y="720019"/>
                          </a:cubicBezTo>
                          <a:cubicBezTo>
                            <a:pt x="332077" y="718780"/>
                            <a:pt x="331696" y="718399"/>
                            <a:pt x="331982" y="716875"/>
                          </a:cubicBezTo>
                          <a:cubicBezTo>
                            <a:pt x="332458" y="714875"/>
                            <a:pt x="332935" y="714589"/>
                            <a:pt x="333411" y="712494"/>
                          </a:cubicBezTo>
                          <a:cubicBezTo>
                            <a:pt x="334268" y="708112"/>
                            <a:pt x="335316" y="701159"/>
                            <a:pt x="335125" y="696492"/>
                          </a:cubicBezTo>
                          <a:cubicBezTo>
                            <a:pt x="335125" y="695539"/>
                            <a:pt x="334649" y="693634"/>
                            <a:pt x="334744" y="693158"/>
                          </a:cubicBezTo>
                          <a:cubicBezTo>
                            <a:pt x="335030" y="691348"/>
                            <a:pt x="335697" y="693158"/>
                            <a:pt x="335887" y="690205"/>
                          </a:cubicBezTo>
                          <a:cubicBezTo>
                            <a:pt x="335887" y="690205"/>
                            <a:pt x="335220" y="689253"/>
                            <a:pt x="335411" y="686967"/>
                          </a:cubicBezTo>
                          <a:cubicBezTo>
                            <a:pt x="335506" y="685348"/>
                            <a:pt x="335697" y="683443"/>
                            <a:pt x="335316" y="683062"/>
                          </a:cubicBezTo>
                          <a:cubicBezTo>
                            <a:pt x="334554" y="682204"/>
                            <a:pt x="334649" y="681442"/>
                            <a:pt x="334363" y="678394"/>
                          </a:cubicBezTo>
                          <a:cubicBezTo>
                            <a:pt x="334649" y="677537"/>
                            <a:pt x="336078" y="674965"/>
                            <a:pt x="335887" y="676013"/>
                          </a:cubicBezTo>
                          <a:cubicBezTo>
                            <a:pt x="335792" y="676870"/>
                            <a:pt x="335316" y="678871"/>
                            <a:pt x="335602" y="680395"/>
                          </a:cubicBezTo>
                          <a:cubicBezTo>
                            <a:pt x="335792" y="681442"/>
                            <a:pt x="335887" y="680490"/>
                            <a:pt x="336078" y="679442"/>
                          </a:cubicBezTo>
                          <a:cubicBezTo>
                            <a:pt x="336459" y="677442"/>
                            <a:pt x="335887" y="671441"/>
                            <a:pt x="336554" y="669822"/>
                          </a:cubicBezTo>
                          <a:cubicBezTo>
                            <a:pt x="337030" y="668583"/>
                            <a:pt x="336649" y="657535"/>
                            <a:pt x="336744" y="653915"/>
                          </a:cubicBezTo>
                          <a:cubicBezTo>
                            <a:pt x="336078" y="653820"/>
                            <a:pt x="336078" y="656106"/>
                            <a:pt x="335411" y="656011"/>
                          </a:cubicBezTo>
                          <a:cubicBezTo>
                            <a:pt x="335506" y="653534"/>
                            <a:pt x="336268" y="651343"/>
                            <a:pt x="336173" y="650200"/>
                          </a:cubicBezTo>
                          <a:cubicBezTo>
                            <a:pt x="335982" y="648010"/>
                            <a:pt x="335316" y="646486"/>
                            <a:pt x="335030" y="644771"/>
                          </a:cubicBezTo>
                          <a:cubicBezTo>
                            <a:pt x="335506" y="643914"/>
                            <a:pt x="337887" y="631531"/>
                            <a:pt x="336459" y="631436"/>
                          </a:cubicBezTo>
                          <a:cubicBezTo>
                            <a:pt x="336363" y="632960"/>
                            <a:pt x="336649" y="633341"/>
                            <a:pt x="336649" y="634008"/>
                          </a:cubicBezTo>
                          <a:cubicBezTo>
                            <a:pt x="336744" y="635246"/>
                            <a:pt x="335792" y="633436"/>
                            <a:pt x="335697" y="632960"/>
                          </a:cubicBezTo>
                          <a:cubicBezTo>
                            <a:pt x="335411" y="631912"/>
                            <a:pt x="335411" y="630007"/>
                            <a:pt x="335316" y="628483"/>
                          </a:cubicBezTo>
                          <a:cubicBezTo>
                            <a:pt x="335220" y="624578"/>
                            <a:pt x="336554" y="628864"/>
                            <a:pt x="336459" y="624292"/>
                          </a:cubicBezTo>
                          <a:cubicBezTo>
                            <a:pt x="336459" y="622292"/>
                            <a:pt x="336268" y="619149"/>
                            <a:pt x="335982" y="617149"/>
                          </a:cubicBezTo>
                          <a:cubicBezTo>
                            <a:pt x="335697" y="614577"/>
                            <a:pt x="335220" y="616387"/>
                            <a:pt x="334935" y="612958"/>
                          </a:cubicBezTo>
                          <a:cubicBezTo>
                            <a:pt x="334744" y="610576"/>
                            <a:pt x="334649" y="609052"/>
                            <a:pt x="335125" y="609052"/>
                          </a:cubicBezTo>
                          <a:cubicBezTo>
                            <a:pt x="335220" y="609338"/>
                            <a:pt x="335697" y="610576"/>
                            <a:pt x="335792" y="610386"/>
                          </a:cubicBezTo>
                          <a:cubicBezTo>
                            <a:pt x="336173" y="610005"/>
                            <a:pt x="333315" y="600004"/>
                            <a:pt x="333696" y="598384"/>
                          </a:cubicBezTo>
                          <a:cubicBezTo>
                            <a:pt x="334078" y="597051"/>
                            <a:pt x="334649" y="598099"/>
                            <a:pt x="334268" y="594003"/>
                          </a:cubicBezTo>
                          <a:cubicBezTo>
                            <a:pt x="334173" y="593050"/>
                            <a:pt x="333601" y="588859"/>
                            <a:pt x="333411" y="588002"/>
                          </a:cubicBezTo>
                          <a:cubicBezTo>
                            <a:pt x="333601" y="588669"/>
                            <a:pt x="333220" y="596670"/>
                            <a:pt x="332839" y="592955"/>
                          </a:cubicBezTo>
                          <a:cubicBezTo>
                            <a:pt x="332649" y="589907"/>
                            <a:pt x="332363" y="587145"/>
                            <a:pt x="332172" y="584002"/>
                          </a:cubicBezTo>
                          <a:cubicBezTo>
                            <a:pt x="332077" y="582382"/>
                            <a:pt x="331696" y="580763"/>
                            <a:pt x="331411" y="579239"/>
                          </a:cubicBezTo>
                          <a:cubicBezTo>
                            <a:pt x="331315" y="578191"/>
                            <a:pt x="331125" y="577715"/>
                            <a:pt x="330934" y="577715"/>
                          </a:cubicBezTo>
                          <a:cubicBezTo>
                            <a:pt x="330648" y="576477"/>
                            <a:pt x="332077" y="578668"/>
                            <a:pt x="332172" y="578477"/>
                          </a:cubicBezTo>
                          <a:cubicBezTo>
                            <a:pt x="332458" y="577906"/>
                            <a:pt x="331506" y="574953"/>
                            <a:pt x="331220" y="574381"/>
                          </a:cubicBezTo>
                          <a:cubicBezTo>
                            <a:pt x="330934" y="573619"/>
                            <a:pt x="330077" y="572000"/>
                            <a:pt x="329982" y="570190"/>
                          </a:cubicBezTo>
                          <a:cubicBezTo>
                            <a:pt x="329791" y="568571"/>
                            <a:pt x="330553" y="569714"/>
                            <a:pt x="330648" y="568952"/>
                          </a:cubicBezTo>
                          <a:cubicBezTo>
                            <a:pt x="330553" y="570000"/>
                            <a:pt x="328172" y="563904"/>
                            <a:pt x="327601" y="562380"/>
                          </a:cubicBezTo>
                          <a:cubicBezTo>
                            <a:pt x="327124" y="560761"/>
                            <a:pt x="326553" y="558951"/>
                            <a:pt x="325981" y="557141"/>
                          </a:cubicBezTo>
                          <a:cubicBezTo>
                            <a:pt x="325505" y="555712"/>
                            <a:pt x="326077" y="556379"/>
                            <a:pt x="325600" y="554855"/>
                          </a:cubicBezTo>
                          <a:cubicBezTo>
                            <a:pt x="325219" y="553522"/>
                            <a:pt x="323124" y="547902"/>
                            <a:pt x="322647" y="547902"/>
                          </a:cubicBezTo>
                          <a:cubicBezTo>
                            <a:pt x="322267" y="547902"/>
                            <a:pt x="321981" y="547521"/>
                            <a:pt x="320838" y="545521"/>
                          </a:cubicBezTo>
                          <a:cubicBezTo>
                            <a:pt x="320838" y="545521"/>
                            <a:pt x="319314" y="542568"/>
                            <a:pt x="319409" y="542568"/>
                          </a:cubicBezTo>
                          <a:cubicBezTo>
                            <a:pt x="319504" y="542473"/>
                            <a:pt x="323219" y="547521"/>
                            <a:pt x="321504" y="543901"/>
                          </a:cubicBezTo>
                          <a:cubicBezTo>
                            <a:pt x="320076" y="540758"/>
                            <a:pt x="318742" y="539996"/>
                            <a:pt x="317409" y="536758"/>
                          </a:cubicBezTo>
                          <a:cubicBezTo>
                            <a:pt x="315599" y="533233"/>
                            <a:pt x="313885" y="531424"/>
                            <a:pt x="311884" y="528947"/>
                          </a:cubicBezTo>
                          <a:cubicBezTo>
                            <a:pt x="310360" y="527042"/>
                            <a:pt x="310646" y="527518"/>
                            <a:pt x="309979" y="526375"/>
                          </a:cubicBezTo>
                          <a:cubicBezTo>
                            <a:pt x="309408" y="525518"/>
                            <a:pt x="307979" y="524089"/>
                            <a:pt x="307312" y="523232"/>
                          </a:cubicBezTo>
                          <a:cubicBezTo>
                            <a:pt x="306264" y="522565"/>
                            <a:pt x="303217" y="519612"/>
                            <a:pt x="302931" y="518374"/>
                          </a:cubicBezTo>
                          <a:cubicBezTo>
                            <a:pt x="302836" y="518089"/>
                            <a:pt x="302740" y="515707"/>
                            <a:pt x="300550" y="514660"/>
                          </a:cubicBezTo>
                          <a:cubicBezTo>
                            <a:pt x="299502" y="514183"/>
                            <a:pt x="299502" y="514469"/>
                            <a:pt x="297406" y="512278"/>
                          </a:cubicBezTo>
                          <a:cubicBezTo>
                            <a:pt x="296263" y="511040"/>
                            <a:pt x="297406" y="511516"/>
                            <a:pt x="296930" y="510945"/>
                          </a:cubicBezTo>
                          <a:cubicBezTo>
                            <a:pt x="296454" y="510183"/>
                            <a:pt x="294930" y="508945"/>
                            <a:pt x="293977" y="508087"/>
                          </a:cubicBezTo>
                          <a:lnTo>
                            <a:pt x="293406" y="508659"/>
                          </a:lnTo>
                          <a:cubicBezTo>
                            <a:pt x="294168" y="509421"/>
                            <a:pt x="295311" y="510754"/>
                            <a:pt x="295501" y="511231"/>
                          </a:cubicBezTo>
                          <a:cubicBezTo>
                            <a:pt x="295787" y="512088"/>
                            <a:pt x="291786" y="508373"/>
                            <a:pt x="291215" y="507897"/>
                          </a:cubicBezTo>
                          <a:cubicBezTo>
                            <a:pt x="288453" y="505420"/>
                            <a:pt x="290167" y="506278"/>
                            <a:pt x="287881" y="503991"/>
                          </a:cubicBezTo>
                          <a:cubicBezTo>
                            <a:pt x="287405" y="503611"/>
                            <a:pt x="283881" y="500277"/>
                            <a:pt x="283404" y="500086"/>
                          </a:cubicBezTo>
                          <a:cubicBezTo>
                            <a:pt x="282166" y="499610"/>
                            <a:pt x="283214" y="500753"/>
                            <a:pt x="280547" y="498753"/>
                          </a:cubicBezTo>
                          <a:cubicBezTo>
                            <a:pt x="279309" y="497705"/>
                            <a:pt x="277880" y="496753"/>
                            <a:pt x="277213" y="496467"/>
                          </a:cubicBezTo>
                          <a:cubicBezTo>
                            <a:pt x="275499" y="495895"/>
                            <a:pt x="267021" y="489990"/>
                            <a:pt x="264640" y="488656"/>
                          </a:cubicBezTo>
                          <a:cubicBezTo>
                            <a:pt x="262259" y="487228"/>
                            <a:pt x="262830" y="487323"/>
                            <a:pt x="262259" y="486561"/>
                          </a:cubicBezTo>
                          <a:cubicBezTo>
                            <a:pt x="261687" y="485799"/>
                            <a:pt x="258163" y="483799"/>
                            <a:pt x="256735" y="483132"/>
                          </a:cubicBezTo>
                          <a:cubicBezTo>
                            <a:pt x="255020" y="481989"/>
                            <a:pt x="252067" y="480179"/>
                            <a:pt x="250924" y="480179"/>
                          </a:cubicBezTo>
                          <a:cubicBezTo>
                            <a:pt x="250257" y="480179"/>
                            <a:pt x="249019" y="479322"/>
                            <a:pt x="247305" y="478465"/>
                          </a:cubicBezTo>
                          <a:cubicBezTo>
                            <a:pt x="246162" y="477893"/>
                            <a:pt x="245781" y="477988"/>
                            <a:pt x="244257" y="477322"/>
                          </a:cubicBezTo>
                          <a:cubicBezTo>
                            <a:pt x="241685" y="476083"/>
                            <a:pt x="240256" y="475131"/>
                            <a:pt x="237970" y="473988"/>
                          </a:cubicBezTo>
                          <a:cubicBezTo>
                            <a:pt x="235303" y="472654"/>
                            <a:pt x="228160" y="471035"/>
                            <a:pt x="230255" y="472369"/>
                          </a:cubicBezTo>
                          <a:cubicBezTo>
                            <a:pt x="230064" y="472273"/>
                            <a:pt x="232922" y="473512"/>
                            <a:pt x="233398" y="473797"/>
                          </a:cubicBezTo>
                          <a:cubicBezTo>
                            <a:pt x="234922" y="474559"/>
                            <a:pt x="236446" y="475416"/>
                            <a:pt x="237494" y="476274"/>
                          </a:cubicBezTo>
                          <a:cubicBezTo>
                            <a:pt x="240732" y="478274"/>
                            <a:pt x="244257" y="480274"/>
                            <a:pt x="247971" y="482179"/>
                          </a:cubicBezTo>
                          <a:cubicBezTo>
                            <a:pt x="250543" y="483513"/>
                            <a:pt x="248543" y="481322"/>
                            <a:pt x="252067" y="483037"/>
                          </a:cubicBezTo>
                          <a:cubicBezTo>
                            <a:pt x="254353" y="484180"/>
                            <a:pt x="255877" y="485227"/>
                            <a:pt x="257401" y="486466"/>
                          </a:cubicBezTo>
                          <a:cubicBezTo>
                            <a:pt x="257211" y="486751"/>
                            <a:pt x="257401" y="486942"/>
                            <a:pt x="259116" y="487894"/>
                          </a:cubicBezTo>
                          <a:cubicBezTo>
                            <a:pt x="261973" y="489609"/>
                            <a:pt x="260449" y="488656"/>
                            <a:pt x="261592" y="488752"/>
                          </a:cubicBezTo>
                          <a:cubicBezTo>
                            <a:pt x="262069" y="488752"/>
                            <a:pt x="264259" y="489895"/>
                            <a:pt x="265021" y="490561"/>
                          </a:cubicBezTo>
                          <a:cubicBezTo>
                            <a:pt x="266736" y="492085"/>
                            <a:pt x="262735" y="490561"/>
                            <a:pt x="267117" y="493228"/>
                          </a:cubicBezTo>
                          <a:cubicBezTo>
                            <a:pt x="268641" y="494086"/>
                            <a:pt x="272260" y="496181"/>
                            <a:pt x="272546" y="495800"/>
                          </a:cubicBezTo>
                          <a:cubicBezTo>
                            <a:pt x="273308" y="496276"/>
                            <a:pt x="274546" y="497229"/>
                            <a:pt x="275499" y="497705"/>
                          </a:cubicBezTo>
                          <a:cubicBezTo>
                            <a:pt x="276642" y="498181"/>
                            <a:pt x="284547" y="503420"/>
                            <a:pt x="284928" y="503896"/>
                          </a:cubicBezTo>
                          <a:cubicBezTo>
                            <a:pt x="286071" y="505135"/>
                            <a:pt x="280452" y="501896"/>
                            <a:pt x="280261" y="502087"/>
                          </a:cubicBezTo>
                          <a:cubicBezTo>
                            <a:pt x="280452" y="501801"/>
                            <a:pt x="289881" y="508754"/>
                            <a:pt x="290929" y="509707"/>
                          </a:cubicBezTo>
                          <a:cubicBezTo>
                            <a:pt x="292739" y="510850"/>
                            <a:pt x="293787" y="511993"/>
                            <a:pt x="295120" y="513612"/>
                          </a:cubicBezTo>
                          <a:cubicBezTo>
                            <a:pt x="296930" y="516374"/>
                            <a:pt x="297120" y="515707"/>
                            <a:pt x="298644" y="517231"/>
                          </a:cubicBezTo>
                          <a:cubicBezTo>
                            <a:pt x="300264" y="518946"/>
                            <a:pt x="300740" y="519327"/>
                            <a:pt x="301693" y="520756"/>
                          </a:cubicBezTo>
                          <a:cubicBezTo>
                            <a:pt x="301978" y="521232"/>
                            <a:pt x="302454" y="521708"/>
                            <a:pt x="302931" y="522280"/>
                          </a:cubicBezTo>
                          <a:cubicBezTo>
                            <a:pt x="303978" y="523518"/>
                            <a:pt x="305121" y="524185"/>
                            <a:pt x="304455" y="522946"/>
                          </a:cubicBezTo>
                          <a:cubicBezTo>
                            <a:pt x="304264" y="522280"/>
                            <a:pt x="304455" y="521708"/>
                            <a:pt x="305884" y="523708"/>
                          </a:cubicBezTo>
                          <a:cubicBezTo>
                            <a:pt x="307122" y="525518"/>
                            <a:pt x="306931" y="526185"/>
                            <a:pt x="308265" y="527995"/>
                          </a:cubicBezTo>
                          <a:cubicBezTo>
                            <a:pt x="309598" y="529804"/>
                            <a:pt x="311122" y="531900"/>
                            <a:pt x="312361" y="533519"/>
                          </a:cubicBezTo>
                          <a:cubicBezTo>
                            <a:pt x="313313" y="534948"/>
                            <a:pt x="314170" y="536377"/>
                            <a:pt x="314932" y="537710"/>
                          </a:cubicBezTo>
                          <a:cubicBezTo>
                            <a:pt x="315028" y="538186"/>
                            <a:pt x="315313" y="538663"/>
                            <a:pt x="315599" y="539329"/>
                          </a:cubicBezTo>
                          <a:cubicBezTo>
                            <a:pt x="316837" y="541806"/>
                            <a:pt x="316837" y="541044"/>
                            <a:pt x="318171" y="543520"/>
                          </a:cubicBezTo>
                          <a:cubicBezTo>
                            <a:pt x="319028" y="545140"/>
                            <a:pt x="319409" y="546378"/>
                            <a:pt x="320171" y="547997"/>
                          </a:cubicBezTo>
                          <a:cubicBezTo>
                            <a:pt x="321695" y="551998"/>
                            <a:pt x="323790" y="556951"/>
                            <a:pt x="325410" y="560284"/>
                          </a:cubicBezTo>
                          <a:cubicBezTo>
                            <a:pt x="326362" y="562570"/>
                            <a:pt x="326648" y="563237"/>
                            <a:pt x="325981" y="563428"/>
                          </a:cubicBezTo>
                          <a:cubicBezTo>
                            <a:pt x="325029" y="561523"/>
                            <a:pt x="325791" y="564285"/>
                            <a:pt x="326172" y="565809"/>
                          </a:cubicBezTo>
                          <a:cubicBezTo>
                            <a:pt x="326743" y="568095"/>
                            <a:pt x="327601" y="570762"/>
                            <a:pt x="328077" y="572953"/>
                          </a:cubicBezTo>
                          <a:cubicBezTo>
                            <a:pt x="328458" y="574572"/>
                            <a:pt x="329125" y="575905"/>
                            <a:pt x="329315" y="578477"/>
                          </a:cubicBezTo>
                          <a:cubicBezTo>
                            <a:pt x="328648" y="578572"/>
                            <a:pt x="329982" y="584573"/>
                            <a:pt x="330172" y="586573"/>
                          </a:cubicBezTo>
                          <a:cubicBezTo>
                            <a:pt x="330553" y="588669"/>
                            <a:pt x="331792" y="591431"/>
                            <a:pt x="331696" y="592383"/>
                          </a:cubicBezTo>
                          <a:cubicBezTo>
                            <a:pt x="331315" y="594574"/>
                            <a:pt x="331125" y="595241"/>
                            <a:pt x="331506" y="599337"/>
                          </a:cubicBezTo>
                          <a:cubicBezTo>
                            <a:pt x="332172" y="605242"/>
                            <a:pt x="332458" y="611529"/>
                            <a:pt x="333030" y="617339"/>
                          </a:cubicBezTo>
                          <a:cubicBezTo>
                            <a:pt x="333220" y="619435"/>
                            <a:pt x="333411" y="621625"/>
                            <a:pt x="333696" y="623721"/>
                          </a:cubicBezTo>
                          <a:cubicBezTo>
                            <a:pt x="333792" y="625054"/>
                            <a:pt x="334173" y="626007"/>
                            <a:pt x="334268" y="627150"/>
                          </a:cubicBezTo>
                          <a:cubicBezTo>
                            <a:pt x="334363" y="628864"/>
                            <a:pt x="333887" y="630293"/>
                            <a:pt x="333696" y="631627"/>
                          </a:cubicBezTo>
                          <a:cubicBezTo>
                            <a:pt x="333506" y="633341"/>
                            <a:pt x="333411" y="635437"/>
                            <a:pt x="333411" y="637532"/>
                          </a:cubicBezTo>
                          <a:cubicBezTo>
                            <a:pt x="333411" y="640294"/>
                            <a:pt x="333506" y="642771"/>
                            <a:pt x="334078" y="642771"/>
                          </a:cubicBezTo>
                          <a:cubicBezTo>
                            <a:pt x="333601" y="642771"/>
                            <a:pt x="334459" y="648962"/>
                            <a:pt x="334554" y="650296"/>
                          </a:cubicBezTo>
                          <a:cubicBezTo>
                            <a:pt x="334649" y="651058"/>
                            <a:pt x="333982" y="654391"/>
                            <a:pt x="333792" y="656106"/>
                          </a:cubicBezTo>
                          <a:cubicBezTo>
                            <a:pt x="333601" y="658487"/>
                            <a:pt x="333411" y="661440"/>
                            <a:pt x="333506" y="663821"/>
                          </a:cubicBezTo>
                          <a:cubicBezTo>
                            <a:pt x="333601" y="666012"/>
                            <a:pt x="334173" y="665059"/>
                            <a:pt x="334459" y="665059"/>
                          </a:cubicBezTo>
                          <a:cubicBezTo>
                            <a:pt x="334459" y="666107"/>
                            <a:pt x="334459" y="668488"/>
                            <a:pt x="334363" y="669536"/>
                          </a:cubicBezTo>
                          <a:cubicBezTo>
                            <a:pt x="334268" y="669441"/>
                            <a:pt x="334078" y="669441"/>
                            <a:pt x="333982" y="669822"/>
                          </a:cubicBezTo>
                          <a:cubicBezTo>
                            <a:pt x="333887" y="670489"/>
                            <a:pt x="333887" y="672584"/>
                            <a:pt x="333792" y="673441"/>
                          </a:cubicBezTo>
                          <a:cubicBezTo>
                            <a:pt x="333792" y="674299"/>
                            <a:pt x="333411" y="674680"/>
                            <a:pt x="333315" y="675918"/>
                          </a:cubicBezTo>
                          <a:cubicBezTo>
                            <a:pt x="333220" y="677347"/>
                            <a:pt x="333030" y="678871"/>
                            <a:pt x="333030" y="680395"/>
                          </a:cubicBezTo>
                          <a:cubicBezTo>
                            <a:pt x="332839" y="684967"/>
                            <a:pt x="333125" y="686776"/>
                            <a:pt x="333220" y="690682"/>
                          </a:cubicBezTo>
                          <a:cubicBezTo>
                            <a:pt x="333411" y="695444"/>
                            <a:pt x="333030" y="694111"/>
                            <a:pt x="332363" y="694015"/>
                          </a:cubicBezTo>
                          <a:cubicBezTo>
                            <a:pt x="332744" y="694111"/>
                            <a:pt x="332172" y="696873"/>
                            <a:pt x="332458" y="698111"/>
                          </a:cubicBezTo>
                          <a:cubicBezTo>
                            <a:pt x="332458" y="698397"/>
                            <a:pt x="332935" y="698587"/>
                            <a:pt x="332935" y="698873"/>
                          </a:cubicBezTo>
                          <a:cubicBezTo>
                            <a:pt x="332744" y="700873"/>
                            <a:pt x="332172" y="700397"/>
                            <a:pt x="331982" y="702112"/>
                          </a:cubicBezTo>
                          <a:cubicBezTo>
                            <a:pt x="331696" y="704493"/>
                            <a:pt x="332077" y="706112"/>
                            <a:pt x="331982" y="708303"/>
                          </a:cubicBezTo>
                          <a:cubicBezTo>
                            <a:pt x="331792" y="711922"/>
                            <a:pt x="331601" y="709732"/>
                            <a:pt x="331506" y="708303"/>
                          </a:cubicBezTo>
                          <a:cubicBezTo>
                            <a:pt x="331411" y="706207"/>
                            <a:pt x="330648" y="706588"/>
                            <a:pt x="330458" y="709732"/>
                          </a:cubicBezTo>
                          <a:cubicBezTo>
                            <a:pt x="330268" y="712780"/>
                            <a:pt x="330363" y="716208"/>
                            <a:pt x="331029" y="716304"/>
                          </a:cubicBezTo>
                          <a:cubicBezTo>
                            <a:pt x="329696" y="716018"/>
                            <a:pt x="328362" y="736211"/>
                            <a:pt x="327219" y="735925"/>
                          </a:cubicBezTo>
                          <a:cubicBezTo>
                            <a:pt x="325981" y="739545"/>
                            <a:pt x="326457" y="743260"/>
                            <a:pt x="325791" y="747355"/>
                          </a:cubicBezTo>
                          <a:cubicBezTo>
                            <a:pt x="325219" y="750499"/>
                            <a:pt x="324648" y="753642"/>
                            <a:pt x="324171" y="756785"/>
                          </a:cubicBezTo>
                          <a:cubicBezTo>
                            <a:pt x="323410" y="761071"/>
                            <a:pt x="323124" y="765072"/>
                            <a:pt x="322171" y="768977"/>
                          </a:cubicBezTo>
                          <a:cubicBezTo>
                            <a:pt x="321504" y="772120"/>
                            <a:pt x="320838" y="772787"/>
                            <a:pt x="319980" y="776692"/>
                          </a:cubicBezTo>
                          <a:cubicBezTo>
                            <a:pt x="319695" y="778121"/>
                            <a:pt x="319123" y="780598"/>
                            <a:pt x="319123" y="781741"/>
                          </a:cubicBezTo>
                          <a:cubicBezTo>
                            <a:pt x="319123" y="782312"/>
                            <a:pt x="319504" y="781931"/>
                            <a:pt x="319219" y="783265"/>
                          </a:cubicBezTo>
                          <a:cubicBezTo>
                            <a:pt x="318552" y="786313"/>
                            <a:pt x="317599" y="786313"/>
                            <a:pt x="317218" y="786217"/>
                          </a:cubicBezTo>
                          <a:cubicBezTo>
                            <a:pt x="317980" y="786503"/>
                            <a:pt x="311027" y="811649"/>
                            <a:pt x="309694" y="814983"/>
                          </a:cubicBezTo>
                          <a:cubicBezTo>
                            <a:pt x="308551" y="818317"/>
                            <a:pt x="307122" y="822508"/>
                            <a:pt x="305979" y="825556"/>
                          </a:cubicBezTo>
                          <a:cubicBezTo>
                            <a:pt x="304931" y="828699"/>
                            <a:pt x="303978" y="831937"/>
                            <a:pt x="303217" y="834795"/>
                          </a:cubicBezTo>
                          <a:cubicBezTo>
                            <a:pt x="302931" y="835747"/>
                            <a:pt x="302550" y="839843"/>
                            <a:pt x="303121" y="838129"/>
                          </a:cubicBezTo>
                          <a:cubicBezTo>
                            <a:pt x="302264" y="840510"/>
                            <a:pt x="301693" y="838319"/>
                            <a:pt x="300740" y="842224"/>
                          </a:cubicBezTo>
                          <a:cubicBezTo>
                            <a:pt x="300550" y="842701"/>
                            <a:pt x="299692" y="846511"/>
                            <a:pt x="299216" y="847273"/>
                          </a:cubicBezTo>
                          <a:cubicBezTo>
                            <a:pt x="298930" y="847654"/>
                            <a:pt x="299311" y="844129"/>
                            <a:pt x="298549" y="846320"/>
                          </a:cubicBezTo>
                          <a:cubicBezTo>
                            <a:pt x="297597" y="848987"/>
                            <a:pt x="295978" y="854035"/>
                            <a:pt x="296549" y="854321"/>
                          </a:cubicBezTo>
                          <a:cubicBezTo>
                            <a:pt x="295978" y="856036"/>
                            <a:pt x="294549" y="857655"/>
                            <a:pt x="294168" y="858036"/>
                          </a:cubicBezTo>
                          <a:cubicBezTo>
                            <a:pt x="293977" y="858512"/>
                            <a:pt x="291120" y="863275"/>
                            <a:pt x="291120" y="863751"/>
                          </a:cubicBezTo>
                          <a:cubicBezTo>
                            <a:pt x="291025" y="864799"/>
                            <a:pt x="291786" y="864703"/>
                            <a:pt x="290548" y="867561"/>
                          </a:cubicBezTo>
                          <a:cubicBezTo>
                            <a:pt x="289596" y="869752"/>
                            <a:pt x="288643" y="871085"/>
                            <a:pt x="287691" y="873466"/>
                          </a:cubicBezTo>
                          <a:cubicBezTo>
                            <a:pt x="286738" y="875657"/>
                            <a:pt x="286738" y="876133"/>
                            <a:pt x="285500" y="878515"/>
                          </a:cubicBezTo>
                          <a:cubicBezTo>
                            <a:pt x="283976" y="881372"/>
                            <a:pt x="283214" y="881848"/>
                            <a:pt x="281500" y="884801"/>
                          </a:cubicBezTo>
                          <a:cubicBezTo>
                            <a:pt x="280452" y="886801"/>
                            <a:pt x="278642" y="890040"/>
                            <a:pt x="279118" y="890326"/>
                          </a:cubicBezTo>
                          <a:cubicBezTo>
                            <a:pt x="278737" y="890802"/>
                            <a:pt x="275499" y="894612"/>
                            <a:pt x="275785" y="894517"/>
                          </a:cubicBezTo>
                          <a:cubicBezTo>
                            <a:pt x="276165" y="894421"/>
                            <a:pt x="278261" y="892326"/>
                            <a:pt x="276261" y="895564"/>
                          </a:cubicBezTo>
                          <a:cubicBezTo>
                            <a:pt x="275213" y="897183"/>
                            <a:pt x="274451" y="897850"/>
                            <a:pt x="273498" y="899184"/>
                          </a:cubicBezTo>
                          <a:cubicBezTo>
                            <a:pt x="271498" y="901946"/>
                            <a:pt x="267688" y="907566"/>
                            <a:pt x="267403" y="909566"/>
                          </a:cubicBezTo>
                          <a:cubicBezTo>
                            <a:pt x="267593" y="908423"/>
                            <a:pt x="263973" y="913757"/>
                            <a:pt x="263497" y="915376"/>
                          </a:cubicBezTo>
                          <a:cubicBezTo>
                            <a:pt x="264069" y="915662"/>
                            <a:pt x="263116" y="917377"/>
                            <a:pt x="262545" y="920234"/>
                          </a:cubicBezTo>
                          <a:cubicBezTo>
                            <a:pt x="262164" y="923568"/>
                            <a:pt x="262354" y="922044"/>
                            <a:pt x="262640" y="923187"/>
                          </a:cubicBezTo>
                          <a:cubicBezTo>
                            <a:pt x="262830" y="923949"/>
                            <a:pt x="262926" y="926330"/>
                            <a:pt x="263878" y="928616"/>
                          </a:cubicBezTo>
                          <a:cubicBezTo>
                            <a:pt x="264831" y="930902"/>
                            <a:pt x="266545" y="932998"/>
                            <a:pt x="267403" y="933664"/>
                          </a:cubicBezTo>
                          <a:cubicBezTo>
                            <a:pt x="268736" y="934807"/>
                            <a:pt x="269117" y="934712"/>
                            <a:pt x="270831" y="935855"/>
                          </a:cubicBezTo>
                          <a:cubicBezTo>
                            <a:pt x="273213" y="937665"/>
                            <a:pt x="277499" y="938713"/>
                            <a:pt x="280547" y="937379"/>
                          </a:cubicBezTo>
                          <a:cubicBezTo>
                            <a:pt x="283404" y="936331"/>
                            <a:pt x="285214" y="935093"/>
                            <a:pt x="286643" y="933950"/>
                          </a:cubicBezTo>
                          <a:cubicBezTo>
                            <a:pt x="288072" y="932902"/>
                            <a:pt x="288929" y="931759"/>
                            <a:pt x="289596" y="930616"/>
                          </a:cubicBezTo>
                          <a:cubicBezTo>
                            <a:pt x="289119" y="931378"/>
                            <a:pt x="287881" y="932998"/>
                            <a:pt x="288453" y="932998"/>
                          </a:cubicBezTo>
                          <a:cubicBezTo>
                            <a:pt x="289119" y="932998"/>
                            <a:pt x="291215" y="930712"/>
                            <a:pt x="291596" y="930140"/>
                          </a:cubicBezTo>
                          <a:cubicBezTo>
                            <a:pt x="293787" y="927187"/>
                            <a:pt x="295501" y="925949"/>
                            <a:pt x="297692" y="925092"/>
                          </a:cubicBezTo>
                          <a:cubicBezTo>
                            <a:pt x="299216" y="924425"/>
                            <a:pt x="301311" y="919186"/>
                            <a:pt x="301978" y="920044"/>
                          </a:cubicBezTo>
                          <a:cubicBezTo>
                            <a:pt x="302454" y="920615"/>
                            <a:pt x="308646" y="914043"/>
                            <a:pt x="308074" y="913376"/>
                          </a:cubicBezTo>
                          <a:cubicBezTo>
                            <a:pt x="308360" y="913662"/>
                            <a:pt x="309408" y="912805"/>
                            <a:pt x="310741" y="911757"/>
                          </a:cubicBezTo>
                          <a:cubicBezTo>
                            <a:pt x="311408" y="911185"/>
                            <a:pt x="312075" y="910138"/>
                            <a:pt x="313122" y="909090"/>
                          </a:cubicBezTo>
                          <a:cubicBezTo>
                            <a:pt x="314837" y="907280"/>
                            <a:pt x="315789" y="906613"/>
                            <a:pt x="317409" y="904804"/>
                          </a:cubicBezTo>
                          <a:cubicBezTo>
                            <a:pt x="319123" y="902994"/>
                            <a:pt x="319885" y="901660"/>
                            <a:pt x="321314" y="900041"/>
                          </a:cubicBezTo>
                          <a:cubicBezTo>
                            <a:pt x="323028" y="898231"/>
                            <a:pt x="324743" y="896326"/>
                            <a:pt x="326457" y="894517"/>
                          </a:cubicBezTo>
                          <a:cubicBezTo>
                            <a:pt x="329029" y="891850"/>
                            <a:pt x="330934" y="890040"/>
                            <a:pt x="333411" y="886992"/>
                          </a:cubicBezTo>
                          <a:cubicBezTo>
                            <a:pt x="334649" y="885468"/>
                            <a:pt x="335506" y="883563"/>
                            <a:pt x="336078" y="882896"/>
                          </a:cubicBezTo>
                          <a:cubicBezTo>
                            <a:pt x="336840" y="882039"/>
                            <a:pt x="337887" y="881944"/>
                            <a:pt x="338840" y="880991"/>
                          </a:cubicBezTo>
                          <a:cubicBezTo>
                            <a:pt x="340173" y="879753"/>
                            <a:pt x="340745" y="878324"/>
                            <a:pt x="340840" y="877753"/>
                          </a:cubicBezTo>
                          <a:cubicBezTo>
                            <a:pt x="341031" y="877181"/>
                            <a:pt x="340364" y="876229"/>
                            <a:pt x="342364" y="874609"/>
                          </a:cubicBezTo>
                          <a:cubicBezTo>
                            <a:pt x="343984" y="873276"/>
                            <a:pt x="344936" y="872990"/>
                            <a:pt x="347127" y="870799"/>
                          </a:cubicBezTo>
                          <a:cubicBezTo>
                            <a:pt x="349984" y="867942"/>
                            <a:pt x="350079" y="865370"/>
                            <a:pt x="352937" y="863370"/>
                          </a:cubicBezTo>
                          <a:cubicBezTo>
                            <a:pt x="354652" y="862132"/>
                            <a:pt x="359700" y="855750"/>
                            <a:pt x="361414" y="853559"/>
                          </a:cubicBezTo>
                          <a:cubicBezTo>
                            <a:pt x="361986" y="852702"/>
                            <a:pt x="362843" y="851464"/>
                            <a:pt x="363510" y="850892"/>
                          </a:cubicBezTo>
                          <a:cubicBezTo>
                            <a:pt x="363605" y="850797"/>
                            <a:pt x="363700" y="850797"/>
                            <a:pt x="363891" y="850797"/>
                          </a:cubicBezTo>
                          <a:cubicBezTo>
                            <a:pt x="363605" y="852130"/>
                            <a:pt x="363319" y="853178"/>
                            <a:pt x="363414" y="852988"/>
                          </a:cubicBezTo>
                          <a:cubicBezTo>
                            <a:pt x="363700" y="852511"/>
                            <a:pt x="363986" y="851273"/>
                            <a:pt x="364177" y="851654"/>
                          </a:cubicBezTo>
                          <a:cubicBezTo>
                            <a:pt x="364272" y="851940"/>
                            <a:pt x="364272" y="852702"/>
                            <a:pt x="364177" y="853273"/>
                          </a:cubicBezTo>
                          <a:cubicBezTo>
                            <a:pt x="364081" y="854131"/>
                            <a:pt x="363891" y="855178"/>
                            <a:pt x="363795" y="856321"/>
                          </a:cubicBezTo>
                          <a:cubicBezTo>
                            <a:pt x="363605" y="857655"/>
                            <a:pt x="363319" y="858703"/>
                            <a:pt x="363034" y="858703"/>
                          </a:cubicBezTo>
                          <a:cubicBezTo>
                            <a:pt x="364748" y="858893"/>
                            <a:pt x="362557" y="862798"/>
                            <a:pt x="362462" y="866513"/>
                          </a:cubicBezTo>
                          <a:cubicBezTo>
                            <a:pt x="362462" y="869752"/>
                            <a:pt x="363224" y="870228"/>
                            <a:pt x="363129" y="874133"/>
                          </a:cubicBezTo>
                          <a:cubicBezTo>
                            <a:pt x="363129" y="875276"/>
                            <a:pt x="362557" y="878133"/>
                            <a:pt x="362367" y="879467"/>
                          </a:cubicBezTo>
                          <a:cubicBezTo>
                            <a:pt x="361700" y="884992"/>
                            <a:pt x="362748" y="882896"/>
                            <a:pt x="362176" y="888706"/>
                          </a:cubicBezTo>
                          <a:cubicBezTo>
                            <a:pt x="361795" y="892421"/>
                            <a:pt x="361510" y="894898"/>
                            <a:pt x="361414" y="898898"/>
                          </a:cubicBezTo>
                          <a:cubicBezTo>
                            <a:pt x="361414" y="899946"/>
                            <a:pt x="361510" y="903565"/>
                            <a:pt x="361510" y="903851"/>
                          </a:cubicBezTo>
                          <a:cubicBezTo>
                            <a:pt x="361128" y="909661"/>
                            <a:pt x="359319" y="915948"/>
                            <a:pt x="359509" y="922044"/>
                          </a:cubicBezTo>
                          <a:cubicBezTo>
                            <a:pt x="359604" y="924997"/>
                            <a:pt x="359986" y="922234"/>
                            <a:pt x="359795" y="925949"/>
                          </a:cubicBezTo>
                          <a:cubicBezTo>
                            <a:pt x="359509" y="926997"/>
                            <a:pt x="359319" y="928426"/>
                            <a:pt x="359128" y="929950"/>
                          </a:cubicBezTo>
                          <a:cubicBezTo>
                            <a:pt x="359033" y="930712"/>
                            <a:pt x="359414" y="930616"/>
                            <a:pt x="359414" y="931759"/>
                          </a:cubicBezTo>
                          <a:cubicBezTo>
                            <a:pt x="359414" y="933569"/>
                            <a:pt x="359319" y="935855"/>
                            <a:pt x="359033" y="938236"/>
                          </a:cubicBezTo>
                          <a:cubicBezTo>
                            <a:pt x="358938" y="939475"/>
                            <a:pt x="358843" y="940713"/>
                            <a:pt x="358652" y="942046"/>
                          </a:cubicBezTo>
                          <a:cubicBezTo>
                            <a:pt x="358557" y="943570"/>
                            <a:pt x="358652" y="945190"/>
                            <a:pt x="358938" y="946714"/>
                          </a:cubicBezTo>
                          <a:cubicBezTo>
                            <a:pt x="361128" y="952619"/>
                            <a:pt x="367225" y="956715"/>
                            <a:pt x="370939" y="956715"/>
                          </a:cubicBezTo>
                          <a:cubicBezTo>
                            <a:pt x="373606" y="957382"/>
                            <a:pt x="368272" y="956524"/>
                            <a:pt x="370939" y="956715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grpSp>
            <p:nvGrpSpPr>
              <p:cNvPr id="3576" name="Google Shape;3576;p67"/>
              <p:cNvGrpSpPr/>
              <p:nvPr/>
            </p:nvGrpSpPr>
            <p:grpSpPr>
              <a:xfrm>
                <a:off x="6072927" y="2454657"/>
                <a:ext cx="384070" cy="669913"/>
                <a:chOff x="6072927" y="2454657"/>
                <a:chExt cx="384070" cy="669913"/>
              </a:xfrm>
            </p:grpSpPr>
            <p:grpSp>
              <p:nvGrpSpPr>
                <p:cNvPr id="3577" name="Google Shape;3577;p67"/>
                <p:cNvGrpSpPr/>
                <p:nvPr/>
              </p:nvGrpSpPr>
              <p:grpSpPr>
                <a:xfrm>
                  <a:off x="6087390" y="2466403"/>
                  <a:ext cx="355891" cy="643604"/>
                  <a:chOff x="6087390" y="2466403"/>
                  <a:chExt cx="355891" cy="643604"/>
                </a:xfrm>
              </p:grpSpPr>
              <p:sp>
                <p:nvSpPr>
                  <p:cNvPr id="3578" name="Google Shape;3578;p67"/>
                  <p:cNvSpPr/>
                  <p:nvPr/>
                </p:nvSpPr>
                <p:spPr>
                  <a:xfrm>
                    <a:off x="6087909" y="2470594"/>
                    <a:ext cx="354363" cy="6392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363" h="639222" extrusionOk="0">
                        <a:moveTo>
                          <a:pt x="354324" y="497872"/>
                        </a:moveTo>
                        <a:cubicBezTo>
                          <a:pt x="357086" y="353568"/>
                          <a:pt x="212782" y="334137"/>
                          <a:pt x="98959" y="259175"/>
                        </a:cubicBezTo>
                        <a:cubicBezTo>
                          <a:pt x="29236" y="213265"/>
                          <a:pt x="16853" y="89249"/>
                          <a:pt x="17710" y="0"/>
                        </a:cubicBezTo>
                        <a:cubicBezTo>
                          <a:pt x="-1816" y="79153"/>
                          <a:pt x="-21532" y="217837"/>
                          <a:pt x="54763" y="287369"/>
                        </a:cubicBezTo>
                        <a:cubicBezTo>
                          <a:pt x="165348" y="388048"/>
                          <a:pt x="312700" y="378238"/>
                          <a:pt x="329940" y="505968"/>
                        </a:cubicBezTo>
                        <a:cubicBezTo>
                          <a:pt x="335941" y="550640"/>
                          <a:pt x="335560" y="596075"/>
                          <a:pt x="330893" y="639223"/>
                        </a:cubicBezTo>
                        <a:cubicBezTo>
                          <a:pt x="343942" y="589788"/>
                          <a:pt x="353562" y="539972"/>
                          <a:pt x="354324" y="49787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79" name="Google Shape;3579;p67"/>
                  <p:cNvSpPr/>
                  <p:nvPr/>
                </p:nvSpPr>
                <p:spPr>
                  <a:xfrm>
                    <a:off x="6087390" y="2466403"/>
                    <a:ext cx="355891" cy="643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891" h="643604" extrusionOk="0">
                        <a:moveTo>
                          <a:pt x="344271" y="575310"/>
                        </a:moveTo>
                        <a:cubicBezTo>
                          <a:pt x="345986" y="575691"/>
                          <a:pt x="345128" y="570452"/>
                          <a:pt x="344557" y="573976"/>
                        </a:cubicBezTo>
                        <a:cubicBezTo>
                          <a:pt x="344462" y="574358"/>
                          <a:pt x="344366" y="574834"/>
                          <a:pt x="344271" y="575310"/>
                        </a:cubicBezTo>
                        <a:close/>
                        <a:moveTo>
                          <a:pt x="241591" y="394716"/>
                        </a:moveTo>
                        <a:cubicBezTo>
                          <a:pt x="240639" y="396240"/>
                          <a:pt x="245973" y="397097"/>
                          <a:pt x="242830" y="395383"/>
                        </a:cubicBezTo>
                        <a:cubicBezTo>
                          <a:pt x="242353" y="395192"/>
                          <a:pt x="241972" y="394906"/>
                          <a:pt x="241591" y="394716"/>
                        </a:cubicBezTo>
                        <a:close/>
                        <a:moveTo>
                          <a:pt x="209778" y="380333"/>
                        </a:moveTo>
                        <a:cubicBezTo>
                          <a:pt x="209778" y="380429"/>
                          <a:pt x="210730" y="381191"/>
                          <a:pt x="210826" y="381286"/>
                        </a:cubicBezTo>
                        <a:cubicBezTo>
                          <a:pt x="211778" y="381762"/>
                          <a:pt x="212540" y="381381"/>
                          <a:pt x="212445" y="381191"/>
                        </a:cubicBezTo>
                        <a:cubicBezTo>
                          <a:pt x="211588" y="380714"/>
                          <a:pt x="209969" y="379952"/>
                          <a:pt x="209778" y="380333"/>
                        </a:cubicBezTo>
                        <a:close/>
                        <a:moveTo>
                          <a:pt x="6895" y="214313"/>
                        </a:moveTo>
                        <a:cubicBezTo>
                          <a:pt x="6800" y="215265"/>
                          <a:pt x="7276" y="216503"/>
                          <a:pt x="7657" y="217837"/>
                        </a:cubicBezTo>
                        <a:cubicBezTo>
                          <a:pt x="8038" y="217742"/>
                          <a:pt x="8038" y="217551"/>
                          <a:pt x="7657" y="216408"/>
                        </a:cubicBezTo>
                        <a:cubicBezTo>
                          <a:pt x="7657" y="216217"/>
                          <a:pt x="6991" y="213741"/>
                          <a:pt x="6895" y="214313"/>
                        </a:cubicBezTo>
                        <a:close/>
                        <a:moveTo>
                          <a:pt x="2323" y="85916"/>
                        </a:moveTo>
                        <a:cubicBezTo>
                          <a:pt x="2133" y="87630"/>
                          <a:pt x="2895" y="88106"/>
                          <a:pt x="3181" y="86011"/>
                        </a:cubicBezTo>
                        <a:cubicBezTo>
                          <a:pt x="3276" y="84201"/>
                          <a:pt x="2514" y="84392"/>
                          <a:pt x="2323" y="85916"/>
                        </a:cubicBezTo>
                        <a:close/>
                        <a:moveTo>
                          <a:pt x="2895" y="77533"/>
                        </a:moveTo>
                        <a:cubicBezTo>
                          <a:pt x="3085" y="78391"/>
                          <a:pt x="3085" y="79343"/>
                          <a:pt x="3562" y="79058"/>
                        </a:cubicBezTo>
                        <a:cubicBezTo>
                          <a:pt x="3847" y="76295"/>
                          <a:pt x="3657" y="75819"/>
                          <a:pt x="2895" y="77533"/>
                        </a:cubicBezTo>
                        <a:close/>
                        <a:moveTo>
                          <a:pt x="349891" y="550164"/>
                        </a:moveTo>
                        <a:cubicBezTo>
                          <a:pt x="349700" y="549307"/>
                          <a:pt x="349986" y="548068"/>
                          <a:pt x="350176" y="546830"/>
                        </a:cubicBezTo>
                        <a:cubicBezTo>
                          <a:pt x="350462" y="546926"/>
                          <a:pt x="351034" y="546926"/>
                          <a:pt x="350843" y="548354"/>
                        </a:cubicBezTo>
                        <a:cubicBezTo>
                          <a:pt x="350557" y="549593"/>
                          <a:pt x="350176" y="551307"/>
                          <a:pt x="349891" y="550164"/>
                        </a:cubicBezTo>
                        <a:close/>
                        <a:moveTo>
                          <a:pt x="344080" y="590074"/>
                        </a:moveTo>
                        <a:cubicBezTo>
                          <a:pt x="343890" y="589217"/>
                          <a:pt x="344366" y="587978"/>
                          <a:pt x="344557" y="586740"/>
                        </a:cubicBezTo>
                        <a:cubicBezTo>
                          <a:pt x="344842" y="586835"/>
                          <a:pt x="345414" y="586835"/>
                          <a:pt x="345128" y="588264"/>
                        </a:cubicBezTo>
                        <a:cubicBezTo>
                          <a:pt x="344842" y="589597"/>
                          <a:pt x="344366" y="591217"/>
                          <a:pt x="344080" y="590074"/>
                        </a:cubicBezTo>
                        <a:close/>
                        <a:moveTo>
                          <a:pt x="326840" y="489775"/>
                        </a:moveTo>
                        <a:cubicBezTo>
                          <a:pt x="327316" y="490538"/>
                          <a:pt x="327697" y="491014"/>
                          <a:pt x="327888" y="492442"/>
                        </a:cubicBezTo>
                        <a:cubicBezTo>
                          <a:pt x="327602" y="492538"/>
                          <a:pt x="327126" y="492728"/>
                          <a:pt x="326745" y="491300"/>
                        </a:cubicBezTo>
                        <a:lnTo>
                          <a:pt x="326840" y="489775"/>
                        </a:lnTo>
                        <a:close/>
                        <a:moveTo>
                          <a:pt x="272357" y="416433"/>
                        </a:moveTo>
                        <a:cubicBezTo>
                          <a:pt x="274167" y="417576"/>
                          <a:pt x="274453" y="418243"/>
                          <a:pt x="274072" y="418719"/>
                        </a:cubicBezTo>
                        <a:lnTo>
                          <a:pt x="272929" y="417862"/>
                        </a:lnTo>
                        <a:cubicBezTo>
                          <a:pt x="272548" y="417290"/>
                          <a:pt x="272167" y="416623"/>
                          <a:pt x="272357" y="416433"/>
                        </a:cubicBezTo>
                        <a:close/>
                        <a:moveTo>
                          <a:pt x="81762" y="311467"/>
                        </a:moveTo>
                        <a:cubicBezTo>
                          <a:pt x="83381" y="312706"/>
                          <a:pt x="82619" y="313182"/>
                          <a:pt x="81190" y="312134"/>
                        </a:cubicBezTo>
                        <a:cubicBezTo>
                          <a:pt x="80714" y="311372"/>
                          <a:pt x="79857" y="310134"/>
                          <a:pt x="81762" y="311467"/>
                        </a:cubicBezTo>
                        <a:close/>
                        <a:moveTo>
                          <a:pt x="51568" y="287179"/>
                        </a:moveTo>
                        <a:cubicBezTo>
                          <a:pt x="50615" y="286607"/>
                          <a:pt x="49948" y="285559"/>
                          <a:pt x="51091" y="286321"/>
                        </a:cubicBezTo>
                        <a:cubicBezTo>
                          <a:pt x="51758" y="286798"/>
                          <a:pt x="52425" y="287179"/>
                          <a:pt x="53092" y="287655"/>
                        </a:cubicBezTo>
                        <a:cubicBezTo>
                          <a:pt x="52901" y="287846"/>
                          <a:pt x="52520" y="288226"/>
                          <a:pt x="51568" y="287179"/>
                        </a:cubicBezTo>
                        <a:cubicBezTo>
                          <a:pt x="50234" y="286417"/>
                          <a:pt x="52520" y="288131"/>
                          <a:pt x="51568" y="287179"/>
                        </a:cubicBezTo>
                        <a:close/>
                        <a:moveTo>
                          <a:pt x="20230" y="241745"/>
                        </a:moveTo>
                        <a:lnTo>
                          <a:pt x="21850" y="245554"/>
                        </a:lnTo>
                        <a:cubicBezTo>
                          <a:pt x="21469" y="245650"/>
                          <a:pt x="21373" y="245554"/>
                          <a:pt x="20897" y="244412"/>
                        </a:cubicBezTo>
                        <a:cubicBezTo>
                          <a:pt x="20516" y="243554"/>
                          <a:pt x="19849" y="241935"/>
                          <a:pt x="20230" y="241745"/>
                        </a:cubicBezTo>
                        <a:close/>
                        <a:moveTo>
                          <a:pt x="7467" y="62865"/>
                        </a:moveTo>
                        <a:cubicBezTo>
                          <a:pt x="7276" y="64294"/>
                          <a:pt x="7181" y="65627"/>
                          <a:pt x="6610" y="65532"/>
                        </a:cubicBezTo>
                        <a:lnTo>
                          <a:pt x="6800" y="64198"/>
                        </a:lnTo>
                        <a:lnTo>
                          <a:pt x="7467" y="62865"/>
                        </a:lnTo>
                        <a:close/>
                        <a:moveTo>
                          <a:pt x="18421" y="47720"/>
                        </a:moveTo>
                        <a:cubicBezTo>
                          <a:pt x="18516" y="46006"/>
                          <a:pt x="18040" y="43243"/>
                          <a:pt x="18802" y="43243"/>
                        </a:cubicBezTo>
                        <a:cubicBezTo>
                          <a:pt x="18897" y="42100"/>
                          <a:pt x="18421" y="39052"/>
                          <a:pt x="19087" y="39052"/>
                        </a:cubicBezTo>
                        <a:cubicBezTo>
                          <a:pt x="18802" y="38862"/>
                          <a:pt x="17754" y="40576"/>
                          <a:pt x="17659" y="38767"/>
                        </a:cubicBezTo>
                        <a:cubicBezTo>
                          <a:pt x="17563" y="37243"/>
                          <a:pt x="18706" y="34766"/>
                          <a:pt x="18325" y="33147"/>
                        </a:cubicBezTo>
                        <a:cubicBezTo>
                          <a:pt x="18230" y="32575"/>
                          <a:pt x="17849" y="33338"/>
                          <a:pt x="17754" y="33433"/>
                        </a:cubicBezTo>
                        <a:cubicBezTo>
                          <a:pt x="17278" y="33433"/>
                          <a:pt x="17278" y="31623"/>
                          <a:pt x="17278" y="30671"/>
                        </a:cubicBezTo>
                        <a:cubicBezTo>
                          <a:pt x="17278" y="29242"/>
                          <a:pt x="17373" y="26479"/>
                          <a:pt x="18040" y="27622"/>
                        </a:cubicBezTo>
                        <a:cubicBezTo>
                          <a:pt x="18516" y="28480"/>
                          <a:pt x="18611" y="32956"/>
                          <a:pt x="19278" y="31909"/>
                        </a:cubicBezTo>
                        <a:cubicBezTo>
                          <a:pt x="20040" y="30671"/>
                          <a:pt x="19754" y="28670"/>
                          <a:pt x="19183" y="27908"/>
                        </a:cubicBezTo>
                        <a:cubicBezTo>
                          <a:pt x="18325" y="26860"/>
                          <a:pt x="18421" y="19621"/>
                          <a:pt x="19373" y="19717"/>
                        </a:cubicBezTo>
                        <a:cubicBezTo>
                          <a:pt x="19183" y="19717"/>
                          <a:pt x="18421" y="20193"/>
                          <a:pt x="18421" y="19050"/>
                        </a:cubicBezTo>
                        <a:cubicBezTo>
                          <a:pt x="18421" y="17812"/>
                          <a:pt x="18325" y="15430"/>
                          <a:pt x="17849" y="15430"/>
                        </a:cubicBezTo>
                        <a:cubicBezTo>
                          <a:pt x="18802" y="15430"/>
                          <a:pt x="18897" y="7906"/>
                          <a:pt x="18897" y="4191"/>
                        </a:cubicBezTo>
                        <a:lnTo>
                          <a:pt x="18897" y="0"/>
                        </a:lnTo>
                        <a:lnTo>
                          <a:pt x="17944" y="4096"/>
                        </a:lnTo>
                        <a:cubicBezTo>
                          <a:pt x="17754" y="4763"/>
                          <a:pt x="17659" y="5239"/>
                          <a:pt x="17563" y="5620"/>
                        </a:cubicBezTo>
                        <a:cubicBezTo>
                          <a:pt x="16516" y="10192"/>
                          <a:pt x="16420" y="13145"/>
                          <a:pt x="16611" y="16573"/>
                        </a:cubicBezTo>
                        <a:cubicBezTo>
                          <a:pt x="16611" y="16097"/>
                          <a:pt x="16325" y="13049"/>
                          <a:pt x="15849" y="14097"/>
                        </a:cubicBezTo>
                        <a:cubicBezTo>
                          <a:pt x="15849" y="14097"/>
                          <a:pt x="15563" y="15812"/>
                          <a:pt x="15563" y="15812"/>
                        </a:cubicBezTo>
                        <a:cubicBezTo>
                          <a:pt x="15373" y="16573"/>
                          <a:pt x="15563" y="16002"/>
                          <a:pt x="15087" y="16383"/>
                        </a:cubicBezTo>
                        <a:cubicBezTo>
                          <a:pt x="14420" y="16954"/>
                          <a:pt x="13849" y="18479"/>
                          <a:pt x="14515" y="18859"/>
                        </a:cubicBezTo>
                        <a:cubicBezTo>
                          <a:pt x="14992" y="19050"/>
                          <a:pt x="15277" y="18764"/>
                          <a:pt x="14801" y="20669"/>
                        </a:cubicBezTo>
                        <a:cubicBezTo>
                          <a:pt x="14611" y="21622"/>
                          <a:pt x="14420" y="22765"/>
                          <a:pt x="14134" y="23622"/>
                        </a:cubicBezTo>
                        <a:cubicBezTo>
                          <a:pt x="13944" y="24289"/>
                          <a:pt x="13658" y="24098"/>
                          <a:pt x="13563" y="24575"/>
                        </a:cubicBezTo>
                        <a:lnTo>
                          <a:pt x="12515" y="29337"/>
                        </a:lnTo>
                        <a:cubicBezTo>
                          <a:pt x="11944" y="32099"/>
                          <a:pt x="13563" y="31433"/>
                          <a:pt x="13753" y="30671"/>
                        </a:cubicBezTo>
                        <a:cubicBezTo>
                          <a:pt x="13468" y="32099"/>
                          <a:pt x="11467" y="34957"/>
                          <a:pt x="10991" y="36290"/>
                        </a:cubicBezTo>
                        <a:cubicBezTo>
                          <a:pt x="10420" y="37719"/>
                          <a:pt x="10229" y="38957"/>
                          <a:pt x="10991" y="37529"/>
                        </a:cubicBezTo>
                        <a:cubicBezTo>
                          <a:pt x="11467" y="36671"/>
                          <a:pt x="12610" y="35433"/>
                          <a:pt x="11753" y="38005"/>
                        </a:cubicBezTo>
                        <a:cubicBezTo>
                          <a:pt x="11277" y="39433"/>
                          <a:pt x="10801" y="40576"/>
                          <a:pt x="10229" y="41624"/>
                        </a:cubicBezTo>
                        <a:cubicBezTo>
                          <a:pt x="10134" y="41720"/>
                          <a:pt x="9658" y="42481"/>
                          <a:pt x="9658" y="42863"/>
                        </a:cubicBezTo>
                        <a:cubicBezTo>
                          <a:pt x="9753" y="42386"/>
                          <a:pt x="10801" y="42005"/>
                          <a:pt x="10991" y="42386"/>
                        </a:cubicBezTo>
                        <a:cubicBezTo>
                          <a:pt x="11182" y="42863"/>
                          <a:pt x="9372" y="45720"/>
                          <a:pt x="9181" y="46101"/>
                        </a:cubicBezTo>
                        <a:cubicBezTo>
                          <a:pt x="6991" y="50197"/>
                          <a:pt x="10515" y="45339"/>
                          <a:pt x="10515" y="45529"/>
                        </a:cubicBezTo>
                        <a:cubicBezTo>
                          <a:pt x="10610" y="46292"/>
                          <a:pt x="8324" y="50197"/>
                          <a:pt x="9086" y="50387"/>
                        </a:cubicBezTo>
                        <a:cubicBezTo>
                          <a:pt x="8229" y="50197"/>
                          <a:pt x="6895" y="60103"/>
                          <a:pt x="6705" y="61913"/>
                        </a:cubicBezTo>
                        <a:cubicBezTo>
                          <a:pt x="6419" y="64198"/>
                          <a:pt x="6419" y="65818"/>
                          <a:pt x="6229" y="67913"/>
                        </a:cubicBezTo>
                        <a:cubicBezTo>
                          <a:pt x="6133" y="69437"/>
                          <a:pt x="5181" y="70295"/>
                          <a:pt x="5276" y="71533"/>
                        </a:cubicBezTo>
                        <a:cubicBezTo>
                          <a:pt x="5276" y="72200"/>
                          <a:pt x="5848" y="73819"/>
                          <a:pt x="5657" y="74771"/>
                        </a:cubicBezTo>
                        <a:cubicBezTo>
                          <a:pt x="5657" y="74581"/>
                          <a:pt x="4038" y="70961"/>
                          <a:pt x="4419" y="74104"/>
                        </a:cubicBezTo>
                        <a:cubicBezTo>
                          <a:pt x="4609" y="75438"/>
                          <a:pt x="4228" y="77629"/>
                          <a:pt x="4800" y="77914"/>
                        </a:cubicBezTo>
                        <a:cubicBezTo>
                          <a:pt x="5371" y="78105"/>
                          <a:pt x="4324" y="80677"/>
                          <a:pt x="4800" y="80772"/>
                        </a:cubicBezTo>
                        <a:cubicBezTo>
                          <a:pt x="4133" y="80677"/>
                          <a:pt x="3657" y="80963"/>
                          <a:pt x="3181" y="83248"/>
                        </a:cubicBezTo>
                        <a:cubicBezTo>
                          <a:pt x="2895" y="84772"/>
                          <a:pt x="4419" y="85534"/>
                          <a:pt x="4514" y="87249"/>
                        </a:cubicBezTo>
                        <a:cubicBezTo>
                          <a:pt x="4800" y="91726"/>
                          <a:pt x="2228" y="91630"/>
                          <a:pt x="1561" y="91535"/>
                        </a:cubicBezTo>
                        <a:cubicBezTo>
                          <a:pt x="2133" y="93345"/>
                          <a:pt x="2704" y="95059"/>
                          <a:pt x="3181" y="97346"/>
                        </a:cubicBezTo>
                        <a:cubicBezTo>
                          <a:pt x="2609" y="98108"/>
                          <a:pt x="2228" y="98679"/>
                          <a:pt x="1752" y="99917"/>
                        </a:cubicBezTo>
                        <a:cubicBezTo>
                          <a:pt x="2323" y="100013"/>
                          <a:pt x="1847" y="102489"/>
                          <a:pt x="1942" y="103632"/>
                        </a:cubicBezTo>
                        <a:cubicBezTo>
                          <a:pt x="1942" y="104299"/>
                          <a:pt x="2419" y="107251"/>
                          <a:pt x="2609" y="106966"/>
                        </a:cubicBezTo>
                        <a:cubicBezTo>
                          <a:pt x="1942" y="108109"/>
                          <a:pt x="990" y="105918"/>
                          <a:pt x="1180" y="110109"/>
                        </a:cubicBezTo>
                        <a:cubicBezTo>
                          <a:pt x="1276" y="113062"/>
                          <a:pt x="1085" y="113919"/>
                          <a:pt x="228" y="113824"/>
                        </a:cubicBezTo>
                        <a:cubicBezTo>
                          <a:pt x="133" y="115443"/>
                          <a:pt x="609" y="114871"/>
                          <a:pt x="799" y="115538"/>
                        </a:cubicBezTo>
                        <a:cubicBezTo>
                          <a:pt x="1085" y="116491"/>
                          <a:pt x="704" y="118777"/>
                          <a:pt x="895" y="120015"/>
                        </a:cubicBezTo>
                        <a:cubicBezTo>
                          <a:pt x="1085" y="121253"/>
                          <a:pt x="1561" y="120396"/>
                          <a:pt x="1752" y="121158"/>
                        </a:cubicBezTo>
                        <a:cubicBezTo>
                          <a:pt x="2038" y="121920"/>
                          <a:pt x="1657" y="123730"/>
                          <a:pt x="2038" y="123730"/>
                        </a:cubicBezTo>
                        <a:cubicBezTo>
                          <a:pt x="1466" y="123634"/>
                          <a:pt x="1466" y="123349"/>
                          <a:pt x="1371" y="125254"/>
                        </a:cubicBezTo>
                        <a:lnTo>
                          <a:pt x="1180" y="129159"/>
                        </a:lnTo>
                        <a:cubicBezTo>
                          <a:pt x="895" y="129159"/>
                          <a:pt x="323" y="129159"/>
                          <a:pt x="418" y="127730"/>
                        </a:cubicBezTo>
                        <a:cubicBezTo>
                          <a:pt x="228" y="127159"/>
                          <a:pt x="418" y="126301"/>
                          <a:pt x="37" y="126301"/>
                        </a:cubicBezTo>
                        <a:cubicBezTo>
                          <a:pt x="-58" y="130112"/>
                          <a:pt x="704" y="130683"/>
                          <a:pt x="1180" y="133636"/>
                        </a:cubicBezTo>
                        <a:cubicBezTo>
                          <a:pt x="1657" y="136588"/>
                          <a:pt x="323" y="133826"/>
                          <a:pt x="323" y="133826"/>
                        </a:cubicBezTo>
                        <a:cubicBezTo>
                          <a:pt x="323" y="133826"/>
                          <a:pt x="609" y="136112"/>
                          <a:pt x="609" y="136112"/>
                        </a:cubicBezTo>
                        <a:cubicBezTo>
                          <a:pt x="990" y="137350"/>
                          <a:pt x="990" y="137636"/>
                          <a:pt x="609" y="138875"/>
                        </a:cubicBezTo>
                        <a:cubicBezTo>
                          <a:pt x="133" y="140589"/>
                          <a:pt x="37" y="144780"/>
                          <a:pt x="1085" y="143066"/>
                        </a:cubicBezTo>
                        <a:cubicBezTo>
                          <a:pt x="990" y="144018"/>
                          <a:pt x="1180" y="144304"/>
                          <a:pt x="1276" y="144685"/>
                        </a:cubicBezTo>
                        <a:cubicBezTo>
                          <a:pt x="1371" y="145161"/>
                          <a:pt x="418" y="144494"/>
                          <a:pt x="228" y="144494"/>
                        </a:cubicBezTo>
                        <a:cubicBezTo>
                          <a:pt x="-153" y="144589"/>
                          <a:pt x="37" y="145637"/>
                          <a:pt x="133" y="146304"/>
                        </a:cubicBezTo>
                        <a:cubicBezTo>
                          <a:pt x="704" y="149638"/>
                          <a:pt x="1847" y="149066"/>
                          <a:pt x="2038" y="152781"/>
                        </a:cubicBezTo>
                        <a:cubicBezTo>
                          <a:pt x="1561" y="152781"/>
                          <a:pt x="1085" y="152591"/>
                          <a:pt x="704" y="153352"/>
                        </a:cubicBezTo>
                        <a:cubicBezTo>
                          <a:pt x="133" y="154591"/>
                          <a:pt x="704" y="156972"/>
                          <a:pt x="1276" y="156877"/>
                        </a:cubicBezTo>
                        <a:cubicBezTo>
                          <a:pt x="799" y="156877"/>
                          <a:pt x="228" y="157543"/>
                          <a:pt x="323" y="159639"/>
                        </a:cubicBezTo>
                        <a:cubicBezTo>
                          <a:pt x="609" y="159639"/>
                          <a:pt x="2228" y="158496"/>
                          <a:pt x="1657" y="160877"/>
                        </a:cubicBezTo>
                        <a:cubicBezTo>
                          <a:pt x="1371" y="162116"/>
                          <a:pt x="609" y="162211"/>
                          <a:pt x="799" y="164497"/>
                        </a:cubicBezTo>
                        <a:cubicBezTo>
                          <a:pt x="895" y="165925"/>
                          <a:pt x="1371" y="166402"/>
                          <a:pt x="1371" y="167926"/>
                        </a:cubicBezTo>
                        <a:cubicBezTo>
                          <a:pt x="704" y="167926"/>
                          <a:pt x="1466" y="174308"/>
                          <a:pt x="1752" y="175546"/>
                        </a:cubicBezTo>
                        <a:cubicBezTo>
                          <a:pt x="2133" y="177546"/>
                          <a:pt x="2514" y="174688"/>
                          <a:pt x="2800" y="175355"/>
                        </a:cubicBezTo>
                        <a:cubicBezTo>
                          <a:pt x="3562" y="176975"/>
                          <a:pt x="2228" y="178784"/>
                          <a:pt x="2038" y="178975"/>
                        </a:cubicBezTo>
                        <a:cubicBezTo>
                          <a:pt x="1752" y="179451"/>
                          <a:pt x="2228" y="182499"/>
                          <a:pt x="2323" y="183356"/>
                        </a:cubicBezTo>
                        <a:cubicBezTo>
                          <a:pt x="2704" y="185928"/>
                          <a:pt x="3181" y="188500"/>
                          <a:pt x="3752" y="190881"/>
                        </a:cubicBezTo>
                        <a:cubicBezTo>
                          <a:pt x="3943" y="191643"/>
                          <a:pt x="5657" y="195834"/>
                          <a:pt x="5562" y="196310"/>
                        </a:cubicBezTo>
                        <a:cubicBezTo>
                          <a:pt x="5467" y="196977"/>
                          <a:pt x="3085" y="192691"/>
                          <a:pt x="3657" y="194405"/>
                        </a:cubicBezTo>
                        <a:cubicBezTo>
                          <a:pt x="4133" y="195834"/>
                          <a:pt x="6324" y="202311"/>
                          <a:pt x="6800" y="202311"/>
                        </a:cubicBezTo>
                        <a:cubicBezTo>
                          <a:pt x="6229" y="202406"/>
                          <a:pt x="6324" y="203740"/>
                          <a:pt x="6610" y="205550"/>
                        </a:cubicBezTo>
                        <a:cubicBezTo>
                          <a:pt x="6895" y="206978"/>
                          <a:pt x="7276" y="208597"/>
                          <a:pt x="7657" y="209931"/>
                        </a:cubicBezTo>
                        <a:cubicBezTo>
                          <a:pt x="8038" y="211074"/>
                          <a:pt x="8515" y="211264"/>
                          <a:pt x="8991" y="212312"/>
                        </a:cubicBezTo>
                        <a:cubicBezTo>
                          <a:pt x="10324" y="215455"/>
                          <a:pt x="10134" y="217742"/>
                          <a:pt x="10610" y="220599"/>
                        </a:cubicBezTo>
                        <a:cubicBezTo>
                          <a:pt x="10801" y="221456"/>
                          <a:pt x="10896" y="221361"/>
                          <a:pt x="11086" y="221361"/>
                        </a:cubicBezTo>
                        <a:cubicBezTo>
                          <a:pt x="11372" y="222313"/>
                          <a:pt x="11658" y="223361"/>
                          <a:pt x="12039" y="224409"/>
                        </a:cubicBezTo>
                        <a:cubicBezTo>
                          <a:pt x="12610" y="226219"/>
                          <a:pt x="13372" y="227647"/>
                          <a:pt x="14134" y="229648"/>
                        </a:cubicBezTo>
                        <a:cubicBezTo>
                          <a:pt x="14896" y="231362"/>
                          <a:pt x="15182" y="232410"/>
                          <a:pt x="15658" y="234125"/>
                        </a:cubicBezTo>
                        <a:cubicBezTo>
                          <a:pt x="15944" y="234887"/>
                          <a:pt x="16420" y="236410"/>
                          <a:pt x="16897" y="236982"/>
                        </a:cubicBezTo>
                        <a:cubicBezTo>
                          <a:pt x="17659" y="237839"/>
                          <a:pt x="19468" y="242983"/>
                          <a:pt x="20326" y="244792"/>
                        </a:cubicBezTo>
                        <a:cubicBezTo>
                          <a:pt x="20516" y="245650"/>
                          <a:pt x="23850" y="250126"/>
                          <a:pt x="23850" y="250317"/>
                        </a:cubicBezTo>
                        <a:cubicBezTo>
                          <a:pt x="23945" y="250603"/>
                          <a:pt x="22897" y="249936"/>
                          <a:pt x="22802" y="249841"/>
                        </a:cubicBezTo>
                        <a:lnTo>
                          <a:pt x="24517" y="252127"/>
                        </a:lnTo>
                        <a:cubicBezTo>
                          <a:pt x="24707" y="252317"/>
                          <a:pt x="26326" y="253651"/>
                          <a:pt x="26517" y="254032"/>
                        </a:cubicBezTo>
                        <a:cubicBezTo>
                          <a:pt x="26612" y="254317"/>
                          <a:pt x="25945" y="254317"/>
                          <a:pt x="26136" y="254889"/>
                        </a:cubicBezTo>
                        <a:cubicBezTo>
                          <a:pt x="26422" y="255842"/>
                          <a:pt x="27279" y="257270"/>
                          <a:pt x="27850" y="258223"/>
                        </a:cubicBezTo>
                        <a:cubicBezTo>
                          <a:pt x="28803" y="259461"/>
                          <a:pt x="30422" y="261556"/>
                          <a:pt x="29660" y="261938"/>
                        </a:cubicBezTo>
                        <a:cubicBezTo>
                          <a:pt x="29851" y="261842"/>
                          <a:pt x="30994" y="263080"/>
                          <a:pt x="30994" y="262795"/>
                        </a:cubicBezTo>
                        <a:cubicBezTo>
                          <a:pt x="31089" y="263842"/>
                          <a:pt x="31565" y="264605"/>
                          <a:pt x="32899" y="266509"/>
                        </a:cubicBezTo>
                        <a:cubicBezTo>
                          <a:pt x="33565" y="267367"/>
                          <a:pt x="34423" y="268796"/>
                          <a:pt x="35185" y="269462"/>
                        </a:cubicBezTo>
                        <a:cubicBezTo>
                          <a:pt x="35661" y="269938"/>
                          <a:pt x="35470" y="269367"/>
                          <a:pt x="35947" y="270034"/>
                        </a:cubicBezTo>
                        <a:cubicBezTo>
                          <a:pt x="37375" y="271939"/>
                          <a:pt x="37471" y="272891"/>
                          <a:pt x="38995" y="274892"/>
                        </a:cubicBezTo>
                        <a:cubicBezTo>
                          <a:pt x="39566" y="275844"/>
                          <a:pt x="42900" y="279845"/>
                          <a:pt x="42614" y="280130"/>
                        </a:cubicBezTo>
                        <a:cubicBezTo>
                          <a:pt x="44424" y="282130"/>
                          <a:pt x="43376" y="279749"/>
                          <a:pt x="44805" y="280988"/>
                        </a:cubicBezTo>
                        <a:cubicBezTo>
                          <a:pt x="45567" y="281559"/>
                          <a:pt x="45757" y="282607"/>
                          <a:pt x="45757" y="282892"/>
                        </a:cubicBezTo>
                        <a:cubicBezTo>
                          <a:pt x="46138" y="283464"/>
                          <a:pt x="46615" y="284131"/>
                          <a:pt x="46996" y="284607"/>
                        </a:cubicBezTo>
                        <a:cubicBezTo>
                          <a:pt x="48139" y="286036"/>
                          <a:pt x="53949" y="290513"/>
                          <a:pt x="53473" y="290989"/>
                        </a:cubicBezTo>
                        <a:cubicBezTo>
                          <a:pt x="53568" y="290798"/>
                          <a:pt x="54806" y="290322"/>
                          <a:pt x="55473" y="291084"/>
                        </a:cubicBezTo>
                        <a:cubicBezTo>
                          <a:pt x="55854" y="291465"/>
                          <a:pt x="55949" y="292132"/>
                          <a:pt x="56044" y="292322"/>
                        </a:cubicBezTo>
                        <a:cubicBezTo>
                          <a:pt x="56235" y="292608"/>
                          <a:pt x="56806" y="293275"/>
                          <a:pt x="57092" y="293465"/>
                        </a:cubicBezTo>
                        <a:cubicBezTo>
                          <a:pt x="58045" y="294608"/>
                          <a:pt x="58521" y="295084"/>
                          <a:pt x="59759" y="295942"/>
                        </a:cubicBezTo>
                        <a:cubicBezTo>
                          <a:pt x="60140" y="296227"/>
                          <a:pt x="60712" y="296704"/>
                          <a:pt x="60902" y="296989"/>
                        </a:cubicBezTo>
                        <a:cubicBezTo>
                          <a:pt x="61188" y="297656"/>
                          <a:pt x="59378" y="296989"/>
                          <a:pt x="59664" y="297371"/>
                        </a:cubicBezTo>
                        <a:cubicBezTo>
                          <a:pt x="59950" y="297847"/>
                          <a:pt x="62617" y="299275"/>
                          <a:pt x="63379" y="299847"/>
                        </a:cubicBezTo>
                        <a:cubicBezTo>
                          <a:pt x="65379" y="301562"/>
                          <a:pt x="67284" y="303562"/>
                          <a:pt x="69094" y="305276"/>
                        </a:cubicBezTo>
                        <a:cubicBezTo>
                          <a:pt x="71094" y="307086"/>
                          <a:pt x="70618" y="303943"/>
                          <a:pt x="72999" y="306991"/>
                        </a:cubicBezTo>
                        <a:cubicBezTo>
                          <a:pt x="74237" y="308515"/>
                          <a:pt x="74428" y="309467"/>
                          <a:pt x="76999" y="311087"/>
                        </a:cubicBezTo>
                        <a:cubicBezTo>
                          <a:pt x="77857" y="311658"/>
                          <a:pt x="80714" y="312134"/>
                          <a:pt x="80428" y="313182"/>
                        </a:cubicBezTo>
                        <a:cubicBezTo>
                          <a:pt x="80143" y="314420"/>
                          <a:pt x="83286" y="315563"/>
                          <a:pt x="84715" y="316135"/>
                        </a:cubicBezTo>
                        <a:cubicBezTo>
                          <a:pt x="87287" y="317183"/>
                          <a:pt x="87477" y="318516"/>
                          <a:pt x="89477" y="320135"/>
                        </a:cubicBezTo>
                        <a:cubicBezTo>
                          <a:pt x="91573" y="321755"/>
                          <a:pt x="90715" y="319564"/>
                          <a:pt x="91478" y="319659"/>
                        </a:cubicBezTo>
                        <a:cubicBezTo>
                          <a:pt x="92144" y="319754"/>
                          <a:pt x="93573" y="322612"/>
                          <a:pt x="94621" y="322707"/>
                        </a:cubicBezTo>
                        <a:cubicBezTo>
                          <a:pt x="94906" y="322707"/>
                          <a:pt x="94145" y="321945"/>
                          <a:pt x="94811" y="322135"/>
                        </a:cubicBezTo>
                        <a:cubicBezTo>
                          <a:pt x="95192" y="322231"/>
                          <a:pt x="96621" y="323279"/>
                          <a:pt x="96812" y="323469"/>
                        </a:cubicBezTo>
                        <a:cubicBezTo>
                          <a:pt x="97764" y="324707"/>
                          <a:pt x="95478" y="323755"/>
                          <a:pt x="97859" y="325660"/>
                        </a:cubicBezTo>
                        <a:cubicBezTo>
                          <a:pt x="101098" y="328041"/>
                          <a:pt x="105479" y="330803"/>
                          <a:pt x="109099" y="332613"/>
                        </a:cubicBezTo>
                        <a:cubicBezTo>
                          <a:pt x="110337" y="333184"/>
                          <a:pt x="110528" y="333184"/>
                          <a:pt x="111766" y="333851"/>
                        </a:cubicBezTo>
                        <a:cubicBezTo>
                          <a:pt x="114147" y="334518"/>
                          <a:pt x="111861" y="335089"/>
                          <a:pt x="112051" y="335280"/>
                        </a:cubicBezTo>
                        <a:cubicBezTo>
                          <a:pt x="114147" y="336518"/>
                          <a:pt x="113956" y="334613"/>
                          <a:pt x="116242" y="337090"/>
                        </a:cubicBezTo>
                        <a:cubicBezTo>
                          <a:pt x="116719" y="337375"/>
                          <a:pt x="117481" y="337756"/>
                          <a:pt x="117957" y="338042"/>
                        </a:cubicBezTo>
                        <a:cubicBezTo>
                          <a:pt x="119195" y="338804"/>
                          <a:pt x="128911" y="342995"/>
                          <a:pt x="128530" y="343662"/>
                        </a:cubicBezTo>
                        <a:lnTo>
                          <a:pt x="132816" y="344614"/>
                        </a:lnTo>
                        <a:cubicBezTo>
                          <a:pt x="132435" y="345186"/>
                          <a:pt x="134245" y="346329"/>
                          <a:pt x="135769" y="347091"/>
                        </a:cubicBezTo>
                        <a:cubicBezTo>
                          <a:pt x="137388" y="348043"/>
                          <a:pt x="137102" y="348329"/>
                          <a:pt x="137674" y="349091"/>
                        </a:cubicBezTo>
                        <a:cubicBezTo>
                          <a:pt x="138150" y="349663"/>
                          <a:pt x="140722" y="349187"/>
                          <a:pt x="142436" y="350139"/>
                        </a:cubicBezTo>
                        <a:cubicBezTo>
                          <a:pt x="142341" y="350330"/>
                          <a:pt x="141007" y="350996"/>
                          <a:pt x="141579" y="351377"/>
                        </a:cubicBezTo>
                        <a:cubicBezTo>
                          <a:pt x="142912" y="352234"/>
                          <a:pt x="145484" y="352996"/>
                          <a:pt x="145865" y="352616"/>
                        </a:cubicBezTo>
                        <a:cubicBezTo>
                          <a:pt x="146056" y="352330"/>
                          <a:pt x="145103" y="351472"/>
                          <a:pt x="146627" y="352139"/>
                        </a:cubicBezTo>
                        <a:cubicBezTo>
                          <a:pt x="147580" y="352616"/>
                          <a:pt x="147865" y="352806"/>
                          <a:pt x="148246" y="353282"/>
                        </a:cubicBezTo>
                        <a:cubicBezTo>
                          <a:pt x="148913" y="354139"/>
                          <a:pt x="147389" y="354139"/>
                          <a:pt x="147961" y="354806"/>
                        </a:cubicBezTo>
                        <a:cubicBezTo>
                          <a:pt x="148056" y="354901"/>
                          <a:pt x="149389" y="354901"/>
                          <a:pt x="149389" y="354901"/>
                        </a:cubicBezTo>
                        <a:cubicBezTo>
                          <a:pt x="150247" y="355092"/>
                          <a:pt x="151295" y="355473"/>
                          <a:pt x="152342" y="355949"/>
                        </a:cubicBezTo>
                        <a:cubicBezTo>
                          <a:pt x="153295" y="356425"/>
                          <a:pt x="153295" y="356711"/>
                          <a:pt x="153962" y="356902"/>
                        </a:cubicBezTo>
                        <a:cubicBezTo>
                          <a:pt x="155009" y="357188"/>
                          <a:pt x="155486" y="357092"/>
                          <a:pt x="156247" y="357188"/>
                        </a:cubicBezTo>
                        <a:cubicBezTo>
                          <a:pt x="157295" y="357283"/>
                          <a:pt x="157295" y="358616"/>
                          <a:pt x="158819" y="358997"/>
                        </a:cubicBezTo>
                        <a:cubicBezTo>
                          <a:pt x="159581" y="359188"/>
                          <a:pt x="159772" y="358902"/>
                          <a:pt x="160629" y="359188"/>
                        </a:cubicBezTo>
                        <a:cubicBezTo>
                          <a:pt x="161486" y="359473"/>
                          <a:pt x="162344" y="359950"/>
                          <a:pt x="163201" y="360426"/>
                        </a:cubicBezTo>
                        <a:cubicBezTo>
                          <a:pt x="161105" y="359378"/>
                          <a:pt x="157771" y="358712"/>
                          <a:pt x="161200" y="360426"/>
                        </a:cubicBezTo>
                        <a:cubicBezTo>
                          <a:pt x="162724" y="361188"/>
                          <a:pt x="165772" y="362521"/>
                          <a:pt x="166058" y="361950"/>
                        </a:cubicBezTo>
                        <a:cubicBezTo>
                          <a:pt x="165487" y="362998"/>
                          <a:pt x="175678" y="367284"/>
                          <a:pt x="178155" y="368427"/>
                        </a:cubicBezTo>
                        <a:cubicBezTo>
                          <a:pt x="180441" y="369475"/>
                          <a:pt x="179774" y="368617"/>
                          <a:pt x="180155" y="367951"/>
                        </a:cubicBezTo>
                        <a:cubicBezTo>
                          <a:pt x="181584" y="367855"/>
                          <a:pt x="181870" y="367951"/>
                          <a:pt x="182632" y="369094"/>
                        </a:cubicBezTo>
                        <a:cubicBezTo>
                          <a:pt x="182060" y="370237"/>
                          <a:pt x="187680" y="373285"/>
                          <a:pt x="190442" y="374618"/>
                        </a:cubicBezTo>
                        <a:cubicBezTo>
                          <a:pt x="191966" y="375380"/>
                          <a:pt x="193776" y="376142"/>
                          <a:pt x="195109" y="376333"/>
                        </a:cubicBezTo>
                        <a:cubicBezTo>
                          <a:pt x="197014" y="376523"/>
                          <a:pt x="197967" y="376714"/>
                          <a:pt x="200539" y="377952"/>
                        </a:cubicBezTo>
                        <a:cubicBezTo>
                          <a:pt x="197872" y="376714"/>
                          <a:pt x="196348" y="376904"/>
                          <a:pt x="199681" y="378523"/>
                        </a:cubicBezTo>
                        <a:lnTo>
                          <a:pt x="207397" y="382048"/>
                        </a:lnTo>
                        <a:cubicBezTo>
                          <a:pt x="210445" y="383476"/>
                          <a:pt x="211778" y="384048"/>
                          <a:pt x="213683" y="383858"/>
                        </a:cubicBezTo>
                        <a:cubicBezTo>
                          <a:pt x="212921" y="383953"/>
                          <a:pt x="212064" y="383858"/>
                          <a:pt x="212350" y="384524"/>
                        </a:cubicBezTo>
                        <a:cubicBezTo>
                          <a:pt x="212445" y="384905"/>
                          <a:pt x="214350" y="385953"/>
                          <a:pt x="214636" y="385667"/>
                        </a:cubicBezTo>
                        <a:cubicBezTo>
                          <a:pt x="215017" y="385381"/>
                          <a:pt x="216731" y="386429"/>
                          <a:pt x="217970" y="387001"/>
                        </a:cubicBezTo>
                        <a:cubicBezTo>
                          <a:pt x="218636" y="387287"/>
                          <a:pt x="218827" y="386905"/>
                          <a:pt x="219494" y="387096"/>
                        </a:cubicBezTo>
                        <a:cubicBezTo>
                          <a:pt x="220541" y="387287"/>
                          <a:pt x="221113" y="388239"/>
                          <a:pt x="221970" y="388715"/>
                        </a:cubicBezTo>
                        <a:cubicBezTo>
                          <a:pt x="222732" y="389192"/>
                          <a:pt x="223684" y="389668"/>
                          <a:pt x="224637" y="390144"/>
                        </a:cubicBezTo>
                        <a:cubicBezTo>
                          <a:pt x="225589" y="390620"/>
                          <a:pt x="226923" y="391096"/>
                          <a:pt x="227399" y="391001"/>
                        </a:cubicBezTo>
                        <a:cubicBezTo>
                          <a:pt x="227971" y="390906"/>
                          <a:pt x="228923" y="391573"/>
                          <a:pt x="230066" y="392144"/>
                        </a:cubicBezTo>
                        <a:cubicBezTo>
                          <a:pt x="229876" y="392621"/>
                          <a:pt x="229114" y="392430"/>
                          <a:pt x="231304" y="393287"/>
                        </a:cubicBezTo>
                        <a:cubicBezTo>
                          <a:pt x="232447" y="393763"/>
                          <a:pt x="233686" y="394145"/>
                          <a:pt x="235019" y="394621"/>
                        </a:cubicBezTo>
                        <a:cubicBezTo>
                          <a:pt x="234829" y="394621"/>
                          <a:pt x="237305" y="395383"/>
                          <a:pt x="236829" y="395478"/>
                        </a:cubicBezTo>
                        <a:cubicBezTo>
                          <a:pt x="236638" y="395478"/>
                          <a:pt x="235972" y="395288"/>
                          <a:pt x="236067" y="395668"/>
                        </a:cubicBezTo>
                        <a:cubicBezTo>
                          <a:pt x="237972" y="396621"/>
                          <a:pt x="237686" y="396335"/>
                          <a:pt x="239020" y="396621"/>
                        </a:cubicBezTo>
                        <a:cubicBezTo>
                          <a:pt x="239877" y="396812"/>
                          <a:pt x="241972" y="397573"/>
                          <a:pt x="242353" y="398240"/>
                        </a:cubicBezTo>
                        <a:cubicBezTo>
                          <a:pt x="242925" y="399193"/>
                          <a:pt x="241591" y="398621"/>
                          <a:pt x="243878" y="400145"/>
                        </a:cubicBezTo>
                        <a:cubicBezTo>
                          <a:pt x="245116" y="401002"/>
                          <a:pt x="246830" y="402146"/>
                          <a:pt x="248164" y="403003"/>
                        </a:cubicBezTo>
                        <a:cubicBezTo>
                          <a:pt x="249592" y="403860"/>
                          <a:pt x="248830" y="402908"/>
                          <a:pt x="249116" y="402812"/>
                        </a:cubicBezTo>
                        <a:cubicBezTo>
                          <a:pt x="249497" y="402622"/>
                          <a:pt x="250831" y="403193"/>
                          <a:pt x="251497" y="403860"/>
                        </a:cubicBezTo>
                        <a:cubicBezTo>
                          <a:pt x="251974" y="404336"/>
                          <a:pt x="254069" y="405955"/>
                          <a:pt x="254355" y="405575"/>
                        </a:cubicBezTo>
                        <a:cubicBezTo>
                          <a:pt x="253783" y="406432"/>
                          <a:pt x="259879" y="409289"/>
                          <a:pt x="261308" y="410051"/>
                        </a:cubicBezTo>
                        <a:cubicBezTo>
                          <a:pt x="262642" y="410813"/>
                          <a:pt x="262261" y="410909"/>
                          <a:pt x="263404" y="411671"/>
                        </a:cubicBezTo>
                        <a:cubicBezTo>
                          <a:pt x="264832" y="412623"/>
                          <a:pt x="266071" y="413575"/>
                          <a:pt x="267309" y="414433"/>
                        </a:cubicBezTo>
                        <a:cubicBezTo>
                          <a:pt x="268262" y="415100"/>
                          <a:pt x="275024" y="419576"/>
                          <a:pt x="274548" y="420148"/>
                        </a:cubicBezTo>
                        <a:cubicBezTo>
                          <a:pt x="276167" y="421386"/>
                          <a:pt x="276739" y="421672"/>
                          <a:pt x="277215" y="421291"/>
                        </a:cubicBezTo>
                        <a:cubicBezTo>
                          <a:pt x="277405" y="421100"/>
                          <a:pt x="279025" y="421576"/>
                          <a:pt x="279787" y="422243"/>
                        </a:cubicBezTo>
                        <a:cubicBezTo>
                          <a:pt x="279691" y="422148"/>
                          <a:pt x="279787" y="423386"/>
                          <a:pt x="280072" y="423767"/>
                        </a:cubicBezTo>
                        <a:cubicBezTo>
                          <a:pt x="280834" y="424815"/>
                          <a:pt x="282263" y="425958"/>
                          <a:pt x="283406" y="426720"/>
                        </a:cubicBezTo>
                        <a:cubicBezTo>
                          <a:pt x="284454" y="427387"/>
                          <a:pt x="285692" y="428149"/>
                          <a:pt x="286740" y="429006"/>
                        </a:cubicBezTo>
                        <a:cubicBezTo>
                          <a:pt x="286930" y="429101"/>
                          <a:pt x="287216" y="430054"/>
                          <a:pt x="287502" y="430339"/>
                        </a:cubicBezTo>
                        <a:cubicBezTo>
                          <a:pt x="288836" y="432149"/>
                          <a:pt x="290074" y="430911"/>
                          <a:pt x="291503" y="432245"/>
                        </a:cubicBezTo>
                        <a:cubicBezTo>
                          <a:pt x="293503" y="434245"/>
                          <a:pt x="290550" y="433006"/>
                          <a:pt x="291788" y="434435"/>
                        </a:cubicBezTo>
                        <a:cubicBezTo>
                          <a:pt x="293884" y="436817"/>
                          <a:pt x="296932" y="438531"/>
                          <a:pt x="298932" y="440341"/>
                        </a:cubicBezTo>
                        <a:cubicBezTo>
                          <a:pt x="299313" y="440626"/>
                          <a:pt x="303790" y="445198"/>
                          <a:pt x="301599" y="443579"/>
                        </a:cubicBezTo>
                        <a:cubicBezTo>
                          <a:pt x="299694" y="441484"/>
                          <a:pt x="298837" y="441198"/>
                          <a:pt x="300551" y="443579"/>
                        </a:cubicBezTo>
                        <a:cubicBezTo>
                          <a:pt x="301218" y="444341"/>
                          <a:pt x="303218" y="447008"/>
                          <a:pt x="303409" y="446342"/>
                        </a:cubicBezTo>
                        <a:cubicBezTo>
                          <a:pt x="303504" y="446151"/>
                          <a:pt x="302837" y="444532"/>
                          <a:pt x="303504" y="445008"/>
                        </a:cubicBezTo>
                        <a:cubicBezTo>
                          <a:pt x="303599" y="445103"/>
                          <a:pt x="305314" y="450151"/>
                          <a:pt x="306171" y="450342"/>
                        </a:cubicBezTo>
                        <a:cubicBezTo>
                          <a:pt x="306647" y="450437"/>
                          <a:pt x="306742" y="449866"/>
                          <a:pt x="307314" y="450056"/>
                        </a:cubicBezTo>
                        <a:cubicBezTo>
                          <a:pt x="307886" y="450247"/>
                          <a:pt x="308743" y="451104"/>
                          <a:pt x="309314" y="451675"/>
                        </a:cubicBezTo>
                        <a:cubicBezTo>
                          <a:pt x="308552" y="452152"/>
                          <a:pt x="308076" y="452056"/>
                          <a:pt x="309790" y="454723"/>
                        </a:cubicBezTo>
                        <a:cubicBezTo>
                          <a:pt x="310171" y="455390"/>
                          <a:pt x="313124" y="459105"/>
                          <a:pt x="312743" y="457676"/>
                        </a:cubicBezTo>
                        <a:cubicBezTo>
                          <a:pt x="313220" y="458438"/>
                          <a:pt x="313791" y="459200"/>
                          <a:pt x="314172" y="460058"/>
                        </a:cubicBezTo>
                        <a:cubicBezTo>
                          <a:pt x="313981" y="460343"/>
                          <a:pt x="313315" y="459867"/>
                          <a:pt x="313410" y="460534"/>
                        </a:cubicBezTo>
                        <a:cubicBezTo>
                          <a:pt x="313505" y="461391"/>
                          <a:pt x="314267" y="463010"/>
                          <a:pt x="314934" y="464058"/>
                        </a:cubicBezTo>
                        <a:cubicBezTo>
                          <a:pt x="316458" y="466439"/>
                          <a:pt x="318268" y="466534"/>
                          <a:pt x="317982" y="469011"/>
                        </a:cubicBezTo>
                        <a:cubicBezTo>
                          <a:pt x="316648" y="469583"/>
                          <a:pt x="319125" y="470916"/>
                          <a:pt x="319982" y="472916"/>
                        </a:cubicBezTo>
                        <a:cubicBezTo>
                          <a:pt x="320554" y="474250"/>
                          <a:pt x="320554" y="476345"/>
                          <a:pt x="321220" y="477298"/>
                        </a:cubicBezTo>
                        <a:cubicBezTo>
                          <a:pt x="321411" y="477488"/>
                          <a:pt x="322745" y="479108"/>
                          <a:pt x="322745" y="479012"/>
                        </a:cubicBezTo>
                        <a:cubicBezTo>
                          <a:pt x="322649" y="480060"/>
                          <a:pt x="321982" y="478917"/>
                          <a:pt x="322459" y="481108"/>
                        </a:cubicBezTo>
                        <a:cubicBezTo>
                          <a:pt x="322649" y="482060"/>
                          <a:pt x="323125" y="484060"/>
                          <a:pt x="323697" y="484442"/>
                        </a:cubicBezTo>
                        <a:cubicBezTo>
                          <a:pt x="324173" y="484822"/>
                          <a:pt x="324649" y="486727"/>
                          <a:pt x="325126" y="488061"/>
                        </a:cubicBezTo>
                        <a:cubicBezTo>
                          <a:pt x="325316" y="488918"/>
                          <a:pt x="326269" y="489109"/>
                          <a:pt x="326650" y="491014"/>
                        </a:cubicBezTo>
                        <a:lnTo>
                          <a:pt x="325888" y="491204"/>
                        </a:lnTo>
                        <a:cubicBezTo>
                          <a:pt x="326173" y="492157"/>
                          <a:pt x="326554" y="493871"/>
                          <a:pt x="326936" y="493776"/>
                        </a:cubicBezTo>
                        <a:cubicBezTo>
                          <a:pt x="327602" y="494919"/>
                          <a:pt x="327697" y="495205"/>
                          <a:pt x="327602" y="496443"/>
                        </a:cubicBezTo>
                        <a:cubicBezTo>
                          <a:pt x="327888" y="497586"/>
                          <a:pt x="327983" y="497776"/>
                          <a:pt x="328364" y="497681"/>
                        </a:cubicBezTo>
                        <a:cubicBezTo>
                          <a:pt x="328840" y="497586"/>
                          <a:pt x="329126" y="499300"/>
                          <a:pt x="329317" y="500348"/>
                        </a:cubicBezTo>
                        <a:lnTo>
                          <a:pt x="327888" y="500539"/>
                        </a:lnTo>
                        <a:cubicBezTo>
                          <a:pt x="328459" y="500443"/>
                          <a:pt x="329221" y="504825"/>
                          <a:pt x="329507" y="506159"/>
                        </a:cubicBezTo>
                        <a:cubicBezTo>
                          <a:pt x="329793" y="508063"/>
                          <a:pt x="329412" y="508063"/>
                          <a:pt x="329507" y="509397"/>
                        </a:cubicBezTo>
                        <a:cubicBezTo>
                          <a:pt x="329793" y="515398"/>
                          <a:pt x="330650" y="521684"/>
                          <a:pt x="331222" y="527876"/>
                        </a:cubicBezTo>
                        <a:cubicBezTo>
                          <a:pt x="331222" y="527780"/>
                          <a:pt x="330841" y="528256"/>
                          <a:pt x="330936" y="529400"/>
                        </a:cubicBezTo>
                        <a:lnTo>
                          <a:pt x="331222" y="532447"/>
                        </a:lnTo>
                        <a:cubicBezTo>
                          <a:pt x="331603" y="535686"/>
                          <a:pt x="331888" y="538925"/>
                          <a:pt x="332270" y="542258"/>
                        </a:cubicBezTo>
                        <a:cubicBezTo>
                          <a:pt x="332650" y="546640"/>
                          <a:pt x="333031" y="551021"/>
                          <a:pt x="333508" y="555593"/>
                        </a:cubicBezTo>
                        <a:cubicBezTo>
                          <a:pt x="333698" y="557308"/>
                          <a:pt x="333794" y="559118"/>
                          <a:pt x="334174" y="560070"/>
                        </a:cubicBezTo>
                        <a:cubicBezTo>
                          <a:pt x="334460" y="560737"/>
                          <a:pt x="334365" y="562261"/>
                          <a:pt x="334460" y="563213"/>
                        </a:cubicBezTo>
                        <a:cubicBezTo>
                          <a:pt x="334460" y="562356"/>
                          <a:pt x="334174" y="561594"/>
                          <a:pt x="334079" y="562832"/>
                        </a:cubicBezTo>
                        <a:cubicBezTo>
                          <a:pt x="333984" y="565309"/>
                          <a:pt x="334174" y="568166"/>
                          <a:pt x="334174" y="570738"/>
                        </a:cubicBezTo>
                        <a:cubicBezTo>
                          <a:pt x="334174" y="571786"/>
                          <a:pt x="334079" y="574834"/>
                          <a:pt x="334460" y="575596"/>
                        </a:cubicBezTo>
                        <a:cubicBezTo>
                          <a:pt x="334746" y="576167"/>
                          <a:pt x="335603" y="575310"/>
                          <a:pt x="335889" y="575310"/>
                        </a:cubicBezTo>
                        <a:cubicBezTo>
                          <a:pt x="335889" y="577405"/>
                          <a:pt x="335127" y="577882"/>
                          <a:pt x="334651" y="577977"/>
                        </a:cubicBezTo>
                        <a:cubicBezTo>
                          <a:pt x="333984" y="578168"/>
                          <a:pt x="334270" y="580358"/>
                          <a:pt x="334270" y="582359"/>
                        </a:cubicBezTo>
                        <a:cubicBezTo>
                          <a:pt x="334270" y="585026"/>
                          <a:pt x="334270" y="588073"/>
                          <a:pt x="333984" y="590645"/>
                        </a:cubicBezTo>
                        <a:cubicBezTo>
                          <a:pt x="333889" y="591122"/>
                          <a:pt x="333698" y="591788"/>
                          <a:pt x="333698" y="592074"/>
                        </a:cubicBezTo>
                        <a:cubicBezTo>
                          <a:pt x="333698" y="593503"/>
                          <a:pt x="333984" y="594265"/>
                          <a:pt x="334174" y="595313"/>
                        </a:cubicBezTo>
                        <a:cubicBezTo>
                          <a:pt x="334555" y="597694"/>
                          <a:pt x="333698" y="600837"/>
                          <a:pt x="333412" y="603218"/>
                        </a:cubicBezTo>
                        <a:cubicBezTo>
                          <a:pt x="333127" y="605885"/>
                          <a:pt x="333698" y="606457"/>
                          <a:pt x="334174" y="607790"/>
                        </a:cubicBezTo>
                        <a:cubicBezTo>
                          <a:pt x="335032" y="610172"/>
                          <a:pt x="333603" y="609409"/>
                          <a:pt x="333317" y="609505"/>
                        </a:cubicBezTo>
                        <a:cubicBezTo>
                          <a:pt x="332650" y="609981"/>
                          <a:pt x="333698" y="612934"/>
                          <a:pt x="333698" y="613315"/>
                        </a:cubicBezTo>
                        <a:cubicBezTo>
                          <a:pt x="333984" y="615601"/>
                          <a:pt x="333031" y="616077"/>
                          <a:pt x="332650" y="617601"/>
                        </a:cubicBezTo>
                        <a:cubicBezTo>
                          <a:pt x="332270" y="619411"/>
                          <a:pt x="332174" y="621983"/>
                          <a:pt x="332174" y="623888"/>
                        </a:cubicBezTo>
                        <a:cubicBezTo>
                          <a:pt x="332174" y="625030"/>
                          <a:pt x="331984" y="631984"/>
                          <a:pt x="331222" y="631888"/>
                        </a:cubicBezTo>
                        <a:cubicBezTo>
                          <a:pt x="330936" y="633413"/>
                          <a:pt x="330936" y="635222"/>
                          <a:pt x="330936" y="636746"/>
                        </a:cubicBezTo>
                        <a:cubicBezTo>
                          <a:pt x="330841" y="638937"/>
                          <a:pt x="330650" y="641033"/>
                          <a:pt x="330555" y="643128"/>
                        </a:cubicBezTo>
                        <a:lnTo>
                          <a:pt x="332365" y="643414"/>
                        </a:lnTo>
                        <a:cubicBezTo>
                          <a:pt x="333222" y="639889"/>
                          <a:pt x="334079" y="636365"/>
                          <a:pt x="334746" y="632841"/>
                        </a:cubicBezTo>
                        <a:cubicBezTo>
                          <a:pt x="335127" y="630936"/>
                          <a:pt x="335413" y="628555"/>
                          <a:pt x="334841" y="628364"/>
                        </a:cubicBezTo>
                        <a:cubicBezTo>
                          <a:pt x="335222" y="628459"/>
                          <a:pt x="335603" y="629031"/>
                          <a:pt x="336175" y="627888"/>
                        </a:cubicBezTo>
                        <a:cubicBezTo>
                          <a:pt x="336651" y="626935"/>
                          <a:pt x="336461" y="626269"/>
                          <a:pt x="336746" y="625221"/>
                        </a:cubicBezTo>
                        <a:cubicBezTo>
                          <a:pt x="336937" y="624650"/>
                          <a:pt x="337127" y="623983"/>
                          <a:pt x="337413" y="623316"/>
                        </a:cubicBezTo>
                        <a:cubicBezTo>
                          <a:pt x="338365" y="620744"/>
                          <a:pt x="338937" y="618077"/>
                          <a:pt x="339604" y="615220"/>
                        </a:cubicBezTo>
                        <a:cubicBezTo>
                          <a:pt x="339508" y="613886"/>
                          <a:pt x="340747" y="608552"/>
                          <a:pt x="340747" y="608552"/>
                        </a:cubicBezTo>
                        <a:cubicBezTo>
                          <a:pt x="340270" y="607314"/>
                          <a:pt x="339223" y="607981"/>
                          <a:pt x="338746" y="606457"/>
                        </a:cubicBezTo>
                        <a:cubicBezTo>
                          <a:pt x="338651" y="606076"/>
                          <a:pt x="340270" y="602551"/>
                          <a:pt x="340556" y="604742"/>
                        </a:cubicBezTo>
                        <a:cubicBezTo>
                          <a:pt x="340747" y="607028"/>
                          <a:pt x="341413" y="605600"/>
                          <a:pt x="341985" y="602933"/>
                        </a:cubicBezTo>
                        <a:cubicBezTo>
                          <a:pt x="342271" y="601789"/>
                          <a:pt x="342747" y="599884"/>
                          <a:pt x="342652" y="599027"/>
                        </a:cubicBezTo>
                        <a:cubicBezTo>
                          <a:pt x="342556" y="598265"/>
                          <a:pt x="342271" y="598646"/>
                          <a:pt x="342747" y="597218"/>
                        </a:cubicBezTo>
                        <a:cubicBezTo>
                          <a:pt x="343033" y="596170"/>
                          <a:pt x="345128" y="591598"/>
                          <a:pt x="345319" y="592360"/>
                        </a:cubicBezTo>
                        <a:cubicBezTo>
                          <a:pt x="344938" y="591312"/>
                          <a:pt x="345128" y="590455"/>
                          <a:pt x="345604" y="588073"/>
                        </a:cubicBezTo>
                        <a:cubicBezTo>
                          <a:pt x="345986" y="585978"/>
                          <a:pt x="346366" y="584168"/>
                          <a:pt x="346462" y="582263"/>
                        </a:cubicBezTo>
                        <a:cubicBezTo>
                          <a:pt x="346462" y="581787"/>
                          <a:pt x="346366" y="579882"/>
                          <a:pt x="346557" y="579596"/>
                        </a:cubicBezTo>
                        <a:cubicBezTo>
                          <a:pt x="346843" y="579120"/>
                          <a:pt x="347414" y="578548"/>
                          <a:pt x="347605" y="577787"/>
                        </a:cubicBezTo>
                        <a:cubicBezTo>
                          <a:pt x="347986" y="576358"/>
                          <a:pt x="347795" y="575120"/>
                          <a:pt x="348081" y="573691"/>
                        </a:cubicBezTo>
                        <a:lnTo>
                          <a:pt x="348938" y="568928"/>
                        </a:lnTo>
                        <a:cubicBezTo>
                          <a:pt x="349891" y="566928"/>
                          <a:pt x="349033" y="566261"/>
                          <a:pt x="348653" y="565880"/>
                        </a:cubicBezTo>
                        <a:cubicBezTo>
                          <a:pt x="348271" y="565499"/>
                          <a:pt x="348462" y="564356"/>
                          <a:pt x="348653" y="563118"/>
                        </a:cubicBezTo>
                        <a:cubicBezTo>
                          <a:pt x="349510" y="563309"/>
                          <a:pt x="349700" y="563785"/>
                          <a:pt x="350272" y="560832"/>
                        </a:cubicBezTo>
                        <a:cubicBezTo>
                          <a:pt x="351224" y="555593"/>
                          <a:pt x="351986" y="550259"/>
                          <a:pt x="352653" y="544925"/>
                        </a:cubicBezTo>
                        <a:cubicBezTo>
                          <a:pt x="352748" y="544544"/>
                          <a:pt x="353415" y="538829"/>
                          <a:pt x="353034" y="539687"/>
                        </a:cubicBezTo>
                        <a:cubicBezTo>
                          <a:pt x="352272" y="541020"/>
                          <a:pt x="352653" y="537781"/>
                          <a:pt x="352939" y="536638"/>
                        </a:cubicBezTo>
                        <a:cubicBezTo>
                          <a:pt x="353224" y="535496"/>
                          <a:pt x="353510" y="536258"/>
                          <a:pt x="353701" y="535400"/>
                        </a:cubicBezTo>
                        <a:cubicBezTo>
                          <a:pt x="353891" y="534734"/>
                          <a:pt x="353987" y="533686"/>
                          <a:pt x="354082" y="533019"/>
                        </a:cubicBezTo>
                        <a:cubicBezTo>
                          <a:pt x="354272" y="531590"/>
                          <a:pt x="354844" y="527590"/>
                          <a:pt x="354558" y="526447"/>
                        </a:cubicBezTo>
                        <a:cubicBezTo>
                          <a:pt x="354272" y="525399"/>
                          <a:pt x="354653" y="524256"/>
                          <a:pt x="354558" y="522542"/>
                        </a:cubicBezTo>
                        <a:cubicBezTo>
                          <a:pt x="354558" y="521589"/>
                          <a:pt x="354082" y="520446"/>
                          <a:pt x="354082" y="519875"/>
                        </a:cubicBezTo>
                        <a:cubicBezTo>
                          <a:pt x="354082" y="519398"/>
                          <a:pt x="354558" y="518922"/>
                          <a:pt x="354748" y="518446"/>
                        </a:cubicBezTo>
                        <a:cubicBezTo>
                          <a:pt x="355129" y="516922"/>
                          <a:pt x="355320" y="515017"/>
                          <a:pt x="355415" y="513207"/>
                        </a:cubicBezTo>
                        <a:cubicBezTo>
                          <a:pt x="355606" y="510445"/>
                          <a:pt x="355606" y="507301"/>
                          <a:pt x="355606" y="504539"/>
                        </a:cubicBezTo>
                        <a:cubicBezTo>
                          <a:pt x="355606" y="503110"/>
                          <a:pt x="355320" y="502539"/>
                          <a:pt x="354939" y="502539"/>
                        </a:cubicBezTo>
                        <a:cubicBezTo>
                          <a:pt x="354177" y="499491"/>
                          <a:pt x="352177" y="509206"/>
                          <a:pt x="354367" y="508063"/>
                        </a:cubicBezTo>
                        <a:cubicBezTo>
                          <a:pt x="353891" y="508063"/>
                          <a:pt x="353605" y="514921"/>
                          <a:pt x="352939" y="516064"/>
                        </a:cubicBezTo>
                        <a:cubicBezTo>
                          <a:pt x="352462" y="516922"/>
                          <a:pt x="352844" y="517208"/>
                          <a:pt x="352844" y="518446"/>
                        </a:cubicBezTo>
                        <a:cubicBezTo>
                          <a:pt x="352939" y="519684"/>
                          <a:pt x="352748" y="521113"/>
                          <a:pt x="352653" y="522446"/>
                        </a:cubicBezTo>
                        <a:cubicBezTo>
                          <a:pt x="352558" y="528733"/>
                          <a:pt x="351700" y="535686"/>
                          <a:pt x="350843" y="541972"/>
                        </a:cubicBezTo>
                        <a:cubicBezTo>
                          <a:pt x="350272" y="545973"/>
                          <a:pt x="348081" y="554641"/>
                          <a:pt x="349795" y="555117"/>
                        </a:cubicBezTo>
                        <a:cubicBezTo>
                          <a:pt x="349891" y="555117"/>
                          <a:pt x="350938" y="556260"/>
                          <a:pt x="350462" y="556736"/>
                        </a:cubicBezTo>
                        <a:cubicBezTo>
                          <a:pt x="349986" y="557213"/>
                          <a:pt x="349510" y="557879"/>
                          <a:pt x="349129" y="557784"/>
                        </a:cubicBezTo>
                        <a:cubicBezTo>
                          <a:pt x="348938" y="557784"/>
                          <a:pt x="346652" y="558355"/>
                          <a:pt x="346652" y="558641"/>
                        </a:cubicBezTo>
                        <a:cubicBezTo>
                          <a:pt x="346652" y="559213"/>
                          <a:pt x="346938" y="558832"/>
                          <a:pt x="346843" y="559784"/>
                        </a:cubicBezTo>
                        <a:cubicBezTo>
                          <a:pt x="346843" y="560832"/>
                          <a:pt x="346652" y="561880"/>
                          <a:pt x="346462" y="562927"/>
                        </a:cubicBezTo>
                        <a:cubicBezTo>
                          <a:pt x="346176" y="564451"/>
                          <a:pt x="345795" y="567023"/>
                          <a:pt x="345223" y="566928"/>
                        </a:cubicBezTo>
                        <a:cubicBezTo>
                          <a:pt x="346271" y="567118"/>
                          <a:pt x="344938" y="570357"/>
                          <a:pt x="345700" y="571119"/>
                        </a:cubicBezTo>
                        <a:cubicBezTo>
                          <a:pt x="346081" y="571595"/>
                          <a:pt x="346843" y="573024"/>
                          <a:pt x="345700" y="574834"/>
                        </a:cubicBezTo>
                        <a:cubicBezTo>
                          <a:pt x="345128" y="575691"/>
                          <a:pt x="344842" y="575024"/>
                          <a:pt x="344176" y="576453"/>
                        </a:cubicBezTo>
                        <a:cubicBezTo>
                          <a:pt x="343795" y="577405"/>
                          <a:pt x="343509" y="578739"/>
                          <a:pt x="343890" y="579215"/>
                        </a:cubicBezTo>
                        <a:cubicBezTo>
                          <a:pt x="344271" y="579692"/>
                          <a:pt x="343985" y="580072"/>
                          <a:pt x="343699" y="581692"/>
                        </a:cubicBezTo>
                        <a:cubicBezTo>
                          <a:pt x="343509" y="582549"/>
                          <a:pt x="343414" y="581977"/>
                          <a:pt x="343128" y="582263"/>
                        </a:cubicBezTo>
                        <a:cubicBezTo>
                          <a:pt x="342080" y="583311"/>
                          <a:pt x="342842" y="587978"/>
                          <a:pt x="341604" y="590169"/>
                        </a:cubicBezTo>
                        <a:cubicBezTo>
                          <a:pt x="341223" y="591884"/>
                          <a:pt x="341890" y="594455"/>
                          <a:pt x="341509" y="594931"/>
                        </a:cubicBezTo>
                        <a:cubicBezTo>
                          <a:pt x="341318" y="595122"/>
                          <a:pt x="340461" y="595693"/>
                          <a:pt x="340461" y="596265"/>
                        </a:cubicBezTo>
                        <a:cubicBezTo>
                          <a:pt x="340366" y="597408"/>
                          <a:pt x="341032" y="596837"/>
                          <a:pt x="341032" y="598075"/>
                        </a:cubicBezTo>
                        <a:cubicBezTo>
                          <a:pt x="341032" y="598075"/>
                          <a:pt x="339413" y="599504"/>
                          <a:pt x="339318" y="599504"/>
                        </a:cubicBezTo>
                        <a:cubicBezTo>
                          <a:pt x="339699" y="600742"/>
                          <a:pt x="339794" y="602551"/>
                          <a:pt x="338746" y="605123"/>
                        </a:cubicBezTo>
                        <a:cubicBezTo>
                          <a:pt x="338270" y="606266"/>
                          <a:pt x="337794" y="607790"/>
                          <a:pt x="337508" y="609124"/>
                        </a:cubicBezTo>
                        <a:cubicBezTo>
                          <a:pt x="337413" y="609695"/>
                          <a:pt x="337318" y="611314"/>
                          <a:pt x="337604" y="609886"/>
                        </a:cubicBezTo>
                        <a:lnTo>
                          <a:pt x="336841" y="613124"/>
                        </a:lnTo>
                        <a:cubicBezTo>
                          <a:pt x="336365" y="615315"/>
                          <a:pt x="336746" y="613601"/>
                          <a:pt x="336841" y="614839"/>
                        </a:cubicBezTo>
                        <a:cubicBezTo>
                          <a:pt x="336841" y="615696"/>
                          <a:pt x="335508" y="619220"/>
                          <a:pt x="335222" y="620173"/>
                        </a:cubicBezTo>
                        <a:cubicBezTo>
                          <a:pt x="334841" y="621506"/>
                          <a:pt x="333984" y="624078"/>
                          <a:pt x="333984" y="625316"/>
                        </a:cubicBezTo>
                        <a:cubicBezTo>
                          <a:pt x="333984" y="626364"/>
                          <a:pt x="335032" y="625888"/>
                          <a:pt x="333603" y="628174"/>
                        </a:cubicBezTo>
                        <a:cubicBezTo>
                          <a:pt x="332841" y="628936"/>
                          <a:pt x="331698" y="632079"/>
                          <a:pt x="332936" y="630841"/>
                        </a:cubicBezTo>
                        <a:cubicBezTo>
                          <a:pt x="333698" y="631031"/>
                          <a:pt x="333412" y="633031"/>
                          <a:pt x="332460" y="634746"/>
                        </a:cubicBezTo>
                        <a:cubicBezTo>
                          <a:pt x="331793" y="635984"/>
                          <a:pt x="331222" y="635698"/>
                          <a:pt x="330841" y="638461"/>
                        </a:cubicBezTo>
                        <a:cubicBezTo>
                          <a:pt x="330841" y="638842"/>
                          <a:pt x="330745" y="642556"/>
                          <a:pt x="330555" y="642652"/>
                        </a:cubicBezTo>
                        <a:cubicBezTo>
                          <a:pt x="330364" y="642747"/>
                          <a:pt x="330555" y="640080"/>
                          <a:pt x="329983" y="641223"/>
                        </a:cubicBezTo>
                        <a:cubicBezTo>
                          <a:pt x="329793" y="641604"/>
                          <a:pt x="329698" y="642176"/>
                          <a:pt x="329603" y="642842"/>
                        </a:cubicBezTo>
                        <a:lnTo>
                          <a:pt x="333603" y="643604"/>
                        </a:lnTo>
                        <a:cubicBezTo>
                          <a:pt x="333603" y="642461"/>
                          <a:pt x="333412" y="641223"/>
                          <a:pt x="333412" y="640747"/>
                        </a:cubicBezTo>
                        <a:cubicBezTo>
                          <a:pt x="333603" y="639127"/>
                          <a:pt x="333794" y="637222"/>
                          <a:pt x="334174" y="635889"/>
                        </a:cubicBezTo>
                        <a:cubicBezTo>
                          <a:pt x="334555" y="634555"/>
                          <a:pt x="334841" y="633698"/>
                          <a:pt x="335032" y="631984"/>
                        </a:cubicBezTo>
                        <a:cubicBezTo>
                          <a:pt x="335222" y="630174"/>
                          <a:pt x="335413" y="628174"/>
                          <a:pt x="335317" y="626364"/>
                        </a:cubicBezTo>
                        <a:cubicBezTo>
                          <a:pt x="335222" y="624554"/>
                          <a:pt x="334746" y="623697"/>
                          <a:pt x="335317" y="622554"/>
                        </a:cubicBezTo>
                        <a:cubicBezTo>
                          <a:pt x="335984" y="621316"/>
                          <a:pt x="336270" y="619030"/>
                          <a:pt x="336270" y="616934"/>
                        </a:cubicBezTo>
                        <a:cubicBezTo>
                          <a:pt x="336270" y="615505"/>
                          <a:pt x="335698" y="615791"/>
                          <a:pt x="335413" y="615791"/>
                        </a:cubicBezTo>
                        <a:cubicBezTo>
                          <a:pt x="336651" y="615887"/>
                          <a:pt x="336651" y="610076"/>
                          <a:pt x="336175" y="608267"/>
                        </a:cubicBezTo>
                        <a:cubicBezTo>
                          <a:pt x="335889" y="607314"/>
                          <a:pt x="335984" y="605409"/>
                          <a:pt x="336461" y="604838"/>
                        </a:cubicBezTo>
                        <a:cubicBezTo>
                          <a:pt x="336746" y="604456"/>
                          <a:pt x="336841" y="605980"/>
                          <a:pt x="337127" y="605123"/>
                        </a:cubicBezTo>
                        <a:cubicBezTo>
                          <a:pt x="337413" y="604361"/>
                          <a:pt x="337032" y="603313"/>
                          <a:pt x="337032" y="602647"/>
                        </a:cubicBezTo>
                        <a:cubicBezTo>
                          <a:pt x="336841" y="601123"/>
                          <a:pt x="336937" y="598932"/>
                          <a:pt x="337413" y="597789"/>
                        </a:cubicBezTo>
                        <a:cubicBezTo>
                          <a:pt x="338080" y="597884"/>
                          <a:pt x="337222" y="595217"/>
                          <a:pt x="337222" y="594265"/>
                        </a:cubicBezTo>
                        <a:cubicBezTo>
                          <a:pt x="337127" y="591979"/>
                          <a:pt x="337508" y="589217"/>
                          <a:pt x="337127" y="587312"/>
                        </a:cubicBezTo>
                        <a:cubicBezTo>
                          <a:pt x="336841" y="585502"/>
                          <a:pt x="336937" y="582930"/>
                          <a:pt x="337032" y="581025"/>
                        </a:cubicBezTo>
                        <a:cubicBezTo>
                          <a:pt x="337222" y="578834"/>
                          <a:pt x="337604" y="575024"/>
                          <a:pt x="337032" y="573024"/>
                        </a:cubicBezTo>
                        <a:cubicBezTo>
                          <a:pt x="336841" y="572262"/>
                          <a:pt x="337508" y="571119"/>
                          <a:pt x="337604" y="570357"/>
                        </a:cubicBezTo>
                        <a:cubicBezTo>
                          <a:pt x="337794" y="569119"/>
                          <a:pt x="337318" y="568547"/>
                          <a:pt x="337318" y="567023"/>
                        </a:cubicBezTo>
                        <a:cubicBezTo>
                          <a:pt x="337318" y="565309"/>
                          <a:pt x="337318" y="563499"/>
                          <a:pt x="337127" y="561784"/>
                        </a:cubicBezTo>
                        <a:cubicBezTo>
                          <a:pt x="336937" y="559975"/>
                          <a:pt x="336556" y="560546"/>
                          <a:pt x="336841" y="558451"/>
                        </a:cubicBezTo>
                        <a:cubicBezTo>
                          <a:pt x="337127" y="556546"/>
                          <a:pt x="337604" y="551879"/>
                          <a:pt x="336270" y="551879"/>
                        </a:cubicBezTo>
                        <a:cubicBezTo>
                          <a:pt x="337604" y="551879"/>
                          <a:pt x="336556" y="540734"/>
                          <a:pt x="335794" y="538543"/>
                        </a:cubicBezTo>
                        <a:cubicBezTo>
                          <a:pt x="335222" y="536734"/>
                          <a:pt x="337127" y="534162"/>
                          <a:pt x="335698" y="531876"/>
                        </a:cubicBezTo>
                        <a:cubicBezTo>
                          <a:pt x="335032" y="530828"/>
                          <a:pt x="334365" y="530447"/>
                          <a:pt x="334746" y="528256"/>
                        </a:cubicBezTo>
                        <a:cubicBezTo>
                          <a:pt x="334746" y="527590"/>
                          <a:pt x="334174" y="523304"/>
                          <a:pt x="334174" y="523589"/>
                        </a:cubicBezTo>
                        <a:cubicBezTo>
                          <a:pt x="334174" y="523399"/>
                          <a:pt x="334651" y="524827"/>
                          <a:pt x="334746" y="523780"/>
                        </a:cubicBezTo>
                        <a:cubicBezTo>
                          <a:pt x="334746" y="522922"/>
                          <a:pt x="334555" y="521589"/>
                          <a:pt x="334460" y="520637"/>
                        </a:cubicBezTo>
                        <a:cubicBezTo>
                          <a:pt x="334270" y="518160"/>
                          <a:pt x="334365" y="515302"/>
                          <a:pt x="333984" y="512921"/>
                        </a:cubicBezTo>
                        <a:cubicBezTo>
                          <a:pt x="333889" y="515207"/>
                          <a:pt x="332841" y="516350"/>
                          <a:pt x="332079" y="514445"/>
                        </a:cubicBezTo>
                        <a:cubicBezTo>
                          <a:pt x="331793" y="512159"/>
                          <a:pt x="332841" y="513397"/>
                          <a:pt x="333127" y="513493"/>
                        </a:cubicBezTo>
                        <a:cubicBezTo>
                          <a:pt x="333603" y="513683"/>
                          <a:pt x="332841" y="510445"/>
                          <a:pt x="332746" y="509492"/>
                        </a:cubicBezTo>
                        <a:cubicBezTo>
                          <a:pt x="332650" y="508540"/>
                          <a:pt x="333127" y="506635"/>
                          <a:pt x="332841" y="506159"/>
                        </a:cubicBezTo>
                        <a:cubicBezTo>
                          <a:pt x="332460" y="505587"/>
                          <a:pt x="332079" y="505301"/>
                          <a:pt x="331888" y="503872"/>
                        </a:cubicBezTo>
                        <a:cubicBezTo>
                          <a:pt x="331698" y="501587"/>
                          <a:pt x="331984" y="500063"/>
                          <a:pt x="331507" y="497586"/>
                        </a:cubicBezTo>
                        <a:cubicBezTo>
                          <a:pt x="331412" y="499205"/>
                          <a:pt x="329031" y="488918"/>
                          <a:pt x="328650" y="487871"/>
                        </a:cubicBezTo>
                        <a:cubicBezTo>
                          <a:pt x="328364" y="487204"/>
                          <a:pt x="328079" y="488918"/>
                          <a:pt x="327507" y="487775"/>
                        </a:cubicBezTo>
                        <a:cubicBezTo>
                          <a:pt x="326650" y="486346"/>
                          <a:pt x="327602" y="485489"/>
                          <a:pt x="327793" y="485394"/>
                        </a:cubicBezTo>
                        <a:cubicBezTo>
                          <a:pt x="327507" y="485489"/>
                          <a:pt x="326745" y="484822"/>
                          <a:pt x="326650" y="483680"/>
                        </a:cubicBezTo>
                        <a:cubicBezTo>
                          <a:pt x="326554" y="482632"/>
                          <a:pt x="327221" y="483013"/>
                          <a:pt x="327031" y="481965"/>
                        </a:cubicBezTo>
                        <a:cubicBezTo>
                          <a:pt x="326936" y="481298"/>
                          <a:pt x="325507" y="480727"/>
                          <a:pt x="325030" y="478917"/>
                        </a:cubicBezTo>
                        <a:cubicBezTo>
                          <a:pt x="324935" y="478441"/>
                          <a:pt x="324840" y="475393"/>
                          <a:pt x="324364" y="475583"/>
                        </a:cubicBezTo>
                        <a:cubicBezTo>
                          <a:pt x="324173" y="475679"/>
                          <a:pt x="324364" y="476917"/>
                          <a:pt x="323697" y="475679"/>
                        </a:cubicBezTo>
                        <a:cubicBezTo>
                          <a:pt x="323411" y="475297"/>
                          <a:pt x="323221" y="474726"/>
                          <a:pt x="323125" y="474250"/>
                        </a:cubicBezTo>
                        <a:cubicBezTo>
                          <a:pt x="322935" y="473012"/>
                          <a:pt x="324269" y="474155"/>
                          <a:pt x="323602" y="472535"/>
                        </a:cubicBezTo>
                        <a:cubicBezTo>
                          <a:pt x="323221" y="471392"/>
                          <a:pt x="322554" y="469963"/>
                          <a:pt x="321982" y="468916"/>
                        </a:cubicBezTo>
                        <a:cubicBezTo>
                          <a:pt x="321792" y="468535"/>
                          <a:pt x="321316" y="468154"/>
                          <a:pt x="321220" y="468154"/>
                        </a:cubicBezTo>
                        <a:cubicBezTo>
                          <a:pt x="320268" y="466154"/>
                          <a:pt x="319220" y="464153"/>
                          <a:pt x="318077" y="462248"/>
                        </a:cubicBezTo>
                        <a:cubicBezTo>
                          <a:pt x="316744" y="459962"/>
                          <a:pt x="316267" y="459867"/>
                          <a:pt x="317220" y="462343"/>
                        </a:cubicBezTo>
                        <a:cubicBezTo>
                          <a:pt x="316267" y="460534"/>
                          <a:pt x="315315" y="458724"/>
                          <a:pt x="314839" y="457200"/>
                        </a:cubicBezTo>
                        <a:cubicBezTo>
                          <a:pt x="314458" y="455962"/>
                          <a:pt x="313886" y="453962"/>
                          <a:pt x="312553" y="452628"/>
                        </a:cubicBezTo>
                        <a:cubicBezTo>
                          <a:pt x="311600" y="451675"/>
                          <a:pt x="311410" y="451675"/>
                          <a:pt x="310267" y="450056"/>
                        </a:cubicBezTo>
                        <a:cubicBezTo>
                          <a:pt x="309886" y="449485"/>
                          <a:pt x="309029" y="448342"/>
                          <a:pt x="308552" y="447770"/>
                        </a:cubicBezTo>
                        <a:cubicBezTo>
                          <a:pt x="308457" y="447866"/>
                          <a:pt x="308362" y="447961"/>
                          <a:pt x="308076" y="447675"/>
                        </a:cubicBezTo>
                        <a:cubicBezTo>
                          <a:pt x="306838" y="446437"/>
                          <a:pt x="305409" y="444151"/>
                          <a:pt x="304075" y="442722"/>
                        </a:cubicBezTo>
                        <a:cubicBezTo>
                          <a:pt x="302647" y="441388"/>
                          <a:pt x="301313" y="440436"/>
                          <a:pt x="300837" y="439102"/>
                        </a:cubicBezTo>
                        <a:cubicBezTo>
                          <a:pt x="300551" y="438245"/>
                          <a:pt x="297789" y="435197"/>
                          <a:pt x="296932" y="434816"/>
                        </a:cubicBezTo>
                        <a:cubicBezTo>
                          <a:pt x="296074" y="434340"/>
                          <a:pt x="297979" y="436817"/>
                          <a:pt x="298361" y="437293"/>
                        </a:cubicBezTo>
                        <a:cubicBezTo>
                          <a:pt x="297503" y="436245"/>
                          <a:pt x="296455" y="435197"/>
                          <a:pt x="295694" y="434245"/>
                        </a:cubicBezTo>
                        <a:cubicBezTo>
                          <a:pt x="295027" y="433292"/>
                          <a:pt x="294741" y="432625"/>
                          <a:pt x="293884" y="431673"/>
                        </a:cubicBezTo>
                        <a:cubicBezTo>
                          <a:pt x="292360" y="429959"/>
                          <a:pt x="291503" y="429863"/>
                          <a:pt x="290074" y="428149"/>
                        </a:cubicBezTo>
                        <a:cubicBezTo>
                          <a:pt x="289502" y="427482"/>
                          <a:pt x="288359" y="425005"/>
                          <a:pt x="287407" y="425291"/>
                        </a:cubicBezTo>
                        <a:cubicBezTo>
                          <a:pt x="286835" y="425482"/>
                          <a:pt x="285978" y="425767"/>
                          <a:pt x="284549" y="423863"/>
                        </a:cubicBezTo>
                        <a:cubicBezTo>
                          <a:pt x="283692" y="422720"/>
                          <a:pt x="283882" y="422434"/>
                          <a:pt x="282454" y="421100"/>
                        </a:cubicBezTo>
                        <a:cubicBezTo>
                          <a:pt x="281978" y="420719"/>
                          <a:pt x="278453" y="417671"/>
                          <a:pt x="278072" y="417862"/>
                        </a:cubicBezTo>
                        <a:cubicBezTo>
                          <a:pt x="277882" y="417957"/>
                          <a:pt x="278548" y="419767"/>
                          <a:pt x="276548" y="418052"/>
                        </a:cubicBezTo>
                        <a:cubicBezTo>
                          <a:pt x="275024" y="416814"/>
                          <a:pt x="276548" y="417100"/>
                          <a:pt x="276167" y="416433"/>
                        </a:cubicBezTo>
                        <a:cubicBezTo>
                          <a:pt x="276167" y="416528"/>
                          <a:pt x="274167" y="415862"/>
                          <a:pt x="273976" y="415862"/>
                        </a:cubicBezTo>
                        <a:cubicBezTo>
                          <a:pt x="272643" y="415385"/>
                          <a:pt x="272548" y="415004"/>
                          <a:pt x="272167" y="414433"/>
                        </a:cubicBezTo>
                        <a:cubicBezTo>
                          <a:pt x="271690" y="413480"/>
                          <a:pt x="268166" y="410623"/>
                          <a:pt x="266642" y="409861"/>
                        </a:cubicBezTo>
                        <a:cubicBezTo>
                          <a:pt x="264832" y="409004"/>
                          <a:pt x="265880" y="411289"/>
                          <a:pt x="265023" y="410813"/>
                        </a:cubicBezTo>
                        <a:cubicBezTo>
                          <a:pt x="263880" y="410146"/>
                          <a:pt x="263975" y="409670"/>
                          <a:pt x="263499" y="409099"/>
                        </a:cubicBezTo>
                        <a:cubicBezTo>
                          <a:pt x="262832" y="408337"/>
                          <a:pt x="261689" y="407480"/>
                          <a:pt x="260546" y="406717"/>
                        </a:cubicBezTo>
                        <a:cubicBezTo>
                          <a:pt x="259022" y="405670"/>
                          <a:pt x="256546" y="403003"/>
                          <a:pt x="255212" y="402526"/>
                        </a:cubicBezTo>
                        <a:cubicBezTo>
                          <a:pt x="254545" y="402241"/>
                          <a:pt x="253117" y="402336"/>
                          <a:pt x="252640" y="401764"/>
                        </a:cubicBezTo>
                        <a:cubicBezTo>
                          <a:pt x="252259" y="401288"/>
                          <a:pt x="252355" y="401098"/>
                          <a:pt x="251307" y="400431"/>
                        </a:cubicBezTo>
                        <a:cubicBezTo>
                          <a:pt x="248735" y="398812"/>
                          <a:pt x="247021" y="399383"/>
                          <a:pt x="244544" y="398050"/>
                        </a:cubicBezTo>
                        <a:cubicBezTo>
                          <a:pt x="241877" y="396716"/>
                          <a:pt x="241401" y="394906"/>
                          <a:pt x="239496" y="393859"/>
                        </a:cubicBezTo>
                        <a:cubicBezTo>
                          <a:pt x="238829" y="393478"/>
                          <a:pt x="239591" y="394621"/>
                          <a:pt x="239782" y="394716"/>
                        </a:cubicBezTo>
                        <a:cubicBezTo>
                          <a:pt x="238258" y="393859"/>
                          <a:pt x="238258" y="393192"/>
                          <a:pt x="236829" y="392525"/>
                        </a:cubicBezTo>
                        <a:cubicBezTo>
                          <a:pt x="235019" y="391668"/>
                          <a:pt x="233590" y="391192"/>
                          <a:pt x="231686" y="390239"/>
                        </a:cubicBezTo>
                        <a:cubicBezTo>
                          <a:pt x="232638" y="390716"/>
                          <a:pt x="230352" y="389572"/>
                          <a:pt x="229590" y="389477"/>
                        </a:cubicBezTo>
                        <a:cubicBezTo>
                          <a:pt x="228542" y="389287"/>
                          <a:pt x="227971" y="388810"/>
                          <a:pt x="227113" y="388239"/>
                        </a:cubicBezTo>
                        <a:cubicBezTo>
                          <a:pt x="225399" y="387096"/>
                          <a:pt x="222922" y="385953"/>
                          <a:pt x="220922" y="385286"/>
                        </a:cubicBezTo>
                        <a:cubicBezTo>
                          <a:pt x="220160" y="385000"/>
                          <a:pt x="217493" y="384715"/>
                          <a:pt x="217493" y="384334"/>
                        </a:cubicBezTo>
                        <a:cubicBezTo>
                          <a:pt x="217684" y="383572"/>
                          <a:pt x="218065" y="382905"/>
                          <a:pt x="214921" y="382238"/>
                        </a:cubicBezTo>
                        <a:cubicBezTo>
                          <a:pt x="213016" y="381857"/>
                          <a:pt x="210445" y="381857"/>
                          <a:pt x="208254" y="380143"/>
                        </a:cubicBezTo>
                        <a:cubicBezTo>
                          <a:pt x="207111" y="379190"/>
                          <a:pt x="206254" y="378238"/>
                          <a:pt x="204634" y="377285"/>
                        </a:cubicBezTo>
                        <a:cubicBezTo>
                          <a:pt x="203015" y="376333"/>
                          <a:pt x="202634" y="376618"/>
                          <a:pt x="201396" y="376047"/>
                        </a:cubicBezTo>
                        <a:cubicBezTo>
                          <a:pt x="200253" y="375571"/>
                          <a:pt x="199586" y="374523"/>
                          <a:pt x="198253" y="373856"/>
                        </a:cubicBezTo>
                        <a:cubicBezTo>
                          <a:pt x="197967" y="373761"/>
                          <a:pt x="197491" y="373951"/>
                          <a:pt x="197205" y="373856"/>
                        </a:cubicBezTo>
                        <a:cubicBezTo>
                          <a:pt x="194824" y="373380"/>
                          <a:pt x="193871" y="371380"/>
                          <a:pt x="192252" y="370713"/>
                        </a:cubicBezTo>
                        <a:cubicBezTo>
                          <a:pt x="193109" y="371094"/>
                          <a:pt x="192633" y="372904"/>
                          <a:pt x="189871" y="370808"/>
                        </a:cubicBezTo>
                        <a:cubicBezTo>
                          <a:pt x="188347" y="369570"/>
                          <a:pt x="188918" y="369856"/>
                          <a:pt x="186442" y="368713"/>
                        </a:cubicBezTo>
                        <a:cubicBezTo>
                          <a:pt x="185394" y="368046"/>
                          <a:pt x="185299" y="367855"/>
                          <a:pt x="185489" y="367475"/>
                        </a:cubicBezTo>
                        <a:cubicBezTo>
                          <a:pt x="185013" y="368522"/>
                          <a:pt x="179107" y="364712"/>
                          <a:pt x="178631" y="365665"/>
                        </a:cubicBezTo>
                        <a:cubicBezTo>
                          <a:pt x="178917" y="365093"/>
                          <a:pt x="174440" y="363093"/>
                          <a:pt x="173202" y="362617"/>
                        </a:cubicBezTo>
                        <a:cubicBezTo>
                          <a:pt x="172154" y="362141"/>
                          <a:pt x="171011" y="361664"/>
                          <a:pt x="169963" y="361379"/>
                        </a:cubicBezTo>
                        <a:cubicBezTo>
                          <a:pt x="169963" y="361379"/>
                          <a:pt x="168630" y="361474"/>
                          <a:pt x="168535" y="361379"/>
                        </a:cubicBezTo>
                        <a:cubicBezTo>
                          <a:pt x="168058" y="360807"/>
                          <a:pt x="168916" y="360331"/>
                          <a:pt x="169106" y="360045"/>
                        </a:cubicBezTo>
                        <a:cubicBezTo>
                          <a:pt x="168058" y="359855"/>
                          <a:pt x="166725" y="359378"/>
                          <a:pt x="166249" y="359759"/>
                        </a:cubicBezTo>
                        <a:cubicBezTo>
                          <a:pt x="165772" y="360045"/>
                          <a:pt x="165201" y="360521"/>
                          <a:pt x="163105" y="359473"/>
                        </a:cubicBezTo>
                        <a:cubicBezTo>
                          <a:pt x="163201" y="359283"/>
                          <a:pt x="164344" y="358712"/>
                          <a:pt x="163867" y="358235"/>
                        </a:cubicBezTo>
                        <a:cubicBezTo>
                          <a:pt x="163010" y="357568"/>
                          <a:pt x="161391" y="357473"/>
                          <a:pt x="161010" y="357473"/>
                        </a:cubicBezTo>
                        <a:cubicBezTo>
                          <a:pt x="160057" y="356997"/>
                          <a:pt x="159105" y="356521"/>
                          <a:pt x="158248" y="355949"/>
                        </a:cubicBezTo>
                        <a:cubicBezTo>
                          <a:pt x="157676" y="355568"/>
                          <a:pt x="157105" y="354711"/>
                          <a:pt x="156343" y="354425"/>
                        </a:cubicBezTo>
                        <a:cubicBezTo>
                          <a:pt x="155009" y="353759"/>
                          <a:pt x="154438" y="354616"/>
                          <a:pt x="153580" y="354044"/>
                        </a:cubicBezTo>
                        <a:cubicBezTo>
                          <a:pt x="153390" y="353949"/>
                          <a:pt x="152914" y="353282"/>
                          <a:pt x="152533" y="352996"/>
                        </a:cubicBezTo>
                        <a:cubicBezTo>
                          <a:pt x="151961" y="352616"/>
                          <a:pt x="151295" y="352234"/>
                          <a:pt x="150628" y="351854"/>
                        </a:cubicBezTo>
                        <a:cubicBezTo>
                          <a:pt x="148818" y="350901"/>
                          <a:pt x="147389" y="350520"/>
                          <a:pt x="145675" y="349663"/>
                        </a:cubicBezTo>
                        <a:cubicBezTo>
                          <a:pt x="144151" y="348996"/>
                          <a:pt x="143960" y="348234"/>
                          <a:pt x="142627" y="347758"/>
                        </a:cubicBezTo>
                        <a:cubicBezTo>
                          <a:pt x="141674" y="347472"/>
                          <a:pt x="141198" y="347377"/>
                          <a:pt x="141103" y="347663"/>
                        </a:cubicBezTo>
                        <a:cubicBezTo>
                          <a:pt x="141484" y="346996"/>
                          <a:pt x="141674" y="346710"/>
                          <a:pt x="139198" y="345376"/>
                        </a:cubicBezTo>
                        <a:cubicBezTo>
                          <a:pt x="139198" y="345472"/>
                          <a:pt x="138912" y="345853"/>
                          <a:pt x="139007" y="345758"/>
                        </a:cubicBezTo>
                        <a:cubicBezTo>
                          <a:pt x="137483" y="344996"/>
                          <a:pt x="132340" y="341947"/>
                          <a:pt x="131197" y="341662"/>
                        </a:cubicBezTo>
                        <a:cubicBezTo>
                          <a:pt x="131101" y="341662"/>
                          <a:pt x="131768" y="343091"/>
                          <a:pt x="130625" y="342329"/>
                        </a:cubicBezTo>
                        <a:cubicBezTo>
                          <a:pt x="129578" y="341662"/>
                          <a:pt x="128625" y="340519"/>
                          <a:pt x="127577" y="339757"/>
                        </a:cubicBezTo>
                        <a:cubicBezTo>
                          <a:pt x="125005" y="337852"/>
                          <a:pt x="121767" y="335851"/>
                          <a:pt x="118814" y="334232"/>
                        </a:cubicBezTo>
                        <a:cubicBezTo>
                          <a:pt x="117195" y="333375"/>
                          <a:pt x="116052" y="333184"/>
                          <a:pt x="114433" y="332232"/>
                        </a:cubicBezTo>
                        <a:cubicBezTo>
                          <a:pt x="111861" y="330708"/>
                          <a:pt x="111861" y="331089"/>
                          <a:pt x="110623" y="331089"/>
                        </a:cubicBezTo>
                        <a:cubicBezTo>
                          <a:pt x="111099" y="331089"/>
                          <a:pt x="108146" y="327565"/>
                          <a:pt x="107194" y="327850"/>
                        </a:cubicBezTo>
                        <a:cubicBezTo>
                          <a:pt x="106622" y="327946"/>
                          <a:pt x="110242" y="331280"/>
                          <a:pt x="109480" y="331375"/>
                        </a:cubicBezTo>
                        <a:cubicBezTo>
                          <a:pt x="109480" y="331375"/>
                          <a:pt x="106813" y="328708"/>
                          <a:pt x="106622" y="328422"/>
                        </a:cubicBezTo>
                        <a:cubicBezTo>
                          <a:pt x="105670" y="327279"/>
                          <a:pt x="104241" y="325755"/>
                          <a:pt x="104622" y="325184"/>
                        </a:cubicBezTo>
                        <a:cubicBezTo>
                          <a:pt x="104050" y="326041"/>
                          <a:pt x="101193" y="323659"/>
                          <a:pt x="99288" y="323088"/>
                        </a:cubicBezTo>
                        <a:cubicBezTo>
                          <a:pt x="97192" y="321659"/>
                          <a:pt x="97288" y="321564"/>
                          <a:pt x="97859" y="321278"/>
                        </a:cubicBezTo>
                        <a:cubicBezTo>
                          <a:pt x="98336" y="320992"/>
                          <a:pt x="96430" y="319945"/>
                          <a:pt x="96716" y="319659"/>
                        </a:cubicBezTo>
                        <a:lnTo>
                          <a:pt x="95669" y="321088"/>
                        </a:lnTo>
                        <a:cubicBezTo>
                          <a:pt x="93763" y="319754"/>
                          <a:pt x="93954" y="318135"/>
                          <a:pt x="93668" y="318040"/>
                        </a:cubicBezTo>
                        <a:cubicBezTo>
                          <a:pt x="92335" y="317468"/>
                          <a:pt x="89763" y="316897"/>
                          <a:pt x="88525" y="315373"/>
                        </a:cubicBezTo>
                        <a:cubicBezTo>
                          <a:pt x="87572" y="314134"/>
                          <a:pt x="83286" y="309943"/>
                          <a:pt x="81667" y="309943"/>
                        </a:cubicBezTo>
                        <a:cubicBezTo>
                          <a:pt x="81000" y="309943"/>
                          <a:pt x="78333" y="307467"/>
                          <a:pt x="77095" y="306991"/>
                        </a:cubicBezTo>
                        <a:cubicBezTo>
                          <a:pt x="74809" y="306134"/>
                          <a:pt x="75475" y="304991"/>
                          <a:pt x="74428" y="303943"/>
                        </a:cubicBezTo>
                        <a:cubicBezTo>
                          <a:pt x="73189" y="302800"/>
                          <a:pt x="72142" y="302800"/>
                          <a:pt x="70903" y="301657"/>
                        </a:cubicBezTo>
                        <a:cubicBezTo>
                          <a:pt x="69379" y="300418"/>
                          <a:pt x="69951" y="300514"/>
                          <a:pt x="70427" y="300418"/>
                        </a:cubicBezTo>
                        <a:cubicBezTo>
                          <a:pt x="70999" y="300323"/>
                          <a:pt x="68427" y="298799"/>
                          <a:pt x="68237" y="298704"/>
                        </a:cubicBezTo>
                        <a:cubicBezTo>
                          <a:pt x="67189" y="298228"/>
                          <a:pt x="67094" y="297847"/>
                          <a:pt x="66617" y="297275"/>
                        </a:cubicBezTo>
                        <a:cubicBezTo>
                          <a:pt x="65093" y="295656"/>
                          <a:pt x="65188" y="298990"/>
                          <a:pt x="64045" y="296037"/>
                        </a:cubicBezTo>
                        <a:cubicBezTo>
                          <a:pt x="63379" y="294513"/>
                          <a:pt x="61283" y="292608"/>
                          <a:pt x="59569" y="291846"/>
                        </a:cubicBezTo>
                        <a:cubicBezTo>
                          <a:pt x="57568" y="290989"/>
                          <a:pt x="56425" y="290227"/>
                          <a:pt x="56235" y="288417"/>
                        </a:cubicBezTo>
                        <a:cubicBezTo>
                          <a:pt x="56140" y="287369"/>
                          <a:pt x="51853" y="284797"/>
                          <a:pt x="51568" y="283464"/>
                        </a:cubicBezTo>
                        <a:cubicBezTo>
                          <a:pt x="51758" y="284512"/>
                          <a:pt x="45757" y="280130"/>
                          <a:pt x="48329" y="280892"/>
                        </a:cubicBezTo>
                        <a:cubicBezTo>
                          <a:pt x="49282" y="280130"/>
                          <a:pt x="46424" y="278511"/>
                          <a:pt x="44900" y="277082"/>
                        </a:cubicBezTo>
                        <a:cubicBezTo>
                          <a:pt x="43948" y="276320"/>
                          <a:pt x="42995" y="274796"/>
                          <a:pt x="42519" y="273844"/>
                        </a:cubicBezTo>
                        <a:cubicBezTo>
                          <a:pt x="42233" y="273272"/>
                          <a:pt x="42614" y="273367"/>
                          <a:pt x="42043" y="272605"/>
                        </a:cubicBezTo>
                        <a:cubicBezTo>
                          <a:pt x="41185" y="271463"/>
                          <a:pt x="38423" y="267938"/>
                          <a:pt x="37947" y="268224"/>
                        </a:cubicBezTo>
                        <a:cubicBezTo>
                          <a:pt x="38328" y="267938"/>
                          <a:pt x="38899" y="267938"/>
                          <a:pt x="37756" y="266319"/>
                        </a:cubicBezTo>
                        <a:cubicBezTo>
                          <a:pt x="37090" y="265367"/>
                          <a:pt x="35280" y="264128"/>
                          <a:pt x="35375" y="263366"/>
                        </a:cubicBezTo>
                        <a:cubicBezTo>
                          <a:pt x="35375" y="263462"/>
                          <a:pt x="34423" y="262414"/>
                          <a:pt x="34327" y="262414"/>
                        </a:cubicBezTo>
                        <a:cubicBezTo>
                          <a:pt x="34042" y="262509"/>
                          <a:pt x="33565" y="261461"/>
                          <a:pt x="33375" y="261175"/>
                        </a:cubicBezTo>
                        <a:cubicBezTo>
                          <a:pt x="32613" y="259080"/>
                          <a:pt x="31565" y="256222"/>
                          <a:pt x="30422" y="256794"/>
                        </a:cubicBezTo>
                        <a:cubicBezTo>
                          <a:pt x="30613" y="256699"/>
                          <a:pt x="31565" y="256222"/>
                          <a:pt x="30327" y="255079"/>
                        </a:cubicBezTo>
                        <a:cubicBezTo>
                          <a:pt x="29279" y="254032"/>
                          <a:pt x="29374" y="254413"/>
                          <a:pt x="28422" y="252603"/>
                        </a:cubicBezTo>
                        <a:cubicBezTo>
                          <a:pt x="28993" y="253651"/>
                          <a:pt x="29660" y="252984"/>
                          <a:pt x="28898" y="251555"/>
                        </a:cubicBezTo>
                        <a:cubicBezTo>
                          <a:pt x="28327" y="250412"/>
                          <a:pt x="27565" y="249174"/>
                          <a:pt x="26803" y="248126"/>
                        </a:cubicBezTo>
                        <a:cubicBezTo>
                          <a:pt x="25279" y="245840"/>
                          <a:pt x="24993" y="245840"/>
                          <a:pt x="24326" y="246031"/>
                        </a:cubicBezTo>
                        <a:cubicBezTo>
                          <a:pt x="23183" y="243840"/>
                          <a:pt x="23659" y="244221"/>
                          <a:pt x="23755" y="243268"/>
                        </a:cubicBezTo>
                        <a:cubicBezTo>
                          <a:pt x="23755" y="243268"/>
                          <a:pt x="22612" y="242316"/>
                          <a:pt x="22421" y="242411"/>
                        </a:cubicBezTo>
                        <a:cubicBezTo>
                          <a:pt x="23088" y="242125"/>
                          <a:pt x="23374" y="241363"/>
                          <a:pt x="23659" y="240411"/>
                        </a:cubicBezTo>
                        <a:cubicBezTo>
                          <a:pt x="22802" y="239363"/>
                          <a:pt x="22040" y="238506"/>
                          <a:pt x="21278" y="237649"/>
                        </a:cubicBezTo>
                        <a:cubicBezTo>
                          <a:pt x="19945" y="236220"/>
                          <a:pt x="19183" y="233648"/>
                          <a:pt x="18421" y="231362"/>
                        </a:cubicBezTo>
                        <a:cubicBezTo>
                          <a:pt x="17944" y="230219"/>
                          <a:pt x="16706" y="225742"/>
                          <a:pt x="16135" y="225647"/>
                        </a:cubicBezTo>
                        <a:cubicBezTo>
                          <a:pt x="15563" y="225647"/>
                          <a:pt x="14992" y="225933"/>
                          <a:pt x="14515" y="226123"/>
                        </a:cubicBezTo>
                        <a:cubicBezTo>
                          <a:pt x="13944" y="224218"/>
                          <a:pt x="15087" y="224504"/>
                          <a:pt x="15468" y="224409"/>
                        </a:cubicBezTo>
                        <a:cubicBezTo>
                          <a:pt x="14992" y="224504"/>
                          <a:pt x="14992" y="221647"/>
                          <a:pt x="15277" y="221551"/>
                        </a:cubicBezTo>
                        <a:cubicBezTo>
                          <a:pt x="15563" y="221456"/>
                          <a:pt x="16135" y="221456"/>
                          <a:pt x="15658" y="220027"/>
                        </a:cubicBezTo>
                        <a:lnTo>
                          <a:pt x="13849" y="220504"/>
                        </a:lnTo>
                        <a:cubicBezTo>
                          <a:pt x="14801" y="220218"/>
                          <a:pt x="12610" y="212979"/>
                          <a:pt x="12039" y="211074"/>
                        </a:cubicBezTo>
                        <a:cubicBezTo>
                          <a:pt x="12420" y="212503"/>
                          <a:pt x="11944" y="212503"/>
                          <a:pt x="11658" y="212598"/>
                        </a:cubicBezTo>
                        <a:cubicBezTo>
                          <a:pt x="10896" y="209931"/>
                          <a:pt x="12134" y="208312"/>
                          <a:pt x="10801" y="205740"/>
                        </a:cubicBezTo>
                        <a:cubicBezTo>
                          <a:pt x="10610" y="205550"/>
                          <a:pt x="9277" y="203359"/>
                          <a:pt x="9753" y="202787"/>
                        </a:cubicBezTo>
                        <a:cubicBezTo>
                          <a:pt x="9943" y="202597"/>
                          <a:pt x="11277" y="204502"/>
                          <a:pt x="10801" y="202597"/>
                        </a:cubicBezTo>
                        <a:cubicBezTo>
                          <a:pt x="10229" y="200501"/>
                          <a:pt x="9658" y="199930"/>
                          <a:pt x="9277" y="197263"/>
                        </a:cubicBezTo>
                        <a:cubicBezTo>
                          <a:pt x="8991" y="195263"/>
                          <a:pt x="8991" y="193643"/>
                          <a:pt x="8515" y="191452"/>
                        </a:cubicBezTo>
                        <a:cubicBezTo>
                          <a:pt x="8038" y="189071"/>
                          <a:pt x="6895" y="187452"/>
                          <a:pt x="7276" y="190500"/>
                        </a:cubicBezTo>
                        <a:cubicBezTo>
                          <a:pt x="7086" y="189071"/>
                          <a:pt x="6800" y="187642"/>
                          <a:pt x="6800" y="186214"/>
                        </a:cubicBezTo>
                        <a:cubicBezTo>
                          <a:pt x="6705" y="184880"/>
                          <a:pt x="6991" y="184213"/>
                          <a:pt x="6991" y="183166"/>
                        </a:cubicBezTo>
                        <a:cubicBezTo>
                          <a:pt x="6991" y="182499"/>
                          <a:pt x="6800" y="181642"/>
                          <a:pt x="6610" y="181070"/>
                        </a:cubicBezTo>
                        <a:cubicBezTo>
                          <a:pt x="6229" y="179546"/>
                          <a:pt x="5943" y="180118"/>
                          <a:pt x="5467" y="180118"/>
                        </a:cubicBezTo>
                        <a:cubicBezTo>
                          <a:pt x="5943" y="181166"/>
                          <a:pt x="5752" y="181927"/>
                          <a:pt x="5371" y="180975"/>
                        </a:cubicBezTo>
                        <a:cubicBezTo>
                          <a:pt x="4990" y="180308"/>
                          <a:pt x="4609" y="178975"/>
                          <a:pt x="4609" y="177832"/>
                        </a:cubicBezTo>
                        <a:cubicBezTo>
                          <a:pt x="4514" y="175641"/>
                          <a:pt x="6133" y="179356"/>
                          <a:pt x="5752" y="176784"/>
                        </a:cubicBezTo>
                        <a:cubicBezTo>
                          <a:pt x="5562" y="175641"/>
                          <a:pt x="4419" y="169735"/>
                          <a:pt x="4038" y="171355"/>
                        </a:cubicBezTo>
                        <a:cubicBezTo>
                          <a:pt x="3752" y="172688"/>
                          <a:pt x="3752" y="173450"/>
                          <a:pt x="3085" y="171926"/>
                        </a:cubicBezTo>
                        <a:cubicBezTo>
                          <a:pt x="2609" y="170974"/>
                          <a:pt x="2419" y="169450"/>
                          <a:pt x="2609" y="168307"/>
                        </a:cubicBezTo>
                        <a:cubicBezTo>
                          <a:pt x="2990" y="166592"/>
                          <a:pt x="4800" y="168973"/>
                          <a:pt x="4800" y="168307"/>
                        </a:cubicBezTo>
                        <a:cubicBezTo>
                          <a:pt x="4895" y="167164"/>
                          <a:pt x="4609" y="165354"/>
                          <a:pt x="4419" y="164401"/>
                        </a:cubicBezTo>
                        <a:cubicBezTo>
                          <a:pt x="4038" y="163068"/>
                          <a:pt x="3752" y="164116"/>
                          <a:pt x="3371" y="162973"/>
                        </a:cubicBezTo>
                        <a:cubicBezTo>
                          <a:pt x="2704" y="160782"/>
                          <a:pt x="4514" y="161258"/>
                          <a:pt x="4038" y="159258"/>
                        </a:cubicBezTo>
                        <a:cubicBezTo>
                          <a:pt x="3562" y="157353"/>
                          <a:pt x="2895" y="156686"/>
                          <a:pt x="2323" y="156686"/>
                        </a:cubicBezTo>
                        <a:cubicBezTo>
                          <a:pt x="2800" y="156686"/>
                          <a:pt x="3371" y="157067"/>
                          <a:pt x="3657" y="156210"/>
                        </a:cubicBezTo>
                        <a:cubicBezTo>
                          <a:pt x="4038" y="155258"/>
                          <a:pt x="4419" y="152686"/>
                          <a:pt x="4133" y="150781"/>
                        </a:cubicBezTo>
                        <a:cubicBezTo>
                          <a:pt x="4038" y="150114"/>
                          <a:pt x="3562" y="152019"/>
                          <a:pt x="3276" y="150685"/>
                        </a:cubicBezTo>
                        <a:cubicBezTo>
                          <a:pt x="3085" y="149638"/>
                          <a:pt x="3085" y="148018"/>
                          <a:pt x="3181" y="146875"/>
                        </a:cubicBezTo>
                        <a:cubicBezTo>
                          <a:pt x="3276" y="145542"/>
                          <a:pt x="3752" y="144494"/>
                          <a:pt x="3657" y="143351"/>
                        </a:cubicBezTo>
                        <a:cubicBezTo>
                          <a:pt x="3562" y="141542"/>
                          <a:pt x="2704" y="141542"/>
                          <a:pt x="2990" y="139637"/>
                        </a:cubicBezTo>
                        <a:cubicBezTo>
                          <a:pt x="3181" y="138684"/>
                          <a:pt x="4133" y="138493"/>
                          <a:pt x="3752" y="137065"/>
                        </a:cubicBezTo>
                        <a:cubicBezTo>
                          <a:pt x="3276" y="135541"/>
                          <a:pt x="2419" y="135731"/>
                          <a:pt x="2419" y="133064"/>
                        </a:cubicBezTo>
                        <a:lnTo>
                          <a:pt x="2895" y="133064"/>
                        </a:lnTo>
                        <a:cubicBezTo>
                          <a:pt x="3085" y="132779"/>
                          <a:pt x="3276" y="132969"/>
                          <a:pt x="3276" y="133636"/>
                        </a:cubicBezTo>
                        <a:cubicBezTo>
                          <a:pt x="3466" y="133921"/>
                          <a:pt x="2895" y="129350"/>
                          <a:pt x="2990" y="128778"/>
                        </a:cubicBezTo>
                        <a:cubicBezTo>
                          <a:pt x="2990" y="127254"/>
                          <a:pt x="3466" y="126587"/>
                          <a:pt x="3371" y="125349"/>
                        </a:cubicBezTo>
                        <a:cubicBezTo>
                          <a:pt x="3276" y="123825"/>
                          <a:pt x="3085" y="123730"/>
                          <a:pt x="3181" y="122015"/>
                        </a:cubicBezTo>
                        <a:cubicBezTo>
                          <a:pt x="3276" y="120205"/>
                          <a:pt x="3276" y="119729"/>
                          <a:pt x="3562" y="118205"/>
                        </a:cubicBezTo>
                        <a:cubicBezTo>
                          <a:pt x="3943" y="116014"/>
                          <a:pt x="3181" y="114967"/>
                          <a:pt x="3181" y="112967"/>
                        </a:cubicBezTo>
                        <a:cubicBezTo>
                          <a:pt x="3276" y="110776"/>
                          <a:pt x="4324" y="110204"/>
                          <a:pt x="4419" y="108204"/>
                        </a:cubicBezTo>
                        <a:cubicBezTo>
                          <a:pt x="4514" y="106585"/>
                          <a:pt x="3943" y="105632"/>
                          <a:pt x="3847" y="104204"/>
                        </a:cubicBezTo>
                        <a:cubicBezTo>
                          <a:pt x="3752" y="102013"/>
                          <a:pt x="5086" y="102775"/>
                          <a:pt x="5467" y="102775"/>
                        </a:cubicBezTo>
                        <a:cubicBezTo>
                          <a:pt x="5181" y="101441"/>
                          <a:pt x="4990" y="100203"/>
                          <a:pt x="4609" y="99250"/>
                        </a:cubicBezTo>
                        <a:cubicBezTo>
                          <a:pt x="3752" y="97060"/>
                          <a:pt x="4705" y="97060"/>
                          <a:pt x="5371" y="97155"/>
                        </a:cubicBezTo>
                        <a:cubicBezTo>
                          <a:pt x="4324" y="97060"/>
                          <a:pt x="5562" y="91630"/>
                          <a:pt x="4800" y="91535"/>
                        </a:cubicBezTo>
                        <a:cubicBezTo>
                          <a:pt x="5276" y="90392"/>
                          <a:pt x="5848" y="89345"/>
                          <a:pt x="6133" y="87535"/>
                        </a:cubicBezTo>
                        <a:cubicBezTo>
                          <a:pt x="5657" y="87439"/>
                          <a:pt x="5848" y="86582"/>
                          <a:pt x="6038" y="85058"/>
                        </a:cubicBezTo>
                        <a:cubicBezTo>
                          <a:pt x="6229" y="83058"/>
                          <a:pt x="5752" y="81725"/>
                          <a:pt x="5943" y="79915"/>
                        </a:cubicBezTo>
                        <a:cubicBezTo>
                          <a:pt x="6038" y="79438"/>
                          <a:pt x="8229" y="76105"/>
                          <a:pt x="7657" y="74867"/>
                        </a:cubicBezTo>
                        <a:cubicBezTo>
                          <a:pt x="7467" y="74390"/>
                          <a:pt x="5562" y="76486"/>
                          <a:pt x="6419" y="74104"/>
                        </a:cubicBezTo>
                        <a:cubicBezTo>
                          <a:pt x="6895" y="72580"/>
                          <a:pt x="7276" y="72485"/>
                          <a:pt x="6991" y="70771"/>
                        </a:cubicBezTo>
                        <a:cubicBezTo>
                          <a:pt x="6991" y="70771"/>
                          <a:pt x="6514" y="69533"/>
                          <a:pt x="6610" y="69437"/>
                        </a:cubicBezTo>
                        <a:cubicBezTo>
                          <a:pt x="7181" y="68675"/>
                          <a:pt x="7657" y="71247"/>
                          <a:pt x="8038" y="70485"/>
                        </a:cubicBezTo>
                        <a:cubicBezTo>
                          <a:pt x="8134" y="70295"/>
                          <a:pt x="7943" y="68961"/>
                          <a:pt x="7943" y="68961"/>
                        </a:cubicBezTo>
                        <a:cubicBezTo>
                          <a:pt x="7848" y="68008"/>
                          <a:pt x="7943" y="67532"/>
                          <a:pt x="8134" y="66294"/>
                        </a:cubicBezTo>
                        <a:cubicBezTo>
                          <a:pt x="7943" y="67342"/>
                          <a:pt x="8419" y="66961"/>
                          <a:pt x="8610" y="66961"/>
                        </a:cubicBezTo>
                        <a:cubicBezTo>
                          <a:pt x="8229" y="66866"/>
                          <a:pt x="8800" y="65151"/>
                          <a:pt x="8896" y="64198"/>
                        </a:cubicBezTo>
                        <a:cubicBezTo>
                          <a:pt x="8800" y="64198"/>
                          <a:pt x="8610" y="64198"/>
                          <a:pt x="8610" y="63817"/>
                        </a:cubicBezTo>
                        <a:cubicBezTo>
                          <a:pt x="8610" y="62389"/>
                          <a:pt x="8991" y="60103"/>
                          <a:pt x="9467" y="60103"/>
                        </a:cubicBezTo>
                        <a:cubicBezTo>
                          <a:pt x="10134" y="60103"/>
                          <a:pt x="10801" y="56197"/>
                          <a:pt x="10229" y="56007"/>
                        </a:cubicBezTo>
                        <a:cubicBezTo>
                          <a:pt x="10229" y="54864"/>
                          <a:pt x="11182" y="52006"/>
                          <a:pt x="10515" y="51816"/>
                        </a:cubicBezTo>
                        <a:cubicBezTo>
                          <a:pt x="11563" y="48958"/>
                          <a:pt x="14230" y="42386"/>
                          <a:pt x="13182" y="39624"/>
                        </a:cubicBezTo>
                        <a:cubicBezTo>
                          <a:pt x="15754" y="40576"/>
                          <a:pt x="13087" y="35052"/>
                          <a:pt x="13849" y="33718"/>
                        </a:cubicBezTo>
                        <a:cubicBezTo>
                          <a:pt x="14515" y="32575"/>
                          <a:pt x="15563" y="32195"/>
                          <a:pt x="15468" y="29623"/>
                        </a:cubicBezTo>
                        <a:cubicBezTo>
                          <a:pt x="15468" y="28956"/>
                          <a:pt x="14706" y="25717"/>
                          <a:pt x="14515" y="25813"/>
                        </a:cubicBezTo>
                        <a:cubicBezTo>
                          <a:pt x="15277" y="24860"/>
                          <a:pt x="15563" y="26670"/>
                          <a:pt x="16135" y="23050"/>
                        </a:cubicBezTo>
                        <a:cubicBezTo>
                          <a:pt x="16420" y="21050"/>
                          <a:pt x="15373" y="22670"/>
                          <a:pt x="15849" y="20383"/>
                        </a:cubicBezTo>
                        <a:cubicBezTo>
                          <a:pt x="16230" y="20479"/>
                          <a:pt x="16992" y="21336"/>
                          <a:pt x="17468" y="20193"/>
                        </a:cubicBezTo>
                        <a:cubicBezTo>
                          <a:pt x="17849" y="19336"/>
                          <a:pt x="18421" y="16764"/>
                          <a:pt x="17944" y="16669"/>
                        </a:cubicBezTo>
                        <a:cubicBezTo>
                          <a:pt x="17563" y="16573"/>
                          <a:pt x="18516" y="12192"/>
                          <a:pt x="18706" y="11525"/>
                        </a:cubicBezTo>
                        <a:cubicBezTo>
                          <a:pt x="18992" y="10192"/>
                          <a:pt x="19754" y="6477"/>
                          <a:pt x="20421" y="5905"/>
                        </a:cubicBezTo>
                        <a:cubicBezTo>
                          <a:pt x="20802" y="5620"/>
                          <a:pt x="21088" y="5239"/>
                          <a:pt x="21373" y="4667"/>
                        </a:cubicBezTo>
                        <a:lnTo>
                          <a:pt x="15563" y="3905"/>
                        </a:lnTo>
                        <a:cubicBezTo>
                          <a:pt x="15373" y="4763"/>
                          <a:pt x="15277" y="6001"/>
                          <a:pt x="15563" y="7620"/>
                        </a:cubicBezTo>
                        <a:cubicBezTo>
                          <a:pt x="15754" y="8858"/>
                          <a:pt x="16230" y="8954"/>
                          <a:pt x="16325" y="10573"/>
                        </a:cubicBezTo>
                        <a:cubicBezTo>
                          <a:pt x="16420" y="12097"/>
                          <a:pt x="16230" y="13716"/>
                          <a:pt x="16039" y="15050"/>
                        </a:cubicBezTo>
                        <a:cubicBezTo>
                          <a:pt x="16039" y="15335"/>
                          <a:pt x="15563" y="21526"/>
                          <a:pt x="15849" y="21050"/>
                        </a:cubicBezTo>
                        <a:cubicBezTo>
                          <a:pt x="16897" y="19431"/>
                          <a:pt x="16230" y="25146"/>
                          <a:pt x="16230" y="27051"/>
                        </a:cubicBezTo>
                        <a:cubicBezTo>
                          <a:pt x="16230" y="28575"/>
                          <a:pt x="16230" y="30099"/>
                          <a:pt x="16325" y="31623"/>
                        </a:cubicBezTo>
                        <a:cubicBezTo>
                          <a:pt x="16420" y="33147"/>
                          <a:pt x="16516" y="32766"/>
                          <a:pt x="16611" y="32575"/>
                        </a:cubicBezTo>
                        <a:cubicBezTo>
                          <a:pt x="16801" y="32290"/>
                          <a:pt x="16611" y="35147"/>
                          <a:pt x="16611" y="35338"/>
                        </a:cubicBezTo>
                        <a:cubicBezTo>
                          <a:pt x="16611" y="36385"/>
                          <a:pt x="16706" y="37338"/>
                          <a:pt x="16801" y="38386"/>
                        </a:cubicBezTo>
                        <a:cubicBezTo>
                          <a:pt x="16897" y="39433"/>
                          <a:pt x="17659" y="42863"/>
                          <a:pt x="17087" y="42958"/>
                        </a:cubicBezTo>
                        <a:cubicBezTo>
                          <a:pt x="16420" y="43053"/>
                          <a:pt x="16420" y="45910"/>
                          <a:pt x="16706" y="47625"/>
                        </a:cubicBezTo>
                        <a:cubicBezTo>
                          <a:pt x="16992" y="49435"/>
                          <a:pt x="17468" y="47530"/>
                          <a:pt x="17563" y="49911"/>
                        </a:cubicBezTo>
                        <a:cubicBezTo>
                          <a:pt x="17087" y="49911"/>
                          <a:pt x="16706" y="49435"/>
                          <a:pt x="16801" y="51340"/>
                        </a:cubicBezTo>
                        <a:cubicBezTo>
                          <a:pt x="16706" y="54578"/>
                          <a:pt x="18325" y="49435"/>
                          <a:pt x="18421" y="47720"/>
                        </a:cubicBezTo>
                        <a:close/>
                        <a:moveTo>
                          <a:pt x="28231" y="142970"/>
                        </a:moveTo>
                        <a:cubicBezTo>
                          <a:pt x="28422" y="141160"/>
                          <a:pt x="28041" y="140208"/>
                          <a:pt x="27279" y="140303"/>
                        </a:cubicBezTo>
                        <a:lnTo>
                          <a:pt x="27565" y="141637"/>
                        </a:lnTo>
                        <a:lnTo>
                          <a:pt x="28231" y="142970"/>
                        </a:lnTo>
                        <a:close/>
                        <a:moveTo>
                          <a:pt x="38614" y="170783"/>
                        </a:moveTo>
                        <a:cubicBezTo>
                          <a:pt x="37947" y="168783"/>
                          <a:pt x="37375" y="166973"/>
                          <a:pt x="36804" y="164973"/>
                        </a:cubicBezTo>
                        <a:cubicBezTo>
                          <a:pt x="36137" y="162782"/>
                          <a:pt x="35851" y="162211"/>
                          <a:pt x="35089" y="161258"/>
                        </a:cubicBezTo>
                        <a:cubicBezTo>
                          <a:pt x="34232" y="160115"/>
                          <a:pt x="34232" y="157353"/>
                          <a:pt x="33184" y="157639"/>
                        </a:cubicBezTo>
                        <a:cubicBezTo>
                          <a:pt x="34137" y="157448"/>
                          <a:pt x="32708" y="152019"/>
                          <a:pt x="32327" y="149733"/>
                        </a:cubicBezTo>
                        <a:cubicBezTo>
                          <a:pt x="32232" y="148876"/>
                          <a:pt x="31946" y="147161"/>
                          <a:pt x="31946" y="146495"/>
                        </a:cubicBezTo>
                        <a:cubicBezTo>
                          <a:pt x="32327" y="146399"/>
                          <a:pt x="32518" y="144971"/>
                          <a:pt x="32137" y="143637"/>
                        </a:cubicBezTo>
                        <a:lnTo>
                          <a:pt x="31279" y="143827"/>
                        </a:lnTo>
                        <a:cubicBezTo>
                          <a:pt x="30803" y="141732"/>
                          <a:pt x="31375" y="141351"/>
                          <a:pt x="30803" y="139255"/>
                        </a:cubicBezTo>
                        <a:cubicBezTo>
                          <a:pt x="30327" y="137541"/>
                          <a:pt x="29565" y="135541"/>
                          <a:pt x="28803" y="134684"/>
                        </a:cubicBezTo>
                        <a:cubicBezTo>
                          <a:pt x="28517" y="134302"/>
                          <a:pt x="28422" y="134684"/>
                          <a:pt x="28327" y="133826"/>
                        </a:cubicBezTo>
                        <a:cubicBezTo>
                          <a:pt x="28136" y="132874"/>
                          <a:pt x="27946" y="131826"/>
                          <a:pt x="28041" y="130969"/>
                        </a:cubicBezTo>
                        <a:cubicBezTo>
                          <a:pt x="28041" y="129254"/>
                          <a:pt x="28136" y="127063"/>
                          <a:pt x="27469" y="125444"/>
                        </a:cubicBezTo>
                        <a:cubicBezTo>
                          <a:pt x="26803" y="123730"/>
                          <a:pt x="26136" y="121063"/>
                          <a:pt x="25945" y="118872"/>
                        </a:cubicBezTo>
                        <a:cubicBezTo>
                          <a:pt x="25850" y="117920"/>
                          <a:pt x="26612" y="116872"/>
                          <a:pt x="26231" y="115824"/>
                        </a:cubicBezTo>
                        <a:cubicBezTo>
                          <a:pt x="25279" y="113538"/>
                          <a:pt x="25183" y="117729"/>
                          <a:pt x="24517" y="113919"/>
                        </a:cubicBezTo>
                        <a:cubicBezTo>
                          <a:pt x="24040" y="110585"/>
                          <a:pt x="26326" y="114967"/>
                          <a:pt x="25755" y="110966"/>
                        </a:cubicBezTo>
                        <a:cubicBezTo>
                          <a:pt x="25469" y="108775"/>
                          <a:pt x="25088" y="110490"/>
                          <a:pt x="24707" y="109156"/>
                        </a:cubicBezTo>
                        <a:cubicBezTo>
                          <a:pt x="24136" y="106966"/>
                          <a:pt x="23945" y="103822"/>
                          <a:pt x="23755" y="101537"/>
                        </a:cubicBezTo>
                        <a:cubicBezTo>
                          <a:pt x="23278" y="96488"/>
                          <a:pt x="23278" y="90202"/>
                          <a:pt x="22516" y="85154"/>
                        </a:cubicBezTo>
                        <a:cubicBezTo>
                          <a:pt x="22231" y="83534"/>
                          <a:pt x="21850" y="83344"/>
                          <a:pt x="21469" y="82201"/>
                        </a:cubicBezTo>
                        <a:cubicBezTo>
                          <a:pt x="20516" y="79629"/>
                          <a:pt x="21564" y="81153"/>
                          <a:pt x="21754" y="80486"/>
                        </a:cubicBezTo>
                        <a:cubicBezTo>
                          <a:pt x="21945" y="79438"/>
                          <a:pt x="21183" y="76009"/>
                          <a:pt x="20897" y="75152"/>
                        </a:cubicBezTo>
                        <a:cubicBezTo>
                          <a:pt x="19849" y="73628"/>
                          <a:pt x="20230" y="73533"/>
                          <a:pt x="20897" y="72390"/>
                        </a:cubicBezTo>
                        <a:cubicBezTo>
                          <a:pt x="20992" y="72200"/>
                          <a:pt x="19183" y="70199"/>
                          <a:pt x="19183" y="70866"/>
                        </a:cubicBezTo>
                        <a:cubicBezTo>
                          <a:pt x="19183" y="69818"/>
                          <a:pt x="19945" y="69723"/>
                          <a:pt x="20135" y="69437"/>
                        </a:cubicBezTo>
                        <a:cubicBezTo>
                          <a:pt x="20516" y="68675"/>
                          <a:pt x="20040" y="66484"/>
                          <a:pt x="19849" y="65532"/>
                        </a:cubicBezTo>
                        <a:cubicBezTo>
                          <a:pt x="19659" y="64389"/>
                          <a:pt x="18706" y="58483"/>
                          <a:pt x="19659" y="59722"/>
                        </a:cubicBezTo>
                        <a:cubicBezTo>
                          <a:pt x="20802" y="61150"/>
                          <a:pt x="19183" y="55435"/>
                          <a:pt x="19087" y="54197"/>
                        </a:cubicBezTo>
                        <a:cubicBezTo>
                          <a:pt x="18802" y="51054"/>
                          <a:pt x="21088" y="51721"/>
                          <a:pt x="20135" y="48863"/>
                        </a:cubicBezTo>
                        <a:cubicBezTo>
                          <a:pt x="19278" y="48863"/>
                          <a:pt x="18135" y="53245"/>
                          <a:pt x="17754" y="55054"/>
                        </a:cubicBezTo>
                        <a:cubicBezTo>
                          <a:pt x="17659" y="55245"/>
                          <a:pt x="16897" y="58579"/>
                          <a:pt x="17278" y="58579"/>
                        </a:cubicBezTo>
                        <a:cubicBezTo>
                          <a:pt x="17659" y="59626"/>
                          <a:pt x="17754" y="60198"/>
                          <a:pt x="17659" y="61531"/>
                        </a:cubicBezTo>
                        <a:cubicBezTo>
                          <a:pt x="17563" y="63246"/>
                          <a:pt x="17182" y="65627"/>
                          <a:pt x="17754" y="67532"/>
                        </a:cubicBezTo>
                        <a:cubicBezTo>
                          <a:pt x="18230" y="69151"/>
                          <a:pt x="18516" y="69247"/>
                          <a:pt x="18135" y="71056"/>
                        </a:cubicBezTo>
                        <a:cubicBezTo>
                          <a:pt x="18325" y="73628"/>
                          <a:pt x="19849" y="77914"/>
                          <a:pt x="18516" y="78010"/>
                        </a:cubicBezTo>
                        <a:cubicBezTo>
                          <a:pt x="19564" y="78010"/>
                          <a:pt x="19373" y="83248"/>
                          <a:pt x="19659" y="85154"/>
                        </a:cubicBezTo>
                        <a:cubicBezTo>
                          <a:pt x="20040" y="87249"/>
                          <a:pt x="20230" y="85439"/>
                          <a:pt x="20707" y="86868"/>
                        </a:cubicBezTo>
                        <a:cubicBezTo>
                          <a:pt x="21088" y="88106"/>
                          <a:pt x="20421" y="89059"/>
                          <a:pt x="20135" y="89059"/>
                        </a:cubicBezTo>
                        <a:cubicBezTo>
                          <a:pt x="18897" y="89154"/>
                          <a:pt x="20230" y="92202"/>
                          <a:pt x="20516" y="94393"/>
                        </a:cubicBezTo>
                        <a:cubicBezTo>
                          <a:pt x="20611" y="95345"/>
                          <a:pt x="21278" y="102679"/>
                          <a:pt x="21088" y="102108"/>
                        </a:cubicBezTo>
                        <a:cubicBezTo>
                          <a:pt x="21373" y="102679"/>
                          <a:pt x="20897" y="100775"/>
                          <a:pt x="21469" y="101822"/>
                        </a:cubicBezTo>
                        <a:cubicBezTo>
                          <a:pt x="21754" y="102394"/>
                          <a:pt x="21850" y="103632"/>
                          <a:pt x="21945" y="104299"/>
                        </a:cubicBezTo>
                        <a:cubicBezTo>
                          <a:pt x="22135" y="105442"/>
                          <a:pt x="22421" y="107442"/>
                          <a:pt x="22231" y="108299"/>
                        </a:cubicBezTo>
                        <a:cubicBezTo>
                          <a:pt x="22040" y="109156"/>
                          <a:pt x="21659" y="108966"/>
                          <a:pt x="22231" y="110776"/>
                        </a:cubicBezTo>
                        <a:cubicBezTo>
                          <a:pt x="22612" y="112014"/>
                          <a:pt x="23183" y="112109"/>
                          <a:pt x="23374" y="113062"/>
                        </a:cubicBezTo>
                        <a:cubicBezTo>
                          <a:pt x="23850" y="114681"/>
                          <a:pt x="23659" y="117348"/>
                          <a:pt x="23755" y="118777"/>
                        </a:cubicBezTo>
                        <a:cubicBezTo>
                          <a:pt x="23850" y="120491"/>
                          <a:pt x="24040" y="122396"/>
                          <a:pt x="24421" y="124301"/>
                        </a:cubicBezTo>
                        <a:cubicBezTo>
                          <a:pt x="24802" y="126206"/>
                          <a:pt x="25183" y="128016"/>
                          <a:pt x="25755" y="129635"/>
                        </a:cubicBezTo>
                        <a:cubicBezTo>
                          <a:pt x="26041" y="130397"/>
                          <a:pt x="26898" y="131921"/>
                          <a:pt x="27088" y="132683"/>
                        </a:cubicBezTo>
                        <a:cubicBezTo>
                          <a:pt x="26993" y="132493"/>
                          <a:pt x="26136" y="131826"/>
                          <a:pt x="26041" y="132017"/>
                        </a:cubicBezTo>
                        <a:cubicBezTo>
                          <a:pt x="25850" y="132493"/>
                          <a:pt x="26707" y="135826"/>
                          <a:pt x="26898" y="136493"/>
                        </a:cubicBezTo>
                        <a:cubicBezTo>
                          <a:pt x="27279" y="137731"/>
                          <a:pt x="27565" y="136970"/>
                          <a:pt x="27946" y="138589"/>
                        </a:cubicBezTo>
                        <a:cubicBezTo>
                          <a:pt x="28231" y="139827"/>
                          <a:pt x="28517" y="141160"/>
                          <a:pt x="28612" y="142399"/>
                        </a:cubicBezTo>
                        <a:cubicBezTo>
                          <a:pt x="28993" y="145923"/>
                          <a:pt x="28231" y="146113"/>
                          <a:pt x="29660" y="149638"/>
                        </a:cubicBezTo>
                        <a:cubicBezTo>
                          <a:pt x="30422" y="151067"/>
                          <a:pt x="30898" y="152591"/>
                          <a:pt x="31375" y="154591"/>
                        </a:cubicBezTo>
                        <a:cubicBezTo>
                          <a:pt x="31565" y="155448"/>
                          <a:pt x="32518" y="155638"/>
                          <a:pt x="32994" y="157543"/>
                        </a:cubicBezTo>
                        <a:cubicBezTo>
                          <a:pt x="32708" y="157734"/>
                          <a:pt x="31470" y="156686"/>
                          <a:pt x="32232" y="158687"/>
                        </a:cubicBezTo>
                        <a:cubicBezTo>
                          <a:pt x="32708" y="159925"/>
                          <a:pt x="33470" y="160687"/>
                          <a:pt x="34042" y="161639"/>
                        </a:cubicBezTo>
                        <a:cubicBezTo>
                          <a:pt x="32613" y="159258"/>
                          <a:pt x="34518" y="165068"/>
                          <a:pt x="34804" y="166116"/>
                        </a:cubicBezTo>
                        <a:cubicBezTo>
                          <a:pt x="35185" y="168021"/>
                          <a:pt x="34042" y="166402"/>
                          <a:pt x="34708" y="168688"/>
                        </a:cubicBezTo>
                        <a:cubicBezTo>
                          <a:pt x="35470" y="170879"/>
                          <a:pt x="37471" y="170402"/>
                          <a:pt x="36518" y="167640"/>
                        </a:cubicBezTo>
                        <a:lnTo>
                          <a:pt x="37090" y="169545"/>
                        </a:lnTo>
                        <a:cubicBezTo>
                          <a:pt x="37756" y="171450"/>
                          <a:pt x="39376" y="173450"/>
                          <a:pt x="38614" y="170783"/>
                        </a:cubicBezTo>
                        <a:close/>
                        <a:moveTo>
                          <a:pt x="100621" y="262985"/>
                        </a:moveTo>
                        <a:cubicBezTo>
                          <a:pt x="99478" y="261556"/>
                          <a:pt x="98716" y="260985"/>
                          <a:pt x="98145" y="261652"/>
                        </a:cubicBezTo>
                        <a:lnTo>
                          <a:pt x="99193" y="262509"/>
                        </a:lnTo>
                        <a:cubicBezTo>
                          <a:pt x="99669" y="262700"/>
                          <a:pt x="100145" y="262890"/>
                          <a:pt x="100621" y="262985"/>
                        </a:cubicBezTo>
                        <a:close/>
                        <a:moveTo>
                          <a:pt x="249497" y="343567"/>
                        </a:moveTo>
                        <a:cubicBezTo>
                          <a:pt x="247306" y="341281"/>
                          <a:pt x="246163" y="342138"/>
                          <a:pt x="248069" y="343281"/>
                        </a:cubicBezTo>
                        <a:lnTo>
                          <a:pt x="249497" y="343567"/>
                        </a:lnTo>
                        <a:close/>
                        <a:moveTo>
                          <a:pt x="43662" y="189357"/>
                        </a:moveTo>
                        <a:cubicBezTo>
                          <a:pt x="42900" y="187452"/>
                          <a:pt x="43757" y="187452"/>
                          <a:pt x="44424" y="189071"/>
                        </a:cubicBezTo>
                        <a:cubicBezTo>
                          <a:pt x="44519" y="190119"/>
                          <a:pt x="44614" y="191548"/>
                          <a:pt x="43662" y="189357"/>
                        </a:cubicBezTo>
                        <a:close/>
                        <a:moveTo>
                          <a:pt x="69094" y="234125"/>
                        </a:moveTo>
                        <a:cubicBezTo>
                          <a:pt x="68713" y="234410"/>
                          <a:pt x="67474" y="233363"/>
                          <a:pt x="66998" y="232124"/>
                        </a:cubicBezTo>
                        <a:cubicBezTo>
                          <a:pt x="66427" y="230505"/>
                          <a:pt x="67189" y="229552"/>
                          <a:pt x="68903" y="232505"/>
                        </a:cubicBezTo>
                        <a:cubicBezTo>
                          <a:pt x="69189" y="233267"/>
                          <a:pt x="69284" y="233934"/>
                          <a:pt x="69094" y="234125"/>
                        </a:cubicBezTo>
                        <a:close/>
                        <a:moveTo>
                          <a:pt x="133102" y="284226"/>
                        </a:moveTo>
                        <a:lnTo>
                          <a:pt x="133769" y="283178"/>
                        </a:lnTo>
                        <a:cubicBezTo>
                          <a:pt x="134626" y="284035"/>
                          <a:pt x="135388" y="285464"/>
                          <a:pt x="133102" y="284226"/>
                        </a:cubicBezTo>
                        <a:close/>
                        <a:moveTo>
                          <a:pt x="171202" y="304419"/>
                        </a:moveTo>
                        <a:cubicBezTo>
                          <a:pt x="169392" y="303467"/>
                          <a:pt x="170059" y="302895"/>
                          <a:pt x="171583" y="303657"/>
                        </a:cubicBezTo>
                        <a:cubicBezTo>
                          <a:pt x="172249" y="304419"/>
                          <a:pt x="173297" y="305371"/>
                          <a:pt x="171202" y="304419"/>
                        </a:cubicBezTo>
                        <a:close/>
                        <a:moveTo>
                          <a:pt x="187108" y="312896"/>
                        </a:moveTo>
                        <a:cubicBezTo>
                          <a:pt x="185299" y="311944"/>
                          <a:pt x="185965" y="311372"/>
                          <a:pt x="187489" y="312134"/>
                        </a:cubicBezTo>
                        <a:cubicBezTo>
                          <a:pt x="190442" y="313658"/>
                          <a:pt x="190156" y="314420"/>
                          <a:pt x="187108" y="312896"/>
                        </a:cubicBezTo>
                        <a:close/>
                        <a:moveTo>
                          <a:pt x="352558" y="500253"/>
                        </a:moveTo>
                        <a:cubicBezTo>
                          <a:pt x="352558" y="502063"/>
                          <a:pt x="355701" y="503110"/>
                          <a:pt x="355796" y="500348"/>
                        </a:cubicBezTo>
                        <a:cubicBezTo>
                          <a:pt x="355891" y="499396"/>
                          <a:pt x="355987" y="495491"/>
                          <a:pt x="355701" y="495014"/>
                        </a:cubicBezTo>
                        <a:cubicBezTo>
                          <a:pt x="355034" y="493967"/>
                          <a:pt x="354463" y="494062"/>
                          <a:pt x="354939" y="490728"/>
                        </a:cubicBezTo>
                        <a:cubicBezTo>
                          <a:pt x="355129" y="487871"/>
                          <a:pt x="354939" y="484822"/>
                          <a:pt x="354653" y="481870"/>
                        </a:cubicBezTo>
                        <a:cubicBezTo>
                          <a:pt x="354463" y="480060"/>
                          <a:pt x="353415" y="478726"/>
                          <a:pt x="353415" y="477298"/>
                        </a:cubicBezTo>
                        <a:cubicBezTo>
                          <a:pt x="353415" y="474917"/>
                          <a:pt x="354463" y="474631"/>
                          <a:pt x="354272" y="471773"/>
                        </a:cubicBezTo>
                        <a:cubicBezTo>
                          <a:pt x="354177" y="470154"/>
                          <a:pt x="353415" y="471488"/>
                          <a:pt x="353224" y="471392"/>
                        </a:cubicBezTo>
                        <a:cubicBezTo>
                          <a:pt x="353034" y="469963"/>
                          <a:pt x="353987" y="469201"/>
                          <a:pt x="353415" y="467773"/>
                        </a:cubicBezTo>
                        <a:cubicBezTo>
                          <a:pt x="353224" y="467392"/>
                          <a:pt x="351129" y="467201"/>
                          <a:pt x="351415" y="464820"/>
                        </a:cubicBezTo>
                        <a:cubicBezTo>
                          <a:pt x="351510" y="463772"/>
                          <a:pt x="352272" y="464725"/>
                          <a:pt x="352081" y="462725"/>
                        </a:cubicBezTo>
                        <a:cubicBezTo>
                          <a:pt x="351986" y="461963"/>
                          <a:pt x="351700" y="460438"/>
                          <a:pt x="351415" y="459676"/>
                        </a:cubicBezTo>
                        <a:cubicBezTo>
                          <a:pt x="350653" y="457581"/>
                          <a:pt x="350367" y="460534"/>
                          <a:pt x="349510" y="456533"/>
                        </a:cubicBezTo>
                        <a:cubicBezTo>
                          <a:pt x="349986" y="456629"/>
                          <a:pt x="350367" y="456152"/>
                          <a:pt x="350462" y="454914"/>
                        </a:cubicBezTo>
                        <a:cubicBezTo>
                          <a:pt x="350462" y="453295"/>
                          <a:pt x="349891" y="450723"/>
                          <a:pt x="349129" y="450913"/>
                        </a:cubicBezTo>
                        <a:cubicBezTo>
                          <a:pt x="350176" y="450628"/>
                          <a:pt x="349319" y="448532"/>
                          <a:pt x="348176" y="446818"/>
                        </a:cubicBezTo>
                        <a:cubicBezTo>
                          <a:pt x="348557" y="446722"/>
                          <a:pt x="347890" y="444437"/>
                          <a:pt x="347033" y="442150"/>
                        </a:cubicBezTo>
                        <a:cubicBezTo>
                          <a:pt x="345986" y="439960"/>
                          <a:pt x="344938" y="437483"/>
                          <a:pt x="344652" y="437007"/>
                        </a:cubicBezTo>
                        <a:cubicBezTo>
                          <a:pt x="346176" y="441008"/>
                          <a:pt x="345033" y="440817"/>
                          <a:pt x="343795" y="436817"/>
                        </a:cubicBezTo>
                        <a:cubicBezTo>
                          <a:pt x="343033" y="434054"/>
                          <a:pt x="341890" y="431387"/>
                          <a:pt x="340556" y="428720"/>
                        </a:cubicBezTo>
                        <a:cubicBezTo>
                          <a:pt x="339794" y="429006"/>
                          <a:pt x="342747" y="435769"/>
                          <a:pt x="343223" y="438055"/>
                        </a:cubicBezTo>
                        <a:cubicBezTo>
                          <a:pt x="342366" y="435959"/>
                          <a:pt x="341604" y="433864"/>
                          <a:pt x="340651" y="431863"/>
                        </a:cubicBezTo>
                        <a:cubicBezTo>
                          <a:pt x="340080" y="430530"/>
                          <a:pt x="339128" y="428339"/>
                          <a:pt x="339223" y="427577"/>
                        </a:cubicBezTo>
                        <a:cubicBezTo>
                          <a:pt x="339318" y="426815"/>
                          <a:pt x="340270" y="428149"/>
                          <a:pt x="339699" y="426339"/>
                        </a:cubicBezTo>
                        <a:cubicBezTo>
                          <a:pt x="338651" y="422624"/>
                          <a:pt x="337032" y="422243"/>
                          <a:pt x="335222" y="419195"/>
                        </a:cubicBezTo>
                        <a:cubicBezTo>
                          <a:pt x="333603" y="416528"/>
                          <a:pt x="333031" y="414528"/>
                          <a:pt x="332365" y="412528"/>
                        </a:cubicBezTo>
                        <a:cubicBezTo>
                          <a:pt x="331888" y="412813"/>
                          <a:pt x="329983" y="411194"/>
                          <a:pt x="328936" y="410146"/>
                        </a:cubicBezTo>
                        <a:cubicBezTo>
                          <a:pt x="327316" y="408432"/>
                          <a:pt x="328745" y="408813"/>
                          <a:pt x="328269" y="408242"/>
                        </a:cubicBezTo>
                        <a:cubicBezTo>
                          <a:pt x="327412" y="407003"/>
                          <a:pt x="327031" y="407575"/>
                          <a:pt x="326840" y="407765"/>
                        </a:cubicBezTo>
                        <a:cubicBezTo>
                          <a:pt x="327031" y="407575"/>
                          <a:pt x="328364" y="407956"/>
                          <a:pt x="328079" y="407194"/>
                        </a:cubicBezTo>
                        <a:cubicBezTo>
                          <a:pt x="327602" y="405860"/>
                          <a:pt x="325602" y="403670"/>
                          <a:pt x="324649" y="402622"/>
                        </a:cubicBezTo>
                        <a:cubicBezTo>
                          <a:pt x="323602" y="401384"/>
                          <a:pt x="321697" y="399193"/>
                          <a:pt x="320744" y="398717"/>
                        </a:cubicBezTo>
                        <a:cubicBezTo>
                          <a:pt x="320078" y="398431"/>
                          <a:pt x="319982" y="398431"/>
                          <a:pt x="319030" y="397288"/>
                        </a:cubicBezTo>
                        <a:cubicBezTo>
                          <a:pt x="318458" y="396621"/>
                          <a:pt x="318077" y="395954"/>
                          <a:pt x="318077" y="395573"/>
                        </a:cubicBezTo>
                        <a:cubicBezTo>
                          <a:pt x="318077" y="395097"/>
                          <a:pt x="317791" y="394906"/>
                          <a:pt x="317029" y="394049"/>
                        </a:cubicBezTo>
                        <a:cubicBezTo>
                          <a:pt x="315887" y="392811"/>
                          <a:pt x="314553" y="392049"/>
                          <a:pt x="313315" y="390811"/>
                        </a:cubicBezTo>
                        <a:cubicBezTo>
                          <a:pt x="312076" y="389668"/>
                          <a:pt x="310743" y="388430"/>
                          <a:pt x="309600" y="387191"/>
                        </a:cubicBezTo>
                        <a:cubicBezTo>
                          <a:pt x="308838" y="386429"/>
                          <a:pt x="308076" y="385000"/>
                          <a:pt x="307600" y="384524"/>
                        </a:cubicBezTo>
                        <a:cubicBezTo>
                          <a:pt x="307314" y="384238"/>
                          <a:pt x="307504" y="384905"/>
                          <a:pt x="307219" y="384524"/>
                        </a:cubicBezTo>
                        <a:lnTo>
                          <a:pt x="306171" y="383572"/>
                        </a:lnTo>
                        <a:cubicBezTo>
                          <a:pt x="304552" y="382048"/>
                          <a:pt x="302837" y="380524"/>
                          <a:pt x="301123" y="379095"/>
                        </a:cubicBezTo>
                        <a:cubicBezTo>
                          <a:pt x="299408" y="377571"/>
                          <a:pt x="295979" y="374333"/>
                          <a:pt x="295312" y="375095"/>
                        </a:cubicBezTo>
                        <a:cubicBezTo>
                          <a:pt x="295789" y="374523"/>
                          <a:pt x="292169" y="371570"/>
                          <a:pt x="290645" y="370427"/>
                        </a:cubicBezTo>
                        <a:cubicBezTo>
                          <a:pt x="288645" y="368808"/>
                          <a:pt x="287978" y="369094"/>
                          <a:pt x="286073" y="367570"/>
                        </a:cubicBezTo>
                        <a:cubicBezTo>
                          <a:pt x="285216" y="366903"/>
                          <a:pt x="286169" y="366903"/>
                          <a:pt x="285502" y="366236"/>
                        </a:cubicBezTo>
                        <a:cubicBezTo>
                          <a:pt x="284835" y="365570"/>
                          <a:pt x="283787" y="364808"/>
                          <a:pt x="282930" y="364236"/>
                        </a:cubicBezTo>
                        <a:cubicBezTo>
                          <a:pt x="281787" y="363474"/>
                          <a:pt x="280549" y="362617"/>
                          <a:pt x="279501" y="362236"/>
                        </a:cubicBezTo>
                        <a:cubicBezTo>
                          <a:pt x="278834" y="361950"/>
                          <a:pt x="278929" y="362426"/>
                          <a:pt x="278739" y="362617"/>
                        </a:cubicBezTo>
                        <a:cubicBezTo>
                          <a:pt x="279406" y="361759"/>
                          <a:pt x="276167" y="360617"/>
                          <a:pt x="274929" y="359759"/>
                        </a:cubicBezTo>
                        <a:cubicBezTo>
                          <a:pt x="273405" y="358712"/>
                          <a:pt x="276167" y="358616"/>
                          <a:pt x="273786" y="357283"/>
                        </a:cubicBezTo>
                        <a:cubicBezTo>
                          <a:pt x="270833" y="355663"/>
                          <a:pt x="271309" y="357473"/>
                          <a:pt x="269976" y="357473"/>
                        </a:cubicBezTo>
                        <a:cubicBezTo>
                          <a:pt x="268833" y="357473"/>
                          <a:pt x="267214" y="354616"/>
                          <a:pt x="267404" y="354616"/>
                        </a:cubicBezTo>
                        <a:cubicBezTo>
                          <a:pt x="266737" y="354616"/>
                          <a:pt x="267023" y="354997"/>
                          <a:pt x="265595" y="354139"/>
                        </a:cubicBezTo>
                        <a:cubicBezTo>
                          <a:pt x="265213" y="353949"/>
                          <a:pt x="264070" y="353092"/>
                          <a:pt x="263689" y="352996"/>
                        </a:cubicBezTo>
                        <a:cubicBezTo>
                          <a:pt x="263213" y="352901"/>
                          <a:pt x="263499" y="353377"/>
                          <a:pt x="263023" y="353282"/>
                        </a:cubicBezTo>
                        <a:cubicBezTo>
                          <a:pt x="262451" y="353187"/>
                          <a:pt x="261403" y="352520"/>
                          <a:pt x="260737" y="352044"/>
                        </a:cubicBezTo>
                        <a:cubicBezTo>
                          <a:pt x="261118" y="351663"/>
                          <a:pt x="261022" y="351282"/>
                          <a:pt x="259308" y="350425"/>
                        </a:cubicBezTo>
                        <a:cubicBezTo>
                          <a:pt x="256927" y="349282"/>
                          <a:pt x="256355" y="349187"/>
                          <a:pt x="256546" y="348329"/>
                        </a:cubicBezTo>
                        <a:cubicBezTo>
                          <a:pt x="256641" y="348043"/>
                          <a:pt x="253593" y="346234"/>
                          <a:pt x="253117" y="346234"/>
                        </a:cubicBezTo>
                        <a:cubicBezTo>
                          <a:pt x="252450" y="346234"/>
                          <a:pt x="253403" y="346900"/>
                          <a:pt x="251974" y="346234"/>
                        </a:cubicBezTo>
                        <a:cubicBezTo>
                          <a:pt x="250354" y="345376"/>
                          <a:pt x="248640" y="344424"/>
                          <a:pt x="247211" y="343471"/>
                        </a:cubicBezTo>
                        <a:cubicBezTo>
                          <a:pt x="245592" y="342424"/>
                          <a:pt x="245592" y="341947"/>
                          <a:pt x="244354" y="340995"/>
                        </a:cubicBezTo>
                        <a:cubicBezTo>
                          <a:pt x="243211" y="340138"/>
                          <a:pt x="241115" y="338900"/>
                          <a:pt x="239877" y="338614"/>
                        </a:cubicBezTo>
                        <a:cubicBezTo>
                          <a:pt x="238162" y="338233"/>
                          <a:pt x="235114" y="335566"/>
                          <a:pt x="235400" y="335661"/>
                        </a:cubicBezTo>
                        <a:cubicBezTo>
                          <a:pt x="233305" y="335185"/>
                          <a:pt x="236734" y="337852"/>
                          <a:pt x="236543" y="338138"/>
                        </a:cubicBezTo>
                        <a:cubicBezTo>
                          <a:pt x="236543" y="338233"/>
                          <a:pt x="234448" y="337185"/>
                          <a:pt x="234448" y="336899"/>
                        </a:cubicBezTo>
                        <a:cubicBezTo>
                          <a:pt x="234543" y="336423"/>
                          <a:pt x="232257" y="335471"/>
                          <a:pt x="231114" y="334994"/>
                        </a:cubicBezTo>
                        <a:cubicBezTo>
                          <a:pt x="228637" y="334137"/>
                          <a:pt x="230066" y="333946"/>
                          <a:pt x="229019" y="332899"/>
                        </a:cubicBezTo>
                        <a:cubicBezTo>
                          <a:pt x="228352" y="332137"/>
                          <a:pt x="227780" y="332518"/>
                          <a:pt x="227399" y="332422"/>
                        </a:cubicBezTo>
                        <a:cubicBezTo>
                          <a:pt x="227209" y="332804"/>
                          <a:pt x="225494" y="331946"/>
                          <a:pt x="224637" y="331470"/>
                        </a:cubicBezTo>
                        <a:cubicBezTo>
                          <a:pt x="222256" y="330232"/>
                          <a:pt x="221970" y="329755"/>
                          <a:pt x="219589" y="329279"/>
                        </a:cubicBezTo>
                        <a:cubicBezTo>
                          <a:pt x="219398" y="329184"/>
                          <a:pt x="217684" y="328708"/>
                          <a:pt x="217493" y="328517"/>
                        </a:cubicBezTo>
                        <a:cubicBezTo>
                          <a:pt x="216922" y="327946"/>
                          <a:pt x="220351" y="328613"/>
                          <a:pt x="217970" y="327184"/>
                        </a:cubicBezTo>
                        <a:cubicBezTo>
                          <a:pt x="215683" y="325755"/>
                          <a:pt x="212826" y="324517"/>
                          <a:pt x="210349" y="323183"/>
                        </a:cubicBezTo>
                        <a:cubicBezTo>
                          <a:pt x="210635" y="323279"/>
                          <a:pt x="212540" y="324231"/>
                          <a:pt x="212159" y="324517"/>
                        </a:cubicBezTo>
                        <a:cubicBezTo>
                          <a:pt x="211969" y="324612"/>
                          <a:pt x="208254" y="322517"/>
                          <a:pt x="208063" y="322897"/>
                        </a:cubicBezTo>
                        <a:cubicBezTo>
                          <a:pt x="208159" y="322707"/>
                          <a:pt x="210921" y="324802"/>
                          <a:pt x="210254" y="324517"/>
                        </a:cubicBezTo>
                        <a:cubicBezTo>
                          <a:pt x="208445" y="323850"/>
                          <a:pt x="205492" y="323279"/>
                          <a:pt x="205968" y="322421"/>
                        </a:cubicBezTo>
                        <a:cubicBezTo>
                          <a:pt x="206539" y="322421"/>
                          <a:pt x="207492" y="322421"/>
                          <a:pt x="206158" y="321659"/>
                        </a:cubicBezTo>
                        <a:cubicBezTo>
                          <a:pt x="204158" y="320516"/>
                          <a:pt x="201301" y="318992"/>
                          <a:pt x="199205" y="318135"/>
                        </a:cubicBezTo>
                        <a:cubicBezTo>
                          <a:pt x="197586" y="317468"/>
                          <a:pt x="198729" y="318802"/>
                          <a:pt x="198348" y="319088"/>
                        </a:cubicBezTo>
                        <a:cubicBezTo>
                          <a:pt x="197205" y="318516"/>
                          <a:pt x="193586" y="316230"/>
                          <a:pt x="193204" y="315659"/>
                        </a:cubicBezTo>
                        <a:cubicBezTo>
                          <a:pt x="192823" y="315087"/>
                          <a:pt x="196157" y="316611"/>
                          <a:pt x="196633" y="316801"/>
                        </a:cubicBezTo>
                        <a:cubicBezTo>
                          <a:pt x="195109" y="316039"/>
                          <a:pt x="191966" y="314706"/>
                          <a:pt x="190919" y="313754"/>
                        </a:cubicBezTo>
                        <a:cubicBezTo>
                          <a:pt x="190156" y="312992"/>
                          <a:pt x="190919" y="312610"/>
                          <a:pt x="191109" y="312230"/>
                        </a:cubicBezTo>
                        <a:cubicBezTo>
                          <a:pt x="189775" y="312325"/>
                          <a:pt x="188728" y="312515"/>
                          <a:pt x="186823" y="312230"/>
                        </a:cubicBezTo>
                        <a:cubicBezTo>
                          <a:pt x="185870" y="312039"/>
                          <a:pt x="184441" y="311182"/>
                          <a:pt x="183298" y="310705"/>
                        </a:cubicBezTo>
                        <a:cubicBezTo>
                          <a:pt x="182727" y="310515"/>
                          <a:pt x="181489" y="310610"/>
                          <a:pt x="180917" y="309848"/>
                        </a:cubicBezTo>
                        <a:cubicBezTo>
                          <a:pt x="180155" y="308896"/>
                          <a:pt x="182632" y="309467"/>
                          <a:pt x="182251" y="308610"/>
                        </a:cubicBezTo>
                        <a:cubicBezTo>
                          <a:pt x="181870" y="307943"/>
                          <a:pt x="179774" y="307276"/>
                          <a:pt x="179012" y="307181"/>
                        </a:cubicBezTo>
                        <a:cubicBezTo>
                          <a:pt x="178060" y="306991"/>
                          <a:pt x="177869" y="307181"/>
                          <a:pt x="176726" y="306610"/>
                        </a:cubicBezTo>
                        <a:cubicBezTo>
                          <a:pt x="175393" y="306038"/>
                          <a:pt x="174059" y="305371"/>
                          <a:pt x="172821" y="304705"/>
                        </a:cubicBezTo>
                        <a:cubicBezTo>
                          <a:pt x="169773" y="303181"/>
                          <a:pt x="165582" y="300800"/>
                          <a:pt x="162534" y="299656"/>
                        </a:cubicBezTo>
                        <a:cubicBezTo>
                          <a:pt x="161772" y="299371"/>
                          <a:pt x="161391" y="299752"/>
                          <a:pt x="160629" y="299085"/>
                        </a:cubicBezTo>
                        <a:cubicBezTo>
                          <a:pt x="159581" y="298323"/>
                          <a:pt x="159581" y="297751"/>
                          <a:pt x="158533" y="296989"/>
                        </a:cubicBezTo>
                        <a:cubicBezTo>
                          <a:pt x="156247" y="295370"/>
                          <a:pt x="152437" y="293180"/>
                          <a:pt x="149770" y="292227"/>
                        </a:cubicBezTo>
                        <a:cubicBezTo>
                          <a:pt x="149199" y="292037"/>
                          <a:pt x="147961" y="292037"/>
                          <a:pt x="147675" y="291846"/>
                        </a:cubicBezTo>
                        <a:cubicBezTo>
                          <a:pt x="146722" y="291179"/>
                          <a:pt x="148056" y="290989"/>
                          <a:pt x="146532" y="290131"/>
                        </a:cubicBezTo>
                        <a:cubicBezTo>
                          <a:pt x="146532" y="290131"/>
                          <a:pt x="145770" y="290513"/>
                          <a:pt x="144437" y="289846"/>
                        </a:cubicBezTo>
                        <a:cubicBezTo>
                          <a:pt x="143579" y="289370"/>
                          <a:pt x="142531" y="288798"/>
                          <a:pt x="142150" y="288988"/>
                        </a:cubicBezTo>
                        <a:cubicBezTo>
                          <a:pt x="141388" y="289465"/>
                          <a:pt x="140912" y="289179"/>
                          <a:pt x="139007" y="288703"/>
                        </a:cubicBezTo>
                        <a:cubicBezTo>
                          <a:pt x="138626" y="288322"/>
                          <a:pt x="137769" y="286321"/>
                          <a:pt x="138340" y="286702"/>
                        </a:cubicBezTo>
                        <a:cubicBezTo>
                          <a:pt x="138817" y="286988"/>
                          <a:pt x="139769" y="287846"/>
                          <a:pt x="140722" y="288036"/>
                        </a:cubicBezTo>
                        <a:cubicBezTo>
                          <a:pt x="141388" y="288131"/>
                          <a:pt x="140912" y="287750"/>
                          <a:pt x="140341" y="287369"/>
                        </a:cubicBezTo>
                        <a:cubicBezTo>
                          <a:pt x="139293" y="286607"/>
                          <a:pt x="135769" y="285464"/>
                          <a:pt x="135197" y="284417"/>
                        </a:cubicBezTo>
                        <a:cubicBezTo>
                          <a:pt x="134721" y="283655"/>
                          <a:pt x="128434" y="280892"/>
                          <a:pt x="126529" y="279749"/>
                        </a:cubicBezTo>
                        <a:cubicBezTo>
                          <a:pt x="126148" y="280321"/>
                          <a:pt x="127387" y="280988"/>
                          <a:pt x="127101" y="281464"/>
                        </a:cubicBezTo>
                        <a:cubicBezTo>
                          <a:pt x="125767" y="280702"/>
                          <a:pt x="124910" y="279368"/>
                          <a:pt x="124339" y="279083"/>
                        </a:cubicBezTo>
                        <a:cubicBezTo>
                          <a:pt x="123100" y="278511"/>
                          <a:pt x="121957" y="278606"/>
                          <a:pt x="120910" y="278321"/>
                        </a:cubicBezTo>
                        <a:cubicBezTo>
                          <a:pt x="120719" y="277559"/>
                          <a:pt x="115480" y="271463"/>
                          <a:pt x="114719" y="272605"/>
                        </a:cubicBezTo>
                        <a:cubicBezTo>
                          <a:pt x="115480" y="273177"/>
                          <a:pt x="115766" y="273177"/>
                          <a:pt x="116147" y="273272"/>
                        </a:cubicBezTo>
                        <a:cubicBezTo>
                          <a:pt x="116814" y="273558"/>
                          <a:pt x="115385" y="273748"/>
                          <a:pt x="115099" y="273748"/>
                        </a:cubicBezTo>
                        <a:cubicBezTo>
                          <a:pt x="114433" y="273653"/>
                          <a:pt x="113385" y="273082"/>
                          <a:pt x="112528" y="272510"/>
                        </a:cubicBezTo>
                        <a:cubicBezTo>
                          <a:pt x="110528" y="271081"/>
                          <a:pt x="113385" y="271653"/>
                          <a:pt x="111099" y="270034"/>
                        </a:cubicBezTo>
                        <a:cubicBezTo>
                          <a:pt x="110051" y="269272"/>
                          <a:pt x="108432" y="268224"/>
                          <a:pt x="107384" y="267652"/>
                        </a:cubicBezTo>
                        <a:cubicBezTo>
                          <a:pt x="105955" y="266891"/>
                          <a:pt x="106622" y="268034"/>
                          <a:pt x="104717" y="266891"/>
                        </a:cubicBezTo>
                        <a:cubicBezTo>
                          <a:pt x="103479" y="266129"/>
                          <a:pt x="102622" y="265652"/>
                          <a:pt x="102907" y="265271"/>
                        </a:cubicBezTo>
                        <a:cubicBezTo>
                          <a:pt x="103098" y="265271"/>
                          <a:pt x="103955" y="265462"/>
                          <a:pt x="103955" y="265271"/>
                        </a:cubicBezTo>
                        <a:cubicBezTo>
                          <a:pt x="103860" y="264985"/>
                          <a:pt x="97573" y="263080"/>
                          <a:pt x="97192" y="261842"/>
                        </a:cubicBezTo>
                        <a:cubicBezTo>
                          <a:pt x="96812" y="260985"/>
                          <a:pt x="97669" y="260985"/>
                          <a:pt x="95669" y="259366"/>
                        </a:cubicBezTo>
                        <a:cubicBezTo>
                          <a:pt x="95192" y="258985"/>
                          <a:pt x="93097" y="257461"/>
                          <a:pt x="92620" y="257270"/>
                        </a:cubicBezTo>
                        <a:cubicBezTo>
                          <a:pt x="93001" y="257461"/>
                          <a:pt x="96145" y="261461"/>
                          <a:pt x="94335" y="259937"/>
                        </a:cubicBezTo>
                        <a:cubicBezTo>
                          <a:pt x="92906" y="258699"/>
                          <a:pt x="91668" y="257556"/>
                          <a:pt x="90144" y="256318"/>
                        </a:cubicBezTo>
                        <a:lnTo>
                          <a:pt x="87763" y="254508"/>
                        </a:lnTo>
                        <a:cubicBezTo>
                          <a:pt x="87287" y="254032"/>
                          <a:pt x="87096" y="253841"/>
                          <a:pt x="86905" y="253937"/>
                        </a:cubicBezTo>
                        <a:cubicBezTo>
                          <a:pt x="86239" y="253460"/>
                          <a:pt x="88048" y="253746"/>
                          <a:pt x="88048" y="253555"/>
                        </a:cubicBezTo>
                        <a:cubicBezTo>
                          <a:pt x="88048" y="252984"/>
                          <a:pt x="86524" y="252031"/>
                          <a:pt x="86144" y="251936"/>
                        </a:cubicBezTo>
                        <a:cubicBezTo>
                          <a:pt x="85667" y="251746"/>
                          <a:pt x="84524" y="251365"/>
                          <a:pt x="83857" y="250412"/>
                        </a:cubicBezTo>
                        <a:cubicBezTo>
                          <a:pt x="83286" y="249555"/>
                          <a:pt x="84143" y="249746"/>
                          <a:pt x="84048" y="249269"/>
                        </a:cubicBezTo>
                        <a:cubicBezTo>
                          <a:pt x="84238" y="250031"/>
                          <a:pt x="80905" y="247650"/>
                          <a:pt x="80143" y="246983"/>
                        </a:cubicBezTo>
                        <a:cubicBezTo>
                          <a:pt x="79381" y="246317"/>
                          <a:pt x="78333" y="245459"/>
                          <a:pt x="77762" y="244602"/>
                        </a:cubicBezTo>
                        <a:cubicBezTo>
                          <a:pt x="77190" y="243840"/>
                          <a:pt x="77762" y="244030"/>
                          <a:pt x="77095" y="243268"/>
                        </a:cubicBezTo>
                        <a:cubicBezTo>
                          <a:pt x="76523" y="242602"/>
                          <a:pt x="74428" y="239554"/>
                          <a:pt x="74047" y="239744"/>
                        </a:cubicBezTo>
                        <a:cubicBezTo>
                          <a:pt x="73666" y="239935"/>
                          <a:pt x="73380" y="239839"/>
                          <a:pt x="72523" y="238696"/>
                        </a:cubicBezTo>
                        <a:cubicBezTo>
                          <a:pt x="72523" y="238696"/>
                          <a:pt x="71189" y="237077"/>
                          <a:pt x="71284" y="237077"/>
                        </a:cubicBezTo>
                        <a:cubicBezTo>
                          <a:pt x="71380" y="236982"/>
                          <a:pt x="74523" y="239363"/>
                          <a:pt x="73094" y="237268"/>
                        </a:cubicBezTo>
                        <a:cubicBezTo>
                          <a:pt x="71951" y="235553"/>
                          <a:pt x="70713" y="235363"/>
                          <a:pt x="69761" y="233553"/>
                        </a:cubicBezTo>
                        <a:cubicBezTo>
                          <a:pt x="68713" y="231362"/>
                          <a:pt x="67189" y="230600"/>
                          <a:pt x="65950" y="229076"/>
                        </a:cubicBezTo>
                        <a:cubicBezTo>
                          <a:pt x="64903" y="227933"/>
                          <a:pt x="65284" y="228124"/>
                          <a:pt x="64903" y="227362"/>
                        </a:cubicBezTo>
                        <a:cubicBezTo>
                          <a:pt x="64617" y="226790"/>
                          <a:pt x="63760" y="225838"/>
                          <a:pt x="63379" y="225266"/>
                        </a:cubicBezTo>
                        <a:cubicBezTo>
                          <a:pt x="62712" y="224885"/>
                          <a:pt x="60712" y="222980"/>
                          <a:pt x="60997" y="221933"/>
                        </a:cubicBezTo>
                        <a:cubicBezTo>
                          <a:pt x="61093" y="221647"/>
                          <a:pt x="61759" y="219932"/>
                          <a:pt x="60331" y="219170"/>
                        </a:cubicBezTo>
                        <a:cubicBezTo>
                          <a:pt x="59664" y="218789"/>
                          <a:pt x="59473" y="219075"/>
                          <a:pt x="58521" y="217456"/>
                        </a:cubicBezTo>
                        <a:cubicBezTo>
                          <a:pt x="58045" y="216598"/>
                          <a:pt x="58711" y="216979"/>
                          <a:pt x="58711" y="216503"/>
                        </a:cubicBezTo>
                        <a:cubicBezTo>
                          <a:pt x="58616" y="215932"/>
                          <a:pt x="58045" y="214884"/>
                          <a:pt x="57664" y="214217"/>
                        </a:cubicBezTo>
                        <a:lnTo>
                          <a:pt x="56902" y="214598"/>
                        </a:lnTo>
                        <a:cubicBezTo>
                          <a:pt x="57092" y="215265"/>
                          <a:pt x="57473" y="216313"/>
                          <a:pt x="57378" y="216598"/>
                        </a:cubicBezTo>
                        <a:cubicBezTo>
                          <a:pt x="57187" y="217265"/>
                          <a:pt x="55759" y="214122"/>
                          <a:pt x="55568" y="213741"/>
                        </a:cubicBezTo>
                        <a:cubicBezTo>
                          <a:pt x="54520" y="211646"/>
                          <a:pt x="55473" y="212503"/>
                          <a:pt x="54806" y="210598"/>
                        </a:cubicBezTo>
                        <a:cubicBezTo>
                          <a:pt x="54711" y="210217"/>
                          <a:pt x="53758" y="207359"/>
                          <a:pt x="53473" y="207169"/>
                        </a:cubicBezTo>
                        <a:cubicBezTo>
                          <a:pt x="52806" y="206597"/>
                          <a:pt x="52996" y="207550"/>
                          <a:pt x="52044" y="205740"/>
                        </a:cubicBezTo>
                        <a:cubicBezTo>
                          <a:pt x="51568" y="204883"/>
                          <a:pt x="51187" y="203835"/>
                          <a:pt x="50806" y="203549"/>
                        </a:cubicBezTo>
                        <a:cubicBezTo>
                          <a:pt x="49663" y="202883"/>
                          <a:pt x="47567" y="196787"/>
                          <a:pt x="46900" y="195263"/>
                        </a:cubicBezTo>
                        <a:cubicBezTo>
                          <a:pt x="46329" y="193643"/>
                          <a:pt x="46615" y="193929"/>
                          <a:pt x="46710" y="193262"/>
                        </a:cubicBezTo>
                        <a:cubicBezTo>
                          <a:pt x="46805" y="192596"/>
                          <a:pt x="45757" y="190309"/>
                          <a:pt x="45376" y="189452"/>
                        </a:cubicBezTo>
                        <a:cubicBezTo>
                          <a:pt x="45091" y="188214"/>
                          <a:pt x="44424" y="186214"/>
                          <a:pt x="43662" y="185738"/>
                        </a:cubicBezTo>
                        <a:cubicBezTo>
                          <a:pt x="43186" y="185452"/>
                          <a:pt x="42995" y="184595"/>
                          <a:pt x="42614" y="183451"/>
                        </a:cubicBezTo>
                        <a:cubicBezTo>
                          <a:pt x="42328" y="182689"/>
                          <a:pt x="42043" y="182689"/>
                          <a:pt x="41662" y="181642"/>
                        </a:cubicBezTo>
                        <a:cubicBezTo>
                          <a:pt x="40995" y="180022"/>
                          <a:pt x="40900" y="178975"/>
                          <a:pt x="40328" y="177355"/>
                        </a:cubicBezTo>
                        <a:cubicBezTo>
                          <a:pt x="39757" y="175641"/>
                          <a:pt x="36804" y="171926"/>
                          <a:pt x="36994" y="173450"/>
                        </a:cubicBezTo>
                        <a:cubicBezTo>
                          <a:pt x="36994" y="173355"/>
                          <a:pt x="37661" y="175165"/>
                          <a:pt x="37756" y="175450"/>
                        </a:cubicBezTo>
                        <a:cubicBezTo>
                          <a:pt x="38042" y="176498"/>
                          <a:pt x="38328" y="177546"/>
                          <a:pt x="38328" y="178403"/>
                        </a:cubicBezTo>
                        <a:cubicBezTo>
                          <a:pt x="38804" y="180784"/>
                          <a:pt x="39376" y="183261"/>
                          <a:pt x="40328" y="185738"/>
                        </a:cubicBezTo>
                        <a:cubicBezTo>
                          <a:pt x="40995" y="187452"/>
                          <a:pt x="41281" y="185452"/>
                          <a:pt x="42328" y="187642"/>
                        </a:cubicBezTo>
                        <a:cubicBezTo>
                          <a:pt x="42995" y="189071"/>
                          <a:pt x="43281" y="190214"/>
                          <a:pt x="43471" y="191452"/>
                        </a:cubicBezTo>
                        <a:cubicBezTo>
                          <a:pt x="43090" y="191548"/>
                          <a:pt x="43186" y="191738"/>
                          <a:pt x="43567" y="192881"/>
                        </a:cubicBezTo>
                        <a:cubicBezTo>
                          <a:pt x="44329" y="194881"/>
                          <a:pt x="43948" y="193738"/>
                          <a:pt x="44710" y="194120"/>
                        </a:cubicBezTo>
                        <a:cubicBezTo>
                          <a:pt x="44995" y="194310"/>
                          <a:pt x="45757" y="195643"/>
                          <a:pt x="45853" y="196310"/>
                        </a:cubicBezTo>
                        <a:cubicBezTo>
                          <a:pt x="46043" y="197834"/>
                          <a:pt x="44329" y="195643"/>
                          <a:pt x="45472" y="198596"/>
                        </a:cubicBezTo>
                        <a:cubicBezTo>
                          <a:pt x="45853" y="199644"/>
                          <a:pt x="47281" y="201930"/>
                          <a:pt x="47662" y="201739"/>
                        </a:cubicBezTo>
                        <a:cubicBezTo>
                          <a:pt x="47948" y="202406"/>
                          <a:pt x="48329" y="203073"/>
                          <a:pt x="48615" y="203740"/>
                        </a:cubicBezTo>
                        <a:cubicBezTo>
                          <a:pt x="48996" y="204406"/>
                          <a:pt x="52330" y="209455"/>
                          <a:pt x="52330" y="209836"/>
                        </a:cubicBezTo>
                        <a:cubicBezTo>
                          <a:pt x="52520" y="210979"/>
                          <a:pt x="49948" y="207645"/>
                          <a:pt x="49758" y="207740"/>
                        </a:cubicBezTo>
                        <a:cubicBezTo>
                          <a:pt x="50044" y="207645"/>
                          <a:pt x="53663" y="214122"/>
                          <a:pt x="54235" y="214789"/>
                        </a:cubicBezTo>
                        <a:cubicBezTo>
                          <a:pt x="55187" y="215837"/>
                          <a:pt x="55378" y="216789"/>
                          <a:pt x="55759" y="218122"/>
                        </a:cubicBezTo>
                        <a:cubicBezTo>
                          <a:pt x="56330" y="220123"/>
                          <a:pt x="56711" y="219742"/>
                          <a:pt x="57473" y="220885"/>
                        </a:cubicBezTo>
                        <a:cubicBezTo>
                          <a:pt x="58235" y="222218"/>
                          <a:pt x="58521" y="222504"/>
                          <a:pt x="58807" y="223552"/>
                        </a:cubicBezTo>
                        <a:cubicBezTo>
                          <a:pt x="58902" y="223933"/>
                          <a:pt x="59092" y="224314"/>
                          <a:pt x="59378" y="224695"/>
                        </a:cubicBezTo>
                        <a:cubicBezTo>
                          <a:pt x="60045" y="225552"/>
                          <a:pt x="60807" y="225933"/>
                          <a:pt x="60521" y="225076"/>
                        </a:cubicBezTo>
                        <a:cubicBezTo>
                          <a:pt x="60521" y="224600"/>
                          <a:pt x="60902" y="224218"/>
                          <a:pt x="61474" y="225552"/>
                        </a:cubicBezTo>
                        <a:cubicBezTo>
                          <a:pt x="62045" y="226790"/>
                          <a:pt x="61759" y="227267"/>
                          <a:pt x="62426" y="228600"/>
                        </a:cubicBezTo>
                        <a:cubicBezTo>
                          <a:pt x="63093" y="229934"/>
                          <a:pt x="64045" y="231267"/>
                          <a:pt x="64998" y="232124"/>
                        </a:cubicBezTo>
                        <a:cubicBezTo>
                          <a:pt x="65665" y="232981"/>
                          <a:pt x="66331" y="233839"/>
                          <a:pt x="66808" y="234696"/>
                        </a:cubicBezTo>
                        <a:cubicBezTo>
                          <a:pt x="66808" y="234982"/>
                          <a:pt x="66998" y="235363"/>
                          <a:pt x="67284" y="235744"/>
                        </a:cubicBezTo>
                        <a:cubicBezTo>
                          <a:pt x="68427" y="237172"/>
                          <a:pt x="68427" y="236601"/>
                          <a:pt x="69570" y="238030"/>
                        </a:cubicBezTo>
                        <a:cubicBezTo>
                          <a:pt x="70332" y="238982"/>
                          <a:pt x="70618" y="239744"/>
                          <a:pt x="71380" y="240697"/>
                        </a:cubicBezTo>
                        <a:cubicBezTo>
                          <a:pt x="72904" y="242983"/>
                          <a:pt x="75190" y="245554"/>
                          <a:pt x="77285" y="246793"/>
                        </a:cubicBezTo>
                        <a:cubicBezTo>
                          <a:pt x="78619" y="247650"/>
                          <a:pt x="79000" y="247936"/>
                          <a:pt x="78523" y="248412"/>
                        </a:cubicBezTo>
                        <a:cubicBezTo>
                          <a:pt x="77285" y="247745"/>
                          <a:pt x="78523" y="249079"/>
                          <a:pt x="79286" y="249746"/>
                        </a:cubicBezTo>
                        <a:cubicBezTo>
                          <a:pt x="80333" y="250793"/>
                          <a:pt x="81571" y="252127"/>
                          <a:pt x="82714" y="253079"/>
                        </a:cubicBezTo>
                        <a:cubicBezTo>
                          <a:pt x="83572" y="253746"/>
                          <a:pt x="84429" y="254127"/>
                          <a:pt x="85477" y="255460"/>
                        </a:cubicBezTo>
                        <a:cubicBezTo>
                          <a:pt x="84905" y="256032"/>
                          <a:pt x="88239" y="258223"/>
                          <a:pt x="89287" y="258985"/>
                        </a:cubicBezTo>
                        <a:cubicBezTo>
                          <a:pt x="90430" y="259747"/>
                          <a:pt x="92525" y="260033"/>
                          <a:pt x="92811" y="260604"/>
                        </a:cubicBezTo>
                        <a:cubicBezTo>
                          <a:pt x="93573" y="261938"/>
                          <a:pt x="93763" y="262318"/>
                          <a:pt x="95764" y="264033"/>
                        </a:cubicBezTo>
                        <a:cubicBezTo>
                          <a:pt x="98621" y="266605"/>
                          <a:pt x="102050" y="268414"/>
                          <a:pt x="105289" y="270320"/>
                        </a:cubicBezTo>
                        <a:cubicBezTo>
                          <a:pt x="106432" y="270986"/>
                          <a:pt x="107575" y="271653"/>
                          <a:pt x="108813" y="272320"/>
                        </a:cubicBezTo>
                        <a:cubicBezTo>
                          <a:pt x="109575" y="272701"/>
                          <a:pt x="110242" y="272701"/>
                          <a:pt x="110813" y="273177"/>
                        </a:cubicBezTo>
                        <a:cubicBezTo>
                          <a:pt x="111670" y="273748"/>
                          <a:pt x="112147" y="274701"/>
                          <a:pt x="112813" y="275272"/>
                        </a:cubicBezTo>
                        <a:cubicBezTo>
                          <a:pt x="113575" y="276034"/>
                          <a:pt x="114623" y="276796"/>
                          <a:pt x="115766" y="277559"/>
                        </a:cubicBezTo>
                        <a:cubicBezTo>
                          <a:pt x="117195" y="278511"/>
                          <a:pt x="118624" y="279273"/>
                          <a:pt x="118909" y="278797"/>
                        </a:cubicBezTo>
                        <a:cubicBezTo>
                          <a:pt x="118624" y="279178"/>
                          <a:pt x="122338" y="280511"/>
                          <a:pt x="123196" y="280892"/>
                        </a:cubicBezTo>
                        <a:cubicBezTo>
                          <a:pt x="123672" y="281083"/>
                          <a:pt x="125101" y="282702"/>
                          <a:pt x="125958" y="283369"/>
                        </a:cubicBezTo>
                        <a:cubicBezTo>
                          <a:pt x="127196" y="284226"/>
                          <a:pt x="128720" y="285179"/>
                          <a:pt x="130149" y="285845"/>
                        </a:cubicBezTo>
                        <a:cubicBezTo>
                          <a:pt x="131387" y="286417"/>
                          <a:pt x="131197" y="285655"/>
                          <a:pt x="131292" y="285369"/>
                        </a:cubicBezTo>
                        <a:cubicBezTo>
                          <a:pt x="131863" y="285655"/>
                          <a:pt x="133197" y="286321"/>
                          <a:pt x="133769" y="286702"/>
                        </a:cubicBezTo>
                        <a:cubicBezTo>
                          <a:pt x="133673" y="286798"/>
                          <a:pt x="133578" y="286893"/>
                          <a:pt x="133769" y="287084"/>
                        </a:cubicBezTo>
                        <a:cubicBezTo>
                          <a:pt x="134054" y="287369"/>
                          <a:pt x="135197" y="287941"/>
                          <a:pt x="135673" y="288226"/>
                        </a:cubicBezTo>
                        <a:cubicBezTo>
                          <a:pt x="136150" y="288512"/>
                          <a:pt x="136150" y="288893"/>
                          <a:pt x="136816" y="289370"/>
                        </a:cubicBezTo>
                        <a:cubicBezTo>
                          <a:pt x="137578" y="289846"/>
                          <a:pt x="138436" y="290322"/>
                          <a:pt x="139198" y="290798"/>
                        </a:cubicBezTo>
                        <a:cubicBezTo>
                          <a:pt x="141770" y="292132"/>
                          <a:pt x="142912" y="292322"/>
                          <a:pt x="145198" y="293084"/>
                        </a:cubicBezTo>
                        <a:cubicBezTo>
                          <a:pt x="148056" y="294037"/>
                          <a:pt x="147103" y="294132"/>
                          <a:pt x="146818" y="294608"/>
                        </a:cubicBezTo>
                        <a:cubicBezTo>
                          <a:pt x="147008" y="294322"/>
                          <a:pt x="148437" y="295370"/>
                          <a:pt x="149199" y="295561"/>
                        </a:cubicBezTo>
                        <a:cubicBezTo>
                          <a:pt x="149389" y="295561"/>
                          <a:pt x="149675" y="295180"/>
                          <a:pt x="149866" y="295275"/>
                        </a:cubicBezTo>
                        <a:cubicBezTo>
                          <a:pt x="150913" y="295846"/>
                          <a:pt x="150437" y="296323"/>
                          <a:pt x="151390" y="296799"/>
                        </a:cubicBezTo>
                        <a:cubicBezTo>
                          <a:pt x="152723" y="297466"/>
                          <a:pt x="153866" y="297466"/>
                          <a:pt x="155104" y="298037"/>
                        </a:cubicBezTo>
                        <a:cubicBezTo>
                          <a:pt x="157200" y="298895"/>
                          <a:pt x="155771" y="298704"/>
                          <a:pt x="154914" y="298418"/>
                        </a:cubicBezTo>
                        <a:cubicBezTo>
                          <a:pt x="153676" y="298133"/>
                          <a:pt x="153580" y="298895"/>
                          <a:pt x="155295" y="299656"/>
                        </a:cubicBezTo>
                        <a:cubicBezTo>
                          <a:pt x="157009" y="300418"/>
                          <a:pt x="159200" y="300990"/>
                          <a:pt x="159486" y="300418"/>
                        </a:cubicBezTo>
                        <a:cubicBezTo>
                          <a:pt x="158724" y="301752"/>
                          <a:pt x="170630" y="306134"/>
                          <a:pt x="170059" y="307086"/>
                        </a:cubicBezTo>
                        <a:cubicBezTo>
                          <a:pt x="171869" y="308800"/>
                          <a:pt x="174250" y="308991"/>
                          <a:pt x="176631" y="310039"/>
                        </a:cubicBezTo>
                        <a:cubicBezTo>
                          <a:pt x="178441" y="310896"/>
                          <a:pt x="180250" y="311753"/>
                          <a:pt x="181965" y="312610"/>
                        </a:cubicBezTo>
                        <a:cubicBezTo>
                          <a:pt x="184346" y="313849"/>
                          <a:pt x="186823" y="314611"/>
                          <a:pt x="189013" y="315659"/>
                        </a:cubicBezTo>
                        <a:cubicBezTo>
                          <a:pt x="190823" y="316516"/>
                          <a:pt x="191014" y="317183"/>
                          <a:pt x="193300" y="318230"/>
                        </a:cubicBezTo>
                        <a:cubicBezTo>
                          <a:pt x="194157" y="318611"/>
                          <a:pt x="195490" y="319373"/>
                          <a:pt x="196253" y="319468"/>
                        </a:cubicBezTo>
                        <a:cubicBezTo>
                          <a:pt x="196633" y="319564"/>
                          <a:pt x="196538" y="319088"/>
                          <a:pt x="197205" y="319468"/>
                        </a:cubicBezTo>
                        <a:cubicBezTo>
                          <a:pt x="198920" y="320326"/>
                          <a:pt x="198634" y="321183"/>
                          <a:pt x="198443" y="321564"/>
                        </a:cubicBezTo>
                        <a:cubicBezTo>
                          <a:pt x="198824" y="320802"/>
                          <a:pt x="213207" y="328517"/>
                          <a:pt x="215112" y="329565"/>
                        </a:cubicBezTo>
                        <a:cubicBezTo>
                          <a:pt x="217112" y="330613"/>
                          <a:pt x="219303" y="332137"/>
                          <a:pt x="221208" y="333089"/>
                        </a:cubicBezTo>
                        <a:cubicBezTo>
                          <a:pt x="223018" y="334042"/>
                          <a:pt x="225018" y="334804"/>
                          <a:pt x="226732" y="335471"/>
                        </a:cubicBezTo>
                        <a:cubicBezTo>
                          <a:pt x="227304" y="335661"/>
                          <a:pt x="229971" y="335947"/>
                          <a:pt x="229019" y="335471"/>
                        </a:cubicBezTo>
                        <a:cubicBezTo>
                          <a:pt x="230352" y="336233"/>
                          <a:pt x="228828" y="336804"/>
                          <a:pt x="231209" y="337566"/>
                        </a:cubicBezTo>
                        <a:cubicBezTo>
                          <a:pt x="231495" y="337661"/>
                          <a:pt x="233971" y="338328"/>
                          <a:pt x="234353" y="338709"/>
                        </a:cubicBezTo>
                        <a:cubicBezTo>
                          <a:pt x="234543" y="338900"/>
                          <a:pt x="232162" y="338804"/>
                          <a:pt x="233590" y="339376"/>
                        </a:cubicBezTo>
                        <a:cubicBezTo>
                          <a:pt x="235210" y="340138"/>
                          <a:pt x="238258" y="341376"/>
                          <a:pt x="238639" y="340805"/>
                        </a:cubicBezTo>
                        <a:cubicBezTo>
                          <a:pt x="239687" y="341281"/>
                          <a:pt x="240448" y="342519"/>
                          <a:pt x="240639" y="342805"/>
                        </a:cubicBezTo>
                        <a:cubicBezTo>
                          <a:pt x="240925" y="342995"/>
                          <a:pt x="243687" y="345186"/>
                          <a:pt x="243878" y="345186"/>
                        </a:cubicBezTo>
                        <a:cubicBezTo>
                          <a:pt x="244544" y="345186"/>
                          <a:pt x="244639" y="344519"/>
                          <a:pt x="246354" y="345472"/>
                        </a:cubicBezTo>
                        <a:cubicBezTo>
                          <a:pt x="247687" y="346138"/>
                          <a:pt x="248354" y="346900"/>
                          <a:pt x="249878" y="347567"/>
                        </a:cubicBezTo>
                        <a:cubicBezTo>
                          <a:pt x="251212" y="348234"/>
                          <a:pt x="251593" y="348139"/>
                          <a:pt x="253021" y="348996"/>
                        </a:cubicBezTo>
                        <a:cubicBezTo>
                          <a:pt x="254736" y="350044"/>
                          <a:pt x="254926" y="350710"/>
                          <a:pt x="256641" y="351854"/>
                        </a:cubicBezTo>
                        <a:cubicBezTo>
                          <a:pt x="257784" y="352616"/>
                          <a:pt x="259879" y="353759"/>
                          <a:pt x="260165" y="353282"/>
                        </a:cubicBezTo>
                        <a:cubicBezTo>
                          <a:pt x="260451" y="353568"/>
                          <a:pt x="262642" y="355854"/>
                          <a:pt x="262642" y="355568"/>
                        </a:cubicBezTo>
                        <a:cubicBezTo>
                          <a:pt x="262642" y="355283"/>
                          <a:pt x="261499" y="353663"/>
                          <a:pt x="263499" y="354997"/>
                        </a:cubicBezTo>
                        <a:cubicBezTo>
                          <a:pt x="264451" y="355663"/>
                          <a:pt x="264832" y="356235"/>
                          <a:pt x="265690" y="356902"/>
                        </a:cubicBezTo>
                        <a:cubicBezTo>
                          <a:pt x="267404" y="358235"/>
                          <a:pt x="270833" y="360521"/>
                          <a:pt x="272071" y="360617"/>
                        </a:cubicBezTo>
                        <a:cubicBezTo>
                          <a:pt x="271405" y="360617"/>
                          <a:pt x="274167" y="363188"/>
                          <a:pt x="274929" y="363760"/>
                        </a:cubicBezTo>
                        <a:cubicBezTo>
                          <a:pt x="275215" y="363284"/>
                          <a:pt x="276167" y="364046"/>
                          <a:pt x="277405" y="364903"/>
                        </a:cubicBezTo>
                        <a:cubicBezTo>
                          <a:pt x="278834" y="365855"/>
                          <a:pt x="278167" y="365474"/>
                          <a:pt x="278834" y="365570"/>
                        </a:cubicBezTo>
                        <a:cubicBezTo>
                          <a:pt x="279787" y="365665"/>
                          <a:pt x="282644" y="368713"/>
                          <a:pt x="283692" y="369475"/>
                        </a:cubicBezTo>
                        <a:cubicBezTo>
                          <a:pt x="284454" y="370046"/>
                          <a:pt x="284740" y="369856"/>
                          <a:pt x="285787" y="370522"/>
                        </a:cubicBezTo>
                        <a:cubicBezTo>
                          <a:pt x="287216" y="371475"/>
                          <a:pt x="288550" y="372523"/>
                          <a:pt x="289883" y="373666"/>
                        </a:cubicBezTo>
                        <a:cubicBezTo>
                          <a:pt x="292455" y="375761"/>
                          <a:pt x="293884" y="376714"/>
                          <a:pt x="295694" y="377000"/>
                        </a:cubicBezTo>
                        <a:cubicBezTo>
                          <a:pt x="295122" y="376904"/>
                          <a:pt x="293884" y="376523"/>
                          <a:pt x="293884" y="376904"/>
                        </a:cubicBezTo>
                        <a:cubicBezTo>
                          <a:pt x="293884" y="377380"/>
                          <a:pt x="295598" y="378238"/>
                          <a:pt x="295979" y="378333"/>
                        </a:cubicBezTo>
                        <a:cubicBezTo>
                          <a:pt x="298075" y="379095"/>
                          <a:pt x="298932" y="380238"/>
                          <a:pt x="299408" y="381762"/>
                        </a:cubicBezTo>
                        <a:cubicBezTo>
                          <a:pt x="299694" y="382810"/>
                          <a:pt x="303599" y="383286"/>
                          <a:pt x="302837" y="383953"/>
                        </a:cubicBezTo>
                        <a:cubicBezTo>
                          <a:pt x="302456" y="384429"/>
                          <a:pt x="306362" y="388144"/>
                          <a:pt x="307028" y="387572"/>
                        </a:cubicBezTo>
                        <a:cubicBezTo>
                          <a:pt x="306742" y="387858"/>
                          <a:pt x="307219" y="388525"/>
                          <a:pt x="307790" y="389477"/>
                        </a:cubicBezTo>
                        <a:cubicBezTo>
                          <a:pt x="308076" y="389954"/>
                          <a:pt x="308743" y="390334"/>
                          <a:pt x="309409" y="390906"/>
                        </a:cubicBezTo>
                        <a:cubicBezTo>
                          <a:pt x="310457" y="391954"/>
                          <a:pt x="310838" y="392621"/>
                          <a:pt x="311791" y="393763"/>
                        </a:cubicBezTo>
                        <a:cubicBezTo>
                          <a:pt x="312743" y="394906"/>
                          <a:pt x="313696" y="395383"/>
                          <a:pt x="314553" y="396335"/>
                        </a:cubicBezTo>
                        <a:cubicBezTo>
                          <a:pt x="315601" y="397478"/>
                          <a:pt x="316648" y="398621"/>
                          <a:pt x="317601" y="399859"/>
                        </a:cubicBezTo>
                        <a:cubicBezTo>
                          <a:pt x="318934" y="401669"/>
                          <a:pt x="319696" y="403098"/>
                          <a:pt x="321316" y="404908"/>
                        </a:cubicBezTo>
                        <a:cubicBezTo>
                          <a:pt x="322078" y="405765"/>
                          <a:pt x="323316" y="406337"/>
                          <a:pt x="323697" y="406813"/>
                        </a:cubicBezTo>
                        <a:cubicBezTo>
                          <a:pt x="324173" y="407384"/>
                          <a:pt x="323887" y="408146"/>
                          <a:pt x="324269" y="408908"/>
                        </a:cubicBezTo>
                        <a:cubicBezTo>
                          <a:pt x="324745" y="409956"/>
                          <a:pt x="325697" y="410337"/>
                          <a:pt x="326078" y="410432"/>
                        </a:cubicBezTo>
                        <a:cubicBezTo>
                          <a:pt x="326459" y="410527"/>
                          <a:pt x="327412" y="410146"/>
                          <a:pt x="327983" y="411671"/>
                        </a:cubicBezTo>
                        <a:cubicBezTo>
                          <a:pt x="328459" y="413004"/>
                          <a:pt x="328269" y="413671"/>
                          <a:pt x="329126" y="415290"/>
                        </a:cubicBezTo>
                        <a:cubicBezTo>
                          <a:pt x="330364" y="417385"/>
                          <a:pt x="332174" y="417671"/>
                          <a:pt x="332555" y="419957"/>
                        </a:cubicBezTo>
                        <a:cubicBezTo>
                          <a:pt x="332746" y="421386"/>
                          <a:pt x="335603" y="425387"/>
                          <a:pt x="336365" y="426910"/>
                        </a:cubicBezTo>
                        <a:cubicBezTo>
                          <a:pt x="337222" y="428434"/>
                          <a:pt x="338080" y="429673"/>
                          <a:pt x="338651" y="431292"/>
                        </a:cubicBezTo>
                        <a:cubicBezTo>
                          <a:pt x="338842" y="431673"/>
                          <a:pt x="339794" y="435197"/>
                          <a:pt x="339794" y="435102"/>
                        </a:cubicBezTo>
                        <a:cubicBezTo>
                          <a:pt x="339985" y="434816"/>
                          <a:pt x="339604" y="433673"/>
                          <a:pt x="340366" y="434721"/>
                        </a:cubicBezTo>
                        <a:cubicBezTo>
                          <a:pt x="340747" y="435292"/>
                          <a:pt x="341032" y="436150"/>
                          <a:pt x="341318" y="436817"/>
                        </a:cubicBezTo>
                        <a:cubicBezTo>
                          <a:pt x="341890" y="438245"/>
                          <a:pt x="342652" y="440722"/>
                          <a:pt x="342080" y="440912"/>
                        </a:cubicBezTo>
                        <a:cubicBezTo>
                          <a:pt x="343699" y="440341"/>
                          <a:pt x="342842" y="443389"/>
                          <a:pt x="343699" y="445389"/>
                        </a:cubicBezTo>
                        <a:cubicBezTo>
                          <a:pt x="344462" y="447199"/>
                          <a:pt x="345319" y="447199"/>
                          <a:pt x="346081" y="449485"/>
                        </a:cubicBezTo>
                        <a:cubicBezTo>
                          <a:pt x="346271" y="450151"/>
                          <a:pt x="346462" y="451961"/>
                          <a:pt x="346652" y="452723"/>
                        </a:cubicBezTo>
                        <a:cubicBezTo>
                          <a:pt x="347319" y="456057"/>
                          <a:pt x="347795" y="454628"/>
                          <a:pt x="348367" y="458057"/>
                        </a:cubicBezTo>
                        <a:cubicBezTo>
                          <a:pt x="348748" y="460343"/>
                          <a:pt x="348938" y="461867"/>
                          <a:pt x="349510" y="464248"/>
                        </a:cubicBezTo>
                        <a:cubicBezTo>
                          <a:pt x="349700" y="464915"/>
                          <a:pt x="350462" y="467011"/>
                          <a:pt x="350462" y="467106"/>
                        </a:cubicBezTo>
                        <a:cubicBezTo>
                          <a:pt x="350843" y="470725"/>
                          <a:pt x="350081" y="474726"/>
                          <a:pt x="351129" y="478346"/>
                        </a:cubicBezTo>
                        <a:cubicBezTo>
                          <a:pt x="351510" y="480060"/>
                          <a:pt x="351700" y="478441"/>
                          <a:pt x="351796" y="480631"/>
                        </a:cubicBezTo>
                        <a:cubicBezTo>
                          <a:pt x="351605" y="481298"/>
                          <a:pt x="351510" y="482155"/>
                          <a:pt x="351605" y="483108"/>
                        </a:cubicBezTo>
                        <a:cubicBezTo>
                          <a:pt x="351605" y="483584"/>
                          <a:pt x="351891" y="483489"/>
                          <a:pt x="352081" y="484156"/>
                        </a:cubicBezTo>
                        <a:cubicBezTo>
                          <a:pt x="353034" y="487775"/>
                          <a:pt x="351415" y="496443"/>
                          <a:pt x="352558" y="500253"/>
                        </a:cubicBezTo>
                        <a:cubicBezTo>
                          <a:pt x="352558" y="501682"/>
                          <a:pt x="352177" y="498920"/>
                          <a:pt x="352558" y="50025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80" name="Google Shape;3580;p67"/>
                <p:cNvGrpSpPr/>
                <p:nvPr/>
              </p:nvGrpSpPr>
              <p:grpSpPr>
                <a:xfrm>
                  <a:off x="6072927" y="2454657"/>
                  <a:ext cx="384070" cy="669913"/>
                  <a:chOff x="6072927" y="2454657"/>
                  <a:chExt cx="384070" cy="669913"/>
                </a:xfrm>
              </p:grpSpPr>
              <p:sp>
                <p:nvSpPr>
                  <p:cNvPr id="3581" name="Google Shape;3581;p67"/>
                  <p:cNvSpPr/>
                  <p:nvPr/>
                </p:nvSpPr>
                <p:spPr>
                  <a:xfrm>
                    <a:off x="6075636" y="2458214"/>
                    <a:ext cx="379212" cy="66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9212" h="664175" extrusionOk="0">
                        <a:moveTo>
                          <a:pt x="343165" y="664176"/>
                        </a:moveTo>
                        <a:cubicBezTo>
                          <a:pt x="342403" y="664176"/>
                          <a:pt x="341641" y="664081"/>
                          <a:pt x="340879" y="663985"/>
                        </a:cubicBezTo>
                        <a:cubicBezTo>
                          <a:pt x="334402" y="662842"/>
                          <a:pt x="330021" y="656842"/>
                          <a:pt x="330783" y="650365"/>
                        </a:cubicBezTo>
                        <a:cubicBezTo>
                          <a:pt x="335736" y="605026"/>
                          <a:pt x="335450" y="561211"/>
                          <a:pt x="329926" y="520158"/>
                        </a:cubicBezTo>
                        <a:cubicBezTo>
                          <a:pt x="320401" y="449387"/>
                          <a:pt x="266870" y="424813"/>
                          <a:pt x="199052" y="393666"/>
                        </a:cubicBezTo>
                        <a:cubicBezTo>
                          <a:pt x="154285" y="373187"/>
                          <a:pt x="103611" y="349851"/>
                          <a:pt x="58749" y="309084"/>
                        </a:cubicBezTo>
                        <a:cubicBezTo>
                          <a:pt x="-22690" y="234884"/>
                          <a:pt x="-1830" y="89533"/>
                          <a:pt x="17887" y="9523"/>
                        </a:cubicBezTo>
                        <a:cubicBezTo>
                          <a:pt x="19411" y="3331"/>
                          <a:pt x="25221" y="-669"/>
                          <a:pt x="31602" y="93"/>
                        </a:cubicBezTo>
                        <a:cubicBezTo>
                          <a:pt x="37889" y="855"/>
                          <a:pt x="42556" y="6284"/>
                          <a:pt x="42556" y="12571"/>
                        </a:cubicBezTo>
                        <a:cubicBezTo>
                          <a:pt x="41890" y="86389"/>
                          <a:pt x="50748" y="216787"/>
                          <a:pt x="118185" y="261173"/>
                        </a:cubicBezTo>
                        <a:cubicBezTo>
                          <a:pt x="147522" y="280509"/>
                          <a:pt x="179145" y="296130"/>
                          <a:pt x="209815" y="311370"/>
                        </a:cubicBezTo>
                        <a:cubicBezTo>
                          <a:pt x="298017" y="355090"/>
                          <a:pt x="381361" y="396333"/>
                          <a:pt x="379170" y="510538"/>
                        </a:cubicBezTo>
                        <a:cubicBezTo>
                          <a:pt x="378408" y="549209"/>
                          <a:pt x="370407" y="597787"/>
                          <a:pt x="355262" y="654841"/>
                        </a:cubicBezTo>
                        <a:cubicBezTo>
                          <a:pt x="353738" y="660461"/>
                          <a:pt x="348785" y="664176"/>
                          <a:pt x="343165" y="664176"/>
                        </a:cubicBezTo>
                        <a:close/>
                        <a:moveTo>
                          <a:pt x="25126" y="126775"/>
                        </a:moveTo>
                        <a:cubicBezTo>
                          <a:pt x="22459" y="187735"/>
                          <a:pt x="32555" y="251458"/>
                          <a:pt x="75513" y="290510"/>
                        </a:cubicBezTo>
                        <a:cubicBezTo>
                          <a:pt x="117423" y="328705"/>
                          <a:pt x="164191" y="350137"/>
                          <a:pt x="209434" y="370901"/>
                        </a:cubicBezTo>
                        <a:cubicBezTo>
                          <a:pt x="277252" y="401953"/>
                          <a:pt x="341260" y="431385"/>
                          <a:pt x="354119" y="512824"/>
                        </a:cubicBezTo>
                        <a:cubicBezTo>
                          <a:pt x="354119" y="511871"/>
                          <a:pt x="354214" y="510919"/>
                          <a:pt x="354214" y="509966"/>
                        </a:cubicBezTo>
                        <a:lnTo>
                          <a:pt x="354214" y="509966"/>
                        </a:lnTo>
                        <a:cubicBezTo>
                          <a:pt x="356119" y="411573"/>
                          <a:pt x="283158" y="375473"/>
                          <a:pt x="198766" y="333658"/>
                        </a:cubicBezTo>
                        <a:cubicBezTo>
                          <a:pt x="167429" y="318133"/>
                          <a:pt x="135044" y="302131"/>
                          <a:pt x="104469" y="281938"/>
                        </a:cubicBezTo>
                        <a:cubicBezTo>
                          <a:pt x="58368" y="251743"/>
                          <a:pt x="35603" y="191355"/>
                          <a:pt x="25126" y="12677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582" name="Google Shape;3582;p67"/>
                  <p:cNvGrpSpPr/>
                  <p:nvPr/>
                </p:nvGrpSpPr>
                <p:grpSpPr>
                  <a:xfrm>
                    <a:off x="6072927" y="2454657"/>
                    <a:ext cx="384070" cy="669913"/>
                    <a:chOff x="6072927" y="2454657"/>
                    <a:chExt cx="384070" cy="669913"/>
                  </a:xfrm>
                </p:grpSpPr>
                <p:sp>
                  <p:nvSpPr>
                    <p:cNvPr id="3583" name="Google Shape;3583;p67"/>
                    <p:cNvSpPr/>
                    <p:nvPr/>
                  </p:nvSpPr>
                  <p:spPr>
                    <a:xfrm>
                      <a:off x="6075636" y="2458214"/>
                      <a:ext cx="379212" cy="664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212" h="664175" extrusionOk="0">
                          <a:moveTo>
                            <a:pt x="343165" y="664176"/>
                          </a:moveTo>
                          <a:cubicBezTo>
                            <a:pt x="342403" y="664176"/>
                            <a:pt x="341641" y="664081"/>
                            <a:pt x="340879" y="663985"/>
                          </a:cubicBezTo>
                          <a:cubicBezTo>
                            <a:pt x="334402" y="662842"/>
                            <a:pt x="330021" y="656842"/>
                            <a:pt x="330783" y="650365"/>
                          </a:cubicBezTo>
                          <a:cubicBezTo>
                            <a:pt x="335736" y="605026"/>
                            <a:pt x="335450" y="561211"/>
                            <a:pt x="329926" y="520158"/>
                          </a:cubicBezTo>
                          <a:cubicBezTo>
                            <a:pt x="320401" y="449387"/>
                            <a:pt x="266870" y="424813"/>
                            <a:pt x="199052" y="393666"/>
                          </a:cubicBezTo>
                          <a:cubicBezTo>
                            <a:pt x="154285" y="373187"/>
                            <a:pt x="103611" y="349851"/>
                            <a:pt x="58749" y="309084"/>
                          </a:cubicBezTo>
                          <a:cubicBezTo>
                            <a:pt x="-22690" y="234884"/>
                            <a:pt x="-1830" y="89533"/>
                            <a:pt x="17887" y="9523"/>
                          </a:cubicBezTo>
                          <a:cubicBezTo>
                            <a:pt x="19411" y="3331"/>
                            <a:pt x="25221" y="-669"/>
                            <a:pt x="31602" y="93"/>
                          </a:cubicBezTo>
                          <a:cubicBezTo>
                            <a:pt x="37889" y="855"/>
                            <a:pt x="42556" y="6284"/>
                            <a:pt x="42556" y="12571"/>
                          </a:cubicBezTo>
                          <a:cubicBezTo>
                            <a:pt x="41890" y="86389"/>
                            <a:pt x="50748" y="216787"/>
                            <a:pt x="118185" y="261173"/>
                          </a:cubicBezTo>
                          <a:cubicBezTo>
                            <a:pt x="147522" y="280509"/>
                            <a:pt x="179145" y="296130"/>
                            <a:pt x="209815" y="311370"/>
                          </a:cubicBezTo>
                          <a:cubicBezTo>
                            <a:pt x="298017" y="355090"/>
                            <a:pt x="381361" y="396333"/>
                            <a:pt x="379170" y="510538"/>
                          </a:cubicBezTo>
                          <a:cubicBezTo>
                            <a:pt x="378408" y="549209"/>
                            <a:pt x="370407" y="597787"/>
                            <a:pt x="355262" y="654841"/>
                          </a:cubicBezTo>
                          <a:cubicBezTo>
                            <a:pt x="353738" y="660461"/>
                            <a:pt x="348785" y="664176"/>
                            <a:pt x="343165" y="664176"/>
                          </a:cubicBezTo>
                          <a:close/>
                          <a:moveTo>
                            <a:pt x="25126" y="126775"/>
                          </a:moveTo>
                          <a:cubicBezTo>
                            <a:pt x="22459" y="187735"/>
                            <a:pt x="32555" y="251458"/>
                            <a:pt x="75513" y="290510"/>
                          </a:cubicBezTo>
                          <a:cubicBezTo>
                            <a:pt x="117423" y="328705"/>
                            <a:pt x="164191" y="350137"/>
                            <a:pt x="209434" y="370901"/>
                          </a:cubicBezTo>
                          <a:cubicBezTo>
                            <a:pt x="277252" y="401953"/>
                            <a:pt x="341260" y="431385"/>
                            <a:pt x="354119" y="512824"/>
                          </a:cubicBezTo>
                          <a:cubicBezTo>
                            <a:pt x="354119" y="511871"/>
                            <a:pt x="354214" y="510919"/>
                            <a:pt x="354214" y="509966"/>
                          </a:cubicBezTo>
                          <a:lnTo>
                            <a:pt x="354214" y="509966"/>
                          </a:lnTo>
                          <a:cubicBezTo>
                            <a:pt x="356119" y="411573"/>
                            <a:pt x="283158" y="375473"/>
                            <a:pt x="198766" y="333658"/>
                          </a:cubicBezTo>
                          <a:cubicBezTo>
                            <a:pt x="167429" y="318133"/>
                            <a:pt x="135044" y="302131"/>
                            <a:pt x="104469" y="281938"/>
                          </a:cubicBezTo>
                          <a:cubicBezTo>
                            <a:pt x="58368" y="251743"/>
                            <a:pt x="35603" y="191355"/>
                            <a:pt x="25126" y="126775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84" name="Google Shape;3584;p67"/>
                    <p:cNvSpPr/>
                    <p:nvPr/>
                  </p:nvSpPr>
                  <p:spPr>
                    <a:xfrm>
                      <a:off x="6099040" y="2585017"/>
                      <a:ext cx="334525" cy="3877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4525" h="387734" extrusionOk="0">
                          <a:moveTo>
                            <a:pt x="10294" y="49883"/>
                          </a:moveTo>
                          <a:cubicBezTo>
                            <a:pt x="12009" y="49407"/>
                            <a:pt x="9342" y="46644"/>
                            <a:pt x="10009" y="48930"/>
                          </a:cubicBezTo>
                          <a:cubicBezTo>
                            <a:pt x="10104" y="49312"/>
                            <a:pt x="10199" y="49597"/>
                            <a:pt x="10294" y="49883"/>
                          </a:cubicBezTo>
                          <a:close/>
                          <a:moveTo>
                            <a:pt x="178315" y="211522"/>
                          </a:moveTo>
                          <a:cubicBezTo>
                            <a:pt x="179173" y="209998"/>
                            <a:pt x="175267" y="209998"/>
                            <a:pt x="177458" y="211141"/>
                          </a:cubicBezTo>
                          <a:cubicBezTo>
                            <a:pt x="177744" y="211237"/>
                            <a:pt x="178125" y="211332"/>
                            <a:pt x="178315" y="211522"/>
                          </a:cubicBezTo>
                          <a:close/>
                          <a:moveTo>
                            <a:pt x="199937" y="221143"/>
                          </a:moveTo>
                          <a:cubicBezTo>
                            <a:pt x="199937" y="221143"/>
                            <a:pt x="199366" y="220380"/>
                            <a:pt x="199270" y="220380"/>
                          </a:cubicBezTo>
                          <a:cubicBezTo>
                            <a:pt x="198604" y="220095"/>
                            <a:pt x="198032" y="220476"/>
                            <a:pt x="198032" y="220666"/>
                          </a:cubicBezTo>
                          <a:cubicBezTo>
                            <a:pt x="198699" y="220952"/>
                            <a:pt x="199747" y="221523"/>
                            <a:pt x="199937" y="221143"/>
                          </a:cubicBezTo>
                          <a:close/>
                          <a:moveTo>
                            <a:pt x="330049" y="343825"/>
                          </a:moveTo>
                          <a:cubicBezTo>
                            <a:pt x="330239" y="343158"/>
                            <a:pt x="329953" y="342301"/>
                            <a:pt x="329763" y="341348"/>
                          </a:cubicBezTo>
                          <a:cubicBezTo>
                            <a:pt x="329382" y="341443"/>
                            <a:pt x="329382" y="341539"/>
                            <a:pt x="329572" y="342396"/>
                          </a:cubicBezTo>
                          <a:cubicBezTo>
                            <a:pt x="329572" y="342491"/>
                            <a:pt x="329858" y="344205"/>
                            <a:pt x="330049" y="343825"/>
                          </a:cubicBezTo>
                          <a:close/>
                          <a:moveTo>
                            <a:pt x="315951" y="343539"/>
                          </a:moveTo>
                          <a:cubicBezTo>
                            <a:pt x="316523" y="344587"/>
                            <a:pt x="317380" y="344396"/>
                            <a:pt x="316714" y="343158"/>
                          </a:cubicBezTo>
                          <a:cubicBezTo>
                            <a:pt x="316047" y="342110"/>
                            <a:pt x="315475" y="342586"/>
                            <a:pt x="315951" y="343539"/>
                          </a:cubicBezTo>
                          <a:close/>
                          <a:moveTo>
                            <a:pt x="312904" y="338776"/>
                          </a:moveTo>
                          <a:cubicBezTo>
                            <a:pt x="313380" y="339157"/>
                            <a:pt x="313856" y="339634"/>
                            <a:pt x="314047" y="339252"/>
                          </a:cubicBezTo>
                          <a:cubicBezTo>
                            <a:pt x="313189" y="337538"/>
                            <a:pt x="312808" y="337443"/>
                            <a:pt x="312904" y="338776"/>
                          </a:cubicBezTo>
                          <a:close/>
                          <a:moveTo>
                            <a:pt x="7342" y="32547"/>
                          </a:moveTo>
                          <a:cubicBezTo>
                            <a:pt x="6865" y="32071"/>
                            <a:pt x="6865" y="31214"/>
                            <a:pt x="6675" y="30357"/>
                          </a:cubicBezTo>
                          <a:cubicBezTo>
                            <a:pt x="6961" y="30262"/>
                            <a:pt x="7437" y="30166"/>
                            <a:pt x="7723" y="31119"/>
                          </a:cubicBezTo>
                          <a:cubicBezTo>
                            <a:pt x="7818" y="31976"/>
                            <a:pt x="7913" y="33119"/>
                            <a:pt x="7342" y="32547"/>
                          </a:cubicBezTo>
                          <a:close/>
                          <a:moveTo>
                            <a:pt x="15724" y="58646"/>
                          </a:moveTo>
                          <a:cubicBezTo>
                            <a:pt x="15247" y="58265"/>
                            <a:pt x="15152" y="57313"/>
                            <a:pt x="14866" y="56551"/>
                          </a:cubicBezTo>
                          <a:cubicBezTo>
                            <a:pt x="15152" y="56455"/>
                            <a:pt x="15628" y="56265"/>
                            <a:pt x="15914" y="57217"/>
                          </a:cubicBezTo>
                          <a:cubicBezTo>
                            <a:pt x="16105" y="58075"/>
                            <a:pt x="16390" y="59217"/>
                            <a:pt x="15724" y="58646"/>
                          </a:cubicBezTo>
                          <a:close/>
                          <a:moveTo>
                            <a:pt x="100687" y="168184"/>
                          </a:moveTo>
                          <a:cubicBezTo>
                            <a:pt x="100020" y="168088"/>
                            <a:pt x="99543" y="168184"/>
                            <a:pt x="98877" y="167517"/>
                          </a:cubicBezTo>
                          <a:cubicBezTo>
                            <a:pt x="99067" y="167231"/>
                            <a:pt x="99258" y="166755"/>
                            <a:pt x="100115" y="167326"/>
                          </a:cubicBezTo>
                          <a:lnTo>
                            <a:pt x="100687" y="168184"/>
                          </a:lnTo>
                          <a:close/>
                          <a:moveTo>
                            <a:pt x="156693" y="197806"/>
                          </a:moveTo>
                          <a:cubicBezTo>
                            <a:pt x="155360" y="197235"/>
                            <a:pt x="155074" y="196759"/>
                            <a:pt x="155360" y="196187"/>
                          </a:cubicBezTo>
                          <a:lnTo>
                            <a:pt x="156217" y="196663"/>
                          </a:lnTo>
                          <a:cubicBezTo>
                            <a:pt x="156598" y="197044"/>
                            <a:pt x="156884" y="197521"/>
                            <a:pt x="156693" y="197806"/>
                          </a:cubicBezTo>
                          <a:close/>
                          <a:moveTo>
                            <a:pt x="283281" y="273911"/>
                          </a:moveTo>
                          <a:cubicBezTo>
                            <a:pt x="282233" y="272959"/>
                            <a:pt x="282995" y="272577"/>
                            <a:pt x="283852" y="273339"/>
                          </a:cubicBezTo>
                          <a:cubicBezTo>
                            <a:pt x="284138" y="273911"/>
                            <a:pt x="284519" y="274864"/>
                            <a:pt x="283281" y="273911"/>
                          </a:cubicBezTo>
                          <a:close/>
                          <a:moveTo>
                            <a:pt x="301950" y="292485"/>
                          </a:moveTo>
                          <a:cubicBezTo>
                            <a:pt x="302617" y="292866"/>
                            <a:pt x="302998" y="293628"/>
                            <a:pt x="302140" y="293151"/>
                          </a:cubicBezTo>
                          <a:cubicBezTo>
                            <a:pt x="301664" y="292866"/>
                            <a:pt x="301188" y="292580"/>
                            <a:pt x="300712" y="292294"/>
                          </a:cubicBezTo>
                          <a:cubicBezTo>
                            <a:pt x="300902" y="292009"/>
                            <a:pt x="301283" y="291723"/>
                            <a:pt x="301950" y="292485"/>
                          </a:cubicBezTo>
                          <a:cubicBezTo>
                            <a:pt x="302902" y="292961"/>
                            <a:pt x="301378" y="291723"/>
                            <a:pt x="301950" y="292485"/>
                          </a:cubicBezTo>
                          <a:close/>
                          <a:moveTo>
                            <a:pt x="320809" y="324965"/>
                          </a:moveTo>
                          <a:lnTo>
                            <a:pt x="319857" y="322298"/>
                          </a:lnTo>
                          <a:cubicBezTo>
                            <a:pt x="320238" y="322203"/>
                            <a:pt x="320238" y="322298"/>
                            <a:pt x="320524" y="323060"/>
                          </a:cubicBezTo>
                          <a:cubicBezTo>
                            <a:pt x="320809" y="323727"/>
                            <a:pt x="321190" y="324870"/>
                            <a:pt x="320809" y="324965"/>
                          </a:cubicBezTo>
                          <a:close/>
                          <a:moveTo>
                            <a:pt x="309760" y="328680"/>
                          </a:moveTo>
                          <a:cubicBezTo>
                            <a:pt x="310332" y="329537"/>
                            <a:pt x="310903" y="330204"/>
                            <a:pt x="310427" y="330489"/>
                          </a:cubicBezTo>
                          <a:lnTo>
                            <a:pt x="309856" y="329727"/>
                          </a:lnTo>
                          <a:lnTo>
                            <a:pt x="309760" y="328680"/>
                          </a:lnTo>
                          <a:close/>
                          <a:moveTo>
                            <a:pt x="258706" y="280769"/>
                          </a:moveTo>
                          <a:cubicBezTo>
                            <a:pt x="259564" y="281531"/>
                            <a:pt x="261278" y="282388"/>
                            <a:pt x="260897" y="282960"/>
                          </a:cubicBezTo>
                          <a:cubicBezTo>
                            <a:pt x="261468" y="283531"/>
                            <a:pt x="263374" y="284389"/>
                            <a:pt x="262993" y="284865"/>
                          </a:cubicBezTo>
                          <a:cubicBezTo>
                            <a:pt x="263278" y="284674"/>
                            <a:pt x="262897" y="283150"/>
                            <a:pt x="263945" y="283817"/>
                          </a:cubicBezTo>
                          <a:cubicBezTo>
                            <a:pt x="264802" y="284389"/>
                            <a:pt x="265564" y="286198"/>
                            <a:pt x="266612" y="286579"/>
                          </a:cubicBezTo>
                          <a:cubicBezTo>
                            <a:pt x="266993" y="286675"/>
                            <a:pt x="266802" y="286103"/>
                            <a:pt x="266802" y="286008"/>
                          </a:cubicBezTo>
                          <a:cubicBezTo>
                            <a:pt x="267088" y="285627"/>
                            <a:pt x="268041" y="286389"/>
                            <a:pt x="268612" y="286770"/>
                          </a:cubicBezTo>
                          <a:cubicBezTo>
                            <a:pt x="269374" y="287246"/>
                            <a:pt x="270803" y="288580"/>
                            <a:pt x="269851" y="288675"/>
                          </a:cubicBezTo>
                          <a:cubicBezTo>
                            <a:pt x="269089" y="288675"/>
                            <a:pt x="266612" y="287055"/>
                            <a:pt x="266802" y="287913"/>
                          </a:cubicBezTo>
                          <a:cubicBezTo>
                            <a:pt x="266993" y="289056"/>
                            <a:pt x="268326" y="289627"/>
                            <a:pt x="269089" y="289437"/>
                          </a:cubicBezTo>
                          <a:cubicBezTo>
                            <a:pt x="270136" y="289246"/>
                            <a:pt x="273851" y="292485"/>
                            <a:pt x="273280" y="293151"/>
                          </a:cubicBezTo>
                          <a:cubicBezTo>
                            <a:pt x="273375" y="292961"/>
                            <a:pt x="273660" y="292199"/>
                            <a:pt x="274232" y="292675"/>
                          </a:cubicBezTo>
                          <a:cubicBezTo>
                            <a:pt x="274899" y="293151"/>
                            <a:pt x="276232" y="294104"/>
                            <a:pt x="276518" y="293723"/>
                          </a:cubicBezTo>
                          <a:cubicBezTo>
                            <a:pt x="275947" y="294485"/>
                            <a:pt x="281376" y="298962"/>
                            <a:pt x="282519" y="300105"/>
                          </a:cubicBezTo>
                          <a:cubicBezTo>
                            <a:pt x="284900" y="302200"/>
                            <a:pt x="286805" y="303058"/>
                            <a:pt x="289091" y="303819"/>
                          </a:cubicBezTo>
                          <a:cubicBezTo>
                            <a:pt x="288805" y="303724"/>
                            <a:pt x="286615" y="303058"/>
                            <a:pt x="287091" y="303819"/>
                          </a:cubicBezTo>
                          <a:lnTo>
                            <a:pt x="288043" y="304581"/>
                          </a:lnTo>
                          <a:cubicBezTo>
                            <a:pt x="288424" y="304963"/>
                            <a:pt x="288139" y="304677"/>
                            <a:pt x="288139" y="305058"/>
                          </a:cubicBezTo>
                          <a:cubicBezTo>
                            <a:pt x="288139" y="305725"/>
                            <a:pt x="288710" y="306772"/>
                            <a:pt x="289377" y="306296"/>
                          </a:cubicBezTo>
                          <a:cubicBezTo>
                            <a:pt x="289758" y="306010"/>
                            <a:pt x="289758" y="305725"/>
                            <a:pt x="290615" y="306582"/>
                          </a:cubicBezTo>
                          <a:cubicBezTo>
                            <a:pt x="291091" y="307058"/>
                            <a:pt x="291663" y="307630"/>
                            <a:pt x="292044" y="308106"/>
                          </a:cubicBezTo>
                          <a:cubicBezTo>
                            <a:pt x="292330" y="308487"/>
                            <a:pt x="292044" y="308677"/>
                            <a:pt x="292330" y="308868"/>
                          </a:cubicBezTo>
                          <a:lnTo>
                            <a:pt x="294616" y="311249"/>
                          </a:lnTo>
                          <a:cubicBezTo>
                            <a:pt x="295949" y="312678"/>
                            <a:pt x="296521" y="311154"/>
                            <a:pt x="296140" y="310773"/>
                          </a:cubicBezTo>
                          <a:cubicBezTo>
                            <a:pt x="296806" y="311439"/>
                            <a:pt x="297378" y="313916"/>
                            <a:pt x="297759" y="314868"/>
                          </a:cubicBezTo>
                          <a:cubicBezTo>
                            <a:pt x="298140" y="315821"/>
                            <a:pt x="298711" y="316488"/>
                            <a:pt x="298426" y="315345"/>
                          </a:cubicBezTo>
                          <a:cubicBezTo>
                            <a:pt x="298235" y="314678"/>
                            <a:pt x="298235" y="313344"/>
                            <a:pt x="299188" y="314964"/>
                          </a:cubicBezTo>
                          <a:cubicBezTo>
                            <a:pt x="299664" y="315916"/>
                            <a:pt x="300045" y="316678"/>
                            <a:pt x="300235" y="317535"/>
                          </a:cubicBezTo>
                          <a:cubicBezTo>
                            <a:pt x="300235" y="317631"/>
                            <a:pt x="300426" y="318297"/>
                            <a:pt x="300521" y="318488"/>
                          </a:cubicBezTo>
                          <a:cubicBezTo>
                            <a:pt x="300331" y="318202"/>
                            <a:pt x="300902" y="317345"/>
                            <a:pt x="301188" y="317345"/>
                          </a:cubicBezTo>
                          <a:cubicBezTo>
                            <a:pt x="301569" y="317440"/>
                            <a:pt x="301950" y="319917"/>
                            <a:pt x="302045" y="320107"/>
                          </a:cubicBezTo>
                          <a:cubicBezTo>
                            <a:pt x="302807" y="323346"/>
                            <a:pt x="302521" y="318869"/>
                            <a:pt x="302617" y="318964"/>
                          </a:cubicBezTo>
                          <a:cubicBezTo>
                            <a:pt x="303093" y="319250"/>
                            <a:pt x="303759" y="322393"/>
                            <a:pt x="304331" y="321917"/>
                          </a:cubicBezTo>
                          <a:cubicBezTo>
                            <a:pt x="303855" y="322298"/>
                            <a:pt x="307760" y="327727"/>
                            <a:pt x="308522" y="328775"/>
                          </a:cubicBezTo>
                          <a:cubicBezTo>
                            <a:pt x="309379" y="330013"/>
                            <a:pt x="310237" y="330775"/>
                            <a:pt x="311189" y="331918"/>
                          </a:cubicBezTo>
                          <a:cubicBezTo>
                            <a:pt x="311856" y="332680"/>
                            <a:pt x="311570" y="333728"/>
                            <a:pt x="312237" y="334204"/>
                          </a:cubicBezTo>
                          <a:cubicBezTo>
                            <a:pt x="312618" y="334490"/>
                            <a:pt x="313666" y="335157"/>
                            <a:pt x="313951" y="335633"/>
                          </a:cubicBezTo>
                          <a:cubicBezTo>
                            <a:pt x="313856" y="335538"/>
                            <a:pt x="310999" y="334490"/>
                            <a:pt x="312713" y="336014"/>
                          </a:cubicBezTo>
                          <a:cubicBezTo>
                            <a:pt x="313380" y="336681"/>
                            <a:pt x="314047" y="338014"/>
                            <a:pt x="314618" y="337824"/>
                          </a:cubicBezTo>
                          <a:cubicBezTo>
                            <a:pt x="315190" y="337633"/>
                            <a:pt x="315380" y="339538"/>
                            <a:pt x="315856" y="339348"/>
                          </a:cubicBezTo>
                          <a:cubicBezTo>
                            <a:pt x="315285" y="339634"/>
                            <a:pt x="314999" y="340110"/>
                            <a:pt x="315571" y="341539"/>
                          </a:cubicBezTo>
                          <a:cubicBezTo>
                            <a:pt x="315951" y="342491"/>
                            <a:pt x="317571" y="342110"/>
                            <a:pt x="318428" y="343063"/>
                          </a:cubicBezTo>
                          <a:cubicBezTo>
                            <a:pt x="320619" y="345348"/>
                            <a:pt x="318238" y="346587"/>
                            <a:pt x="317666" y="346872"/>
                          </a:cubicBezTo>
                          <a:cubicBezTo>
                            <a:pt x="318809" y="347634"/>
                            <a:pt x="319857" y="348397"/>
                            <a:pt x="321000" y="349539"/>
                          </a:cubicBezTo>
                          <a:cubicBezTo>
                            <a:pt x="320714" y="350206"/>
                            <a:pt x="320619" y="350778"/>
                            <a:pt x="320524" y="351730"/>
                          </a:cubicBezTo>
                          <a:cubicBezTo>
                            <a:pt x="321000" y="351540"/>
                            <a:pt x="321476" y="353159"/>
                            <a:pt x="321857" y="353826"/>
                          </a:cubicBezTo>
                          <a:cubicBezTo>
                            <a:pt x="322048" y="354207"/>
                            <a:pt x="323572" y="355826"/>
                            <a:pt x="323572" y="355540"/>
                          </a:cubicBezTo>
                          <a:cubicBezTo>
                            <a:pt x="323381" y="356493"/>
                            <a:pt x="321762" y="355540"/>
                            <a:pt x="323286" y="358017"/>
                          </a:cubicBezTo>
                          <a:cubicBezTo>
                            <a:pt x="324238" y="359826"/>
                            <a:pt x="324143" y="360493"/>
                            <a:pt x="323381" y="360684"/>
                          </a:cubicBezTo>
                          <a:cubicBezTo>
                            <a:pt x="323667" y="361731"/>
                            <a:pt x="323952" y="361160"/>
                            <a:pt x="324334" y="361541"/>
                          </a:cubicBezTo>
                          <a:cubicBezTo>
                            <a:pt x="324905" y="362017"/>
                            <a:pt x="325000" y="363637"/>
                            <a:pt x="325476" y="364398"/>
                          </a:cubicBezTo>
                          <a:cubicBezTo>
                            <a:pt x="325953" y="365160"/>
                            <a:pt x="326143" y="364398"/>
                            <a:pt x="326619" y="364875"/>
                          </a:cubicBezTo>
                          <a:cubicBezTo>
                            <a:pt x="327096" y="365351"/>
                            <a:pt x="327096" y="366589"/>
                            <a:pt x="327477" y="366494"/>
                          </a:cubicBezTo>
                          <a:cubicBezTo>
                            <a:pt x="326905" y="366684"/>
                            <a:pt x="326810" y="366399"/>
                            <a:pt x="327191" y="367732"/>
                          </a:cubicBezTo>
                          <a:lnTo>
                            <a:pt x="327953" y="370304"/>
                          </a:lnTo>
                          <a:cubicBezTo>
                            <a:pt x="327667" y="370399"/>
                            <a:pt x="327191" y="370590"/>
                            <a:pt x="326905" y="369542"/>
                          </a:cubicBezTo>
                          <a:cubicBezTo>
                            <a:pt x="326619" y="369256"/>
                            <a:pt x="326619" y="368685"/>
                            <a:pt x="326239" y="368780"/>
                          </a:cubicBezTo>
                          <a:cubicBezTo>
                            <a:pt x="327001" y="371256"/>
                            <a:pt x="327953" y="371352"/>
                            <a:pt x="328810" y="373257"/>
                          </a:cubicBezTo>
                          <a:cubicBezTo>
                            <a:pt x="329668" y="375162"/>
                            <a:pt x="328048" y="373543"/>
                            <a:pt x="328048" y="373543"/>
                          </a:cubicBezTo>
                          <a:cubicBezTo>
                            <a:pt x="328048" y="373543"/>
                            <a:pt x="328620" y="375067"/>
                            <a:pt x="328620" y="375067"/>
                          </a:cubicBezTo>
                          <a:cubicBezTo>
                            <a:pt x="329096" y="375829"/>
                            <a:pt x="329191" y="376019"/>
                            <a:pt x="329001" y="376876"/>
                          </a:cubicBezTo>
                          <a:cubicBezTo>
                            <a:pt x="328715" y="378114"/>
                            <a:pt x="329191" y="380972"/>
                            <a:pt x="329953" y="379639"/>
                          </a:cubicBezTo>
                          <a:cubicBezTo>
                            <a:pt x="329953" y="380305"/>
                            <a:pt x="330239" y="380401"/>
                            <a:pt x="330334" y="380686"/>
                          </a:cubicBezTo>
                          <a:cubicBezTo>
                            <a:pt x="330430" y="380972"/>
                            <a:pt x="329382" y="380686"/>
                            <a:pt x="329287" y="380781"/>
                          </a:cubicBezTo>
                          <a:cubicBezTo>
                            <a:pt x="329001" y="380877"/>
                            <a:pt x="329287" y="381543"/>
                            <a:pt x="329477" y="382020"/>
                          </a:cubicBezTo>
                          <a:cubicBezTo>
                            <a:pt x="329953" y="383068"/>
                            <a:pt x="330430" y="383448"/>
                            <a:pt x="330906" y="383925"/>
                          </a:cubicBezTo>
                          <a:cubicBezTo>
                            <a:pt x="331192" y="384115"/>
                            <a:pt x="331382" y="384401"/>
                            <a:pt x="331573" y="384687"/>
                          </a:cubicBezTo>
                          <a:cubicBezTo>
                            <a:pt x="331668" y="384877"/>
                            <a:pt x="331763" y="385068"/>
                            <a:pt x="331858" y="385258"/>
                          </a:cubicBezTo>
                          <a:lnTo>
                            <a:pt x="331954" y="385639"/>
                          </a:lnTo>
                          <a:lnTo>
                            <a:pt x="332049" y="385830"/>
                          </a:lnTo>
                          <a:lnTo>
                            <a:pt x="332049" y="385925"/>
                          </a:lnTo>
                          <a:lnTo>
                            <a:pt x="332049" y="386020"/>
                          </a:lnTo>
                          <a:lnTo>
                            <a:pt x="332049" y="386020"/>
                          </a:lnTo>
                          <a:lnTo>
                            <a:pt x="332049" y="386020"/>
                          </a:lnTo>
                          <a:lnTo>
                            <a:pt x="332049" y="386020"/>
                          </a:lnTo>
                          <a:lnTo>
                            <a:pt x="332049" y="386020"/>
                          </a:lnTo>
                          <a:lnTo>
                            <a:pt x="329287" y="386211"/>
                          </a:lnTo>
                          <a:lnTo>
                            <a:pt x="329287" y="386211"/>
                          </a:lnTo>
                          <a:cubicBezTo>
                            <a:pt x="329763" y="386211"/>
                            <a:pt x="330239" y="386401"/>
                            <a:pt x="330620" y="385925"/>
                          </a:cubicBezTo>
                          <a:cubicBezTo>
                            <a:pt x="331287" y="385068"/>
                            <a:pt x="330906" y="383544"/>
                            <a:pt x="330334" y="383448"/>
                          </a:cubicBezTo>
                          <a:cubicBezTo>
                            <a:pt x="330810" y="383448"/>
                            <a:pt x="331382" y="383068"/>
                            <a:pt x="331382" y="381639"/>
                          </a:cubicBezTo>
                          <a:cubicBezTo>
                            <a:pt x="331096" y="381639"/>
                            <a:pt x="329477" y="382305"/>
                            <a:pt x="330144" y="380686"/>
                          </a:cubicBezTo>
                          <a:cubicBezTo>
                            <a:pt x="330525" y="379829"/>
                            <a:pt x="331192" y="379829"/>
                            <a:pt x="331192" y="378305"/>
                          </a:cubicBezTo>
                          <a:cubicBezTo>
                            <a:pt x="331192" y="377352"/>
                            <a:pt x="330715" y="376972"/>
                            <a:pt x="330810" y="375924"/>
                          </a:cubicBezTo>
                          <a:cubicBezTo>
                            <a:pt x="331477" y="375924"/>
                            <a:pt x="331192" y="371542"/>
                            <a:pt x="331096" y="370685"/>
                          </a:cubicBezTo>
                          <a:cubicBezTo>
                            <a:pt x="330906" y="369256"/>
                            <a:pt x="330239" y="371256"/>
                            <a:pt x="330049" y="370780"/>
                          </a:cubicBezTo>
                          <a:cubicBezTo>
                            <a:pt x="329477" y="369637"/>
                            <a:pt x="331096" y="368494"/>
                            <a:pt x="331287" y="368304"/>
                          </a:cubicBezTo>
                          <a:cubicBezTo>
                            <a:pt x="331668" y="368018"/>
                            <a:pt x="331573" y="365922"/>
                            <a:pt x="331477" y="365256"/>
                          </a:cubicBezTo>
                          <a:cubicBezTo>
                            <a:pt x="331192" y="363541"/>
                            <a:pt x="330810" y="361731"/>
                            <a:pt x="330430" y="360112"/>
                          </a:cubicBezTo>
                          <a:cubicBezTo>
                            <a:pt x="330334" y="359636"/>
                            <a:pt x="329191" y="356683"/>
                            <a:pt x="329287" y="356397"/>
                          </a:cubicBezTo>
                          <a:cubicBezTo>
                            <a:pt x="329382" y="355921"/>
                            <a:pt x="331287" y="358874"/>
                            <a:pt x="331001" y="357731"/>
                          </a:cubicBezTo>
                          <a:cubicBezTo>
                            <a:pt x="330715" y="356683"/>
                            <a:pt x="329287" y="352206"/>
                            <a:pt x="328906" y="352302"/>
                          </a:cubicBezTo>
                          <a:cubicBezTo>
                            <a:pt x="329477" y="352206"/>
                            <a:pt x="329572" y="351349"/>
                            <a:pt x="329477" y="350016"/>
                          </a:cubicBezTo>
                          <a:cubicBezTo>
                            <a:pt x="329477" y="348968"/>
                            <a:pt x="329096" y="347920"/>
                            <a:pt x="328715" y="347063"/>
                          </a:cubicBezTo>
                          <a:cubicBezTo>
                            <a:pt x="328429" y="346301"/>
                            <a:pt x="328048" y="346206"/>
                            <a:pt x="327667" y="345444"/>
                          </a:cubicBezTo>
                          <a:cubicBezTo>
                            <a:pt x="326715" y="343253"/>
                            <a:pt x="327286" y="341634"/>
                            <a:pt x="327096" y="339729"/>
                          </a:cubicBezTo>
                          <a:cubicBezTo>
                            <a:pt x="327096" y="339157"/>
                            <a:pt x="326905" y="339157"/>
                            <a:pt x="326715" y="339252"/>
                          </a:cubicBezTo>
                          <a:cubicBezTo>
                            <a:pt x="326524" y="338586"/>
                            <a:pt x="326334" y="337824"/>
                            <a:pt x="326239" y="337157"/>
                          </a:cubicBezTo>
                          <a:cubicBezTo>
                            <a:pt x="325953" y="335919"/>
                            <a:pt x="325381" y="334966"/>
                            <a:pt x="324905" y="333538"/>
                          </a:cubicBezTo>
                          <a:cubicBezTo>
                            <a:pt x="324429" y="332394"/>
                            <a:pt x="324334" y="331633"/>
                            <a:pt x="324048" y="330394"/>
                          </a:cubicBezTo>
                          <a:cubicBezTo>
                            <a:pt x="323952" y="329823"/>
                            <a:pt x="323572" y="328775"/>
                            <a:pt x="323191" y="328489"/>
                          </a:cubicBezTo>
                          <a:cubicBezTo>
                            <a:pt x="322524" y="327918"/>
                            <a:pt x="321571" y="324298"/>
                            <a:pt x="321000" y="323155"/>
                          </a:cubicBezTo>
                          <a:cubicBezTo>
                            <a:pt x="320809" y="322584"/>
                            <a:pt x="318904" y="319345"/>
                            <a:pt x="318714" y="319250"/>
                          </a:cubicBezTo>
                          <a:cubicBezTo>
                            <a:pt x="318714" y="319059"/>
                            <a:pt x="319476" y="319440"/>
                            <a:pt x="319571" y="319536"/>
                          </a:cubicBezTo>
                          <a:lnTo>
                            <a:pt x="318333" y="318012"/>
                          </a:lnTo>
                          <a:cubicBezTo>
                            <a:pt x="318142" y="317821"/>
                            <a:pt x="316904" y="317059"/>
                            <a:pt x="316714" y="316773"/>
                          </a:cubicBezTo>
                          <a:cubicBezTo>
                            <a:pt x="316618" y="316583"/>
                            <a:pt x="317285" y="316488"/>
                            <a:pt x="317190" y="316107"/>
                          </a:cubicBezTo>
                          <a:cubicBezTo>
                            <a:pt x="317094" y="315440"/>
                            <a:pt x="316523" y="314488"/>
                            <a:pt x="316142" y="313821"/>
                          </a:cubicBezTo>
                          <a:cubicBezTo>
                            <a:pt x="315475" y="312964"/>
                            <a:pt x="314332" y="311535"/>
                            <a:pt x="314999" y="311249"/>
                          </a:cubicBezTo>
                          <a:cubicBezTo>
                            <a:pt x="314809" y="311344"/>
                            <a:pt x="313951" y="310582"/>
                            <a:pt x="313951" y="310773"/>
                          </a:cubicBezTo>
                          <a:cubicBezTo>
                            <a:pt x="314142" y="309915"/>
                            <a:pt x="313951" y="309344"/>
                            <a:pt x="313189" y="307915"/>
                          </a:cubicBezTo>
                          <a:cubicBezTo>
                            <a:pt x="312904" y="307248"/>
                            <a:pt x="312332" y="306296"/>
                            <a:pt x="311760" y="305820"/>
                          </a:cubicBezTo>
                          <a:cubicBezTo>
                            <a:pt x="311380" y="305534"/>
                            <a:pt x="311475" y="305915"/>
                            <a:pt x="311189" y="305439"/>
                          </a:cubicBezTo>
                          <a:cubicBezTo>
                            <a:pt x="310332" y="304105"/>
                            <a:pt x="310332" y="303439"/>
                            <a:pt x="309379" y="301914"/>
                          </a:cubicBezTo>
                          <a:cubicBezTo>
                            <a:pt x="308998" y="301248"/>
                            <a:pt x="306903" y="298390"/>
                            <a:pt x="307379" y="298105"/>
                          </a:cubicBezTo>
                          <a:cubicBezTo>
                            <a:pt x="306331" y="296580"/>
                            <a:pt x="306617" y="298390"/>
                            <a:pt x="305760" y="297533"/>
                          </a:cubicBezTo>
                          <a:cubicBezTo>
                            <a:pt x="305284" y="297057"/>
                            <a:pt x="305474" y="296200"/>
                            <a:pt x="305474" y="296009"/>
                          </a:cubicBezTo>
                          <a:cubicBezTo>
                            <a:pt x="305284" y="295533"/>
                            <a:pt x="305188" y="295056"/>
                            <a:pt x="304902" y="294676"/>
                          </a:cubicBezTo>
                          <a:cubicBezTo>
                            <a:pt x="304236" y="293628"/>
                            <a:pt x="300235" y="290484"/>
                            <a:pt x="300807" y="290104"/>
                          </a:cubicBezTo>
                          <a:cubicBezTo>
                            <a:pt x="300712" y="290294"/>
                            <a:pt x="299473" y="290770"/>
                            <a:pt x="299092" y="290199"/>
                          </a:cubicBezTo>
                          <a:cubicBezTo>
                            <a:pt x="298902" y="289913"/>
                            <a:pt x="298997" y="289342"/>
                            <a:pt x="298997" y="289151"/>
                          </a:cubicBezTo>
                          <a:cubicBezTo>
                            <a:pt x="298902" y="288960"/>
                            <a:pt x="298616" y="288389"/>
                            <a:pt x="298521" y="288198"/>
                          </a:cubicBezTo>
                          <a:cubicBezTo>
                            <a:pt x="298044" y="287341"/>
                            <a:pt x="297759" y="286960"/>
                            <a:pt x="296997" y="286198"/>
                          </a:cubicBezTo>
                          <a:cubicBezTo>
                            <a:pt x="296711" y="286008"/>
                            <a:pt x="296425" y="285627"/>
                            <a:pt x="296425" y="285341"/>
                          </a:cubicBezTo>
                          <a:cubicBezTo>
                            <a:pt x="296425" y="284769"/>
                            <a:pt x="297664" y="285341"/>
                            <a:pt x="297568" y="284960"/>
                          </a:cubicBezTo>
                          <a:cubicBezTo>
                            <a:pt x="297473" y="284579"/>
                            <a:pt x="295663" y="283436"/>
                            <a:pt x="295187" y="283055"/>
                          </a:cubicBezTo>
                          <a:cubicBezTo>
                            <a:pt x="293949" y="281817"/>
                            <a:pt x="292901" y="280197"/>
                            <a:pt x="291853" y="278864"/>
                          </a:cubicBezTo>
                          <a:cubicBezTo>
                            <a:pt x="290710" y="277435"/>
                            <a:pt x="290234" y="280102"/>
                            <a:pt x="289091" y="277626"/>
                          </a:cubicBezTo>
                          <a:cubicBezTo>
                            <a:pt x="288519" y="276388"/>
                            <a:pt x="288519" y="275626"/>
                            <a:pt x="286900" y="274387"/>
                          </a:cubicBezTo>
                          <a:cubicBezTo>
                            <a:pt x="286424" y="273911"/>
                            <a:pt x="284233" y="273721"/>
                            <a:pt x="284614" y="272863"/>
                          </a:cubicBezTo>
                          <a:cubicBezTo>
                            <a:pt x="285091" y="271815"/>
                            <a:pt x="282805" y="271054"/>
                            <a:pt x="281852" y="270672"/>
                          </a:cubicBezTo>
                          <a:cubicBezTo>
                            <a:pt x="280042" y="270006"/>
                            <a:pt x="280233" y="268768"/>
                            <a:pt x="278994" y="267529"/>
                          </a:cubicBezTo>
                          <a:cubicBezTo>
                            <a:pt x="277756" y="266291"/>
                            <a:pt x="277851" y="268101"/>
                            <a:pt x="277375" y="268101"/>
                          </a:cubicBezTo>
                          <a:cubicBezTo>
                            <a:pt x="276899" y="268101"/>
                            <a:pt x="276423" y="265624"/>
                            <a:pt x="275661" y="265624"/>
                          </a:cubicBezTo>
                          <a:cubicBezTo>
                            <a:pt x="275470" y="265624"/>
                            <a:pt x="275851" y="266291"/>
                            <a:pt x="275375" y="266101"/>
                          </a:cubicBezTo>
                          <a:cubicBezTo>
                            <a:pt x="275089" y="266005"/>
                            <a:pt x="274232" y="265243"/>
                            <a:pt x="274137" y="265053"/>
                          </a:cubicBezTo>
                          <a:cubicBezTo>
                            <a:pt x="273660" y="264100"/>
                            <a:pt x="275280" y="264672"/>
                            <a:pt x="273756" y="263243"/>
                          </a:cubicBezTo>
                          <a:cubicBezTo>
                            <a:pt x="271756" y="261338"/>
                            <a:pt x="268898" y="259338"/>
                            <a:pt x="266517" y="258004"/>
                          </a:cubicBezTo>
                          <a:cubicBezTo>
                            <a:pt x="265755" y="257528"/>
                            <a:pt x="265564" y="257623"/>
                            <a:pt x="264802" y="257052"/>
                          </a:cubicBezTo>
                          <a:cubicBezTo>
                            <a:pt x="263088" y="256671"/>
                            <a:pt x="264993" y="255909"/>
                            <a:pt x="264898" y="255813"/>
                          </a:cubicBezTo>
                          <a:cubicBezTo>
                            <a:pt x="263564" y="254861"/>
                            <a:pt x="263278" y="256576"/>
                            <a:pt x="262040" y="254480"/>
                          </a:cubicBezTo>
                          <a:cubicBezTo>
                            <a:pt x="261754" y="254194"/>
                            <a:pt x="261183" y="254004"/>
                            <a:pt x="260897" y="253813"/>
                          </a:cubicBezTo>
                          <a:cubicBezTo>
                            <a:pt x="260040" y="253337"/>
                            <a:pt x="253467" y="250194"/>
                            <a:pt x="253944" y="249527"/>
                          </a:cubicBezTo>
                          <a:lnTo>
                            <a:pt x="250896" y="248955"/>
                          </a:lnTo>
                          <a:cubicBezTo>
                            <a:pt x="251277" y="248384"/>
                            <a:pt x="250134" y="247527"/>
                            <a:pt x="249181" y="246860"/>
                          </a:cubicBezTo>
                          <a:cubicBezTo>
                            <a:pt x="248134" y="246193"/>
                            <a:pt x="248419" y="245812"/>
                            <a:pt x="248134" y="245146"/>
                          </a:cubicBezTo>
                          <a:cubicBezTo>
                            <a:pt x="247848" y="244669"/>
                            <a:pt x="245752" y="245241"/>
                            <a:pt x="244705" y="244574"/>
                          </a:cubicBezTo>
                          <a:cubicBezTo>
                            <a:pt x="244800" y="244384"/>
                            <a:pt x="246038" y="243717"/>
                            <a:pt x="245657" y="243336"/>
                          </a:cubicBezTo>
                          <a:cubicBezTo>
                            <a:pt x="244800" y="242669"/>
                            <a:pt x="242990" y="242097"/>
                            <a:pt x="242704" y="242479"/>
                          </a:cubicBezTo>
                          <a:cubicBezTo>
                            <a:pt x="242514" y="242764"/>
                            <a:pt x="243085" y="243526"/>
                            <a:pt x="242038" y="242955"/>
                          </a:cubicBezTo>
                          <a:cubicBezTo>
                            <a:pt x="241371" y="242574"/>
                            <a:pt x="241276" y="242383"/>
                            <a:pt x="241085" y="242002"/>
                          </a:cubicBezTo>
                          <a:cubicBezTo>
                            <a:pt x="240704" y="241240"/>
                            <a:pt x="241942" y="241145"/>
                            <a:pt x="241657" y="240573"/>
                          </a:cubicBezTo>
                          <a:cubicBezTo>
                            <a:pt x="241561" y="240478"/>
                            <a:pt x="240609" y="240669"/>
                            <a:pt x="240609" y="240669"/>
                          </a:cubicBezTo>
                          <a:cubicBezTo>
                            <a:pt x="239942" y="240573"/>
                            <a:pt x="239275" y="240288"/>
                            <a:pt x="238609" y="239907"/>
                          </a:cubicBezTo>
                          <a:cubicBezTo>
                            <a:pt x="237942" y="239526"/>
                            <a:pt x="238037" y="239240"/>
                            <a:pt x="237561" y="239145"/>
                          </a:cubicBezTo>
                          <a:cubicBezTo>
                            <a:pt x="236799" y="238954"/>
                            <a:pt x="236418" y="239050"/>
                            <a:pt x="235942" y="239050"/>
                          </a:cubicBezTo>
                          <a:cubicBezTo>
                            <a:pt x="235180" y="239050"/>
                            <a:pt x="235465" y="237811"/>
                            <a:pt x="234322" y="237621"/>
                          </a:cubicBezTo>
                          <a:cubicBezTo>
                            <a:pt x="233751" y="237526"/>
                            <a:pt x="233560" y="237811"/>
                            <a:pt x="232989" y="237526"/>
                          </a:cubicBezTo>
                          <a:cubicBezTo>
                            <a:pt x="232417" y="237335"/>
                            <a:pt x="231846" y="236954"/>
                            <a:pt x="231274" y="236573"/>
                          </a:cubicBezTo>
                          <a:cubicBezTo>
                            <a:pt x="232608" y="237335"/>
                            <a:pt x="234989" y="237716"/>
                            <a:pt x="232798" y="236383"/>
                          </a:cubicBezTo>
                          <a:cubicBezTo>
                            <a:pt x="231751" y="235811"/>
                            <a:pt x="229750" y="234859"/>
                            <a:pt x="229465" y="235335"/>
                          </a:cubicBezTo>
                          <a:cubicBezTo>
                            <a:pt x="230036" y="234382"/>
                            <a:pt x="223273" y="231048"/>
                            <a:pt x="221654" y="230096"/>
                          </a:cubicBezTo>
                          <a:cubicBezTo>
                            <a:pt x="220130" y="229239"/>
                            <a:pt x="220416" y="230096"/>
                            <a:pt x="220130" y="230668"/>
                          </a:cubicBezTo>
                          <a:cubicBezTo>
                            <a:pt x="219082" y="230858"/>
                            <a:pt x="218797" y="230763"/>
                            <a:pt x="218511" y="229810"/>
                          </a:cubicBezTo>
                          <a:cubicBezTo>
                            <a:pt x="219177" y="228667"/>
                            <a:pt x="215463" y="226286"/>
                            <a:pt x="213653" y="225334"/>
                          </a:cubicBezTo>
                          <a:cubicBezTo>
                            <a:pt x="212605" y="224762"/>
                            <a:pt x="211462" y="224095"/>
                            <a:pt x="210510" y="224095"/>
                          </a:cubicBezTo>
                          <a:cubicBezTo>
                            <a:pt x="209176" y="224095"/>
                            <a:pt x="208509" y="223905"/>
                            <a:pt x="206795" y="223047"/>
                          </a:cubicBezTo>
                          <a:cubicBezTo>
                            <a:pt x="208605" y="224000"/>
                            <a:pt x="209748" y="223619"/>
                            <a:pt x="207462" y="222476"/>
                          </a:cubicBezTo>
                          <a:lnTo>
                            <a:pt x="202318" y="219904"/>
                          </a:lnTo>
                          <a:cubicBezTo>
                            <a:pt x="200223" y="218856"/>
                            <a:pt x="199366" y="218476"/>
                            <a:pt x="197937" y="218761"/>
                          </a:cubicBezTo>
                          <a:cubicBezTo>
                            <a:pt x="198508" y="218666"/>
                            <a:pt x="199080" y="218571"/>
                            <a:pt x="199080" y="217999"/>
                          </a:cubicBezTo>
                          <a:cubicBezTo>
                            <a:pt x="198984" y="217713"/>
                            <a:pt x="197842" y="216856"/>
                            <a:pt x="197556" y="217142"/>
                          </a:cubicBezTo>
                          <a:cubicBezTo>
                            <a:pt x="197270" y="217523"/>
                            <a:pt x="196127" y="216666"/>
                            <a:pt x="195270" y="216189"/>
                          </a:cubicBezTo>
                          <a:cubicBezTo>
                            <a:pt x="194793" y="215999"/>
                            <a:pt x="194603" y="216380"/>
                            <a:pt x="194127" y="216285"/>
                          </a:cubicBezTo>
                          <a:cubicBezTo>
                            <a:pt x="193365" y="216189"/>
                            <a:pt x="193079" y="215427"/>
                            <a:pt x="192508" y="215047"/>
                          </a:cubicBezTo>
                          <a:cubicBezTo>
                            <a:pt x="192031" y="214665"/>
                            <a:pt x="191365" y="214284"/>
                            <a:pt x="190698" y="213999"/>
                          </a:cubicBezTo>
                          <a:cubicBezTo>
                            <a:pt x="190031" y="213713"/>
                            <a:pt x="189174" y="213427"/>
                            <a:pt x="188698" y="213522"/>
                          </a:cubicBezTo>
                          <a:cubicBezTo>
                            <a:pt x="188317" y="213713"/>
                            <a:pt x="187650" y="213237"/>
                            <a:pt x="186888" y="212760"/>
                          </a:cubicBezTo>
                          <a:cubicBezTo>
                            <a:pt x="187078" y="212284"/>
                            <a:pt x="187650" y="212380"/>
                            <a:pt x="186126" y="211808"/>
                          </a:cubicBezTo>
                          <a:cubicBezTo>
                            <a:pt x="185268" y="211522"/>
                            <a:pt x="184411" y="211237"/>
                            <a:pt x="183554" y="211046"/>
                          </a:cubicBezTo>
                          <a:cubicBezTo>
                            <a:pt x="183649" y="211046"/>
                            <a:pt x="181935" y="210665"/>
                            <a:pt x="182316" y="210475"/>
                          </a:cubicBezTo>
                          <a:cubicBezTo>
                            <a:pt x="182506" y="210379"/>
                            <a:pt x="182983" y="210570"/>
                            <a:pt x="182887" y="210189"/>
                          </a:cubicBezTo>
                          <a:cubicBezTo>
                            <a:pt x="181649" y="209522"/>
                            <a:pt x="181744" y="209808"/>
                            <a:pt x="180792" y="209713"/>
                          </a:cubicBezTo>
                          <a:cubicBezTo>
                            <a:pt x="180220" y="209617"/>
                            <a:pt x="178696" y="209331"/>
                            <a:pt x="178410" y="208665"/>
                          </a:cubicBezTo>
                          <a:cubicBezTo>
                            <a:pt x="178125" y="207808"/>
                            <a:pt x="179077" y="208188"/>
                            <a:pt x="177458" y="207141"/>
                          </a:cubicBezTo>
                          <a:cubicBezTo>
                            <a:pt x="176601" y="206569"/>
                            <a:pt x="175458" y="205712"/>
                            <a:pt x="174505" y="205236"/>
                          </a:cubicBezTo>
                          <a:cubicBezTo>
                            <a:pt x="173458" y="204759"/>
                            <a:pt x="174029" y="205426"/>
                            <a:pt x="173743" y="205617"/>
                          </a:cubicBezTo>
                          <a:cubicBezTo>
                            <a:pt x="173458" y="205807"/>
                            <a:pt x="172505" y="205617"/>
                            <a:pt x="172029" y="205140"/>
                          </a:cubicBezTo>
                          <a:cubicBezTo>
                            <a:pt x="171743" y="204759"/>
                            <a:pt x="170219" y="203617"/>
                            <a:pt x="170029" y="204093"/>
                          </a:cubicBezTo>
                          <a:cubicBezTo>
                            <a:pt x="170600" y="203045"/>
                            <a:pt x="166123" y="201807"/>
                            <a:pt x="165076" y="201426"/>
                          </a:cubicBezTo>
                          <a:cubicBezTo>
                            <a:pt x="164123" y="200950"/>
                            <a:pt x="164409" y="200854"/>
                            <a:pt x="163647" y="200378"/>
                          </a:cubicBezTo>
                          <a:cubicBezTo>
                            <a:pt x="162790" y="199806"/>
                            <a:pt x="161742" y="199330"/>
                            <a:pt x="160789" y="198759"/>
                          </a:cubicBezTo>
                          <a:cubicBezTo>
                            <a:pt x="160027" y="198378"/>
                            <a:pt x="155074" y="196092"/>
                            <a:pt x="155360" y="195520"/>
                          </a:cubicBezTo>
                          <a:cubicBezTo>
                            <a:pt x="154122" y="194854"/>
                            <a:pt x="153741" y="194758"/>
                            <a:pt x="153360" y="195330"/>
                          </a:cubicBezTo>
                          <a:cubicBezTo>
                            <a:pt x="153169" y="195520"/>
                            <a:pt x="152026" y="195615"/>
                            <a:pt x="151359" y="195234"/>
                          </a:cubicBezTo>
                          <a:cubicBezTo>
                            <a:pt x="151455" y="195330"/>
                            <a:pt x="151359" y="194187"/>
                            <a:pt x="151169" y="193901"/>
                          </a:cubicBezTo>
                          <a:cubicBezTo>
                            <a:pt x="150598" y="193234"/>
                            <a:pt x="149455" y="192663"/>
                            <a:pt x="148502" y="192377"/>
                          </a:cubicBezTo>
                          <a:cubicBezTo>
                            <a:pt x="147645" y="192187"/>
                            <a:pt x="146692" y="191901"/>
                            <a:pt x="145835" y="191425"/>
                          </a:cubicBezTo>
                          <a:cubicBezTo>
                            <a:pt x="145740" y="191329"/>
                            <a:pt x="145454" y="190663"/>
                            <a:pt x="145168" y="190472"/>
                          </a:cubicBezTo>
                          <a:cubicBezTo>
                            <a:pt x="144025" y="189424"/>
                            <a:pt x="143168" y="190948"/>
                            <a:pt x="142025" y="190377"/>
                          </a:cubicBezTo>
                          <a:cubicBezTo>
                            <a:pt x="140310" y="189519"/>
                            <a:pt x="142597" y="189329"/>
                            <a:pt x="141549" y="188567"/>
                          </a:cubicBezTo>
                          <a:cubicBezTo>
                            <a:pt x="139739" y="187329"/>
                            <a:pt x="137167" y="187234"/>
                            <a:pt x="135453" y="186662"/>
                          </a:cubicBezTo>
                          <a:cubicBezTo>
                            <a:pt x="135072" y="186567"/>
                            <a:pt x="131167" y="184852"/>
                            <a:pt x="133072" y="185138"/>
                          </a:cubicBezTo>
                          <a:cubicBezTo>
                            <a:pt x="134786" y="186090"/>
                            <a:pt x="135453" y="185900"/>
                            <a:pt x="133834" y="184662"/>
                          </a:cubicBezTo>
                          <a:cubicBezTo>
                            <a:pt x="133262" y="184281"/>
                            <a:pt x="131262" y="183233"/>
                            <a:pt x="131167" y="183805"/>
                          </a:cubicBezTo>
                          <a:cubicBezTo>
                            <a:pt x="131167" y="183995"/>
                            <a:pt x="131929" y="184947"/>
                            <a:pt x="131357" y="184852"/>
                          </a:cubicBezTo>
                          <a:cubicBezTo>
                            <a:pt x="131262" y="184852"/>
                            <a:pt x="128976" y="181709"/>
                            <a:pt x="128404" y="181995"/>
                          </a:cubicBezTo>
                          <a:cubicBezTo>
                            <a:pt x="128023" y="182185"/>
                            <a:pt x="128118" y="182662"/>
                            <a:pt x="127642" y="182757"/>
                          </a:cubicBezTo>
                          <a:cubicBezTo>
                            <a:pt x="127166" y="182852"/>
                            <a:pt x="126404" y="182662"/>
                            <a:pt x="125833" y="182566"/>
                          </a:cubicBezTo>
                          <a:cubicBezTo>
                            <a:pt x="126214" y="181804"/>
                            <a:pt x="126594" y="181614"/>
                            <a:pt x="124690" y="180566"/>
                          </a:cubicBezTo>
                          <a:cubicBezTo>
                            <a:pt x="124213" y="180280"/>
                            <a:pt x="121260" y="179137"/>
                            <a:pt x="121832" y="179994"/>
                          </a:cubicBezTo>
                          <a:lnTo>
                            <a:pt x="120213" y="179042"/>
                          </a:lnTo>
                          <a:cubicBezTo>
                            <a:pt x="120308" y="178756"/>
                            <a:pt x="120880" y="178661"/>
                            <a:pt x="120689" y="178185"/>
                          </a:cubicBezTo>
                          <a:cubicBezTo>
                            <a:pt x="120403" y="177613"/>
                            <a:pt x="119356" y="176947"/>
                            <a:pt x="118593" y="176661"/>
                          </a:cubicBezTo>
                          <a:cubicBezTo>
                            <a:pt x="116784" y="175994"/>
                            <a:pt x="115546" y="176947"/>
                            <a:pt x="114974" y="175042"/>
                          </a:cubicBezTo>
                          <a:cubicBezTo>
                            <a:pt x="115736" y="173803"/>
                            <a:pt x="113545" y="174565"/>
                            <a:pt x="112212" y="173803"/>
                          </a:cubicBezTo>
                          <a:cubicBezTo>
                            <a:pt x="111355" y="173327"/>
                            <a:pt x="110592" y="171898"/>
                            <a:pt x="109831" y="171803"/>
                          </a:cubicBezTo>
                          <a:cubicBezTo>
                            <a:pt x="109640" y="171803"/>
                            <a:pt x="108116" y="171803"/>
                            <a:pt x="108116" y="171803"/>
                          </a:cubicBezTo>
                          <a:cubicBezTo>
                            <a:pt x="107735" y="171041"/>
                            <a:pt x="108688" y="171327"/>
                            <a:pt x="107449" y="170374"/>
                          </a:cubicBezTo>
                          <a:cubicBezTo>
                            <a:pt x="106878" y="169898"/>
                            <a:pt x="105830" y="169041"/>
                            <a:pt x="105259" y="169231"/>
                          </a:cubicBezTo>
                          <a:cubicBezTo>
                            <a:pt x="104782" y="169422"/>
                            <a:pt x="103734" y="168564"/>
                            <a:pt x="102877" y="168088"/>
                          </a:cubicBezTo>
                          <a:cubicBezTo>
                            <a:pt x="102401" y="167802"/>
                            <a:pt x="101734" y="168374"/>
                            <a:pt x="100591" y="167707"/>
                          </a:cubicBezTo>
                          <a:lnTo>
                            <a:pt x="101067" y="167040"/>
                          </a:lnTo>
                          <a:cubicBezTo>
                            <a:pt x="100496" y="166659"/>
                            <a:pt x="99448" y="166088"/>
                            <a:pt x="99258" y="166374"/>
                          </a:cubicBezTo>
                          <a:cubicBezTo>
                            <a:pt x="98305" y="166279"/>
                            <a:pt x="98115" y="166088"/>
                            <a:pt x="97639" y="165421"/>
                          </a:cubicBezTo>
                          <a:cubicBezTo>
                            <a:pt x="96972" y="164945"/>
                            <a:pt x="96781" y="164945"/>
                            <a:pt x="96591" y="165231"/>
                          </a:cubicBezTo>
                          <a:cubicBezTo>
                            <a:pt x="96305" y="165612"/>
                            <a:pt x="95352" y="164945"/>
                            <a:pt x="94781" y="164564"/>
                          </a:cubicBezTo>
                          <a:lnTo>
                            <a:pt x="95543" y="163421"/>
                          </a:lnTo>
                          <a:cubicBezTo>
                            <a:pt x="95257" y="163897"/>
                            <a:pt x="92590" y="162373"/>
                            <a:pt x="91828" y="161897"/>
                          </a:cubicBezTo>
                          <a:cubicBezTo>
                            <a:pt x="90685" y="161135"/>
                            <a:pt x="90971" y="160849"/>
                            <a:pt x="90209" y="160278"/>
                          </a:cubicBezTo>
                          <a:cubicBezTo>
                            <a:pt x="87066" y="157611"/>
                            <a:pt x="83256" y="155515"/>
                            <a:pt x="79922" y="152943"/>
                          </a:cubicBezTo>
                          <a:cubicBezTo>
                            <a:pt x="79922" y="152943"/>
                            <a:pt x="80017" y="152467"/>
                            <a:pt x="79351" y="151991"/>
                          </a:cubicBezTo>
                          <a:lnTo>
                            <a:pt x="77636" y="150848"/>
                          </a:lnTo>
                          <a:cubicBezTo>
                            <a:pt x="75826" y="149610"/>
                            <a:pt x="73921" y="148467"/>
                            <a:pt x="72207" y="147038"/>
                          </a:cubicBezTo>
                          <a:cubicBezTo>
                            <a:pt x="69921" y="145228"/>
                            <a:pt x="67635" y="143418"/>
                            <a:pt x="65063" y="141418"/>
                          </a:cubicBezTo>
                          <a:cubicBezTo>
                            <a:pt x="64110" y="140656"/>
                            <a:pt x="63253" y="139894"/>
                            <a:pt x="62587" y="139609"/>
                          </a:cubicBezTo>
                          <a:cubicBezTo>
                            <a:pt x="62110" y="139513"/>
                            <a:pt x="61443" y="138656"/>
                            <a:pt x="60967" y="138180"/>
                          </a:cubicBezTo>
                          <a:cubicBezTo>
                            <a:pt x="61348" y="138561"/>
                            <a:pt x="61920" y="138751"/>
                            <a:pt x="61443" y="138180"/>
                          </a:cubicBezTo>
                          <a:cubicBezTo>
                            <a:pt x="60396" y="136846"/>
                            <a:pt x="58872" y="135608"/>
                            <a:pt x="57824" y="134275"/>
                          </a:cubicBezTo>
                          <a:cubicBezTo>
                            <a:pt x="57348" y="133703"/>
                            <a:pt x="56109" y="132084"/>
                            <a:pt x="55538" y="131988"/>
                          </a:cubicBezTo>
                          <a:cubicBezTo>
                            <a:pt x="55157" y="131893"/>
                            <a:pt x="54871" y="132846"/>
                            <a:pt x="54585" y="133036"/>
                          </a:cubicBezTo>
                          <a:cubicBezTo>
                            <a:pt x="53633" y="131988"/>
                            <a:pt x="54014" y="131131"/>
                            <a:pt x="54395" y="130846"/>
                          </a:cubicBezTo>
                          <a:cubicBezTo>
                            <a:pt x="54871" y="130369"/>
                            <a:pt x="53633" y="129417"/>
                            <a:pt x="52776" y="128274"/>
                          </a:cubicBezTo>
                          <a:cubicBezTo>
                            <a:pt x="51538" y="126940"/>
                            <a:pt x="50299" y="125226"/>
                            <a:pt x="49442" y="123702"/>
                          </a:cubicBezTo>
                          <a:cubicBezTo>
                            <a:pt x="49252" y="123416"/>
                            <a:pt x="49252" y="122844"/>
                            <a:pt x="49061" y="122749"/>
                          </a:cubicBezTo>
                          <a:cubicBezTo>
                            <a:pt x="48490" y="121987"/>
                            <a:pt x="47918" y="121797"/>
                            <a:pt x="47251" y="121321"/>
                          </a:cubicBezTo>
                          <a:cubicBezTo>
                            <a:pt x="45918" y="120273"/>
                            <a:pt x="45251" y="118177"/>
                            <a:pt x="44489" y="116653"/>
                          </a:cubicBezTo>
                          <a:cubicBezTo>
                            <a:pt x="43632" y="115034"/>
                            <a:pt x="42965" y="115034"/>
                            <a:pt x="42013" y="114653"/>
                          </a:cubicBezTo>
                          <a:cubicBezTo>
                            <a:pt x="40298" y="113891"/>
                            <a:pt x="41822" y="113415"/>
                            <a:pt x="42013" y="113224"/>
                          </a:cubicBezTo>
                          <a:cubicBezTo>
                            <a:pt x="42394" y="112653"/>
                            <a:pt x="40298" y="111605"/>
                            <a:pt x="40108" y="111414"/>
                          </a:cubicBezTo>
                          <a:cubicBezTo>
                            <a:pt x="38869" y="110367"/>
                            <a:pt x="39536" y="109509"/>
                            <a:pt x="39155" y="108557"/>
                          </a:cubicBezTo>
                          <a:cubicBezTo>
                            <a:pt x="38774" y="107319"/>
                            <a:pt x="37821" y="105890"/>
                            <a:pt x="37060" y="104842"/>
                          </a:cubicBezTo>
                          <a:cubicBezTo>
                            <a:pt x="36583" y="104176"/>
                            <a:pt x="33916" y="100270"/>
                            <a:pt x="34583" y="99984"/>
                          </a:cubicBezTo>
                          <a:cubicBezTo>
                            <a:pt x="34202" y="98937"/>
                            <a:pt x="33535" y="97984"/>
                            <a:pt x="32964" y="97127"/>
                          </a:cubicBezTo>
                          <a:cubicBezTo>
                            <a:pt x="30964" y="93888"/>
                            <a:pt x="29154" y="90269"/>
                            <a:pt x="27344" y="86840"/>
                          </a:cubicBezTo>
                          <a:cubicBezTo>
                            <a:pt x="26677" y="85697"/>
                            <a:pt x="25820" y="84268"/>
                            <a:pt x="25153" y="84554"/>
                          </a:cubicBezTo>
                          <a:cubicBezTo>
                            <a:pt x="25534" y="84459"/>
                            <a:pt x="26106" y="84459"/>
                            <a:pt x="26011" y="83601"/>
                          </a:cubicBezTo>
                          <a:cubicBezTo>
                            <a:pt x="25915" y="82935"/>
                            <a:pt x="25439" y="82649"/>
                            <a:pt x="25249" y="81982"/>
                          </a:cubicBezTo>
                          <a:cubicBezTo>
                            <a:pt x="25153" y="81601"/>
                            <a:pt x="24963" y="81125"/>
                            <a:pt x="24867" y="80649"/>
                          </a:cubicBezTo>
                          <a:cubicBezTo>
                            <a:pt x="24391" y="78839"/>
                            <a:pt x="23725" y="77125"/>
                            <a:pt x="23058" y="75315"/>
                          </a:cubicBezTo>
                          <a:cubicBezTo>
                            <a:pt x="22391" y="74648"/>
                            <a:pt x="21058" y="71219"/>
                            <a:pt x="21058" y="71219"/>
                          </a:cubicBezTo>
                          <a:cubicBezTo>
                            <a:pt x="20105" y="70838"/>
                            <a:pt x="19438" y="71600"/>
                            <a:pt x="18391" y="71029"/>
                          </a:cubicBezTo>
                          <a:cubicBezTo>
                            <a:pt x="18105" y="70838"/>
                            <a:pt x="18105" y="68076"/>
                            <a:pt x="19153" y="69219"/>
                          </a:cubicBezTo>
                          <a:cubicBezTo>
                            <a:pt x="20296" y="70362"/>
                            <a:pt x="20200" y="69314"/>
                            <a:pt x="19629" y="67504"/>
                          </a:cubicBezTo>
                          <a:cubicBezTo>
                            <a:pt x="19343" y="66742"/>
                            <a:pt x="18962" y="65504"/>
                            <a:pt x="18581" y="65028"/>
                          </a:cubicBezTo>
                          <a:cubicBezTo>
                            <a:pt x="18200" y="64647"/>
                            <a:pt x="18105" y="64933"/>
                            <a:pt x="17914" y="63980"/>
                          </a:cubicBezTo>
                          <a:cubicBezTo>
                            <a:pt x="17724" y="63218"/>
                            <a:pt x="17629" y="59789"/>
                            <a:pt x="18200" y="60075"/>
                          </a:cubicBezTo>
                          <a:cubicBezTo>
                            <a:pt x="17438" y="59598"/>
                            <a:pt x="17248" y="59122"/>
                            <a:pt x="16771" y="57503"/>
                          </a:cubicBezTo>
                          <a:cubicBezTo>
                            <a:pt x="16390" y="56169"/>
                            <a:pt x="15914" y="54931"/>
                            <a:pt x="15342" y="53788"/>
                          </a:cubicBezTo>
                          <a:cubicBezTo>
                            <a:pt x="15152" y="53502"/>
                            <a:pt x="14390" y="52455"/>
                            <a:pt x="14390" y="52169"/>
                          </a:cubicBezTo>
                          <a:cubicBezTo>
                            <a:pt x="14485" y="51788"/>
                            <a:pt x="14771" y="51217"/>
                            <a:pt x="14676" y="50740"/>
                          </a:cubicBezTo>
                          <a:cubicBezTo>
                            <a:pt x="14485" y="49788"/>
                            <a:pt x="13819" y="49121"/>
                            <a:pt x="13628" y="48168"/>
                          </a:cubicBezTo>
                          <a:lnTo>
                            <a:pt x="12771" y="45025"/>
                          </a:lnTo>
                          <a:cubicBezTo>
                            <a:pt x="13057" y="43501"/>
                            <a:pt x="11914" y="43406"/>
                            <a:pt x="11533" y="43311"/>
                          </a:cubicBezTo>
                          <a:cubicBezTo>
                            <a:pt x="11056" y="43215"/>
                            <a:pt x="10866" y="42454"/>
                            <a:pt x="10580" y="41692"/>
                          </a:cubicBezTo>
                          <a:cubicBezTo>
                            <a:pt x="11437" y="41501"/>
                            <a:pt x="11723" y="41692"/>
                            <a:pt x="11342" y="39691"/>
                          </a:cubicBezTo>
                          <a:cubicBezTo>
                            <a:pt x="10485" y="36072"/>
                            <a:pt x="9723" y="32547"/>
                            <a:pt x="8866" y="29118"/>
                          </a:cubicBezTo>
                          <a:cubicBezTo>
                            <a:pt x="8770" y="28833"/>
                            <a:pt x="8008" y="25023"/>
                            <a:pt x="7818" y="25689"/>
                          </a:cubicBezTo>
                          <a:cubicBezTo>
                            <a:pt x="7437" y="26737"/>
                            <a:pt x="6961" y="24642"/>
                            <a:pt x="6961" y="23784"/>
                          </a:cubicBezTo>
                          <a:cubicBezTo>
                            <a:pt x="6961" y="22927"/>
                            <a:pt x="7342" y="23404"/>
                            <a:pt x="7437" y="22737"/>
                          </a:cubicBezTo>
                          <a:cubicBezTo>
                            <a:pt x="7437" y="22260"/>
                            <a:pt x="7342" y="21594"/>
                            <a:pt x="7246" y="21117"/>
                          </a:cubicBezTo>
                          <a:cubicBezTo>
                            <a:pt x="7056" y="20165"/>
                            <a:pt x="6770" y="17403"/>
                            <a:pt x="6199" y="16736"/>
                          </a:cubicBezTo>
                          <a:cubicBezTo>
                            <a:pt x="5722" y="16164"/>
                            <a:pt x="5817" y="15307"/>
                            <a:pt x="5437" y="14164"/>
                          </a:cubicBezTo>
                          <a:cubicBezTo>
                            <a:pt x="5246" y="13497"/>
                            <a:pt x="4484" y="12926"/>
                            <a:pt x="4389" y="12545"/>
                          </a:cubicBezTo>
                          <a:cubicBezTo>
                            <a:pt x="4294" y="12164"/>
                            <a:pt x="4675" y="11878"/>
                            <a:pt x="4770" y="11497"/>
                          </a:cubicBezTo>
                          <a:cubicBezTo>
                            <a:pt x="4865" y="10450"/>
                            <a:pt x="4770" y="9116"/>
                            <a:pt x="4579" y="7973"/>
                          </a:cubicBezTo>
                          <a:cubicBezTo>
                            <a:pt x="4198" y="6163"/>
                            <a:pt x="3817" y="3972"/>
                            <a:pt x="3341" y="2258"/>
                          </a:cubicBezTo>
                          <a:cubicBezTo>
                            <a:pt x="3055" y="1305"/>
                            <a:pt x="2770" y="1020"/>
                            <a:pt x="2389" y="1020"/>
                          </a:cubicBezTo>
                          <a:cubicBezTo>
                            <a:pt x="1150" y="-885"/>
                            <a:pt x="674" y="5973"/>
                            <a:pt x="2579" y="4830"/>
                          </a:cubicBezTo>
                          <a:cubicBezTo>
                            <a:pt x="2008" y="4925"/>
                            <a:pt x="2960" y="9497"/>
                            <a:pt x="2484" y="10450"/>
                          </a:cubicBezTo>
                          <a:cubicBezTo>
                            <a:pt x="2103" y="11116"/>
                            <a:pt x="2579" y="11307"/>
                            <a:pt x="2865" y="12069"/>
                          </a:cubicBezTo>
                          <a:cubicBezTo>
                            <a:pt x="3150" y="12926"/>
                            <a:pt x="3246" y="13879"/>
                            <a:pt x="3532" y="14736"/>
                          </a:cubicBezTo>
                          <a:cubicBezTo>
                            <a:pt x="4770" y="18927"/>
                            <a:pt x="5532" y="23594"/>
                            <a:pt x="6389" y="27880"/>
                          </a:cubicBezTo>
                          <a:cubicBezTo>
                            <a:pt x="6961" y="30547"/>
                            <a:pt x="7342" y="36738"/>
                            <a:pt x="9151" y="36453"/>
                          </a:cubicBezTo>
                          <a:cubicBezTo>
                            <a:pt x="9246" y="36453"/>
                            <a:pt x="10580" y="36738"/>
                            <a:pt x="10294" y="37215"/>
                          </a:cubicBezTo>
                          <a:cubicBezTo>
                            <a:pt x="10009" y="37691"/>
                            <a:pt x="9723" y="38263"/>
                            <a:pt x="9342" y="38358"/>
                          </a:cubicBezTo>
                          <a:cubicBezTo>
                            <a:pt x="9151" y="38358"/>
                            <a:pt x="7246" y="39596"/>
                            <a:pt x="7342" y="39691"/>
                          </a:cubicBezTo>
                          <a:cubicBezTo>
                            <a:pt x="7532" y="39977"/>
                            <a:pt x="7627" y="39691"/>
                            <a:pt x="7913" y="40358"/>
                          </a:cubicBezTo>
                          <a:cubicBezTo>
                            <a:pt x="8199" y="41025"/>
                            <a:pt x="8389" y="41692"/>
                            <a:pt x="8580" y="42454"/>
                          </a:cubicBezTo>
                          <a:cubicBezTo>
                            <a:pt x="8866" y="43501"/>
                            <a:pt x="9246" y="45216"/>
                            <a:pt x="8770" y="45311"/>
                          </a:cubicBezTo>
                          <a:cubicBezTo>
                            <a:pt x="9818" y="45025"/>
                            <a:pt x="9628" y="47502"/>
                            <a:pt x="10580" y="47692"/>
                          </a:cubicBezTo>
                          <a:cubicBezTo>
                            <a:pt x="11056" y="47788"/>
                            <a:pt x="12295" y="48359"/>
                            <a:pt x="11914" y="49883"/>
                          </a:cubicBezTo>
                          <a:cubicBezTo>
                            <a:pt x="11723" y="50645"/>
                            <a:pt x="11152" y="50359"/>
                            <a:pt x="11152" y="51407"/>
                          </a:cubicBezTo>
                          <a:cubicBezTo>
                            <a:pt x="11152" y="52074"/>
                            <a:pt x="11437" y="53026"/>
                            <a:pt x="11914" y="53217"/>
                          </a:cubicBezTo>
                          <a:cubicBezTo>
                            <a:pt x="12390" y="53407"/>
                            <a:pt x="12295" y="53693"/>
                            <a:pt x="12675" y="54741"/>
                          </a:cubicBezTo>
                          <a:cubicBezTo>
                            <a:pt x="12866" y="55312"/>
                            <a:pt x="12485" y="55026"/>
                            <a:pt x="12390" y="55312"/>
                          </a:cubicBezTo>
                          <a:cubicBezTo>
                            <a:pt x="11914" y="56360"/>
                            <a:pt x="14200" y="58837"/>
                            <a:pt x="14009" y="60551"/>
                          </a:cubicBezTo>
                          <a:cubicBezTo>
                            <a:pt x="14390" y="61694"/>
                            <a:pt x="16009" y="62932"/>
                            <a:pt x="15914" y="63313"/>
                          </a:cubicBezTo>
                          <a:cubicBezTo>
                            <a:pt x="15819" y="63504"/>
                            <a:pt x="15342" y="64171"/>
                            <a:pt x="15533" y="64551"/>
                          </a:cubicBezTo>
                          <a:cubicBezTo>
                            <a:pt x="15914" y="65218"/>
                            <a:pt x="16295" y="64647"/>
                            <a:pt x="16771" y="65313"/>
                          </a:cubicBezTo>
                          <a:lnTo>
                            <a:pt x="15914" y="66933"/>
                          </a:lnTo>
                          <a:cubicBezTo>
                            <a:pt x="16771" y="67409"/>
                            <a:pt x="17533" y="68457"/>
                            <a:pt x="17819" y="70362"/>
                          </a:cubicBezTo>
                          <a:cubicBezTo>
                            <a:pt x="17914" y="71219"/>
                            <a:pt x="18200" y="72267"/>
                            <a:pt x="18581" y="73219"/>
                          </a:cubicBezTo>
                          <a:cubicBezTo>
                            <a:pt x="18771" y="73600"/>
                            <a:pt x="19438" y="74553"/>
                            <a:pt x="19057" y="73600"/>
                          </a:cubicBezTo>
                          <a:lnTo>
                            <a:pt x="19915" y="75696"/>
                          </a:lnTo>
                          <a:cubicBezTo>
                            <a:pt x="20486" y="77125"/>
                            <a:pt x="20105" y="75981"/>
                            <a:pt x="20677" y="76648"/>
                          </a:cubicBezTo>
                          <a:cubicBezTo>
                            <a:pt x="21058" y="77125"/>
                            <a:pt x="21534" y="79696"/>
                            <a:pt x="21724" y="80363"/>
                          </a:cubicBezTo>
                          <a:cubicBezTo>
                            <a:pt x="21915" y="81220"/>
                            <a:pt x="22582" y="83030"/>
                            <a:pt x="23153" y="83697"/>
                          </a:cubicBezTo>
                          <a:cubicBezTo>
                            <a:pt x="23629" y="84173"/>
                            <a:pt x="24296" y="83411"/>
                            <a:pt x="24201" y="85411"/>
                          </a:cubicBezTo>
                          <a:cubicBezTo>
                            <a:pt x="23915" y="86173"/>
                            <a:pt x="24582" y="88459"/>
                            <a:pt x="24963" y="87126"/>
                          </a:cubicBezTo>
                          <a:cubicBezTo>
                            <a:pt x="25725" y="86840"/>
                            <a:pt x="26392" y="87983"/>
                            <a:pt x="26487" y="89412"/>
                          </a:cubicBezTo>
                          <a:cubicBezTo>
                            <a:pt x="26582" y="90364"/>
                            <a:pt x="25915" y="90555"/>
                            <a:pt x="27058" y="92174"/>
                          </a:cubicBezTo>
                          <a:cubicBezTo>
                            <a:pt x="27249" y="92364"/>
                            <a:pt x="29154" y="94174"/>
                            <a:pt x="29059" y="94365"/>
                          </a:cubicBezTo>
                          <a:cubicBezTo>
                            <a:pt x="28963" y="94460"/>
                            <a:pt x="27725" y="93126"/>
                            <a:pt x="27820" y="93984"/>
                          </a:cubicBezTo>
                          <a:cubicBezTo>
                            <a:pt x="27916" y="94746"/>
                            <a:pt x="29440" y="96175"/>
                            <a:pt x="29725" y="96460"/>
                          </a:cubicBezTo>
                          <a:cubicBezTo>
                            <a:pt x="30202" y="97508"/>
                            <a:pt x="30868" y="98651"/>
                            <a:pt x="30964" y="99604"/>
                          </a:cubicBezTo>
                          <a:cubicBezTo>
                            <a:pt x="31154" y="100556"/>
                            <a:pt x="31249" y="101223"/>
                            <a:pt x="31821" y="102271"/>
                          </a:cubicBezTo>
                          <a:cubicBezTo>
                            <a:pt x="32392" y="103413"/>
                            <a:pt x="33154" y="104556"/>
                            <a:pt x="33916" y="105509"/>
                          </a:cubicBezTo>
                          <a:cubicBezTo>
                            <a:pt x="34678" y="106462"/>
                            <a:pt x="35440" y="106747"/>
                            <a:pt x="35440" y="107605"/>
                          </a:cubicBezTo>
                          <a:cubicBezTo>
                            <a:pt x="35345" y="108652"/>
                            <a:pt x="36107" y="110081"/>
                            <a:pt x="36869" y="111224"/>
                          </a:cubicBezTo>
                          <a:cubicBezTo>
                            <a:pt x="37441" y="112081"/>
                            <a:pt x="37726" y="111510"/>
                            <a:pt x="38012" y="111414"/>
                          </a:cubicBezTo>
                          <a:cubicBezTo>
                            <a:pt x="36964" y="111986"/>
                            <a:pt x="39441" y="115225"/>
                            <a:pt x="40489" y="115891"/>
                          </a:cubicBezTo>
                          <a:cubicBezTo>
                            <a:pt x="41060" y="116272"/>
                            <a:pt x="41822" y="117320"/>
                            <a:pt x="41727" y="117987"/>
                          </a:cubicBezTo>
                          <a:cubicBezTo>
                            <a:pt x="41632" y="118368"/>
                            <a:pt x="40965" y="117606"/>
                            <a:pt x="41060" y="118177"/>
                          </a:cubicBezTo>
                          <a:cubicBezTo>
                            <a:pt x="41155" y="118749"/>
                            <a:pt x="41822" y="119130"/>
                            <a:pt x="42203" y="119415"/>
                          </a:cubicBezTo>
                          <a:cubicBezTo>
                            <a:pt x="42965" y="120177"/>
                            <a:pt x="43822" y="121416"/>
                            <a:pt x="44013" y="122273"/>
                          </a:cubicBezTo>
                          <a:cubicBezTo>
                            <a:pt x="43441" y="122654"/>
                            <a:pt x="45346" y="123511"/>
                            <a:pt x="45727" y="123988"/>
                          </a:cubicBezTo>
                          <a:cubicBezTo>
                            <a:pt x="46775" y="125130"/>
                            <a:pt x="47632" y="126845"/>
                            <a:pt x="48775" y="127702"/>
                          </a:cubicBezTo>
                          <a:cubicBezTo>
                            <a:pt x="49728" y="128464"/>
                            <a:pt x="50775" y="129893"/>
                            <a:pt x="51633" y="130941"/>
                          </a:cubicBezTo>
                          <a:cubicBezTo>
                            <a:pt x="52490" y="132179"/>
                            <a:pt x="53919" y="134370"/>
                            <a:pt x="55252" y="135132"/>
                          </a:cubicBezTo>
                          <a:cubicBezTo>
                            <a:pt x="55729" y="135418"/>
                            <a:pt x="55824" y="136465"/>
                            <a:pt x="56014" y="136942"/>
                          </a:cubicBezTo>
                          <a:cubicBezTo>
                            <a:pt x="56395" y="137704"/>
                            <a:pt x="57062" y="137704"/>
                            <a:pt x="57729" y="138465"/>
                          </a:cubicBezTo>
                          <a:cubicBezTo>
                            <a:pt x="58586" y="139323"/>
                            <a:pt x="59443" y="140275"/>
                            <a:pt x="60300" y="141037"/>
                          </a:cubicBezTo>
                          <a:cubicBezTo>
                            <a:pt x="61253" y="141894"/>
                            <a:pt x="61348" y="141323"/>
                            <a:pt x="62015" y="142561"/>
                          </a:cubicBezTo>
                          <a:cubicBezTo>
                            <a:pt x="62682" y="143800"/>
                            <a:pt x="64587" y="146467"/>
                            <a:pt x="65539" y="145419"/>
                          </a:cubicBezTo>
                          <a:cubicBezTo>
                            <a:pt x="64587" y="146371"/>
                            <a:pt x="70778" y="151134"/>
                            <a:pt x="72302" y="151705"/>
                          </a:cubicBezTo>
                          <a:cubicBezTo>
                            <a:pt x="73635" y="152086"/>
                            <a:pt x="73731" y="154753"/>
                            <a:pt x="75731" y="154753"/>
                          </a:cubicBezTo>
                          <a:cubicBezTo>
                            <a:pt x="76684" y="154753"/>
                            <a:pt x="77350" y="154372"/>
                            <a:pt x="78112" y="155801"/>
                          </a:cubicBezTo>
                          <a:cubicBezTo>
                            <a:pt x="78493" y="156087"/>
                            <a:pt x="80970" y="157801"/>
                            <a:pt x="80779" y="157611"/>
                          </a:cubicBezTo>
                          <a:cubicBezTo>
                            <a:pt x="80875" y="157706"/>
                            <a:pt x="79827" y="157420"/>
                            <a:pt x="80398" y="157992"/>
                          </a:cubicBezTo>
                          <a:cubicBezTo>
                            <a:pt x="80779" y="158373"/>
                            <a:pt x="81637" y="158849"/>
                            <a:pt x="82113" y="159230"/>
                          </a:cubicBezTo>
                          <a:cubicBezTo>
                            <a:pt x="83542" y="160183"/>
                            <a:pt x="84875" y="161706"/>
                            <a:pt x="86304" y="162468"/>
                          </a:cubicBezTo>
                          <a:cubicBezTo>
                            <a:pt x="85161" y="161326"/>
                            <a:pt x="85256" y="159992"/>
                            <a:pt x="86685" y="160278"/>
                          </a:cubicBezTo>
                          <a:cubicBezTo>
                            <a:pt x="88018" y="161135"/>
                            <a:pt x="86780" y="161326"/>
                            <a:pt x="86494" y="161516"/>
                          </a:cubicBezTo>
                          <a:cubicBezTo>
                            <a:pt x="86113" y="161802"/>
                            <a:pt x="88209" y="162754"/>
                            <a:pt x="88685" y="163135"/>
                          </a:cubicBezTo>
                          <a:cubicBezTo>
                            <a:pt x="89161" y="163516"/>
                            <a:pt x="89828" y="164850"/>
                            <a:pt x="90209" y="164850"/>
                          </a:cubicBezTo>
                          <a:cubicBezTo>
                            <a:pt x="90685" y="164850"/>
                            <a:pt x="91066" y="164659"/>
                            <a:pt x="91828" y="165326"/>
                          </a:cubicBezTo>
                          <a:cubicBezTo>
                            <a:pt x="92971" y="166279"/>
                            <a:pt x="93638" y="167231"/>
                            <a:pt x="95067" y="168088"/>
                          </a:cubicBezTo>
                          <a:cubicBezTo>
                            <a:pt x="94400" y="167136"/>
                            <a:pt x="100401" y="170946"/>
                            <a:pt x="101163" y="171231"/>
                          </a:cubicBezTo>
                          <a:cubicBezTo>
                            <a:pt x="101639" y="171422"/>
                            <a:pt x="101067" y="170279"/>
                            <a:pt x="102020" y="170469"/>
                          </a:cubicBezTo>
                          <a:cubicBezTo>
                            <a:pt x="103163" y="170755"/>
                            <a:pt x="102877" y="171898"/>
                            <a:pt x="102782" y="172089"/>
                          </a:cubicBezTo>
                          <a:cubicBezTo>
                            <a:pt x="102973" y="171898"/>
                            <a:pt x="103639" y="171708"/>
                            <a:pt x="104211" y="172375"/>
                          </a:cubicBezTo>
                          <a:cubicBezTo>
                            <a:pt x="104687" y="172946"/>
                            <a:pt x="104116" y="173137"/>
                            <a:pt x="104592" y="173708"/>
                          </a:cubicBezTo>
                          <a:cubicBezTo>
                            <a:pt x="104973" y="173994"/>
                            <a:pt x="106116" y="173327"/>
                            <a:pt x="107164" y="174089"/>
                          </a:cubicBezTo>
                          <a:cubicBezTo>
                            <a:pt x="107449" y="174280"/>
                            <a:pt x="108592" y="176184"/>
                            <a:pt x="108878" y="175708"/>
                          </a:cubicBezTo>
                          <a:cubicBezTo>
                            <a:pt x="108973" y="175518"/>
                            <a:pt x="108402" y="174851"/>
                            <a:pt x="109354" y="175137"/>
                          </a:cubicBezTo>
                          <a:cubicBezTo>
                            <a:pt x="109640" y="175232"/>
                            <a:pt x="110021" y="175422"/>
                            <a:pt x="110212" y="175708"/>
                          </a:cubicBezTo>
                          <a:cubicBezTo>
                            <a:pt x="110783" y="176375"/>
                            <a:pt x="109450" y="176565"/>
                            <a:pt x="110402" y="177137"/>
                          </a:cubicBezTo>
                          <a:cubicBezTo>
                            <a:pt x="111069" y="177613"/>
                            <a:pt x="112021" y="178089"/>
                            <a:pt x="112688" y="178375"/>
                          </a:cubicBezTo>
                          <a:cubicBezTo>
                            <a:pt x="112974" y="178471"/>
                            <a:pt x="113450" y="178375"/>
                            <a:pt x="113450" y="178375"/>
                          </a:cubicBezTo>
                          <a:cubicBezTo>
                            <a:pt x="114784" y="179137"/>
                            <a:pt x="116022" y="179899"/>
                            <a:pt x="117355" y="180566"/>
                          </a:cubicBezTo>
                          <a:cubicBezTo>
                            <a:pt x="118975" y="181328"/>
                            <a:pt x="119356" y="181138"/>
                            <a:pt x="117927" y="179994"/>
                          </a:cubicBezTo>
                          <a:cubicBezTo>
                            <a:pt x="119165" y="180661"/>
                            <a:pt x="120308" y="181328"/>
                            <a:pt x="121070" y="182185"/>
                          </a:cubicBezTo>
                          <a:cubicBezTo>
                            <a:pt x="121642" y="182947"/>
                            <a:pt x="122499" y="184090"/>
                            <a:pt x="123832" y="184281"/>
                          </a:cubicBezTo>
                          <a:cubicBezTo>
                            <a:pt x="124785" y="184471"/>
                            <a:pt x="124880" y="184281"/>
                            <a:pt x="126118" y="184852"/>
                          </a:cubicBezTo>
                          <a:cubicBezTo>
                            <a:pt x="126499" y="185043"/>
                            <a:pt x="127357" y="185614"/>
                            <a:pt x="127738" y="185805"/>
                          </a:cubicBezTo>
                          <a:cubicBezTo>
                            <a:pt x="127833" y="185709"/>
                            <a:pt x="127833" y="185519"/>
                            <a:pt x="128118" y="185614"/>
                          </a:cubicBezTo>
                          <a:cubicBezTo>
                            <a:pt x="129262" y="185900"/>
                            <a:pt x="130690" y="187043"/>
                            <a:pt x="131929" y="187519"/>
                          </a:cubicBezTo>
                          <a:cubicBezTo>
                            <a:pt x="133167" y="187996"/>
                            <a:pt x="134310" y="188091"/>
                            <a:pt x="134786" y="189043"/>
                          </a:cubicBezTo>
                          <a:cubicBezTo>
                            <a:pt x="135167" y="189615"/>
                            <a:pt x="137643" y="190853"/>
                            <a:pt x="138310" y="190853"/>
                          </a:cubicBezTo>
                          <a:cubicBezTo>
                            <a:pt x="139072" y="190853"/>
                            <a:pt x="137263" y="189615"/>
                            <a:pt x="136977" y="189424"/>
                          </a:cubicBezTo>
                          <a:cubicBezTo>
                            <a:pt x="137834" y="189901"/>
                            <a:pt x="138691" y="190281"/>
                            <a:pt x="139358" y="190853"/>
                          </a:cubicBezTo>
                          <a:cubicBezTo>
                            <a:pt x="139930" y="191425"/>
                            <a:pt x="140215" y="191901"/>
                            <a:pt x="140977" y="192377"/>
                          </a:cubicBezTo>
                          <a:cubicBezTo>
                            <a:pt x="142216" y="193234"/>
                            <a:pt x="142977" y="192948"/>
                            <a:pt x="144121" y="193901"/>
                          </a:cubicBezTo>
                          <a:cubicBezTo>
                            <a:pt x="144597" y="194282"/>
                            <a:pt x="145549" y="196092"/>
                            <a:pt x="146216" y="195520"/>
                          </a:cubicBezTo>
                          <a:cubicBezTo>
                            <a:pt x="146597" y="195234"/>
                            <a:pt x="147264" y="194568"/>
                            <a:pt x="148407" y="195806"/>
                          </a:cubicBezTo>
                          <a:cubicBezTo>
                            <a:pt x="149074" y="196568"/>
                            <a:pt x="148978" y="196854"/>
                            <a:pt x="150026" y="197521"/>
                          </a:cubicBezTo>
                          <a:cubicBezTo>
                            <a:pt x="150407" y="197806"/>
                            <a:pt x="153074" y="199330"/>
                            <a:pt x="153265" y="199140"/>
                          </a:cubicBezTo>
                          <a:cubicBezTo>
                            <a:pt x="153455" y="198949"/>
                            <a:pt x="152884" y="197616"/>
                            <a:pt x="154408" y="198473"/>
                          </a:cubicBezTo>
                          <a:cubicBezTo>
                            <a:pt x="155551" y="199140"/>
                            <a:pt x="154408" y="199235"/>
                            <a:pt x="154693" y="199806"/>
                          </a:cubicBezTo>
                          <a:cubicBezTo>
                            <a:pt x="154693" y="199806"/>
                            <a:pt x="156217" y="199711"/>
                            <a:pt x="156408" y="199711"/>
                          </a:cubicBezTo>
                          <a:cubicBezTo>
                            <a:pt x="157360" y="199806"/>
                            <a:pt x="157456" y="200092"/>
                            <a:pt x="157741" y="200568"/>
                          </a:cubicBezTo>
                          <a:cubicBezTo>
                            <a:pt x="158122" y="201235"/>
                            <a:pt x="160694" y="202950"/>
                            <a:pt x="161742" y="203331"/>
                          </a:cubicBezTo>
                          <a:cubicBezTo>
                            <a:pt x="163075" y="203712"/>
                            <a:pt x="162409" y="201807"/>
                            <a:pt x="162980" y="202093"/>
                          </a:cubicBezTo>
                          <a:cubicBezTo>
                            <a:pt x="163837" y="202473"/>
                            <a:pt x="163647" y="202950"/>
                            <a:pt x="164028" y="203331"/>
                          </a:cubicBezTo>
                          <a:cubicBezTo>
                            <a:pt x="164504" y="203902"/>
                            <a:pt x="165361" y="204474"/>
                            <a:pt x="166123" y="204855"/>
                          </a:cubicBezTo>
                          <a:cubicBezTo>
                            <a:pt x="167171" y="205522"/>
                            <a:pt x="168885" y="207426"/>
                            <a:pt x="169838" y="207617"/>
                          </a:cubicBezTo>
                          <a:cubicBezTo>
                            <a:pt x="170314" y="207712"/>
                            <a:pt x="171362" y="207426"/>
                            <a:pt x="171648" y="207903"/>
                          </a:cubicBezTo>
                          <a:cubicBezTo>
                            <a:pt x="171934" y="208284"/>
                            <a:pt x="171743" y="208474"/>
                            <a:pt x="172505" y="208951"/>
                          </a:cubicBezTo>
                          <a:cubicBezTo>
                            <a:pt x="174219" y="209903"/>
                            <a:pt x="175553" y="209141"/>
                            <a:pt x="177363" y="209998"/>
                          </a:cubicBezTo>
                          <a:cubicBezTo>
                            <a:pt x="179173" y="210855"/>
                            <a:pt x="179363" y="212475"/>
                            <a:pt x="180697" y="213142"/>
                          </a:cubicBezTo>
                          <a:cubicBezTo>
                            <a:pt x="181173" y="213427"/>
                            <a:pt x="180697" y="212475"/>
                            <a:pt x="180601" y="212380"/>
                          </a:cubicBezTo>
                          <a:cubicBezTo>
                            <a:pt x="181649" y="212951"/>
                            <a:pt x="181554" y="213618"/>
                            <a:pt x="182506" y="213999"/>
                          </a:cubicBezTo>
                          <a:cubicBezTo>
                            <a:pt x="183744" y="214570"/>
                            <a:pt x="184792" y="214761"/>
                            <a:pt x="186031" y="215427"/>
                          </a:cubicBezTo>
                          <a:cubicBezTo>
                            <a:pt x="185364" y="215142"/>
                            <a:pt x="186888" y="215809"/>
                            <a:pt x="187459" y="215904"/>
                          </a:cubicBezTo>
                          <a:cubicBezTo>
                            <a:pt x="188221" y="215999"/>
                            <a:pt x="188602" y="216285"/>
                            <a:pt x="189174" y="216761"/>
                          </a:cubicBezTo>
                          <a:cubicBezTo>
                            <a:pt x="190317" y="217618"/>
                            <a:pt x="192031" y="218380"/>
                            <a:pt x="193365" y="218856"/>
                          </a:cubicBezTo>
                          <a:cubicBezTo>
                            <a:pt x="193841" y="219047"/>
                            <a:pt x="195841" y="219047"/>
                            <a:pt x="195746" y="219428"/>
                          </a:cubicBezTo>
                          <a:cubicBezTo>
                            <a:pt x="195556" y="220190"/>
                            <a:pt x="195079" y="220857"/>
                            <a:pt x="197270" y="221143"/>
                          </a:cubicBezTo>
                          <a:cubicBezTo>
                            <a:pt x="198604" y="221333"/>
                            <a:pt x="200509" y="221047"/>
                            <a:pt x="201842" y="222381"/>
                          </a:cubicBezTo>
                          <a:cubicBezTo>
                            <a:pt x="202604" y="223143"/>
                            <a:pt x="202985" y="224000"/>
                            <a:pt x="204128" y="224762"/>
                          </a:cubicBezTo>
                          <a:cubicBezTo>
                            <a:pt x="205176" y="225429"/>
                            <a:pt x="205557" y="225143"/>
                            <a:pt x="206319" y="225619"/>
                          </a:cubicBezTo>
                          <a:cubicBezTo>
                            <a:pt x="207081" y="226000"/>
                            <a:pt x="207367" y="226858"/>
                            <a:pt x="208319" y="227429"/>
                          </a:cubicBezTo>
                          <a:cubicBezTo>
                            <a:pt x="208509" y="227524"/>
                            <a:pt x="208891" y="227238"/>
                            <a:pt x="209081" y="227334"/>
                          </a:cubicBezTo>
                          <a:cubicBezTo>
                            <a:pt x="210796" y="227524"/>
                            <a:pt x="211176" y="229334"/>
                            <a:pt x="212224" y="229905"/>
                          </a:cubicBezTo>
                          <a:cubicBezTo>
                            <a:pt x="211653" y="229620"/>
                            <a:pt x="212319" y="227810"/>
                            <a:pt x="214034" y="229620"/>
                          </a:cubicBezTo>
                          <a:cubicBezTo>
                            <a:pt x="214987" y="230572"/>
                            <a:pt x="214606" y="230477"/>
                            <a:pt x="216225" y="231334"/>
                          </a:cubicBezTo>
                          <a:cubicBezTo>
                            <a:pt x="216892" y="231906"/>
                            <a:pt x="216892" y="232001"/>
                            <a:pt x="216701" y="232382"/>
                          </a:cubicBezTo>
                          <a:cubicBezTo>
                            <a:pt x="217273" y="231430"/>
                            <a:pt x="220987" y="234382"/>
                            <a:pt x="221464" y="233525"/>
                          </a:cubicBezTo>
                          <a:cubicBezTo>
                            <a:pt x="221178" y="234097"/>
                            <a:pt x="224131" y="235621"/>
                            <a:pt x="224892" y="236001"/>
                          </a:cubicBezTo>
                          <a:cubicBezTo>
                            <a:pt x="225559" y="236383"/>
                            <a:pt x="226321" y="236668"/>
                            <a:pt x="227083" y="236954"/>
                          </a:cubicBezTo>
                          <a:cubicBezTo>
                            <a:pt x="227083" y="236954"/>
                            <a:pt x="228131" y="236763"/>
                            <a:pt x="228131" y="236859"/>
                          </a:cubicBezTo>
                          <a:cubicBezTo>
                            <a:pt x="228322" y="237335"/>
                            <a:pt x="227655" y="237811"/>
                            <a:pt x="227464" y="238097"/>
                          </a:cubicBezTo>
                          <a:cubicBezTo>
                            <a:pt x="228226" y="238192"/>
                            <a:pt x="229084" y="238478"/>
                            <a:pt x="229560" y="238192"/>
                          </a:cubicBezTo>
                          <a:cubicBezTo>
                            <a:pt x="230036" y="237906"/>
                            <a:pt x="230512" y="237430"/>
                            <a:pt x="231846" y="238192"/>
                          </a:cubicBezTo>
                          <a:cubicBezTo>
                            <a:pt x="231751" y="238383"/>
                            <a:pt x="230703" y="239050"/>
                            <a:pt x="231084" y="239335"/>
                          </a:cubicBezTo>
                          <a:cubicBezTo>
                            <a:pt x="231560" y="239907"/>
                            <a:pt x="232798" y="239907"/>
                            <a:pt x="233084" y="239812"/>
                          </a:cubicBezTo>
                          <a:cubicBezTo>
                            <a:pt x="233751" y="240193"/>
                            <a:pt x="234322" y="240573"/>
                            <a:pt x="234799" y="241050"/>
                          </a:cubicBezTo>
                          <a:cubicBezTo>
                            <a:pt x="235084" y="241335"/>
                            <a:pt x="235465" y="242097"/>
                            <a:pt x="235942" y="242383"/>
                          </a:cubicBezTo>
                          <a:cubicBezTo>
                            <a:pt x="236799" y="242859"/>
                            <a:pt x="237370" y="242097"/>
                            <a:pt x="237942" y="242574"/>
                          </a:cubicBezTo>
                          <a:cubicBezTo>
                            <a:pt x="238037" y="242669"/>
                            <a:pt x="238323" y="243240"/>
                            <a:pt x="238513" y="243431"/>
                          </a:cubicBezTo>
                          <a:cubicBezTo>
                            <a:pt x="238894" y="243717"/>
                            <a:pt x="239275" y="244098"/>
                            <a:pt x="239751" y="244384"/>
                          </a:cubicBezTo>
                          <a:cubicBezTo>
                            <a:pt x="240894" y="245146"/>
                            <a:pt x="241847" y="245431"/>
                            <a:pt x="243085" y="246098"/>
                          </a:cubicBezTo>
                          <a:cubicBezTo>
                            <a:pt x="244038" y="246669"/>
                            <a:pt x="244133" y="247241"/>
                            <a:pt x="244990" y="247622"/>
                          </a:cubicBezTo>
                          <a:cubicBezTo>
                            <a:pt x="245657" y="247813"/>
                            <a:pt x="245943" y="247813"/>
                            <a:pt x="246133" y="247622"/>
                          </a:cubicBezTo>
                          <a:cubicBezTo>
                            <a:pt x="245752" y="248289"/>
                            <a:pt x="245467" y="248479"/>
                            <a:pt x="247181" y="249527"/>
                          </a:cubicBezTo>
                          <a:cubicBezTo>
                            <a:pt x="247181" y="249432"/>
                            <a:pt x="247467" y="249146"/>
                            <a:pt x="247372" y="249146"/>
                          </a:cubicBezTo>
                          <a:cubicBezTo>
                            <a:pt x="248419" y="249718"/>
                            <a:pt x="251563" y="252289"/>
                            <a:pt x="252420" y="252289"/>
                          </a:cubicBezTo>
                          <a:cubicBezTo>
                            <a:pt x="252515" y="252289"/>
                            <a:pt x="252229" y="251051"/>
                            <a:pt x="252991" y="251622"/>
                          </a:cubicBezTo>
                          <a:cubicBezTo>
                            <a:pt x="253658" y="252194"/>
                            <a:pt x="254134" y="253051"/>
                            <a:pt x="254801" y="253718"/>
                          </a:cubicBezTo>
                          <a:cubicBezTo>
                            <a:pt x="256420" y="255242"/>
                            <a:pt x="258421" y="256861"/>
                            <a:pt x="260421" y="258004"/>
                          </a:cubicBezTo>
                          <a:cubicBezTo>
                            <a:pt x="261468" y="258576"/>
                            <a:pt x="262326" y="258766"/>
                            <a:pt x="263374" y="259433"/>
                          </a:cubicBezTo>
                          <a:cubicBezTo>
                            <a:pt x="264993" y="260576"/>
                            <a:pt x="265088" y="260290"/>
                            <a:pt x="266041" y="260195"/>
                          </a:cubicBezTo>
                          <a:cubicBezTo>
                            <a:pt x="265659" y="260195"/>
                            <a:pt x="267184" y="263148"/>
                            <a:pt x="268041" y="262862"/>
                          </a:cubicBezTo>
                          <a:cubicBezTo>
                            <a:pt x="268517" y="262672"/>
                            <a:pt x="266422" y="260005"/>
                            <a:pt x="266993" y="259909"/>
                          </a:cubicBezTo>
                          <a:cubicBezTo>
                            <a:pt x="266993" y="259909"/>
                            <a:pt x="268517" y="262100"/>
                            <a:pt x="268612" y="262290"/>
                          </a:cubicBezTo>
                          <a:cubicBezTo>
                            <a:pt x="269089" y="263243"/>
                            <a:pt x="269851" y="264481"/>
                            <a:pt x="269469" y="264958"/>
                          </a:cubicBezTo>
                          <a:cubicBezTo>
                            <a:pt x="270136" y="264196"/>
                            <a:pt x="271851" y="266005"/>
                            <a:pt x="273184" y="266386"/>
                          </a:cubicBezTo>
                          <a:cubicBezTo>
                            <a:pt x="274518" y="267434"/>
                            <a:pt x="274423" y="267529"/>
                            <a:pt x="273851" y="267815"/>
                          </a:cubicBezTo>
                          <a:cubicBezTo>
                            <a:pt x="273375" y="268101"/>
                            <a:pt x="274613" y="268958"/>
                            <a:pt x="274423" y="269244"/>
                          </a:cubicBezTo>
                          <a:lnTo>
                            <a:pt x="275661" y="267910"/>
                          </a:lnTo>
                          <a:cubicBezTo>
                            <a:pt x="276899" y="268958"/>
                            <a:pt x="276327" y="270387"/>
                            <a:pt x="276518" y="270482"/>
                          </a:cubicBezTo>
                          <a:cubicBezTo>
                            <a:pt x="277471" y="270958"/>
                            <a:pt x="279280" y="271244"/>
                            <a:pt x="279947" y="272482"/>
                          </a:cubicBezTo>
                          <a:cubicBezTo>
                            <a:pt x="280423" y="273435"/>
                            <a:pt x="282900" y="276673"/>
                            <a:pt x="284233" y="276578"/>
                          </a:cubicBezTo>
                          <a:cubicBezTo>
                            <a:pt x="284900" y="276483"/>
                            <a:pt x="286138" y="278578"/>
                            <a:pt x="287091" y="278864"/>
                          </a:cubicBezTo>
                          <a:cubicBezTo>
                            <a:pt x="288710" y="279435"/>
                            <a:pt x="287853" y="280483"/>
                            <a:pt x="288424" y="281245"/>
                          </a:cubicBezTo>
                          <a:cubicBezTo>
                            <a:pt x="289091" y="282102"/>
                            <a:pt x="289948" y="282102"/>
                            <a:pt x="290710" y="282960"/>
                          </a:cubicBezTo>
                          <a:cubicBezTo>
                            <a:pt x="291663" y="283912"/>
                            <a:pt x="291187" y="283817"/>
                            <a:pt x="290806" y="284008"/>
                          </a:cubicBezTo>
                          <a:cubicBezTo>
                            <a:pt x="290329" y="284103"/>
                            <a:pt x="292044" y="285246"/>
                            <a:pt x="292139" y="285246"/>
                          </a:cubicBezTo>
                          <a:cubicBezTo>
                            <a:pt x="292901" y="285531"/>
                            <a:pt x="292901" y="285913"/>
                            <a:pt x="293187" y="286293"/>
                          </a:cubicBezTo>
                          <a:cubicBezTo>
                            <a:pt x="294044" y="287532"/>
                            <a:pt x="294806" y="284769"/>
                            <a:pt x="295092" y="287151"/>
                          </a:cubicBezTo>
                          <a:cubicBezTo>
                            <a:pt x="295187" y="288484"/>
                            <a:pt x="296425" y="289913"/>
                            <a:pt x="297568" y="290484"/>
                          </a:cubicBezTo>
                          <a:cubicBezTo>
                            <a:pt x="298902" y="291151"/>
                            <a:pt x="299664" y="291723"/>
                            <a:pt x="299378" y="293151"/>
                          </a:cubicBezTo>
                          <a:cubicBezTo>
                            <a:pt x="299188" y="294009"/>
                            <a:pt x="302331" y="295723"/>
                            <a:pt x="302235" y="296771"/>
                          </a:cubicBezTo>
                          <a:cubicBezTo>
                            <a:pt x="302331" y="295914"/>
                            <a:pt x="306426" y="299057"/>
                            <a:pt x="304426" y="298676"/>
                          </a:cubicBezTo>
                          <a:cubicBezTo>
                            <a:pt x="303379" y="299343"/>
                            <a:pt x="305379" y="300486"/>
                            <a:pt x="306236" y="301629"/>
                          </a:cubicBezTo>
                          <a:cubicBezTo>
                            <a:pt x="306712" y="302296"/>
                            <a:pt x="307379" y="303248"/>
                            <a:pt x="307665" y="304010"/>
                          </a:cubicBezTo>
                          <a:cubicBezTo>
                            <a:pt x="307855" y="304486"/>
                            <a:pt x="307474" y="304391"/>
                            <a:pt x="307855" y="304963"/>
                          </a:cubicBezTo>
                          <a:cubicBezTo>
                            <a:pt x="308332" y="305820"/>
                            <a:pt x="310237" y="308201"/>
                            <a:pt x="310713" y="308010"/>
                          </a:cubicBezTo>
                          <a:cubicBezTo>
                            <a:pt x="310332" y="308201"/>
                            <a:pt x="309760" y="308296"/>
                            <a:pt x="310522" y="309439"/>
                          </a:cubicBezTo>
                          <a:cubicBezTo>
                            <a:pt x="310999" y="310106"/>
                            <a:pt x="312237" y="310963"/>
                            <a:pt x="311951" y="311535"/>
                          </a:cubicBezTo>
                          <a:cubicBezTo>
                            <a:pt x="311951" y="311535"/>
                            <a:pt x="312523" y="312297"/>
                            <a:pt x="312713" y="312201"/>
                          </a:cubicBezTo>
                          <a:cubicBezTo>
                            <a:pt x="312999" y="312106"/>
                            <a:pt x="313094" y="312868"/>
                            <a:pt x="313189" y="313154"/>
                          </a:cubicBezTo>
                          <a:cubicBezTo>
                            <a:pt x="313570" y="314583"/>
                            <a:pt x="314142" y="316678"/>
                            <a:pt x="315285" y="316107"/>
                          </a:cubicBezTo>
                          <a:cubicBezTo>
                            <a:pt x="315094" y="316202"/>
                            <a:pt x="314142" y="316583"/>
                            <a:pt x="315094" y="317440"/>
                          </a:cubicBezTo>
                          <a:cubicBezTo>
                            <a:pt x="315856" y="318107"/>
                            <a:pt x="315856" y="317821"/>
                            <a:pt x="316523" y="319059"/>
                          </a:cubicBezTo>
                          <a:cubicBezTo>
                            <a:pt x="316142" y="318297"/>
                            <a:pt x="315475" y="318869"/>
                            <a:pt x="315856" y="319917"/>
                          </a:cubicBezTo>
                          <a:cubicBezTo>
                            <a:pt x="316237" y="320774"/>
                            <a:pt x="316714" y="321536"/>
                            <a:pt x="317190" y="322203"/>
                          </a:cubicBezTo>
                          <a:cubicBezTo>
                            <a:pt x="318238" y="323727"/>
                            <a:pt x="318333" y="323822"/>
                            <a:pt x="319000" y="323631"/>
                          </a:cubicBezTo>
                          <a:cubicBezTo>
                            <a:pt x="319571" y="325251"/>
                            <a:pt x="319285" y="324965"/>
                            <a:pt x="319000" y="325632"/>
                          </a:cubicBezTo>
                          <a:cubicBezTo>
                            <a:pt x="319000" y="325632"/>
                            <a:pt x="319952" y="326203"/>
                            <a:pt x="320143" y="326108"/>
                          </a:cubicBezTo>
                          <a:cubicBezTo>
                            <a:pt x="319476" y="326394"/>
                            <a:pt x="319095" y="326965"/>
                            <a:pt x="318618" y="327632"/>
                          </a:cubicBezTo>
                          <a:cubicBezTo>
                            <a:pt x="319285" y="328299"/>
                            <a:pt x="319857" y="328870"/>
                            <a:pt x="320524" y="329442"/>
                          </a:cubicBezTo>
                          <a:cubicBezTo>
                            <a:pt x="321667" y="330299"/>
                            <a:pt x="321952" y="332109"/>
                            <a:pt x="322333" y="333728"/>
                          </a:cubicBezTo>
                          <a:cubicBezTo>
                            <a:pt x="322619" y="334585"/>
                            <a:pt x="323191" y="337633"/>
                            <a:pt x="323762" y="337633"/>
                          </a:cubicBezTo>
                          <a:cubicBezTo>
                            <a:pt x="324334" y="337633"/>
                            <a:pt x="324905" y="337347"/>
                            <a:pt x="325476" y="337252"/>
                          </a:cubicBezTo>
                          <a:cubicBezTo>
                            <a:pt x="325762" y="338586"/>
                            <a:pt x="324715" y="338395"/>
                            <a:pt x="324334" y="338490"/>
                          </a:cubicBezTo>
                          <a:cubicBezTo>
                            <a:pt x="324810" y="338395"/>
                            <a:pt x="324524" y="340396"/>
                            <a:pt x="324143" y="340491"/>
                          </a:cubicBezTo>
                          <a:cubicBezTo>
                            <a:pt x="323857" y="340586"/>
                            <a:pt x="323286" y="340586"/>
                            <a:pt x="323572" y="341539"/>
                          </a:cubicBezTo>
                          <a:lnTo>
                            <a:pt x="325381" y="341158"/>
                          </a:lnTo>
                          <a:cubicBezTo>
                            <a:pt x="324429" y="341348"/>
                            <a:pt x="325572" y="346301"/>
                            <a:pt x="325953" y="347730"/>
                          </a:cubicBezTo>
                          <a:cubicBezTo>
                            <a:pt x="325762" y="346777"/>
                            <a:pt x="326239" y="346682"/>
                            <a:pt x="326524" y="346682"/>
                          </a:cubicBezTo>
                          <a:cubicBezTo>
                            <a:pt x="326905" y="348587"/>
                            <a:pt x="325572" y="349635"/>
                            <a:pt x="326810" y="351349"/>
                          </a:cubicBezTo>
                          <a:cubicBezTo>
                            <a:pt x="327001" y="351444"/>
                            <a:pt x="328048" y="352968"/>
                            <a:pt x="327572" y="353350"/>
                          </a:cubicBezTo>
                          <a:cubicBezTo>
                            <a:pt x="327382" y="353540"/>
                            <a:pt x="326239" y="352206"/>
                            <a:pt x="326524" y="353540"/>
                          </a:cubicBezTo>
                          <a:cubicBezTo>
                            <a:pt x="326810" y="354969"/>
                            <a:pt x="327382" y="355350"/>
                            <a:pt x="327382" y="357159"/>
                          </a:cubicBezTo>
                          <a:cubicBezTo>
                            <a:pt x="327382" y="358493"/>
                            <a:pt x="327286" y="359636"/>
                            <a:pt x="327477" y="361160"/>
                          </a:cubicBezTo>
                          <a:cubicBezTo>
                            <a:pt x="327763" y="362779"/>
                            <a:pt x="328810" y="363922"/>
                            <a:pt x="328525" y="361827"/>
                          </a:cubicBezTo>
                          <a:cubicBezTo>
                            <a:pt x="328620" y="362779"/>
                            <a:pt x="328810" y="363827"/>
                            <a:pt x="328810" y="364684"/>
                          </a:cubicBezTo>
                          <a:cubicBezTo>
                            <a:pt x="328810" y="365542"/>
                            <a:pt x="328525" y="366018"/>
                            <a:pt x="328429" y="366780"/>
                          </a:cubicBezTo>
                          <a:cubicBezTo>
                            <a:pt x="328334" y="367256"/>
                            <a:pt x="328525" y="367827"/>
                            <a:pt x="328620" y="368209"/>
                          </a:cubicBezTo>
                          <a:cubicBezTo>
                            <a:pt x="328906" y="369256"/>
                            <a:pt x="329191" y="368875"/>
                            <a:pt x="329572" y="368875"/>
                          </a:cubicBezTo>
                          <a:cubicBezTo>
                            <a:pt x="329191" y="368113"/>
                            <a:pt x="329477" y="367637"/>
                            <a:pt x="329763" y="368304"/>
                          </a:cubicBezTo>
                          <a:cubicBezTo>
                            <a:pt x="330049" y="368780"/>
                            <a:pt x="330239" y="369637"/>
                            <a:pt x="330144" y="370494"/>
                          </a:cubicBezTo>
                          <a:cubicBezTo>
                            <a:pt x="329953" y="371923"/>
                            <a:pt x="328810" y="369351"/>
                            <a:pt x="328906" y="371161"/>
                          </a:cubicBezTo>
                          <a:cubicBezTo>
                            <a:pt x="328906" y="371923"/>
                            <a:pt x="329382" y="376019"/>
                            <a:pt x="329953" y="374876"/>
                          </a:cubicBezTo>
                          <a:cubicBezTo>
                            <a:pt x="330334" y="374019"/>
                            <a:pt x="330430" y="373447"/>
                            <a:pt x="330906" y="374495"/>
                          </a:cubicBezTo>
                          <a:cubicBezTo>
                            <a:pt x="331192" y="375162"/>
                            <a:pt x="331477" y="376209"/>
                            <a:pt x="331096" y="376972"/>
                          </a:cubicBezTo>
                          <a:cubicBezTo>
                            <a:pt x="330620" y="378114"/>
                            <a:pt x="329001" y="376495"/>
                            <a:pt x="328906" y="376876"/>
                          </a:cubicBezTo>
                          <a:cubicBezTo>
                            <a:pt x="328810" y="377638"/>
                            <a:pt x="328906" y="378876"/>
                            <a:pt x="329096" y="379543"/>
                          </a:cubicBezTo>
                          <a:cubicBezTo>
                            <a:pt x="329382" y="380496"/>
                            <a:pt x="329763" y="379734"/>
                            <a:pt x="330049" y="380591"/>
                          </a:cubicBezTo>
                          <a:cubicBezTo>
                            <a:pt x="330620" y="382115"/>
                            <a:pt x="328810" y="381734"/>
                            <a:pt x="329191" y="383068"/>
                          </a:cubicBezTo>
                          <a:cubicBezTo>
                            <a:pt x="329572" y="384401"/>
                            <a:pt x="330144" y="384877"/>
                            <a:pt x="330810" y="384877"/>
                          </a:cubicBezTo>
                          <a:cubicBezTo>
                            <a:pt x="330334" y="384877"/>
                            <a:pt x="329763" y="384592"/>
                            <a:pt x="329382" y="385163"/>
                          </a:cubicBezTo>
                          <a:cubicBezTo>
                            <a:pt x="329096" y="385639"/>
                            <a:pt x="328620" y="386687"/>
                            <a:pt x="328525" y="387735"/>
                          </a:cubicBezTo>
                          <a:lnTo>
                            <a:pt x="334525" y="387354"/>
                          </a:lnTo>
                          <a:cubicBezTo>
                            <a:pt x="334525" y="386973"/>
                            <a:pt x="334430" y="386592"/>
                            <a:pt x="334240" y="386306"/>
                          </a:cubicBezTo>
                          <a:cubicBezTo>
                            <a:pt x="334049" y="385925"/>
                            <a:pt x="333859" y="387259"/>
                            <a:pt x="333382" y="386401"/>
                          </a:cubicBezTo>
                          <a:cubicBezTo>
                            <a:pt x="333001" y="385734"/>
                            <a:pt x="332906" y="384592"/>
                            <a:pt x="332811" y="383830"/>
                          </a:cubicBezTo>
                          <a:cubicBezTo>
                            <a:pt x="332716" y="382877"/>
                            <a:pt x="333097" y="382115"/>
                            <a:pt x="332906" y="381353"/>
                          </a:cubicBezTo>
                          <a:cubicBezTo>
                            <a:pt x="332620" y="380115"/>
                            <a:pt x="331763" y="380305"/>
                            <a:pt x="331763" y="378972"/>
                          </a:cubicBezTo>
                          <a:cubicBezTo>
                            <a:pt x="331763" y="378305"/>
                            <a:pt x="332716" y="378019"/>
                            <a:pt x="332144" y="377067"/>
                          </a:cubicBezTo>
                          <a:cubicBezTo>
                            <a:pt x="331573" y="376114"/>
                            <a:pt x="330620" y="376495"/>
                            <a:pt x="330334" y="374685"/>
                          </a:cubicBezTo>
                          <a:lnTo>
                            <a:pt x="330810" y="374590"/>
                          </a:lnTo>
                          <a:cubicBezTo>
                            <a:pt x="331001" y="374305"/>
                            <a:pt x="331096" y="374400"/>
                            <a:pt x="331287" y="374876"/>
                          </a:cubicBezTo>
                          <a:cubicBezTo>
                            <a:pt x="331477" y="374971"/>
                            <a:pt x="330430" y="372018"/>
                            <a:pt x="330144" y="371638"/>
                          </a:cubicBezTo>
                          <a:cubicBezTo>
                            <a:pt x="329763" y="370685"/>
                            <a:pt x="330049" y="370114"/>
                            <a:pt x="329668" y="369256"/>
                          </a:cubicBezTo>
                          <a:cubicBezTo>
                            <a:pt x="329191" y="368304"/>
                            <a:pt x="329001" y="368304"/>
                            <a:pt x="328620" y="367161"/>
                          </a:cubicBezTo>
                          <a:cubicBezTo>
                            <a:pt x="328239" y="366018"/>
                            <a:pt x="328143" y="365637"/>
                            <a:pt x="328048" y="364589"/>
                          </a:cubicBezTo>
                          <a:cubicBezTo>
                            <a:pt x="327953" y="362970"/>
                            <a:pt x="326905" y="362684"/>
                            <a:pt x="326524" y="361255"/>
                          </a:cubicBezTo>
                          <a:cubicBezTo>
                            <a:pt x="326048" y="359826"/>
                            <a:pt x="326905" y="359064"/>
                            <a:pt x="326334" y="357826"/>
                          </a:cubicBezTo>
                          <a:cubicBezTo>
                            <a:pt x="325953" y="356779"/>
                            <a:pt x="325000" y="356493"/>
                            <a:pt x="324524" y="355540"/>
                          </a:cubicBezTo>
                          <a:cubicBezTo>
                            <a:pt x="323762" y="354207"/>
                            <a:pt x="325191" y="354112"/>
                            <a:pt x="325476" y="354016"/>
                          </a:cubicBezTo>
                          <a:cubicBezTo>
                            <a:pt x="324810" y="353350"/>
                            <a:pt x="324143" y="352683"/>
                            <a:pt x="323476" y="352302"/>
                          </a:cubicBezTo>
                          <a:cubicBezTo>
                            <a:pt x="321952" y="351349"/>
                            <a:pt x="322809" y="350968"/>
                            <a:pt x="323476" y="350683"/>
                          </a:cubicBezTo>
                          <a:cubicBezTo>
                            <a:pt x="322524" y="351064"/>
                            <a:pt x="321762" y="347254"/>
                            <a:pt x="321000" y="347539"/>
                          </a:cubicBezTo>
                          <a:cubicBezTo>
                            <a:pt x="321000" y="346587"/>
                            <a:pt x="321095" y="345730"/>
                            <a:pt x="320524" y="344587"/>
                          </a:cubicBezTo>
                          <a:cubicBezTo>
                            <a:pt x="320047" y="344777"/>
                            <a:pt x="319857" y="344205"/>
                            <a:pt x="319381" y="343253"/>
                          </a:cubicBezTo>
                          <a:cubicBezTo>
                            <a:pt x="318714" y="342015"/>
                            <a:pt x="317666" y="341634"/>
                            <a:pt x="317094" y="340491"/>
                          </a:cubicBezTo>
                          <a:cubicBezTo>
                            <a:pt x="316999" y="340205"/>
                            <a:pt x="317380" y="337157"/>
                            <a:pt x="316333" y="336776"/>
                          </a:cubicBezTo>
                          <a:cubicBezTo>
                            <a:pt x="315951" y="336681"/>
                            <a:pt x="315285" y="338872"/>
                            <a:pt x="314999" y="337062"/>
                          </a:cubicBezTo>
                          <a:cubicBezTo>
                            <a:pt x="314809" y="335919"/>
                            <a:pt x="314999" y="335728"/>
                            <a:pt x="314047" y="334966"/>
                          </a:cubicBezTo>
                          <a:cubicBezTo>
                            <a:pt x="314047" y="334966"/>
                            <a:pt x="312999" y="334680"/>
                            <a:pt x="312999" y="334490"/>
                          </a:cubicBezTo>
                          <a:cubicBezTo>
                            <a:pt x="312999" y="333823"/>
                            <a:pt x="314809" y="334680"/>
                            <a:pt x="314713" y="334109"/>
                          </a:cubicBezTo>
                          <a:cubicBezTo>
                            <a:pt x="314713" y="333918"/>
                            <a:pt x="313856" y="333442"/>
                            <a:pt x="313856" y="333442"/>
                          </a:cubicBezTo>
                          <a:cubicBezTo>
                            <a:pt x="313284" y="333061"/>
                            <a:pt x="313094" y="332776"/>
                            <a:pt x="312618" y="332014"/>
                          </a:cubicBezTo>
                          <a:cubicBezTo>
                            <a:pt x="312999" y="332585"/>
                            <a:pt x="313094" y="332204"/>
                            <a:pt x="313380" y="332014"/>
                          </a:cubicBezTo>
                          <a:cubicBezTo>
                            <a:pt x="312999" y="332204"/>
                            <a:pt x="312618" y="330966"/>
                            <a:pt x="312142" y="330489"/>
                          </a:cubicBezTo>
                          <a:cubicBezTo>
                            <a:pt x="312046" y="330585"/>
                            <a:pt x="311951" y="330680"/>
                            <a:pt x="311665" y="330489"/>
                          </a:cubicBezTo>
                          <a:cubicBezTo>
                            <a:pt x="310903" y="329727"/>
                            <a:pt x="310046" y="328489"/>
                            <a:pt x="310427" y="328108"/>
                          </a:cubicBezTo>
                          <a:cubicBezTo>
                            <a:pt x="310903" y="327632"/>
                            <a:pt x="309475" y="325346"/>
                            <a:pt x="308903" y="325632"/>
                          </a:cubicBezTo>
                          <a:cubicBezTo>
                            <a:pt x="308332" y="325060"/>
                            <a:pt x="307569" y="323060"/>
                            <a:pt x="306903" y="323536"/>
                          </a:cubicBezTo>
                          <a:cubicBezTo>
                            <a:pt x="305950" y="321631"/>
                            <a:pt x="304045" y="316964"/>
                            <a:pt x="301855" y="316583"/>
                          </a:cubicBezTo>
                          <a:cubicBezTo>
                            <a:pt x="304045" y="315059"/>
                            <a:pt x="299188" y="314773"/>
                            <a:pt x="298807" y="313726"/>
                          </a:cubicBezTo>
                          <a:cubicBezTo>
                            <a:pt x="298521" y="312868"/>
                            <a:pt x="298902" y="311916"/>
                            <a:pt x="297283" y="311059"/>
                          </a:cubicBezTo>
                          <a:cubicBezTo>
                            <a:pt x="296901" y="310868"/>
                            <a:pt x="294330" y="310297"/>
                            <a:pt x="294425" y="310487"/>
                          </a:cubicBezTo>
                          <a:cubicBezTo>
                            <a:pt x="294234" y="309534"/>
                            <a:pt x="295568" y="309915"/>
                            <a:pt x="293663" y="308296"/>
                          </a:cubicBezTo>
                          <a:cubicBezTo>
                            <a:pt x="292615" y="307344"/>
                            <a:pt x="292996" y="308772"/>
                            <a:pt x="291853" y="307630"/>
                          </a:cubicBezTo>
                          <a:cubicBezTo>
                            <a:pt x="292139" y="307344"/>
                            <a:pt x="293092" y="307058"/>
                            <a:pt x="292710" y="306201"/>
                          </a:cubicBezTo>
                          <a:cubicBezTo>
                            <a:pt x="292425" y="305534"/>
                            <a:pt x="291091" y="304296"/>
                            <a:pt x="290710" y="304677"/>
                          </a:cubicBezTo>
                          <a:cubicBezTo>
                            <a:pt x="290425" y="304963"/>
                            <a:pt x="288139" y="302962"/>
                            <a:pt x="287758" y="302581"/>
                          </a:cubicBezTo>
                          <a:cubicBezTo>
                            <a:pt x="287091" y="302010"/>
                            <a:pt x="284995" y="300295"/>
                            <a:pt x="284995" y="299629"/>
                          </a:cubicBezTo>
                          <a:cubicBezTo>
                            <a:pt x="284995" y="298771"/>
                            <a:pt x="284424" y="297628"/>
                            <a:pt x="282805" y="296771"/>
                          </a:cubicBezTo>
                          <a:cubicBezTo>
                            <a:pt x="282043" y="296390"/>
                            <a:pt x="281662" y="296676"/>
                            <a:pt x="280804" y="296009"/>
                          </a:cubicBezTo>
                          <a:cubicBezTo>
                            <a:pt x="279947" y="295438"/>
                            <a:pt x="279185" y="294580"/>
                            <a:pt x="278518" y="293914"/>
                          </a:cubicBezTo>
                          <a:cubicBezTo>
                            <a:pt x="278328" y="293723"/>
                            <a:pt x="275280" y="290865"/>
                            <a:pt x="275375" y="291247"/>
                          </a:cubicBezTo>
                          <a:cubicBezTo>
                            <a:pt x="275566" y="292771"/>
                            <a:pt x="272899" y="289818"/>
                            <a:pt x="271946" y="288960"/>
                          </a:cubicBezTo>
                          <a:cubicBezTo>
                            <a:pt x="271184" y="288294"/>
                            <a:pt x="270232" y="287722"/>
                            <a:pt x="269374" y="287151"/>
                          </a:cubicBezTo>
                          <a:cubicBezTo>
                            <a:pt x="268422" y="286579"/>
                            <a:pt x="268612" y="286770"/>
                            <a:pt x="268708" y="287055"/>
                          </a:cubicBezTo>
                          <a:cubicBezTo>
                            <a:pt x="268708" y="287341"/>
                            <a:pt x="267279" y="286008"/>
                            <a:pt x="267184" y="285913"/>
                          </a:cubicBezTo>
                          <a:cubicBezTo>
                            <a:pt x="266612" y="285531"/>
                            <a:pt x="266041" y="285151"/>
                            <a:pt x="265374" y="284865"/>
                          </a:cubicBezTo>
                          <a:cubicBezTo>
                            <a:pt x="264707" y="284484"/>
                            <a:pt x="262516" y="283722"/>
                            <a:pt x="262802" y="283150"/>
                          </a:cubicBezTo>
                          <a:cubicBezTo>
                            <a:pt x="263088" y="282579"/>
                            <a:pt x="261564" y="281436"/>
                            <a:pt x="260516" y="280864"/>
                          </a:cubicBezTo>
                          <a:cubicBezTo>
                            <a:pt x="259373" y="280388"/>
                            <a:pt x="260135" y="281531"/>
                            <a:pt x="258801" y="280674"/>
                          </a:cubicBezTo>
                          <a:cubicBezTo>
                            <a:pt x="259087" y="280293"/>
                            <a:pt x="259564" y="280102"/>
                            <a:pt x="258421" y="279531"/>
                          </a:cubicBezTo>
                          <a:cubicBezTo>
                            <a:pt x="255849" y="276768"/>
                            <a:pt x="257754" y="280102"/>
                            <a:pt x="258706" y="280769"/>
                          </a:cubicBezTo>
                          <a:close/>
                          <a:moveTo>
                            <a:pt x="201937" y="248670"/>
                          </a:moveTo>
                          <a:cubicBezTo>
                            <a:pt x="202794" y="249622"/>
                            <a:pt x="203461" y="249813"/>
                            <a:pt x="203842" y="249146"/>
                          </a:cubicBezTo>
                          <a:lnTo>
                            <a:pt x="202985" y="248765"/>
                          </a:lnTo>
                          <a:lnTo>
                            <a:pt x="201937" y="248670"/>
                          </a:lnTo>
                          <a:close/>
                          <a:moveTo>
                            <a:pt x="182506" y="242955"/>
                          </a:moveTo>
                          <a:cubicBezTo>
                            <a:pt x="183649" y="243622"/>
                            <a:pt x="185078" y="244193"/>
                            <a:pt x="186316" y="244669"/>
                          </a:cubicBezTo>
                          <a:cubicBezTo>
                            <a:pt x="187745" y="245241"/>
                            <a:pt x="188221" y="245336"/>
                            <a:pt x="189079" y="245241"/>
                          </a:cubicBezTo>
                          <a:cubicBezTo>
                            <a:pt x="190126" y="245146"/>
                            <a:pt x="191460" y="246574"/>
                            <a:pt x="191936" y="245622"/>
                          </a:cubicBezTo>
                          <a:cubicBezTo>
                            <a:pt x="191460" y="246479"/>
                            <a:pt x="194889" y="248193"/>
                            <a:pt x="196222" y="248955"/>
                          </a:cubicBezTo>
                          <a:cubicBezTo>
                            <a:pt x="196699" y="249241"/>
                            <a:pt x="197746" y="249813"/>
                            <a:pt x="198032" y="250194"/>
                          </a:cubicBezTo>
                          <a:cubicBezTo>
                            <a:pt x="197842" y="250575"/>
                            <a:pt x="198508" y="251337"/>
                            <a:pt x="199366" y="251718"/>
                          </a:cubicBezTo>
                          <a:lnTo>
                            <a:pt x="199747" y="250956"/>
                          </a:lnTo>
                          <a:cubicBezTo>
                            <a:pt x="201080" y="251622"/>
                            <a:pt x="200985" y="252289"/>
                            <a:pt x="202318" y="252670"/>
                          </a:cubicBezTo>
                          <a:cubicBezTo>
                            <a:pt x="203461" y="253051"/>
                            <a:pt x="204890" y="253337"/>
                            <a:pt x="205747" y="253242"/>
                          </a:cubicBezTo>
                          <a:cubicBezTo>
                            <a:pt x="206128" y="253147"/>
                            <a:pt x="205938" y="252956"/>
                            <a:pt x="206414" y="253242"/>
                          </a:cubicBezTo>
                          <a:cubicBezTo>
                            <a:pt x="206985" y="253527"/>
                            <a:pt x="207652" y="253909"/>
                            <a:pt x="208129" y="254289"/>
                          </a:cubicBezTo>
                          <a:cubicBezTo>
                            <a:pt x="209081" y="255051"/>
                            <a:pt x="210129" y="256099"/>
                            <a:pt x="211367" y="256290"/>
                          </a:cubicBezTo>
                          <a:cubicBezTo>
                            <a:pt x="212605" y="256480"/>
                            <a:pt x="214415" y="257052"/>
                            <a:pt x="215653" y="257909"/>
                          </a:cubicBezTo>
                          <a:cubicBezTo>
                            <a:pt x="216225" y="258290"/>
                            <a:pt x="216320" y="259338"/>
                            <a:pt x="217082" y="259528"/>
                          </a:cubicBezTo>
                          <a:cubicBezTo>
                            <a:pt x="218797" y="259814"/>
                            <a:pt x="216606" y="257814"/>
                            <a:pt x="218987" y="258957"/>
                          </a:cubicBezTo>
                          <a:cubicBezTo>
                            <a:pt x="221083" y="260005"/>
                            <a:pt x="217463" y="260005"/>
                            <a:pt x="219940" y="261243"/>
                          </a:cubicBezTo>
                          <a:cubicBezTo>
                            <a:pt x="221273" y="261909"/>
                            <a:pt x="220606" y="260862"/>
                            <a:pt x="221464" y="261147"/>
                          </a:cubicBezTo>
                          <a:cubicBezTo>
                            <a:pt x="222988" y="261529"/>
                            <a:pt x="224797" y="262767"/>
                            <a:pt x="226035" y="263624"/>
                          </a:cubicBezTo>
                          <a:cubicBezTo>
                            <a:pt x="228988" y="265434"/>
                            <a:pt x="232417" y="267910"/>
                            <a:pt x="235656" y="269339"/>
                          </a:cubicBezTo>
                          <a:cubicBezTo>
                            <a:pt x="236704" y="269815"/>
                            <a:pt x="236989" y="269530"/>
                            <a:pt x="237847" y="269720"/>
                          </a:cubicBezTo>
                          <a:cubicBezTo>
                            <a:pt x="239751" y="270006"/>
                            <a:pt x="238323" y="270196"/>
                            <a:pt x="238704" y="270672"/>
                          </a:cubicBezTo>
                          <a:cubicBezTo>
                            <a:pt x="239180" y="271244"/>
                            <a:pt x="241371" y="272101"/>
                            <a:pt x="242038" y="272197"/>
                          </a:cubicBezTo>
                          <a:cubicBezTo>
                            <a:pt x="243466" y="271911"/>
                            <a:pt x="243276" y="272292"/>
                            <a:pt x="243657" y="273244"/>
                          </a:cubicBezTo>
                          <a:cubicBezTo>
                            <a:pt x="243657" y="273339"/>
                            <a:pt x="245752" y="272673"/>
                            <a:pt x="245467" y="272482"/>
                          </a:cubicBezTo>
                          <a:cubicBezTo>
                            <a:pt x="246038" y="272863"/>
                            <a:pt x="245657" y="273625"/>
                            <a:pt x="245752" y="273816"/>
                          </a:cubicBezTo>
                          <a:cubicBezTo>
                            <a:pt x="245943" y="274387"/>
                            <a:pt x="247467" y="274864"/>
                            <a:pt x="248038" y="275149"/>
                          </a:cubicBezTo>
                          <a:cubicBezTo>
                            <a:pt x="248705" y="275435"/>
                            <a:pt x="252515" y="277054"/>
                            <a:pt x="251277" y="277435"/>
                          </a:cubicBezTo>
                          <a:cubicBezTo>
                            <a:pt x="249848" y="277816"/>
                            <a:pt x="253849" y="278864"/>
                            <a:pt x="254610" y="279245"/>
                          </a:cubicBezTo>
                          <a:cubicBezTo>
                            <a:pt x="256516" y="280197"/>
                            <a:pt x="254896" y="281912"/>
                            <a:pt x="256992" y="282198"/>
                          </a:cubicBezTo>
                          <a:cubicBezTo>
                            <a:pt x="257468" y="281436"/>
                            <a:pt x="255658" y="278864"/>
                            <a:pt x="254896" y="277721"/>
                          </a:cubicBezTo>
                          <a:cubicBezTo>
                            <a:pt x="254801" y="277626"/>
                            <a:pt x="253372" y="275626"/>
                            <a:pt x="253182" y="275911"/>
                          </a:cubicBezTo>
                          <a:cubicBezTo>
                            <a:pt x="252420" y="275816"/>
                            <a:pt x="252039" y="275626"/>
                            <a:pt x="251372" y="274959"/>
                          </a:cubicBezTo>
                          <a:cubicBezTo>
                            <a:pt x="250515" y="274101"/>
                            <a:pt x="249372" y="272863"/>
                            <a:pt x="248038" y="272482"/>
                          </a:cubicBezTo>
                          <a:cubicBezTo>
                            <a:pt x="246895" y="272197"/>
                            <a:pt x="246609" y="272482"/>
                            <a:pt x="245848" y="271434"/>
                          </a:cubicBezTo>
                          <a:cubicBezTo>
                            <a:pt x="244324" y="270577"/>
                            <a:pt x="241085" y="270101"/>
                            <a:pt x="241752" y="268958"/>
                          </a:cubicBezTo>
                          <a:cubicBezTo>
                            <a:pt x="241180" y="269910"/>
                            <a:pt x="238418" y="267434"/>
                            <a:pt x="237275" y="266958"/>
                          </a:cubicBezTo>
                          <a:cubicBezTo>
                            <a:pt x="235942" y="266386"/>
                            <a:pt x="236799" y="267339"/>
                            <a:pt x="235751" y="267148"/>
                          </a:cubicBezTo>
                          <a:cubicBezTo>
                            <a:pt x="234894" y="267053"/>
                            <a:pt x="234703" y="266005"/>
                            <a:pt x="234799" y="265815"/>
                          </a:cubicBezTo>
                          <a:cubicBezTo>
                            <a:pt x="235465" y="264767"/>
                            <a:pt x="232989" y="264576"/>
                            <a:pt x="231655" y="264005"/>
                          </a:cubicBezTo>
                          <a:cubicBezTo>
                            <a:pt x="231084" y="263719"/>
                            <a:pt x="226798" y="261147"/>
                            <a:pt x="227179" y="261147"/>
                          </a:cubicBezTo>
                          <a:cubicBezTo>
                            <a:pt x="226702" y="261147"/>
                            <a:pt x="227941" y="261529"/>
                            <a:pt x="227179" y="261624"/>
                          </a:cubicBezTo>
                          <a:cubicBezTo>
                            <a:pt x="226702" y="261624"/>
                            <a:pt x="226035" y="261243"/>
                            <a:pt x="225559" y="260957"/>
                          </a:cubicBezTo>
                          <a:cubicBezTo>
                            <a:pt x="224892" y="260576"/>
                            <a:pt x="223654" y="260005"/>
                            <a:pt x="223273" y="259528"/>
                          </a:cubicBezTo>
                          <a:cubicBezTo>
                            <a:pt x="222892" y="259052"/>
                            <a:pt x="223178" y="258766"/>
                            <a:pt x="221940" y="258480"/>
                          </a:cubicBezTo>
                          <a:cubicBezTo>
                            <a:pt x="221083" y="258290"/>
                            <a:pt x="220701" y="258671"/>
                            <a:pt x="220035" y="258576"/>
                          </a:cubicBezTo>
                          <a:cubicBezTo>
                            <a:pt x="218892" y="258290"/>
                            <a:pt x="217654" y="256956"/>
                            <a:pt x="216796" y="256290"/>
                          </a:cubicBezTo>
                          <a:cubicBezTo>
                            <a:pt x="215844" y="255528"/>
                            <a:pt x="214701" y="254956"/>
                            <a:pt x="213558" y="254385"/>
                          </a:cubicBezTo>
                          <a:cubicBezTo>
                            <a:pt x="212415" y="253813"/>
                            <a:pt x="211176" y="253432"/>
                            <a:pt x="210034" y="253147"/>
                          </a:cubicBezTo>
                          <a:cubicBezTo>
                            <a:pt x="209462" y="253051"/>
                            <a:pt x="208224" y="253147"/>
                            <a:pt x="207652" y="252861"/>
                          </a:cubicBezTo>
                          <a:cubicBezTo>
                            <a:pt x="207748" y="252956"/>
                            <a:pt x="208605" y="252480"/>
                            <a:pt x="208509" y="252289"/>
                          </a:cubicBezTo>
                          <a:cubicBezTo>
                            <a:pt x="208319" y="251908"/>
                            <a:pt x="206224" y="251051"/>
                            <a:pt x="205747" y="250860"/>
                          </a:cubicBezTo>
                          <a:cubicBezTo>
                            <a:pt x="204890" y="250575"/>
                            <a:pt x="205176" y="251146"/>
                            <a:pt x="204128" y="250765"/>
                          </a:cubicBezTo>
                          <a:cubicBezTo>
                            <a:pt x="203271" y="250480"/>
                            <a:pt x="202509" y="250003"/>
                            <a:pt x="201747" y="249527"/>
                          </a:cubicBezTo>
                          <a:cubicBezTo>
                            <a:pt x="199747" y="248193"/>
                            <a:pt x="200032" y="247527"/>
                            <a:pt x="197460" y="246955"/>
                          </a:cubicBezTo>
                          <a:cubicBezTo>
                            <a:pt x="196317" y="246955"/>
                            <a:pt x="195365" y="246384"/>
                            <a:pt x="194127" y="245812"/>
                          </a:cubicBezTo>
                          <a:cubicBezTo>
                            <a:pt x="193555" y="245526"/>
                            <a:pt x="192984" y="246193"/>
                            <a:pt x="191746" y="245622"/>
                          </a:cubicBezTo>
                          <a:cubicBezTo>
                            <a:pt x="191746" y="245336"/>
                            <a:pt x="192984" y="244860"/>
                            <a:pt x="191650" y="244479"/>
                          </a:cubicBezTo>
                          <a:cubicBezTo>
                            <a:pt x="190698" y="244288"/>
                            <a:pt x="189936" y="244479"/>
                            <a:pt x="189174" y="244479"/>
                          </a:cubicBezTo>
                          <a:cubicBezTo>
                            <a:pt x="191079" y="244574"/>
                            <a:pt x="187269" y="243145"/>
                            <a:pt x="186602" y="242764"/>
                          </a:cubicBezTo>
                          <a:cubicBezTo>
                            <a:pt x="185459" y="242097"/>
                            <a:pt x="186888" y="242002"/>
                            <a:pt x="185459" y="241335"/>
                          </a:cubicBezTo>
                          <a:cubicBezTo>
                            <a:pt x="184030" y="240669"/>
                            <a:pt x="183078" y="242479"/>
                            <a:pt x="184888" y="243336"/>
                          </a:cubicBezTo>
                          <a:lnTo>
                            <a:pt x="183649" y="242764"/>
                          </a:lnTo>
                          <a:cubicBezTo>
                            <a:pt x="182697" y="241907"/>
                            <a:pt x="180887" y="242002"/>
                            <a:pt x="182506" y="242955"/>
                          </a:cubicBezTo>
                          <a:close/>
                          <a:moveTo>
                            <a:pt x="112974" y="208855"/>
                          </a:moveTo>
                          <a:cubicBezTo>
                            <a:pt x="113736" y="209903"/>
                            <a:pt x="114402" y="210189"/>
                            <a:pt x="114784" y="209427"/>
                          </a:cubicBezTo>
                          <a:lnTo>
                            <a:pt x="113926" y="208951"/>
                          </a:lnTo>
                          <a:lnTo>
                            <a:pt x="112974" y="208855"/>
                          </a:lnTo>
                          <a:close/>
                          <a:moveTo>
                            <a:pt x="27249" y="133131"/>
                          </a:moveTo>
                          <a:cubicBezTo>
                            <a:pt x="27535" y="135418"/>
                            <a:pt x="28868" y="135037"/>
                            <a:pt x="28106" y="133703"/>
                          </a:cubicBezTo>
                          <a:lnTo>
                            <a:pt x="27249" y="133131"/>
                          </a:lnTo>
                          <a:close/>
                          <a:moveTo>
                            <a:pt x="171267" y="236097"/>
                          </a:moveTo>
                          <a:cubicBezTo>
                            <a:pt x="172505" y="236668"/>
                            <a:pt x="171934" y="237335"/>
                            <a:pt x="170886" y="236859"/>
                          </a:cubicBezTo>
                          <a:cubicBezTo>
                            <a:pt x="170409" y="236383"/>
                            <a:pt x="169838" y="235525"/>
                            <a:pt x="171267" y="236097"/>
                          </a:cubicBezTo>
                          <a:close/>
                          <a:moveTo>
                            <a:pt x="139263" y="221809"/>
                          </a:moveTo>
                          <a:cubicBezTo>
                            <a:pt x="139453" y="221428"/>
                            <a:pt x="140596" y="221619"/>
                            <a:pt x="141168" y="222285"/>
                          </a:cubicBezTo>
                          <a:cubicBezTo>
                            <a:pt x="141930" y="223238"/>
                            <a:pt x="141644" y="224476"/>
                            <a:pt x="139739" y="222952"/>
                          </a:cubicBezTo>
                          <a:cubicBezTo>
                            <a:pt x="139453" y="222571"/>
                            <a:pt x="139167" y="222095"/>
                            <a:pt x="139263" y="221809"/>
                          </a:cubicBezTo>
                          <a:close/>
                          <a:moveTo>
                            <a:pt x="91257" y="193710"/>
                          </a:moveTo>
                          <a:lnTo>
                            <a:pt x="90495" y="194758"/>
                          </a:lnTo>
                          <a:cubicBezTo>
                            <a:pt x="90114" y="193996"/>
                            <a:pt x="89828" y="192663"/>
                            <a:pt x="91257" y="193710"/>
                          </a:cubicBezTo>
                          <a:close/>
                          <a:moveTo>
                            <a:pt x="67730" y="176280"/>
                          </a:moveTo>
                          <a:cubicBezTo>
                            <a:pt x="68778" y="177137"/>
                            <a:pt x="68111" y="177709"/>
                            <a:pt x="67159" y="176947"/>
                          </a:cubicBezTo>
                          <a:cubicBezTo>
                            <a:pt x="66873" y="176280"/>
                            <a:pt x="66492" y="175327"/>
                            <a:pt x="67730" y="176280"/>
                          </a:cubicBezTo>
                          <a:close/>
                          <a:moveTo>
                            <a:pt x="58681" y="167993"/>
                          </a:moveTo>
                          <a:cubicBezTo>
                            <a:pt x="59729" y="168946"/>
                            <a:pt x="58967" y="169422"/>
                            <a:pt x="58110" y="168564"/>
                          </a:cubicBezTo>
                          <a:cubicBezTo>
                            <a:pt x="56491" y="167136"/>
                            <a:pt x="56967" y="166469"/>
                            <a:pt x="58681" y="167993"/>
                          </a:cubicBezTo>
                          <a:close/>
                          <a:moveTo>
                            <a:pt x="4008" y="1305"/>
                          </a:moveTo>
                          <a:cubicBezTo>
                            <a:pt x="4008" y="67"/>
                            <a:pt x="960" y="-790"/>
                            <a:pt x="769" y="1115"/>
                          </a:cubicBezTo>
                          <a:cubicBezTo>
                            <a:pt x="674" y="1782"/>
                            <a:pt x="484" y="4354"/>
                            <a:pt x="674" y="4734"/>
                          </a:cubicBezTo>
                          <a:cubicBezTo>
                            <a:pt x="1246" y="5496"/>
                            <a:pt x="1817" y="5496"/>
                            <a:pt x="1246" y="7687"/>
                          </a:cubicBezTo>
                          <a:cubicBezTo>
                            <a:pt x="960" y="9592"/>
                            <a:pt x="674" y="11688"/>
                            <a:pt x="769" y="13688"/>
                          </a:cubicBezTo>
                          <a:cubicBezTo>
                            <a:pt x="865" y="14926"/>
                            <a:pt x="1722" y="15974"/>
                            <a:pt x="1627" y="16926"/>
                          </a:cubicBezTo>
                          <a:cubicBezTo>
                            <a:pt x="1436" y="18546"/>
                            <a:pt x="198" y="18641"/>
                            <a:pt x="7" y="20546"/>
                          </a:cubicBezTo>
                          <a:cubicBezTo>
                            <a:pt x="-88" y="21689"/>
                            <a:pt x="769" y="20832"/>
                            <a:pt x="960" y="20927"/>
                          </a:cubicBezTo>
                          <a:cubicBezTo>
                            <a:pt x="960" y="21880"/>
                            <a:pt x="-183" y="22356"/>
                            <a:pt x="198" y="23308"/>
                          </a:cubicBezTo>
                          <a:cubicBezTo>
                            <a:pt x="293" y="23594"/>
                            <a:pt x="2484" y="23975"/>
                            <a:pt x="1817" y="25499"/>
                          </a:cubicBezTo>
                          <a:cubicBezTo>
                            <a:pt x="1531" y="26261"/>
                            <a:pt x="960" y="25404"/>
                            <a:pt x="769" y="26833"/>
                          </a:cubicBezTo>
                          <a:cubicBezTo>
                            <a:pt x="674" y="27404"/>
                            <a:pt x="674" y="28356"/>
                            <a:pt x="769" y="28928"/>
                          </a:cubicBezTo>
                          <a:cubicBezTo>
                            <a:pt x="1055" y="30452"/>
                            <a:pt x="1912" y="28452"/>
                            <a:pt x="2008" y="31309"/>
                          </a:cubicBezTo>
                          <a:cubicBezTo>
                            <a:pt x="1531" y="31214"/>
                            <a:pt x="1150" y="31500"/>
                            <a:pt x="769" y="32262"/>
                          </a:cubicBezTo>
                          <a:cubicBezTo>
                            <a:pt x="579" y="33309"/>
                            <a:pt x="293" y="35119"/>
                            <a:pt x="1150" y="35119"/>
                          </a:cubicBezTo>
                          <a:cubicBezTo>
                            <a:pt x="7" y="35119"/>
                            <a:pt x="388" y="36643"/>
                            <a:pt x="1055" y="37977"/>
                          </a:cubicBezTo>
                          <a:cubicBezTo>
                            <a:pt x="293" y="37977"/>
                            <a:pt x="1436" y="44263"/>
                            <a:pt x="1436" y="45025"/>
                          </a:cubicBezTo>
                          <a:cubicBezTo>
                            <a:pt x="1246" y="42168"/>
                            <a:pt x="2389" y="42454"/>
                            <a:pt x="2198" y="45311"/>
                          </a:cubicBezTo>
                          <a:cubicBezTo>
                            <a:pt x="2103" y="47216"/>
                            <a:pt x="2293" y="49216"/>
                            <a:pt x="2389" y="51217"/>
                          </a:cubicBezTo>
                          <a:cubicBezTo>
                            <a:pt x="3341" y="51121"/>
                            <a:pt x="2960" y="46168"/>
                            <a:pt x="3055" y="44549"/>
                          </a:cubicBezTo>
                          <a:cubicBezTo>
                            <a:pt x="3150" y="46073"/>
                            <a:pt x="3341" y="47597"/>
                            <a:pt x="3436" y="49121"/>
                          </a:cubicBezTo>
                          <a:cubicBezTo>
                            <a:pt x="3532" y="50169"/>
                            <a:pt x="3532" y="51693"/>
                            <a:pt x="3150" y="52264"/>
                          </a:cubicBezTo>
                          <a:cubicBezTo>
                            <a:pt x="2770" y="52740"/>
                            <a:pt x="2389" y="51693"/>
                            <a:pt x="2198" y="52931"/>
                          </a:cubicBezTo>
                          <a:cubicBezTo>
                            <a:pt x="1817" y="55598"/>
                            <a:pt x="2960" y="56169"/>
                            <a:pt x="3341" y="58551"/>
                          </a:cubicBezTo>
                          <a:cubicBezTo>
                            <a:pt x="3722" y="60646"/>
                            <a:pt x="3436" y="62075"/>
                            <a:pt x="2960" y="63504"/>
                          </a:cubicBezTo>
                          <a:cubicBezTo>
                            <a:pt x="3532" y="63409"/>
                            <a:pt x="4389" y="64933"/>
                            <a:pt x="4770" y="65885"/>
                          </a:cubicBezTo>
                          <a:cubicBezTo>
                            <a:pt x="5341" y="67409"/>
                            <a:pt x="4389" y="66742"/>
                            <a:pt x="4389" y="67218"/>
                          </a:cubicBezTo>
                          <a:cubicBezTo>
                            <a:pt x="4484" y="68266"/>
                            <a:pt x="5151" y="67980"/>
                            <a:pt x="5437" y="67885"/>
                          </a:cubicBezTo>
                          <a:cubicBezTo>
                            <a:pt x="5151" y="67885"/>
                            <a:pt x="4198" y="67314"/>
                            <a:pt x="4103" y="67980"/>
                          </a:cubicBezTo>
                          <a:cubicBezTo>
                            <a:pt x="4008" y="68933"/>
                            <a:pt x="4484" y="70838"/>
                            <a:pt x="4770" y="71790"/>
                          </a:cubicBezTo>
                          <a:cubicBezTo>
                            <a:pt x="5056" y="72838"/>
                            <a:pt x="5532" y="74743"/>
                            <a:pt x="6103" y="75315"/>
                          </a:cubicBezTo>
                          <a:cubicBezTo>
                            <a:pt x="6484" y="75696"/>
                            <a:pt x="6675" y="75696"/>
                            <a:pt x="6770" y="76743"/>
                          </a:cubicBezTo>
                          <a:cubicBezTo>
                            <a:pt x="6865" y="77315"/>
                            <a:pt x="6770" y="77887"/>
                            <a:pt x="6580" y="78172"/>
                          </a:cubicBezTo>
                          <a:cubicBezTo>
                            <a:pt x="6294" y="78458"/>
                            <a:pt x="6389" y="78648"/>
                            <a:pt x="6580" y="79506"/>
                          </a:cubicBezTo>
                          <a:cubicBezTo>
                            <a:pt x="6865" y="80649"/>
                            <a:pt x="7532" y="81506"/>
                            <a:pt x="7913" y="82649"/>
                          </a:cubicBezTo>
                          <a:cubicBezTo>
                            <a:pt x="8294" y="83697"/>
                            <a:pt x="8580" y="84935"/>
                            <a:pt x="8770" y="86078"/>
                          </a:cubicBezTo>
                          <a:cubicBezTo>
                            <a:pt x="8866" y="86840"/>
                            <a:pt x="8675" y="87983"/>
                            <a:pt x="8770" y="88364"/>
                          </a:cubicBezTo>
                          <a:cubicBezTo>
                            <a:pt x="8866" y="88650"/>
                            <a:pt x="9056" y="88173"/>
                            <a:pt x="9151" y="88459"/>
                          </a:cubicBezTo>
                          <a:lnTo>
                            <a:pt x="9342" y="89412"/>
                          </a:lnTo>
                          <a:cubicBezTo>
                            <a:pt x="9723" y="90936"/>
                            <a:pt x="10199" y="92364"/>
                            <a:pt x="10580" y="93888"/>
                          </a:cubicBezTo>
                          <a:cubicBezTo>
                            <a:pt x="11056" y="95413"/>
                            <a:pt x="11628" y="98556"/>
                            <a:pt x="12580" y="98270"/>
                          </a:cubicBezTo>
                          <a:cubicBezTo>
                            <a:pt x="11914" y="98460"/>
                            <a:pt x="12771" y="101604"/>
                            <a:pt x="13247" y="102747"/>
                          </a:cubicBezTo>
                          <a:cubicBezTo>
                            <a:pt x="13819" y="104461"/>
                            <a:pt x="14390" y="104461"/>
                            <a:pt x="14866" y="106080"/>
                          </a:cubicBezTo>
                          <a:cubicBezTo>
                            <a:pt x="15057" y="106747"/>
                            <a:pt x="14390" y="106462"/>
                            <a:pt x="14485" y="107128"/>
                          </a:cubicBezTo>
                          <a:cubicBezTo>
                            <a:pt x="14581" y="107795"/>
                            <a:pt x="14866" y="108652"/>
                            <a:pt x="15152" y="109319"/>
                          </a:cubicBezTo>
                          <a:cubicBezTo>
                            <a:pt x="15533" y="110176"/>
                            <a:pt x="15914" y="111129"/>
                            <a:pt x="16486" y="111700"/>
                          </a:cubicBezTo>
                          <a:cubicBezTo>
                            <a:pt x="16771" y="112081"/>
                            <a:pt x="17057" y="111700"/>
                            <a:pt x="17248" y="111700"/>
                          </a:cubicBezTo>
                          <a:cubicBezTo>
                            <a:pt x="16295" y="112081"/>
                            <a:pt x="17914" y="113796"/>
                            <a:pt x="18295" y="114748"/>
                          </a:cubicBezTo>
                          <a:cubicBezTo>
                            <a:pt x="18771" y="115987"/>
                            <a:pt x="16676" y="115129"/>
                            <a:pt x="17629" y="116748"/>
                          </a:cubicBezTo>
                          <a:cubicBezTo>
                            <a:pt x="18771" y="118749"/>
                            <a:pt x="19629" y="117320"/>
                            <a:pt x="20486" y="117796"/>
                          </a:cubicBezTo>
                          <a:cubicBezTo>
                            <a:pt x="21248" y="118177"/>
                            <a:pt x="20677" y="120559"/>
                            <a:pt x="20581" y="120559"/>
                          </a:cubicBezTo>
                          <a:cubicBezTo>
                            <a:pt x="21058" y="120749"/>
                            <a:pt x="21058" y="120368"/>
                            <a:pt x="21629" y="121416"/>
                          </a:cubicBezTo>
                          <a:cubicBezTo>
                            <a:pt x="21820" y="121701"/>
                            <a:pt x="22105" y="122559"/>
                            <a:pt x="22391" y="122749"/>
                          </a:cubicBezTo>
                          <a:cubicBezTo>
                            <a:pt x="22677" y="122940"/>
                            <a:pt x="22772" y="122559"/>
                            <a:pt x="23058" y="122749"/>
                          </a:cubicBezTo>
                          <a:cubicBezTo>
                            <a:pt x="23439" y="123035"/>
                            <a:pt x="23725" y="123797"/>
                            <a:pt x="24010" y="124178"/>
                          </a:cubicBezTo>
                          <a:cubicBezTo>
                            <a:pt x="23534" y="124273"/>
                            <a:pt x="23344" y="124654"/>
                            <a:pt x="24010" y="125702"/>
                          </a:cubicBezTo>
                          <a:cubicBezTo>
                            <a:pt x="25058" y="127226"/>
                            <a:pt x="25344" y="127417"/>
                            <a:pt x="24677" y="127988"/>
                          </a:cubicBezTo>
                          <a:cubicBezTo>
                            <a:pt x="24487" y="128179"/>
                            <a:pt x="25534" y="130369"/>
                            <a:pt x="25915" y="130464"/>
                          </a:cubicBezTo>
                          <a:cubicBezTo>
                            <a:pt x="26392" y="130655"/>
                            <a:pt x="26106" y="129893"/>
                            <a:pt x="26773" y="130750"/>
                          </a:cubicBezTo>
                          <a:cubicBezTo>
                            <a:pt x="27439" y="131703"/>
                            <a:pt x="28106" y="132941"/>
                            <a:pt x="28678" y="133989"/>
                          </a:cubicBezTo>
                          <a:cubicBezTo>
                            <a:pt x="29249" y="135132"/>
                            <a:pt x="28963" y="135513"/>
                            <a:pt x="29344" y="136560"/>
                          </a:cubicBezTo>
                          <a:cubicBezTo>
                            <a:pt x="29725" y="137513"/>
                            <a:pt x="30487" y="138942"/>
                            <a:pt x="31249" y="139513"/>
                          </a:cubicBezTo>
                          <a:cubicBezTo>
                            <a:pt x="32297" y="140180"/>
                            <a:pt x="33154" y="142847"/>
                            <a:pt x="32964" y="142752"/>
                          </a:cubicBezTo>
                          <a:cubicBezTo>
                            <a:pt x="34297" y="143514"/>
                            <a:pt x="33154" y="140751"/>
                            <a:pt x="33440" y="140561"/>
                          </a:cubicBezTo>
                          <a:cubicBezTo>
                            <a:pt x="33535" y="140561"/>
                            <a:pt x="34488" y="141799"/>
                            <a:pt x="34297" y="141990"/>
                          </a:cubicBezTo>
                          <a:cubicBezTo>
                            <a:pt x="34012" y="142371"/>
                            <a:pt x="35059" y="143609"/>
                            <a:pt x="35726" y="144180"/>
                          </a:cubicBezTo>
                          <a:cubicBezTo>
                            <a:pt x="37060" y="145419"/>
                            <a:pt x="36012" y="145228"/>
                            <a:pt x="36107" y="146276"/>
                          </a:cubicBezTo>
                          <a:cubicBezTo>
                            <a:pt x="36202" y="147038"/>
                            <a:pt x="36869" y="146847"/>
                            <a:pt x="37060" y="146943"/>
                          </a:cubicBezTo>
                          <a:cubicBezTo>
                            <a:pt x="37441" y="146657"/>
                            <a:pt x="38107" y="147800"/>
                            <a:pt x="38584" y="148276"/>
                          </a:cubicBezTo>
                          <a:cubicBezTo>
                            <a:pt x="39822" y="149705"/>
                            <a:pt x="39727" y="150086"/>
                            <a:pt x="41250" y="150848"/>
                          </a:cubicBezTo>
                          <a:cubicBezTo>
                            <a:pt x="41346" y="150943"/>
                            <a:pt x="42394" y="151610"/>
                            <a:pt x="42394" y="151896"/>
                          </a:cubicBezTo>
                          <a:cubicBezTo>
                            <a:pt x="42584" y="152467"/>
                            <a:pt x="40298" y="151324"/>
                            <a:pt x="41346" y="152943"/>
                          </a:cubicBezTo>
                          <a:cubicBezTo>
                            <a:pt x="42394" y="154468"/>
                            <a:pt x="43822" y="156087"/>
                            <a:pt x="45156" y="157420"/>
                          </a:cubicBezTo>
                          <a:cubicBezTo>
                            <a:pt x="44965" y="157230"/>
                            <a:pt x="44013" y="156277"/>
                            <a:pt x="44299" y="156087"/>
                          </a:cubicBezTo>
                          <a:cubicBezTo>
                            <a:pt x="44489" y="155992"/>
                            <a:pt x="46394" y="158182"/>
                            <a:pt x="46680" y="157897"/>
                          </a:cubicBezTo>
                          <a:cubicBezTo>
                            <a:pt x="46489" y="158087"/>
                            <a:pt x="45346" y="155992"/>
                            <a:pt x="45727" y="156277"/>
                          </a:cubicBezTo>
                          <a:cubicBezTo>
                            <a:pt x="46775" y="157039"/>
                            <a:pt x="48775" y="157801"/>
                            <a:pt x="48013" y="158563"/>
                          </a:cubicBezTo>
                          <a:cubicBezTo>
                            <a:pt x="47537" y="158563"/>
                            <a:pt x="46870" y="158373"/>
                            <a:pt x="47537" y="159230"/>
                          </a:cubicBezTo>
                          <a:cubicBezTo>
                            <a:pt x="48490" y="160373"/>
                            <a:pt x="50109" y="162088"/>
                            <a:pt x="51252" y="163040"/>
                          </a:cubicBezTo>
                          <a:cubicBezTo>
                            <a:pt x="52204" y="163802"/>
                            <a:pt x="51919" y="162468"/>
                            <a:pt x="52204" y="162373"/>
                          </a:cubicBezTo>
                          <a:cubicBezTo>
                            <a:pt x="52776" y="162945"/>
                            <a:pt x="54681" y="165231"/>
                            <a:pt x="54776" y="165802"/>
                          </a:cubicBezTo>
                          <a:cubicBezTo>
                            <a:pt x="54871" y="166279"/>
                            <a:pt x="52871" y="164755"/>
                            <a:pt x="52681" y="164564"/>
                          </a:cubicBezTo>
                          <a:cubicBezTo>
                            <a:pt x="53538" y="165326"/>
                            <a:pt x="55443" y="166755"/>
                            <a:pt x="55824" y="167612"/>
                          </a:cubicBezTo>
                          <a:cubicBezTo>
                            <a:pt x="56109" y="168279"/>
                            <a:pt x="55443" y="168660"/>
                            <a:pt x="55157" y="168946"/>
                          </a:cubicBezTo>
                          <a:cubicBezTo>
                            <a:pt x="56205" y="168946"/>
                            <a:pt x="57062" y="168850"/>
                            <a:pt x="58396" y="169231"/>
                          </a:cubicBezTo>
                          <a:cubicBezTo>
                            <a:pt x="59062" y="169422"/>
                            <a:pt x="59729" y="170374"/>
                            <a:pt x="60491" y="170755"/>
                          </a:cubicBezTo>
                          <a:cubicBezTo>
                            <a:pt x="60872" y="170946"/>
                            <a:pt x="61825" y="170851"/>
                            <a:pt x="62015" y="171613"/>
                          </a:cubicBezTo>
                          <a:cubicBezTo>
                            <a:pt x="62301" y="172470"/>
                            <a:pt x="60586" y="171898"/>
                            <a:pt x="60586" y="172565"/>
                          </a:cubicBezTo>
                          <a:cubicBezTo>
                            <a:pt x="60586" y="173232"/>
                            <a:pt x="62015" y="173803"/>
                            <a:pt x="62587" y="173994"/>
                          </a:cubicBezTo>
                          <a:cubicBezTo>
                            <a:pt x="63253" y="174280"/>
                            <a:pt x="63444" y="174089"/>
                            <a:pt x="64110" y="174565"/>
                          </a:cubicBezTo>
                          <a:cubicBezTo>
                            <a:pt x="64873" y="175137"/>
                            <a:pt x="65634" y="175804"/>
                            <a:pt x="66397" y="176375"/>
                          </a:cubicBezTo>
                          <a:cubicBezTo>
                            <a:pt x="68206" y="177899"/>
                            <a:pt x="70683" y="180090"/>
                            <a:pt x="72683" y="181042"/>
                          </a:cubicBezTo>
                          <a:cubicBezTo>
                            <a:pt x="73159" y="181233"/>
                            <a:pt x="73540" y="180947"/>
                            <a:pt x="73921" y="181518"/>
                          </a:cubicBezTo>
                          <a:cubicBezTo>
                            <a:pt x="74493" y="182185"/>
                            <a:pt x="74302" y="182662"/>
                            <a:pt x="74874" y="183423"/>
                          </a:cubicBezTo>
                          <a:cubicBezTo>
                            <a:pt x="76112" y="184947"/>
                            <a:pt x="78493" y="186757"/>
                            <a:pt x="80303" y="187519"/>
                          </a:cubicBezTo>
                          <a:cubicBezTo>
                            <a:pt x="80684" y="187710"/>
                            <a:pt x="81637" y="187710"/>
                            <a:pt x="81827" y="187805"/>
                          </a:cubicBezTo>
                          <a:cubicBezTo>
                            <a:pt x="82303" y="188376"/>
                            <a:pt x="81256" y="188662"/>
                            <a:pt x="82303" y="189329"/>
                          </a:cubicBezTo>
                          <a:cubicBezTo>
                            <a:pt x="82303" y="189329"/>
                            <a:pt x="82970" y="188948"/>
                            <a:pt x="83827" y="189519"/>
                          </a:cubicBezTo>
                          <a:cubicBezTo>
                            <a:pt x="84399" y="189901"/>
                            <a:pt x="85066" y="190377"/>
                            <a:pt x="85351" y="190186"/>
                          </a:cubicBezTo>
                          <a:cubicBezTo>
                            <a:pt x="86113" y="189710"/>
                            <a:pt x="86304" y="189901"/>
                            <a:pt x="87733" y="190186"/>
                          </a:cubicBezTo>
                          <a:cubicBezTo>
                            <a:pt x="87923" y="190567"/>
                            <a:pt x="88114" y="192282"/>
                            <a:pt x="87828" y="191901"/>
                          </a:cubicBezTo>
                          <a:cubicBezTo>
                            <a:pt x="87542" y="191615"/>
                            <a:pt x="86971" y="190948"/>
                            <a:pt x="86304" y="190853"/>
                          </a:cubicBezTo>
                          <a:cubicBezTo>
                            <a:pt x="85827" y="190853"/>
                            <a:pt x="86113" y="191139"/>
                            <a:pt x="86399" y="191425"/>
                          </a:cubicBezTo>
                          <a:cubicBezTo>
                            <a:pt x="87066" y="191996"/>
                            <a:pt x="89447" y="192853"/>
                            <a:pt x="89733" y="193806"/>
                          </a:cubicBezTo>
                          <a:cubicBezTo>
                            <a:pt x="89828" y="194472"/>
                            <a:pt x="94114" y="196568"/>
                            <a:pt x="95448" y="197330"/>
                          </a:cubicBezTo>
                          <a:cubicBezTo>
                            <a:pt x="95829" y="196759"/>
                            <a:pt x="95067" y="196282"/>
                            <a:pt x="95352" y="195806"/>
                          </a:cubicBezTo>
                          <a:cubicBezTo>
                            <a:pt x="96210" y="196377"/>
                            <a:pt x="96591" y="197521"/>
                            <a:pt x="97067" y="197711"/>
                          </a:cubicBezTo>
                          <a:cubicBezTo>
                            <a:pt x="97924" y="198092"/>
                            <a:pt x="98782" y="197901"/>
                            <a:pt x="99543" y="197997"/>
                          </a:cubicBezTo>
                          <a:cubicBezTo>
                            <a:pt x="99543" y="198663"/>
                            <a:pt x="102592" y="203617"/>
                            <a:pt x="103449" y="202378"/>
                          </a:cubicBezTo>
                          <a:cubicBezTo>
                            <a:pt x="102973" y="201997"/>
                            <a:pt x="102687" y="202093"/>
                            <a:pt x="102401" y="201997"/>
                          </a:cubicBezTo>
                          <a:cubicBezTo>
                            <a:pt x="101925" y="201807"/>
                            <a:pt x="103068" y="201426"/>
                            <a:pt x="103258" y="201426"/>
                          </a:cubicBezTo>
                          <a:cubicBezTo>
                            <a:pt x="103734" y="201426"/>
                            <a:pt x="104497" y="201807"/>
                            <a:pt x="104973" y="202188"/>
                          </a:cubicBezTo>
                          <a:cubicBezTo>
                            <a:pt x="106306" y="203235"/>
                            <a:pt x="104211" y="203140"/>
                            <a:pt x="105735" y="204283"/>
                          </a:cubicBezTo>
                          <a:cubicBezTo>
                            <a:pt x="106401" y="204855"/>
                            <a:pt x="107544" y="205522"/>
                            <a:pt x="108307" y="205902"/>
                          </a:cubicBezTo>
                          <a:cubicBezTo>
                            <a:pt x="109259" y="206379"/>
                            <a:pt x="108973" y="205426"/>
                            <a:pt x="110212" y="206188"/>
                          </a:cubicBezTo>
                          <a:cubicBezTo>
                            <a:pt x="111069" y="206664"/>
                            <a:pt x="111640" y="206950"/>
                            <a:pt x="111450" y="207331"/>
                          </a:cubicBezTo>
                          <a:cubicBezTo>
                            <a:pt x="111259" y="207331"/>
                            <a:pt x="110592" y="207331"/>
                            <a:pt x="110688" y="207522"/>
                          </a:cubicBezTo>
                          <a:cubicBezTo>
                            <a:pt x="110688" y="207808"/>
                            <a:pt x="115355" y="208284"/>
                            <a:pt x="115641" y="209236"/>
                          </a:cubicBezTo>
                          <a:cubicBezTo>
                            <a:pt x="115831" y="209903"/>
                            <a:pt x="115260" y="210093"/>
                            <a:pt x="116689" y="211046"/>
                          </a:cubicBezTo>
                          <a:cubicBezTo>
                            <a:pt x="116974" y="211237"/>
                            <a:pt x="118689" y="211998"/>
                            <a:pt x="118975" y="212094"/>
                          </a:cubicBezTo>
                          <a:cubicBezTo>
                            <a:pt x="118689" y="211998"/>
                            <a:pt x="116403" y="209331"/>
                            <a:pt x="117736" y="210189"/>
                          </a:cubicBezTo>
                          <a:cubicBezTo>
                            <a:pt x="118784" y="210855"/>
                            <a:pt x="119737" y="211618"/>
                            <a:pt x="120880" y="212284"/>
                          </a:cubicBezTo>
                          <a:lnTo>
                            <a:pt x="122689" y="213237"/>
                          </a:lnTo>
                          <a:cubicBezTo>
                            <a:pt x="123070" y="213522"/>
                            <a:pt x="123261" y="213618"/>
                            <a:pt x="123356" y="213427"/>
                          </a:cubicBezTo>
                          <a:cubicBezTo>
                            <a:pt x="123832" y="213618"/>
                            <a:pt x="122499" y="213999"/>
                            <a:pt x="122499" y="214189"/>
                          </a:cubicBezTo>
                          <a:cubicBezTo>
                            <a:pt x="122499" y="214665"/>
                            <a:pt x="123832" y="214856"/>
                            <a:pt x="124118" y="214856"/>
                          </a:cubicBezTo>
                          <a:cubicBezTo>
                            <a:pt x="124499" y="214856"/>
                            <a:pt x="125451" y="214761"/>
                            <a:pt x="125928" y="215332"/>
                          </a:cubicBezTo>
                          <a:cubicBezTo>
                            <a:pt x="126404" y="215809"/>
                            <a:pt x="125737" y="215999"/>
                            <a:pt x="125928" y="216380"/>
                          </a:cubicBezTo>
                          <a:cubicBezTo>
                            <a:pt x="125737" y="215809"/>
                            <a:pt x="128500" y="216571"/>
                            <a:pt x="129071" y="216761"/>
                          </a:cubicBezTo>
                          <a:cubicBezTo>
                            <a:pt x="129738" y="217047"/>
                            <a:pt x="130595" y="217333"/>
                            <a:pt x="131071" y="217809"/>
                          </a:cubicBezTo>
                          <a:cubicBezTo>
                            <a:pt x="131548" y="218190"/>
                            <a:pt x="131167" y="218285"/>
                            <a:pt x="131738" y="218666"/>
                          </a:cubicBezTo>
                          <a:cubicBezTo>
                            <a:pt x="132214" y="219047"/>
                            <a:pt x="134405" y="220380"/>
                            <a:pt x="134596" y="220000"/>
                          </a:cubicBezTo>
                          <a:cubicBezTo>
                            <a:pt x="134881" y="219714"/>
                            <a:pt x="135072" y="219618"/>
                            <a:pt x="135929" y="220000"/>
                          </a:cubicBezTo>
                          <a:cubicBezTo>
                            <a:pt x="135929" y="220000"/>
                            <a:pt x="137167" y="220571"/>
                            <a:pt x="137167" y="220666"/>
                          </a:cubicBezTo>
                          <a:cubicBezTo>
                            <a:pt x="137072" y="220762"/>
                            <a:pt x="134310" y="220476"/>
                            <a:pt x="135834" y="221428"/>
                          </a:cubicBezTo>
                          <a:cubicBezTo>
                            <a:pt x="137072" y="222190"/>
                            <a:pt x="137929" y="221714"/>
                            <a:pt x="139072" y="222667"/>
                          </a:cubicBezTo>
                          <a:cubicBezTo>
                            <a:pt x="140310" y="223809"/>
                            <a:pt x="141454" y="223905"/>
                            <a:pt x="142882" y="224190"/>
                          </a:cubicBezTo>
                          <a:cubicBezTo>
                            <a:pt x="143930" y="224381"/>
                            <a:pt x="143644" y="224476"/>
                            <a:pt x="144121" y="224762"/>
                          </a:cubicBezTo>
                          <a:cubicBezTo>
                            <a:pt x="144501" y="225048"/>
                            <a:pt x="145359" y="225143"/>
                            <a:pt x="145740" y="225429"/>
                          </a:cubicBezTo>
                          <a:cubicBezTo>
                            <a:pt x="146311" y="225238"/>
                            <a:pt x="148216" y="225524"/>
                            <a:pt x="148312" y="226381"/>
                          </a:cubicBezTo>
                          <a:cubicBezTo>
                            <a:pt x="148312" y="226572"/>
                            <a:pt x="148312" y="228286"/>
                            <a:pt x="149550" y="228001"/>
                          </a:cubicBezTo>
                          <a:cubicBezTo>
                            <a:pt x="150121" y="227810"/>
                            <a:pt x="150217" y="227524"/>
                            <a:pt x="151264" y="228191"/>
                          </a:cubicBezTo>
                          <a:cubicBezTo>
                            <a:pt x="151836" y="228572"/>
                            <a:pt x="151264" y="228667"/>
                            <a:pt x="151455" y="229048"/>
                          </a:cubicBezTo>
                          <a:cubicBezTo>
                            <a:pt x="151645" y="229429"/>
                            <a:pt x="152502" y="229715"/>
                            <a:pt x="152884" y="230001"/>
                          </a:cubicBezTo>
                          <a:lnTo>
                            <a:pt x="153265" y="229239"/>
                          </a:lnTo>
                          <a:cubicBezTo>
                            <a:pt x="152884" y="228953"/>
                            <a:pt x="152312" y="228477"/>
                            <a:pt x="152217" y="228191"/>
                          </a:cubicBezTo>
                          <a:cubicBezTo>
                            <a:pt x="152122" y="227715"/>
                            <a:pt x="154122" y="228763"/>
                            <a:pt x="154408" y="228953"/>
                          </a:cubicBezTo>
                          <a:cubicBezTo>
                            <a:pt x="155836" y="229620"/>
                            <a:pt x="154884" y="229715"/>
                            <a:pt x="156027" y="230572"/>
                          </a:cubicBezTo>
                          <a:cubicBezTo>
                            <a:pt x="156217" y="230763"/>
                            <a:pt x="157932" y="232001"/>
                            <a:pt x="158122" y="232001"/>
                          </a:cubicBezTo>
                          <a:cubicBezTo>
                            <a:pt x="158694" y="231906"/>
                            <a:pt x="158313" y="231334"/>
                            <a:pt x="159551" y="231906"/>
                          </a:cubicBezTo>
                          <a:cubicBezTo>
                            <a:pt x="160218" y="232192"/>
                            <a:pt x="160789" y="232572"/>
                            <a:pt x="161170" y="232572"/>
                          </a:cubicBezTo>
                          <a:cubicBezTo>
                            <a:pt x="162027" y="232382"/>
                            <a:pt x="165933" y="234477"/>
                            <a:pt x="166885" y="235049"/>
                          </a:cubicBezTo>
                          <a:cubicBezTo>
                            <a:pt x="167933" y="235621"/>
                            <a:pt x="167647" y="235621"/>
                            <a:pt x="167838" y="236097"/>
                          </a:cubicBezTo>
                          <a:cubicBezTo>
                            <a:pt x="168028" y="236573"/>
                            <a:pt x="169648" y="237240"/>
                            <a:pt x="170219" y="237526"/>
                          </a:cubicBezTo>
                          <a:cubicBezTo>
                            <a:pt x="170886" y="238097"/>
                            <a:pt x="172219" y="238764"/>
                            <a:pt x="172791" y="238478"/>
                          </a:cubicBezTo>
                          <a:cubicBezTo>
                            <a:pt x="173172" y="238288"/>
                            <a:pt x="173648" y="238668"/>
                            <a:pt x="174410" y="239050"/>
                          </a:cubicBezTo>
                          <a:cubicBezTo>
                            <a:pt x="174886" y="239240"/>
                            <a:pt x="175077" y="239050"/>
                            <a:pt x="175743" y="239335"/>
                          </a:cubicBezTo>
                          <a:cubicBezTo>
                            <a:pt x="176887" y="239716"/>
                            <a:pt x="177458" y="240193"/>
                            <a:pt x="178410" y="240764"/>
                          </a:cubicBezTo>
                          <a:cubicBezTo>
                            <a:pt x="179554" y="241335"/>
                            <a:pt x="182983" y="241050"/>
                            <a:pt x="182125" y="240288"/>
                          </a:cubicBezTo>
                          <a:cubicBezTo>
                            <a:pt x="182221" y="240383"/>
                            <a:pt x="180982" y="239907"/>
                            <a:pt x="180792" y="239812"/>
                          </a:cubicBezTo>
                          <a:cubicBezTo>
                            <a:pt x="180125" y="239430"/>
                            <a:pt x="179554" y="239050"/>
                            <a:pt x="179173" y="238573"/>
                          </a:cubicBezTo>
                          <a:cubicBezTo>
                            <a:pt x="177839" y="237621"/>
                            <a:pt x="176410" y="236668"/>
                            <a:pt x="174696" y="236001"/>
                          </a:cubicBezTo>
                          <a:cubicBezTo>
                            <a:pt x="173553" y="235525"/>
                            <a:pt x="174219" y="236954"/>
                            <a:pt x="172696" y="236383"/>
                          </a:cubicBezTo>
                          <a:cubicBezTo>
                            <a:pt x="171648" y="236001"/>
                            <a:pt x="171076" y="235525"/>
                            <a:pt x="170409" y="234859"/>
                          </a:cubicBezTo>
                          <a:cubicBezTo>
                            <a:pt x="170600" y="234573"/>
                            <a:pt x="170505" y="234477"/>
                            <a:pt x="169743" y="234097"/>
                          </a:cubicBezTo>
                          <a:cubicBezTo>
                            <a:pt x="168505" y="233525"/>
                            <a:pt x="169171" y="233811"/>
                            <a:pt x="168505" y="234192"/>
                          </a:cubicBezTo>
                          <a:cubicBezTo>
                            <a:pt x="168219" y="234287"/>
                            <a:pt x="167266" y="234001"/>
                            <a:pt x="166885" y="233620"/>
                          </a:cubicBezTo>
                          <a:cubicBezTo>
                            <a:pt x="166218" y="232858"/>
                            <a:pt x="168124" y="232954"/>
                            <a:pt x="166218" y="232001"/>
                          </a:cubicBezTo>
                          <a:cubicBezTo>
                            <a:pt x="165552" y="231620"/>
                            <a:pt x="163742" y="231239"/>
                            <a:pt x="163551" y="231620"/>
                          </a:cubicBezTo>
                          <a:cubicBezTo>
                            <a:pt x="163171" y="231525"/>
                            <a:pt x="162599" y="231144"/>
                            <a:pt x="162218" y="231048"/>
                          </a:cubicBezTo>
                          <a:cubicBezTo>
                            <a:pt x="161742" y="230858"/>
                            <a:pt x="157837" y="229715"/>
                            <a:pt x="157646" y="229525"/>
                          </a:cubicBezTo>
                          <a:cubicBezTo>
                            <a:pt x="157170" y="228953"/>
                            <a:pt x="159932" y="229429"/>
                            <a:pt x="160027" y="229239"/>
                          </a:cubicBezTo>
                          <a:cubicBezTo>
                            <a:pt x="159932" y="229525"/>
                            <a:pt x="155265" y="227619"/>
                            <a:pt x="154598" y="227524"/>
                          </a:cubicBezTo>
                          <a:cubicBezTo>
                            <a:pt x="153646" y="227429"/>
                            <a:pt x="153074" y="227048"/>
                            <a:pt x="152502" y="226286"/>
                          </a:cubicBezTo>
                          <a:cubicBezTo>
                            <a:pt x="151550" y="225143"/>
                            <a:pt x="151359" y="225714"/>
                            <a:pt x="150598" y="225334"/>
                          </a:cubicBezTo>
                          <a:cubicBezTo>
                            <a:pt x="149645" y="224857"/>
                            <a:pt x="149455" y="224762"/>
                            <a:pt x="148883" y="224190"/>
                          </a:cubicBezTo>
                          <a:cubicBezTo>
                            <a:pt x="148692" y="224000"/>
                            <a:pt x="148502" y="223809"/>
                            <a:pt x="148121" y="223714"/>
                          </a:cubicBezTo>
                          <a:cubicBezTo>
                            <a:pt x="147454" y="223429"/>
                            <a:pt x="146788" y="223619"/>
                            <a:pt x="147168" y="224095"/>
                          </a:cubicBezTo>
                          <a:cubicBezTo>
                            <a:pt x="147264" y="224476"/>
                            <a:pt x="147168" y="224952"/>
                            <a:pt x="146311" y="224286"/>
                          </a:cubicBezTo>
                          <a:cubicBezTo>
                            <a:pt x="145549" y="223714"/>
                            <a:pt x="145644" y="223238"/>
                            <a:pt x="144883" y="222571"/>
                          </a:cubicBezTo>
                          <a:cubicBezTo>
                            <a:pt x="144121" y="222000"/>
                            <a:pt x="142977" y="221714"/>
                            <a:pt x="142120" y="221428"/>
                          </a:cubicBezTo>
                          <a:cubicBezTo>
                            <a:pt x="141454" y="221047"/>
                            <a:pt x="140787" y="220762"/>
                            <a:pt x="140310" y="220285"/>
                          </a:cubicBezTo>
                          <a:cubicBezTo>
                            <a:pt x="140215" y="220095"/>
                            <a:pt x="140025" y="219904"/>
                            <a:pt x="139739" y="219714"/>
                          </a:cubicBezTo>
                          <a:cubicBezTo>
                            <a:pt x="138691" y="219142"/>
                            <a:pt x="138787" y="219618"/>
                            <a:pt x="137643" y="219142"/>
                          </a:cubicBezTo>
                          <a:cubicBezTo>
                            <a:pt x="136882" y="218761"/>
                            <a:pt x="136596" y="218380"/>
                            <a:pt x="135834" y="217999"/>
                          </a:cubicBezTo>
                          <a:cubicBezTo>
                            <a:pt x="134215" y="217047"/>
                            <a:pt x="132214" y="215999"/>
                            <a:pt x="130595" y="215713"/>
                          </a:cubicBezTo>
                          <a:cubicBezTo>
                            <a:pt x="129452" y="215523"/>
                            <a:pt x="129166" y="215427"/>
                            <a:pt x="129547" y="214856"/>
                          </a:cubicBezTo>
                          <a:cubicBezTo>
                            <a:pt x="130500" y="214951"/>
                            <a:pt x="129452" y="214380"/>
                            <a:pt x="128881" y="213999"/>
                          </a:cubicBezTo>
                          <a:cubicBezTo>
                            <a:pt x="128023" y="213522"/>
                            <a:pt x="126976" y="212856"/>
                            <a:pt x="126023" y="212570"/>
                          </a:cubicBezTo>
                          <a:cubicBezTo>
                            <a:pt x="125356" y="212380"/>
                            <a:pt x="124594" y="212380"/>
                            <a:pt x="123737" y="211618"/>
                          </a:cubicBezTo>
                          <a:cubicBezTo>
                            <a:pt x="124118" y="211046"/>
                            <a:pt x="121642" y="209903"/>
                            <a:pt x="120880" y="209617"/>
                          </a:cubicBezTo>
                          <a:cubicBezTo>
                            <a:pt x="120022" y="209331"/>
                            <a:pt x="118498" y="209522"/>
                            <a:pt x="118213" y="209141"/>
                          </a:cubicBezTo>
                          <a:cubicBezTo>
                            <a:pt x="117736" y="208188"/>
                            <a:pt x="117641" y="207808"/>
                            <a:pt x="116117" y="206855"/>
                          </a:cubicBezTo>
                          <a:cubicBezTo>
                            <a:pt x="114022" y="205522"/>
                            <a:pt x="111735" y="204188"/>
                            <a:pt x="109450" y="203045"/>
                          </a:cubicBezTo>
                          <a:cubicBezTo>
                            <a:pt x="108688" y="202664"/>
                            <a:pt x="107926" y="202283"/>
                            <a:pt x="106973" y="201807"/>
                          </a:cubicBezTo>
                          <a:cubicBezTo>
                            <a:pt x="106497" y="201616"/>
                            <a:pt x="105925" y="201616"/>
                            <a:pt x="105544" y="201330"/>
                          </a:cubicBezTo>
                          <a:cubicBezTo>
                            <a:pt x="104973" y="200950"/>
                            <a:pt x="104687" y="200188"/>
                            <a:pt x="104306" y="199711"/>
                          </a:cubicBezTo>
                          <a:cubicBezTo>
                            <a:pt x="103830" y="199140"/>
                            <a:pt x="103163" y="198568"/>
                            <a:pt x="102401" y="198092"/>
                          </a:cubicBezTo>
                          <a:cubicBezTo>
                            <a:pt x="101449" y="197425"/>
                            <a:pt x="100496" y="196949"/>
                            <a:pt x="100210" y="197425"/>
                          </a:cubicBezTo>
                          <a:cubicBezTo>
                            <a:pt x="100496" y="197044"/>
                            <a:pt x="97829" y="196282"/>
                            <a:pt x="97353" y="195997"/>
                          </a:cubicBezTo>
                          <a:cubicBezTo>
                            <a:pt x="97067" y="195806"/>
                            <a:pt x="96210" y="194568"/>
                            <a:pt x="95734" y="194092"/>
                          </a:cubicBezTo>
                          <a:cubicBezTo>
                            <a:pt x="94972" y="193425"/>
                            <a:pt x="93924" y="192758"/>
                            <a:pt x="93067" y="192282"/>
                          </a:cubicBezTo>
                          <a:cubicBezTo>
                            <a:pt x="92209" y="191901"/>
                            <a:pt x="92209" y="192568"/>
                            <a:pt x="92019" y="192853"/>
                          </a:cubicBezTo>
                          <a:cubicBezTo>
                            <a:pt x="91638" y="192568"/>
                            <a:pt x="90781" y="192091"/>
                            <a:pt x="90495" y="191805"/>
                          </a:cubicBezTo>
                          <a:cubicBezTo>
                            <a:pt x="90590" y="191710"/>
                            <a:pt x="90685" y="191615"/>
                            <a:pt x="90590" y="191425"/>
                          </a:cubicBezTo>
                          <a:cubicBezTo>
                            <a:pt x="90400" y="191139"/>
                            <a:pt x="89638" y="190758"/>
                            <a:pt x="89352" y="190472"/>
                          </a:cubicBezTo>
                          <a:cubicBezTo>
                            <a:pt x="89066" y="190281"/>
                            <a:pt x="89161" y="189901"/>
                            <a:pt x="88685" y="189519"/>
                          </a:cubicBezTo>
                          <a:cubicBezTo>
                            <a:pt x="88209" y="189138"/>
                            <a:pt x="87637" y="188758"/>
                            <a:pt x="87161" y="188376"/>
                          </a:cubicBezTo>
                          <a:cubicBezTo>
                            <a:pt x="85542" y="187329"/>
                            <a:pt x="84684" y="187234"/>
                            <a:pt x="83160" y="186662"/>
                          </a:cubicBezTo>
                          <a:cubicBezTo>
                            <a:pt x="81256" y="185900"/>
                            <a:pt x="82017" y="185805"/>
                            <a:pt x="82399" y="185329"/>
                          </a:cubicBezTo>
                          <a:cubicBezTo>
                            <a:pt x="82208" y="185614"/>
                            <a:pt x="81446" y="184662"/>
                            <a:pt x="80779" y="184567"/>
                          </a:cubicBezTo>
                          <a:cubicBezTo>
                            <a:pt x="80684" y="184567"/>
                            <a:pt x="80303" y="184947"/>
                            <a:pt x="80208" y="184852"/>
                          </a:cubicBezTo>
                          <a:cubicBezTo>
                            <a:pt x="79541" y="184376"/>
                            <a:pt x="80017" y="183995"/>
                            <a:pt x="79446" y="183519"/>
                          </a:cubicBezTo>
                          <a:cubicBezTo>
                            <a:pt x="78684" y="182947"/>
                            <a:pt x="77731" y="182947"/>
                            <a:pt x="76969" y="182566"/>
                          </a:cubicBezTo>
                          <a:cubicBezTo>
                            <a:pt x="75636" y="181804"/>
                            <a:pt x="76588" y="181995"/>
                            <a:pt x="77160" y="182185"/>
                          </a:cubicBezTo>
                          <a:cubicBezTo>
                            <a:pt x="78017" y="182471"/>
                            <a:pt x="78303" y="181709"/>
                            <a:pt x="77160" y="181138"/>
                          </a:cubicBezTo>
                          <a:cubicBezTo>
                            <a:pt x="76017" y="180471"/>
                            <a:pt x="74683" y="179994"/>
                            <a:pt x="74302" y="180471"/>
                          </a:cubicBezTo>
                          <a:cubicBezTo>
                            <a:pt x="75255" y="179233"/>
                            <a:pt x="67635" y="175232"/>
                            <a:pt x="68397" y="174375"/>
                          </a:cubicBezTo>
                          <a:cubicBezTo>
                            <a:pt x="67635" y="172851"/>
                            <a:pt x="65920" y="172565"/>
                            <a:pt x="64492" y="171517"/>
                          </a:cubicBezTo>
                          <a:cubicBezTo>
                            <a:pt x="63444" y="170755"/>
                            <a:pt x="62396" y="169803"/>
                            <a:pt x="61348" y="169041"/>
                          </a:cubicBezTo>
                          <a:cubicBezTo>
                            <a:pt x="59919" y="167898"/>
                            <a:pt x="58396" y="167040"/>
                            <a:pt x="57157" y="165897"/>
                          </a:cubicBezTo>
                          <a:cubicBezTo>
                            <a:pt x="56109" y="165040"/>
                            <a:pt x="56205" y="164469"/>
                            <a:pt x="54871" y="163326"/>
                          </a:cubicBezTo>
                          <a:cubicBezTo>
                            <a:pt x="54395" y="162945"/>
                            <a:pt x="53633" y="162183"/>
                            <a:pt x="53157" y="162088"/>
                          </a:cubicBezTo>
                          <a:cubicBezTo>
                            <a:pt x="52871" y="161992"/>
                            <a:pt x="52776" y="162373"/>
                            <a:pt x="52395" y="161992"/>
                          </a:cubicBezTo>
                          <a:cubicBezTo>
                            <a:pt x="51538" y="161040"/>
                            <a:pt x="52014" y="160373"/>
                            <a:pt x="52300" y="160087"/>
                          </a:cubicBezTo>
                          <a:cubicBezTo>
                            <a:pt x="51728" y="160659"/>
                            <a:pt x="44203" y="152753"/>
                            <a:pt x="43537" y="151419"/>
                          </a:cubicBezTo>
                          <a:cubicBezTo>
                            <a:pt x="42584" y="150276"/>
                            <a:pt x="41727" y="148657"/>
                            <a:pt x="40774" y="147609"/>
                          </a:cubicBezTo>
                          <a:cubicBezTo>
                            <a:pt x="39822" y="146562"/>
                            <a:pt x="38774" y="145609"/>
                            <a:pt x="37917" y="144752"/>
                          </a:cubicBezTo>
                          <a:cubicBezTo>
                            <a:pt x="37631" y="144466"/>
                            <a:pt x="35917" y="143704"/>
                            <a:pt x="36298" y="144276"/>
                          </a:cubicBezTo>
                          <a:cubicBezTo>
                            <a:pt x="35726" y="143418"/>
                            <a:pt x="37155" y="143323"/>
                            <a:pt x="35821" y="142180"/>
                          </a:cubicBezTo>
                          <a:cubicBezTo>
                            <a:pt x="35631" y="141990"/>
                            <a:pt x="34202" y="141037"/>
                            <a:pt x="34107" y="140656"/>
                          </a:cubicBezTo>
                          <a:cubicBezTo>
                            <a:pt x="34107" y="140466"/>
                            <a:pt x="35726" y="141037"/>
                            <a:pt x="35059" y="140275"/>
                          </a:cubicBezTo>
                          <a:cubicBezTo>
                            <a:pt x="34297" y="139323"/>
                            <a:pt x="32678" y="137799"/>
                            <a:pt x="32107" y="138180"/>
                          </a:cubicBezTo>
                          <a:cubicBezTo>
                            <a:pt x="31630" y="137608"/>
                            <a:pt x="31821" y="136465"/>
                            <a:pt x="31821" y="136180"/>
                          </a:cubicBezTo>
                          <a:cubicBezTo>
                            <a:pt x="31725" y="135989"/>
                            <a:pt x="30964" y="133703"/>
                            <a:pt x="30773" y="133608"/>
                          </a:cubicBezTo>
                          <a:cubicBezTo>
                            <a:pt x="30297" y="133417"/>
                            <a:pt x="29821" y="133893"/>
                            <a:pt x="29059" y="132846"/>
                          </a:cubicBezTo>
                          <a:cubicBezTo>
                            <a:pt x="28487" y="131988"/>
                            <a:pt x="28392" y="131322"/>
                            <a:pt x="27725" y="130464"/>
                          </a:cubicBezTo>
                          <a:cubicBezTo>
                            <a:pt x="27154" y="129607"/>
                            <a:pt x="26773" y="129607"/>
                            <a:pt x="26296" y="128655"/>
                          </a:cubicBezTo>
                          <a:cubicBezTo>
                            <a:pt x="25725" y="127417"/>
                            <a:pt x="26011" y="126940"/>
                            <a:pt x="25439" y="125607"/>
                          </a:cubicBezTo>
                          <a:cubicBezTo>
                            <a:pt x="25058" y="124750"/>
                            <a:pt x="24296" y="123416"/>
                            <a:pt x="23725" y="123606"/>
                          </a:cubicBezTo>
                          <a:cubicBezTo>
                            <a:pt x="23725" y="123321"/>
                            <a:pt x="23439" y="121130"/>
                            <a:pt x="23344" y="121321"/>
                          </a:cubicBezTo>
                          <a:cubicBezTo>
                            <a:pt x="23153" y="121511"/>
                            <a:pt x="23058" y="122940"/>
                            <a:pt x="22391" y="121511"/>
                          </a:cubicBezTo>
                          <a:cubicBezTo>
                            <a:pt x="22105" y="120749"/>
                            <a:pt x="22105" y="120273"/>
                            <a:pt x="21915" y="119606"/>
                          </a:cubicBezTo>
                          <a:cubicBezTo>
                            <a:pt x="21534" y="118177"/>
                            <a:pt x="20581" y="115605"/>
                            <a:pt x="19629" y="115225"/>
                          </a:cubicBezTo>
                          <a:cubicBezTo>
                            <a:pt x="20105" y="115415"/>
                            <a:pt x="19724" y="112843"/>
                            <a:pt x="19438" y="112272"/>
                          </a:cubicBezTo>
                          <a:cubicBezTo>
                            <a:pt x="18962" y="112462"/>
                            <a:pt x="18771" y="111700"/>
                            <a:pt x="18295" y="110748"/>
                          </a:cubicBezTo>
                          <a:cubicBezTo>
                            <a:pt x="17819" y="109605"/>
                            <a:pt x="18105" y="110176"/>
                            <a:pt x="17629" y="109890"/>
                          </a:cubicBezTo>
                          <a:cubicBezTo>
                            <a:pt x="16962" y="109509"/>
                            <a:pt x="16771" y="106652"/>
                            <a:pt x="16486" y="105795"/>
                          </a:cubicBezTo>
                          <a:cubicBezTo>
                            <a:pt x="16295" y="105223"/>
                            <a:pt x="15914" y="105223"/>
                            <a:pt x="15628" y="104461"/>
                          </a:cubicBezTo>
                          <a:cubicBezTo>
                            <a:pt x="15152" y="103413"/>
                            <a:pt x="14771" y="102271"/>
                            <a:pt x="14390" y="101127"/>
                          </a:cubicBezTo>
                          <a:cubicBezTo>
                            <a:pt x="13628" y="99032"/>
                            <a:pt x="13247" y="97889"/>
                            <a:pt x="12104" y="97127"/>
                          </a:cubicBezTo>
                          <a:cubicBezTo>
                            <a:pt x="12485" y="97413"/>
                            <a:pt x="13152" y="97984"/>
                            <a:pt x="13438" y="97698"/>
                          </a:cubicBezTo>
                          <a:cubicBezTo>
                            <a:pt x="13723" y="97317"/>
                            <a:pt x="12961" y="96270"/>
                            <a:pt x="12771" y="96079"/>
                          </a:cubicBezTo>
                          <a:cubicBezTo>
                            <a:pt x="11628" y="94936"/>
                            <a:pt x="11628" y="93984"/>
                            <a:pt x="12199" y="92841"/>
                          </a:cubicBezTo>
                          <a:cubicBezTo>
                            <a:pt x="12580" y="92079"/>
                            <a:pt x="9818" y="90555"/>
                            <a:pt x="10866" y="90364"/>
                          </a:cubicBezTo>
                          <a:cubicBezTo>
                            <a:pt x="11437" y="90174"/>
                            <a:pt x="10580" y="86554"/>
                            <a:pt x="9723" y="86745"/>
                          </a:cubicBezTo>
                          <a:cubicBezTo>
                            <a:pt x="10104" y="86650"/>
                            <a:pt x="10199" y="86078"/>
                            <a:pt x="10199" y="85316"/>
                          </a:cubicBezTo>
                          <a:cubicBezTo>
                            <a:pt x="10199" y="84935"/>
                            <a:pt x="9913" y="84459"/>
                            <a:pt x="9723" y="83887"/>
                          </a:cubicBezTo>
                          <a:cubicBezTo>
                            <a:pt x="9532" y="82839"/>
                            <a:pt x="9628" y="82363"/>
                            <a:pt x="9437" y="81315"/>
                          </a:cubicBezTo>
                          <a:cubicBezTo>
                            <a:pt x="9246" y="80268"/>
                            <a:pt x="8770" y="79792"/>
                            <a:pt x="8580" y="78934"/>
                          </a:cubicBezTo>
                          <a:cubicBezTo>
                            <a:pt x="8294" y="77887"/>
                            <a:pt x="8199" y="76839"/>
                            <a:pt x="8104" y="75791"/>
                          </a:cubicBezTo>
                          <a:cubicBezTo>
                            <a:pt x="7913" y="74267"/>
                            <a:pt x="8008" y="73124"/>
                            <a:pt x="7532" y="71505"/>
                          </a:cubicBezTo>
                          <a:cubicBezTo>
                            <a:pt x="7342" y="70743"/>
                            <a:pt x="6580" y="69981"/>
                            <a:pt x="6484" y="69600"/>
                          </a:cubicBezTo>
                          <a:cubicBezTo>
                            <a:pt x="6389" y="69123"/>
                            <a:pt x="7056" y="68647"/>
                            <a:pt x="7056" y="68076"/>
                          </a:cubicBezTo>
                          <a:cubicBezTo>
                            <a:pt x="7056" y="67314"/>
                            <a:pt x="6484" y="66838"/>
                            <a:pt x="6199" y="66647"/>
                          </a:cubicBezTo>
                          <a:cubicBezTo>
                            <a:pt x="5913" y="66456"/>
                            <a:pt x="4865" y="66456"/>
                            <a:pt x="5151" y="65409"/>
                          </a:cubicBezTo>
                          <a:cubicBezTo>
                            <a:pt x="5437" y="64456"/>
                            <a:pt x="5817" y="64075"/>
                            <a:pt x="5913" y="62742"/>
                          </a:cubicBezTo>
                          <a:cubicBezTo>
                            <a:pt x="5913" y="61027"/>
                            <a:pt x="4294" y="60456"/>
                            <a:pt x="4865" y="58932"/>
                          </a:cubicBezTo>
                          <a:cubicBezTo>
                            <a:pt x="5246" y="57979"/>
                            <a:pt x="4484" y="54646"/>
                            <a:pt x="4389" y="53502"/>
                          </a:cubicBezTo>
                          <a:cubicBezTo>
                            <a:pt x="4198" y="52359"/>
                            <a:pt x="3913" y="51312"/>
                            <a:pt x="3913" y="50073"/>
                          </a:cubicBezTo>
                          <a:cubicBezTo>
                            <a:pt x="3913" y="49788"/>
                            <a:pt x="4389" y="47216"/>
                            <a:pt x="4294" y="47311"/>
                          </a:cubicBezTo>
                          <a:cubicBezTo>
                            <a:pt x="4008" y="47502"/>
                            <a:pt x="3913" y="48264"/>
                            <a:pt x="3627" y="47502"/>
                          </a:cubicBezTo>
                          <a:cubicBezTo>
                            <a:pt x="3436" y="47026"/>
                            <a:pt x="3341" y="46454"/>
                            <a:pt x="3341" y="45883"/>
                          </a:cubicBezTo>
                          <a:cubicBezTo>
                            <a:pt x="3246" y="44835"/>
                            <a:pt x="3436" y="43025"/>
                            <a:pt x="3913" y="43025"/>
                          </a:cubicBezTo>
                          <a:cubicBezTo>
                            <a:pt x="2198" y="43120"/>
                            <a:pt x="4103" y="41310"/>
                            <a:pt x="3817" y="39787"/>
                          </a:cubicBezTo>
                          <a:cubicBezTo>
                            <a:pt x="3627" y="38453"/>
                            <a:pt x="2770" y="38358"/>
                            <a:pt x="2579" y="36738"/>
                          </a:cubicBezTo>
                          <a:cubicBezTo>
                            <a:pt x="2484" y="36262"/>
                            <a:pt x="2865" y="35024"/>
                            <a:pt x="2865" y="34452"/>
                          </a:cubicBezTo>
                          <a:cubicBezTo>
                            <a:pt x="3055" y="32071"/>
                            <a:pt x="2293" y="33024"/>
                            <a:pt x="2484" y="30642"/>
                          </a:cubicBezTo>
                          <a:cubicBezTo>
                            <a:pt x="2579" y="29023"/>
                            <a:pt x="2674" y="27976"/>
                            <a:pt x="2579" y="26356"/>
                          </a:cubicBezTo>
                          <a:cubicBezTo>
                            <a:pt x="2579" y="25880"/>
                            <a:pt x="2198" y="24451"/>
                            <a:pt x="2198" y="24261"/>
                          </a:cubicBezTo>
                          <a:cubicBezTo>
                            <a:pt x="2198" y="21784"/>
                            <a:pt x="3722" y="19117"/>
                            <a:pt x="3150" y="16546"/>
                          </a:cubicBezTo>
                          <a:cubicBezTo>
                            <a:pt x="2865" y="15307"/>
                            <a:pt x="2674" y="16450"/>
                            <a:pt x="2674" y="14926"/>
                          </a:cubicBezTo>
                          <a:cubicBezTo>
                            <a:pt x="2865" y="14450"/>
                            <a:pt x="3055" y="13879"/>
                            <a:pt x="3055" y="13212"/>
                          </a:cubicBezTo>
                          <a:cubicBezTo>
                            <a:pt x="3055" y="12831"/>
                            <a:pt x="2770" y="12926"/>
                            <a:pt x="2674" y="12450"/>
                          </a:cubicBezTo>
                          <a:cubicBezTo>
                            <a:pt x="3246" y="9878"/>
                            <a:pt x="5056" y="4068"/>
                            <a:pt x="4008" y="1305"/>
                          </a:cubicBezTo>
                          <a:cubicBezTo>
                            <a:pt x="4008" y="353"/>
                            <a:pt x="4389" y="2258"/>
                            <a:pt x="4008" y="1305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85" name="Google Shape;3585;p67"/>
                    <p:cNvSpPr/>
                    <p:nvPr/>
                  </p:nvSpPr>
                  <p:spPr>
                    <a:xfrm>
                      <a:off x="6072927" y="2454657"/>
                      <a:ext cx="384070" cy="6699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4070" h="669913" extrusionOk="0">
                          <a:moveTo>
                            <a:pt x="374259" y="599058"/>
                          </a:moveTo>
                          <a:cubicBezTo>
                            <a:pt x="372545" y="598676"/>
                            <a:pt x="373212" y="604201"/>
                            <a:pt x="373974" y="600486"/>
                          </a:cubicBezTo>
                          <a:cubicBezTo>
                            <a:pt x="374069" y="600010"/>
                            <a:pt x="374164" y="599534"/>
                            <a:pt x="374259" y="599058"/>
                          </a:cubicBezTo>
                          <a:close/>
                          <a:moveTo>
                            <a:pt x="207953" y="309593"/>
                          </a:moveTo>
                          <a:cubicBezTo>
                            <a:pt x="207096" y="311117"/>
                            <a:pt x="212620" y="311879"/>
                            <a:pt x="209286" y="310259"/>
                          </a:cubicBezTo>
                          <a:cubicBezTo>
                            <a:pt x="208810" y="310069"/>
                            <a:pt x="208334" y="309783"/>
                            <a:pt x="207953" y="309593"/>
                          </a:cubicBezTo>
                          <a:close/>
                          <a:moveTo>
                            <a:pt x="174901" y="294162"/>
                          </a:moveTo>
                          <a:cubicBezTo>
                            <a:pt x="174901" y="294258"/>
                            <a:pt x="175854" y="295115"/>
                            <a:pt x="175949" y="295210"/>
                          </a:cubicBezTo>
                          <a:cubicBezTo>
                            <a:pt x="176901" y="295686"/>
                            <a:pt x="177759" y="295400"/>
                            <a:pt x="177664" y="295210"/>
                          </a:cubicBezTo>
                          <a:cubicBezTo>
                            <a:pt x="176806" y="294638"/>
                            <a:pt x="175187" y="293781"/>
                            <a:pt x="174901" y="294162"/>
                          </a:cubicBezTo>
                          <a:close/>
                          <a:moveTo>
                            <a:pt x="42980" y="63086"/>
                          </a:moveTo>
                          <a:cubicBezTo>
                            <a:pt x="42694" y="64038"/>
                            <a:pt x="42885" y="65372"/>
                            <a:pt x="42980" y="66896"/>
                          </a:cubicBezTo>
                          <a:cubicBezTo>
                            <a:pt x="43361" y="66896"/>
                            <a:pt x="43361" y="66705"/>
                            <a:pt x="43266" y="65467"/>
                          </a:cubicBezTo>
                          <a:cubicBezTo>
                            <a:pt x="43266" y="65181"/>
                            <a:pt x="43171" y="62514"/>
                            <a:pt x="42980" y="63086"/>
                          </a:cubicBezTo>
                          <a:close/>
                          <a:moveTo>
                            <a:pt x="11357" y="63562"/>
                          </a:moveTo>
                          <a:cubicBezTo>
                            <a:pt x="11738" y="61752"/>
                            <a:pt x="10976" y="61276"/>
                            <a:pt x="10500" y="63371"/>
                          </a:cubicBezTo>
                          <a:cubicBezTo>
                            <a:pt x="10309" y="65372"/>
                            <a:pt x="11071" y="65086"/>
                            <a:pt x="11357" y="63562"/>
                          </a:cubicBezTo>
                          <a:close/>
                          <a:moveTo>
                            <a:pt x="10404" y="72325"/>
                          </a:moveTo>
                          <a:cubicBezTo>
                            <a:pt x="10309" y="71372"/>
                            <a:pt x="10309" y="70420"/>
                            <a:pt x="9833" y="70706"/>
                          </a:cubicBezTo>
                          <a:cubicBezTo>
                            <a:pt x="9452" y="73563"/>
                            <a:pt x="9642" y="74039"/>
                            <a:pt x="10404" y="72325"/>
                          </a:cubicBezTo>
                          <a:close/>
                          <a:moveTo>
                            <a:pt x="367116" y="625251"/>
                          </a:moveTo>
                          <a:cubicBezTo>
                            <a:pt x="367306" y="626109"/>
                            <a:pt x="366830" y="627442"/>
                            <a:pt x="366544" y="628775"/>
                          </a:cubicBezTo>
                          <a:cubicBezTo>
                            <a:pt x="366259" y="628680"/>
                            <a:pt x="365687" y="628680"/>
                            <a:pt x="366068" y="627156"/>
                          </a:cubicBezTo>
                          <a:cubicBezTo>
                            <a:pt x="366354" y="625727"/>
                            <a:pt x="366830" y="624108"/>
                            <a:pt x="367116" y="625251"/>
                          </a:cubicBezTo>
                          <a:close/>
                          <a:moveTo>
                            <a:pt x="374355" y="583532"/>
                          </a:moveTo>
                          <a:cubicBezTo>
                            <a:pt x="374545" y="584389"/>
                            <a:pt x="374164" y="585818"/>
                            <a:pt x="373974" y="587056"/>
                          </a:cubicBezTo>
                          <a:cubicBezTo>
                            <a:pt x="373688" y="586961"/>
                            <a:pt x="373117" y="586961"/>
                            <a:pt x="373402" y="585437"/>
                          </a:cubicBezTo>
                          <a:cubicBezTo>
                            <a:pt x="373688" y="584103"/>
                            <a:pt x="374164" y="582389"/>
                            <a:pt x="374355" y="583532"/>
                          </a:cubicBezTo>
                          <a:close/>
                          <a:moveTo>
                            <a:pt x="324349" y="381506"/>
                          </a:moveTo>
                          <a:cubicBezTo>
                            <a:pt x="325206" y="381887"/>
                            <a:pt x="325777" y="382078"/>
                            <a:pt x="326825" y="383126"/>
                          </a:cubicBezTo>
                          <a:cubicBezTo>
                            <a:pt x="326634" y="383316"/>
                            <a:pt x="326349" y="383792"/>
                            <a:pt x="325110" y="382745"/>
                          </a:cubicBezTo>
                          <a:lnTo>
                            <a:pt x="324349" y="381506"/>
                          </a:lnTo>
                          <a:close/>
                          <a:moveTo>
                            <a:pt x="241862" y="329500"/>
                          </a:moveTo>
                          <a:cubicBezTo>
                            <a:pt x="243862" y="330452"/>
                            <a:pt x="244339" y="331024"/>
                            <a:pt x="244053" y="331500"/>
                          </a:cubicBezTo>
                          <a:lnTo>
                            <a:pt x="242719" y="330833"/>
                          </a:lnTo>
                          <a:cubicBezTo>
                            <a:pt x="242148" y="330357"/>
                            <a:pt x="241672" y="329786"/>
                            <a:pt x="241862" y="329500"/>
                          </a:cubicBezTo>
                          <a:close/>
                          <a:moveTo>
                            <a:pt x="70412" y="190721"/>
                          </a:moveTo>
                          <a:cubicBezTo>
                            <a:pt x="71174" y="192721"/>
                            <a:pt x="70317" y="192721"/>
                            <a:pt x="69650" y="191006"/>
                          </a:cubicBezTo>
                          <a:cubicBezTo>
                            <a:pt x="69555" y="189959"/>
                            <a:pt x="69459" y="188530"/>
                            <a:pt x="70412" y="190721"/>
                          </a:cubicBezTo>
                          <a:close/>
                          <a:moveTo>
                            <a:pt x="57934" y="151954"/>
                          </a:moveTo>
                          <a:cubicBezTo>
                            <a:pt x="57363" y="150906"/>
                            <a:pt x="57363" y="149573"/>
                            <a:pt x="57934" y="150906"/>
                          </a:cubicBezTo>
                          <a:cubicBezTo>
                            <a:pt x="58315" y="151763"/>
                            <a:pt x="58696" y="152430"/>
                            <a:pt x="59077" y="153192"/>
                          </a:cubicBezTo>
                          <a:cubicBezTo>
                            <a:pt x="58792" y="153287"/>
                            <a:pt x="58315" y="153478"/>
                            <a:pt x="57934" y="151954"/>
                          </a:cubicBezTo>
                          <a:cubicBezTo>
                            <a:pt x="57172" y="150620"/>
                            <a:pt x="58315" y="153383"/>
                            <a:pt x="57934" y="151954"/>
                          </a:cubicBezTo>
                          <a:close/>
                          <a:moveTo>
                            <a:pt x="48695" y="94423"/>
                          </a:moveTo>
                          <a:lnTo>
                            <a:pt x="49076" y="98804"/>
                          </a:lnTo>
                          <a:cubicBezTo>
                            <a:pt x="48695" y="98804"/>
                            <a:pt x="48600" y="98614"/>
                            <a:pt x="48505" y="97376"/>
                          </a:cubicBezTo>
                          <a:cubicBezTo>
                            <a:pt x="48505" y="96233"/>
                            <a:pt x="48314" y="94423"/>
                            <a:pt x="48695" y="94423"/>
                          </a:cubicBezTo>
                          <a:close/>
                          <a:moveTo>
                            <a:pt x="5737" y="87660"/>
                          </a:moveTo>
                          <a:cubicBezTo>
                            <a:pt x="5928" y="86136"/>
                            <a:pt x="5928" y="84708"/>
                            <a:pt x="6499" y="84803"/>
                          </a:cubicBezTo>
                          <a:lnTo>
                            <a:pt x="6309" y="86231"/>
                          </a:lnTo>
                          <a:lnTo>
                            <a:pt x="5737" y="87660"/>
                          </a:lnTo>
                          <a:close/>
                          <a:moveTo>
                            <a:pt x="5356" y="195769"/>
                          </a:moveTo>
                          <a:cubicBezTo>
                            <a:pt x="5261" y="193959"/>
                            <a:pt x="4594" y="191102"/>
                            <a:pt x="5261" y="191102"/>
                          </a:cubicBezTo>
                          <a:cubicBezTo>
                            <a:pt x="5261" y="189863"/>
                            <a:pt x="4404" y="186816"/>
                            <a:pt x="5071" y="186720"/>
                          </a:cubicBezTo>
                          <a:cubicBezTo>
                            <a:pt x="4785" y="186625"/>
                            <a:pt x="3928" y="188435"/>
                            <a:pt x="3642" y="186530"/>
                          </a:cubicBezTo>
                          <a:cubicBezTo>
                            <a:pt x="3451" y="185006"/>
                            <a:pt x="4404" y="182243"/>
                            <a:pt x="3928" y="180624"/>
                          </a:cubicBezTo>
                          <a:cubicBezTo>
                            <a:pt x="3737" y="180053"/>
                            <a:pt x="3451" y="180815"/>
                            <a:pt x="3356" y="181005"/>
                          </a:cubicBezTo>
                          <a:cubicBezTo>
                            <a:pt x="2880" y="181005"/>
                            <a:pt x="2784" y="179195"/>
                            <a:pt x="2689" y="178148"/>
                          </a:cubicBezTo>
                          <a:cubicBezTo>
                            <a:pt x="2594" y="176719"/>
                            <a:pt x="2594" y="173766"/>
                            <a:pt x="3261" y="174909"/>
                          </a:cubicBezTo>
                          <a:cubicBezTo>
                            <a:pt x="3832" y="175862"/>
                            <a:pt x="4118" y="180434"/>
                            <a:pt x="4785" y="179291"/>
                          </a:cubicBezTo>
                          <a:cubicBezTo>
                            <a:pt x="5451" y="177957"/>
                            <a:pt x="5071" y="175862"/>
                            <a:pt x="4404" y="175100"/>
                          </a:cubicBezTo>
                          <a:cubicBezTo>
                            <a:pt x="3546" y="174052"/>
                            <a:pt x="3261" y="166527"/>
                            <a:pt x="4118" y="166527"/>
                          </a:cubicBezTo>
                          <a:cubicBezTo>
                            <a:pt x="3928" y="166527"/>
                            <a:pt x="3166" y="167004"/>
                            <a:pt x="3070" y="165956"/>
                          </a:cubicBezTo>
                          <a:cubicBezTo>
                            <a:pt x="2880" y="164622"/>
                            <a:pt x="2880" y="162241"/>
                            <a:pt x="2404" y="162146"/>
                          </a:cubicBezTo>
                          <a:cubicBezTo>
                            <a:pt x="3451" y="162146"/>
                            <a:pt x="3261" y="151097"/>
                            <a:pt x="3166" y="148716"/>
                          </a:cubicBezTo>
                          <a:cubicBezTo>
                            <a:pt x="2975" y="143858"/>
                            <a:pt x="2594" y="140810"/>
                            <a:pt x="1737" y="137381"/>
                          </a:cubicBezTo>
                          <a:cubicBezTo>
                            <a:pt x="1832" y="137857"/>
                            <a:pt x="2689" y="140905"/>
                            <a:pt x="2975" y="139762"/>
                          </a:cubicBezTo>
                          <a:cubicBezTo>
                            <a:pt x="2975" y="139762"/>
                            <a:pt x="2975" y="137952"/>
                            <a:pt x="2975" y="137952"/>
                          </a:cubicBezTo>
                          <a:cubicBezTo>
                            <a:pt x="2975" y="137095"/>
                            <a:pt x="2975" y="137762"/>
                            <a:pt x="3261" y="137285"/>
                          </a:cubicBezTo>
                          <a:cubicBezTo>
                            <a:pt x="3832" y="136619"/>
                            <a:pt x="4118" y="134904"/>
                            <a:pt x="3356" y="134618"/>
                          </a:cubicBezTo>
                          <a:cubicBezTo>
                            <a:pt x="2880" y="134428"/>
                            <a:pt x="2689" y="134809"/>
                            <a:pt x="2689" y="132809"/>
                          </a:cubicBezTo>
                          <a:cubicBezTo>
                            <a:pt x="2689" y="131761"/>
                            <a:pt x="2689" y="130523"/>
                            <a:pt x="2880" y="129570"/>
                          </a:cubicBezTo>
                          <a:cubicBezTo>
                            <a:pt x="2975" y="128808"/>
                            <a:pt x="3261" y="128999"/>
                            <a:pt x="3261" y="128427"/>
                          </a:cubicBezTo>
                          <a:lnTo>
                            <a:pt x="3451" y="123284"/>
                          </a:lnTo>
                          <a:cubicBezTo>
                            <a:pt x="3642" y="120331"/>
                            <a:pt x="2118" y="121188"/>
                            <a:pt x="2118" y="122045"/>
                          </a:cubicBezTo>
                          <a:cubicBezTo>
                            <a:pt x="2213" y="120521"/>
                            <a:pt x="3832" y="117283"/>
                            <a:pt x="4213" y="115854"/>
                          </a:cubicBezTo>
                          <a:cubicBezTo>
                            <a:pt x="4594" y="114330"/>
                            <a:pt x="4785" y="112997"/>
                            <a:pt x="4023" y="114616"/>
                          </a:cubicBezTo>
                          <a:cubicBezTo>
                            <a:pt x="3642" y="115568"/>
                            <a:pt x="2689" y="117092"/>
                            <a:pt x="3261" y="114235"/>
                          </a:cubicBezTo>
                          <a:cubicBezTo>
                            <a:pt x="3546" y="112711"/>
                            <a:pt x="3928" y="111377"/>
                            <a:pt x="4404" y="110234"/>
                          </a:cubicBezTo>
                          <a:cubicBezTo>
                            <a:pt x="4499" y="110139"/>
                            <a:pt x="4880" y="109282"/>
                            <a:pt x="4880" y="108901"/>
                          </a:cubicBezTo>
                          <a:cubicBezTo>
                            <a:pt x="4880" y="109472"/>
                            <a:pt x="3737" y="109854"/>
                            <a:pt x="3642" y="109472"/>
                          </a:cubicBezTo>
                          <a:cubicBezTo>
                            <a:pt x="3451" y="108996"/>
                            <a:pt x="4975" y="105758"/>
                            <a:pt x="5071" y="105472"/>
                          </a:cubicBezTo>
                          <a:cubicBezTo>
                            <a:pt x="6880" y="100995"/>
                            <a:pt x="3832" y="106329"/>
                            <a:pt x="3832" y="106139"/>
                          </a:cubicBezTo>
                          <a:cubicBezTo>
                            <a:pt x="3642" y="105377"/>
                            <a:pt x="5547" y="101091"/>
                            <a:pt x="4785" y="100900"/>
                          </a:cubicBezTo>
                          <a:cubicBezTo>
                            <a:pt x="5547" y="100995"/>
                            <a:pt x="6499" y="90613"/>
                            <a:pt x="6690" y="88708"/>
                          </a:cubicBezTo>
                          <a:cubicBezTo>
                            <a:pt x="6975" y="86327"/>
                            <a:pt x="6785" y="84612"/>
                            <a:pt x="6975" y="82421"/>
                          </a:cubicBezTo>
                          <a:cubicBezTo>
                            <a:pt x="7166" y="80897"/>
                            <a:pt x="8023" y="79850"/>
                            <a:pt x="7928" y="78612"/>
                          </a:cubicBezTo>
                          <a:cubicBezTo>
                            <a:pt x="7833" y="77945"/>
                            <a:pt x="7452" y="76135"/>
                            <a:pt x="7547" y="75278"/>
                          </a:cubicBezTo>
                          <a:cubicBezTo>
                            <a:pt x="7547" y="75468"/>
                            <a:pt x="8976" y="79278"/>
                            <a:pt x="8785" y="75944"/>
                          </a:cubicBezTo>
                          <a:cubicBezTo>
                            <a:pt x="8690" y="74516"/>
                            <a:pt x="9166" y="72230"/>
                            <a:pt x="8500" y="71944"/>
                          </a:cubicBezTo>
                          <a:cubicBezTo>
                            <a:pt x="7928" y="71754"/>
                            <a:pt x="9071" y="69087"/>
                            <a:pt x="8595" y="68991"/>
                          </a:cubicBezTo>
                          <a:cubicBezTo>
                            <a:pt x="9262" y="69087"/>
                            <a:pt x="9738" y="68801"/>
                            <a:pt x="10309" y="66419"/>
                          </a:cubicBezTo>
                          <a:cubicBezTo>
                            <a:pt x="10690" y="64895"/>
                            <a:pt x="9166" y="63943"/>
                            <a:pt x="9166" y="62133"/>
                          </a:cubicBezTo>
                          <a:cubicBezTo>
                            <a:pt x="9262" y="57466"/>
                            <a:pt x="11738" y="57752"/>
                            <a:pt x="12405" y="57847"/>
                          </a:cubicBezTo>
                          <a:cubicBezTo>
                            <a:pt x="12024" y="55847"/>
                            <a:pt x="11643" y="54132"/>
                            <a:pt x="11452" y="51656"/>
                          </a:cubicBezTo>
                          <a:cubicBezTo>
                            <a:pt x="12119" y="50894"/>
                            <a:pt x="12595" y="50322"/>
                            <a:pt x="13167" y="49084"/>
                          </a:cubicBezTo>
                          <a:cubicBezTo>
                            <a:pt x="12595" y="48989"/>
                            <a:pt x="13262" y="46417"/>
                            <a:pt x="13453" y="45179"/>
                          </a:cubicBezTo>
                          <a:cubicBezTo>
                            <a:pt x="13548" y="44512"/>
                            <a:pt x="13453" y="41369"/>
                            <a:pt x="13167" y="41654"/>
                          </a:cubicBezTo>
                          <a:cubicBezTo>
                            <a:pt x="14024" y="40512"/>
                            <a:pt x="14596" y="42893"/>
                            <a:pt x="14976" y="38511"/>
                          </a:cubicBezTo>
                          <a:cubicBezTo>
                            <a:pt x="15262" y="35368"/>
                            <a:pt x="15738" y="34606"/>
                            <a:pt x="16500" y="34796"/>
                          </a:cubicBezTo>
                          <a:cubicBezTo>
                            <a:pt x="16882" y="33082"/>
                            <a:pt x="16310" y="33654"/>
                            <a:pt x="16215" y="32987"/>
                          </a:cubicBezTo>
                          <a:cubicBezTo>
                            <a:pt x="16120" y="31939"/>
                            <a:pt x="16882" y="29653"/>
                            <a:pt x="16882" y="28319"/>
                          </a:cubicBezTo>
                          <a:cubicBezTo>
                            <a:pt x="16977" y="26986"/>
                            <a:pt x="16310" y="27843"/>
                            <a:pt x="16215" y="26986"/>
                          </a:cubicBezTo>
                          <a:cubicBezTo>
                            <a:pt x="16120" y="26129"/>
                            <a:pt x="16882" y="24414"/>
                            <a:pt x="16500" y="24319"/>
                          </a:cubicBezTo>
                          <a:cubicBezTo>
                            <a:pt x="17072" y="24509"/>
                            <a:pt x="16977" y="24795"/>
                            <a:pt x="17453" y="22795"/>
                          </a:cubicBezTo>
                          <a:lnTo>
                            <a:pt x="18405" y="18794"/>
                          </a:lnTo>
                          <a:cubicBezTo>
                            <a:pt x="18691" y="18890"/>
                            <a:pt x="19263" y="18890"/>
                            <a:pt x="18882" y="20414"/>
                          </a:cubicBezTo>
                          <a:cubicBezTo>
                            <a:pt x="18882" y="20985"/>
                            <a:pt x="18596" y="21842"/>
                            <a:pt x="18977" y="21938"/>
                          </a:cubicBezTo>
                          <a:cubicBezTo>
                            <a:pt x="19834" y="18033"/>
                            <a:pt x="19167" y="17366"/>
                            <a:pt x="19453" y="14222"/>
                          </a:cubicBezTo>
                          <a:cubicBezTo>
                            <a:pt x="19739" y="11079"/>
                            <a:pt x="20311" y="14222"/>
                            <a:pt x="20311" y="14222"/>
                          </a:cubicBezTo>
                          <a:cubicBezTo>
                            <a:pt x="20311" y="14032"/>
                            <a:pt x="20596" y="11841"/>
                            <a:pt x="20596" y="11746"/>
                          </a:cubicBezTo>
                          <a:cubicBezTo>
                            <a:pt x="20692" y="10412"/>
                            <a:pt x="20882" y="10031"/>
                            <a:pt x="21834" y="9079"/>
                          </a:cubicBezTo>
                          <a:cubicBezTo>
                            <a:pt x="22978" y="7650"/>
                            <a:pt x="26597" y="5269"/>
                            <a:pt x="24597" y="5459"/>
                          </a:cubicBezTo>
                          <a:cubicBezTo>
                            <a:pt x="25454" y="4888"/>
                            <a:pt x="25645" y="4602"/>
                            <a:pt x="25930" y="4316"/>
                          </a:cubicBezTo>
                          <a:cubicBezTo>
                            <a:pt x="26311" y="4031"/>
                            <a:pt x="26121" y="5269"/>
                            <a:pt x="26311" y="5364"/>
                          </a:cubicBezTo>
                          <a:cubicBezTo>
                            <a:pt x="26597" y="5555"/>
                            <a:pt x="27359" y="4983"/>
                            <a:pt x="28026" y="4602"/>
                          </a:cubicBezTo>
                          <a:cubicBezTo>
                            <a:pt x="31074" y="3173"/>
                            <a:pt x="30502" y="1840"/>
                            <a:pt x="34884" y="2126"/>
                          </a:cubicBezTo>
                          <a:cubicBezTo>
                            <a:pt x="34788" y="2602"/>
                            <a:pt x="34503" y="2983"/>
                            <a:pt x="35170" y="3554"/>
                          </a:cubicBezTo>
                          <a:cubicBezTo>
                            <a:pt x="36313" y="4412"/>
                            <a:pt x="38503" y="4983"/>
                            <a:pt x="38884" y="4507"/>
                          </a:cubicBezTo>
                          <a:cubicBezTo>
                            <a:pt x="38599" y="4983"/>
                            <a:pt x="38980" y="5745"/>
                            <a:pt x="40504" y="7079"/>
                          </a:cubicBezTo>
                          <a:cubicBezTo>
                            <a:pt x="40694" y="6888"/>
                            <a:pt x="41075" y="4793"/>
                            <a:pt x="42313" y="7269"/>
                          </a:cubicBezTo>
                          <a:cubicBezTo>
                            <a:pt x="42790" y="8603"/>
                            <a:pt x="42313" y="8888"/>
                            <a:pt x="43361" y="10889"/>
                          </a:cubicBezTo>
                          <a:cubicBezTo>
                            <a:pt x="43933" y="12222"/>
                            <a:pt x="44409" y="12603"/>
                            <a:pt x="44599" y="14127"/>
                          </a:cubicBezTo>
                          <a:cubicBezTo>
                            <a:pt x="44123" y="14032"/>
                            <a:pt x="44218" y="20699"/>
                            <a:pt x="44313" y="22033"/>
                          </a:cubicBezTo>
                          <a:cubicBezTo>
                            <a:pt x="44409" y="24129"/>
                            <a:pt x="45171" y="21271"/>
                            <a:pt x="45361" y="21938"/>
                          </a:cubicBezTo>
                          <a:cubicBezTo>
                            <a:pt x="45838" y="23747"/>
                            <a:pt x="44313" y="25367"/>
                            <a:pt x="44123" y="25652"/>
                          </a:cubicBezTo>
                          <a:cubicBezTo>
                            <a:pt x="43742" y="26033"/>
                            <a:pt x="43837" y="29272"/>
                            <a:pt x="43837" y="30320"/>
                          </a:cubicBezTo>
                          <a:cubicBezTo>
                            <a:pt x="43933" y="32987"/>
                            <a:pt x="44123" y="35749"/>
                            <a:pt x="44409" y="38321"/>
                          </a:cubicBezTo>
                          <a:cubicBezTo>
                            <a:pt x="44504" y="39083"/>
                            <a:pt x="45266" y="43750"/>
                            <a:pt x="45171" y="44226"/>
                          </a:cubicBezTo>
                          <a:cubicBezTo>
                            <a:pt x="44980" y="44893"/>
                            <a:pt x="43456" y="40035"/>
                            <a:pt x="43647" y="41940"/>
                          </a:cubicBezTo>
                          <a:cubicBezTo>
                            <a:pt x="43742" y="43464"/>
                            <a:pt x="44885" y="50608"/>
                            <a:pt x="45266" y="50608"/>
                          </a:cubicBezTo>
                          <a:cubicBezTo>
                            <a:pt x="44695" y="50608"/>
                            <a:pt x="44504" y="51941"/>
                            <a:pt x="44504" y="53846"/>
                          </a:cubicBezTo>
                          <a:cubicBezTo>
                            <a:pt x="44504" y="55370"/>
                            <a:pt x="44599" y="57085"/>
                            <a:pt x="44790" y="58514"/>
                          </a:cubicBezTo>
                          <a:cubicBezTo>
                            <a:pt x="44980" y="59752"/>
                            <a:pt x="45361" y="60038"/>
                            <a:pt x="45552" y="61276"/>
                          </a:cubicBezTo>
                          <a:cubicBezTo>
                            <a:pt x="46123" y="64800"/>
                            <a:pt x="45361" y="67086"/>
                            <a:pt x="45266" y="70134"/>
                          </a:cubicBezTo>
                          <a:cubicBezTo>
                            <a:pt x="45266" y="70991"/>
                            <a:pt x="45361" y="70991"/>
                            <a:pt x="45552" y="70991"/>
                          </a:cubicBezTo>
                          <a:cubicBezTo>
                            <a:pt x="45647" y="72039"/>
                            <a:pt x="45647" y="73182"/>
                            <a:pt x="45742" y="74325"/>
                          </a:cubicBezTo>
                          <a:cubicBezTo>
                            <a:pt x="45838" y="76230"/>
                            <a:pt x="46314" y="77945"/>
                            <a:pt x="46504" y="80135"/>
                          </a:cubicBezTo>
                          <a:cubicBezTo>
                            <a:pt x="46695" y="82041"/>
                            <a:pt x="46600" y="83279"/>
                            <a:pt x="46695" y="85088"/>
                          </a:cubicBezTo>
                          <a:cubicBezTo>
                            <a:pt x="46695" y="85946"/>
                            <a:pt x="46790" y="87660"/>
                            <a:pt x="47076" y="88327"/>
                          </a:cubicBezTo>
                          <a:cubicBezTo>
                            <a:pt x="47647" y="89470"/>
                            <a:pt x="47838" y="95185"/>
                            <a:pt x="48028" y="97185"/>
                          </a:cubicBezTo>
                          <a:cubicBezTo>
                            <a:pt x="48219" y="97947"/>
                            <a:pt x="49362" y="103472"/>
                            <a:pt x="49457" y="103853"/>
                          </a:cubicBezTo>
                          <a:cubicBezTo>
                            <a:pt x="49362" y="104234"/>
                            <a:pt x="48790" y="103091"/>
                            <a:pt x="48695" y="102995"/>
                          </a:cubicBezTo>
                          <a:lnTo>
                            <a:pt x="49457" y="105853"/>
                          </a:lnTo>
                          <a:cubicBezTo>
                            <a:pt x="49552" y="106139"/>
                            <a:pt x="50600" y="108044"/>
                            <a:pt x="50600" y="108520"/>
                          </a:cubicBezTo>
                          <a:cubicBezTo>
                            <a:pt x="50600" y="108806"/>
                            <a:pt x="49933" y="108615"/>
                            <a:pt x="49933" y="109187"/>
                          </a:cubicBezTo>
                          <a:cubicBezTo>
                            <a:pt x="49838" y="110234"/>
                            <a:pt x="50124" y="111949"/>
                            <a:pt x="50314" y="113092"/>
                          </a:cubicBezTo>
                          <a:cubicBezTo>
                            <a:pt x="50695" y="114711"/>
                            <a:pt x="51553" y="117378"/>
                            <a:pt x="50695" y="117473"/>
                          </a:cubicBezTo>
                          <a:cubicBezTo>
                            <a:pt x="50886" y="117473"/>
                            <a:pt x="51553" y="119093"/>
                            <a:pt x="51648" y="118807"/>
                          </a:cubicBezTo>
                          <a:cubicBezTo>
                            <a:pt x="51267" y="119855"/>
                            <a:pt x="51362" y="120807"/>
                            <a:pt x="51743" y="123188"/>
                          </a:cubicBezTo>
                          <a:cubicBezTo>
                            <a:pt x="51934" y="124331"/>
                            <a:pt x="52124" y="126046"/>
                            <a:pt x="52410" y="126998"/>
                          </a:cubicBezTo>
                          <a:cubicBezTo>
                            <a:pt x="52600" y="127665"/>
                            <a:pt x="52696" y="126998"/>
                            <a:pt x="52886" y="127856"/>
                          </a:cubicBezTo>
                          <a:cubicBezTo>
                            <a:pt x="53267" y="130332"/>
                            <a:pt x="52981" y="131285"/>
                            <a:pt x="53458" y="133856"/>
                          </a:cubicBezTo>
                          <a:cubicBezTo>
                            <a:pt x="53648" y="135000"/>
                            <a:pt x="54886" y="140333"/>
                            <a:pt x="54315" y="140429"/>
                          </a:cubicBezTo>
                          <a:cubicBezTo>
                            <a:pt x="54886" y="143191"/>
                            <a:pt x="55172" y="140524"/>
                            <a:pt x="55743" y="142429"/>
                          </a:cubicBezTo>
                          <a:cubicBezTo>
                            <a:pt x="56029" y="143381"/>
                            <a:pt x="55648" y="144429"/>
                            <a:pt x="55553" y="144715"/>
                          </a:cubicBezTo>
                          <a:cubicBezTo>
                            <a:pt x="55648" y="145477"/>
                            <a:pt x="55648" y="146239"/>
                            <a:pt x="55743" y="146906"/>
                          </a:cubicBezTo>
                          <a:cubicBezTo>
                            <a:pt x="55839" y="148811"/>
                            <a:pt x="58792" y="155954"/>
                            <a:pt x="58030" y="156050"/>
                          </a:cubicBezTo>
                          <a:cubicBezTo>
                            <a:pt x="58220" y="155954"/>
                            <a:pt x="59554" y="156240"/>
                            <a:pt x="59744" y="157288"/>
                          </a:cubicBezTo>
                          <a:cubicBezTo>
                            <a:pt x="59839" y="157859"/>
                            <a:pt x="59554" y="158526"/>
                            <a:pt x="59458" y="158717"/>
                          </a:cubicBezTo>
                          <a:cubicBezTo>
                            <a:pt x="59458" y="159098"/>
                            <a:pt x="59554" y="159955"/>
                            <a:pt x="59649" y="160336"/>
                          </a:cubicBezTo>
                          <a:cubicBezTo>
                            <a:pt x="59839" y="161860"/>
                            <a:pt x="59934" y="162622"/>
                            <a:pt x="60506" y="164051"/>
                          </a:cubicBezTo>
                          <a:cubicBezTo>
                            <a:pt x="60696" y="164527"/>
                            <a:pt x="60887" y="165289"/>
                            <a:pt x="60792" y="165670"/>
                          </a:cubicBezTo>
                          <a:cubicBezTo>
                            <a:pt x="60601" y="166432"/>
                            <a:pt x="59554" y="164717"/>
                            <a:pt x="59554" y="165289"/>
                          </a:cubicBezTo>
                          <a:cubicBezTo>
                            <a:pt x="59554" y="165860"/>
                            <a:pt x="60887" y="168718"/>
                            <a:pt x="61268" y="169575"/>
                          </a:cubicBezTo>
                          <a:cubicBezTo>
                            <a:pt x="62125" y="172147"/>
                            <a:pt x="62601" y="175100"/>
                            <a:pt x="63173" y="177576"/>
                          </a:cubicBezTo>
                          <a:cubicBezTo>
                            <a:pt x="63840" y="180338"/>
                            <a:pt x="65173" y="177386"/>
                            <a:pt x="65459" y="181386"/>
                          </a:cubicBezTo>
                          <a:cubicBezTo>
                            <a:pt x="65650" y="183482"/>
                            <a:pt x="65268" y="184339"/>
                            <a:pt x="66602" y="187292"/>
                          </a:cubicBezTo>
                          <a:cubicBezTo>
                            <a:pt x="67078" y="188244"/>
                            <a:pt x="69174" y="190340"/>
                            <a:pt x="68507" y="191102"/>
                          </a:cubicBezTo>
                          <a:cubicBezTo>
                            <a:pt x="67650" y="191959"/>
                            <a:pt x="69650" y="194816"/>
                            <a:pt x="70603" y="196150"/>
                          </a:cubicBezTo>
                          <a:cubicBezTo>
                            <a:pt x="72222" y="198531"/>
                            <a:pt x="71650" y="199865"/>
                            <a:pt x="72508" y="202437"/>
                          </a:cubicBezTo>
                          <a:cubicBezTo>
                            <a:pt x="73555" y="205008"/>
                            <a:pt x="73841" y="202722"/>
                            <a:pt x="74508" y="203103"/>
                          </a:cubicBezTo>
                          <a:cubicBezTo>
                            <a:pt x="75079" y="203484"/>
                            <a:pt x="74889" y="206818"/>
                            <a:pt x="75746" y="207485"/>
                          </a:cubicBezTo>
                          <a:cubicBezTo>
                            <a:pt x="76032" y="207675"/>
                            <a:pt x="75746" y="206532"/>
                            <a:pt x="76222" y="207104"/>
                          </a:cubicBezTo>
                          <a:cubicBezTo>
                            <a:pt x="76508" y="207389"/>
                            <a:pt x="77270" y="209009"/>
                            <a:pt x="77270" y="209390"/>
                          </a:cubicBezTo>
                          <a:cubicBezTo>
                            <a:pt x="77556" y="211009"/>
                            <a:pt x="75937" y="208913"/>
                            <a:pt x="77080" y="211962"/>
                          </a:cubicBezTo>
                          <a:cubicBezTo>
                            <a:pt x="78508" y="216057"/>
                            <a:pt x="81175" y="220725"/>
                            <a:pt x="83747" y="224154"/>
                          </a:cubicBezTo>
                          <a:cubicBezTo>
                            <a:pt x="84509" y="225296"/>
                            <a:pt x="84795" y="225392"/>
                            <a:pt x="85557" y="226630"/>
                          </a:cubicBezTo>
                          <a:cubicBezTo>
                            <a:pt x="87462" y="228440"/>
                            <a:pt x="85081" y="227868"/>
                            <a:pt x="85176" y="228059"/>
                          </a:cubicBezTo>
                          <a:cubicBezTo>
                            <a:pt x="86509" y="230250"/>
                            <a:pt x="87176" y="228440"/>
                            <a:pt x="88128" y="231869"/>
                          </a:cubicBezTo>
                          <a:cubicBezTo>
                            <a:pt x="88509" y="232345"/>
                            <a:pt x="89081" y="233012"/>
                            <a:pt x="89462" y="233488"/>
                          </a:cubicBezTo>
                          <a:cubicBezTo>
                            <a:pt x="90415" y="234726"/>
                            <a:pt x="97844" y="242918"/>
                            <a:pt x="97177" y="243394"/>
                          </a:cubicBezTo>
                          <a:cubicBezTo>
                            <a:pt x="98320" y="244346"/>
                            <a:pt x="99749" y="245108"/>
                            <a:pt x="101083" y="245870"/>
                          </a:cubicBezTo>
                          <a:cubicBezTo>
                            <a:pt x="100606" y="246251"/>
                            <a:pt x="101940" y="247966"/>
                            <a:pt x="103178" y="249300"/>
                          </a:cubicBezTo>
                          <a:cubicBezTo>
                            <a:pt x="104511" y="250728"/>
                            <a:pt x="104035" y="251014"/>
                            <a:pt x="104416" y="251966"/>
                          </a:cubicBezTo>
                          <a:cubicBezTo>
                            <a:pt x="104702" y="252729"/>
                            <a:pt x="107369" y="253109"/>
                            <a:pt x="108798" y="254538"/>
                          </a:cubicBezTo>
                          <a:cubicBezTo>
                            <a:pt x="108607" y="254729"/>
                            <a:pt x="107178" y="254919"/>
                            <a:pt x="107559" y="255491"/>
                          </a:cubicBezTo>
                          <a:cubicBezTo>
                            <a:pt x="108607" y="256824"/>
                            <a:pt x="111274" y="258062"/>
                            <a:pt x="111655" y="257872"/>
                          </a:cubicBezTo>
                          <a:cubicBezTo>
                            <a:pt x="111941" y="257681"/>
                            <a:pt x="111084" y="256538"/>
                            <a:pt x="112513" y="257586"/>
                          </a:cubicBezTo>
                          <a:cubicBezTo>
                            <a:pt x="113465" y="258253"/>
                            <a:pt x="113656" y="258539"/>
                            <a:pt x="113941" y="259110"/>
                          </a:cubicBezTo>
                          <a:cubicBezTo>
                            <a:pt x="114513" y="260063"/>
                            <a:pt x="112893" y="259682"/>
                            <a:pt x="113370" y="260634"/>
                          </a:cubicBezTo>
                          <a:cubicBezTo>
                            <a:pt x="113465" y="260825"/>
                            <a:pt x="114894" y="261015"/>
                            <a:pt x="114799" y="261015"/>
                          </a:cubicBezTo>
                          <a:cubicBezTo>
                            <a:pt x="115656" y="261396"/>
                            <a:pt x="116608" y="261968"/>
                            <a:pt x="117656" y="262730"/>
                          </a:cubicBezTo>
                          <a:cubicBezTo>
                            <a:pt x="118513" y="263396"/>
                            <a:pt x="118513" y="263682"/>
                            <a:pt x="119180" y="264063"/>
                          </a:cubicBezTo>
                          <a:cubicBezTo>
                            <a:pt x="120228" y="264539"/>
                            <a:pt x="120609" y="264635"/>
                            <a:pt x="121371" y="264825"/>
                          </a:cubicBezTo>
                          <a:cubicBezTo>
                            <a:pt x="122418" y="265016"/>
                            <a:pt x="122228" y="266444"/>
                            <a:pt x="123847" y="267016"/>
                          </a:cubicBezTo>
                          <a:cubicBezTo>
                            <a:pt x="124609" y="267302"/>
                            <a:pt x="124895" y="267111"/>
                            <a:pt x="125657" y="267492"/>
                          </a:cubicBezTo>
                          <a:cubicBezTo>
                            <a:pt x="126514" y="267968"/>
                            <a:pt x="127372" y="268540"/>
                            <a:pt x="128229" y="269016"/>
                          </a:cubicBezTo>
                          <a:cubicBezTo>
                            <a:pt x="126133" y="267683"/>
                            <a:pt x="122800" y="266444"/>
                            <a:pt x="126133" y="268730"/>
                          </a:cubicBezTo>
                          <a:cubicBezTo>
                            <a:pt x="127657" y="269778"/>
                            <a:pt x="130705" y="271397"/>
                            <a:pt x="130991" y="270921"/>
                          </a:cubicBezTo>
                          <a:cubicBezTo>
                            <a:pt x="130324" y="271969"/>
                            <a:pt x="140421" y="277493"/>
                            <a:pt x="142897" y="279017"/>
                          </a:cubicBezTo>
                          <a:cubicBezTo>
                            <a:pt x="145183" y="280351"/>
                            <a:pt x="144612" y="279398"/>
                            <a:pt x="144993" y="278732"/>
                          </a:cubicBezTo>
                          <a:cubicBezTo>
                            <a:pt x="146517" y="278732"/>
                            <a:pt x="146802" y="278922"/>
                            <a:pt x="147469" y="280160"/>
                          </a:cubicBezTo>
                          <a:cubicBezTo>
                            <a:pt x="146802" y="281208"/>
                            <a:pt x="152422" y="284923"/>
                            <a:pt x="155280" y="286542"/>
                          </a:cubicBezTo>
                          <a:cubicBezTo>
                            <a:pt x="156899" y="287400"/>
                            <a:pt x="158709" y="288447"/>
                            <a:pt x="160042" y="288733"/>
                          </a:cubicBezTo>
                          <a:cubicBezTo>
                            <a:pt x="161947" y="289114"/>
                            <a:pt x="162995" y="289400"/>
                            <a:pt x="165662" y="290829"/>
                          </a:cubicBezTo>
                          <a:cubicBezTo>
                            <a:pt x="162900" y="289304"/>
                            <a:pt x="161376" y="289400"/>
                            <a:pt x="164805" y="291305"/>
                          </a:cubicBezTo>
                          <a:lnTo>
                            <a:pt x="172615" y="295496"/>
                          </a:lnTo>
                          <a:cubicBezTo>
                            <a:pt x="175759" y="297115"/>
                            <a:pt x="177187" y="297782"/>
                            <a:pt x="179092" y="297782"/>
                          </a:cubicBezTo>
                          <a:cubicBezTo>
                            <a:pt x="178235" y="297782"/>
                            <a:pt x="177473" y="297782"/>
                            <a:pt x="177664" y="298353"/>
                          </a:cubicBezTo>
                          <a:cubicBezTo>
                            <a:pt x="177759" y="298734"/>
                            <a:pt x="179759" y="299877"/>
                            <a:pt x="180045" y="299687"/>
                          </a:cubicBezTo>
                          <a:cubicBezTo>
                            <a:pt x="180426" y="299401"/>
                            <a:pt x="182140" y="300544"/>
                            <a:pt x="183569" y="301211"/>
                          </a:cubicBezTo>
                          <a:cubicBezTo>
                            <a:pt x="184236" y="301592"/>
                            <a:pt x="184522" y="301116"/>
                            <a:pt x="185188" y="301306"/>
                          </a:cubicBezTo>
                          <a:cubicBezTo>
                            <a:pt x="186236" y="301592"/>
                            <a:pt x="186903" y="302544"/>
                            <a:pt x="187760" y="303116"/>
                          </a:cubicBezTo>
                          <a:cubicBezTo>
                            <a:pt x="188617" y="303687"/>
                            <a:pt x="189570" y="304163"/>
                            <a:pt x="190522" y="304640"/>
                          </a:cubicBezTo>
                          <a:cubicBezTo>
                            <a:pt x="191570" y="305116"/>
                            <a:pt x="192903" y="305687"/>
                            <a:pt x="193380" y="305592"/>
                          </a:cubicBezTo>
                          <a:cubicBezTo>
                            <a:pt x="193951" y="305497"/>
                            <a:pt x="194999" y="306164"/>
                            <a:pt x="196142" y="306830"/>
                          </a:cubicBezTo>
                          <a:cubicBezTo>
                            <a:pt x="195951" y="307307"/>
                            <a:pt x="195190" y="307116"/>
                            <a:pt x="197476" y="308069"/>
                          </a:cubicBezTo>
                          <a:cubicBezTo>
                            <a:pt x="198714" y="308545"/>
                            <a:pt x="200047" y="309021"/>
                            <a:pt x="201381" y="309497"/>
                          </a:cubicBezTo>
                          <a:cubicBezTo>
                            <a:pt x="201190" y="309497"/>
                            <a:pt x="203762" y="310259"/>
                            <a:pt x="203286" y="310355"/>
                          </a:cubicBezTo>
                          <a:cubicBezTo>
                            <a:pt x="203095" y="310355"/>
                            <a:pt x="202333" y="310069"/>
                            <a:pt x="202524" y="310545"/>
                          </a:cubicBezTo>
                          <a:cubicBezTo>
                            <a:pt x="204524" y="311498"/>
                            <a:pt x="204238" y="311212"/>
                            <a:pt x="205572" y="311593"/>
                          </a:cubicBezTo>
                          <a:cubicBezTo>
                            <a:pt x="206429" y="311783"/>
                            <a:pt x="208715" y="312450"/>
                            <a:pt x="209191" y="313212"/>
                          </a:cubicBezTo>
                          <a:cubicBezTo>
                            <a:pt x="209858" y="314165"/>
                            <a:pt x="208334" y="313593"/>
                            <a:pt x="210906" y="315117"/>
                          </a:cubicBezTo>
                          <a:cubicBezTo>
                            <a:pt x="212239" y="315975"/>
                            <a:pt x="214049" y="317117"/>
                            <a:pt x="215573" y="317879"/>
                          </a:cubicBezTo>
                          <a:cubicBezTo>
                            <a:pt x="217192" y="318641"/>
                            <a:pt x="216240" y="317784"/>
                            <a:pt x="216526" y="317594"/>
                          </a:cubicBezTo>
                          <a:cubicBezTo>
                            <a:pt x="216907" y="317403"/>
                            <a:pt x="218335" y="317879"/>
                            <a:pt x="219097" y="318546"/>
                          </a:cubicBezTo>
                          <a:cubicBezTo>
                            <a:pt x="219574" y="319022"/>
                            <a:pt x="221955" y="320546"/>
                            <a:pt x="222241" y="320166"/>
                          </a:cubicBezTo>
                          <a:cubicBezTo>
                            <a:pt x="221669" y="321118"/>
                            <a:pt x="228336" y="323499"/>
                            <a:pt x="229956" y="324261"/>
                          </a:cubicBezTo>
                          <a:cubicBezTo>
                            <a:pt x="231480" y="325023"/>
                            <a:pt x="231099" y="325023"/>
                            <a:pt x="232242" y="325785"/>
                          </a:cubicBezTo>
                          <a:cubicBezTo>
                            <a:pt x="233575" y="326642"/>
                            <a:pt x="235194" y="327404"/>
                            <a:pt x="236623" y="328166"/>
                          </a:cubicBezTo>
                          <a:cubicBezTo>
                            <a:pt x="237766" y="328738"/>
                            <a:pt x="245386" y="332453"/>
                            <a:pt x="245101" y="333024"/>
                          </a:cubicBezTo>
                          <a:cubicBezTo>
                            <a:pt x="247006" y="334072"/>
                            <a:pt x="247577" y="334262"/>
                            <a:pt x="248053" y="333786"/>
                          </a:cubicBezTo>
                          <a:cubicBezTo>
                            <a:pt x="248244" y="333596"/>
                            <a:pt x="249863" y="333786"/>
                            <a:pt x="250911" y="334358"/>
                          </a:cubicBezTo>
                          <a:cubicBezTo>
                            <a:pt x="250720" y="334262"/>
                            <a:pt x="251197" y="335596"/>
                            <a:pt x="251482" y="335882"/>
                          </a:cubicBezTo>
                          <a:cubicBezTo>
                            <a:pt x="252435" y="336834"/>
                            <a:pt x="254244" y="337691"/>
                            <a:pt x="255578" y="338168"/>
                          </a:cubicBezTo>
                          <a:cubicBezTo>
                            <a:pt x="256816" y="338644"/>
                            <a:pt x="258245" y="339120"/>
                            <a:pt x="259578" y="339787"/>
                          </a:cubicBezTo>
                          <a:cubicBezTo>
                            <a:pt x="259769" y="339882"/>
                            <a:pt x="260341" y="340739"/>
                            <a:pt x="260722" y="341025"/>
                          </a:cubicBezTo>
                          <a:cubicBezTo>
                            <a:pt x="262626" y="342549"/>
                            <a:pt x="263389" y="341025"/>
                            <a:pt x="265198" y="341978"/>
                          </a:cubicBezTo>
                          <a:cubicBezTo>
                            <a:pt x="267770" y="343502"/>
                            <a:pt x="264532" y="343025"/>
                            <a:pt x="266151" y="344073"/>
                          </a:cubicBezTo>
                          <a:cubicBezTo>
                            <a:pt x="268913" y="345978"/>
                            <a:pt x="272628" y="346740"/>
                            <a:pt x="275200" y="347883"/>
                          </a:cubicBezTo>
                          <a:cubicBezTo>
                            <a:pt x="275771" y="348074"/>
                            <a:pt x="281486" y="351217"/>
                            <a:pt x="278819" y="350264"/>
                          </a:cubicBezTo>
                          <a:cubicBezTo>
                            <a:pt x="276247" y="348741"/>
                            <a:pt x="275390" y="348741"/>
                            <a:pt x="277867" y="350550"/>
                          </a:cubicBezTo>
                          <a:cubicBezTo>
                            <a:pt x="278724" y="351122"/>
                            <a:pt x="281676" y="352931"/>
                            <a:pt x="281676" y="352360"/>
                          </a:cubicBezTo>
                          <a:cubicBezTo>
                            <a:pt x="281676" y="352169"/>
                            <a:pt x="280438" y="350836"/>
                            <a:pt x="281200" y="351122"/>
                          </a:cubicBezTo>
                          <a:cubicBezTo>
                            <a:pt x="281295" y="351217"/>
                            <a:pt x="285010" y="355408"/>
                            <a:pt x="285867" y="355313"/>
                          </a:cubicBezTo>
                          <a:cubicBezTo>
                            <a:pt x="286439" y="355217"/>
                            <a:pt x="286153" y="354646"/>
                            <a:pt x="286820" y="354646"/>
                          </a:cubicBezTo>
                          <a:cubicBezTo>
                            <a:pt x="287392" y="354646"/>
                            <a:pt x="288534" y="355217"/>
                            <a:pt x="289392" y="355408"/>
                          </a:cubicBezTo>
                          <a:cubicBezTo>
                            <a:pt x="288916" y="356075"/>
                            <a:pt x="288439" y="356265"/>
                            <a:pt x="291297" y="357980"/>
                          </a:cubicBezTo>
                          <a:cubicBezTo>
                            <a:pt x="291964" y="358456"/>
                            <a:pt x="296250" y="360933"/>
                            <a:pt x="295297" y="359694"/>
                          </a:cubicBezTo>
                          <a:lnTo>
                            <a:pt x="297678" y="361313"/>
                          </a:lnTo>
                          <a:cubicBezTo>
                            <a:pt x="297583" y="361599"/>
                            <a:pt x="296821" y="361504"/>
                            <a:pt x="297202" y="362075"/>
                          </a:cubicBezTo>
                          <a:cubicBezTo>
                            <a:pt x="297678" y="362837"/>
                            <a:pt x="299202" y="363885"/>
                            <a:pt x="300345" y="364552"/>
                          </a:cubicBezTo>
                          <a:cubicBezTo>
                            <a:pt x="302917" y="365981"/>
                            <a:pt x="304536" y="365314"/>
                            <a:pt x="305584" y="367695"/>
                          </a:cubicBezTo>
                          <a:cubicBezTo>
                            <a:pt x="304727" y="368838"/>
                            <a:pt x="307584" y="368838"/>
                            <a:pt x="309394" y="370267"/>
                          </a:cubicBezTo>
                          <a:cubicBezTo>
                            <a:pt x="310633" y="371219"/>
                            <a:pt x="311776" y="373125"/>
                            <a:pt x="312823" y="373601"/>
                          </a:cubicBezTo>
                          <a:cubicBezTo>
                            <a:pt x="313109" y="373696"/>
                            <a:pt x="315109" y="374363"/>
                            <a:pt x="315109" y="374267"/>
                          </a:cubicBezTo>
                          <a:cubicBezTo>
                            <a:pt x="315585" y="375220"/>
                            <a:pt x="314442" y="374553"/>
                            <a:pt x="316062" y="376172"/>
                          </a:cubicBezTo>
                          <a:cubicBezTo>
                            <a:pt x="316824" y="376934"/>
                            <a:pt x="318443" y="378363"/>
                            <a:pt x="319110" y="378458"/>
                          </a:cubicBezTo>
                          <a:cubicBezTo>
                            <a:pt x="319776" y="378554"/>
                            <a:pt x="321205" y="379983"/>
                            <a:pt x="322253" y="381030"/>
                          </a:cubicBezTo>
                          <a:cubicBezTo>
                            <a:pt x="322920" y="381602"/>
                            <a:pt x="323777" y="381316"/>
                            <a:pt x="325301" y="382650"/>
                          </a:cubicBezTo>
                          <a:lnTo>
                            <a:pt x="324730" y="383221"/>
                          </a:lnTo>
                          <a:cubicBezTo>
                            <a:pt x="325492" y="383888"/>
                            <a:pt x="326920" y="385126"/>
                            <a:pt x="327206" y="384840"/>
                          </a:cubicBezTo>
                          <a:cubicBezTo>
                            <a:pt x="328444" y="385412"/>
                            <a:pt x="328730" y="385697"/>
                            <a:pt x="329397" y="386745"/>
                          </a:cubicBezTo>
                          <a:cubicBezTo>
                            <a:pt x="330349" y="387602"/>
                            <a:pt x="330540" y="387698"/>
                            <a:pt x="330826" y="387412"/>
                          </a:cubicBezTo>
                          <a:cubicBezTo>
                            <a:pt x="331207" y="387031"/>
                            <a:pt x="332445" y="388460"/>
                            <a:pt x="333207" y="389222"/>
                          </a:cubicBezTo>
                          <a:lnTo>
                            <a:pt x="332159" y="390174"/>
                          </a:lnTo>
                          <a:cubicBezTo>
                            <a:pt x="332540" y="389793"/>
                            <a:pt x="335874" y="393032"/>
                            <a:pt x="336826" y="394079"/>
                          </a:cubicBezTo>
                          <a:cubicBezTo>
                            <a:pt x="338255" y="395604"/>
                            <a:pt x="337874" y="395794"/>
                            <a:pt x="338826" y="396937"/>
                          </a:cubicBezTo>
                          <a:cubicBezTo>
                            <a:pt x="343017" y="401604"/>
                            <a:pt x="346732" y="407129"/>
                            <a:pt x="350923" y="412082"/>
                          </a:cubicBezTo>
                          <a:cubicBezTo>
                            <a:pt x="350828" y="412082"/>
                            <a:pt x="350828" y="412558"/>
                            <a:pt x="351495" y="413510"/>
                          </a:cubicBezTo>
                          <a:lnTo>
                            <a:pt x="353305" y="416177"/>
                          </a:lnTo>
                          <a:cubicBezTo>
                            <a:pt x="355209" y="418940"/>
                            <a:pt x="357210" y="421797"/>
                            <a:pt x="359115" y="424655"/>
                          </a:cubicBezTo>
                          <a:cubicBezTo>
                            <a:pt x="361686" y="428465"/>
                            <a:pt x="363592" y="432941"/>
                            <a:pt x="365973" y="436847"/>
                          </a:cubicBezTo>
                          <a:cubicBezTo>
                            <a:pt x="366925" y="438466"/>
                            <a:pt x="367783" y="440085"/>
                            <a:pt x="368544" y="440847"/>
                          </a:cubicBezTo>
                          <a:cubicBezTo>
                            <a:pt x="369021" y="441419"/>
                            <a:pt x="369497" y="442943"/>
                            <a:pt x="369783" y="443895"/>
                          </a:cubicBezTo>
                          <a:cubicBezTo>
                            <a:pt x="369497" y="443038"/>
                            <a:pt x="368926" y="442371"/>
                            <a:pt x="369307" y="443609"/>
                          </a:cubicBezTo>
                          <a:cubicBezTo>
                            <a:pt x="370068" y="446086"/>
                            <a:pt x="371116" y="448848"/>
                            <a:pt x="372069" y="451325"/>
                          </a:cubicBezTo>
                          <a:cubicBezTo>
                            <a:pt x="372450" y="452372"/>
                            <a:pt x="373402" y="455325"/>
                            <a:pt x="373974" y="455992"/>
                          </a:cubicBezTo>
                          <a:cubicBezTo>
                            <a:pt x="374355" y="456468"/>
                            <a:pt x="374926" y="455325"/>
                            <a:pt x="375212" y="455325"/>
                          </a:cubicBezTo>
                          <a:cubicBezTo>
                            <a:pt x="375974" y="457325"/>
                            <a:pt x="375117" y="458183"/>
                            <a:pt x="374831" y="458373"/>
                          </a:cubicBezTo>
                          <a:cubicBezTo>
                            <a:pt x="374259" y="458754"/>
                            <a:pt x="375022" y="460850"/>
                            <a:pt x="375498" y="462945"/>
                          </a:cubicBezTo>
                          <a:cubicBezTo>
                            <a:pt x="376165" y="465708"/>
                            <a:pt x="376926" y="468755"/>
                            <a:pt x="377403" y="471422"/>
                          </a:cubicBezTo>
                          <a:cubicBezTo>
                            <a:pt x="377498" y="471899"/>
                            <a:pt x="377403" y="472661"/>
                            <a:pt x="377498" y="472946"/>
                          </a:cubicBezTo>
                          <a:cubicBezTo>
                            <a:pt x="377974" y="474375"/>
                            <a:pt x="378355" y="475042"/>
                            <a:pt x="378641" y="476185"/>
                          </a:cubicBezTo>
                          <a:cubicBezTo>
                            <a:pt x="379403" y="478566"/>
                            <a:pt x="379022" y="481995"/>
                            <a:pt x="379213" y="484472"/>
                          </a:cubicBezTo>
                          <a:cubicBezTo>
                            <a:pt x="379403" y="487234"/>
                            <a:pt x="380070" y="487710"/>
                            <a:pt x="380736" y="489044"/>
                          </a:cubicBezTo>
                          <a:cubicBezTo>
                            <a:pt x="382070" y="491425"/>
                            <a:pt x="380451" y="490758"/>
                            <a:pt x="380165" y="490949"/>
                          </a:cubicBezTo>
                          <a:cubicBezTo>
                            <a:pt x="379593" y="491520"/>
                            <a:pt x="381117" y="494473"/>
                            <a:pt x="381117" y="494759"/>
                          </a:cubicBezTo>
                          <a:cubicBezTo>
                            <a:pt x="381594" y="497140"/>
                            <a:pt x="380641" y="497712"/>
                            <a:pt x="380451" y="499331"/>
                          </a:cubicBezTo>
                          <a:cubicBezTo>
                            <a:pt x="380260" y="501331"/>
                            <a:pt x="380451" y="503903"/>
                            <a:pt x="380641" y="505998"/>
                          </a:cubicBezTo>
                          <a:cubicBezTo>
                            <a:pt x="380736" y="507237"/>
                            <a:pt x="381403" y="514475"/>
                            <a:pt x="380546" y="514475"/>
                          </a:cubicBezTo>
                          <a:cubicBezTo>
                            <a:pt x="380356" y="516095"/>
                            <a:pt x="380451" y="518000"/>
                            <a:pt x="380546" y="519619"/>
                          </a:cubicBezTo>
                          <a:cubicBezTo>
                            <a:pt x="380736" y="525525"/>
                            <a:pt x="380260" y="531716"/>
                            <a:pt x="380070" y="537717"/>
                          </a:cubicBezTo>
                          <a:cubicBezTo>
                            <a:pt x="379975" y="539812"/>
                            <a:pt x="379975" y="542288"/>
                            <a:pt x="380641" y="542384"/>
                          </a:cubicBezTo>
                          <a:cubicBezTo>
                            <a:pt x="380260" y="542288"/>
                            <a:pt x="379784" y="541812"/>
                            <a:pt x="379403" y="543146"/>
                          </a:cubicBezTo>
                          <a:cubicBezTo>
                            <a:pt x="379117" y="544193"/>
                            <a:pt x="379403" y="544860"/>
                            <a:pt x="379213" y="546003"/>
                          </a:cubicBezTo>
                          <a:cubicBezTo>
                            <a:pt x="379117" y="546670"/>
                            <a:pt x="378927" y="547337"/>
                            <a:pt x="378832" y="548004"/>
                          </a:cubicBezTo>
                          <a:cubicBezTo>
                            <a:pt x="378260" y="550861"/>
                            <a:pt x="377974" y="553623"/>
                            <a:pt x="377593" y="556671"/>
                          </a:cubicBezTo>
                          <a:cubicBezTo>
                            <a:pt x="377784" y="558005"/>
                            <a:pt x="377022" y="563720"/>
                            <a:pt x="377022" y="563720"/>
                          </a:cubicBezTo>
                          <a:cubicBezTo>
                            <a:pt x="377593" y="564958"/>
                            <a:pt x="378641" y="564196"/>
                            <a:pt x="379213" y="565720"/>
                          </a:cubicBezTo>
                          <a:cubicBezTo>
                            <a:pt x="379403" y="566101"/>
                            <a:pt x="377879" y="569911"/>
                            <a:pt x="377498" y="567720"/>
                          </a:cubicBezTo>
                          <a:cubicBezTo>
                            <a:pt x="377117" y="565339"/>
                            <a:pt x="376641" y="566863"/>
                            <a:pt x="376165" y="569721"/>
                          </a:cubicBezTo>
                          <a:cubicBezTo>
                            <a:pt x="375974" y="570863"/>
                            <a:pt x="375593" y="572959"/>
                            <a:pt x="375784" y="573816"/>
                          </a:cubicBezTo>
                          <a:cubicBezTo>
                            <a:pt x="375879" y="574578"/>
                            <a:pt x="376165" y="574197"/>
                            <a:pt x="375784" y="575721"/>
                          </a:cubicBezTo>
                          <a:cubicBezTo>
                            <a:pt x="375498" y="576864"/>
                            <a:pt x="373688" y="581722"/>
                            <a:pt x="373307" y="580960"/>
                          </a:cubicBezTo>
                          <a:cubicBezTo>
                            <a:pt x="373688" y="582103"/>
                            <a:pt x="373498" y="582960"/>
                            <a:pt x="373117" y="585437"/>
                          </a:cubicBezTo>
                          <a:cubicBezTo>
                            <a:pt x="372735" y="587627"/>
                            <a:pt x="372450" y="589533"/>
                            <a:pt x="372355" y="591533"/>
                          </a:cubicBezTo>
                          <a:cubicBezTo>
                            <a:pt x="372355" y="592009"/>
                            <a:pt x="372450" y="594009"/>
                            <a:pt x="372259" y="594295"/>
                          </a:cubicBezTo>
                          <a:cubicBezTo>
                            <a:pt x="371974" y="594771"/>
                            <a:pt x="371402" y="595438"/>
                            <a:pt x="371211" y="596200"/>
                          </a:cubicBezTo>
                          <a:cubicBezTo>
                            <a:pt x="370831" y="597724"/>
                            <a:pt x="370926" y="599058"/>
                            <a:pt x="370640" y="600486"/>
                          </a:cubicBezTo>
                          <a:lnTo>
                            <a:pt x="369592" y="605439"/>
                          </a:lnTo>
                          <a:cubicBezTo>
                            <a:pt x="368544" y="607439"/>
                            <a:pt x="369402" y="608201"/>
                            <a:pt x="369688" y="608583"/>
                          </a:cubicBezTo>
                          <a:cubicBezTo>
                            <a:pt x="370068" y="608963"/>
                            <a:pt x="369878" y="610202"/>
                            <a:pt x="369592" y="611440"/>
                          </a:cubicBezTo>
                          <a:cubicBezTo>
                            <a:pt x="368735" y="611250"/>
                            <a:pt x="368544" y="610773"/>
                            <a:pt x="367878" y="613821"/>
                          </a:cubicBezTo>
                          <a:cubicBezTo>
                            <a:pt x="366640" y="619346"/>
                            <a:pt x="365306" y="624775"/>
                            <a:pt x="364068" y="630204"/>
                          </a:cubicBezTo>
                          <a:cubicBezTo>
                            <a:pt x="363973" y="630585"/>
                            <a:pt x="362544" y="636396"/>
                            <a:pt x="363020" y="635634"/>
                          </a:cubicBezTo>
                          <a:cubicBezTo>
                            <a:pt x="363973" y="634300"/>
                            <a:pt x="363115" y="637634"/>
                            <a:pt x="362734" y="638777"/>
                          </a:cubicBezTo>
                          <a:cubicBezTo>
                            <a:pt x="362353" y="639920"/>
                            <a:pt x="362163" y="639158"/>
                            <a:pt x="361782" y="639920"/>
                          </a:cubicBezTo>
                          <a:cubicBezTo>
                            <a:pt x="361496" y="640587"/>
                            <a:pt x="361210" y="641634"/>
                            <a:pt x="361020" y="642396"/>
                          </a:cubicBezTo>
                          <a:cubicBezTo>
                            <a:pt x="360639" y="643825"/>
                            <a:pt x="359401" y="647921"/>
                            <a:pt x="359496" y="649159"/>
                          </a:cubicBezTo>
                          <a:cubicBezTo>
                            <a:pt x="359591" y="650302"/>
                            <a:pt x="359019" y="651445"/>
                            <a:pt x="358734" y="653159"/>
                          </a:cubicBezTo>
                          <a:cubicBezTo>
                            <a:pt x="358543" y="654207"/>
                            <a:pt x="358829" y="655446"/>
                            <a:pt x="358639" y="656017"/>
                          </a:cubicBezTo>
                          <a:cubicBezTo>
                            <a:pt x="358543" y="656588"/>
                            <a:pt x="357972" y="656874"/>
                            <a:pt x="357781" y="657350"/>
                          </a:cubicBezTo>
                          <a:cubicBezTo>
                            <a:pt x="357115" y="658779"/>
                            <a:pt x="356448" y="660494"/>
                            <a:pt x="355305" y="661922"/>
                          </a:cubicBezTo>
                          <a:cubicBezTo>
                            <a:pt x="353781" y="664113"/>
                            <a:pt x="351114" y="666018"/>
                            <a:pt x="348447" y="666685"/>
                          </a:cubicBezTo>
                          <a:cubicBezTo>
                            <a:pt x="347018" y="667066"/>
                            <a:pt x="346542" y="667256"/>
                            <a:pt x="346542" y="667733"/>
                          </a:cubicBezTo>
                          <a:cubicBezTo>
                            <a:pt x="344923" y="668209"/>
                            <a:pt x="346732" y="668971"/>
                            <a:pt x="349018" y="668780"/>
                          </a:cubicBezTo>
                          <a:cubicBezTo>
                            <a:pt x="351304" y="668590"/>
                            <a:pt x="353495" y="667066"/>
                            <a:pt x="352352" y="666494"/>
                          </a:cubicBezTo>
                          <a:cubicBezTo>
                            <a:pt x="352447" y="666780"/>
                            <a:pt x="354257" y="665923"/>
                            <a:pt x="355781" y="664399"/>
                          </a:cubicBezTo>
                          <a:cubicBezTo>
                            <a:pt x="357305" y="662970"/>
                            <a:pt x="358543" y="660875"/>
                            <a:pt x="359019" y="660303"/>
                          </a:cubicBezTo>
                          <a:cubicBezTo>
                            <a:pt x="359782" y="659541"/>
                            <a:pt x="359591" y="658970"/>
                            <a:pt x="359686" y="657731"/>
                          </a:cubicBezTo>
                          <a:cubicBezTo>
                            <a:pt x="359877" y="656398"/>
                            <a:pt x="360353" y="654969"/>
                            <a:pt x="360639" y="653636"/>
                          </a:cubicBezTo>
                          <a:cubicBezTo>
                            <a:pt x="361972" y="647063"/>
                            <a:pt x="363782" y="640110"/>
                            <a:pt x="365497" y="633538"/>
                          </a:cubicBezTo>
                          <a:cubicBezTo>
                            <a:pt x="366640" y="629442"/>
                            <a:pt x="369592" y="620584"/>
                            <a:pt x="367878" y="619917"/>
                          </a:cubicBezTo>
                          <a:cubicBezTo>
                            <a:pt x="367783" y="619917"/>
                            <a:pt x="366830" y="618679"/>
                            <a:pt x="367306" y="618108"/>
                          </a:cubicBezTo>
                          <a:cubicBezTo>
                            <a:pt x="367783" y="617631"/>
                            <a:pt x="368354" y="616964"/>
                            <a:pt x="368735" y="617060"/>
                          </a:cubicBezTo>
                          <a:cubicBezTo>
                            <a:pt x="368926" y="617155"/>
                            <a:pt x="371211" y="616584"/>
                            <a:pt x="371211" y="616298"/>
                          </a:cubicBezTo>
                          <a:cubicBezTo>
                            <a:pt x="371211" y="615726"/>
                            <a:pt x="370926" y="616107"/>
                            <a:pt x="371116" y="615059"/>
                          </a:cubicBezTo>
                          <a:cubicBezTo>
                            <a:pt x="371211" y="614012"/>
                            <a:pt x="371497" y="612869"/>
                            <a:pt x="371688" y="611726"/>
                          </a:cubicBezTo>
                          <a:cubicBezTo>
                            <a:pt x="372069" y="610106"/>
                            <a:pt x="372640" y="607439"/>
                            <a:pt x="373212" y="607630"/>
                          </a:cubicBezTo>
                          <a:cubicBezTo>
                            <a:pt x="372164" y="607344"/>
                            <a:pt x="373688" y="604010"/>
                            <a:pt x="372926" y="603153"/>
                          </a:cubicBezTo>
                          <a:cubicBezTo>
                            <a:pt x="372545" y="602677"/>
                            <a:pt x="371783" y="601153"/>
                            <a:pt x="373021" y="599248"/>
                          </a:cubicBezTo>
                          <a:cubicBezTo>
                            <a:pt x="373593" y="598391"/>
                            <a:pt x="373974" y="599058"/>
                            <a:pt x="374545" y="597534"/>
                          </a:cubicBezTo>
                          <a:cubicBezTo>
                            <a:pt x="374926" y="596581"/>
                            <a:pt x="375212" y="595057"/>
                            <a:pt x="374926" y="594581"/>
                          </a:cubicBezTo>
                          <a:cubicBezTo>
                            <a:pt x="374641" y="594009"/>
                            <a:pt x="374831" y="593723"/>
                            <a:pt x="375117" y="591914"/>
                          </a:cubicBezTo>
                          <a:cubicBezTo>
                            <a:pt x="375307" y="590961"/>
                            <a:pt x="375402" y="591628"/>
                            <a:pt x="375688" y="591342"/>
                          </a:cubicBezTo>
                          <a:cubicBezTo>
                            <a:pt x="376736" y="590199"/>
                            <a:pt x="375974" y="585342"/>
                            <a:pt x="377117" y="582960"/>
                          </a:cubicBezTo>
                          <a:cubicBezTo>
                            <a:pt x="377403" y="581150"/>
                            <a:pt x="376736" y="578484"/>
                            <a:pt x="377022" y="577912"/>
                          </a:cubicBezTo>
                          <a:cubicBezTo>
                            <a:pt x="377212" y="577626"/>
                            <a:pt x="378069" y="577055"/>
                            <a:pt x="378069" y="576388"/>
                          </a:cubicBezTo>
                          <a:cubicBezTo>
                            <a:pt x="378069" y="575245"/>
                            <a:pt x="377498" y="575817"/>
                            <a:pt x="377403" y="574578"/>
                          </a:cubicBezTo>
                          <a:cubicBezTo>
                            <a:pt x="377403" y="574578"/>
                            <a:pt x="379022" y="572959"/>
                            <a:pt x="379022" y="572959"/>
                          </a:cubicBezTo>
                          <a:cubicBezTo>
                            <a:pt x="378546" y="571721"/>
                            <a:pt x="378451" y="569816"/>
                            <a:pt x="379213" y="566958"/>
                          </a:cubicBezTo>
                          <a:cubicBezTo>
                            <a:pt x="379593" y="565720"/>
                            <a:pt x="379975" y="564101"/>
                            <a:pt x="380165" y="562577"/>
                          </a:cubicBezTo>
                          <a:cubicBezTo>
                            <a:pt x="380260" y="562005"/>
                            <a:pt x="380165" y="560291"/>
                            <a:pt x="379975" y="561719"/>
                          </a:cubicBezTo>
                          <a:lnTo>
                            <a:pt x="380451" y="558291"/>
                          </a:lnTo>
                          <a:cubicBezTo>
                            <a:pt x="380736" y="555909"/>
                            <a:pt x="380451" y="557719"/>
                            <a:pt x="380356" y="556576"/>
                          </a:cubicBezTo>
                          <a:cubicBezTo>
                            <a:pt x="380260" y="555719"/>
                            <a:pt x="381213" y="551813"/>
                            <a:pt x="381403" y="550861"/>
                          </a:cubicBezTo>
                          <a:cubicBezTo>
                            <a:pt x="381594" y="549432"/>
                            <a:pt x="382165" y="546575"/>
                            <a:pt x="381975" y="545337"/>
                          </a:cubicBezTo>
                          <a:cubicBezTo>
                            <a:pt x="381784" y="544289"/>
                            <a:pt x="380927" y="544955"/>
                            <a:pt x="381975" y="542288"/>
                          </a:cubicBezTo>
                          <a:cubicBezTo>
                            <a:pt x="382642" y="541431"/>
                            <a:pt x="383308" y="537907"/>
                            <a:pt x="382260" y="539336"/>
                          </a:cubicBezTo>
                          <a:cubicBezTo>
                            <a:pt x="381499" y="539241"/>
                            <a:pt x="381499" y="537145"/>
                            <a:pt x="382165" y="535145"/>
                          </a:cubicBezTo>
                          <a:cubicBezTo>
                            <a:pt x="382642" y="533716"/>
                            <a:pt x="383213" y="533906"/>
                            <a:pt x="383023" y="531049"/>
                          </a:cubicBezTo>
                          <a:cubicBezTo>
                            <a:pt x="383023" y="530668"/>
                            <a:pt x="382356" y="526763"/>
                            <a:pt x="382451" y="526667"/>
                          </a:cubicBezTo>
                          <a:cubicBezTo>
                            <a:pt x="382642" y="526572"/>
                            <a:pt x="382927" y="529334"/>
                            <a:pt x="383308" y="528096"/>
                          </a:cubicBezTo>
                          <a:cubicBezTo>
                            <a:pt x="383594" y="527048"/>
                            <a:pt x="383118" y="524096"/>
                            <a:pt x="383023" y="523334"/>
                          </a:cubicBezTo>
                          <a:cubicBezTo>
                            <a:pt x="383118" y="521619"/>
                            <a:pt x="383118" y="519619"/>
                            <a:pt x="383499" y="518095"/>
                          </a:cubicBezTo>
                          <a:cubicBezTo>
                            <a:pt x="383880" y="516666"/>
                            <a:pt x="383975" y="515714"/>
                            <a:pt x="384070" y="513904"/>
                          </a:cubicBezTo>
                          <a:cubicBezTo>
                            <a:pt x="384070" y="511904"/>
                            <a:pt x="383975" y="509808"/>
                            <a:pt x="383689" y="507998"/>
                          </a:cubicBezTo>
                          <a:cubicBezTo>
                            <a:pt x="383499" y="506093"/>
                            <a:pt x="382832" y="505236"/>
                            <a:pt x="383308" y="503998"/>
                          </a:cubicBezTo>
                          <a:cubicBezTo>
                            <a:pt x="383784" y="502664"/>
                            <a:pt x="383880" y="500188"/>
                            <a:pt x="383689" y="497997"/>
                          </a:cubicBezTo>
                          <a:cubicBezTo>
                            <a:pt x="383499" y="496473"/>
                            <a:pt x="383023" y="496854"/>
                            <a:pt x="382737" y="496854"/>
                          </a:cubicBezTo>
                          <a:cubicBezTo>
                            <a:pt x="384070" y="496854"/>
                            <a:pt x="383403" y="490663"/>
                            <a:pt x="382451" y="488948"/>
                          </a:cubicBezTo>
                          <a:cubicBezTo>
                            <a:pt x="382070" y="487996"/>
                            <a:pt x="381784" y="485996"/>
                            <a:pt x="382070" y="485329"/>
                          </a:cubicBezTo>
                          <a:cubicBezTo>
                            <a:pt x="382260" y="484853"/>
                            <a:pt x="382642" y="486377"/>
                            <a:pt x="382737" y="485519"/>
                          </a:cubicBezTo>
                          <a:cubicBezTo>
                            <a:pt x="382832" y="484662"/>
                            <a:pt x="382356" y="483614"/>
                            <a:pt x="382165" y="483043"/>
                          </a:cubicBezTo>
                          <a:cubicBezTo>
                            <a:pt x="381689" y="481519"/>
                            <a:pt x="381499" y="479233"/>
                            <a:pt x="381689" y="477900"/>
                          </a:cubicBezTo>
                          <a:cubicBezTo>
                            <a:pt x="382356" y="477804"/>
                            <a:pt x="381022" y="475233"/>
                            <a:pt x="380832" y="474280"/>
                          </a:cubicBezTo>
                          <a:cubicBezTo>
                            <a:pt x="380165" y="471899"/>
                            <a:pt x="379784" y="469041"/>
                            <a:pt x="378927" y="467136"/>
                          </a:cubicBezTo>
                          <a:cubicBezTo>
                            <a:pt x="378165" y="465422"/>
                            <a:pt x="377593" y="462755"/>
                            <a:pt x="377212" y="460659"/>
                          </a:cubicBezTo>
                          <a:cubicBezTo>
                            <a:pt x="376926" y="458278"/>
                            <a:pt x="376165" y="454373"/>
                            <a:pt x="374831" y="452468"/>
                          </a:cubicBezTo>
                          <a:cubicBezTo>
                            <a:pt x="374355" y="451801"/>
                            <a:pt x="374545" y="450372"/>
                            <a:pt x="374355" y="449610"/>
                          </a:cubicBezTo>
                          <a:cubicBezTo>
                            <a:pt x="374069" y="448277"/>
                            <a:pt x="373498" y="447896"/>
                            <a:pt x="372926" y="446372"/>
                          </a:cubicBezTo>
                          <a:cubicBezTo>
                            <a:pt x="372355" y="444657"/>
                            <a:pt x="371688" y="442847"/>
                            <a:pt x="371021" y="441133"/>
                          </a:cubicBezTo>
                          <a:cubicBezTo>
                            <a:pt x="370259" y="439323"/>
                            <a:pt x="370068" y="440085"/>
                            <a:pt x="369402" y="437990"/>
                          </a:cubicBezTo>
                          <a:cubicBezTo>
                            <a:pt x="368830" y="435989"/>
                            <a:pt x="367211" y="431322"/>
                            <a:pt x="365973" y="431894"/>
                          </a:cubicBezTo>
                          <a:cubicBezTo>
                            <a:pt x="366544" y="431608"/>
                            <a:pt x="365497" y="428846"/>
                            <a:pt x="363973" y="425988"/>
                          </a:cubicBezTo>
                          <a:cubicBezTo>
                            <a:pt x="362449" y="423035"/>
                            <a:pt x="360163" y="420273"/>
                            <a:pt x="359401" y="419416"/>
                          </a:cubicBezTo>
                          <a:cubicBezTo>
                            <a:pt x="357972" y="417987"/>
                            <a:pt x="358353" y="414654"/>
                            <a:pt x="355972" y="413225"/>
                          </a:cubicBezTo>
                          <a:cubicBezTo>
                            <a:pt x="354924" y="412653"/>
                            <a:pt x="354162" y="412463"/>
                            <a:pt x="353305" y="410367"/>
                          </a:cubicBezTo>
                          <a:cubicBezTo>
                            <a:pt x="352924" y="409796"/>
                            <a:pt x="349971" y="406271"/>
                            <a:pt x="350066" y="406557"/>
                          </a:cubicBezTo>
                          <a:cubicBezTo>
                            <a:pt x="349971" y="406367"/>
                            <a:pt x="351209" y="407414"/>
                            <a:pt x="350638" y="406367"/>
                          </a:cubicBezTo>
                          <a:cubicBezTo>
                            <a:pt x="350161" y="405605"/>
                            <a:pt x="349209" y="404557"/>
                            <a:pt x="348637" y="403700"/>
                          </a:cubicBezTo>
                          <a:cubicBezTo>
                            <a:pt x="346923" y="401604"/>
                            <a:pt x="345589" y="398937"/>
                            <a:pt x="343875" y="397127"/>
                          </a:cubicBezTo>
                          <a:cubicBezTo>
                            <a:pt x="345208" y="399128"/>
                            <a:pt x="344923" y="400747"/>
                            <a:pt x="343208" y="399509"/>
                          </a:cubicBezTo>
                          <a:cubicBezTo>
                            <a:pt x="341589" y="397699"/>
                            <a:pt x="343208" y="398271"/>
                            <a:pt x="343494" y="398175"/>
                          </a:cubicBezTo>
                          <a:cubicBezTo>
                            <a:pt x="343970" y="398080"/>
                            <a:pt x="341303" y="395794"/>
                            <a:pt x="340636" y="394937"/>
                          </a:cubicBezTo>
                          <a:cubicBezTo>
                            <a:pt x="339969" y="394175"/>
                            <a:pt x="339208" y="392270"/>
                            <a:pt x="338731" y="392079"/>
                          </a:cubicBezTo>
                          <a:cubicBezTo>
                            <a:pt x="338065" y="391793"/>
                            <a:pt x="337588" y="391793"/>
                            <a:pt x="336636" y="390555"/>
                          </a:cubicBezTo>
                          <a:cubicBezTo>
                            <a:pt x="335112" y="388746"/>
                            <a:pt x="334445" y="387221"/>
                            <a:pt x="332540" y="385412"/>
                          </a:cubicBezTo>
                          <a:cubicBezTo>
                            <a:pt x="333492" y="386841"/>
                            <a:pt x="325206" y="379411"/>
                            <a:pt x="324349" y="378744"/>
                          </a:cubicBezTo>
                          <a:cubicBezTo>
                            <a:pt x="323777" y="378268"/>
                            <a:pt x="324444" y="379887"/>
                            <a:pt x="323301" y="379316"/>
                          </a:cubicBezTo>
                          <a:cubicBezTo>
                            <a:pt x="321777" y="378458"/>
                            <a:pt x="322063" y="377220"/>
                            <a:pt x="322253" y="377030"/>
                          </a:cubicBezTo>
                          <a:cubicBezTo>
                            <a:pt x="322063" y="377220"/>
                            <a:pt x="321110" y="377030"/>
                            <a:pt x="320348" y="375982"/>
                          </a:cubicBezTo>
                          <a:cubicBezTo>
                            <a:pt x="319681" y="375029"/>
                            <a:pt x="320443" y="375125"/>
                            <a:pt x="319681" y="374267"/>
                          </a:cubicBezTo>
                          <a:cubicBezTo>
                            <a:pt x="319205" y="373791"/>
                            <a:pt x="317586" y="373982"/>
                            <a:pt x="316157" y="372743"/>
                          </a:cubicBezTo>
                          <a:cubicBezTo>
                            <a:pt x="315776" y="372362"/>
                            <a:pt x="313966" y="369791"/>
                            <a:pt x="313776" y="370172"/>
                          </a:cubicBezTo>
                          <a:cubicBezTo>
                            <a:pt x="313585" y="370362"/>
                            <a:pt x="314538" y="371315"/>
                            <a:pt x="313204" y="370648"/>
                          </a:cubicBezTo>
                          <a:cubicBezTo>
                            <a:pt x="312823" y="370458"/>
                            <a:pt x="312252" y="369981"/>
                            <a:pt x="311966" y="369696"/>
                          </a:cubicBezTo>
                          <a:cubicBezTo>
                            <a:pt x="311109" y="368743"/>
                            <a:pt x="312918" y="369029"/>
                            <a:pt x="311490" y="367886"/>
                          </a:cubicBezTo>
                          <a:cubicBezTo>
                            <a:pt x="310537" y="367124"/>
                            <a:pt x="309204" y="366076"/>
                            <a:pt x="308251" y="365409"/>
                          </a:cubicBezTo>
                          <a:cubicBezTo>
                            <a:pt x="307870" y="365123"/>
                            <a:pt x="307203" y="365123"/>
                            <a:pt x="307203" y="365028"/>
                          </a:cubicBezTo>
                          <a:cubicBezTo>
                            <a:pt x="305299" y="363695"/>
                            <a:pt x="303393" y="362361"/>
                            <a:pt x="301489" y="361123"/>
                          </a:cubicBezTo>
                          <a:cubicBezTo>
                            <a:pt x="299202" y="359694"/>
                            <a:pt x="298631" y="359789"/>
                            <a:pt x="300822" y="361599"/>
                          </a:cubicBezTo>
                          <a:cubicBezTo>
                            <a:pt x="299107" y="360456"/>
                            <a:pt x="297298" y="359218"/>
                            <a:pt x="296250" y="357980"/>
                          </a:cubicBezTo>
                          <a:cubicBezTo>
                            <a:pt x="295392" y="356932"/>
                            <a:pt x="293964" y="355313"/>
                            <a:pt x="292154" y="354551"/>
                          </a:cubicBezTo>
                          <a:cubicBezTo>
                            <a:pt x="290820" y="354075"/>
                            <a:pt x="290630" y="354170"/>
                            <a:pt x="288916" y="353217"/>
                          </a:cubicBezTo>
                          <a:cubicBezTo>
                            <a:pt x="288344" y="352836"/>
                            <a:pt x="287106" y="351979"/>
                            <a:pt x="286439" y="351693"/>
                          </a:cubicBezTo>
                          <a:cubicBezTo>
                            <a:pt x="286344" y="351788"/>
                            <a:pt x="286344" y="351979"/>
                            <a:pt x="285963" y="351788"/>
                          </a:cubicBezTo>
                          <a:cubicBezTo>
                            <a:pt x="284343" y="351026"/>
                            <a:pt x="282058" y="349407"/>
                            <a:pt x="280248" y="348455"/>
                          </a:cubicBezTo>
                          <a:cubicBezTo>
                            <a:pt x="278438" y="347597"/>
                            <a:pt x="276914" y="347026"/>
                            <a:pt x="275961" y="345883"/>
                          </a:cubicBezTo>
                          <a:cubicBezTo>
                            <a:pt x="275390" y="345216"/>
                            <a:pt x="271580" y="343121"/>
                            <a:pt x="270723" y="342930"/>
                          </a:cubicBezTo>
                          <a:cubicBezTo>
                            <a:pt x="269675" y="342740"/>
                            <a:pt x="272342" y="344550"/>
                            <a:pt x="272914" y="344835"/>
                          </a:cubicBezTo>
                          <a:cubicBezTo>
                            <a:pt x="271675" y="344168"/>
                            <a:pt x="270342" y="343406"/>
                            <a:pt x="269294" y="342549"/>
                          </a:cubicBezTo>
                          <a:cubicBezTo>
                            <a:pt x="268342" y="341787"/>
                            <a:pt x="267960" y="341216"/>
                            <a:pt x="266722" y="340454"/>
                          </a:cubicBezTo>
                          <a:cubicBezTo>
                            <a:pt x="264722" y="339120"/>
                            <a:pt x="263769" y="339311"/>
                            <a:pt x="262055" y="337882"/>
                          </a:cubicBezTo>
                          <a:cubicBezTo>
                            <a:pt x="261293" y="337310"/>
                            <a:pt x="259578" y="335120"/>
                            <a:pt x="258721" y="335596"/>
                          </a:cubicBezTo>
                          <a:cubicBezTo>
                            <a:pt x="258245" y="335882"/>
                            <a:pt x="257388" y="336358"/>
                            <a:pt x="255578" y="334739"/>
                          </a:cubicBezTo>
                          <a:cubicBezTo>
                            <a:pt x="254435" y="333786"/>
                            <a:pt x="254530" y="333500"/>
                            <a:pt x="252911" y="332358"/>
                          </a:cubicBezTo>
                          <a:cubicBezTo>
                            <a:pt x="252340" y="331976"/>
                            <a:pt x="248149" y="329500"/>
                            <a:pt x="247863" y="329786"/>
                          </a:cubicBezTo>
                          <a:cubicBezTo>
                            <a:pt x="247672" y="329976"/>
                            <a:pt x="248720" y="331596"/>
                            <a:pt x="246339" y="330167"/>
                          </a:cubicBezTo>
                          <a:cubicBezTo>
                            <a:pt x="244624" y="329119"/>
                            <a:pt x="246148" y="329309"/>
                            <a:pt x="245672" y="328643"/>
                          </a:cubicBezTo>
                          <a:cubicBezTo>
                            <a:pt x="245672" y="328738"/>
                            <a:pt x="243481" y="328452"/>
                            <a:pt x="243291" y="328357"/>
                          </a:cubicBezTo>
                          <a:cubicBezTo>
                            <a:pt x="241862" y="328071"/>
                            <a:pt x="241672" y="327690"/>
                            <a:pt x="241195" y="327119"/>
                          </a:cubicBezTo>
                          <a:cubicBezTo>
                            <a:pt x="240528" y="326262"/>
                            <a:pt x="236528" y="323785"/>
                            <a:pt x="234909" y="323213"/>
                          </a:cubicBezTo>
                          <a:cubicBezTo>
                            <a:pt x="233004" y="322451"/>
                            <a:pt x="234242" y="324737"/>
                            <a:pt x="233385" y="324261"/>
                          </a:cubicBezTo>
                          <a:cubicBezTo>
                            <a:pt x="232147" y="323690"/>
                            <a:pt x="232242" y="323213"/>
                            <a:pt x="231670" y="322642"/>
                          </a:cubicBezTo>
                          <a:cubicBezTo>
                            <a:pt x="230908" y="321975"/>
                            <a:pt x="229575" y="321118"/>
                            <a:pt x="228336" y="320451"/>
                          </a:cubicBezTo>
                          <a:cubicBezTo>
                            <a:pt x="226622" y="319499"/>
                            <a:pt x="223765" y="317022"/>
                            <a:pt x="222431" y="316546"/>
                          </a:cubicBezTo>
                          <a:cubicBezTo>
                            <a:pt x="221764" y="316355"/>
                            <a:pt x="220240" y="316451"/>
                            <a:pt x="219764" y="315879"/>
                          </a:cubicBezTo>
                          <a:cubicBezTo>
                            <a:pt x="219288" y="315403"/>
                            <a:pt x="219478" y="315212"/>
                            <a:pt x="218240" y="314546"/>
                          </a:cubicBezTo>
                          <a:cubicBezTo>
                            <a:pt x="215478" y="313117"/>
                            <a:pt x="213763" y="313593"/>
                            <a:pt x="211096" y="312355"/>
                          </a:cubicBezTo>
                          <a:cubicBezTo>
                            <a:pt x="208334" y="311021"/>
                            <a:pt x="207667" y="309212"/>
                            <a:pt x="205667" y="308164"/>
                          </a:cubicBezTo>
                          <a:cubicBezTo>
                            <a:pt x="204905" y="307783"/>
                            <a:pt x="205762" y="308926"/>
                            <a:pt x="206048" y="309021"/>
                          </a:cubicBezTo>
                          <a:cubicBezTo>
                            <a:pt x="204429" y="308164"/>
                            <a:pt x="204429" y="307497"/>
                            <a:pt x="203000" y="306735"/>
                          </a:cubicBezTo>
                          <a:cubicBezTo>
                            <a:pt x="201095" y="305878"/>
                            <a:pt x="199571" y="305402"/>
                            <a:pt x="197666" y="304354"/>
                          </a:cubicBezTo>
                          <a:cubicBezTo>
                            <a:pt x="198618" y="304830"/>
                            <a:pt x="196333" y="303687"/>
                            <a:pt x="195475" y="303497"/>
                          </a:cubicBezTo>
                          <a:cubicBezTo>
                            <a:pt x="194427" y="303211"/>
                            <a:pt x="193761" y="302830"/>
                            <a:pt x="192903" y="302163"/>
                          </a:cubicBezTo>
                          <a:cubicBezTo>
                            <a:pt x="191094" y="301020"/>
                            <a:pt x="188522" y="299687"/>
                            <a:pt x="186522" y="298925"/>
                          </a:cubicBezTo>
                          <a:cubicBezTo>
                            <a:pt x="185760" y="298639"/>
                            <a:pt x="182902" y="298163"/>
                            <a:pt x="182998" y="297782"/>
                          </a:cubicBezTo>
                          <a:cubicBezTo>
                            <a:pt x="183188" y="297020"/>
                            <a:pt x="183569" y="296353"/>
                            <a:pt x="180426" y="295591"/>
                          </a:cubicBezTo>
                          <a:cubicBezTo>
                            <a:pt x="178426" y="295115"/>
                            <a:pt x="175759" y="295019"/>
                            <a:pt x="173568" y="293114"/>
                          </a:cubicBezTo>
                          <a:cubicBezTo>
                            <a:pt x="172330" y="292067"/>
                            <a:pt x="171567" y="291019"/>
                            <a:pt x="169853" y="289971"/>
                          </a:cubicBezTo>
                          <a:cubicBezTo>
                            <a:pt x="168234" y="288923"/>
                            <a:pt x="167758" y="289209"/>
                            <a:pt x="166519" y="288447"/>
                          </a:cubicBezTo>
                          <a:cubicBezTo>
                            <a:pt x="165376" y="287876"/>
                            <a:pt x="164709" y="286733"/>
                            <a:pt x="163376" y="285971"/>
                          </a:cubicBezTo>
                          <a:cubicBezTo>
                            <a:pt x="163090" y="285875"/>
                            <a:pt x="162519" y="285971"/>
                            <a:pt x="162233" y="285875"/>
                          </a:cubicBezTo>
                          <a:cubicBezTo>
                            <a:pt x="159757" y="285209"/>
                            <a:pt x="158899" y="283113"/>
                            <a:pt x="157280" y="282256"/>
                          </a:cubicBezTo>
                          <a:cubicBezTo>
                            <a:pt x="158137" y="282732"/>
                            <a:pt x="157566" y="284542"/>
                            <a:pt x="154803" y="282161"/>
                          </a:cubicBezTo>
                          <a:cubicBezTo>
                            <a:pt x="153280" y="280827"/>
                            <a:pt x="153851" y="281113"/>
                            <a:pt x="151375" y="279684"/>
                          </a:cubicBezTo>
                          <a:cubicBezTo>
                            <a:pt x="150327" y="278922"/>
                            <a:pt x="150232" y="278732"/>
                            <a:pt x="150517" y="278351"/>
                          </a:cubicBezTo>
                          <a:cubicBezTo>
                            <a:pt x="149946" y="279303"/>
                            <a:pt x="144135" y="274922"/>
                            <a:pt x="143564" y="275779"/>
                          </a:cubicBezTo>
                          <a:cubicBezTo>
                            <a:pt x="143945" y="275208"/>
                            <a:pt x="139468" y="272731"/>
                            <a:pt x="138230" y="272064"/>
                          </a:cubicBezTo>
                          <a:cubicBezTo>
                            <a:pt x="137182" y="271493"/>
                            <a:pt x="136039" y="270826"/>
                            <a:pt x="134992" y="270445"/>
                          </a:cubicBezTo>
                          <a:cubicBezTo>
                            <a:pt x="134992" y="270445"/>
                            <a:pt x="133658" y="270445"/>
                            <a:pt x="133467" y="270254"/>
                          </a:cubicBezTo>
                          <a:cubicBezTo>
                            <a:pt x="133086" y="269683"/>
                            <a:pt x="133944" y="269302"/>
                            <a:pt x="134230" y="269016"/>
                          </a:cubicBezTo>
                          <a:cubicBezTo>
                            <a:pt x="133182" y="268730"/>
                            <a:pt x="131848" y="268064"/>
                            <a:pt x="131277" y="268254"/>
                          </a:cubicBezTo>
                          <a:cubicBezTo>
                            <a:pt x="130705" y="268540"/>
                            <a:pt x="130134" y="268826"/>
                            <a:pt x="128134" y="267587"/>
                          </a:cubicBezTo>
                          <a:cubicBezTo>
                            <a:pt x="128324" y="267397"/>
                            <a:pt x="129562" y="267016"/>
                            <a:pt x="128991" y="266444"/>
                          </a:cubicBezTo>
                          <a:cubicBezTo>
                            <a:pt x="128134" y="265683"/>
                            <a:pt x="126609" y="265301"/>
                            <a:pt x="126133" y="265301"/>
                          </a:cubicBezTo>
                          <a:cubicBezTo>
                            <a:pt x="125181" y="264730"/>
                            <a:pt x="124228" y="264063"/>
                            <a:pt x="123466" y="263396"/>
                          </a:cubicBezTo>
                          <a:cubicBezTo>
                            <a:pt x="122990" y="262920"/>
                            <a:pt x="122323" y="262063"/>
                            <a:pt x="121752" y="261491"/>
                          </a:cubicBezTo>
                          <a:cubicBezTo>
                            <a:pt x="120609" y="260539"/>
                            <a:pt x="119847" y="261301"/>
                            <a:pt x="119180" y="260539"/>
                          </a:cubicBezTo>
                          <a:cubicBezTo>
                            <a:pt x="118990" y="260348"/>
                            <a:pt x="118609" y="259682"/>
                            <a:pt x="118323" y="259301"/>
                          </a:cubicBezTo>
                          <a:cubicBezTo>
                            <a:pt x="117847" y="258729"/>
                            <a:pt x="117180" y="258253"/>
                            <a:pt x="116608" y="257777"/>
                          </a:cubicBezTo>
                          <a:cubicBezTo>
                            <a:pt x="114989" y="256443"/>
                            <a:pt x="113656" y="255776"/>
                            <a:pt x="112036" y="254538"/>
                          </a:cubicBezTo>
                          <a:cubicBezTo>
                            <a:pt x="110608" y="253586"/>
                            <a:pt x="110608" y="252824"/>
                            <a:pt x="109465" y="251871"/>
                          </a:cubicBezTo>
                          <a:cubicBezTo>
                            <a:pt x="108702" y="251300"/>
                            <a:pt x="108226" y="251014"/>
                            <a:pt x="108036" y="251300"/>
                          </a:cubicBezTo>
                          <a:cubicBezTo>
                            <a:pt x="108607" y="250823"/>
                            <a:pt x="108893" y="250633"/>
                            <a:pt x="106893" y="248537"/>
                          </a:cubicBezTo>
                          <a:cubicBezTo>
                            <a:pt x="106893" y="248633"/>
                            <a:pt x="106512" y="248918"/>
                            <a:pt x="106607" y="248823"/>
                          </a:cubicBezTo>
                          <a:cubicBezTo>
                            <a:pt x="105369" y="247585"/>
                            <a:pt x="101368" y="242918"/>
                            <a:pt x="100320" y="242346"/>
                          </a:cubicBezTo>
                          <a:cubicBezTo>
                            <a:pt x="100225" y="242251"/>
                            <a:pt x="100416" y="243870"/>
                            <a:pt x="99559" y="242727"/>
                          </a:cubicBezTo>
                          <a:cubicBezTo>
                            <a:pt x="98892" y="241679"/>
                            <a:pt x="98320" y="240155"/>
                            <a:pt x="97653" y="239012"/>
                          </a:cubicBezTo>
                          <a:cubicBezTo>
                            <a:pt x="95939" y="236155"/>
                            <a:pt x="93843" y="232916"/>
                            <a:pt x="91653" y="230154"/>
                          </a:cubicBezTo>
                          <a:cubicBezTo>
                            <a:pt x="90510" y="228630"/>
                            <a:pt x="89652" y="227868"/>
                            <a:pt x="88605" y="226154"/>
                          </a:cubicBezTo>
                          <a:cubicBezTo>
                            <a:pt x="86985" y="223487"/>
                            <a:pt x="86890" y="223868"/>
                            <a:pt x="85747" y="223201"/>
                          </a:cubicBezTo>
                          <a:cubicBezTo>
                            <a:pt x="86128" y="223391"/>
                            <a:pt x="85176" y="218819"/>
                            <a:pt x="84128" y="218534"/>
                          </a:cubicBezTo>
                          <a:cubicBezTo>
                            <a:pt x="83461" y="218343"/>
                            <a:pt x="85366" y="223106"/>
                            <a:pt x="84604" y="222820"/>
                          </a:cubicBezTo>
                          <a:cubicBezTo>
                            <a:pt x="84604" y="222820"/>
                            <a:pt x="83366" y="219105"/>
                            <a:pt x="83271" y="218724"/>
                          </a:cubicBezTo>
                          <a:cubicBezTo>
                            <a:pt x="82890" y="217295"/>
                            <a:pt x="82414" y="215200"/>
                            <a:pt x="82985" y="214914"/>
                          </a:cubicBezTo>
                          <a:cubicBezTo>
                            <a:pt x="82033" y="215391"/>
                            <a:pt x="80890" y="211676"/>
                            <a:pt x="79556" y="210152"/>
                          </a:cubicBezTo>
                          <a:cubicBezTo>
                            <a:pt x="78413" y="207770"/>
                            <a:pt x="78604" y="207770"/>
                            <a:pt x="79270" y="207770"/>
                          </a:cubicBezTo>
                          <a:cubicBezTo>
                            <a:pt x="79842" y="207770"/>
                            <a:pt x="78699" y="205770"/>
                            <a:pt x="79080" y="205675"/>
                          </a:cubicBezTo>
                          <a:lnTo>
                            <a:pt x="77365" y="206342"/>
                          </a:lnTo>
                          <a:cubicBezTo>
                            <a:pt x="76317" y="204151"/>
                            <a:pt x="77365" y="202817"/>
                            <a:pt x="77175" y="202532"/>
                          </a:cubicBezTo>
                          <a:cubicBezTo>
                            <a:pt x="76222" y="201293"/>
                            <a:pt x="74413" y="199388"/>
                            <a:pt x="74222" y="197293"/>
                          </a:cubicBezTo>
                          <a:cubicBezTo>
                            <a:pt x="74032" y="195674"/>
                            <a:pt x="72603" y="189578"/>
                            <a:pt x="71269" y="188625"/>
                          </a:cubicBezTo>
                          <a:cubicBezTo>
                            <a:pt x="70698" y="188149"/>
                            <a:pt x="69745" y="184529"/>
                            <a:pt x="68983" y="183387"/>
                          </a:cubicBezTo>
                          <a:cubicBezTo>
                            <a:pt x="67459" y="181291"/>
                            <a:pt x="68793" y="180719"/>
                            <a:pt x="68412" y="179195"/>
                          </a:cubicBezTo>
                          <a:cubicBezTo>
                            <a:pt x="68031" y="177481"/>
                            <a:pt x="67174" y="176814"/>
                            <a:pt x="66697" y="175195"/>
                          </a:cubicBezTo>
                          <a:cubicBezTo>
                            <a:pt x="66126" y="173195"/>
                            <a:pt x="66507" y="173671"/>
                            <a:pt x="66983" y="173862"/>
                          </a:cubicBezTo>
                          <a:cubicBezTo>
                            <a:pt x="67459" y="174052"/>
                            <a:pt x="66221" y="171290"/>
                            <a:pt x="66126" y="171099"/>
                          </a:cubicBezTo>
                          <a:cubicBezTo>
                            <a:pt x="65554" y="170051"/>
                            <a:pt x="65650" y="169670"/>
                            <a:pt x="65459" y="168908"/>
                          </a:cubicBezTo>
                          <a:cubicBezTo>
                            <a:pt x="64983" y="166622"/>
                            <a:pt x="63268" y="169480"/>
                            <a:pt x="63935" y="166337"/>
                          </a:cubicBezTo>
                          <a:cubicBezTo>
                            <a:pt x="64316" y="164622"/>
                            <a:pt x="63554" y="161669"/>
                            <a:pt x="62506" y="160050"/>
                          </a:cubicBezTo>
                          <a:cubicBezTo>
                            <a:pt x="61363" y="158145"/>
                            <a:pt x="60792" y="156812"/>
                            <a:pt x="61554" y="155192"/>
                          </a:cubicBezTo>
                          <a:cubicBezTo>
                            <a:pt x="61935" y="154240"/>
                            <a:pt x="59458" y="149477"/>
                            <a:pt x="59934" y="148239"/>
                          </a:cubicBezTo>
                          <a:cubicBezTo>
                            <a:pt x="59554" y="149287"/>
                            <a:pt x="56791" y="142048"/>
                            <a:pt x="58506" y="144048"/>
                          </a:cubicBezTo>
                          <a:cubicBezTo>
                            <a:pt x="59744" y="143858"/>
                            <a:pt x="58125" y="140905"/>
                            <a:pt x="57553" y="138714"/>
                          </a:cubicBezTo>
                          <a:cubicBezTo>
                            <a:pt x="57267" y="137476"/>
                            <a:pt x="56887" y="135666"/>
                            <a:pt x="56791" y="134523"/>
                          </a:cubicBezTo>
                          <a:cubicBezTo>
                            <a:pt x="56791" y="133761"/>
                            <a:pt x="57077" y="134142"/>
                            <a:pt x="56887" y="133094"/>
                          </a:cubicBezTo>
                          <a:cubicBezTo>
                            <a:pt x="56601" y="131570"/>
                            <a:pt x="55743" y="126903"/>
                            <a:pt x="55172" y="126903"/>
                          </a:cubicBezTo>
                          <a:cubicBezTo>
                            <a:pt x="55648" y="126808"/>
                            <a:pt x="56125" y="127094"/>
                            <a:pt x="55839" y="124998"/>
                          </a:cubicBezTo>
                          <a:cubicBezTo>
                            <a:pt x="55648" y="123760"/>
                            <a:pt x="54600" y="121760"/>
                            <a:pt x="54982" y="121093"/>
                          </a:cubicBezTo>
                          <a:cubicBezTo>
                            <a:pt x="54982" y="121188"/>
                            <a:pt x="54600" y="119759"/>
                            <a:pt x="54410" y="119664"/>
                          </a:cubicBezTo>
                          <a:cubicBezTo>
                            <a:pt x="54124" y="119569"/>
                            <a:pt x="54124" y="118426"/>
                            <a:pt x="54124" y="118045"/>
                          </a:cubicBezTo>
                          <a:cubicBezTo>
                            <a:pt x="54029" y="115759"/>
                            <a:pt x="54124" y="112425"/>
                            <a:pt x="52791" y="112616"/>
                          </a:cubicBezTo>
                          <a:cubicBezTo>
                            <a:pt x="52981" y="112616"/>
                            <a:pt x="54029" y="112520"/>
                            <a:pt x="53362" y="110901"/>
                          </a:cubicBezTo>
                          <a:cubicBezTo>
                            <a:pt x="52791" y="109472"/>
                            <a:pt x="52696" y="109854"/>
                            <a:pt x="52505" y="107758"/>
                          </a:cubicBezTo>
                          <a:cubicBezTo>
                            <a:pt x="52696" y="109091"/>
                            <a:pt x="53458" y="108710"/>
                            <a:pt x="53362" y="106901"/>
                          </a:cubicBezTo>
                          <a:cubicBezTo>
                            <a:pt x="53267" y="105472"/>
                            <a:pt x="52981" y="104043"/>
                            <a:pt x="52696" y="102710"/>
                          </a:cubicBezTo>
                          <a:cubicBezTo>
                            <a:pt x="52124" y="99852"/>
                            <a:pt x="51934" y="99757"/>
                            <a:pt x="51171" y="99662"/>
                          </a:cubicBezTo>
                          <a:cubicBezTo>
                            <a:pt x="50886" y="96995"/>
                            <a:pt x="51076" y="97566"/>
                            <a:pt x="51457" y="96709"/>
                          </a:cubicBezTo>
                          <a:cubicBezTo>
                            <a:pt x="51457" y="96709"/>
                            <a:pt x="50600" y="95375"/>
                            <a:pt x="50409" y="95375"/>
                          </a:cubicBezTo>
                          <a:cubicBezTo>
                            <a:pt x="51076" y="95375"/>
                            <a:pt x="51553" y="94613"/>
                            <a:pt x="52219" y="93851"/>
                          </a:cubicBezTo>
                          <a:cubicBezTo>
                            <a:pt x="51743" y="92518"/>
                            <a:pt x="51267" y="91375"/>
                            <a:pt x="50695" y="90327"/>
                          </a:cubicBezTo>
                          <a:cubicBezTo>
                            <a:pt x="49743" y="88517"/>
                            <a:pt x="49838" y="85660"/>
                            <a:pt x="49838" y="83088"/>
                          </a:cubicBezTo>
                          <a:cubicBezTo>
                            <a:pt x="49838" y="81755"/>
                            <a:pt x="49838" y="76897"/>
                            <a:pt x="49171" y="76611"/>
                          </a:cubicBezTo>
                          <a:cubicBezTo>
                            <a:pt x="48600" y="76421"/>
                            <a:pt x="48028" y="76611"/>
                            <a:pt x="47457" y="76611"/>
                          </a:cubicBezTo>
                          <a:cubicBezTo>
                            <a:pt x="47362" y="74516"/>
                            <a:pt x="48409" y="75183"/>
                            <a:pt x="48790" y="75087"/>
                          </a:cubicBezTo>
                          <a:cubicBezTo>
                            <a:pt x="48314" y="75087"/>
                            <a:pt x="48886" y="72134"/>
                            <a:pt x="49267" y="72134"/>
                          </a:cubicBezTo>
                          <a:cubicBezTo>
                            <a:pt x="49552" y="72134"/>
                            <a:pt x="50124" y="72230"/>
                            <a:pt x="50029" y="70706"/>
                          </a:cubicBezTo>
                          <a:lnTo>
                            <a:pt x="48219" y="70706"/>
                          </a:lnTo>
                          <a:cubicBezTo>
                            <a:pt x="49267" y="70706"/>
                            <a:pt x="48695" y="62705"/>
                            <a:pt x="48600" y="60514"/>
                          </a:cubicBezTo>
                          <a:cubicBezTo>
                            <a:pt x="48695" y="62038"/>
                            <a:pt x="48124" y="61943"/>
                            <a:pt x="47838" y="61943"/>
                          </a:cubicBezTo>
                          <a:cubicBezTo>
                            <a:pt x="47838" y="58990"/>
                            <a:pt x="49362" y="57656"/>
                            <a:pt x="48409" y="54704"/>
                          </a:cubicBezTo>
                          <a:cubicBezTo>
                            <a:pt x="48219" y="54418"/>
                            <a:pt x="47266" y="51941"/>
                            <a:pt x="47838" y="51465"/>
                          </a:cubicBezTo>
                          <a:cubicBezTo>
                            <a:pt x="48028" y="51275"/>
                            <a:pt x="49076" y="53561"/>
                            <a:pt x="48886" y="51465"/>
                          </a:cubicBezTo>
                          <a:cubicBezTo>
                            <a:pt x="48695" y="49179"/>
                            <a:pt x="48219" y="48417"/>
                            <a:pt x="48219" y="45655"/>
                          </a:cubicBezTo>
                          <a:cubicBezTo>
                            <a:pt x="48314" y="43464"/>
                            <a:pt x="48600" y="41750"/>
                            <a:pt x="48505" y="39464"/>
                          </a:cubicBezTo>
                          <a:cubicBezTo>
                            <a:pt x="48409" y="36892"/>
                            <a:pt x="47457" y="34987"/>
                            <a:pt x="47457" y="38225"/>
                          </a:cubicBezTo>
                          <a:cubicBezTo>
                            <a:pt x="47457" y="36701"/>
                            <a:pt x="47362" y="35177"/>
                            <a:pt x="47457" y="33654"/>
                          </a:cubicBezTo>
                          <a:cubicBezTo>
                            <a:pt x="47552" y="32225"/>
                            <a:pt x="47838" y="31653"/>
                            <a:pt x="48028" y="30510"/>
                          </a:cubicBezTo>
                          <a:cubicBezTo>
                            <a:pt x="48124" y="29748"/>
                            <a:pt x="48028" y="28891"/>
                            <a:pt x="47933" y="28224"/>
                          </a:cubicBezTo>
                          <a:cubicBezTo>
                            <a:pt x="47742" y="26605"/>
                            <a:pt x="47457" y="27081"/>
                            <a:pt x="46980" y="27081"/>
                          </a:cubicBezTo>
                          <a:cubicBezTo>
                            <a:pt x="47266" y="28224"/>
                            <a:pt x="47076" y="28986"/>
                            <a:pt x="46790" y="28034"/>
                          </a:cubicBezTo>
                          <a:cubicBezTo>
                            <a:pt x="46504" y="27272"/>
                            <a:pt x="46314" y="25843"/>
                            <a:pt x="46409" y="24700"/>
                          </a:cubicBezTo>
                          <a:cubicBezTo>
                            <a:pt x="46600" y="22414"/>
                            <a:pt x="47742" y="26510"/>
                            <a:pt x="47742" y="23747"/>
                          </a:cubicBezTo>
                          <a:cubicBezTo>
                            <a:pt x="47742" y="22509"/>
                            <a:pt x="47362" y="16223"/>
                            <a:pt x="46790" y="17842"/>
                          </a:cubicBezTo>
                          <a:cubicBezTo>
                            <a:pt x="46314" y="19175"/>
                            <a:pt x="46218" y="19937"/>
                            <a:pt x="45838" y="18318"/>
                          </a:cubicBezTo>
                          <a:cubicBezTo>
                            <a:pt x="45552" y="17270"/>
                            <a:pt x="45361" y="15651"/>
                            <a:pt x="45647" y="14413"/>
                          </a:cubicBezTo>
                          <a:cubicBezTo>
                            <a:pt x="45933" y="12508"/>
                            <a:pt x="47838" y="15175"/>
                            <a:pt x="47838" y="14508"/>
                          </a:cubicBezTo>
                          <a:cubicBezTo>
                            <a:pt x="47933" y="12984"/>
                            <a:pt x="47266" y="10793"/>
                            <a:pt x="46600" y="9746"/>
                          </a:cubicBezTo>
                          <a:cubicBezTo>
                            <a:pt x="45647" y="8317"/>
                            <a:pt x="45838" y="9650"/>
                            <a:pt x="44980" y="8508"/>
                          </a:cubicBezTo>
                          <a:cubicBezTo>
                            <a:pt x="43171" y="6602"/>
                            <a:pt x="44980" y="6031"/>
                            <a:pt x="42885" y="4507"/>
                          </a:cubicBezTo>
                          <a:cubicBezTo>
                            <a:pt x="40789" y="3173"/>
                            <a:pt x="39742" y="3459"/>
                            <a:pt x="39456" y="3935"/>
                          </a:cubicBezTo>
                          <a:cubicBezTo>
                            <a:pt x="39646" y="3554"/>
                            <a:pt x="40408" y="3269"/>
                            <a:pt x="39742" y="2507"/>
                          </a:cubicBezTo>
                          <a:cubicBezTo>
                            <a:pt x="38980" y="1554"/>
                            <a:pt x="35836" y="-256"/>
                            <a:pt x="33360" y="30"/>
                          </a:cubicBezTo>
                          <a:cubicBezTo>
                            <a:pt x="32598" y="125"/>
                            <a:pt x="34884" y="697"/>
                            <a:pt x="33265" y="887"/>
                          </a:cubicBezTo>
                          <a:cubicBezTo>
                            <a:pt x="31931" y="983"/>
                            <a:pt x="30026" y="1268"/>
                            <a:pt x="28692" y="1649"/>
                          </a:cubicBezTo>
                          <a:cubicBezTo>
                            <a:pt x="27168" y="2030"/>
                            <a:pt x="25740" y="2221"/>
                            <a:pt x="24501" y="3078"/>
                          </a:cubicBezTo>
                          <a:cubicBezTo>
                            <a:pt x="22596" y="4507"/>
                            <a:pt x="23263" y="5174"/>
                            <a:pt x="21549" y="6698"/>
                          </a:cubicBezTo>
                          <a:cubicBezTo>
                            <a:pt x="20692" y="7555"/>
                            <a:pt x="19739" y="7174"/>
                            <a:pt x="19263" y="9079"/>
                          </a:cubicBezTo>
                          <a:cubicBezTo>
                            <a:pt x="18882" y="10984"/>
                            <a:pt x="19834" y="11270"/>
                            <a:pt x="19167" y="13937"/>
                          </a:cubicBezTo>
                          <a:lnTo>
                            <a:pt x="18691" y="13746"/>
                          </a:lnTo>
                          <a:cubicBezTo>
                            <a:pt x="18405" y="14032"/>
                            <a:pt x="18310" y="13746"/>
                            <a:pt x="18501" y="13079"/>
                          </a:cubicBezTo>
                          <a:cubicBezTo>
                            <a:pt x="18405" y="12794"/>
                            <a:pt x="17739" y="17556"/>
                            <a:pt x="17643" y="18128"/>
                          </a:cubicBezTo>
                          <a:cubicBezTo>
                            <a:pt x="17358" y="19652"/>
                            <a:pt x="16786" y="20223"/>
                            <a:pt x="16500" y="21652"/>
                          </a:cubicBezTo>
                          <a:cubicBezTo>
                            <a:pt x="16310" y="23176"/>
                            <a:pt x="16500" y="23366"/>
                            <a:pt x="16024" y="25081"/>
                          </a:cubicBezTo>
                          <a:cubicBezTo>
                            <a:pt x="15548" y="26891"/>
                            <a:pt x="15453" y="27462"/>
                            <a:pt x="14881" y="28891"/>
                          </a:cubicBezTo>
                          <a:cubicBezTo>
                            <a:pt x="14024" y="31177"/>
                            <a:pt x="14691" y="32320"/>
                            <a:pt x="14310" y="34416"/>
                          </a:cubicBezTo>
                          <a:cubicBezTo>
                            <a:pt x="13834" y="36606"/>
                            <a:pt x="12786" y="37178"/>
                            <a:pt x="12309" y="39178"/>
                          </a:cubicBezTo>
                          <a:cubicBezTo>
                            <a:pt x="11929" y="40892"/>
                            <a:pt x="12405" y="41940"/>
                            <a:pt x="12309" y="43464"/>
                          </a:cubicBezTo>
                          <a:cubicBezTo>
                            <a:pt x="12024" y="45750"/>
                            <a:pt x="10881" y="44893"/>
                            <a:pt x="10500" y="44798"/>
                          </a:cubicBezTo>
                          <a:cubicBezTo>
                            <a:pt x="10595" y="46226"/>
                            <a:pt x="10690" y="47560"/>
                            <a:pt x="10976" y="48608"/>
                          </a:cubicBezTo>
                          <a:cubicBezTo>
                            <a:pt x="11643" y="50989"/>
                            <a:pt x="10690" y="50894"/>
                            <a:pt x="10024" y="50703"/>
                          </a:cubicBezTo>
                          <a:cubicBezTo>
                            <a:pt x="10976" y="50894"/>
                            <a:pt x="9262" y="56513"/>
                            <a:pt x="10024" y="56704"/>
                          </a:cubicBezTo>
                          <a:cubicBezTo>
                            <a:pt x="9452" y="57847"/>
                            <a:pt x="8785" y="58990"/>
                            <a:pt x="8404" y="60800"/>
                          </a:cubicBezTo>
                          <a:cubicBezTo>
                            <a:pt x="8880" y="60895"/>
                            <a:pt x="8595" y="61847"/>
                            <a:pt x="8404" y="63371"/>
                          </a:cubicBezTo>
                          <a:cubicBezTo>
                            <a:pt x="8118" y="65467"/>
                            <a:pt x="8595" y="66896"/>
                            <a:pt x="8309" y="68801"/>
                          </a:cubicBezTo>
                          <a:cubicBezTo>
                            <a:pt x="8214" y="69277"/>
                            <a:pt x="5833" y="72706"/>
                            <a:pt x="6404" y="74039"/>
                          </a:cubicBezTo>
                          <a:cubicBezTo>
                            <a:pt x="6595" y="74516"/>
                            <a:pt x="8595" y="72325"/>
                            <a:pt x="7642" y="74897"/>
                          </a:cubicBezTo>
                          <a:cubicBezTo>
                            <a:pt x="7071" y="76421"/>
                            <a:pt x="6690" y="76516"/>
                            <a:pt x="6975" y="78326"/>
                          </a:cubicBezTo>
                          <a:cubicBezTo>
                            <a:pt x="6975" y="78326"/>
                            <a:pt x="7452" y="79659"/>
                            <a:pt x="7357" y="79754"/>
                          </a:cubicBezTo>
                          <a:cubicBezTo>
                            <a:pt x="6785" y="80612"/>
                            <a:pt x="6309" y="77849"/>
                            <a:pt x="5928" y="78707"/>
                          </a:cubicBezTo>
                          <a:cubicBezTo>
                            <a:pt x="5833" y="78992"/>
                            <a:pt x="6023" y="80231"/>
                            <a:pt x="6023" y="80326"/>
                          </a:cubicBezTo>
                          <a:cubicBezTo>
                            <a:pt x="6118" y="81374"/>
                            <a:pt x="6023" y="81850"/>
                            <a:pt x="5833" y="83183"/>
                          </a:cubicBezTo>
                          <a:cubicBezTo>
                            <a:pt x="5928" y="82041"/>
                            <a:pt x="5547" y="82517"/>
                            <a:pt x="5356" y="82517"/>
                          </a:cubicBezTo>
                          <a:cubicBezTo>
                            <a:pt x="5737" y="82612"/>
                            <a:pt x="5166" y="84422"/>
                            <a:pt x="5166" y="85469"/>
                          </a:cubicBezTo>
                          <a:cubicBezTo>
                            <a:pt x="5261" y="85469"/>
                            <a:pt x="5451" y="85469"/>
                            <a:pt x="5451" y="85850"/>
                          </a:cubicBezTo>
                          <a:cubicBezTo>
                            <a:pt x="5451" y="87374"/>
                            <a:pt x="5166" y="89756"/>
                            <a:pt x="4690" y="89851"/>
                          </a:cubicBezTo>
                          <a:cubicBezTo>
                            <a:pt x="4023" y="89851"/>
                            <a:pt x="3451" y="94042"/>
                            <a:pt x="4023" y="94137"/>
                          </a:cubicBezTo>
                          <a:cubicBezTo>
                            <a:pt x="4023" y="95375"/>
                            <a:pt x="3261" y="98423"/>
                            <a:pt x="3928" y="98519"/>
                          </a:cubicBezTo>
                          <a:cubicBezTo>
                            <a:pt x="2975" y="101662"/>
                            <a:pt x="1070" y="108806"/>
                            <a:pt x="2308" y="111568"/>
                          </a:cubicBezTo>
                          <a:cubicBezTo>
                            <a:pt x="-359" y="110901"/>
                            <a:pt x="2880" y="116426"/>
                            <a:pt x="2308" y="117854"/>
                          </a:cubicBezTo>
                          <a:cubicBezTo>
                            <a:pt x="1832" y="119188"/>
                            <a:pt x="784" y="119759"/>
                            <a:pt x="1165" y="122426"/>
                          </a:cubicBezTo>
                          <a:cubicBezTo>
                            <a:pt x="1261" y="123093"/>
                            <a:pt x="2594" y="126427"/>
                            <a:pt x="2689" y="126237"/>
                          </a:cubicBezTo>
                          <a:cubicBezTo>
                            <a:pt x="2118" y="127379"/>
                            <a:pt x="1546" y="125570"/>
                            <a:pt x="1546" y="129380"/>
                          </a:cubicBezTo>
                          <a:cubicBezTo>
                            <a:pt x="1546" y="131570"/>
                            <a:pt x="2404" y="129666"/>
                            <a:pt x="2308" y="132142"/>
                          </a:cubicBezTo>
                          <a:cubicBezTo>
                            <a:pt x="1927" y="132142"/>
                            <a:pt x="975" y="131380"/>
                            <a:pt x="689" y="132618"/>
                          </a:cubicBezTo>
                          <a:cubicBezTo>
                            <a:pt x="403" y="133571"/>
                            <a:pt x="499" y="136428"/>
                            <a:pt x="879" y="136428"/>
                          </a:cubicBezTo>
                          <a:cubicBezTo>
                            <a:pt x="1261" y="136428"/>
                            <a:pt x="1165" y="141191"/>
                            <a:pt x="1165" y="141953"/>
                          </a:cubicBezTo>
                          <a:cubicBezTo>
                            <a:pt x="1070" y="143381"/>
                            <a:pt x="1356" y="147477"/>
                            <a:pt x="784" y="148144"/>
                          </a:cubicBezTo>
                          <a:cubicBezTo>
                            <a:pt x="117" y="149001"/>
                            <a:pt x="-263" y="150811"/>
                            <a:pt x="213" y="153573"/>
                          </a:cubicBezTo>
                          <a:cubicBezTo>
                            <a:pt x="403" y="154907"/>
                            <a:pt x="975" y="154907"/>
                            <a:pt x="1070" y="156716"/>
                          </a:cubicBezTo>
                          <a:cubicBezTo>
                            <a:pt x="1165" y="158336"/>
                            <a:pt x="975" y="160050"/>
                            <a:pt x="879" y="161479"/>
                          </a:cubicBezTo>
                          <a:cubicBezTo>
                            <a:pt x="784" y="161860"/>
                            <a:pt x="689" y="168242"/>
                            <a:pt x="975" y="167861"/>
                          </a:cubicBezTo>
                          <a:cubicBezTo>
                            <a:pt x="1927" y="166146"/>
                            <a:pt x="1642" y="172147"/>
                            <a:pt x="1737" y="174242"/>
                          </a:cubicBezTo>
                          <a:cubicBezTo>
                            <a:pt x="1832" y="175862"/>
                            <a:pt x="1927" y="177481"/>
                            <a:pt x="2118" y="179005"/>
                          </a:cubicBezTo>
                          <a:cubicBezTo>
                            <a:pt x="2308" y="180624"/>
                            <a:pt x="2308" y="180243"/>
                            <a:pt x="2499" y="179958"/>
                          </a:cubicBezTo>
                          <a:cubicBezTo>
                            <a:pt x="2689" y="179672"/>
                            <a:pt x="2594" y="182625"/>
                            <a:pt x="2689" y="182815"/>
                          </a:cubicBezTo>
                          <a:cubicBezTo>
                            <a:pt x="2784" y="183863"/>
                            <a:pt x="2880" y="185006"/>
                            <a:pt x="3070" y="185958"/>
                          </a:cubicBezTo>
                          <a:cubicBezTo>
                            <a:pt x="3356" y="187101"/>
                            <a:pt x="4404" y="190530"/>
                            <a:pt x="3832" y="190721"/>
                          </a:cubicBezTo>
                          <a:cubicBezTo>
                            <a:pt x="3166" y="190911"/>
                            <a:pt x="3546" y="193864"/>
                            <a:pt x="3928" y="195674"/>
                          </a:cubicBezTo>
                          <a:cubicBezTo>
                            <a:pt x="4404" y="197579"/>
                            <a:pt x="4690" y="195483"/>
                            <a:pt x="5071" y="197960"/>
                          </a:cubicBezTo>
                          <a:cubicBezTo>
                            <a:pt x="4594" y="197960"/>
                            <a:pt x="4213" y="197579"/>
                            <a:pt x="4404" y="199484"/>
                          </a:cubicBezTo>
                          <a:cubicBezTo>
                            <a:pt x="4404" y="203008"/>
                            <a:pt x="5451" y="197483"/>
                            <a:pt x="5356" y="195769"/>
                          </a:cubicBezTo>
                          <a:close/>
                          <a:moveTo>
                            <a:pt x="38408" y="290066"/>
                          </a:moveTo>
                          <a:cubicBezTo>
                            <a:pt x="37741" y="288257"/>
                            <a:pt x="36979" y="287495"/>
                            <a:pt x="36313" y="287876"/>
                          </a:cubicBezTo>
                          <a:lnTo>
                            <a:pt x="37170" y="289114"/>
                          </a:lnTo>
                          <a:lnTo>
                            <a:pt x="38408" y="290066"/>
                          </a:lnTo>
                          <a:close/>
                          <a:moveTo>
                            <a:pt x="60982" y="311688"/>
                          </a:moveTo>
                          <a:cubicBezTo>
                            <a:pt x="59649" y="310164"/>
                            <a:pt x="58030" y="308545"/>
                            <a:pt x="56505" y="307116"/>
                          </a:cubicBezTo>
                          <a:cubicBezTo>
                            <a:pt x="54791" y="305497"/>
                            <a:pt x="54220" y="305021"/>
                            <a:pt x="53076" y="304544"/>
                          </a:cubicBezTo>
                          <a:cubicBezTo>
                            <a:pt x="51743" y="303973"/>
                            <a:pt x="50314" y="301401"/>
                            <a:pt x="49552" y="302068"/>
                          </a:cubicBezTo>
                          <a:cubicBezTo>
                            <a:pt x="50314" y="301496"/>
                            <a:pt x="46218" y="297210"/>
                            <a:pt x="45171" y="295019"/>
                          </a:cubicBezTo>
                          <a:cubicBezTo>
                            <a:pt x="44695" y="294258"/>
                            <a:pt x="43742" y="292733"/>
                            <a:pt x="43456" y="292067"/>
                          </a:cubicBezTo>
                          <a:cubicBezTo>
                            <a:pt x="43837" y="291781"/>
                            <a:pt x="43266" y="290447"/>
                            <a:pt x="42409" y="289209"/>
                          </a:cubicBezTo>
                          <a:lnTo>
                            <a:pt x="41742" y="289685"/>
                          </a:lnTo>
                          <a:cubicBezTo>
                            <a:pt x="40408" y="287876"/>
                            <a:pt x="40789" y="287304"/>
                            <a:pt x="39361" y="285590"/>
                          </a:cubicBezTo>
                          <a:cubicBezTo>
                            <a:pt x="38122" y="284161"/>
                            <a:pt x="36598" y="282542"/>
                            <a:pt x="35550" y="281970"/>
                          </a:cubicBezTo>
                          <a:cubicBezTo>
                            <a:pt x="35074" y="281684"/>
                            <a:pt x="35265" y="282161"/>
                            <a:pt x="34788" y="281304"/>
                          </a:cubicBezTo>
                          <a:cubicBezTo>
                            <a:pt x="34312" y="280351"/>
                            <a:pt x="33836" y="279398"/>
                            <a:pt x="33550" y="278541"/>
                          </a:cubicBezTo>
                          <a:cubicBezTo>
                            <a:pt x="32979" y="276827"/>
                            <a:pt x="32312" y="274731"/>
                            <a:pt x="31074" y="273207"/>
                          </a:cubicBezTo>
                          <a:cubicBezTo>
                            <a:pt x="29836" y="271779"/>
                            <a:pt x="28216" y="269302"/>
                            <a:pt x="27264" y="267302"/>
                          </a:cubicBezTo>
                          <a:cubicBezTo>
                            <a:pt x="26883" y="266349"/>
                            <a:pt x="27264" y="265111"/>
                            <a:pt x="26407" y="264254"/>
                          </a:cubicBezTo>
                          <a:cubicBezTo>
                            <a:pt x="24883" y="262158"/>
                            <a:pt x="25835" y="266540"/>
                            <a:pt x="24311" y="262730"/>
                          </a:cubicBezTo>
                          <a:cubicBezTo>
                            <a:pt x="22978" y="259396"/>
                            <a:pt x="26311" y="263301"/>
                            <a:pt x="24692" y="259396"/>
                          </a:cubicBezTo>
                          <a:cubicBezTo>
                            <a:pt x="23835" y="257300"/>
                            <a:pt x="23835" y="259110"/>
                            <a:pt x="23168" y="257872"/>
                          </a:cubicBezTo>
                          <a:cubicBezTo>
                            <a:pt x="22025" y="255776"/>
                            <a:pt x="20977" y="252633"/>
                            <a:pt x="20120" y="250442"/>
                          </a:cubicBezTo>
                          <a:cubicBezTo>
                            <a:pt x="18025" y="245585"/>
                            <a:pt x="17072" y="239012"/>
                            <a:pt x="15167" y="233964"/>
                          </a:cubicBezTo>
                          <a:cubicBezTo>
                            <a:pt x="14596" y="232345"/>
                            <a:pt x="14119" y="232250"/>
                            <a:pt x="13548" y="231107"/>
                          </a:cubicBezTo>
                          <a:cubicBezTo>
                            <a:pt x="12119" y="228630"/>
                            <a:pt x="13453" y="230059"/>
                            <a:pt x="13453" y="229297"/>
                          </a:cubicBezTo>
                          <a:cubicBezTo>
                            <a:pt x="13357" y="228249"/>
                            <a:pt x="12024" y="224820"/>
                            <a:pt x="11643" y="223963"/>
                          </a:cubicBezTo>
                          <a:cubicBezTo>
                            <a:pt x="10404" y="222534"/>
                            <a:pt x="10786" y="222344"/>
                            <a:pt x="11167" y="221105"/>
                          </a:cubicBezTo>
                          <a:cubicBezTo>
                            <a:pt x="11262" y="220915"/>
                            <a:pt x="9166" y="219105"/>
                            <a:pt x="9262" y="219772"/>
                          </a:cubicBezTo>
                          <a:cubicBezTo>
                            <a:pt x="9071" y="218724"/>
                            <a:pt x="9833" y="218438"/>
                            <a:pt x="10024" y="218153"/>
                          </a:cubicBezTo>
                          <a:cubicBezTo>
                            <a:pt x="10309" y="217391"/>
                            <a:pt x="9452" y="215105"/>
                            <a:pt x="9071" y="214152"/>
                          </a:cubicBezTo>
                          <a:cubicBezTo>
                            <a:pt x="8785" y="213009"/>
                            <a:pt x="6785" y="207008"/>
                            <a:pt x="8023" y="208151"/>
                          </a:cubicBezTo>
                          <a:cubicBezTo>
                            <a:pt x="9357" y="209485"/>
                            <a:pt x="6975" y="203770"/>
                            <a:pt x="6880" y="202437"/>
                          </a:cubicBezTo>
                          <a:cubicBezTo>
                            <a:pt x="6213" y="199198"/>
                            <a:pt x="8595" y="199579"/>
                            <a:pt x="7357" y="196817"/>
                          </a:cubicBezTo>
                          <a:cubicBezTo>
                            <a:pt x="6499" y="196912"/>
                            <a:pt x="5833" y="201579"/>
                            <a:pt x="5547" y="203579"/>
                          </a:cubicBezTo>
                          <a:cubicBezTo>
                            <a:pt x="5547" y="203770"/>
                            <a:pt x="4975" y="207389"/>
                            <a:pt x="5451" y="207294"/>
                          </a:cubicBezTo>
                          <a:cubicBezTo>
                            <a:pt x="6023" y="208342"/>
                            <a:pt x="6213" y="208913"/>
                            <a:pt x="6309" y="210342"/>
                          </a:cubicBezTo>
                          <a:cubicBezTo>
                            <a:pt x="6404" y="212152"/>
                            <a:pt x="6499" y="214724"/>
                            <a:pt x="7261" y="216629"/>
                          </a:cubicBezTo>
                          <a:cubicBezTo>
                            <a:pt x="7928" y="218343"/>
                            <a:pt x="8309" y="218343"/>
                            <a:pt x="8214" y="220248"/>
                          </a:cubicBezTo>
                          <a:cubicBezTo>
                            <a:pt x="8785" y="222915"/>
                            <a:pt x="10881" y="227201"/>
                            <a:pt x="9642" y="227487"/>
                          </a:cubicBezTo>
                          <a:cubicBezTo>
                            <a:pt x="10690" y="227297"/>
                            <a:pt x="11547" y="232821"/>
                            <a:pt x="12309" y="234631"/>
                          </a:cubicBezTo>
                          <a:cubicBezTo>
                            <a:pt x="13071" y="236726"/>
                            <a:pt x="12976" y="234821"/>
                            <a:pt x="13738" y="236250"/>
                          </a:cubicBezTo>
                          <a:cubicBezTo>
                            <a:pt x="14405" y="237393"/>
                            <a:pt x="13929" y="238631"/>
                            <a:pt x="13643" y="238631"/>
                          </a:cubicBezTo>
                          <a:cubicBezTo>
                            <a:pt x="12405" y="238917"/>
                            <a:pt x="14405" y="241870"/>
                            <a:pt x="15167" y="244061"/>
                          </a:cubicBezTo>
                          <a:cubicBezTo>
                            <a:pt x="15262" y="245108"/>
                            <a:pt x="18025" y="252347"/>
                            <a:pt x="17643" y="251871"/>
                          </a:cubicBezTo>
                          <a:cubicBezTo>
                            <a:pt x="18025" y="252443"/>
                            <a:pt x="17072" y="250538"/>
                            <a:pt x="17929" y="251490"/>
                          </a:cubicBezTo>
                          <a:cubicBezTo>
                            <a:pt x="18310" y="251966"/>
                            <a:pt x="18787" y="253205"/>
                            <a:pt x="19167" y="253871"/>
                          </a:cubicBezTo>
                          <a:cubicBezTo>
                            <a:pt x="19644" y="255014"/>
                            <a:pt x="20501" y="256919"/>
                            <a:pt x="20596" y="257872"/>
                          </a:cubicBezTo>
                          <a:cubicBezTo>
                            <a:pt x="20692" y="258729"/>
                            <a:pt x="20311" y="258729"/>
                            <a:pt x="21263" y="260444"/>
                          </a:cubicBezTo>
                          <a:cubicBezTo>
                            <a:pt x="21930" y="261682"/>
                            <a:pt x="22501" y="261587"/>
                            <a:pt x="23073" y="262444"/>
                          </a:cubicBezTo>
                          <a:cubicBezTo>
                            <a:pt x="23930" y="264063"/>
                            <a:pt x="24501" y="266730"/>
                            <a:pt x="25168" y="268159"/>
                          </a:cubicBezTo>
                          <a:cubicBezTo>
                            <a:pt x="25835" y="269873"/>
                            <a:pt x="26788" y="271683"/>
                            <a:pt x="27740" y="273398"/>
                          </a:cubicBezTo>
                          <a:cubicBezTo>
                            <a:pt x="28692" y="275112"/>
                            <a:pt x="29836" y="276827"/>
                            <a:pt x="30883" y="278255"/>
                          </a:cubicBezTo>
                          <a:cubicBezTo>
                            <a:pt x="31455" y="278922"/>
                            <a:pt x="32788" y="280065"/>
                            <a:pt x="33265" y="280922"/>
                          </a:cubicBezTo>
                          <a:cubicBezTo>
                            <a:pt x="33169" y="280732"/>
                            <a:pt x="32121" y="280351"/>
                            <a:pt x="32026" y="280637"/>
                          </a:cubicBezTo>
                          <a:cubicBezTo>
                            <a:pt x="32026" y="281208"/>
                            <a:pt x="33836" y="284256"/>
                            <a:pt x="34503" y="284828"/>
                          </a:cubicBezTo>
                          <a:cubicBezTo>
                            <a:pt x="35455" y="285875"/>
                            <a:pt x="35360" y="285018"/>
                            <a:pt x="36408" y="286447"/>
                          </a:cubicBezTo>
                          <a:cubicBezTo>
                            <a:pt x="37265" y="287495"/>
                            <a:pt x="38027" y="288733"/>
                            <a:pt x="38694" y="289876"/>
                          </a:cubicBezTo>
                          <a:cubicBezTo>
                            <a:pt x="40599" y="293114"/>
                            <a:pt x="40027" y="293496"/>
                            <a:pt x="42790" y="296448"/>
                          </a:cubicBezTo>
                          <a:cubicBezTo>
                            <a:pt x="44218" y="297496"/>
                            <a:pt x="44980" y="299020"/>
                            <a:pt x="46504" y="300544"/>
                          </a:cubicBezTo>
                          <a:cubicBezTo>
                            <a:pt x="47171" y="301211"/>
                            <a:pt x="48124" y="301020"/>
                            <a:pt x="49457" y="302449"/>
                          </a:cubicBezTo>
                          <a:cubicBezTo>
                            <a:pt x="49362" y="302735"/>
                            <a:pt x="47647" y="302354"/>
                            <a:pt x="49362" y="303783"/>
                          </a:cubicBezTo>
                          <a:cubicBezTo>
                            <a:pt x="50505" y="304735"/>
                            <a:pt x="51553" y="305021"/>
                            <a:pt x="52505" y="305687"/>
                          </a:cubicBezTo>
                          <a:cubicBezTo>
                            <a:pt x="50029" y="304163"/>
                            <a:pt x="54696" y="308545"/>
                            <a:pt x="55458" y="309497"/>
                          </a:cubicBezTo>
                          <a:cubicBezTo>
                            <a:pt x="56791" y="311117"/>
                            <a:pt x="54982" y="310069"/>
                            <a:pt x="56696" y="311879"/>
                          </a:cubicBezTo>
                          <a:cubicBezTo>
                            <a:pt x="58315" y="313593"/>
                            <a:pt x="59934" y="312260"/>
                            <a:pt x="57839" y="310069"/>
                          </a:cubicBezTo>
                          <a:lnTo>
                            <a:pt x="59268" y="311593"/>
                          </a:lnTo>
                          <a:cubicBezTo>
                            <a:pt x="60506" y="312641"/>
                            <a:pt x="62887" y="313879"/>
                            <a:pt x="60982" y="311688"/>
                          </a:cubicBezTo>
                          <a:close/>
                          <a:moveTo>
                            <a:pt x="160423" y="376649"/>
                          </a:moveTo>
                          <a:cubicBezTo>
                            <a:pt x="158994" y="375315"/>
                            <a:pt x="158042" y="374934"/>
                            <a:pt x="157661" y="375696"/>
                          </a:cubicBezTo>
                          <a:lnTo>
                            <a:pt x="158994" y="376363"/>
                          </a:lnTo>
                          <a:lnTo>
                            <a:pt x="160423" y="376649"/>
                          </a:lnTo>
                          <a:close/>
                          <a:moveTo>
                            <a:pt x="311014" y="468089"/>
                          </a:moveTo>
                          <a:cubicBezTo>
                            <a:pt x="309775" y="465041"/>
                            <a:pt x="308347" y="465422"/>
                            <a:pt x="309775" y="467136"/>
                          </a:cubicBezTo>
                          <a:lnTo>
                            <a:pt x="311014" y="468089"/>
                          </a:lnTo>
                          <a:close/>
                          <a:moveTo>
                            <a:pt x="75270" y="325976"/>
                          </a:moveTo>
                          <a:cubicBezTo>
                            <a:pt x="73555" y="324547"/>
                            <a:pt x="74413" y="324166"/>
                            <a:pt x="75841" y="325404"/>
                          </a:cubicBezTo>
                          <a:cubicBezTo>
                            <a:pt x="76413" y="326166"/>
                            <a:pt x="77175" y="327404"/>
                            <a:pt x="75270" y="325976"/>
                          </a:cubicBezTo>
                          <a:close/>
                          <a:moveTo>
                            <a:pt x="120133" y="355979"/>
                          </a:moveTo>
                          <a:cubicBezTo>
                            <a:pt x="119847" y="356360"/>
                            <a:pt x="118323" y="355789"/>
                            <a:pt x="117370" y="354837"/>
                          </a:cubicBezTo>
                          <a:cubicBezTo>
                            <a:pt x="116132" y="353503"/>
                            <a:pt x="116513" y="352265"/>
                            <a:pt x="119275" y="354551"/>
                          </a:cubicBezTo>
                          <a:cubicBezTo>
                            <a:pt x="119942" y="355122"/>
                            <a:pt x="120323" y="355694"/>
                            <a:pt x="120133" y="355979"/>
                          </a:cubicBezTo>
                          <a:close/>
                          <a:moveTo>
                            <a:pt x="196618" y="395413"/>
                          </a:moveTo>
                          <a:lnTo>
                            <a:pt x="197190" y="394270"/>
                          </a:lnTo>
                          <a:cubicBezTo>
                            <a:pt x="198047" y="395127"/>
                            <a:pt x="199000" y="396556"/>
                            <a:pt x="196618" y="395413"/>
                          </a:cubicBezTo>
                          <a:close/>
                          <a:moveTo>
                            <a:pt x="237385" y="414749"/>
                          </a:moveTo>
                          <a:cubicBezTo>
                            <a:pt x="235480" y="413796"/>
                            <a:pt x="236147" y="413225"/>
                            <a:pt x="237766" y="413987"/>
                          </a:cubicBezTo>
                          <a:cubicBezTo>
                            <a:pt x="238528" y="414654"/>
                            <a:pt x="239576" y="415701"/>
                            <a:pt x="237385" y="414749"/>
                          </a:cubicBezTo>
                          <a:close/>
                          <a:moveTo>
                            <a:pt x="253864" y="423893"/>
                          </a:moveTo>
                          <a:cubicBezTo>
                            <a:pt x="251959" y="422845"/>
                            <a:pt x="252720" y="422273"/>
                            <a:pt x="254340" y="423226"/>
                          </a:cubicBezTo>
                          <a:cubicBezTo>
                            <a:pt x="257292" y="424845"/>
                            <a:pt x="257007" y="425607"/>
                            <a:pt x="253864" y="423893"/>
                          </a:cubicBezTo>
                          <a:close/>
                          <a:moveTo>
                            <a:pt x="343684" y="669733"/>
                          </a:moveTo>
                          <a:cubicBezTo>
                            <a:pt x="346161" y="670019"/>
                            <a:pt x="346827" y="666971"/>
                            <a:pt x="344160" y="666494"/>
                          </a:cubicBezTo>
                          <a:cubicBezTo>
                            <a:pt x="343113" y="666494"/>
                            <a:pt x="339874" y="664875"/>
                            <a:pt x="339398" y="664685"/>
                          </a:cubicBezTo>
                          <a:cubicBezTo>
                            <a:pt x="338255" y="664589"/>
                            <a:pt x="337588" y="665161"/>
                            <a:pt x="335874" y="662208"/>
                          </a:cubicBezTo>
                          <a:cubicBezTo>
                            <a:pt x="334350" y="659732"/>
                            <a:pt x="333778" y="656588"/>
                            <a:pt x="334064" y="653636"/>
                          </a:cubicBezTo>
                          <a:cubicBezTo>
                            <a:pt x="334159" y="651731"/>
                            <a:pt x="333397" y="650112"/>
                            <a:pt x="333683" y="648683"/>
                          </a:cubicBezTo>
                          <a:cubicBezTo>
                            <a:pt x="334159" y="646206"/>
                            <a:pt x="335398" y="646206"/>
                            <a:pt x="335874" y="643254"/>
                          </a:cubicBezTo>
                          <a:cubicBezTo>
                            <a:pt x="336159" y="641539"/>
                            <a:pt x="335112" y="642682"/>
                            <a:pt x="334921" y="642587"/>
                          </a:cubicBezTo>
                          <a:cubicBezTo>
                            <a:pt x="335017" y="641063"/>
                            <a:pt x="336255" y="640491"/>
                            <a:pt x="336064" y="638967"/>
                          </a:cubicBezTo>
                          <a:cubicBezTo>
                            <a:pt x="335969" y="638491"/>
                            <a:pt x="333969" y="637824"/>
                            <a:pt x="334826" y="635443"/>
                          </a:cubicBezTo>
                          <a:cubicBezTo>
                            <a:pt x="335207" y="634395"/>
                            <a:pt x="335683" y="635634"/>
                            <a:pt x="336064" y="633538"/>
                          </a:cubicBezTo>
                          <a:cubicBezTo>
                            <a:pt x="336255" y="632681"/>
                            <a:pt x="336350" y="631157"/>
                            <a:pt x="336350" y="630300"/>
                          </a:cubicBezTo>
                          <a:cubicBezTo>
                            <a:pt x="336255" y="627918"/>
                            <a:pt x="335112" y="630871"/>
                            <a:pt x="335398" y="626585"/>
                          </a:cubicBezTo>
                          <a:cubicBezTo>
                            <a:pt x="335874" y="626775"/>
                            <a:pt x="336350" y="626394"/>
                            <a:pt x="336731" y="625251"/>
                          </a:cubicBezTo>
                          <a:cubicBezTo>
                            <a:pt x="337112" y="623632"/>
                            <a:pt x="337588" y="620965"/>
                            <a:pt x="336731" y="620870"/>
                          </a:cubicBezTo>
                          <a:cubicBezTo>
                            <a:pt x="337874" y="620965"/>
                            <a:pt x="337684" y="618679"/>
                            <a:pt x="337207" y="616488"/>
                          </a:cubicBezTo>
                          <a:cubicBezTo>
                            <a:pt x="338065" y="616584"/>
                            <a:pt x="337684" y="606773"/>
                            <a:pt x="337684" y="605630"/>
                          </a:cubicBezTo>
                          <a:cubicBezTo>
                            <a:pt x="337493" y="610106"/>
                            <a:pt x="336445" y="609440"/>
                            <a:pt x="337017" y="605058"/>
                          </a:cubicBezTo>
                          <a:cubicBezTo>
                            <a:pt x="337302" y="602105"/>
                            <a:pt x="337493" y="599058"/>
                            <a:pt x="337493" y="596009"/>
                          </a:cubicBezTo>
                          <a:cubicBezTo>
                            <a:pt x="336541" y="595914"/>
                            <a:pt x="336350" y="603725"/>
                            <a:pt x="335969" y="606106"/>
                          </a:cubicBezTo>
                          <a:lnTo>
                            <a:pt x="336159" y="599058"/>
                          </a:lnTo>
                          <a:cubicBezTo>
                            <a:pt x="336255" y="597534"/>
                            <a:pt x="336350" y="595057"/>
                            <a:pt x="336826" y="594295"/>
                          </a:cubicBezTo>
                          <a:cubicBezTo>
                            <a:pt x="337302" y="593628"/>
                            <a:pt x="337493" y="595343"/>
                            <a:pt x="337874" y="593342"/>
                          </a:cubicBezTo>
                          <a:cubicBezTo>
                            <a:pt x="338445" y="589342"/>
                            <a:pt x="337398" y="588199"/>
                            <a:pt x="337302" y="584579"/>
                          </a:cubicBezTo>
                          <a:cubicBezTo>
                            <a:pt x="337207" y="581341"/>
                            <a:pt x="337684" y="579150"/>
                            <a:pt x="338255" y="577055"/>
                          </a:cubicBezTo>
                          <a:cubicBezTo>
                            <a:pt x="337684" y="577055"/>
                            <a:pt x="336922" y="574578"/>
                            <a:pt x="336636" y="573054"/>
                          </a:cubicBezTo>
                          <a:cubicBezTo>
                            <a:pt x="336255" y="570673"/>
                            <a:pt x="337112" y="571816"/>
                            <a:pt x="337112" y="571054"/>
                          </a:cubicBezTo>
                          <a:cubicBezTo>
                            <a:pt x="337017" y="569435"/>
                            <a:pt x="336445" y="569816"/>
                            <a:pt x="336159" y="569816"/>
                          </a:cubicBezTo>
                          <a:cubicBezTo>
                            <a:pt x="336445" y="569816"/>
                            <a:pt x="337398" y="570959"/>
                            <a:pt x="337493" y="570006"/>
                          </a:cubicBezTo>
                          <a:cubicBezTo>
                            <a:pt x="337684" y="568577"/>
                            <a:pt x="337398" y="565529"/>
                            <a:pt x="337302" y="564005"/>
                          </a:cubicBezTo>
                          <a:cubicBezTo>
                            <a:pt x="337207" y="562291"/>
                            <a:pt x="336826" y="559338"/>
                            <a:pt x="336350" y="558291"/>
                          </a:cubicBezTo>
                          <a:cubicBezTo>
                            <a:pt x="336064" y="557624"/>
                            <a:pt x="335874" y="557529"/>
                            <a:pt x="335778" y="556004"/>
                          </a:cubicBezTo>
                          <a:cubicBezTo>
                            <a:pt x="335778" y="555147"/>
                            <a:pt x="335874" y="554290"/>
                            <a:pt x="336064" y="553909"/>
                          </a:cubicBezTo>
                          <a:cubicBezTo>
                            <a:pt x="336350" y="553528"/>
                            <a:pt x="336255" y="553147"/>
                            <a:pt x="336159" y="551909"/>
                          </a:cubicBezTo>
                          <a:cubicBezTo>
                            <a:pt x="336064" y="550194"/>
                            <a:pt x="335493" y="548670"/>
                            <a:pt x="335207" y="546860"/>
                          </a:cubicBezTo>
                          <a:cubicBezTo>
                            <a:pt x="334921" y="545146"/>
                            <a:pt x="334731" y="543241"/>
                            <a:pt x="334635" y="541431"/>
                          </a:cubicBezTo>
                          <a:cubicBezTo>
                            <a:pt x="334540" y="540288"/>
                            <a:pt x="334921" y="538669"/>
                            <a:pt x="334826" y="537907"/>
                          </a:cubicBezTo>
                          <a:cubicBezTo>
                            <a:pt x="334826" y="537431"/>
                            <a:pt x="334540" y="538097"/>
                            <a:pt x="334445" y="537621"/>
                          </a:cubicBezTo>
                          <a:lnTo>
                            <a:pt x="334255" y="536097"/>
                          </a:lnTo>
                          <a:lnTo>
                            <a:pt x="333492" y="529049"/>
                          </a:lnTo>
                          <a:cubicBezTo>
                            <a:pt x="333207" y="526667"/>
                            <a:pt x="332826" y="521714"/>
                            <a:pt x="331778" y="521810"/>
                          </a:cubicBezTo>
                          <a:cubicBezTo>
                            <a:pt x="332445" y="521714"/>
                            <a:pt x="331683" y="516857"/>
                            <a:pt x="331302" y="514952"/>
                          </a:cubicBezTo>
                          <a:cubicBezTo>
                            <a:pt x="330730" y="512285"/>
                            <a:pt x="330349" y="511999"/>
                            <a:pt x="329683" y="509522"/>
                          </a:cubicBezTo>
                          <a:cubicBezTo>
                            <a:pt x="329397" y="508475"/>
                            <a:pt x="330159" y="509141"/>
                            <a:pt x="330064" y="507998"/>
                          </a:cubicBezTo>
                          <a:cubicBezTo>
                            <a:pt x="329968" y="506951"/>
                            <a:pt x="329587" y="505712"/>
                            <a:pt x="329206" y="504665"/>
                          </a:cubicBezTo>
                          <a:cubicBezTo>
                            <a:pt x="328825" y="503331"/>
                            <a:pt x="328254" y="501807"/>
                            <a:pt x="327777" y="500759"/>
                          </a:cubicBezTo>
                          <a:cubicBezTo>
                            <a:pt x="327397" y="500093"/>
                            <a:pt x="327206" y="500569"/>
                            <a:pt x="326920" y="500569"/>
                          </a:cubicBezTo>
                          <a:cubicBezTo>
                            <a:pt x="327968" y="500283"/>
                            <a:pt x="326063" y="497330"/>
                            <a:pt x="325492" y="495806"/>
                          </a:cubicBezTo>
                          <a:cubicBezTo>
                            <a:pt x="324825" y="493901"/>
                            <a:pt x="327206" y="495616"/>
                            <a:pt x="325968" y="493044"/>
                          </a:cubicBezTo>
                          <a:cubicBezTo>
                            <a:pt x="324444" y="489901"/>
                            <a:pt x="323777" y="491711"/>
                            <a:pt x="322729" y="490854"/>
                          </a:cubicBezTo>
                          <a:cubicBezTo>
                            <a:pt x="321967" y="490091"/>
                            <a:pt x="322063" y="486758"/>
                            <a:pt x="322158" y="486948"/>
                          </a:cubicBezTo>
                          <a:cubicBezTo>
                            <a:pt x="321586" y="486567"/>
                            <a:pt x="321682" y="487139"/>
                            <a:pt x="320729" y="485519"/>
                          </a:cubicBezTo>
                          <a:cubicBezTo>
                            <a:pt x="320539" y="485138"/>
                            <a:pt x="319872" y="483805"/>
                            <a:pt x="319586" y="483424"/>
                          </a:cubicBezTo>
                          <a:cubicBezTo>
                            <a:pt x="319205" y="483043"/>
                            <a:pt x="319205" y="483614"/>
                            <a:pt x="318824" y="483329"/>
                          </a:cubicBezTo>
                          <a:cubicBezTo>
                            <a:pt x="318348" y="482948"/>
                            <a:pt x="317776" y="481709"/>
                            <a:pt x="317491" y="481043"/>
                          </a:cubicBezTo>
                          <a:cubicBezTo>
                            <a:pt x="318062" y="480947"/>
                            <a:pt x="318157" y="480471"/>
                            <a:pt x="317109" y="478757"/>
                          </a:cubicBezTo>
                          <a:cubicBezTo>
                            <a:pt x="315395" y="476566"/>
                            <a:pt x="314919" y="476280"/>
                            <a:pt x="315490" y="475518"/>
                          </a:cubicBezTo>
                          <a:cubicBezTo>
                            <a:pt x="315681" y="475233"/>
                            <a:pt x="313681" y="472184"/>
                            <a:pt x="313204" y="471899"/>
                          </a:cubicBezTo>
                          <a:cubicBezTo>
                            <a:pt x="312633" y="471613"/>
                            <a:pt x="313204" y="472661"/>
                            <a:pt x="312157" y="471327"/>
                          </a:cubicBezTo>
                          <a:cubicBezTo>
                            <a:pt x="311014" y="469803"/>
                            <a:pt x="309870" y="468184"/>
                            <a:pt x="308727" y="466660"/>
                          </a:cubicBezTo>
                          <a:cubicBezTo>
                            <a:pt x="307584" y="465041"/>
                            <a:pt x="307775" y="464564"/>
                            <a:pt x="306918" y="463136"/>
                          </a:cubicBezTo>
                          <a:cubicBezTo>
                            <a:pt x="306156" y="461802"/>
                            <a:pt x="304632" y="459802"/>
                            <a:pt x="303393" y="459135"/>
                          </a:cubicBezTo>
                          <a:cubicBezTo>
                            <a:pt x="301774" y="458183"/>
                            <a:pt x="299584" y="454563"/>
                            <a:pt x="299869" y="454754"/>
                          </a:cubicBezTo>
                          <a:cubicBezTo>
                            <a:pt x="297869" y="453611"/>
                            <a:pt x="300536" y="457325"/>
                            <a:pt x="300250" y="457611"/>
                          </a:cubicBezTo>
                          <a:cubicBezTo>
                            <a:pt x="300155" y="457706"/>
                            <a:pt x="298441" y="455992"/>
                            <a:pt x="298631" y="455706"/>
                          </a:cubicBezTo>
                          <a:cubicBezTo>
                            <a:pt x="298822" y="455325"/>
                            <a:pt x="297012" y="453516"/>
                            <a:pt x="295869" y="452849"/>
                          </a:cubicBezTo>
                          <a:cubicBezTo>
                            <a:pt x="293583" y="451325"/>
                            <a:pt x="295011" y="451515"/>
                            <a:pt x="294250" y="450182"/>
                          </a:cubicBezTo>
                          <a:cubicBezTo>
                            <a:pt x="293678" y="449229"/>
                            <a:pt x="293011" y="449420"/>
                            <a:pt x="292726" y="449325"/>
                          </a:cubicBezTo>
                          <a:cubicBezTo>
                            <a:pt x="292440" y="449610"/>
                            <a:pt x="290916" y="448277"/>
                            <a:pt x="290154" y="447610"/>
                          </a:cubicBezTo>
                          <a:cubicBezTo>
                            <a:pt x="288058" y="445705"/>
                            <a:pt x="287773" y="445324"/>
                            <a:pt x="285486" y="444371"/>
                          </a:cubicBezTo>
                          <a:cubicBezTo>
                            <a:pt x="285296" y="444276"/>
                            <a:pt x="283677" y="443419"/>
                            <a:pt x="283486" y="443133"/>
                          </a:cubicBezTo>
                          <a:cubicBezTo>
                            <a:pt x="283010" y="442466"/>
                            <a:pt x="286344" y="443800"/>
                            <a:pt x="284248" y="441895"/>
                          </a:cubicBezTo>
                          <a:cubicBezTo>
                            <a:pt x="282153" y="439990"/>
                            <a:pt x="279391" y="438085"/>
                            <a:pt x="277009" y="436561"/>
                          </a:cubicBezTo>
                          <a:cubicBezTo>
                            <a:pt x="277295" y="436751"/>
                            <a:pt x="279105" y="437990"/>
                            <a:pt x="278819" y="438180"/>
                          </a:cubicBezTo>
                          <a:cubicBezTo>
                            <a:pt x="278628" y="438275"/>
                            <a:pt x="275009" y="435608"/>
                            <a:pt x="274723" y="435989"/>
                          </a:cubicBezTo>
                          <a:cubicBezTo>
                            <a:pt x="274818" y="435799"/>
                            <a:pt x="277485" y="438275"/>
                            <a:pt x="276724" y="437894"/>
                          </a:cubicBezTo>
                          <a:cubicBezTo>
                            <a:pt x="274914" y="436942"/>
                            <a:pt x="271961" y="435989"/>
                            <a:pt x="272628" y="435132"/>
                          </a:cubicBezTo>
                          <a:cubicBezTo>
                            <a:pt x="273199" y="435227"/>
                            <a:pt x="274247" y="435418"/>
                            <a:pt x="272914" y="434370"/>
                          </a:cubicBezTo>
                          <a:cubicBezTo>
                            <a:pt x="271009" y="432846"/>
                            <a:pt x="268151" y="431037"/>
                            <a:pt x="265960" y="429989"/>
                          </a:cubicBezTo>
                          <a:cubicBezTo>
                            <a:pt x="264341" y="429131"/>
                            <a:pt x="265389" y="430655"/>
                            <a:pt x="265008" y="430846"/>
                          </a:cubicBezTo>
                          <a:cubicBezTo>
                            <a:pt x="263865" y="430179"/>
                            <a:pt x="260245" y="427417"/>
                            <a:pt x="259864" y="426846"/>
                          </a:cubicBezTo>
                          <a:cubicBezTo>
                            <a:pt x="259483" y="426274"/>
                            <a:pt x="262912" y="428179"/>
                            <a:pt x="263293" y="428369"/>
                          </a:cubicBezTo>
                          <a:cubicBezTo>
                            <a:pt x="261865" y="427417"/>
                            <a:pt x="258531" y="425702"/>
                            <a:pt x="257578" y="424750"/>
                          </a:cubicBezTo>
                          <a:cubicBezTo>
                            <a:pt x="256816" y="423988"/>
                            <a:pt x="257578" y="423512"/>
                            <a:pt x="257769" y="423226"/>
                          </a:cubicBezTo>
                          <a:cubicBezTo>
                            <a:pt x="256340" y="423226"/>
                            <a:pt x="255292" y="423416"/>
                            <a:pt x="253292" y="422940"/>
                          </a:cubicBezTo>
                          <a:cubicBezTo>
                            <a:pt x="252340" y="422750"/>
                            <a:pt x="250816" y="421702"/>
                            <a:pt x="249673" y="421226"/>
                          </a:cubicBezTo>
                          <a:cubicBezTo>
                            <a:pt x="249101" y="420940"/>
                            <a:pt x="247863" y="421130"/>
                            <a:pt x="247196" y="420273"/>
                          </a:cubicBezTo>
                          <a:cubicBezTo>
                            <a:pt x="246434" y="419321"/>
                            <a:pt x="249006" y="419987"/>
                            <a:pt x="248625" y="419130"/>
                          </a:cubicBezTo>
                          <a:cubicBezTo>
                            <a:pt x="248244" y="418463"/>
                            <a:pt x="245958" y="417701"/>
                            <a:pt x="245196" y="417511"/>
                          </a:cubicBezTo>
                          <a:cubicBezTo>
                            <a:pt x="244148" y="417225"/>
                            <a:pt x="244053" y="417416"/>
                            <a:pt x="242815" y="416939"/>
                          </a:cubicBezTo>
                          <a:cubicBezTo>
                            <a:pt x="241481" y="416368"/>
                            <a:pt x="240052" y="415606"/>
                            <a:pt x="238719" y="414939"/>
                          </a:cubicBezTo>
                          <a:cubicBezTo>
                            <a:pt x="235480" y="413320"/>
                            <a:pt x="231003" y="410939"/>
                            <a:pt x="227860" y="409891"/>
                          </a:cubicBezTo>
                          <a:cubicBezTo>
                            <a:pt x="227098" y="409605"/>
                            <a:pt x="226717" y="409986"/>
                            <a:pt x="225860" y="409319"/>
                          </a:cubicBezTo>
                          <a:cubicBezTo>
                            <a:pt x="224717" y="408558"/>
                            <a:pt x="224717" y="408081"/>
                            <a:pt x="223574" y="407224"/>
                          </a:cubicBezTo>
                          <a:cubicBezTo>
                            <a:pt x="221193" y="405605"/>
                            <a:pt x="217002" y="403509"/>
                            <a:pt x="214144" y="402652"/>
                          </a:cubicBezTo>
                          <a:cubicBezTo>
                            <a:pt x="213573" y="402462"/>
                            <a:pt x="212239" y="402462"/>
                            <a:pt x="211953" y="402271"/>
                          </a:cubicBezTo>
                          <a:cubicBezTo>
                            <a:pt x="210906" y="401604"/>
                            <a:pt x="212334" y="401318"/>
                            <a:pt x="210620" y="400556"/>
                          </a:cubicBezTo>
                          <a:cubicBezTo>
                            <a:pt x="210620" y="400556"/>
                            <a:pt x="209858" y="400937"/>
                            <a:pt x="208429" y="400366"/>
                          </a:cubicBezTo>
                          <a:cubicBezTo>
                            <a:pt x="207477" y="399985"/>
                            <a:pt x="206334" y="399413"/>
                            <a:pt x="205953" y="399604"/>
                          </a:cubicBezTo>
                          <a:cubicBezTo>
                            <a:pt x="205191" y="400080"/>
                            <a:pt x="204715" y="399890"/>
                            <a:pt x="202714" y="399509"/>
                          </a:cubicBezTo>
                          <a:cubicBezTo>
                            <a:pt x="202238" y="399128"/>
                            <a:pt x="201285" y="397223"/>
                            <a:pt x="201857" y="397604"/>
                          </a:cubicBezTo>
                          <a:cubicBezTo>
                            <a:pt x="202333" y="397889"/>
                            <a:pt x="203476" y="398747"/>
                            <a:pt x="204429" y="398842"/>
                          </a:cubicBezTo>
                          <a:cubicBezTo>
                            <a:pt x="205095" y="398937"/>
                            <a:pt x="204619" y="398556"/>
                            <a:pt x="204048" y="398175"/>
                          </a:cubicBezTo>
                          <a:cubicBezTo>
                            <a:pt x="202905" y="397508"/>
                            <a:pt x="199095" y="396461"/>
                            <a:pt x="198428" y="395508"/>
                          </a:cubicBezTo>
                          <a:cubicBezTo>
                            <a:pt x="197952" y="394746"/>
                            <a:pt x="191094" y="392365"/>
                            <a:pt x="188998" y="391317"/>
                          </a:cubicBezTo>
                          <a:cubicBezTo>
                            <a:pt x="188713" y="391889"/>
                            <a:pt x="190046" y="392460"/>
                            <a:pt x="189760" y="393032"/>
                          </a:cubicBezTo>
                          <a:cubicBezTo>
                            <a:pt x="188236" y="392365"/>
                            <a:pt x="187284" y="391031"/>
                            <a:pt x="186617" y="390841"/>
                          </a:cubicBezTo>
                          <a:cubicBezTo>
                            <a:pt x="185284" y="390365"/>
                            <a:pt x="184045" y="390555"/>
                            <a:pt x="182998" y="390365"/>
                          </a:cubicBezTo>
                          <a:cubicBezTo>
                            <a:pt x="182712" y="389698"/>
                            <a:pt x="176520" y="383888"/>
                            <a:pt x="175854" y="385126"/>
                          </a:cubicBezTo>
                          <a:cubicBezTo>
                            <a:pt x="176711" y="385602"/>
                            <a:pt x="177092" y="385602"/>
                            <a:pt x="177473" y="385697"/>
                          </a:cubicBezTo>
                          <a:cubicBezTo>
                            <a:pt x="178235" y="385983"/>
                            <a:pt x="176806" y="386269"/>
                            <a:pt x="176425" y="386269"/>
                          </a:cubicBezTo>
                          <a:cubicBezTo>
                            <a:pt x="175663" y="386174"/>
                            <a:pt x="174520" y="385697"/>
                            <a:pt x="173663" y="385221"/>
                          </a:cubicBezTo>
                          <a:cubicBezTo>
                            <a:pt x="171377" y="383983"/>
                            <a:pt x="174425" y="384269"/>
                            <a:pt x="171853" y="382840"/>
                          </a:cubicBezTo>
                          <a:cubicBezTo>
                            <a:pt x="170710" y="382173"/>
                            <a:pt x="168901" y="381316"/>
                            <a:pt x="167662" y="380840"/>
                          </a:cubicBezTo>
                          <a:cubicBezTo>
                            <a:pt x="166138" y="380268"/>
                            <a:pt x="166900" y="381221"/>
                            <a:pt x="164805" y="380268"/>
                          </a:cubicBezTo>
                          <a:cubicBezTo>
                            <a:pt x="163376" y="379601"/>
                            <a:pt x="162519" y="379221"/>
                            <a:pt x="162709" y="378744"/>
                          </a:cubicBezTo>
                          <a:cubicBezTo>
                            <a:pt x="162900" y="378744"/>
                            <a:pt x="163852" y="378839"/>
                            <a:pt x="163757" y="378649"/>
                          </a:cubicBezTo>
                          <a:cubicBezTo>
                            <a:pt x="163662" y="378363"/>
                            <a:pt x="156899" y="377125"/>
                            <a:pt x="156232" y="376077"/>
                          </a:cubicBezTo>
                          <a:cubicBezTo>
                            <a:pt x="155756" y="375315"/>
                            <a:pt x="156518" y="375125"/>
                            <a:pt x="154232" y="373887"/>
                          </a:cubicBezTo>
                          <a:cubicBezTo>
                            <a:pt x="153660" y="373601"/>
                            <a:pt x="151184" y="372458"/>
                            <a:pt x="150613" y="372267"/>
                          </a:cubicBezTo>
                          <a:cubicBezTo>
                            <a:pt x="150993" y="372362"/>
                            <a:pt x="155089" y="375887"/>
                            <a:pt x="152899" y="374648"/>
                          </a:cubicBezTo>
                          <a:cubicBezTo>
                            <a:pt x="151184" y="373696"/>
                            <a:pt x="149565" y="372743"/>
                            <a:pt x="147850" y="371696"/>
                          </a:cubicBezTo>
                          <a:lnTo>
                            <a:pt x="145088" y="370172"/>
                          </a:lnTo>
                          <a:cubicBezTo>
                            <a:pt x="144517" y="369791"/>
                            <a:pt x="144231" y="369696"/>
                            <a:pt x="144040" y="369791"/>
                          </a:cubicBezTo>
                          <a:cubicBezTo>
                            <a:pt x="143278" y="369505"/>
                            <a:pt x="145088" y="369314"/>
                            <a:pt x="145088" y="369124"/>
                          </a:cubicBezTo>
                          <a:cubicBezTo>
                            <a:pt x="144993" y="368552"/>
                            <a:pt x="142992" y="368076"/>
                            <a:pt x="142611" y="368076"/>
                          </a:cubicBezTo>
                          <a:cubicBezTo>
                            <a:pt x="142040" y="367981"/>
                            <a:pt x="140802" y="367981"/>
                            <a:pt x="139849" y="367124"/>
                          </a:cubicBezTo>
                          <a:cubicBezTo>
                            <a:pt x="138992" y="366457"/>
                            <a:pt x="139944" y="366457"/>
                            <a:pt x="139659" y="365981"/>
                          </a:cubicBezTo>
                          <a:cubicBezTo>
                            <a:pt x="140040" y="366647"/>
                            <a:pt x="136039" y="365219"/>
                            <a:pt x="135087" y="364742"/>
                          </a:cubicBezTo>
                          <a:cubicBezTo>
                            <a:pt x="134134" y="364266"/>
                            <a:pt x="132896" y="363695"/>
                            <a:pt x="131943" y="363028"/>
                          </a:cubicBezTo>
                          <a:cubicBezTo>
                            <a:pt x="131182" y="362456"/>
                            <a:pt x="131753" y="362456"/>
                            <a:pt x="130896" y="361885"/>
                          </a:cubicBezTo>
                          <a:cubicBezTo>
                            <a:pt x="130134" y="361313"/>
                            <a:pt x="126895" y="359313"/>
                            <a:pt x="126609" y="359599"/>
                          </a:cubicBezTo>
                          <a:cubicBezTo>
                            <a:pt x="126324" y="359885"/>
                            <a:pt x="125943" y="359885"/>
                            <a:pt x="124705" y="359123"/>
                          </a:cubicBezTo>
                          <a:cubicBezTo>
                            <a:pt x="124705" y="359123"/>
                            <a:pt x="122800" y="358075"/>
                            <a:pt x="122895" y="357980"/>
                          </a:cubicBezTo>
                          <a:cubicBezTo>
                            <a:pt x="122990" y="357884"/>
                            <a:pt x="126895" y="359027"/>
                            <a:pt x="124705" y="357599"/>
                          </a:cubicBezTo>
                          <a:cubicBezTo>
                            <a:pt x="122895" y="356360"/>
                            <a:pt x="121657" y="356646"/>
                            <a:pt x="120037" y="355217"/>
                          </a:cubicBezTo>
                          <a:cubicBezTo>
                            <a:pt x="118132" y="353503"/>
                            <a:pt x="116513" y="353122"/>
                            <a:pt x="114513" y="352265"/>
                          </a:cubicBezTo>
                          <a:cubicBezTo>
                            <a:pt x="112989" y="351693"/>
                            <a:pt x="113465" y="351693"/>
                            <a:pt x="112703" y="351122"/>
                          </a:cubicBezTo>
                          <a:cubicBezTo>
                            <a:pt x="112227" y="350741"/>
                            <a:pt x="110989" y="350169"/>
                            <a:pt x="110417" y="349788"/>
                          </a:cubicBezTo>
                          <a:cubicBezTo>
                            <a:pt x="109560" y="349693"/>
                            <a:pt x="106893" y="348741"/>
                            <a:pt x="106702" y="347693"/>
                          </a:cubicBezTo>
                          <a:cubicBezTo>
                            <a:pt x="106607" y="347407"/>
                            <a:pt x="106512" y="345502"/>
                            <a:pt x="104797" y="345407"/>
                          </a:cubicBezTo>
                          <a:cubicBezTo>
                            <a:pt x="104035" y="345312"/>
                            <a:pt x="103940" y="345692"/>
                            <a:pt x="102416" y="344454"/>
                          </a:cubicBezTo>
                          <a:cubicBezTo>
                            <a:pt x="101559" y="343787"/>
                            <a:pt x="102416" y="343883"/>
                            <a:pt x="102130" y="343406"/>
                          </a:cubicBezTo>
                          <a:cubicBezTo>
                            <a:pt x="101749" y="342930"/>
                            <a:pt x="100701" y="342168"/>
                            <a:pt x="100035" y="341787"/>
                          </a:cubicBezTo>
                          <a:lnTo>
                            <a:pt x="99559" y="342454"/>
                          </a:lnTo>
                          <a:cubicBezTo>
                            <a:pt x="100035" y="342930"/>
                            <a:pt x="100892" y="343692"/>
                            <a:pt x="100987" y="344073"/>
                          </a:cubicBezTo>
                          <a:cubicBezTo>
                            <a:pt x="101178" y="344740"/>
                            <a:pt x="98320" y="342644"/>
                            <a:pt x="97844" y="342359"/>
                          </a:cubicBezTo>
                          <a:cubicBezTo>
                            <a:pt x="95844" y="340930"/>
                            <a:pt x="97082" y="341311"/>
                            <a:pt x="95558" y="339882"/>
                          </a:cubicBezTo>
                          <a:cubicBezTo>
                            <a:pt x="95272" y="339596"/>
                            <a:pt x="92986" y="337406"/>
                            <a:pt x="92605" y="337310"/>
                          </a:cubicBezTo>
                          <a:cubicBezTo>
                            <a:pt x="91748" y="337120"/>
                            <a:pt x="92319" y="337882"/>
                            <a:pt x="90605" y="336739"/>
                          </a:cubicBezTo>
                          <a:cubicBezTo>
                            <a:pt x="89748" y="336167"/>
                            <a:pt x="88891" y="335405"/>
                            <a:pt x="88414" y="335310"/>
                          </a:cubicBezTo>
                          <a:cubicBezTo>
                            <a:pt x="87176" y="335120"/>
                            <a:pt x="81937" y="330738"/>
                            <a:pt x="80604" y="329691"/>
                          </a:cubicBezTo>
                          <a:cubicBezTo>
                            <a:pt x="79175" y="328547"/>
                            <a:pt x="79556" y="328643"/>
                            <a:pt x="79366" y="327976"/>
                          </a:cubicBezTo>
                          <a:cubicBezTo>
                            <a:pt x="79080" y="327404"/>
                            <a:pt x="76984" y="325785"/>
                            <a:pt x="76222" y="325118"/>
                          </a:cubicBezTo>
                          <a:cubicBezTo>
                            <a:pt x="75365" y="324166"/>
                            <a:pt x="73650" y="322547"/>
                            <a:pt x="72793" y="322547"/>
                          </a:cubicBezTo>
                          <a:cubicBezTo>
                            <a:pt x="72317" y="322547"/>
                            <a:pt x="71650" y="321785"/>
                            <a:pt x="70698" y="321023"/>
                          </a:cubicBezTo>
                          <a:cubicBezTo>
                            <a:pt x="70126" y="320546"/>
                            <a:pt x="69745" y="320642"/>
                            <a:pt x="68888" y="319975"/>
                          </a:cubicBezTo>
                          <a:cubicBezTo>
                            <a:pt x="67459" y="318832"/>
                            <a:pt x="66697" y="317975"/>
                            <a:pt x="65459" y="316832"/>
                          </a:cubicBezTo>
                          <a:cubicBezTo>
                            <a:pt x="64030" y="315498"/>
                            <a:pt x="59458" y="313688"/>
                            <a:pt x="60411" y="315022"/>
                          </a:cubicBezTo>
                          <a:cubicBezTo>
                            <a:pt x="60316" y="314927"/>
                            <a:pt x="61935" y="316165"/>
                            <a:pt x="62221" y="316451"/>
                          </a:cubicBezTo>
                          <a:cubicBezTo>
                            <a:pt x="62983" y="317213"/>
                            <a:pt x="63840" y="318070"/>
                            <a:pt x="64316" y="318832"/>
                          </a:cubicBezTo>
                          <a:cubicBezTo>
                            <a:pt x="65935" y="320737"/>
                            <a:pt x="67840" y="322642"/>
                            <a:pt x="70031" y="324356"/>
                          </a:cubicBezTo>
                          <a:cubicBezTo>
                            <a:pt x="71555" y="325500"/>
                            <a:pt x="70793" y="323594"/>
                            <a:pt x="72793" y="325118"/>
                          </a:cubicBezTo>
                          <a:cubicBezTo>
                            <a:pt x="74127" y="326166"/>
                            <a:pt x="74984" y="327023"/>
                            <a:pt x="75746" y="328071"/>
                          </a:cubicBezTo>
                          <a:cubicBezTo>
                            <a:pt x="75460" y="328357"/>
                            <a:pt x="75651" y="328452"/>
                            <a:pt x="76603" y="329309"/>
                          </a:cubicBezTo>
                          <a:cubicBezTo>
                            <a:pt x="78318" y="330643"/>
                            <a:pt x="77461" y="329881"/>
                            <a:pt x="78318" y="329881"/>
                          </a:cubicBezTo>
                          <a:cubicBezTo>
                            <a:pt x="78699" y="329881"/>
                            <a:pt x="80032" y="330738"/>
                            <a:pt x="80509" y="331310"/>
                          </a:cubicBezTo>
                          <a:cubicBezTo>
                            <a:pt x="81461" y="332548"/>
                            <a:pt x="78794" y="331500"/>
                            <a:pt x="81461" y="333500"/>
                          </a:cubicBezTo>
                          <a:cubicBezTo>
                            <a:pt x="82414" y="334262"/>
                            <a:pt x="84795" y="335596"/>
                            <a:pt x="85081" y="335215"/>
                          </a:cubicBezTo>
                          <a:cubicBezTo>
                            <a:pt x="85652" y="335691"/>
                            <a:pt x="86319" y="336167"/>
                            <a:pt x="86985" y="336548"/>
                          </a:cubicBezTo>
                          <a:cubicBezTo>
                            <a:pt x="87652" y="337025"/>
                            <a:pt x="93082" y="340073"/>
                            <a:pt x="93367" y="340358"/>
                          </a:cubicBezTo>
                          <a:cubicBezTo>
                            <a:pt x="94129" y="341311"/>
                            <a:pt x="90129" y="339406"/>
                            <a:pt x="90034" y="339596"/>
                          </a:cubicBezTo>
                          <a:cubicBezTo>
                            <a:pt x="90224" y="339406"/>
                            <a:pt x="96701" y="343692"/>
                            <a:pt x="97653" y="343978"/>
                          </a:cubicBezTo>
                          <a:cubicBezTo>
                            <a:pt x="98987" y="344454"/>
                            <a:pt x="99749" y="345121"/>
                            <a:pt x="100701" y="346264"/>
                          </a:cubicBezTo>
                          <a:cubicBezTo>
                            <a:pt x="102130" y="347979"/>
                            <a:pt x="102321" y="347407"/>
                            <a:pt x="103464" y="348169"/>
                          </a:cubicBezTo>
                          <a:cubicBezTo>
                            <a:pt x="104797" y="349026"/>
                            <a:pt x="105178" y="349217"/>
                            <a:pt x="105940" y="350074"/>
                          </a:cubicBezTo>
                          <a:cubicBezTo>
                            <a:pt x="106226" y="350360"/>
                            <a:pt x="106607" y="350646"/>
                            <a:pt x="106988" y="350931"/>
                          </a:cubicBezTo>
                          <a:cubicBezTo>
                            <a:pt x="107941" y="351503"/>
                            <a:pt x="108893" y="351503"/>
                            <a:pt x="108226" y="350836"/>
                          </a:cubicBezTo>
                          <a:cubicBezTo>
                            <a:pt x="108036" y="350360"/>
                            <a:pt x="108131" y="349883"/>
                            <a:pt x="109369" y="350931"/>
                          </a:cubicBezTo>
                          <a:cubicBezTo>
                            <a:pt x="110512" y="351884"/>
                            <a:pt x="110417" y="352455"/>
                            <a:pt x="111560" y="353408"/>
                          </a:cubicBezTo>
                          <a:cubicBezTo>
                            <a:pt x="112703" y="354360"/>
                            <a:pt x="114322" y="355027"/>
                            <a:pt x="115560" y="355598"/>
                          </a:cubicBezTo>
                          <a:cubicBezTo>
                            <a:pt x="116513" y="356170"/>
                            <a:pt x="117466" y="356837"/>
                            <a:pt x="118227" y="357504"/>
                          </a:cubicBezTo>
                          <a:cubicBezTo>
                            <a:pt x="118418" y="357789"/>
                            <a:pt x="118704" y="358075"/>
                            <a:pt x="119085" y="358266"/>
                          </a:cubicBezTo>
                          <a:cubicBezTo>
                            <a:pt x="120704" y="359218"/>
                            <a:pt x="120418" y="358646"/>
                            <a:pt x="122133" y="359599"/>
                          </a:cubicBezTo>
                          <a:cubicBezTo>
                            <a:pt x="123181" y="360171"/>
                            <a:pt x="123847" y="360742"/>
                            <a:pt x="124895" y="361409"/>
                          </a:cubicBezTo>
                          <a:cubicBezTo>
                            <a:pt x="127276" y="362933"/>
                            <a:pt x="130419" y="364742"/>
                            <a:pt x="132801" y="365409"/>
                          </a:cubicBezTo>
                          <a:cubicBezTo>
                            <a:pt x="134420" y="365885"/>
                            <a:pt x="134896" y="366076"/>
                            <a:pt x="134515" y="366647"/>
                          </a:cubicBezTo>
                          <a:cubicBezTo>
                            <a:pt x="133086" y="366266"/>
                            <a:pt x="134706" y="367219"/>
                            <a:pt x="135658" y="367791"/>
                          </a:cubicBezTo>
                          <a:cubicBezTo>
                            <a:pt x="136992" y="368552"/>
                            <a:pt x="138611" y="369505"/>
                            <a:pt x="140040" y="370076"/>
                          </a:cubicBezTo>
                          <a:cubicBezTo>
                            <a:pt x="141088" y="370458"/>
                            <a:pt x="142135" y="370553"/>
                            <a:pt x="143469" y="371600"/>
                          </a:cubicBezTo>
                          <a:cubicBezTo>
                            <a:pt x="143088" y="372172"/>
                            <a:pt x="146802" y="373982"/>
                            <a:pt x="148041" y="374458"/>
                          </a:cubicBezTo>
                          <a:cubicBezTo>
                            <a:pt x="149279" y="375029"/>
                            <a:pt x="151470" y="375029"/>
                            <a:pt x="151946" y="375506"/>
                          </a:cubicBezTo>
                          <a:cubicBezTo>
                            <a:pt x="152899" y="376649"/>
                            <a:pt x="153184" y="377125"/>
                            <a:pt x="155566" y="378363"/>
                          </a:cubicBezTo>
                          <a:cubicBezTo>
                            <a:pt x="158994" y="380268"/>
                            <a:pt x="162709" y="381983"/>
                            <a:pt x="166234" y="383602"/>
                          </a:cubicBezTo>
                          <a:cubicBezTo>
                            <a:pt x="167472" y="384173"/>
                            <a:pt x="168805" y="384650"/>
                            <a:pt x="170139" y="385221"/>
                          </a:cubicBezTo>
                          <a:cubicBezTo>
                            <a:pt x="170901" y="385507"/>
                            <a:pt x="171663" y="385507"/>
                            <a:pt x="172330" y="385888"/>
                          </a:cubicBezTo>
                          <a:cubicBezTo>
                            <a:pt x="173282" y="386364"/>
                            <a:pt x="173949" y="387317"/>
                            <a:pt x="174616" y="387793"/>
                          </a:cubicBezTo>
                          <a:cubicBezTo>
                            <a:pt x="175568" y="388460"/>
                            <a:pt x="176711" y="389222"/>
                            <a:pt x="177949" y="389793"/>
                          </a:cubicBezTo>
                          <a:cubicBezTo>
                            <a:pt x="179568" y="390650"/>
                            <a:pt x="181092" y="391222"/>
                            <a:pt x="181378" y="390746"/>
                          </a:cubicBezTo>
                          <a:cubicBezTo>
                            <a:pt x="181188" y="391127"/>
                            <a:pt x="185188" y="392175"/>
                            <a:pt x="186045" y="392460"/>
                          </a:cubicBezTo>
                          <a:cubicBezTo>
                            <a:pt x="186522" y="392651"/>
                            <a:pt x="188236" y="394175"/>
                            <a:pt x="189189" y="394746"/>
                          </a:cubicBezTo>
                          <a:cubicBezTo>
                            <a:pt x="190522" y="395508"/>
                            <a:pt x="192237" y="396366"/>
                            <a:pt x="193761" y="396937"/>
                          </a:cubicBezTo>
                          <a:cubicBezTo>
                            <a:pt x="195094" y="397413"/>
                            <a:pt x="194809" y="396651"/>
                            <a:pt x="194904" y="396366"/>
                          </a:cubicBezTo>
                          <a:cubicBezTo>
                            <a:pt x="195475" y="396651"/>
                            <a:pt x="196999" y="397223"/>
                            <a:pt x="197571" y="397604"/>
                          </a:cubicBezTo>
                          <a:cubicBezTo>
                            <a:pt x="197476" y="397699"/>
                            <a:pt x="197476" y="397794"/>
                            <a:pt x="197571" y="397985"/>
                          </a:cubicBezTo>
                          <a:cubicBezTo>
                            <a:pt x="197857" y="398271"/>
                            <a:pt x="199190" y="398747"/>
                            <a:pt x="199666" y="399033"/>
                          </a:cubicBezTo>
                          <a:cubicBezTo>
                            <a:pt x="200142" y="399223"/>
                            <a:pt x="200238" y="399699"/>
                            <a:pt x="201000" y="400080"/>
                          </a:cubicBezTo>
                          <a:cubicBezTo>
                            <a:pt x="201762" y="400556"/>
                            <a:pt x="202714" y="400937"/>
                            <a:pt x="203667" y="401318"/>
                          </a:cubicBezTo>
                          <a:cubicBezTo>
                            <a:pt x="206429" y="402462"/>
                            <a:pt x="207667" y="402652"/>
                            <a:pt x="210144" y="403319"/>
                          </a:cubicBezTo>
                          <a:cubicBezTo>
                            <a:pt x="213192" y="404176"/>
                            <a:pt x="212144" y="404271"/>
                            <a:pt x="211858" y="404843"/>
                          </a:cubicBezTo>
                          <a:cubicBezTo>
                            <a:pt x="212049" y="404462"/>
                            <a:pt x="213573" y="405605"/>
                            <a:pt x="214430" y="405700"/>
                          </a:cubicBezTo>
                          <a:cubicBezTo>
                            <a:pt x="214620" y="405700"/>
                            <a:pt x="214906" y="405319"/>
                            <a:pt x="215097" y="405414"/>
                          </a:cubicBezTo>
                          <a:cubicBezTo>
                            <a:pt x="216240" y="405986"/>
                            <a:pt x="215764" y="406367"/>
                            <a:pt x="216811" y="406938"/>
                          </a:cubicBezTo>
                          <a:cubicBezTo>
                            <a:pt x="218240" y="407605"/>
                            <a:pt x="219383" y="407605"/>
                            <a:pt x="220717" y="408081"/>
                          </a:cubicBezTo>
                          <a:cubicBezTo>
                            <a:pt x="223002" y="408938"/>
                            <a:pt x="221478" y="408653"/>
                            <a:pt x="220621" y="408462"/>
                          </a:cubicBezTo>
                          <a:cubicBezTo>
                            <a:pt x="219288" y="408176"/>
                            <a:pt x="219192" y="408938"/>
                            <a:pt x="221098" y="409700"/>
                          </a:cubicBezTo>
                          <a:cubicBezTo>
                            <a:pt x="222907" y="410367"/>
                            <a:pt x="225193" y="410939"/>
                            <a:pt x="225479" y="410367"/>
                          </a:cubicBezTo>
                          <a:cubicBezTo>
                            <a:pt x="224717" y="411701"/>
                            <a:pt x="237195" y="416082"/>
                            <a:pt x="236718" y="417130"/>
                          </a:cubicBezTo>
                          <a:cubicBezTo>
                            <a:pt x="238624" y="418844"/>
                            <a:pt x="241100" y="419130"/>
                            <a:pt x="243576" y="420273"/>
                          </a:cubicBezTo>
                          <a:cubicBezTo>
                            <a:pt x="245482" y="421130"/>
                            <a:pt x="247291" y="422083"/>
                            <a:pt x="249101" y="423035"/>
                          </a:cubicBezTo>
                          <a:cubicBezTo>
                            <a:pt x="251577" y="424369"/>
                            <a:pt x="254054" y="425321"/>
                            <a:pt x="256340" y="426560"/>
                          </a:cubicBezTo>
                          <a:cubicBezTo>
                            <a:pt x="258150" y="427608"/>
                            <a:pt x="258435" y="428179"/>
                            <a:pt x="260626" y="429512"/>
                          </a:cubicBezTo>
                          <a:cubicBezTo>
                            <a:pt x="261484" y="429989"/>
                            <a:pt x="262817" y="430846"/>
                            <a:pt x="263579" y="431037"/>
                          </a:cubicBezTo>
                          <a:cubicBezTo>
                            <a:pt x="263960" y="431132"/>
                            <a:pt x="263865" y="430655"/>
                            <a:pt x="264627" y="431132"/>
                          </a:cubicBezTo>
                          <a:cubicBezTo>
                            <a:pt x="266341" y="432179"/>
                            <a:pt x="266056" y="433037"/>
                            <a:pt x="265770" y="433322"/>
                          </a:cubicBezTo>
                          <a:cubicBezTo>
                            <a:pt x="266341" y="432560"/>
                            <a:pt x="280248" y="442085"/>
                            <a:pt x="281867" y="443800"/>
                          </a:cubicBezTo>
                          <a:cubicBezTo>
                            <a:pt x="283677" y="445229"/>
                            <a:pt x="285582" y="447229"/>
                            <a:pt x="287392" y="448467"/>
                          </a:cubicBezTo>
                          <a:cubicBezTo>
                            <a:pt x="289011" y="449801"/>
                            <a:pt x="290725" y="451134"/>
                            <a:pt x="292344" y="452182"/>
                          </a:cubicBezTo>
                          <a:cubicBezTo>
                            <a:pt x="292916" y="452563"/>
                            <a:pt x="295488" y="453516"/>
                            <a:pt x="294631" y="452754"/>
                          </a:cubicBezTo>
                          <a:cubicBezTo>
                            <a:pt x="295869" y="453801"/>
                            <a:pt x="294154" y="453896"/>
                            <a:pt x="296250" y="455421"/>
                          </a:cubicBezTo>
                          <a:cubicBezTo>
                            <a:pt x="296535" y="455611"/>
                            <a:pt x="298631" y="457040"/>
                            <a:pt x="298917" y="457516"/>
                          </a:cubicBezTo>
                          <a:cubicBezTo>
                            <a:pt x="299012" y="457802"/>
                            <a:pt x="296821" y="456849"/>
                            <a:pt x="297964" y="457897"/>
                          </a:cubicBezTo>
                          <a:cubicBezTo>
                            <a:pt x="299298" y="459135"/>
                            <a:pt x="301869" y="461326"/>
                            <a:pt x="302441" y="460945"/>
                          </a:cubicBezTo>
                          <a:cubicBezTo>
                            <a:pt x="303298" y="461707"/>
                            <a:pt x="303679" y="463136"/>
                            <a:pt x="303679" y="463612"/>
                          </a:cubicBezTo>
                          <a:cubicBezTo>
                            <a:pt x="303870" y="463898"/>
                            <a:pt x="305680" y="467041"/>
                            <a:pt x="305870" y="467136"/>
                          </a:cubicBezTo>
                          <a:cubicBezTo>
                            <a:pt x="306537" y="467422"/>
                            <a:pt x="306823" y="466850"/>
                            <a:pt x="308156" y="468375"/>
                          </a:cubicBezTo>
                          <a:cubicBezTo>
                            <a:pt x="309109" y="469517"/>
                            <a:pt x="309585" y="470470"/>
                            <a:pt x="310633" y="471804"/>
                          </a:cubicBezTo>
                          <a:cubicBezTo>
                            <a:pt x="311585" y="473042"/>
                            <a:pt x="311871" y="473137"/>
                            <a:pt x="312823" y="474566"/>
                          </a:cubicBezTo>
                          <a:cubicBezTo>
                            <a:pt x="313966" y="476280"/>
                            <a:pt x="313776" y="477042"/>
                            <a:pt x="314919" y="478852"/>
                          </a:cubicBezTo>
                          <a:cubicBezTo>
                            <a:pt x="315776" y="480090"/>
                            <a:pt x="316824" y="482186"/>
                            <a:pt x="317395" y="481900"/>
                          </a:cubicBezTo>
                          <a:cubicBezTo>
                            <a:pt x="317491" y="482281"/>
                            <a:pt x="318252" y="485519"/>
                            <a:pt x="318348" y="485234"/>
                          </a:cubicBezTo>
                          <a:cubicBezTo>
                            <a:pt x="318443" y="484948"/>
                            <a:pt x="318252" y="482948"/>
                            <a:pt x="319395" y="485138"/>
                          </a:cubicBezTo>
                          <a:cubicBezTo>
                            <a:pt x="319967" y="486281"/>
                            <a:pt x="319967" y="486948"/>
                            <a:pt x="320348" y="487901"/>
                          </a:cubicBezTo>
                          <a:cubicBezTo>
                            <a:pt x="321301" y="489901"/>
                            <a:pt x="322539" y="493997"/>
                            <a:pt x="323586" y="494759"/>
                          </a:cubicBezTo>
                          <a:cubicBezTo>
                            <a:pt x="323015" y="494283"/>
                            <a:pt x="323872" y="498092"/>
                            <a:pt x="324158" y="499045"/>
                          </a:cubicBezTo>
                          <a:cubicBezTo>
                            <a:pt x="324634" y="498950"/>
                            <a:pt x="325110" y="499997"/>
                            <a:pt x="325492" y="501617"/>
                          </a:cubicBezTo>
                          <a:cubicBezTo>
                            <a:pt x="325968" y="503426"/>
                            <a:pt x="325682" y="502569"/>
                            <a:pt x="326158" y="503046"/>
                          </a:cubicBezTo>
                          <a:cubicBezTo>
                            <a:pt x="326825" y="503712"/>
                            <a:pt x="327301" y="508094"/>
                            <a:pt x="327587" y="509332"/>
                          </a:cubicBezTo>
                          <a:cubicBezTo>
                            <a:pt x="327777" y="510284"/>
                            <a:pt x="328159" y="510380"/>
                            <a:pt x="328540" y="511523"/>
                          </a:cubicBezTo>
                          <a:cubicBezTo>
                            <a:pt x="329016" y="513237"/>
                            <a:pt x="329206" y="515047"/>
                            <a:pt x="329587" y="516762"/>
                          </a:cubicBezTo>
                          <a:cubicBezTo>
                            <a:pt x="330159" y="520191"/>
                            <a:pt x="330635" y="521905"/>
                            <a:pt x="331778" y="523429"/>
                          </a:cubicBezTo>
                          <a:cubicBezTo>
                            <a:pt x="331397" y="522953"/>
                            <a:pt x="330730" y="521810"/>
                            <a:pt x="330444" y="522096"/>
                          </a:cubicBezTo>
                          <a:cubicBezTo>
                            <a:pt x="330064" y="522476"/>
                            <a:pt x="330921" y="524286"/>
                            <a:pt x="331111" y="524667"/>
                          </a:cubicBezTo>
                          <a:cubicBezTo>
                            <a:pt x="332159" y="526858"/>
                            <a:pt x="332064" y="528287"/>
                            <a:pt x="331397" y="529716"/>
                          </a:cubicBezTo>
                          <a:cubicBezTo>
                            <a:pt x="330921" y="530763"/>
                            <a:pt x="333492" y="533811"/>
                            <a:pt x="332445" y="533906"/>
                          </a:cubicBezTo>
                          <a:cubicBezTo>
                            <a:pt x="331778" y="533906"/>
                            <a:pt x="332445" y="539717"/>
                            <a:pt x="333302" y="539621"/>
                          </a:cubicBezTo>
                          <a:cubicBezTo>
                            <a:pt x="332921" y="539621"/>
                            <a:pt x="332826" y="540479"/>
                            <a:pt x="332731" y="541622"/>
                          </a:cubicBezTo>
                          <a:cubicBezTo>
                            <a:pt x="332635" y="542193"/>
                            <a:pt x="332921" y="542955"/>
                            <a:pt x="333016" y="543908"/>
                          </a:cubicBezTo>
                          <a:cubicBezTo>
                            <a:pt x="333111" y="545527"/>
                            <a:pt x="332921" y="546289"/>
                            <a:pt x="333016" y="547813"/>
                          </a:cubicBezTo>
                          <a:cubicBezTo>
                            <a:pt x="333111" y="549432"/>
                            <a:pt x="333492" y="550385"/>
                            <a:pt x="333588" y="551718"/>
                          </a:cubicBezTo>
                          <a:cubicBezTo>
                            <a:pt x="333683" y="553338"/>
                            <a:pt x="333778" y="554957"/>
                            <a:pt x="333778" y="556576"/>
                          </a:cubicBezTo>
                          <a:cubicBezTo>
                            <a:pt x="333778" y="558957"/>
                            <a:pt x="333588" y="560672"/>
                            <a:pt x="333874" y="563243"/>
                          </a:cubicBezTo>
                          <a:cubicBezTo>
                            <a:pt x="333969" y="564482"/>
                            <a:pt x="334635" y="565720"/>
                            <a:pt x="334635" y="566292"/>
                          </a:cubicBezTo>
                          <a:cubicBezTo>
                            <a:pt x="334635" y="567054"/>
                            <a:pt x="333969" y="567530"/>
                            <a:pt x="333874" y="568482"/>
                          </a:cubicBezTo>
                          <a:cubicBezTo>
                            <a:pt x="333683" y="569721"/>
                            <a:pt x="334350" y="570578"/>
                            <a:pt x="334540" y="570863"/>
                          </a:cubicBezTo>
                          <a:cubicBezTo>
                            <a:pt x="334731" y="571244"/>
                            <a:pt x="335874" y="571340"/>
                            <a:pt x="335493" y="573054"/>
                          </a:cubicBezTo>
                          <a:cubicBezTo>
                            <a:pt x="335112" y="574483"/>
                            <a:pt x="334635" y="574959"/>
                            <a:pt x="334540" y="576959"/>
                          </a:cubicBezTo>
                          <a:cubicBezTo>
                            <a:pt x="334350" y="579531"/>
                            <a:pt x="335969" y="580769"/>
                            <a:pt x="335112" y="583055"/>
                          </a:cubicBezTo>
                          <a:cubicBezTo>
                            <a:pt x="334635" y="584389"/>
                            <a:pt x="334921" y="589723"/>
                            <a:pt x="335017" y="591438"/>
                          </a:cubicBezTo>
                          <a:cubicBezTo>
                            <a:pt x="335112" y="593247"/>
                            <a:pt x="335302" y="594867"/>
                            <a:pt x="335112" y="596771"/>
                          </a:cubicBezTo>
                          <a:cubicBezTo>
                            <a:pt x="335112" y="597248"/>
                            <a:pt x="334255" y="601058"/>
                            <a:pt x="334445" y="600963"/>
                          </a:cubicBezTo>
                          <a:cubicBezTo>
                            <a:pt x="334731" y="600772"/>
                            <a:pt x="334921" y="599534"/>
                            <a:pt x="335207" y="600867"/>
                          </a:cubicBezTo>
                          <a:cubicBezTo>
                            <a:pt x="335302" y="601629"/>
                            <a:pt x="335302" y="602582"/>
                            <a:pt x="335302" y="603344"/>
                          </a:cubicBezTo>
                          <a:cubicBezTo>
                            <a:pt x="335207" y="604963"/>
                            <a:pt x="334921" y="607725"/>
                            <a:pt x="334350" y="607630"/>
                          </a:cubicBezTo>
                          <a:cubicBezTo>
                            <a:pt x="336064" y="607725"/>
                            <a:pt x="333969" y="610297"/>
                            <a:pt x="334064" y="612678"/>
                          </a:cubicBezTo>
                          <a:cubicBezTo>
                            <a:pt x="334064" y="614774"/>
                            <a:pt x="334921" y="615059"/>
                            <a:pt x="334921" y="617631"/>
                          </a:cubicBezTo>
                          <a:cubicBezTo>
                            <a:pt x="334921" y="618393"/>
                            <a:pt x="334445" y="620298"/>
                            <a:pt x="334255" y="621060"/>
                          </a:cubicBezTo>
                          <a:cubicBezTo>
                            <a:pt x="333683" y="624680"/>
                            <a:pt x="334635" y="623346"/>
                            <a:pt x="334159" y="627061"/>
                          </a:cubicBezTo>
                          <a:cubicBezTo>
                            <a:pt x="333874" y="629442"/>
                            <a:pt x="333588" y="631062"/>
                            <a:pt x="333492" y="633633"/>
                          </a:cubicBezTo>
                          <a:cubicBezTo>
                            <a:pt x="333492" y="634395"/>
                            <a:pt x="333683" y="636681"/>
                            <a:pt x="333588" y="636872"/>
                          </a:cubicBezTo>
                          <a:cubicBezTo>
                            <a:pt x="333111" y="640587"/>
                            <a:pt x="331397" y="644682"/>
                            <a:pt x="331492" y="648588"/>
                          </a:cubicBezTo>
                          <a:cubicBezTo>
                            <a:pt x="331588" y="650492"/>
                            <a:pt x="331968" y="648778"/>
                            <a:pt x="331778" y="651159"/>
                          </a:cubicBezTo>
                          <a:cubicBezTo>
                            <a:pt x="331492" y="651826"/>
                            <a:pt x="331207" y="652779"/>
                            <a:pt x="331111" y="653731"/>
                          </a:cubicBezTo>
                          <a:cubicBezTo>
                            <a:pt x="331016" y="654302"/>
                            <a:pt x="331397" y="654207"/>
                            <a:pt x="331397" y="655160"/>
                          </a:cubicBezTo>
                          <a:cubicBezTo>
                            <a:pt x="331492" y="657922"/>
                            <a:pt x="332159" y="662113"/>
                            <a:pt x="334826" y="665351"/>
                          </a:cubicBezTo>
                          <a:cubicBezTo>
                            <a:pt x="337017" y="668400"/>
                            <a:pt x="341208" y="670114"/>
                            <a:pt x="343684" y="669733"/>
                          </a:cubicBezTo>
                          <a:cubicBezTo>
                            <a:pt x="345399" y="669923"/>
                            <a:pt x="341875" y="670019"/>
                            <a:pt x="343684" y="669733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3586" name="Google Shape;3586;p67"/>
            <p:cNvGrpSpPr/>
            <p:nvPr/>
          </p:nvGrpSpPr>
          <p:grpSpPr>
            <a:xfrm>
              <a:off x="4448590" y="1933560"/>
              <a:ext cx="263374" cy="700064"/>
              <a:chOff x="6113202" y="3188479"/>
              <a:chExt cx="697309" cy="1853491"/>
            </a:xfrm>
          </p:grpSpPr>
          <p:grpSp>
            <p:nvGrpSpPr>
              <p:cNvPr id="3587" name="Google Shape;3587;p67"/>
              <p:cNvGrpSpPr/>
              <p:nvPr/>
            </p:nvGrpSpPr>
            <p:grpSpPr>
              <a:xfrm>
                <a:off x="6127337" y="3204400"/>
                <a:ext cx="670369" cy="1823370"/>
                <a:chOff x="6127337" y="3204400"/>
                <a:chExt cx="670369" cy="1823370"/>
              </a:xfrm>
            </p:grpSpPr>
            <p:sp>
              <p:nvSpPr>
                <p:cNvPr id="3588" name="Google Shape;3588;p67"/>
                <p:cNvSpPr/>
                <p:nvPr/>
              </p:nvSpPr>
              <p:spPr>
                <a:xfrm>
                  <a:off x="6129432" y="3204400"/>
                  <a:ext cx="668274" cy="1823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274" h="1823370" extrusionOk="0">
                      <a:moveTo>
                        <a:pt x="288322" y="1510379"/>
                      </a:moveTo>
                      <a:cubicBezTo>
                        <a:pt x="417195" y="1558671"/>
                        <a:pt x="480155" y="1690688"/>
                        <a:pt x="668274" y="1823371"/>
                      </a:cubicBezTo>
                      <a:cubicBezTo>
                        <a:pt x="176308" y="1321118"/>
                        <a:pt x="10287" y="0"/>
                        <a:pt x="10287" y="0"/>
                      </a:cubicBezTo>
                      <a:lnTo>
                        <a:pt x="0" y="2572"/>
                      </a:lnTo>
                      <a:lnTo>
                        <a:pt x="0" y="1516952"/>
                      </a:lnTo>
                      <a:cubicBezTo>
                        <a:pt x="0" y="1516952"/>
                        <a:pt x="131064" y="1451419"/>
                        <a:pt x="288322" y="1510379"/>
                      </a:cubicBezTo>
                      <a:close/>
                    </a:path>
                  </a:pathLst>
                </a:custGeom>
                <a:solidFill>
                  <a:srgbClr val="DADD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9" name="Google Shape;3589;p67"/>
                <p:cNvSpPr/>
                <p:nvPr/>
              </p:nvSpPr>
              <p:spPr>
                <a:xfrm>
                  <a:off x="6127337" y="3204652"/>
                  <a:ext cx="668031" cy="1820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031" h="1820910" extrusionOk="0">
                      <a:moveTo>
                        <a:pt x="94774" y="1487744"/>
                      </a:moveTo>
                      <a:cubicBezTo>
                        <a:pt x="94774" y="1489553"/>
                        <a:pt x="108014" y="1485839"/>
                        <a:pt x="98489" y="1487172"/>
                      </a:cubicBezTo>
                      <a:cubicBezTo>
                        <a:pt x="97346" y="1487363"/>
                        <a:pt x="95917" y="1487553"/>
                        <a:pt x="94774" y="1487744"/>
                      </a:cubicBezTo>
                      <a:close/>
                      <a:moveTo>
                        <a:pt x="4858" y="665450"/>
                      </a:moveTo>
                      <a:cubicBezTo>
                        <a:pt x="3048" y="665260"/>
                        <a:pt x="4858" y="678785"/>
                        <a:pt x="4858" y="669165"/>
                      </a:cubicBezTo>
                      <a:cubicBezTo>
                        <a:pt x="4858" y="668022"/>
                        <a:pt x="4858" y="666593"/>
                        <a:pt x="4858" y="665450"/>
                      </a:cubicBezTo>
                      <a:close/>
                      <a:moveTo>
                        <a:pt x="3715" y="572296"/>
                      </a:moveTo>
                      <a:cubicBezTo>
                        <a:pt x="3715" y="572296"/>
                        <a:pt x="3334" y="575534"/>
                        <a:pt x="3334" y="575915"/>
                      </a:cubicBezTo>
                      <a:cubicBezTo>
                        <a:pt x="3334" y="578678"/>
                        <a:pt x="4001" y="580202"/>
                        <a:pt x="4191" y="579725"/>
                      </a:cubicBezTo>
                      <a:cubicBezTo>
                        <a:pt x="4191" y="577058"/>
                        <a:pt x="4191" y="572391"/>
                        <a:pt x="3715" y="572296"/>
                      </a:cubicBezTo>
                      <a:close/>
                      <a:moveTo>
                        <a:pt x="36862" y="141385"/>
                      </a:moveTo>
                      <a:cubicBezTo>
                        <a:pt x="36862" y="139004"/>
                        <a:pt x="36195" y="135575"/>
                        <a:pt x="35528" y="131860"/>
                      </a:cubicBezTo>
                      <a:cubicBezTo>
                        <a:pt x="35147" y="131860"/>
                        <a:pt x="35147" y="132336"/>
                        <a:pt x="35719" y="135575"/>
                      </a:cubicBezTo>
                      <a:cubicBezTo>
                        <a:pt x="35814" y="135956"/>
                        <a:pt x="36862" y="142718"/>
                        <a:pt x="36862" y="141385"/>
                      </a:cubicBezTo>
                      <a:close/>
                      <a:moveTo>
                        <a:pt x="99727" y="478856"/>
                      </a:moveTo>
                      <a:cubicBezTo>
                        <a:pt x="98774" y="474284"/>
                        <a:pt x="97726" y="473522"/>
                        <a:pt x="98870" y="478951"/>
                      </a:cubicBezTo>
                      <a:cubicBezTo>
                        <a:pt x="99917" y="483713"/>
                        <a:pt x="100489" y="482761"/>
                        <a:pt x="99727" y="478856"/>
                      </a:cubicBezTo>
                      <a:close/>
                      <a:moveTo>
                        <a:pt x="104870" y="500668"/>
                      </a:moveTo>
                      <a:cubicBezTo>
                        <a:pt x="104108" y="498477"/>
                        <a:pt x="103442" y="496096"/>
                        <a:pt x="103251" y="497144"/>
                      </a:cubicBezTo>
                      <a:cubicBezTo>
                        <a:pt x="104775" y="504288"/>
                        <a:pt x="105347" y="505335"/>
                        <a:pt x="104870" y="500668"/>
                      </a:cubicBezTo>
                      <a:close/>
                      <a:moveTo>
                        <a:pt x="163830" y="1484886"/>
                      </a:moveTo>
                      <a:cubicBezTo>
                        <a:pt x="165925" y="1484600"/>
                        <a:pt x="169545" y="1484886"/>
                        <a:pt x="172879" y="1484981"/>
                      </a:cubicBezTo>
                      <a:cubicBezTo>
                        <a:pt x="172784" y="1485267"/>
                        <a:pt x="172974" y="1485839"/>
                        <a:pt x="168974" y="1485648"/>
                      </a:cubicBezTo>
                      <a:cubicBezTo>
                        <a:pt x="165545" y="1485553"/>
                        <a:pt x="161068" y="1485267"/>
                        <a:pt x="163830" y="1484886"/>
                      </a:cubicBezTo>
                      <a:close/>
                      <a:moveTo>
                        <a:pt x="56959" y="1498031"/>
                      </a:moveTo>
                      <a:cubicBezTo>
                        <a:pt x="58865" y="1497173"/>
                        <a:pt x="62484" y="1496507"/>
                        <a:pt x="65627" y="1495745"/>
                      </a:cubicBezTo>
                      <a:cubicBezTo>
                        <a:pt x="65627" y="1496031"/>
                        <a:pt x="66008" y="1496507"/>
                        <a:pt x="62103" y="1497459"/>
                      </a:cubicBezTo>
                      <a:cubicBezTo>
                        <a:pt x="58674" y="1498221"/>
                        <a:pt x="54292" y="1499078"/>
                        <a:pt x="56959" y="1498031"/>
                      </a:cubicBezTo>
                      <a:close/>
                      <a:moveTo>
                        <a:pt x="2667" y="1014732"/>
                      </a:moveTo>
                      <a:cubicBezTo>
                        <a:pt x="2953" y="1017114"/>
                        <a:pt x="3143" y="1018542"/>
                        <a:pt x="3048" y="1022257"/>
                      </a:cubicBezTo>
                      <a:cubicBezTo>
                        <a:pt x="2762" y="1022257"/>
                        <a:pt x="2191" y="1022447"/>
                        <a:pt x="2191" y="1018447"/>
                      </a:cubicBezTo>
                      <a:lnTo>
                        <a:pt x="2667" y="1014732"/>
                      </a:lnTo>
                      <a:close/>
                      <a:moveTo>
                        <a:pt x="2191" y="765463"/>
                      </a:moveTo>
                      <a:cubicBezTo>
                        <a:pt x="2286" y="771273"/>
                        <a:pt x="2000" y="772892"/>
                        <a:pt x="1333" y="772797"/>
                      </a:cubicBezTo>
                      <a:lnTo>
                        <a:pt x="1333" y="769082"/>
                      </a:lnTo>
                      <a:cubicBezTo>
                        <a:pt x="1619" y="767273"/>
                        <a:pt x="1905" y="765463"/>
                        <a:pt x="2191" y="765463"/>
                      </a:cubicBezTo>
                      <a:close/>
                      <a:moveTo>
                        <a:pt x="3524" y="181771"/>
                      </a:moveTo>
                      <a:cubicBezTo>
                        <a:pt x="3524" y="187295"/>
                        <a:pt x="2667" y="186343"/>
                        <a:pt x="2667" y="181676"/>
                      </a:cubicBezTo>
                      <a:cubicBezTo>
                        <a:pt x="2953" y="179294"/>
                        <a:pt x="3429" y="175580"/>
                        <a:pt x="3524" y="181771"/>
                      </a:cubicBezTo>
                      <a:close/>
                      <a:moveTo>
                        <a:pt x="2477" y="77567"/>
                      </a:moveTo>
                      <a:cubicBezTo>
                        <a:pt x="2191" y="74710"/>
                        <a:pt x="2381" y="71376"/>
                        <a:pt x="2762" y="75091"/>
                      </a:cubicBezTo>
                      <a:cubicBezTo>
                        <a:pt x="2953" y="77282"/>
                        <a:pt x="3143" y="79282"/>
                        <a:pt x="3334" y="81377"/>
                      </a:cubicBezTo>
                      <a:cubicBezTo>
                        <a:pt x="2953" y="81282"/>
                        <a:pt x="2477" y="81473"/>
                        <a:pt x="2477" y="77567"/>
                      </a:cubicBezTo>
                      <a:cubicBezTo>
                        <a:pt x="2096" y="73757"/>
                        <a:pt x="2477" y="81282"/>
                        <a:pt x="2477" y="77567"/>
                      </a:cubicBezTo>
                      <a:close/>
                      <a:moveTo>
                        <a:pt x="21050" y="62232"/>
                      </a:moveTo>
                      <a:lnTo>
                        <a:pt x="19431" y="51183"/>
                      </a:lnTo>
                      <a:cubicBezTo>
                        <a:pt x="19812" y="51183"/>
                        <a:pt x="19907" y="51659"/>
                        <a:pt x="20383" y="54898"/>
                      </a:cubicBezTo>
                      <a:cubicBezTo>
                        <a:pt x="20765" y="57565"/>
                        <a:pt x="21527" y="62137"/>
                        <a:pt x="21050" y="62232"/>
                      </a:cubicBezTo>
                      <a:close/>
                      <a:moveTo>
                        <a:pt x="111347" y="540768"/>
                      </a:moveTo>
                      <a:cubicBezTo>
                        <a:pt x="110490" y="536958"/>
                        <a:pt x="109538" y="533529"/>
                        <a:pt x="110109" y="533434"/>
                      </a:cubicBezTo>
                      <a:lnTo>
                        <a:pt x="110966" y="537053"/>
                      </a:lnTo>
                      <a:lnTo>
                        <a:pt x="111347" y="540768"/>
                      </a:lnTo>
                      <a:close/>
                      <a:moveTo>
                        <a:pt x="179356" y="808325"/>
                      </a:moveTo>
                      <a:cubicBezTo>
                        <a:pt x="178308" y="803944"/>
                        <a:pt x="175927" y="796895"/>
                        <a:pt x="176593" y="796705"/>
                      </a:cubicBezTo>
                      <a:cubicBezTo>
                        <a:pt x="175927" y="793657"/>
                        <a:pt x="173450" y="785942"/>
                        <a:pt x="174117" y="785847"/>
                      </a:cubicBezTo>
                      <a:cubicBezTo>
                        <a:pt x="173736" y="785561"/>
                        <a:pt x="173831" y="789942"/>
                        <a:pt x="172498" y="785370"/>
                      </a:cubicBezTo>
                      <a:cubicBezTo>
                        <a:pt x="171450" y="781465"/>
                        <a:pt x="170783" y="774797"/>
                        <a:pt x="169355" y="770702"/>
                      </a:cubicBezTo>
                      <a:cubicBezTo>
                        <a:pt x="168878" y="769273"/>
                        <a:pt x="168974" y="771178"/>
                        <a:pt x="168974" y="771654"/>
                      </a:cubicBezTo>
                      <a:cubicBezTo>
                        <a:pt x="168497" y="771749"/>
                        <a:pt x="167354" y="767177"/>
                        <a:pt x="166592" y="764510"/>
                      </a:cubicBezTo>
                      <a:cubicBezTo>
                        <a:pt x="165640" y="760891"/>
                        <a:pt x="163925" y="753652"/>
                        <a:pt x="165259" y="756414"/>
                      </a:cubicBezTo>
                      <a:cubicBezTo>
                        <a:pt x="166402" y="758605"/>
                        <a:pt x="169450" y="770035"/>
                        <a:pt x="169355" y="767273"/>
                      </a:cubicBezTo>
                      <a:cubicBezTo>
                        <a:pt x="169259" y="763939"/>
                        <a:pt x="167640" y="758700"/>
                        <a:pt x="166497" y="756890"/>
                      </a:cubicBezTo>
                      <a:cubicBezTo>
                        <a:pt x="164973" y="754414"/>
                        <a:pt x="160210" y="735650"/>
                        <a:pt x="161068" y="735555"/>
                      </a:cubicBezTo>
                      <a:cubicBezTo>
                        <a:pt x="160877" y="735555"/>
                        <a:pt x="160401" y="736888"/>
                        <a:pt x="159639" y="734126"/>
                      </a:cubicBezTo>
                      <a:cubicBezTo>
                        <a:pt x="158687" y="730887"/>
                        <a:pt x="157067" y="724886"/>
                        <a:pt x="156591" y="724982"/>
                      </a:cubicBezTo>
                      <a:cubicBezTo>
                        <a:pt x="157639" y="724886"/>
                        <a:pt x="150685" y="697550"/>
                        <a:pt x="149066" y="691454"/>
                      </a:cubicBezTo>
                      <a:cubicBezTo>
                        <a:pt x="145923" y="679452"/>
                        <a:pt x="143447" y="671927"/>
                        <a:pt x="140399" y="663736"/>
                      </a:cubicBezTo>
                      <a:cubicBezTo>
                        <a:pt x="140780" y="664879"/>
                        <a:pt x="143637" y="672118"/>
                        <a:pt x="143161" y="669165"/>
                      </a:cubicBezTo>
                      <a:cubicBezTo>
                        <a:pt x="143161" y="669070"/>
                        <a:pt x="141923" y="664784"/>
                        <a:pt x="141923" y="664689"/>
                      </a:cubicBezTo>
                      <a:cubicBezTo>
                        <a:pt x="141351" y="662593"/>
                        <a:pt x="141732" y="664212"/>
                        <a:pt x="141827" y="662974"/>
                      </a:cubicBezTo>
                      <a:cubicBezTo>
                        <a:pt x="141923" y="661069"/>
                        <a:pt x="140970" y="656688"/>
                        <a:pt x="140113" y="656402"/>
                      </a:cubicBezTo>
                      <a:cubicBezTo>
                        <a:pt x="139541" y="656211"/>
                        <a:pt x="139541" y="657068"/>
                        <a:pt x="138303" y="652306"/>
                      </a:cubicBezTo>
                      <a:cubicBezTo>
                        <a:pt x="137636" y="649830"/>
                        <a:pt x="136874" y="646686"/>
                        <a:pt x="136398" y="644305"/>
                      </a:cubicBezTo>
                      <a:cubicBezTo>
                        <a:pt x="136017" y="642305"/>
                        <a:pt x="136398" y="642781"/>
                        <a:pt x="136112" y="641447"/>
                      </a:cubicBezTo>
                      <a:lnTo>
                        <a:pt x="133064" y="628779"/>
                      </a:lnTo>
                      <a:cubicBezTo>
                        <a:pt x="131255" y="621350"/>
                        <a:pt x="130492" y="624207"/>
                        <a:pt x="130969" y="626398"/>
                      </a:cubicBezTo>
                      <a:cubicBezTo>
                        <a:pt x="130112" y="622683"/>
                        <a:pt x="129350" y="614015"/>
                        <a:pt x="128683" y="610301"/>
                      </a:cubicBezTo>
                      <a:cubicBezTo>
                        <a:pt x="128016" y="606395"/>
                        <a:pt x="127254" y="603062"/>
                        <a:pt x="127730" y="607253"/>
                      </a:cubicBezTo>
                      <a:cubicBezTo>
                        <a:pt x="128016" y="609634"/>
                        <a:pt x="128111" y="613825"/>
                        <a:pt x="126778" y="606586"/>
                      </a:cubicBezTo>
                      <a:cubicBezTo>
                        <a:pt x="126016" y="602681"/>
                        <a:pt x="125540" y="599347"/>
                        <a:pt x="125158" y="596299"/>
                      </a:cubicBezTo>
                      <a:cubicBezTo>
                        <a:pt x="125158" y="595918"/>
                        <a:pt x="124873" y="593632"/>
                        <a:pt x="124682" y="592775"/>
                      </a:cubicBezTo>
                      <a:cubicBezTo>
                        <a:pt x="124968" y="594108"/>
                        <a:pt x="124301" y="595727"/>
                        <a:pt x="123920" y="594775"/>
                      </a:cubicBezTo>
                      <a:cubicBezTo>
                        <a:pt x="123444" y="593632"/>
                        <a:pt x="122587" y="585155"/>
                        <a:pt x="122492" y="584297"/>
                      </a:cubicBezTo>
                      <a:cubicBezTo>
                        <a:pt x="121158" y="572486"/>
                        <a:pt x="122015" y="587060"/>
                        <a:pt x="121825" y="586583"/>
                      </a:cubicBezTo>
                      <a:cubicBezTo>
                        <a:pt x="121158" y="584678"/>
                        <a:pt x="120015" y="573344"/>
                        <a:pt x="119253" y="573439"/>
                      </a:cubicBezTo>
                      <a:cubicBezTo>
                        <a:pt x="120015" y="573344"/>
                        <a:pt x="113824" y="547436"/>
                        <a:pt x="112681" y="542768"/>
                      </a:cubicBezTo>
                      <a:cubicBezTo>
                        <a:pt x="111157" y="536863"/>
                        <a:pt x="110014" y="532577"/>
                        <a:pt x="108680" y="527243"/>
                      </a:cubicBezTo>
                      <a:cubicBezTo>
                        <a:pt x="107728" y="523338"/>
                        <a:pt x="107823" y="520480"/>
                        <a:pt x="106871" y="517527"/>
                      </a:cubicBezTo>
                      <a:cubicBezTo>
                        <a:pt x="106299" y="515813"/>
                        <a:pt x="104680" y="511907"/>
                        <a:pt x="104204" y="509526"/>
                      </a:cubicBezTo>
                      <a:cubicBezTo>
                        <a:pt x="104299" y="510002"/>
                        <a:pt x="108299" y="518384"/>
                        <a:pt x="105728" y="510479"/>
                      </a:cubicBezTo>
                      <a:cubicBezTo>
                        <a:pt x="104680" y="507050"/>
                        <a:pt x="103537" y="501239"/>
                        <a:pt x="102775" y="500954"/>
                      </a:cubicBezTo>
                      <a:cubicBezTo>
                        <a:pt x="102108" y="500763"/>
                        <a:pt x="101346" y="493619"/>
                        <a:pt x="100775" y="493715"/>
                      </a:cubicBezTo>
                      <a:cubicBezTo>
                        <a:pt x="101441" y="493619"/>
                        <a:pt x="101632" y="492572"/>
                        <a:pt x="100489" y="486476"/>
                      </a:cubicBezTo>
                      <a:cubicBezTo>
                        <a:pt x="99727" y="482475"/>
                        <a:pt x="97822" y="481237"/>
                        <a:pt x="96583" y="476855"/>
                      </a:cubicBezTo>
                      <a:cubicBezTo>
                        <a:pt x="93345" y="465425"/>
                        <a:pt x="95631" y="464568"/>
                        <a:pt x="96298" y="464473"/>
                      </a:cubicBezTo>
                      <a:cubicBezTo>
                        <a:pt x="94488" y="459996"/>
                        <a:pt x="92964" y="455900"/>
                        <a:pt x="91059" y="450090"/>
                      </a:cubicBezTo>
                      <a:cubicBezTo>
                        <a:pt x="91059" y="447899"/>
                        <a:pt x="91059" y="446185"/>
                        <a:pt x="90773" y="442756"/>
                      </a:cubicBezTo>
                      <a:cubicBezTo>
                        <a:pt x="90202" y="442851"/>
                        <a:pt x="89059" y="436279"/>
                        <a:pt x="88297" y="433231"/>
                      </a:cubicBezTo>
                      <a:cubicBezTo>
                        <a:pt x="87916" y="431612"/>
                        <a:pt x="85534" y="423992"/>
                        <a:pt x="85630" y="424944"/>
                      </a:cubicBezTo>
                      <a:cubicBezTo>
                        <a:pt x="85534" y="421610"/>
                        <a:pt x="87725" y="426944"/>
                        <a:pt x="84963" y="416181"/>
                      </a:cubicBezTo>
                      <a:cubicBezTo>
                        <a:pt x="82963" y="408561"/>
                        <a:pt x="82772" y="406275"/>
                        <a:pt x="83630" y="406275"/>
                      </a:cubicBezTo>
                      <a:cubicBezTo>
                        <a:pt x="82772" y="401894"/>
                        <a:pt x="82677" y="403703"/>
                        <a:pt x="82106" y="402084"/>
                      </a:cubicBezTo>
                      <a:cubicBezTo>
                        <a:pt x="81248" y="399608"/>
                        <a:pt x="80296" y="393607"/>
                        <a:pt x="79343" y="390368"/>
                      </a:cubicBezTo>
                      <a:cubicBezTo>
                        <a:pt x="78391" y="387130"/>
                        <a:pt x="78486" y="389606"/>
                        <a:pt x="77819" y="387701"/>
                      </a:cubicBezTo>
                      <a:cubicBezTo>
                        <a:pt x="77057" y="385701"/>
                        <a:pt x="76486" y="381034"/>
                        <a:pt x="76105" y="381034"/>
                      </a:cubicBezTo>
                      <a:cubicBezTo>
                        <a:pt x="76772" y="381034"/>
                        <a:pt x="76867" y="381891"/>
                        <a:pt x="75819" y="376748"/>
                      </a:cubicBezTo>
                      <a:lnTo>
                        <a:pt x="73819" y="366365"/>
                      </a:lnTo>
                      <a:cubicBezTo>
                        <a:pt x="74105" y="366365"/>
                        <a:pt x="74581" y="366080"/>
                        <a:pt x="75343" y="369985"/>
                      </a:cubicBezTo>
                      <a:cubicBezTo>
                        <a:pt x="75819" y="371318"/>
                        <a:pt x="76105" y="373605"/>
                        <a:pt x="76486" y="373605"/>
                      </a:cubicBezTo>
                      <a:cubicBezTo>
                        <a:pt x="74485" y="363603"/>
                        <a:pt x="73342" y="362460"/>
                        <a:pt x="71438" y="354745"/>
                      </a:cubicBezTo>
                      <a:cubicBezTo>
                        <a:pt x="69437" y="346934"/>
                        <a:pt x="72104" y="354269"/>
                        <a:pt x="72200" y="354173"/>
                      </a:cubicBezTo>
                      <a:cubicBezTo>
                        <a:pt x="72104" y="353888"/>
                        <a:pt x="70771" y="348268"/>
                        <a:pt x="70675" y="348173"/>
                      </a:cubicBezTo>
                      <a:cubicBezTo>
                        <a:pt x="69723" y="345030"/>
                        <a:pt x="69533" y="344077"/>
                        <a:pt x="69247" y="340838"/>
                      </a:cubicBezTo>
                      <a:cubicBezTo>
                        <a:pt x="68866" y="336362"/>
                        <a:pt x="66866" y="325313"/>
                        <a:pt x="66675" y="329885"/>
                      </a:cubicBezTo>
                      <a:cubicBezTo>
                        <a:pt x="66294" y="327408"/>
                        <a:pt x="65913" y="326741"/>
                        <a:pt x="65723" y="325694"/>
                      </a:cubicBezTo>
                      <a:cubicBezTo>
                        <a:pt x="65437" y="324455"/>
                        <a:pt x="66770" y="326170"/>
                        <a:pt x="66866" y="325980"/>
                      </a:cubicBezTo>
                      <a:cubicBezTo>
                        <a:pt x="67151" y="325598"/>
                        <a:pt x="66484" y="323027"/>
                        <a:pt x="66008" y="321217"/>
                      </a:cubicBezTo>
                      <a:cubicBezTo>
                        <a:pt x="63913" y="312454"/>
                        <a:pt x="62865" y="314168"/>
                        <a:pt x="61055" y="304263"/>
                      </a:cubicBezTo>
                      <a:cubicBezTo>
                        <a:pt x="61532" y="304263"/>
                        <a:pt x="62103" y="304643"/>
                        <a:pt x="62103" y="302643"/>
                      </a:cubicBezTo>
                      <a:cubicBezTo>
                        <a:pt x="62198" y="299214"/>
                        <a:pt x="60579" y="293213"/>
                        <a:pt x="59912" y="293213"/>
                      </a:cubicBezTo>
                      <a:cubicBezTo>
                        <a:pt x="60389" y="293213"/>
                        <a:pt x="60674" y="291308"/>
                        <a:pt x="59626" y="285879"/>
                      </a:cubicBezTo>
                      <a:cubicBezTo>
                        <a:pt x="59341" y="285879"/>
                        <a:pt x="58198" y="288927"/>
                        <a:pt x="57722" y="282545"/>
                      </a:cubicBezTo>
                      <a:cubicBezTo>
                        <a:pt x="57531" y="279307"/>
                        <a:pt x="58198" y="279116"/>
                        <a:pt x="57055" y="273116"/>
                      </a:cubicBezTo>
                      <a:cubicBezTo>
                        <a:pt x="56388" y="269306"/>
                        <a:pt x="55721" y="268067"/>
                        <a:pt x="55055" y="263972"/>
                      </a:cubicBezTo>
                      <a:cubicBezTo>
                        <a:pt x="55721" y="263972"/>
                        <a:pt x="52483" y="247112"/>
                        <a:pt x="51816" y="243874"/>
                      </a:cubicBezTo>
                      <a:cubicBezTo>
                        <a:pt x="50768" y="238540"/>
                        <a:pt x="51340" y="246065"/>
                        <a:pt x="50864" y="244350"/>
                      </a:cubicBezTo>
                      <a:cubicBezTo>
                        <a:pt x="49530" y="239969"/>
                        <a:pt x="50387" y="235492"/>
                        <a:pt x="50483" y="234920"/>
                      </a:cubicBezTo>
                      <a:cubicBezTo>
                        <a:pt x="50673" y="233777"/>
                        <a:pt x="49149" y="225681"/>
                        <a:pt x="48673" y="223300"/>
                      </a:cubicBezTo>
                      <a:cubicBezTo>
                        <a:pt x="47339" y="216632"/>
                        <a:pt x="46006" y="209774"/>
                        <a:pt x="44767" y="203202"/>
                      </a:cubicBezTo>
                      <a:cubicBezTo>
                        <a:pt x="44387" y="201297"/>
                        <a:pt x="41624" y="189581"/>
                        <a:pt x="41529" y="188534"/>
                      </a:cubicBezTo>
                      <a:cubicBezTo>
                        <a:pt x="41434" y="186819"/>
                        <a:pt x="45053" y="198916"/>
                        <a:pt x="44006" y="194153"/>
                      </a:cubicBezTo>
                      <a:cubicBezTo>
                        <a:pt x="43625" y="192248"/>
                        <a:pt x="42386" y="186914"/>
                        <a:pt x="41243" y="181866"/>
                      </a:cubicBezTo>
                      <a:cubicBezTo>
                        <a:pt x="40100" y="176913"/>
                        <a:pt x="39053" y="172532"/>
                        <a:pt x="38767" y="172532"/>
                      </a:cubicBezTo>
                      <a:cubicBezTo>
                        <a:pt x="39338" y="172532"/>
                        <a:pt x="38957" y="169103"/>
                        <a:pt x="38195" y="164245"/>
                      </a:cubicBezTo>
                      <a:cubicBezTo>
                        <a:pt x="37624" y="160340"/>
                        <a:pt x="36862" y="156149"/>
                        <a:pt x="36100" y="152434"/>
                      </a:cubicBezTo>
                      <a:cubicBezTo>
                        <a:pt x="35433" y="149386"/>
                        <a:pt x="34957" y="148624"/>
                        <a:pt x="34385" y="145481"/>
                      </a:cubicBezTo>
                      <a:cubicBezTo>
                        <a:pt x="32480" y="136622"/>
                        <a:pt x="32480" y="130717"/>
                        <a:pt x="31528" y="123287"/>
                      </a:cubicBezTo>
                      <a:cubicBezTo>
                        <a:pt x="31242" y="121097"/>
                        <a:pt x="31147" y="121097"/>
                        <a:pt x="30861" y="121097"/>
                      </a:cubicBezTo>
                      <a:cubicBezTo>
                        <a:pt x="30480" y="118430"/>
                        <a:pt x="30004" y="115477"/>
                        <a:pt x="29528" y="112810"/>
                      </a:cubicBezTo>
                      <a:cubicBezTo>
                        <a:pt x="28670" y="108047"/>
                        <a:pt x="27813" y="103571"/>
                        <a:pt x="26765" y="98046"/>
                      </a:cubicBezTo>
                      <a:cubicBezTo>
                        <a:pt x="26003" y="93188"/>
                        <a:pt x="25622" y="90236"/>
                        <a:pt x="25051" y="85568"/>
                      </a:cubicBezTo>
                      <a:cubicBezTo>
                        <a:pt x="24765" y="83378"/>
                        <a:pt x="24194" y="79091"/>
                        <a:pt x="23717" y="77472"/>
                      </a:cubicBezTo>
                      <a:cubicBezTo>
                        <a:pt x="22860" y="74615"/>
                        <a:pt x="20955" y="60232"/>
                        <a:pt x="20193" y="55088"/>
                      </a:cubicBezTo>
                      <a:cubicBezTo>
                        <a:pt x="19812" y="52993"/>
                        <a:pt x="17145" y="38610"/>
                        <a:pt x="17050" y="37943"/>
                      </a:cubicBezTo>
                      <a:cubicBezTo>
                        <a:pt x="17050" y="37086"/>
                        <a:pt x="18002" y="39944"/>
                        <a:pt x="18098" y="40229"/>
                      </a:cubicBezTo>
                      <a:lnTo>
                        <a:pt x="16669" y="32895"/>
                      </a:lnTo>
                      <a:cubicBezTo>
                        <a:pt x="16478" y="32133"/>
                        <a:pt x="14954" y="27180"/>
                        <a:pt x="14859" y="25942"/>
                      </a:cubicBezTo>
                      <a:cubicBezTo>
                        <a:pt x="14764" y="25180"/>
                        <a:pt x="15526" y="25847"/>
                        <a:pt x="15431" y="24323"/>
                      </a:cubicBezTo>
                      <a:cubicBezTo>
                        <a:pt x="15240" y="21751"/>
                        <a:pt x="14573" y="17369"/>
                        <a:pt x="14192" y="14512"/>
                      </a:cubicBezTo>
                      <a:cubicBezTo>
                        <a:pt x="13430" y="10321"/>
                        <a:pt x="12097" y="3463"/>
                        <a:pt x="12859" y="3368"/>
                      </a:cubicBezTo>
                      <a:cubicBezTo>
                        <a:pt x="12573" y="3272"/>
                        <a:pt x="11811" y="-1014"/>
                        <a:pt x="11525" y="224"/>
                      </a:cubicBezTo>
                      <a:cubicBezTo>
                        <a:pt x="10668" y="129"/>
                        <a:pt x="9525" y="320"/>
                        <a:pt x="7811" y="605"/>
                      </a:cubicBezTo>
                      <a:cubicBezTo>
                        <a:pt x="6191" y="891"/>
                        <a:pt x="4382" y="1367"/>
                        <a:pt x="1238" y="2129"/>
                      </a:cubicBezTo>
                      <a:cubicBezTo>
                        <a:pt x="1238" y="2320"/>
                        <a:pt x="1238" y="2606"/>
                        <a:pt x="1238" y="2891"/>
                      </a:cubicBezTo>
                      <a:cubicBezTo>
                        <a:pt x="1238" y="6130"/>
                        <a:pt x="1143" y="10321"/>
                        <a:pt x="1333" y="13083"/>
                      </a:cubicBezTo>
                      <a:cubicBezTo>
                        <a:pt x="1429" y="14798"/>
                        <a:pt x="1619" y="13274"/>
                        <a:pt x="1619" y="15464"/>
                      </a:cubicBezTo>
                      <a:cubicBezTo>
                        <a:pt x="1429" y="21751"/>
                        <a:pt x="1333" y="24227"/>
                        <a:pt x="1143" y="30800"/>
                      </a:cubicBezTo>
                      <a:cubicBezTo>
                        <a:pt x="1143" y="33752"/>
                        <a:pt x="1333" y="47849"/>
                        <a:pt x="667" y="47754"/>
                      </a:cubicBezTo>
                      <a:cubicBezTo>
                        <a:pt x="667" y="54898"/>
                        <a:pt x="1429" y="48421"/>
                        <a:pt x="1715" y="53374"/>
                      </a:cubicBezTo>
                      <a:cubicBezTo>
                        <a:pt x="1810" y="55946"/>
                        <a:pt x="1238" y="58327"/>
                        <a:pt x="1143" y="58994"/>
                      </a:cubicBezTo>
                      <a:cubicBezTo>
                        <a:pt x="1048" y="60803"/>
                        <a:pt x="953" y="62708"/>
                        <a:pt x="857" y="64613"/>
                      </a:cubicBezTo>
                      <a:cubicBezTo>
                        <a:pt x="667" y="69281"/>
                        <a:pt x="1810" y="88807"/>
                        <a:pt x="1143" y="88712"/>
                      </a:cubicBezTo>
                      <a:cubicBezTo>
                        <a:pt x="1333" y="88521"/>
                        <a:pt x="2572" y="90045"/>
                        <a:pt x="2572" y="92903"/>
                      </a:cubicBezTo>
                      <a:cubicBezTo>
                        <a:pt x="2572" y="94427"/>
                        <a:pt x="2096" y="95760"/>
                        <a:pt x="2000" y="96236"/>
                      </a:cubicBezTo>
                      <a:cubicBezTo>
                        <a:pt x="1905" y="97189"/>
                        <a:pt x="1810" y="99475"/>
                        <a:pt x="1810" y="100427"/>
                      </a:cubicBezTo>
                      <a:cubicBezTo>
                        <a:pt x="1619" y="104333"/>
                        <a:pt x="1619" y="106142"/>
                        <a:pt x="1715" y="110143"/>
                      </a:cubicBezTo>
                      <a:cubicBezTo>
                        <a:pt x="1715" y="111476"/>
                        <a:pt x="1810" y="113381"/>
                        <a:pt x="1619" y="114239"/>
                      </a:cubicBezTo>
                      <a:cubicBezTo>
                        <a:pt x="1238" y="115953"/>
                        <a:pt x="667" y="111095"/>
                        <a:pt x="476" y="112334"/>
                      </a:cubicBezTo>
                      <a:cubicBezTo>
                        <a:pt x="286" y="113762"/>
                        <a:pt x="1048" y="121668"/>
                        <a:pt x="1048" y="124049"/>
                      </a:cubicBezTo>
                      <a:cubicBezTo>
                        <a:pt x="1143" y="131003"/>
                        <a:pt x="667" y="138337"/>
                        <a:pt x="476" y="145004"/>
                      </a:cubicBezTo>
                      <a:cubicBezTo>
                        <a:pt x="286" y="152243"/>
                        <a:pt x="2477" y="146052"/>
                        <a:pt x="1524" y="156149"/>
                      </a:cubicBezTo>
                      <a:cubicBezTo>
                        <a:pt x="1048" y="161387"/>
                        <a:pt x="572" y="163197"/>
                        <a:pt x="762" y="171198"/>
                      </a:cubicBezTo>
                      <a:cubicBezTo>
                        <a:pt x="857" y="173960"/>
                        <a:pt x="2096" y="180723"/>
                        <a:pt x="1143" y="181866"/>
                      </a:cubicBezTo>
                      <a:cubicBezTo>
                        <a:pt x="0" y="183200"/>
                        <a:pt x="953" y="191772"/>
                        <a:pt x="1333" y="195677"/>
                      </a:cubicBezTo>
                      <a:cubicBezTo>
                        <a:pt x="2000" y="202916"/>
                        <a:pt x="953" y="205393"/>
                        <a:pt x="857" y="212156"/>
                      </a:cubicBezTo>
                      <a:cubicBezTo>
                        <a:pt x="762" y="219204"/>
                        <a:pt x="2000" y="214156"/>
                        <a:pt x="2381" y="215775"/>
                      </a:cubicBezTo>
                      <a:cubicBezTo>
                        <a:pt x="2762" y="217394"/>
                        <a:pt x="1143" y="224824"/>
                        <a:pt x="1619" y="227300"/>
                      </a:cubicBezTo>
                      <a:cubicBezTo>
                        <a:pt x="1715" y="227967"/>
                        <a:pt x="2000" y="225014"/>
                        <a:pt x="2191" y="226919"/>
                      </a:cubicBezTo>
                      <a:cubicBezTo>
                        <a:pt x="2286" y="227872"/>
                        <a:pt x="2286" y="232539"/>
                        <a:pt x="2191" y="233396"/>
                      </a:cubicBezTo>
                      <a:cubicBezTo>
                        <a:pt x="1715" y="237397"/>
                        <a:pt x="1143" y="230825"/>
                        <a:pt x="953" y="239016"/>
                      </a:cubicBezTo>
                      <a:cubicBezTo>
                        <a:pt x="667" y="249779"/>
                        <a:pt x="762" y="263591"/>
                        <a:pt x="1048" y="274259"/>
                      </a:cubicBezTo>
                      <a:cubicBezTo>
                        <a:pt x="1143" y="277783"/>
                        <a:pt x="1333" y="278259"/>
                        <a:pt x="1333" y="282069"/>
                      </a:cubicBezTo>
                      <a:cubicBezTo>
                        <a:pt x="2000" y="288451"/>
                        <a:pt x="286" y="283974"/>
                        <a:pt x="286" y="284736"/>
                      </a:cubicBezTo>
                      <a:cubicBezTo>
                        <a:pt x="286" y="291213"/>
                        <a:pt x="1905" y="288260"/>
                        <a:pt x="857" y="296928"/>
                      </a:cubicBezTo>
                      <a:cubicBezTo>
                        <a:pt x="857" y="298452"/>
                        <a:pt x="953" y="300738"/>
                        <a:pt x="953" y="302167"/>
                      </a:cubicBezTo>
                      <a:cubicBezTo>
                        <a:pt x="1048" y="306072"/>
                        <a:pt x="2000" y="334266"/>
                        <a:pt x="1238" y="334076"/>
                      </a:cubicBezTo>
                      <a:lnTo>
                        <a:pt x="2477" y="345410"/>
                      </a:lnTo>
                      <a:cubicBezTo>
                        <a:pt x="1810" y="345315"/>
                        <a:pt x="1619" y="350935"/>
                        <a:pt x="1619" y="355507"/>
                      </a:cubicBezTo>
                      <a:cubicBezTo>
                        <a:pt x="1619" y="360555"/>
                        <a:pt x="1048" y="360174"/>
                        <a:pt x="667" y="362555"/>
                      </a:cubicBezTo>
                      <a:cubicBezTo>
                        <a:pt x="381" y="364460"/>
                        <a:pt x="2000" y="370080"/>
                        <a:pt x="2000" y="375128"/>
                      </a:cubicBezTo>
                      <a:cubicBezTo>
                        <a:pt x="1810" y="375128"/>
                        <a:pt x="572" y="372652"/>
                        <a:pt x="476" y="374462"/>
                      </a:cubicBezTo>
                      <a:cubicBezTo>
                        <a:pt x="286" y="378557"/>
                        <a:pt x="762" y="385797"/>
                        <a:pt x="1238" y="386082"/>
                      </a:cubicBezTo>
                      <a:cubicBezTo>
                        <a:pt x="1524" y="386368"/>
                        <a:pt x="1905" y="382844"/>
                        <a:pt x="1905" y="387320"/>
                      </a:cubicBezTo>
                      <a:cubicBezTo>
                        <a:pt x="1905" y="390273"/>
                        <a:pt x="1810" y="391035"/>
                        <a:pt x="1619" y="392559"/>
                      </a:cubicBezTo>
                      <a:cubicBezTo>
                        <a:pt x="1143" y="395131"/>
                        <a:pt x="476" y="391416"/>
                        <a:pt x="95" y="393797"/>
                      </a:cubicBezTo>
                      <a:cubicBezTo>
                        <a:pt x="0" y="394178"/>
                        <a:pt x="762" y="397417"/>
                        <a:pt x="667" y="397322"/>
                      </a:cubicBezTo>
                      <a:cubicBezTo>
                        <a:pt x="953" y="399703"/>
                        <a:pt x="1048" y="402465"/>
                        <a:pt x="1048" y="405704"/>
                      </a:cubicBezTo>
                      <a:cubicBezTo>
                        <a:pt x="1048" y="408561"/>
                        <a:pt x="762" y="408847"/>
                        <a:pt x="953" y="410847"/>
                      </a:cubicBezTo>
                      <a:cubicBezTo>
                        <a:pt x="1143" y="413705"/>
                        <a:pt x="1429" y="414848"/>
                        <a:pt x="1715" y="416657"/>
                      </a:cubicBezTo>
                      <a:cubicBezTo>
                        <a:pt x="2096" y="419134"/>
                        <a:pt x="857" y="420753"/>
                        <a:pt x="1238" y="424944"/>
                      </a:cubicBezTo>
                      <a:cubicBezTo>
                        <a:pt x="1429" y="426944"/>
                        <a:pt x="1715" y="427230"/>
                        <a:pt x="1810" y="429516"/>
                      </a:cubicBezTo>
                      <a:cubicBezTo>
                        <a:pt x="1810" y="431993"/>
                        <a:pt x="1810" y="434660"/>
                        <a:pt x="1810" y="437136"/>
                      </a:cubicBezTo>
                      <a:cubicBezTo>
                        <a:pt x="1810" y="430945"/>
                        <a:pt x="1048" y="422087"/>
                        <a:pt x="953" y="432183"/>
                      </a:cubicBezTo>
                      <a:cubicBezTo>
                        <a:pt x="953" y="436850"/>
                        <a:pt x="1048" y="445709"/>
                        <a:pt x="1715" y="445709"/>
                      </a:cubicBezTo>
                      <a:cubicBezTo>
                        <a:pt x="572" y="445518"/>
                        <a:pt x="953" y="475046"/>
                        <a:pt x="953" y="482475"/>
                      </a:cubicBezTo>
                      <a:cubicBezTo>
                        <a:pt x="953" y="489333"/>
                        <a:pt x="1524" y="486666"/>
                        <a:pt x="2191" y="486666"/>
                      </a:cubicBezTo>
                      <a:cubicBezTo>
                        <a:pt x="2953" y="490000"/>
                        <a:pt x="2858" y="490952"/>
                        <a:pt x="2191" y="494096"/>
                      </a:cubicBezTo>
                      <a:cubicBezTo>
                        <a:pt x="953" y="493905"/>
                        <a:pt x="476" y="510955"/>
                        <a:pt x="476" y="519337"/>
                      </a:cubicBezTo>
                      <a:cubicBezTo>
                        <a:pt x="476" y="524004"/>
                        <a:pt x="476" y="529243"/>
                        <a:pt x="857" y="532577"/>
                      </a:cubicBezTo>
                      <a:cubicBezTo>
                        <a:pt x="1429" y="537339"/>
                        <a:pt x="1619" y="540006"/>
                        <a:pt x="1619" y="547626"/>
                      </a:cubicBezTo>
                      <a:cubicBezTo>
                        <a:pt x="1619" y="539625"/>
                        <a:pt x="762" y="536387"/>
                        <a:pt x="762" y="546197"/>
                      </a:cubicBezTo>
                      <a:lnTo>
                        <a:pt x="762" y="568867"/>
                      </a:lnTo>
                      <a:cubicBezTo>
                        <a:pt x="762" y="577820"/>
                        <a:pt x="857" y="581821"/>
                        <a:pt x="1715" y="586107"/>
                      </a:cubicBezTo>
                      <a:cubicBezTo>
                        <a:pt x="1333" y="584202"/>
                        <a:pt x="953" y="582297"/>
                        <a:pt x="572" y="583631"/>
                      </a:cubicBezTo>
                      <a:cubicBezTo>
                        <a:pt x="286" y="584393"/>
                        <a:pt x="95" y="590108"/>
                        <a:pt x="476" y="590489"/>
                      </a:cubicBezTo>
                      <a:cubicBezTo>
                        <a:pt x="953" y="590965"/>
                        <a:pt x="667" y="596394"/>
                        <a:pt x="667" y="600204"/>
                      </a:cubicBezTo>
                      <a:cubicBezTo>
                        <a:pt x="667" y="602205"/>
                        <a:pt x="1143" y="602205"/>
                        <a:pt x="1333" y="604014"/>
                      </a:cubicBezTo>
                      <a:cubicBezTo>
                        <a:pt x="1619" y="606776"/>
                        <a:pt x="1048" y="609253"/>
                        <a:pt x="953" y="611825"/>
                      </a:cubicBezTo>
                      <a:cubicBezTo>
                        <a:pt x="857" y="614301"/>
                        <a:pt x="857" y="617159"/>
                        <a:pt x="857" y="619826"/>
                      </a:cubicBezTo>
                      <a:cubicBezTo>
                        <a:pt x="857" y="622683"/>
                        <a:pt x="953" y="626303"/>
                        <a:pt x="1333" y="627446"/>
                      </a:cubicBezTo>
                      <a:cubicBezTo>
                        <a:pt x="1619" y="628589"/>
                        <a:pt x="1524" y="631827"/>
                        <a:pt x="1524" y="635161"/>
                      </a:cubicBezTo>
                      <a:cubicBezTo>
                        <a:pt x="953" y="635351"/>
                        <a:pt x="857" y="633256"/>
                        <a:pt x="1048" y="639447"/>
                      </a:cubicBezTo>
                      <a:cubicBezTo>
                        <a:pt x="1238" y="642972"/>
                        <a:pt x="1333" y="646496"/>
                        <a:pt x="1524" y="650020"/>
                      </a:cubicBezTo>
                      <a:cubicBezTo>
                        <a:pt x="1429" y="649544"/>
                        <a:pt x="1905" y="656497"/>
                        <a:pt x="1619" y="655259"/>
                      </a:cubicBezTo>
                      <a:cubicBezTo>
                        <a:pt x="1524" y="654878"/>
                        <a:pt x="1429" y="652877"/>
                        <a:pt x="1143" y="653735"/>
                      </a:cubicBezTo>
                      <a:cubicBezTo>
                        <a:pt x="1143" y="659355"/>
                        <a:pt x="1333" y="658497"/>
                        <a:pt x="1619" y="661831"/>
                      </a:cubicBezTo>
                      <a:cubicBezTo>
                        <a:pt x="1810" y="664117"/>
                        <a:pt x="2191" y="669927"/>
                        <a:pt x="1715" y="671927"/>
                      </a:cubicBezTo>
                      <a:cubicBezTo>
                        <a:pt x="1143" y="674499"/>
                        <a:pt x="1048" y="670499"/>
                        <a:pt x="762" y="677928"/>
                      </a:cubicBezTo>
                      <a:cubicBezTo>
                        <a:pt x="667" y="681929"/>
                        <a:pt x="381" y="687548"/>
                        <a:pt x="381" y="691739"/>
                      </a:cubicBezTo>
                      <a:cubicBezTo>
                        <a:pt x="381" y="696311"/>
                        <a:pt x="762" y="693168"/>
                        <a:pt x="1048" y="693644"/>
                      </a:cubicBezTo>
                      <a:cubicBezTo>
                        <a:pt x="1429" y="694311"/>
                        <a:pt x="1619" y="698026"/>
                        <a:pt x="1333" y="700502"/>
                      </a:cubicBezTo>
                      <a:cubicBezTo>
                        <a:pt x="1143" y="702122"/>
                        <a:pt x="762" y="709456"/>
                        <a:pt x="1238" y="709456"/>
                      </a:cubicBezTo>
                      <a:cubicBezTo>
                        <a:pt x="95" y="709265"/>
                        <a:pt x="953" y="727268"/>
                        <a:pt x="1048" y="731649"/>
                      </a:cubicBezTo>
                      <a:cubicBezTo>
                        <a:pt x="1048" y="735935"/>
                        <a:pt x="857" y="735078"/>
                        <a:pt x="762" y="738602"/>
                      </a:cubicBezTo>
                      <a:cubicBezTo>
                        <a:pt x="762" y="742793"/>
                        <a:pt x="667" y="747175"/>
                        <a:pt x="667" y="751461"/>
                      </a:cubicBezTo>
                      <a:cubicBezTo>
                        <a:pt x="667" y="754605"/>
                        <a:pt x="857" y="776417"/>
                        <a:pt x="191" y="776322"/>
                      </a:cubicBezTo>
                      <a:cubicBezTo>
                        <a:pt x="191" y="781941"/>
                        <a:pt x="286" y="783465"/>
                        <a:pt x="857" y="783941"/>
                      </a:cubicBezTo>
                      <a:cubicBezTo>
                        <a:pt x="1143" y="784132"/>
                        <a:pt x="1715" y="788228"/>
                        <a:pt x="1715" y="790990"/>
                      </a:cubicBezTo>
                      <a:cubicBezTo>
                        <a:pt x="1715" y="790514"/>
                        <a:pt x="762" y="792990"/>
                        <a:pt x="667" y="794038"/>
                      </a:cubicBezTo>
                      <a:cubicBezTo>
                        <a:pt x="286" y="797372"/>
                        <a:pt x="381" y="802325"/>
                        <a:pt x="572" y="806135"/>
                      </a:cubicBezTo>
                      <a:cubicBezTo>
                        <a:pt x="762" y="809468"/>
                        <a:pt x="953" y="813278"/>
                        <a:pt x="953" y="816993"/>
                      </a:cubicBezTo>
                      <a:cubicBezTo>
                        <a:pt x="953" y="817565"/>
                        <a:pt x="476" y="819851"/>
                        <a:pt x="381" y="820994"/>
                      </a:cubicBezTo>
                      <a:cubicBezTo>
                        <a:pt x="0" y="826994"/>
                        <a:pt x="1715" y="827090"/>
                        <a:pt x="1715" y="832328"/>
                      </a:cubicBezTo>
                      <a:cubicBezTo>
                        <a:pt x="1715" y="839948"/>
                        <a:pt x="476" y="832043"/>
                        <a:pt x="286" y="837091"/>
                      </a:cubicBezTo>
                      <a:cubicBezTo>
                        <a:pt x="0" y="845664"/>
                        <a:pt x="1143" y="854807"/>
                        <a:pt x="1429" y="862047"/>
                      </a:cubicBezTo>
                      <a:cubicBezTo>
                        <a:pt x="1524" y="863380"/>
                        <a:pt x="1810" y="880239"/>
                        <a:pt x="1238" y="873191"/>
                      </a:cubicBezTo>
                      <a:cubicBezTo>
                        <a:pt x="1238" y="865571"/>
                        <a:pt x="762" y="863570"/>
                        <a:pt x="476" y="871381"/>
                      </a:cubicBezTo>
                      <a:cubicBezTo>
                        <a:pt x="381" y="873953"/>
                        <a:pt x="476" y="883001"/>
                        <a:pt x="953" y="882144"/>
                      </a:cubicBezTo>
                      <a:cubicBezTo>
                        <a:pt x="1143" y="881858"/>
                        <a:pt x="1619" y="877382"/>
                        <a:pt x="1810" y="879477"/>
                      </a:cubicBezTo>
                      <a:cubicBezTo>
                        <a:pt x="1810" y="879858"/>
                        <a:pt x="95" y="893479"/>
                        <a:pt x="667" y="895193"/>
                      </a:cubicBezTo>
                      <a:cubicBezTo>
                        <a:pt x="1048" y="896241"/>
                        <a:pt x="1429" y="895003"/>
                        <a:pt x="1715" y="896432"/>
                      </a:cubicBezTo>
                      <a:cubicBezTo>
                        <a:pt x="2000" y="897765"/>
                        <a:pt x="2191" y="901004"/>
                        <a:pt x="2381" y="903099"/>
                      </a:cubicBezTo>
                      <a:cubicBezTo>
                        <a:pt x="1524" y="903004"/>
                        <a:pt x="1143" y="902147"/>
                        <a:pt x="1143" y="910719"/>
                      </a:cubicBezTo>
                      <a:cubicBezTo>
                        <a:pt x="1143" y="912910"/>
                        <a:pt x="1524" y="925483"/>
                        <a:pt x="1905" y="921673"/>
                      </a:cubicBezTo>
                      <a:lnTo>
                        <a:pt x="1905" y="929102"/>
                      </a:lnTo>
                      <a:cubicBezTo>
                        <a:pt x="1619" y="929388"/>
                        <a:pt x="1238" y="927483"/>
                        <a:pt x="953" y="929198"/>
                      </a:cubicBezTo>
                      <a:cubicBezTo>
                        <a:pt x="572" y="931293"/>
                        <a:pt x="572" y="936056"/>
                        <a:pt x="667" y="939389"/>
                      </a:cubicBezTo>
                      <a:cubicBezTo>
                        <a:pt x="953" y="947009"/>
                        <a:pt x="2381" y="949295"/>
                        <a:pt x="1048" y="955010"/>
                      </a:cubicBezTo>
                      <a:cubicBezTo>
                        <a:pt x="-381" y="954820"/>
                        <a:pt x="1333" y="961011"/>
                        <a:pt x="1333" y="966631"/>
                      </a:cubicBezTo>
                      <a:cubicBezTo>
                        <a:pt x="1333" y="970536"/>
                        <a:pt x="476" y="975870"/>
                        <a:pt x="762" y="978728"/>
                      </a:cubicBezTo>
                      <a:cubicBezTo>
                        <a:pt x="857" y="979394"/>
                        <a:pt x="1524" y="984633"/>
                        <a:pt x="1619" y="984443"/>
                      </a:cubicBezTo>
                      <a:cubicBezTo>
                        <a:pt x="1143" y="987014"/>
                        <a:pt x="953" y="983585"/>
                        <a:pt x="667" y="989491"/>
                      </a:cubicBezTo>
                      <a:cubicBezTo>
                        <a:pt x="572" y="992158"/>
                        <a:pt x="381" y="997682"/>
                        <a:pt x="762" y="999206"/>
                      </a:cubicBezTo>
                      <a:cubicBezTo>
                        <a:pt x="1143" y="1000540"/>
                        <a:pt x="953" y="1005779"/>
                        <a:pt x="953" y="1009589"/>
                      </a:cubicBezTo>
                      <a:cubicBezTo>
                        <a:pt x="953" y="1011970"/>
                        <a:pt x="1810" y="1013018"/>
                        <a:pt x="1810" y="1018256"/>
                      </a:cubicBezTo>
                      <a:lnTo>
                        <a:pt x="953" y="1018161"/>
                      </a:lnTo>
                      <a:cubicBezTo>
                        <a:pt x="953" y="1020923"/>
                        <a:pt x="953" y="1025591"/>
                        <a:pt x="1333" y="1025686"/>
                      </a:cubicBezTo>
                      <a:cubicBezTo>
                        <a:pt x="1715" y="1029020"/>
                        <a:pt x="1715" y="1029877"/>
                        <a:pt x="1333" y="1033115"/>
                      </a:cubicBezTo>
                      <a:cubicBezTo>
                        <a:pt x="1333" y="1036354"/>
                        <a:pt x="1333" y="1036830"/>
                        <a:pt x="1715" y="1036925"/>
                      </a:cubicBezTo>
                      <a:cubicBezTo>
                        <a:pt x="2191" y="1037021"/>
                        <a:pt x="2096" y="1041688"/>
                        <a:pt x="2096" y="1044450"/>
                      </a:cubicBezTo>
                      <a:lnTo>
                        <a:pt x="667" y="1044260"/>
                      </a:lnTo>
                      <a:cubicBezTo>
                        <a:pt x="1238" y="1044355"/>
                        <a:pt x="1333" y="1056166"/>
                        <a:pt x="1333" y="1059881"/>
                      </a:cubicBezTo>
                      <a:cubicBezTo>
                        <a:pt x="1333" y="1065119"/>
                        <a:pt x="857" y="1064834"/>
                        <a:pt x="762" y="1068548"/>
                      </a:cubicBezTo>
                      <a:cubicBezTo>
                        <a:pt x="286" y="1084646"/>
                        <a:pt x="381" y="1101695"/>
                        <a:pt x="381" y="1118269"/>
                      </a:cubicBezTo>
                      <a:cubicBezTo>
                        <a:pt x="381" y="1118078"/>
                        <a:pt x="0" y="1119222"/>
                        <a:pt x="0" y="1122174"/>
                      </a:cubicBezTo>
                      <a:lnTo>
                        <a:pt x="0" y="1130366"/>
                      </a:lnTo>
                      <a:lnTo>
                        <a:pt x="286" y="1156750"/>
                      </a:lnTo>
                      <a:cubicBezTo>
                        <a:pt x="476" y="1168561"/>
                        <a:pt x="572" y="1181039"/>
                        <a:pt x="762" y="1192755"/>
                      </a:cubicBezTo>
                      <a:cubicBezTo>
                        <a:pt x="857" y="1197422"/>
                        <a:pt x="953" y="1202184"/>
                        <a:pt x="1333" y="1204756"/>
                      </a:cubicBezTo>
                      <a:cubicBezTo>
                        <a:pt x="1619" y="1206566"/>
                        <a:pt x="1524" y="1210757"/>
                        <a:pt x="1524" y="1213138"/>
                      </a:cubicBezTo>
                      <a:cubicBezTo>
                        <a:pt x="1524" y="1210852"/>
                        <a:pt x="1238" y="1208756"/>
                        <a:pt x="1143" y="1211995"/>
                      </a:cubicBezTo>
                      <a:cubicBezTo>
                        <a:pt x="953" y="1218663"/>
                        <a:pt x="1048" y="1226282"/>
                        <a:pt x="1048" y="1233045"/>
                      </a:cubicBezTo>
                      <a:cubicBezTo>
                        <a:pt x="1048" y="1235998"/>
                        <a:pt x="953" y="1243999"/>
                        <a:pt x="1238" y="1245999"/>
                      </a:cubicBezTo>
                      <a:cubicBezTo>
                        <a:pt x="1524" y="1247428"/>
                        <a:pt x="2381" y="1245142"/>
                        <a:pt x="2667" y="1245237"/>
                      </a:cubicBezTo>
                      <a:cubicBezTo>
                        <a:pt x="2667" y="1250762"/>
                        <a:pt x="1810" y="1252095"/>
                        <a:pt x="1429" y="1252381"/>
                      </a:cubicBezTo>
                      <a:cubicBezTo>
                        <a:pt x="762" y="1252762"/>
                        <a:pt x="1048" y="1258667"/>
                        <a:pt x="1048" y="1264192"/>
                      </a:cubicBezTo>
                      <a:cubicBezTo>
                        <a:pt x="1048" y="1271336"/>
                        <a:pt x="1143" y="1279527"/>
                        <a:pt x="857" y="1286481"/>
                      </a:cubicBezTo>
                      <a:cubicBezTo>
                        <a:pt x="762" y="1287623"/>
                        <a:pt x="572" y="1289624"/>
                        <a:pt x="572" y="1290290"/>
                      </a:cubicBezTo>
                      <a:cubicBezTo>
                        <a:pt x="667" y="1294005"/>
                        <a:pt x="953" y="1296101"/>
                        <a:pt x="1143" y="1299053"/>
                      </a:cubicBezTo>
                      <a:cubicBezTo>
                        <a:pt x="1619" y="1305340"/>
                        <a:pt x="762" y="1313817"/>
                        <a:pt x="667" y="1320199"/>
                      </a:cubicBezTo>
                      <a:cubicBezTo>
                        <a:pt x="572" y="1327248"/>
                        <a:pt x="1048" y="1328772"/>
                        <a:pt x="1619" y="1332296"/>
                      </a:cubicBezTo>
                      <a:cubicBezTo>
                        <a:pt x="2572" y="1338582"/>
                        <a:pt x="1048" y="1336582"/>
                        <a:pt x="857" y="1337153"/>
                      </a:cubicBezTo>
                      <a:cubicBezTo>
                        <a:pt x="191" y="1338487"/>
                        <a:pt x="1429" y="1346298"/>
                        <a:pt x="1429" y="1347155"/>
                      </a:cubicBezTo>
                      <a:cubicBezTo>
                        <a:pt x="1905" y="1353251"/>
                        <a:pt x="857" y="1354680"/>
                        <a:pt x="667" y="1358775"/>
                      </a:cubicBezTo>
                      <a:cubicBezTo>
                        <a:pt x="381" y="1363823"/>
                        <a:pt x="572" y="1370586"/>
                        <a:pt x="667" y="1375825"/>
                      </a:cubicBezTo>
                      <a:cubicBezTo>
                        <a:pt x="762" y="1378968"/>
                        <a:pt x="1143" y="1397637"/>
                        <a:pt x="381" y="1397542"/>
                      </a:cubicBezTo>
                      <a:cubicBezTo>
                        <a:pt x="191" y="1401638"/>
                        <a:pt x="476" y="1406591"/>
                        <a:pt x="572" y="1410591"/>
                      </a:cubicBezTo>
                      <a:cubicBezTo>
                        <a:pt x="762" y="1425831"/>
                        <a:pt x="953" y="1441452"/>
                        <a:pt x="1143" y="1456788"/>
                      </a:cubicBezTo>
                      <a:cubicBezTo>
                        <a:pt x="1238" y="1462026"/>
                        <a:pt x="1524" y="1468313"/>
                        <a:pt x="2191" y="1468408"/>
                      </a:cubicBezTo>
                      <a:cubicBezTo>
                        <a:pt x="1810" y="1468313"/>
                        <a:pt x="1238" y="1467265"/>
                        <a:pt x="953" y="1470599"/>
                      </a:cubicBezTo>
                      <a:cubicBezTo>
                        <a:pt x="762" y="1473361"/>
                        <a:pt x="1048" y="1474885"/>
                        <a:pt x="1048" y="1477838"/>
                      </a:cubicBezTo>
                      <a:lnTo>
                        <a:pt x="857" y="1483076"/>
                      </a:lnTo>
                      <a:cubicBezTo>
                        <a:pt x="572" y="1490411"/>
                        <a:pt x="667" y="1497650"/>
                        <a:pt x="572" y="1505365"/>
                      </a:cubicBezTo>
                      <a:cubicBezTo>
                        <a:pt x="667" y="1506317"/>
                        <a:pt x="762" y="1508032"/>
                        <a:pt x="762" y="1510127"/>
                      </a:cubicBezTo>
                      <a:cubicBezTo>
                        <a:pt x="762" y="1512604"/>
                        <a:pt x="857" y="1515366"/>
                        <a:pt x="857" y="1517938"/>
                      </a:cubicBezTo>
                      <a:cubicBezTo>
                        <a:pt x="4763" y="1516128"/>
                        <a:pt x="7906" y="1514699"/>
                        <a:pt x="8096" y="1514604"/>
                      </a:cubicBezTo>
                      <a:cubicBezTo>
                        <a:pt x="10382" y="1512794"/>
                        <a:pt x="8096" y="1512794"/>
                        <a:pt x="11144" y="1510699"/>
                      </a:cubicBezTo>
                      <a:cubicBezTo>
                        <a:pt x="11906" y="1510032"/>
                        <a:pt x="21812" y="1507365"/>
                        <a:pt x="16859" y="1509937"/>
                      </a:cubicBezTo>
                      <a:cubicBezTo>
                        <a:pt x="11716" y="1512604"/>
                        <a:pt x="15526" y="1511461"/>
                        <a:pt x="22479" y="1508889"/>
                      </a:cubicBezTo>
                      <a:cubicBezTo>
                        <a:pt x="25241" y="1507746"/>
                        <a:pt x="30385" y="1506222"/>
                        <a:pt x="32385" y="1505270"/>
                      </a:cubicBezTo>
                      <a:cubicBezTo>
                        <a:pt x="34100" y="1504413"/>
                        <a:pt x="33052" y="1504603"/>
                        <a:pt x="36862" y="1503460"/>
                      </a:cubicBezTo>
                      <a:cubicBezTo>
                        <a:pt x="39719" y="1502698"/>
                        <a:pt x="52578" y="1500126"/>
                        <a:pt x="50864" y="1500983"/>
                      </a:cubicBezTo>
                      <a:cubicBezTo>
                        <a:pt x="53245" y="1499745"/>
                        <a:pt x="55435" y="1499269"/>
                        <a:pt x="61627" y="1497745"/>
                      </a:cubicBezTo>
                      <a:cubicBezTo>
                        <a:pt x="66961" y="1496507"/>
                        <a:pt x="71723" y="1495364"/>
                        <a:pt x="76962" y="1494125"/>
                      </a:cubicBezTo>
                      <a:cubicBezTo>
                        <a:pt x="78200" y="1493840"/>
                        <a:pt x="83058" y="1492411"/>
                        <a:pt x="83820" y="1492316"/>
                      </a:cubicBezTo>
                      <a:cubicBezTo>
                        <a:pt x="85249" y="1492220"/>
                        <a:pt x="87154" y="1492316"/>
                        <a:pt x="89059" y="1492125"/>
                      </a:cubicBezTo>
                      <a:cubicBezTo>
                        <a:pt x="92964" y="1491649"/>
                        <a:pt x="96107" y="1490792"/>
                        <a:pt x="99917" y="1490220"/>
                      </a:cubicBezTo>
                      <a:cubicBezTo>
                        <a:pt x="104204" y="1489553"/>
                        <a:pt x="108490" y="1488982"/>
                        <a:pt x="112776" y="1488696"/>
                      </a:cubicBezTo>
                      <a:cubicBezTo>
                        <a:pt x="118396" y="1488791"/>
                        <a:pt x="119729" y="1487648"/>
                        <a:pt x="120491" y="1487267"/>
                      </a:cubicBezTo>
                      <a:cubicBezTo>
                        <a:pt x="121349" y="1486791"/>
                        <a:pt x="124301" y="1486410"/>
                        <a:pt x="127635" y="1486124"/>
                      </a:cubicBezTo>
                      <a:cubicBezTo>
                        <a:pt x="127635" y="1487077"/>
                        <a:pt x="126492" y="1487172"/>
                        <a:pt x="134493" y="1486982"/>
                      </a:cubicBezTo>
                      <a:cubicBezTo>
                        <a:pt x="141542" y="1486886"/>
                        <a:pt x="148781" y="1486410"/>
                        <a:pt x="155924" y="1486506"/>
                      </a:cubicBezTo>
                      <a:cubicBezTo>
                        <a:pt x="163068" y="1486696"/>
                        <a:pt x="170307" y="1486982"/>
                        <a:pt x="177356" y="1487172"/>
                      </a:cubicBezTo>
                      <a:cubicBezTo>
                        <a:pt x="178403" y="1487077"/>
                        <a:pt x="193643" y="1488791"/>
                        <a:pt x="191453" y="1488220"/>
                      </a:cubicBezTo>
                      <a:cubicBezTo>
                        <a:pt x="187642" y="1487267"/>
                        <a:pt x="196406" y="1488125"/>
                        <a:pt x="199549" y="1488506"/>
                      </a:cubicBezTo>
                      <a:cubicBezTo>
                        <a:pt x="202692" y="1488887"/>
                        <a:pt x="200692" y="1489077"/>
                        <a:pt x="202883" y="1489458"/>
                      </a:cubicBezTo>
                      <a:cubicBezTo>
                        <a:pt x="204788" y="1489744"/>
                        <a:pt x="207359" y="1490220"/>
                        <a:pt x="209264" y="1490506"/>
                      </a:cubicBezTo>
                      <a:cubicBezTo>
                        <a:pt x="212979" y="1491173"/>
                        <a:pt x="223742" y="1493173"/>
                        <a:pt x="226695" y="1493268"/>
                      </a:cubicBezTo>
                      <a:cubicBezTo>
                        <a:pt x="229457" y="1493364"/>
                        <a:pt x="232600" y="1494125"/>
                        <a:pt x="236887" y="1495078"/>
                      </a:cubicBezTo>
                      <a:cubicBezTo>
                        <a:pt x="239459" y="1495649"/>
                        <a:pt x="242411" y="1495745"/>
                        <a:pt x="243840" y="1496126"/>
                      </a:cubicBezTo>
                      <a:cubicBezTo>
                        <a:pt x="245174" y="1496507"/>
                        <a:pt x="246221" y="1497078"/>
                        <a:pt x="247555" y="1497555"/>
                      </a:cubicBezTo>
                      <a:cubicBezTo>
                        <a:pt x="251365" y="1498888"/>
                        <a:pt x="256318" y="1500126"/>
                        <a:pt x="260985" y="1501365"/>
                      </a:cubicBezTo>
                      <a:cubicBezTo>
                        <a:pt x="267938" y="1503650"/>
                        <a:pt x="276034" y="1506222"/>
                        <a:pt x="282988" y="1508413"/>
                      </a:cubicBezTo>
                      <a:cubicBezTo>
                        <a:pt x="286703" y="1509556"/>
                        <a:pt x="288131" y="1509747"/>
                        <a:pt x="288322" y="1509365"/>
                      </a:cubicBezTo>
                      <a:cubicBezTo>
                        <a:pt x="296513" y="1511175"/>
                        <a:pt x="271843" y="1501269"/>
                        <a:pt x="274415" y="1504317"/>
                      </a:cubicBezTo>
                      <a:cubicBezTo>
                        <a:pt x="274606" y="1503841"/>
                        <a:pt x="257175" y="1498031"/>
                        <a:pt x="254032" y="1497078"/>
                      </a:cubicBezTo>
                      <a:cubicBezTo>
                        <a:pt x="251841" y="1496126"/>
                        <a:pt x="250984" y="1496221"/>
                        <a:pt x="247841" y="1495649"/>
                      </a:cubicBezTo>
                      <a:cubicBezTo>
                        <a:pt x="244507" y="1494983"/>
                        <a:pt x="240792" y="1494030"/>
                        <a:pt x="237363" y="1493268"/>
                      </a:cubicBezTo>
                      <a:cubicBezTo>
                        <a:pt x="220599" y="1490030"/>
                        <a:pt x="202311" y="1487077"/>
                        <a:pt x="185166" y="1485648"/>
                      </a:cubicBezTo>
                      <a:cubicBezTo>
                        <a:pt x="179832" y="1484886"/>
                        <a:pt x="171164" y="1484505"/>
                        <a:pt x="163735" y="1484219"/>
                      </a:cubicBezTo>
                      <a:cubicBezTo>
                        <a:pt x="156305" y="1483839"/>
                        <a:pt x="150209" y="1484124"/>
                        <a:pt x="149924" y="1485077"/>
                      </a:cubicBezTo>
                      <a:cubicBezTo>
                        <a:pt x="149924" y="1485172"/>
                        <a:pt x="147447" y="1486506"/>
                        <a:pt x="145828" y="1486124"/>
                      </a:cubicBezTo>
                      <a:cubicBezTo>
                        <a:pt x="144399" y="1485839"/>
                        <a:pt x="142494" y="1485458"/>
                        <a:pt x="142494" y="1485077"/>
                      </a:cubicBezTo>
                      <a:cubicBezTo>
                        <a:pt x="142494" y="1484886"/>
                        <a:pt x="139827" y="1482791"/>
                        <a:pt x="139256" y="1482886"/>
                      </a:cubicBezTo>
                      <a:cubicBezTo>
                        <a:pt x="137827" y="1483076"/>
                        <a:pt x="138970" y="1483172"/>
                        <a:pt x="136208" y="1483362"/>
                      </a:cubicBezTo>
                      <a:cubicBezTo>
                        <a:pt x="133541" y="1483553"/>
                        <a:pt x="130492" y="1483553"/>
                        <a:pt x="127635" y="1483839"/>
                      </a:cubicBezTo>
                      <a:cubicBezTo>
                        <a:pt x="123349" y="1484219"/>
                        <a:pt x="116491" y="1484791"/>
                        <a:pt x="116491" y="1484219"/>
                      </a:cubicBezTo>
                      <a:cubicBezTo>
                        <a:pt x="116491" y="1485363"/>
                        <a:pt x="107347" y="1485267"/>
                        <a:pt x="105632" y="1486410"/>
                      </a:cubicBezTo>
                      <a:cubicBezTo>
                        <a:pt x="104680" y="1487077"/>
                        <a:pt x="101441" y="1488506"/>
                        <a:pt x="96012" y="1488410"/>
                      </a:cubicBezTo>
                      <a:cubicBezTo>
                        <a:pt x="93440" y="1488410"/>
                        <a:pt x="94869" y="1487744"/>
                        <a:pt x="90964" y="1487934"/>
                      </a:cubicBezTo>
                      <a:cubicBezTo>
                        <a:pt x="88297" y="1488030"/>
                        <a:pt x="84582" y="1488696"/>
                        <a:pt x="83534" y="1489363"/>
                      </a:cubicBezTo>
                      <a:cubicBezTo>
                        <a:pt x="82391" y="1490030"/>
                        <a:pt x="81534" y="1490030"/>
                        <a:pt x="76962" y="1490887"/>
                      </a:cubicBezTo>
                      <a:cubicBezTo>
                        <a:pt x="74676" y="1491363"/>
                        <a:pt x="76009" y="1490792"/>
                        <a:pt x="75152" y="1490792"/>
                      </a:cubicBezTo>
                      <a:cubicBezTo>
                        <a:pt x="71818" y="1490506"/>
                        <a:pt x="60293" y="1494792"/>
                        <a:pt x="53912" y="1495649"/>
                      </a:cubicBezTo>
                      <a:cubicBezTo>
                        <a:pt x="49244" y="1496697"/>
                        <a:pt x="43434" y="1499745"/>
                        <a:pt x="42005" y="1499936"/>
                      </a:cubicBezTo>
                      <a:cubicBezTo>
                        <a:pt x="41243" y="1500031"/>
                        <a:pt x="39243" y="1499840"/>
                        <a:pt x="37719" y="1500412"/>
                      </a:cubicBezTo>
                      <a:cubicBezTo>
                        <a:pt x="34957" y="1501365"/>
                        <a:pt x="36767" y="1501365"/>
                        <a:pt x="33814" y="1502603"/>
                      </a:cubicBezTo>
                      <a:cubicBezTo>
                        <a:pt x="33718" y="1502603"/>
                        <a:pt x="28956" y="1502793"/>
                        <a:pt x="28861" y="1502889"/>
                      </a:cubicBezTo>
                      <a:cubicBezTo>
                        <a:pt x="26194" y="1504413"/>
                        <a:pt x="21812" y="1506413"/>
                        <a:pt x="14764" y="1508603"/>
                      </a:cubicBezTo>
                      <a:cubicBezTo>
                        <a:pt x="13145" y="1509080"/>
                        <a:pt x="11335" y="1509747"/>
                        <a:pt x="9525" y="1510413"/>
                      </a:cubicBezTo>
                      <a:lnTo>
                        <a:pt x="6763" y="1511461"/>
                      </a:lnTo>
                      <a:lnTo>
                        <a:pt x="5429" y="1512032"/>
                      </a:lnTo>
                      <a:cubicBezTo>
                        <a:pt x="4763" y="1512318"/>
                        <a:pt x="3143" y="1513366"/>
                        <a:pt x="4382" y="1512794"/>
                      </a:cubicBezTo>
                      <a:lnTo>
                        <a:pt x="3810" y="1513080"/>
                      </a:lnTo>
                      <a:lnTo>
                        <a:pt x="3810" y="1509556"/>
                      </a:lnTo>
                      <a:cubicBezTo>
                        <a:pt x="3810" y="1503460"/>
                        <a:pt x="3810" y="1508223"/>
                        <a:pt x="3429" y="1505174"/>
                      </a:cubicBezTo>
                      <a:cubicBezTo>
                        <a:pt x="3239" y="1502984"/>
                        <a:pt x="3715" y="1492982"/>
                        <a:pt x="3810" y="1490315"/>
                      </a:cubicBezTo>
                      <a:cubicBezTo>
                        <a:pt x="3905" y="1486696"/>
                        <a:pt x="4096" y="1479362"/>
                        <a:pt x="3810" y="1476123"/>
                      </a:cubicBezTo>
                      <a:cubicBezTo>
                        <a:pt x="3524" y="1473456"/>
                        <a:pt x="2667" y="1475361"/>
                        <a:pt x="3524" y="1468408"/>
                      </a:cubicBezTo>
                      <a:cubicBezTo>
                        <a:pt x="4096" y="1466027"/>
                        <a:pt x="4477" y="1457073"/>
                        <a:pt x="3524" y="1460978"/>
                      </a:cubicBezTo>
                      <a:cubicBezTo>
                        <a:pt x="2762" y="1460883"/>
                        <a:pt x="2572" y="1455549"/>
                        <a:pt x="3048" y="1450406"/>
                      </a:cubicBezTo>
                      <a:cubicBezTo>
                        <a:pt x="3429" y="1446786"/>
                        <a:pt x="4001" y="1447167"/>
                        <a:pt x="3620" y="1439833"/>
                      </a:cubicBezTo>
                      <a:cubicBezTo>
                        <a:pt x="3620" y="1438976"/>
                        <a:pt x="2667" y="1429165"/>
                        <a:pt x="2858" y="1428689"/>
                      </a:cubicBezTo>
                      <a:cubicBezTo>
                        <a:pt x="2953" y="1428308"/>
                        <a:pt x="3524" y="1435261"/>
                        <a:pt x="3715" y="1432118"/>
                      </a:cubicBezTo>
                      <a:cubicBezTo>
                        <a:pt x="3905" y="1429356"/>
                        <a:pt x="3239" y="1421926"/>
                        <a:pt x="3143" y="1420021"/>
                      </a:cubicBezTo>
                      <a:cubicBezTo>
                        <a:pt x="3143" y="1415640"/>
                        <a:pt x="3143" y="1410496"/>
                        <a:pt x="3429" y="1406781"/>
                      </a:cubicBezTo>
                      <a:cubicBezTo>
                        <a:pt x="3715" y="1403257"/>
                        <a:pt x="3905" y="1400685"/>
                        <a:pt x="3905" y="1396113"/>
                      </a:cubicBezTo>
                      <a:cubicBezTo>
                        <a:pt x="3905" y="1391160"/>
                        <a:pt x="3905" y="1385922"/>
                        <a:pt x="3715" y="1381159"/>
                      </a:cubicBezTo>
                      <a:cubicBezTo>
                        <a:pt x="3524" y="1376397"/>
                        <a:pt x="2953" y="1374110"/>
                        <a:pt x="3429" y="1371063"/>
                      </a:cubicBezTo>
                      <a:cubicBezTo>
                        <a:pt x="4001" y="1367729"/>
                        <a:pt x="4096" y="1361442"/>
                        <a:pt x="4001" y="1356013"/>
                      </a:cubicBezTo>
                      <a:cubicBezTo>
                        <a:pt x="3905" y="1352108"/>
                        <a:pt x="3429" y="1353156"/>
                        <a:pt x="3048" y="1353060"/>
                      </a:cubicBezTo>
                      <a:cubicBezTo>
                        <a:pt x="4286" y="1353251"/>
                        <a:pt x="3905" y="1337534"/>
                        <a:pt x="3429" y="1332963"/>
                      </a:cubicBezTo>
                      <a:cubicBezTo>
                        <a:pt x="3143" y="1330391"/>
                        <a:pt x="3143" y="1325342"/>
                        <a:pt x="3524" y="1323723"/>
                      </a:cubicBezTo>
                      <a:cubicBezTo>
                        <a:pt x="3810" y="1322580"/>
                        <a:pt x="3905" y="1326581"/>
                        <a:pt x="4191" y="1324390"/>
                      </a:cubicBezTo>
                      <a:cubicBezTo>
                        <a:pt x="4477" y="1322294"/>
                        <a:pt x="4096" y="1319627"/>
                        <a:pt x="3905" y="1317913"/>
                      </a:cubicBezTo>
                      <a:cubicBezTo>
                        <a:pt x="3620" y="1313913"/>
                        <a:pt x="3715" y="1308102"/>
                        <a:pt x="4096" y="1304864"/>
                      </a:cubicBezTo>
                      <a:cubicBezTo>
                        <a:pt x="4858" y="1304959"/>
                        <a:pt x="3810" y="1298006"/>
                        <a:pt x="3715" y="1295529"/>
                      </a:cubicBezTo>
                      <a:cubicBezTo>
                        <a:pt x="3524" y="1289433"/>
                        <a:pt x="3905" y="1282099"/>
                        <a:pt x="3524" y="1276860"/>
                      </a:cubicBezTo>
                      <a:cubicBezTo>
                        <a:pt x="3143" y="1272193"/>
                        <a:pt x="3239" y="1265240"/>
                        <a:pt x="3429" y="1260096"/>
                      </a:cubicBezTo>
                      <a:cubicBezTo>
                        <a:pt x="3524" y="1254191"/>
                        <a:pt x="4001" y="1244094"/>
                        <a:pt x="3429" y="1238665"/>
                      </a:cubicBezTo>
                      <a:cubicBezTo>
                        <a:pt x="3239" y="1236665"/>
                        <a:pt x="3905" y="1233522"/>
                        <a:pt x="4001" y="1231521"/>
                      </a:cubicBezTo>
                      <a:cubicBezTo>
                        <a:pt x="4191" y="1228188"/>
                        <a:pt x="3810" y="1226664"/>
                        <a:pt x="3810" y="1222568"/>
                      </a:cubicBezTo>
                      <a:cubicBezTo>
                        <a:pt x="3810" y="1217996"/>
                        <a:pt x="3810" y="1213138"/>
                        <a:pt x="3810" y="1208661"/>
                      </a:cubicBezTo>
                      <a:cubicBezTo>
                        <a:pt x="3715" y="1203708"/>
                        <a:pt x="3239" y="1205232"/>
                        <a:pt x="3620" y="1199708"/>
                      </a:cubicBezTo>
                      <a:cubicBezTo>
                        <a:pt x="4001" y="1194564"/>
                        <a:pt x="4572" y="1182182"/>
                        <a:pt x="3334" y="1182086"/>
                      </a:cubicBezTo>
                      <a:cubicBezTo>
                        <a:pt x="4667" y="1182277"/>
                        <a:pt x="4286" y="1152464"/>
                        <a:pt x="3715" y="1146463"/>
                      </a:cubicBezTo>
                      <a:cubicBezTo>
                        <a:pt x="3239" y="1141415"/>
                        <a:pt x="5334" y="1135033"/>
                        <a:pt x="4191" y="1128651"/>
                      </a:cubicBezTo>
                      <a:cubicBezTo>
                        <a:pt x="3620" y="1125794"/>
                        <a:pt x="2953" y="1124460"/>
                        <a:pt x="3620" y="1118840"/>
                      </a:cubicBezTo>
                      <a:cubicBezTo>
                        <a:pt x="3620" y="1117126"/>
                        <a:pt x="3524" y="1105506"/>
                        <a:pt x="3524" y="1106267"/>
                      </a:cubicBezTo>
                      <a:cubicBezTo>
                        <a:pt x="3620" y="1105791"/>
                        <a:pt x="3905" y="1109697"/>
                        <a:pt x="4001" y="1106839"/>
                      </a:cubicBezTo>
                      <a:cubicBezTo>
                        <a:pt x="4096" y="1104553"/>
                        <a:pt x="4096" y="1101029"/>
                        <a:pt x="4096" y="1098552"/>
                      </a:cubicBezTo>
                      <a:cubicBezTo>
                        <a:pt x="4096" y="1091790"/>
                        <a:pt x="4667" y="1084360"/>
                        <a:pt x="4572" y="1078073"/>
                      </a:cubicBezTo>
                      <a:cubicBezTo>
                        <a:pt x="4191" y="1083979"/>
                        <a:pt x="3048" y="1086646"/>
                        <a:pt x="2477" y="1081502"/>
                      </a:cubicBezTo>
                      <a:cubicBezTo>
                        <a:pt x="2477" y="1075406"/>
                        <a:pt x="3334" y="1079026"/>
                        <a:pt x="3620" y="1079407"/>
                      </a:cubicBezTo>
                      <a:cubicBezTo>
                        <a:pt x="4096" y="1080074"/>
                        <a:pt x="3715" y="1071311"/>
                        <a:pt x="3810" y="1068644"/>
                      </a:cubicBezTo>
                      <a:cubicBezTo>
                        <a:pt x="3905" y="1066167"/>
                        <a:pt x="4667" y="1061405"/>
                        <a:pt x="4382" y="1059976"/>
                      </a:cubicBezTo>
                      <a:cubicBezTo>
                        <a:pt x="4096" y="1058261"/>
                        <a:pt x="3715" y="1057499"/>
                        <a:pt x="3905" y="1053594"/>
                      </a:cubicBezTo>
                      <a:cubicBezTo>
                        <a:pt x="4096" y="1047593"/>
                        <a:pt x="4572" y="1043783"/>
                        <a:pt x="4667" y="1037116"/>
                      </a:cubicBezTo>
                      <a:cubicBezTo>
                        <a:pt x="4191" y="1041307"/>
                        <a:pt x="4382" y="1013303"/>
                        <a:pt x="4191" y="1010446"/>
                      </a:cubicBezTo>
                      <a:cubicBezTo>
                        <a:pt x="4096" y="1008541"/>
                        <a:pt x="3334" y="1012637"/>
                        <a:pt x="3048" y="1009303"/>
                      </a:cubicBezTo>
                      <a:cubicBezTo>
                        <a:pt x="2667" y="1004922"/>
                        <a:pt x="3810" y="1003493"/>
                        <a:pt x="4096" y="1003588"/>
                      </a:cubicBezTo>
                      <a:cubicBezTo>
                        <a:pt x="3810" y="1003588"/>
                        <a:pt x="3334" y="1001302"/>
                        <a:pt x="3620" y="998254"/>
                      </a:cubicBezTo>
                      <a:cubicBezTo>
                        <a:pt x="3905" y="995492"/>
                        <a:pt x="4382" y="997111"/>
                        <a:pt x="4572" y="994349"/>
                      </a:cubicBezTo>
                      <a:cubicBezTo>
                        <a:pt x="4667" y="992634"/>
                        <a:pt x="3524" y="989967"/>
                        <a:pt x="3620" y="984919"/>
                      </a:cubicBezTo>
                      <a:cubicBezTo>
                        <a:pt x="3620" y="983585"/>
                        <a:pt x="4667" y="975965"/>
                        <a:pt x="4191" y="976061"/>
                      </a:cubicBezTo>
                      <a:cubicBezTo>
                        <a:pt x="3905" y="976061"/>
                        <a:pt x="3715" y="979394"/>
                        <a:pt x="3524" y="975680"/>
                      </a:cubicBezTo>
                      <a:cubicBezTo>
                        <a:pt x="3429" y="974441"/>
                        <a:pt x="3429" y="972822"/>
                        <a:pt x="3524" y="971679"/>
                      </a:cubicBezTo>
                      <a:cubicBezTo>
                        <a:pt x="3810" y="968536"/>
                        <a:pt x="4572" y="972632"/>
                        <a:pt x="4667" y="968060"/>
                      </a:cubicBezTo>
                      <a:cubicBezTo>
                        <a:pt x="4763" y="965012"/>
                        <a:pt x="4763" y="960725"/>
                        <a:pt x="4667" y="957677"/>
                      </a:cubicBezTo>
                      <a:cubicBezTo>
                        <a:pt x="4667" y="956439"/>
                        <a:pt x="4286" y="955106"/>
                        <a:pt x="4286" y="955010"/>
                      </a:cubicBezTo>
                      <a:cubicBezTo>
                        <a:pt x="4286" y="949200"/>
                        <a:pt x="4286" y="943199"/>
                        <a:pt x="4286" y="937389"/>
                      </a:cubicBezTo>
                      <a:cubicBezTo>
                        <a:pt x="4191" y="930531"/>
                        <a:pt x="3810" y="929483"/>
                        <a:pt x="3524" y="936532"/>
                      </a:cubicBezTo>
                      <a:cubicBezTo>
                        <a:pt x="3524" y="931198"/>
                        <a:pt x="3524" y="925769"/>
                        <a:pt x="4001" y="921673"/>
                      </a:cubicBezTo>
                      <a:cubicBezTo>
                        <a:pt x="4382" y="918434"/>
                        <a:pt x="4953" y="913196"/>
                        <a:pt x="4572" y="908243"/>
                      </a:cubicBezTo>
                      <a:cubicBezTo>
                        <a:pt x="4286" y="904623"/>
                        <a:pt x="4096" y="904433"/>
                        <a:pt x="4001" y="899289"/>
                      </a:cubicBezTo>
                      <a:cubicBezTo>
                        <a:pt x="4001" y="897480"/>
                        <a:pt x="4001" y="893765"/>
                        <a:pt x="4001" y="891860"/>
                      </a:cubicBezTo>
                      <a:cubicBezTo>
                        <a:pt x="3905" y="891860"/>
                        <a:pt x="3715" y="892050"/>
                        <a:pt x="3620" y="890907"/>
                      </a:cubicBezTo>
                      <a:cubicBezTo>
                        <a:pt x="3334" y="886335"/>
                        <a:pt x="3620" y="879287"/>
                        <a:pt x="3429" y="874143"/>
                      </a:cubicBezTo>
                      <a:cubicBezTo>
                        <a:pt x="3239" y="869095"/>
                        <a:pt x="2858" y="864904"/>
                        <a:pt x="3429" y="861380"/>
                      </a:cubicBezTo>
                      <a:cubicBezTo>
                        <a:pt x="3715" y="859189"/>
                        <a:pt x="3715" y="848235"/>
                        <a:pt x="3429" y="845949"/>
                      </a:cubicBezTo>
                      <a:cubicBezTo>
                        <a:pt x="3048" y="843473"/>
                        <a:pt x="2762" y="851664"/>
                        <a:pt x="2762" y="853188"/>
                      </a:cubicBezTo>
                      <a:cubicBezTo>
                        <a:pt x="2762" y="849569"/>
                        <a:pt x="2762" y="845664"/>
                        <a:pt x="2953" y="842330"/>
                      </a:cubicBezTo>
                      <a:cubicBezTo>
                        <a:pt x="3143" y="839282"/>
                        <a:pt x="3429" y="837567"/>
                        <a:pt x="3524" y="834043"/>
                      </a:cubicBezTo>
                      <a:cubicBezTo>
                        <a:pt x="3715" y="828042"/>
                        <a:pt x="3143" y="826137"/>
                        <a:pt x="3429" y="820422"/>
                      </a:cubicBezTo>
                      <a:cubicBezTo>
                        <a:pt x="3524" y="818136"/>
                        <a:pt x="4763" y="811564"/>
                        <a:pt x="3905" y="810135"/>
                      </a:cubicBezTo>
                      <a:cubicBezTo>
                        <a:pt x="3429" y="809278"/>
                        <a:pt x="2572" y="808230"/>
                        <a:pt x="3143" y="801944"/>
                      </a:cubicBezTo>
                      <a:cubicBezTo>
                        <a:pt x="3429" y="798134"/>
                        <a:pt x="3810" y="798134"/>
                        <a:pt x="4001" y="793085"/>
                      </a:cubicBezTo>
                      <a:cubicBezTo>
                        <a:pt x="4096" y="791466"/>
                        <a:pt x="4286" y="779084"/>
                        <a:pt x="4001" y="778703"/>
                      </a:cubicBezTo>
                      <a:cubicBezTo>
                        <a:pt x="3810" y="778417"/>
                        <a:pt x="2762" y="782703"/>
                        <a:pt x="2953" y="775750"/>
                      </a:cubicBezTo>
                      <a:cubicBezTo>
                        <a:pt x="3048" y="770606"/>
                        <a:pt x="3620" y="774226"/>
                        <a:pt x="4001" y="772416"/>
                      </a:cubicBezTo>
                      <a:cubicBezTo>
                        <a:pt x="4001" y="772607"/>
                        <a:pt x="3239" y="767273"/>
                        <a:pt x="3143" y="766701"/>
                      </a:cubicBezTo>
                      <a:cubicBezTo>
                        <a:pt x="2762" y="763082"/>
                        <a:pt x="3048" y="762224"/>
                        <a:pt x="3334" y="760605"/>
                      </a:cubicBezTo>
                      <a:cubicBezTo>
                        <a:pt x="3810" y="758033"/>
                        <a:pt x="4191" y="746127"/>
                        <a:pt x="4001" y="741650"/>
                      </a:cubicBezTo>
                      <a:cubicBezTo>
                        <a:pt x="3810" y="736412"/>
                        <a:pt x="2381" y="741936"/>
                        <a:pt x="2381" y="739555"/>
                      </a:cubicBezTo>
                      <a:cubicBezTo>
                        <a:pt x="2381" y="736031"/>
                        <a:pt x="2762" y="735650"/>
                        <a:pt x="3048" y="733745"/>
                      </a:cubicBezTo>
                      <a:cubicBezTo>
                        <a:pt x="3334" y="731173"/>
                        <a:pt x="3429" y="727268"/>
                        <a:pt x="3524" y="723743"/>
                      </a:cubicBezTo>
                      <a:cubicBezTo>
                        <a:pt x="3620" y="718886"/>
                        <a:pt x="4572" y="709456"/>
                        <a:pt x="4382" y="705836"/>
                      </a:cubicBezTo>
                      <a:cubicBezTo>
                        <a:pt x="4286" y="704027"/>
                        <a:pt x="3524" y="700693"/>
                        <a:pt x="3810" y="698883"/>
                      </a:cubicBezTo>
                      <a:cubicBezTo>
                        <a:pt x="4001" y="697359"/>
                        <a:pt x="4286" y="697359"/>
                        <a:pt x="4286" y="694025"/>
                      </a:cubicBezTo>
                      <a:cubicBezTo>
                        <a:pt x="4382" y="686120"/>
                        <a:pt x="3143" y="682691"/>
                        <a:pt x="3048" y="675166"/>
                      </a:cubicBezTo>
                      <a:cubicBezTo>
                        <a:pt x="2953" y="667260"/>
                        <a:pt x="4382" y="663831"/>
                        <a:pt x="4382" y="657926"/>
                      </a:cubicBezTo>
                      <a:cubicBezTo>
                        <a:pt x="4382" y="655830"/>
                        <a:pt x="3715" y="658973"/>
                        <a:pt x="3715" y="659735"/>
                      </a:cubicBezTo>
                      <a:cubicBezTo>
                        <a:pt x="3715" y="654973"/>
                        <a:pt x="4382" y="654211"/>
                        <a:pt x="4382" y="650115"/>
                      </a:cubicBezTo>
                      <a:cubicBezTo>
                        <a:pt x="4286" y="644781"/>
                        <a:pt x="4191" y="640781"/>
                        <a:pt x="4096" y="635161"/>
                      </a:cubicBezTo>
                      <a:cubicBezTo>
                        <a:pt x="4096" y="637923"/>
                        <a:pt x="4096" y="631351"/>
                        <a:pt x="3905" y="629160"/>
                      </a:cubicBezTo>
                      <a:cubicBezTo>
                        <a:pt x="3620" y="626398"/>
                        <a:pt x="3810" y="624493"/>
                        <a:pt x="3905" y="621731"/>
                      </a:cubicBezTo>
                      <a:cubicBezTo>
                        <a:pt x="4096" y="616206"/>
                        <a:pt x="4096" y="608967"/>
                        <a:pt x="3905" y="603443"/>
                      </a:cubicBezTo>
                      <a:cubicBezTo>
                        <a:pt x="3810" y="601347"/>
                        <a:pt x="2953" y="594394"/>
                        <a:pt x="3334" y="594108"/>
                      </a:cubicBezTo>
                      <a:cubicBezTo>
                        <a:pt x="4096" y="593632"/>
                        <a:pt x="4858" y="593727"/>
                        <a:pt x="4096" y="585536"/>
                      </a:cubicBezTo>
                      <a:cubicBezTo>
                        <a:pt x="3620" y="580488"/>
                        <a:pt x="2477" y="574296"/>
                        <a:pt x="3143" y="567152"/>
                      </a:cubicBezTo>
                      <a:cubicBezTo>
                        <a:pt x="3524" y="563247"/>
                        <a:pt x="4096" y="560199"/>
                        <a:pt x="4191" y="555056"/>
                      </a:cubicBezTo>
                      <a:cubicBezTo>
                        <a:pt x="4382" y="550103"/>
                        <a:pt x="3905" y="549436"/>
                        <a:pt x="3905" y="545721"/>
                      </a:cubicBezTo>
                      <a:cubicBezTo>
                        <a:pt x="3905" y="542483"/>
                        <a:pt x="4572" y="539625"/>
                        <a:pt x="4572" y="535530"/>
                      </a:cubicBezTo>
                      <a:cubicBezTo>
                        <a:pt x="4572" y="534767"/>
                        <a:pt x="4191" y="533720"/>
                        <a:pt x="4096" y="532958"/>
                      </a:cubicBezTo>
                      <a:cubicBezTo>
                        <a:pt x="3524" y="526576"/>
                        <a:pt x="4953" y="522004"/>
                        <a:pt x="4953" y="517432"/>
                      </a:cubicBezTo>
                      <a:cubicBezTo>
                        <a:pt x="4953" y="519908"/>
                        <a:pt x="3048" y="520861"/>
                        <a:pt x="3905" y="511812"/>
                      </a:cubicBezTo>
                      <a:cubicBezTo>
                        <a:pt x="4382" y="506764"/>
                        <a:pt x="4382" y="508383"/>
                        <a:pt x="4382" y="501144"/>
                      </a:cubicBezTo>
                      <a:cubicBezTo>
                        <a:pt x="4572" y="497810"/>
                        <a:pt x="4667" y="497430"/>
                        <a:pt x="5048" y="497525"/>
                      </a:cubicBezTo>
                      <a:cubicBezTo>
                        <a:pt x="3905" y="497430"/>
                        <a:pt x="4858" y="478951"/>
                        <a:pt x="3810" y="478760"/>
                      </a:cubicBezTo>
                      <a:cubicBezTo>
                        <a:pt x="4477" y="478856"/>
                        <a:pt x="4286" y="465616"/>
                        <a:pt x="4286" y="461997"/>
                      </a:cubicBezTo>
                      <a:cubicBezTo>
                        <a:pt x="4286" y="458853"/>
                        <a:pt x="4191" y="455615"/>
                        <a:pt x="4001" y="452757"/>
                      </a:cubicBezTo>
                      <a:cubicBezTo>
                        <a:pt x="4001" y="452852"/>
                        <a:pt x="3334" y="449709"/>
                        <a:pt x="3429" y="449233"/>
                      </a:cubicBezTo>
                      <a:cubicBezTo>
                        <a:pt x="3715" y="447518"/>
                        <a:pt x="4477" y="449042"/>
                        <a:pt x="4858" y="449138"/>
                      </a:cubicBezTo>
                      <a:cubicBezTo>
                        <a:pt x="4572" y="446280"/>
                        <a:pt x="4382" y="442661"/>
                        <a:pt x="3905" y="441803"/>
                      </a:cubicBezTo>
                      <a:cubicBezTo>
                        <a:pt x="3429" y="440946"/>
                        <a:pt x="2762" y="440184"/>
                        <a:pt x="2762" y="433993"/>
                      </a:cubicBezTo>
                      <a:cubicBezTo>
                        <a:pt x="3048" y="433993"/>
                        <a:pt x="4001" y="436184"/>
                        <a:pt x="4191" y="434469"/>
                      </a:cubicBezTo>
                      <a:cubicBezTo>
                        <a:pt x="4477" y="431612"/>
                        <a:pt x="3810" y="427706"/>
                        <a:pt x="3620" y="426659"/>
                      </a:cubicBezTo>
                      <a:cubicBezTo>
                        <a:pt x="3620" y="423801"/>
                        <a:pt x="3620" y="420848"/>
                        <a:pt x="3810" y="418277"/>
                      </a:cubicBezTo>
                      <a:cubicBezTo>
                        <a:pt x="3905" y="416562"/>
                        <a:pt x="4382" y="413990"/>
                        <a:pt x="4382" y="411800"/>
                      </a:cubicBezTo>
                      <a:cubicBezTo>
                        <a:pt x="4382" y="407894"/>
                        <a:pt x="3429" y="407513"/>
                        <a:pt x="3524" y="404847"/>
                      </a:cubicBezTo>
                      <a:cubicBezTo>
                        <a:pt x="3524" y="404275"/>
                        <a:pt x="3905" y="402275"/>
                        <a:pt x="4001" y="401036"/>
                      </a:cubicBezTo>
                      <a:cubicBezTo>
                        <a:pt x="4096" y="399036"/>
                        <a:pt x="4096" y="397036"/>
                        <a:pt x="4191" y="395036"/>
                      </a:cubicBezTo>
                      <a:cubicBezTo>
                        <a:pt x="4191" y="389606"/>
                        <a:pt x="4001" y="385797"/>
                        <a:pt x="3905" y="380463"/>
                      </a:cubicBezTo>
                      <a:cubicBezTo>
                        <a:pt x="3905" y="376081"/>
                        <a:pt x="4382" y="374652"/>
                        <a:pt x="4191" y="370842"/>
                      </a:cubicBezTo>
                      <a:cubicBezTo>
                        <a:pt x="4096" y="368270"/>
                        <a:pt x="3905" y="367127"/>
                        <a:pt x="3620" y="367032"/>
                      </a:cubicBezTo>
                      <a:cubicBezTo>
                        <a:pt x="4382" y="367127"/>
                        <a:pt x="4667" y="367318"/>
                        <a:pt x="4763" y="359698"/>
                      </a:cubicBezTo>
                      <a:cubicBezTo>
                        <a:pt x="4763" y="359793"/>
                        <a:pt x="4286" y="359603"/>
                        <a:pt x="4382" y="359603"/>
                      </a:cubicBezTo>
                      <a:cubicBezTo>
                        <a:pt x="4382" y="355031"/>
                        <a:pt x="4667" y="338933"/>
                        <a:pt x="4286" y="336076"/>
                      </a:cubicBezTo>
                      <a:cubicBezTo>
                        <a:pt x="4286" y="335790"/>
                        <a:pt x="3334" y="339314"/>
                        <a:pt x="3429" y="335600"/>
                      </a:cubicBezTo>
                      <a:cubicBezTo>
                        <a:pt x="3524" y="332361"/>
                        <a:pt x="4001" y="328551"/>
                        <a:pt x="4191" y="325027"/>
                      </a:cubicBezTo>
                      <a:cubicBezTo>
                        <a:pt x="4572" y="316455"/>
                        <a:pt x="4763" y="306263"/>
                        <a:pt x="4667" y="297119"/>
                      </a:cubicBezTo>
                      <a:cubicBezTo>
                        <a:pt x="4572" y="292166"/>
                        <a:pt x="4191" y="289308"/>
                        <a:pt x="4191" y="284165"/>
                      </a:cubicBezTo>
                      <a:cubicBezTo>
                        <a:pt x="4191" y="276164"/>
                        <a:pt x="3905" y="276830"/>
                        <a:pt x="3239" y="273782"/>
                      </a:cubicBezTo>
                      <a:cubicBezTo>
                        <a:pt x="3429" y="274830"/>
                        <a:pt x="4953" y="263305"/>
                        <a:pt x="4191" y="261305"/>
                      </a:cubicBezTo>
                      <a:cubicBezTo>
                        <a:pt x="3715" y="260162"/>
                        <a:pt x="2953" y="273116"/>
                        <a:pt x="2381" y="271592"/>
                      </a:cubicBezTo>
                      <a:cubicBezTo>
                        <a:pt x="2381" y="271496"/>
                        <a:pt x="3239" y="261590"/>
                        <a:pt x="3239" y="260828"/>
                      </a:cubicBezTo>
                      <a:cubicBezTo>
                        <a:pt x="3620" y="257114"/>
                        <a:pt x="4286" y="251684"/>
                        <a:pt x="4858" y="251780"/>
                      </a:cubicBezTo>
                      <a:cubicBezTo>
                        <a:pt x="3810" y="251684"/>
                        <a:pt x="4286" y="241778"/>
                        <a:pt x="3810" y="236730"/>
                      </a:cubicBezTo>
                      <a:cubicBezTo>
                        <a:pt x="3810" y="229872"/>
                        <a:pt x="3905" y="230063"/>
                        <a:pt x="4572" y="230920"/>
                      </a:cubicBezTo>
                      <a:cubicBezTo>
                        <a:pt x="5144" y="231587"/>
                        <a:pt x="4858" y="225776"/>
                        <a:pt x="5239" y="225776"/>
                      </a:cubicBezTo>
                      <a:lnTo>
                        <a:pt x="3429" y="225586"/>
                      </a:lnTo>
                      <a:cubicBezTo>
                        <a:pt x="3429" y="219299"/>
                        <a:pt x="4858" y="217204"/>
                        <a:pt x="4858" y="216537"/>
                      </a:cubicBezTo>
                      <a:cubicBezTo>
                        <a:pt x="4572" y="212632"/>
                        <a:pt x="3620" y="206250"/>
                        <a:pt x="4191" y="201107"/>
                      </a:cubicBezTo>
                      <a:cubicBezTo>
                        <a:pt x="4572" y="197201"/>
                        <a:pt x="5429" y="181104"/>
                        <a:pt x="4477" y="177675"/>
                      </a:cubicBezTo>
                      <a:cubicBezTo>
                        <a:pt x="4096" y="176151"/>
                        <a:pt x="4572" y="166531"/>
                        <a:pt x="4096" y="163102"/>
                      </a:cubicBezTo>
                      <a:cubicBezTo>
                        <a:pt x="3334" y="156815"/>
                        <a:pt x="4667" y="156339"/>
                        <a:pt x="4858" y="152434"/>
                      </a:cubicBezTo>
                      <a:cubicBezTo>
                        <a:pt x="4953" y="147862"/>
                        <a:pt x="4382" y="145671"/>
                        <a:pt x="4382" y="141290"/>
                      </a:cubicBezTo>
                      <a:cubicBezTo>
                        <a:pt x="4477" y="135956"/>
                        <a:pt x="4667" y="137384"/>
                        <a:pt x="5048" y="138146"/>
                      </a:cubicBezTo>
                      <a:cubicBezTo>
                        <a:pt x="5525" y="139099"/>
                        <a:pt x="5048" y="131193"/>
                        <a:pt x="4953" y="130717"/>
                      </a:cubicBezTo>
                      <a:cubicBezTo>
                        <a:pt x="4667" y="127764"/>
                        <a:pt x="4858" y="126812"/>
                        <a:pt x="4953" y="124907"/>
                      </a:cubicBezTo>
                      <a:cubicBezTo>
                        <a:pt x="5144" y="118906"/>
                        <a:pt x="2762" y="124907"/>
                        <a:pt x="4191" y="117382"/>
                      </a:cubicBezTo>
                      <a:cubicBezTo>
                        <a:pt x="4953" y="113381"/>
                        <a:pt x="4953" y="105666"/>
                        <a:pt x="4382" y="100808"/>
                      </a:cubicBezTo>
                      <a:cubicBezTo>
                        <a:pt x="3715" y="95379"/>
                        <a:pt x="3524" y="91664"/>
                        <a:pt x="4667" y="87950"/>
                      </a:cubicBezTo>
                      <a:cubicBezTo>
                        <a:pt x="5334" y="85759"/>
                        <a:pt x="4001" y="72519"/>
                        <a:pt x="4667" y="69566"/>
                      </a:cubicBezTo>
                      <a:cubicBezTo>
                        <a:pt x="4096" y="71948"/>
                        <a:pt x="2762" y="52326"/>
                        <a:pt x="4096" y="58422"/>
                      </a:cubicBezTo>
                      <a:cubicBezTo>
                        <a:pt x="5334" y="58613"/>
                        <a:pt x="4382" y="50231"/>
                        <a:pt x="4286" y="44516"/>
                      </a:cubicBezTo>
                      <a:cubicBezTo>
                        <a:pt x="4191" y="41182"/>
                        <a:pt x="4191" y="36515"/>
                        <a:pt x="4382" y="33562"/>
                      </a:cubicBezTo>
                      <a:cubicBezTo>
                        <a:pt x="4477" y="31752"/>
                        <a:pt x="4667" y="32800"/>
                        <a:pt x="4763" y="30133"/>
                      </a:cubicBezTo>
                      <a:cubicBezTo>
                        <a:pt x="4763" y="26228"/>
                        <a:pt x="4572" y="13940"/>
                        <a:pt x="4001" y="13845"/>
                      </a:cubicBezTo>
                      <a:cubicBezTo>
                        <a:pt x="4477" y="13940"/>
                        <a:pt x="4953" y="14798"/>
                        <a:pt x="4953" y="9273"/>
                      </a:cubicBezTo>
                      <a:cubicBezTo>
                        <a:pt x="4953" y="8225"/>
                        <a:pt x="4858" y="6892"/>
                        <a:pt x="4763" y="5558"/>
                      </a:cubicBezTo>
                      <a:cubicBezTo>
                        <a:pt x="4763" y="4796"/>
                        <a:pt x="4667" y="4225"/>
                        <a:pt x="4667" y="4225"/>
                      </a:cubicBezTo>
                      <a:cubicBezTo>
                        <a:pt x="4667" y="4034"/>
                        <a:pt x="4572" y="3844"/>
                        <a:pt x="4572" y="3749"/>
                      </a:cubicBezTo>
                      <a:cubicBezTo>
                        <a:pt x="4858" y="3653"/>
                        <a:pt x="5144" y="3558"/>
                        <a:pt x="5334" y="3749"/>
                      </a:cubicBezTo>
                      <a:cubicBezTo>
                        <a:pt x="5144" y="3749"/>
                        <a:pt x="8763" y="2701"/>
                        <a:pt x="8858" y="2510"/>
                      </a:cubicBezTo>
                      <a:cubicBezTo>
                        <a:pt x="9239" y="2129"/>
                        <a:pt x="10097" y="2129"/>
                        <a:pt x="10287" y="2225"/>
                      </a:cubicBezTo>
                      <a:lnTo>
                        <a:pt x="10287" y="2987"/>
                      </a:lnTo>
                      <a:cubicBezTo>
                        <a:pt x="10287" y="3272"/>
                        <a:pt x="10287" y="3272"/>
                        <a:pt x="10382" y="4320"/>
                      </a:cubicBezTo>
                      <a:cubicBezTo>
                        <a:pt x="10573" y="5939"/>
                        <a:pt x="10763" y="7559"/>
                        <a:pt x="10858" y="8892"/>
                      </a:cubicBezTo>
                      <a:cubicBezTo>
                        <a:pt x="11240" y="11654"/>
                        <a:pt x="11716" y="13750"/>
                        <a:pt x="12383" y="13750"/>
                      </a:cubicBezTo>
                      <a:cubicBezTo>
                        <a:pt x="12097" y="13750"/>
                        <a:pt x="11144" y="13750"/>
                        <a:pt x="12192" y="18036"/>
                      </a:cubicBezTo>
                      <a:cubicBezTo>
                        <a:pt x="13145" y="21751"/>
                        <a:pt x="13049" y="20798"/>
                        <a:pt x="13811" y="26323"/>
                      </a:cubicBezTo>
                      <a:cubicBezTo>
                        <a:pt x="13335" y="22989"/>
                        <a:pt x="12573" y="23846"/>
                        <a:pt x="13145" y="28323"/>
                      </a:cubicBezTo>
                      <a:cubicBezTo>
                        <a:pt x="13621" y="31943"/>
                        <a:pt x="14192" y="35657"/>
                        <a:pt x="14859" y="38991"/>
                      </a:cubicBezTo>
                      <a:cubicBezTo>
                        <a:pt x="16193" y="46325"/>
                        <a:pt x="16383" y="46611"/>
                        <a:pt x="17145" y="46897"/>
                      </a:cubicBezTo>
                      <a:cubicBezTo>
                        <a:pt x="18098" y="53564"/>
                        <a:pt x="17717" y="52136"/>
                        <a:pt x="17526" y="54422"/>
                      </a:cubicBezTo>
                      <a:cubicBezTo>
                        <a:pt x="17526" y="54422"/>
                        <a:pt x="18764" y="57946"/>
                        <a:pt x="18955" y="57946"/>
                      </a:cubicBezTo>
                      <a:cubicBezTo>
                        <a:pt x="18193" y="57946"/>
                        <a:pt x="18002" y="59660"/>
                        <a:pt x="17621" y="61661"/>
                      </a:cubicBezTo>
                      <a:cubicBezTo>
                        <a:pt x="18479" y="65090"/>
                        <a:pt x="19336" y="68042"/>
                        <a:pt x="20193" y="70805"/>
                      </a:cubicBezTo>
                      <a:cubicBezTo>
                        <a:pt x="21622" y="75567"/>
                        <a:pt x="22384" y="82711"/>
                        <a:pt x="23146" y="89188"/>
                      </a:cubicBezTo>
                      <a:cubicBezTo>
                        <a:pt x="23527" y="92617"/>
                        <a:pt x="25146" y="104904"/>
                        <a:pt x="25908" y="105571"/>
                      </a:cubicBezTo>
                      <a:cubicBezTo>
                        <a:pt x="26575" y="106142"/>
                        <a:pt x="27051" y="105666"/>
                        <a:pt x="27623" y="105666"/>
                      </a:cubicBezTo>
                      <a:cubicBezTo>
                        <a:pt x="28480" y="110905"/>
                        <a:pt x="27146" y="109381"/>
                        <a:pt x="26765" y="109381"/>
                      </a:cubicBezTo>
                      <a:cubicBezTo>
                        <a:pt x="27242" y="109381"/>
                        <a:pt x="27623" y="116715"/>
                        <a:pt x="27242" y="116715"/>
                      </a:cubicBezTo>
                      <a:cubicBezTo>
                        <a:pt x="26956" y="116715"/>
                        <a:pt x="26384" y="116525"/>
                        <a:pt x="26956" y="120430"/>
                      </a:cubicBezTo>
                      <a:lnTo>
                        <a:pt x="28766" y="120335"/>
                      </a:lnTo>
                      <a:cubicBezTo>
                        <a:pt x="27718" y="120335"/>
                        <a:pt x="31051" y="140528"/>
                        <a:pt x="31909" y="146052"/>
                      </a:cubicBezTo>
                      <a:cubicBezTo>
                        <a:pt x="31242" y="142147"/>
                        <a:pt x="31814" y="142337"/>
                        <a:pt x="32099" y="142337"/>
                      </a:cubicBezTo>
                      <a:cubicBezTo>
                        <a:pt x="33242" y="149767"/>
                        <a:pt x="32195" y="153291"/>
                        <a:pt x="34290" y="160721"/>
                      </a:cubicBezTo>
                      <a:cubicBezTo>
                        <a:pt x="34576" y="161387"/>
                        <a:pt x="36481" y="167769"/>
                        <a:pt x="36100" y="168912"/>
                      </a:cubicBezTo>
                      <a:cubicBezTo>
                        <a:pt x="35909" y="169484"/>
                        <a:pt x="34100" y="163673"/>
                        <a:pt x="35052" y="169103"/>
                      </a:cubicBezTo>
                      <a:cubicBezTo>
                        <a:pt x="36195" y="174913"/>
                        <a:pt x="36957" y="176723"/>
                        <a:pt x="38005" y="183866"/>
                      </a:cubicBezTo>
                      <a:cubicBezTo>
                        <a:pt x="38767" y="189296"/>
                        <a:pt x="39243" y="193677"/>
                        <a:pt x="40291" y="199487"/>
                      </a:cubicBezTo>
                      <a:cubicBezTo>
                        <a:pt x="41434" y="206060"/>
                        <a:pt x="43148" y="210632"/>
                        <a:pt x="41815" y="202440"/>
                      </a:cubicBezTo>
                      <a:cubicBezTo>
                        <a:pt x="42482" y="206155"/>
                        <a:pt x="43148" y="210155"/>
                        <a:pt x="43720" y="213870"/>
                      </a:cubicBezTo>
                      <a:cubicBezTo>
                        <a:pt x="44291" y="217394"/>
                        <a:pt x="44196" y="219014"/>
                        <a:pt x="44482" y="221871"/>
                      </a:cubicBezTo>
                      <a:cubicBezTo>
                        <a:pt x="44672" y="223681"/>
                        <a:pt x="45244" y="225967"/>
                        <a:pt x="45625" y="227586"/>
                      </a:cubicBezTo>
                      <a:cubicBezTo>
                        <a:pt x="46577" y="231682"/>
                        <a:pt x="46673" y="230253"/>
                        <a:pt x="47054" y="230253"/>
                      </a:cubicBezTo>
                      <a:cubicBezTo>
                        <a:pt x="46196" y="227396"/>
                        <a:pt x="46101" y="225491"/>
                        <a:pt x="46863" y="227872"/>
                      </a:cubicBezTo>
                      <a:cubicBezTo>
                        <a:pt x="47434" y="229777"/>
                        <a:pt x="48292" y="233301"/>
                        <a:pt x="48768" y="236349"/>
                      </a:cubicBezTo>
                      <a:cubicBezTo>
                        <a:pt x="49625" y="242064"/>
                        <a:pt x="46673" y="231968"/>
                        <a:pt x="47911" y="238921"/>
                      </a:cubicBezTo>
                      <a:cubicBezTo>
                        <a:pt x="48482" y="241969"/>
                        <a:pt x="51721" y="257876"/>
                        <a:pt x="51530" y="253494"/>
                      </a:cubicBezTo>
                      <a:cubicBezTo>
                        <a:pt x="51340" y="250065"/>
                        <a:pt x="51054" y="248065"/>
                        <a:pt x="52292" y="252065"/>
                      </a:cubicBezTo>
                      <a:cubicBezTo>
                        <a:pt x="53054" y="254542"/>
                        <a:pt x="54007" y="258638"/>
                        <a:pt x="54197" y="261686"/>
                      </a:cubicBezTo>
                      <a:cubicBezTo>
                        <a:pt x="54483" y="266067"/>
                        <a:pt x="51721" y="259781"/>
                        <a:pt x="51911" y="261495"/>
                      </a:cubicBezTo>
                      <a:cubicBezTo>
                        <a:pt x="52292" y="264638"/>
                        <a:pt x="53340" y="269210"/>
                        <a:pt x="54007" y="271877"/>
                      </a:cubicBezTo>
                      <a:cubicBezTo>
                        <a:pt x="54959" y="275497"/>
                        <a:pt x="54864" y="272544"/>
                        <a:pt x="55721" y="275687"/>
                      </a:cubicBezTo>
                      <a:cubicBezTo>
                        <a:pt x="57341" y="281498"/>
                        <a:pt x="55245" y="280259"/>
                        <a:pt x="56674" y="285593"/>
                      </a:cubicBezTo>
                      <a:cubicBezTo>
                        <a:pt x="58007" y="290642"/>
                        <a:pt x="58865" y="292356"/>
                        <a:pt x="59531" y="292356"/>
                      </a:cubicBezTo>
                      <a:cubicBezTo>
                        <a:pt x="59055" y="292356"/>
                        <a:pt x="58293" y="291404"/>
                        <a:pt x="58388" y="293690"/>
                      </a:cubicBezTo>
                      <a:cubicBezTo>
                        <a:pt x="58388" y="296261"/>
                        <a:pt x="59150" y="303215"/>
                        <a:pt x="60293" y="308072"/>
                      </a:cubicBezTo>
                      <a:cubicBezTo>
                        <a:pt x="60674" y="309692"/>
                        <a:pt x="60293" y="304643"/>
                        <a:pt x="61150" y="308168"/>
                      </a:cubicBezTo>
                      <a:cubicBezTo>
                        <a:pt x="61913" y="311025"/>
                        <a:pt x="62579" y="315121"/>
                        <a:pt x="63056" y="318169"/>
                      </a:cubicBezTo>
                      <a:cubicBezTo>
                        <a:pt x="63627" y="321693"/>
                        <a:pt x="63722" y="324455"/>
                        <a:pt x="64294" y="327503"/>
                      </a:cubicBezTo>
                      <a:cubicBezTo>
                        <a:pt x="65342" y="332361"/>
                        <a:pt x="66199" y="332171"/>
                        <a:pt x="66866" y="337219"/>
                      </a:cubicBezTo>
                      <a:cubicBezTo>
                        <a:pt x="67247" y="339791"/>
                        <a:pt x="66294" y="340362"/>
                        <a:pt x="67532" y="344172"/>
                      </a:cubicBezTo>
                      <a:cubicBezTo>
                        <a:pt x="68675" y="348077"/>
                        <a:pt x="69533" y="347411"/>
                        <a:pt x="70866" y="354459"/>
                      </a:cubicBezTo>
                      <a:lnTo>
                        <a:pt x="70295" y="354459"/>
                      </a:lnTo>
                      <a:cubicBezTo>
                        <a:pt x="70199" y="355316"/>
                        <a:pt x="70009" y="354840"/>
                        <a:pt x="69628" y="353030"/>
                      </a:cubicBezTo>
                      <a:cubicBezTo>
                        <a:pt x="69342" y="352364"/>
                        <a:pt x="72200" y="364365"/>
                        <a:pt x="72485" y="365794"/>
                      </a:cubicBezTo>
                      <a:cubicBezTo>
                        <a:pt x="73342" y="369699"/>
                        <a:pt x="73247" y="371604"/>
                        <a:pt x="74009" y="375033"/>
                      </a:cubicBezTo>
                      <a:cubicBezTo>
                        <a:pt x="74962" y="378938"/>
                        <a:pt x="75152" y="379224"/>
                        <a:pt x="76105" y="383701"/>
                      </a:cubicBezTo>
                      <a:cubicBezTo>
                        <a:pt x="77057" y="388368"/>
                        <a:pt x="77343" y="389702"/>
                        <a:pt x="77915" y="393702"/>
                      </a:cubicBezTo>
                      <a:cubicBezTo>
                        <a:pt x="78772" y="399703"/>
                        <a:pt x="80200" y="401989"/>
                        <a:pt x="81248" y="407323"/>
                      </a:cubicBezTo>
                      <a:cubicBezTo>
                        <a:pt x="82391" y="412943"/>
                        <a:pt x="81820" y="414943"/>
                        <a:pt x="82963" y="420182"/>
                      </a:cubicBezTo>
                      <a:cubicBezTo>
                        <a:pt x="83820" y="424468"/>
                        <a:pt x="85058" y="426659"/>
                        <a:pt x="85916" y="430469"/>
                      </a:cubicBezTo>
                      <a:cubicBezTo>
                        <a:pt x="87344" y="436088"/>
                        <a:pt x="85630" y="434850"/>
                        <a:pt x="85344" y="434850"/>
                      </a:cubicBezTo>
                      <a:cubicBezTo>
                        <a:pt x="86392" y="438089"/>
                        <a:pt x="87344" y="441327"/>
                        <a:pt x="88297" y="443613"/>
                      </a:cubicBezTo>
                      <a:cubicBezTo>
                        <a:pt x="90488" y="448947"/>
                        <a:pt x="89630" y="449328"/>
                        <a:pt x="88964" y="449423"/>
                      </a:cubicBezTo>
                      <a:cubicBezTo>
                        <a:pt x="90011" y="449328"/>
                        <a:pt x="92392" y="463901"/>
                        <a:pt x="93250" y="463901"/>
                      </a:cubicBezTo>
                      <a:cubicBezTo>
                        <a:pt x="93535" y="467045"/>
                        <a:pt x="93821" y="470188"/>
                        <a:pt x="94774" y="474855"/>
                      </a:cubicBezTo>
                      <a:cubicBezTo>
                        <a:pt x="95345" y="474760"/>
                        <a:pt x="95726" y="477236"/>
                        <a:pt x="96583" y="481142"/>
                      </a:cubicBezTo>
                      <a:cubicBezTo>
                        <a:pt x="97822" y="486476"/>
                        <a:pt x="99155" y="489428"/>
                        <a:pt x="100203" y="494286"/>
                      </a:cubicBezTo>
                      <a:cubicBezTo>
                        <a:pt x="100489" y="495429"/>
                        <a:pt x="100679" y="505335"/>
                        <a:pt x="102108" y="508193"/>
                      </a:cubicBezTo>
                      <a:cubicBezTo>
                        <a:pt x="102584" y="509240"/>
                        <a:pt x="102870" y="502859"/>
                        <a:pt x="103823" y="509526"/>
                      </a:cubicBezTo>
                      <a:cubicBezTo>
                        <a:pt x="104394" y="513622"/>
                        <a:pt x="104204" y="514098"/>
                        <a:pt x="105632" y="518289"/>
                      </a:cubicBezTo>
                      <a:cubicBezTo>
                        <a:pt x="105632" y="518194"/>
                        <a:pt x="106966" y="521147"/>
                        <a:pt x="106966" y="521528"/>
                      </a:cubicBezTo>
                      <a:cubicBezTo>
                        <a:pt x="107061" y="523814"/>
                        <a:pt x="104680" y="517622"/>
                        <a:pt x="104870" y="519718"/>
                      </a:cubicBezTo>
                      <a:cubicBezTo>
                        <a:pt x="104966" y="520385"/>
                        <a:pt x="106013" y="523433"/>
                        <a:pt x="106108" y="523623"/>
                      </a:cubicBezTo>
                      <a:cubicBezTo>
                        <a:pt x="106966" y="526100"/>
                        <a:pt x="107156" y="527338"/>
                        <a:pt x="107918" y="530672"/>
                      </a:cubicBezTo>
                      <a:cubicBezTo>
                        <a:pt x="107251" y="527909"/>
                        <a:pt x="107251" y="529243"/>
                        <a:pt x="106966" y="529243"/>
                      </a:cubicBezTo>
                      <a:cubicBezTo>
                        <a:pt x="107347" y="529243"/>
                        <a:pt x="108109" y="534006"/>
                        <a:pt x="108775" y="536482"/>
                      </a:cubicBezTo>
                      <a:cubicBezTo>
                        <a:pt x="108871" y="536482"/>
                        <a:pt x="109061" y="536291"/>
                        <a:pt x="109347" y="537339"/>
                      </a:cubicBezTo>
                      <a:cubicBezTo>
                        <a:pt x="110395" y="541149"/>
                        <a:pt x="111824" y="547055"/>
                        <a:pt x="111347" y="547436"/>
                      </a:cubicBezTo>
                      <a:cubicBezTo>
                        <a:pt x="110776" y="547912"/>
                        <a:pt x="113062" y="558294"/>
                        <a:pt x="113729" y="558294"/>
                      </a:cubicBezTo>
                      <a:cubicBezTo>
                        <a:pt x="114491" y="561342"/>
                        <a:pt x="115919" y="569248"/>
                        <a:pt x="116586" y="569153"/>
                      </a:cubicBezTo>
                      <a:cubicBezTo>
                        <a:pt x="117824" y="577154"/>
                        <a:pt x="120872" y="595537"/>
                        <a:pt x="123920" y="601728"/>
                      </a:cubicBezTo>
                      <a:cubicBezTo>
                        <a:pt x="121063" y="601157"/>
                        <a:pt x="127730" y="613253"/>
                        <a:pt x="128111" y="617159"/>
                      </a:cubicBezTo>
                      <a:cubicBezTo>
                        <a:pt x="128492" y="620492"/>
                        <a:pt x="127921" y="622397"/>
                        <a:pt x="130112" y="628684"/>
                      </a:cubicBezTo>
                      <a:cubicBezTo>
                        <a:pt x="130683" y="630303"/>
                        <a:pt x="133922" y="637923"/>
                        <a:pt x="133922" y="637447"/>
                      </a:cubicBezTo>
                      <a:cubicBezTo>
                        <a:pt x="134112" y="640495"/>
                        <a:pt x="132398" y="636209"/>
                        <a:pt x="134874" y="645639"/>
                      </a:cubicBezTo>
                      <a:cubicBezTo>
                        <a:pt x="136303" y="650972"/>
                        <a:pt x="135826" y="646115"/>
                        <a:pt x="137350" y="652211"/>
                      </a:cubicBezTo>
                      <a:cubicBezTo>
                        <a:pt x="136970" y="652211"/>
                        <a:pt x="135636" y="650782"/>
                        <a:pt x="136112" y="653925"/>
                      </a:cubicBezTo>
                      <a:cubicBezTo>
                        <a:pt x="136493" y="656402"/>
                        <a:pt x="138398" y="663260"/>
                        <a:pt x="138779" y="663164"/>
                      </a:cubicBezTo>
                      <a:cubicBezTo>
                        <a:pt x="139160" y="663164"/>
                        <a:pt x="142113" y="674690"/>
                        <a:pt x="142684" y="676595"/>
                      </a:cubicBezTo>
                      <a:cubicBezTo>
                        <a:pt x="143637" y="680119"/>
                        <a:pt x="146304" y="690120"/>
                        <a:pt x="146209" y="691835"/>
                      </a:cubicBezTo>
                      <a:cubicBezTo>
                        <a:pt x="146114" y="694121"/>
                        <a:pt x="146780" y="698597"/>
                        <a:pt x="148971" y="705170"/>
                      </a:cubicBezTo>
                      <a:cubicBezTo>
                        <a:pt x="150019" y="708313"/>
                        <a:pt x="150495" y="708408"/>
                        <a:pt x="151638" y="712694"/>
                      </a:cubicBezTo>
                      <a:cubicBezTo>
                        <a:pt x="152686" y="716505"/>
                        <a:pt x="153543" y="720886"/>
                        <a:pt x="154400" y="724410"/>
                      </a:cubicBezTo>
                      <a:cubicBezTo>
                        <a:pt x="154591" y="725267"/>
                        <a:pt x="158401" y="741174"/>
                        <a:pt x="158401" y="740031"/>
                      </a:cubicBezTo>
                      <a:cubicBezTo>
                        <a:pt x="158306" y="735745"/>
                        <a:pt x="161639" y="750604"/>
                        <a:pt x="162878" y="755557"/>
                      </a:cubicBezTo>
                      <a:cubicBezTo>
                        <a:pt x="163925" y="759462"/>
                        <a:pt x="164973" y="763463"/>
                        <a:pt x="166021" y="767368"/>
                      </a:cubicBezTo>
                      <a:cubicBezTo>
                        <a:pt x="167164" y="771368"/>
                        <a:pt x="166973" y="770321"/>
                        <a:pt x="166973" y="769654"/>
                      </a:cubicBezTo>
                      <a:cubicBezTo>
                        <a:pt x="166973" y="768892"/>
                        <a:pt x="168688" y="776226"/>
                        <a:pt x="168783" y="776798"/>
                      </a:cubicBezTo>
                      <a:cubicBezTo>
                        <a:pt x="169545" y="779369"/>
                        <a:pt x="170307" y="782036"/>
                        <a:pt x="170974" y="784608"/>
                      </a:cubicBezTo>
                      <a:cubicBezTo>
                        <a:pt x="171831" y="787370"/>
                        <a:pt x="174689" y="795943"/>
                        <a:pt x="174212" y="796324"/>
                      </a:cubicBezTo>
                      <a:cubicBezTo>
                        <a:pt x="173641" y="796800"/>
                        <a:pt x="175546" y="803944"/>
                        <a:pt x="177070" y="808421"/>
                      </a:cubicBezTo>
                      <a:cubicBezTo>
                        <a:pt x="178594" y="813088"/>
                        <a:pt x="177737" y="808040"/>
                        <a:pt x="179451" y="814136"/>
                      </a:cubicBezTo>
                      <a:cubicBezTo>
                        <a:pt x="178975" y="814136"/>
                        <a:pt x="178308" y="813088"/>
                        <a:pt x="179642" y="817850"/>
                      </a:cubicBezTo>
                      <a:cubicBezTo>
                        <a:pt x="182309" y="826042"/>
                        <a:pt x="180404" y="812707"/>
                        <a:pt x="179356" y="808325"/>
                      </a:cubicBezTo>
                      <a:close/>
                      <a:moveTo>
                        <a:pt x="252698" y="1053213"/>
                      </a:moveTo>
                      <a:cubicBezTo>
                        <a:pt x="251650" y="1048546"/>
                        <a:pt x="250698" y="1046069"/>
                        <a:pt x="249936" y="1046260"/>
                      </a:cubicBezTo>
                      <a:lnTo>
                        <a:pt x="251174" y="1049784"/>
                      </a:lnTo>
                      <a:lnTo>
                        <a:pt x="252698" y="1053213"/>
                      </a:lnTo>
                      <a:close/>
                      <a:moveTo>
                        <a:pt x="281559" y="1126746"/>
                      </a:moveTo>
                      <a:cubicBezTo>
                        <a:pt x="279845" y="1121698"/>
                        <a:pt x="277844" y="1116364"/>
                        <a:pt x="275939" y="1111506"/>
                      </a:cubicBezTo>
                      <a:cubicBezTo>
                        <a:pt x="273749" y="1105886"/>
                        <a:pt x="273082" y="1104172"/>
                        <a:pt x="271558" y="1101505"/>
                      </a:cubicBezTo>
                      <a:cubicBezTo>
                        <a:pt x="269939" y="1098362"/>
                        <a:pt x="268319" y="1091408"/>
                        <a:pt x="267272" y="1091694"/>
                      </a:cubicBezTo>
                      <a:cubicBezTo>
                        <a:pt x="268224" y="1091504"/>
                        <a:pt x="263462" y="1077311"/>
                        <a:pt x="261652" y="1071501"/>
                      </a:cubicBezTo>
                      <a:cubicBezTo>
                        <a:pt x="260985" y="1069310"/>
                        <a:pt x="259556" y="1064929"/>
                        <a:pt x="259175" y="1063215"/>
                      </a:cubicBezTo>
                      <a:cubicBezTo>
                        <a:pt x="259556" y="1063119"/>
                        <a:pt x="258794" y="1059595"/>
                        <a:pt x="257556" y="1055975"/>
                      </a:cubicBezTo>
                      <a:lnTo>
                        <a:pt x="256699" y="1056166"/>
                      </a:lnTo>
                      <a:cubicBezTo>
                        <a:pt x="254794" y="1050737"/>
                        <a:pt x="255270" y="1049880"/>
                        <a:pt x="253175" y="1044450"/>
                      </a:cubicBezTo>
                      <a:cubicBezTo>
                        <a:pt x="251555" y="1040069"/>
                        <a:pt x="249365" y="1034830"/>
                        <a:pt x="248126" y="1032449"/>
                      </a:cubicBezTo>
                      <a:cubicBezTo>
                        <a:pt x="247555" y="1031401"/>
                        <a:pt x="247745" y="1032449"/>
                        <a:pt x="246983" y="1030163"/>
                      </a:cubicBezTo>
                      <a:cubicBezTo>
                        <a:pt x="246126" y="1027591"/>
                        <a:pt x="245269" y="1024924"/>
                        <a:pt x="244792" y="1022733"/>
                      </a:cubicBezTo>
                      <a:cubicBezTo>
                        <a:pt x="243650" y="1018256"/>
                        <a:pt x="242411" y="1012827"/>
                        <a:pt x="240601" y="1008446"/>
                      </a:cubicBezTo>
                      <a:cubicBezTo>
                        <a:pt x="238792" y="1004064"/>
                        <a:pt x="236315" y="997016"/>
                        <a:pt x="234696" y="991491"/>
                      </a:cubicBezTo>
                      <a:cubicBezTo>
                        <a:pt x="234029" y="989015"/>
                        <a:pt x="234125" y="986443"/>
                        <a:pt x="232982" y="983681"/>
                      </a:cubicBezTo>
                      <a:cubicBezTo>
                        <a:pt x="230505" y="977585"/>
                        <a:pt x="233077" y="988539"/>
                        <a:pt x="229934" y="978632"/>
                      </a:cubicBezTo>
                      <a:cubicBezTo>
                        <a:pt x="227171" y="969965"/>
                        <a:pt x="232600" y="981490"/>
                        <a:pt x="229267" y="971203"/>
                      </a:cubicBezTo>
                      <a:cubicBezTo>
                        <a:pt x="227457" y="965583"/>
                        <a:pt x="228219" y="969965"/>
                        <a:pt x="226885" y="966536"/>
                      </a:cubicBezTo>
                      <a:cubicBezTo>
                        <a:pt x="224790" y="960916"/>
                        <a:pt x="222409" y="952724"/>
                        <a:pt x="220694" y="947009"/>
                      </a:cubicBezTo>
                      <a:cubicBezTo>
                        <a:pt x="216980" y="934056"/>
                        <a:pt x="212884" y="917863"/>
                        <a:pt x="208598" y="904718"/>
                      </a:cubicBezTo>
                      <a:cubicBezTo>
                        <a:pt x="207264" y="900623"/>
                        <a:pt x="206692" y="900051"/>
                        <a:pt x="205550" y="897194"/>
                      </a:cubicBezTo>
                      <a:cubicBezTo>
                        <a:pt x="202883" y="890526"/>
                        <a:pt x="204978" y="894527"/>
                        <a:pt x="204597" y="892717"/>
                      </a:cubicBezTo>
                      <a:cubicBezTo>
                        <a:pt x="204121" y="890050"/>
                        <a:pt x="201073" y="881192"/>
                        <a:pt x="200120" y="879001"/>
                      </a:cubicBezTo>
                      <a:cubicBezTo>
                        <a:pt x="198025" y="875191"/>
                        <a:pt x="198310" y="874905"/>
                        <a:pt x="198120" y="871762"/>
                      </a:cubicBezTo>
                      <a:cubicBezTo>
                        <a:pt x="198120" y="871381"/>
                        <a:pt x="194977" y="866333"/>
                        <a:pt x="195358" y="867857"/>
                      </a:cubicBezTo>
                      <a:cubicBezTo>
                        <a:pt x="194596" y="865190"/>
                        <a:pt x="195358" y="864809"/>
                        <a:pt x="195358" y="864047"/>
                      </a:cubicBezTo>
                      <a:cubicBezTo>
                        <a:pt x="195263" y="862142"/>
                        <a:pt x="193262" y="856427"/>
                        <a:pt x="192405" y="853950"/>
                      </a:cubicBezTo>
                      <a:cubicBezTo>
                        <a:pt x="191548" y="851093"/>
                        <a:pt x="186595" y="835853"/>
                        <a:pt x="188405" y="838901"/>
                      </a:cubicBezTo>
                      <a:cubicBezTo>
                        <a:pt x="190595" y="842520"/>
                        <a:pt x="185071" y="827852"/>
                        <a:pt x="184118" y="824708"/>
                      </a:cubicBezTo>
                      <a:cubicBezTo>
                        <a:pt x="181642" y="816612"/>
                        <a:pt x="184404" y="817946"/>
                        <a:pt x="181547" y="810897"/>
                      </a:cubicBezTo>
                      <a:cubicBezTo>
                        <a:pt x="180689" y="810992"/>
                        <a:pt x="182594" y="822422"/>
                        <a:pt x="183451" y="827280"/>
                      </a:cubicBezTo>
                      <a:cubicBezTo>
                        <a:pt x="183547" y="827756"/>
                        <a:pt x="184975" y="836519"/>
                        <a:pt x="185357" y="836424"/>
                      </a:cubicBezTo>
                      <a:cubicBezTo>
                        <a:pt x="186404" y="839091"/>
                        <a:pt x="186881" y="840520"/>
                        <a:pt x="187738" y="844139"/>
                      </a:cubicBezTo>
                      <a:cubicBezTo>
                        <a:pt x="188785" y="848711"/>
                        <a:pt x="190024" y="854807"/>
                        <a:pt x="191834" y="859760"/>
                      </a:cubicBezTo>
                      <a:cubicBezTo>
                        <a:pt x="193358" y="863951"/>
                        <a:pt x="193834" y="864142"/>
                        <a:pt x="194500" y="868714"/>
                      </a:cubicBezTo>
                      <a:cubicBezTo>
                        <a:pt x="196310" y="875286"/>
                        <a:pt x="200978" y="886335"/>
                        <a:pt x="199644" y="886621"/>
                      </a:cubicBezTo>
                      <a:cubicBezTo>
                        <a:pt x="200692" y="886431"/>
                        <a:pt x="204025" y="900147"/>
                        <a:pt x="205550" y="904814"/>
                      </a:cubicBezTo>
                      <a:cubicBezTo>
                        <a:pt x="207264" y="910052"/>
                        <a:pt x="206407" y="905671"/>
                        <a:pt x="207835" y="909290"/>
                      </a:cubicBezTo>
                      <a:cubicBezTo>
                        <a:pt x="209074" y="912434"/>
                        <a:pt x="208979" y="915006"/>
                        <a:pt x="208788" y="915006"/>
                      </a:cubicBezTo>
                      <a:cubicBezTo>
                        <a:pt x="207550" y="915196"/>
                        <a:pt x="210979" y="923102"/>
                        <a:pt x="212693" y="928626"/>
                      </a:cubicBezTo>
                      <a:cubicBezTo>
                        <a:pt x="213455" y="931103"/>
                        <a:pt x="218789" y="949867"/>
                        <a:pt x="218218" y="948533"/>
                      </a:cubicBezTo>
                      <a:cubicBezTo>
                        <a:pt x="218884" y="950057"/>
                        <a:pt x="217170" y="945105"/>
                        <a:pt x="218408" y="947772"/>
                      </a:cubicBezTo>
                      <a:cubicBezTo>
                        <a:pt x="218980" y="949105"/>
                        <a:pt x="220028" y="952343"/>
                        <a:pt x="220599" y="954248"/>
                      </a:cubicBezTo>
                      <a:cubicBezTo>
                        <a:pt x="221551" y="957106"/>
                        <a:pt x="223171" y="962249"/>
                        <a:pt x="223552" y="964345"/>
                      </a:cubicBezTo>
                      <a:cubicBezTo>
                        <a:pt x="223933" y="966440"/>
                        <a:pt x="223457" y="966155"/>
                        <a:pt x="225171" y="970631"/>
                      </a:cubicBezTo>
                      <a:cubicBezTo>
                        <a:pt x="226409" y="973870"/>
                        <a:pt x="227076" y="974156"/>
                        <a:pt x="228029" y="976537"/>
                      </a:cubicBezTo>
                      <a:cubicBezTo>
                        <a:pt x="229648" y="980823"/>
                        <a:pt x="231076" y="987491"/>
                        <a:pt x="232124" y="991206"/>
                      </a:cubicBezTo>
                      <a:cubicBezTo>
                        <a:pt x="233267" y="995682"/>
                        <a:pt x="234791" y="1000540"/>
                        <a:pt x="236315" y="1005302"/>
                      </a:cubicBezTo>
                      <a:cubicBezTo>
                        <a:pt x="237839" y="1010065"/>
                        <a:pt x="239554" y="1014827"/>
                        <a:pt x="241173" y="1019018"/>
                      </a:cubicBezTo>
                      <a:cubicBezTo>
                        <a:pt x="241935" y="1021019"/>
                        <a:pt x="243840" y="1024924"/>
                        <a:pt x="244602" y="1027115"/>
                      </a:cubicBezTo>
                      <a:cubicBezTo>
                        <a:pt x="244412" y="1026543"/>
                        <a:pt x="242983" y="1024638"/>
                        <a:pt x="243078" y="1025305"/>
                      </a:cubicBezTo>
                      <a:cubicBezTo>
                        <a:pt x="243173" y="1026543"/>
                        <a:pt x="246221" y="1035020"/>
                        <a:pt x="246983" y="1036925"/>
                      </a:cubicBezTo>
                      <a:cubicBezTo>
                        <a:pt x="248222" y="1040164"/>
                        <a:pt x="248031" y="1038259"/>
                        <a:pt x="249460" y="1042355"/>
                      </a:cubicBezTo>
                      <a:cubicBezTo>
                        <a:pt x="250603" y="1045593"/>
                        <a:pt x="251746" y="1049117"/>
                        <a:pt x="252698" y="1052261"/>
                      </a:cubicBezTo>
                      <a:cubicBezTo>
                        <a:pt x="255365" y="1061214"/>
                        <a:pt x="254699" y="1061405"/>
                        <a:pt x="258413" y="1070834"/>
                      </a:cubicBezTo>
                      <a:cubicBezTo>
                        <a:pt x="260223" y="1074644"/>
                        <a:pt x="261557" y="1078645"/>
                        <a:pt x="263271" y="1083789"/>
                      </a:cubicBezTo>
                      <a:cubicBezTo>
                        <a:pt x="264033" y="1085979"/>
                        <a:pt x="265176" y="1086741"/>
                        <a:pt x="266795" y="1091694"/>
                      </a:cubicBezTo>
                      <a:cubicBezTo>
                        <a:pt x="266605" y="1092075"/>
                        <a:pt x="264509" y="1089027"/>
                        <a:pt x="266605" y="1094266"/>
                      </a:cubicBezTo>
                      <a:cubicBezTo>
                        <a:pt x="267938" y="1097600"/>
                        <a:pt x="269176" y="1099790"/>
                        <a:pt x="270415" y="1102267"/>
                      </a:cubicBezTo>
                      <a:cubicBezTo>
                        <a:pt x="267367" y="1095885"/>
                        <a:pt x="273082" y="1110935"/>
                        <a:pt x="274130" y="1113697"/>
                      </a:cubicBezTo>
                      <a:cubicBezTo>
                        <a:pt x="275749" y="1118650"/>
                        <a:pt x="273463" y="1114173"/>
                        <a:pt x="275558" y="1119983"/>
                      </a:cubicBezTo>
                      <a:cubicBezTo>
                        <a:pt x="277654" y="1125698"/>
                        <a:pt x="279749" y="1125508"/>
                        <a:pt x="277082" y="1118078"/>
                      </a:cubicBezTo>
                      <a:lnTo>
                        <a:pt x="278892" y="1123031"/>
                      </a:lnTo>
                      <a:cubicBezTo>
                        <a:pt x="280892" y="1127984"/>
                        <a:pt x="283940" y="1133795"/>
                        <a:pt x="281559" y="1126746"/>
                      </a:cubicBezTo>
                      <a:close/>
                      <a:moveTo>
                        <a:pt x="398335" y="1407829"/>
                      </a:moveTo>
                      <a:cubicBezTo>
                        <a:pt x="396716" y="1403352"/>
                        <a:pt x="395478" y="1401066"/>
                        <a:pt x="394716" y="1401257"/>
                      </a:cubicBezTo>
                      <a:lnTo>
                        <a:pt x="396335" y="1404590"/>
                      </a:lnTo>
                      <a:lnTo>
                        <a:pt x="398335" y="1407829"/>
                      </a:lnTo>
                      <a:close/>
                      <a:moveTo>
                        <a:pt x="640080" y="1789591"/>
                      </a:moveTo>
                      <a:cubicBezTo>
                        <a:pt x="635222" y="1782923"/>
                        <a:pt x="633317" y="1782733"/>
                        <a:pt x="637223" y="1787115"/>
                      </a:cubicBezTo>
                      <a:lnTo>
                        <a:pt x="640080" y="1789591"/>
                      </a:lnTo>
                      <a:close/>
                      <a:moveTo>
                        <a:pt x="297751" y="1175514"/>
                      </a:moveTo>
                      <a:cubicBezTo>
                        <a:pt x="295847" y="1170371"/>
                        <a:pt x="296990" y="1170847"/>
                        <a:pt x="298609" y="1175324"/>
                      </a:cubicBezTo>
                      <a:cubicBezTo>
                        <a:pt x="299180" y="1177705"/>
                        <a:pt x="300038" y="1181324"/>
                        <a:pt x="297751" y="1175514"/>
                      </a:cubicBezTo>
                      <a:close/>
                      <a:moveTo>
                        <a:pt x="350044" y="1302959"/>
                      </a:moveTo>
                      <a:cubicBezTo>
                        <a:pt x="349567" y="1303054"/>
                        <a:pt x="347663" y="1299339"/>
                        <a:pt x="346805" y="1296196"/>
                      </a:cubicBezTo>
                      <a:cubicBezTo>
                        <a:pt x="345567" y="1291910"/>
                        <a:pt x="346329" y="1290481"/>
                        <a:pt x="349472" y="1299244"/>
                      </a:cubicBezTo>
                      <a:cubicBezTo>
                        <a:pt x="349949" y="1301054"/>
                        <a:pt x="350425" y="1302864"/>
                        <a:pt x="350044" y="1302959"/>
                      </a:cubicBezTo>
                      <a:close/>
                      <a:moveTo>
                        <a:pt x="443960" y="1501174"/>
                      </a:moveTo>
                      <a:lnTo>
                        <a:pt x="445103" y="1500698"/>
                      </a:lnTo>
                      <a:cubicBezTo>
                        <a:pt x="446246" y="1503555"/>
                        <a:pt x="447199" y="1507270"/>
                        <a:pt x="443960" y="1501174"/>
                      </a:cubicBezTo>
                      <a:close/>
                      <a:moveTo>
                        <a:pt x="500729" y="1601567"/>
                      </a:moveTo>
                      <a:cubicBezTo>
                        <a:pt x="497872" y="1596805"/>
                        <a:pt x="499110" y="1597186"/>
                        <a:pt x="501491" y="1601186"/>
                      </a:cubicBezTo>
                      <a:cubicBezTo>
                        <a:pt x="502539" y="1603377"/>
                        <a:pt x="504158" y="1606711"/>
                        <a:pt x="500729" y="1601567"/>
                      </a:cubicBezTo>
                      <a:close/>
                      <a:moveTo>
                        <a:pt x="526447" y="1642430"/>
                      </a:moveTo>
                      <a:cubicBezTo>
                        <a:pt x="523494" y="1637763"/>
                        <a:pt x="524637" y="1638048"/>
                        <a:pt x="527209" y="1642049"/>
                      </a:cubicBezTo>
                      <a:cubicBezTo>
                        <a:pt x="531876" y="1649288"/>
                        <a:pt x="531400" y="1650050"/>
                        <a:pt x="526447" y="1642430"/>
                      </a:cubicBezTo>
                      <a:close/>
                      <a:moveTo>
                        <a:pt x="295656" y="1509937"/>
                      </a:moveTo>
                      <a:cubicBezTo>
                        <a:pt x="290989" y="1507937"/>
                        <a:pt x="287560" y="1509842"/>
                        <a:pt x="294418" y="1512985"/>
                      </a:cubicBezTo>
                      <a:cubicBezTo>
                        <a:pt x="296799" y="1514033"/>
                        <a:pt x="306134" y="1518224"/>
                        <a:pt x="307467" y="1518509"/>
                      </a:cubicBezTo>
                      <a:cubicBezTo>
                        <a:pt x="310229" y="1519272"/>
                        <a:pt x="310706" y="1518128"/>
                        <a:pt x="318135" y="1522796"/>
                      </a:cubicBezTo>
                      <a:cubicBezTo>
                        <a:pt x="324612" y="1526606"/>
                        <a:pt x="332042" y="1530416"/>
                        <a:pt x="338709" y="1534416"/>
                      </a:cubicBezTo>
                      <a:cubicBezTo>
                        <a:pt x="342900" y="1536988"/>
                        <a:pt x="346615" y="1538322"/>
                        <a:pt x="349758" y="1540417"/>
                      </a:cubicBezTo>
                      <a:cubicBezTo>
                        <a:pt x="354901" y="1544036"/>
                        <a:pt x="354806" y="1545084"/>
                        <a:pt x="360712" y="1549751"/>
                      </a:cubicBezTo>
                      <a:cubicBezTo>
                        <a:pt x="364141" y="1552418"/>
                        <a:pt x="362045" y="1549847"/>
                        <a:pt x="362522" y="1549847"/>
                      </a:cubicBezTo>
                      <a:cubicBezTo>
                        <a:pt x="365570" y="1552133"/>
                        <a:pt x="366332" y="1554038"/>
                        <a:pt x="369665" y="1556133"/>
                      </a:cubicBezTo>
                      <a:cubicBezTo>
                        <a:pt x="370618" y="1556705"/>
                        <a:pt x="373094" y="1555943"/>
                        <a:pt x="377571" y="1560134"/>
                      </a:cubicBezTo>
                      <a:cubicBezTo>
                        <a:pt x="379571" y="1562134"/>
                        <a:pt x="376809" y="1560610"/>
                        <a:pt x="380714" y="1564230"/>
                      </a:cubicBezTo>
                      <a:cubicBezTo>
                        <a:pt x="382334" y="1565658"/>
                        <a:pt x="385286" y="1568230"/>
                        <a:pt x="387096" y="1569564"/>
                      </a:cubicBezTo>
                      <a:cubicBezTo>
                        <a:pt x="391859" y="1573183"/>
                        <a:pt x="386620" y="1567658"/>
                        <a:pt x="395097" y="1574707"/>
                      </a:cubicBezTo>
                      <a:cubicBezTo>
                        <a:pt x="394430" y="1574707"/>
                        <a:pt x="394907" y="1575755"/>
                        <a:pt x="397002" y="1577945"/>
                      </a:cubicBezTo>
                      <a:cubicBezTo>
                        <a:pt x="399955" y="1580898"/>
                        <a:pt x="404813" y="1585756"/>
                        <a:pt x="405479" y="1585280"/>
                      </a:cubicBezTo>
                      <a:cubicBezTo>
                        <a:pt x="404622" y="1586042"/>
                        <a:pt x="409194" y="1589852"/>
                        <a:pt x="413480" y="1592900"/>
                      </a:cubicBezTo>
                      <a:cubicBezTo>
                        <a:pt x="413004" y="1593281"/>
                        <a:pt x="431292" y="1609949"/>
                        <a:pt x="433483" y="1611950"/>
                      </a:cubicBezTo>
                      <a:cubicBezTo>
                        <a:pt x="425291" y="1604044"/>
                        <a:pt x="427101" y="1604330"/>
                        <a:pt x="435007" y="1612426"/>
                      </a:cubicBezTo>
                      <a:cubicBezTo>
                        <a:pt x="440341" y="1617855"/>
                        <a:pt x="445770" y="1623475"/>
                        <a:pt x="451199" y="1628904"/>
                      </a:cubicBezTo>
                      <a:cubicBezTo>
                        <a:pt x="451866" y="1628333"/>
                        <a:pt x="438055" y="1614140"/>
                        <a:pt x="433673" y="1609854"/>
                      </a:cubicBezTo>
                      <a:cubicBezTo>
                        <a:pt x="438055" y="1613950"/>
                        <a:pt x="442341" y="1618331"/>
                        <a:pt x="446532" y="1622523"/>
                      </a:cubicBezTo>
                      <a:cubicBezTo>
                        <a:pt x="449294" y="1625380"/>
                        <a:pt x="453771" y="1629857"/>
                        <a:pt x="454724" y="1631476"/>
                      </a:cubicBezTo>
                      <a:cubicBezTo>
                        <a:pt x="455581" y="1633000"/>
                        <a:pt x="452342" y="1630142"/>
                        <a:pt x="455676" y="1633857"/>
                      </a:cubicBezTo>
                      <a:cubicBezTo>
                        <a:pt x="462343" y="1641477"/>
                        <a:pt x="465201" y="1642715"/>
                        <a:pt x="471868" y="1649288"/>
                      </a:cubicBezTo>
                      <a:cubicBezTo>
                        <a:pt x="477679" y="1655098"/>
                        <a:pt x="481203" y="1659289"/>
                        <a:pt x="484632" y="1663670"/>
                      </a:cubicBezTo>
                      <a:cubicBezTo>
                        <a:pt x="485108" y="1663385"/>
                        <a:pt x="489966" y="1667290"/>
                        <a:pt x="493014" y="1669957"/>
                      </a:cubicBezTo>
                      <a:cubicBezTo>
                        <a:pt x="497681" y="1674148"/>
                        <a:pt x="494919" y="1672624"/>
                        <a:pt x="496253" y="1673957"/>
                      </a:cubicBezTo>
                      <a:cubicBezTo>
                        <a:pt x="499110" y="1676910"/>
                        <a:pt x="499110" y="1675863"/>
                        <a:pt x="499300" y="1675672"/>
                      </a:cubicBezTo>
                      <a:cubicBezTo>
                        <a:pt x="499110" y="1675863"/>
                        <a:pt x="496443" y="1674434"/>
                        <a:pt x="497872" y="1676148"/>
                      </a:cubicBezTo>
                      <a:cubicBezTo>
                        <a:pt x="500158" y="1678910"/>
                        <a:pt x="505873" y="1684244"/>
                        <a:pt x="508635" y="1686911"/>
                      </a:cubicBezTo>
                      <a:cubicBezTo>
                        <a:pt x="511683" y="1689864"/>
                        <a:pt x="517303" y="1695198"/>
                        <a:pt x="519589" y="1696722"/>
                      </a:cubicBezTo>
                      <a:cubicBezTo>
                        <a:pt x="521017" y="1697675"/>
                        <a:pt x="521399" y="1697770"/>
                        <a:pt x="524161" y="1700627"/>
                      </a:cubicBezTo>
                      <a:cubicBezTo>
                        <a:pt x="525780" y="1702247"/>
                        <a:pt x="527304" y="1703866"/>
                        <a:pt x="527590" y="1704533"/>
                      </a:cubicBezTo>
                      <a:cubicBezTo>
                        <a:pt x="528066" y="1705485"/>
                        <a:pt x="528733" y="1705961"/>
                        <a:pt x="531019" y="1708152"/>
                      </a:cubicBezTo>
                      <a:cubicBezTo>
                        <a:pt x="534257" y="1711200"/>
                        <a:pt x="537401" y="1713581"/>
                        <a:pt x="540830" y="1716725"/>
                      </a:cubicBezTo>
                      <a:cubicBezTo>
                        <a:pt x="544163" y="1719868"/>
                        <a:pt x="547688" y="1723106"/>
                        <a:pt x="551021" y="1726250"/>
                      </a:cubicBezTo>
                      <a:cubicBezTo>
                        <a:pt x="553117" y="1728250"/>
                        <a:pt x="555784" y="1731298"/>
                        <a:pt x="557213" y="1732536"/>
                      </a:cubicBezTo>
                      <a:cubicBezTo>
                        <a:pt x="558070" y="1733298"/>
                        <a:pt x="557022" y="1731965"/>
                        <a:pt x="557975" y="1732822"/>
                      </a:cubicBezTo>
                      <a:lnTo>
                        <a:pt x="560832" y="1735394"/>
                      </a:lnTo>
                      <a:lnTo>
                        <a:pt x="574262" y="1747490"/>
                      </a:lnTo>
                      <a:cubicBezTo>
                        <a:pt x="578739" y="1751586"/>
                        <a:pt x="588359" y="1759873"/>
                        <a:pt x="589026" y="1759206"/>
                      </a:cubicBezTo>
                      <a:cubicBezTo>
                        <a:pt x="588455" y="1759682"/>
                        <a:pt x="598075" y="1767874"/>
                        <a:pt x="601790" y="1771113"/>
                      </a:cubicBezTo>
                      <a:cubicBezTo>
                        <a:pt x="607028" y="1775684"/>
                        <a:pt x="608267" y="1775684"/>
                        <a:pt x="613315" y="1779875"/>
                      </a:cubicBezTo>
                      <a:cubicBezTo>
                        <a:pt x="615410" y="1781590"/>
                        <a:pt x="613505" y="1780828"/>
                        <a:pt x="615506" y="1782638"/>
                      </a:cubicBezTo>
                      <a:cubicBezTo>
                        <a:pt x="617410" y="1784352"/>
                        <a:pt x="620173" y="1786448"/>
                        <a:pt x="622364" y="1788162"/>
                      </a:cubicBezTo>
                      <a:cubicBezTo>
                        <a:pt x="625221" y="1790353"/>
                        <a:pt x="628364" y="1792734"/>
                        <a:pt x="630936" y="1794449"/>
                      </a:cubicBezTo>
                      <a:cubicBezTo>
                        <a:pt x="632555" y="1795497"/>
                        <a:pt x="632079" y="1794639"/>
                        <a:pt x="632174" y="1794449"/>
                      </a:cubicBezTo>
                      <a:cubicBezTo>
                        <a:pt x="631317" y="1795115"/>
                        <a:pt x="638842" y="1800068"/>
                        <a:pt x="642271" y="1802450"/>
                      </a:cubicBezTo>
                      <a:cubicBezTo>
                        <a:pt x="644366" y="1803974"/>
                        <a:pt x="644557" y="1804640"/>
                        <a:pt x="644843" y="1805402"/>
                      </a:cubicBezTo>
                      <a:cubicBezTo>
                        <a:pt x="645128" y="1806165"/>
                        <a:pt x="645795" y="1807022"/>
                        <a:pt x="649605" y="1809593"/>
                      </a:cubicBezTo>
                      <a:cubicBezTo>
                        <a:pt x="654082" y="1812737"/>
                        <a:pt x="654368" y="1812451"/>
                        <a:pt x="653701" y="1811403"/>
                      </a:cubicBezTo>
                      <a:cubicBezTo>
                        <a:pt x="653034" y="1810356"/>
                        <a:pt x="651605" y="1808736"/>
                        <a:pt x="651701" y="1808355"/>
                      </a:cubicBezTo>
                      <a:cubicBezTo>
                        <a:pt x="651701" y="1808165"/>
                        <a:pt x="652463" y="1808736"/>
                        <a:pt x="653606" y="1809689"/>
                      </a:cubicBezTo>
                      <a:cubicBezTo>
                        <a:pt x="656654" y="1812356"/>
                        <a:pt x="661988" y="1817023"/>
                        <a:pt x="662464" y="1817404"/>
                      </a:cubicBezTo>
                      <a:cubicBezTo>
                        <a:pt x="663226" y="1817785"/>
                        <a:pt x="660749" y="1815594"/>
                        <a:pt x="664083" y="1818071"/>
                      </a:cubicBezTo>
                      <a:cubicBezTo>
                        <a:pt x="664845" y="1818642"/>
                        <a:pt x="668465" y="1821405"/>
                        <a:pt x="667988" y="1820833"/>
                      </a:cubicBezTo>
                      <a:cubicBezTo>
                        <a:pt x="666083" y="1819023"/>
                        <a:pt x="664845" y="1817975"/>
                        <a:pt x="662845" y="1816166"/>
                      </a:cubicBezTo>
                      <a:cubicBezTo>
                        <a:pt x="660559" y="1813975"/>
                        <a:pt x="659416" y="1812641"/>
                        <a:pt x="658463" y="1811594"/>
                      </a:cubicBezTo>
                      <a:cubicBezTo>
                        <a:pt x="661892" y="1814547"/>
                        <a:pt x="663226" y="1815594"/>
                        <a:pt x="659130" y="1811308"/>
                      </a:cubicBezTo>
                      <a:cubicBezTo>
                        <a:pt x="657987" y="1810165"/>
                        <a:pt x="657034" y="1809117"/>
                        <a:pt x="656273" y="1808355"/>
                      </a:cubicBezTo>
                      <a:cubicBezTo>
                        <a:pt x="653510" y="1805593"/>
                        <a:pt x="653225" y="1805212"/>
                        <a:pt x="654939" y="1806069"/>
                      </a:cubicBezTo>
                      <a:cubicBezTo>
                        <a:pt x="655796" y="1806545"/>
                        <a:pt x="648557" y="1798640"/>
                        <a:pt x="647700" y="1797973"/>
                      </a:cubicBezTo>
                      <a:cubicBezTo>
                        <a:pt x="646462" y="1797020"/>
                        <a:pt x="648272" y="1799306"/>
                        <a:pt x="645414" y="1796354"/>
                      </a:cubicBezTo>
                      <a:cubicBezTo>
                        <a:pt x="642080" y="1792925"/>
                        <a:pt x="638556" y="1788924"/>
                        <a:pt x="635413" y="1785400"/>
                      </a:cubicBezTo>
                      <a:cubicBezTo>
                        <a:pt x="632079" y="1781590"/>
                        <a:pt x="631984" y="1780828"/>
                        <a:pt x="629222" y="1777494"/>
                      </a:cubicBezTo>
                      <a:cubicBezTo>
                        <a:pt x="626650" y="1774541"/>
                        <a:pt x="622649" y="1769589"/>
                        <a:pt x="620363" y="1767112"/>
                      </a:cubicBezTo>
                      <a:cubicBezTo>
                        <a:pt x="617125" y="1763873"/>
                        <a:pt x="611219" y="1755110"/>
                        <a:pt x="611791" y="1755587"/>
                      </a:cubicBezTo>
                      <a:cubicBezTo>
                        <a:pt x="607790" y="1751586"/>
                        <a:pt x="614458" y="1761016"/>
                        <a:pt x="614172" y="1761206"/>
                      </a:cubicBezTo>
                      <a:cubicBezTo>
                        <a:pt x="614172" y="1761206"/>
                        <a:pt x="610172" y="1756444"/>
                        <a:pt x="610267" y="1756063"/>
                      </a:cubicBezTo>
                      <a:cubicBezTo>
                        <a:pt x="610362" y="1755396"/>
                        <a:pt x="606076" y="1750443"/>
                        <a:pt x="603885" y="1748062"/>
                      </a:cubicBezTo>
                      <a:cubicBezTo>
                        <a:pt x="599218" y="1742823"/>
                        <a:pt x="601790" y="1744823"/>
                        <a:pt x="599789" y="1741490"/>
                      </a:cubicBezTo>
                      <a:cubicBezTo>
                        <a:pt x="598456" y="1739299"/>
                        <a:pt x="597408" y="1738918"/>
                        <a:pt x="596837" y="1738347"/>
                      </a:cubicBezTo>
                      <a:cubicBezTo>
                        <a:pt x="596456" y="1738537"/>
                        <a:pt x="593312" y="1734632"/>
                        <a:pt x="591598" y="1732536"/>
                      </a:cubicBezTo>
                      <a:cubicBezTo>
                        <a:pt x="587026" y="1726821"/>
                        <a:pt x="586550" y="1725773"/>
                        <a:pt x="582168" y="1721392"/>
                      </a:cubicBezTo>
                      <a:cubicBezTo>
                        <a:pt x="581787" y="1721011"/>
                        <a:pt x="578834" y="1717391"/>
                        <a:pt x="578358" y="1716630"/>
                      </a:cubicBezTo>
                      <a:cubicBezTo>
                        <a:pt x="577406" y="1714820"/>
                        <a:pt x="583311" y="1721487"/>
                        <a:pt x="579215" y="1715391"/>
                      </a:cubicBezTo>
                      <a:cubicBezTo>
                        <a:pt x="575215" y="1709486"/>
                        <a:pt x="570167" y="1702628"/>
                        <a:pt x="565880" y="1696627"/>
                      </a:cubicBezTo>
                      <a:cubicBezTo>
                        <a:pt x="566357" y="1697294"/>
                        <a:pt x="569690" y="1701866"/>
                        <a:pt x="569119" y="1701770"/>
                      </a:cubicBezTo>
                      <a:cubicBezTo>
                        <a:pt x="568833" y="1701675"/>
                        <a:pt x="562356" y="1692245"/>
                        <a:pt x="561880" y="1692436"/>
                      </a:cubicBezTo>
                      <a:cubicBezTo>
                        <a:pt x="562070" y="1692341"/>
                        <a:pt x="566928" y="1700151"/>
                        <a:pt x="565595" y="1698437"/>
                      </a:cubicBezTo>
                      <a:cubicBezTo>
                        <a:pt x="562451" y="1694341"/>
                        <a:pt x="557213" y="1688626"/>
                        <a:pt x="558165" y="1688055"/>
                      </a:cubicBezTo>
                      <a:cubicBezTo>
                        <a:pt x="559118" y="1688912"/>
                        <a:pt x="560832" y="1690626"/>
                        <a:pt x="558546" y="1687292"/>
                      </a:cubicBezTo>
                      <a:cubicBezTo>
                        <a:pt x="555117" y="1682244"/>
                        <a:pt x="550069" y="1675005"/>
                        <a:pt x="546354" y="1670243"/>
                      </a:cubicBezTo>
                      <a:cubicBezTo>
                        <a:pt x="543497" y="1666433"/>
                        <a:pt x="545401" y="1670433"/>
                        <a:pt x="544830" y="1670148"/>
                      </a:cubicBezTo>
                      <a:cubicBezTo>
                        <a:pt x="542830" y="1667481"/>
                        <a:pt x="536639" y="1657765"/>
                        <a:pt x="536162" y="1656050"/>
                      </a:cubicBezTo>
                      <a:cubicBezTo>
                        <a:pt x="535591" y="1654526"/>
                        <a:pt x="540925" y="1662813"/>
                        <a:pt x="541782" y="1663766"/>
                      </a:cubicBezTo>
                      <a:cubicBezTo>
                        <a:pt x="539210" y="1660146"/>
                        <a:pt x="534067" y="1652240"/>
                        <a:pt x="532543" y="1649192"/>
                      </a:cubicBezTo>
                      <a:cubicBezTo>
                        <a:pt x="531400" y="1646811"/>
                        <a:pt x="532638" y="1647383"/>
                        <a:pt x="533019" y="1647192"/>
                      </a:cubicBezTo>
                      <a:cubicBezTo>
                        <a:pt x="530733" y="1644906"/>
                        <a:pt x="528923" y="1643382"/>
                        <a:pt x="525875" y="1639667"/>
                      </a:cubicBezTo>
                      <a:cubicBezTo>
                        <a:pt x="524351" y="1637763"/>
                        <a:pt x="522065" y="1633857"/>
                        <a:pt x="520065" y="1631190"/>
                      </a:cubicBezTo>
                      <a:cubicBezTo>
                        <a:pt x="519113" y="1629857"/>
                        <a:pt x="517112" y="1627952"/>
                        <a:pt x="516160" y="1625666"/>
                      </a:cubicBezTo>
                      <a:cubicBezTo>
                        <a:pt x="515017" y="1622903"/>
                        <a:pt x="519113" y="1628238"/>
                        <a:pt x="518541" y="1626237"/>
                      </a:cubicBezTo>
                      <a:cubicBezTo>
                        <a:pt x="518065" y="1624618"/>
                        <a:pt x="514445" y="1619856"/>
                        <a:pt x="513207" y="1618236"/>
                      </a:cubicBezTo>
                      <a:cubicBezTo>
                        <a:pt x="511588" y="1616141"/>
                        <a:pt x="511397" y="1616236"/>
                        <a:pt x="509397" y="1613378"/>
                      </a:cubicBezTo>
                      <a:cubicBezTo>
                        <a:pt x="507301" y="1610140"/>
                        <a:pt x="505111" y="1606806"/>
                        <a:pt x="503015" y="1603663"/>
                      </a:cubicBezTo>
                      <a:cubicBezTo>
                        <a:pt x="498158" y="1595948"/>
                        <a:pt x="492062" y="1584518"/>
                        <a:pt x="487204" y="1577374"/>
                      </a:cubicBezTo>
                      <a:cubicBezTo>
                        <a:pt x="486061" y="1575659"/>
                        <a:pt x="485394" y="1575469"/>
                        <a:pt x="484251" y="1573088"/>
                      </a:cubicBezTo>
                      <a:cubicBezTo>
                        <a:pt x="482727" y="1570040"/>
                        <a:pt x="482822" y="1569278"/>
                        <a:pt x="481203" y="1566134"/>
                      </a:cubicBezTo>
                      <a:cubicBezTo>
                        <a:pt x="477869" y="1559562"/>
                        <a:pt x="472059" y="1549370"/>
                        <a:pt x="467868" y="1542989"/>
                      </a:cubicBezTo>
                      <a:cubicBezTo>
                        <a:pt x="467011" y="1541750"/>
                        <a:pt x="464915" y="1539274"/>
                        <a:pt x="464534" y="1538607"/>
                      </a:cubicBezTo>
                      <a:cubicBezTo>
                        <a:pt x="463201" y="1535940"/>
                        <a:pt x="465296" y="1538036"/>
                        <a:pt x="462915" y="1533749"/>
                      </a:cubicBezTo>
                      <a:cubicBezTo>
                        <a:pt x="462915" y="1533749"/>
                        <a:pt x="461677" y="1532797"/>
                        <a:pt x="459772" y="1529463"/>
                      </a:cubicBezTo>
                      <a:cubicBezTo>
                        <a:pt x="458534" y="1527082"/>
                        <a:pt x="457105" y="1524320"/>
                        <a:pt x="456438" y="1523939"/>
                      </a:cubicBezTo>
                      <a:cubicBezTo>
                        <a:pt x="455105" y="1523177"/>
                        <a:pt x="454533" y="1522034"/>
                        <a:pt x="451675" y="1517843"/>
                      </a:cubicBezTo>
                      <a:cubicBezTo>
                        <a:pt x="451104" y="1516509"/>
                        <a:pt x="450247" y="1511937"/>
                        <a:pt x="451009" y="1513556"/>
                      </a:cubicBezTo>
                      <a:cubicBezTo>
                        <a:pt x="451675" y="1514890"/>
                        <a:pt x="453009" y="1517938"/>
                        <a:pt x="454438" y="1520033"/>
                      </a:cubicBezTo>
                      <a:cubicBezTo>
                        <a:pt x="455390" y="1521367"/>
                        <a:pt x="454819" y="1520033"/>
                        <a:pt x="454057" y="1518414"/>
                      </a:cubicBezTo>
                      <a:cubicBezTo>
                        <a:pt x="452533" y="1515366"/>
                        <a:pt x="447294" y="1506889"/>
                        <a:pt x="446627" y="1504317"/>
                      </a:cubicBezTo>
                      <a:cubicBezTo>
                        <a:pt x="446151" y="1502317"/>
                        <a:pt x="436912" y="1486506"/>
                        <a:pt x="434054" y="1481172"/>
                      </a:cubicBezTo>
                      <a:cubicBezTo>
                        <a:pt x="433388" y="1481457"/>
                        <a:pt x="435197" y="1484696"/>
                        <a:pt x="434626" y="1484886"/>
                      </a:cubicBezTo>
                      <a:cubicBezTo>
                        <a:pt x="432625" y="1481172"/>
                        <a:pt x="431673" y="1477647"/>
                        <a:pt x="430721" y="1476028"/>
                      </a:cubicBezTo>
                      <a:cubicBezTo>
                        <a:pt x="428911" y="1472885"/>
                        <a:pt x="427101" y="1470884"/>
                        <a:pt x="425577" y="1468598"/>
                      </a:cubicBezTo>
                      <a:cubicBezTo>
                        <a:pt x="425387" y="1467074"/>
                        <a:pt x="418624" y="1447548"/>
                        <a:pt x="417385" y="1448024"/>
                      </a:cubicBezTo>
                      <a:cubicBezTo>
                        <a:pt x="418433" y="1450310"/>
                        <a:pt x="418909" y="1450882"/>
                        <a:pt x="419386" y="1451739"/>
                      </a:cubicBezTo>
                      <a:cubicBezTo>
                        <a:pt x="420338" y="1453549"/>
                        <a:pt x="418243" y="1451263"/>
                        <a:pt x="417767" y="1450596"/>
                      </a:cubicBezTo>
                      <a:cubicBezTo>
                        <a:pt x="416814" y="1449167"/>
                        <a:pt x="415290" y="1446310"/>
                        <a:pt x="414242" y="1444024"/>
                      </a:cubicBezTo>
                      <a:cubicBezTo>
                        <a:pt x="411480" y="1438023"/>
                        <a:pt x="415671" y="1444215"/>
                        <a:pt x="412528" y="1437261"/>
                      </a:cubicBezTo>
                      <a:cubicBezTo>
                        <a:pt x="411099" y="1434213"/>
                        <a:pt x="408908" y="1429546"/>
                        <a:pt x="407289" y="1426593"/>
                      </a:cubicBezTo>
                      <a:cubicBezTo>
                        <a:pt x="405289" y="1422878"/>
                        <a:pt x="406051" y="1425736"/>
                        <a:pt x="403479" y="1420497"/>
                      </a:cubicBezTo>
                      <a:cubicBezTo>
                        <a:pt x="401669" y="1416878"/>
                        <a:pt x="400526" y="1414687"/>
                        <a:pt x="401003" y="1414592"/>
                      </a:cubicBezTo>
                      <a:cubicBezTo>
                        <a:pt x="401384" y="1414973"/>
                        <a:pt x="402526" y="1416782"/>
                        <a:pt x="402526" y="1416401"/>
                      </a:cubicBezTo>
                      <a:cubicBezTo>
                        <a:pt x="402431" y="1415735"/>
                        <a:pt x="393287" y="1401352"/>
                        <a:pt x="392716" y="1398685"/>
                      </a:cubicBezTo>
                      <a:cubicBezTo>
                        <a:pt x="392240" y="1396590"/>
                        <a:pt x="393478" y="1397923"/>
                        <a:pt x="390716" y="1391732"/>
                      </a:cubicBezTo>
                      <a:cubicBezTo>
                        <a:pt x="390049" y="1390303"/>
                        <a:pt x="387001" y="1384016"/>
                        <a:pt x="386429" y="1382683"/>
                      </a:cubicBezTo>
                      <a:cubicBezTo>
                        <a:pt x="387001" y="1383635"/>
                        <a:pt x="391192" y="1396113"/>
                        <a:pt x="388810" y="1390493"/>
                      </a:cubicBezTo>
                      <a:cubicBezTo>
                        <a:pt x="386810" y="1385826"/>
                        <a:pt x="385000" y="1381635"/>
                        <a:pt x="382905" y="1376873"/>
                      </a:cubicBezTo>
                      <a:lnTo>
                        <a:pt x="379571" y="1369539"/>
                      </a:lnTo>
                      <a:cubicBezTo>
                        <a:pt x="378905" y="1367919"/>
                        <a:pt x="378524" y="1367157"/>
                        <a:pt x="378333" y="1367157"/>
                      </a:cubicBezTo>
                      <a:cubicBezTo>
                        <a:pt x="377381" y="1365252"/>
                        <a:pt x="379952" y="1368395"/>
                        <a:pt x="379952" y="1368205"/>
                      </a:cubicBezTo>
                      <a:cubicBezTo>
                        <a:pt x="379952" y="1367252"/>
                        <a:pt x="377476" y="1362871"/>
                        <a:pt x="377000" y="1362014"/>
                      </a:cubicBezTo>
                      <a:cubicBezTo>
                        <a:pt x="376238" y="1360871"/>
                        <a:pt x="374618" y="1358394"/>
                        <a:pt x="373571" y="1355537"/>
                      </a:cubicBezTo>
                      <a:cubicBezTo>
                        <a:pt x="372618" y="1352965"/>
                        <a:pt x="373856" y="1354680"/>
                        <a:pt x="373666" y="1353536"/>
                      </a:cubicBezTo>
                      <a:cubicBezTo>
                        <a:pt x="374047" y="1355251"/>
                        <a:pt x="368903" y="1345631"/>
                        <a:pt x="367760" y="1343249"/>
                      </a:cubicBezTo>
                      <a:cubicBezTo>
                        <a:pt x="366522" y="1340773"/>
                        <a:pt x="364998" y="1337630"/>
                        <a:pt x="364046" y="1335058"/>
                      </a:cubicBezTo>
                      <a:cubicBezTo>
                        <a:pt x="363093" y="1332772"/>
                        <a:pt x="363950" y="1333915"/>
                        <a:pt x="362903" y="1331439"/>
                      </a:cubicBezTo>
                      <a:cubicBezTo>
                        <a:pt x="361950" y="1329343"/>
                        <a:pt x="358235" y="1320199"/>
                        <a:pt x="357759" y="1320008"/>
                      </a:cubicBezTo>
                      <a:cubicBezTo>
                        <a:pt x="357283" y="1319818"/>
                        <a:pt x="356807" y="1319247"/>
                        <a:pt x="355378" y="1315817"/>
                      </a:cubicBezTo>
                      <a:cubicBezTo>
                        <a:pt x="355378" y="1315817"/>
                        <a:pt x="354806" y="1314484"/>
                        <a:pt x="354330" y="1313246"/>
                      </a:cubicBezTo>
                      <a:cubicBezTo>
                        <a:pt x="353759" y="1312007"/>
                        <a:pt x="353378" y="1310674"/>
                        <a:pt x="353378" y="1310674"/>
                      </a:cubicBezTo>
                      <a:cubicBezTo>
                        <a:pt x="353568" y="1310674"/>
                        <a:pt x="358331" y="1319627"/>
                        <a:pt x="355949" y="1313341"/>
                      </a:cubicBezTo>
                      <a:cubicBezTo>
                        <a:pt x="353949" y="1308102"/>
                        <a:pt x="352234" y="1306388"/>
                        <a:pt x="350425" y="1301054"/>
                      </a:cubicBezTo>
                      <a:cubicBezTo>
                        <a:pt x="348329" y="1294958"/>
                        <a:pt x="346329" y="1291338"/>
                        <a:pt x="343948" y="1286576"/>
                      </a:cubicBezTo>
                      <a:cubicBezTo>
                        <a:pt x="342138" y="1282956"/>
                        <a:pt x="342614" y="1283718"/>
                        <a:pt x="341852" y="1281623"/>
                      </a:cubicBezTo>
                      <a:cubicBezTo>
                        <a:pt x="341281" y="1280003"/>
                        <a:pt x="339757" y="1277051"/>
                        <a:pt x="339090" y="1275431"/>
                      </a:cubicBezTo>
                      <a:cubicBezTo>
                        <a:pt x="338042" y="1273907"/>
                        <a:pt x="334709" y="1267526"/>
                        <a:pt x="334613" y="1265525"/>
                      </a:cubicBezTo>
                      <a:cubicBezTo>
                        <a:pt x="334613" y="1265049"/>
                        <a:pt x="334899" y="1261715"/>
                        <a:pt x="332708" y="1258572"/>
                      </a:cubicBezTo>
                      <a:cubicBezTo>
                        <a:pt x="331660" y="1257048"/>
                        <a:pt x="331565" y="1257524"/>
                        <a:pt x="329660" y="1252857"/>
                      </a:cubicBezTo>
                      <a:cubicBezTo>
                        <a:pt x="328708" y="1250381"/>
                        <a:pt x="329756" y="1251905"/>
                        <a:pt x="329470" y="1250666"/>
                      </a:cubicBezTo>
                      <a:cubicBezTo>
                        <a:pt x="329184" y="1249238"/>
                        <a:pt x="327946" y="1246190"/>
                        <a:pt x="327184" y="1244285"/>
                      </a:cubicBezTo>
                      <a:lnTo>
                        <a:pt x="326422" y="1244475"/>
                      </a:lnTo>
                      <a:cubicBezTo>
                        <a:pt x="326993" y="1246190"/>
                        <a:pt x="327850" y="1248952"/>
                        <a:pt x="327946" y="1249714"/>
                      </a:cubicBezTo>
                      <a:cubicBezTo>
                        <a:pt x="328041" y="1251048"/>
                        <a:pt x="324803" y="1242570"/>
                        <a:pt x="324326" y="1241332"/>
                      </a:cubicBezTo>
                      <a:cubicBezTo>
                        <a:pt x="322040" y="1235522"/>
                        <a:pt x="323659" y="1238379"/>
                        <a:pt x="321945" y="1233140"/>
                      </a:cubicBezTo>
                      <a:cubicBezTo>
                        <a:pt x="321659" y="1232188"/>
                        <a:pt x="319088" y="1224568"/>
                        <a:pt x="318707" y="1223806"/>
                      </a:cubicBezTo>
                      <a:cubicBezTo>
                        <a:pt x="317659" y="1221996"/>
                        <a:pt x="318230" y="1224377"/>
                        <a:pt x="316230" y="1219329"/>
                      </a:cubicBezTo>
                      <a:cubicBezTo>
                        <a:pt x="315278" y="1216853"/>
                        <a:pt x="314325" y="1214186"/>
                        <a:pt x="313658" y="1213138"/>
                      </a:cubicBezTo>
                      <a:cubicBezTo>
                        <a:pt x="312134" y="1210661"/>
                        <a:pt x="306038" y="1194469"/>
                        <a:pt x="304514" y="1190373"/>
                      </a:cubicBezTo>
                      <a:cubicBezTo>
                        <a:pt x="302895" y="1186087"/>
                        <a:pt x="303371" y="1186849"/>
                        <a:pt x="303181" y="1185325"/>
                      </a:cubicBezTo>
                      <a:cubicBezTo>
                        <a:pt x="302990" y="1183801"/>
                        <a:pt x="300323" y="1177610"/>
                        <a:pt x="299561" y="1175133"/>
                      </a:cubicBezTo>
                      <a:cubicBezTo>
                        <a:pt x="298609" y="1171895"/>
                        <a:pt x="296704" y="1166465"/>
                        <a:pt x="295656" y="1164941"/>
                      </a:cubicBezTo>
                      <a:cubicBezTo>
                        <a:pt x="294989" y="1164084"/>
                        <a:pt x="294227" y="1161703"/>
                        <a:pt x="293180" y="1158750"/>
                      </a:cubicBezTo>
                      <a:cubicBezTo>
                        <a:pt x="292513" y="1156845"/>
                        <a:pt x="292037" y="1156464"/>
                        <a:pt x="290989" y="1153892"/>
                      </a:cubicBezTo>
                      <a:cubicBezTo>
                        <a:pt x="289274" y="1149511"/>
                        <a:pt x="288512" y="1146749"/>
                        <a:pt x="286988" y="1142653"/>
                      </a:cubicBezTo>
                      <a:cubicBezTo>
                        <a:pt x="285274" y="1137986"/>
                        <a:pt x="279749" y="1127508"/>
                        <a:pt x="280797" y="1131414"/>
                      </a:cubicBezTo>
                      <a:cubicBezTo>
                        <a:pt x="280892" y="1131794"/>
                        <a:pt x="282607" y="1135985"/>
                        <a:pt x="282892" y="1136748"/>
                      </a:cubicBezTo>
                      <a:cubicBezTo>
                        <a:pt x="283845" y="1139415"/>
                        <a:pt x="284702" y="1142272"/>
                        <a:pt x="285274" y="1144272"/>
                      </a:cubicBezTo>
                      <a:cubicBezTo>
                        <a:pt x="287084" y="1150273"/>
                        <a:pt x="289274" y="1156750"/>
                        <a:pt x="291751" y="1163227"/>
                      </a:cubicBezTo>
                      <a:cubicBezTo>
                        <a:pt x="293465" y="1167704"/>
                        <a:pt x="292799" y="1163036"/>
                        <a:pt x="295180" y="1169037"/>
                      </a:cubicBezTo>
                      <a:cubicBezTo>
                        <a:pt x="296799" y="1173038"/>
                        <a:pt x="297561" y="1175990"/>
                        <a:pt x="298418" y="1179039"/>
                      </a:cubicBezTo>
                      <a:cubicBezTo>
                        <a:pt x="298037" y="1179134"/>
                        <a:pt x="298133" y="1179515"/>
                        <a:pt x="299371" y="1182563"/>
                      </a:cubicBezTo>
                      <a:cubicBezTo>
                        <a:pt x="301371" y="1187801"/>
                        <a:pt x="300323" y="1184944"/>
                        <a:pt x="301466" y="1186373"/>
                      </a:cubicBezTo>
                      <a:cubicBezTo>
                        <a:pt x="301942" y="1186944"/>
                        <a:pt x="303562" y="1190754"/>
                        <a:pt x="304038" y="1192373"/>
                      </a:cubicBezTo>
                      <a:cubicBezTo>
                        <a:pt x="304991" y="1196088"/>
                        <a:pt x="301752" y="1189802"/>
                        <a:pt x="304895" y="1197707"/>
                      </a:cubicBezTo>
                      <a:cubicBezTo>
                        <a:pt x="305943" y="1200565"/>
                        <a:pt x="308896" y="1206851"/>
                        <a:pt x="309277" y="1206756"/>
                      </a:cubicBezTo>
                      <a:cubicBezTo>
                        <a:pt x="309848" y="1208280"/>
                        <a:pt x="310801" y="1210566"/>
                        <a:pt x="311467" y="1212185"/>
                      </a:cubicBezTo>
                      <a:cubicBezTo>
                        <a:pt x="312325" y="1214090"/>
                        <a:pt x="318611" y="1228568"/>
                        <a:pt x="318897" y="1229521"/>
                      </a:cubicBezTo>
                      <a:cubicBezTo>
                        <a:pt x="319659" y="1232283"/>
                        <a:pt x="314992" y="1222473"/>
                        <a:pt x="314706" y="1222473"/>
                      </a:cubicBezTo>
                      <a:cubicBezTo>
                        <a:pt x="314801" y="1222473"/>
                        <a:pt x="315278" y="1223615"/>
                        <a:pt x="316040" y="1225330"/>
                      </a:cubicBezTo>
                      <a:cubicBezTo>
                        <a:pt x="316801" y="1227044"/>
                        <a:pt x="317754" y="1229426"/>
                        <a:pt x="318802" y="1231807"/>
                      </a:cubicBezTo>
                      <a:cubicBezTo>
                        <a:pt x="320802" y="1236665"/>
                        <a:pt x="322993" y="1241713"/>
                        <a:pt x="323469" y="1242761"/>
                      </a:cubicBezTo>
                      <a:cubicBezTo>
                        <a:pt x="325088" y="1245904"/>
                        <a:pt x="325946" y="1248381"/>
                        <a:pt x="326803" y="1251809"/>
                      </a:cubicBezTo>
                      <a:cubicBezTo>
                        <a:pt x="328232" y="1257048"/>
                        <a:pt x="328708" y="1256381"/>
                        <a:pt x="330041" y="1259715"/>
                      </a:cubicBezTo>
                      <a:cubicBezTo>
                        <a:pt x="331565" y="1263430"/>
                        <a:pt x="332042" y="1264382"/>
                        <a:pt x="332804" y="1267049"/>
                      </a:cubicBezTo>
                      <a:cubicBezTo>
                        <a:pt x="333089" y="1268002"/>
                        <a:pt x="333470" y="1269050"/>
                        <a:pt x="334042" y="1270288"/>
                      </a:cubicBezTo>
                      <a:cubicBezTo>
                        <a:pt x="335185" y="1272860"/>
                        <a:pt x="336328" y="1274574"/>
                        <a:pt x="335756" y="1272383"/>
                      </a:cubicBezTo>
                      <a:cubicBezTo>
                        <a:pt x="335566" y="1271240"/>
                        <a:pt x="335851" y="1270669"/>
                        <a:pt x="337280" y="1274479"/>
                      </a:cubicBezTo>
                      <a:cubicBezTo>
                        <a:pt x="338518" y="1278003"/>
                        <a:pt x="338328" y="1278765"/>
                        <a:pt x="339662" y="1282290"/>
                      </a:cubicBezTo>
                      <a:cubicBezTo>
                        <a:pt x="340995" y="1285909"/>
                        <a:pt x="342900" y="1289814"/>
                        <a:pt x="344424" y="1292957"/>
                      </a:cubicBezTo>
                      <a:cubicBezTo>
                        <a:pt x="345567" y="1295624"/>
                        <a:pt x="346615" y="1298291"/>
                        <a:pt x="347472" y="1300768"/>
                      </a:cubicBezTo>
                      <a:cubicBezTo>
                        <a:pt x="347567" y="1301435"/>
                        <a:pt x="347853" y="1302387"/>
                        <a:pt x="348329" y="1303530"/>
                      </a:cubicBezTo>
                      <a:cubicBezTo>
                        <a:pt x="350139" y="1307912"/>
                        <a:pt x="350044" y="1306673"/>
                        <a:pt x="351949" y="1311055"/>
                      </a:cubicBezTo>
                      <a:cubicBezTo>
                        <a:pt x="353187" y="1313913"/>
                        <a:pt x="353759" y="1315913"/>
                        <a:pt x="354997" y="1318865"/>
                      </a:cubicBezTo>
                      <a:cubicBezTo>
                        <a:pt x="357568" y="1325628"/>
                        <a:pt x="361474" y="1333915"/>
                        <a:pt x="364522" y="1339344"/>
                      </a:cubicBezTo>
                      <a:cubicBezTo>
                        <a:pt x="366617" y="1343059"/>
                        <a:pt x="367093" y="1344107"/>
                        <a:pt x="366427" y="1344297"/>
                      </a:cubicBezTo>
                      <a:cubicBezTo>
                        <a:pt x="364617" y="1341154"/>
                        <a:pt x="366522" y="1345631"/>
                        <a:pt x="367665" y="1348107"/>
                      </a:cubicBezTo>
                      <a:cubicBezTo>
                        <a:pt x="369284" y="1351727"/>
                        <a:pt x="371189" y="1356108"/>
                        <a:pt x="372904" y="1359442"/>
                      </a:cubicBezTo>
                      <a:cubicBezTo>
                        <a:pt x="374142" y="1361918"/>
                        <a:pt x="375571" y="1364014"/>
                        <a:pt x="377095" y="1368015"/>
                      </a:cubicBezTo>
                      <a:cubicBezTo>
                        <a:pt x="376428" y="1368205"/>
                        <a:pt x="380905" y="1377635"/>
                        <a:pt x="382429" y="1380683"/>
                      </a:cubicBezTo>
                      <a:cubicBezTo>
                        <a:pt x="383953" y="1383826"/>
                        <a:pt x="386906" y="1387922"/>
                        <a:pt x="387287" y="1389350"/>
                      </a:cubicBezTo>
                      <a:cubicBezTo>
                        <a:pt x="388239" y="1392875"/>
                        <a:pt x="388430" y="1394018"/>
                        <a:pt x="391192" y="1400209"/>
                      </a:cubicBezTo>
                      <a:cubicBezTo>
                        <a:pt x="395478" y="1409163"/>
                        <a:pt x="400050" y="1418592"/>
                        <a:pt x="404527" y="1427355"/>
                      </a:cubicBezTo>
                      <a:cubicBezTo>
                        <a:pt x="406146" y="1430594"/>
                        <a:pt x="407860" y="1433737"/>
                        <a:pt x="409480" y="1436880"/>
                      </a:cubicBezTo>
                      <a:cubicBezTo>
                        <a:pt x="410528" y="1438785"/>
                        <a:pt x="411480" y="1440119"/>
                        <a:pt x="412337" y="1441833"/>
                      </a:cubicBezTo>
                      <a:cubicBezTo>
                        <a:pt x="413575" y="1444310"/>
                        <a:pt x="414052" y="1446786"/>
                        <a:pt x="414909" y="1448786"/>
                      </a:cubicBezTo>
                      <a:cubicBezTo>
                        <a:pt x="415957" y="1451453"/>
                        <a:pt x="417385" y="1454597"/>
                        <a:pt x="418814" y="1457740"/>
                      </a:cubicBezTo>
                      <a:cubicBezTo>
                        <a:pt x="420815" y="1461931"/>
                        <a:pt x="422720" y="1465646"/>
                        <a:pt x="423196" y="1465360"/>
                      </a:cubicBezTo>
                      <a:cubicBezTo>
                        <a:pt x="422720" y="1465550"/>
                        <a:pt x="428149" y="1474409"/>
                        <a:pt x="429387" y="1476409"/>
                      </a:cubicBezTo>
                      <a:cubicBezTo>
                        <a:pt x="430054" y="1477552"/>
                        <a:pt x="432054" y="1482791"/>
                        <a:pt x="433292" y="1485267"/>
                      </a:cubicBezTo>
                      <a:cubicBezTo>
                        <a:pt x="435007" y="1488791"/>
                        <a:pt x="437293" y="1493268"/>
                        <a:pt x="439293" y="1496697"/>
                      </a:cubicBezTo>
                      <a:cubicBezTo>
                        <a:pt x="441103" y="1499840"/>
                        <a:pt x="440912" y="1498221"/>
                        <a:pt x="441198" y="1498031"/>
                      </a:cubicBezTo>
                      <a:cubicBezTo>
                        <a:pt x="442055" y="1499555"/>
                        <a:pt x="443865" y="1502984"/>
                        <a:pt x="444722" y="1504603"/>
                      </a:cubicBezTo>
                      <a:cubicBezTo>
                        <a:pt x="444532" y="1504508"/>
                        <a:pt x="444437" y="1504698"/>
                        <a:pt x="444627" y="1505174"/>
                      </a:cubicBezTo>
                      <a:cubicBezTo>
                        <a:pt x="445008" y="1506127"/>
                        <a:pt x="446723" y="1509270"/>
                        <a:pt x="447389" y="1510508"/>
                      </a:cubicBezTo>
                      <a:cubicBezTo>
                        <a:pt x="448056" y="1511747"/>
                        <a:pt x="448056" y="1512509"/>
                        <a:pt x="449009" y="1514414"/>
                      </a:cubicBezTo>
                      <a:cubicBezTo>
                        <a:pt x="450056" y="1516509"/>
                        <a:pt x="451295" y="1518890"/>
                        <a:pt x="452438" y="1520986"/>
                      </a:cubicBezTo>
                      <a:cubicBezTo>
                        <a:pt x="456152" y="1527749"/>
                        <a:pt x="457962" y="1530225"/>
                        <a:pt x="461296" y="1535559"/>
                      </a:cubicBezTo>
                      <a:cubicBezTo>
                        <a:pt x="465677" y="1542227"/>
                        <a:pt x="464153" y="1540512"/>
                        <a:pt x="463582" y="1540798"/>
                      </a:cubicBezTo>
                      <a:cubicBezTo>
                        <a:pt x="463963" y="1540607"/>
                        <a:pt x="465963" y="1544894"/>
                        <a:pt x="467297" y="1546513"/>
                      </a:cubicBezTo>
                      <a:cubicBezTo>
                        <a:pt x="467582" y="1546799"/>
                        <a:pt x="468059" y="1546799"/>
                        <a:pt x="468344" y="1547275"/>
                      </a:cubicBezTo>
                      <a:cubicBezTo>
                        <a:pt x="470059" y="1550132"/>
                        <a:pt x="469106" y="1549847"/>
                        <a:pt x="470535" y="1552323"/>
                      </a:cubicBezTo>
                      <a:cubicBezTo>
                        <a:pt x="472535" y="1555752"/>
                        <a:pt x="474345" y="1557848"/>
                        <a:pt x="476345" y="1560896"/>
                      </a:cubicBezTo>
                      <a:cubicBezTo>
                        <a:pt x="479584" y="1566039"/>
                        <a:pt x="477393" y="1563086"/>
                        <a:pt x="476059" y="1561181"/>
                      </a:cubicBezTo>
                      <a:cubicBezTo>
                        <a:pt x="474059" y="1558324"/>
                        <a:pt x="473774" y="1559372"/>
                        <a:pt x="476536" y="1563753"/>
                      </a:cubicBezTo>
                      <a:cubicBezTo>
                        <a:pt x="479203" y="1568040"/>
                        <a:pt x="482537" y="1572802"/>
                        <a:pt x="483108" y="1572516"/>
                      </a:cubicBezTo>
                      <a:cubicBezTo>
                        <a:pt x="481679" y="1573088"/>
                        <a:pt x="499967" y="1601472"/>
                        <a:pt x="499015" y="1601948"/>
                      </a:cubicBezTo>
                      <a:cubicBezTo>
                        <a:pt x="501777" y="1607664"/>
                        <a:pt x="505873" y="1612235"/>
                        <a:pt x="509683" y="1617950"/>
                      </a:cubicBezTo>
                      <a:lnTo>
                        <a:pt x="518350" y="1631285"/>
                      </a:lnTo>
                      <a:cubicBezTo>
                        <a:pt x="522351" y="1637191"/>
                        <a:pt x="526161" y="1642906"/>
                        <a:pt x="529781" y="1648335"/>
                      </a:cubicBezTo>
                      <a:cubicBezTo>
                        <a:pt x="532638" y="1652812"/>
                        <a:pt x="533019" y="1654145"/>
                        <a:pt x="536639" y="1659860"/>
                      </a:cubicBezTo>
                      <a:cubicBezTo>
                        <a:pt x="537972" y="1662051"/>
                        <a:pt x="540353" y="1665385"/>
                        <a:pt x="541592" y="1666718"/>
                      </a:cubicBezTo>
                      <a:cubicBezTo>
                        <a:pt x="542258" y="1667385"/>
                        <a:pt x="542068" y="1666623"/>
                        <a:pt x="543306" y="1668433"/>
                      </a:cubicBezTo>
                      <a:cubicBezTo>
                        <a:pt x="546259" y="1672624"/>
                        <a:pt x="545878" y="1673481"/>
                        <a:pt x="545497" y="1673672"/>
                      </a:cubicBezTo>
                      <a:cubicBezTo>
                        <a:pt x="545687" y="1673576"/>
                        <a:pt x="547402" y="1675767"/>
                        <a:pt x="549878" y="1679101"/>
                      </a:cubicBezTo>
                      <a:cubicBezTo>
                        <a:pt x="552355" y="1682530"/>
                        <a:pt x="555689" y="1687102"/>
                        <a:pt x="559118" y="1691769"/>
                      </a:cubicBezTo>
                      <a:cubicBezTo>
                        <a:pt x="565880" y="1701294"/>
                        <a:pt x="573024" y="1711391"/>
                        <a:pt x="574739" y="1713867"/>
                      </a:cubicBezTo>
                      <a:cubicBezTo>
                        <a:pt x="578072" y="1718915"/>
                        <a:pt x="582168" y="1724726"/>
                        <a:pt x="585883" y="1729012"/>
                      </a:cubicBezTo>
                      <a:cubicBezTo>
                        <a:pt x="589407" y="1733298"/>
                        <a:pt x="593122" y="1737584"/>
                        <a:pt x="596456" y="1741299"/>
                      </a:cubicBezTo>
                      <a:cubicBezTo>
                        <a:pt x="597503" y="1742538"/>
                        <a:pt x="602456" y="1747109"/>
                        <a:pt x="600647" y="1744823"/>
                      </a:cubicBezTo>
                      <a:cubicBezTo>
                        <a:pt x="603218" y="1748062"/>
                        <a:pt x="600361" y="1746443"/>
                        <a:pt x="604933" y="1751491"/>
                      </a:cubicBezTo>
                      <a:cubicBezTo>
                        <a:pt x="605504" y="1752158"/>
                        <a:pt x="610076" y="1756825"/>
                        <a:pt x="610838" y="1758063"/>
                      </a:cubicBezTo>
                      <a:cubicBezTo>
                        <a:pt x="611219" y="1758730"/>
                        <a:pt x="606838" y="1754825"/>
                        <a:pt x="609409" y="1757873"/>
                      </a:cubicBezTo>
                      <a:cubicBezTo>
                        <a:pt x="612553" y="1761588"/>
                        <a:pt x="618268" y="1768160"/>
                        <a:pt x="618839" y="1767779"/>
                      </a:cubicBezTo>
                      <a:cubicBezTo>
                        <a:pt x="620840" y="1770065"/>
                        <a:pt x="622459" y="1773303"/>
                        <a:pt x="622840" y="1774065"/>
                      </a:cubicBezTo>
                      <a:cubicBezTo>
                        <a:pt x="623316" y="1774827"/>
                        <a:pt x="629222" y="1781971"/>
                        <a:pt x="629793" y="1782352"/>
                      </a:cubicBezTo>
                      <a:cubicBezTo>
                        <a:pt x="631222" y="1783400"/>
                        <a:pt x="631222" y="1782447"/>
                        <a:pt x="634746" y="1786257"/>
                      </a:cubicBezTo>
                      <a:cubicBezTo>
                        <a:pt x="637413" y="1789115"/>
                        <a:pt x="639032" y="1791306"/>
                        <a:pt x="642080" y="1794449"/>
                      </a:cubicBezTo>
                      <a:cubicBezTo>
                        <a:pt x="644176" y="1796544"/>
                        <a:pt x="644652" y="1797020"/>
                        <a:pt x="646938" y="1799306"/>
                      </a:cubicBezTo>
                      <a:cubicBezTo>
                        <a:pt x="648653" y="1801211"/>
                        <a:pt x="647700" y="1800926"/>
                        <a:pt x="648367" y="1801783"/>
                      </a:cubicBezTo>
                      <a:lnTo>
                        <a:pt x="648462" y="1801878"/>
                      </a:lnTo>
                      <a:cubicBezTo>
                        <a:pt x="648938" y="1802450"/>
                        <a:pt x="650558" y="1804069"/>
                        <a:pt x="653796" y="1806831"/>
                      </a:cubicBezTo>
                      <a:cubicBezTo>
                        <a:pt x="653701" y="1806926"/>
                        <a:pt x="650462" y="1804450"/>
                        <a:pt x="651224" y="1805022"/>
                      </a:cubicBezTo>
                      <a:cubicBezTo>
                        <a:pt x="652082" y="1805688"/>
                        <a:pt x="653987" y="1807403"/>
                        <a:pt x="655320" y="1808641"/>
                      </a:cubicBezTo>
                      <a:cubicBezTo>
                        <a:pt x="656082" y="1809308"/>
                        <a:pt x="656654" y="1809784"/>
                        <a:pt x="657320" y="1810356"/>
                      </a:cubicBezTo>
                      <a:cubicBezTo>
                        <a:pt x="657511" y="1810546"/>
                        <a:pt x="657797" y="1810832"/>
                        <a:pt x="658178" y="1811213"/>
                      </a:cubicBezTo>
                      <a:cubicBezTo>
                        <a:pt x="658368" y="1811403"/>
                        <a:pt x="657892" y="1811022"/>
                        <a:pt x="657606" y="1810832"/>
                      </a:cubicBezTo>
                      <a:cubicBezTo>
                        <a:pt x="655987" y="1809593"/>
                        <a:pt x="653415" y="1807307"/>
                        <a:pt x="651891" y="1806069"/>
                      </a:cubicBezTo>
                      <a:cubicBezTo>
                        <a:pt x="651034" y="1805307"/>
                        <a:pt x="649796" y="1804450"/>
                        <a:pt x="648653" y="1803498"/>
                      </a:cubicBezTo>
                      <a:cubicBezTo>
                        <a:pt x="646557" y="1801878"/>
                        <a:pt x="644843" y="1800831"/>
                        <a:pt x="644462" y="1801021"/>
                      </a:cubicBezTo>
                      <a:cubicBezTo>
                        <a:pt x="644557" y="1800926"/>
                        <a:pt x="643128" y="1799497"/>
                        <a:pt x="641890" y="1798354"/>
                      </a:cubicBezTo>
                      <a:cubicBezTo>
                        <a:pt x="640651" y="1797211"/>
                        <a:pt x="639604" y="1796163"/>
                        <a:pt x="639128" y="1795877"/>
                      </a:cubicBezTo>
                      <a:cubicBezTo>
                        <a:pt x="639032" y="1796163"/>
                        <a:pt x="638747" y="1796068"/>
                        <a:pt x="638080" y="1795592"/>
                      </a:cubicBezTo>
                      <a:cubicBezTo>
                        <a:pt x="637032" y="1794734"/>
                        <a:pt x="635603" y="1793687"/>
                        <a:pt x="633984" y="1792353"/>
                      </a:cubicBezTo>
                      <a:cubicBezTo>
                        <a:pt x="630269" y="1789400"/>
                        <a:pt x="631984" y="1790734"/>
                        <a:pt x="630555" y="1789972"/>
                      </a:cubicBezTo>
                      <a:cubicBezTo>
                        <a:pt x="628459" y="1788924"/>
                        <a:pt x="620363" y="1781495"/>
                        <a:pt x="617696" y="1779399"/>
                      </a:cubicBezTo>
                      <a:cubicBezTo>
                        <a:pt x="615791" y="1777780"/>
                        <a:pt x="615125" y="1777780"/>
                        <a:pt x="612553" y="1775780"/>
                      </a:cubicBezTo>
                      <a:cubicBezTo>
                        <a:pt x="608933" y="1773017"/>
                        <a:pt x="605218" y="1770065"/>
                        <a:pt x="601790" y="1767017"/>
                      </a:cubicBezTo>
                      <a:cubicBezTo>
                        <a:pt x="595027" y="1761206"/>
                        <a:pt x="591312" y="1758254"/>
                        <a:pt x="587597" y="1756253"/>
                      </a:cubicBezTo>
                      <a:cubicBezTo>
                        <a:pt x="588835" y="1756920"/>
                        <a:pt x="591598" y="1758635"/>
                        <a:pt x="591217" y="1757968"/>
                      </a:cubicBezTo>
                      <a:cubicBezTo>
                        <a:pt x="590836" y="1757111"/>
                        <a:pt x="586740" y="1754253"/>
                        <a:pt x="585883" y="1753682"/>
                      </a:cubicBezTo>
                      <a:cubicBezTo>
                        <a:pt x="580930" y="1750539"/>
                        <a:pt x="578358" y="1748062"/>
                        <a:pt x="576263" y="1745014"/>
                      </a:cubicBezTo>
                      <a:cubicBezTo>
                        <a:pt x="574834" y="1742918"/>
                        <a:pt x="567023" y="1738823"/>
                        <a:pt x="567785" y="1738156"/>
                      </a:cubicBezTo>
                      <a:cubicBezTo>
                        <a:pt x="568262" y="1737680"/>
                        <a:pt x="557213" y="1727774"/>
                        <a:pt x="556546" y="1728345"/>
                      </a:cubicBezTo>
                      <a:cubicBezTo>
                        <a:pt x="556832" y="1728059"/>
                        <a:pt x="555308" y="1726440"/>
                        <a:pt x="553403" y="1724440"/>
                      </a:cubicBezTo>
                      <a:cubicBezTo>
                        <a:pt x="552355" y="1723392"/>
                        <a:pt x="550735" y="1722154"/>
                        <a:pt x="549021" y="1720535"/>
                      </a:cubicBezTo>
                      <a:cubicBezTo>
                        <a:pt x="545973" y="1717677"/>
                        <a:pt x="544830" y="1716248"/>
                        <a:pt x="541973" y="1713391"/>
                      </a:cubicBezTo>
                      <a:cubicBezTo>
                        <a:pt x="539020" y="1710533"/>
                        <a:pt x="536924" y="1709009"/>
                        <a:pt x="534353" y="1706628"/>
                      </a:cubicBezTo>
                      <a:cubicBezTo>
                        <a:pt x="531305" y="1703771"/>
                        <a:pt x="528257" y="1700818"/>
                        <a:pt x="525399" y="1697865"/>
                      </a:cubicBezTo>
                      <a:cubicBezTo>
                        <a:pt x="521113" y="1693484"/>
                        <a:pt x="518160" y="1690150"/>
                        <a:pt x="513398" y="1685768"/>
                      </a:cubicBezTo>
                      <a:cubicBezTo>
                        <a:pt x="511112" y="1683578"/>
                        <a:pt x="508254" y="1681673"/>
                        <a:pt x="507206" y="1680625"/>
                      </a:cubicBezTo>
                      <a:cubicBezTo>
                        <a:pt x="505778" y="1679291"/>
                        <a:pt x="505397" y="1677863"/>
                        <a:pt x="503873" y="1676148"/>
                      </a:cubicBezTo>
                      <a:cubicBezTo>
                        <a:pt x="501777" y="1673862"/>
                        <a:pt x="499872" y="1672624"/>
                        <a:pt x="499015" y="1672148"/>
                      </a:cubicBezTo>
                      <a:cubicBezTo>
                        <a:pt x="498253" y="1671672"/>
                        <a:pt x="497110" y="1672052"/>
                        <a:pt x="494348" y="1668719"/>
                      </a:cubicBezTo>
                      <a:cubicBezTo>
                        <a:pt x="492157" y="1665956"/>
                        <a:pt x="491490" y="1664623"/>
                        <a:pt x="488061" y="1660908"/>
                      </a:cubicBezTo>
                      <a:cubicBezTo>
                        <a:pt x="483584" y="1655955"/>
                        <a:pt x="480155" y="1654812"/>
                        <a:pt x="476726" y="1650145"/>
                      </a:cubicBezTo>
                      <a:cubicBezTo>
                        <a:pt x="474631" y="1647288"/>
                        <a:pt x="464915" y="1637953"/>
                        <a:pt x="461677" y="1634715"/>
                      </a:cubicBezTo>
                      <a:cubicBezTo>
                        <a:pt x="458343" y="1631476"/>
                        <a:pt x="455295" y="1628714"/>
                        <a:pt x="451961" y="1625285"/>
                      </a:cubicBezTo>
                      <a:cubicBezTo>
                        <a:pt x="451199" y="1624427"/>
                        <a:pt x="444627" y="1616998"/>
                        <a:pt x="444817" y="1617284"/>
                      </a:cubicBezTo>
                      <a:cubicBezTo>
                        <a:pt x="445008" y="1617855"/>
                        <a:pt x="447104" y="1620236"/>
                        <a:pt x="444532" y="1618046"/>
                      </a:cubicBezTo>
                      <a:cubicBezTo>
                        <a:pt x="443103" y="1616807"/>
                        <a:pt x="441389" y="1615093"/>
                        <a:pt x="439960" y="1613664"/>
                      </a:cubicBezTo>
                      <a:cubicBezTo>
                        <a:pt x="437007" y="1610711"/>
                        <a:pt x="432149" y="1605758"/>
                        <a:pt x="432530" y="1605377"/>
                      </a:cubicBezTo>
                      <a:cubicBezTo>
                        <a:pt x="431197" y="1606520"/>
                        <a:pt x="427768" y="1600424"/>
                        <a:pt x="423196" y="1596233"/>
                      </a:cubicBezTo>
                      <a:cubicBezTo>
                        <a:pt x="419195" y="1592519"/>
                        <a:pt x="418148" y="1592805"/>
                        <a:pt x="413290" y="1588518"/>
                      </a:cubicBezTo>
                      <a:cubicBezTo>
                        <a:pt x="411956" y="1587280"/>
                        <a:pt x="408527" y="1583660"/>
                        <a:pt x="407003" y="1582232"/>
                      </a:cubicBezTo>
                      <a:cubicBezTo>
                        <a:pt x="400241" y="1575850"/>
                        <a:pt x="402526" y="1578612"/>
                        <a:pt x="395288" y="1572326"/>
                      </a:cubicBezTo>
                      <a:cubicBezTo>
                        <a:pt x="390620" y="1568230"/>
                        <a:pt x="387477" y="1565468"/>
                        <a:pt x="382334" y="1561277"/>
                      </a:cubicBezTo>
                      <a:cubicBezTo>
                        <a:pt x="380905" y="1559943"/>
                        <a:pt x="376047" y="1556705"/>
                        <a:pt x="375666" y="1556514"/>
                      </a:cubicBezTo>
                      <a:cubicBezTo>
                        <a:pt x="367856" y="1550799"/>
                        <a:pt x="360426" y="1542798"/>
                        <a:pt x="351377" y="1538036"/>
                      </a:cubicBezTo>
                      <a:cubicBezTo>
                        <a:pt x="347091" y="1535655"/>
                        <a:pt x="350806" y="1538322"/>
                        <a:pt x="345567" y="1534892"/>
                      </a:cubicBezTo>
                      <a:cubicBezTo>
                        <a:pt x="344138" y="1533749"/>
                        <a:pt x="342233" y="1532321"/>
                        <a:pt x="340042" y="1530892"/>
                      </a:cubicBezTo>
                      <a:cubicBezTo>
                        <a:pt x="338900" y="1530130"/>
                        <a:pt x="338995" y="1530606"/>
                        <a:pt x="337280" y="1529558"/>
                      </a:cubicBezTo>
                      <a:cubicBezTo>
                        <a:pt x="331851" y="1526891"/>
                        <a:pt x="324136" y="1522415"/>
                        <a:pt x="316516" y="1518128"/>
                      </a:cubicBezTo>
                      <a:cubicBezTo>
                        <a:pt x="308610" y="1514795"/>
                        <a:pt x="300704" y="1511556"/>
                        <a:pt x="295656" y="1509937"/>
                      </a:cubicBezTo>
                      <a:cubicBezTo>
                        <a:pt x="292132" y="1508413"/>
                        <a:pt x="299275" y="1510985"/>
                        <a:pt x="295656" y="1509937"/>
                      </a:cubicBezTo>
                      <a:close/>
                    </a:path>
                  </a:pathLst>
                </a:custGeom>
                <a:solidFill>
                  <a:srgbClr val="DADD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90" name="Google Shape;3590;p67"/>
              <p:cNvGrpSpPr/>
              <p:nvPr/>
            </p:nvGrpSpPr>
            <p:grpSpPr>
              <a:xfrm>
                <a:off x="6113202" y="3188479"/>
                <a:ext cx="697309" cy="1853491"/>
                <a:chOff x="6113202" y="3188479"/>
                <a:chExt cx="697309" cy="1853491"/>
              </a:xfrm>
            </p:grpSpPr>
            <p:sp>
              <p:nvSpPr>
                <p:cNvPr id="3591" name="Google Shape;3591;p67"/>
                <p:cNvSpPr/>
                <p:nvPr/>
              </p:nvSpPr>
              <p:spPr>
                <a:xfrm>
                  <a:off x="6116954" y="3191937"/>
                  <a:ext cx="693154" cy="1848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154" h="1848311" extrusionOk="0">
                      <a:moveTo>
                        <a:pt x="680752" y="1848311"/>
                      </a:moveTo>
                      <a:cubicBezTo>
                        <a:pt x="678275" y="1848311"/>
                        <a:pt x="675704" y="1847549"/>
                        <a:pt x="673608" y="1846025"/>
                      </a:cubicBezTo>
                      <a:cubicBezTo>
                        <a:pt x="587026" y="1784970"/>
                        <a:pt x="527304" y="1724677"/>
                        <a:pt x="474631" y="1671527"/>
                      </a:cubicBezTo>
                      <a:cubicBezTo>
                        <a:pt x="412814" y="1609138"/>
                        <a:pt x="364046" y="1559894"/>
                        <a:pt x="296418" y="1534463"/>
                      </a:cubicBezTo>
                      <a:lnTo>
                        <a:pt x="296418" y="1534463"/>
                      </a:lnTo>
                      <a:cubicBezTo>
                        <a:pt x="146018" y="1478075"/>
                        <a:pt x="19431" y="1539892"/>
                        <a:pt x="18098" y="1540463"/>
                      </a:cubicBezTo>
                      <a:cubicBezTo>
                        <a:pt x="14192" y="1542368"/>
                        <a:pt x="9620" y="1542178"/>
                        <a:pt x="5906" y="1539892"/>
                      </a:cubicBezTo>
                      <a:cubicBezTo>
                        <a:pt x="2191" y="1537606"/>
                        <a:pt x="0" y="1533605"/>
                        <a:pt x="0" y="1529224"/>
                      </a:cubicBezTo>
                      <a:lnTo>
                        <a:pt x="0" y="15035"/>
                      </a:lnTo>
                      <a:cubicBezTo>
                        <a:pt x="0" y="9319"/>
                        <a:pt x="3905" y="4271"/>
                        <a:pt x="9430" y="2938"/>
                      </a:cubicBezTo>
                      <a:lnTo>
                        <a:pt x="19717" y="366"/>
                      </a:lnTo>
                      <a:cubicBezTo>
                        <a:pt x="23241" y="-491"/>
                        <a:pt x="26861" y="176"/>
                        <a:pt x="29813" y="2176"/>
                      </a:cubicBezTo>
                      <a:cubicBezTo>
                        <a:pt x="32766" y="4176"/>
                        <a:pt x="34671" y="7415"/>
                        <a:pt x="35147" y="10939"/>
                      </a:cubicBezTo>
                      <a:cubicBezTo>
                        <a:pt x="36767" y="24083"/>
                        <a:pt x="206216" y="1333580"/>
                        <a:pt x="689610" y="1827071"/>
                      </a:cubicBezTo>
                      <a:cubicBezTo>
                        <a:pt x="694087" y="1831643"/>
                        <a:pt x="694373" y="1838977"/>
                        <a:pt x="690182" y="1843930"/>
                      </a:cubicBezTo>
                      <a:cubicBezTo>
                        <a:pt x="687800" y="1846787"/>
                        <a:pt x="684276" y="1848311"/>
                        <a:pt x="680752" y="1848311"/>
                      </a:cubicBezTo>
                      <a:close/>
                      <a:moveTo>
                        <a:pt x="164592" y="1485599"/>
                      </a:moveTo>
                      <a:cubicBezTo>
                        <a:pt x="206597" y="1485599"/>
                        <a:pt x="254413" y="1492171"/>
                        <a:pt x="305181" y="1511221"/>
                      </a:cubicBezTo>
                      <a:lnTo>
                        <a:pt x="305181" y="1511221"/>
                      </a:lnTo>
                      <a:cubicBezTo>
                        <a:pt x="377952" y="1538463"/>
                        <a:pt x="431006" y="1592089"/>
                        <a:pt x="492347" y="1654096"/>
                      </a:cubicBezTo>
                      <a:cubicBezTo>
                        <a:pt x="520256" y="1682291"/>
                        <a:pt x="550259" y="1712580"/>
                        <a:pt x="585216" y="1743822"/>
                      </a:cubicBezTo>
                      <a:cubicBezTo>
                        <a:pt x="377666" y="1471217"/>
                        <a:pt x="238411" y="1056879"/>
                        <a:pt x="155162" y="739125"/>
                      </a:cubicBezTo>
                      <a:cubicBezTo>
                        <a:pt x="86677" y="477664"/>
                        <a:pt x="45053" y="242015"/>
                        <a:pt x="24956" y="114380"/>
                      </a:cubicBezTo>
                      <a:lnTo>
                        <a:pt x="24956" y="1510745"/>
                      </a:lnTo>
                      <a:cubicBezTo>
                        <a:pt x="50387" y="1500839"/>
                        <a:pt x="100584" y="1485599"/>
                        <a:pt x="164592" y="1485599"/>
                      </a:cubicBezTo>
                      <a:close/>
                    </a:path>
                  </a:pathLst>
                </a:custGeom>
                <a:solidFill>
                  <a:srgbClr val="DADD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592" name="Google Shape;3592;p67"/>
                <p:cNvGrpSpPr/>
                <p:nvPr/>
              </p:nvGrpSpPr>
              <p:grpSpPr>
                <a:xfrm>
                  <a:off x="6113202" y="3188479"/>
                  <a:ext cx="697309" cy="1853491"/>
                  <a:chOff x="6113202" y="3188479"/>
                  <a:chExt cx="697309" cy="1853491"/>
                </a:xfrm>
              </p:grpSpPr>
              <p:sp>
                <p:nvSpPr>
                  <p:cNvPr id="3593" name="Google Shape;3593;p67"/>
                  <p:cNvSpPr/>
                  <p:nvPr/>
                </p:nvSpPr>
                <p:spPr>
                  <a:xfrm>
                    <a:off x="6116954" y="3191937"/>
                    <a:ext cx="693154" cy="18483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3154" h="1848311" extrusionOk="0">
                        <a:moveTo>
                          <a:pt x="680752" y="1848311"/>
                        </a:moveTo>
                        <a:cubicBezTo>
                          <a:pt x="678275" y="1848311"/>
                          <a:pt x="675704" y="1847549"/>
                          <a:pt x="673608" y="1846025"/>
                        </a:cubicBezTo>
                        <a:cubicBezTo>
                          <a:pt x="587026" y="1784970"/>
                          <a:pt x="527304" y="1724677"/>
                          <a:pt x="474631" y="1671527"/>
                        </a:cubicBezTo>
                        <a:cubicBezTo>
                          <a:pt x="412814" y="1609138"/>
                          <a:pt x="364046" y="1559894"/>
                          <a:pt x="296418" y="1534463"/>
                        </a:cubicBezTo>
                        <a:lnTo>
                          <a:pt x="296418" y="1534463"/>
                        </a:lnTo>
                        <a:cubicBezTo>
                          <a:pt x="146018" y="1478075"/>
                          <a:pt x="19431" y="1539892"/>
                          <a:pt x="18098" y="1540463"/>
                        </a:cubicBezTo>
                        <a:cubicBezTo>
                          <a:pt x="14192" y="1542368"/>
                          <a:pt x="9620" y="1542178"/>
                          <a:pt x="5906" y="1539892"/>
                        </a:cubicBezTo>
                        <a:cubicBezTo>
                          <a:pt x="2191" y="1537606"/>
                          <a:pt x="0" y="1533605"/>
                          <a:pt x="0" y="1529224"/>
                        </a:cubicBezTo>
                        <a:lnTo>
                          <a:pt x="0" y="15035"/>
                        </a:lnTo>
                        <a:cubicBezTo>
                          <a:pt x="0" y="9319"/>
                          <a:pt x="3905" y="4271"/>
                          <a:pt x="9430" y="2938"/>
                        </a:cubicBezTo>
                        <a:lnTo>
                          <a:pt x="19717" y="366"/>
                        </a:lnTo>
                        <a:cubicBezTo>
                          <a:pt x="23241" y="-491"/>
                          <a:pt x="26861" y="176"/>
                          <a:pt x="29813" y="2176"/>
                        </a:cubicBezTo>
                        <a:cubicBezTo>
                          <a:pt x="32766" y="4176"/>
                          <a:pt x="34671" y="7415"/>
                          <a:pt x="35147" y="10939"/>
                        </a:cubicBezTo>
                        <a:cubicBezTo>
                          <a:pt x="36767" y="24083"/>
                          <a:pt x="206216" y="1333580"/>
                          <a:pt x="689610" y="1827071"/>
                        </a:cubicBezTo>
                        <a:cubicBezTo>
                          <a:pt x="694087" y="1831643"/>
                          <a:pt x="694373" y="1838977"/>
                          <a:pt x="690182" y="1843930"/>
                        </a:cubicBezTo>
                        <a:cubicBezTo>
                          <a:pt x="687800" y="1846787"/>
                          <a:pt x="684276" y="1848311"/>
                          <a:pt x="680752" y="1848311"/>
                        </a:cubicBezTo>
                        <a:close/>
                        <a:moveTo>
                          <a:pt x="164592" y="1485599"/>
                        </a:moveTo>
                        <a:cubicBezTo>
                          <a:pt x="206597" y="1485599"/>
                          <a:pt x="254413" y="1492171"/>
                          <a:pt x="305181" y="1511221"/>
                        </a:cubicBezTo>
                        <a:lnTo>
                          <a:pt x="305181" y="1511221"/>
                        </a:lnTo>
                        <a:cubicBezTo>
                          <a:pt x="377952" y="1538463"/>
                          <a:pt x="431006" y="1592089"/>
                          <a:pt x="492347" y="1654096"/>
                        </a:cubicBezTo>
                        <a:cubicBezTo>
                          <a:pt x="520256" y="1682291"/>
                          <a:pt x="550259" y="1712580"/>
                          <a:pt x="585216" y="1743822"/>
                        </a:cubicBezTo>
                        <a:cubicBezTo>
                          <a:pt x="377666" y="1471217"/>
                          <a:pt x="238411" y="1056879"/>
                          <a:pt x="155162" y="739125"/>
                        </a:cubicBezTo>
                        <a:cubicBezTo>
                          <a:pt x="86677" y="477664"/>
                          <a:pt x="45053" y="242015"/>
                          <a:pt x="24956" y="114380"/>
                        </a:cubicBezTo>
                        <a:lnTo>
                          <a:pt x="24956" y="1510745"/>
                        </a:lnTo>
                        <a:cubicBezTo>
                          <a:pt x="50387" y="1500839"/>
                          <a:pt x="100584" y="1485599"/>
                          <a:pt x="164592" y="1485599"/>
                        </a:cubicBez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94" name="Google Shape;3594;p67"/>
                  <p:cNvSpPr/>
                  <p:nvPr/>
                </p:nvSpPr>
                <p:spPr>
                  <a:xfrm>
                    <a:off x="6140291" y="3305746"/>
                    <a:ext cx="563784" cy="1631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784" h="1631823" extrusionOk="0">
                        <a:moveTo>
                          <a:pt x="4096" y="1363694"/>
                        </a:moveTo>
                        <a:cubicBezTo>
                          <a:pt x="2286" y="1363504"/>
                          <a:pt x="4096" y="1375505"/>
                          <a:pt x="4096" y="1367028"/>
                        </a:cubicBezTo>
                        <a:cubicBezTo>
                          <a:pt x="4096" y="1365980"/>
                          <a:pt x="4096" y="1364742"/>
                          <a:pt x="4096" y="1363694"/>
                        </a:cubicBezTo>
                        <a:close/>
                        <a:moveTo>
                          <a:pt x="4382" y="524447"/>
                        </a:moveTo>
                        <a:cubicBezTo>
                          <a:pt x="2572" y="524256"/>
                          <a:pt x="4382" y="536257"/>
                          <a:pt x="4382" y="527780"/>
                        </a:cubicBezTo>
                        <a:cubicBezTo>
                          <a:pt x="4382" y="526732"/>
                          <a:pt x="4382" y="525494"/>
                          <a:pt x="4382" y="524447"/>
                        </a:cubicBezTo>
                        <a:close/>
                        <a:moveTo>
                          <a:pt x="3334" y="442055"/>
                        </a:moveTo>
                        <a:cubicBezTo>
                          <a:pt x="3334" y="442055"/>
                          <a:pt x="2953" y="444913"/>
                          <a:pt x="2953" y="445294"/>
                        </a:cubicBezTo>
                        <a:cubicBezTo>
                          <a:pt x="2953" y="447770"/>
                          <a:pt x="3620" y="449104"/>
                          <a:pt x="3810" y="448723"/>
                        </a:cubicBezTo>
                        <a:cubicBezTo>
                          <a:pt x="3715" y="446246"/>
                          <a:pt x="3715" y="442151"/>
                          <a:pt x="3334" y="442055"/>
                        </a:cubicBezTo>
                        <a:close/>
                        <a:moveTo>
                          <a:pt x="38957" y="196120"/>
                        </a:moveTo>
                        <a:cubicBezTo>
                          <a:pt x="38957" y="194024"/>
                          <a:pt x="38291" y="190976"/>
                          <a:pt x="37624" y="187738"/>
                        </a:cubicBezTo>
                        <a:cubicBezTo>
                          <a:pt x="37243" y="187738"/>
                          <a:pt x="37243" y="188119"/>
                          <a:pt x="37814" y="190976"/>
                        </a:cubicBezTo>
                        <a:cubicBezTo>
                          <a:pt x="37814" y="191262"/>
                          <a:pt x="38957" y="197263"/>
                          <a:pt x="38957" y="196120"/>
                        </a:cubicBezTo>
                        <a:close/>
                        <a:moveTo>
                          <a:pt x="100298" y="493586"/>
                        </a:moveTo>
                        <a:cubicBezTo>
                          <a:pt x="99346" y="489490"/>
                          <a:pt x="98298" y="488918"/>
                          <a:pt x="99441" y="493681"/>
                        </a:cubicBezTo>
                        <a:cubicBezTo>
                          <a:pt x="100584" y="497967"/>
                          <a:pt x="101155" y="497014"/>
                          <a:pt x="100298" y="493586"/>
                        </a:cubicBezTo>
                        <a:close/>
                        <a:moveTo>
                          <a:pt x="105346" y="512731"/>
                        </a:moveTo>
                        <a:cubicBezTo>
                          <a:pt x="104585" y="510826"/>
                          <a:pt x="103918" y="508730"/>
                          <a:pt x="103727" y="509588"/>
                        </a:cubicBezTo>
                        <a:cubicBezTo>
                          <a:pt x="105251" y="516064"/>
                          <a:pt x="105728" y="516922"/>
                          <a:pt x="105346" y="512731"/>
                        </a:cubicBezTo>
                        <a:close/>
                        <a:moveTo>
                          <a:pt x="27908" y="1386935"/>
                        </a:moveTo>
                        <a:cubicBezTo>
                          <a:pt x="29623" y="1386078"/>
                          <a:pt x="32766" y="1385316"/>
                          <a:pt x="35528" y="1384554"/>
                        </a:cubicBezTo>
                        <a:cubicBezTo>
                          <a:pt x="35528" y="1384840"/>
                          <a:pt x="35909" y="1385316"/>
                          <a:pt x="32480" y="1386269"/>
                        </a:cubicBezTo>
                        <a:cubicBezTo>
                          <a:pt x="29528" y="1387126"/>
                          <a:pt x="25718" y="1388078"/>
                          <a:pt x="27908" y="1386935"/>
                        </a:cubicBezTo>
                        <a:close/>
                        <a:moveTo>
                          <a:pt x="1524" y="1329119"/>
                        </a:moveTo>
                        <a:cubicBezTo>
                          <a:pt x="1905" y="1330928"/>
                          <a:pt x="1715" y="1334167"/>
                          <a:pt x="1715" y="1337120"/>
                        </a:cubicBezTo>
                        <a:cubicBezTo>
                          <a:pt x="1429" y="1337120"/>
                          <a:pt x="857" y="1337215"/>
                          <a:pt x="857" y="1333690"/>
                        </a:cubicBezTo>
                        <a:cubicBezTo>
                          <a:pt x="857" y="1330643"/>
                          <a:pt x="1048" y="1326642"/>
                          <a:pt x="1524" y="1329119"/>
                        </a:cubicBezTo>
                        <a:close/>
                        <a:moveTo>
                          <a:pt x="2191" y="833628"/>
                        </a:moveTo>
                        <a:cubicBezTo>
                          <a:pt x="2477" y="835723"/>
                          <a:pt x="2667" y="836962"/>
                          <a:pt x="2572" y="840296"/>
                        </a:cubicBezTo>
                        <a:cubicBezTo>
                          <a:pt x="2286" y="840296"/>
                          <a:pt x="1715" y="840391"/>
                          <a:pt x="1715" y="836867"/>
                        </a:cubicBezTo>
                        <a:lnTo>
                          <a:pt x="2191" y="833628"/>
                        </a:lnTo>
                        <a:close/>
                        <a:moveTo>
                          <a:pt x="1715" y="613029"/>
                        </a:moveTo>
                        <a:cubicBezTo>
                          <a:pt x="1810" y="618172"/>
                          <a:pt x="1524" y="619601"/>
                          <a:pt x="857" y="619506"/>
                        </a:cubicBezTo>
                        <a:lnTo>
                          <a:pt x="857" y="616172"/>
                        </a:lnTo>
                        <a:cubicBezTo>
                          <a:pt x="1143" y="614648"/>
                          <a:pt x="1429" y="613029"/>
                          <a:pt x="1715" y="613029"/>
                        </a:cubicBezTo>
                        <a:close/>
                        <a:moveTo>
                          <a:pt x="3048" y="96488"/>
                        </a:moveTo>
                        <a:cubicBezTo>
                          <a:pt x="3048" y="101346"/>
                          <a:pt x="2191" y="100584"/>
                          <a:pt x="2191" y="96393"/>
                        </a:cubicBezTo>
                        <a:cubicBezTo>
                          <a:pt x="2572" y="94202"/>
                          <a:pt x="3048" y="90964"/>
                          <a:pt x="3048" y="96488"/>
                        </a:cubicBezTo>
                        <a:close/>
                        <a:moveTo>
                          <a:pt x="2000" y="4191"/>
                        </a:moveTo>
                        <a:cubicBezTo>
                          <a:pt x="1715" y="1715"/>
                          <a:pt x="1905" y="-1238"/>
                          <a:pt x="2286" y="2000"/>
                        </a:cubicBezTo>
                        <a:cubicBezTo>
                          <a:pt x="2477" y="3905"/>
                          <a:pt x="2667" y="5715"/>
                          <a:pt x="2858" y="7620"/>
                        </a:cubicBezTo>
                        <a:cubicBezTo>
                          <a:pt x="2477" y="7525"/>
                          <a:pt x="2000" y="7715"/>
                          <a:pt x="2000" y="4191"/>
                        </a:cubicBezTo>
                        <a:cubicBezTo>
                          <a:pt x="1619" y="857"/>
                          <a:pt x="2000" y="7525"/>
                          <a:pt x="2000" y="4191"/>
                        </a:cubicBezTo>
                        <a:close/>
                        <a:moveTo>
                          <a:pt x="22765" y="126492"/>
                        </a:moveTo>
                        <a:lnTo>
                          <a:pt x="21050" y="116777"/>
                        </a:lnTo>
                        <a:cubicBezTo>
                          <a:pt x="21431" y="116777"/>
                          <a:pt x="21527" y="117158"/>
                          <a:pt x="22003" y="120015"/>
                        </a:cubicBezTo>
                        <a:cubicBezTo>
                          <a:pt x="22384" y="122301"/>
                          <a:pt x="23146" y="126397"/>
                          <a:pt x="22765" y="126492"/>
                        </a:cubicBezTo>
                        <a:close/>
                        <a:moveTo>
                          <a:pt x="111347" y="548259"/>
                        </a:moveTo>
                        <a:cubicBezTo>
                          <a:pt x="110490" y="544925"/>
                          <a:pt x="109633" y="541877"/>
                          <a:pt x="110204" y="541782"/>
                        </a:cubicBezTo>
                        <a:lnTo>
                          <a:pt x="110966" y="545021"/>
                        </a:lnTo>
                        <a:lnTo>
                          <a:pt x="111347" y="548259"/>
                        </a:lnTo>
                        <a:close/>
                        <a:moveTo>
                          <a:pt x="175546" y="783907"/>
                        </a:moveTo>
                        <a:cubicBezTo>
                          <a:pt x="174593" y="780002"/>
                          <a:pt x="172403" y="773811"/>
                          <a:pt x="173069" y="773621"/>
                        </a:cubicBezTo>
                        <a:cubicBezTo>
                          <a:pt x="172403" y="770954"/>
                          <a:pt x="170021" y="764191"/>
                          <a:pt x="170688" y="764096"/>
                        </a:cubicBezTo>
                        <a:cubicBezTo>
                          <a:pt x="170307" y="763810"/>
                          <a:pt x="170307" y="767810"/>
                          <a:pt x="169164" y="763714"/>
                        </a:cubicBezTo>
                        <a:cubicBezTo>
                          <a:pt x="168116" y="760286"/>
                          <a:pt x="167545" y="754380"/>
                          <a:pt x="166116" y="750761"/>
                        </a:cubicBezTo>
                        <a:cubicBezTo>
                          <a:pt x="165640" y="749522"/>
                          <a:pt x="165735" y="751237"/>
                          <a:pt x="165735" y="751618"/>
                        </a:cubicBezTo>
                        <a:cubicBezTo>
                          <a:pt x="165259" y="751713"/>
                          <a:pt x="164116" y="747713"/>
                          <a:pt x="163544" y="745331"/>
                        </a:cubicBezTo>
                        <a:cubicBezTo>
                          <a:pt x="162687" y="742188"/>
                          <a:pt x="161068" y="735806"/>
                          <a:pt x="162306" y="738092"/>
                        </a:cubicBezTo>
                        <a:cubicBezTo>
                          <a:pt x="163354" y="739997"/>
                          <a:pt x="166211" y="750094"/>
                          <a:pt x="166211" y="747617"/>
                        </a:cubicBezTo>
                        <a:cubicBezTo>
                          <a:pt x="166211" y="744664"/>
                          <a:pt x="164687" y="739997"/>
                          <a:pt x="163639" y="738473"/>
                        </a:cubicBezTo>
                        <a:cubicBezTo>
                          <a:pt x="162211" y="736378"/>
                          <a:pt x="157829" y="719804"/>
                          <a:pt x="158687" y="719614"/>
                        </a:cubicBezTo>
                        <a:cubicBezTo>
                          <a:pt x="158496" y="719614"/>
                          <a:pt x="158020" y="720852"/>
                          <a:pt x="157353" y="718471"/>
                        </a:cubicBezTo>
                        <a:cubicBezTo>
                          <a:pt x="156496" y="715613"/>
                          <a:pt x="154972" y="710279"/>
                          <a:pt x="154496" y="710375"/>
                        </a:cubicBezTo>
                        <a:cubicBezTo>
                          <a:pt x="155543" y="710184"/>
                          <a:pt x="148685" y="686181"/>
                          <a:pt x="147352" y="680847"/>
                        </a:cubicBezTo>
                        <a:cubicBezTo>
                          <a:pt x="144494" y="670179"/>
                          <a:pt x="142113" y="663702"/>
                          <a:pt x="139160" y="656463"/>
                        </a:cubicBezTo>
                        <a:cubicBezTo>
                          <a:pt x="139541" y="657415"/>
                          <a:pt x="142304" y="663797"/>
                          <a:pt x="141827" y="661226"/>
                        </a:cubicBezTo>
                        <a:cubicBezTo>
                          <a:pt x="141827" y="661130"/>
                          <a:pt x="140684" y="657320"/>
                          <a:pt x="140684" y="657225"/>
                        </a:cubicBezTo>
                        <a:cubicBezTo>
                          <a:pt x="140208" y="655415"/>
                          <a:pt x="140589" y="656844"/>
                          <a:pt x="140589" y="655701"/>
                        </a:cubicBezTo>
                        <a:cubicBezTo>
                          <a:pt x="140684" y="653987"/>
                          <a:pt x="139922" y="650177"/>
                          <a:pt x="139065" y="649891"/>
                        </a:cubicBezTo>
                        <a:cubicBezTo>
                          <a:pt x="138494" y="649700"/>
                          <a:pt x="138494" y="650557"/>
                          <a:pt x="137351" y="646271"/>
                        </a:cubicBezTo>
                        <a:cubicBezTo>
                          <a:pt x="136779" y="644080"/>
                          <a:pt x="136017" y="641413"/>
                          <a:pt x="135541" y="639223"/>
                        </a:cubicBezTo>
                        <a:cubicBezTo>
                          <a:pt x="135160" y="637508"/>
                          <a:pt x="135541" y="637794"/>
                          <a:pt x="135255" y="636651"/>
                        </a:cubicBezTo>
                        <a:lnTo>
                          <a:pt x="132302" y="625507"/>
                        </a:lnTo>
                        <a:cubicBezTo>
                          <a:pt x="130588" y="618935"/>
                          <a:pt x="129826" y="621602"/>
                          <a:pt x="130302" y="623411"/>
                        </a:cubicBezTo>
                        <a:cubicBezTo>
                          <a:pt x="129445" y="620173"/>
                          <a:pt x="128873" y="612457"/>
                          <a:pt x="128302" y="609124"/>
                        </a:cubicBezTo>
                        <a:cubicBezTo>
                          <a:pt x="127730" y="605695"/>
                          <a:pt x="126968" y="602742"/>
                          <a:pt x="127349" y="606457"/>
                        </a:cubicBezTo>
                        <a:cubicBezTo>
                          <a:pt x="127540" y="608552"/>
                          <a:pt x="127635" y="612267"/>
                          <a:pt x="126397" y="605885"/>
                        </a:cubicBezTo>
                        <a:cubicBezTo>
                          <a:pt x="125730" y="602456"/>
                          <a:pt x="125254" y="599408"/>
                          <a:pt x="124873" y="596741"/>
                        </a:cubicBezTo>
                        <a:cubicBezTo>
                          <a:pt x="124873" y="596455"/>
                          <a:pt x="124682" y="594360"/>
                          <a:pt x="124396" y="593598"/>
                        </a:cubicBezTo>
                        <a:cubicBezTo>
                          <a:pt x="124682" y="594836"/>
                          <a:pt x="124016" y="596170"/>
                          <a:pt x="123635" y="595408"/>
                        </a:cubicBezTo>
                        <a:cubicBezTo>
                          <a:pt x="123158" y="594455"/>
                          <a:pt x="122492" y="586835"/>
                          <a:pt x="122396" y="586073"/>
                        </a:cubicBezTo>
                        <a:cubicBezTo>
                          <a:pt x="121158" y="575596"/>
                          <a:pt x="121825" y="588550"/>
                          <a:pt x="121729" y="588169"/>
                        </a:cubicBezTo>
                        <a:cubicBezTo>
                          <a:pt x="121063" y="586550"/>
                          <a:pt x="120015" y="576453"/>
                          <a:pt x="119253" y="576548"/>
                        </a:cubicBezTo>
                        <a:cubicBezTo>
                          <a:pt x="120015" y="576453"/>
                          <a:pt x="114110" y="553593"/>
                          <a:pt x="113062" y="549497"/>
                        </a:cubicBezTo>
                        <a:cubicBezTo>
                          <a:pt x="111728" y="544163"/>
                          <a:pt x="110490" y="540544"/>
                          <a:pt x="109252" y="535877"/>
                        </a:cubicBezTo>
                        <a:cubicBezTo>
                          <a:pt x="108299" y="532447"/>
                          <a:pt x="108490" y="529876"/>
                          <a:pt x="107537" y="527304"/>
                        </a:cubicBezTo>
                        <a:cubicBezTo>
                          <a:pt x="107061" y="525875"/>
                          <a:pt x="105442" y="522351"/>
                          <a:pt x="104966" y="520351"/>
                        </a:cubicBezTo>
                        <a:cubicBezTo>
                          <a:pt x="105061" y="520732"/>
                          <a:pt x="108966" y="528066"/>
                          <a:pt x="106489" y="521113"/>
                        </a:cubicBezTo>
                        <a:cubicBezTo>
                          <a:pt x="105442" y="518065"/>
                          <a:pt x="104299" y="512921"/>
                          <a:pt x="103632" y="512731"/>
                        </a:cubicBezTo>
                        <a:cubicBezTo>
                          <a:pt x="103061" y="512540"/>
                          <a:pt x="102299" y="506254"/>
                          <a:pt x="101727" y="506349"/>
                        </a:cubicBezTo>
                        <a:cubicBezTo>
                          <a:pt x="102394" y="506254"/>
                          <a:pt x="102584" y="505301"/>
                          <a:pt x="101537" y="499872"/>
                        </a:cubicBezTo>
                        <a:cubicBezTo>
                          <a:pt x="100775" y="496348"/>
                          <a:pt x="98870" y="495300"/>
                          <a:pt x="97631" y="491490"/>
                        </a:cubicBezTo>
                        <a:cubicBezTo>
                          <a:pt x="94488" y="481489"/>
                          <a:pt x="96774" y="480536"/>
                          <a:pt x="97441" y="480536"/>
                        </a:cubicBezTo>
                        <a:cubicBezTo>
                          <a:pt x="95726" y="476631"/>
                          <a:pt x="94297" y="473012"/>
                          <a:pt x="92393" y="467963"/>
                        </a:cubicBezTo>
                        <a:cubicBezTo>
                          <a:pt x="92488" y="465963"/>
                          <a:pt x="92488" y="464439"/>
                          <a:pt x="92202" y="461391"/>
                        </a:cubicBezTo>
                        <a:cubicBezTo>
                          <a:pt x="91630" y="461486"/>
                          <a:pt x="90488" y="455676"/>
                          <a:pt x="89821" y="453009"/>
                        </a:cubicBezTo>
                        <a:cubicBezTo>
                          <a:pt x="89440" y="451580"/>
                          <a:pt x="87154" y="444913"/>
                          <a:pt x="87154" y="445770"/>
                        </a:cubicBezTo>
                        <a:cubicBezTo>
                          <a:pt x="87059" y="442817"/>
                          <a:pt x="89249" y="447485"/>
                          <a:pt x="86582" y="438055"/>
                        </a:cubicBezTo>
                        <a:cubicBezTo>
                          <a:pt x="84677" y="431292"/>
                          <a:pt x="84487" y="429292"/>
                          <a:pt x="85344" y="429292"/>
                        </a:cubicBezTo>
                        <a:cubicBezTo>
                          <a:pt x="84487" y="425482"/>
                          <a:pt x="84392" y="427101"/>
                          <a:pt x="83820" y="425577"/>
                        </a:cubicBezTo>
                        <a:cubicBezTo>
                          <a:pt x="82963" y="423386"/>
                          <a:pt x="82105" y="418052"/>
                          <a:pt x="81248" y="415195"/>
                        </a:cubicBezTo>
                        <a:cubicBezTo>
                          <a:pt x="80391" y="412337"/>
                          <a:pt x="80391" y="414528"/>
                          <a:pt x="79724" y="412813"/>
                        </a:cubicBezTo>
                        <a:cubicBezTo>
                          <a:pt x="79058" y="411004"/>
                          <a:pt x="78486" y="406908"/>
                          <a:pt x="78105" y="407003"/>
                        </a:cubicBezTo>
                        <a:cubicBezTo>
                          <a:pt x="78677" y="406908"/>
                          <a:pt x="78867" y="407765"/>
                          <a:pt x="77819" y="403193"/>
                        </a:cubicBezTo>
                        <a:lnTo>
                          <a:pt x="75819" y="394049"/>
                        </a:lnTo>
                        <a:cubicBezTo>
                          <a:pt x="76105" y="394049"/>
                          <a:pt x="76581" y="393763"/>
                          <a:pt x="77343" y="397193"/>
                        </a:cubicBezTo>
                        <a:cubicBezTo>
                          <a:pt x="77819" y="398431"/>
                          <a:pt x="78105" y="400431"/>
                          <a:pt x="78486" y="400336"/>
                        </a:cubicBezTo>
                        <a:cubicBezTo>
                          <a:pt x="76486" y="391573"/>
                          <a:pt x="75343" y="390525"/>
                          <a:pt x="73438" y="383762"/>
                        </a:cubicBezTo>
                        <a:cubicBezTo>
                          <a:pt x="71533" y="376904"/>
                          <a:pt x="74104" y="383286"/>
                          <a:pt x="74200" y="383286"/>
                        </a:cubicBezTo>
                        <a:cubicBezTo>
                          <a:pt x="74104" y="383000"/>
                          <a:pt x="72771" y="378047"/>
                          <a:pt x="72771" y="377952"/>
                        </a:cubicBezTo>
                        <a:cubicBezTo>
                          <a:pt x="71819" y="375190"/>
                          <a:pt x="71628" y="374428"/>
                          <a:pt x="71342" y="371475"/>
                        </a:cubicBezTo>
                        <a:cubicBezTo>
                          <a:pt x="70961" y="367475"/>
                          <a:pt x="69056" y="357759"/>
                          <a:pt x="68866" y="361855"/>
                        </a:cubicBezTo>
                        <a:cubicBezTo>
                          <a:pt x="68485" y="359664"/>
                          <a:pt x="68104" y="359093"/>
                          <a:pt x="67913" y="358235"/>
                        </a:cubicBezTo>
                        <a:cubicBezTo>
                          <a:pt x="67628" y="357092"/>
                          <a:pt x="68961" y="358616"/>
                          <a:pt x="69056" y="358521"/>
                        </a:cubicBezTo>
                        <a:cubicBezTo>
                          <a:pt x="69342" y="358140"/>
                          <a:pt x="68675" y="355949"/>
                          <a:pt x="68199" y="354330"/>
                        </a:cubicBezTo>
                        <a:cubicBezTo>
                          <a:pt x="66008" y="346615"/>
                          <a:pt x="65056" y="348234"/>
                          <a:pt x="63246" y="339471"/>
                        </a:cubicBezTo>
                        <a:cubicBezTo>
                          <a:pt x="63722" y="339471"/>
                          <a:pt x="64294" y="339757"/>
                          <a:pt x="64294" y="337947"/>
                        </a:cubicBezTo>
                        <a:cubicBezTo>
                          <a:pt x="64389" y="334899"/>
                          <a:pt x="62770" y="329660"/>
                          <a:pt x="62198" y="329660"/>
                        </a:cubicBezTo>
                        <a:cubicBezTo>
                          <a:pt x="62675" y="329565"/>
                          <a:pt x="62960" y="327946"/>
                          <a:pt x="62008" y="323088"/>
                        </a:cubicBezTo>
                        <a:cubicBezTo>
                          <a:pt x="61722" y="323088"/>
                          <a:pt x="60579" y="325850"/>
                          <a:pt x="60198" y="320135"/>
                        </a:cubicBezTo>
                        <a:cubicBezTo>
                          <a:pt x="60008" y="317182"/>
                          <a:pt x="60674" y="317087"/>
                          <a:pt x="59627" y="311753"/>
                        </a:cubicBezTo>
                        <a:cubicBezTo>
                          <a:pt x="58960" y="308420"/>
                          <a:pt x="58293" y="307372"/>
                          <a:pt x="57626" y="303752"/>
                        </a:cubicBezTo>
                        <a:cubicBezTo>
                          <a:pt x="58198" y="303657"/>
                          <a:pt x="55054" y="288798"/>
                          <a:pt x="54483" y="286036"/>
                        </a:cubicBezTo>
                        <a:cubicBezTo>
                          <a:pt x="53435" y="281369"/>
                          <a:pt x="54007" y="287941"/>
                          <a:pt x="53530" y="286512"/>
                        </a:cubicBezTo>
                        <a:cubicBezTo>
                          <a:pt x="52292" y="282702"/>
                          <a:pt x="53054" y="278702"/>
                          <a:pt x="53150" y="278130"/>
                        </a:cubicBezTo>
                        <a:cubicBezTo>
                          <a:pt x="53340" y="277178"/>
                          <a:pt x="51816" y="269938"/>
                          <a:pt x="51340" y="267843"/>
                        </a:cubicBezTo>
                        <a:cubicBezTo>
                          <a:pt x="50006" y="261938"/>
                          <a:pt x="48768" y="256032"/>
                          <a:pt x="47435" y="250222"/>
                        </a:cubicBezTo>
                        <a:cubicBezTo>
                          <a:pt x="47054" y="248507"/>
                          <a:pt x="44291" y="238220"/>
                          <a:pt x="44196" y="237268"/>
                        </a:cubicBezTo>
                        <a:cubicBezTo>
                          <a:pt x="44101" y="235744"/>
                          <a:pt x="47625" y="246317"/>
                          <a:pt x="46672" y="242126"/>
                        </a:cubicBezTo>
                        <a:cubicBezTo>
                          <a:pt x="45911" y="238696"/>
                          <a:pt x="41910" y="223076"/>
                          <a:pt x="41529" y="223171"/>
                        </a:cubicBezTo>
                        <a:cubicBezTo>
                          <a:pt x="42101" y="223171"/>
                          <a:pt x="41720" y="220123"/>
                          <a:pt x="40958" y="215837"/>
                        </a:cubicBezTo>
                        <a:cubicBezTo>
                          <a:pt x="40386" y="212407"/>
                          <a:pt x="39624" y="208693"/>
                          <a:pt x="38862" y="205454"/>
                        </a:cubicBezTo>
                        <a:cubicBezTo>
                          <a:pt x="38195" y="202787"/>
                          <a:pt x="37719" y="202121"/>
                          <a:pt x="37052" y="199358"/>
                        </a:cubicBezTo>
                        <a:cubicBezTo>
                          <a:pt x="35147" y="191548"/>
                          <a:pt x="35052" y="186309"/>
                          <a:pt x="34195" y="179737"/>
                        </a:cubicBezTo>
                        <a:cubicBezTo>
                          <a:pt x="33909" y="177737"/>
                          <a:pt x="33814" y="177832"/>
                          <a:pt x="33528" y="177832"/>
                        </a:cubicBezTo>
                        <a:cubicBezTo>
                          <a:pt x="33052" y="175450"/>
                          <a:pt x="32671" y="172879"/>
                          <a:pt x="32195" y="170498"/>
                        </a:cubicBezTo>
                        <a:cubicBezTo>
                          <a:pt x="31337" y="166307"/>
                          <a:pt x="30480" y="162306"/>
                          <a:pt x="29432" y="157544"/>
                        </a:cubicBezTo>
                        <a:cubicBezTo>
                          <a:pt x="28670" y="153257"/>
                          <a:pt x="28289" y="150686"/>
                          <a:pt x="27718" y="146590"/>
                        </a:cubicBezTo>
                        <a:cubicBezTo>
                          <a:pt x="27432" y="144685"/>
                          <a:pt x="26861" y="140875"/>
                          <a:pt x="26384" y="139446"/>
                        </a:cubicBezTo>
                        <a:cubicBezTo>
                          <a:pt x="25527" y="136970"/>
                          <a:pt x="23527" y="124206"/>
                          <a:pt x="22765" y="119729"/>
                        </a:cubicBezTo>
                        <a:cubicBezTo>
                          <a:pt x="22384" y="117824"/>
                          <a:pt x="19621" y="105251"/>
                          <a:pt x="19431" y="104680"/>
                        </a:cubicBezTo>
                        <a:cubicBezTo>
                          <a:pt x="19431" y="103918"/>
                          <a:pt x="20384" y="106394"/>
                          <a:pt x="20479" y="106680"/>
                        </a:cubicBezTo>
                        <a:lnTo>
                          <a:pt x="18955" y="100203"/>
                        </a:lnTo>
                        <a:cubicBezTo>
                          <a:pt x="18764" y="99536"/>
                          <a:pt x="17240" y="95250"/>
                          <a:pt x="17050" y="94107"/>
                        </a:cubicBezTo>
                        <a:cubicBezTo>
                          <a:pt x="16954" y="93440"/>
                          <a:pt x="17621" y="94012"/>
                          <a:pt x="17526" y="92678"/>
                        </a:cubicBezTo>
                        <a:cubicBezTo>
                          <a:pt x="17336" y="90392"/>
                          <a:pt x="16574" y="86487"/>
                          <a:pt x="16193" y="84011"/>
                        </a:cubicBezTo>
                        <a:cubicBezTo>
                          <a:pt x="15335" y="80391"/>
                          <a:pt x="13906" y="74295"/>
                          <a:pt x="14764" y="74295"/>
                        </a:cubicBezTo>
                        <a:cubicBezTo>
                          <a:pt x="14573" y="74295"/>
                          <a:pt x="13526" y="70580"/>
                          <a:pt x="13430" y="71152"/>
                        </a:cubicBezTo>
                        <a:cubicBezTo>
                          <a:pt x="13621" y="68866"/>
                          <a:pt x="13335" y="66770"/>
                          <a:pt x="12383" y="61341"/>
                        </a:cubicBezTo>
                        <a:cubicBezTo>
                          <a:pt x="12002" y="58865"/>
                          <a:pt x="11335" y="54959"/>
                          <a:pt x="10858" y="52673"/>
                        </a:cubicBezTo>
                        <a:cubicBezTo>
                          <a:pt x="10478" y="51245"/>
                          <a:pt x="10573" y="52483"/>
                          <a:pt x="10192" y="50673"/>
                        </a:cubicBezTo>
                        <a:cubicBezTo>
                          <a:pt x="9239" y="45053"/>
                          <a:pt x="9335" y="43148"/>
                          <a:pt x="8382" y="37243"/>
                        </a:cubicBezTo>
                        <a:cubicBezTo>
                          <a:pt x="8001" y="34671"/>
                          <a:pt x="5810" y="22384"/>
                          <a:pt x="6382" y="22384"/>
                        </a:cubicBezTo>
                        <a:cubicBezTo>
                          <a:pt x="5429" y="16097"/>
                          <a:pt x="5525" y="21908"/>
                          <a:pt x="4572" y="17621"/>
                        </a:cubicBezTo>
                        <a:cubicBezTo>
                          <a:pt x="4096" y="15430"/>
                          <a:pt x="4382" y="13240"/>
                          <a:pt x="4382" y="12668"/>
                        </a:cubicBezTo>
                        <a:cubicBezTo>
                          <a:pt x="4191" y="11049"/>
                          <a:pt x="4096" y="9430"/>
                          <a:pt x="3905" y="7715"/>
                        </a:cubicBezTo>
                        <a:cubicBezTo>
                          <a:pt x="3715" y="6287"/>
                          <a:pt x="3143" y="3334"/>
                          <a:pt x="2477" y="95"/>
                        </a:cubicBezTo>
                        <a:lnTo>
                          <a:pt x="1333" y="191"/>
                        </a:lnTo>
                        <a:cubicBezTo>
                          <a:pt x="1524" y="6477"/>
                          <a:pt x="1905" y="13907"/>
                          <a:pt x="1429" y="13811"/>
                        </a:cubicBezTo>
                        <a:cubicBezTo>
                          <a:pt x="1619" y="13621"/>
                          <a:pt x="2858" y="15050"/>
                          <a:pt x="2858" y="17526"/>
                        </a:cubicBezTo>
                        <a:cubicBezTo>
                          <a:pt x="2858" y="18859"/>
                          <a:pt x="2381" y="20098"/>
                          <a:pt x="2286" y="20479"/>
                        </a:cubicBezTo>
                        <a:cubicBezTo>
                          <a:pt x="2191" y="21336"/>
                          <a:pt x="2096" y="23336"/>
                          <a:pt x="2096" y="24194"/>
                        </a:cubicBezTo>
                        <a:cubicBezTo>
                          <a:pt x="1905" y="27623"/>
                          <a:pt x="1905" y="29337"/>
                          <a:pt x="2000" y="32766"/>
                        </a:cubicBezTo>
                        <a:cubicBezTo>
                          <a:pt x="2000" y="33909"/>
                          <a:pt x="2096" y="35624"/>
                          <a:pt x="1905" y="36386"/>
                        </a:cubicBezTo>
                        <a:cubicBezTo>
                          <a:pt x="1524" y="37909"/>
                          <a:pt x="953" y="33623"/>
                          <a:pt x="762" y="34671"/>
                        </a:cubicBezTo>
                        <a:cubicBezTo>
                          <a:pt x="572" y="36004"/>
                          <a:pt x="1333" y="42958"/>
                          <a:pt x="1333" y="45053"/>
                        </a:cubicBezTo>
                        <a:cubicBezTo>
                          <a:pt x="1429" y="51149"/>
                          <a:pt x="953" y="57721"/>
                          <a:pt x="762" y="63532"/>
                        </a:cubicBezTo>
                        <a:cubicBezTo>
                          <a:pt x="572" y="69913"/>
                          <a:pt x="2762" y="64389"/>
                          <a:pt x="1810" y="73342"/>
                        </a:cubicBezTo>
                        <a:cubicBezTo>
                          <a:pt x="1333" y="77915"/>
                          <a:pt x="857" y="79629"/>
                          <a:pt x="1048" y="86678"/>
                        </a:cubicBezTo>
                        <a:cubicBezTo>
                          <a:pt x="1143" y="89059"/>
                          <a:pt x="2381" y="95155"/>
                          <a:pt x="1429" y="96107"/>
                        </a:cubicBezTo>
                        <a:cubicBezTo>
                          <a:pt x="286" y="97250"/>
                          <a:pt x="1238" y="104870"/>
                          <a:pt x="1619" y="108299"/>
                        </a:cubicBezTo>
                        <a:cubicBezTo>
                          <a:pt x="2286" y="114681"/>
                          <a:pt x="1238" y="116872"/>
                          <a:pt x="1143" y="122873"/>
                        </a:cubicBezTo>
                        <a:cubicBezTo>
                          <a:pt x="1048" y="129159"/>
                          <a:pt x="2286" y="124587"/>
                          <a:pt x="2667" y="126016"/>
                        </a:cubicBezTo>
                        <a:cubicBezTo>
                          <a:pt x="3048" y="127445"/>
                          <a:pt x="1429" y="134017"/>
                          <a:pt x="1905" y="136208"/>
                        </a:cubicBezTo>
                        <a:cubicBezTo>
                          <a:pt x="2000" y="136874"/>
                          <a:pt x="2286" y="134207"/>
                          <a:pt x="2477" y="135827"/>
                        </a:cubicBezTo>
                        <a:cubicBezTo>
                          <a:pt x="2572" y="136684"/>
                          <a:pt x="2572" y="140779"/>
                          <a:pt x="2477" y="141542"/>
                        </a:cubicBezTo>
                        <a:cubicBezTo>
                          <a:pt x="2000" y="145066"/>
                          <a:pt x="1429" y="139255"/>
                          <a:pt x="1238" y="146590"/>
                        </a:cubicBezTo>
                        <a:cubicBezTo>
                          <a:pt x="953" y="156115"/>
                          <a:pt x="1048" y="168402"/>
                          <a:pt x="1333" y="177832"/>
                        </a:cubicBezTo>
                        <a:cubicBezTo>
                          <a:pt x="1429" y="180975"/>
                          <a:pt x="1619" y="181451"/>
                          <a:pt x="1619" y="184690"/>
                        </a:cubicBezTo>
                        <a:cubicBezTo>
                          <a:pt x="2286" y="190310"/>
                          <a:pt x="572" y="186404"/>
                          <a:pt x="572" y="187071"/>
                        </a:cubicBezTo>
                        <a:cubicBezTo>
                          <a:pt x="572" y="192786"/>
                          <a:pt x="2191" y="190214"/>
                          <a:pt x="1143" y="197834"/>
                        </a:cubicBezTo>
                        <a:cubicBezTo>
                          <a:pt x="1143" y="199263"/>
                          <a:pt x="1238" y="201168"/>
                          <a:pt x="1238" y="202502"/>
                        </a:cubicBezTo>
                        <a:cubicBezTo>
                          <a:pt x="1333" y="205930"/>
                          <a:pt x="2286" y="230886"/>
                          <a:pt x="1524" y="230791"/>
                        </a:cubicBezTo>
                        <a:lnTo>
                          <a:pt x="2762" y="240792"/>
                        </a:lnTo>
                        <a:cubicBezTo>
                          <a:pt x="2096" y="240697"/>
                          <a:pt x="2000" y="245650"/>
                          <a:pt x="1905" y="249650"/>
                        </a:cubicBezTo>
                        <a:cubicBezTo>
                          <a:pt x="1905" y="254127"/>
                          <a:pt x="1333" y="253746"/>
                          <a:pt x="953" y="255842"/>
                        </a:cubicBezTo>
                        <a:cubicBezTo>
                          <a:pt x="667" y="257556"/>
                          <a:pt x="2286" y="262509"/>
                          <a:pt x="2286" y="266986"/>
                        </a:cubicBezTo>
                        <a:cubicBezTo>
                          <a:pt x="2096" y="266986"/>
                          <a:pt x="857" y="264795"/>
                          <a:pt x="762" y="266414"/>
                        </a:cubicBezTo>
                        <a:cubicBezTo>
                          <a:pt x="572" y="270034"/>
                          <a:pt x="1048" y="276415"/>
                          <a:pt x="1524" y="276701"/>
                        </a:cubicBezTo>
                        <a:cubicBezTo>
                          <a:pt x="1810" y="276892"/>
                          <a:pt x="2191" y="273844"/>
                          <a:pt x="2191" y="277749"/>
                        </a:cubicBezTo>
                        <a:cubicBezTo>
                          <a:pt x="2191" y="280321"/>
                          <a:pt x="2096" y="280988"/>
                          <a:pt x="1905" y="282416"/>
                        </a:cubicBezTo>
                        <a:cubicBezTo>
                          <a:pt x="1429" y="284702"/>
                          <a:pt x="762" y="281464"/>
                          <a:pt x="381" y="283464"/>
                        </a:cubicBezTo>
                        <a:cubicBezTo>
                          <a:pt x="286" y="283845"/>
                          <a:pt x="1048" y="286607"/>
                          <a:pt x="953" y="286607"/>
                        </a:cubicBezTo>
                        <a:cubicBezTo>
                          <a:pt x="1238" y="288703"/>
                          <a:pt x="1333" y="291179"/>
                          <a:pt x="1333" y="294037"/>
                        </a:cubicBezTo>
                        <a:cubicBezTo>
                          <a:pt x="1333" y="296609"/>
                          <a:pt x="1048" y="296799"/>
                          <a:pt x="1238" y="298513"/>
                        </a:cubicBezTo>
                        <a:cubicBezTo>
                          <a:pt x="1429" y="301085"/>
                          <a:pt x="1715" y="302038"/>
                          <a:pt x="2000" y="303657"/>
                        </a:cubicBezTo>
                        <a:cubicBezTo>
                          <a:pt x="2381" y="305848"/>
                          <a:pt x="1143" y="307277"/>
                          <a:pt x="1524" y="310991"/>
                        </a:cubicBezTo>
                        <a:cubicBezTo>
                          <a:pt x="1715" y="312801"/>
                          <a:pt x="2000" y="312992"/>
                          <a:pt x="2096" y="315087"/>
                        </a:cubicBezTo>
                        <a:cubicBezTo>
                          <a:pt x="2191" y="317182"/>
                          <a:pt x="2096" y="319659"/>
                          <a:pt x="2096" y="321850"/>
                        </a:cubicBezTo>
                        <a:cubicBezTo>
                          <a:pt x="2096" y="316325"/>
                          <a:pt x="1333" y="308515"/>
                          <a:pt x="1238" y="317468"/>
                        </a:cubicBezTo>
                        <a:cubicBezTo>
                          <a:pt x="1238" y="321564"/>
                          <a:pt x="1333" y="329375"/>
                          <a:pt x="2000" y="329470"/>
                        </a:cubicBezTo>
                        <a:cubicBezTo>
                          <a:pt x="857" y="329375"/>
                          <a:pt x="1238" y="355378"/>
                          <a:pt x="1238" y="361950"/>
                        </a:cubicBezTo>
                        <a:cubicBezTo>
                          <a:pt x="1238" y="367951"/>
                          <a:pt x="1810" y="365665"/>
                          <a:pt x="2477" y="365665"/>
                        </a:cubicBezTo>
                        <a:cubicBezTo>
                          <a:pt x="3239" y="368618"/>
                          <a:pt x="3143" y="369475"/>
                          <a:pt x="2477" y="372237"/>
                        </a:cubicBezTo>
                        <a:cubicBezTo>
                          <a:pt x="1238" y="372046"/>
                          <a:pt x="762" y="387191"/>
                          <a:pt x="762" y="394526"/>
                        </a:cubicBezTo>
                        <a:cubicBezTo>
                          <a:pt x="762" y="398621"/>
                          <a:pt x="762" y="403288"/>
                          <a:pt x="1143" y="406241"/>
                        </a:cubicBezTo>
                        <a:cubicBezTo>
                          <a:pt x="1715" y="410432"/>
                          <a:pt x="1905" y="412813"/>
                          <a:pt x="1905" y="419576"/>
                        </a:cubicBezTo>
                        <a:cubicBezTo>
                          <a:pt x="1905" y="412528"/>
                          <a:pt x="1048" y="409575"/>
                          <a:pt x="1048" y="418338"/>
                        </a:cubicBezTo>
                        <a:lnTo>
                          <a:pt x="1048" y="438436"/>
                        </a:lnTo>
                        <a:cubicBezTo>
                          <a:pt x="1048" y="446437"/>
                          <a:pt x="1143" y="449961"/>
                          <a:pt x="2000" y="453676"/>
                        </a:cubicBezTo>
                        <a:cubicBezTo>
                          <a:pt x="1619" y="452056"/>
                          <a:pt x="1238" y="450342"/>
                          <a:pt x="857" y="451485"/>
                        </a:cubicBezTo>
                        <a:cubicBezTo>
                          <a:pt x="572" y="452152"/>
                          <a:pt x="381" y="457200"/>
                          <a:pt x="762" y="457581"/>
                        </a:cubicBezTo>
                        <a:cubicBezTo>
                          <a:pt x="1238" y="458057"/>
                          <a:pt x="953" y="462725"/>
                          <a:pt x="953" y="466154"/>
                        </a:cubicBezTo>
                        <a:cubicBezTo>
                          <a:pt x="953" y="467963"/>
                          <a:pt x="1429" y="467963"/>
                          <a:pt x="1619" y="469582"/>
                        </a:cubicBezTo>
                        <a:cubicBezTo>
                          <a:pt x="1905" y="472059"/>
                          <a:pt x="1333" y="474250"/>
                          <a:pt x="1238" y="476536"/>
                        </a:cubicBezTo>
                        <a:cubicBezTo>
                          <a:pt x="1143" y="478727"/>
                          <a:pt x="1143" y="481298"/>
                          <a:pt x="1143" y="483584"/>
                        </a:cubicBezTo>
                        <a:cubicBezTo>
                          <a:pt x="1143" y="486061"/>
                          <a:pt x="1238" y="489395"/>
                          <a:pt x="1619" y="490347"/>
                        </a:cubicBezTo>
                        <a:cubicBezTo>
                          <a:pt x="1905" y="491395"/>
                          <a:pt x="1810" y="494252"/>
                          <a:pt x="1810" y="497205"/>
                        </a:cubicBezTo>
                        <a:cubicBezTo>
                          <a:pt x="1238" y="497396"/>
                          <a:pt x="1143" y="495490"/>
                          <a:pt x="1333" y="501015"/>
                        </a:cubicBezTo>
                        <a:cubicBezTo>
                          <a:pt x="1524" y="504158"/>
                          <a:pt x="1619" y="507302"/>
                          <a:pt x="1810" y="510350"/>
                        </a:cubicBezTo>
                        <a:cubicBezTo>
                          <a:pt x="1715" y="509969"/>
                          <a:pt x="2191" y="516064"/>
                          <a:pt x="1905" y="515017"/>
                        </a:cubicBezTo>
                        <a:cubicBezTo>
                          <a:pt x="1810" y="514636"/>
                          <a:pt x="1715" y="512921"/>
                          <a:pt x="1429" y="513588"/>
                        </a:cubicBezTo>
                        <a:cubicBezTo>
                          <a:pt x="1429" y="518541"/>
                          <a:pt x="1619" y="517779"/>
                          <a:pt x="1905" y="520827"/>
                        </a:cubicBezTo>
                        <a:cubicBezTo>
                          <a:pt x="2096" y="522827"/>
                          <a:pt x="2477" y="527971"/>
                          <a:pt x="2000" y="529780"/>
                        </a:cubicBezTo>
                        <a:cubicBezTo>
                          <a:pt x="1429" y="532067"/>
                          <a:pt x="1333" y="528542"/>
                          <a:pt x="1048" y="535114"/>
                        </a:cubicBezTo>
                        <a:cubicBezTo>
                          <a:pt x="953" y="538639"/>
                          <a:pt x="667" y="543592"/>
                          <a:pt x="667" y="547306"/>
                        </a:cubicBezTo>
                        <a:cubicBezTo>
                          <a:pt x="667" y="551307"/>
                          <a:pt x="1048" y="548640"/>
                          <a:pt x="1333" y="549021"/>
                        </a:cubicBezTo>
                        <a:cubicBezTo>
                          <a:pt x="1715" y="549593"/>
                          <a:pt x="1905" y="552926"/>
                          <a:pt x="1619" y="555117"/>
                        </a:cubicBezTo>
                        <a:cubicBezTo>
                          <a:pt x="1429" y="556546"/>
                          <a:pt x="1048" y="563023"/>
                          <a:pt x="1524" y="563023"/>
                        </a:cubicBezTo>
                        <a:cubicBezTo>
                          <a:pt x="381" y="562928"/>
                          <a:pt x="1238" y="578739"/>
                          <a:pt x="1333" y="582644"/>
                        </a:cubicBezTo>
                        <a:cubicBezTo>
                          <a:pt x="1333" y="586359"/>
                          <a:pt x="1143" y="585692"/>
                          <a:pt x="1048" y="588836"/>
                        </a:cubicBezTo>
                        <a:cubicBezTo>
                          <a:pt x="953" y="592455"/>
                          <a:pt x="953" y="596455"/>
                          <a:pt x="953" y="600170"/>
                        </a:cubicBezTo>
                        <a:cubicBezTo>
                          <a:pt x="953" y="602932"/>
                          <a:pt x="1143" y="622268"/>
                          <a:pt x="476" y="622173"/>
                        </a:cubicBezTo>
                        <a:cubicBezTo>
                          <a:pt x="476" y="627126"/>
                          <a:pt x="572" y="628460"/>
                          <a:pt x="1143" y="628840"/>
                        </a:cubicBezTo>
                        <a:cubicBezTo>
                          <a:pt x="1429" y="629031"/>
                          <a:pt x="2000" y="632651"/>
                          <a:pt x="2000" y="635032"/>
                        </a:cubicBezTo>
                        <a:cubicBezTo>
                          <a:pt x="2000" y="634651"/>
                          <a:pt x="1048" y="636746"/>
                          <a:pt x="953" y="637794"/>
                        </a:cubicBezTo>
                        <a:cubicBezTo>
                          <a:pt x="572" y="640747"/>
                          <a:pt x="667" y="645128"/>
                          <a:pt x="857" y="648557"/>
                        </a:cubicBezTo>
                        <a:cubicBezTo>
                          <a:pt x="1048" y="651510"/>
                          <a:pt x="1238" y="654844"/>
                          <a:pt x="1238" y="658178"/>
                        </a:cubicBezTo>
                        <a:cubicBezTo>
                          <a:pt x="1238" y="658654"/>
                          <a:pt x="762" y="660654"/>
                          <a:pt x="667" y="661702"/>
                        </a:cubicBezTo>
                        <a:cubicBezTo>
                          <a:pt x="286" y="667036"/>
                          <a:pt x="2000" y="667036"/>
                          <a:pt x="2000" y="671703"/>
                        </a:cubicBezTo>
                        <a:cubicBezTo>
                          <a:pt x="2000" y="678466"/>
                          <a:pt x="762" y="671417"/>
                          <a:pt x="572" y="675894"/>
                        </a:cubicBezTo>
                        <a:cubicBezTo>
                          <a:pt x="286" y="683514"/>
                          <a:pt x="1429" y="691515"/>
                          <a:pt x="1715" y="697992"/>
                        </a:cubicBezTo>
                        <a:cubicBezTo>
                          <a:pt x="1810" y="699230"/>
                          <a:pt x="2096" y="714089"/>
                          <a:pt x="1524" y="707898"/>
                        </a:cubicBezTo>
                        <a:cubicBezTo>
                          <a:pt x="1524" y="701135"/>
                          <a:pt x="1048" y="699326"/>
                          <a:pt x="762" y="706279"/>
                        </a:cubicBezTo>
                        <a:cubicBezTo>
                          <a:pt x="667" y="708565"/>
                          <a:pt x="762" y="716566"/>
                          <a:pt x="1238" y="715804"/>
                        </a:cubicBezTo>
                        <a:cubicBezTo>
                          <a:pt x="1429" y="715613"/>
                          <a:pt x="1905" y="711613"/>
                          <a:pt x="2096" y="713422"/>
                        </a:cubicBezTo>
                        <a:cubicBezTo>
                          <a:pt x="2096" y="713708"/>
                          <a:pt x="381" y="725805"/>
                          <a:pt x="953" y="727329"/>
                        </a:cubicBezTo>
                        <a:cubicBezTo>
                          <a:pt x="1333" y="728281"/>
                          <a:pt x="1715" y="727234"/>
                          <a:pt x="2000" y="728472"/>
                        </a:cubicBezTo>
                        <a:cubicBezTo>
                          <a:pt x="2286" y="729615"/>
                          <a:pt x="2477" y="732472"/>
                          <a:pt x="2667" y="734378"/>
                        </a:cubicBezTo>
                        <a:cubicBezTo>
                          <a:pt x="1810" y="734282"/>
                          <a:pt x="1429" y="733520"/>
                          <a:pt x="1429" y="741140"/>
                        </a:cubicBezTo>
                        <a:cubicBezTo>
                          <a:pt x="1429" y="743045"/>
                          <a:pt x="1810" y="754189"/>
                          <a:pt x="2191" y="750856"/>
                        </a:cubicBezTo>
                        <a:lnTo>
                          <a:pt x="2191" y="757428"/>
                        </a:lnTo>
                        <a:cubicBezTo>
                          <a:pt x="1905" y="757714"/>
                          <a:pt x="1524" y="755999"/>
                          <a:pt x="1238" y="757523"/>
                        </a:cubicBezTo>
                        <a:cubicBezTo>
                          <a:pt x="857" y="759428"/>
                          <a:pt x="857" y="763619"/>
                          <a:pt x="953" y="766572"/>
                        </a:cubicBezTo>
                        <a:cubicBezTo>
                          <a:pt x="1238" y="773335"/>
                          <a:pt x="2667" y="775335"/>
                          <a:pt x="1333" y="780383"/>
                        </a:cubicBezTo>
                        <a:cubicBezTo>
                          <a:pt x="-95" y="780193"/>
                          <a:pt x="1619" y="785717"/>
                          <a:pt x="1619" y="790670"/>
                        </a:cubicBezTo>
                        <a:cubicBezTo>
                          <a:pt x="1619" y="794099"/>
                          <a:pt x="762" y="798862"/>
                          <a:pt x="1048" y="801434"/>
                        </a:cubicBezTo>
                        <a:cubicBezTo>
                          <a:pt x="1143" y="802005"/>
                          <a:pt x="1810" y="806672"/>
                          <a:pt x="1905" y="806482"/>
                        </a:cubicBezTo>
                        <a:cubicBezTo>
                          <a:pt x="1429" y="808768"/>
                          <a:pt x="1238" y="805720"/>
                          <a:pt x="953" y="810959"/>
                        </a:cubicBezTo>
                        <a:cubicBezTo>
                          <a:pt x="857" y="813340"/>
                          <a:pt x="667" y="818197"/>
                          <a:pt x="1048" y="819531"/>
                        </a:cubicBezTo>
                        <a:cubicBezTo>
                          <a:pt x="1429" y="820674"/>
                          <a:pt x="1238" y="825341"/>
                          <a:pt x="1238" y="828770"/>
                        </a:cubicBezTo>
                        <a:cubicBezTo>
                          <a:pt x="1238" y="830866"/>
                          <a:pt x="2096" y="831818"/>
                          <a:pt x="2096" y="836390"/>
                        </a:cubicBezTo>
                        <a:lnTo>
                          <a:pt x="1238" y="836295"/>
                        </a:lnTo>
                        <a:cubicBezTo>
                          <a:pt x="1238" y="838676"/>
                          <a:pt x="1238" y="842867"/>
                          <a:pt x="1619" y="842963"/>
                        </a:cubicBezTo>
                        <a:cubicBezTo>
                          <a:pt x="2000" y="845915"/>
                          <a:pt x="2000" y="846677"/>
                          <a:pt x="1619" y="849535"/>
                        </a:cubicBezTo>
                        <a:cubicBezTo>
                          <a:pt x="1619" y="852392"/>
                          <a:pt x="1619" y="852869"/>
                          <a:pt x="2000" y="852869"/>
                        </a:cubicBezTo>
                        <a:cubicBezTo>
                          <a:pt x="2477" y="852964"/>
                          <a:pt x="2381" y="857060"/>
                          <a:pt x="2381" y="859536"/>
                        </a:cubicBezTo>
                        <a:lnTo>
                          <a:pt x="953" y="859346"/>
                        </a:lnTo>
                        <a:cubicBezTo>
                          <a:pt x="1524" y="859441"/>
                          <a:pt x="1619" y="869918"/>
                          <a:pt x="1619" y="873157"/>
                        </a:cubicBezTo>
                        <a:cubicBezTo>
                          <a:pt x="1619" y="877824"/>
                          <a:pt x="1143" y="877538"/>
                          <a:pt x="1048" y="880872"/>
                        </a:cubicBezTo>
                        <a:cubicBezTo>
                          <a:pt x="572" y="895160"/>
                          <a:pt x="667" y="910209"/>
                          <a:pt x="667" y="924878"/>
                        </a:cubicBezTo>
                        <a:cubicBezTo>
                          <a:pt x="667" y="924782"/>
                          <a:pt x="286" y="925735"/>
                          <a:pt x="286" y="928402"/>
                        </a:cubicBezTo>
                        <a:lnTo>
                          <a:pt x="286" y="935641"/>
                        </a:lnTo>
                        <a:lnTo>
                          <a:pt x="572" y="958977"/>
                        </a:lnTo>
                        <a:cubicBezTo>
                          <a:pt x="762" y="969455"/>
                          <a:pt x="857" y="980408"/>
                          <a:pt x="1048" y="990790"/>
                        </a:cubicBezTo>
                        <a:cubicBezTo>
                          <a:pt x="1143" y="994981"/>
                          <a:pt x="1238" y="999172"/>
                          <a:pt x="1619" y="1001363"/>
                        </a:cubicBezTo>
                        <a:cubicBezTo>
                          <a:pt x="1905" y="1002887"/>
                          <a:pt x="1810" y="1006602"/>
                          <a:pt x="1810" y="1008793"/>
                        </a:cubicBezTo>
                        <a:cubicBezTo>
                          <a:pt x="1810" y="1006793"/>
                          <a:pt x="1524" y="1004888"/>
                          <a:pt x="1429" y="1007745"/>
                        </a:cubicBezTo>
                        <a:cubicBezTo>
                          <a:pt x="1238" y="1013651"/>
                          <a:pt x="1333" y="1020413"/>
                          <a:pt x="1333" y="1026414"/>
                        </a:cubicBezTo>
                        <a:cubicBezTo>
                          <a:pt x="1333" y="1028986"/>
                          <a:pt x="1238" y="1036034"/>
                          <a:pt x="1524" y="1037844"/>
                        </a:cubicBezTo>
                        <a:cubicBezTo>
                          <a:pt x="1810" y="1039082"/>
                          <a:pt x="2667" y="1037082"/>
                          <a:pt x="2953" y="1037177"/>
                        </a:cubicBezTo>
                        <a:cubicBezTo>
                          <a:pt x="2953" y="1042035"/>
                          <a:pt x="2096" y="1043273"/>
                          <a:pt x="1715" y="1043464"/>
                        </a:cubicBezTo>
                        <a:cubicBezTo>
                          <a:pt x="1048" y="1043845"/>
                          <a:pt x="1333" y="1048988"/>
                          <a:pt x="1333" y="1053941"/>
                        </a:cubicBezTo>
                        <a:cubicBezTo>
                          <a:pt x="1333" y="1060323"/>
                          <a:pt x="1429" y="1067467"/>
                          <a:pt x="1143" y="1073658"/>
                        </a:cubicBezTo>
                        <a:cubicBezTo>
                          <a:pt x="1048" y="1074706"/>
                          <a:pt x="857" y="1076515"/>
                          <a:pt x="857" y="1076992"/>
                        </a:cubicBezTo>
                        <a:cubicBezTo>
                          <a:pt x="953" y="1080326"/>
                          <a:pt x="1238" y="1082135"/>
                          <a:pt x="1429" y="1084707"/>
                        </a:cubicBezTo>
                        <a:cubicBezTo>
                          <a:pt x="1905" y="1090231"/>
                          <a:pt x="1048" y="1097852"/>
                          <a:pt x="953" y="1103471"/>
                        </a:cubicBezTo>
                        <a:cubicBezTo>
                          <a:pt x="857" y="1109758"/>
                          <a:pt x="1333" y="1111091"/>
                          <a:pt x="1905" y="1114139"/>
                        </a:cubicBezTo>
                        <a:cubicBezTo>
                          <a:pt x="2858" y="1119759"/>
                          <a:pt x="1333" y="1117949"/>
                          <a:pt x="1143" y="1118426"/>
                        </a:cubicBezTo>
                        <a:cubicBezTo>
                          <a:pt x="476" y="1119569"/>
                          <a:pt x="1715" y="1126522"/>
                          <a:pt x="1715" y="1127284"/>
                        </a:cubicBezTo>
                        <a:cubicBezTo>
                          <a:pt x="2191" y="1132618"/>
                          <a:pt x="1143" y="1133951"/>
                          <a:pt x="953" y="1137571"/>
                        </a:cubicBezTo>
                        <a:cubicBezTo>
                          <a:pt x="667" y="1142048"/>
                          <a:pt x="857" y="1147953"/>
                          <a:pt x="953" y="1152620"/>
                        </a:cubicBezTo>
                        <a:cubicBezTo>
                          <a:pt x="1048" y="1155382"/>
                          <a:pt x="1429" y="1171861"/>
                          <a:pt x="667" y="1171765"/>
                        </a:cubicBezTo>
                        <a:cubicBezTo>
                          <a:pt x="476" y="1175385"/>
                          <a:pt x="762" y="1179767"/>
                          <a:pt x="857" y="1183386"/>
                        </a:cubicBezTo>
                        <a:cubicBezTo>
                          <a:pt x="1048" y="1196912"/>
                          <a:pt x="1238" y="1210628"/>
                          <a:pt x="1429" y="1224248"/>
                        </a:cubicBezTo>
                        <a:cubicBezTo>
                          <a:pt x="1524" y="1228915"/>
                          <a:pt x="1810" y="1234440"/>
                          <a:pt x="2477" y="1234535"/>
                        </a:cubicBezTo>
                        <a:cubicBezTo>
                          <a:pt x="2096" y="1234535"/>
                          <a:pt x="1524" y="1233488"/>
                          <a:pt x="1238" y="1236440"/>
                        </a:cubicBezTo>
                        <a:cubicBezTo>
                          <a:pt x="1048" y="1238822"/>
                          <a:pt x="1333" y="1240250"/>
                          <a:pt x="1333" y="1242822"/>
                        </a:cubicBezTo>
                        <a:lnTo>
                          <a:pt x="1143" y="1247489"/>
                        </a:lnTo>
                        <a:cubicBezTo>
                          <a:pt x="857" y="1253966"/>
                          <a:pt x="953" y="1260348"/>
                          <a:pt x="857" y="1267206"/>
                        </a:cubicBezTo>
                        <a:cubicBezTo>
                          <a:pt x="1048" y="1268635"/>
                          <a:pt x="1143" y="1272635"/>
                          <a:pt x="1143" y="1276160"/>
                        </a:cubicBezTo>
                        <a:cubicBezTo>
                          <a:pt x="1143" y="1279779"/>
                          <a:pt x="1143" y="1282922"/>
                          <a:pt x="1143" y="1283113"/>
                        </a:cubicBezTo>
                        <a:cubicBezTo>
                          <a:pt x="1905" y="1285589"/>
                          <a:pt x="2762" y="1283780"/>
                          <a:pt x="3524" y="1286923"/>
                        </a:cubicBezTo>
                        <a:cubicBezTo>
                          <a:pt x="3715" y="1287780"/>
                          <a:pt x="2858" y="1296734"/>
                          <a:pt x="2191" y="1291876"/>
                        </a:cubicBezTo>
                        <a:cubicBezTo>
                          <a:pt x="1524" y="1286732"/>
                          <a:pt x="1143" y="1290256"/>
                          <a:pt x="1143" y="1296829"/>
                        </a:cubicBezTo>
                        <a:cubicBezTo>
                          <a:pt x="1143" y="1299496"/>
                          <a:pt x="1048" y="1304258"/>
                          <a:pt x="1333" y="1306259"/>
                        </a:cubicBezTo>
                        <a:cubicBezTo>
                          <a:pt x="1524" y="1307878"/>
                          <a:pt x="1715" y="1307021"/>
                          <a:pt x="1619" y="1310450"/>
                        </a:cubicBezTo>
                        <a:cubicBezTo>
                          <a:pt x="1524" y="1313021"/>
                          <a:pt x="476" y="1324642"/>
                          <a:pt x="95" y="1323023"/>
                        </a:cubicBezTo>
                        <a:cubicBezTo>
                          <a:pt x="667" y="1325309"/>
                          <a:pt x="667" y="1327404"/>
                          <a:pt x="667" y="1333024"/>
                        </a:cubicBezTo>
                        <a:cubicBezTo>
                          <a:pt x="667" y="1337977"/>
                          <a:pt x="667" y="1342454"/>
                          <a:pt x="953" y="1347026"/>
                        </a:cubicBezTo>
                        <a:cubicBezTo>
                          <a:pt x="1048" y="1348169"/>
                          <a:pt x="1524" y="1352550"/>
                          <a:pt x="1429" y="1353312"/>
                        </a:cubicBezTo>
                        <a:cubicBezTo>
                          <a:pt x="1238" y="1354550"/>
                          <a:pt x="762" y="1356170"/>
                          <a:pt x="762" y="1357884"/>
                        </a:cubicBezTo>
                        <a:cubicBezTo>
                          <a:pt x="667" y="1361408"/>
                          <a:pt x="1048" y="1364266"/>
                          <a:pt x="1048" y="1367600"/>
                        </a:cubicBezTo>
                        <a:lnTo>
                          <a:pt x="1048" y="1379125"/>
                        </a:lnTo>
                        <a:cubicBezTo>
                          <a:pt x="381" y="1384078"/>
                          <a:pt x="1429" y="1385411"/>
                          <a:pt x="1810" y="1386078"/>
                        </a:cubicBezTo>
                        <a:cubicBezTo>
                          <a:pt x="2191" y="1386840"/>
                          <a:pt x="2286" y="1389602"/>
                          <a:pt x="2286" y="1392269"/>
                        </a:cubicBezTo>
                        <a:cubicBezTo>
                          <a:pt x="1810" y="1392364"/>
                          <a:pt x="1524" y="1392174"/>
                          <a:pt x="1429" y="1392936"/>
                        </a:cubicBezTo>
                        <a:cubicBezTo>
                          <a:pt x="1333" y="1393317"/>
                          <a:pt x="1238" y="1393984"/>
                          <a:pt x="1238" y="1395222"/>
                        </a:cubicBezTo>
                        <a:cubicBezTo>
                          <a:pt x="1238" y="1395794"/>
                          <a:pt x="1143" y="1396556"/>
                          <a:pt x="1238" y="1397222"/>
                        </a:cubicBezTo>
                        <a:cubicBezTo>
                          <a:pt x="2000" y="1396937"/>
                          <a:pt x="2858" y="1396651"/>
                          <a:pt x="3810" y="1396270"/>
                        </a:cubicBezTo>
                        <a:lnTo>
                          <a:pt x="13430" y="1392936"/>
                        </a:lnTo>
                        <a:lnTo>
                          <a:pt x="22479" y="1389983"/>
                        </a:lnTo>
                        <a:cubicBezTo>
                          <a:pt x="28575" y="1388078"/>
                          <a:pt x="34671" y="1386364"/>
                          <a:pt x="40767" y="1384745"/>
                        </a:cubicBezTo>
                        <a:cubicBezTo>
                          <a:pt x="41624" y="1384459"/>
                          <a:pt x="54864" y="1381411"/>
                          <a:pt x="52864" y="1381601"/>
                        </a:cubicBezTo>
                        <a:cubicBezTo>
                          <a:pt x="49435" y="1381792"/>
                          <a:pt x="56960" y="1380077"/>
                          <a:pt x="59722" y="1379696"/>
                        </a:cubicBezTo>
                        <a:cubicBezTo>
                          <a:pt x="62484" y="1379315"/>
                          <a:pt x="60865" y="1379982"/>
                          <a:pt x="62865" y="1379696"/>
                        </a:cubicBezTo>
                        <a:cubicBezTo>
                          <a:pt x="64389" y="1379506"/>
                          <a:pt x="66770" y="1379030"/>
                          <a:pt x="68485" y="1378744"/>
                        </a:cubicBezTo>
                        <a:cubicBezTo>
                          <a:pt x="71819" y="1378077"/>
                          <a:pt x="81344" y="1376744"/>
                          <a:pt x="83915" y="1376077"/>
                        </a:cubicBezTo>
                        <a:cubicBezTo>
                          <a:pt x="86201" y="1375315"/>
                          <a:pt x="89154" y="1375315"/>
                          <a:pt x="92964" y="1374648"/>
                        </a:cubicBezTo>
                        <a:cubicBezTo>
                          <a:pt x="95250" y="1374267"/>
                          <a:pt x="97822" y="1373410"/>
                          <a:pt x="99060" y="1373314"/>
                        </a:cubicBezTo>
                        <a:cubicBezTo>
                          <a:pt x="100298" y="1373219"/>
                          <a:pt x="101346" y="1373505"/>
                          <a:pt x="102584" y="1373505"/>
                        </a:cubicBezTo>
                        <a:cubicBezTo>
                          <a:pt x="106109" y="1373410"/>
                          <a:pt x="110680" y="1373219"/>
                          <a:pt x="114967" y="1372934"/>
                        </a:cubicBezTo>
                        <a:cubicBezTo>
                          <a:pt x="121444" y="1372457"/>
                          <a:pt x="128969" y="1372076"/>
                          <a:pt x="135446" y="1371886"/>
                        </a:cubicBezTo>
                        <a:cubicBezTo>
                          <a:pt x="138875" y="1371790"/>
                          <a:pt x="140113" y="1371505"/>
                          <a:pt x="140208" y="1371029"/>
                        </a:cubicBezTo>
                        <a:cubicBezTo>
                          <a:pt x="147542" y="1370076"/>
                          <a:pt x="124016" y="1368743"/>
                          <a:pt x="127063" y="1370838"/>
                        </a:cubicBezTo>
                        <a:cubicBezTo>
                          <a:pt x="127063" y="1370171"/>
                          <a:pt x="110776" y="1371219"/>
                          <a:pt x="107823" y="1370933"/>
                        </a:cubicBezTo>
                        <a:cubicBezTo>
                          <a:pt x="105728" y="1370648"/>
                          <a:pt x="105061" y="1371124"/>
                          <a:pt x="102203" y="1371505"/>
                        </a:cubicBezTo>
                        <a:cubicBezTo>
                          <a:pt x="99060" y="1371886"/>
                          <a:pt x="95917" y="1372267"/>
                          <a:pt x="92774" y="1372648"/>
                        </a:cubicBezTo>
                        <a:cubicBezTo>
                          <a:pt x="77819" y="1374839"/>
                          <a:pt x="61627" y="1377601"/>
                          <a:pt x="46863" y="1381030"/>
                        </a:cubicBezTo>
                        <a:cubicBezTo>
                          <a:pt x="37433" y="1382935"/>
                          <a:pt x="16954" y="1388173"/>
                          <a:pt x="17050" y="1390269"/>
                        </a:cubicBezTo>
                        <a:cubicBezTo>
                          <a:pt x="17050" y="1390364"/>
                          <a:pt x="15430" y="1392174"/>
                          <a:pt x="13906" y="1392269"/>
                        </a:cubicBezTo>
                        <a:cubicBezTo>
                          <a:pt x="12573" y="1392364"/>
                          <a:pt x="10858" y="1392460"/>
                          <a:pt x="10763" y="1392079"/>
                        </a:cubicBezTo>
                        <a:cubicBezTo>
                          <a:pt x="10763" y="1391888"/>
                          <a:pt x="7811" y="1390650"/>
                          <a:pt x="7334" y="1390840"/>
                        </a:cubicBezTo>
                        <a:cubicBezTo>
                          <a:pt x="6763" y="1391126"/>
                          <a:pt x="6668" y="1391222"/>
                          <a:pt x="6572" y="1391317"/>
                        </a:cubicBezTo>
                        <a:cubicBezTo>
                          <a:pt x="6382" y="1391412"/>
                          <a:pt x="6191" y="1391507"/>
                          <a:pt x="5810" y="1391793"/>
                        </a:cubicBezTo>
                        <a:lnTo>
                          <a:pt x="4667" y="1392364"/>
                        </a:lnTo>
                        <a:cubicBezTo>
                          <a:pt x="4382" y="1392364"/>
                          <a:pt x="4572" y="1391793"/>
                          <a:pt x="4572" y="1391507"/>
                        </a:cubicBezTo>
                        <a:cubicBezTo>
                          <a:pt x="4572" y="1389983"/>
                          <a:pt x="4667" y="1387983"/>
                          <a:pt x="4667" y="1386364"/>
                        </a:cubicBezTo>
                        <a:cubicBezTo>
                          <a:pt x="4763" y="1384364"/>
                          <a:pt x="4858" y="1382839"/>
                          <a:pt x="5144" y="1382935"/>
                        </a:cubicBezTo>
                        <a:cubicBezTo>
                          <a:pt x="4096" y="1382839"/>
                          <a:pt x="4858" y="1374839"/>
                          <a:pt x="4001" y="1373219"/>
                        </a:cubicBezTo>
                        <a:cubicBezTo>
                          <a:pt x="3524" y="1372362"/>
                          <a:pt x="2477" y="1369314"/>
                          <a:pt x="3334" y="1364552"/>
                        </a:cubicBezTo>
                        <a:cubicBezTo>
                          <a:pt x="3715" y="1362361"/>
                          <a:pt x="4191" y="1363694"/>
                          <a:pt x="4477" y="1360170"/>
                        </a:cubicBezTo>
                        <a:cubicBezTo>
                          <a:pt x="4667" y="1357884"/>
                          <a:pt x="4667" y="1354550"/>
                          <a:pt x="4286" y="1353503"/>
                        </a:cubicBezTo>
                        <a:cubicBezTo>
                          <a:pt x="3905" y="1352455"/>
                          <a:pt x="4001" y="1351598"/>
                          <a:pt x="4001" y="1347597"/>
                        </a:cubicBezTo>
                        <a:cubicBezTo>
                          <a:pt x="4001" y="1345502"/>
                          <a:pt x="4286" y="1346835"/>
                          <a:pt x="4477" y="1346073"/>
                        </a:cubicBezTo>
                        <a:cubicBezTo>
                          <a:pt x="5239" y="1343215"/>
                          <a:pt x="3715" y="1332548"/>
                          <a:pt x="4477" y="1326928"/>
                        </a:cubicBezTo>
                        <a:cubicBezTo>
                          <a:pt x="4477" y="1322737"/>
                          <a:pt x="3334" y="1317022"/>
                          <a:pt x="3620" y="1315784"/>
                        </a:cubicBezTo>
                        <a:cubicBezTo>
                          <a:pt x="3715" y="1315117"/>
                          <a:pt x="4477" y="1313498"/>
                          <a:pt x="4382" y="1312069"/>
                        </a:cubicBezTo>
                        <a:cubicBezTo>
                          <a:pt x="4191" y="1309497"/>
                          <a:pt x="3715" y="1311021"/>
                          <a:pt x="3429" y="1308259"/>
                        </a:cubicBezTo>
                        <a:cubicBezTo>
                          <a:pt x="3429" y="1308164"/>
                          <a:pt x="4763" y="1304163"/>
                          <a:pt x="4763" y="1304068"/>
                        </a:cubicBezTo>
                        <a:cubicBezTo>
                          <a:pt x="4096" y="1301401"/>
                          <a:pt x="3715" y="1297210"/>
                          <a:pt x="4096" y="1290733"/>
                        </a:cubicBezTo>
                        <a:cubicBezTo>
                          <a:pt x="4286" y="1287780"/>
                          <a:pt x="4477" y="1284161"/>
                          <a:pt x="4382" y="1280731"/>
                        </a:cubicBezTo>
                        <a:cubicBezTo>
                          <a:pt x="4382" y="1279493"/>
                          <a:pt x="4096" y="1275588"/>
                          <a:pt x="4096" y="1278922"/>
                        </a:cubicBezTo>
                        <a:lnTo>
                          <a:pt x="4096" y="1271111"/>
                        </a:lnTo>
                        <a:cubicBezTo>
                          <a:pt x="4096" y="1265682"/>
                          <a:pt x="4096" y="1269968"/>
                          <a:pt x="3715" y="1267206"/>
                        </a:cubicBezTo>
                        <a:cubicBezTo>
                          <a:pt x="3524" y="1265301"/>
                          <a:pt x="4001" y="1256443"/>
                          <a:pt x="4096" y="1254062"/>
                        </a:cubicBezTo>
                        <a:cubicBezTo>
                          <a:pt x="4191" y="1250918"/>
                          <a:pt x="4382" y="1244346"/>
                          <a:pt x="4096" y="1241489"/>
                        </a:cubicBezTo>
                        <a:cubicBezTo>
                          <a:pt x="3810" y="1239107"/>
                          <a:pt x="2953" y="1240822"/>
                          <a:pt x="3810" y="1234631"/>
                        </a:cubicBezTo>
                        <a:cubicBezTo>
                          <a:pt x="4382" y="1232535"/>
                          <a:pt x="4763" y="1224534"/>
                          <a:pt x="3810" y="1228058"/>
                        </a:cubicBezTo>
                        <a:cubicBezTo>
                          <a:pt x="3048" y="1227963"/>
                          <a:pt x="2858" y="1223296"/>
                          <a:pt x="3334" y="1218724"/>
                        </a:cubicBezTo>
                        <a:cubicBezTo>
                          <a:pt x="3715" y="1215581"/>
                          <a:pt x="4286" y="1215866"/>
                          <a:pt x="3905" y="1209389"/>
                        </a:cubicBezTo>
                        <a:cubicBezTo>
                          <a:pt x="3905" y="1208627"/>
                          <a:pt x="2953" y="1199864"/>
                          <a:pt x="3143" y="1199579"/>
                        </a:cubicBezTo>
                        <a:cubicBezTo>
                          <a:pt x="3239" y="1199293"/>
                          <a:pt x="3810" y="1205389"/>
                          <a:pt x="4001" y="1202627"/>
                        </a:cubicBezTo>
                        <a:cubicBezTo>
                          <a:pt x="4191" y="1200150"/>
                          <a:pt x="3524" y="1193578"/>
                          <a:pt x="3429" y="1191863"/>
                        </a:cubicBezTo>
                        <a:cubicBezTo>
                          <a:pt x="3429" y="1187958"/>
                          <a:pt x="3429" y="1183481"/>
                          <a:pt x="3715" y="1180148"/>
                        </a:cubicBezTo>
                        <a:cubicBezTo>
                          <a:pt x="4001" y="1177004"/>
                          <a:pt x="4191" y="1174718"/>
                          <a:pt x="4191" y="1170718"/>
                        </a:cubicBezTo>
                        <a:cubicBezTo>
                          <a:pt x="4191" y="1166336"/>
                          <a:pt x="4191" y="1161669"/>
                          <a:pt x="4001" y="1157478"/>
                        </a:cubicBezTo>
                        <a:cubicBezTo>
                          <a:pt x="3810" y="1153287"/>
                          <a:pt x="3239" y="1151192"/>
                          <a:pt x="3715" y="1148525"/>
                        </a:cubicBezTo>
                        <a:cubicBezTo>
                          <a:pt x="4286" y="1145572"/>
                          <a:pt x="4382" y="1140047"/>
                          <a:pt x="4286" y="1135189"/>
                        </a:cubicBezTo>
                        <a:cubicBezTo>
                          <a:pt x="4191" y="1131761"/>
                          <a:pt x="3715" y="1132618"/>
                          <a:pt x="3334" y="1132618"/>
                        </a:cubicBezTo>
                        <a:cubicBezTo>
                          <a:pt x="4572" y="1132713"/>
                          <a:pt x="4191" y="1118902"/>
                          <a:pt x="3715" y="1114806"/>
                        </a:cubicBezTo>
                        <a:cubicBezTo>
                          <a:pt x="3429" y="1112520"/>
                          <a:pt x="3429" y="1108139"/>
                          <a:pt x="3810" y="1106614"/>
                        </a:cubicBezTo>
                        <a:cubicBezTo>
                          <a:pt x="4096" y="1105662"/>
                          <a:pt x="4191" y="1109186"/>
                          <a:pt x="4477" y="1107186"/>
                        </a:cubicBezTo>
                        <a:cubicBezTo>
                          <a:pt x="4763" y="1105281"/>
                          <a:pt x="4382" y="1102900"/>
                          <a:pt x="4191" y="1101471"/>
                        </a:cubicBezTo>
                        <a:cubicBezTo>
                          <a:pt x="3905" y="1097947"/>
                          <a:pt x="4001" y="1092803"/>
                          <a:pt x="4382" y="1089946"/>
                        </a:cubicBezTo>
                        <a:cubicBezTo>
                          <a:pt x="5144" y="1090041"/>
                          <a:pt x="4096" y="1083850"/>
                          <a:pt x="4001" y="1081659"/>
                        </a:cubicBezTo>
                        <a:cubicBezTo>
                          <a:pt x="3810" y="1076230"/>
                          <a:pt x="4191" y="1069753"/>
                          <a:pt x="3810" y="1065181"/>
                        </a:cubicBezTo>
                        <a:cubicBezTo>
                          <a:pt x="3429" y="1060990"/>
                          <a:pt x="3524" y="1054894"/>
                          <a:pt x="3715" y="1050322"/>
                        </a:cubicBezTo>
                        <a:cubicBezTo>
                          <a:pt x="3810" y="1045083"/>
                          <a:pt x="4286" y="1036130"/>
                          <a:pt x="3715" y="1031367"/>
                        </a:cubicBezTo>
                        <a:cubicBezTo>
                          <a:pt x="3524" y="1029557"/>
                          <a:pt x="4191" y="1026795"/>
                          <a:pt x="4286" y="1024985"/>
                        </a:cubicBezTo>
                        <a:cubicBezTo>
                          <a:pt x="4477" y="1022032"/>
                          <a:pt x="4096" y="1020699"/>
                          <a:pt x="4096" y="1017080"/>
                        </a:cubicBezTo>
                        <a:cubicBezTo>
                          <a:pt x="4096" y="1013079"/>
                          <a:pt x="4096" y="1008793"/>
                          <a:pt x="4096" y="1004697"/>
                        </a:cubicBezTo>
                        <a:cubicBezTo>
                          <a:pt x="4001" y="1000315"/>
                          <a:pt x="3524" y="1001649"/>
                          <a:pt x="3905" y="996791"/>
                        </a:cubicBezTo>
                        <a:cubicBezTo>
                          <a:pt x="4286" y="992219"/>
                          <a:pt x="4858" y="981361"/>
                          <a:pt x="3620" y="981170"/>
                        </a:cubicBezTo>
                        <a:cubicBezTo>
                          <a:pt x="4953" y="981361"/>
                          <a:pt x="4572" y="954977"/>
                          <a:pt x="4001" y="949643"/>
                        </a:cubicBezTo>
                        <a:cubicBezTo>
                          <a:pt x="3524" y="945166"/>
                          <a:pt x="5620" y="939546"/>
                          <a:pt x="4477" y="933926"/>
                        </a:cubicBezTo>
                        <a:cubicBezTo>
                          <a:pt x="3905" y="931450"/>
                          <a:pt x="3239" y="930212"/>
                          <a:pt x="3905" y="925259"/>
                        </a:cubicBezTo>
                        <a:cubicBezTo>
                          <a:pt x="3905" y="923735"/>
                          <a:pt x="3810" y="913447"/>
                          <a:pt x="3810" y="914114"/>
                        </a:cubicBezTo>
                        <a:cubicBezTo>
                          <a:pt x="3905" y="913733"/>
                          <a:pt x="4191" y="917067"/>
                          <a:pt x="4286" y="914590"/>
                        </a:cubicBezTo>
                        <a:cubicBezTo>
                          <a:pt x="4382" y="912590"/>
                          <a:pt x="4382" y="909447"/>
                          <a:pt x="4382" y="907256"/>
                        </a:cubicBezTo>
                        <a:cubicBezTo>
                          <a:pt x="4382" y="901351"/>
                          <a:pt x="4953" y="894683"/>
                          <a:pt x="4858" y="889159"/>
                        </a:cubicBezTo>
                        <a:cubicBezTo>
                          <a:pt x="4477" y="894397"/>
                          <a:pt x="3334" y="896779"/>
                          <a:pt x="2762" y="892207"/>
                        </a:cubicBezTo>
                        <a:cubicBezTo>
                          <a:pt x="2762" y="886778"/>
                          <a:pt x="3620" y="890016"/>
                          <a:pt x="3905" y="890397"/>
                        </a:cubicBezTo>
                        <a:cubicBezTo>
                          <a:pt x="4382" y="890969"/>
                          <a:pt x="4001" y="883253"/>
                          <a:pt x="4096" y="880872"/>
                        </a:cubicBezTo>
                        <a:cubicBezTo>
                          <a:pt x="4191" y="878681"/>
                          <a:pt x="4953" y="874490"/>
                          <a:pt x="4667" y="873252"/>
                        </a:cubicBezTo>
                        <a:cubicBezTo>
                          <a:pt x="4382" y="871728"/>
                          <a:pt x="4001" y="871061"/>
                          <a:pt x="4191" y="867537"/>
                        </a:cubicBezTo>
                        <a:cubicBezTo>
                          <a:pt x="4382" y="862298"/>
                          <a:pt x="4858" y="858869"/>
                          <a:pt x="4953" y="852964"/>
                        </a:cubicBezTo>
                        <a:cubicBezTo>
                          <a:pt x="4477" y="856679"/>
                          <a:pt x="4667" y="831913"/>
                          <a:pt x="4477" y="829437"/>
                        </a:cubicBezTo>
                        <a:cubicBezTo>
                          <a:pt x="4382" y="827722"/>
                          <a:pt x="3620" y="831342"/>
                          <a:pt x="3334" y="828389"/>
                        </a:cubicBezTo>
                        <a:cubicBezTo>
                          <a:pt x="2953" y="824579"/>
                          <a:pt x="4096" y="823246"/>
                          <a:pt x="4382" y="823341"/>
                        </a:cubicBezTo>
                        <a:cubicBezTo>
                          <a:pt x="4096" y="823341"/>
                          <a:pt x="3620" y="821341"/>
                          <a:pt x="3905" y="818674"/>
                        </a:cubicBezTo>
                        <a:cubicBezTo>
                          <a:pt x="4191" y="816293"/>
                          <a:pt x="4667" y="817626"/>
                          <a:pt x="4858" y="815150"/>
                        </a:cubicBezTo>
                        <a:cubicBezTo>
                          <a:pt x="4953" y="813626"/>
                          <a:pt x="3810" y="811244"/>
                          <a:pt x="3905" y="806863"/>
                        </a:cubicBezTo>
                        <a:cubicBezTo>
                          <a:pt x="3905" y="805625"/>
                          <a:pt x="4953" y="798957"/>
                          <a:pt x="4477" y="798957"/>
                        </a:cubicBezTo>
                        <a:cubicBezTo>
                          <a:pt x="4191" y="798957"/>
                          <a:pt x="4001" y="801910"/>
                          <a:pt x="3810" y="798576"/>
                        </a:cubicBezTo>
                        <a:cubicBezTo>
                          <a:pt x="3715" y="797528"/>
                          <a:pt x="3715" y="796004"/>
                          <a:pt x="3810" y="795052"/>
                        </a:cubicBezTo>
                        <a:cubicBezTo>
                          <a:pt x="4096" y="792289"/>
                          <a:pt x="4858" y="795909"/>
                          <a:pt x="4953" y="791813"/>
                        </a:cubicBezTo>
                        <a:cubicBezTo>
                          <a:pt x="5048" y="789051"/>
                          <a:pt x="5048" y="785336"/>
                          <a:pt x="4953" y="782669"/>
                        </a:cubicBezTo>
                        <a:cubicBezTo>
                          <a:pt x="4953" y="781622"/>
                          <a:pt x="4572" y="780479"/>
                          <a:pt x="4572" y="780288"/>
                        </a:cubicBezTo>
                        <a:cubicBezTo>
                          <a:pt x="4572" y="775145"/>
                          <a:pt x="4572" y="769906"/>
                          <a:pt x="4572" y="764762"/>
                        </a:cubicBezTo>
                        <a:cubicBezTo>
                          <a:pt x="4477" y="758666"/>
                          <a:pt x="4096" y="757809"/>
                          <a:pt x="3810" y="764000"/>
                        </a:cubicBezTo>
                        <a:cubicBezTo>
                          <a:pt x="3810" y="759238"/>
                          <a:pt x="3810" y="754475"/>
                          <a:pt x="4286" y="750856"/>
                        </a:cubicBezTo>
                        <a:cubicBezTo>
                          <a:pt x="4667" y="747998"/>
                          <a:pt x="5239" y="743331"/>
                          <a:pt x="4858" y="739045"/>
                        </a:cubicBezTo>
                        <a:cubicBezTo>
                          <a:pt x="4572" y="735806"/>
                          <a:pt x="4382" y="735711"/>
                          <a:pt x="4286" y="731139"/>
                        </a:cubicBezTo>
                        <a:cubicBezTo>
                          <a:pt x="4286" y="729520"/>
                          <a:pt x="4286" y="726281"/>
                          <a:pt x="4286" y="724567"/>
                        </a:cubicBezTo>
                        <a:cubicBezTo>
                          <a:pt x="4191" y="724567"/>
                          <a:pt x="4001" y="724757"/>
                          <a:pt x="3905" y="723710"/>
                        </a:cubicBezTo>
                        <a:cubicBezTo>
                          <a:pt x="3620" y="719709"/>
                          <a:pt x="3905" y="713422"/>
                          <a:pt x="3715" y="708946"/>
                        </a:cubicBezTo>
                        <a:cubicBezTo>
                          <a:pt x="3524" y="704469"/>
                          <a:pt x="3143" y="700754"/>
                          <a:pt x="3715" y="697611"/>
                        </a:cubicBezTo>
                        <a:cubicBezTo>
                          <a:pt x="4001" y="695706"/>
                          <a:pt x="4001" y="685990"/>
                          <a:pt x="3715" y="683990"/>
                        </a:cubicBezTo>
                        <a:cubicBezTo>
                          <a:pt x="3334" y="681800"/>
                          <a:pt x="3048" y="689038"/>
                          <a:pt x="3048" y="690467"/>
                        </a:cubicBezTo>
                        <a:cubicBezTo>
                          <a:pt x="3048" y="687229"/>
                          <a:pt x="3048" y="683800"/>
                          <a:pt x="3239" y="680847"/>
                        </a:cubicBezTo>
                        <a:cubicBezTo>
                          <a:pt x="3429" y="678180"/>
                          <a:pt x="3715" y="676656"/>
                          <a:pt x="3810" y="673513"/>
                        </a:cubicBezTo>
                        <a:cubicBezTo>
                          <a:pt x="4001" y="668179"/>
                          <a:pt x="3429" y="666464"/>
                          <a:pt x="3715" y="661511"/>
                        </a:cubicBezTo>
                        <a:cubicBezTo>
                          <a:pt x="3810" y="659416"/>
                          <a:pt x="5048" y="653701"/>
                          <a:pt x="4191" y="652367"/>
                        </a:cubicBezTo>
                        <a:cubicBezTo>
                          <a:pt x="3715" y="651605"/>
                          <a:pt x="2858" y="650653"/>
                          <a:pt x="3429" y="645128"/>
                        </a:cubicBezTo>
                        <a:cubicBezTo>
                          <a:pt x="3715" y="641795"/>
                          <a:pt x="4096" y="641795"/>
                          <a:pt x="4286" y="637222"/>
                        </a:cubicBezTo>
                        <a:cubicBezTo>
                          <a:pt x="4382" y="635794"/>
                          <a:pt x="4572" y="624840"/>
                          <a:pt x="4286" y="624554"/>
                        </a:cubicBezTo>
                        <a:cubicBezTo>
                          <a:pt x="4096" y="624269"/>
                          <a:pt x="3048" y="628079"/>
                          <a:pt x="3239" y="621887"/>
                        </a:cubicBezTo>
                        <a:cubicBezTo>
                          <a:pt x="3334" y="617315"/>
                          <a:pt x="3905" y="620554"/>
                          <a:pt x="4286" y="618935"/>
                        </a:cubicBezTo>
                        <a:cubicBezTo>
                          <a:pt x="4286" y="619030"/>
                          <a:pt x="3524" y="614458"/>
                          <a:pt x="3429" y="613886"/>
                        </a:cubicBezTo>
                        <a:cubicBezTo>
                          <a:pt x="3048" y="610648"/>
                          <a:pt x="3334" y="609981"/>
                          <a:pt x="3620" y="608457"/>
                        </a:cubicBezTo>
                        <a:cubicBezTo>
                          <a:pt x="4096" y="606171"/>
                          <a:pt x="4477" y="595598"/>
                          <a:pt x="4286" y="591693"/>
                        </a:cubicBezTo>
                        <a:cubicBezTo>
                          <a:pt x="4096" y="587121"/>
                          <a:pt x="2667" y="591884"/>
                          <a:pt x="2667" y="589788"/>
                        </a:cubicBezTo>
                        <a:cubicBezTo>
                          <a:pt x="2667" y="586645"/>
                          <a:pt x="3143" y="586359"/>
                          <a:pt x="3334" y="584645"/>
                        </a:cubicBezTo>
                        <a:cubicBezTo>
                          <a:pt x="3620" y="582359"/>
                          <a:pt x="3715" y="578834"/>
                          <a:pt x="3810" y="575786"/>
                        </a:cubicBezTo>
                        <a:cubicBezTo>
                          <a:pt x="3905" y="571500"/>
                          <a:pt x="4858" y="563118"/>
                          <a:pt x="4667" y="559880"/>
                        </a:cubicBezTo>
                        <a:cubicBezTo>
                          <a:pt x="4572" y="558260"/>
                          <a:pt x="3810" y="555307"/>
                          <a:pt x="4096" y="553784"/>
                        </a:cubicBezTo>
                        <a:cubicBezTo>
                          <a:pt x="4286" y="552450"/>
                          <a:pt x="4572" y="552450"/>
                          <a:pt x="4572" y="549497"/>
                        </a:cubicBezTo>
                        <a:cubicBezTo>
                          <a:pt x="4667" y="542449"/>
                          <a:pt x="3429" y="539496"/>
                          <a:pt x="3334" y="532829"/>
                        </a:cubicBezTo>
                        <a:cubicBezTo>
                          <a:pt x="3239" y="525875"/>
                          <a:pt x="4667" y="522827"/>
                          <a:pt x="4667" y="517588"/>
                        </a:cubicBezTo>
                        <a:cubicBezTo>
                          <a:pt x="4667" y="515684"/>
                          <a:pt x="4001" y="518541"/>
                          <a:pt x="4001" y="519208"/>
                        </a:cubicBezTo>
                        <a:cubicBezTo>
                          <a:pt x="4001" y="515017"/>
                          <a:pt x="4667" y="514350"/>
                          <a:pt x="4667" y="510730"/>
                        </a:cubicBezTo>
                        <a:cubicBezTo>
                          <a:pt x="4572" y="505968"/>
                          <a:pt x="4477" y="502444"/>
                          <a:pt x="4382" y="497491"/>
                        </a:cubicBezTo>
                        <a:cubicBezTo>
                          <a:pt x="4382" y="499967"/>
                          <a:pt x="4382" y="494062"/>
                          <a:pt x="4191" y="492252"/>
                        </a:cubicBezTo>
                        <a:cubicBezTo>
                          <a:pt x="3905" y="489871"/>
                          <a:pt x="4096" y="488156"/>
                          <a:pt x="4191" y="485680"/>
                        </a:cubicBezTo>
                        <a:cubicBezTo>
                          <a:pt x="4477" y="480822"/>
                          <a:pt x="4382" y="474345"/>
                          <a:pt x="4191" y="469582"/>
                        </a:cubicBezTo>
                        <a:cubicBezTo>
                          <a:pt x="4096" y="467773"/>
                          <a:pt x="3239" y="461581"/>
                          <a:pt x="3620" y="461391"/>
                        </a:cubicBezTo>
                        <a:cubicBezTo>
                          <a:pt x="4382" y="460915"/>
                          <a:pt x="5144" y="461105"/>
                          <a:pt x="4382" y="453866"/>
                        </a:cubicBezTo>
                        <a:cubicBezTo>
                          <a:pt x="3905" y="449389"/>
                          <a:pt x="2762" y="443960"/>
                          <a:pt x="3429" y="437579"/>
                        </a:cubicBezTo>
                        <a:cubicBezTo>
                          <a:pt x="3810" y="434150"/>
                          <a:pt x="4382" y="431482"/>
                          <a:pt x="4477" y="426911"/>
                        </a:cubicBezTo>
                        <a:cubicBezTo>
                          <a:pt x="4667" y="422529"/>
                          <a:pt x="4191" y="421957"/>
                          <a:pt x="4191" y="418624"/>
                        </a:cubicBezTo>
                        <a:cubicBezTo>
                          <a:pt x="4191" y="415766"/>
                          <a:pt x="4858" y="413195"/>
                          <a:pt x="4858" y="409670"/>
                        </a:cubicBezTo>
                        <a:cubicBezTo>
                          <a:pt x="4858" y="409004"/>
                          <a:pt x="4477" y="408051"/>
                          <a:pt x="4382" y="407384"/>
                        </a:cubicBezTo>
                        <a:cubicBezTo>
                          <a:pt x="3810" y="401764"/>
                          <a:pt x="5239" y="397764"/>
                          <a:pt x="5239" y="393668"/>
                        </a:cubicBezTo>
                        <a:cubicBezTo>
                          <a:pt x="5239" y="395859"/>
                          <a:pt x="3334" y="396716"/>
                          <a:pt x="4191" y="388620"/>
                        </a:cubicBezTo>
                        <a:cubicBezTo>
                          <a:pt x="4667" y="384143"/>
                          <a:pt x="4667" y="385572"/>
                          <a:pt x="4667" y="379190"/>
                        </a:cubicBezTo>
                        <a:cubicBezTo>
                          <a:pt x="4858" y="376238"/>
                          <a:pt x="4953" y="375952"/>
                          <a:pt x="5334" y="375952"/>
                        </a:cubicBezTo>
                        <a:cubicBezTo>
                          <a:pt x="4191" y="375856"/>
                          <a:pt x="5144" y="359473"/>
                          <a:pt x="4096" y="359378"/>
                        </a:cubicBezTo>
                        <a:cubicBezTo>
                          <a:pt x="4763" y="359473"/>
                          <a:pt x="4572" y="347758"/>
                          <a:pt x="4572" y="344519"/>
                        </a:cubicBezTo>
                        <a:cubicBezTo>
                          <a:pt x="4572" y="341757"/>
                          <a:pt x="4477" y="338900"/>
                          <a:pt x="4286" y="336328"/>
                        </a:cubicBezTo>
                        <a:cubicBezTo>
                          <a:pt x="4286" y="336423"/>
                          <a:pt x="3620" y="333565"/>
                          <a:pt x="3715" y="333185"/>
                        </a:cubicBezTo>
                        <a:cubicBezTo>
                          <a:pt x="4001" y="331661"/>
                          <a:pt x="4763" y="333089"/>
                          <a:pt x="5144" y="333089"/>
                        </a:cubicBezTo>
                        <a:cubicBezTo>
                          <a:pt x="4858" y="330613"/>
                          <a:pt x="4667" y="327279"/>
                          <a:pt x="4191" y="326612"/>
                        </a:cubicBezTo>
                        <a:cubicBezTo>
                          <a:pt x="3715" y="325850"/>
                          <a:pt x="3048" y="325184"/>
                          <a:pt x="3048" y="319754"/>
                        </a:cubicBezTo>
                        <a:cubicBezTo>
                          <a:pt x="3334" y="319754"/>
                          <a:pt x="4286" y="321659"/>
                          <a:pt x="4477" y="320135"/>
                        </a:cubicBezTo>
                        <a:cubicBezTo>
                          <a:pt x="4763" y="317563"/>
                          <a:pt x="4096" y="314135"/>
                          <a:pt x="3905" y="313277"/>
                        </a:cubicBezTo>
                        <a:cubicBezTo>
                          <a:pt x="3905" y="310705"/>
                          <a:pt x="3905" y="308134"/>
                          <a:pt x="4096" y="305848"/>
                        </a:cubicBezTo>
                        <a:cubicBezTo>
                          <a:pt x="4191" y="304324"/>
                          <a:pt x="4667" y="302038"/>
                          <a:pt x="4667" y="300133"/>
                        </a:cubicBezTo>
                        <a:cubicBezTo>
                          <a:pt x="4667" y="296704"/>
                          <a:pt x="3715" y="296323"/>
                          <a:pt x="3810" y="293942"/>
                        </a:cubicBezTo>
                        <a:cubicBezTo>
                          <a:pt x="3810" y="293465"/>
                          <a:pt x="4191" y="291655"/>
                          <a:pt x="4286" y="290608"/>
                        </a:cubicBezTo>
                        <a:cubicBezTo>
                          <a:pt x="4382" y="288988"/>
                          <a:pt x="4382" y="287084"/>
                          <a:pt x="4477" y="285274"/>
                        </a:cubicBezTo>
                        <a:cubicBezTo>
                          <a:pt x="4477" y="280511"/>
                          <a:pt x="4286" y="277082"/>
                          <a:pt x="4191" y="272415"/>
                        </a:cubicBezTo>
                        <a:cubicBezTo>
                          <a:pt x="4191" y="268510"/>
                          <a:pt x="4667" y="267271"/>
                          <a:pt x="4477" y="263938"/>
                        </a:cubicBezTo>
                        <a:cubicBezTo>
                          <a:pt x="4382" y="261652"/>
                          <a:pt x="4191" y="260604"/>
                          <a:pt x="3905" y="260604"/>
                        </a:cubicBezTo>
                        <a:cubicBezTo>
                          <a:pt x="4667" y="260699"/>
                          <a:pt x="4953" y="260890"/>
                          <a:pt x="5048" y="254127"/>
                        </a:cubicBezTo>
                        <a:cubicBezTo>
                          <a:pt x="5048" y="254222"/>
                          <a:pt x="4572" y="254032"/>
                          <a:pt x="4667" y="254127"/>
                        </a:cubicBezTo>
                        <a:cubicBezTo>
                          <a:pt x="4667" y="250127"/>
                          <a:pt x="4953" y="235839"/>
                          <a:pt x="4572" y="233267"/>
                        </a:cubicBezTo>
                        <a:cubicBezTo>
                          <a:pt x="4572" y="232981"/>
                          <a:pt x="3620" y="236125"/>
                          <a:pt x="3715" y="232886"/>
                        </a:cubicBezTo>
                        <a:cubicBezTo>
                          <a:pt x="3810" y="230029"/>
                          <a:pt x="4286" y="226600"/>
                          <a:pt x="4477" y="223552"/>
                        </a:cubicBezTo>
                        <a:cubicBezTo>
                          <a:pt x="4858" y="216027"/>
                          <a:pt x="5048" y="206978"/>
                          <a:pt x="4953" y="198882"/>
                        </a:cubicBezTo>
                        <a:cubicBezTo>
                          <a:pt x="4858" y="194501"/>
                          <a:pt x="4477" y="191929"/>
                          <a:pt x="4477" y="187452"/>
                        </a:cubicBezTo>
                        <a:cubicBezTo>
                          <a:pt x="4477" y="180404"/>
                          <a:pt x="4191" y="180975"/>
                          <a:pt x="3524" y="178213"/>
                        </a:cubicBezTo>
                        <a:cubicBezTo>
                          <a:pt x="3715" y="179165"/>
                          <a:pt x="5239" y="168878"/>
                          <a:pt x="4477" y="167164"/>
                        </a:cubicBezTo>
                        <a:cubicBezTo>
                          <a:pt x="4001" y="166116"/>
                          <a:pt x="3239" y="177546"/>
                          <a:pt x="2667" y="176213"/>
                        </a:cubicBezTo>
                        <a:cubicBezTo>
                          <a:pt x="2667" y="176117"/>
                          <a:pt x="3524" y="167354"/>
                          <a:pt x="3524" y="166688"/>
                        </a:cubicBezTo>
                        <a:cubicBezTo>
                          <a:pt x="3905" y="163354"/>
                          <a:pt x="4572" y="158591"/>
                          <a:pt x="5144" y="158687"/>
                        </a:cubicBezTo>
                        <a:cubicBezTo>
                          <a:pt x="4096" y="158591"/>
                          <a:pt x="4572" y="149828"/>
                          <a:pt x="4096" y="145447"/>
                        </a:cubicBezTo>
                        <a:cubicBezTo>
                          <a:pt x="4096" y="139446"/>
                          <a:pt x="4191" y="139541"/>
                          <a:pt x="4858" y="140303"/>
                        </a:cubicBezTo>
                        <a:cubicBezTo>
                          <a:pt x="5429" y="140970"/>
                          <a:pt x="5144" y="135731"/>
                          <a:pt x="5525" y="135731"/>
                        </a:cubicBezTo>
                        <a:lnTo>
                          <a:pt x="3715" y="135541"/>
                        </a:lnTo>
                        <a:cubicBezTo>
                          <a:pt x="3715" y="129921"/>
                          <a:pt x="5144" y="128111"/>
                          <a:pt x="5144" y="127540"/>
                        </a:cubicBezTo>
                        <a:cubicBezTo>
                          <a:pt x="4858" y="124016"/>
                          <a:pt x="3905" y="118396"/>
                          <a:pt x="4477" y="113824"/>
                        </a:cubicBezTo>
                        <a:cubicBezTo>
                          <a:pt x="4858" y="110395"/>
                          <a:pt x="5715" y="96107"/>
                          <a:pt x="4763" y="93059"/>
                        </a:cubicBezTo>
                        <a:cubicBezTo>
                          <a:pt x="4382" y="91726"/>
                          <a:pt x="4858" y="83153"/>
                          <a:pt x="4382" y="80200"/>
                        </a:cubicBezTo>
                        <a:cubicBezTo>
                          <a:pt x="3620" y="74676"/>
                          <a:pt x="4953" y="74200"/>
                          <a:pt x="5144" y="70771"/>
                        </a:cubicBezTo>
                        <a:cubicBezTo>
                          <a:pt x="5239" y="66770"/>
                          <a:pt x="4667" y="64770"/>
                          <a:pt x="4667" y="60865"/>
                        </a:cubicBezTo>
                        <a:cubicBezTo>
                          <a:pt x="4763" y="56102"/>
                          <a:pt x="4953" y="57436"/>
                          <a:pt x="5334" y="58103"/>
                        </a:cubicBezTo>
                        <a:cubicBezTo>
                          <a:pt x="5810" y="58865"/>
                          <a:pt x="5334" y="51911"/>
                          <a:pt x="5239" y="51530"/>
                        </a:cubicBezTo>
                        <a:cubicBezTo>
                          <a:pt x="4953" y="48958"/>
                          <a:pt x="5144" y="48101"/>
                          <a:pt x="5239" y="46387"/>
                        </a:cubicBezTo>
                        <a:cubicBezTo>
                          <a:pt x="5429" y="41053"/>
                          <a:pt x="3048" y="46387"/>
                          <a:pt x="4477" y="39719"/>
                        </a:cubicBezTo>
                        <a:cubicBezTo>
                          <a:pt x="5239" y="36195"/>
                          <a:pt x="5239" y="29337"/>
                          <a:pt x="4667" y="25051"/>
                        </a:cubicBezTo>
                        <a:cubicBezTo>
                          <a:pt x="4001" y="20288"/>
                          <a:pt x="3810" y="16954"/>
                          <a:pt x="4953" y="13716"/>
                        </a:cubicBezTo>
                        <a:cubicBezTo>
                          <a:pt x="5429" y="12192"/>
                          <a:pt x="4763" y="4382"/>
                          <a:pt x="4763" y="0"/>
                        </a:cubicBezTo>
                        <a:lnTo>
                          <a:pt x="0" y="381"/>
                        </a:lnTo>
                        <a:cubicBezTo>
                          <a:pt x="191" y="1524"/>
                          <a:pt x="286" y="2381"/>
                          <a:pt x="191" y="2953"/>
                        </a:cubicBezTo>
                        <a:cubicBezTo>
                          <a:pt x="381" y="762"/>
                          <a:pt x="4477" y="17717"/>
                          <a:pt x="2286" y="12668"/>
                        </a:cubicBezTo>
                        <a:cubicBezTo>
                          <a:pt x="1048" y="12763"/>
                          <a:pt x="3143" y="19907"/>
                          <a:pt x="4096" y="24860"/>
                        </a:cubicBezTo>
                        <a:cubicBezTo>
                          <a:pt x="4572" y="27813"/>
                          <a:pt x="5334" y="31813"/>
                          <a:pt x="5525" y="34480"/>
                        </a:cubicBezTo>
                        <a:cubicBezTo>
                          <a:pt x="5620" y="36100"/>
                          <a:pt x="5334" y="35242"/>
                          <a:pt x="5715" y="37529"/>
                        </a:cubicBezTo>
                        <a:cubicBezTo>
                          <a:pt x="6191" y="40958"/>
                          <a:pt x="8192" y="51721"/>
                          <a:pt x="8763" y="51625"/>
                        </a:cubicBezTo>
                        <a:cubicBezTo>
                          <a:pt x="8287" y="51625"/>
                          <a:pt x="7715" y="50959"/>
                          <a:pt x="8477" y="55817"/>
                        </a:cubicBezTo>
                        <a:cubicBezTo>
                          <a:pt x="8954" y="58674"/>
                          <a:pt x="10478" y="63437"/>
                          <a:pt x="10192" y="64770"/>
                        </a:cubicBezTo>
                        <a:cubicBezTo>
                          <a:pt x="10192" y="64675"/>
                          <a:pt x="10858" y="67913"/>
                          <a:pt x="11049" y="68008"/>
                        </a:cubicBezTo>
                        <a:cubicBezTo>
                          <a:pt x="11335" y="68199"/>
                          <a:pt x="11525" y="70771"/>
                          <a:pt x="11716" y="71723"/>
                        </a:cubicBezTo>
                        <a:cubicBezTo>
                          <a:pt x="12287" y="76962"/>
                          <a:pt x="13049" y="84201"/>
                          <a:pt x="14288" y="84201"/>
                        </a:cubicBezTo>
                        <a:cubicBezTo>
                          <a:pt x="14002" y="84201"/>
                          <a:pt x="13049" y="84296"/>
                          <a:pt x="14192" y="88011"/>
                        </a:cubicBezTo>
                        <a:cubicBezTo>
                          <a:pt x="15145" y="91250"/>
                          <a:pt x="15145" y="90392"/>
                          <a:pt x="15907" y="95250"/>
                        </a:cubicBezTo>
                        <a:cubicBezTo>
                          <a:pt x="15430" y="92297"/>
                          <a:pt x="14669" y="93059"/>
                          <a:pt x="15240" y="97060"/>
                        </a:cubicBezTo>
                        <a:cubicBezTo>
                          <a:pt x="15716" y="100203"/>
                          <a:pt x="16383" y="103537"/>
                          <a:pt x="17050" y="106490"/>
                        </a:cubicBezTo>
                        <a:cubicBezTo>
                          <a:pt x="18479" y="112967"/>
                          <a:pt x="18669" y="113157"/>
                          <a:pt x="19431" y="113443"/>
                        </a:cubicBezTo>
                        <a:cubicBezTo>
                          <a:pt x="20479" y="119348"/>
                          <a:pt x="20098" y="118015"/>
                          <a:pt x="19907" y="120110"/>
                        </a:cubicBezTo>
                        <a:cubicBezTo>
                          <a:pt x="19907" y="120110"/>
                          <a:pt x="21241" y="123158"/>
                          <a:pt x="21431" y="123158"/>
                        </a:cubicBezTo>
                        <a:cubicBezTo>
                          <a:pt x="20669" y="123158"/>
                          <a:pt x="20479" y="124682"/>
                          <a:pt x="20098" y="126492"/>
                        </a:cubicBezTo>
                        <a:cubicBezTo>
                          <a:pt x="21050" y="129445"/>
                          <a:pt x="21812" y="132112"/>
                          <a:pt x="22670" y="134493"/>
                        </a:cubicBezTo>
                        <a:cubicBezTo>
                          <a:pt x="24194" y="138589"/>
                          <a:pt x="24955" y="144971"/>
                          <a:pt x="25813" y="150686"/>
                        </a:cubicBezTo>
                        <a:cubicBezTo>
                          <a:pt x="26289" y="153638"/>
                          <a:pt x="27813" y="164592"/>
                          <a:pt x="28670" y="165163"/>
                        </a:cubicBezTo>
                        <a:cubicBezTo>
                          <a:pt x="29337" y="165640"/>
                          <a:pt x="29813" y="165163"/>
                          <a:pt x="30385" y="165163"/>
                        </a:cubicBezTo>
                        <a:cubicBezTo>
                          <a:pt x="31242" y="169831"/>
                          <a:pt x="29909" y="168497"/>
                          <a:pt x="29528" y="168497"/>
                        </a:cubicBezTo>
                        <a:cubicBezTo>
                          <a:pt x="30004" y="168497"/>
                          <a:pt x="30385" y="174974"/>
                          <a:pt x="30004" y="174974"/>
                        </a:cubicBezTo>
                        <a:cubicBezTo>
                          <a:pt x="29718" y="174974"/>
                          <a:pt x="29146" y="174784"/>
                          <a:pt x="29718" y="178308"/>
                        </a:cubicBezTo>
                        <a:lnTo>
                          <a:pt x="31528" y="178213"/>
                        </a:lnTo>
                        <a:cubicBezTo>
                          <a:pt x="30480" y="178308"/>
                          <a:pt x="33814" y="196025"/>
                          <a:pt x="34766" y="200978"/>
                        </a:cubicBezTo>
                        <a:cubicBezTo>
                          <a:pt x="34100" y="197548"/>
                          <a:pt x="34671" y="197739"/>
                          <a:pt x="34957" y="197644"/>
                        </a:cubicBezTo>
                        <a:cubicBezTo>
                          <a:pt x="36100" y="204216"/>
                          <a:pt x="35052" y="207359"/>
                          <a:pt x="37147" y="213836"/>
                        </a:cubicBezTo>
                        <a:cubicBezTo>
                          <a:pt x="37433" y="214408"/>
                          <a:pt x="39338" y="219932"/>
                          <a:pt x="38957" y="221075"/>
                        </a:cubicBezTo>
                        <a:cubicBezTo>
                          <a:pt x="38767" y="221552"/>
                          <a:pt x="36957" y="216503"/>
                          <a:pt x="37910" y="221266"/>
                        </a:cubicBezTo>
                        <a:cubicBezTo>
                          <a:pt x="38957" y="226409"/>
                          <a:pt x="39814" y="227933"/>
                          <a:pt x="40862" y="234220"/>
                        </a:cubicBezTo>
                        <a:cubicBezTo>
                          <a:pt x="41624" y="238982"/>
                          <a:pt x="42101" y="242888"/>
                          <a:pt x="43148" y="248031"/>
                        </a:cubicBezTo>
                        <a:cubicBezTo>
                          <a:pt x="44291" y="253841"/>
                          <a:pt x="46101" y="257746"/>
                          <a:pt x="44672" y="250603"/>
                        </a:cubicBezTo>
                        <a:cubicBezTo>
                          <a:pt x="45339" y="253937"/>
                          <a:pt x="46006" y="257461"/>
                          <a:pt x="46577" y="260699"/>
                        </a:cubicBezTo>
                        <a:cubicBezTo>
                          <a:pt x="47054" y="263843"/>
                          <a:pt x="47054" y="265271"/>
                          <a:pt x="47339" y="267843"/>
                        </a:cubicBezTo>
                        <a:cubicBezTo>
                          <a:pt x="47530" y="269462"/>
                          <a:pt x="48101" y="271463"/>
                          <a:pt x="48482" y="272891"/>
                        </a:cubicBezTo>
                        <a:cubicBezTo>
                          <a:pt x="49435" y="276511"/>
                          <a:pt x="49530" y="275272"/>
                          <a:pt x="49911" y="275177"/>
                        </a:cubicBezTo>
                        <a:cubicBezTo>
                          <a:pt x="49054" y="272701"/>
                          <a:pt x="48959" y="270986"/>
                          <a:pt x="49721" y="273082"/>
                        </a:cubicBezTo>
                        <a:cubicBezTo>
                          <a:pt x="50292" y="274701"/>
                          <a:pt x="51149" y="277844"/>
                          <a:pt x="51626" y="280511"/>
                        </a:cubicBezTo>
                        <a:cubicBezTo>
                          <a:pt x="52388" y="285560"/>
                          <a:pt x="49530" y="276701"/>
                          <a:pt x="50768" y="282893"/>
                        </a:cubicBezTo>
                        <a:cubicBezTo>
                          <a:pt x="51340" y="285560"/>
                          <a:pt x="54578" y="299561"/>
                          <a:pt x="54293" y="295751"/>
                        </a:cubicBezTo>
                        <a:cubicBezTo>
                          <a:pt x="54102" y="292703"/>
                          <a:pt x="53816" y="290894"/>
                          <a:pt x="55054" y="294513"/>
                        </a:cubicBezTo>
                        <a:cubicBezTo>
                          <a:pt x="55817" y="296704"/>
                          <a:pt x="56769" y="300323"/>
                          <a:pt x="56960" y="302990"/>
                        </a:cubicBezTo>
                        <a:cubicBezTo>
                          <a:pt x="57245" y="306896"/>
                          <a:pt x="54483" y="301466"/>
                          <a:pt x="54674" y="302895"/>
                        </a:cubicBezTo>
                        <a:cubicBezTo>
                          <a:pt x="55054" y="305657"/>
                          <a:pt x="56007" y="309753"/>
                          <a:pt x="56769" y="312039"/>
                        </a:cubicBezTo>
                        <a:cubicBezTo>
                          <a:pt x="57721" y="315182"/>
                          <a:pt x="57626" y="312611"/>
                          <a:pt x="58388" y="315278"/>
                        </a:cubicBezTo>
                        <a:cubicBezTo>
                          <a:pt x="60008" y="320421"/>
                          <a:pt x="57912" y="319373"/>
                          <a:pt x="59246" y="324040"/>
                        </a:cubicBezTo>
                        <a:cubicBezTo>
                          <a:pt x="60484" y="328517"/>
                          <a:pt x="61436" y="329946"/>
                          <a:pt x="62103" y="329946"/>
                        </a:cubicBezTo>
                        <a:cubicBezTo>
                          <a:pt x="61627" y="329946"/>
                          <a:pt x="60865" y="329089"/>
                          <a:pt x="60960" y="331184"/>
                        </a:cubicBezTo>
                        <a:cubicBezTo>
                          <a:pt x="60960" y="333470"/>
                          <a:pt x="61627" y="339662"/>
                          <a:pt x="62770" y="343853"/>
                        </a:cubicBezTo>
                        <a:cubicBezTo>
                          <a:pt x="63151" y="345281"/>
                          <a:pt x="62770" y="340805"/>
                          <a:pt x="63627" y="343853"/>
                        </a:cubicBezTo>
                        <a:cubicBezTo>
                          <a:pt x="64294" y="346329"/>
                          <a:pt x="65056" y="349948"/>
                          <a:pt x="65532" y="352711"/>
                        </a:cubicBezTo>
                        <a:cubicBezTo>
                          <a:pt x="66104" y="355759"/>
                          <a:pt x="66104" y="358330"/>
                          <a:pt x="66770" y="360997"/>
                        </a:cubicBezTo>
                        <a:cubicBezTo>
                          <a:pt x="67723" y="365284"/>
                          <a:pt x="68580" y="365093"/>
                          <a:pt x="69247" y="369570"/>
                        </a:cubicBezTo>
                        <a:cubicBezTo>
                          <a:pt x="69533" y="371856"/>
                          <a:pt x="68675" y="372428"/>
                          <a:pt x="69818" y="375761"/>
                        </a:cubicBezTo>
                        <a:cubicBezTo>
                          <a:pt x="70961" y="379190"/>
                          <a:pt x="71819" y="378619"/>
                          <a:pt x="73152" y="384715"/>
                        </a:cubicBezTo>
                        <a:lnTo>
                          <a:pt x="72676" y="384810"/>
                        </a:lnTo>
                        <a:cubicBezTo>
                          <a:pt x="72580" y="385572"/>
                          <a:pt x="72390" y="385191"/>
                          <a:pt x="72009" y="383572"/>
                        </a:cubicBezTo>
                        <a:cubicBezTo>
                          <a:pt x="71723" y="383000"/>
                          <a:pt x="74486" y="393573"/>
                          <a:pt x="74867" y="394811"/>
                        </a:cubicBezTo>
                        <a:cubicBezTo>
                          <a:pt x="75629" y="398240"/>
                          <a:pt x="75629" y="399955"/>
                          <a:pt x="76391" y="403003"/>
                        </a:cubicBezTo>
                        <a:cubicBezTo>
                          <a:pt x="77343" y="406432"/>
                          <a:pt x="77534" y="406622"/>
                          <a:pt x="78486" y="410623"/>
                        </a:cubicBezTo>
                        <a:cubicBezTo>
                          <a:pt x="79438" y="414814"/>
                          <a:pt x="79629" y="415957"/>
                          <a:pt x="80201" y="419481"/>
                        </a:cubicBezTo>
                        <a:cubicBezTo>
                          <a:pt x="81058" y="424720"/>
                          <a:pt x="82391" y="426720"/>
                          <a:pt x="83439" y="431482"/>
                        </a:cubicBezTo>
                        <a:cubicBezTo>
                          <a:pt x="84582" y="436436"/>
                          <a:pt x="84011" y="438245"/>
                          <a:pt x="85058" y="442817"/>
                        </a:cubicBezTo>
                        <a:cubicBezTo>
                          <a:pt x="85916" y="446627"/>
                          <a:pt x="87059" y="448532"/>
                          <a:pt x="88011" y="451771"/>
                        </a:cubicBezTo>
                        <a:cubicBezTo>
                          <a:pt x="89440" y="456724"/>
                          <a:pt x="87725" y="455676"/>
                          <a:pt x="87344" y="455676"/>
                        </a:cubicBezTo>
                        <a:cubicBezTo>
                          <a:pt x="88392" y="458534"/>
                          <a:pt x="89345" y="461296"/>
                          <a:pt x="90297" y="463296"/>
                        </a:cubicBezTo>
                        <a:cubicBezTo>
                          <a:pt x="92488" y="467963"/>
                          <a:pt x="91535" y="468344"/>
                          <a:pt x="90869" y="468439"/>
                        </a:cubicBezTo>
                        <a:cubicBezTo>
                          <a:pt x="91916" y="468344"/>
                          <a:pt x="94107" y="481203"/>
                          <a:pt x="94869" y="481108"/>
                        </a:cubicBezTo>
                        <a:cubicBezTo>
                          <a:pt x="95155" y="483870"/>
                          <a:pt x="95345" y="486632"/>
                          <a:pt x="96298" y="490823"/>
                        </a:cubicBezTo>
                        <a:cubicBezTo>
                          <a:pt x="96869" y="490728"/>
                          <a:pt x="97250" y="492919"/>
                          <a:pt x="98012" y="496348"/>
                        </a:cubicBezTo>
                        <a:cubicBezTo>
                          <a:pt x="99155" y="501015"/>
                          <a:pt x="100489" y="503682"/>
                          <a:pt x="101537" y="507873"/>
                        </a:cubicBezTo>
                        <a:cubicBezTo>
                          <a:pt x="101822" y="508921"/>
                          <a:pt x="101918" y="517684"/>
                          <a:pt x="103346" y="520160"/>
                        </a:cubicBezTo>
                        <a:cubicBezTo>
                          <a:pt x="103822" y="521113"/>
                          <a:pt x="104204" y="515398"/>
                          <a:pt x="104966" y="521303"/>
                        </a:cubicBezTo>
                        <a:cubicBezTo>
                          <a:pt x="105537" y="525018"/>
                          <a:pt x="105251" y="525304"/>
                          <a:pt x="106680" y="529114"/>
                        </a:cubicBezTo>
                        <a:cubicBezTo>
                          <a:pt x="106680" y="529019"/>
                          <a:pt x="108013" y="531590"/>
                          <a:pt x="108013" y="531971"/>
                        </a:cubicBezTo>
                        <a:cubicBezTo>
                          <a:pt x="108109" y="534067"/>
                          <a:pt x="105823" y="528542"/>
                          <a:pt x="106013" y="530447"/>
                        </a:cubicBezTo>
                        <a:cubicBezTo>
                          <a:pt x="106109" y="531019"/>
                          <a:pt x="107156" y="533686"/>
                          <a:pt x="107252" y="533876"/>
                        </a:cubicBezTo>
                        <a:cubicBezTo>
                          <a:pt x="108109" y="536067"/>
                          <a:pt x="108299" y="537115"/>
                          <a:pt x="108966" y="540068"/>
                        </a:cubicBezTo>
                        <a:cubicBezTo>
                          <a:pt x="108395" y="537686"/>
                          <a:pt x="108299" y="538829"/>
                          <a:pt x="108109" y="538829"/>
                        </a:cubicBezTo>
                        <a:cubicBezTo>
                          <a:pt x="108490" y="538734"/>
                          <a:pt x="109252" y="543020"/>
                          <a:pt x="109823" y="545211"/>
                        </a:cubicBezTo>
                        <a:cubicBezTo>
                          <a:pt x="109919" y="545211"/>
                          <a:pt x="110109" y="545021"/>
                          <a:pt x="110395" y="545973"/>
                        </a:cubicBezTo>
                        <a:cubicBezTo>
                          <a:pt x="111443" y="549307"/>
                          <a:pt x="112776" y="554546"/>
                          <a:pt x="112300" y="554831"/>
                        </a:cubicBezTo>
                        <a:cubicBezTo>
                          <a:pt x="111728" y="555307"/>
                          <a:pt x="113919" y="564452"/>
                          <a:pt x="114586" y="564356"/>
                        </a:cubicBezTo>
                        <a:cubicBezTo>
                          <a:pt x="115348" y="567023"/>
                          <a:pt x="116681" y="573977"/>
                          <a:pt x="117348" y="573881"/>
                        </a:cubicBezTo>
                        <a:cubicBezTo>
                          <a:pt x="118586" y="580930"/>
                          <a:pt x="121349" y="597218"/>
                          <a:pt x="124206" y="602647"/>
                        </a:cubicBezTo>
                        <a:cubicBezTo>
                          <a:pt x="121349" y="602266"/>
                          <a:pt x="127826" y="612838"/>
                          <a:pt x="128206" y="616268"/>
                        </a:cubicBezTo>
                        <a:cubicBezTo>
                          <a:pt x="128588" y="619220"/>
                          <a:pt x="128016" y="620935"/>
                          <a:pt x="130016" y="626459"/>
                        </a:cubicBezTo>
                        <a:cubicBezTo>
                          <a:pt x="130588" y="627888"/>
                          <a:pt x="133826" y="634460"/>
                          <a:pt x="133826" y="634079"/>
                        </a:cubicBezTo>
                        <a:cubicBezTo>
                          <a:pt x="134017" y="636746"/>
                          <a:pt x="132302" y="633031"/>
                          <a:pt x="134684" y="641318"/>
                        </a:cubicBezTo>
                        <a:cubicBezTo>
                          <a:pt x="136017" y="646081"/>
                          <a:pt x="135636" y="641699"/>
                          <a:pt x="137065" y="647033"/>
                        </a:cubicBezTo>
                        <a:cubicBezTo>
                          <a:pt x="136684" y="647129"/>
                          <a:pt x="135350" y="645890"/>
                          <a:pt x="135827" y="648653"/>
                        </a:cubicBezTo>
                        <a:cubicBezTo>
                          <a:pt x="136208" y="650843"/>
                          <a:pt x="137922" y="656844"/>
                          <a:pt x="138398" y="656844"/>
                        </a:cubicBezTo>
                        <a:cubicBezTo>
                          <a:pt x="138779" y="656749"/>
                          <a:pt x="141542" y="667036"/>
                          <a:pt x="142018" y="668655"/>
                        </a:cubicBezTo>
                        <a:cubicBezTo>
                          <a:pt x="142875" y="671703"/>
                          <a:pt x="145352" y="680561"/>
                          <a:pt x="145256" y="682085"/>
                        </a:cubicBezTo>
                        <a:cubicBezTo>
                          <a:pt x="145066" y="684181"/>
                          <a:pt x="145733" y="688086"/>
                          <a:pt x="147828" y="693896"/>
                        </a:cubicBezTo>
                        <a:cubicBezTo>
                          <a:pt x="148780" y="696659"/>
                          <a:pt x="149352" y="696659"/>
                          <a:pt x="150495" y="700469"/>
                        </a:cubicBezTo>
                        <a:cubicBezTo>
                          <a:pt x="151543" y="703897"/>
                          <a:pt x="152400" y="707612"/>
                          <a:pt x="153162" y="710851"/>
                        </a:cubicBezTo>
                        <a:cubicBezTo>
                          <a:pt x="153353" y="711613"/>
                          <a:pt x="156781" y="725614"/>
                          <a:pt x="156781" y="724567"/>
                        </a:cubicBezTo>
                        <a:cubicBezTo>
                          <a:pt x="156781" y="720757"/>
                          <a:pt x="159734" y="733901"/>
                          <a:pt x="160877" y="738283"/>
                        </a:cubicBezTo>
                        <a:cubicBezTo>
                          <a:pt x="161830" y="741712"/>
                          <a:pt x="162878" y="745236"/>
                          <a:pt x="163830" y="748665"/>
                        </a:cubicBezTo>
                        <a:cubicBezTo>
                          <a:pt x="164973" y="752189"/>
                          <a:pt x="164687" y="751332"/>
                          <a:pt x="164783" y="750665"/>
                        </a:cubicBezTo>
                        <a:cubicBezTo>
                          <a:pt x="164783" y="749903"/>
                          <a:pt x="166402" y="756380"/>
                          <a:pt x="166592" y="756952"/>
                        </a:cubicBezTo>
                        <a:lnTo>
                          <a:pt x="168688" y="763810"/>
                        </a:lnTo>
                        <a:cubicBezTo>
                          <a:pt x="169450" y="766191"/>
                          <a:pt x="172307" y="773716"/>
                          <a:pt x="171831" y="774097"/>
                        </a:cubicBezTo>
                        <a:cubicBezTo>
                          <a:pt x="171260" y="774478"/>
                          <a:pt x="173069" y="780860"/>
                          <a:pt x="174403" y="784860"/>
                        </a:cubicBezTo>
                        <a:cubicBezTo>
                          <a:pt x="175831" y="788956"/>
                          <a:pt x="175070" y="784479"/>
                          <a:pt x="176689" y="789813"/>
                        </a:cubicBezTo>
                        <a:cubicBezTo>
                          <a:pt x="176213" y="789813"/>
                          <a:pt x="175546" y="788956"/>
                          <a:pt x="176784" y="793147"/>
                        </a:cubicBezTo>
                        <a:cubicBezTo>
                          <a:pt x="178118" y="799719"/>
                          <a:pt x="176498" y="787813"/>
                          <a:pt x="175546" y="783907"/>
                        </a:cubicBezTo>
                        <a:close/>
                        <a:moveTo>
                          <a:pt x="243269" y="999839"/>
                        </a:moveTo>
                        <a:cubicBezTo>
                          <a:pt x="242411" y="995744"/>
                          <a:pt x="241554" y="993553"/>
                          <a:pt x="240697" y="993743"/>
                        </a:cubicBezTo>
                        <a:lnTo>
                          <a:pt x="241745" y="996887"/>
                        </a:lnTo>
                        <a:lnTo>
                          <a:pt x="243269" y="999839"/>
                        </a:lnTo>
                        <a:close/>
                        <a:moveTo>
                          <a:pt x="269843" y="1064514"/>
                        </a:moveTo>
                        <a:cubicBezTo>
                          <a:pt x="268319" y="1060132"/>
                          <a:pt x="266510" y="1055370"/>
                          <a:pt x="264795" y="1050989"/>
                        </a:cubicBezTo>
                        <a:cubicBezTo>
                          <a:pt x="262890" y="1046036"/>
                          <a:pt x="262223" y="1044512"/>
                          <a:pt x="260795" y="1042130"/>
                        </a:cubicBezTo>
                        <a:cubicBezTo>
                          <a:pt x="259175" y="1039463"/>
                          <a:pt x="257746" y="1033272"/>
                          <a:pt x="256699" y="1033558"/>
                        </a:cubicBezTo>
                        <a:cubicBezTo>
                          <a:pt x="257651" y="1033367"/>
                          <a:pt x="253175" y="1020889"/>
                          <a:pt x="251460" y="1015746"/>
                        </a:cubicBezTo>
                        <a:cubicBezTo>
                          <a:pt x="250793" y="1013841"/>
                          <a:pt x="249460" y="1010031"/>
                          <a:pt x="249174" y="1008412"/>
                        </a:cubicBezTo>
                        <a:cubicBezTo>
                          <a:pt x="249555" y="1008317"/>
                          <a:pt x="248888" y="1005173"/>
                          <a:pt x="247841" y="1002030"/>
                        </a:cubicBezTo>
                        <a:lnTo>
                          <a:pt x="246983" y="1002221"/>
                        </a:lnTo>
                        <a:cubicBezTo>
                          <a:pt x="245364" y="997363"/>
                          <a:pt x="245745" y="996696"/>
                          <a:pt x="243935" y="991838"/>
                        </a:cubicBezTo>
                        <a:cubicBezTo>
                          <a:pt x="242411" y="987933"/>
                          <a:pt x="240506" y="983361"/>
                          <a:pt x="239268" y="981265"/>
                        </a:cubicBezTo>
                        <a:cubicBezTo>
                          <a:pt x="238696" y="980313"/>
                          <a:pt x="238887" y="981361"/>
                          <a:pt x="238220" y="979265"/>
                        </a:cubicBezTo>
                        <a:cubicBezTo>
                          <a:pt x="237458" y="976979"/>
                          <a:pt x="236696" y="974693"/>
                          <a:pt x="236220" y="972693"/>
                        </a:cubicBezTo>
                        <a:cubicBezTo>
                          <a:pt x="235172" y="968788"/>
                          <a:pt x="234029" y="964025"/>
                          <a:pt x="232315" y="960120"/>
                        </a:cubicBezTo>
                        <a:cubicBezTo>
                          <a:pt x="230600" y="956310"/>
                          <a:pt x="228219" y="950119"/>
                          <a:pt x="226695" y="945261"/>
                        </a:cubicBezTo>
                        <a:cubicBezTo>
                          <a:pt x="226028" y="943070"/>
                          <a:pt x="226314" y="940784"/>
                          <a:pt x="225266" y="938403"/>
                        </a:cubicBezTo>
                        <a:cubicBezTo>
                          <a:pt x="222980" y="933069"/>
                          <a:pt x="225266" y="942785"/>
                          <a:pt x="222409" y="934022"/>
                        </a:cubicBezTo>
                        <a:cubicBezTo>
                          <a:pt x="219932" y="926306"/>
                          <a:pt x="224980" y="936403"/>
                          <a:pt x="222028" y="927449"/>
                        </a:cubicBezTo>
                        <a:cubicBezTo>
                          <a:pt x="220409" y="922496"/>
                          <a:pt x="220980" y="926402"/>
                          <a:pt x="219837" y="923354"/>
                        </a:cubicBezTo>
                        <a:cubicBezTo>
                          <a:pt x="217932" y="918401"/>
                          <a:pt x="215837" y="911162"/>
                          <a:pt x="214313" y="906113"/>
                        </a:cubicBezTo>
                        <a:cubicBezTo>
                          <a:pt x="210884" y="894683"/>
                          <a:pt x="206788" y="880491"/>
                          <a:pt x="202978" y="868871"/>
                        </a:cubicBezTo>
                        <a:cubicBezTo>
                          <a:pt x="201739" y="865251"/>
                          <a:pt x="201263" y="864775"/>
                          <a:pt x="200120" y="862203"/>
                        </a:cubicBezTo>
                        <a:cubicBezTo>
                          <a:pt x="197644" y="856297"/>
                          <a:pt x="199644" y="859917"/>
                          <a:pt x="199358" y="858203"/>
                        </a:cubicBezTo>
                        <a:cubicBezTo>
                          <a:pt x="198977" y="855821"/>
                          <a:pt x="196120" y="848011"/>
                          <a:pt x="195263" y="846106"/>
                        </a:cubicBezTo>
                        <a:cubicBezTo>
                          <a:pt x="193262" y="842772"/>
                          <a:pt x="193643" y="842486"/>
                          <a:pt x="193453" y="839724"/>
                        </a:cubicBezTo>
                        <a:cubicBezTo>
                          <a:pt x="193453" y="839343"/>
                          <a:pt x="190405" y="835057"/>
                          <a:pt x="190786" y="836390"/>
                        </a:cubicBezTo>
                        <a:cubicBezTo>
                          <a:pt x="190119" y="834009"/>
                          <a:pt x="190881" y="833628"/>
                          <a:pt x="190881" y="832961"/>
                        </a:cubicBezTo>
                        <a:cubicBezTo>
                          <a:pt x="190786" y="831247"/>
                          <a:pt x="188881" y="826294"/>
                          <a:pt x="188119" y="824103"/>
                        </a:cubicBezTo>
                        <a:cubicBezTo>
                          <a:pt x="187262" y="821627"/>
                          <a:pt x="182499" y="808292"/>
                          <a:pt x="184309" y="810863"/>
                        </a:cubicBezTo>
                        <a:cubicBezTo>
                          <a:pt x="186404" y="814006"/>
                          <a:pt x="181261" y="801148"/>
                          <a:pt x="180404" y="798386"/>
                        </a:cubicBezTo>
                        <a:cubicBezTo>
                          <a:pt x="178118" y="791242"/>
                          <a:pt x="180785" y="792289"/>
                          <a:pt x="178118" y="786098"/>
                        </a:cubicBezTo>
                        <a:cubicBezTo>
                          <a:pt x="177260" y="786289"/>
                          <a:pt x="178879" y="796385"/>
                          <a:pt x="179642" y="800672"/>
                        </a:cubicBezTo>
                        <a:cubicBezTo>
                          <a:pt x="179737" y="801148"/>
                          <a:pt x="180975" y="808863"/>
                          <a:pt x="181356" y="808768"/>
                        </a:cubicBezTo>
                        <a:cubicBezTo>
                          <a:pt x="182404" y="811054"/>
                          <a:pt x="182785" y="812387"/>
                          <a:pt x="183547" y="815530"/>
                        </a:cubicBezTo>
                        <a:cubicBezTo>
                          <a:pt x="184499" y="819531"/>
                          <a:pt x="185738" y="824960"/>
                          <a:pt x="187452" y="829247"/>
                        </a:cubicBezTo>
                        <a:cubicBezTo>
                          <a:pt x="188976" y="832961"/>
                          <a:pt x="189357" y="833056"/>
                          <a:pt x="190024" y="837057"/>
                        </a:cubicBezTo>
                        <a:cubicBezTo>
                          <a:pt x="191834" y="842772"/>
                          <a:pt x="196025" y="852583"/>
                          <a:pt x="194691" y="852773"/>
                        </a:cubicBezTo>
                        <a:cubicBezTo>
                          <a:pt x="195739" y="852583"/>
                          <a:pt x="198692" y="864680"/>
                          <a:pt x="200120" y="868871"/>
                        </a:cubicBezTo>
                        <a:cubicBezTo>
                          <a:pt x="201739" y="873538"/>
                          <a:pt x="200882" y="869537"/>
                          <a:pt x="202216" y="872776"/>
                        </a:cubicBezTo>
                        <a:cubicBezTo>
                          <a:pt x="203359" y="875538"/>
                          <a:pt x="203263" y="877824"/>
                          <a:pt x="202978" y="877919"/>
                        </a:cubicBezTo>
                        <a:cubicBezTo>
                          <a:pt x="201739" y="878205"/>
                          <a:pt x="205073" y="885063"/>
                          <a:pt x="206693" y="889921"/>
                        </a:cubicBezTo>
                        <a:cubicBezTo>
                          <a:pt x="207454" y="892112"/>
                          <a:pt x="212503" y="908590"/>
                          <a:pt x="211931" y="907447"/>
                        </a:cubicBezTo>
                        <a:cubicBezTo>
                          <a:pt x="212598" y="908780"/>
                          <a:pt x="210979" y="904494"/>
                          <a:pt x="212122" y="906685"/>
                        </a:cubicBezTo>
                        <a:cubicBezTo>
                          <a:pt x="212693" y="907828"/>
                          <a:pt x="213646" y="910685"/>
                          <a:pt x="214122" y="912400"/>
                        </a:cubicBezTo>
                        <a:cubicBezTo>
                          <a:pt x="214979" y="914972"/>
                          <a:pt x="216503" y="919448"/>
                          <a:pt x="216789" y="921353"/>
                        </a:cubicBezTo>
                        <a:cubicBezTo>
                          <a:pt x="217075" y="923258"/>
                          <a:pt x="216694" y="922972"/>
                          <a:pt x="218218" y="926973"/>
                        </a:cubicBezTo>
                        <a:cubicBezTo>
                          <a:pt x="219361" y="929830"/>
                          <a:pt x="220028" y="930021"/>
                          <a:pt x="220885" y="932212"/>
                        </a:cubicBezTo>
                        <a:cubicBezTo>
                          <a:pt x="222409" y="935927"/>
                          <a:pt x="223647" y="941927"/>
                          <a:pt x="224504" y="945261"/>
                        </a:cubicBezTo>
                        <a:cubicBezTo>
                          <a:pt x="225647" y="949166"/>
                          <a:pt x="226981" y="953453"/>
                          <a:pt x="228410" y="957644"/>
                        </a:cubicBezTo>
                        <a:cubicBezTo>
                          <a:pt x="229838" y="961835"/>
                          <a:pt x="231458" y="966026"/>
                          <a:pt x="232981" y="969645"/>
                        </a:cubicBezTo>
                        <a:cubicBezTo>
                          <a:pt x="233744" y="971455"/>
                          <a:pt x="235649" y="974788"/>
                          <a:pt x="236220" y="976694"/>
                        </a:cubicBezTo>
                        <a:cubicBezTo>
                          <a:pt x="236029" y="976217"/>
                          <a:pt x="234696" y="974598"/>
                          <a:pt x="234696" y="975170"/>
                        </a:cubicBezTo>
                        <a:cubicBezTo>
                          <a:pt x="234791" y="976217"/>
                          <a:pt x="237458" y="983742"/>
                          <a:pt x="238125" y="985456"/>
                        </a:cubicBezTo>
                        <a:cubicBezTo>
                          <a:pt x="239268" y="988314"/>
                          <a:pt x="239078" y="986600"/>
                          <a:pt x="240411" y="990219"/>
                        </a:cubicBezTo>
                        <a:cubicBezTo>
                          <a:pt x="241459" y="993077"/>
                          <a:pt x="242411" y="996220"/>
                          <a:pt x="243269" y="998982"/>
                        </a:cubicBezTo>
                        <a:cubicBezTo>
                          <a:pt x="245650" y="1006888"/>
                          <a:pt x="244888" y="1007173"/>
                          <a:pt x="248412" y="1015365"/>
                        </a:cubicBezTo>
                        <a:cubicBezTo>
                          <a:pt x="250127" y="1018699"/>
                          <a:pt x="251365" y="1022223"/>
                          <a:pt x="252984" y="1026700"/>
                        </a:cubicBezTo>
                        <a:cubicBezTo>
                          <a:pt x="253651" y="1028605"/>
                          <a:pt x="254794" y="1029272"/>
                          <a:pt x="256413" y="1033653"/>
                        </a:cubicBezTo>
                        <a:cubicBezTo>
                          <a:pt x="256222" y="1034034"/>
                          <a:pt x="254222" y="1031367"/>
                          <a:pt x="256222" y="1035939"/>
                        </a:cubicBezTo>
                        <a:cubicBezTo>
                          <a:pt x="257461" y="1038892"/>
                          <a:pt x="258699" y="1040702"/>
                          <a:pt x="259842" y="1042892"/>
                        </a:cubicBezTo>
                        <a:cubicBezTo>
                          <a:pt x="256985" y="1037368"/>
                          <a:pt x="262223" y="1050607"/>
                          <a:pt x="263080" y="1053084"/>
                        </a:cubicBezTo>
                        <a:cubicBezTo>
                          <a:pt x="264509" y="1057465"/>
                          <a:pt x="262414" y="1053560"/>
                          <a:pt x="264319" y="1058704"/>
                        </a:cubicBezTo>
                        <a:cubicBezTo>
                          <a:pt x="266129" y="1063752"/>
                          <a:pt x="268224" y="1063466"/>
                          <a:pt x="265843" y="1056989"/>
                        </a:cubicBezTo>
                        <a:lnTo>
                          <a:pt x="267462" y="1061371"/>
                        </a:lnTo>
                        <a:cubicBezTo>
                          <a:pt x="269177" y="1065657"/>
                          <a:pt x="271939" y="1070705"/>
                          <a:pt x="269843" y="1064514"/>
                        </a:cubicBezTo>
                        <a:close/>
                        <a:moveTo>
                          <a:pt x="374904" y="1312545"/>
                        </a:moveTo>
                        <a:cubicBezTo>
                          <a:pt x="373571" y="1308545"/>
                          <a:pt x="372523" y="1306449"/>
                          <a:pt x="371666" y="1306735"/>
                        </a:cubicBezTo>
                        <a:lnTo>
                          <a:pt x="373094" y="1309688"/>
                        </a:lnTo>
                        <a:lnTo>
                          <a:pt x="374904" y="1312545"/>
                        </a:lnTo>
                        <a:close/>
                        <a:moveTo>
                          <a:pt x="537877" y="1608201"/>
                        </a:moveTo>
                        <a:cubicBezTo>
                          <a:pt x="542544" y="1613821"/>
                          <a:pt x="544354" y="1613726"/>
                          <a:pt x="540639" y="1610201"/>
                        </a:cubicBezTo>
                        <a:lnTo>
                          <a:pt x="537877" y="1608201"/>
                        </a:lnTo>
                        <a:close/>
                        <a:moveTo>
                          <a:pt x="284702" y="1107567"/>
                        </a:moveTo>
                        <a:cubicBezTo>
                          <a:pt x="282988" y="1102995"/>
                          <a:pt x="284036" y="1103471"/>
                          <a:pt x="285464" y="1107377"/>
                        </a:cubicBezTo>
                        <a:cubicBezTo>
                          <a:pt x="286036" y="1109472"/>
                          <a:pt x="286703" y="1112615"/>
                          <a:pt x="284702" y="1107567"/>
                        </a:cubicBezTo>
                        <a:close/>
                        <a:moveTo>
                          <a:pt x="331661" y="1219962"/>
                        </a:moveTo>
                        <a:cubicBezTo>
                          <a:pt x="331184" y="1220057"/>
                          <a:pt x="329470" y="1216819"/>
                          <a:pt x="328613" y="1214056"/>
                        </a:cubicBezTo>
                        <a:cubicBezTo>
                          <a:pt x="327470" y="1210247"/>
                          <a:pt x="328327" y="1209008"/>
                          <a:pt x="331089" y="1216723"/>
                        </a:cubicBezTo>
                        <a:cubicBezTo>
                          <a:pt x="331661" y="1218343"/>
                          <a:pt x="332042" y="1219867"/>
                          <a:pt x="331661" y="1219962"/>
                        </a:cubicBezTo>
                        <a:close/>
                        <a:moveTo>
                          <a:pt x="414719" y="1395508"/>
                        </a:moveTo>
                        <a:lnTo>
                          <a:pt x="415862" y="1395031"/>
                        </a:lnTo>
                        <a:cubicBezTo>
                          <a:pt x="416719" y="1397508"/>
                          <a:pt x="417481" y="1400842"/>
                          <a:pt x="414719" y="1395508"/>
                        </a:cubicBezTo>
                        <a:close/>
                        <a:moveTo>
                          <a:pt x="464344" y="1484567"/>
                        </a:moveTo>
                        <a:cubicBezTo>
                          <a:pt x="461867" y="1480376"/>
                          <a:pt x="463010" y="1480661"/>
                          <a:pt x="465106" y="1484186"/>
                        </a:cubicBezTo>
                        <a:cubicBezTo>
                          <a:pt x="465963" y="1486186"/>
                          <a:pt x="467296" y="1489234"/>
                          <a:pt x="464344" y="1484567"/>
                        </a:cubicBezTo>
                        <a:close/>
                        <a:moveTo>
                          <a:pt x="485966" y="1521523"/>
                        </a:moveTo>
                        <a:cubicBezTo>
                          <a:pt x="483489" y="1517332"/>
                          <a:pt x="484537" y="1517618"/>
                          <a:pt x="486728" y="1521143"/>
                        </a:cubicBezTo>
                        <a:cubicBezTo>
                          <a:pt x="490823" y="1527524"/>
                          <a:pt x="490252" y="1528191"/>
                          <a:pt x="485966" y="1521523"/>
                        </a:cubicBezTo>
                        <a:close/>
                        <a:moveTo>
                          <a:pt x="145542" y="1369505"/>
                        </a:moveTo>
                        <a:cubicBezTo>
                          <a:pt x="141065" y="1369409"/>
                          <a:pt x="138779" y="1372553"/>
                          <a:pt x="145447" y="1372743"/>
                        </a:cubicBezTo>
                        <a:cubicBezTo>
                          <a:pt x="147733" y="1372743"/>
                          <a:pt x="156877" y="1373219"/>
                          <a:pt x="158020" y="1373029"/>
                        </a:cubicBezTo>
                        <a:cubicBezTo>
                          <a:pt x="160592" y="1372553"/>
                          <a:pt x="160496" y="1371886"/>
                          <a:pt x="168212" y="1372934"/>
                        </a:cubicBezTo>
                        <a:cubicBezTo>
                          <a:pt x="174879" y="1373696"/>
                          <a:pt x="182118" y="1374457"/>
                          <a:pt x="188976" y="1375220"/>
                        </a:cubicBezTo>
                        <a:cubicBezTo>
                          <a:pt x="193262" y="1375696"/>
                          <a:pt x="196787" y="1375220"/>
                          <a:pt x="200120" y="1375791"/>
                        </a:cubicBezTo>
                        <a:cubicBezTo>
                          <a:pt x="205550" y="1376934"/>
                          <a:pt x="205835" y="1378077"/>
                          <a:pt x="212312" y="1379506"/>
                        </a:cubicBezTo>
                        <a:cubicBezTo>
                          <a:pt x="216027" y="1380268"/>
                          <a:pt x="213455" y="1378934"/>
                          <a:pt x="213836" y="1378744"/>
                        </a:cubicBezTo>
                        <a:cubicBezTo>
                          <a:pt x="217170" y="1379315"/>
                          <a:pt x="218408" y="1380744"/>
                          <a:pt x="221933" y="1381125"/>
                        </a:cubicBezTo>
                        <a:cubicBezTo>
                          <a:pt x="222885" y="1381220"/>
                          <a:pt x="224600" y="1379315"/>
                          <a:pt x="229838" y="1381315"/>
                        </a:cubicBezTo>
                        <a:cubicBezTo>
                          <a:pt x="232220" y="1382173"/>
                          <a:pt x="229457" y="1382078"/>
                          <a:pt x="233934" y="1383411"/>
                        </a:cubicBezTo>
                        <a:cubicBezTo>
                          <a:pt x="235744" y="1383982"/>
                          <a:pt x="239078" y="1384840"/>
                          <a:pt x="241078" y="1385221"/>
                        </a:cubicBezTo>
                        <a:cubicBezTo>
                          <a:pt x="246221" y="1386364"/>
                          <a:pt x="240030" y="1383602"/>
                          <a:pt x="249460" y="1386269"/>
                        </a:cubicBezTo>
                        <a:cubicBezTo>
                          <a:pt x="248888" y="1386554"/>
                          <a:pt x="249650" y="1387221"/>
                          <a:pt x="252127" y="1388364"/>
                        </a:cubicBezTo>
                        <a:cubicBezTo>
                          <a:pt x="255556" y="1389602"/>
                          <a:pt x="261271" y="1391793"/>
                          <a:pt x="261652" y="1391031"/>
                        </a:cubicBezTo>
                        <a:cubicBezTo>
                          <a:pt x="261176" y="1391984"/>
                          <a:pt x="266224" y="1393412"/>
                          <a:pt x="270891" y="1394365"/>
                        </a:cubicBezTo>
                        <a:cubicBezTo>
                          <a:pt x="270701" y="1394651"/>
                          <a:pt x="275844" y="1396556"/>
                          <a:pt x="281273" y="1398461"/>
                        </a:cubicBezTo>
                        <a:cubicBezTo>
                          <a:pt x="286607" y="1400461"/>
                          <a:pt x="292418" y="1402652"/>
                          <a:pt x="293561" y="1403128"/>
                        </a:cubicBezTo>
                        <a:cubicBezTo>
                          <a:pt x="284321" y="1399413"/>
                          <a:pt x="285845" y="1398842"/>
                          <a:pt x="294989" y="1402937"/>
                        </a:cubicBezTo>
                        <a:cubicBezTo>
                          <a:pt x="300895" y="1405985"/>
                          <a:pt x="307277" y="1408748"/>
                          <a:pt x="313277" y="1412081"/>
                        </a:cubicBezTo>
                        <a:cubicBezTo>
                          <a:pt x="313849" y="1411129"/>
                          <a:pt x="298133" y="1403318"/>
                          <a:pt x="293084" y="1401223"/>
                        </a:cubicBezTo>
                        <a:cubicBezTo>
                          <a:pt x="298037" y="1403223"/>
                          <a:pt x="302895" y="1405604"/>
                          <a:pt x="307658" y="1407890"/>
                        </a:cubicBezTo>
                        <a:cubicBezTo>
                          <a:pt x="310801" y="1409510"/>
                          <a:pt x="315659" y="1412177"/>
                          <a:pt x="316897" y="1413320"/>
                        </a:cubicBezTo>
                        <a:cubicBezTo>
                          <a:pt x="318040" y="1414463"/>
                          <a:pt x="314516" y="1412843"/>
                          <a:pt x="318230" y="1415225"/>
                        </a:cubicBezTo>
                        <a:cubicBezTo>
                          <a:pt x="325755" y="1420082"/>
                          <a:pt x="328517" y="1420368"/>
                          <a:pt x="335566" y="1424654"/>
                        </a:cubicBezTo>
                        <a:cubicBezTo>
                          <a:pt x="341757" y="1428560"/>
                          <a:pt x="345567" y="1431512"/>
                          <a:pt x="349091" y="1434846"/>
                        </a:cubicBezTo>
                        <a:cubicBezTo>
                          <a:pt x="349472" y="1434465"/>
                          <a:pt x="354425" y="1437037"/>
                          <a:pt x="357473" y="1438847"/>
                        </a:cubicBezTo>
                        <a:cubicBezTo>
                          <a:pt x="362141" y="1441799"/>
                          <a:pt x="359378" y="1440942"/>
                          <a:pt x="360807" y="1441990"/>
                        </a:cubicBezTo>
                        <a:cubicBezTo>
                          <a:pt x="363760" y="1444181"/>
                          <a:pt x="363569" y="1443228"/>
                          <a:pt x="363760" y="1443038"/>
                        </a:cubicBezTo>
                        <a:cubicBezTo>
                          <a:pt x="363569" y="1443228"/>
                          <a:pt x="360997" y="1442466"/>
                          <a:pt x="362521" y="1443800"/>
                        </a:cubicBezTo>
                        <a:cubicBezTo>
                          <a:pt x="364903" y="1445800"/>
                          <a:pt x="370522" y="1449991"/>
                          <a:pt x="373094" y="1452086"/>
                        </a:cubicBezTo>
                        <a:cubicBezTo>
                          <a:pt x="376142" y="1454372"/>
                          <a:pt x="381476" y="1458563"/>
                          <a:pt x="383572" y="1459802"/>
                        </a:cubicBezTo>
                        <a:cubicBezTo>
                          <a:pt x="384905" y="1460564"/>
                          <a:pt x="385286" y="1460564"/>
                          <a:pt x="387858" y="1462945"/>
                        </a:cubicBezTo>
                        <a:cubicBezTo>
                          <a:pt x="389382" y="1464278"/>
                          <a:pt x="390811" y="1465612"/>
                          <a:pt x="391096" y="1466279"/>
                        </a:cubicBezTo>
                        <a:cubicBezTo>
                          <a:pt x="391478" y="1467136"/>
                          <a:pt x="392144" y="1467517"/>
                          <a:pt x="394240" y="1469327"/>
                        </a:cubicBezTo>
                        <a:cubicBezTo>
                          <a:pt x="397193" y="1471898"/>
                          <a:pt x="400145" y="1473898"/>
                          <a:pt x="403193" y="1476565"/>
                        </a:cubicBezTo>
                        <a:cubicBezTo>
                          <a:pt x="406241" y="1479137"/>
                          <a:pt x="409385" y="1482090"/>
                          <a:pt x="412337" y="1484852"/>
                        </a:cubicBezTo>
                        <a:cubicBezTo>
                          <a:pt x="414147" y="1486662"/>
                          <a:pt x="416433" y="1489520"/>
                          <a:pt x="417671" y="1490663"/>
                        </a:cubicBezTo>
                        <a:cubicBezTo>
                          <a:pt x="418433" y="1491329"/>
                          <a:pt x="417576" y="1490091"/>
                          <a:pt x="418338" y="1490948"/>
                        </a:cubicBezTo>
                        <a:lnTo>
                          <a:pt x="420814" y="1493234"/>
                        </a:lnTo>
                        <a:lnTo>
                          <a:pt x="432340" y="1504379"/>
                        </a:lnTo>
                        <a:cubicBezTo>
                          <a:pt x="436150" y="1508093"/>
                          <a:pt x="443865" y="1516189"/>
                          <a:pt x="444627" y="1515618"/>
                        </a:cubicBezTo>
                        <a:cubicBezTo>
                          <a:pt x="444055" y="1516094"/>
                          <a:pt x="451866" y="1524000"/>
                          <a:pt x="455009" y="1527048"/>
                        </a:cubicBezTo>
                        <a:cubicBezTo>
                          <a:pt x="459391" y="1531430"/>
                          <a:pt x="460248" y="1531620"/>
                          <a:pt x="464344" y="1535811"/>
                        </a:cubicBezTo>
                        <a:cubicBezTo>
                          <a:pt x="466058" y="1537526"/>
                          <a:pt x="464344" y="1536668"/>
                          <a:pt x="465963" y="1538478"/>
                        </a:cubicBezTo>
                        <a:cubicBezTo>
                          <a:pt x="467392" y="1540193"/>
                          <a:pt x="469583" y="1542383"/>
                          <a:pt x="471392" y="1544098"/>
                        </a:cubicBezTo>
                        <a:cubicBezTo>
                          <a:pt x="473678" y="1546289"/>
                          <a:pt x="476250" y="1548765"/>
                          <a:pt x="478250" y="1550575"/>
                        </a:cubicBezTo>
                        <a:cubicBezTo>
                          <a:pt x="479584" y="1551718"/>
                          <a:pt x="479203" y="1550861"/>
                          <a:pt x="479393" y="1550670"/>
                        </a:cubicBezTo>
                        <a:cubicBezTo>
                          <a:pt x="478536" y="1551337"/>
                          <a:pt x="484632" y="1556290"/>
                          <a:pt x="487109" y="1558862"/>
                        </a:cubicBezTo>
                        <a:cubicBezTo>
                          <a:pt x="490252" y="1562005"/>
                          <a:pt x="485204" y="1559338"/>
                          <a:pt x="489966" y="1563719"/>
                        </a:cubicBezTo>
                        <a:cubicBezTo>
                          <a:pt x="495776" y="1569053"/>
                          <a:pt x="494347" y="1565910"/>
                          <a:pt x="496824" y="1567339"/>
                        </a:cubicBezTo>
                        <a:cubicBezTo>
                          <a:pt x="498824" y="1568577"/>
                          <a:pt x="502634" y="1574387"/>
                          <a:pt x="502253" y="1574197"/>
                        </a:cubicBezTo>
                        <a:cubicBezTo>
                          <a:pt x="503492" y="1574959"/>
                          <a:pt x="502730" y="1573911"/>
                          <a:pt x="505682" y="1576769"/>
                        </a:cubicBezTo>
                        <a:cubicBezTo>
                          <a:pt x="506444" y="1577531"/>
                          <a:pt x="508730" y="1579817"/>
                          <a:pt x="509492" y="1580483"/>
                        </a:cubicBezTo>
                        <a:cubicBezTo>
                          <a:pt x="510445" y="1581245"/>
                          <a:pt x="509778" y="1580102"/>
                          <a:pt x="510635" y="1580769"/>
                        </a:cubicBezTo>
                        <a:cubicBezTo>
                          <a:pt x="511683" y="1581531"/>
                          <a:pt x="513779" y="1583627"/>
                          <a:pt x="515017" y="1584865"/>
                        </a:cubicBezTo>
                        <a:cubicBezTo>
                          <a:pt x="514350" y="1584960"/>
                          <a:pt x="514636" y="1585722"/>
                          <a:pt x="518065" y="1588770"/>
                        </a:cubicBezTo>
                        <a:cubicBezTo>
                          <a:pt x="522732" y="1592961"/>
                          <a:pt x="523780" y="1593628"/>
                          <a:pt x="523589" y="1594676"/>
                        </a:cubicBezTo>
                        <a:cubicBezTo>
                          <a:pt x="523494" y="1595056"/>
                          <a:pt x="529590" y="1600867"/>
                          <a:pt x="530447" y="1601343"/>
                        </a:cubicBezTo>
                        <a:cubicBezTo>
                          <a:pt x="531590" y="1602010"/>
                          <a:pt x="529780" y="1600105"/>
                          <a:pt x="532543" y="1602581"/>
                        </a:cubicBezTo>
                        <a:cubicBezTo>
                          <a:pt x="535686" y="1605439"/>
                          <a:pt x="539115" y="1608677"/>
                          <a:pt x="542068" y="1611630"/>
                        </a:cubicBezTo>
                        <a:cubicBezTo>
                          <a:pt x="545211" y="1614773"/>
                          <a:pt x="545402" y="1615440"/>
                          <a:pt x="548069" y="1618202"/>
                        </a:cubicBezTo>
                        <a:cubicBezTo>
                          <a:pt x="550450" y="1620679"/>
                          <a:pt x="554546" y="1624584"/>
                          <a:pt x="557117" y="1626298"/>
                        </a:cubicBezTo>
                        <a:cubicBezTo>
                          <a:pt x="558355" y="1627156"/>
                          <a:pt x="560070" y="1628775"/>
                          <a:pt x="561689" y="1630299"/>
                        </a:cubicBezTo>
                        <a:lnTo>
                          <a:pt x="563023" y="1631632"/>
                        </a:lnTo>
                        <a:lnTo>
                          <a:pt x="561975" y="1630013"/>
                        </a:lnTo>
                        <a:cubicBezTo>
                          <a:pt x="559975" y="1626965"/>
                          <a:pt x="558260" y="1624013"/>
                          <a:pt x="558546" y="1624298"/>
                        </a:cubicBezTo>
                        <a:cubicBezTo>
                          <a:pt x="555117" y="1620679"/>
                          <a:pt x="560546" y="1629347"/>
                          <a:pt x="560261" y="1629442"/>
                        </a:cubicBezTo>
                        <a:cubicBezTo>
                          <a:pt x="560261" y="1629442"/>
                          <a:pt x="556927" y="1625060"/>
                          <a:pt x="557022" y="1624775"/>
                        </a:cubicBezTo>
                        <a:cubicBezTo>
                          <a:pt x="557213" y="1624203"/>
                          <a:pt x="553593" y="1619631"/>
                          <a:pt x="551783" y="1617345"/>
                        </a:cubicBezTo>
                        <a:cubicBezTo>
                          <a:pt x="547878" y="1612582"/>
                          <a:pt x="550069" y="1614297"/>
                          <a:pt x="548545" y="1611249"/>
                        </a:cubicBezTo>
                        <a:cubicBezTo>
                          <a:pt x="547497" y="1609249"/>
                          <a:pt x="546545" y="1608868"/>
                          <a:pt x="546068" y="1608296"/>
                        </a:cubicBezTo>
                        <a:cubicBezTo>
                          <a:pt x="545687" y="1608487"/>
                          <a:pt x="543116" y="1604867"/>
                          <a:pt x="541687" y="1602962"/>
                        </a:cubicBezTo>
                        <a:cubicBezTo>
                          <a:pt x="537877" y="1597723"/>
                          <a:pt x="537496" y="1596771"/>
                          <a:pt x="533781" y="1592675"/>
                        </a:cubicBezTo>
                        <a:cubicBezTo>
                          <a:pt x="533495" y="1592294"/>
                          <a:pt x="530828" y="1589151"/>
                          <a:pt x="530447" y="1588484"/>
                        </a:cubicBezTo>
                        <a:cubicBezTo>
                          <a:pt x="529590" y="1586960"/>
                          <a:pt x="535019" y="1592675"/>
                          <a:pt x="531400" y="1587341"/>
                        </a:cubicBezTo>
                        <a:cubicBezTo>
                          <a:pt x="527876" y="1582103"/>
                          <a:pt x="523304" y="1576102"/>
                          <a:pt x="519875" y="1570577"/>
                        </a:cubicBezTo>
                        <a:cubicBezTo>
                          <a:pt x="520255" y="1571149"/>
                          <a:pt x="523018" y="1575340"/>
                          <a:pt x="522542" y="1575245"/>
                        </a:cubicBezTo>
                        <a:cubicBezTo>
                          <a:pt x="522256" y="1575149"/>
                          <a:pt x="516827" y="1566577"/>
                          <a:pt x="516446" y="1566767"/>
                        </a:cubicBezTo>
                        <a:cubicBezTo>
                          <a:pt x="516636" y="1566672"/>
                          <a:pt x="520541" y="1573816"/>
                          <a:pt x="519494" y="1572292"/>
                        </a:cubicBezTo>
                        <a:cubicBezTo>
                          <a:pt x="516827" y="1568577"/>
                          <a:pt x="512350" y="1563338"/>
                          <a:pt x="513302" y="1562862"/>
                        </a:cubicBezTo>
                        <a:cubicBezTo>
                          <a:pt x="514160" y="1563624"/>
                          <a:pt x="515684" y="1565243"/>
                          <a:pt x="513779" y="1562100"/>
                        </a:cubicBezTo>
                        <a:cubicBezTo>
                          <a:pt x="510921" y="1557528"/>
                          <a:pt x="506730" y="1550956"/>
                          <a:pt x="503682" y="1546574"/>
                        </a:cubicBezTo>
                        <a:cubicBezTo>
                          <a:pt x="501301" y="1543145"/>
                          <a:pt x="502825" y="1546765"/>
                          <a:pt x="502158" y="1546479"/>
                        </a:cubicBezTo>
                        <a:cubicBezTo>
                          <a:pt x="500539" y="1544003"/>
                          <a:pt x="495300" y="1535239"/>
                          <a:pt x="494824" y="1533811"/>
                        </a:cubicBezTo>
                        <a:cubicBezTo>
                          <a:pt x="494347" y="1532477"/>
                          <a:pt x="499205" y="1539716"/>
                          <a:pt x="499777" y="1540573"/>
                        </a:cubicBezTo>
                        <a:cubicBezTo>
                          <a:pt x="497586" y="1537335"/>
                          <a:pt x="492919" y="1530477"/>
                          <a:pt x="491585" y="1527715"/>
                        </a:cubicBezTo>
                        <a:cubicBezTo>
                          <a:pt x="490538" y="1525524"/>
                          <a:pt x="491776" y="1526096"/>
                          <a:pt x="492157" y="1525905"/>
                        </a:cubicBezTo>
                        <a:cubicBezTo>
                          <a:pt x="490061" y="1523905"/>
                          <a:pt x="488252" y="1522667"/>
                          <a:pt x="485680" y="1519333"/>
                        </a:cubicBezTo>
                        <a:cubicBezTo>
                          <a:pt x="484346" y="1517618"/>
                          <a:pt x="482441" y="1514094"/>
                          <a:pt x="480822" y="1511618"/>
                        </a:cubicBezTo>
                        <a:cubicBezTo>
                          <a:pt x="479965" y="1510379"/>
                          <a:pt x="478250" y="1508665"/>
                          <a:pt x="477488" y="1506664"/>
                        </a:cubicBezTo>
                        <a:cubicBezTo>
                          <a:pt x="476631" y="1504188"/>
                          <a:pt x="480155" y="1508951"/>
                          <a:pt x="479679" y="1507141"/>
                        </a:cubicBezTo>
                        <a:cubicBezTo>
                          <a:pt x="479298" y="1505617"/>
                          <a:pt x="476250" y="1501331"/>
                          <a:pt x="475202" y="1499902"/>
                        </a:cubicBezTo>
                        <a:cubicBezTo>
                          <a:pt x="473869" y="1498092"/>
                          <a:pt x="473583" y="1498092"/>
                          <a:pt x="471964" y="1495520"/>
                        </a:cubicBezTo>
                        <a:cubicBezTo>
                          <a:pt x="470154" y="1492663"/>
                          <a:pt x="468344" y="1489615"/>
                          <a:pt x="466630" y="1486757"/>
                        </a:cubicBezTo>
                        <a:cubicBezTo>
                          <a:pt x="462439" y="1479804"/>
                          <a:pt x="456819" y="1469803"/>
                          <a:pt x="452533" y="1463612"/>
                        </a:cubicBezTo>
                        <a:cubicBezTo>
                          <a:pt x="451580" y="1462088"/>
                          <a:pt x="450913" y="1461897"/>
                          <a:pt x="449961" y="1459802"/>
                        </a:cubicBezTo>
                        <a:cubicBezTo>
                          <a:pt x="448723" y="1457039"/>
                          <a:pt x="448818" y="1456373"/>
                          <a:pt x="447485" y="1453515"/>
                        </a:cubicBezTo>
                        <a:cubicBezTo>
                          <a:pt x="444722" y="1447610"/>
                          <a:pt x="439864" y="1438465"/>
                          <a:pt x="436150" y="1432751"/>
                        </a:cubicBezTo>
                        <a:cubicBezTo>
                          <a:pt x="435388" y="1431607"/>
                          <a:pt x="433578" y="1429512"/>
                          <a:pt x="433292" y="1428845"/>
                        </a:cubicBezTo>
                        <a:cubicBezTo>
                          <a:pt x="432149" y="1426464"/>
                          <a:pt x="434150" y="1428274"/>
                          <a:pt x="432054" y="1424464"/>
                        </a:cubicBezTo>
                        <a:cubicBezTo>
                          <a:pt x="432054" y="1424464"/>
                          <a:pt x="430816" y="1423702"/>
                          <a:pt x="429196" y="1420749"/>
                        </a:cubicBezTo>
                        <a:cubicBezTo>
                          <a:pt x="428054" y="1418654"/>
                          <a:pt x="426720" y="1416272"/>
                          <a:pt x="426149" y="1415891"/>
                        </a:cubicBezTo>
                        <a:cubicBezTo>
                          <a:pt x="424910" y="1415225"/>
                          <a:pt x="424339" y="1414177"/>
                          <a:pt x="421767" y="1410557"/>
                        </a:cubicBezTo>
                        <a:cubicBezTo>
                          <a:pt x="421291" y="1409319"/>
                          <a:pt x="420529" y="1405319"/>
                          <a:pt x="421291" y="1406747"/>
                        </a:cubicBezTo>
                        <a:cubicBezTo>
                          <a:pt x="421862" y="1407890"/>
                          <a:pt x="423005" y="1410653"/>
                          <a:pt x="424434" y="1412462"/>
                        </a:cubicBezTo>
                        <a:cubicBezTo>
                          <a:pt x="425387" y="1413605"/>
                          <a:pt x="424815" y="1412462"/>
                          <a:pt x="424053" y="1411034"/>
                        </a:cubicBezTo>
                        <a:cubicBezTo>
                          <a:pt x="422720" y="1408367"/>
                          <a:pt x="417862" y="1400937"/>
                          <a:pt x="417481" y="1398556"/>
                        </a:cubicBezTo>
                        <a:cubicBezTo>
                          <a:pt x="417100" y="1396746"/>
                          <a:pt x="409099" y="1382649"/>
                          <a:pt x="406718" y="1377887"/>
                        </a:cubicBezTo>
                        <a:cubicBezTo>
                          <a:pt x="406051" y="1378172"/>
                          <a:pt x="407575" y="1381030"/>
                          <a:pt x="407003" y="1381220"/>
                        </a:cubicBezTo>
                        <a:cubicBezTo>
                          <a:pt x="405289" y="1377887"/>
                          <a:pt x="404527" y="1374743"/>
                          <a:pt x="403765" y="1373314"/>
                        </a:cubicBezTo>
                        <a:cubicBezTo>
                          <a:pt x="402241" y="1370552"/>
                          <a:pt x="400526" y="1368743"/>
                          <a:pt x="399193" y="1366742"/>
                        </a:cubicBezTo>
                        <a:cubicBezTo>
                          <a:pt x="399097" y="1365314"/>
                          <a:pt x="393097" y="1348073"/>
                          <a:pt x="391859" y="1348550"/>
                        </a:cubicBezTo>
                        <a:cubicBezTo>
                          <a:pt x="392811" y="1350550"/>
                          <a:pt x="393287" y="1351026"/>
                          <a:pt x="393763" y="1351883"/>
                        </a:cubicBezTo>
                        <a:cubicBezTo>
                          <a:pt x="394621" y="1353407"/>
                          <a:pt x="392621" y="1351502"/>
                          <a:pt x="392239" y="1350931"/>
                        </a:cubicBezTo>
                        <a:cubicBezTo>
                          <a:pt x="391382" y="1349693"/>
                          <a:pt x="389954" y="1347216"/>
                          <a:pt x="389001" y="1345121"/>
                        </a:cubicBezTo>
                        <a:cubicBezTo>
                          <a:pt x="386525" y="1339882"/>
                          <a:pt x="390335" y="1345216"/>
                          <a:pt x="387572" y="1339120"/>
                        </a:cubicBezTo>
                        <a:cubicBezTo>
                          <a:pt x="386334" y="1336357"/>
                          <a:pt x="384429" y="1332167"/>
                          <a:pt x="383096" y="1329595"/>
                        </a:cubicBezTo>
                        <a:cubicBezTo>
                          <a:pt x="381381" y="1326261"/>
                          <a:pt x="381953" y="1328833"/>
                          <a:pt x="379667" y="1324261"/>
                        </a:cubicBezTo>
                        <a:cubicBezTo>
                          <a:pt x="378143" y="1321118"/>
                          <a:pt x="377190" y="1319117"/>
                          <a:pt x="377666" y="1318927"/>
                        </a:cubicBezTo>
                        <a:cubicBezTo>
                          <a:pt x="377952" y="1319308"/>
                          <a:pt x="379095" y="1320832"/>
                          <a:pt x="379095" y="1320451"/>
                        </a:cubicBezTo>
                        <a:cubicBezTo>
                          <a:pt x="379095" y="1319879"/>
                          <a:pt x="370999" y="1307116"/>
                          <a:pt x="370522" y="1304735"/>
                        </a:cubicBezTo>
                        <a:cubicBezTo>
                          <a:pt x="370142" y="1302830"/>
                          <a:pt x="371285" y="1303973"/>
                          <a:pt x="368808" y="1298543"/>
                        </a:cubicBezTo>
                        <a:cubicBezTo>
                          <a:pt x="368237" y="1297305"/>
                          <a:pt x="365474" y="1291685"/>
                          <a:pt x="364808" y="1290638"/>
                        </a:cubicBezTo>
                        <a:cubicBezTo>
                          <a:pt x="365284" y="1291495"/>
                          <a:pt x="369094" y="1302544"/>
                          <a:pt x="366903" y="1297591"/>
                        </a:cubicBezTo>
                        <a:cubicBezTo>
                          <a:pt x="365093" y="1293495"/>
                          <a:pt x="363379" y="1289780"/>
                          <a:pt x="361569" y="1285589"/>
                        </a:cubicBezTo>
                        <a:lnTo>
                          <a:pt x="358521" y="1279112"/>
                        </a:lnTo>
                        <a:cubicBezTo>
                          <a:pt x="357950" y="1277684"/>
                          <a:pt x="357569" y="1277017"/>
                          <a:pt x="357378" y="1277017"/>
                        </a:cubicBezTo>
                        <a:cubicBezTo>
                          <a:pt x="356521" y="1275398"/>
                          <a:pt x="358902" y="1278064"/>
                          <a:pt x="358902" y="1277874"/>
                        </a:cubicBezTo>
                        <a:cubicBezTo>
                          <a:pt x="358902" y="1277017"/>
                          <a:pt x="356711" y="1273207"/>
                          <a:pt x="356235" y="1272445"/>
                        </a:cubicBezTo>
                        <a:cubicBezTo>
                          <a:pt x="355568" y="1271397"/>
                          <a:pt x="354044" y="1269302"/>
                          <a:pt x="353187" y="1266730"/>
                        </a:cubicBezTo>
                        <a:cubicBezTo>
                          <a:pt x="352425" y="1264444"/>
                          <a:pt x="353568" y="1265968"/>
                          <a:pt x="353378" y="1264920"/>
                        </a:cubicBezTo>
                        <a:cubicBezTo>
                          <a:pt x="353663" y="1266444"/>
                          <a:pt x="349187" y="1257967"/>
                          <a:pt x="348139" y="1255871"/>
                        </a:cubicBezTo>
                        <a:cubicBezTo>
                          <a:pt x="347091" y="1253681"/>
                          <a:pt x="345758" y="1250823"/>
                          <a:pt x="344900" y="1248537"/>
                        </a:cubicBezTo>
                        <a:cubicBezTo>
                          <a:pt x="344138" y="1246442"/>
                          <a:pt x="344900" y="1247489"/>
                          <a:pt x="343948" y="1245298"/>
                        </a:cubicBezTo>
                        <a:cubicBezTo>
                          <a:pt x="343186" y="1243394"/>
                          <a:pt x="339852" y="1235297"/>
                          <a:pt x="339280" y="1235202"/>
                        </a:cubicBezTo>
                        <a:cubicBezTo>
                          <a:pt x="338804" y="1235107"/>
                          <a:pt x="338423" y="1234535"/>
                          <a:pt x="336995" y="1231582"/>
                        </a:cubicBezTo>
                        <a:cubicBezTo>
                          <a:pt x="336995" y="1231582"/>
                          <a:pt x="334994" y="1227106"/>
                          <a:pt x="335089" y="1227106"/>
                        </a:cubicBezTo>
                        <a:cubicBezTo>
                          <a:pt x="335280" y="1227106"/>
                          <a:pt x="339757" y="1234916"/>
                          <a:pt x="337471" y="1229392"/>
                        </a:cubicBezTo>
                        <a:cubicBezTo>
                          <a:pt x="335566" y="1224820"/>
                          <a:pt x="333946" y="1223296"/>
                          <a:pt x="332327" y="1218629"/>
                        </a:cubicBezTo>
                        <a:cubicBezTo>
                          <a:pt x="330422" y="1213295"/>
                          <a:pt x="328517" y="1210056"/>
                          <a:pt x="326422" y="1205865"/>
                        </a:cubicBezTo>
                        <a:cubicBezTo>
                          <a:pt x="324803" y="1202627"/>
                          <a:pt x="325279" y="1203389"/>
                          <a:pt x="324612" y="1201484"/>
                        </a:cubicBezTo>
                        <a:cubicBezTo>
                          <a:pt x="324136" y="1200055"/>
                          <a:pt x="322802" y="1197483"/>
                          <a:pt x="322136" y="1195959"/>
                        </a:cubicBezTo>
                        <a:cubicBezTo>
                          <a:pt x="321183" y="1194626"/>
                          <a:pt x="318230" y="1189006"/>
                          <a:pt x="318230" y="1187196"/>
                        </a:cubicBezTo>
                        <a:cubicBezTo>
                          <a:pt x="318230" y="1186720"/>
                          <a:pt x="318706" y="1183767"/>
                          <a:pt x="316611" y="1181005"/>
                        </a:cubicBezTo>
                        <a:cubicBezTo>
                          <a:pt x="315659" y="1179671"/>
                          <a:pt x="315468" y="1180052"/>
                          <a:pt x="313849" y="1175956"/>
                        </a:cubicBezTo>
                        <a:cubicBezTo>
                          <a:pt x="312992" y="1173766"/>
                          <a:pt x="313944" y="1175099"/>
                          <a:pt x="313754" y="1173956"/>
                        </a:cubicBezTo>
                        <a:cubicBezTo>
                          <a:pt x="313468" y="1172718"/>
                          <a:pt x="312325" y="1169956"/>
                          <a:pt x="311658" y="1168337"/>
                        </a:cubicBezTo>
                        <a:lnTo>
                          <a:pt x="310896" y="1168527"/>
                        </a:lnTo>
                        <a:cubicBezTo>
                          <a:pt x="311372" y="1170051"/>
                          <a:pt x="312230" y="1172432"/>
                          <a:pt x="312230" y="1173099"/>
                        </a:cubicBezTo>
                        <a:cubicBezTo>
                          <a:pt x="312230" y="1174337"/>
                          <a:pt x="309277" y="1166908"/>
                          <a:pt x="308896" y="1165765"/>
                        </a:cubicBezTo>
                        <a:cubicBezTo>
                          <a:pt x="306800" y="1160717"/>
                          <a:pt x="308324" y="1163098"/>
                          <a:pt x="306705" y="1158526"/>
                        </a:cubicBezTo>
                        <a:cubicBezTo>
                          <a:pt x="306419" y="1157669"/>
                          <a:pt x="304133" y="1150906"/>
                          <a:pt x="303752" y="1150334"/>
                        </a:cubicBezTo>
                        <a:cubicBezTo>
                          <a:pt x="302705" y="1148810"/>
                          <a:pt x="303276" y="1150906"/>
                          <a:pt x="301371" y="1146429"/>
                        </a:cubicBezTo>
                        <a:cubicBezTo>
                          <a:pt x="300419" y="1144238"/>
                          <a:pt x="299656" y="1141857"/>
                          <a:pt x="299085" y="1140905"/>
                        </a:cubicBezTo>
                        <a:cubicBezTo>
                          <a:pt x="297656" y="1138809"/>
                          <a:pt x="292322" y="1124426"/>
                          <a:pt x="290989" y="1120712"/>
                        </a:cubicBezTo>
                        <a:cubicBezTo>
                          <a:pt x="289560" y="1116902"/>
                          <a:pt x="290036" y="1117568"/>
                          <a:pt x="289846" y="1116235"/>
                        </a:cubicBezTo>
                        <a:cubicBezTo>
                          <a:pt x="289751" y="1114901"/>
                          <a:pt x="287464" y="1109377"/>
                          <a:pt x="286607" y="1107186"/>
                        </a:cubicBezTo>
                        <a:cubicBezTo>
                          <a:pt x="285655" y="1104329"/>
                          <a:pt x="283940" y="1099566"/>
                          <a:pt x="282893" y="1098328"/>
                        </a:cubicBezTo>
                        <a:cubicBezTo>
                          <a:pt x="282226" y="1097566"/>
                          <a:pt x="281559" y="1095565"/>
                          <a:pt x="280606" y="1092898"/>
                        </a:cubicBezTo>
                        <a:cubicBezTo>
                          <a:pt x="279940" y="1091184"/>
                          <a:pt x="279559" y="1090898"/>
                          <a:pt x="278606" y="1088612"/>
                        </a:cubicBezTo>
                        <a:cubicBezTo>
                          <a:pt x="276987" y="1084802"/>
                          <a:pt x="276320" y="1082326"/>
                          <a:pt x="274892" y="1078802"/>
                        </a:cubicBezTo>
                        <a:cubicBezTo>
                          <a:pt x="273368" y="1074706"/>
                          <a:pt x="268224" y="1065467"/>
                          <a:pt x="269177" y="1068991"/>
                        </a:cubicBezTo>
                        <a:cubicBezTo>
                          <a:pt x="269272" y="1069277"/>
                          <a:pt x="270796" y="1072991"/>
                          <a:pt x="270986" y="1073658"/>
                        </a:cubicBezTo>
                        <a:cubicBezTo>
                          <a:pt x="271844" y="1076039"/>
                          <a:pt x="272605" y="1078611"/>
                          <a:pt x="273082" y="1080326"/>
                        </a:cubicBezTo>
                        <a:cubicBezTo>
                          <a:pt x="274796" y="1085660"/>
                          <a:pt x="276796" y="1091279"/>
                          <a:pt x="279083" y="1096994"/>
                        </a:cubicBezTo>
                        <a:cubicBezTo>
                          <a:pt x="280702" y="1100900"/>
                          <a:pt x="280130" y="1096804"/>
                          <a:pt x="282321" y="1102043"/>
                        </a:cubicBezTo>
                        <a:cubicBezTo>
                          <a:pt x="283845" y="1105567"/>
                          <a:pt x="284607" y="1108139"/>
                          <a:pt x="285369" y="1110901"/>
                        </a:cubicBezTo>
                        <a:cubicBezTo>
                          <a:pt x="284988" y="1110996"/>
                          <a:pt x="285083" y="1111377"/>
                          <a:pt x="286131" y="1114044"/>
                        </a:cubicBezTo>
                        <a:cubicBezTo>
                          <a:pt x="287941" y="1118711"/>
                          <a:pt x="286988" y="1116139"/>
                          <a:pt x="288036" y="1117378"/>
                        </a:cubicBezTo>
                        <a:cubicBezTo>
                          <a:pt x="288512" y="1117854"/>
                          <a:pt x="289941" y="1121188"/>
                          <a:pt x="290322" y="1122712"/>
                        </a:cubicBezTo>
                        <a:cubicBezTo>
                          <a:pt x="291179" y="1125950"/>
                          <a:pt x="288227" y="1120521"/>
                          <a:pt x="290894" y="1127474"/>
                        </a:cubicBezTo>
                        <a:cubicBezTo>
                          <a:pt x="291846" y="1129951"/>
                          <a:pt x="294418" y="1135571"/>
                          <a:pt x="294894" y="1135380"/>
                        </a:cubicBezTo>
                        <a:cubicBezTo>
                          <a:pt x="295370" y="1136714"/>
                          <a:pt x="296228" y="1138714"/>
                          <a:pt x="296799" y="1140238"/>
                        </a:cubicBezTo>
                        <a:cubicBezTo>
                          <a:pt x="297561" y="1141952"/>
                          <a:pt x="303181" y="1154430"/>
                          <a:pt x="303657" y="1155478"/>
                        </a:cubicBezTo>
                        <a:cubicBezTo>
                          <a:pt x="304324" y="1157954"/>
                          <a:pt x="299942" y="1149287"/>
                          <a:pt x="299656" y="1149382"/>
                        </a:cubicBezTo>
                        <a:cubicBezTo>
                          <a:pt x="299752" y="1149382"/>
                          <a:pt x="300228" y="1150334"/>
                          <a:pt x="300895" y="1151858"/>
                        </a:cubicBezTo>
                        <a:cubicBezTo>
                          <a:pt x="301562" y="1153382"/>
                          <a:pt x="302514" y="1155478"/>
                          <a:pt x="303467" y="1157573"/>
                        </a:cubicBezTo>
                        <a:cubicBezTo>
                          <a:pt x="305371" y="1161764"/>
                          <a:pt x="307372" y="1166241"/>
                          <a:pt x="307848" y="1167194"/>
                        </a:cubicBezTo>
                        <a:cubicBezTo>
                          <a:pt x="309372" y="1169956"/>
                          <a:pt x="310134" y="1172147"/>
                          <a:pt x="310896" y="1175099"/>
                        </a:cubicBezTo>
                        <a:cubicBezTo>
                          <a:pt x="312134" y="1179767"/>
                          <a:pt x="312611" y="1179195"/>
                          <a:pt x="313754" y="1182053"/>
                        </a:cubicBezTo>
                        <a:cubicBezTo>
                          <a:pt x="315087" y="1185386"/>
                          <a:pt x="315468" y="1186148"/>
                          <a:pt x="316135" y="1188530"/>
                        </a:cubicBezTo>
                        <a:cubicBezTo>
                          <a:pt x="316325" y="1189387"/>
                          <a:pt x="316706" y="1190339"/>
                          <a:pt x="317183" y="1191387"/>
                        </a:cubicBezTo>
                        <a:cubicBezTo>
                          <a:pt x="318230" y="1193673"/>
                          <a:pt x="319278" y="1195102"/>
                          <a:pt x="318706" y="1193197"/>
                        </a:cubicBezTo>
                        <a:cubicBezTo>
                          <a:pt x="318611" y="1192149"/>
                          <a:pt x="318897" y="1191673"/>
                          <a:pt x="320135" y="1195006"/>
                        </a:cubicBezTo>
                        <a:cubicBezTo>
                          <a:pt x="321183" y="1198150"/>
                          <a:pt x="320993" y="1198817"/>
                          <a:pt x="322136" y="1201960"/>
                        </a:cubicBezTo>
                        <a:cubicBezTo>
                          <a:pt x="323279" y="1205103"/>
                          <a:pt x="324993" y="1208627"/>
                          <a:pt x="326327" y="1211389"/>
                        </a:cubicBezTo>
                        <a:cubicBezTo>
                          <a:pt x="327374" y="1213771"/>
                          <a:pt x="328327" y="1216057"/>
                          <a:pt x="329184" y="1218248"/>
                        </a:cubicBezTo>
                        <a:cubicBezTo>
                          <a:pt x="329279" y="1218914"/>
                          <a:pt x="329565" y="1219676"/>
                          <a:pt x="330041" y="1220724"/>
                        </a:cubicBezTo>
                        <a:cubicBezTo>
                          <a:pt x="331756" y="1224629"/>
                          <a:pt x="331661" y="1223486"/>
                          <a:pt x="333375" y="1227296"/>
                        </a:cubicBezTo>
                        <a:cubicBezTo>
                          <a:pt x="334518" y="1229868"/>
                          <a:pt x="335089" y="1231582"/>
                          <a:pt x="336137" y="1234154"/>
                        </a:cubicBezTo>
                        <a:cubicBezTo>
                          <a:pt x="338614" y="1240060"/>
                          <a:pt x="341947" y="1247394"/>
                          <a:pt x="344614" y="1252252"/>
                        </a:cubicBezTo>
                        <a:cubicBezTo>
                          <a:pt x="346424" y="1255490"/>
                          <a:pt x="346901" y="1256443"/>
                          <a:pt x="346234" y="1256633"/>
                        </a:cubicBezTo>
                        <a:cubicBezTo>
                          <a:pt x="344614" y="1253871"/>
                          <a:pt x="346329" y="1257776"/>
                          <a:pt x="347281" y="1260062"/>
                        </a:cubicBezTo>
                        <a:cubicBezTo>
                          <a:pt x="348710" y="1263206"/>
                          <a:pt x="350330" y="1267206"/>
                          <a:pt x="351854" y="1270159"/>
                        </a:cubicBezTo>
                        <a:cubicBezTo>
                          <a:pt x="352996" y="1272350"/>
                          <a:pt x="354139" y="1274255"/>
                          <a:pt x="355568" y="1277779"/>
                        </a:cubicBezTo>
                        <a:cubicBezTo>
                          <a:pt x="354902" y="1277969"/>
                          <a:pt x="358997" y="1286256"/>
                          <a:pt x="360426" y="1288923"/>
                        </a:cubicBezTo>
                        <a:cubicBezTo>
                          <a:pt x="361855" y="1291685"/>
                          <a:pt x="364617" y="1295210"/>
                          <a:pt x="364998" y="1296543"/>
                        </a:cubicBezTo>
                        <a:cubicBezTo>
                          <a:pt x="365855" y="1299686"/>
                          <a:pt x="366046" y="1300639"/>
                          <a:pt x="368522" y="1306163"/>
                        </a:cubicBezTo>
                        <a:cubicBezTo>
                          <a:pt x="372237" y="1314164"/>
                          <a:pt x="376142" y="1322546"/>
                          <a:pt x="380047" y="1330357"/>
                        </a:cubicBezTo>
                        <a:lnTo>
                          <a:pt x="384334" y="1338834"/>
                        </a:lnTo>
                        <a:cubicBezTo>
                          <a:pt x="385191" y="1340548"/>
                          <a:pt x="386144" y="1341692"/>
                          <a:pt x="386905" y="1343215"/>
                        </a:cubicBezTo>
                        <a:cubicBezTo>
                          <a:pt x="388049" y="1345406"/>
                          <a:pt x="388430" y="1347597"/>
                          <a:pt x="389192" y="1349407"/>
                        </a:cubicBezTo>
                        <a:cubicBezTo>
                          <a:pt x="390144" y="1351788"/>
                          <a:pt x="391382" y="1354550"/>
                          <a:pt x="392716" y="1357313"/>
                        </a:cubicBezTo>
                        <a:cubicBezTo>
                          <a:pt x="394526" y="1361027"/>
                          <a:pt x="396240" y="1364171"/>
                          <a:pt x="396812" y="1363980"/>
                        </a:cubicBezTo>
                        <a:cubicBezTo>
                          <a:pt x="396430" y="1364171"/>
                          <a:pt x="401193" y="1371981"/>
                          <a:pt x="402241" y="1373791"/>
                        </a:cubicBezTo>
                        <a:cubicBezTo>
                          <a:pt x="402812" y="1374839"/>
                          <a:pt x="404431" y="1379506"/>
                          <a:pt x="405479" y="1381792"/>
                        </a:cubicBezTo>
                        <a:cubicBezTo>
                          <a:pt x="406908" y="1384935"/>
                          <a:pt x="408908" y="1388936"/>
                          <a:pt x="410623" y="1391984"/>
                        </a:cubicBezTo>
                        <a:cubicBezTo>
                          <a:pt x="412147" y="1394746"/>
                          <a:pt x="412052" y="1393317"/>
                          <a:pt x="412337" y="1393127"/>
                        </a:cubicBezTo>
                        <a:cubicBezTo>
                          <a:pt x="413004" y="1394460"/>
                          <a:pt x="414623" y="1397603"/>
                          <a:pt x="415290" y="1399032"/>
                        </a:cubicBezTo>
                        <a:cubicBezTo>
                          <a:pt x="415100" y="1398937"/>
                          <a:pt x="415004" y="1399127"/>
                          <a:pt x="415100" y="1399508"/>
                        </a:cubicBezTo>
                        <a:cubicBezTo>
                          <a:pt x="415385" y="1400365"/>
                          <a:pt x="416909" y="1403128"/>
                          <a:pt x="417481" y="1404271"/>
                        </a:cubicBezTo>
                        <a:cubicBezTo>
                          <a:pt x="418052" y="1405319"/>
                          <a:pt x="418052" y="1405985"/>
                          <a:pt x="418910" y="1407795"/>
                        </a:cubicBezTo>
                        <a:cubicBezTo>
                          <a:pt x="419862" y="1409700"/>
                          <a:pt x="421005" y="1411700"/>
                          <a:pt x="422053" y="1413605"/>
                        </a:cubicBezTo>
                        <a:cubicBezTo>
                          <a:pt x="425387" y="1419511"/>
                          <a:pt x="427101" y="1421702"/>
                          <a:pt x="430149" y="1426369"/>
                        </a:cubicBezTo>
                        <a:cubicBezTo>
                          <a:pt x="433959" y="1432274"/>
                          <a:pt x="432626" y="1430846"/>
                          <a:pt x="431959" y="1431036"/>
                        </a:cubicBezTo>
                        <a:cubicBezTo>
                          <a:pt x="432340" y="1430846"/>
                          <a:pt x="434054" y="1434656"/>
                          <a:pt x="435197" y="1436180"/>
                        </a:cubicBezTo>
                        <a:cubicBezTo>
                          <a:pt x="435388" y="1436465"/>
                          <a:pt x="435959" y="1436465"/>
                          <a:pt x="436150" y="1436846"/>
                        </a:cubicBezTo>
                        <a:cubicBezTo>
                          <a:pt x="437579" y="1439418"/>
                          <a:pt x="436721" y="1439132"/>
                          <a:pt x="437960" y="1441418"/>
                        </a:cubicBezTo>
                        <a:cubicBezTo>
                          <a:pt x="439674" y="1444466"/>
                          <a:pt x="441293" y="1446276"/>
                          <a:pt x="442913" y="1449134"/>
                        </a:cubicBezTo>
                        <a:cubicBezTo>
                          <a:pt x="445675" y="1453706"/>
                          <a:pt x="443770" y="1451134"/>
                          <a:pt x="442627" y="1449419"/>
                        </a:cubicBezTo>
                        <a:cubicBezTo>
                          <a:pt x="440912" y="1446848"/>
                          <a:pt x="440531" y="1447800"/>
                          <a:pt x="442913" y="1451801"/>
                        </a:cubicBezTo>
                        <a:cubicBezTo>
                          <a:pt x="445199" y="1455611"/>
                          <a:pt x="448056" y="1459897"/>
                          <a:pt x="448628" y="1459611"/>
                        </a:cubicBezTo>
                        <a:cubicBezTo>
                          <a:pt x="446913" y="1460373"/>
                          <a:pt x="463677" y="1485138"/>
                          <a:pt x="462629" y="1485614"/>
                        </a:cubicBezTo>
                        <a:cubicBezTo>
                          <a:pt x="464915" y="1490758"/>
                          <a:pt x="468439" y="1494854"/>
                          <a:pt x="471678" y="1500092"/>
                        </a:cubicBezTo>
                        <a:lnTo>
                          <a:pt x="479012" y="1512189"/>
                        </a:lnTo>
                        <a:cubicBezTo>
                          <a:pt x="482346" y="1517618"/>
                          <a:pt x="485585" y="1522667"/>
                          <a:pt x="488918" y="1527524"/>
                        </a:cubicBezTo>
                        <a:cubicBezTo>
                          <a:pt x="491490" y="1531430"/>
                          <a:pt x="491776" y="1532668"/>
                          <a:pt x="495014" y="1537621"/>
                        </a:cubicBezTo>
                        <a:cubicBezTo>
                          <a:pt x="496253" y="1539526"/>
                          <a:pt x="498253" y="1542574"/>
                          <a:pt x="499301" y="1543812"/>
                        </a:cubicBezTo>
                        <a:cubicBezTo>
                          <a:pt x="499872" y="1544479"/>
                          <a:pt x="499777" y="1543717"/>
                          <a:pt x="500825" y="1545336"/>
                        </a:cubicBezTo>
                        <a:cubicBezTo>
                          <a:pt x="503301" y="1549146"/>
                          <a:pt x="502825" y="1549908"/>
                          <a:pt x="502444" y="1550098"/>
                        </a:cubicBezTo>
                        <a:cubicBezTo>
                          <a:pt x="503301" y="1549622"/>
                          <a:pt x="523685" y="1582484"/>
                          <a:pt x="527209" y="1586484"/>
                        </a:cubicBezTo>
                        <a:cubicBezTo>
                          <a:pt x="530257" y="1590865"/>
                          <a:pt x="533686" y="1596104"/>
                          <a:pt x="536638" y="1600200"/>
                        </a:cubicBezTo>
                        <a:cubicBezTo>
                          <a:pt x="539496" y="1604105"/>
                          <a:pt x="542639" y="1608106"/>
                          <a:pt x="545402" y="1611535"/>
                        </a:cubicBezTo>
                        <a:cubicBezTo>
                          <a:pt x="546354" y="1612678"/>
                          <a:pt x="550545" y="1616869"/>
                          <a:pt x="549021" y="1614773"/>
                        </a:cubicBezTo>
                        <a:cubicBezTo>
                          <a:pt x="551212" y="1617726"/>
                          <a:pt x="548545" y="1616297"/>
                          <a:pt x="552355" y="1620964"/>
                        </a:cubicBezTo>
                        <a:cubicBezTo>
                          <a:pt x="552831" y="1621536"/>
                          <a:pt x="556736" y="1625918"/>
                          <a:pt x="557308" y="1627061"/>
                        </a:cubicBezTo>
                        <a:cubicBezTo>
                          <a:pt x="557689" y="1627632"/>
                          <a:pt x="553879" y="1624108"/>
                          <a:pt x="555974" y="1626870"/>
                        </a:cubicBezTo>
                        <a:cubicBezTo>
                          <a:pt x="557022" y="1628204"/>
                          <a:pt x="558451" y="1630013"/>
                          <a:pt x="559880" y="1631823"/>
                        </a:cubicBezTo>
                        <a:lnTo>
                          <a:pt x="563785" y="1628299"/>
                        </a:lnTo>
                        <a:cubicBezTo>
                          <a:pt x="561404" y="1626394"/>
                          <a:pt x="559213" y="1624775"/>
                          <a:pt x="558927" y="1625060"/>
                        </a:cubicBezTo>
                        <a:cubicBezTo>
                          <a:pt x="556831" y="1623346"/>
                          <a:pt x="555117" y="1620774"/>
                          <a:pt x="554736" y="1620107"/>
                        </a:cubicBezTo>
                        <a:cubicBezTo>
                          <a:pt x="554164" y="1619536"/>
                          <a:pt x="548545" y="1613630"/>
                          <a:pt x="548069" y="1613345"/>
                        </a:cubicBezTo>
                        <a:cubicBezTo>
                          <a:pt x="546735" y="1612582"/>
                          <a:pt x="546735" y="1613440"/>
                          <a:pt x="543306" y="1610392"/>
                        </a:cubicBezTo>
                        <a:cubicBezTo>
                          <a:pt x="540734" y="1608106"/>
                          <a:pt x="539210" y="1606201"/>
                          <a:pt x="536353" y="1603724"/>
                        </a:cubicBezTo>
                        <a:cubicBezTo>
                          <a:pt x="533686" y="1601343"/>
                          <a:pt x="533019" y="1601153"/>
                          <a:pt x="530162" y="1598390"/>
                        </a:cubicBezTo>
                        <a:cubicBezTo>
                          <a:pt x="526733" y="1595152"/>
                          <a:pt x="526161" y="1593914"/>
                          <a:pt x="522732" y="1590389"/>
                        </a:cubicBezTo>
                        <a:cubicBezTo>
                          <a:pt x="520351" y="1588008"/>
                          <a:pt x="516350" y="1584198"/>
                          <a:pt x="515874" y="1584579"/>
                        </a:cubicBezTo>
                        <a:cubicBezTo>
                          <a:pt x="515303" y="1583912"/>
                          <a:pt x="510635" y="1578197"/>
                          <a:pt x="510730" y="1578673"/>
                        </a:cubicBezTo>
                        <a:cubicBezTo>
                          <a:pt x="510921" y="1579150"/>
                          <a:pt x="513397" y="1582674"/>
                          <a:pt x="509397" y="1578673"/>
                        </a:cubicBezTo>
                        <a:cubicBezTo>
                          <a:pt x="507397" y="1576673"/>
                          <a:pt x="506635" y="1575435"/>
                          <a:pt x="504920" y="1573625"/>
                        </a:cubicBezTo>
                        <a:cubicBezTo>
                          <a:pt x="501491" y="1569911"/>
                          <a:pt x="494633" y="1562957"/>
                          <a:pt x="492347" y="1561529"/>
                        </a:cubicBezTo>
                        <a:cubicBezTo>
                          <a:pt x="493681" y="1562290"/>
                          <a:pt x="487775" y="1555528"/>
                          <a:pt x="486251" y="1553909"/>
                        </a:cubicBezTo>
                        <a:cubicBezTo>
                          <a:pt x="485775" y="1554289"/>
                          <a:pt x="483965" y="1552194"/>
                          <a:pt x="481394" y="1549622"/>
                        </a:cubicBezTo>
                        <a:cubicBezTo>
                          <a:pt x="478441" y="1546574"/>
                          <a:pt x="479870" y="1548003"/>
                          <a:pt x="478631" y="1547241"/>
                        </a:cubicBezTo>
                        <a:cubicBezTo>
                          <a:pt x="476821" y="1546193"/>
                          <a:pt x="470535" y="1538669"/>
                          <a:pt x="468439" y="1536478"/>
                        </a:cubicBezTo>
                        <a:cubicBezTo>
                          <a:pt x="466916" y="1534859"/>
                          <a:pt x="466344" y="1534763"/>
                          <a:pt x="464344" y="1532763"/>
                        </a:cubicBezTo>
                        <a:cubicBezTo>
                          <a:pt x="461486" y="1529906"/>
                          <a:pt x="458534" y="1526953"/>
                          <a:pt x="455581" y="1524000"/>
                        </a:cubicBezTo>
                        <a:cubicBezTo>
                          <a:pt x="449961" y="1518380"/>
                          <a:pt x="447008" y="1515523"/>
                          <a:pt x="443675" y="1513523"/>
                        </a:cubicBezTo>
                        <a:cubicBezTo>
                          <a:pt x="444722" y="1514189"/>
                          <a:pt x="447104" y="1515904"/>
                          <a:pt x="446818" y="1515142"/>
                        </a:cubicBezTo>
                        <a:cubicBezTo>
                          <a:pt x="446532" y="1514285"/>
                          <a:pt x="443103" y="1511522"/>
                          <a:pt x="442341" y="1511046"/>
                        </a:cubicBezTo>
                        <a:cubicBezTo>
                          <a:pt x="438150" y="1507998"/>
                          <a:pt x="436055" y="1505522"/>
                          <a:pt x="434435" y="1502759"/>
                        </a:cubicBezTo>
                        <a:cubicBezTo>
                          <a:pt x="433292" y="1500759"/>
                          <a:pt x="426244" y="1497044"/>
                          <a:pt x="427101" y="1496378"/>
                        </a:cubicBezTo>
                        <a:cubicBezTo>
                          <a:pt x="427672" y="1495901"/>
                          <a:pt x="418052" y="1486853"/>
                          <a:pt x="417386" y="1487424"/>
                        </a:cubicBezTo>
                        <a:cubicBezTo>
                          <a:pt x="417671" y="1487138"/>
                          <a:pt x="416433" y="1485710"/>
                          <a:pt x="414719" y="1483805"/>
                        </a:cubicBezTo>
                        <a:cubicBezTo>
                          <a:pt x="413861" y="1482852"/>
                          <a:pt x="412433" y="1481804"/>
                          <a:pt x="410813" y="1480280"/>
                        </a:cubicBezTo>
                        <a:cubicBezTo>
                          <a:pt x="408051" y="1477804"/>
                          <a:pt x="407099" y="1476470"/>
                          <a:pt x="404431" y="1473994"/>
                        </a:cubicBezTo>
                        <a:cubicBezTo>
                          <a:pt x="401764" y="1471517"/>
                          <a:pt x="399764" y="1470279"/>
                          <a:pt x="397478" y="1468184"/>
                        </a:cubicBezTo>
                        <a:lnTo>
                          <a:pt x="389192" y="1460754"/>
                        </a:lnTo>
                        <a:cubicBezTo>
                          <a:pt x="385096" y="1457135"/>
                          <a:pt x="382334" y="1454372"/>
                          <a:pt x="377666" y="1450943"/>
                        </a:cubicBezTo>
                        <a:cubicBezTo>
                          <a:pt x="375380" y="1449229"/>
                          <a:pt x="372713" y="1447895"/>
                          <a:pt x="371666" y="1447038"/>
                        </a:cubicBezTo>
                        <a:cubicBezTo>
                          <a:pt x="370332" y="1445895"/>
                          <a:pt x="369856" y="1444657"/>
                          <a:pt x="368332" y="1443419"/>
                        </a:cubicBezTo>
                        <a:cubicBezTo>
                          <a:pt x="366236" y="1441609"/>
                          <a:pt x="364331" y="1440847"/>
                          <a:pt x="363474" y="1440561"/>
                        </a:cubicBezTo>
                        <a:cubicBezTo>
                          <a:pt x="362712" y="1440275"/>
                          <a:pt x="361664" y="1440847"/>
                          <a:pt x="358902" y="1438275"/>
                        </a:cubicBezTo>
                        <a:cubicBezTo>
                          <a:pt x="356616" y="1436084"/>
                          <a:pt x="355854" y="1435037"/>
                          <a:pt x="352330" y="1432274"/>
                        </a:cubicBezTo>
                        <a:cubicBezTo>
                          <a:pt x="347663" y="1428655"/>
                          <a:pt x="344329" y="1428369"/>
                          <a:pt x="340424" y="1424940"/>
                        </a:cubicBezTo>
                        <a:cubicBezTo>
                          <a:pt x="338138" y="1422749"/>
                          <a:pt x="327660" y="1416844"/>
                          <a:pt x="324041" y="1414939"/>
                        </a:cubicBezTo>
                        <a:cubicBezTo>
                          <a:pt x="320421" y="1412939"/>
                          <a:pt x="316992" y="1411510"/>
                          <a:pt x="313372" y="1409414"/>
                        </a:cubicBezTo>
                        <a:cubicBezTo>
                          <a:pt x="312515" y="1408843"/>
                          <a:pt x="304895" y="1404366"/>
                          <a:pt x="305086" y="1404652"/>
                        </a:cubicBezTo>
                        <a:cubicBezTo>
                          <a:pt x="305467" y="1405128"/>
                          <a:pt x="307943" y="1406462"/>
                          <a:pt x="305086" y="1405414"/>
                        </a:cubicBezTo>
                        <a:cubicBezTo>
                          <a:pt x="303562" y="1404842"/>
                          <a:pt x="301562" y="1403985"/>
                          <a:pt x="299847" y="1403128"/>
                        </a:cubicBezTo>
                        <a:cubicBezTo>
                          <a:pt x="296609" y="1401413"/>
                          <a:pt x="290798" y="1399032"/>
                          <a:pt x="291084" y="1398556"/>
                        </a:cubicBezTo>
                        <a:cubicBezTo>
                          <a:pt x="290227" y="1400175"/>
                          <a:pt x="285560" y="1395889"/>
                          <a:pt x="280321" y="1394174"/>
                        </a:cubicBezTo>
                        <a:cubicBezTo>
                          <a:pt x="275749" y="1392746"/>
                          <a:pt x="274987" y="1393222"/>
                          <a:pt x="269462" y="1391507"/>
                        </a:cubicBezTo>
                        <a:cubicBezTo>
                          <a:pt x="267938" y="1391031"/>
                          <a:pt x="263938" y="1389221"/>
                          <a:pt x="262128" y="1388650"/>
                        </a:cubicBezTo>
                        <a:cubicBezTo>
                          <a:pt x="254318" y="1385983"/>
                          <a:pt x="257175" y="1387602"/>
                          <a:pt x="248984" y="1385030"/>
                        </a:cubicBezTo>
                        <a:cubicBezTo>
                          <a:pt x="243745" y="1383316"/>
                          <a:pt x="240125" y="1382363"/>
                          <a:pt x="234410" y="1381030"/>
                        </a:cubicBezTo>
                        <a:cubicBezTo>
                          <a:pt x="232791" y="1380744"/>
                          <a:pt x="227647" y="1379792"/>
                          <a:pt x="227267" y="1379792"/>
                        </a:cubicBezTo>
                        <a:cubicBezTo>
                          <a:pt x="218885" y="1377887"/>
                          <a:pt x="209836" y="1374648"/>
                          <a:pt x="200882" y="1373886"/>
                        </a:cubicBezTo>
                        <a:cubicBezTo>
                          <a:pt x="196596" y="1373505"/>
                          <a:pt x="200501" y="1374362"/>
                          <a:pt x="195072" y="1373600"/>
                        </a:cubicBezTo>
                        <a:cubicBezTo>
                          <a:pt x="193548" y="1373219"/>
                          <a:pt x="191453" y="1372743"/>
                          <a:pt x="189167" y="1372457"/>
                        </a:cubicBezTo>
                        <a:cubicBezTo>
                          <a:pt x="188024" y="1372267"/>
                          <a:pt x="188214" y="1372648"/>
                          <a:pt x="186500" y="1372457"/>
                        </a:cubicBezTo>
                        <a:cubicBezTo>
                          <a:pt x="175736" y="1371124"/>
                          <a:pt x="154972" y="1368362"/>
                          <a:pt x="145542" y="1369505"/>
                        </a:cubicBezTo>
                        <a:cubicBezTo>
                          <a:pt x="142208" y="1369505"/>
                          <a:pt x="148876" y="1369123"/>
                          <a:pt x="145542" y="1369505"/>
                        </a:cubicBezTo>
                        <a:close/>
                      </a:path>
                    </a:pathLst>
                  </a:custGeom>
                  <a:solidFill>
                    <a:srgbClr val="DADD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95" name="Google Shape;3595;p67"/>
                  <p:cNvSpPr/>
                  <p:nvPr/>
                </p:nvSpPr>
                <p:spPr>
                  <a:xfrm>
                    <a:off x="6113202" y="3188479"/>
                    <a:ext cx="697309" cy="18534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7309" h="1853491" extrusionOk="0">
                        <a:moveTo>
                          <a:pt x="585825" y="1695846"/>
                        </a:moveTo>
                        <a:cubicBezTo>
                          <a:pt x="584206" y="1696703"/>
                          <a:pt x="593636" y="1706800"/>
                          <a:pt x="588016" y="1698894"/>
                        </a:cubicBezTo>
                        <a:cubicBezTo>
                          <a:pt x="587349" y="1698036"/>
                          <a:pt x="586492" y="1696798"/>
                          <a:pt x="585825" y="1695846"/>
                        </a:cubicBezTo>
                        <a:close/>
                        <a:moveTo>
                          <a:pt x="207587" y="813259"/>
                        </a:moveTo>
                        <a:cubicBezTo>
                          <a:pt x="205777" y="813545"/>
                          <a:pt x="211302" y="826309"/>
                          <a:pt x="208635" y="816879"/>
                        </a:cubicBezTo>
                        <a:cubicBezTo>
                          <a:pt x="208254" y="815831"/>
                          <a:pt x="207873" y="814402"/>
                          <a:pt x="207587" y="813259"/>
                        </a:cubicBezTo>
                        <a:close/>
                        <a:moveTo>
                          <a:pt x="181965" y="722010"/>
                        </a:moveTo>
                        <a:cubicBezTo>
                          <a:pt x="181965" y="722010"/>
                          <a:pt x="182346" y="725343"/>
                          <a:pt x="182441" y="725725"/>
                        </a:cubicBezTo>
                        <a:cubicBezTo>
                          <a:pt x="183108" y="728487"/>
                          <a:pt x="184156" y="729820"/>
                          <a:pt x="184251" y="729249"/>
                        </a:cubicBezTo>
                        <a:cubicBezTo>
                          <a:pt x="183584" y="726677"/>
                          <a:pt x="182441" y="722010"/>
                          <a:pt x="181965" y="722010"/>
                        </a:cubicBezTo>
                        <a:close/>
                        <a:moveTo>
                          <a:pt x="28708" y="6873"/>
                        </a:moveTo>
                        <a:cubicBezTo>
                          <a:pt x="30327" y="7635"/>
                          <a:pt x="32708" y="8778"/>
                          <a:pt x="34232" y="11159"/>
                        </a:cubicBezTo>
                        <a:cubicBezTo>
                          <a:pt x="34518" y="11064"/>
                          <a:pt x="34613" y="10588"/>
                          <a:pt x="32803" y="8778"/>
                        </a:cubicBezTo>
                        <a:cubicBezTo>
                          <a:pt x="32708" y="8683"/>
                          <a:pt x="31660" y="7730"/>
                          <a:pt x="30517" y="7254"/>
                        </a:cubicBezTo>
                        <a:cubicBezTo>
                          <a:pt x="29374" y="6873"/>
                          <a:pt x="28231" y="6682"/>
                          <a:pt x="28708" y="6873"/>
                        </a:cubicBezTo>
                        <a:close/>
                        <a:moveTo>
                          <a:pt x="4990" y="335009"/>
                        </a:moveTo>
                        <a:cubicBezTo>
                          <a:pt x="4990" y="330247"/>
                          <a:pt x="4133" y="329294"/>
                          <a:pt x="4133" y="334914"/>
                        </a:cubicBezTo>
                        <a:cubicBezTo>
                          <a:pt x="4228" y="339962"/>
                          <a:pt x="4990" y="339105"/>
                          <a:pt x="4990" y="335009"/>
                        </a:cubicBezTo>
                        <a:close/>
                        <a:moveTo>
                          <a:pt x="5371" y="357774"/>
                        </a:moveTo>
                        <a:cubicBezTo>
                          <a:pt x="5086" y="355392"/>
                          <a:pt x="4990" y="352916"/>
                          <a:pt x="4514" y="353868"/>
                        </a:cubicBezTo>
                        <a:cubicBezTo>
                          <a:pt x="4609" y="361489"/>
                          <a:pt x="4895" y="362632"/>
                          <a:pt x="5371" y="357774"/>
                        </a:cubicBezTo>
                        <a:close/>
                        <a:moveTo>
                          <a:pt x="626782" y="1752710"/>
                        </a:moveTo>
                        <a:cubicBezTo>
                          <a:pt x="628402" y="1754139"/>
                          <a:pt x="630593" y="1757092"/>
                          <a:pt x="632688" y="1759759"/>
                        </a:cubicBezTo>
                        <a:cubicBezTo>
                          <a:pt x="632402" y="1759949"/>
                          <a:pt x="632117" y="1760425"/>
                          <a:pt x="629640" y="1757282"/>
                        </a:cubicBezTo>
                        <a:cubicBezTo>
                          <a:pt x="627354" y="1754520"/>
                          <a:pt x="624592" y="1750805"/>
                          <a:pt x="626782" y="1752710"/>
                        </a:cubicBezTo>
                        <a:close/>
                        <a:moveTo>
                          <a:pt x="560869" y="1664794"/>
                        </a:moveTo>
                        <a:cubicBezTo>
                          <a:pt x="562298" y="1666414"/>
                          <a:pt x="564203" y="1669557"/>
                          <a:pt x="566013" y="1672414"/>
                        </a:cubicBezTo>
                        <a:cubicBezTo>
                          <a:pt x="565727" y="1672510"/>
                          <a:pt x="565346" y="1673081"/>
                          <a:pt x="563155" y="1669652"/>
                        </a:cubicBezTo>
                        <a:cubicBezTo>
                          <a:pt x="561251" y="1666604"/>
                          <a:pt x="558869" y="1662699"/>
                          <a:pt x="560869" y="1664794"/>
                        </a:cubicBezTo>
                        <a:close/>
                        <a:moveTo>
                          <a:pt x="313410" y="1152635"/>
                        </a:moveTo>
                        <a:cubicBezTo>
                          <a:pt x="314458" y="1154826"/>
                          <a:pt x="315220" y="1156064"/>
                          <a:pt x="316363" y="1159684"/>
                        </a:cubicBezTo>
                        <a:cubicBezTo>
                          <a:pt x="316077" y="1159779"/>
                          <a:pt x="315601" y="1160160"/>
                          <a:pt x="314267" y="1156350"/>
                        </a:cubicBezTo>
                        <a:lnTo>
                          <a:pt x="313410" y="1152635"/>
                        </a:lnTo>
                        <a:close/>
                        <a:moveTo>
                          <a:pt x="233400" y="911843"/>
                        </a:moveTo>
                        <a:cubicBezTo>
                          <a:pt x="235210" y="917463"/>
                          <a:pt x="235400" y="919082"/>
                          <a:pt x="234734" y="919273"/>
                        </a:cubicBezTo>
                        <a:lnTo>
                          <a:pt x="233686" y="915653"/>
                        </a:lnTo>
                        <a:cubicBezTo>
                          <a:pt x="233305" y="913748"/>
                          <a:pt x="233114" y="911938"/>
                          <a:pt x="233400" y="911843"/>
                        </a:cubicBezTo>
                        <a:close/>
                        <a:moveTo>
                          <a:pt x="94049" y="334342"/>
                        </a:moveTo>
                        <a:cubicBezTo>
                          <a:pt x="95097" y="339867"/>
                          <a:pt x="94144" y="339105"/>
                          <a:pt x="93192" y="334437"/>
                        </a:cubicBezTo>
                        <a:cubicBezTo>
                          <a:pt x="93001" y="331961"/>
                          <a:pt x="92811" y="328246"/>
                          <a:pt x="94049" y="334342"/>
                        </a:cubicBezTo>
                        <a:close/>
                        <a:moveTo>
                          <a:pt x="73570" y="230234"/>
                        </a:moveTo>
                        <a:cubicBezTo>
                          <a:pt x="72809" y="227472"/>
                          <a:pt x="72427" y="224043"/>
                          <a:pt x="73380" y="227662"/>
                        </a:cubicBezTo>
                        <a:cubicBezTo>
                          <a:pt x="73951" y="229853"/>
                          <a:pt x="74523" y="231758"/>
                          <a:pt x="75094" y="233949"/>
                        </a:cubicBezTo>
                        <a:cubicBezTo>
                          <a:pt x="74713" y="233949"/>
                          <a:pt x="74237" y="234234"/>
                          <a:pt x="73570" y="230234"/>
                        </a:cubicBezTo>
                        <a:cubicBezTo>
                          <a:pt x="72427" y="226519"/>
                          <a:pt x="74142" y="233949"/>
                          <a:pt x="73570" y="230234"/>
                        </a:cubicBezTo>
                        <a:close/>
                        <a:moveTo>
                          <a:pt x="48615" y="80787"/>
                        </a:moveTo>
                        <a:lnTo>
                          <a:pt x="50329" y="92026"/>
                        </a:lnTo>
                        <a:cubicBezTo>
                          <a:pt x="49948" y="92026"/>
                          <a:pt x="49853" y="91550"/>
                          <a:pt x="49377" y="88312"/>
                        </a:cubicBezTo>
                        <a:cubicBezTo>
                          <a:pt x="48901" y="85549"/>
                          <a:pt x="48139" y="80787"/>
                          <a:pt x="48615" y="80787"/>
                        </a:cubicBezTo>
                        <a:close/>
                        <a:moveTo>
                          <a:pt x="2895" y="399112"/>
                        </a:moveTo>
                        <a:cubicBezTo>
                          <a:pt x="2895" y="395112"/>
                          <a:pt x="2800" y="391492"/>
                          <a:pt x="3276" y="391587"/>
                        </a:cubicBezTo>
                        <a:lnTo>
                          <a:pt x="3276" y="395398"/>
                        </a:lnTo>
                        <a:lnTo>
                          <a:pt x="2895" y="399112"/>
                        </a:lnTo>
                        <a:close/>
                        <a:moveTo>
                          <a:pt x="3085" y="680195"/>
                        </a:moveTo>
                        <a:cubicBezTo>
                          <a:pt x="3276" y="675623"/>
                          <a:pt x="2990" y="668003"/>
                          <a:pt x="3657" y="668098"/>
                        </a:cubicBezTo>
                        <a:cubicBezTo>
                          <a:pt x="3752" y="664860"/>
                          <a:pt x="3466" y="656668"/>
                          <a:pt x="4133" y="656764"/>
                        </a:cubicBezTo>
                        <a:cubicBezTo>
                          <a:pt x="3847" y="656383"/>
                          <a:pt x="2800" y="660764"/>
                          <a:pt x="2704" y="655906"/>
                        </a:cubicBezTo>
                        <a:cubicBezTo>
                          <a:pt x="2704" y="651810"/>
                          <a:pt x="3752" y="645048"/>
                          <a:pt x="3466" y="640666"/>
                        </a:cubicBezTo>
                        <a:cubicBezTo>
                          <a:pt x="3371" y="639142"/>
                          <a:pt x="2990" y="641047"/>
                          <a:pt x="2895" y="641524"/>
                        </a:cubicBezTo>
                        <a:cubicBezTo>
                          <a:pt x="2419" y="641428"/>
                          <a:pt x="2514" y="636666"/>
                          <a:pt x="2514" y="633903"/>
                        </a:cubicBezTo>
                        <a:cubicBezTo>
                          <a:pt x="2514" y="630093"/>
                          <a:pt x="2704" y="622569"/>
                          <a:pt x="3276" y="625522"/>
                        </a:cubicBezTo>
                        <a:cubicBezTo>
                          <a:pt x="3752" y="627998"/>
                          <a:pt x="3752" y="640000"/>
                          <a:pt x="4419" y="637237"/>
                        </a:cubicBezTo>
                        <a:cubicBezTo>
                          <a:pt x="5181" y="633999"/>
                          <a:pt x="4990" y="628379"/>
                          <a:pt x="4419" y="626284"/>
                        </a:cubicBezTo>
                        <a:cubicBezTo>
                          <a:pt x="3562" y="623426"/>
                          <a:pt x="3847" y="603709"/>
                          <a:pt x="4800" y="603805"/>
                        </a:cubicBezTo>
                        <a:cubicBezTo>
                          <a:pt x="4609" y="603805"/>
                          <a:pt x="3847" y="604948"/>
                          <a:pt x="3847" y="602090"/>
                        </a:cubicBezTo>
                        <a:cubicBezTo>
                          <a:pt x="3847" y="598661"/>
                          <a:pt x="3752" y="592279"/>
                          <a:pt x="3276" y="592279"/>
                        </a:cubicBezTo>
                        <a:cubicBezTo>
                          <a:pt x="4324" y="592375"/>
                          <a:pt x="4324" y="563704"/>
                          <a:pt x="4324" y="557323"/>
                        </a:cubicBezTo>
                        <a:cubicBezTo>
                          <a:pt x="4324" y="544654"/>
                          <a:pt x="3657" y="536653"/>
                          <a:pt x="2704" y="527795"/>
                        </a:cubicBezTo>
                        <a:cubicBezTo>
                          <a:pt x="2800" y="529033"/>
                          <a:pt x="3752" y="536939"/>
                          <a:pt x="4038" y="533796"/>
                        </a:cubicBezTo>
                        <a:cubicBezTo>
                          <a:pt x="4038" y="533701"/>
                          <a:pt x="3943" y="529128"/>
                          <a:pt x="3943" y="529033"/>
                        </a:cubicBezTo>
                        <a:cubicBezTo>
                          <a:pt x="3943" y="526843"/>
                          <a:pt x="3943" y="528557"/>
                          <a:pt x="4228" y="527319"/>
                        </a:cubicBezTo>
                        <a:cubicBezTo>
                          <a:pt x="4705" y="525509"/>
                          <a:pt x="4990" y="520937"/>
                          <a:pt x="4228" y="520366"/>
                        </a:cubicBezTo>
                        <a:cubicBezTo>
                          <a:pt x="3752" y="519984"/>
                          <a:pt x="3562" y="520937"/>
                          <a:pt x="3562" y="515793"/>
                        </a:cubicBezTo>
                        <a:cubicBezTo>
                          <a:pt x="3562" y="513126"/>
                          <a:pt x="3562" y="509983"/>
                          <a:pt x="3657" y="507411"/>
                        </a:cubicBezTo>
                        <a:cubicBezTo>
                          <a:pt x="3752" y="505411"/>
                          <a:pt x="4038" y="505887"/>
                          <a:pt x="4038" y="504554"/>
                        </a:cubicBezTo>
                        <a:lnTo>
                          <a:pt x="4038" y="491314"/>
                        </a:lnTo>
                        <a:cubicBezTo>
                          <a:pt x="4038" y="483504"/>
                          <a:pt x="2609" y="486171"/>
                          <a:pt x="2609" y="488457"/>
                        </a:cubicBezTo>
                        <a:cubicBezTo>
                          <a:pt x="2609" y="484551"/>
                          <a:pt x="3943" y="475789"/>
                          <a:pt x="4228" y="471978"/>
                        </a:cubicBezTo>
                        <a:cubicBezTo>
                          <a:pt x="4514" y="467978"/>
                          <a:pt x="4514" y="464454"/>
                          <a:pt x="3943" y="468740"/>
                        </a:cubicBezTo>
                        <a:cubicBezTo>
                          <a:pt x="3657" y="471217"/>
                          <a:pt x="2800" y="475312"/>
                          <a:pt x="3181" y="467883"/>
                        </a:cubicBezTo>
                        <a:cubicBezTo>
                          <a:pt x="3371" y="463882"/>
                          <a:pt x="3657" y="460358"/>
                          <a:pt x="4038" y="457310"/>
                        </a:cubicBezTo>
                        <a:cubicBezTo>
                          <a:pt x="4038" y="456929"/>
                          <a:pt x="4419" y="454643"/>
                          <a:pt x="4419" y="453691"/>
                        </a:cubicBezTo>
                        <a:cubicBezTo>
                          <a:pt x="4419" y="455119"/>
                          <a:pt x="3371" y="456453"/>
                          <a:pt x="3181" y="455500"/>
                        </a:cubicBezTo>
                        <a:cubicBezTo>
                          <a:pt x="2990" y="454262"/>
                          <a:pt x="4228" y="445594"/>
                          <a:pt x="4324" y="444737"/>
                        </a:cubicBezTo>
                        <a:cubicBezTo>
                          <a:pt x="5752" y="432735"/>
                          <a:pt x="3181" y="447404"/>
                          <a:pt x="3085" y="446833"/>
                        </a:cubicBezTo>
                        <a:cubicBezTo>
                          <a:pt x="2895" y="444832"/>
                          <a:pt x="4419" y="433307"/>
                          <a:pt x="3562" y="433212"/>
                        </a:cubicBezTo>
                        <a:cubicBezTo>
                          <a:pt x="4324" y="433307"/>
                          <a:pt x="4133" y="406161"/>
                          <a:pt x="4038" y="401303"/>
                        </a:cubicBezTo>
                        <a:cubicBezTo>
                          <a:pt x="3847" y="395112"/>
                          <a:pt x="3752" y="390540"/>
                          <a:pt x="3657" y="385015"/>
                        </a:cubicBezTo>
                        <a:cubicBezTo>
                          <a:pt x="3562" y="380919"/>
                          <a:pt x="4324" y="378062"/>
                          <a:pt x="4038" y="374919"/>
                        </a:cubicBezTo>
                        <a:cubicBezTo>
                          <a:pt x="3847" y="373109"/>
                          <a:pt x="3181" y="368823"/>
                          <a:pt x="3181" y="366442"/>
                        </a:cubicBezTo>
                        <a:cubicBezTo>
                          <a:pt x="3181" y="366918"/>
                          <a:pt x="5276" y="376157"/>
                          <a:pt x="4514" y="367680"/>
                        </a:cubicBezTo>
                        <a:cubicBezTo>
                          <a:pt x="4228" y="364060"/>
                          <a:pt x="4324" y="357964"/>
                          <a:pt x="3657" y="357583"/>
                        </a:cubicBezTo>
                        <a:cubicBezTo>
                          <a:pt x="3085" y="357202"/>
                          <a:pt x="3847" y="349963"/>
                          <a:pt x="3276" y="349963"/>
                        </a:cubicBezTo>
                        <a:cubicBezTo>
                          <a:pt x="3943" y="350059"/>
                          <a:pt x="4324" y="349011"/>
                          <a:pt x="4514" y="342724"/>
                        </a:cubicBezTo>
                        <a:cubicBezTo>
                          <a:pt x="4609" y="338628"/>
                          <a:pt x="2990" y="336914"/>
                          <a:pt x="2704" y="332342"/>
                        </a:cubicBezTo>
                        <a:cubicBezTo>
                          <a:pt x="1942" y="320341"/>
                          <a:pt x="4419" y="319864"/>
                          <a:pt x="5086" y="319959"/>
                        </a:cubicBezTo>
                        <a:cubicBezTo>
                          <a:pt x="4324" y="315102"/>
                          <a:pt x="3657" y="310625"/>
                          <a:pt x="3085" y="304529"/>
                        </a:cubicBezTo>
                        <a:cubicBezTo>
                          <a:pt x="3562" y="302338"/>
                          <a:pt x="3943" y="300624"/>
                          <a:pt x="4324" y="297100"/>
                        </a:cubicBezTo>
                        <a:cubicBezTo>
                          <a:pt x="3752" y="297004"/>
                          <a:pt x="3943" y="290242"/>
                          <a:pt x="3847" y="287098"/>
                        </a:cubicBezTo>
                        <a:cubicBezTo>
                          <a:pt x="3752" y="285384"/>
                          <a:pt x="3085" y="277383"/>
                          <a:pt x="2895" y="278240"/>
                        </a:cubicBezTo>
                        <a:cubicBezTo>
                          <a:pt x="3466" y="274906"/>
                          <a:pt x="4609" y="280717"/>
                          <a:pt x="4038" y="269382"/>
                        </a:cubicBezTo>
                        <a:cubicBezTo>
                          <a:pt x="3657" y="261381"/>
                          <a:pt x="3943" y="259095"/>
                          <a:pt x="4705" y="259190"/>
                        </a:cubicBezTo>
                        <a:cubicBezTo>
                          <a:pt x="4705" y="254713"/>
                          <a:pt x="4324" y="256428"/>
                          <a:pt x="4038" y="254713"/>
                        </a:cubicBezTo>
                        <a:cubicBezTo>
                          <a:pt x="3657" y="252046"/>
                          <a:pt x="3943" y="245855"/>
                          <a:pt x="3752" y="242426"/>
                        </a:cubicBezTo>
                        <a:cubicBezTo>
                          <a:pt x="3562" y="238997"/>
                          <a:pt x="3085" y="241474"/>
                          <a:pt x="2800" y="239378"/>
                        </a:cubicBezTo>
                        <a:cubicBezTo>
                          <a:pt x="2514" y="237187"/>
                          <a:pt x="2800" y="232425"/>
                          <a:pt x="2514" y="232425"/>
                        </a:cubicBezTo>
                        <a:cubicBezTo>
                          <a:pt x="3085" y="232520"/>
                          <a:pt x="3085" y="233472"/>
                          <a:pt x="3085" y="228138"/>
                        </a:cubicBezTo>
                        <a:lnTo>
                          <a:pt x="3085" y="217375"/>
                        </a:lnTo>
                        <a:cubicBezTo>
                          <a:pt x="3371" y="217375"/>
                          <a:pt x="3943" y="217185"/>
                          <a:pt x="3943" y="221280"/>
                        </a:cubicBezTo>
                        <a:cubicBezTo>
                          <a:pt x="4133" y="222709"/>
                          <a:pt x="3943" y="225091"/>
                          <a:pt x="4324" y="225091"/>
                        </a:cubicBezTo>
                        <a:cubicBezTo>
                          <a:pt x="4324" y="214708"/>
                          <a:pt x="3466" y="213279"/>
                          <a:pt x="2990" y="205183"/>
                        </a:cubicBezTo>
                        <a:cubicBezTo>
                          <a:pt x="2514" y="196992"/>
                          <a:pt x="3752" y="204802"/>
                          <a:pt x="3847" y="204802"/>
                        </a:cubicBezTo>
                        <a:cubicBezTo>
                          <a:pt x="3847" y="204517"/>
                          <a:pt x="3562" y="198611"/>
                          <a:pt x="3562" y="198516"/>
                        </a:cubicBezTo>
                        <a:cubicBezTo>
                          <a:pt x="3181" y="195182"/>
                          <a:pt x="3181" y="194229"/>
                          <a:pt x="3562" y="190991"/>
                        </a:cubicBezTo>
                        <a:cubicBezTo>
                          <a:pt x="4038" y="186419"/>
                          <a:pt x="4228" y="174989"/>
                          <a:pt x="3181" y="179561"/>
                        </a:cubicBezTo>
                        <a:cubicBezTo>
                          <a:pt x="3276" y="176989"/>
                          <a:pt x="3085" y="176227"/>
                          <a:pt x="2990" y="175179"/>
                        </a:cubicBezTo>
                        <a:cubicBezTo>
                          <a:pt x="2895" y="173846"/>
                          <a:pt x="3847" y="175846"/>
                          <a:pt x="4038" y="175751"/>
                        </a:cubicBezTo>
                        <a:cubicBezTo>
                          <a:pt x="4419" y="175465"/>
                          <a:pt x="4228" y="172703"/>
                          <a:pt x="4133" y="170798"/>
                        </a:cubicBezTo>
                        <a:cubicBezTo>
                          <a:pt x="3657" y="161559"/>
                          <a:pt x="2323" y="163178"/>
                          <a:pt x="2323" y="152891"/>
                        </a:cubicBezTo>
                        <a:cubicBezTo>
                          <a:pt x="2800" y="152986"/>
                          <a:pt x="3276" y="153463"/>
                          <a:pt x="3657" y="151462"/>
                        </a:cubicBezTo>
                        <a:cubicBezTo>
                          <a:pt x="4324" y="148033"/>
                          <a:pt x="3943" y="141747"/>
                          <a:pt x="3276" y="141651"/>
                        </a:cubicBezTo>
                        <a:cubicBezTo>
                          <a:pt x="3752" y="141747"/>
                          <a:pt x="4419" y="139937"/>
                          <a:pt x="4419" y="134222"/>
                        </a:cubicBezTo>
                        <a:cubicBezTo>
                          <a:pt x="4133" y="134222"/>
                          <a:pt x="2419" y="136984"/>
                          <a:pt x="3181" y="130507"/>
                        </a:cubicBezTo>
                        <a:cubicBezTo>
                          <a:pt x="3562" y="127174"/>
                          <a:pt x="4324" y="127174"/>
                          <a:pt x="4324" y="120982"/>
                        </a:cubicBezTo>
                        <a:cubicBezTo>
                          <a:pt x="4324" y="117077"/>
                          <a:pt x="3943" y="115648"/>
                          <a:pt x="4038" y="111457"/>
                        </a:cubicBezTo>
                        <a:cubicBezTo>
                          <a:pt x="4705" y="111553"/>
                          <a:pt x="4514" y="94026"/>
                          <a:pt x="4419" y="90693"/>
                        </a:cubicBezTo>
                        <a:cubicBezTo>
                          <a:pt x="4324" y="85168"/>
                          <a:pt x="3562" y="92788"/>
                          <a:pt x="3371" y="90979"/>
                        </a:cubicBezTo>
                        <a:cubicBezTo>
                          <a:pt x="2895" y="86311"/>
                          <a:pt x="4419" y="82025"/>
                          <a:pt x="4609" y="81454"/>
                        </a:cubicBezTo>
                        <a:cubicBezTo>
                          <a:pt x="4990" y="80406"/>
                          <a:pt x="4895" y="71929"/>
                          <a:pt x="4895" y="69452"/>
                        </a:cubicBezTo>
                        <a:cubicBezTo>
                          <a:pt x="4895" y="62404"/>
                          <a:pt x="4705" y="55355"/>
                          <a:pt x="4514" y="48592"/>
                        </a:cubicBezTo>
                        <a:cubicBezTo>
                          <a:pt x="4419" y="46592"/>
                          <a:pt x="3752" y="34400"/>
                          <a:pt x="3847" y="33257"/>
                        </a:cubicBezTo>
                        <a:cubicBezTo>
                          <a:pt x="4038" y="31447"/>
                          <a:pt x="5467" y="44306"/>
                          <a:pt x="5371" y="39258"/>
                        </a:cubicBezTo>
                        <a:cubicBezTo>
                          <a:pt x="5276" y="37258"/>
                          <a:pt x="4990" y="31733"/>
                          <a:pt x="4800" y="26494"/>
                        </a:cubicBezTo>
                        <a:cubicBezTo>
                          <a:pt x="4514" y="21351"/>
                          <a:pt x="4133" y="16779"/>
                          <a:pt x="4133" y="16779"/>
                        </a:cubicBezTo>
                        <a:cubicBezTo>
                          <a:pt x="4705" y="16969"/>
                          <a:pt x="4990" y="13445"/>
                          <a:pt x="8419" y="10207"/>
                        </a:cubicBezTo>
                        <a:cubicBezTo>
                          <a:pt x="10991" y="7539"/>
                          <a:pt x="15277" y="7063"/>
                          <a:pt x="18992" y="5920"/>
                        </a:cubicBezTo>
                        <a:cubicBezTo>
                          <a:pt x="22040" y="5158"/>
                          <a:pt x="22802" y="4301"/>
                          <a:pt x="25850" y="3825"/>
                        </a:cubicBezTo>
                        <a:cubicBezTo>
                          <a:pt x="30327" y="3444"/>
                          <a:pt x="33946" y="5730"/>
                          <a:pt x="35851" y="8492"/>
                        </a:cubicBezTo>
                        <a:cubicBezTo>
                          <a:pt x="37947" y="11350"/>
                          <a:pt x="37756" y="14588"/>
                          <a:pt x="38137" y="18493"/>
                        </a:cubicBezTo>
                        <a:cubicBezTo>
                          <a:pt x="38328" y="20779"/>
                          <a:pt x="38518" y="20684"/>
                          <a:pt x="38709" y="20684"/>
                        </a:cubicBezTo>
                        <a:cubicBezTo>
                          <a:pt x="39090" y="23446"/>
                          <a:pt x="39471" y="26399"/>
                          <a:pt x="39852" y="29161"/>
                        </a:cubicBezTo>
                        <a:cubicBezTo>
                          <a:pt x="40709" y="34019"/>
                          <a:pt x="41471" y="38591"/>
                          <a:pt x="42328" y="44211"/>
                        </a:cubicBezTo>
                        <a:cubicBezTo>
                          <a:pt x="42900" y="49164"/>
                          <a:pt x="43281" y="52212"/>
                          <a:pt x="43948" y="56974"/>
                        </a:cubicBezTo>
                        <a:cubicBezTo>
                          <a:pt x="44234" y="59165"/>
                          <a:pt x="44805" y="63546"/>
                          <a:pt x="45281" y="65261"/>
                        </a:cubicBezTo>
                        <a:cubicBezTo>
                          <a:pt x="46138" y="68118"/>
                          <a:pt x="48043" y="82882"/>
                          <a:pt x="48901" y="88026"/>
                        </a:cubicBezTo>
                        <a:cubicBezTo>
                          <a:pt x="49282" y="90217"/>
                          <a:pt x="52139" y="104790"/>
                          <a:pt x="52235" y="105457"/>
                        </a:cubicBezTo>
                        <a:cubicBezTo>
                          <a:pt x="52235" y="106314"/>
                          <a:pt x="51282" y="103361"/>
                          <a:pt x="51187" y="103171"/>
                        </a:cubicBezTo>
                        <a:lnTo>
                          <a:pt x="52806" y="110600"/>
                        </a:lnTo>
                        <a:cubicBezTo>
                          <a:pt x="52996" y="111362"/>
                          <a:pt x="54616" y="116410"/>
                          <a:pt x="54806" y="117649"/>
                        </a:cubicBezTo>
                        <a:cubicBezTo>
                          <a:pt x="54901" y="118410"/>
                          <a:pt x="54235" y="117744"/>
                          <a:pt x="54330" y="119268"/>
                        </a:cubicBezTo>
                        <a:cubicBezTo>
                          <a:pt x="54520" y="121839"/>
                          <a:pt x="55378" y="126412"/>
                          <a:pt x="55759" y="129269"/>
                        </a:cubicBezTo>
                        <a:cubicBezTo>
                          <a:pt x="56616" y="133460"/>
                          <a:pt x="58140" y="140509"/>
                          <a:pt x="57378" y="140509"/>
                        </a:cubicBezTo>
                        <a:cubicBezTo>
                          <a:pt x="57568" y="140509"/>
                          <a:pt x="58711" y="144795"/>
                          <a:pt x="58711" y="144128"/>
                        </a:cubicBezTo>
                        <a:cubicBezTo>
                          <a:pt x="58521" y="146700"/>
                          <a:pt x="58902" y="149081"/>
                          <a:pt x="59950" y="155367"/>
                        </a:cubicBezTo>
                        <a:cubicBezTo>
                          <a:pt x="60426" y="158225"/>
                          <a:pt x="61093" y="162702"/>
                          <a:pt x="61760" y="165369"/>
                        </a:cubicBezTo>
                        <a:cubicBezTo>
                          <a:pt x="62140" y="167083"/>
                          <a:pt x="62045" y="165559"/>
                          <a:pt x="62426" y="167750"/>
                        </a:cubicBezTo>
                        <a:cubicBezTo>
                          <a:pt x="63284" y="174037"/>
                          <a:pt x="63664" y="176513"/>
                          <a:pt x="64617" y="183180"/>
                        </a:cubicBezTo>
                        <a:cubicBezTo>
                          <a:pt x="65093" y="186133"/>
                          <a:pt x="67760" y="200230"/>
                          <a:pt x="67093" y="200230"/>
                        </a:cubicBezTo>
                        <a:cubicBezTo>
                          <a:pt x="68332" y="207469"/>
                          <a:pt x="67951" y="200802"/>
                          <a:pt x="69094" y="205659"/>
                        </a:cubicBezTo>
                        <a:cubicBezTo>
                          <a:pt x="69665" y="208136"/>
                          <a:pt x="69475" y="210708"/>
                          <a:pt x="69475" y="211375"/>
                        </a:cubicBezTo>
                        <a:cubicBezTo>
                          <a:pt x="69665" y="213184"/>
                          <a:pt x="69951" y="215089"/>
                          <a:pt x="70142" y="217089"/>
                        </a:cubicBezTo>
                        <a:cubicBezTo>
                          <a:pt x="70808" y="221852"/>
                          <a:pt x="75380" y="241188"/>
                          <a:pt x="74713" y="241283"/>
                        </a:cubicBezTo>
                        <a:cubicBezTo>
                          <a:pt x="74904" y="240997"/>
                          <a:pt x="76333" y="242426"/>
                          <a:pt x="76904" y="245284"/>
                        </a:cubicBezTo>
                        <a:cubicBezTo>
                          <a:pt x="77190" y="246808"/>
                          <a:pt x="77000" y="248236"/>
                          <a:pt x="76904" y="248713"/>
                        </a:cubicBezTo>
                        <a:cubicBezTo>
                          <a:pt x="77000" y="249665"/>
                          <a:pt x="77285" y="251951"/>
                          <a:pt x="77476" y="252904"/>
                        </a:cubicBezTo>
                        <a:cubicBezTo>
                          <a:pt x="78047" y="256904"/>
                          <a:pt x="78333" y="258714"/>
                          <a:pt x="79190" y="262619"/>
                        </a:cubicBezTo>
                        <a:cubicBezTo>
                          <a:pt x="79476" y="263953"/>
                          <a:pt x="79857" y="265858"/>
                          <a:pt x="79857" y="266715"/>
                        </a:cubicBezTo>
                        <a:cubicBezTo>
                          <a:pt x="79857" y="268525"/>
                          <a:pt x="78333" y="263762"/>
                          <a:pt x="78428" y="265000"/>
                        </a:cubicBezTo>
                        <a:cubicBezTo>
                          <a:pt x="78523" y="266524"/>
                          <a:pt x="80619" y="274239"/>
                          <a:pt x="81095" y="276621"/>
                        </a:cubicBezTo>
                        <a:cubicBezTo>
                          <a:pt x="82429" y="283574"/>
                          <a:pt x="83381" y="291004"/>
                          <a:pt x="84429" y="297671"/>
                        </a:cubicBezTo>
                        <a:cubicBezTo>
                          <a:pt x="85572" y="304910"/>
                          <a:pt x="86525" y="298338"/>
                          <a:pt x="87668" y="308625"/>
                        </a:cubicBezTo>
                        <a:cubicBezTo>
                          <a:pt x="88239" y="313959"/>
                          <a:pt x="88048" y="315864"/>
                          <a:pt x="89763" y="323865"/>
                        </a:cubicBezTo>
                        <a:cubicBezTo>
                          <a:pt x="90335" y="326627"/>
                          <a:pt x="92906" y="333104"/>
                          <a:pt x="92144" y="334533"/>
                        </a:cubicBezTo>
                        <a:cubicBezTo>
                          <a:pt x="91287" y="336057"/>
                          <a:pt x="93859" y="344439"/>
                          <a:pt x="95002" y="348249"/>
                        </a:cubicBezTo>
                        <a:cubicBezTo>
                          <a:pt x="97097" y="355297"/>
                          <a:pt x="96621" y="357964"/>
                          <a:pt x="97859" y="364822"/>
                        </a:cubicBezTo>
                        <a:cubicBezTo>
                          <a:pt x="99097" y="371871"/>
                          <a:pt x="99383" y="366537"/>
                          <a:pt x="100050" y="368156"/>
                        </a:cubicBezTo>
                        <a:cubicBezTo>
                          <a:pt x="100717" y="369680"/>
                          <a:pt x="100621" y="377395"/>
                          <a:pt x="101574" y="379776"/>
                        </a:cubicBezTo>
                        <a:cubicBezTo>
                          <a:pt x="101860" y="380443"/>
                          <a:pt x="101479" y="377395"/>
                          <a:pt x="102050" y="379300"/>
                        </a:cubicBezTo>
                        <a:cubicBezTo>
                          <a:pt x="102336" y="380253"/>
                          <a:pt x="103288" y="384825"/>
                          <a:pt x="103384" y="385777"/>
                        </a:cubicBezTo>
                        <a:cubicBezTo>
                          <a:pt x="103765" y="389873"/>
                          <a:pt x="101860" y="383396"/>
                          <a:pt x="103288" y="391683"/>
                        </a:cubicBezTo>
                        <a:cubicBezTo>
                          <a:pt x="105098" y="402541"/>
                          <a:pt x="108146" y="416257"/>
                          <a:pt x="110718" y="426830"/>
                        </a:cubicBezTo>
                        <a:cubicBezTo>
                          <a:pt x="111575" y="430354"/>
                          <a:pt x="111766" y="430831"/>
                          <a:pt x="112623" y="434545"/>
                        </a:cubicBezTo>
                        <a:cubicBezTo>
                          <a:pt x="114623" y="440736"/>
                          <a:pt x="112051" y="436641"/>
                          <a:pt x="112147" y="437403"/>
                        </a:cubicBezTo>
                        <a:cubicBezTo>
                          <a:pt x="113480" y="443784"/>
                          <a:pt x="114433" y="440641"/>
                          <a:pt x="115290" y="449404"/>
                        </a:cubicBezTo>
                        <a:cubicBezTo>
                          <a:pt x="115671" y="450928"/>
                          <a:pt x="116147" y="453119"/>
                          <a:pt x="116433" y="454643"/>
                        </a:cubicBezTo>
                        <a:cubicBezTo>
                          <a:pt x="117195" y="458548"/>
                          <a:pt x="124434" y="486266"/>
                          <a:pt x="123577" y="486361"/>
                        </a:cubicBezTo>
                        <a:lnTo>
                          <a:pt x="127292" y="497315"/>
                        </a:lnTo>
                        <a:cubicBezTo>
                          <a:pt x="126625" y="497410"/>
                          <a:pt x="127672" y="502935"/>
                          <a:pt x="128625" y="507507"/>
                        </a:cubicBezTo>
                        <a:cubicBezTo>
                          <a:pt x="129673" y="512555"/>
                          <a:pt x="129101" y="512269"/>
                          <a:pt x="129292" y="514746"/>
                        </a:cubicBezTo>
                        <a:cubicBezTo>
                          <a:pt x="129387" y="516651"/>
                          <a:pt x="132244" y="521890"/>
                          <a:pt x="133292" y="526938"/>
                        </a:cubicBezTo>
                        <a:cubicBezTo>
                          <a:pt x="133102" y="526938"/>
                          <a:pt x="131387" y="524842"/>
                          <a:pt x="131673" y="526652"/>
                        </a:cubicBezTo>
                        <a:cubicBezTo>
                          <a:pt x="132435" y="530748"/>
                          <a:pt x="134530" y="537796"/>
                          <a:pt x="135102" y="538082"/>
                        </a:cubicBezTo>
                        <a:cubicBezTo>
                          <a:pt x="135483" y="538273"/>
                          <a:pt x="135007" y="534653"/>
                          <a:pt x="136054" y="539130"/>
                        </a:cubicBezTo>
                        <a:cubicBezTo>
                          <a:pt x="136721" y="541987"/>
                          <a:pt x="136817" y="542844"/>
                          <a:pt x="136912" y="544368"/>
                        </a:cubicBezTo>
                        <a:cubicBezTo>
                          <a:pt x="137102" y="547035"/>
                          <a:pt x="135578" y="543511"/>
                          <a:pt x="135673" y="545893"/>
                        </a:cubicBezTo>
                        <a:cubicBezTo>
                          <a:pt x="135673" y="546369"/>
                          <a:pt x="137102" y="549322"/>
                          <a:pt x="137102" y="549226"/>
                        </a:cubicBezTo>
                        <a:cubicBezTo>
                          <a:pt x="137864" y="551512"/>
                          <a:pt x="138626" y="554275"/>
                          <a:pt x="139388" y="557513"/>
                        </a:cubicBezTo>
                        <a:cubicBezTo>
                          <a:pt x="140055" y="560370"/>
                          <a:pt x="139864" y="560656"/>
                          <a:pt x="140436" y="562561"/>
                        </a:cubicBezTo>
                        <a:cubicBezTo>
                          <a:pt x="141293" y="565419"/>
                          <a:pt x="141769" y="566371"/>
                          <a:pt x="142531" y="568181"/>
                        </a:cubicBezTo>
                        <a:cubicBezTo>
                          <a:pt x="143484" y="570562"/>
                          <a:pt x="142627" y="572467"/>
                          <a:pt x="143960" y="576563"/>
                        </a:cubicBezTo>
                        <a:cubicBezTo>
                          <a:pt x="144627" y="578563"/>
                          <a:pt x="145008" y="578659"/>
                          <a:pt x="145579" y="581040"/>
                        </a:cubicBezTo>
                        <a:cubicBezTo>
                          <a:pt x="146151" y="583421"/>
                          <a:pt x="146818" y="586183"/>
                          <a:pt x="147389" y="588565"/>
                        </a:cubicBezTo>
                        <a:cubicBezTo>
                          <a:pt x="145960" y="582373"/>
                          <a:pt x="143198" y="573801"/>
                          <a:pt x="145389" y="583897"/>
                        </a:cubicBezTo>
                        <a:cubicBezTo>
                          <a:pt x="146437" y="588565"/>
                          <a:pt x="148627" y="597232"/>
                          <a:pt x="149199" y="597232"/>
                        </a:cubicBezTo>
                        <a:cubicBezTo>
                          <a:pt x="147961" y="597327"/>
                          <a:pt x="155581" y="626379"/>
                          <a:pt x="157295" y="633713"/>
                        </a:cubicBezTo>
                        <a:cubicBezTo>
                          <a:pt x="158914" y="640476"/>
                          <a:pt x="158819" y="637714"/>
                          <a:pt x="159486" y="637618"/>
                        </a:cubicBezTo>
                        <a:cubicBezTo>
                          <a:pt x="161010" y="640761"/>
                          <a:pt x="161201" y="641714"/>
                          <a:pt x="161296" y="644952"/>
                        </a:cubicBezTo>
                        <a:cubicBezTo>
                          <a:pt x="160057" y="645048"/>
                          <a:pt x="163677" y="662098"/>
                          <a:pt x="165772" y="670289"/>
                        </a:cubicBezTo>
                        <a:cubicBezTo>
                          <a:pt x="166915" y="674861"/>
                          <a:pt x="168249" y="680100"/>
                          <a:pt x="169487" y="683243"/>
                        </a:cubicBezTo>
                        <a:cubicBezTo>
                          <a:pt x="171297" y="687815"/>
                          <a:pt x="172154" y="690387"/>
                          <a:pt x="174059" y="697911"/>
                        </a:cubicBezTo>
                        <a:cubicBezTo>
                          <a:pt x="172059" y="690006"/>
                          <a:pt x="170440" y="686958"/>
                          <a:pt x="172916" y="696768"/>
                        </a:cubicBezTo>
                        <a:lnTo>
                          <a:pt x="178631" y="719152"/>
                        </a:lnTo>
                        <a:cubicBezTo>
                          <a:pt x="180917" y="728010"/>
                          <a:pt x="181965" y="731916"/>
                          <a:pt x="183965" y="735916"/>
                        </a:cubicBezTo>
                        <a:cubicBezTo>
                          <a:pt x="183108" y="734202"/>
                          <a:pt x="182346" y="732297"/>
                          <a:pt x="182155" y="733821"/>
                        </a:cubicBezTo>
                        <a:cubicBezTo>
                          <a:pt x="182060" y="734583"/>
                          <a:pt x="183394" y="740393"/>
                          <a:pt x="183775" y="740679"/>
                        </a:cubicBezTo>
                        <a:cubicBezTo>
                          <a:pt x="184346" y="741060"/>
                          <a:pt x="185489" y="746394"/>
                          <a:pt x="186537" y="750109"/>
                        </a:cubicBezTo>
                        <a:cubicBezTo>
                          <a:pt x="187109" y="752109"/>
                          <a:pt x="187585" y="752014"/>
                          <a:pt x="188156" y="753728"/>
                        </a:cubicBezTo>
                        <a:cubicBezTo>
                          <a:pt x="189109" y="756395"/>
                          <a:pt x="189299" y="758967"/>
                          <a:pt x="189871" y="761539"/>
                        </a:cubicBezTo>
                        <a:cubicBezTo>
                          <a:pt x="190442" y="764015"/>
                          <a:pt x="191204" y="766873"/>
                          <a:pt x="191871" y="769444"/>
                        </a:cubicBezTo>
                        <a:cubicBezTo>
                          <a:pt x="192633" y="772207"/>
                          <a:pt x="193776" y="775826"/>
                          <a:pt x="194347" y="776874"/>
                        </a:cubicBezTo>
                        <a:cubicBezTo>
                          <a:pt x="195014" y="777922"/>
                          <a:pt x="195681" y="781160"/>
                          <a:pt x="196538" y="784494"/>
                        </a:cubicBezTo>
                        <a:cubicBezTo>
                          <a:pt x="196062" y="784780"/>
                          <a:pt x="195395" y="782779"/>
                          <a:pt x="197205" y="788875"/>
                        </a:cubicBezTo>
                        <a:cubicBezTo>
                          <a:pt x="198348" y="792304"/>
                          <a:pt x="199396" y="795733"/>
                          <a:pt x="200443" y="799162"/>
                        </a:cubicBezTo>
                        <a:cubicBezTo>
                          <a:pt x="200253" y="798686"/>
                          <a:pt x="202539" y="805353"/>
                          <a:pt x="201872" y="804306"/>
                        </a:cubicBezTo>
                        <a:cubicBezTo>
                          <a:pt x="201682" y="803925"/>
                          <a:pt x="201015" y="802020"/>
                          <a:pt x="201015" y="802877"/>
                        </a:cubicBezTo>
                        <a:cubicBezTo>
                          <a:pt x="202539" y="808401"/>
                          <a:pt x="202444" y="807544"/>
                          <a:pt x="203587" y="810783"/>
                        </a:cubicBezTo>
                        <a:cubicBezTo>
                          <a:pt x="204349" y="812974"/>
                          <a:pt x="206349" y="818593"/>
                          <a:pt x="206444" y="820593"/>
                        </a:cubicBezTo>
                        <a:cubicBezTo>
                          <a:pt x="206635" y="823260"/>
                          <a:pt x="205396" y="819355"/>
                          <a:pt x="207206" y="826785"/>
                        </a:cubicBezTo>
                        <a:cubicBezTo>
                          <a:pt x="208159" y="830785"/>
                          <a:pt x="209492" y="836310"/>
                          <a:pt x="210635" y="840406"/>
                        </a:cubicBezTo>
                        <a:cubicBezTo>
                          <a:pt x="211873" y="844882"/>
                          <a:pt x="211493" y="841739"/>
                          <a:pt x="211778" y="842120"/>
                        </a:cubicBezTo>
                        <a:cubicBezTo>
                          <a:pt x="212254" y="842692"/>
                          <a:pt x="213493" y="846311"/>
                          <a:pt x="213969" y="848787"/>
                        </a:cubicBezTo>
                        <a:cubicBezTo>
                          <a:pt x="214255" y="850407"/>
                          <a:pt x="215969" y="857646"/>
                          <a:pt x="216445" y="857551"/>
                        </a:cubicBezTo>
                        <a:cubicBezTo>
                          <a:pt x="215302" y="857741"/>
                          <a:pt x="221208" y="875076"/>
                          <a:pt x="222446" y="879268"/>
                        </a:cubicBezTo>
                        <a:cubicBezTo>
                          <a:pt x="223685" y="883363"/>
                          <a:pt x="223208" y="882697"/>
                          <a:pt x="224161" y="886221"/>
                        </a:cubicBezTo>
                        <a:cubicBezTo>
                          <a:pt x="225113" y="890221"/>
                          <a:pt x="226447" y="894698"/>
                          <a:pt x="227685" y="898794"/>
                        </a:cubicBezTo>
                        <a:cubicBezTo>
                          <a:pt x="228637" y="901842"/>
                          <a:pt x="235210" y="923083"/>
                          <a:pt x="234638" y="923178"/>
                        </a:cubicBezTo>
                        <a:cubicBezTo>
                          <a:pt x="236257" y="928607"/>
                          <a:pt x="236829" y="930131"/>
                          <a:pt x="237591" y="930322"/>
                        </a:cubicBezTo>
                        <a:cubicBezTo>
                          <a:pt x="237972" y="930417"/>
                          <a:pt x="239686" y="934227"/>
                          <a:pt x="240448" y="936894"/>
                        </a:cubicBezTo>
                        <a:cubicBezTo>
                          <a:pt x="240353" y="936418"/>
                          <a:pt x="240163" y="939084"/>
                          <a:pt x="240353" y="940227"/>
                        </a:cubicBezTo>
                        <a:cubicBezTo>
                          <a:pt x="241020" y="943561"/>
                          <a:pt x="242544" y="948419"/>
                          <a:pt x="243782" y="952039"/>
                        </a:cubicBezTo>
                        <a:cubicBezTo>
                          <a:pt x="244925" y="955277"/>
                          <a:pt x="246259" y="958897"/>
                          <a:pt x="247402" y="962516"/>
                        </a:cubicBezTo>
                        <a:cubicBezTo>
                          <a:pt x="247592" y="963087"/>
                          <a:pt x="247783" y="965469"/>
                          <a:pt x="248068" y="966517"/>
                        </a:cubicBezTo>
                        <a:cubicBezTo>
                          <a:pt x="249593" y="972422"/>
                          <a:pt x="251212" y="971946"/>
                          <a:pt x="252926" y="977089"/>
                        </a:cubicBezTo>
                        <a:cubicBezTo>
                          <a:pt x="255307" y="984519"/>
                          <a:pt x="251688" y="977184"/>
                          <a:pt x="253117" y="982137"/>
                        </a:cubicBezTo>
                        <a:cubicBezTo>
                          <a:pt x="255498" y="990615"/>
                          <a:pt x="259403" y="998997"/>
                          <a:pt x="261975" y="1005950"/>
                        </a:cubicBezTo>
                        <a:cubicBezTo>
                          <a:pt x="262451" y="1007284"/>
                          <a:pt x="268071" y="1023476"/>
                          <a:pt x="265309" y="1016809"/>
                        </a:cubicBezTo>
                        <a:cubicBezTo>
                          <a:pt x="262927" y="1009474"/>
                          <a:pt x="261880" y="1007569"/>
                          <a:pt x="264070" y="1015284"/>
                        </a:cubicBezTo>
                        <a:cubicBezTo>
                          <a:pt x="264832" y="1017856"/>
                          <a:pt x="267690" y="1026524"/>
                          <a:pt x="267880" y="1025572"/>
                        </a:cubicBezTo>
                        <a:cubicBezTo>
                          <a:pt x="267976" y="1025286"/>
                          <a:pt x="267023" y="1020809"/>
                          <a:pt x="267880" y="1022714"/>
                        </a:cubicBezTo>
                        <a:cubicBezTo>
                          <a:pt x="267976" y="1023095"/>
                          <a:pt x="270643" y="1036811"/>
                          <a:pt x="271690" y="1038335"/>
                        </a:cubicBezTo>
                        <a:cubicBezTo>
                          <a:pt x="272357" y="1039287"/>
                          <a:pt x="272357" y="1037954"/>
                          <a:pt x="273119" y="1039192"/>
                        </a:cubicBezTo>
                        <a:cubicBezTo>
                          <a:pt x="273786" y="1040335"/>
                          <a:pt x="274929" y="1043478"/>
                          <a:pt x="275977" y="1045479"/>
                        </a:cubicBezTo>
                        <a:cubicBezTo>
                          <a:pt x="275119" y="1045669"/>
                          <a:pt x="274548" y="1045002"/>
                          <a:pt x="277310" y="1053194"/>
                        </a:cubicBezTo>
                        <a:cubicBezTo>
                          <a:pt x="277977" y="1055290"/>
                          <a:pt x="282549" y="1067291"/>
                          <a:pt x="281692" y="1063481"/>
                        </a:cubicBezTo>
                        <a:lnTo>
                          <a:pt x="284168" y="1070625"/>
                        </a:lnTo>
                        <a:cubicBezTo>
                          <a:pt x="283978" y="1071006"/>
                          <a:pt x="283025" y="1069291"/>
                          <a:pt x="283311" y="1071006"/>
                        </a:cubicBezTo>
                        <a:cubicBezTo>
                          <a:pt x="283692" y="1073197"/>
                          <a:pt x="285216" y="1077769"/>
                          <a:pt x="286359" y="1080912"/>
                        </a:cubicBezTo>
                        <a:cubicBezTo>
                          <a:pt x="289121" y="1088246"/>
                          <a:pt x="291217" y="1089960"/>
                          <a:pt x="291884" y="1095866"/>
                        </a:cubicBezTo>
                        <a:cubicBezTo>
                          <a:pt x="290455" y="1096152"/>
                          <a:pt x="294169" y="1101581"/>
                          <a:pt x="295979" y="1107010"/>
                        </a:cubicBezTo>
                        <a:cubicBezTo>
                          <a:pt x="297218" y="1110725"/>
                          <a:pt x="298265" y="1116154"/>
                          <a:pt x="299503" y="1118917"/>
                        </a:cubicBezTo>
                        <a:cubicBezTo>
                          <a:pt x="299789" y="1119583"/>
                          <a:pt x="302361" y="1124251"/>
                          <a:pt x="302266" y="1124155"/>
                        </a:cubicBezTo>
                        <a:cubicBezTo>
                          <a:pt x="302742" y="1126727"/>
                          <a:pt x="301313" y="1123489"/>
                          <a:pt x="303123" y="1129299"/>
                        </a:cubicBezTo>
                        <a:cubicBezTo>
                          <a:pt x="303980" y="1131870"/>
                          <a:pt x="305695" y="1137300"/>
                          <a:pt x="306647" y="1138538"/>
                        </a:cubicBezTo>
                        <a:cubicBezTo>
                          <a:pt x="307504" y="1139681"/>
                          <a:pt x="309124" y="1144729"/>
                          <a:pt x="310457" y="1148444"/>
                        </a:cubicBezTo>
                        <a:cubicBezTo>
                          <a:pt x="311314" y="1150730"/>
                          <a:pt x="312457" y="1151492"/>
                          <a:pt x="314267" y="1156445"/>
                        </a:cubicBezTo>
                        <a:lnTo>
                          <a:pt x="313410" y="1156635"/>
                        </a:lnTo>
                        <a:cubicBezTo>
                          <a:pt x="314362" y="1159207"/>
                          <a:pt x="315982" y="1163779"/>
                          <a:pt x="316363" y="1163684"/>
                        </a:cubicBezTo>
                        <a:cubicBezTo>
                          <a:pt x="317887" y="1166732"/>
                          <a:pt x="318172" y="1167589"/>
                          <a:pt x="318935" y="1170828"/>
                        </a:cubicBezTo>
                        <a:cubicBezTo>
                          <a:pt x="320077" y="1173971"/>
                          <a:pt x="320268" y="1174352"/>
                          <a:pt x="320649" y="1174257"/>
                        </a:cubicBezTo>
                        <a:cubicBezTo>
                          <a:pt x="321125" y="1174161"/>
                          <a:pt x="322649" y="1178638"/>
                          <a:pt x="323602" y="1181305"/>
                        </a:cubicBezTo>
                        <a:lnTo>
                          <a:pt x="322173" y="1181591"/>
                        </a:lnTo>
                        <a:cubicBezTo>
                          <a:pt x="322744" y="1181496"/>
                          <a:pt x="326840" y="1192831"/>
                          <a:pt x="328269" y="1196260"/>
                        </a:cubicBezTo>
                        <a:cubicBezTo>
                          <a:pt x="330174" y="1201212"/>
                          <a:pt x="329698" y="1201117"/>
                          <a:pt x="330936" y="1204737"/>
                        </a:cubicBezTo>
                        <a:cubicBezTo>
                          <a:pt x="336460" y="1220167"/>
                          <a:pt x="342842" y="1236360"/>
                          <a:pt x="349034" y="1252076"/>
                        </a:cubicBezTo>
                        <a:cubicBezTo>
                          <a:pt x="348938" y="1251981"/>
                          <a:pt x="349034" y="1253124"/>
                          <a:pt x="350081" y="1255981"/>
                        </a:cubicBezTo>
                        <a:lnTo>
                          <a:pt x="353225" y="1263792"/>
                        </a:lnTo>
                        <a:cubicBezTo>
                          <a:pt x="356558" y="1272174"/>
                          <a:pt x="360273" y="1280270"/>
                          <a:pt x="363797" y="1288557"/>
                        </a:cubicBezTo>
                        <a:cubicBezTo>
                          <a:pt x="368560" y="1299606"/>
                          <a:pt x="373703" y="1311226"/>
                          <a:pt x="378466" y="1322180"/>
                        </a:cubicBezTo>
                        <a:cubicBezTo>
                          <a:pt x="380466" y="1326561"/>
                          <a:pt x="382371" y="1331038"/>
                          <a:pt x="383704" y="1333229"/>
                        </a:cubicBezTo>
                        <a:cubicBezTo>
                          <a:pt x="384657" y="1334753"/>
                          <a:pt x="386181" y="1338753"/>
                          <a:pt x="387134" y="1341040"/>
                        </a:cubicBezTo>
                        <a:cubicBezTo>
                          <a:pt x="386181" y="1338849"/>
                          <a:pt x="385133" y="1337039"/>
                          <a:pt x="386371" y="1340087"/>
                        </a:cubicBezTo>
                        <a:cubicBezTo>
                          <a:pt x="389038" y="1346374"/>
                          <a:pt x="392277" y="1353327"/>
                          <a:pt x="395135" y="1359709"/>
                        </a:cubicBezTo>
                        <a:cubicBezTo>
                          <a:pt x="396373" y="1362376"/>
                          <a:pt x="399611" y="1369900"/>
                          <a:pt x="400754" y="1371615"/>
                        </a:cubicBezTo>
                        <a:cubicBezTo>
                          <a:pt x="401611" y="1372853"/>
                          <a:pt x="401421" y="1370377"/>
                          <a:pt x="401707" y="1370281"/>
                        </a:cubicBezTo>
                        <a:cubicBezTo>
                          <a:pt x="403993" y="1375425"/>
                          <a:pt x="403802" y="1376949"/>
                          <a:pt x="403517" y="1377425"/>
                        </a:cubicBezTo>
                        <a:cubicBezTo>
                          <a:pt x="403040" y="1378092"/>
                          <a:pt x="405802" y="1383426"/>
                          <a:pt x="408088" y="1388569"/>
                        </a:cubicBezTo>
                        <a:cubicBezTo>
                          <a:pt x="411136" y="1395237"/>
                          <a:pt x="414565" y="1402761"/>
                          <a:pt x="417328" y="1409239"/>
                        </a:cubicBezTo>
                        <a:cubicBezTo>
                          <a:pt x="417804" y="1410477"/>
                          <a:pt x="418376" y="1412286"/>
                          <a:pt x="418661" y="1412858"/>
                        </a:cubicBezTo>
                        <a:cubicBezTo>
                          <a:pt x="420376" y="1416287"/>
                          <a:pt x="421614" y="1418002"/>
                          <a:pt x="423138" y="1420573"/>
                        </a:cubicBezTo>
                        <a:cubicBezTo>
                          <a:pt x="426377" y="1426098"/>
                          <a:pt x="429520" y="1434289"/>
                          <a:pt x="432187" y="1440100"/>
                        </a:cubicBezTo>
                        <a:cubicBezTo>
                          <a:pt x="435235" y="1446672"/>
                          <a:pt x="436378" y="1447815"/>
                          <a:pt x="438473" y="1450672"/>
                        </a:cubicBezTo>
                        <a:cubicBezTo>
                          <a:pt x="442188" y="1456006"/>
                          <a:pt x="439902" y="1454863"/>
                          <a:pt x="439902" y="1455435"/>
                        </a:cubicBezTo>
                        <a:cubicBezTo>
                          <a:pt x="439902" y="1456959"/>
                          <a:pt x="444474" y="1463531"/>
                          <a:pt x="444950" y="1464388"/>
                        </a:cubicBezTo>
                        <a:cubicBezTo>
                          <a:pt x="448093" y="1469722"/>
                          <a:pt x="447903" y="1471532"/>
                          <a:pt x="449522" y="1475342"/>
                        </a:cubicBezTo>
                        <a:cubicBezTo>
                          <a:pt x="451427" y="1480105"/>
                          <a:pt x="454856" y="1486105"/>
                          <a:pt x="457428" y="1490773"/>
                        </a:cubicBezTo>
                        <a:cubicBezTo>
                          <a:pt x="459047" y="1493630"/>
                          <a:pt x="468286" y="1510108"/>
                          <a:pt x="467620" y="1510394"/>
                        </a:cubicBezTo>
                        <a:cubicBezTo>
                          <a:pt x="469429" y="1514204"/>
                          <a:pt x="472001" y="1518490"/>
                          <a:pt x="474002" y="1522110"/>
                        </a:cubicBezTo>
                        <a:cubicBezTo>
                          <a:pt x="481621" y="1535540"/>
                          <a:pt x="488956" y="1549923"/>
                          <a:pt x="497243" y="1562972"/>
                        </a:cubicBezTo>
                        <a:cubicBezTo>
                          <a:pt x="500005" y="1567544"/>
                          <a:pt x="503434" y="1572973"/>
                          <a:pt x="504101" y="1572687"/>
                        </a:cubicBezTo>
                        <a:cubicBezTo>
                          <a:pt x="503719" y="1572878"/>
                          <a:pt x="502672" y="1572116"/>
                          <a:pt x="504196" y="1575164"/>
                        </a:cubicBezTo>
                        <a:cubicBezTo>
                          <a:pt x="505434" y="1577641"/>
                          <a:pt x="506482" y="1578879"/>
                          <a:pt x="508006" y="1581546"/>
                        </a:cubicBezTo>
                        <a:lnTo>
                          <a:pt x="510577" y="1586308"/>
                        </a:lnTo>
                        <a:cubicBezTo>
                          <a:pt x="514102" y="1592881"/>
                          <a:pt x="517817" y="1599262"/>
                          <a:pt x="521817" y="1606025"/>
                        </a:cubicBezTo>
                        <a:cubicBezTo>
                          <a:pt x="524008" y="1609454"/>
                          <a:pt x="531532" y="1621075"/>
                          <a:pt x="531723" y="1621456"/>
                        </a:cubicBezTo>
                        <a:cubicBezTo>
                          <a:pt x="533914" y="1623456"/>
                          <a:pt x="533533" y="1621170"/>
                          <a:pt x="536200" y="1623932"/>
                        </a:cubicBezTo>
                        <a:cubicBezTo>
                          <a:pt x="536867" y="1624599"/>
                          <a:pt x="541724" y="1633743"/>
                          <a:pt x="538105" y="1629457"/>
                        </a:cubicBezTo>
                        <a:cubicBezTo>
                          <a:pt x="534295" y="1624885"/>
                          <a:pt x="536295" y="1628409"/>
                          <a:pt x="540295" y="1634791"/>
                        </a:cubicBezTo>
                        <a:cubicBezTo>
                          <a:pt x="541915" y="1637362"/>
                          <a:pt x="544868" y="1642030"/>
                          <a:pt x="546296" y="1643744"/>
                        </a:cubicBezTo>
                        <a:cubicBezTo>
                          <a:pt x="547535" y="1645173"/>
                          <a:pt x="547153" y="1644316"/>
                          <a:pt x="549154" y="1647649"/>
                        </a:cubicBezTo>
                        <a:cubicBezTo>
                          <a:pt x="550678" y="1650221"/>
                          <a:pt x="557060" y="1662032"/>
                          <a:pt x="555631" y="1660603"/>
                        </a:cubicBezTo>
                        <a:cubicBezTo>
                          <a:pt x="557536" y="1662508"/>
                          <a:pt x="558774" y="1664509"/>
                          <a:pt x="562394" y="1670033"/>
                        </a:cubicBezTo>
                        <a:cubicBezTo>
                          <a:pt x="565442" y="1674891"/>
                          <a:pt x="568680" y="1678891"/>
                          <a:pt x="571823" y="1682987"/>
                        </a:cubicBezTo>
                        <a:cubicBezTo>
                          <a:pt x="572680" y="1684035"/>
                          <a:pt x="576014" y="1687845"/>
                          <a:pt x="576395" y="1688607"/>
                        </a:cubicBezTo>
                        <a:cubicBezTo>
                          <a:pt x="577062" y="1689845"/>
                          <a:pt x="577824" y="1691655"/>
                          <a:pt x="578967" y="1693274"/>
                        </a:cubicBezTo>
                        <a:cubicBezTo>
                          <a:pt x="581253" y="1696608"/>
                          <a:pt x="583444" y="1699084"/>
                          <a:pt x="585730" y="1702227"/>
                        </a:cubicBezTo>
                        <a:lnTo>
                          <a:pt x="593445" y="1712991"/>
                        </a:lnTo>
                        <a:cubicBezTo>
                          <a:pt x="596207" y="1718039"/>
                          <a:pt x="597922" y="1718610"/>
                          <a:pt x="598684" y="1718992"/>
                        </a:cubicBezTo>
                        <a:cubicBezTo>
                          <a:pt x="599541" y="1719468"/>
                          <a:pt x="601351" y="1721944"/>
                          <a:pt x="603351" y="1724707"/>
                        </a:cubicBezTo>
                        <a:cubicBezTo>
                          <a:pt x="602589" y="1725087"/>
                          <a:pt x="601636" y="1724421"/>
                          <a:pt x="606494" y="1730993"/>
                        </a:cubicBezTo>
                        <a:cubicBezTo>
                          <a:pt x="615543" y="1742328"/>
                          <a:pt x="624782" y="1753853"/>
                          <a:pt x="633831" y="1765188"/>
                        </a:cubicBezTo>
                        <a:cubicBezTo>
                          <a:pt x="634498" y="1766045"/>
                          <a:pt x="644213" y="1778237"/>
                          <a:pt x="643070" y="1776237"/>
                        </a:cubicBezTo>
                        <a:cubicBezTo>
                          <a:pt x="641070" y="1772808"/>
                          <a:pt x="646594" y="1779761"/>
                          <a:pt x="648595" y="1782333"/>
                        </a:cubicBezTo>
                        <a:cubicBezTo>
                          <a:pt x="650690" y="1784809"/>
                          <a:pt x="649071" y="1783571"/>
                          <a:pt x="650500" y="1785381"/>
                        </a:cubicBezTo>
                        <a:cubicBezTo>
                          <a:pt x="651643" y="1786810"/>
                          <a:pt x="653548" y="1788905"/>
                          <a:pt x="654881" y="1790334"/>
                        </a:cubicBezTo>
                        <a:cubicBezTo>
                          <a:pt x="657453" y="1793191"/>
                          <a:pt x="664882" y="1801573"/>
                          <a:pt x="667169" y="1803574"/>
                        </a:cubicBezTo>
                        <a:cubicBezTo>
                          <a:pt x="669264" y="1805383"/>
                          <a:pt x="671360" y="1807955"/>
                          <a:pt x="674503" y="1811194"/>
                        </a:cubicBezTo>
                        <a:cubicBezTo>
                          <a:pt x="676312" y="1813099"/>
                          <a:pt x="678789" y="1814908"/>
                          <a:pt x="679837" y="1816051"/>
                        </a:cubicBezTo>
                        <a:cubicBezTo>
                          <a:pt x="680789" y="1817099"/>
                          <a:pt x="681265" y="1818242"/>
                          <a:pt x="682218" y="1819385"/>
                        </a:cubicBezTo>
                        <a:cubicBezTo>
                          <a:pt x="684790" y="1822624"/>
                          <a:pt x="688219" y="1826529"/>
                          <a:pt x="691552" y="1830148"/>
                        </a:cubicBezTo>
                        <a:cubicBezTo>
                          <a:pt x="694219" y="1832625"/>
                          <a:pt x="696029" y="1836149"/>
                          <a:pt x="695839" y="1840054"/>
                        </a:cubicBezTo>
                        <a:cubicBezTo>
                          <a:pt x="695648" y="1843864"/>
                          <a:pt x="693457" y="1847389"/>
                          <a:pt x="690505" y="1849294"/>
                        </a:cubicBezTo>
                        <a:cubicBezTo>
                          <a:pt x="687361" y="1851294"/>
                          <a:pt x="685742" y="1851294"/>
                          <a:pt x="685742" y="1851770"/>
                        </a:cubicBezTo>
                        <a:cubicBezTo>
                          <a:pt x="683647" y="1852151"/>
                          <a:pt x="683742" y="1852342"/>
                          <a:pt x="685076" y="1852532"/>
                        </a:cubicBezTo>
                        <a:cubicBezTo>
                          <a:pt x="686409" y="1852723"/>
                          <a:pt x="689267" y="1852437"/>
                          <a:pt x="691743" y="1850818"/>
                        </a:cubicBezTo>
                        <a:cubicBezTo>
                          <a:pt x="694315" y="1849294"/>
                          <a:pt x="696220" y="1846722"/>
                          <a:pt x="696886" y="1844626"/>
                        </a:cubicBezTo>
                        <a:cubicBezTo>
                          <a:pt x="697553" y="1842626"/>
                          <a:pt x="697363" y="1841388"/>
                          <a:pt x="696696" y="1842245"/>
                        </a:cubicBezTo>
                        <a:cubicBezTo>
                          <a:pt x="696886" y="1842531"/>
                          <a:pt x="698506" y="1837197"/>
                          <a:pt x="695553" y="1832244"/>
                        </a:cubicBezTo>
                        <a:cubicBezTo>
                          <a:pt x="692314" y="1827767"/>
                          <a:pt x="688600" y="1824052"/>
                          <a:pt x="687743" y="1822433"/>
                        </a:cubicBezTo>
                        <a:cubicBezTo>
                          <a:pt x="686504" y="1820337"/>
                          <a:pt x="685647" y="1820052"/>
                          <a:pt x="683361" y="1817670"/>
                        </a:cubicBezTo>
                        <a:cubicBezTo>
                          <a:pt x="680885" y="1815194"/>
                          <a:pt x="678408" y="1812336"/>
                          <a:pt x="675931" y="1809765"/>
                        </a:cubicBezTo>
                        <a:cubicBezTo>
                          <a:pt x="670026" y="1803383"/>
                          <a:pt x="663835" y="1796811"/>
                          <a:pt x="657739" y="1790239"/>
                        </a:cubicBezTo>
                        <a:cubicBezTo>
                          <a:pt x="654691" y="1786905"/>
                          <a:pt x="651547" y="1783571"/>
                          <a:pt x="648690" y="1780142"/>
                        </a:cubicBezTo>
                        <a:cubicBezTo>
                          <a:pt x="645928" y="1776618"/>
                          <a:pt x="643165" y="1773094"/>
                          <a:pt x="640403" y="1769760"/>
                        </a:cubicBezTo>
                        <a:cubicBezTo>
                          <a:pt x="633545" y="1761092"/>
                          <a:pt x="619162" y="1741661"/>
                          <a:pt x="617353" y="1742328"/>
                        </a:cubicBezTo>
                        <a:cubicBezTo>
                          <a:pt x="617257" y="1742328"/>
                          <a:pt x="614686" y="1741185"/>
                          <a:pt x="614019" y="1739661"/>
                        </a:cubicBezTo>
                        <a:cubicBezTo>
                          <a:pt x="613352" y="1738232"/>
                          <a:pt x="612495" y="1736518"/>
                          <a:pt x="612876" y="1736327"/>
                        </a:cubicBezTo>
                        <a:cubicBezTo>
                          <a:pt x="613067" y="1736232"/>
                          <a:pt x="613067" y="1732898"/>
                          <a:pt x="612686" y="1732422"/>
                        </a:cubicBezTo>
                        <a:cubicBezTo>
                          <a:pt x="611733" y="1731374"/>
                          <a:pt x="612209" y="1732327"/>
                          <a:pt x="610495" y="1730231"/>
                        </a:cubicBezTo>
                        <a:cubicBezTo>
                          <a:pt x="608685" y="1728231"/>
                          <a:pt x="606875" y="1725754"/>
                          <a:pt x="605161" y="1723468"/>
                        </a:cubicBezTo>
                        <a:cubicBezTo>
                          <a:pt x="602684" y="1719944"/>
                          <a:pt x="598588" y="1714229"/>
                          <a:pt x="599065" y="1713943"/>
                        </a:cubicBezTo>
                        <a:cubicBezTo>
                          <a:pt x="598112" y="1714515"/>
                          <a:pt x="593445" y="1706514"/>
                          <a:pt x="591635" y="1705561"/>
                        </a:cubicBezTo>
                        <a:cubicBezTo>
                          <a:pt x="590683" y="1704990"/>
                          <a:pt x="587825" y="1702799"/>
                          <a:pt x="585349" y="1697846"/>
                        </a:cubicBezTo>
                        <a:cubicBezTo>
                          <a:pt x="584206" y="1695560"/>
                          <a:pt x="585444" y="1696512"/>
                          <a:pt x="583444" y="1693084"/>
                        </a:cubicBezTo>
                        <a:cubicBezTo>
                          <a:pt x="582110" y="1690798"/>
                          <a:pt x="579824" y="1687654"/>
                          <a:pt x="578872" y="1686987"/>
                        </a:cubicBezTo>
                        <a:cubicBezTo>
                          <a:pt x="577824" y="1686226"/>
                          <a:pt x="577443" y="1685368"/>
                          <a:pt x="574681" y="1681558"/>
                        </a:cubicBezTo>
                        <a:cubicBezTo>
                          <a:pt x="573252" y="1679653"/>
                          <a:pt x="574395" y="1680701"/>
                          <a:pt x="574014" y="1679844"/>
                        </a:cubicBezTo>
                        <a:cubicBezTo>
                          <a:pt x="572680" y="1676796"/>
                          <a:pt x="564394" y="1667652"/>
                          <a:pt x="561631" y="1661746"/>
                        </a:cubicBezTo>
                        <a:cubicBezTo>
                          <a:pt x="559060" y="1657651"/>
                          <a:pt x="554583" y="1652793"/>
                          <a:pt x="554011" y="1651555"/>
                        </a:cubicBezTo>
                        <a:cubicBezTo>
                          <a:pt x="553726" y="1650888"/>
                          <a:pt x="553345" y="1648887"/>
                          <a:pt x="552297" y="1647554"/>
                        </a:cubicBezTo>
                        <a:cubicBezTo>
                          <a:pt x="550582" y="1645077"/>
                          <a:pt x="551059" y="1646887"/>
                          <a:pt x="549154" y="1644316"/>
                        </a:cubicBezTo>
                        <a:cubicBezTo>
                          <a:pt x="549154" y="1644220"/>
                          <a:pt x="547725" y="1639648"/>
                          <a:pt x="547630" y="1639553"/>
                        </a:cubicBezTo>
                        <a:cubicBezTo>
                          <a:pt x="545439" y="1637362"/>
                          <a:pt x="542391" y="1633457"/>
                          <a:pt x="538771" y="1626980"/>
                        </a:cubicBezTo>
                        <a:cubicBezTo>
                          <a:pt x="537057" y="1624027"/>
                          <a:pt x="534961" y="1620408"/>
                          <a:pt x="532771" y="1617169"/>
                        </a:cubicBezTo>
                        <a:cubicBezTo>
                          <a:pt x="532009" y="1615931"/>
                          <a:pt x="529342" y="1612311"/>
                          <a:pt x="531437" y="1615550"/>
                        </a:cubicBezTo>
                        <a:cubicBezTo>
                          <a:pt x="529818" y="1612978"/>
                          <a:pt x="528103" y="1610597"/>
                          <a:pt x="526675" y="1607930"/>
                        </a:cubicBezTo>
                        <a:cubicBezTo>
                          <a:pt x="523531" y="1602596"/>
                          <a:pt x="526008" y="1606787"/>
                          <a:pt x="524103" y="1604310"/>
                        </a:cubicBezTo>
                        <a:cubicBezTo>
                          <a:pt x="522769" y="1602501"/>
                          <a:pt x="518102" y="1593452"/>
                          <a:pt x="516769" y="1591071"/>
                        </a:cubicBezTo>
                        <a:cubicBezTo>
                          <a:pt x="514959" y="1587832"/>
                          <a:pt x="511339" y="1581260"/>
                          <a:pt x="509435" y="1578688"/>
                        </a:cubicBezTo>
                        <a:cubicBezTo>
                          <a:pt x="507815" y="1576498"/>
                          <a:pt x="508101" y="1578593"/>
                          <a:pt x="505243" y="1572116"/>
                        </a:cubicBezTo>
                        <a:cubicBezTo>
                          <a:pt x="504481" y="1569735"/>
                          <a:pt x="500195" y="1561639"/>
                          <a:pt x="501434" y="1565544"/>
                        </a:cubicBezTo>
                        <a:cubicBezTo>
                          <a:pt x="500671" y="1565830"/>
                          <a:pt x="497814" y="1561258"/>
                          <a:pt x="495623" y="1556495"/>
                        </a:cubicBezTo>
                        <a:cubicBezTo>
                          <a:pt x="494099" y="1553161"/>
                          <a:pt x="494766" y="1553161"/>
                          <a:pt x="490670" y="1546875"/>
                        </a:cubicBezTo>
                        <a:cubicBezTo>
                          <a:pt x="490194" y="1546113"/>
                          <a:pt x="484669" y="1537731"/>
                          <a:pt x="484669" y="1537255"/>
                        </a:cubicBezTo>
                        <a:cubicBezTo>
                          <a:pt x="484669" y="1536874"/>
                          <a:pt x="488384" y="1542874"/>
                          <a:pt x="487146" y="1539922"/>
                        </a:cubicBezTo>
                        <a:cubicBezTo>
                          <a:pt x="486003" y="1537350"/>
                          <a:pt x="481907" y="1530968"/>
                          <a:pt x="480860" y="1529349"/>
                        </a:cubicBezTo>
                        <a:cubicBezTo>
                          <a:pt x="478764" y="1525348"/>
                          <a:pt x="476287" y="1520872"/>
                          <a:pt x="474763" y="1517347"/>
                        </a:cubicBezTo>
                        <a:cubicBezTo>
                          <a:pt x="473335" y="1514014"/>
                          <a:pt x="472192" y="1511632"/>
                          <a:pt x="470096" y="1507536"/>
                        </a:cubicBezTo>
                        <a:cubicBezTo>
                          <a:pt x="467715" y="1503060"/>
                          <a:pt x="465238" y="1498393"/>
                          <a:pt x="462762" y="1494202"/>
                        </a:cubicBezTo>
                        <a:cubicBezTo>
                          <a:pt x="460285" y="1490010"/>
                          <a:pt x="458666" y="1488201"/>
                          <a:pt x="457714" y="1485248"/>
                        </a:cubicBezTo>
                        <a:cubicBezTo>
                          <a:pt x="456571" y="1482010"/>
                          <a:pt x="453809" y="1476294"/>
                          <a:pt x="451237" y="1471342"/>
                        </a:cubicBezTo>
                        <a:cubicBezTo>
                          <a:pt x="449427" y="1467817"/>
                          <a:pt x="449427" y="1468960"/>
                          <a:pt x="449046" y="1469151"/>
                        </a:cubicBezTo>
                        <a:cubicBezTo>
                          <a:pt x="450189" y="1468770"/>
                          <a:pt x="442855" y="1454577"/>
                          <a:pt x="440378" y="1450672"/>
                        </a:cubicBezTo>
                        <a:cubicBezTo>
                          <a:pt x="438950" y="1448482"/>
                          <a:pt x="436759" y="1443910"/>
                          <a:pt x="436282" y="1442195"/>
                        </a:cubicBezTo>
                        <a:cubicBezTo>
                          <a:pt x="435997" y="1441052"/>
                          <a:pt x="437997" y="1444672"/>
                          <a:pt x="437235" y="1442576"/>
                        </a:cubicBezTo>
                        <a:cubicBezTo>
                          <a:pt x="436473" y="1440576"/>
                          <a:pt x="434949" y="1438290"/>
                          <a:pt x="434092" y="1436766"/>
                        </a:cubicBezTo>
                        <a:cubicBezTo>
                          <a:pt x="432092" y="1433242"/>
                          <a:pt x="429520" y="1427908"/>
                          <a:pt x="428377" y="1424764"/>
                        </a:cubicBezTo>
                        <a:cubicBezTo>
                          <a:pt x="429043" y="1424574"/>
                          <a:pt x="425043" y="1418573"/>
                          <a:pt x="423900" y="1416382"/>
                        </a:cubicBezTo>
                        <a:cubicBezTo>
                          <a:pt x="420947" y="1410858"/>
                          <a:pt x="418280" y="1403905"/>
                          <a:pt x="415709" y="1399237"/>
                        </a:cubicBezTo>
                        <a:cubicBezTo>
                          <a:pt x="413422" y="1395046"/>
                          <a:pt x="410565" y="1388569"/>
                          <a:pt x="408565" y="1383711"/>
                        </a:cubicBezTo>
                        <a:cubicBezTo>
                          <a:pt x="406184" y="1378187"/>
                          <a:pt x="402278" y="1368662"/>
                          <a:pt x="399611" y="1363804"/>
                        </a:cubicBezTo>
                        <a:cubicBezTo>
                          <a:pt x="398563" y="1361994"/>
                          <a:pt x="397897" y="1358851"/>
                          <a:pt x="397135" y="1356946"/>
                        </a:cubicBezTo>
                        <a:cubicBezTo>
                          <a:pt x="395896" y="1353803"/>
                          <a:pt x="394849" y="1352565"/>
                          <a:pt x="393229" y="1348755"/>
                        </a:cubicBezTo>
                        <a:cubicBezTo>
                          <a:pt x="391325" y="1344469"/>
                          <a:pt x="389324" y="1339992"/>
                          <a:pt x="387419" y="1335801"/>
                        </a:cubicBezTo>
                        <a:cubicBezTo>
                          <a:pt x="385419" y="1331229"/>
                          <a:pt x="385514" y="1332753"/>
                          <a:pt x="383704" y="1327514"/>
                        </a:cubicBezTo>
                        <a:cubicBezTo>
                          <a:pt x="381990" y="1322561"/>
                          <a:pt x="377704" y="1310750"/>
                          <a:pt x="376465" y="1311131"/>
                        </a:cubicBezTo>
                        <a:cubicBezTo>
                          <a:pt x="377799" y="1310750"/>
                          <a:pt x="365607" y="1283032"/>
                          <a:pt x="362845" y="1277508"/>
                        </a:cubicBezTo>
                        <a:cubicBezTo>
                          <a:pt x="360463" y="1272936"/>
                          <a:pt x="359797" y="1266173"/>
                          <a:pt x="356368" y="1260553"/>
                        </a:cubicBezTo>
                        <a:cubicBezTo>
                          <a:pt x="354844" y="1258077"/>
                          <a:pt x="353701" y="1257029"/>
                          <a:pt x="352177" y="1251505"/>
                        </a:cubicBezTo>
                        <a:cubicBezTo>
                          <a:pt x="351510" y="1249885"/>
                          <a:pt x="347224" y="1238932"/>
                          <a:pt x="347414" y="1239598"/>
                        </a:cubicBezTo>
                        <a:cubicBezTo>
                          <a:pt x="347319" y="1239122"/>
                          <a:pt x="349034" y="1242646"/>
                          <a:pt x="348081" y="1239884"/>
                        </a:cubicBezTo>
                        <a:cubicBezTo>
                          <a:pt x="347319" y="1237693"/>
                          <a:pt x="345985" y="1234360"/>
                          <a:pt x="345033" y="1231978"/>
                        </a:cubicBezTo>
                        <a:cubicBezTo>
                          <a:pt x="342556" y="1225597"/>
                          <a:pt x="340270" y="1218358"/>
                          <a:pt x="337889" y="1212452"/>
                        </a:cubicBezTo>
                        <a:cubicBezTo>
                          <a:pt x="339794" y="1218167"/>
                          <a:pt x="339699" y="1221120"/>
                          <a:pt x="337222" y="1216452"/>
                        </a:cubicBezTo>
                        <a:cubicBezTo>
                          <a:pt x="334936" y="1210642"/>
                          <a:pt x="337127" y="1213785"/>
                          <a:pt x="337508" y="1214071"/>
                        </a:cubicBezTo>
                        <a:cubicBezTo>
                          <a:pt x="338175" y="1214548"/>
                          <a:pt x="334555" y="1206356"/>
                          <a:pt x="333698" y="1203784"/>
                        </a:cubicBezTo>
                        <a:cubicBezTo>
                          <a:pt x="332841" y="1201403"/>
                          <a:pt x="331793" y="1196641"/>
                          <a:pt x="331031" y="1195402"/>
                        </a:cubicBezTo>
                        <a:cubicBezTo>
                          <a:pt x="330174" y="1193878"/>
                          <a:pt x="329507" y="1193307"/>
                          <a:pt x="328269" y="1189497"/>
                        </a:cubicBezTo>
                        <a:cubicBezTo>
                          <a:pt x="326364" y="1183686"/>
                          <a:pt x="325507" y="1179877"/>
                          <a:pt x="323221" y="1173495"/>
                        </a:cubicBezTo>
                        <a:cubicBezTo>
                          <a:pt x="324268" y="1177686"/>
                          <a:pt x="314648" y="1150920"/>
                          <a:pt x="313505" y="1148158"/>
                        </a:cubicBezTo>
                        <a:cubicBezTo>
                          <a:pt x="312743" y="1146349"/>
                          <a:pt x="313505" y="1150540"/>
                          <a:pt x="312077" y="1147396"/>
                        </a:cubicBezTo>
                        <a:cubicBezTo>
                          <a:pt x="310171" y="1143396"/>
                          <a:pt x="310838" y="1141586"/>
                          <a:pt x="311029" y="1141586"/>
                        </a:cubicBezTo>
                        <a:cubicBezTo>
                          <a:pt x="310743" y="1141681"/>
                          <a:pt x="309505" y="1139681"/>
                          <a:pt x="308743" y="1136728"/>
                        </a:cubicBezTo>
                        <a:cubicBezTo>
                          <a:pt x="307981" y="1134061"/>
                          <a:pt x="309028" y="1135395"/>
                          <a:pt x="308267" y="1132633"/>
                        </a:cubicBezTo>
                        <a:cubicBezTo>
                          <a:pt x="307790" y="1130918"/>
                          <a:pt x="305695" y="1128727"/>
                          <a:pt x="304076" y="1123965"/>
                        </a:cubicBezTo>
                        <a:cubicBezTo>
                          <a:pt x="303599" y="1122631"/>
                          <a:pt x="301980" y="1115011"/>
                          <a:pt x="301599" y="1115202"/>
                        </a:cubicBezTo>
                        <a:cubicBezTo>
                          <a:pt x="301409" y="1115297"/>
                          <a:pt x="302266" y="1118535"/>
                          <a:pt x="300837" y="1115011"/>
                        </a:cubicBezTo>
                        <a:cubicBezTo>
                          <a:pt x="300361" y="1113868"/>
                          <a:pt x="299789" y="1112249"/>
                          <a:pt x="299503" y="1111106"/>
                        </a:cubicBezTo>
                        <a:cubicBezTo>
                          <a:pt x="298742" y="1107963"/>
                          <a:pt x="300837" y="1111677"/>
                          <a:pt x="299408" y="1107201"/>
                        </a:cubicBezTo>
                        <a:cubicBezTo>
                          <a:pt x="298456" y="1104248"/>
                          <a:pt x="297027" y="1100152"/>
                          <a:pt x="295979" y="1097200"/>
                        </a:cubicBezTo>
                        <a:cubicBezTo>
                          <a:pt x="295503" y="1096057"/>
                          <a:pt x="294836" y="1094914"/>
                          <a:pt x="294741" y="1094723"/>
                        </a:cubicBezTo>
                        <a:cubicBezTo>
                          <a:pt x="292836" y="1089103"/>
                          <a:pt x="290836" y="1083388"/>
                          <a:pt x="288931" y="1077769"/>
                        </a:cubicBezTo>
                        <a:cubicBezTo>
                          <a:pt x="286550" y="1071196"/>
                          <a:pt x="285883" y="1070339"/>
                          <a:pt x="287978" y="1077197"/>
                        </a:cubicBezTo>
                        <a:cubicBezTo>
                          <a:pt x="286168" y="1072053"/>
                          <a:pt x="284359" y="1066815"/>
                          <a:pt x="283502" y="1062814"/>
                        </a:cubicBezTo>
                        <a:cubicBezTo>
                          <a:pt x="282739" y="1059576"/>
                          <a:pt x="281596" y="1054337"/>
                          <a:pt x="279596" y="1049765"/>
                        </a:cubicBezTo>
                        <a:cubicBezTo>
                          <a:pt x="278168" y="1046336"/>
                          <a:pt x="277882" y="1046336"/>
                          <a:pt x="276167" y="1041383"/>
                        </a:cubicBezTo>
                        <a:cubicBezTo>
                          <a:pt x="275596" y="1039668"/>
                          <a:pt x="274453" y="1036049"/>
                          <a:pt x="273881" y="1034144"/>
                        </a:cubicBezTo>
                        <a:cubicBezTo>
                          <a:pt x="273786" y="1034144"/>
                          <a:pt x="273691" y="1034430"/>
                          <a:pt x="273214" y="1033287"/>
                        </a:cubicBezTo>
                        <a:cubicBezTo>
                          <a:pt x="271595" y="1028905"/>
                          <a:pt x="269595" y="1021952"/>
                          <a:pt x="267880" y="1017094"/>
                        </a:cubicBezTo>
                        <a:cubicBezTo>
                          <a:pt x="266166" y="1012236"/>
                          <a:pt x="264452" y="1008331"/>
                          <a:pt x="263880" y="1004712"/>
                        </a:cubicBezTo>
                        <a:cubicBezTo>
                          <a:pt x="263499" y="1002521"/>
                          <a:pt x="260070" y="991853"/>
                          <a:pt x="259022" y="989758"/>
                        </a:cubicBezTo>
                        <a:cubicBezTo>
                          <a:pt x="257879" y="987472"/>
                          <a:pt x="260165" y="995473"/>
                          <a:pt x="260737" y="996997"/>
                        </a:cubicBezTo>
                        <a:cubicBezTo>
                          <a:pt x="259594" y="993472"/>
                          <a:pt x="258355" y="989758"/>
                          <a:pt x="257498" y="986424"/>
                        </a:cubicBezTo>
                        <a:cubicBezTo>
                          <a:pt x="256736" y="983471"/>
                          <a:pt x="256546" y="981661"/>
                          <a:pt x="255498" y="978232"/>
                        </a:cubicBezTo>
                        <a:cubicBezTo>
                          <a:pt x="253784" y="972327"/>
                          <a:pt x="252640" y="970708"/>
                          <a:pt x="251212" y="965088"/>
                        </a:cubicBezTo>
                        <a:cubicBezTo>
                          <a:pt x="250640" y="962802"/>
                          <a:pt x="249878" y="956039"/>
                          <a:pt x="248640" y="954896"/>
                        </a:cubicBezTo>
                        <a:cubicBezTo>
                          <a:pt x="247973" y="954229"/>
                          <a:pt x="246830" y="953372"/>
                          <a:pt x="245497" y="947181"/>
                        </a:cubicBezTo>
                        <a:cubicBezTo>
                          <a:pt x="244735" y="943371"/>
                          <a:pt x="245020" y="943276"/>
                          <a:pt x="243687" y="938227"/>
                        </a:cubicBezTo>
                        <a:cubicBezTo>
                          <a:pt x="243306" y="936608"/>
                          <a:pt x="239782" y="924511"/>
                          <a:pt x="239401" y="924226"/>
                        </a:cubicBezTo>
                        <a:cubicBezTo>
                          <a:pt x="239115" y="924035"/>
                          <a:pt x="239401" y="928512"/>
                          <a:pt x="237496" y="921654"/>
                        </a:cubicBezTo>
                        <a:cubicBezTo>
                          <a:pt x="236067" y="916606"/>
                          <a:pt x="237686" y="919939"/>
                          <a:pt x="237496" y="918130"/>
                        </a:cubicBezTo>
                        <a:cubicBezTo>
                          <a:pt x="237496" y="918320"/>
                          <a:pt x="235210" y="913367"/>
                          <a:pt x="235019" y="912795"/>
                        </a:cubicBezTo>
                        <a:cubicBezTo>
                          <a:pt x="233590" y="909367"/>
                          <a:pt x="233590" y="908509"/>
                          <a:pt x="233400" y="906795"/>
                        </a:cubicBezTo>
                        <a:cubicBezTo>
                          <a:pt x="233114" y="904223"/>
                          <a:pt x="229876" y="892412"/>
                          <a:pt x="228447" y="888221"/>
                        </a:cubicBezTo>
                        <a:cubicBezTo>
                          <a:pt x="226732" y="883173"/>
                          <a:pt x="226923" y="888888"/>
                          <a:pt x="226256" y="886602"/>
                        </a:cubicBezTo>
                        <a:cubicBezTo>
                          <a:pt x="225209" y="883173"/>
                          <a:pt x="225589" y="882601"/>
                          <a:pt x="225209" y="880792"/>
                        </a:cubicBezTo>
                        <a:cubicBezTo>
                          <a:pt x="224732" y="878125"/>
                          <a:pt x="223780" y="874315"/>
                          <a:pt x="222827" y="870885"/>
                        </a:cubicBezTo>
                        <a:cubicBezTo>
                          <a:pt x="221494" y="866123"/>
                          <a:pt x="219779" y="856598"/>
                          <a:pt x="218636" y="853074"/>
                        </a:cubicBezTo>
                        <a:cubicBezTo>
                          <a:pt x="218065" y="851264"/>
                          <a:pt x="216350" y="848216"/>
                          <a:pt x="216160" y="846406"/>
                        </a:cubicBezTo>
                        <a:cubicBezTo>
                          <a:pt x="215969" y="844787"/>
                          <a:pt x="216160" y="844787"/>
                          <a:pt x="215302" y="841453"/>
                        </a:cubicBezTo>
                        <a:cubicBezTo>
                          <a:pt x="213207" y="833643"/>
                          <a:pt x="211016" y="830690"/>
                          <a:pt x="208826" y="823356"/>
                        </a:cubicBezTo>
                        <a:cubicBezTo>
                          <a:pt x="206539" y="815641"/>
                          <a:pt x="206920" y="811926"/>
                          <a:pt x="205396" y="806116"/>
                        </a:cubicBezTo>
                        <a:cubicBezTo>
                          <a:pt x="204825" y="804020"/>
                          <a:pt x="205111" y="807354"/>
                          <a:pt x="205301" y="808020"/>
                        </a:cubicBezTo>
                        <a:cubicBezTo>
                          <a:pt x="204063" y="803353"/>
                          <a:pt x="204539" y="802496"/>
                          <a:pt x="203396" y="798400"/>
                        </a:cubicBezTo>
                        <a:cubicBezTo>
                          <a:pt x="201872" y="793161"/>
                          <a:pt x="200729" y="789256"/>
                          <a:pt x="199110" y="783732"/>
                        </a:cubicBezTo>
                        <a:cubicBezTo>
                          <a:pt x="199872" y="786399"/>
                          <a:pt x="198062" y="779922"/>
                          <a:pt x="197300" y="777922"/>
                        </a:cubicBezTo>
                        <a:cubicBezTo>
                          <a:pt x="196348" y="775350"/>
                          <a:pt x="195967" y="773350"/>
                          <a:pt x="195300" y="770587"/>
                        </a:cubicBezTo>
                        <a:cubicBezTo>
                          <a:pt x="194062" y="765158"/>
                          <a:pt x="192061" y="757919"/>
                          <a:pt x="190442" y="752680"/>
                        </a:cubicBezTo>
                        <a:cubicBezTo>
                          <a:pt x="189776" y="750680"/>
                          <a:pt x="187109" y="744012"/>
                          <a:pt x="187394" y="743727"/>
                        </a:cubicBezTo>
                        <a:cubicBezTo>
                          <a:pt x="187966" y="743060"/>
                          <a:pt x="188728" y="742965"/>
                          <a:pt x="185965" y="735154"/>
                        </a:cubicBezTo>
                        <a:cubicBezTo>
                          <a:pt x="184251" y="730297"/>
                          <a:pt x="181584" y="724486"/>
                          <a:pt x="180346" y="717247"/>
                        </a:cubicBezTo>
                        <a:cubicBezTo>
                          <a:pt x="179679" y="713342"/>
                          <a:pt x="179488" y="710199"/>
                          <a:pt x="178345" y="705055"/>
                        </a:cubicBezTo>
                        <a:cubicBezTo>
                          <a:pt x="177202" y="700102"/>
                          <a:pt x="176726" y="699531"/>
                          <a:pt x="175774" y="695911"/>
                        </a:cubicBezTo>
                        <a:cubicBezTo>
                          <a:pt x="174917" y="692673"/>
                          <a:pt x="174821" y="689720"/>
                          <a:pt x="173869" y="685719"/>
                        </a:cubicBezTo>
                        <a:cubicBezTo>
                          <a:pt x="173678" y="684958"/>
                          <a:pt x="173011" y="684005"/>
                          <a:pt x="172726" y="683243"/>
                        </a:cubicBezTo>
                        <a:cubicBezTo>
                          <a:pt x="170535" y="677147"/>
                          <a:pt x="170726" y="672289"/>
                          <a:pt x="169582" y="667812"/>
                        </a:cubicBezTo>
                        <a:cubicBezTo>
                          <a:pt x="170154" y="670289"/>
                          <a:pt x="168630" y="671623"/>
                          <a:pt x="167201" y="662478"/>
                        </a:cubicBezTo>
                        <a:cubicBezTo>
                          <a:pt x="166439" y="657335"/>
                          <a:pt x="166820" y="659050"/>
                          <a:pt x="165106" y="651810"/>
                        </a:cubicBezTo>
                        <a:cubicBezTo>
                          <a:pt x="164439" y="648477"/>
                          <a:pt x="164439" y="648096"/>
                          <a:pt x="164915" y="648096"/>
                        </a:cubicBezTo>
                        <a:cubicBezTo>
                          <a:pt x="163772" y="648191"/>
                          <a:pt x="160248" y="629712"/>
                          <a:pt x="159200" y="629808"/>
                        </a:cubicBezTo>
                        <a:cubicBezTo>
                          <a:pt x="159867" y="629712"/>
                          <a:pt x="156533" y="616759"/>
                          <a:pt x="155676" y="613139"/>
                        </a:cubicBezTo>
                        <a:cubicBezTo>
                          <a:pt x="154914" y="609996"/>
                          <a:pt x="154057" y="606852"/>
                          <a:pt x="153200" y="603995"/>
                        </a:cubicBezTo>
                        <a:cubicBezTo>
                          <a:pt x="153200" y="604090"/>
                          <a:pt x="151771" y="601137"/>
                          <a:pt x="151771" y="600661"/>
                        </a:cubicBezTo>
                        <a:cubicBezTo>
                          <a:pt x="151676" y="598851"/>
                          <a:pt x="152818" y="600280"/>
                          <a:pt x="153104" y="600185"/>
                        </a:cubicBezTo>
                        <a:cubicBezTo>
                          <a:pt x="152152" y="597518"/>
                          <a:pt x="151199" y="593803"/>
                          <a:pt x="150532" y="593136"/>
                        </a:cubicBezTo>
                        <a:cubicBezTo>
                          <a:pt x="149866" y="592375"/>
                          <a:pt x="149009" y="591803"/>
                          <a:pt x="147675" y="585707"/>
                        </a:cubicBezTo>
                        <a:cubicBezTo>
                          <a:pt x="147961" y="585707"/>
                          <a:pt x="149389" y="587612"/>
                          <a:pt x="149104" y="585802"/>
                        </a:cubicBezTo>
                        <a:cubicBezTo>
                          <a:pt x="148723" y="582850"/>
                          <a:pt x="147199" y="579135"/>
                          <a:pt x="146722" y="578182"/>
                        </a:cubicBezTo>
                        <a:cubicBezTo>
                          <a:pt x="146056" y="575325"/>
                          <a:pt x="145389" y="572467"/>
                          <a:pt x="145008" y="569895"/>
                        </a:cubicBezTo>
                        <a:cubicBezTo>
                          <a:pt x="144722" y="568181"/>
                          <a:pt x="144532" y="565514"/>
                          <a:pt x="144055" y="563418"/>
                        </a:cubicBezTo>
                        <a:cubicBezTo>
                          <a:pt x="143198" y="559609"/>
                          <a:pt x="142055" y="559323"/>
                          <a:pt x="141579" y="556751"/>
                        </a:cubicBezTo>
                        <a:cubicBezTo>
                          <a:pt x="141484" y="556180"/>
                          <a:pt x="141388" y="554084"/>
                          <a:pt x="141103" y="552846"/>
                        </a:cubicBezTo>
                        <a:cubicBezTo>
                          <a:pt x="140722" y="550845"/>
                          <a:pt x="140245" y="548845"/>
                          <a:pt x="139864" y="546845"/>
                        </a:cubicBezTo>
                        <a:cubicBezTo>
                          <a:pt x="138626" y="541416"/>
                          <a:pt x="137483" y="537701"/>
                          <a:pt x="136245" y="532462"/>
                        </a:cubicBezTo>
                        <a:cubicBezTo>
                          <a:pt x="135197" y="528081"/>
                          <a:pt x="135388" y="526557"/>
                          <a:pt x="134340" y="522842"/>
                        </a:cubicBezTo>
                        <a:cubicBezTo>
                          <a:pt x="133673" y="520270"/>
                          <a:pt x="133197" y="519223"/>
                          <a:pt x="132911" y="519223"/>
                        </a:cubicBezTo>
                        <a:cubicBezTo>
                          <a:pt x="133673" y="519127"/>
                          <a:pt x="134054" y="519223"/>
                          <a:pt x="132340" y="511698"/>
                        </a:cubicBezTo>
                        <a:cubicBezTo>
                          <a:pt x="132340" y="511793"/>
                          <a:pt x="131863" y="511698"/>
                          <a:pt x="131959" y="511698"/>
                        </a:cubicBezTo>
                        <a:cubicBezTo>
                          <a:pt x="131006" y="507221"/>
                          <a:pt x="127768" y="491028"/>
                          <a:pt x="126720" y="488266"/>
                        </a:cubicBezTo>
                        <a:cubicBezTo>
                          <a:pt x="126625" y="487981"/>
                          <a:pt x="126434" y="491695"/>
                          <a:pt x="125768" y="487981"/>
                        </a:cubicBezTo>
                        <a:cubicBezTo>
                          <a:pt x="125101" y="484742"/>
                          <a:pt x="124815" y="480837"/>
                          <a:pt x="124148" y="477312"/>
                        </a:cubicBezTo>
                        <a:cubicBezTo>
                          <a:pt x="122624" y="468740"/>
                          <a:pt x="120624" y="458548"/>
                          <a:pt x="118624" y="449500"/>
                        </a:cubicBezTo>
                        <a:cubicBezTo>
                          <a:pt x="117576" y="444642"/>
                          <a:pt x="116528" y="441784"/>
                          <a:pt x="115385" y="436736"/>
                        </a:cubicBezTo>
                        <a:cubicBezTo>
                          <a:pt x="113671" y="428735"/>
                          <a:pt x="113480" y="429497"/>
                          <a:pt x="112242" y="426544"/>
                        </a:cubicBezTo>
                        <a:cubicBezTo>
                          <a:pt x="112718" y="427592"/>
                          <a:pt x="111670" y="415686"/>
                          <a:pt x="110527" y="413876"/>
                        </a:cubicBezTo>
                        <a:cubicBezTo>
                          <a:pt x="109861" y="412828"/>
                          <a:pt x="111766" y="425877"/>
                          <a:pt x="110909" y="424449"/>
                        </a:cubicBezTo>
                        <a:cubicBezTo>
                          <a:pt x="110909" y="424353"/>
                          <a:pt x="109670" y="414257"/>
                          <a:pt x="109575" y="413590"/>
                        </a:cubicBezTo>
                        <a:cubicBezTo>
                          <a:pt x="109194" y="409780"/>
                          <a:pt x="108622" y="404256"/>
                          <a:pt x="109289" y="404160"/>
                        </a:cubicBezTo>
                        <a:cubicBezTo>
                          <a:pt x="108242" y="404256"/>
                          <a:pt x="106718" y="394255"/>
                          <a:pt x="105193" y="389397"/>
                        </a:cubicBezTo>
                        <a:cubicBezTo>
                          <a:pt x="103860" y="382634"/>
                          <a:pt x="103955" y="382729"/>
                          <a:pt x="104717" y="383396"/>
                        </a:cubicBezTo>
                        <a:cubicBezTo>
                          <a:pt x="105384" y="383967"/>
                          <a:pt x="104051" y="378157"/>
                          <a:pt x="104336" y="378157"/>
                        </a:cubicBezTo>
                        <a:lnTo>
                          <a:pt x="102526" y="378252"/>
                        </a:lnTo>
                        <a:cubicBezTo>
                          <a:pt x="101288" y="371966"/>
                          <a:pt x="102336" y="369585"/>
                          <a:pt x="102145" y="368918"/>
                        </a:cubicBezTo>
                        <a:cubicBezTo>
                          <a:pt x="101098" y="365013"/>
                          <a:pt x="98812" y="358917"/>
                          <a:pt x="98335" y="353583"/>
                        </a:cubicBezTo>
                        <a:cubicBezTo>
                          <a:pt x="97954" y="349677"/>
                          <a:pt x="95573" y="333390"/>
                          <a:pt x="94049" y="330056"/>
                        </a:cubicBezTo>
                        <a:cubicBezTo>
                          <a:pt x="93382" y="328627"/>
                          <a:pt x="91954" y="318912"/>
                          <a:pt x="90906" y="315578"/>
                        </a:cubicBezTo>
                        <a:cubicBezTo>
                          <a:pt x="88906" y="309482"/>
                          <a:pt x="90239" y="308720"/>
                          <a:pt x="89572" y="304719"/>
                        </a:cubicBezTo>
                        <a:cubicBezTo>
                          <a:pt x="88810" y="300148"/>
                          <a:pt x="87763" y="298052"/>
                          <a:pt x="87001" y="293671"/>
                        </a:cubicBezTo>
                        <a:cubicBezTo>
                          <a:pt x="86048" y="288337"/>
                          <a:pt x="86525" y="289670"/>
                          <a:pt x="87001" y="290432"/>
                        </a:cubicBezTo>
                        <a:cubicBezTo>
                          <a:pt x="87572" y="291289"/>
                          <a:pt x="85667" y="283479"/>
                          <a:pt x="85572" y="283003"/>
                        </a:cubicBezTo>
                        <a:cubicBezTo>
                          <a:pt x="84715" y="280145"/>
                          <a:pt x="84810" y="279097"/>
                          <a:pt x="84524" y="277192"/>
                        </a:cubicBezTo>
                        <a:cubicBezTo>
                          <a:pt x="83667" y="271096"/>
                          <a:pt x="82334" y="277573"/>
                          <a:pt x="82334" y="269763"/>
                        </a:cubicBezTo>
                        <a:cubicBezTo>
                          <a:pt x="82334" y="265572"/>
                          <a:pt x="80905" y="257857"/>
                          <a:pt x="79476" y="253189"/>
                        </a:cubicBezTo>
                        <a:cubicBezTo>
                          <a:pt x="77857" y="247855"/>
                          <a:pt x="77000" y="244236"/>
                          <a:pt x="77380" y="240330"/>
                        </a:cubicBezTo>
                        <a:cubicBezTo>
                          <a:pt x="77571" y="238045"/>
                          <a:pt x="73951" y="224995"/>
                          <a:pt x="74142" y="221852"/>
                        </a:cubicBezTo>
                        <a:cubicBezTo>
                          <a:pt x="74047" y="224329"/>
                          <a:pt x="69284" y="204897"/>
                          <a:pt x="71665" y="210708"/>
                        </a:cubicBezTo>
                        <a:cubicBezTo>
                          <a:pt x="72904" y="210613"/>
                          <a:pt x="70427" y="202421"/>
                          <a:pt x="69379" y="196706"/>
                        </a:cubicBezTo>
                        <a:cubicBezTo>
                          <a:pt x="68713" y="193372"/>
                          <a:pt x="67855" y="188705"/>
                          <a:pt x="67570" y="185657"/>
                        </a:cubicBezTo>
                        <a:cubicBezTo>
                          <a:pt x="67379" y="183847"/>
                          <a:pt x="67760" y="184800"/>
                          <a:pt x="67284" y="182133"/>
                        </a:cubicBezTo>
                        <a:cubicBezTo>
                          <a:pt x="66617" y="178228"/>
                          <a:pt x="64426" y="165845"/>
                          <a:pt x="63855" y="165845"/>
                        </a:cubicBezTo>
                        <a:cubicBezTo>
                          <a:pt x="64331" y="165845"/>
                          <a:pt x="64903" y="166607"/>
                          <a:pt x="64045" y="161083"/>
                        </a:cubicBezTo>
                        <a:cubicBezTo>
                          <a:pt x="63474" y="157749"/>
                          <a:pt x="61855" y="152320"/>
                          <a:pt x="62140" y="150796"/>
                        </a:cubicBezTo>
                        <a:cubicBezTo>
                          <a:pt x="62140" y="150891"/>
                          <a:pt x="61378" y="147271"/>
                          <a:pt x="61188" y="147081"/>
                        </a:cubicBezTo>
                        <a:cubicBezTo>
                          <a:pt x="60902" y="146890"/>
                          <a:pt x="60617" y="143842"/>
                          <a:pt x="60521" y="142795"/>
                        </a:cubicBezTo>
                        <a:cubicBezTo>
                          <a:pt x="59854" y="136794"/>
                          <a:pt x="58997" y="128412"/>
                          <a:pt x="57759" y="128412"/>
                        </a:cubicBezTo>
                        <a:cubicBezTo>
                          <a:pt x="58045" y="128412"/>
                          <a:pt x="58997" y="128412"/>
                          <a:pt x="57854" y="124030"/>
                        </a:cubicBezTo>
                        <a:cubicBezTo>
                          <a:pt x="56902" y="120220"/>
                          <a:pt x="56902" y="121268"/>
                          <a:pt x="56044" y="115648"/>
                        </a:cubicBezTo>
                        <a:cubicBezTo>
                          <a:pt x="56616" y="118982"/>
                          <a:pt x="57378" y="118125"/>
                          <a:pt x="56711" y="113648"/>
                        </a:cubicBezTo>
                        <a:cubicBezTo>
                          <a:pt x="56140" y="110029"/>
                          <a:pt x="55473" y="106218"/>
                          <a:pt x="54806" y="102789"/>
                        </a:cubicBezTo>
                        <a:cubicBezTo>
                          <a:pt x="53377" y="95360"/>
                          <a:pt x="53187" y="95074"/>
                          <a:pt x="52425" y="94788"/>
                        </a:cubicBezTo>
                        <a:cubicBezTo>
                          <a:pt x="51377" y="88026"/>
                          <a:pt x="51758" y="89454"/>
                          <a:pt x="51949" y="87168"/>
                        </a:cubicBezTo>
                        <a:cubicBezTo>
                          <a:pt x="51949" y="87168"/>
                          <a:pt x="50615" y="83549"/>
                          <a:pt x="50425" y="83549"/>
                        </a:cubicBezTo>
                        <a:cubicBezTo>
                          <a:pt x="51187" y="83549"/>
                          <a:pt x="51377" y="81834"/>
                          <a:pt x="51758" y="79739"/>
                        </a:cubicBezTo>
                        <a:cubicBezTo>
                          <a:pt x="50806" y="76405"/>
                          <a:pt x="50044" y="73548"/>
                          <a:pt x="49186" y="70404"/>
                        </a:cubicBezTo>
                        <a:cubicBezTo>
                          <a:pt x="47758" y="65547"/>
                          <a:pt x="46996" y="58213"/>
                          <a:pt x="46234" y="51640"/>
                        </a:cubicBezTo>
                        <a:cubicBezTo>
                          <a:pt x="45853" y="48211"/>
                          <a:pt x="44424" y="35638"/>
                          <a:pt x="43662" y="34971"/>
                        </a:cubicBezTo>
                        <a:cubicBezTo>
                          <a:pt x="42995" y="34400"/>
                          <a:pt x="42519" y="34876"/>
                          <a:pt x="41947" y="34876"/>
                        </a:cubicBezTo>
                        <a:cubicBezTo>
                          <a:pt x="41185" y="29447"/>
                          <a:pt x="42519" y="31162"/>
                          <a:pt x="42805" y="31066"/>
                        </a:cubicBezTo>
                        <a:cubicBezTo>
                          <a:pt x="42328" y="31066"/>
                          <a:pt x="42043" y="23542"/>
                          <a:pt x="42424" y="23542"/>
                        </a:cubicBezTo>
                        <a:cubicBezTo>
                          <a:pt x="42710" y="23542"/>
                          <a:pt x="43281" y="23827"/>
                          <a:pt x="42710" y="19827"/>
                        </a:cubicBezTo>
                        <a:lnTo>
                          <a:pt x="40900" y="19827"/>
                        </a:lnTo>
                        <a:cubicBezTo>
                          <a:pt x="41185" y="19827"/>
                          <a:pt x="41185" y="18493"/>
                          <a:pt x="40995" y="16493"/>
                        </a:cubicBezTo>
                        <a:cubicBezTo>
                          <a:pt x="40900" y="15445"/>
                          <a:pt x="40804" y="14207"/>
                          <a:pt x="40709" y="12969"/>
                        </a:cubicBezTo>
                        <a:cubicBezTo>
                          <a:pt x="40519" y="11445"/>
                          <a:pt x="40138" y="9825"/>
                          <a:pt x="39376" y="8206"/>
                        </a:cubicBezTo>
                        <a:cubicBezTo>
                          <a:pt x="37947" y="5063"/>
                          <a:pt x="34994" y="2396"/>
                          <a:pt x="31946" y="1158"/>
                        </a:cubicBezTo>
                        <a:cubicBezTo>
                          <a:pt x="28898" y="-176"/>
                          <a:pt x="25945" y="-80"/>
                          <a:pt x="24326" y="110"/>
                        </a:cubicBezTo>
                        <a:cubicBezTo>
                          <a:pt x="29184" y="-176"/>
                          <a:pt x="28612" y="872"/>
                          <a:pt x="28517" y="967"/>
                        </a:cubicBezTo>
                        <a:cubicBezTo>
                          <a:pt x="26422" y="586"/>
                          <a:pt x="24517" y="682"/>
                          <a:pt x="22802" y="872"/>
                        </a:cubicBezTo>
                        <a:cubicBezTo>
                          <a:pt x="21373" y="1063"/>
                          <a:pt x="19945" y="1253"/>
                          <a:pt x="18516" y="1443"/>
                        </a:cubicBezTo>
                        <a:cubicBezTo>
                          <a:pt x="15658" y="2015"/>
                          <a:pt x="13277" y="1825"/>
                          <a:pt x="8896" y="4206"/>
                        </a:cubicBezTo>
                        <a:cubicBezTo>
                          <a:pt x="8610" y="4492"/>
                          <a:pt x="6800" y="5825"/>
                          <a:pt x="5371" y="7539"/>
                        </a:cubicBezTo>
                        <a:cubicBezTo>
                          <a:pt x="3943" y="9254"/>
                          <a:pt x="3085" y="11350"/>
                          <a:pt x="2609" y="11826"/>
                        </a:cubicBezTo>
                        <a:cubicBezTo>
                          <a:pt x="1942" y="12302"/>
                          <a:pt x="4800" y="5349"/>
                          <a:pt x="1657" y="11445"/>
                        </a:cubicBezTo>
                        <a:cubicBezTo>
                          <a:pt x="228" y="14969"/>
                          <a:pt x="704" y="17731"/>
                          <a:pt x="799" y="19636"/>
                        </a:cubicBezTo>
                        <a:cubicBezTo>
                          <a:pt x="895" y="21827"/>
                          <a:pt x="990" y="24113"/>
                          <a:pt x="895" y="27733"/>
                        </a:cubicBezTo>
                        <a:cubicBezTo>
                          <a:pt x="704" y="33352"/>
                          <a:pt x="418" y="37829"/>
                          <a:pt x="418" y="43830"/>
                        </a:cubicBezTo>
                        <a:cubicBezTo>
                          <a:pt x="418" y="50688"/>
                          <a:pt x="1371" y="55450"/>
                          <a:pt x="1371" y="47068"/>
                        </a:cubicBezTo>
                        <a:cubicBezTo>
                          <a:pt x="1371" y="50878"/>
                          <a:pt x="1371" y="55069"/>
                          <a:pt x="1276" y="58879"/>
                        </a:cubicBezTo>
                        <a:cubicBezTo>
                          <a:pt x="1180" y="62499"/>
                          <a:pt x="895" y="64118"/>
                          <a:pt x="609" y="67071"/>
                        </a:cubicBezTo>
                        <a:cubicBezTo>
                          <a:pt x="514" y="68976"/>
                          <a:pt x="609" y="71262"/>
                          <a:pt x="704" y="73071"/>
                        </a:cubicBezTo>
                        <a:cubicBezTo>
                          <a:pt x="895" y="77358"/>
                          <a:pt x="1180" y="75929"/>
                          <a:pt x="1657" y="76024"/>
                        </a:cubicBezTo>
                        <a:cubicBezTo>
                          <a:pt x="1371" y="73071"/>
                          <a:pt x="1561" y="71071"/>
                          <a:pt x="1847" y="73643"/>
                        </a:cubicBezTo>
                        <a:cubicBezTo>
                          <a:pt x="2133" y="75643"/>
                          <a:pt x="2323" y="79358"/>
                          <a:pt x="2228" y="82406"/>
                        </a:cubicBezTo>
                        <a:cubicBezTo>
                          <a:pt x="2038" y="88312"/>
                          <a:pt x="895" y="77643"/>
                          <a:pt x="990" y="84883"/>
                        </a:cubicBezTo>
                        <a:cubicBezTo>
                          <a:pt x="990" y="88026"/>
                          <a:pt x="1371" y="104599"/>
                          <a:pt x="1942" y="100122"/>
                        </a:cubicBezTo>
                        <a:cubicBezTo>
                          <a:pt x="2323" y="96598"/>
                          <a:pt x="2514" y="94598"/>
                          <a:pt x="2895" y="98884"/>
                        </a:cubicBezTo>
                        <a:cubicBezTo>
                          <a:pt x="3181" y="101551"/>
                          <a:pt x="3371" y="105838"/>
                          <a:pt x="2990" y="108885"/>
                        </a:cubicBezTo>
                        <a:cubicBezTo>
                          <a:pt x="2514" y="113362"/>
                          <a:pt x="895" y="106600"/>
                          <a:pt x="799" y="108314"/>
                        </a:cubicBezTo>
                        <a:cubicBezTo>
                          <a:pt x="609" y="111457"/>
                          <a:pt x="799" y="116315"/>
                          <a:pt x="990" y="119077"/>
                        </a:cubicBezTo>
                        <a:cubicBezTo>
                          <a:pt x="1276" y="122792"/>
                          <a:pt x="1657" y="119934"/>
                          <a:pt x="1942" y="123173"/>
                        </a:cubicBezTo>
                        <a:cubicBezTo>
                          <a:pt x="2419" y="129269"/>
                          <a:pt x="704" y="127745"/>
                          <a:pt x="990" y="133270"/>
                        </a:cubicBezTo>
                        <a:cubicBezTo>
                          <a:pt x="1371" y="138604"/>
                          <a:pt x="1942" y="140509"/>
                          <a:pt x="2514" y="140604"/>
                        </a:cubicBezTo>
                        <a:cubicBezTo>
                          <a:pt x="2038" y="140509"/>
                          <a:pt x="1466" y="139366"/>
                          <a:pt x="1085" y="141651"/>
                        </a:cubicBezTo>
                        <a:cubicBezTo>
                          <a:pt x="609" y="144223"/>
                          <a:pt x="37" y="151272"/>
                          <a:pt x="323" y="156415"/>
                        </a:cubicBezTo>
                        <a:cubicBezTo>
                          <a:pt x="418" y="158130"/>
                          <a:pt x="895" y="152986"/>
                          <a:pt x="1180" y="156701"/>
                        </a:cubicBezTo>
                        <a:cubicBezTo>
                          <a:pt x="1371" y="159654"/>
                          <a:pt x="1371" y="163940"/>
                          <a:pt x="1276" y="167083"/>
                        </a:cubicBezTo>
                        <a:cubicBezTo>
                          <a:pt x="1180" y="170703"/>
                          <a:pt x="704" y="173465"/>
                          <a:pt x="704" y="176704"/>
                        </a:cubicBezTo>
                        <a:cubicBezTo>
                          <a:pt x="799" y="181752"/>
                          <a:pt x="1657" y="181752"/>
                          <a:pt x="1371" y="186895"/>
                        </a:cubicBezTo>
                        <a:cubicBezTo>
                          <a:pt x="1180" y="189562"/>
                          <a:pt x="228" y="189943"/>
                          <a:pt x="609" y="194039"/>
                        </a:cubicBezTo>
                        <a:cubicBezTo>
                          <a:pt x="990" y="198135"/>
                          <a:pt x="1942" y="197659"/>
                          <a:pt x="1942" y="204897"/>
                        </a:cubicBezTo>
                        <a:lnTo>
                          <a:pt x="1466" y="204802"/>
                        </a:lnTo>
                        <a:cubicBezTo>
                          <a:pt x="1276" y="205659"/>
                          <a:pt x="1085" y="205088"/>
                          <a:pt x="1085" y="203183"/>
                        </a:cubicBezTo>
                        <a:cubicBezTo>
                          <a:pt x="895" y="202421"/>
                          <a:pt x="1371" y="214994"/>
                          <a:pt x="1466" y="216518"/>
                        </a:cubicBezTo>
                        <a:cubicBezTo>
                          <a:pt x="1466" y="220614"/>
                          <a:pt x="1085" y="222424"/>
                          <a:pt x="1180" y="226043"/>
                        </a:cubicBezTo>
                        <a:cubicBezTo>
                          <a:pt x="1276" y="230139"/>
                          <a:pt x="1561" y="230425"/>
                          <a:pt x="1561" y="235092"/>
                        </a:cubicBezTo>
                        <a:cubicBezTo>
                          <a:pt x="1561" y="239950"/>
                          <a:pt x="1561" y="241378"/>
                          <a:pt x="1276" y="245474"/>
                        </a:cubicBezTo>
                        <a:cubicBezTo>
                          <a:pt x="895" y="251570"/>
                          <a:pt x="1847" y="254142"/>
                          <a:pt x="1752" y="259762"/>
                        </a:cubicBezTo>
                        <a:cubicBezTo>
                          <a:pt x="1752" y="265667"/>
                          <a:pt x="799" y="267477"/>
                          <a:pt x="799" y="272906"/>
                        </a:cubicBezTo>
                        <a:cubicBezTo>
                          <a:pt x="799" y="277383"/>
                          <a:pt x="1466" y="279764"/>
                          <a:pt x="1657" y="283764"/>
                        </a:cubicBezTo>
                        <a:cubicBezTo>
                          <a:pt x="1847" y="289670"/>
                          <a:pt x="514" y="288051"/>
                          <a:pt x="133" y="287955"/>
                        </a:cubicBezTo>
                        <a:cubicBezTo>
                          <a:pt x="514" y="291480"/>
                          <a:pt x="799" y="294813"/>
                          <a:pt x="1276" y="297290"/>
                        </a:cubicBezTo>
                        <a:cubicBezTo>
                          <a:pt x="2323" y="303100"/>
                          <a:pt x="1371" y="303291"/>
                          <a:pt x="704" y="303195"/>
                        </a:cubicBezTo>
                        <a:cubicBezTo>
                          <a:pt x="1752" y="303291"/>
                          <a:pt x="990" y="318340"/>
                          <a:pt x="1752" y="318435"/>
                        </a:cubicBezTo>
                        <a:cubicBezTo>
                          <a:pt x="1371" y="321674"/>
                          <a:pt x="990" y="324817"/>
                          <a:pt x="895" y="329675"/>
                        </a:cubicBezTo>
                        <a:cubicBezTo>
                          <a:pt x="1466" y="329770"/>
                          <a:pt x="1276" y="332247"/>
                          <a:pt x="1276" y="336342"/>
                        </a:cubicBezTo>
                        <a:cubicBezTo>
                          <a:pt x="1276" y="341962"/>
                          <a:pt x="1942" y="345201"/>
                          <a:pt x="1942" y="350154"/>
                        </a:cubicBezTo>
                        <a:cubicBezTo>
                          <a:pt x="1942" y="351392"/>
                          <a:pt x="37" y="361203"/>
                          <a:pt x="799" y="364346"/>
                        </a:cubicBezTo>
                        <a:cubicBezTo>
                          <a:pt x="1085" y="365489"/>
                          <a:pt x="2704" y="359202"/>
                          <a:pt x="2133" y="366060"/>
                        </a:cubicBezTo>
                        <a:cubicBezTo>
                          <a:pt x="1752" y="370347"/>
                          <a:pt x="1466" y="370633"/>
                          <a:pt x="1942" y="375205"/>
                        </a:cubicBezTo>
                        <a:cubicBezTo>
                          <a:pt x="1942" y="375109"/>
                          <a:pt x="2609" y="378348"/>
                          <a:pt x="2514" y="378729"/>
                        </a:cubicBezTo>
                        <a:cubicBezTo>
                          <a:pt x="2133" y="381110"/>
                          <a:pt x="1180" y="374347"/>
                          <a:pt x="895" y="376443"/>
                        </a:cubicBezTo>
                        <a:cubicBezTo>
                          <a:pt x="799" y="377109"/>
                          <a:pt x="1180" y="380443"/>
                          <a:pt x="1276" y="380634"/>
                        </a:cubicBezTo>
                        <a:cubicBezTo>
                          <a:pt x="1561" y="383301"/>
                          <a:pt x="1466" y="384539"/>
                          <a:pt x="1466" y="388063"/>
                        </a:cubicBezTo>
                        <a:cubicBezTo>
                          <a:pt x="1466" y="385206"/>
                          <a:pt x="1180" y="386444"/>
                          <a:pt x="895" y="386444"/>
                        </a:cubicBezTo>
                        <a:cubicBezTo>
                          <a:pt x="1276" y="386539"/>
                          <a:pt x="990" y="391492"/>
                          <a:pt x="1085" y="394064"/>
                        </a:cubicBezTo>
                        <a:cubicBezTo>
                          <a:pt x="1180" y="394064"/>
                          <a:pt x="1371" y="393874"/>
                          <a:pt x="1466" y="395017"/>
                        </a:cubicBezTo>
                        <a:cubicBezTo>
                          <a:pt x="1657" y="399017"/>
                          <a:pt x="1657" y="405208"/>
                          <a:pt x="1180" y="405494"/>
                        </a:cubicBezTo>
                        <a:cubicBezTo>
                          <a:pt x="514" y="405780"/>
                          <a:pt x="418" y="416734"/>
                          <a:pt x="1085" y="416734"/>
                        </a:cubicBezTo>
                        <a:cubicBezTo>
                          <a:pt x="1180" y="419877"/>
                          <a:pt x="799" y="428068"/>
                          <a:pt x="1466" y="428164"/>
                        </a:cubicBezTo>
                        <a:cubicBezTo>
                          <a:pt x="990" y="436450"/>
                          <a:pt x="-439" y="455215"/>
                          <a:pt x="990" y="462168"/>
                        </a:cubicBezTo>
                        <a:cubicBezTo>
                          <a:pt x="-1677" y="460930"/>
                          <a:pt x="1942" y="474550"/>
                          <a:pt x="1466" y="478456"/>
                        </a:cubicBezTo>
                        <a:cubicBezTo>
                          <a:pt x="1085" y="481884"/>
                          <a:pt x="133" y="483599"/>
                          <a:pt x="704" y="490362"/>
                        </a:cubicBezTo>
                        <a:cubicBezTo>
                          <a:pt x="895" y="492076"/>
                          <a:pt x="2323" y="500363"/>
                          <a:pt x="2323" y="499982"/>
                        </a:cubicBezTo>
                        <a:cubicBezTo>
                          <a:pt x="1752" y="503030"/>
                          <a:pt x="1085" y="498363"/>
                          <a:pt x="1276" y="508269"/>
                        </a:cubicBezTo>
                        <a:cubicBezTo>
                          <a:pt x="1371" y="513889"/>
                          <a:pt x="2133" y="508935"/>
                          <a:pt x="2133" y="515317"/>
                        </a:cubicBezTo>
                        <a:cubicBezTo>
                          <a:pt x="1752" y="515222"/>
                          <a:pt x="799" y="513508"/>
                          <a:pt x="514" y="516746"/>
                        </a:cubicBezTo>
                        <a:cubicBezTo>
                          <a:pt x="323" y="519318"/>
                          <a:pt x="418" y="526461"/>
                          <a:pt x="799" y="526557"/>
                        </a:cubicBezTo>
                        <a:cubicBezTo>
                          <a:pt x="1180" y="526652"/>
                          <a:pt x="1180" y="538749"/>
                          <a:pt x="1276" y="540749"/>
                        </a:cubicBezTo>
                        <a:cubicBezTo>
                          <a:pt x="1276" y="544464"/>
                          <a:pt x="1371" y="554941"/>
                          <a:pt x="895" y="556656"/>
                        </a:cubicBezTo>
                        <a:cubicBezTo>
                          <a:pt x="228" y="558847"/>
                          <a:pt x="-153" y="563514"/>
                          <a:pt x="228" y="570562"/>
                        </a:cubicBezTo>
                        <a:cubicBezTo>
                          <a:pt x="418" y="573896"/>
                          <a:pt x="895" y="574086"/>
                          <a:pt x="990" y="578659"/>
                        </a:cubicBezTo>
                        <a:cubicBezTo>
                          <a:pt x="1085" y="582754"/>
                          <a:pt x="895" y="587231"/>
                          <a:pt x="704" y="590946"/>
                        </a:cubicBezTo>
                        <a:cubicBezTo>
                          <a:pt x="704" y="591803"/>
                          <a:pt x="228" y="608472"/>
                          <a:pt x="514" y="607329"/>
                        </a:cubicBezTo>
                        <a:cubicBezTo>
                          <a:pt x="1561" y="603043"/>
                          <a:pt x="799" y="618568"/>
                          <a:pt x="799" y="623807"/>
                        </a:cubicBezTo>
                        <a:cubicBezTo>
                          <a:pt x="799" y="627903"/>
                          <a:pt x="799" y="632094"/>
                          <a:pt x="799" y="636190"/>
                        </a:cubicBezTo>
                        <a:cubicBezTo>
                          <a:pt x="895" y="640381"/>
                          <a:pt x="895" y="639333"/>
                          <a:pt x="1085" y="638666"/>
                        </a:cubicBezTo>
                        <a:cubicBezTo>
                          <a:pt x="1276" y="637904"/>
                          <a:pt x="990" y="645524"/>
                          <a:pt x="990" y="646191"/>
                        </a:cubicBezTo>
                        <a:cubicBezTo>
                          <a:pt x="990" y="648953"/>
                          <a:pt x="1085" y="651715"/>
                          <a:pt x="1085" y="654382"/>
                        </a:cubicBezTo>
                        <a:cubicBezTo>
                          <a:pt x="1180" y="657335"/>
                          <a:pt x="1752" y="666574"/>
                          <a:pt x="1180" y="666765"/>
                        </a:cubicBezTo>
                        <a:cubicBezTo>
                          <a:pt x="514" y="667051"/>
                          <a:pt x="418" y="674575"/>
                          <a:pt x="609" y="679433"/>
                        </a:cubicBezTo>
                        <a:cubicBezTo>
                          <a:pt x="799" y="684481"/>
                          <a:pt x="1371" y="679243"/>
                          <a:pt x="1371" y="685719"/>
                        </a:cubicBezTo>
                        <a:cubicBezTo>
                          <a:pt x="895" y="685624"/>
                          <a:pt x="514" y="684386"/>
                          <a:pt x="514" y="689434"/>
                        </a:cubicBezTo>
                        <a:cubicBezTo>
                          <a:pt x="1180" y="698483"/>
                          <a:pt x="2990" y="684767"/>
                          <a:pt x="3085" y="680195"/>
                        </a:cubicBezTo>
                        <a:close/>
                        <a:moveTo>
                          <a:pt x="1180" y="940418"/>
                        </a:moveTo>
                        <a:cubicBezTo>
                          <a:pt x="1752" y="935656"/>
                          <a:pt x="1561" y="932893"/>
                          <a:pt x="799" y="932798"/>
                        </a:cubicBezTo>
                        <a:lnTo>
                          <a:pt x="799" y="936608"/>
                        </a:lnTo>
                        <a:lnTo>
                          <a:pt x="1180" y="940418"/>
                        </a:lnTo>
                        <a:close/>
                        <a:moveTo>
                          <a:pt x="4133" y="1020809"/>
                        </a:moveTo>
                        <a:cubicBezTo>
                          <a:pt x="4228" y="1015380"/>
                          <a:pt x="4133" y="1009569"/>
                          <a:pt x="4038" y="1004235"/>
                        </a:cubicBezTo>
                        <a:cubicBezTo>
                          <a:pt x="3943" y="998044"/>
                          <a:pt x="3847" y="996234"/>
                          <a:pt x="3371" y="993091"/>
                        </a:cubicBezTo>
                        <a:cubicBezTo>
                          <a:pt x="2800" y="989567"/>
                          <a:pt x="3562" y="982328"/>
                          <a:pt x="2514" y="982233"/>
                        </a:cubicBezTo>
                        <a:cubicBezTo>
                          <a:pt x="3466" y="982328"/>
                          <a:pt x="3562" y="967183"/>
                          <a:pt x="3752" y="960897"/>
                        </a:cubicBezTo>
                        <a:cubicBezTo>
                          <a:pt x="3847" y="958611"/>
                          <a:pt x="3943" y="953943"/>
                          <a:pt x="4133" y="952134"/>
                        </a:cubicBezTo>
                        <a:cubicBezTo>
                          <a:pt x="4514" y="952229"/>
                          <a:pt x="4990" y="948514"/>
                          <a:pt x="4990" y="944704"/>
                        </a:cubicBezTo>
                        <a:lnTo>
                          <a:pt x="4133" y="944609"/>
                        </a:lnTo>
                        <a:cubicBezTo>
                          <a:pt x="4133" y="938703"/>
                          <a:pt x="4800" y="938132"/>
                          <a:pt x="4609" y="932226"/>
                        </a:cubicBezTo>
                        <a:cubicBezTo>
                          <a:pt x="4419" y="927464"/>
                          <a:pt x="4133" y="921654"/>
                          <a:pt x="3657" y="918987"/>
                        </a:cubicBezTo>
                        <a:cubicBezTo>
                          <a:pt x="3466" y="917844"/>
                          <a:pt x="3276" y="918892"/>
                          <a:pt x="3371" y="916415"/>
                        </a:cubicBezTo>
                        <a:cubicBezTo>
                          <a:pt x="3371" y="913653"/>
                          <a:pt x="3466" y="910891"/>
                          <a:pt x="3657" y="908509"/>
                        </a:cubicBezTo>
                        <a:cubicBezTo>
                          <a:pt x="3943" y="903842"/>
                          <a:pt x="4419" y="898222"/>
                          <a:pt x="4038" y="893365"/>
                        </a:cubicBezTo>
                        <a:cubicBezTo>
                          <a:pt x="3657" y="888507"/>
                          <a:pt x="3466" y="880982"/>
                          <a:pt x="3657" y="875076"/>
                        </a:cubicBezTo>
                        <a:cubicBezTo>
                          <a:pt x="3752" y="872505"/>
                          <a:pt x="4705" y="870028"/>
                          <a:pt x="4419" y="867076"/>
                        </a:cubicBezTo>
                        <a:cubicBezTo>
                          <a:pt x="3847" y="860408"/>
                          <a:pt x="3085" y="871838"/>
                          <a:pt x="3085" y="861170"/>
                        </a:cubicBezTo>
                        <a:cubicBezTo>
                          <a:pt x="3085" y="851931"/>
                          <a:pt x="4705" y="864790"/>
                          <a:pt x="4800" y="853836"/>
                        </a:cubicBezTo>
                        <a:cubicBezTo>
                          <a:pt x="4800" y="847835"/>
                          <a:pt x="4133" y="852312"/>
                          <a:pt x="4038" y="848597"/>
                        </a:cubicBezTo>
                        <a:cubicBezTo>
                          <a:pt x="3752" y="842501"/>
                          <a:pt x="4038" y="833833"/>
                          <a:pt x="4133" y="827737"/>
                        </a:cubicBezTo>
                        <a:cubicBezTo>
                          <a:pt x="4324" y="814021"/>
                          <a:pt x="5086" y="796972"/>
                          <a:pt x="4800" y="782970"/>
                        </a:cubicBezTo>
                        <a:cubicBezTo>
                          <a:pt x="4705" y="778588"/>
                          <a:pt x="4324" y="777922"/>
                          <a:pt x="4038" y="774683"/>
                        </a:cubicBezTo>
                        <a:cubicBezTo>
                          <a:pt x="3371" y="767349"/>
                          <a:pt x="4228" y="771921"/>
                          <a:pt x="4419" y="770016"/>
                        </a:cubicBezTo>
                        <a:cubicBezTo>
                          <a:pt x="4705" y="767253"/>
                          <a:pt x="4324" y="757728"/>
                          <a:pt x="4038" y="755252"/>
                        </a:cubicBezTo>
                        <a:cubicBezTo>
                          <a:pt x="3085" y="750966"/>
                          <a:pt x="3562" y="750680"/>
                          <a:pt x="4228" y="747632"/>
                        </a:cubicBezTo>
                        <a:cubicBezTo>
                          <a:pt x="4324" y="747251"/>
                          <a:pt x="2704" y="741441"/>
                          <a:pt x="2704" y="743060"/>
                        </a:cubicBezTo>
                        <a:cubicBezTo>
                          <a:pt x="2704" y="740298"/>
                          <a:pt x="3562" y="740107"/>
                          <a:pt x="3752" y="739345"/>
                        </a:cubicBezTo>
                        <a:cubicBezTo>
                          <a:pt x="4228" y="737440"/>
                          <a:pt x="3847" y="731344"/>
                          <a:pt x="3752" y="728677"/>
                        </a:cubicBezTo>
                        <a:cubicBezTo>
                          <a:pt x="3657" y="725629"/>
                          <a:pt x="3085" y="709342"/>
                          <a:pt x="4038" y="712770"/>
                        </a:cubicBezTo>
                        <a:cubicBezTo>
                          <a:pt x="5181" y="716866"/>
                          <a:pt x="3847" y="701055"/>
                          <a:pt x="3847" y="697626"/>
                        </a:cubicBezTo>
                        <a:cubicBezTo>
                          <a:pt x="3657" y="688958"/>
                          <a:pt x="5943" y="691053"/>
                          <a:pt x="5086" y="683338"/>
                        </a:cubicBezTo>
                        <a:cubicBezTo>
                          <a:pt x="4228" y="683243"/>
                          <a:pt x="2895" y="694864"/>
                          <a:pt x="2419" y="699912"/>
                        </a:cubicBezTo>
                        <a:cubicBezTo>
                          <a:pt x="2323" y="700388"/>
                          <a:pt x="1371" y="709342"/>
                          <a:pt x="1752" y="709437"/>
                        </a:cubicBezTo>
                        <a:cubicBezTo>
                          <a:pt x="2038" y="712294"/>
                          <a:pt x="2133" y="713818"/>
                          <a:pt x="1942" y="717628"/>
                        </a:cubicBezTo>
                        <a:cubicBezTo>
                          <a:pt x="1657" y="722391"/>
                          <a:pt x="1180" y="728677"/>
                          <a:pt x="1561" y="734011"/>
                        </a:cubicBezTo>
                        <a:cubicBezTo>
                          <a:pt x="1847" y="738583"/>
                          <a:pt x="2228" y="738869"/>
                          <a:pt x="1752" y="743536"/>
                        </a:cubicBezTo>
                        <a:cubicBezTo>
                          <a:pt x="1752" y="750394"/>
                          <a:pt x="2895" y="762586"/>
                          <a:pt x="1561" y="762491"/>
                        </a:cubicBezTo>
                        <a:cubicBezTo>
                          <a:pt x="2609" y="762586"/>
                          <a:pt x="1847" y="776969"/>
                          <a:pt x="1942" y="782017"/>
                        </a:cubicBezTo>
                        <a:cubicBezTo>
                          <a:pt x="2133" y="787637"/>
                          <a:pt x="2514" y="783065"/>
                          <a:pt x="2800" y="786970"/>
                        </a:cubicBezTo>
                        <a:cubicBezTo>
                          <a:pt x="3085" y="790399"/>
                          <a:pt x="2323" y="792876"/>
                          <a:pt x="2038" y="792876"/>
                        </a:cubicBezTo>
                        <a:cubicBezTo>
                          <a:pt x="799" y="792685"/>
                          <a:pt x="1847" y="801448"/>
                          <a:pt x="1847" y="807259"/>
                        </a:cubicBezTo>
                        <a:cubicBezTo>
                          <a:pt x="1847" y="809926"/>
                          <a:pt x="1561" y="829737"/>
                          <a:pt x="1371" y="828214"/>
                        </a:cubicBezTo>
                        <a:cubicBezTo>
                          <a:pt x="1561" y="829928"/>
                          <a:pt x="1371" y="824594"/>
                          <a:pt x="1752" y="827451"/>
                        </a:cubicBezTo>
                        <a:cubicBezTo>
                          <a:pt x="1942" y="828976"/>
                          <a:pt x="1942" y="832309"/>
                          <a:pt x="1942" y="834405"/>
                        </a:cubicBezTo>
                        <a:cubicBezTo>
                          <a:pt x="1942" y="837453"/>
                          <a:pt x="1942" y="842977"/>
                          <a:pt x="1657" y="845168"/>
                        </a:cubicBezTo>
                        <a:cubicBezTo>
                          <a:pt x="1371" y="847359"/>
                          <a:pt x="990" y="846883"/>
                          <a:pt x="1276" y="851835"/>
                        </a:cubicBezTo>
                        <a:cubicBezTo>
                          <a:pt x="1466" y="855360"/>
                          <a:pt x="2038" y="855836"/>
                          <a:pt x="2133" y="858503"/>
                        </a:cubicBezTo>
                        <a:cubicBezTo>
                          <a:pt x="2419" y="863170"/>
                          <a:pt x="1657" y="870124"/>
                          <a:pt x="1466" y="874029"/>
                        </a:cubicBezTo>
                        <a:cubicBezTo>
                          <a:pt x="1276" y="878696"/>
                          <a:pt x="1085" y="883840"/>
                          <a:pt x="1180" y="888983"/>
                        </a:cubicBezTo>
                        <a:cubicBezTo>
                          <a:pt x="1180" y="894126"/>
                          <a:pt x="1371" y="899175"/>
                          <a:pt x="1561" y="903747"/>
                        </a:cubicBezTo>
                        <a:cubicBezTo>
                          <a:pt x="1657" y="905937"/>
                          <a:pt x="2323" y="910319"/>
                          <a:pt x="2323" y="912700"/>
                        </a:cubicBezTo>
                        <a:cubicBezTo>
                          <a:pt x="2323" y="912129"/>
                          <a:pt x="1561" y="909843"/>
                          <a:pt x="1371" y="910509"/>
                        </a:cubicBezTo>
                        <a:cubicBezTo>
                          <a:pt x="1085" y="911748"/>
                          <a:pt x="1180" y="920892"/>
                          <a:pt x="1276" y="922987"/>
                        </a:cubicBezTo>
                        <a:cubicBezTo>
                          <a:pt x="1371" y="926511"/>
                          <a:pt x="1847" y="924607"/>
                          <a:pt x="1847" y="929083"/>
                        </a:cubicBezTo>
                        <a:cubicBezTo>
                          <a:pt x="1942" y="932608"/>
                          <a:pt x="1847" y="936322"/>
                          <a:pt x="1752" y="939656"/>
                        </a:cubicBezTo>
                        <a:cubicBezTo>
                          <a:pt x="1371" y="949181"/>
                          <a:pt x="609" y="949181"/>
                          <a:pt x="1180" y="959468"/>
                        </a:cubicBezTo>
                        <a:cubicBezTo>
                          <a:pt x="1657" y="963754"/>
                          <a:pt x="1561" y="968041"/>
                          <a:pt x="1561" y="973565"/>
                        </a:cubicBezTo>
                        <a:cubicBezTo>
                          <a:pt x="1561" y="975946"/>
                          <a:pt x="2419" y="977089"/>
                          <a:pt x="2419" y="982328"/>
                        </a:cubicBezTo>
                        <a:cubicBezTo>
                          <a:pt x="2133" y="982614"/>
                          <a:pt x="1180" y="978994"/>
                          <a:pt x="1466" y="984709"/>
                        </a:cubicBezTo>
                        <a:cubicBezTo>
                          <a:pt x="1657" y="988424"/>
                          <a:pt x="2133" y="990901"/>
                          <a:pt x="2419" y="993663"/>
                        </a:cubicBezTo>
                        <a:cubicBezTo>
                          <a:pt x="1657" y="986519"/>
                          <a:pt x="2038" y="1002902"/>
                          <a:pt x="1942" y="1005950"/>
                        </a:cubicBezTo>
                        <a:cubicBezTo>
                          <a:pt x="1752" y="1011189"/>
                          <a:pt x="1180" y="1006141"/>
                          <a:pt x="1180" y="1012522"/>
                        </a:cubicBezTo>
                        <a:cubicBezTo>
                          <a:pt x="1180" y="1018618"/>
                          <a:pt x="3276" y="1019285"/>
                          <a:pt x="3276" y="1011284"/>
                        </a:cubicBezTo>
                        <a:lnTo>
                          <a:pt x="3276" y="1016618"/>
                        </a:lnTo>
                        <a:cubicBezTo>
                          <a:pt x="3085" y="1021857"/>
                          <a:pt x="3943" y="1028429"/>
                          <a:pt x="4133" y="1020809"/>
                        </a:cubicBezTo>
                        <a:close/>
                        <a:moveTo>
                          <a:pt x="4705" y="1330943"/>
                        </a:moveTo>
                        <a:cubicBezTo>
                          <a:pt x="5276" y="1326181"/>
                          <a:pt x="5086" y="1323418"/>
                          <a:pt x="4324" y="1323323"/>
                        </a:cubicBezTo>
                        <a:lnTo>
                          <a:pt x="4324" y="1327133"/>
                        </a:lnTo>
                        <a:lnTo>
                          <a:pt x="4705" y="1330943"/>
                        </a:lnTo>
                        <a:close/>
                        <a:moveTo>
                          <a:pt x="251783" y="1523443"/>
                        </a:moveTo>
                        <a:cubicBezTo>
                          <a:pt x="243877" y="1520491"/>
                          <a:pt x="242163" y="1521538"/>
                          <a:pt x="247973" y="1522967"/>
                        </a:cubicBezTo>
                        <a:lnTo>
                          <a:pt x="251783" y="1523443"/>
                        </a:lnTo>
                        <a:close/>
                        <a:moveTo>
                          <a:pt x="2609" y="1073197"/>
                        </a:moveTo>
                        <a:cubicBezTo>
                          <a:pt x="2609" y="1067577"/>
                          <a:pt x="3466" y="1068529"/>
                          <a:pt x="3466" y="1073292"/>
                        </a:cubicBezTo>
                        <a:cubicBezTo>
                          <a:pt x="3181" y="1075768"/>
                          <a:pt x="2704" y="1079483"/>
                          <a:pt x="2609" y="1073197"/>
                        </a:cubicBezTo>
                        <a:close/>
                        <a:moveTo>
                          <a:pt x="3657" y="1213405"/>
                        </a:moveTo>
                        <a:cubicBezTo>
                          <a:pt x="3181" y="1213309"/>
                          <a:pt x="2895" y="1209118"/>
                          <a:pt x="3276" y="1205785"/>
                        </a:cubicBezTo>
                        <a:cubicBezTo>
                          <a:pt x="3752" y="1201212"/>
                          <a:pt x="5086" y="1200260"/>
                          <a:pt x="4514" y="1209690"/>
                        </a:cubicBezTo>
                        <a:cubicBezTo>
                          <a:pt x="4324" y="1211595"/>
                          <a:pt x="3943" y="1213500"/>
                          <a:pt x="3657" y="1213405"/>
                        </a:cubicBezTo>
                        <a:close/>
                        <a:moveTo>
                          <a:pt x="3276" y="1436861"/>
                        </a:moveTo>
                        <a:lnTo>
                          <a:pt x="4514" y="1437052"/>
                        </a:lnTo>
                        <a:cubicBezTo>
                          <a:pt x="4228" y="1440004"/>
                          <a:pt x="3276" y="1443814"/>
                          <a:pt x="3276" y="1436861"/>
                        </a:cubicBezTo>
                        <a:close/>
                        <a:moveTo>
                          <a:pt x="18040" y="1545827"/>
                        </a:moveTo>
                        <a:cubicBezTo>
                          <a:pt x="15087" y="1546113"/>
                          <a:pt x="13944" y="1545446"/>
                          <a:pt x="14039" y="1545351"/>
                        </a:cubicBezTo>
                        <a:cubicBezTo>
                          <a:pt x="14230" y="1545160"/>
                          <a:pt x="15658" y="1545351"/>
                          <a:pt x="18040" y="1544970"/>
                        </a:cubicBezTo>
                        <a:cubicBezTo>
                          <a:pt x="19278" y="1544970"/>
                          <a:pt x="20802" y="1544589"/>
                          <a:pt x="21278" y="1544589"/>
                        </a:cubicBezTo>
                        <a:cubicBezTo>
                          <a:pt x="21754" y="1544494"/>
                          <a:pt x="21373" y="1545256"/>
                          <a:pt x="18040" y="1545827"/>
                        </a:cubicBezTo>
                        <a:close/>
                        <a:moveTo>
                          <a:pt x="64522" y="1529920"/>
                        </a:moveTo>
                        <a:cubicBezTo>
                          <a:pt x="59093" y="1531444"/>
                          <a:pt x="59759" y="1530397"/>
                          <a:pt x="64426" y="1529063"/>
                        </a:cubicBezTo>
                        <a:cubicBezTo>
                          <a:pt x="72904" y="1526682"/>
                          <a:pt x="73380" y="1527444"/>
                          <a:pt x="64522" y="1529920"/>
                        </a:cubicBezTo>
                        <a:close/>
                        <a:moveTo>
                          <a:pt x="678884" y="1852913"/>
                        </a:moveTo>
                        <a:cubicBezTo>
                          <a:pt x="681742" y="1854056"/>
                          <a:pt x="684123" y="1853294"/>
                          <a:pt x="684409" y="1852437"/>
                        </a:cubicBezTo>
                        <a:cubicBezTo>
                          <a:pt x="684790" y="1851484"/>
                          <a:pt x="683361" y="1851199"/>
                          <a:pt x="680122" y="1849865"/>
                        </a:cubicBezTo>
                        <a:cubicBezTo>
                          <a:pt x="678027" y="1849103"/>
                          <a:pt x="669550" y="1842245"/>
                          <a:pt x="668311" y="1841864"/>
                        </a:cubicBezTo>
                        <a:cubicBezTo>
                          <a:pt x="665644" y="1840626"/>
                          <a:pt x="665359" y="1841293"/>
                          <a:pt x="658405" y="1835482"/>
                        </a:cubicBezTo>
                        <a:cubicBezTo>
                          <a:pt x="652310" y="1830720"/>
                          <a:pt x="645642" y="1825576"/>
                          <a:pt x="639355" y="1820719"/>
                        </a:cubicBezTo>
                        <a:cubicBezTo>
                          <a:pt x="635355" y="1817670"/>
                          <a:pt x="631640" y="1816051"/>
                          <a:pt x="628783" y="1813575"/>
                        </a:cubicBezTo>
                        <a:cubicBezTo>
                          <a:pt x="623925" y="1809384"/>
                          <a:pt x="624211" y="1808145"/>
                          <a:pt x="618401" y="1803193"/>
                        </a:cubicBezTo>
                        <a:cubicBezTo>
                          <a:pt x="615067" y="1800335"/>
                          <a:pt x="616972" y="1803002"/>
                          <a:pt x="616591" y="1803002"/>
                        </a:cubicBezTo>
                        <a:cubicBezTo>
                          <a:pt x="613638" y="1800526"/>
                          <a:pt x="612971" y="1798525"/>
                          <a:pt x="609637" y="1796239"/>
                        </a:cubicBezTo>
                        <a:cubicBezTo>
                          <a:pt x="608685" y="1795573"/>
                          <a:pt x="606209" y="1796335"/>
                          <a:pt x="601827" y="1791762"/>
                        </a:cubicBezTo>
                        <a:cubicBezTo>
                          <a:pt x="599827" y="1789667"/>
                          <a:pt x="602589" y="1791286"/>
                          <a:pt x="598684" y="1787572"/>
                        </a:cubicBezTo>
                        <a:cubicBezTo>
                          <a:pt x="597064" y="1786048"/>
                          <a:pt x="594112" y="1783476"/>
                          <a:pt x="592207" y="1782047"/>
                        </a:cubicBezTo>
                        <a:cubicBezTo>
                          <a:pt x="587444" y="1778237"/>
                          <a:pt x="592683" y="1784047"/>
                          <a:pt x="584206" y="1776713"/>
                        </a:cubicBezTo>
                        <a:cubicBezTo>
                          <a:pt x="584872" y="1776713"/>
                          <a:pt x="584396" y="1775665"/>
                          <a:pt x="582301" y="1773379"/>
                        </a:cubicBezTo>
                        <a:cubicBezTo>
                          <a:pt x="579253" y="1770427"/>
                          <a:pt x="574204" y="1765474"/>
                          <a:pt x="573633" y="1766045"/>
                        </a:cubicBezTo>
                        <a:cubicBezTo>
                          <a:pt x="574490" y="1765283"/>
                          <a:pt x="569823" y="1761473"/>
                          <a:pt x="565442" y="1758235"/>
                        </a:cubicBezTo>
                        <a:cubicBezTo>
                          <a:pt x="566013" y="1757758"/>
                          <a:pt x="546963" y="1741185"/>
                          <a:pt x="544868" y="1739089"/>
                        </a:cubicBezTo>
                        <a:cubicBezTo>
                          <a:pt x="553250" y="1746995"/>
                          <a:pt x="551535" y="1746805"/>
                          <a:pt x="543344" y="1738613"/>
                        </a:cubicBezTo>
                        <a:cubicBezTo>
                          <a:pt x="537819" y="1733184"/>
                          <a:pt x="532199" y="1727564"/>
                          <a:pt x="526579" y="1722040"/>
                        </a:cubicBezTo>
                        <a:cubicBezTo>
                          <a:pt x="525818" y="1722611"/>
                          <a:pt x="540200" y="1736803"/>
                          <a:pt x="544677" y="1741185"/>
                        </a:cubicBezTo>
                        <a:cubicBezTo>
                          <a:pt x="540295" y="1736994"/>
                          <a:pt x="535819" y="1732708"/>
                          <a:pt x="531342" y="1728421"/>
                        </a:cubicBezTo>
                        <a:cubicBezTo>
                          <a:pt x="528485" y="1725564"/>
                          <a:pt x="523912" y="1720992"/>
                          <a:pt x="522960" y="1719373"/>
                        </a:cubicBezTo>
                        <a:cubicBezTo>
                          <a:pt x="522007" y="1717849"/>
                          <a:pt x="525341" y="1720706"/>
                          <a:pt x="521912" y="1716991"/>
                        </a:cubicBezTo>
                        <a:cubicBezTo>
                          <a:pt x="515054" y="1709371"/>
                          <a:pt x="512102" y="1708133"/>
                          <a:pt x="505339" y="1701370"/>
                        </a:cubicBezTo>
                        <a:cubicBezTo>
                          <a:pt x="499338" y="1695465"/>
                          <a:pt x="495814" y="1691178"/>
                          <a:pt x="492289" y="1686797"/>
                        </a:cubicBezTo>
                        <a:cubicBezTo>
                          <a:pt x="491813" y="1687178"/>
                          <a:pt x="486860" y="1683082"/>
                          <a:pt x="483812" y="1680320"/>
                        </a:cubicBezTo>
                        <a:cubicBezTo>
                          <a:pt x="479145" y="1676034"/>
                          <a:pt x="481907" y="1677653"/>
                          <a:pt x="480574" y="1676224"/>
                        </a:cubicBezTo>
                        <a:cubicBezTo>
                          <a:pt x="477621" y="1673272"/>
                          <a:pt x="477716" y="1674319"/>
                          <a:pt x="477526" y="1674415"/>
                        </a:cubicBezTo>
                        <a:cubicBezTo>
                          <a:pt x="477716" y="1674224"/>
                          <a:pt x="480478" y="1675653"/>
                          <a:pt x="478954" y="1673938"/>
                        </a:cubicBezTo>
                        <a:cubicBezTo>
                          <a:pt x="476573" y="1671176"/>
                          <a:pt x="470858" y="1665556"/>
                          <a:pt x="468096" y="1662889"/>
                        </a:cubicBezTo>
                        <a:cubicBezTo>
                          <a:pt x="464953" y="1659841"/>
                          <a:pt x="459333" y="1654317"/>
                          <a:pt x="457142" y="1652698"/>
                        </a:cubicBezTo>
                        <a:cubicBezTo>
                          <a:pt x="455713" y="1651650"/>
                          <a:pt x="455332" y="1651555"/>
                          <a:pt x="452475" y="1648602"/>
                        </a:cubicBezTo>
                        <a:cubicBezTo>
                          <a:pt x="450856" y="1646887"/>
                          <a:pt x="449427" y="1645268"/>
                          <a:pt x="449046" y="1644506"/>
                        </a:cubicBezTo>
                        <a:cubicBezTo>
                          <a:pt x="448570" y="1643553"/>
                          <a:pt x="447903" y="1643077"/>
                          <a:pt x="445617" y="1640791"/>
                        </a:cubicBezTo>
                        <a:cubicBezTo>
                          <a:pt x="442378" y="1637648"/>
                          <a:pt x="439235" y="1635172"/>
                          <a:pt x="435711" y="1631933"/>
                        </a:cubicBezTo>
                        <a:cubicBezTo>
                          <a:pt x="432377" y="1628790"/>
                          <a:pt x="428758" y="1625456"/>
                          <a:pt x="425424" y="1622218"/>
                        </a:cubicBezTo>
                        <a:cubicBezTo>
                          <a:pt x="423328" y="1620122"/>
                          <a:pt x="420566" y="1616979"/>
                          <a:pt x="419233" y="1615645"/>
                        </a:cubicBezTo>
                        <a:cubicBezTo>
                          <a:pt x="418376" y="1614883"/>
                          <a:pt x="419423" y="1616217"/>
                          <a:pt x="418471" y="1615360"/>
                        </a:cubicBezTo>
                        <a:lnTo>
                          <a:pt x="415613" y="1612693"/>
                        </a:lnTo>
                        <a:cubicBezTo>
                          <a:pt x="411136" y="1608502"/>
                          <a:pt x="406469" y="1604501"/>
                          <a:pt x="401897" y="1600405"/>
                        </a:cubicBezTo>
                        <a:cubicBezTo>
                          <a:pt x="397230" y="1596405"/>
                          <a:pt x="387419" y="1587927"/>
                          <a:pt x="386752" y="1588690"/>
                        </a:cubicBezTo>
                        <a:cubicBezTo>
                          <a:pt x="387324" y="1588118"/>
                          <a:pt x="377227" y="1580117"/>
                          <a:pt x="373132" y="1577260"/>
                        </a:cubicBezTo>
                        <a:cubicBezTo>
                          <a:pt x="367417" y="1573069"/>
                          <a:pt x="366274" y="1573069"/>
                          <a:pt x="360844" y="1569163"/>
                        </a:cubicBezTo>
                        <a:cubicBezTo>
                          <a:pt x="358559" y="1567544"/>
                          <a:pt x="360559" y="1568211"/>
                          <a:pt x="358368" y="1566592"/>
                        </a:cubicBezTo>
                        <a:cubicBezTo>
                          <a:pt x="356272" y="1565068"/>
                          <a:pt x="353320" y="1563162"/>
                          <a:pt x="350843" y="1561639"/>
                        </a:cubicBezTo>
                        <a:cubicBezTo>
                          <a:pt x="347795" y="1559638"/>
                          <a:pt x="344080" y="1557828"/>
                          <a:pt x="341318" y="1556400"/>
                        </a:cubicBezTo>
                        <a:cubicBezTo>
                          <a:pt x="339509" y="1555543"/>
                          <a:pt x="340175" y="1556305"/>
                          <a:pt x="340080" y="1556495"/>
                        </a:cubicBezTo>
                        <a:cubicBezTo>
                          <a:pt x="340747" y="1555543"/>
                          <a:pt x="332555" y="1552018"/>
                          <a:pt x="328840" y="1550113"/>
                        </a:cubicBezTo>
                        <a:cubicBezTo>
                          <a:pt x="324268" y="1547732"/>
                          <a:pt x="330650" y="1549066"/>
                          <a:pt x="323887" y="1546018"/>
                        </a:cubicBezTo>
                        <a:cubicBezTo>
                          <a:pt x="315505" y="1542493"/>
                          <a:pt x="318363" y="1545256"/>
                          <a:pt x="315220" y="1544494"/>
                        </a:cubicBezTo>
                        <a:cubicBezTo>
                          <a:pt x="312648" y="1543827"/>
                          <a:pt x="305980" y="1539636"/>
                          <a:pt x="306361" y="1539636"/>
                        </a:cubicBezTo>
                        <a:cubicBezTo>
                          <a:pt x="304742" y="1539350"/>
                          <a:pt x="305980" y="1540112"/>
                          <a:pt x="301599" y="1538302"/>
                        </a:cubicBezTo>
                        <a:cubicBezTo>
                          <a:pt x="300456" y="1537731"/>
                          <a:pt x="296932" y="1536588"/>
                          <a:pt x="295789" y="1536302"/>
                        </a:cubicBezTo>
                        <a:cubicBezTo>
                          <a:pt x="294455" y="1536016"/>
                          <a:pt x="295693" y="1536683"/>
                          <a:pt x="294455" y="1536493"/>
                        </a:cubicBezTo>
                        <a:cubicBezTo>
                          <a:pt x="292931" y="1536207"/>
                          <a:pt x="289788" y="1535159"/>
                          <a:pt x="287788" y="1534492"/>
                        </a:cubicBezTo>
                        <a:cubicBezTo>
                          <a:pt x="288359" y="1534111"/>
                          <a:pt x="287693" y="1533540"/>
                          <a:pt x="282549" y="1532016"/>
                        </a:cubicBezTo>
                        <a:cubicBezTo>
                          <a:pt x="275596" y="1529920"/>
                          <a:pt x="274262" y="1529730"/>
                          <a:pt x="273786" y="1528682"/>
                        </a:cubicBezTo>
                        <a:cubicBezTo>
                          <a:pt x="273691" y="1528110"/>
                          <a:pt x="264261" y="1525920"/>
                          <a:pt x="263118" y="1525825"/>
                        </a:cubicBezTo>
                        <a:cubicBezTo>
                          <a:pt x="261594" y="1525729"/>
                          <a:pt x="264547" y="1526682"/>
                          <a:pt x="260356" y="1525729"/>
                        </a:cubicBezTo>
                        <a:cubicBezTo>
                          <a:pt x="255593" y="1524682"/>
                          <a:pt x="250354" y="1523348"/>
                          <a:pt x="245687" y="1522015"/>
                        </a:cubicBezTo>
                        <a:cubicBezTo>
                          <a:pt x="240639" y="1520967"/>
                          <a:pt x="240068" y="1520491"/>
                          <a:pt x="235781" y="1519538"/>
                        </a:cubicBezTo>
                        <a:cubicBezTo>
                          <a:pt x="231876" y="1518681"/>
                          <a:pt x="225494" y="1517538"/>
                          <a:pt x="222065" y="1517347"/>
                        </a:cubicBezTo>
                        <a:cubicBezTo>
                          <a:pt x="217493" y="1516966"/>
                          <a:pt x="206920" y="1515347"/>
                          <a:pt x="207587" y="1515157"/>
                        </a:cubicBezTo>
                        <a:cubicBezTo>
                          <a:pt x="201872" y="1515157"/>
                          <a:pt x="213397" y="1517061"/>
                          <a:pt x="213302" y="1517347"/>
                        </a:cubicBezTo>
                        <a:cubicBezTo>
                          <a:pt x="213302" y="1517347"/>
                          <a:pt x="207016" y="1516871"/>
                          <a:pt x="206825" y="1516585"/>
                        </a:cubicBezTo>
                        <a:cubicBezTo>
                          <a:pt x="206444" y="1516109"/>
                          <a:pt x="199777" y="1515633"/>
                          <a:pt x="196443" y="1515442"/>
                        </a:cubicBezTo>
                        <a:cubicBezTo>
                          <a:pt x="189299" y="1515157"/>
                          <a:pt x="192538" y="1514776"/>
                          <a:pt x="188632" y="1514109"/>
                        </a:cubicBezTo>
                        <a:cubicBezTo>
                          <a:pt x="186061" y="1513728"/>
                          <a:pt x="185108" y="1514204"/>
                          <a:pt x="184156" y="1514299"/>
                        </a:cubicBezTo>
                        <a:cubicBezTo>
                          <a:pt x="184060" y="1514776"/>
                          <a:pt x="178917" y="1514490"/>
                          <a:pt x="176250" y="1514490"/>
                        </a:cubicBezTo>
                        <a:cubicBezTo>
                          <a:pt x="168820" y="1514204"/>
                          <a:pt x="167677" y="1514014"/>
                          <a:pt x="161391" y="1514871"/>
                        </a:cubicBezTo>
                        <a:cubicBezTo>
                          <a:pt x="160819" y="1514871"/>
                          <a:pt x="156152" y="1515347"/>
                          <a:pt x="155200" y="1515347"/>
                        </a:cubicBezTo>
                        <a:cubicBezTo>
                          <a:pt x="153200" y="1515157"/>
                          <a:pt x="162153" y="1513918"/>
                          <a:pt x="154723" y="1513918"/>
                        </a:cubicBezTo>
                        <a:cubicBezTo>
                          <a:pt x="147485" y="1513728"/>
                          <a:pt x="138817" y="1514776"/>
                          <a:pt x="131387" y="1515347"/>
                        </a:cubicBezTo>
                        <a:cubicBezTo>
                          <a:pt x="132244" y="1515252"/>
                          <a:pt x="137960" y="1514776"/>
                          <a:pt x="137578" y="1515157"/>
                        </a:cubicBezTo>
                        <a:cubicBezTo>
                          <a:pt x="137388" y="1515347"/>
                          <a:pt x="125672" y="1516204"/>
                          <a:pt x="125672" y="1516585"/>
                        </a:cubicBezTo>
                        <a:cubicBezTo>
                          <a:pt x="125672" y="1516395"/>
                          <a:pt x="135007" y="1516204"/>
                          <a:pt x="132911" y="1516395"/>
                        </a:cubicBezTo>
                        <a:cubicBezTo>
                          <a:pt x="127577" y="1516871"/>
                          <a:pt x="120052" y="1518776"/>
                          <a:pt x="120052" y="1517728"/>
                        </a:cubicBezTo>
                        <a:cubicBezTo>
                          <a:pt x="121291" y="1517252"/>
                          <a:pt x="123672" y="1516490"/>
                          <a:pt x="119481" y="1517061"/>
                        </a:cubicBezTo>
                        <a:cubicBezTo>
                          <a:pt x="113385" y="1517824"/>
                          <a:pt x="104336" y="1518871"/>
                          <a:pt x="98431" y="1520300"/>
                        </a:cubicBezTo>
                        <a:cubicBezTo>
                          <a:pt x="93668" y="1521348"/>
                          <a:pt x="98240" y="1521252"/>
                          <a:pt x="97669" y="1521634"/>
                        </a:cubicBezTo>
                        <a:cubicBezTo>
                          <a:pt x="94335" y="1522205"/>
                          <a:pt x="82810" y="1524110"/>
                          <a:pt x="81095" y="1524301"/>
                        </a:cubicBezTo>
                        <a:cubicBezTo>
                          <a:pt x="79476" y="1524396"/>
                          <a:pt x="89192" y="1521824"/>
                          <a:pt x="90430" y="1521729"/>
                        </a:cubicBezTo>
                        <a:cubicBezTo>
                          <a:pt x="85953" y="1522491"/>
                          <a:pt x="76714" y="1525062"/>
                          <a:pt x="73189" y="1525444"/>
                        </a:cubicBezTo>
                        <a:cubicBezTo>
                          <a:pt x="70427" y="1525729"/>
                          <a:pt x="71475" y="1524777"/>
                          <a:pt x="71475" y="1524396"/>
                        </a:cubicBezTo>
                        <a:cubicBezTo>
                          <a:pt x="68522" y="1525825"/>
                          <a:pt x="66522" y="1527158"/>
                          <a:pt x="61950" y="1529063"/>
                        </a:cubicBezTo>
                        <a:cubicBezTo>
                          <a:pt x="59664" y="1530016"/>
                          <a:pt x="55187" y="1531063"/>
                          <a:pt x="52044" y="1532302"/>
                        </a:cubicBezTo>
                        <a:cubicBezTo>
                          <a:pt x="50425" y="1532873"/>
                          <a:pt x="48043" y="1534397"/>
                          <a:pt x="45662" y="1534778"/>
                        </a:cubicBezTo>
                        <a:cubicBezTo>
                          <a:pt x="42710" y="1535254"/>
                          <a:pt x="48901" y="1532492"/>
                          <a:pt x="46805" y="1532683"/>
                        </a:cubicBezTo>
                        <a:cubicBezTo>
                          <a:pt x="44995" y="1532683"/>
                          <a:pt x="39471" y="1535254"/>
                          <a:pt x="37661" y="1536111"/>
                        </a:cubicBezTo>
                        <a:cubicBezTo>
                          <a:pt x="35280" y="1537255"/>
                          <a:pt x="35280" y="1537445"/>
                          <a:pt x="31946" y="1538874"/>
                        </a:cubicBezTo>
                        <a:cubicBezTo>
                          <a:pt x="28422" y="1540398"/>
                          <a:pt x="24612" y="1541922"/>
                          <a:pt x="21088" y="1543636"/>
                        </a:cubicBezTo>
                        <a:cubicBezTo>
                          <a:pt x="16897" y="1545541"/>
                          <a:pt x="10420" y="1544589"/>
                          <a:pt x="6991" y="1540207"/>
                        </a:cubicBezTo>
                        <a:cubicBezTo>
                          <a:pt x="3085" y="1535921"/>
                          <a:pt x="4228" y="1529920"/>
                          <a:pt x="3847" y="1525634"/>
                        </a:cubicBezTo>
                        <a:cubicBezTo>
                          <a:pt x="3752" y="1523539"/>
                          <a:pt x="3276" y="1522967"/>
                          <a:pt x="3466" y="1520395"/>
                        </a:cubicBezTo>
                        <a:cubicBezTo>
                          <a:pt x="3657" y="1516966"/>
                          <a:pt x="4133" y="1516395"/>
                          <a:pt x="4419" y="1512680"/>
                        </a:cubicBezTo>
                        <a:cubicBezTo>
                          <a:pt x="4895" y="1505155"/>
                          <a:pt x="4990" y="1493249"/>
                          <a:pt x="4609" y="1485439"/>
                        </a:cubicBezTo>
                        <a:cubicBezTo>
                          <a:pt x="4514" y="1483915"/>
                          <a:pt x="3943" y="1480676"/>
                          <a:pt x="4038" y="1479914"/>
                        </a:cubicBezTo>
                        <a:cubicBezTo>
                          <a:pt x="4228" y="1476866"/>
                          <a:pt x="4990" y="1479819"/>
                          <a:pt x="4990" y="1474866"/>
                        </a:cubicBezTo>
                        <a:cubicBezTo>
                          <a:pt x="4990" y="1474866"/>
                          <a:pt x="4324" y="1473437"/>
                          <a:pt x="4324" y="1469532"/>
                        </a:cubicBezTo>
                        <a:cubicBezTo>
                          <a:pt x="4324" y="1466769"/>
                          <a:pt x="4324" y="1463626"/>
                          <a:pt x="3943" y="1462960"/>
                        </a:cubicBezTo>
                        <a:cubicBezTo>
                          <a:pt x="3181" y="1461626"/>
                          <a:pt x="3181" y="1460293"/>
                          <a:pt x="2609" y="1455149"/>
                        </a:cubicBezTo>
                        <a:cubicBezTo>
                          <a:pt x="2800" y="1453720"/>
                          <a:pt x="4133" y="1449148"/>
                          <a:pt x="4038" y="1451053"/>
                        </a:cubicBezTo>
                        <a:cubicBezTo>
                          <a:pt x="3943" y="1452577"/>
                          <a:pt x="3657" y="1456006"/>
                          <a:pt x="4038" y="1458483"/>
                        </a:cubicBezTo>
                        <a:cubicBezTo>
                          <a:pt x="4228" y="1460197"/>
                          <a:pt x="4324" y="1458673"/>
                          <a:pt x="4419" y="1456864"/>
                        </a:cubicBezTo>
                        <a:cubicBezTo>
                          <a:pt x="4514" y="1453435"/>
                          <a:pt x="3847" y="1443338"/>
                          <a:pt x="4514" y="1440671"/>
                        </a:cubicBezTo>
                        <a:cubicBezTo>
                          <a:pt x="4990" y="1438671"/>
                          <a:pt x="4324" y="1420002"/>
                          <a:pt x="4324" y="1413810"/>
                        </a:cubicBezTo>
                        <a:cubicBezTo>
                          <a:pt x="3657" y="1413715"/>
                          <a:pt x="3657" y="1417525"/>
                          <a:pt x="3085" y="1417430"/>
                        </a:cubicBezTo>
                        <a:cubicBezTo>
                          <a:pt x="3085" y="1413144"/>
                          <a:pt x="3847" y="1409524"/>
                          <a:pt x="3752" y="1407619"/>
                        </a:cubicBezTo>
                        <a:cubicBezTo>
                          <a:pt x="3657" y="1403905"/>
                          <a:pt x="2990" y="1401237"/>
                          <a:pt x="2704" y="1398475"/>
                        </a:cubicBezTo>
                        <a:cubicBezTo>
                          <a:pt x="3181" y="1396951"/>
                          <a:pt x="5752" y="1376187"/>
                          <a:pt x="4419" y="1375996"/>
                        </a:cubicBezTo>
                        <a:cubicBezTo>
                          <a:pt x="4324" y="1378568"/>
                          <a:pt x="4514" y="1379330"/>
                          <a:pt x="4609" y="1380378"/>
                        </a:cubicBezTo>
                        <a:cubicBezTo>
                          <a:pt x="4705" y="1382473"/>
                          <a:pt x="3752" y="1379425"/>
                          <a:pt x="3657" y="1378663"/>
                        </a:cubicBezTo>
                        <a:cubicBezTo>
                          <a:pt x="3466" y="1376853"/>
                          <a:pt x="3371" y="1373615"/>
                          <a:pt x="3371" y="1371043"/>
                        </a:cubicBezTo>
                        <a:cubicBezTo>
                          <a:pt x="3562" y="1364376"/>
                          <a:pt x="4609" y="1371805"/>
                          <a:pt x="4800" y="1364090"/>
                        </a:cubicBezTo>
                        <a:cubicBezTo>
                          <a:pt x="4895" y="1360661"/>
                          <a:pt x="4895" y="1355327"/>
                          <a:pt x="4800" y="1351993"/>
                        </a:cubicBezTo>
                        <a:cubicBezTo>
                          <a:pt x="4609" y="1347707"/>
                          <a:pt x="4038" y="1350660"/>
                          <a:pt x="4038" y="1344754"/>
                        </a:cubicBezTo>
                        <a:cubicBezTo>
                          <a:pt x="4038" y="1340659"/>
                          <a:pt x="3943" y="1338182"/>
                          <a:pt x="4419" y="1338277"/>
                        </a:cubicBezTo>
                        <a:cubicBezTo>
                          <a:pt x="4514" y="1338849"/>
                          <a:pt x="4895" y="1340944"/>
                          <a:pt x="4990" y="1340563"/>
                        </a:cubicBezTo>
                        <a:cubicBezTo>
                          <a:pt x="5181" y="1339992"/>
                          <a:pt x="3371" y="1322752"/>
                          <a:pt x="3943" y="1319989"/>
                        </a:cubicBezTo>
                        <a:cubicBezTo>
                          <a:pt x="4419" y="1317799"/>
                          <a:pt x="4895" y="1319608"/>
                          <a:pt x="4990" y="1312655"/>
                        </a:cubicBezTo>
                        <a:cubicBezTo>
                          <a:pt x="4990" y="1311036"/>
                          <a:pt x="4800" y="1303987"/>
                          <a:pt x="4800" y="1302463"/>
                        </a:cubicBezTo>
                        <a:cubicBezTo>
                          <a:pt x="4895" y="1303606"/>
                          <a:pt x="3657" y="1316941"/>
                          <a:pt x="3752" y="1310655"/>
                        </a:cubicBezTo>
                        <a:cubicBezTo>
                          <a:pt x="3847" y="1305511"/>
                          <a:pt x="3943" y="1300844"/>
                          <a:pt x="4038" y="1295510"/>
                        </a:cubicBezTo>
                        <a:lnTo>
                          <a:pt x="4038" y="1287319"/>
                        </a:lnTo>
                        <a:cubicBezTo>
                          <a:pt x="4133" y="1285604"/>
                          <a:pt x="4038" y="1284652"/>
                          <a:pt x="3847" y="1284556"/>
                        </a:cubicBezTo>
                        <a:cubicBezTo>
                          <a:pt x="3752" y="1282366"/>
                          <a:pt x="4800" y="1286366"/>
                          <a:pt x="4895" y="1286176"/>
                        </a:cubicBezTo>
                        <a:cubicBezTo>
                          <a:pt x="5276" y="1285318"/>
                          <a:pt x="4800" y="1280175"/>
                          <a:pt x="4705" y="1279222"/>
                        </a:cubicBezTo>
                        <a:cubicBezTo>
                          <a:pt x="4514" y="1277889"/>
                          <a:pt x="3943" y="1274841"/>
                          <a:pt x="4228" y="1271793"/>
                        </a:cubicBezTo>
                        <a:cubicBezTo>
                          <a:pt x="4419" y="1269031"/>
                          <a:pt x="4895" y="1271126"/>
                          <a:pt x="5181" y="1269983"/>
                        </a:cubicBezTo>
                        <a:cubicBezTo>
                          <a:pt x="4800" y="1271793"/>
                          <a:pt x="4133" y="1260744"/>
                          <a:pt x="4038" y="1257982"/>
                        </a:cubicBezTo>
                        <a:cubicBezTo>
                          <a:pt x="3943" y="1255124"/>
                          <a:pt x="3847" y="1251600"/>
                          <a:pt x="4038" y="1248742"/>
                        </a:cubicBezTo>
                        <a:cubicBezTo>
                          <a:pt x="4133" y="1246170"/>
                          <a:pt x="4419" y="1247599"/>
                          <a:pt x="4514" y="1244932"/>
                        </a:cubicBezTo>
                        <a:cubicBezTo>
                          <a:pt x="4609" y="1242551"/>
                          <a:pt x="4800" y="1232550"/>
                          <a:pt x="4324" y="1232169"/>
                        </a:cubicBezTo>
                        <a:cubicBezTo>
                          <a:pt x="3943" y="1231883"/>
                          <a:pt x="3752" y="1231121"/>
                          <a:pt x="3752" y="1227311"/>
                        </a:cubicBezTo>
                        <a:cubicBezTo>
                          <a:pt x="3752" y="1227311"/>
                          <a:pt x="3752" y="1225882"/>
                          <a:pt x="3752" y="1224453"/>
                        </a:cubicBezTo>
                        <a:cubicBezTo>
                          <a:pt x="3752" y="1223025"/>
                          <a:pt x="3847" y="1221691"/>
                          <a:pt x="3847" y="1221691"/>
                        </a:cubicBezTo>
                        <a:cubicBezTo>
                          <a:pt x="4038" y="1221691"/>
                          <a:pt x="4990" y="1232074"/>
                          <a:pt x="5181" y="1225216"/>
                        </a:cubicBezTo>
                        <a:cubicBezTo>
                          <a:pt x="5371" y="1219501"/>
                          <a:pt x="4419" y="1217215"/>
                          <a:pt x="4800" y="1211404"/>
                        </a:cubicBezTo>
                        <a:cubicBezTo>
                          <a:pt x="5181" y="1204832"/>
                          <a:pt x="4800" y="1200641"/>
                          <a:pt x="4419" y="1195307"/>
                        </a:cubicBezTo>
                        <a:cubicBezTo>
                          <a:pt x="4133" y="1191211"/>
                          <a:pt x="4324" y="1192164"/>
                          <a:pt x="4419" y="1189878"/>
                        </a:cubicBezTo>
                        <a:cubicBezTo>
                          <a:pt x="4514" y="1188163"/>
                          <a:pt x="4228" y="1184830"/>
                          <a:pt x="4228" y="1182925"/>
                        </a:cubicBezTo>
                        <a:cubicBezTo>
                          <a:pt x="3847" y="1181019"/>
                          <a:pt x="3181" y="1173781"/>
                          <a:pt x="3943" y="1171876"/>
                        </a:cubicBezTo>
                        <a:cubicBezTo>
                          <a:pt x="4133" y="1171399"/>
                          <a:pt x="5657" y="1168447"/>
                          <a:pt x="4895" y="1164541"/>
                        </a:cubicBezTo>
                        <a:cubicBezTo>
                          <a:pt x="4514" y="1162732"/>
                          <a:pt x="4228" y="1163112"/>
                          <a:pt x="4324" y="1157969"/>
                        </a:cubicBezTo>
                        <a:cubicBezTo>
                          <a:pt x="4324" y="1155207"/>
                          <a:pt x="4800" y="1157112"/>
                          <a:pt x="4990" y="1155778"/>
                        </a:cubicBezTo>
                        <a:cubicBezTo>
                          <a:pt x="5181" y="1154350"/>
                          <a:pt x="5181" y="1150920"/>
                          <a:pt x="5181" y="1148920"/>
                        </a:cubicBezTo>
                        <a:lnTo>
                          <a:pt x="4324" y="1148825"/>
                        </a:lnTo>
                        <a:cubicBezTo>
                          <a:pt x="4228" y="1150635"/>
                          <a:pt x="4038" y="1153587"/>
                          <a:pt x="3847" y="1154350"/>
                        </a:cubicBezTo>
                        <a:cubicBezTo>
                          <a:pt x="3466" y="1155683"/>
                          <a:pt x="3562" y="1146444"/>
                          <a:pt x="3562" y="1145110"/>
                        </a:cubicBezTo>
                        <a:cubicBezTo>
                          <a:pt x="3562" y="1138824"/>
                          <a:pt x="4038" y="1142062"/>
                          <a:pt x="4324" y="1136443"/>
                        </a:cubicBezTo>
                        <a:cubicBezTo>
                          <a:pt x="4419" y="1135490"/>
                          <a:pt x="4800" y="1127203"/>
                          <a:pt x="4705" y="1126441"/>
                        </a:cubicBezTo>
                        <a:cubicBezTo>
                          <a:pt x="4324" y="1124346"/>
                          <a:pt x="4038" y="1126822"/>
                          <a:pt x="4038" y="1121298"/>
                        </a:cubicBezTo>
                        <a:cubicBezTo>
                          <a:pt x="4038" y="1118535"/>
                          <a:pt x="4133" y="1115678"/>
                          <a:pt x="3943" y="1114440"/>
                        </a:cubicBezTo>
                        <a:cubicBezTo>
                          <a:pt x="3371" y="1111582"/>
                          <a:pt x="3657" y="1093961"/>
                          <a:pt x="3752" y="1089484"/>
                        </a:cubicBezTo>
                        <a:cubicBezTo>
                          <a:pt x="3847" y="1084817"/>
                          <a:pt x="3943" y="1085769"/>
                          <a:pt x="4324" y="1084150"/>
                        </a:cubicBezTo>
                        <a:cubicBezTo>
                          <a:pt x="4705" y="1082626"/>
                          <a:pt x="4609" y="1075768"/>
                          <a:pt x="4609" y="1073101"/>
                        </a:cubicBezTo>
                        <a:cubicBezTo>
                          <a:pt x="4800" y="1069672"/>
                          <a:pt x="4895" y="1063767"/>
                          <a:pt x="4419" y="1062052"/>
                        </a:cubicBezTo>
                        <a:cubicBezTo>
                          <a:pt x="4133" y="1061005"/>
                          <a:pt x="4228" y="1058528"/>
                          <a:pt x="4228" y="1055290"/>
                        </a:cubicBezTo>
                        <a:cubicBezTo>
                          <a:pt x="4228" y="1053194"/>
                          <a:pt x="3943" y="1052718"/>
                          <a:pt x="3847" y="1049860"/>
                        </a:cubicBezTo>
                        <a:cubicBezTo>
                          <a:pt x="3752" y="1045098"/>
                          <a:pt x="3943" y="1042240"/>
                          <a:pt x="3943" y="1037764"/>
                        </a:cubicBezTo>
                        <a:cubicBezTo>
                          <a:pt x="3943" y="1032715"/>
                          <a:pt x="2323" y="1020714"/>
                          <a:pt x="1942" y="1024905"/>
                        </a:cubicBezTo>
                        <a:cubicBezTo>
                          <a:pt x="1942" y="1025286"/>
                          <a:pt x="2038" y="1029858"/>
                          <a:pt x="2038" y="1030715"/>
                        </a:cubicBezTo>
                        <a:cubicBezTo>
                          <a:pt x="1942" y="1033573"/>
                          <a:pt x="1847" y="1036620"/>
                          <a:pt x="1657" y="1038716"/>
                        </a:cubicBezTo>
                        <a:cubicBezTo>
                          <a:pt x="1371" y="1045098"/>
                          <a:pt x="1180" y="1052051"/>
                          <a:pt x="1180" y="1059100"/>
                        </a:cubicBezTo>
                        <a:cubicBezTo>
                          <a:pt x="1276" y="1063957"/>
                          <a:pt x="2228" y="1059290"/>
                          <a:pt x="2323" y="1065862"/>
                        </a:cubicBezTo>
                        <a:cubicBezTo>
                          <a:pt x="2419" y="1070244"/>
                          <a:pt x="2228" y="1073387"/>
                          <a:pt x="1942" y="1076530"/>
                        </a:cubicBezTo>
                        <a:cubicBezTo>
                          <a:pt x="1561" y="1076530"/>
                          <a:pt x="1561" y="1076911"/>
                          <a:pt x="1561" y="1080245"/>
                        </a:cubicBezTo>
                        <a:cubicBezTo>
                          <a:pt x="1561" y="1085960"/>
                          <a:pt x="1561" y="1082912"/>
                          <a:pt x="2133" y="1084531"/>
                        </a:cubicBezTo>
                        <a:cubicBezTo>
                          <a:pt x="2323" y="1085293"/>
                          <a:pt x="2514" y="1089389"/>
                          <a:pt x="2323" y="1091199"/>
                        </a:cubicBezTo>
                        <a:cubicBezTo>
                          <a:pt x="1847" y="1095009"/>
                          <a:pt x="1180" y="1087960"/>
                          <a:pt x="1085" y="1096628"/>
                        </a:cubicBezTo>
                        <a:cubicBezTo>
                          <a:pt x="1085" y="1099676"/>
                          <a:pt x="1466" y="1106725"/>
                          <a:pt x="1942" y="1106820"/>
                        </a:cubicBezTo>
                        <a:cubicBezTo>
                          <a:pt x="1942" y="1108439"/>
                          <a:pt x="1942" y="1111011"/>
                          <a:pt x="1942" y="1112820"/>
                        </a:cubicBezTo>
                        <a:cubicBezTo>
                          <a:pt x="1942" y="1114916"/>
                          <a:pt x="2704" y="1131013"/>
                          <a:pt x="2514" y="1132061"/>
                        </a:cubicBezTo>
                        <a:cubicBezTo>
                          <a:pt x="2228" y="1134919"/>
                          <a:pt x="1466" y="1123869"/>
                          <a:pt x="1180" y="1123869"/>
                        </a:cubicBezTo>
                        <a:cubicBezTo>
                          <a:pt x="1276" y="1123869"/>
                          <a:pt x="1371" y="1125108"/>
                          <a:pt x="1371" y="1127013"/>
                        </a:cubicBezTo>
                        <a:cubicBezTo>
                          <a:pt x="1466" y="1128918"/>
                          <a:pt x="1466" y="1131490"/>
                          <a:pt x="1561" y="1134157"/>
                        </a:cubicBezTo>
                        <a:cubicBezTo>
                          <a:pt x="1657" y="1139491"/>
                          <a:pt x="1847" y="1145110"/>
                          <a:pt x="1942" y="1146253"/>
                        </a:cubicBezTo>
                        <a:cubicBezTo>
                          <a:pt x="2323" y="1149777"/>
                          <a:pt x="2133" y="1152540"/>
                          <a:pt x="1752" y="1156064"/>
                        </a:cubicBezTo>
                        <a:cubicBezTo>
                          <a:pt x="1085" y="1161589"/>
                          <a:pt x="1752" y="1161112"/>
                          <a:pt x="1752" y="1164732"/>
                        </a:cubicBezTo>
                        <a:cubicBezTo>
                          <a:pt x="1752" y="1168827"/>
                          <a:pt x="1752" y="1169875"/>
                          <a:pt x="1466" y="1172733"/>
                        </a:cubicBezTo>
                        <a:cubicBezTo>
                          <a:pt x="1371" y="1173685"/>
                          <a:pt x="1371" y="1174924"/>
                          <a:pt x="1371" y="1176257"/>
                        </a:cubicBezTo>
                        <a:cubicBezTo>
                          <a:pt x="1466" y="1179115"/>
                          <a:pt x="1847" y="1181210"/>
                          <a:pt x="2133" y="1178829"/>
                        </a:cubicBezTo>
                        <a:cubicBezTo>
                          <a:pt x="2419" y="1177686"/>
                          <a:pt x="2895" y="1177305"/>
                          <a:pt x="2704" y="1181401"/>
                        </a:cubicBezTo>
                        <a:cubicBezTo>
                          <a:pt x="2514" y="1185210"/>
                          <a:pt x="2038" y="1185782"/>
                          <a:pt x="1847" y="1189687"/>
                        </a:cubicBezTo>
                        <a:cubicBezTo>
                          <a:pt x="1657" y="1193593"/>
                          <a:pt x="1942" y="1198069"/>
                          <a:pt x="2038" y="1201498"/>
                        </a:cubicBezTo>
                        <a:cubicBezTo>
                          <a:pt x="2038" y="1204451"/>
                          <a:pt x="2038" y="1207404"/>
                          <a:pt x="1847" y="1209976"/>
                        </a:cubicBezTo>
                        <a:cubicBezTo>
                          <a:pt x="1657" y="1210642"/>
                          <a:pt x="1561" y="1211690"/>
                          <a:pt x="1561" y="1212928"/>
                        </a:cubicBezTo>
                        <a:cubicBezTo>
                          <a:pt x="1561" y="1217786"/>
                          <a:pt x="1942" y="1216548"/>
                          <a:pt x="1942" y="1221406"/>
                        </a:cubicBezTo>
                        <a:cubicBezTo>
                          <a:pt x="1942" y="1224644"/>
                          <a:pt x="1752" y="1226740"/>
                          <a:pt x="1657" y="1229883"/>
                        </a:cubicBezTo>
                        <a:cubicBezTo>
                          <a:pt x="1561" y="1237312"/>
                          <a:pt x="1657" y="1246552"/>
                          <a:pt x="2133" y="1252838"/>
                        </a:cubicBezTo>
                        <a:cubicBezTo>
                          <a:pt x="2514" y="1257124"/>
                          <a:pt x="2514" y="1258362"/>
                          <a:pt x="1847" y="1258267"/>
                        </a:cubicBezTo>
                        <a:cubicBezTo>
                          <a:pt x="1466" y="1254552"/>
                          <a:pt x="1466" y="1259506"/>
                          <a:pt x="1466" y="1262363"/>
                        </a:cubicBezTo>
                        <a:cubicBezTo>
                          <a:pt x="1466" y="1266364"/>
                          <a:pt x="1371" y="1271317"/>
                          <a:pt x="1561" y="1275127"/>
                        </a:cubicBezTo>
                        <a:cubicBezTo>
                          <a:pt x="1657" y="1277984"/>
                          <a:pt x="2038" y="1280460"/>
                          <a:pt x="1847" y="1284842"/>
                        </a:cubicBezTo>
                        <a:cubicBezTo>
                          <a:pt x="1180" y="1284747"/>
                          <a:pt x="1371" y="1295319"/>
                          <a:pt x="1466" y="1298844"/>
                        </a:cubicBezTo>
                        <a:cubicBezTo>
                          <a:pt x="1561" y="1302368"/>
                          <a:pt x="2609" y="1307416"/>
                          <a:pt x="2323" y="1308940"/>
                        </a:cubicBezTo>
                        <a:cubicBezTo>
                          <a:pt x="1752" y="1312560"/>
                          <a:pt x="1466" y="1313703"/>
                          <a:pt x="1371" y="1320656"/>
                        </a:cubicBezTo>
                        <a:cubicBezTo>
                          <a:pt x="1276" y="1330752"/>
                          <a:pt x="1276" y="1341420"/>
                          <a:pt x="1371" y="1351422"/>
                        </a:cubicBezTo>
                        <a:cubicBezTo>
                          <a:pt x="1466" y="1355041"/>
                          <a:pt x="1561" y="1358756"/>
                          <a:pt x="1561" y="1362376"/>
                        </a:cubicBezTo>
                        <a:cubicBezTo>
                          <a:pt x="1657" y="1364566"/>
                          <a:pt x="1942" y="1366185"/>
                          <a:pt x="1942" y="1368186"/>
                        </a:cubicBezTo>
                        <a:cubicBezTo>
                          <a:pt x="1942" y="1371043"/>
                          <a:pt x="1371" y="1373425"/>
                          <a:pt x="1180" y="1375710"/>
                        </a:cubicBezTo>
                        <a:cubicBezTo>
                          <a:pt x="990" y="1378663"/>
                          <a:pt x="799" y="1382187"/>
                          <a:pt x="799" y="1385617"/>
                        </a:cubicBezTo>
                        <a:cubicBezTo>
                          <a:pt x="704" y="1390379"/>
                          <a:pt x="799" y="1394570"/>
                          <a:pt x="1371" y="1394570"/>
                        </a:cubicBezTo>
                        <a:cubicBezTo>
                          <a:pt x="895" y="1394475"/>
                          <a:pt x="1657" y="1405048"/>
                          <a:pt x="1752" y="1407429"/>
                        </a:cubicBezTo>
                        <a:cubicBezTo>
                          <a:pt x="1847" y="1408762"/>
                          <a:pt x="1085" y="1414382"/>
                          <a:pt x="990" y="1417240"/>
                        </a:cubicBezTo>
                        <a:cubicBezTo>
                          <a:pt x="895" y="1421240"/>
                          <a:pt x="799" y="1426288"/>
                          <a:pt x="895" y="1430384"/>
                        </a:cubicBezTo>
                        <a:cubicBezTo>
                          <a:pt x="990" y="1434003"/>
                          <a:pt x="1561" y="1432480"/>
                          <a:pt x="1942" y="1432480"/>
                        </a:cubicBezTo>
                        <a:cubicBezTo>
                          <a:pt x="1942" y="1434194"/>
                          <a:pt x="1942" y="1438194"/>
                          <a:pt x="1942" y="1440004"/>
                        </a:cubicBezTo>
                        <a:cubicBezTo>
                          <a:pt x="1847" y="1439814"/>
                          <a:pt x="1657" y="1439909"/>
                          <a:pt x="1561" y="1440385"/>
                        </a:cubicBezTo>
                        <a:cubicBezTo>
                          <a:pt x="1466" y="1441433"/>
                          <a:pt x="1466" y="1445052"/>
                          <a:pt x="1466" y="1446481"/>
                        </a:cubicBezTo>
                        <a:cubicBezTo>
                          <a:pt x="1466" y="1447815"/>
                          <a:pt x="1085" y="1448577"/>
                          <a:pt x="1085" y="1450768"/>
                        </a:cubicBezTo>
                        <a:cubicBezTo>
                          <a:pt x="990" y="1453149"/>
                          <a:pt x="990" y="1455911"/>
                          <a:pt x="1085" y="1458387"/>
                        </a:cubicBezTo>
                        <a:cubicBezTo>
                          <a:pt x="1180" y="1466198"/>
                          <a:pt x="1561" y="1469246"/>
                          <a:pt x="1942" y="1475723"/>
                        </a:cubicBezTo>
                        <a:cubicBezTo>
                          <a:pt x="2419" y="1483819"/>
                          <a:pt x="1942" y="1481533"/>
                          <a:pt x="1276" y="1481533"/>
                        </a:cubicBezTo>
                        <a:cubicBezTo>
                          <a:pt x="1657" y="1481628"/>
                          <a:pt x="1276" y="1486296"/>
                          <a:pt x="1561" y="1488486"/>
                        </a:cubicBezTo>
                        <a:cubicBezTo>
                          <a:pt x="1657" y="1488868"/>
                          <a:pt x="2133" y="1489153"/>
                          <a:pt x="2133" y="1489725"/>
                        </a:cubicBezTo>
                        <a:cubicBezTo>
                          <a:pt x="2133" y="1493059"/>
                          <a:pt x="1466" y="1492392"/>
                          <a:pt x="1466" y="1495344"/>
                        </a:cubicBezTo>
                        <a:cubicBezTo>
                          <a:pt x="1466" y="1499345"/>
                          <a:pt x="2038" y="1502107"/>
                          <a:pt x="2133" y="1505822"/>
                        </a:cubicBezTo>
                        <a:cubicBezTo>
                          <a:pt x="2323" y="1512013"/>
                          <a:pt x="1847" y="1508299"/>
                          <a:pt x="1657" y="1505917"/>
                        </a:cubicBezTo>
                        <a:cubicBezTo>
                          <a:pt x="1371" y="1502393"/>
                          <a:pt x="609" y="1503155"/>
                          <a:pt x="799" y="1508489"/>
                        </a:cubicBezTo>
                        <a:cubicBezTo>
                          <a:pt x="990" y="1513633"/>
                          <a:pt x="1371" y="1519443"/>
                          <a:pt x="2038" y="1519538"/>
                        </a:cubicBezTo>
                        <a:cubicBezTo>
                          <a:pt x="1657" y="1519443"/>
                          <a:pt x="1466" y="1521634"/>
                          <a:pt x="1371" y="1524777"/>
                        </a:cubicBezTo>
                        <a:cubicBezTo>
                          <a:pt x="1371" y="1526396"/>
                          <a:pt x="1276" y="1528206"/>
                          <a:pt x="1276" y="1530206"/>
                        </a:cubicBezTo>
                        <a:cubicBezTo>
                          <a:pt x="1276" y="1532016"/>
                          <a:pt x="1180" y="1534778"/>
                          <a:pt x="2038" y="1537159"/>
                        </a:cubicBezTo>
                        <a:cubicBezTo>
                          <a:pt x="3657" y="1542017"/>
                          <a:pt x="8038" y="1545446"/>
                          <a:pt x="11563" y="1546494"/>
                        </a:cubicBezTo>
                        <a:cubicBezTo>
                          <a:pt x="15182" y="1547637"/>
                          <a:pt x="17754" y="1547160"/>
                          <a:pt x="17754" y="1547542"/>
                        </a:cubicBezTo>
                        <a:cubicBezTo>
                          <a:pt x="19659" y="1547542"/>
                          <a:pt x="21754" y="1546875"/>
                          <a:pt x="23278" y="1546113"/>
                        </a:cubicBezTo>
                        <a:cubicBezTo>
                          <a:pt x="24612" y="1545446"/>
                          <a:pt x="26041" y="1544779"/>
                          <a:pt x="27469" y="1544112"/>
                        </a:cubicBezTo>
                        <a:cubicBezTo>
                          <a:pt x="30327" y="1542684"/>
                          <a:pt x="33280" y="1541255"/>
                          <a:pt x="36518" y="1539922"/>
                        </a:cubicBezTo>
                        <a:cubicBezTo>
                          <a:pt x="41471" y="1538017"/>
                          <a:pt x="46519" y="1536207"/>
                          <a:pt x="51663" y="1534587"/>
                        </a:cubicBezTo>
                        <a:cubicBezTo>
                          <a:pt x="58521" y="1532206"/>
                          <a:pt x="65093" y="1530206"/>
                          <a:pt x="71475" y="1528396"/>
                        </a:cubicBezTo>
                        <a:cubicBezTo>
                          <a:pt x="76714" y="1527158"/>
                          <a:pt x="78143" y="1527253"/>
                          <a:pt x="84715" y="1525634"/>
                        </a:cubicBezTo>
                        <a:cubicBezTo>
                          <a:pt x="87191" y="1524967"/>
                          <a:pt x="91287" y="1524301"/>
                          <a:pt x="93097" y="1523729"/>
                        </a:cubicBezTo>
                        <a:cubicBezTo>
                          <a:pt x="93954" y="1523443"/>
                          <a:pt x="93192" y="1523253"/>
                          <a:pt x="95383" y="1522872"/>
                        </a:cubicBezTo>
                        <a:cubicBezTo>
                          <a:pt x="100526" y="1521919"/>
                          <a:pt x="101098" y="1522681"/>
                          <a:pt x="101098" y="1523062"/>
                        </a:cubicBezTo>
                        <a:cubicBezTo>
                          <a:pt x="101002" y="1522491"/>
                          <a:pt x="111956" y="1520776"/>
                          <a:pt x="123672" y="1519157"/>
                        </a:cubicBezTo>
                        <a:cubicBezTo>
                          <a:pt x="135388" y="1518109"/>
                          <a:pt x="147865" y="1516966"/>
                          <a:pt x="150913" y="1517157"/>
                        </a:cubicBezTo>
                        <a:cubicBezTo>
                          <a:pt x="156914" y="1517157"/>
                          <a:pt x="164153" y="1517061"/>
                          <a:pt x="169868" y="1517061"/>
                        </a:cubicBezTo>
                        <a:cubicBezTo>
                          <a:pt x="175393" y="1517252"/>
                          <a:pt x="181203" y="1517252"/>
                          <a:pt x="186251" y="1517157"/>
                        </a:cubicBezTo>
                        <a:cubicBezTo>
                          <a:pt x="187870" y="1517157"/>
                          <a:pt x="194728" y="1516395"/>
                          <a:pt x="191680" y="1516300"/>
                        </a:cubicBezTo>
                        <a:cubicBezTo>
                          <a:pt x="195871" y="1516585"/>
                          <a:pt x="192728" y="1517633"/>
                          <a:pt x="199491" y="1517824"/>
                        </a:cubicBezTo>
                        <a:cubicBezTo>
                          <a:pt x="200348" y="1517824"/>
                          <a:pt x="207016" y="1517919"/>
                          <a:pt x="208444" y="1518205"/>
                        </a:cubicBezTo>
                        <a:cubicBezTo>
                          <a:pt x="209206" y="1518395"/>
                          <a:pt x="203301" y="1518776"/>
                          <a:pt x="207302" y="1519062"/>
                        </a:cubicBezTo>
                        <a:cubicBezTo>
                          <a:pt x="212159" y="1519348"/>
                          <a:pt x="221018" y="1520014"/>
                          <a:pt x="221113" y="1519538"/>
                        </a:cubicBezTo>
                        <a:cubicBezTo>
                          <a:pt x="224161" y="1520014"/>
                          <a:pt x="227494" y="1521252"/>
                          <a:pt x="228256" y="1521634"/>
                        </a:cubicBezTo>
                        <a:cubicBezTo>
                          <a:pt x="229114" y="1521824"/>
                          <a:pt x="238258" y="1523919"/>
                          <a:pt x="238925" y="1523919"/>
                        </a:cubicBezTo>
                        <a:cubicBezTo>
                          <a:pt x="240639" y="1523919"/>
                          <a:pt x="240163" y="1523062"/>
                          <a:pt x="245306" y="1524015"/>
                        </a:cubicBezTo>
                        <a:cubicBezTo>
                          <a:pt x="249116" y="1524967"/>
                          <a:pt x="251783" y="1525825"/>
                          <a:pt x="255974" y="1526777"/>
                        </a:cubicBezTo>
                        <a:cubicBezTo>
                          <a:pt x="259975" y="1527634"/>
                          <a:pt x="260737" y="1527539"/>
                          <a:pt x="265118" y="1528682"/>
                        </a:cubicBezTo>
                        <a:cubicBezTo>
                          <a:pt x="270357" y="1529920"/>
                          <a:pt x="271595" y="1530777"/>
                          <a:pt x="276929" y="1532778"/>
                        </a:cubicBezTo>
                        <a:cubicBezTo>
                          <a:pt x="280549" y="1534016"/>
                          <a:pt x="286550" y="1535921"/>
                          <a:pt x="286835" y="1535445"/>
                        </a:cubicBezTo>
                        <a:cubicBezTo>
                          <a:pt x="287693" y="1535826"/>
                          <a:pt x="295503" y="1539255"/>
                          <a:pt x="295122" y="1538874"/>
                        </a:cubicBezTo>
                        <a:cubicBezTo>
                          <a:pt x="294741" y="1538493"/>
                          <a:pt x="290360" y="1536207"/>
                          <a:pt x="296455" y="1538398"/>
                        </a:cubicBezTo>
                        <a:cubicBezTo>
                          <a:pt x="299503" y="1539350"/>
                          <a:pt x="300932" y="1540398"/>
                          <a:pt x="303504" y="1541541"/>
                        </a:cubicBezTo>
                        <a:cubicBezTo>
                          <a:pt x="308838" y="1543732"/>
                          <a:pt x="318935" y="1548494"/>
                          <a:pt x="321887" y="1549256"/>
                        </a:cubicBezTo>
                        <a:cubicBezTo>
                          <a:pt x="320268" y="1548780"/>
                          <a:pt x="329031" y="1554019"/>
                          <a:pt x="331317" y="1555161"/>
                        </a:cubicBezTo>
                        <a:cubicBezTo>
                          <a:pt x="331603" y="1554781"/>
                          <a:pt x="334365" y="1556209"/>
                          <a:pt x="337985" y="1558400"/>
                        </a:cubicBezTo>
                        <a:cubicBezTo>
                          <a:pt x="342176" y="1560781"/>
                          <a:pt x="340175" y="1559734"/>
                          <a:pt x="341794" y="1560305"/>
                        </a:cubicBezTo>
                        <a:cubicBezTo>
                          <a:pt x="344080" y="1560877"/>
                          <a:pt x="353129" y="1567544"/>
                          <a:pt x="355987" y="1569449"/>
                        </a:cubicBezTo>
                        <a:cubicBezTo>
                          <a:pt x="358082" y="1570783"/>
                          <a:pt x="358654" y="1570878"/>
                          <a:pt x="361416" y="1572687"/>
                        </a:cubicBezTo>
                        <a:cubicBezTo>
                          <a:pt x="365321" y="1575259"/>
                          <a:pt x="369227" y="1578022"/>
                          <a:pt x="372941" y="1580879"/>
                        </a:cubicBezTo>
                        <a:cubicBezTo>
                          <a:pt x="380276" y="1586213"/>
                          <a:pt x="383990" y="1589261"/>
                          <a:pt x="387800" y="1591166"/>
                        </a:cubicBezTo>
                        <a:cubicBezTo>
                          <a:pt x="386562" y="1590499"/>
                          <a:pt x="383704" y="1588880"/>
                          <a:pt x="384085" y="1589547"/>
                        </a:cubicBezTo>
                        <a:cubicBezTo>
                          <a:pt x="384562" y="1590404"/>
                          <a:pt x="388753" y="1593261"/>
                          <a:pt x="389610" y="1593738"/>
                        </a:cubicBezTo>
                        <a:cubicBezTo>
                          <a:pt x="394658" y="1596881"/>
                          <a:pt x="397230" y="1599453"/>
                          <a:pt x="399421" y="1602501"/>
                        </a:cubicBezTo>
                        <a:cubicBezTo>
                          <a:pt x="400945" y="1604596"/>
                          <a:pt x="408946" y="1608692"/>
                          <a:pt x="408088" y="1609454"/>
                        </a:cubicBezTo>
                        <a:cubicBezTo>
                          <a:pt x="407612" y="1609835"/>
                          <a:pt x="418756" y="1620027"/>
                          <a:pt x="419423" y="1619455"/>
                        </a:cubicBezTo>
                        <a:cubicBezTo>
                          <a:pt x="419137" y="1619741"/>
                          <a:pt x="420661" y="1621360"/>
                          <a:pt x="422567" y="1623551"/>
                        </a:cubicBezTo>
                        <a:cubicBezTo>
                          <a:pt x="423519" y="1624599"/>
                          <a:pt x="425138" y="1625932"/>
                          <a:pt x="426948" y="1627647"/>
                        </a:cubicBezTo>
                        <a:cubicBezTo>
                          <a:pt x="429996" y="1630600"/>
                          <a:pt x="431234" y="1632028"/>
                          <a:pt x="434092" y="1634981"/>
                        </a:cubicBezTo>
                        <a:cubicBezTo>
                          <a:pt x="437044" y="1637934"/>
                          <a:pt x="439140" y="1639458"/>
                          <a:pt x="441712" y="1642030"/>
                        </a:cubicBezTo>
                        <a:cubicBezTo>
                          <a:pt x="444664" y="1645077"/>
                          <a:pt x="447712" y="1648126"/>
                          <a:pt x="450665" y="1651078"/>
                        </a:cubicBezTo>
                        <a:cubicBezTo>
                          <a:pt x="454952" y="1655555"/>
                          <a:pt x="458000" y="1658984"/>
                          <a:pt x="462762" y="1663556"/>
                        </a:cubicBezTo>
                        <a:cubicBezTo>
                          <a:pt x="465048" y="1665747"/>
                          <a:pt x="467905" y="1667842"/>
                          <a:pt x="468953" y="1668890"/>
                        </a:cubicBezTo>
                        <a:cubicBezTo>
                          <a:pt x="470382" y="1670319"/>
                          <a:pt x="470763" y="1671748"/>
                          <a:pt x="472287" y="1673462"/>
                        </a:cubicBezTo>
                        <a:cubicBezTo>
                          <a:pt x="474382" y="1675843"/>
                          <a:pt x="476383" y="1677082"/>
                          <a:pt x="477145" y="1677558"/>
                        </a:cubicBezTo>
                        <a:cubicBezTo>
                          <a:pt x="477907" y="1678034"/>
                          <a:pt x="479145" y="1677653"/>
                          <a:pt x="481812" y="1681082"/>
                        </a:cubicBezTo>
                        <a:cubicBezTo>
                          <a:pt x="484098" y="1683940"/>
                          <a:pt x="484669" y="1685273"/>
                          <a:pt x="488194" y="1689083"/>
                        </a:cubicBezTo>
                        <a:cubicBezTo>
                          <a:pt x="492766" y="1694131"/>
                          <a:pt x="496290" y="1695369"/>
                          <a:pt x="499814" y="1700037"/>
                        </a:cubicBezTo>
                        <a:cubicBezTo>
                          <a:pt x="501910" y="1702894"/>
                          <a:pt x="511911" y="1712419"/>
                          <a:pt x="515245" y="1715562"/>
                        </a:cubicBezTo>
                        <a:cubicBezTo>
                          <a:pt x="518674" y="1718896"/>
                          <a:pt x="521817" y="1721563"/>
                          <a:pt x="525246" y="1725087"/>
                        </a:cubicBezTo>
                        <a:cubicBezTo>
                          <a:pt x="526008" y="1725945"/>
                          <a:pt x="532771" y="1733469"/>
                          <a:pt x="532676" y="1733089"/>
                        </a:cubicBezTo>
                        <a:cubicBezTo>
                          <a:pt x="532485" y="1732517"/>
                          <a:pt x="530294" y="1730136"/>
                          <a:pt x="532961" y="1732327"/>
                        </a:cubicBezTo>
                        <a:cubicBezTo>
                          <a:pt x="534390" y="1733565"/>
                          <a:pt x="536200" y="1735279"/>
                          <a:pt x="537724" y="1736708"/>
                        </a:cubicBezTo>
                        <a:cubicBezTo>
                          <a:pt x="540772" y="1739661"/>
                          <a:pt x="545820" y="1744614"/>
                          <a:pt x="545344" y="1744995"/>
                        </a:cubicBezTo>
                        <a:cubicBezTo>
                          <a:pt x="546677" y="1743852"/>
                          <a:pt x="550297" y="1750043"/>
                          <a:pt x="554964" y="1754139"/>
                        </a:cubicBezTo>
                        <a:cubicBezTo>
                          <a:pt x="559155" y="1757758"/>
                          <a:pt x="560107" y="1757568"/>
                          <a:pt x="565061" y="1761949"/>
                        </a:cubicBezTo>
                        <a:cubicBezTo>
                          <a:pt x="566489" y="1763187"/>
                          <a:pt x="569918" y="1766807"/>
                          <a:pt x="571537" y="1768331"/>
                        </a:cubicBezTo>
                        <a:cubicBezTo>
                          <a:pt x="578300" y="1774903"/>
                          <a:pt x="576300" y="1771760"/>
                          <a:pt x="583444" y="1778427"/>
                        </a:cubicBezTo>
                        <a:cubicBezTo>
                          <a:pt x="588111" y="1782714"/>
                          <a:pt x="591254" y="1785571"/>
                          <a:pt x="596398" y="1789858"/>
                        </a:cubicBezTo>
                        <a:cubicBezTo>
                          <a:pt x="597922" y="1791001"/>
                          <a:pt x="602684" y="1794715"/>
                          <a:pt x="602970" y="1794906"/>
                        </a:cubicBezTo>
                        <a:cubicBezTo>
                          <a:pt x="610495" y="1801287"/>
                          <a:pt x="618019" y="1809289"/>
                          <a:pt x="626402" y="1815099"/>
                        </a:cubicBezTo>
                        <a:cubicBezTo>
                          <a:pt x="630497" y="1817956"/>
                          <a:pt x="626973" y="1814908"/>
                          <a:pt x="631926" y="1818814"/>
                        </a:cubicBezTo>
                        <a:cubicBezTo>
                          <a:pt x="633260" y="1820052"/>
                          <a:pt x="635069" y="1821671"/>
                          <a:pt x="637165" y="1823385"/>
                        </a:cubicBezTo>
                        <a:cubicBezTo>
                          <a:pt x="638212" y="1824243"/>
                          <a:pt x="638212" y="1823767"/>
                          <a:pt x="639832" y="1825005"/>
                        </a:cubicBezTo>
                        <a:cubicBezTo>
                          <a:pt x="650595" y="1832339"/>
                          <a:pt x="668216" y="1847674"/>
                          <a:pt x="678884" y="1852913"/>
                        </a:cubicBezTo>
                        <a:cubicBezTo>
                          <a:pt x="683075" y="1854627"/>
                          <a:pt x="674503" y="1851484"/>
                          <a:pt x="678884" y="1852913"/>
                        </a:cubicBezTo>
                        <a:close/>
                      </a:path>
                    </a:pathLst>
                  </a:custGeom>
                  <a:solidFill>
                    <a:srgbClr val="DADD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3597" name="Google Shape;3597;p67"/>
          <p:cNvSpPr txBox="1"/>
          <p:nvPr/>
        </p:nvSpPr>
        <p:spPr>
          <a:xfrm>
            <a:off x="491100" y="2283547"/>
            <a:ext cx="3111319" cy="183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ID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Memud</a:t>
            </a:r>
            <a:r>
              <a:rPr lang="en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ahkan Fakultas Teknologi Industri untuk memprediksi mahasiswa yang lulus tepat waktu dan membantu untuk mengklasifikasikan mahasiswa yang lulus tepat waktu dan lulus tidak tepat waktu</a:t>
            </a:r>
            <a:endParaRPr sz="15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98" name="Google Shape;3598;p67"/>
          <p:cNvSpPr txBox="1"/>
          <p:nvPr/>
        </p:nvSpPr>
        <p:spPr>
          <a:xfrm>
            <a:off x="5760263" y="2305237"/>
            <a:ext cx="3044374" cy="123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ID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</a:t>
            </a:r>
            <a:r>
              <a:rPr lang="en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apat membantu pih</a:t>
            </a:r>
            <a:r>
              <a:rPr kumimoji="0" lang="en" sz="1500" b="0" i="0" u="none" strike="noStrike" kern="0" cap="none" spc="0" normalizeH="0" baseline="0" noProof="0" dirty="0">
                <a:ln>
                  <a:noFill/>
                </a:ln>
                <a:solidFill>
                  <a:srgbClr val="24598B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ak progr</a:t>
            </a:r>
            <a:r>
              <a:rPr lang="en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am studi dalam meminimalisir jumlah mahasiswa yang tidak lulus tepat waktu</a:t>
            </a:r>
            <a:endParaRPr sz="15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99" name="Google Shape;3599;p6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ID" sz="3200" dirty="0"/>
              <a:t>a</a:t>
            </a:r>
            <a:r>
              <a:rPr lang="en" sz="3200" dirty="0"/>
              <a:t>nf</a:t>
            </a:r>
            <a:r>
              <a:rPr lang="en-ID" sz="3200" dirty="0"/>
              <a:t>aa</a:t>
            </a:r>
            <a:r>
              <a:rPr lang="en" sz="3200" dirty="0"/>
              <a:t>t Peneliti</a:t>
            </a:r>
            <a:r>
              <a:rPr lang="en-ID" sz="3200" dirty="0"/>
              <a:t>a</a:t>
            </a:r>
            <a:r>
              <a:rPr lang="en" sz="3200" dirty="0"/>
              <a:t>n</a:t>
            </a:r>
            <a:endParaRPr dirty="0"/>
          </a:p>
        </p:txBody>
      </p:sp>
      <p:sp>
        <p:nvSpPr>
          <p:cNvPr id="3600" name="Google Shape;3600;p67"/>
          <p:cNvSpPr txBox="1"/>
          <p:nvPr/>
        </p:nvSpPr>
        <p:spPr>
          <a:xfrm>
            <a:off x="685546" y="1777067"/>
            <a:ext cx="2722425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</a:t>
            </a:r>
            <a:r>
              <a:rPr lang="en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agi Fakultas Teknologi Industri</a:t>
            </a:r>
            <a:endParaRPr sz="20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01" name="Google Shape;3601;p67"/>
          <p:cNvSpPr txBox="1"/>
          <p:nvPr/>
        </p:nvSpPr>
        <p:spPr>
          <a:xfrm>
            <a:off x="5760263" y="1951580"/>
            <a:ext cx="242549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</a:t>
            </a:r>
            <a:r>
              <a:rPr lang="en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agi program studi</a:t>
            </a:r>
            <a:endParaRPr sz="20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Google Shape;3418;p67">
            <a:extLst>
              <a:ext uri="{FF2B5EF4-FFF2-40B4-BE49-F238E27FC236}">
                <a16:creationId xmlns:a16="http://schemas.microsoft.com/office/drawing/2014/main" id="{DF364994-392A-A904-18EE-8C43F93521B3}"/>
              </a:ext>
            </a:extLst>
          </p:cNvPr>
          <p:cNvSpPr/>
          <p:nvPr/>
        </p:nvSpPr>
        <p:spPr>
          <a:xfrm>
            <a:off x="5390840" y="2994551"/>
            <a:ext cx="334459" cy="45719"/>
          </a:xfrm>
          <a:custGeom>
            <a:avLst/>
            <a:gdLst/>
            <a:ahLst/>
            <a:cxnLst/>
            <a:rect l="l" t="t" r="r" b="b"/>
            <a:pathLst>
              <a:path w="519543" h="8929" extrusionOk="0">
                <a:moveTo>
                  <a:pt x="0" y="0"/>
                </a:moveTo>
                <a:lnTo>
                  <a:pt x="519543" y="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59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4" name="Google Shape;3404;p65"/>
          <p:cNvSpPr txBox="1">
            <a:spLocks noGrp="1"/>
          </p:cNvSpPr>
          <p:nvPr>
            <p:ph type="title"/>
          </p:nvPr>
        </p:nvSpPr>
        <p:spPr>
          <a:xfrm>
            <a:off x="713224" y="796609"/>
            <a:ext cx="39909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</a:t>
            </a:r>
            <a:r>
              <a:rPr lang="en" sz="3200" dirty="0"/>
              <a:t>andasan Teori</a:t>
            </a:r>
            <a:endParaRPr dirty="0"/>
          </a:p>
        </p:txBody>
      </p:sp>
      <p:sp>
        <p:nvSpPr>
          <p:cNvPr id="3405" name="Google Shape;3405;p65"/>
          <p:cNvSpPr txBox="1">
            <a:spLocks noGrp="1"/>
          </p:cNvSpPr>
          <p:nvPr>
            <p:ph type="subTitle" idx="1"/>
          </p:nvPr>
        </p:nvSpPr>
        <p:spPr>
          <a:xfrm>
            <a:off x="713224" y="1321820"/>
            <a:ext cx="4985827" cy="318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Condensed"/>
              <a:buChar char="●"/>
            </a:pPr>
            <a:r>
              <a:rPr lang="en" sz="1400" dirty="0"/>
              <a:t>Data Mining.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Condensed"/>
              <a:buChar char="●"/>
            </a:pPr>
            <a:r>
              <a:rPr lang="en" sz="1400" dirty="0"/>
              <a:t>Peramalan (Forecasting)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Condensed"/>
              <a:buChar char="●"/>
            </a:pPr>
            <a:r>
              <a:rPr lang="en-ID" sz="1400" dirty="0"/>
              <a:t>Autoregressive </a:t>
            </a:r>
            <a:r>
              <a:rPr lang="en-ID" sz="1400" dirty="0" err="1"/>
              <a:t>Integr</a:t>
            </a:r>
            <a:r>
              <a:rPr lang="en" sz="1400" dirty="0"/>
              <a:t>ated Moving </a:t>
            </a:r>
            <a:r>
              <a:rPr lang="en-ID" sz="1400" dirty="0"/>
              <a:t>Aver</a:t>
            </a:r>
            <a:r>
              <a:rPr lang="en" sz="1400" dirty="0"/>
              <a:t>age(</a:t>
            </a:r>
            <a:r>
              <a:rPr lang="en-ID" sz="1400" dirty="0"/>
              <a:t>ARIMA)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Condensed"/>
              <a:buChar char="●"/>
            </a:pPr>
            <a:r>
              <a:rPr lang="en" sz="1400" dirty="0"/>
              <a:t>M</a:t>
            </a:r>
            <a:r>
              <a:rPr lang="en-ID" sz="1400" dirty="0"/>
              <a:t>APE(Me</a:t>
            </a:r>
            <a:r>
              <a:rPr lang="en" sz="1400" dirty="0"/>
              <a:t>an </a:t>
            </a:r>
            <a:r>
              <a:rPr lang="en-ID" sz="1400" dirty="0"/>
              <a:t>A</a:t>
            </a:r>
            <a:r>
              <a:rPr lang="en" sz="1400" dirty="0"/>
              <a:t>bsolute Percentage Error)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Condensed"/>
              <a:buChar char="●"/>
            </a:pPr>
            <a:r>
              <a:rPr lang="en-ID" sz="1400" dirty="0"/>
              <a:t>S</a:t>
            </a:r>
            <a:r>
              <a:rPr lang="en" sz="1400" dirty="0"/>
              <a:t>upport Vector Machine(SVM)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Condensed"/>
              <a:buChar char="●"/>
            </a:pPr>
            <a:r>
              <a:rPr lang="en" sz="1400" dirty="0"/>
              <a:t>Confusion Matrix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Condensed"/>
              <a:buChar char="●"/>
            </a:pPr>
            <a:r>
              <a:rPr lang="en-ID" sz="1400" dirty="0"/>
              <a:t>P</a:t>
            </a:r>
            <a:r>
              <a:rPr lang="en" sz="1400" dirty="0"/>
              <a:t>engujian Black Box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Condensed"/>
              <a:buChar char="●"/>
            </a:pPr>
            <a:r>
              <a:rPr lang="en" sz="1400" dirty="0"/>
              <a:t>System Usability Scale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Condensed"/>
              <a:buChar char="●"/>
            </a:pPr>
            <a:r>
              <a:rPr lang="en" sz="1400" dirty="0"/>
              <a:t>Fakultas Teknologi Industri Universitas </a:t>
            </a:r>
            <a:r>
              <a:rPr lang="en-ID" sz="1400" dirty="0"/>
              <a:t>A</a:t>
            </a:r>
            <a:r>
              <a:rPr lang="en" sz="1400" dirty="0"/>
              <a:t>hmad Dahlan</a:t>
            </a:r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A0CE1-004B-8344-C9D7-1BDCF504202B}"/>
              </a:ext>
            </a:extLst>
          </p:cNvPr>
          <p:cNvSpPr txBox="1"/>
          <p:nvPr/>
        </p:nvSpPr>
        <p:spPr>
          <a:xfrm>
            <a:off x="1871329" y="322238"/>
            <a:ext cx="2402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chemeClr val="tx1"/>
                </a:solidFill>
              </a:rPr>
              <a:t>BAB 2  </a:t>
            </a:r>
            <a:r>
              <a:rPr lang="en-ID" b="1" dirty="0" err="1">
                <a:solidFill>
                  <a:schemeClr val="tx1"/>
                </a:solidFill>
              </a:rPr>
              <a:t>Tinjauan</a:t>
            </a:r>
            <a:r>
              <a:rPr lang="en-ID" b="1" dirty="0">
                <a:solidFill>
                  <a:schemeClr val="tx1"/>
                </a:solidFill>
              </a:rPr>
              <a:t> Pustaka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54"/>
          <p:cNvSpPr txBox="1"/>
          <p:nvPr/>
        </p:nvSpPr>
        <p:spPr>
          <a:xfrm>
            <a:off x="1042021" y="1527589"/>
            <a:ext cx="1947600" cy="33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Subjek</a:t>
            </a:r>
            <a:endParaRPr sz="20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81" name="Google Shape;2581;p54"/>
          <p:cNvSpPr txBox="1"/>
          <p:nvPr/>
        </p:nvSpPr>
        <p:spPr>
          <a:xfrm>
            <a:off x="1042024" y="1918051"/>
            <a:ext cx="6006476" cy="105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Subjek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penelitian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ini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adalah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mengimplementasikan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metode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forecasting time series dan support vector machine pada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sistem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prediksi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lulus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tepat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waktu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di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fakultas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teknologi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industri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universitas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ahmad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dahlan</a:t>
            </a:r>
            <a:endParaRPr lang="en-US" sz="15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82" name="Google Shape;2582;p54"/>
          <p:cNvSpPr txBox="1"/>
          <p:nvPr/>
        </p:nvSpPr>
        <p:spPr>
          <a:xfrm>
            <a:off x="1042021" y="3099117"/>
            <a:ext cx="19476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Objek</a:t>
            </a:r>
            <a:endParaRPr sz="20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83" name="Google Shape;2583;p54"/>
          <p:cNvSpPr txBox="1"/>
          <p:nvPr/>
        </p:nvSpPr>
        <p:spPr>
          <a:xfrm>
            <a:off x="1042036" y="3502917"/>
            <a:ext cx="6075044" cy="80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Penelitian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ini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menggunakan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objek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berupa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dataset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yudisium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dari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tata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usaha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fakultas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teknologi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industri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ahmad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dahlan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4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tahun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terakhir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yaitu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tahun</a:t>
            </a:r>
            <a:r>
              <a:rPr lang="en-US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2018/2019, 2019/2020, 2020/2021, 2021/2022.</a:t>
            </a: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88" name="Google Shape;2588;p54"/>
          <p:cNvSpPr/>
          <p:nvPr/>
        </p:nvSpPr>
        <p:spPr>
          <a:xfrm>
            <a:off x="713225" y="1755275"/>
            <a:ext cx="267600" cy="26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9" name="Google Shape;2589;p54"/>
          <p:cNvSpPr/>
          <p:nvPr/>
        </p:nvSpPr>
        <p:spPr>
          <a:xfrm>
            <a:off x="713225" y="3331515"/>
            <a:ext cx="267600" cy="267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0" name="Google Shape;2590;p54"/>
          <p:cNvSpPr txBox="1">
            <a:spLocks noGrp="1"/>
          </p:cNvSpPr>
          <p:nvPr>
            <p:ph type="title"/>
          </p:nvPr>
        </p:nvSpPr>
        <p:spPr>
          <a:xfrm>
            <a:off x="713225" y="71905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Subjek</a:t>
            </a:r>
            <a:r>
              <a:rPr lang="en-ID" dirty="0"/>
              <a:t> d</a:t>
            </a:r>
            <a:r>
              <a:rPr lang="en" sz="3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 Objek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304F2-A174-A204-B15A-207D61FDF26F}"/>
              </a:ext>
            </a:extLst>
          </p:cNvPr>
          <p:cNvSpPr txBox="1"/>
          <p:nvPr/>
        </p:nvSpPr>
        <p:spPr>
          <a:xfrm>
            <a:off x="3255459" y="186468"/>
            <a:ext cx="2633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chemeClr val="tx1"/>
                </a:solidFill>
              </a:rPr>
              <a:t>BAB III </a:t>
            </a:r>
            <a:r>
              <a:rPr lang="en-ID" b="1" dirty="0" err="1">
                <a:solidFill>
                  <a:schemeClr val="tx1"/>
                </a:solidFill>
              </a:rPr>
              <a:t>Metode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Penelitian</a:t>
            </a:r>
            <a:endParaRPr lang="en-ID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50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b="1" dirty="0" err="1"/>
              <a:t>Pengumpul</a:t>
            </a:r>
            <a:r>
              <a:rPr lang="en-US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 Data</a:t>
            </a:r>
            <a:endParaRPr b="1" dirty="0"/>
          </a:p>
        </p:txBody>
      </p:sp>
      <p:sp>
        <p:nvSpPr>
          <p:cNvPr id="2261" name="Google Shape;2261;p50"/>
          <p:cNvSpPr txBox="1">
            <a:spLocks noGrp="1"/>
          </p:cNvSpPr>
          <p:nvPr>
            <p:ph type="title"/>
          </p:nvPr>
        </p:nvSpPr>
        <p:spPr>
          <a:xfrm>
            <a:off x="713225" y="2514575"/>
            <a:ext cx="22860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Studi Pust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endParaRPr sz="2000" dirty="0"/>
          </a:p>
        </p:txBody>
      </p:sp>
      <p:sp>
        <p:nvSpPr>
          <p:cNvPr id="2263" name="Google Shape;2263;p50"/>
          <p:cNvSpPr txBox="1">
            <a:spLocks noGrp="1"/>
          </p:cNvSpPr>
          <p:nvPr>
            <p:ph type="title" idx="3"/>
          </p:nvPr>
        </p:nvSpPr>
        <p:spPr>
          <a:xfrm>
            <a:off x="3428975" y="2514575"/>
            <a:ext cx="22860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awancara</a:t>
            </a:r>
            <a:b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2000" dirty="0"/>
          </a:p>
        </p:txBody>
      </p:sp>
      <p:sp>
        <p:nvSpPr>
          <p:cNvPr id="2265" name="Google Shape;2265;p50"/>
          <p:cNvSpPr txBox="1">
            <a:spLocks noGrp="1"/>
          </p:cNvSpPr>
          <p:nvPr>
            <p:ph type="title" idx="5"/>
          </p:nvPr>
        </p:nvSpPr>
        <p:spPr>
          <a:xfrm>
            <a:off x="6144725" y="2514575"/>
            <a:ext cx="22860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Dokument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si</a:t>
            </a:r>
            <a:endParaRPr sz="2000" dirty="0"/>
          </a:p>
        </p:txBody>
      </p:sp>
      <p:sp>
        <p:nvSpPr>
          <p:cNvPr id="2266" name="Google Shape;2266;p50"/>
          <p:cNvSpPr/>
          <p:nvPr/>
        </p:nvSpPr>
        <p:spPr>
          <a:xfrm>
            <a:off x="6883566" y="1934731"/>
            <a:ext cx="522885" cy="522365"/>
          </a:xfrm>
          <a:custGeom>
            <a:avLst/>
            <a:gdLst/>
            <a:ahLst/>
            <a:cxnLst/>
            <a:rect l="l" t="t" r="r" b="b"/>
            <a:pathLst>
              <a:path w="510132" h="509624" extrusionOk="0">
                <a:moveTo>
                  <a:pt x="489418" y="256535"/>
                </a:moveTo>
                <a:cubicBezTo>
                  <a:pt x="482991" y="250284"/>
                  <a:pt x="475583" y="244123"/>
                  <a:pt x="468175" y="237068"/>
                </a:cubicBezTo>
                <a:cubicBezTo>
                  <a:pt x="463356" y="232425"/>
                  <a:pt x="458357" y="227781"/>
                  <a:pt x="455234" y="221798"/>
                </a:cubicBezTo>
                <a:cubicBezTo>
                  <a:pt x="447290" y="206797"/>
                  <a:pt x="452824" y="188580"/>
                  <a:pt x="457197" y="172149"/>
                </a:cubicBezTo>
                <a:cubicBezTo>
                  <a:pt x="462820" y="151075"/>
                  <a:pt x="466301" y="128483"/>
                  <a:pt x="460232" y="107498"/>
                </a:cubicBezTo>
                <a:cubicBezTo>
                  <a:pt x="454163" y="86514"/>
                  <a:pt x="436401" y="67672"/>
                  <a:pt x="414534" y="66333"/>
                </a:cubicBezTo>
                <a:cubicBezTo>
                  <a:pt x="402931" y="65618"/>
                  <a:pt x="391507" y="69726"/>
                  <a:pt x="379815" y="69279"/>
                </a:cubicBezTo>
                <a:cubicBezTo>
                  <a:pt x="353663" y="68208"/>
                  <a:pt x="334563" y="45348"/>
                  <a:pt x="316088" y="26685"/>
                </a:cubicBezTo>
                <a:cubicBezTo>
                  <a:pt x="297612" y="8111"/>
                  <a:pt x="269141" y="-8498"/>
                  <a:pt x="246649" y="4807"/>
                </a:cubicBezTo>
                <a:cubicBezTo>
                  <a:pt x="226031" y="17041"/>
                  <a:pt x="225853" y="45973"/>
                  <a:pt x="207377" y="59278"/>
                </a:cubicBezTo>
                <a:cubicBezTo>
                  <a:pt x="183725" y="76244"/>
                  <a:pt x="150969" y="60618"/>
                  <a:pt x="124282" y="60528"/>
                </a:cubicBezTo>
                <a:cubicBezTo>
                  <a:pt x="89652" y="60439"/>
                  <a:pt x="57521" y="89818"/>
                  <a:pt x="54486" y="124286"/>
                </a:cubicBezTo>
                <a:cubicBezTo>
                  <a:pt x="52523" y="147236"/>
                  <a:pt x="61359" y="172685"/>
                  <a:pt x="49042" y="192152"/>
                </a:cubicBezTo>
                <a:cubicBezTo>
                  <a:pt x="20213" y="237515"/>
                  <a:pt x="-25217" y="277788"/>
                  <a:pt x="17446" y="335652"/>
                </a:cubicBezTo>
                <a:cubicBezTo>
                  <a:pt x="32441" y="356012"/>
                  <a:pt x="55111" y="368960"/>
                  <a:pt x="75461" y="383872"/>
                </a:cubicBezTo>
                <a:cubicBezTo>
                  <a:pt x="122765" y="418430"/>
                  <a:pt x="137046" y="543356"/>
                  <a:pt x="222372" y="500940"/>
                </a:cubicBezTo>
                <a:cubicBezTo>
                  <a:pt x="237009" y="493707"/>
                  <a:pt x="249594" y="481117"/>
                  <a:pt x="265749" y="478705"/>
                </a:cubicBezTo>
                <a:cubicBezTo>
                  <a:pt x="282796" y="476205"/>
                  <a:pt x="299040" y="485581"/>
                  <a:pt x="315195" y="491832"/>
                </a:cubicBezTo>
                <a:cubicBezTo>
                  <a:pt x="344203" y="502994"/>
                  <a:pt x="397576" y="491832"/>
                  <a:pt x="409625" y="459685"/>
                </a:cubicBezTo>
                <a:cubicBezTo>
                  <a:pt x="418283" y="436647"/>
                  <a:pt x="416319" y="416466"/>
                  <a:pt x="434616" y="397356"/>
                </a:cubicBezTo>
                <a:cubicBezTo>
                  <a:pt x="446487" y="384944"/>
                  <a:pt x="462106" y="380747"/>
                  <a:pt x="475048" y="370299"/>
                </a:cubicBezTo>
                <a:cubicBezTo>
                  <a:pt x="493880" y="355029"/>
                  <a:pt x="507001" y="330919"/>
                  <a:pt x="509678" y="306809"/>
                </a:cubicBezTo>
                <a:cubicBezTo>
                  <a:pt x="512356" y="283413"/>
                  <a:pt x="502895" y="269751"/>
                  <a:pt x="489418" y="2565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59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7" name="Google Shape;2267;p50"/>
          <p:cNvSpPr/>
          <p:nvPr/>
        </p:nvSpPr>
        <p:spPr>
          <a:xfrm>
            <a:off x="1594800" y="1887526"/>
            <a:ext cx="522589" cy="544661"/>
          </a:xfrm>
          <a:custGeom>
            <a:avLst/>
            <a:gdLst/>
            <a:ahLst/>
            <a:cxnLst/>
            <a:rect l="l" t="t" r="r" b="b"/>
            <a:pathLst>
              <a:path w="503700" h="524974" extrusionOk="0">
                <a:moveTo>
                  <a:pt x="394419" y="247262"/>
                </a:moveTo>
                <a:cubicBezTo>
                  <a:pt x="450381" y="227795"/>
                  <a:pt x="501434" y="202524"/>
                  <a:pt x="488403" y="176182"/>
                </a:cubicBezTo>
                <a:cubicBezTo>
                  <a:pt x="477514" y="153947"/>
                  <a:pt x="428692" y="168949"/>
                  <a:pt x="411467" y="173145"/>
                </a:cubicBezTo>
                <a:cubicBezTo>
                  <a:pt x="395758" y="176985"/>
                  <a:pt x="380585" y="182343"/>
                  <a:pt x="365680" y="188505"/>
                </a:cubicBezTo>
                <a:cubicBezTo>
                  <a:pt x="380318" y="170109"/>
                  <a:pt x="393706" y="151089"/>
                  <a:pt x="404058" y="131087"/>
                </a:cubicBezTo>
                <a:cubicBezTo>
                  <a:pt x="414947" y="110013"/>
                  <a:pt x="430924" y="52416"/>
                  <a:pt x="398168" y="38754"/>
                </a:cubicBezTo>
                <a:cubicBezTo>
                  <a:pt x="370499" y="27234"/>
                  <a:pt x="334976" y="71704"/>
                  <a:pt x="322035" y="88939"/>
                </a:cubicBezTo>
                <a:cubicBezTo>
                  <a:pt x="312931" y="101083"/>
                  <a:pt x="305434" y="113942"/>
                  <a:pt x="298918" y="127336"/>
                </a:cubicBezTo>
                <a:cubicBezTo>
                  <a:pt x="299007" y="121800"/>
                  <a:pt x="299275" y="116263"/>
                  <a:pt x="299364" y="110727"/>
                </a:cubicBezTo>
                <a:cubicBezTo>
                  <a:pt x="299722" y="92421"/>
                  <a:pt x="303827" y="46701"/>
                  <a:pt x="275712" y="42415"/>
                </a:cubicBezTo>
                <a:cubicBezTo>
                  <a:pt x="249740" y="38486"/>
                  <a:pt x="242599" y="81795"/>
                  <a:pt x="241260" y="99029"/>
                </a:cubicBezTo>
                <a:cubicBezTo>
                  <a:pt x="240636" y="106262"/>
                  <a:pt x="240457" y="113495"/>
                  <a:pt x="240547" y="120818"/>
                </a:cubicBezTo>
                <a:cubicBezTo>
                  <a:pt x="227515" y="89385"/>
                  <a:pt x="212521" y="59203"/>
                  <a:pt x="194760" y="32771"/>
                </a:cubicBezTo>
                <a:cubicBezTo>
                  <a:pt x="177623" y="7321"/>
                  <a:pt x="134156" y="-19825"/>
                  <a:pt x="114521" y="20716"/>
                </a:cubicBezTo>
                <a:cubicBezTo>
                  <a:pt x="94261" y="62775"/>
                  <a:pt x="153525" y="132337"/>
                  <a:pt x="175838" y="161269"/>
                </a:cubicBezTo>
                <a:cubicBezTo>
                  <a:pt x="183067" y="170645"/>
                  <a:pt x="197437" y="190380"/>
                  <a:pt x="214306" y="209668"/>
                </a:cubicBezTo>
                <a:cubicBezTo>
                  <a:pt x="175213" y="194666"/>
                  <a:pt x="135317" y="179932"/>
                  <a:pt x="94707" y="174753"/>
                </a:cubicBezTo>
                <a:cubicBezTo>
                  <a:pt x="69358" y="171538"/>
                  <a:pt x="24286" y="163680"/>
                  <a:pt x="3044" y="182522"/>
                </a:cubicBezTo>
                <a:cubicBezTo>
                  <a:pt x="-2400" y="187344"/>
                  <a:pt x="187" y="195023"/>
                  <a:pt x="5097" y="198685"/>
                </a:cubicBezTo>
                <a:cubicBezTo>
                  <a:pt x="35175" y="220919"/>
                  <a:pt x="68377" y="232349"/>
                  <a:pt x="105238" y="237886"/>
                </a:cubicBezTo>
                <a:cubicBezTo>
                  <a:pt x="124874" y="240833"/>
                  <a:pt x="147634" y="244583"/>
                  <a:pt x="170483" y="247262"/>
                </a:cubicBezTo>
                <a:cubicBezTo>
                  <a:pt x="138887" y="257263"/>
                  <a:pt x="107827" y="270390"/>
                  <a:pt x="79534" y="282088"/>
                </a:cubicBezTo>
                <a:cubicBezTo>
                  <a:pt x="53383" y="292893"/>
                  <a:pt x="12504" y="305662"/>
                  <a:pt x="9649" y="338880"/>
                </a:cubicBezTo>
                <a:cubicBezTo>
                  <a:pt x="9381" y="342184"/>
                  <a:pt x="11791" y="346381"/>
                  <a:pt x="14736" y="347810"/>
                </a:cubicBezTo>
                <a:cubicBezTo>
                  <a:pt x="47224" y="362901"/>
                  <a:pt x="93635" y="355758"/>
                  <a:pt x="132372" y="344953"/>
                </a:cubicBezTo>
                <a:cubicBezTo>
                  <a:pt x="130409" y="346560"/>
                  <a:pt x="128355" y="347900"/>
                  <a:pt x="126481" y="349507"/>
                </a:cubicBezTo>
                <a:cubicBezTo>
                  <a:pt x="112201" y="361562"/>
                  <a:pt x="57041" y="401746"/>
                  <a:pt x="64717" y="426123"/>
                </a:cubicBezTo>
                <a:cubicBezTo>
                  <a:pt x="72929" y="452199"/>
                  <a:pt x="118180" y="432821"/>
                  <a:pt x="132372" y="424427"/>
                </a:cubicBezTo>
                <a:cubicBezTo>
                  <a:pt x="153078" y="412104"/>
                  <a:pt x="168608" y="392995"/>
                  <a:pt x="185298" y="376028"/>
                </a:cubicBezTo>
                <a:cubicBezTo>
                  <a:pt x="193153" y="367991"/>
                  <a:pt x="201454" y="360401"/>
                  <a:pt x="209843" y="353079"/>
                </a:cubicBezTo>
                <a:cubicBezTo>
                  <a:pt x="203774" y="372367"/>
                  <a:pt x="199133" y="392101"/>
                  <a:pt x="196544" y="412551"/>
                </a:cubicBezTo>
                <a:cubicBezTo>
                  <a:pt x="193957" y="433089"/>
                  <a:pt x="179498" y="518188"/>
                  <a:pt x="213592" y="524618"/>
                </a:cubicBezTo>
                <a:cubicBezTo>
                  <a:pt x="242867" y="530065"/>
                  <a:pt x="260450" y="471576"/>
                  <a:pt x="268126" y="452109"/>
                </a:cubicBezTo>
                <a:cubicBezTo>
                  <a:pt x="279193" y="424159"/>
                  <a:pt x="288208" y="395316"/>
                  <a:pt x="294455" y="365848"/>
                </a:cubicBezTo>
                <a:cubicBezTo>
                  <a:pt x="319446" y="422998"/>
                  <a:pt x="357379" y="481131"/>
                  <a:pt x="402363" y="457824"/>
                </a:cubicBezTo>
                <a:cubicBezTo>
                  <a:pt x="435297" y="440858"/>
                  <a:pt x="405040" y="408800"/>
                  <a:pt x="391206" y="389958"/>
                </a:cubicBezTo>
                <a:cubicBezTo>
                  <a:pt x="371392" y="362991"/>
                  <a:pt x="350506" y="337005"/>
                  <a:pt x="328818" y="311556"/>
                </a:cubicBezTo>
                <a:cubicBezTo>
                  <a:pt x="346936" y="320843"/>
                  <a:pt x="365947" y="328344"/>
                  <a:pt x="386118" y="333344"/>
                </a:cubicBezTo>
                <a:cubicBezTo>
                  <a:pt x="411823" y="339684"/>
                  <a:pt x="475640" y="355311"/>
                  <a:pt x="495722" y="331558"/>
                </a:cubicBezTo>
                <a:cubicBezTo>
                  <a:pt x="527853" y="293786"/>
                  <a:pt x="456629" y="265211"/>
                  <a:pt x="394419" y="247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59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8" name="Google Shape;2268;p50"/>
          <p:cNvGrpSpPr/>
          <p:nvPr/>
        </p:nvGrpSpPr>
        <p:grpSpPr>
          <a:xfrm>
            <a:off x="4139940" y="1832092"/>
            <a:ext cx="636728" cy="625001"/>
            <a:chOff x="1645290" y="5853325"/>
            <a:chExt cx="859630" cy="843798"/>
          </a:xfrm>
        </p:grpSpPr>
        <p:sp>
          <p:nvSpPr>
            <p:cNvPr id="2269" name="Google Shape;2269;p50"/>
            <p:cNvSpPr/>
            <p:nvPr/>
          </p:nvSpPr>
          <p:spPr>
            <a:xfrm>
              <a:off x="1645290" y="5853325"/>
              <a:ext cx="859630" cy="843798"/>
            </a:xfrm>
            <a:custGeom>
              <a:avLst/>
              <a:gdLst/>
              <a:ahLst/>
              <a:cxnLst/>
              <a:rect l="l" t="t" r="r" b="b"/>
              <a:pathLst>
                <a:path w="859630" h="843798" extrusionOk="0">
                  <a:moveTo>
                    <a:pt x="386472" y="838403"/>
                  </a:moveTo>
                  <a:cubicBezTo>
                    <a:pt x="302663" y="775627"/>
                    <a:pt x="180832" y="780003"/>
                    <a:pt x="101129" y="711959"/>
                  </a:cubicBezTo>
                  <a:cubicBezTo>
                    <a:pt x="59359" y="676329"/>
                    <a:pt x="34546" y="624894"/>
                    <a:pt x="15267" y="573460"/>
                  </a:cubicBezTo>
                  <a:cubicBezTo>
                    <a:pt x="6074" y="548814"/>
                    <a:pt x="-2226" y="522917"/>
                    <a:pt x="541" y="496753"/>
                  </a:cubicBezTo>
                  <a:cubicBezTo>
                    <a:pt x="3308" y="470590"/>
                    <a:pt x="20087" y="444247"/>
                    <a:pt x="45614" y="438175"/>
                  </a:cubicBezTo>
                  <a:cubicBezTo>
                    <a:pt x="72925" y="431656"/>
                    <a:pt x="99790" y="449247"/>
                    <a:pt x="121568" y="467107"/>
                  </a:cubicBezTo>
                  <a:cubicBezTo>
                    <a:pt x="143257" y="484966"/>
                    <a:pt x="166730" y="505237"/>
                    <a:pt x="194845" y="505237"/>
                  </a:cubicBezTo>
                  <a:cubicBezTo>
                    <a:pt x="222960" y="505237"/>
                    <a:pt x="249557" y="469786"/>
                    <a:pt x="230814" y="448890"/>
                  </a:cubicBezTo>
                  <a:cubicBezTo>
                    <a:pt x="225548" y="442997"/>
                    <a:pt x="218051" y="439693"/>
                    <a:pt x="210821" y="436657"/>
                  </a:cubicBezTo>
                  <a:cubicBezTo>
                    <a:pt x="182707" y="424601"/>
                    <a:pt x="154592" y="412547"/>
                    <a:pt x="126388" y="400492"/>
                  </a:cubicBezTo>
                  <a:cubicBezTo>
                    <a:pt x="109697" y="393348"/>
                    <a:pt x="91757" y="385132"/>
                    <a:pt x="83011" y="369148"/>
                  </a:cubicBezTo>
                  <a:cubicBezTo>
                    <a:pt x="72479" y="349949"/>
                    <a:pt x="78905" y="325572"/>
                    <a:pt x="90597" y="307087"/>
                  </a:cubicBezTo>
                  <a:cubicBezTo>
                    <a:pt x="102379" y="288602"/>
                    <a:pt x="118891" y="273690"/>
                    <a:pt x="130850" y="255384"/>
                  </a:cubicBezTo>
                  <a:cubicBezTo>
                    <a:pt x="150040" y="226095"/>
                    <a:pt x="167801" y="182607"/>
                    <a:pt x="202432" y="187608"/>
                  </a:cubicBezTo>
                  <a:cubicBezTo>
                    <a:pt x="234117" y="192162"/>
                    <a:pt x="250450" y="238418"/>
                    <a:pt x="282403" y="236096"/>
                  </a:cubicBezTo>
                  <a:cubicBezTo>
                    <a:pt x="287044" y="235739"/>
                    <a:pt x="291685" y="234220"/>
                    <a:pt x="294987" y="231006"/>
                  </a:cubicBezTo>
                  <a:cubicBezTo>
                    <a:pt x="304805" y="221183"/>
                    <a:pt x="296237" y="203860"/>
                    <a:pt x="284545" y="196269"/>
                  </a:cubicBezTo>
                  <a:cubicBezTo>
                    <a:pt x="272942" y="188679"/>
                    <a:pt x="258215" y="184929"/>
                    <a:pt x="249914" y="173767"/>
                  </a:cubicBezTo>
                  <a:cubicBezTo>
                    <a:pt x="237597" y="157158"/>
                    <a:pt x="246612" y="132065"/>
                    <a:pt x="262588" y="118938"/>
                  </a:cubicBezTo>
                  <a:cubicBezTo>
                    <a:pt x="278565" y="105723"/>
                    <a:pt x="299450" y="100633"/>
                    <a:pt x="318639" y="92774"/>
                  </a:cubicBezTo>
                  <a:cubicBezTo>
                    <a:pt x="345772" y="81702"/>
                    <a:pt x="370406" y="64735"/>
                    <a:pt x="390399" y="43393"/>
                  </a:cubicBezTo>
                  <a:cubicBezTo>
                    <a:pt x="404858" y="27855"/>
                    <a:pt x="418157" y="9282"/>
                    <a:pt x="438328" y="2585"/>
                  </a:cubicBezTo>
                  <a:cubicBezTo>
                    <a:pt x="468317" y="-7328"/>
                    <a:pt x="499110" y="13122"/>
                    <a:pt x="524100" y="32499"/>
                  </a:cubicBezTo>
                  <a:cubicBezTo>
                    <a:pt x="547217" y="50448"/>
                    <a:pt x="570869" y="68932"/>
                    <a:pt x="585864" y="94025"/>
                  </a:cubicBezTo>
                  <a:cubicBezTo>
                    <a:pt x="600858" y="119117"/>
                    <a:pt x="605410" y="152693"/>
                    <a:pt x="589345" y="177160"/>
                  </a:cubicBezTo>
                  <a:cubicBezTo>
                    <a:pt x="579259" y="192519"/>
                    <a:pt x="562747" y="202163"/>
                    <a:pt x="549984" y="215379"/>
                  </a:cubicBezTo>
                  <a:cubicBezTo>
                    <a:pt x="537221" y="228595"/>
                    <a:pt x="528295" y="249312"/>
                    <a:pt x="537846" y="265028"/>
                  </a:cubicBezTo>
                  <a:cubicBezTo>
                    <a:pt x="544629" y="276190"/>
                    <a:pt x="558731" y="280923"/>
                    <a:pt x="571851" y="281012"/>
                  </a:cubicBezTo>
                  <a:cubicBezTo>
                    <a:pt x="606303" y="281369"/>
                    <a:pt x="638702" y="253241"/>
                    <a:pt x="643075" y="219040"/>
                  </a:cubicBezTo>
                  <a:cubicBezTo>
                    <a:pt x="660658" y="215379"/>
                    <a:pt x="677170" y="230113"/>
                    <a:pt x="685024" y="246276"/>
                  </a:cubicBezTo>
                  <a:cubicBezTo>
                    <a:pt x="692878" y="262439"/>
                    <a:pt x="695378" y="280923"/>
                    <a:pt x="703857" y="296728"/>
                  </a:cubicBezTo>
                  <a:cubicBezTo>
                    <a:pt x="719654" y="326197"/>
                    <a:pt x="755534" y="346467"/>
                    <a:pt x="757052" y="379864"/>
                  </a:cubicBezTo>
                  <a:cubicBezTo>
                    <a:pt x="758390" y="409421"/>
                    <a:pt x="730543" y="432638"/>
                    <a:pt x="702429" y="441747"/>
                  </a:cubicBezTo>
                  <a:cubicBezTo>
                    <a:pt x="674314" y="450855"/>
                    <a:pt x="643700" y="451212"/>
                    <a:pt x="616210" y="462196"/>
                  </a:cubicBezTo>
                  <a:cubicBezTo>
                    <a:pt x="588720" y="473179"/>
                    <a:pt x="563729" y="500951"/>
                    <a:pt x="570869" y="529704"/>
                  </a:cubicBezTo>
                  <a:cubicBezTo>
                    <a:pt x="576492" y="552296"/>
                    <a:pt x="600055" y="566316"/>
                    <a:pt x="623082" y="569977"/>
                  </a:cubicBezTo>
                  <a:cubicBezTo>
                    <a:pt x="660926" y="575960"/>
                    <a:pt x="701536" y="558994"/>
                    <a:pt x="723939" y="527829"/>
                  </a:cubicBezTo>
                  <a:cubicBezTo>
                    <a:pt x="733489" y="514523"/>
                    <a:pt x="739826" y="499075"/>
                    <a:pt x="750358" y="486573"/>
                  </a:cubicBezTo>
                  <a:cubicBezTo>
                    <a:pt x="760889" y="474072"/>
                    <a:pt x="777669" y="464607"/>
                    <a:pt x="793288" y="469339"/>
                  </a:cubicBezTo>
                  <a:cubicBezTo>
                    <a:pt x="822742" y="478358"/>
                    <a:pt x="818636" y="521042"/>
                    <a:pt x="831667" y="549081"/>
                  </a:cubicBezTo>
                  <a:cubicBezTo>
                    <a:pt x="838808" y="564351"/>
                    <a:pt x="852285" y="576406"/>
                    <a:pt x="857372" y="592480"/>
                  </a:cubicBezTo>
                  <a:cubicBezTo>
                    <a:pt x="865137" y="616947"/>
                    <a:pt x="851571" y="642754"/>
                    <a:pt x="836576" y="663560"/>
                  </a:cubicBezTo>
                  <a:cubicBezTo>
                    <a:pt x="733221" y="807775"/>
                    <a:pt x="535793" y="876801"/>
                    <a:pt x="365140" y="8284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4598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70" name="Google Shape;2270;p50"/>
            <p:cNvGrpSpPr/>
            <p:nvPr/>
          </p:nvGrpSpPr>
          <p:grpSpPr>
            <a:xfrm>
              <a:off x="1975522" y="6477098"/>
              <a:ext cx="308909" cy="168431"/>
              <a:chOff x="1975522" y="6477098"/>
              <a:chExt cx="308909" cy="168431"/>
            </a:xfrm>
          </p:grpSpPr>
          <p:sp>
            <p:nvSpPr>
              <p:cNvPr id="2271" name="Google Shape;2271;p50"/>
              <p:cNvSpPr/>
              <p:nvPr/>
            </p:nvSpPr>
            <p:spPr>
              <a:xfrm>
                <a:off x="2061453" y="6584521"/>
                <a:ext cx="43619" cy="38930"/>
              </a:xfrm>
              <a:custGeom>
                <a:avLst/>
                <a:gdLst/>
                <a:ahLst/>
                <a:cxnLst/>
                <a:rect l="l" t="t" r="r" b="b"/>
                <a:pathLst>
                  <a:path w="43619" h="38930" extrusionOk="0">
                    <a:moveTo>
                      <a:pt x="3332" y="19965"/>
                    </a:moveTo>
                    <a:cubicBezTo>
                      <a:pt x="-1933" y="23447"/>
                      <a:pt x="-1219" y="33627"/>
                      <a:pt x="7349" y="35324"/>
                    </a:cubicBezTo>
                    <a:cubicBezTo>
                      <a:pt x="10473" y="35949"/>
                      <a:pt x="13864" y="36396"/>
                      <a:pt x="17345" y="36485"/>
                    </a:cubicBezTo>
                    <a:cubicBezTo>
                      <a:pt x="23950" y="39700"/>
                      <a:pt x="31537" y="39700"/>
                      <a:pt x="37338" y="36753"/>
                    </a:cubicBezTo>
                    <a:cubicBezTo>
                      <a:pt x="41087" y="34878"/>
                      <a:pt x="42693" y="31573"/>
                      <a:pt x="42604" y="28002"/>
                    </a:cubicBezTo>
                    <a:cubicBezTo>
                      <a:pt x="44568" y="24876"/>
                      <a:pt x="43496" y="20679"/>
                      <a:pt x="40997" y="17732"/>
                    </a:cubicBezTo>
                    <a:cubicBezTo>
                      <a:pt x="39034" y="5945"/>
                      <a:pt x="24307" y="-3431"/>
                      <a:pt x="13329" y="1213"/>
                    </a:cubicBezTo>
                    <a:cubicBezTo>
                      <a:pt x="8331" y="3356"/>
                      <a:pt x="5385" y="7463"/>
                      <a:pt x="4404" y="12196"/>
                    </a:cubicBezTo>
                    <a:cubicBezTo>
                      <a:pt x="2797" y="13982"/>
                      <a:pt x="2351" y="17197"/>
                      <a:pt x="3332" y="199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2" name="Google Shape;2272;p50"/>
              <p:cNvSpPr/>
              <p:nvPr/>
            </p:nvSpPr>
            <p:spPr>
              <a:xfrm>
                <a:off x="2146960" y="6550029"/>
                <a:ext cx="46754" cy="34930"/>
              </a:xfrm>
              <a:custGeom>
                <a:avLst/>
                <a:gdLst/>
                <a:ahLst/>
                <a:cxnLst/>
                <a:rect l="l" t="t" r="r" b="b"/>
                <a:pathLst>
                  <a:path w="46754" h="34930" extrusionOk="0">
                    <a:moveTo>
                      <a:pt x="3420" y="26954"/>
                    </a:moveTo>
                    <a:cubicBezTo>
                      <a:pt x="8596" y="33562"/>
                      <a:pt x="17075" y="34633"/>
                      <a:pt x="24394" y="34901"/>
                    </a:cubicBezTo>
                    <a:cubicBezTo>
                      <a:pt x="31356" y="35169"/>
                      <a:pt x="38407" y="33651"/>
                      <a:pt x="42423" y="28382"/>
                    </a:cubicBezTo>
                    <a:cubicBezTo>
                      <a:pt x="45101" y="24810"/>
                      <a:pt x="46083" y="19631"/>
                      <a:pt x="44744" y="14809"/>
                    </a:cubicBezTo>
                    <a:cubicBezTo>
                      <a:pt x="45190" y="14095"/>
                      <a:pt x="45636" y="13381"/>
                      <a:pt x="45993" y="12577"/>
                    </a:cubicBezTo>
                    <a:cubicBezTo>
                      <a:pt x="49296" y="5969"/>
                      <a:pt x="41174" y="-907"/>
                      <a:pt x="34569" y="254"/>
                    </a:cubicBezTo>
                    <a:cubicBezTo>
                      <a:pt x="27786" y="1415"/>
                      <a:pt x="20289" y="-1086"/>
                      <a:pt x="13505" y="611"/>
                    </a:cubicBezTo>
                    <a:cubicBezTo>
                      <a:pt x="8061" y="1950"/>
                      <a:pt x="3420" y="5790"/>
                      <a:pt x="1278" y="10791"/>
                    </a:cubicBezTo>
                    <a:cubicBezTo>
                      <a:pt x="-865" y="15792"/>
                      <a:pt x="-418" y="22042"/>
                      <a:pt x="3420" y="269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3" name="Google Shape;2273;p50"/>
              <p:cNvSpPr/>
              <p:nvPr/>
            </p:nvSpPr>
            <p:spPr>
              <a:xfrm>
                <a:off x="1975522" y="6531433"/>
                <a:ext cx="55381" cy="40575"/>
              </a:xfrm>
              <a:custGeom>
                <a:avLst/>
                <a:gdLst/>
                <a:ahLst/>
                <a:cxnLst/>
                <a:rect l="l" t="t" r="r" b="b"/>
                <a:pathLst>
                  <a:path w="55381" h="40575" extrusionOk="0">
                    <a:moveTo>
                      <a:pt x="1706" y="9741"/>
                    </a:moveTo>
                    <a:cubicBezTo>
                      <a:pt x="-882" y="11974"/>
                      <a:pt x="-258" y="16885"/>
                      <a:pt x="1795" y="19832"/>
                    </a:cubicBezTo>
                    <a:cubicBezTo>
                      <a:pt x="2241" y="20456"/>
                      <a:pt x="2688" y="20993"/>
                      <a:pt x="3134" y="21529"/>
                    </a:cubicBezTo>
                    <a:cubicBezTo>
                      <a:pt x="3402" y="27422"/>
                      <a:pt x="6347" y="33762"/>
                      <a:pt x="11970" y="37512"/>
                    </a:cubicBezTo>
                    <a:cubicBezTo>
                      <a:pt x="18753" y="42067"/>
                      <a:pt x="25715" y="41085"/>
                      <a:pt x="30535" y="37244"/>
                    </a:cubicBezTo>
                    <a:cubicBezTo>
                      <a:pt x="31427" y="37334"/>
                      <a:pt x="32409" y="37423"/>
                      <a:pt x="33302" y="37512"/>
                    </a:cubicBezTo>
                    <a:cubicBezTo>
                      <a:pt x="36069" y="40281"/>
                      <a:pt x="40174" y="41709"/>
                      <a:pt x="43923" y="39477"/>
                    </a:cubicBezTo>
                    <a:cubicBezTo>
                      <a:pt x="54365" y="33226"/>
                      <a:pt x="57757" y="20993"/>
                      <a:pt x="53741" y="8580"/>
                    </a:cubicBezTo>
                    <a:cubicBezTo>
                      <a:pt x="52759" y="5633"/>
                      <a:pt x="49635" y="3401"/>
                      <a:pt x="46779" y="2597"/>
                    </a:cubicBezTo>
                    <a:cubicBezTo>
                      <a:pt x="38657" y="276"/>
                      <a:pt x="29910" y="-1510"/>
                      <a:pt x="22591" y="1883"/>
                    </a:cubicBezTo>
                    <a:cubicBezTo>
                      <a:pt x="20985" y="2686"/>
                      <a:pt x="19467" y="3669"/>
                      <a:pt x="18218" y="4919"/>
                    </a:cubicBezTo>
                    <a:cubicBezTo>
                      <a:pt x="11970" y="3847"/>
                      <a:pt x="6347" y="5812"/>
                      <a:pt x="1706" y="97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4" name="Google Shape;2274;p50"/>
              <p:cNvSpPr/>
              <p:nvPr/>
            </p:nvSpPr>
            <p:spPr>
              <a:xfrm>
                <a:off x="2056046" y="6510716"/>
                <a:ext cx="45182" cy="30244"/>
              </a:xfrm>
              <a:custGeom>
                <a:avLst/>
                <a:gdLst/>
                <a:ahLst/>
                <a:cxnLst/>
                <a:rect l="l" t="t" r="r" b="b"/>
                <a:pathLst>
                  <a:path w="45182" h="30244" extrusionOk="0">
                    <a:moveTo>
                      <a:pt x="6865" y="24743"/>
                    </a:moveTo>
                    <a:cubicBezTo>
                      <a:pt x="8828" y="28315"/>
                      <a:pt x="12755" y="31083"/>
                      <a:pt x="17396" y="30011"/>
                    </a:cubicBezTo>
                    <a:cubicBezTo>
                      <a:pt x="22395" y="28851"/>
                      <a:pt x="28375" y="28136"/>
                      <a:pt x="33641" y="26529"/>
                    </a:cubicBezTo>
                    <a:cubicBezTo>
                      <a:pt x="39710" y="25100"/>
                      <a:pt x="46136" y="22243"/>
                      <a:pt x="45065" y="14921"/>
                    </a:cubicBezTo>
                    <a:cubicBezTo>
                      <a:pt x="45065" y="14831"/>
                      <a:pt x="45065" y="14831"/>
                      <a:pt x="44976" y="14742"/>
                    </a:cubicBezTo>
                    <a:cubicBezTo>
                      <a:pt x="45065" y="11080"/>
                      <a:pt x="43458" y="7241"/>
                      <a:pt x="39888" y="4383"/>
                    </a:cubicBezTo>
                    <a:cubicBezTo>
                      <a:pt x="34355" y="-170"/>
                      <a:pt x="26947" y="-617"/>
                      <a:pt x="20877" y="543"/>
                    </a:cubicBezTo>
                    <a:cubicBezTo>
                      <a:pt x="14540" y="1794"/>
                      <a:pt x="5526" y="2687"/>
                      <a:pt x="1688" y="7866"/>
                    </a:cubicBezTo>
                    <a:cubicBezTo>
                      <a:pt x="-2150" y="13402"/>
                      <a:pt x="974" y="20814"/>
                      <a:pt x="6865" y="24743"/>
                    </a:cubicBezTo>
                    <a:close/>
                    <a:moveTo>
                      <a:pt x="15968" y="11259"/>
                    </a:moveTo>
                    <a:cubicBezTo>
                      <a:pt x="15790" y="11259"/>
                      <a:pt x="15522" y="11259"/>
                      <a:pt x="15344" y="11349"/>
                    </a:cubicBezTo>
                    <a:cubicBezTo>
                      <a:pt x="15790" y="11349"/>
                      <a:pt x="15433" y="11259"/>
                      <a:pt x="14273" y="11080"/>
                    </a:cubicBezTo>
                    <a:cubicBezTo>
                      <a:pt x="14987" y="10366"/>
                      <a:pt x="15522" y="10456"/>
                      <a:pt x="15968" y="112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5" name="Google Shape;2275;p50"/>
              <p:cNvSpPr/>
              <p:nvPr/>
            </p:nvSpPr>
            <p:spPr>
              <a:xfrm>
                <a:off x="2149466" y="6607979"/>
                <a:ext cx="42738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42738" h="37550" extrusionOk="0">
                    <a:moveTo>
                      <a:pt x="9571" y="1417"/>
                    </a:moveTo>
                    <a:cubicBezTo>
                      <a:pt x="467" y="5346"/>
                      <a:pt x="-2121" y="16420"/>
                      <a:pt x="1717" y="25260"/>
                    </a:cubicBezTo>
                    <a:cubicBezTo>
                      <a:pt x="1984" y="27849"/>
                      <a:pt x="3413" y="30439"/>
                      <a:pt x="6536" y="32135"/>
                    </a:cubicBezTo>
                    <a:cubicBezTo>
                      <a:pt x="8678" y="34100"/>
                      <a:pt x="11445" y="35708"/>
                      <a:pt x="14748" y="36690"/>
                    </a:cubicBezTo>
                    <a:cubicBezTo>
                      <a:pt x="17693" y="37583"/>
                      <a:pt x="20728" y="37761"/>
                      <a:pt x="23584" y="37315"/>
                    </a:cubicBezTo>
                    <a:cubicBezTo>
                      <a:pt x="33045" y="38297"/>
                      <a:pt x="41791" y="35618"/>
                      <a:pt x="42684" y="24814"/>
                    </a:cubicBezTo>
                    <a:cubicBezTo>
                      <a:pt x="43933" y="8918"/>
                      <a:pt x="23316" y="-4476"/>
                      <a:pt x="9571" y="14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6" name="Google Shape;2276;p50"/>
              <p:cNvSpPr/>
              <p:nvPr/>
            </p:nvSpPr>
            <p:spPr>
              <a:xfrm>
                <a:off x="2247780" y="6552350"/>
                <a:ext cx="33568" cy="32839"/>
              </a:xfrm>
              <a:custGeom>
                <a:avLst/>
                <a:gdLst/>
                <a:ahLst/>
                <a:cxnLst/>
                <a:rect l="l" t="t" r="r" b="b"/>
                <a:pathLst>
                  <a:path w="33568" h="32839" extrusionOk="0">
                    <a:moveTo>
                      <a:pt x="5419" y="26329"/>
                    </a:moveTo>
                    <a:cubicBezTo>
                      <a:pt x="6758" y="27668"/>
                      <a:pt x="8275" y="28740"/>
                      <a:pt x="9881" y="29633"/>
                    </a:cubicBezTo>
                    <a:cubicBezTo>
                      <a:pt x="11042" y="30883"/>
                      <a:pt x="12737" y="31866"/>
                      <a:pt x="14790" y="32401"/>
                    </a:cubicBezTo>
                    <a:cubicBezTo>
                      <a:pt x="18271" y="33205"/>
                      <a:pt x="21484" y="32848"/>
                      <a:pt x="24251" y="31776"/>
                    </a:cubicBezTo>
                    <a:cubicBezTo>
                      <a:pt x="28000" y="30705"/>
                      <a:pt x="30945" y="28294"/>
                      <a:pt x="32909" y="24811"/>
                    </a:cubicBezTo>
                    <a:cubicBezTo>
                      <a:pt x="33623" y="23472"/>
                      <a:pt x="33712" y="21864"/>
                      <a:pt x="33355" y="20257"/>
                    </a:cubicBezTo>
                    <a:cubicBezTo>
                      <a:pt x="33533" y="18918"/>
                      <a:pt x="33623" y="17488"/>
                      <a:pt x="33533" y="16060"/>
                    </a:cubicBezTo>
                    <a:cubicBezTo>
                      <a:pt x="32552" y="4808"/>
                      <a:pt x="20324" y="-2335"/>
                      <a:pt x="10328" y="701"/>
                    </a:cubicBezTo>
                    <a:cubicBezTo>
                      <a:pt x="-294" y="3826"/>
                      <a:pt x="-4042" y="17131"/>
                      <a:pt x="5419" y="26329"/>
                    </a:cubicBezTo>
                    <a:close/>
                    <a:moveTo>
                      <a:pt x="15861" y="16149"/>
                    </a:moveTo>
                    <a:cubicBezTo>
                      <a:pt x="15861" y="16149"/>
                      <a:pt x="15951" y="16149"/>
                      <a:pt x="15951" y="16149"/>
                    </a:cubicBezTo>
                    <a:cubicBezTo>
                      <a:pt x="15861" y="16239"/>
                      <a:pt x="15772" y="16328"/>
                      <a:pt x="15772" y="16328"/>
                    </a:cubicBezTo>
                    <a:cubicBezTo>
                      <a:pt x="15683" y="16417"/>
                      <a:pt x="15593" y="16417"/>
                      <a:pt x="15593" y="16417"/>
                    </a:cubicBezTo>
                    <a:cubicBezTo>
                      <a:pt x="15593" y="16328"/>
                      <a:pt x="15683" y="16328"/>
                      <a:pt x="15772" y="16239"/>
                    </a:cubicBezTo>
                    <a:cubicBezTo>
                      <a:pt x="15861" y="16239"/>
                      <a:pt x="15861" y="16239"/>
                      <a:pt x="15861" y="16149"/>
                    </a:cubicBezTo>
                    <a:close/>
                    <a:moveTo>
                      <a:pt x="16129" y="15971"/>
                    </a:moveTo>
                    <a:cubicBezTo>
                      <a:pt x="16129" y="15971"/>
                      <a:pt x="16040" y="15971"/>
                      <a:pt x="16040" y="15971"/>
                    </a:cubicBezTo>
                    <a:cubicBezTo>
                      <a:pt x="16218" y="15881"/>
                      <a:pt x="16308" y="15792"/>
                      <a:pt x="16129" y="15971"/>
                    </a:cubicBezTo>
                    <a:close/>
                    <a:moveTo>
                      <a:pt x="17468" y="15345"/>
                    </a:moveTo>
                    <a:cubicBezTo>
                      <a:pt x="17379" y="15345"/>
                      <a:pt x="17289" y="15345"/>
                      <a:pt x="17200" y="15435"/>
                    </a:cubicBezTo>
                    <a:cubicBezTo>
                      <a:pt x="17200" y="15435"/>
                      <a:pt x="17200" y="15435"/>
                      <a:pt x="17200" y="15435"/>
                    </a:cubicBezTo>
                    <a:cubicBezTo>
                      <a:pt x="17200" y="15435"/>
                      <a:pt x="17200" y="15435"/>
                      <a:pt x="17200" y="15435"/>
                    </a:cubicBezTo>
                    <a:cubicBezTo>
                      <a:pt x="17289" y="15345"/>
                      <a:pt x="17379" y="15345"/>
                      <a:pt x="17468" y="15345"/>
                    </a:cubicBezTo>
                    <a:close/>
                    <a:moveTo>
                      <a:pt x="16486" y="15078"/>
                    </a:moveTo>
                    <a:cubicBezTo>
                      <a:pt x="16486" y="15078"/>
                      <a:pt x="16486" y="15078"/>
                      <a:pt x="16486" y="15078"/>
                    </a:cubicBezTo>
                    <a:cubicBezTo>
                      <a:pt x="16308" y="14988"/>
                      <a:pt x="16218" y="14899"/>
                      <a:pt x="16040" y="14810"/>
                    </a:cubicBezTo>
                    <a:cubicBezTo>
                      <a:pt x="16129" y="14988"/>
                      <a:pt x="16308" y="15078"/>
                      <a:pt x="16486" y="1507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7" name="Google Shape;2277;p50"/>
              <p:cNvSpPr/>
              <p:nvPr/>
            </p:nvSpPr>
            <p:spPr>
              <a:xfrm>
                <a:off x="2165372" y="6477098"/>
                <a:ext cx="33248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33248" h="31320" extrusionOk="0">
                    <a:moveTo>
                      <a:pt x="1787" y="10319"/>
                    </a:moveTo>
                    <a:cubicBezTo>
                      <a:pt x="984" y="12373"/>
                      <a:pt x="895" y="14606"/>
                      <a:pt x="1341" y="16838"/>
                    </a:cubicBezTo>
                    <a:cubicBezTo>
                      <a:pt x="-2140" y="21392"/>
                      <a:pt x="1341" y="31036"/>
                      <a:pt x="9642" y="31304"/>
                    </a:cubicBezTo>
                    <a:cubicBezTo>
                      <a:pt x="12141" y="31393"/>
                      <a:pt x="14461" y="31126"/>
                      <a:pt x="16692" y="30590"/>
                    </a:cubicBezTo>
                    <a:cubicBezTo>
                      <a:pt x="19013" y="30858"/>
                      <a:pt x="21334" y="30858"/>
                      <a:pt x="23476" y="30322"/>
                    </a:cubicBezTo>
                    <a:cubicBezTo>
                      <a:pt x="35436" y="27554"/>
                      <a:pt x="36596" y="12463"/>
                      <a:pt x="25975" y="4337"/>
                    </a:cubicBezTo>
                    <a:cubicBezTo>
                      <a:pt x="20352" y="50"/>
                      <a:pt x="12855" y="-1468"/>
                      <a:pt x="7321" y="1658"/>
                    </a:cubicBezTo>
                    <a:cubicBezTo>
                      <a:pt x="5000" y="2997"/>
                      <a:pt x="3751" y="5051"/>
                      <a:pt x="3394" y="7462"/>
                    </a:cubicBezTo>
                    <a:cubicBezTo>
                      <a:pt x="2769" y="8355"/>
                      <a:pt x="2233" y="9337"/>
                      <a:pt x="1787" y="103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8" name="Google Shape;2278;p50"/>
              <p:cNvSpPr/>
              <p:nvPr/>
            </p:nvSpPr>
            <p:spPr>
              <a:xfrm>
                <a:off x="2250013" y="6479245"/>
                <a:ext cx="34418" cy="30486"/>
              </a:xfrm>
              <a:custGeom>
                <a:avLst/>
                <a:gdLst/>
                <a:ahLst/>
                <a:cxnLst/>
                <a:rect l="l" t="t" r="r" b="b"/>
                <a:pathLst>
                  <a:path w="34418" h="30486" extrusionOk="0">
                    <a:moveTo>
                      <a:pt x="12200" y="30317"/>
                    </a:moveTo>
                    <a:cubicBezTo>
                      <a:pt x="17912" y="29335"/>
                      <a:pt x="23535" y="28264"/>
                      <a:pt x="29247" y="27282"/>
                    </a:cubicBezTo>
                    <a:cubicBezTo>
                      <a:pt x="33621" y="26478"/>
                      <a:pt x="35495" y="21120"/>
                      <a:pt x="33799" y="17012"/>
                    </a:cubicBezTo>
                    <a:cubicBezTo>
                      <a:pt x="32282" y="13262"/>
                      <a:pt x="28891" y="11208"/>
                      <a:pt x="25320" y="10940"/>
                    </a:cubicBezTo>
                    <a:cubicBezTo>
                      <a:pt x="25320" y="10851"/>
                      <a:pt x="25410" y="10673"/>
                      <a:pt x="25410" y="10583"/>
                    </a:cubicBezTo>
                    <a:cubicBezTo>
                      <a:pt x="26748" y="4689"/>
                      <a:pt x="18983" y="-1472"/>
                      <a:pt x="13450" y="314"/>
                    </a:cubicBezTo>
                    <a:cubicBezTo>
                      <a:pt x="4167" y="3350"/>
                      <a:pt x="-1456" y="12101"/>
                      <a:pt x="330" y="22281"/>
                    </a:cubicBezTo>
                    <a:cubicBezTo>
                      <a:pt x="1222" y="27907"/>
                      <a:pt x="6845" y="31300"/>
                      <a:pt x="12200" y="303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9" name="Google Shape;2279;p50"/>
              <p:cNvSpPr/>
              <p:nvPr/>
            </p:nvSpPr>
            <p:spPr>
              <a:xfrm>
                <a:off x="2229699" y="6609074"/>
                <a:ext cx="26561" cy="25632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25632" extrusionOk="0">
                    <a:moveTo>
                      <a:pt x="16270" y="591"/>
                    </a:moveTo>
                    <a:cubicBezTo>
                      <a:pt x="10379" y="-1463"/>
                      <a:pt x="4578" y="2109"/>
                      <a:pt x="2793" y="7109"/>
                    </a:cubicBezTo>
                    <a:cubicBezTo>
                      <a:pt x="2346" y="8360"/>
                      <a:pt x="2168" y="9610"/>
                      <a:pt x="2079" y="10949"/>
                    </a:cubicBezTo>
                    <a:cubicBezTo>
                      <a:pt x="561" y="12557"/>
                      <a:pt x="-331" y="14878"/>
                      <a:pt x="115" y="17200"/>
                    </a:cubicBezTo>
                    <a:cubicBezTo>
                      <a:pt x="1008" y="22111"/>
                      <a:pt x="5024" y="25237"/>
                      <a:pt x="9844" y="25594"/>
                    </a:cubicBezTo>
                    <a:cubicBezTo>
                      <a:pt x="14396" y="25951"/>
                      <a:pt x="18680" y="23808"/>
                      <a:pt x="21268" y="20593"/>
                    </a:cubicBezTo>
                    <a:cubicBezTo>
                      <a:pt x="21447" y="20326"/>
                      <a:pt x="21625" y="20058"/>
                      <a:pt x="21804" y="19790"/>
                    </a:cubicBezTo>
                    <a:cubicBezTo>
                      <a:pt x="22785" y="18807"/>
                      <a:pt x="23767" y="17736"/>
                      <a:pt x="24838" y="16754"/>
                    </a:cubicBezTo>
                    <a:cubicBezTo>
                      <a:pt x="27784" y="13807"/>
                      <a:pt x="26802" y="7735"/>
                      <a:pt x="23053" y="4788"/>
                    </a:cubicBezTo>
                    <a:cubicBezTo>
                      <a:pt x="22518" y="4341"/>
                      <a:pt x="21893" y="3984"/>
                      <a:pt x="21357" y="3627"/>
                    </a:cubicBezTo>
                    <a:cubicBezTo>
                      <a:pt x="20019" y="2288"/>
                      <a:pt x="18144" y="1305"/>
                      <a:pt x="16270" y="5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0" name="Google Shape;2280;p50"/>
            <p:cNvGrpSpPr/>
            <p:nvPr/>
          </p:nvGrpSpPr>
          <p:grpSpPr>
            <a:xfrm>
              <a:off x="1966569" y="5951987"/>
              <a:ext cx="218691" cy="173414"/>
              <a:chOff x="1966569" y="5951987"/>
              <a:chExt cx="218691" cy="173414"/>
            </a:xfrm>
          </p:grpSpPr>
          <p:sp>
            <p:nvSpPr>
              <p:cNvPr id="2281" name="Google Shape;2281;p50"/>
              <p:cNvSpPr/>
              <p:nvPr/>
            </p:nvSpPr>
            <p:spPr>
              <a:xfrm>
                <a:off x="2071077" y="5951987"/>
                <a:ext cx="33618" cy="31059"/>
              </a:xfrm>
              <a:custGeom>
                <a:avLst/>
                <a:gdLst/>
                <a:ahLst/>
                <a:cxnLst/>
                <a:rect l="l" t="t" r="r" b="b"/>
                <a:pathLst>
                  <a:path w="33618" h="31059" extrusionOk="0">
                    <a:moveTo>
                      <a:pt x="30570" y="9114"/>
                    </a:moveTo>
                    <a:cubicBezTo>
                      <a:pt x="32712" y="4739"/>
                      <a:pt x="28250" y="-1779"/>
                      <a:pt x="21734" y="453"/>
                    </a:cubicBezTo>
                    <a:cubicBezTo>
                      <a:pt x="19414" y="1256"/>
                      <a:pt x="17004" y="2328"/>
                      <a:pt x="14594" y="3668"/>
                    </a:cubicBezTo>
                    <a:cubicBezTo>
                      <a:pt x="8971" y="4203"/>
                      <a:pt x="3883" y="7239"/>
                      <a:pt x="1206" y="11436"/>
                    </a:cubicBezTo>
                    <a:cubicBezTo>
                      <a:pt x="-490" y="14204"/>
                      <a:pt x="-311" y="16973"/>
                      <a:pt x="1206" y="19384"/>
                    </a:cubicBezTo>
                    <a:cubicBezTo>
                      <a:pt x="1206" y="22241"/>
                      <a:pt x="3526" y="24652"/>
                      <a:pt x="6383" y="25634"/>
                    </a:cubicBezTo>
                    <a:cubicBezTo>
                      <a:pt x="12452" y="32689"/>
                      <a:pt x="25929" y="33046"/>
                      <a:pt x="31373" y="25634"/>
                    </a:cubicBezTo>
                    <a:cubicBezTo>
                      <a:pt x="33873" y="22241"/>
                      <a:pt x="34140" y="18312"/>
                      <a:pt x="32891" y="14740"/>
                    </a:cubicBezTo>
                    <a:cubicBezTo>
                      <a:pt x="33248" y="12865"/>
                      <a:pt x="32355" y="10543"/>
                      <a:pt x="30570" y="91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2" name="Google Shape;2282;p50"/>
              <p:cNvSpPr/>
              <p:nvPr/>
            </p:nvSpPr>
            <p:spPr>
              <a:xfrm>
                <a:off x="2028851" y="6012506"/>
                <a:ext cx="34522" cy="32858"/>
              </a:xfrm>
              <a:custGeom>
                <a:avLst/>
                <a:gdLst/>
                <a:ahLst/>
                <a:cxnLst/>
                <a:rect l="l" t="t" r="r" b="b"/>
                <a:pathLst>
                  <a:path w="34522" h="32858" extrusionOk="0">
                    <a:moveTo>
                      <a:pt x="26651" y="924"/>
                    </a:moveTo>
                    <a:cubicBezTo>
                      <a:pt x="20582" y="-1487"/>
                      <a:pt x="14513" y="1281"/>
                      <a:pt x="9515" y="3960"/>
                    </a:cubicBezTo>
                    <a:cubicBezTo>
                      <a:pt x="4784" y="6549"/>
                      <a:pt x="679" y="10389"/>
                      <a:pt x="54" y="15479"/>
                    </a:cubicBezTo>
                    <a:cubicBezTo>
                      <a:pt x="-303" y="18962"/>
                      <a:pt x="1125" y="22712"/>
                      <a:pt x="3892" y="25391"/>
                    </a:cubicBezTo>
                    <a:cubicBezTo>
                      <a:pt x="3892" y="26016"/>
                      <a:pt x="3892" y="26731"/>
                      <a:pt x="3892" y="27356"/>
                    </a:cubicBezTo>
                    <a:cubicBezTo>
                      <a:pt x="4338" y="33071"/>
                      <a:pt x="12460" y="34410"/>
                      <a:pt x="16387" y="31017"/>
                    </a:cubicBezTo>
                    <a:cubicBezTo>
                      <a:pt x="20493" y="27535"/>
                      <a:pt x="26473" y="26284"/>
                      <a:pt x="30311" y="22445"/>
                    </a:cubicBezTo>
                    <a:cubicBezTo>
                      <a:pt x="33435" y="19319"/>
                      <a:pt x="34952" y="15033"/>
                      <a:pt x="34416" y="10747"/>
                    </a:cubicBezTo>
                    <a:cubicBezTo>
                      <a:pt x="33970" y="6639"/>
                      <a:pt x="31203" y="2710"/>
                      <a:pt x="26651" y="9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3" name="Google Shape;2283;p50"/>
              <p:cNvSpPr/>
              <p:nvPr/>
            </p:nvSpPr>
            <p:spPr>
              <a:xfrm>
                <a:off x="2143014" y="5953843"/>
                <a:ext cx="42246" cy="37622"/>
              </a:xfrm>
              <a:custGeom>
                <a:avLst/>
                <a:gdLst/>
                <a:ahLst/>
                <a:cxnLst/>
                <a:rect l="l" t="t" r="r" b="b"/>
                <a:pathLst>
                  <a:path w="42246" h="37622" extrusionOk="0">
                    <a:moveTo>
                      <a:pt x="42085" y="14491"/>
                    </a:moveTo>
                    <a:cubicBezTo>
                      <a:pt x="42888" y="11991"/>
                      <a:pt x="40567" y="8955"/>
                      <a:pt x="37979" y="7794"/>
                    </a:cubicBezTo>
                    <a:cubicBezTo>
                      <a:pt x="37443" y="7526"/>
                      <a:pt x="36908" y="7348"/>
                      <a:pt x="36462" y="7169"/>
                    </a:cubicBezTo>
                    <a:cubicBezTo>
                      <a:pt x="33963" y="3329"/>
                      <a:pt x="29411" y="293"/>
                      <a:pt x="24234" y="25"/>
                    </a:cubicBezTo>
                    <a:cubicBezTo>
                      <a:pt x="17986" y="-332"/>
                      <a:pt x="13702" y="3150"/>
                      <a:pt x="12006" y="7615"/>
                    </a:cubicBezTo>
                    <a:cubicBezTo>
                      <a:pt x="11381" y="7883"/>
                      <a:pt x="10667" y="8240"/>
                      <a:pt x="10043" y="8598"/>
                    </a:cubicBezTo>
                    <a:cubicBezTo>
                      <a:pt x="7097" y="7883"/>
                      <a:pt x="3795" y="8509"/>
                      <a:pt x="2188" y="11544"/>
                    </a:cubicBezTo>
                    <a:cubicBezTo>
                      <a:pt x="-2274" y="19849"/>
                      <a:pt x="314" y="29404"/>
                      <a:pt x="7901" y="36101"/>
                    </a:cubicBezTo>
                    <a:cubicBezTo>
                      <a:pt x="9686" y="37708"/>
                      <a:pt x="12720" y="37887"/>
                      <a:pt x="14952" y="37351"/>
                    </a:cubicBezTo>
                    <a:cubicBezTo>
                      <a:pt x="21289" y="35655"/>
                      <a:pt x="27804" y="33422"/>
                      <a:pt x="31285" y="28243"/>
                    </a:cubicBezTo>
                    <a:cubicBezTo>
                      <a:pt x="32088" y="27082"/>
                      <a:pt x="32624" y="25832"/>
                      <a:pt x="32981" y="24492"/>
                    </a:cubicBezTo>
                    <a:cubicBezTo>
                      <a:pt x="37622" y="22528"/>
                      <a:pt x="40567" y="18956"/>
                      <a:pt x="42085" y="144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4" name="Google Shape;2284;p50"/>
              <p:cNvSpPr/>
              <p:nvPr/>
            </p:nvSpPr>
            <p:spPr>
              <a:xfrm>
                <a:off x="2107119" y="6005065"/>
                <a:ext cx="33214" cy="28243"/>
              </a:xfrm>
              <a:custGeom>
                <a:avLst/>
                <a:gdLst/>
                <a:ahLst/>
                <a:cxnLst/>
                <a:rect l="l" t="t" r="r" b="b"/>
                <a:pathLst>
                  <a:path w="33214" h="28243" extrusionOk="0">
                    <a:moveTo>
                      <a:pt x="23178" y="1221"/>
                    </a:moveTo>
                    <a:cubicBezTo>
                      <a:pt x="20501" y="-386"/>
                      <a:pt x="16752" y="-654"/>
                      <a:pt x="14075" y="1936"/>
                    </a:cubicBezTo>
                    <a:cubicBezTo>
                      <a:pt x="11219" y="4704"/>
                      <a:pt x="7470" y="7561"/>
                      <a:pt x="4614" y="10776"/>
                    </a:cubicBezTo>
                    <a:cubicBezTo>
                      <a:pt x="1133" y="14169"/>
                      <a:pt x="-1991" y="18634"/>
                      <a:pt x="1579" y="23099"/>
                    </a:cubicBezTo>
                    <a:cubicBezTo>
                      <a:pt x="1579" y="23099"/>
                      <a:pt x="1669" y="23188"/>
                      <a:pt x="1669" y="23188"/>
                    </a:cubicBezTo>
                    <a:cubicBezTo>
                      <a:pt x="3007" y="25599"/>
                      <a:pt x="5596" y="27564"/>
                      <a:pt x="9166" y="28100"/>
                    </a:cubicBezTo>
                    <a:cubicBezTo>
                      <a:pt x="14699" y="28903"/>
                      <a:pt x="19787" y="26224"/>
                      <a:pt x="23357" y="23099"/>
                    </a:cubicBezTo>
                    <a:cubicBezTo>
                      <a:pt x="27106" y="19795"/>
                      <a:pt x="32729" y="15508"/>
                      <a:pt x="33175" y="10597"/>
                    </a:cubicBezTo>
                    <a:cubicBezTo>
                      <a:pt x="33710" y="5150"/>
                      <a:pt x="28712" y="1489"/>
                      <a:pt x="23178" y="1221"/>
                    </a:cubicBezTo>
                    <a:close/>
                    <a:moveTo>
                      <a:pt x="22465" y="13812"/>
                    </a:moveTo>
                    <a:cubicBezTo>
                      <a:pt x="22554" y="13723"/>
                      <a:pt x="22732" y="13634"/>
                      <a:pt x="22822" y="13544"/>
                    </a:cubicBezTo>
                    <a:cubicBezTo>
                      <a:pt x="22554" y="13723"/>
                      <a:pt x="22822" y="13634"/>
                      <a:pt x="23625" y="13365"/>
                    </a:cubicBezTo>
                    <a:cubicBezTo>
                      <a:pt x="23536" y="13991"/>
                      <a:pt x="23089" y="14169"/>
                      <a:pt x="22465" y="138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5" name="Google Shape;2285;p50"/>
              <p:cNvSpPr/>
              <p:nvPr/>
            </p:nvSpPr>
            <p:spPr>
              <a:xfrm>
                <a:off x="2004158" y="5973288"/>
                <a:ext cx="34914" cy="28513"/>
              </a:xfrm>
              <a:custGeom>
                <a:avLst/>
                <a:gdLst/>
                <a:ahLst/>
                <a:cxnLst/>
                <a:rect l="l" t="t" r="r" b="b"/>
                <a:pathLst>
                  <a:path w="34914" h="28513" extrusionOk="0">
                    <a:moveTo>
                      <a:pt x="32691" y="22015"/>
                    </a:moveTo>
                    <a:cubicBezTo>
                      <a:pt x="37154" y="15764"/>
                      <a:pt x="34476" y="7370"/>
                      <a:pt x="28407" y="2995"/>
                    </a:cubicBezTo>
                    <a:cubicBezTo>
                      <a:pt x="27247" y="1387"/>
                      <a:pt x="25194" y="226"/>
                      <a:pt x="22427" y="316"/>
                    </a:cubicBezTo>
                    <a:cubicBezTo>
                      <a:pt x="20196" y="-131"/>
                      <a:pt x="17696" y="-131"/>
                      <a:pt x="15197" y="494"/>
                    </a:cubicBezTo>
                    <a:cubicBezTo>
                      <a:pt x="12877" y="1119"/>
                      <a:pt x="10824" y="2191"/>
                      <a:pt x="9039" y="3620"/>
                    </a:cubicBezTo>
                    <a:cubicBezTo>
                      <a:pt x="2345" y="6745"/>
                      <a:pt x="-2386" y="12014"/>
                      <a:pt x="1274" y="19514"/>
                    </a:cubicBezTo>
                    <a:cubicBezTo>
                      <a:pt x="6897" y="30676"/>
                      <a:pt x="25997" y="31391"/>
                      <a:pt x="32691" y="220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6" name="Google Shape;2286;p50"/>
              <p:cNvSpPr/>
              <p:nvPr/>
            </p:nvSpPr>
            <p:spPr>
              <a:xfrm>
                <a:off x="1968654" y="6052641"/>
                <a:ext cx="27679" cy="24128"/>
              </a:xfrm>
              <a:custGeom>
                <a:avLst/>
                <a:gdLst/>
                <a:ahLst/>
                <a:cxnLst/>
                <a:rect l="l" t="t" r="r" b="b"/>
                <a:pathLst>
                  <a:path w="27679" h="24128" extrusionOk="0">
                    <a:moveTo>
                      <a:pt x="17678" y="615"/>
                    </a:moveTo>
                    <a:cubicBezTo>
                      <a:pt x="16250" y="258"/>
                      <a:pt x="14822" y="169"/>
                      <a:pt x="13394" y="258"/>
                    </a:cubicBezTo>
                    <a:cubicBezTo>
                      <a:pt x="12055" y="-100"/>
                      <a:pt x="10627" y="-100"/>
                      <a:pt x="9020" y="347"/>
                    </a:cubicBezTo>
                    <a:cubicBezTo>
                      <a:pt x="6432" y="1151"/>
                      <a:pt x="4379" y="2669"/>
                      <a:pt x="2951" y="4544"/>
                    </a:cubicBezTo>
                    <a:cubicBezTo>
                      <a:pt x="898" y="6776"/>
                      <a:pt x="-84" y="9545"/>
                      <a:pt x="6" y="12670"/>
                    </a:cubicBezTo>
                    <a:cubicBezTo>
                      <a:pt x="6" y="13920"/>
                      <a:pt x="630" y="14992"/>
                      <a:pt x="1523" y="15885"/>
                    </a:cubicBezTo>
                    <a:cubicBezTo>
                      <a:pt x="1880" y="16867"/>
                      <a:pt x="2415" y="17849"/>
                      <a:pt x="3040" y="18742"/>
                    </a:cubicBezTo>
                    <a:cubicBezTo>
                      <a:pt x="8217" y="25797"/>
                      <a:pt x="19106" y="25707"/>
                      <a:pt x="24639" y="19725"/>
                    </a:cubicBezTo>
                    <a:cubicBezTo>
                      <a:pt x="30530" y="13295"/>
                      <a:pt x="27674" y="2937"/>
                      <a:pt x="17678" y="615"/>
                    </a:cubicBezTo>
                    <a:close/>
                    <a:moveTo>
                      <a:pt x="14822" y="11509"/>
                    </a:moveTo>
                    <a:cubicBezTo>
                      <a:pt x="14822" y="11509"/>
                      <a:pt x="14732" y="11598"/>
                      <a:pt x="14822" y="11509"/>
                    </a:cubicBezTo>
                    <a:cubicBezTo>
                      <a:pt x="14732" y="11509"/>
                      <a:pt x="14822" y="11420"/>
                      <a:pt x="14822" y="11331"/>
                    </a:cubicBezTo>
                    <a:cubicBezTo>
                      <a:pt x="14822" y="11241"/>
                      <a:pt x="14911" y="11152"/>
                      <a:pt x="14911" y="11152"/>
                    </a:cubicBezTo>
                    <a:cubicBezTo>
                      <a:pt x="14911" y="11241"/>
                      <a:pt x="14911" y="11241"/>
                      <a:pt x="14911" y="11331"/>
                    </a:cubicBezTo>
                    <a:cubicBezTo>
                      <a:pt x="14822" y="11420"/>
                      <a:pt x="14822" y="11509"/>
                      <a:pt x="14822" y="11509"/>
                    </a:cubicBezTo>
                    <a:close/>
                    <a:moveTo>
                      <a:pt x="14732" y="11777"/>
                    </a:moveTo>
                    <a:cubicBezTo>
                      <a:pt x="14732" y="11777"/>
                      <a:pt x="14732" y="11688"/>
                      <a:pt x="14732" y="11777"/>
                    </a:cubicBezTo>
                    <a:cubicBezTo>
                      <a:pt x="14732" y="11866"/>
                      <a:pt x="14732" y="11956"/>
                      <a:pt x="14732" y="11777"/>
                    </a:cubicBezTo>
                    <a:close/>
                    <a:moveTo>
                      <a:pt x="14018" y="12670"/>
                    </a:moveTo>
                    <a:cubicBezTo>
                      <a:pt x="14107" y="12670"/>
                      <a:pt x="14107" y="12580"/>
                      <a:pt x="14197" y="12492"/>
                    </a:cubicBezTo>
                    <a:cubicBezTo>
                      <a:pt x="14197" y="12492"/>
                      <a:pt x="14197" y="12492"/>
                      <a:pt x="14197" y="12492"/>
                    </a:cubicBezTo>
                    <a:cubicBezTo>
                      <a:pt x="14197" y="12492"/>
                      <a:pt x="14197" y="12492"/>
                      <a:pt x="14197" y="12492"/>
                    </a:cubicBezTo>
                    <a:cubicBezTo>
                      <a:pt x="14197" y="12670"/>
                      <a:pt x="14107" y="12670"/>
                      <a:pt x="14018" y="12670"/>
                    </a:cubicBezTo>
                    <a:close/>
                    <a:moveTo>
                      <a:pt x="14911" y="12492"/>
                    </a:moveTo>
                    <a:cubicBezTo>
                      <a:pt x="14911" y="12492"/>
                      <a:pt x="14822" y="12492"/>
                      <a:pt x="14911" y="12492"/>
                    </a:cubicBezTo>
                    <a:cubicBezTo>
                      <a:pt x="15000" y="12492"/>
                      <a:pt x="15179" y="12492"/>
                      <a:pt x="15268" y="12492"/>
                    </a:cubicBezTo>
                    <a:cubicBezTo>
                      <a:pt x="15089" y="12402"/>
                      <a:pt x="15000" y="12492"/>
                      <a:pt x="14911" y="124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7" name="Google Shape;2287;p50"/>
              <p:cNvSpPr/>
              <p:nvPr/>
            </p:nvSpPr>
            <p:spPr>
              <a:xfrm>
                <a:off x="2054540" y="6067908"/>
                <a:ext cx="26044" cy="25552"/>
              </a:xfrm>
              <a:custGeom>
                <a:avLst/>
                <a:gdLst/>
                <a:ahLst/>
                <a:cxnLst/>
                <a:rect l="l" t="t" r="r" b="b"/>
                <a:pathLst>
                  <a:path w="26044" h="25552" extrusionOk="0">
                    <a:moveTo>
                      <a:pt x="25418" y="11869"/>
                    </a:moveTo>
                    <a:cubicBezTo>
                      <a:pt x="25150" y="10172"/>
                      <a:pt x="24258" y="8654"/>
                      <a:pt x="23097" y="7315"/>
                    </a:cubicBezTo>
                    <a:cubicBezTo>
                      <a:pt x="23633" y="2851"/>
                      <a:pt x="17474" y="-2150"/>
                      <a:pt x="11852" y="975"/>
                    </a:cubicBezTo>
                    <a:cubicBezTo>
                      <a:pt x="10156" y="1868"/>
                      <a:pt x="8728" y="3029"/>
                      <a:pt x="7478" y="4279"/>
                    </a:cubicBezTo>
                    <a:cubicBezTo>
                      <a:pt x="5782" y="4994"/>
                      <a:pt x="4354" y="5976"/>
                      <a:pt x="3105" y="7137"/>
                    </a:cubicBezTo>
                    <a:cubicBezTo>
                      <a:pt x="-3768" y="13744"/>
                      <a:pt x="1498" y="24281"/>
                      <a:pt x="11762" y="25442"/>
                    </a:cubicBezTo>
                    <a:cubicBezTo>
                      <a:pt x="17207" y="26067"/>
                      <a:pt x="22830" y="24014"/>
                      <a:pt x="25240" y="19817"/>
                    </a:cubicBezTo>
                    <a:cubicBezTo>
                      <a:pt x="26311" y="18031"/>
                      <a:pt x="26221" y="16156"/>
                      <a:pt x="25507" y="14370"/>
                    </a:cubicBezTo>
                    <a:cubicBezTo>
                      <a:pt x="25597" y="13477"/>
                      <a:pt x="25597" y="12673"/>
                      <a:pt x="25418" y="118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8" name="Google Shape;2288;p50"/>
              <p:cNvSpPr/>
              <p:nvPr/>
            </p:nvSpPr>
            <p:spPr>
              <a:xfrm>
                <a:off x="1996306" y="6100821"/>
                <a:ext cx="26720" cy="24580"/>
              </a:xfrm>
              <a:custGeom>
                <a:avLst/>
                <a:gdLst/>
                <a:ahLst/>
                <a:cxnLst/>
                <a:rect l="l" t="t" r="r" b="b"/>
                <a:pathLst>
                  <a:path w="26720" h="24580" extrusionOk="0">
                    <a:moveTo>
                      <a:pt x="11625" y="1994"/>
                    </a:moveTo>
                    <a:cubicBezTo>
                      <a:pt x="8233" y="4941"/>
                      <a:pt x="4841" y="7888"/>
                      <a:pt x="1539" y="10835"/>
                    </a:cubicBezTo>
                    <a:cubicBezTo>
                      <a:pt x="-1049" y="13157"/>
                      <a:pt x="-157" y="17443"/>
                      <a:pt x="2610" y="19497"/>
                    </a:cubicBezTo>
                    <a:cubicBezTo>
                      <a:pt x="5109" y="21372"/>
                      <a:pt x="8233" y="21372"/>
                      <a:pt x="10732" y="20211"/>
                    </a:cubicBezTo>
                    <a:cubicBezTo>
                      <a:pt x="10732" y="20300"/>
                      <a:pt x="10821" y="20390"/>
                      <a:pt x="10821" y="20479"/>
                    </a:cubicBezTo>
                    <a:cubicBezTo>
                      <a:pt x="12249" y="24944"/>
                      <a:pt x="19925" y="25926"/>
                      <a:pt x="22870" y="22622"/>
                    </a:cubicBezTo>
                    <a:cubicBezTo>
                      <a:pt x="27869" y="16907"/>
                      <a:pt x="28137" y="8871"/>
                      <a:pt x="22870" y="2709"/>
                    </a:cubicBezTo>
                    <a:cubicBezTo>
                      <a:pt x="19836" y="-774"/>
                      <a:pt x="14749" y="-774"/>
                      <a:pt x="11625" y="19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9" name="Google Shape;2289;p50"/>
              <p:cNvSpPr/>
              <p:nvPr/>
            </p:nvSpPr>
            <p:spPr>
              <a:xfrm>
                <a:off x="1966569" y="6009610"/>
                <a:ext cx="18755" cy="20374"/>
              </a:xfrm>
              <a:custGeom>
                <a:avLst/>
                <a:gdLst/>
                <a:ahLst/>
                <a:cxnLst/>
                <a:rect l="l" t="t" r="r" b="b"/>
                <a:pathLst>
                  <a:path w="18755" h="20374" extrusionOk="0">
                    <a:moveTo>
                      <a:pt x="12266" y="20072"/>
                    </a:moveTo>
                    <a:cubicBezTo>
                      <a:pt x="16996" y="19090"/>
                      <a:pt x="19406" y="14446"/>
                      <a:pt x="18603" y="10428"/>
                    </a:cubicBezTo>
                    <a:cubicBezTo>
                      <a:pt x="18424" y="9446"/>
                      <a:pt x="17978" y="8463"/>
                      <a:pt x="17532" y="7571"/>
                    </a:cubicBezTo>
                    <a:cubicBezTo>
                      <a:pt x="17889" y="5874"/>
                      <a:pt x="17532" y="3999"/>
                      <a:pt x="16371" y="2659"/>
                    </a:cubicBezTo>
                    <a:cubicBezTo>
                      <a:pt x="13783" y="-199"/>
                      <a:pt x="9856" y="-734"/>
                      <a:pt x="6554" y="962"/>
                    </a:cubicBezTo>
                    <a:cubicBezTo>
                      <a:pt x="3340" y="2570"/>
                      <a:pt x="1377" y="5695"/>
                      <a:pt x="931" y="8820"/>
                    </a:cubicBezTo>
                    <a:cubicBezTo>
                      <a:pt x="931" y="9089"/>
                      <a:pt x="931" y="9356"/>
                      <a:pt x="931" y="9535"/>
                    </a:cubicBezTo>
                    <a:cubicBezTo>
                      <a:pt x="663" y="10606"/>
                      <a:pt x="395" y="11678"/>
                      <a:pt x="127" y="12750"/>
                    </a:cubicBezTo>
                    <a:cubicBezTo>
                      <a:pt x="-676" y="15875"/>
                      <a:pt x="2448" y="19536"/>
                      <a:pt x="6018" y="19983"/>
                    </a:cubicBezTo>
                    <a:cubicBezTo>
                      <a:pt x="6554" y="20072"/>
                      <a:pt x="7089" y="20072"/>
                      <a:pt x="7625" y="20072"/>
                    </a:cubicBezTo>
                    <a:cubicBezTo>
                      <a:pt x="9142" y="20518"/>
                      <a:pt x="10838" y="20429"/>
                      <a:pt x="12266" y="200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4598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90" name="Google Shape;2290;p50"/>
          <p:cNvGrpSpPr/>
          <p:nvPr/>
        </p:nvGrpSpPr>
        <p:grpSpPr>
          <a:xfrm>
            <a:off x="7026595" y="1870631"/>
            <a:ext cx="522262" cy="522771"/>
            <a:chOff x="5352580" y="1340796"/>
            <a:chExt cx="4867303" cy="4872046"/>
          </a:xfrm>
        </p:grpSpPr>
        <p:sp>
          <p:nvSpPr>
            <p:cNvPr id="2291" name="Google Shape;2291;p50"/>
            <p:cNvSpPr/>
            <p:nvPr/>
          </p:nvSpPr>
          <p:spPr>
            <a:xfrm>
              <a:off x="5352580" y="1340796"/>
              <a:ext cx="4867303" cy="4872046"/>
            </a:xfrm>
            <a:custGeom>
              <a:avLst/>
              <a:gdLst/>
              <a:ahLst/>
              <a:cxnLst/>
              <a:rect l="l" t="t" r="r" b="b"/>
              <a:pathLst>
                <a:path w="4867303" h="4872046" extrusionOk="0">
                  <a:moveTo>
                    <a:pt x="4866942" y="1937924"/>
                  </a:moveTo>
                  <a:cubicBezTo>
                    <a:pt x="4863957" y="1902399"/>
                    <a:pt x="4831664" y="1873157"/>
                    <a:pt x="4796005" y="1873746"/>
                  </a:cubicBezTo>
                  <a:lnTo>
                    <a:pt x="3881771" y="1873746"/>
                  </a:lnTo>
                  <a:lnTo>
                    <a:pt x="3881771" y="917171"/>
                  </a:lnTo>
                  <a:lnTo>
                    <a:pt x="4091721" y="917171"/>
                  </a:lnTo>
                  <a:cubicBezTo>
                    <a:pt x="4344583" y="917171"/>
                    <a:pt x="4550302" y="711452"/>
                    <a:pt x="4550302" y="458590"/>
                  </a:cubicBezTo>
                  <a:cubicBezTo>
                    <a:pt x="4550302" y="205729"/>
                    <a:pt x="4344583" y="0"/>
                    <a:pt x="4091721" y="0"/>
                  </a:cubicBezTo>
                  <a:lnTo>
                    <a:pt x="1008243" y="0"/>
                  </a:lnTo>
                  <a:cubicBezTo>
                    <a:pt x="916059" y="0"/>
                    <a:pt x="916059" y="142596"/>
                    <a:pt x="1008243" y="142596"/>
                  </a:cubicBezTo>
                  <a:lnTo>
                    <a:pt x="1179235" y="142596"/>
                  </a:lnTo>
                  <a:lnTo>
                    <a:pt x="1179235" y="774575"/>
                  </a:lnTo>
                  <a:lnTo>
                    <a:pt x="144460" y="774575"/>
                  </a:lnTo>
                  <a:cubicBezTo>
                    <a:pt x="105084" y="774575"/>
                    <a:pt x="73162" y="806497"/>
                    <a:pt x="73162" y="845873"/>
                  </a:cubicBezTo>
                  <a:lnTo>
                    <a:pt x="73162" y="1102100"/>
                  </a:lnTo>
                  <a:cubicBezTo>
                    <a:pt x="73162" y="1194284"/>
                    <a:pt x="215758" y="1194284"/>
                    <a:pt x="215758" y="1102100"/>
                  </a:cubicBezTo>
                  <a:lnTo>
                    <a:pt x="215758" y="917171"/>
                  </a:lnTo>
                  <a:lnTo>
                    <a:pt x="2175395" y="917171"/>
                  </a:lnTo>
                  <a:lnTo>
                    <a:pt x="2175395" y="1873746"/>
                  </a:lnTo>
                  <a:lnTo>
                    <a:pt x="215758" y="1873746"/>
                  </a:lnTo>
                  <a:lnTo>
                    <a:pt x="215758" y="1465189"/>
                  </a:lnTo>
                  <a:cubicBezTo>
                    <a:pt x="215758" y="1373005"/>
                    <a:pt x="73162" y="1373005"/>
                    <a:pt x="73162" y="1465189"/>
                  </a:cubicBezTo>
                  <a:lnTo>
                    <a:pt x="73162" y="1945045"/>
                  </a:lnTo>
                  <a:cubicBezTo>
                    <a:pt x="73162" y="1984420"/>
                    <a:pt x="105084" y="2016343"/>
                    <a:pt x="144460" y="2016343"/>
                  </a:cubicBezTo>
                  <a:lnTo>
                    <a:pt x="485760" y="2016343"/>
                  </a:lnTo>
                  <a:lnTo>
                    <a:pt x="485760" y="2950027"/>
                  </a:lnTo>
                  <a:lnTo>
                    <a:pt x="419937" y="2950027"/>
                  </a:lnTo>
                  <a:cubicBezTo>
                    <a:pt x="188389" y="2950027"/>
                    <a:pt x="0" y="3138406"/>
                    <a:pt x="0" y="3369964"/>
                  </a:cubicBezTo>
                  <a:cubicBezTo>
                    <a:pt x="0" y="3601522"/>
                    <a:pt x="188379" y="3789901"/>
                    <a:pt x="419937" y="3789901"/>
                  </a:cubicBezTo>
                  <a:lnTo>
                    <a:pt x="535745" y="3789901"/>
                  </a:lnTo>
                  <a:cubicBezTo>
                    <a:pt x="144926" y="4133663"/>
                    <a:pt x="331917" y="4788105"/>
                    <a:pt x="845607" y="4861115"/>
                  </a:cubicBezTo>
                  <a:cubicBezTo>
                    <a:pt x="888804" y="4867151"/>
                    <a:pt x="935794" y="4872047"/>
                    <a:pt x="979172" y="4872047"/>
                  </a:cubicBezTo>
                  <a:cubicBezTo>
                    <a:pt x="979685" y="4872047"/>
                    <a:pt x="981235" y="4872028"/>
                    <a:pt x="980722" y="4872028"/>
                  </a:cubicBezTo>
                  <a:cubicBezTo>
                    <a:pt x="979172" y="4872028"/>
                    <a:pt x="3381685" y="4868501"/>
                    <a:pt x="3605353" y="4867294"/>
                  </a:cubicBezTo>
                  <a:cubicBezTo>
                    <a:pt x="3714753" y="4869556"/>
                    <a:pt x="3713812" y="4723832"/>
                    <a:pt x="3604583" y="4724697"/>
                  </a:cubicBezTo>
                  <a:lnTo>
                    <a:pt x="931640" y="4724697"/>
                  </a:lnTo>
                  <a:cubicBezTo>
                    <a:pt x="425594" y="4724697"/>
                    <a:pt x="302770" y="3981437"/>
                    <a:pt x="778387" y="3815835"/>
                  </a:cubicBezTo>
                  <a:cubicBezTo>
                    <a:pt x="854552" y="3796841"/>
                    <a:pt x="886865" y="3790690"/>
                    <a:pt x="931640" y="3790690"/>
                  </a:cubicBezTo>
                  <a:cubicBezTo>
                    <a:pt x="931640" y="3790690"/>
                    <a:pt x="4303325" y="3791194"/>
                    <a:pt x="4498140" y="3790852"/>
                  </a:cubicBezTo>
                  <a:lnTo>
                    <a:pt x="4498140" y="4006429"/>
                  </a:lnTo>
                  <a:lnTo>
                    <a:pt x="1632806" y="4006429"/>
                  </a:lnTo>
                  <a:cubicBezTo>
                    <a:pt x="1540622" y="4006429"/>
                    <a:pt x="1540622" y="4149026"/>
                    <a:pt x="1632806" y="4149026"/>
                  </a:cubicBezTo>
                  <a:lnTo>
                    <a:pt x="4498130" y="4149026"/>
                  </a:lnTo>
                  <a:lnTo>
                    <a:pt x="4498130" y="4365563"/>
                  </a:lnTo>
                  <a:lnTo>
                    <a:pt x="2412524" y="4365563"/>
                  </a:lnTo>
                  <a:cubicBezTo>
                    <a:pt x="2320340" y="4365563"/>
                    <a:pt x="2320340" y="4508160"/>
                    <a:pt x="2412524" y="4508160"/>
                  </a:cubicBezTo>
                  <a:lnTo>
                    <a:pt x="4498130" y="4508160"/>
                  </a:lnTo>
                  <a:lnTo>
                    <a:pt x="4498130" y="4724697"/>
                  </a:lnTo>
                  <a:lnTo>
                    <a:pt x="4002332" y="4724697"/>
                  </a:lnTo>
                  <a:cubicBezTo>
                    <a:pt x="3910148" y="4724697"/>
                    <a:pt x="3910148" y="4867294"/>
                    <a:pt x="4002332" y="4867294"/>
                  </a:cubicBezTo>
                  <a:lnTo>
                    <a:pt x="4759557" y="4867294"/>
                  </a:lnTo>
                  <a:cubicBezTo>
                    <a:pt x="4851741" y="4867294"/>
                    <a:pt x="4851741" y="4724697"/>
                    <a:pt x="4759557" y="4724697"/>
                  </a:cubicBezTo>
                  <a:lnTo>
                    <a:pt x="4640727" y="4724697"/>
                  </a:lnTo>
                  <a:lnTo>
                    <a:pt x="4640727" y="3790443"/>
                  </a:lnTo>
                  <a:cubicBezTo>
                    <a:pt x="4680521" y="3790281"/>
                    <a:pt x="4720324" y="3790139"/>
                    <a:pt x="4759995" y="3789892"/>
                  </a:cubicBezTo>
                  <a:cubicBezTo>
                    <a:pt x="4852169" y="3789331"/>
                    <a:pt x="4851333" y="3646031"/>
                    <a:pt x="4759120" y="3647295"/>
                  </a:cubicBezTo>
                  <a:cubicBezTo>
                    <a:pt x="4699420" y="3647666"/>
                    <a:pt x="4030994" y="3647295"/>
                    <a:pt x="4030994" y="3647295"/>
                  </a:cubicBezTo>
                  <a:lnTo>
                    <a:pt x="4030994" y="3092614"/>
                  </a:lnTo>
                  <a:lnTo>
                    <a:pt x="4796005" y="3092614"/>
                  </a:lnTo>
                  <a:cubicBezTo>
                    <a:pt x="4835381" y="3092614"/>
                    <a:pt x="4867303" y="3060691"/>
                    <a:pt x="4867303" y="3021316"/>
                  </a:cubicBezTo>
                  <a:lnTo>
                    <a:pt x="4867303" y="1945045"/>
                  </a:lnTo>
                  <a:cubicBezTo>
                    <a:pt x="4867303" y="1942649"/>
                    <a:pt x="4867180" y="1940282"/>
                    <a:pt x="4866942" y="1937924"/>
                  </a:cubicBezTo>
                  <a:close/>
                  <a:moveTo>
                    <a:pt x="3739175" y="1873746"/>
                  </a:moveTo>
                  <a:lnTo>
                    <a:pt x="3501543" y="1873746"/>
                  </a:lnTo>
                  <a:lnTo>
                    <a:pt x="3477777" y="1873746"/>
                  </a:lnTo>
                  <a:lnTo>
                    <a:pt x="3477777" y="917171"/>
                  </a:lnTo>
                  <a:lnTo>
                    <a:pt x="3739175" y="917171"/>
                  </a:lnTo>
                  <a:close/>
                  <a:moveTo>
                    <a:pt x="1321831" y="537788"/>
                  </a:moveTo>
                  <a:lnTo>
                    <a:pt x="2875439" y="537788"/>
                  </a:lnTo>
                  <a:cubicBezTo>
                    <a:pt x="2967623" y="537788"/>
                    <a:pt x="2967623" y="395192"/>
                    <a:pt x="2875439" y="395192"/>
                  </a:cubicBezTo>
                  <a:lnTo>
                    <a:pt x="1321831" y="395192"/>
                  </a:lnTo>
                  <a:lnTo>
                    <a:pt x="1321831" y="142596"/>
                  </a:lnTo>
                  <a:lnTo>
                    <a:pt x="4091721" y="142596"/>
                  </a:lnTo>
                  <a:cubicBezTo>
                    <a:pt x="4265955" y="142596"/>
                    <a:pt x="4407705" y="284347"/>
                    <a:pt x="4407705" y="458581"/>
                  </a:cubicBezTo>
                  <a:cubicBezTo>
                    <a:pt x="4407705" y="632815"/>
                    <a:pt x="4265955" y="774565"/>
                    <a:pt x="4091721" y="774565"/>
                  </a:cubicBezTo>
                  <a:lnTo>
                    <a:pt x="1321831" y="774565"/>
                  </a:lnTo>
                  <a:close/>
                  <a:moveTo>
                    <a:pt x="2317992" y="917171"/>
                  </a:moveTo>
                  <a:lnTo>
                    <a:pt x="3335180" y="917171"/>
                  </a:lnTo>
                  <a:lnTo>
                    <a:pt x="3335180" y="1873746"/>
                  </a:lnTo>
                  <a:lnTo>
                    <a:pt x="2317992" y="1873746"/>
                  </a:lnTo>
                  <a:close/>
                  <a:moveTo>
                    <a:pt x="628366" y="2016343"/>
                  </a:moveTo>
                  <a:lnTo>
                    <a:pt x="3430254" y="2016343"/>
                  </a:lnTo>
                  <a:lnTo>
                    <a:pt x="3430254" y="2950027"/>
                  </a:lnTo>
                  <a:lnTo>
                    <a:pt x="628366" y="2950027"/>
                  </a:lnTo>
                  <a:close/>
                  <a:moveTo>
                    <a:pt x="3888397" y="3313477"/>
                  </a:moveTo>
                  <a:lnTo>
                    <a:pt x="2958526" y="3313477"/>
                  </a:lnTo>
                  <a:cubicBezTo>
                    <a:pt x="2866342" y="3313477"/>
                    <a:pt x="2866342" y="3456073"/>
                    <a:pt x="2958526" y="3456073"/>
                  </a:cubicBezTo>
                  <a:lnTo>
                    <a:pt x="3888397" y="3456073"/>
                  </a:lnTo>
                  <a:lnTo>
                    <a:pt x="3888397" y="3647191"/>
                  </a:lnTo>
                  <a:cubicBezTo>
                    <a:pt x="3722852" y="3646430"/>
                    <a:pt x="419937" y="3647295"/>
                    <a:pt x="419937" y="3647295"/>
                  </a:cubicBezTo>
                  <a:cubicBezTo>
                    <a:pt x="267017" y="3647295"/>
                    <a:pt x="142596" y="3522885"/>
                    <a:pt x="142596" y="3369955"/>
                  </a:cubicBezTo>
                  <a:cubicBezTo>
                    <a:pt x="142596" y="3217024"/>
                    <a:pt x="267007" y="3092614"/>
                    <a:pt x="419937" y="3092614"/>
                  </a:cubicBezTo>
                  <a:lnTo>
                    <a:pt x="3888397" y="3092614"/>
                  </a:lnTo>
                  <a:close/>
                  <a:moveTo>
                    <a:pt x="4724707" y="2950027"/>
                  </a:moveTo>
                  <a:lnTo>
                    <a:pt x="3572841" y="2950027"/>
                  </a:lnTo>
                  <a:lnTo>
                    <a:pt x="3572841" y="2016343"/>
                  </a:lnTo>
                  <a:lnTo>
                    <a:pt x="4724707" y="20163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50"/>
            <p:cNvSpPr/>
            <p:nvPr/>
          </p:nvSpPr>
          <p:spPr>
            <a:xfrm>
              <a:off x="6184316" y="3610086"/>
              <a:ext cx="1397531" cy="427789"/>
            </a:xfrm>
            <a:custGeom>
              <a:avLst/>
              <a:gdLst/>
              <a:ahLst/>
              <a:cxnLst/>
              <a:rect l="l" t="t" r="r" b="b"/>
              <a:pathLst>
                <a:path w="1397531" h="427789" extrusionOk="0">
                  <a:moveTo>
                    <a:pt x="1183637" y="0"/>
                  </a:moveTo>
                  <a:lnTo>
                    <a:pt x="213895" y="0"/>
                  </a:lnTo>
                  <a:cubicBezTo>
                    <a:pt x="95958" y="0"/>
                    <a:pt x="0" y="95948"/>
                    <a:pt x="0" y="213895"/>
                  </a:cubicBezTo>
                  <a:cubicBezTo>
                    <a:pt x="0" y="331841"/>
                    <a:pt x="95948" y="427789"/>
                    <a:pt x="213895" y="427789"/>
                  </a:cubicBezTo>
                  <a:lnTo>
                    <a:pt x="1183637" y="427789"/>
                  </a:lnTo>
                  <a:cubicBezTo>
                    <a:pt x="1301583" y="427789"/>
                    <a:pt x="1397531" y="331841"/>
                    <a:pt x="1397531" y="213895"/>
                  </a:cubicBezTo>
                  <a:cubicBezTo>
                    <a:pt x="1397531" y="95948"/>
                    <a:pt x="1301583" y="0"/>
                    <a:pt x="1183637" y="0"/>
                  </a:cubicBezTo>
                  <a:close/>
                  <a:moveTo>
                    <a:pt x="1183637" y="285193"/>
                  </a:moveTo>
                  <a:lnTo>
                    <a:pt x="213895" y="285193"/>
                  </a:lnTo>
                  <a:cubicBezTo>
                    <a:pt x="174586" y="285193"/>
                    <a:pt x="142596" y="253213"/>
                    <a:pt x="142596" y="213895"/>
                  </a:cubicBezTo>
                  <a:cubicBezTo>
                    <a:pt x="142596" y="174576"/>
                    <a:pt x="174576" y="142596"/>
                    <a:pt x="213895" y="142596"/>
                  </a:cubicBezTo>
                  <a:lnTo>
                    <a:pt x="1183637" y="142596"/>
                  </a:lnTo>
                  <a:cubicBezTo>
                    <a:pt x="1222955" y="142596"/>
                    <a:pt x="1254935" y="174576"/>
                    <a:pt x="1254935" y="213895"/>
                  </a:cubicBezTo>
                  <a:cubicBezTo>
                    <a:pt x="1254935" y="253213"/>
                    <a:pt x="1222955" y="285193"/>
                    <a:pt x="1183637" y="2851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50"/>
            <p:cNvSpPr/>
            <p:nvPr/>
          </p:nvSpPr>
          <p:spPr>
            <a:xfrm>
              <a:off x="9203267" y="3752682"/>
              <a:ext cx="602503" cy="142596"/>
            </a:xfrm>
            <a:custGeom>
              <a:avLst/>
              <a:gdLst/>
              <a:ahLst/>
              <a:cxnLst/>
              <a:rect l="l" t="t" r="r" b="b"/>
              <a:pathLst>
                <a:path w="602503" h="142596" extrusionOk="0">
                  <a:moveTo>
                    <a:pt x="69138" y="142596"/>
                  </a:moveTo>
                  <a:lnTo>
                    <a:pt x="533366" y="142596"/>
                  </a:lnTo>
                  <a:cubicBezTo>
                    <a:pt x="625550" y="142596"/>
                    <a:pt x="625550" y="0"/>
                    <a:pt x="533366" y="0"/>
                  </a:cubicBezTo>
                  <a:lnTo>
                    <a:pt x="69138" y="0"/>
                  </a:lnTo>
                  <a:cubicBezTo>
                    <a:pt x="-23046" y="0"/>
                    <a:pt x="-23046" y="142596"/>
                    <a:pt x="69138" y="142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50"/>
            <p:cNvSpPr/>
            <p:nvPr/>
          </p:nvSpPr>
          <p:spPr>
            <a:xfrm>
              <a:off x="8367716" y="2544548"/>
              <a:ext cx="142596" cy="391313"/>
            </a:xfrm>
            <a:custGeom>
              <a:avLst/>
              <a:gdLst/>
              <a:ahLst/>
              <a:cxnLst/>
              <a:rect l="l" t="t" r="r" b="b"/>
              <a:pathLst>
                <a:path w="142596" h="391313" extrusionOk="0">
                  <a:moveTo>
                    <a:pt x="71298" y="0"/>
                  </a:moveTo>
                  <a:cubicBezTo>
                    <a:pt x="31923" y="0"/>
                    <a:pt x="0" y="31923"/>
                    <a:pt x="0" y="71298"/>
                  </a:cubicBezTo>
                  <a:lnTo>
                    <a:pt x="0" y="320015"/>
                  </a:lnTo>
                  <a:cubicBezTo>
                    <a:pt x="0" y="359391"/>
                    <a:pt x="31923" y="391313"/>
                    <a:pt x="71298" y="391313"/>
                  </a:cubicBezTo>
                  <a:cubicBezTo>
                    <a:pt x="110674" y="391313"/>
                    <a:pt x="142596" y="359391"/>
                    <a:pt x="142596" y="320015"/>
                  </a:cubicBezTo>
                  <a:lnTo>
                    <a:pt x="142596" y="71298"/>
                  </a:lnTo>
                  <a:cubicBezTo>
                    <a:pt x="142596" y="31923"/>
                    <a:pt x="110674" y="0"/>
                    <a:pt x="7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50"/>
            <p:cNvSpPr/>
            <p:nvPr/>
          </p:nvSpPr>
          <p:spPr>
            <a:xfrm>
              <a:off x="8107867" y="2544548"/>
              <a:ext cx="142596" cy="391313"/>
            </a:xfrm>
            <a:custGeom>
              <a:avLst/>
              <a:gdLst/>
              <a:ahLst/>
              <a:cxnLst/>
              <a:rect l="l" t="t" r="r" b="b"/>
              <a:pathLst>
                <a:path w="142596" h="391313" extrusionOk="0">
                  <a:moveTo>
                    <a:pt x="71298" y="0"/>
                  </a:moveTo>
                  <a:cubicBezTo>
                    <a:pt x="31923" y="0"/>
                    <a:pt x="0" y="31923"/>
                    <a:pt x="0" y="71298"/>
                  </a:cubicBezTo>
                  <a:lnTo>
                    <a:pt x="0" y="320015"/>
                  </a:lnTo>
                  <a:cubicBezTo>
                    <a:pt x="0" y="359391"/>
                    <a:pt x="31923" y="391313"/>
                    <a:pt x="71298" y="391313"/>
                  </a:cubicBezTo>
                  <a:cubicBezTo>
                    <a:pt x="110674" y="391313"/>
                    <a:pt x="142596" y="359391"/>
                    <a:pt x="142596" y="320015"/>
                  </a:cubicBezTo>
                  <a:lnTo>
                    <a:pt x="142596" y="71298"/>
                  </a:lnTo>
                  <a:cubicBezTo>
                    <a:pt x="142596" y="31923"/>
                    <a:pt x="110683" y="0"/>
                    <a:pt x="7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50"/>
            <p:cNvSpPr/>
            <p:nvPr/>
          </p:nvSpPr>
          <p:spPr>
            <a:xfrm>
              <a:off x="7848028" y="2544548"/>
              <a:ext cx="142596" cy="391313"/>
            </a:xfrm>
            <a:custGeom>
              <a:avLst/>
              <a:gdLst/>
              <a:ahLst/>
              <a:cxnLst/>
              <a:rect l="l" t="t" r="r" b="b"/>
              <a:pathLst>
                <a:path w="142596" h="391313" extrusionOk="0">
                  <a:moveTo>
                    <a:pt x="71298" y="0"/>
                  </a:moveTo>
                  <a:cubicBezTo>
                    <a:pt x="31923" y="0"/>
                    <a:pt x="0" y="31923"/>
                    <a:pt x="0" y="71298"/>
                  </a:cubicBezTo>
                  <a:lnTo>
                    <a:pt x="0" y="320015"/>
                  </a:lnTo>
                  <a:cubicBezTo>
                    <a:pt x="0" y="359391"/>
                    <a:pt x="31923" y="391313"/>
                    <a:pt x="71298" y="391313"/>
                  </a:cubicBezTo>
                  <a:cubicBezTo>
                    <a:pt x="110674" y="391313"/>
                    <a:pt x="142596" y="359391"/>
                    <a:pt x="142596" y="320015"/>
                  </a:cubicBezTo>
                  <a:lnTo>
                    <a:pt x="142596" y="71298"/>
                  </a:lnTo>
                  <a:cubicBezTo>
                    <a:pt x="142596" y="31923"/>
                    <a:pt x="110674" y="0"/>
                    <a:pt x="7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7" name="Google Shape;2297;p50"/>
          <p:cNvGrpSpPr/>
          <p:nvPr/>
        </p:nvGrpSpPr>
        <p:grpSpPr>
          <a:xfrm>
            <a:off x="1656069" y="1844049"/>
            <a:ext cx="400050" cy="575950"/>
            <a:chOff x="4254150" y="990600"/>
            <a:chExt cx="3683698" cy="4876799"/>
          </a:xfrm>
        </p:grpSpPr>
        <p:sp>
          <p:nvSpPr>
            <p:cNvPr id="2298" name="Google Shape;2298;p50"/>
            <p:cNvSpPr/>
            <p:nvPr/>
          </p:nvSpPr>
          <p:spPr>
            <a:xfrm>
              <a:off x="6480867" y="4622101"/>
              <a:ext cx="192443" cy="192443"/>
            </a:xfrm>
            <a:custGeom>
              <a:avLst/>
              <a:gdLst/>
              <a:ahLst/>
              <a:cxnLst/>
              <a:rect l="l" t="t" r="r" b="b"/>
              <a:pathLst>
                <a:path w="192443" h="192443" extrusionOk="0">
                  <a:moveTo>
                    <a:pt x="192443" y="96222"/>
                  </a:moveTo>
                  <a:cubicBezTo>
                    <a:pt x="192443" y="149363"/>
                    <a:pt x="149363" y="192443"/>
                    <a:pt x="96222" y="192443"/>
                  </a:cubicBezTo>
                  <a:cubicBezTo>
                    <a:pt x="43080" y="192443"/>
                    <a:pt x="0" y="149363"/>
                    <a:pt x="0" y="96222"/>
                  </a:cubicBezTo>
                  <a:cubicBezTo>
                    <a:pt x="0" y="43080"/>
                    <a:pt x="43080" y="0"/>
                    <a:pt x="96222" y="0"/>
                  </a:cubicBezTo>
                  <a:cubicBezTo>
                    <a:pt x="149363" y="0"/>
                    <a:pt x="192443" y="43080"/>
                    <a:pt x="192443" y="96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50"/>
            <p:cNvSpPr/>
            <p:nvPr/>
          </p:nvSpPr>
          <p:spPr>
            <a:xfrm>
              <a:off x="5518689" y="4622101"/>
              <a:ext cx="192443" cy="192443"/>
            </a:xfrm>
            <a:custGeom>
              <a:avLst/>
              <a:gdLst/>
              <a:ahLst/>
              <a:cxnLst/>
              <a:rect l="l" t="t" r="r" b="b"/>
              <a:pathLst>
                <a:path w="192443" h="192443" extrusionOk="0">
                  <a:moveTo>
                    <a:pt x="192443" y="96222"/>
                  </a:moveTo>
                  <a:cubicBezTo>
                    <a:pt x="192443" y="149363"/>
                    <a:pt x="149363" y="192443"/>
                    <a:pt x="96221" y="192443"/>
                  </a:cubicBezTo>
                  <a:cubicBezTo>
                    <a:pt x="43080" y="192443"/>
                    <a:pt x="0" y="149363"/>
                    <a:pt x="0" y="96222"/>
                  </a:cubicBezTo>
                  <a:cubicBezTo>
                    <a:pt x="0" y="43080"/>
                    <a:pt x="43080" y="0"/>
                    <a:pt x="96221" y="0"/>
                  </a:cubicBezTo>
                  <a:cubicBezTo>
                    <a:pt x="149363" y="0"/>
                    <a:pt x="192443" y="43080"/>
                    <a:pt x="192443" y="96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50"/>
            <p:cNvSpPr/>
            <p:nvPr/>
          </p:nvSpPr>
          <p:spPr>
            <a:xfrm>
              <a:off x="4254150" y="990600"/>
              <a:ext cx="3683698" cy="3567112"/>
            </a:xfrm>
            <a:custGeom>
              <a:avLst/>
              <a:gdLst/>
              <a:ahLst/>
              <a:cxnLst/>
              <a:rect l="l" t="t" r="r" b="b"/>
              <a:pathLst>
                <a:path w="3683698" h="3567112" extrusionOk="0">
                  <a:moveTo>
                    <a:pt x="3419856" y="0"/>
                  </a:moveTo>
                  <a:lnTo>
                    <a:pt x="263843" y="0"/>
                  </a:lnTo>
                  <a:cubicBezTo>
                    <a:pt x="118358" y="0"/>
                    <a:pt x="0" y="118358"/>
                    <a:pt x="0" y="263843"/>
                  </a:cubicBezTo>
                  <a:lnTo>
                    <a:pt x="0" y="3495675"/>
                  </a:lnTo>
                  <a:cubicBezTo>
                    <a:pt x="0" y="3535137"/>
                    <a:pt x="31985" y="3567113"/>
                    <a:pt x="71437" y="3567113"/>
                  </a:cubicBezTo>
                  <a:cubicBezTo>
                    <a:pt x="110890" y="3567113"/>
                    <a:pt x="142875" y="3535137"/>
                    <a:pt x="142875" y="3495675"/>
                  </a:cubicBezTo>
                  <a:lnTo>
                    <a:pt x="142875" y="263843"/>
                  </a:lnTo>
                  <a:cubicBezTo>
                    <a:pt x="142875" y="197139"/>
                    <a:pt x="197139" y="142875"/>
                    <a:pt x="263843" y="142875"/>
                  </a:cubicBezTo>
                  <a:lnTo>
                    <a:pt x="3419856" y="142875"/>
                  </a:lnTo>
                  <a:cubicBezTo>
                    <a:pt x="3486560" y="142875"/>
                    <a:pt x="3540824" y="197139"/>
                    <a:pt x="3540824" y="263843"/>
                  </a:cubicBezTo>
                  <a:lnTo>
                    <a:pt x="3540824" y="1268635"/>
                  </a:lnTo>
                  <a:cubicBezTo>
                    <a:pt x="3540824" y="1308097"/>
                    <a:pt x="3572799" y="1340072"/>
                    <a:pt x="3612261" y="1340072"/>
                  </a:cubicBezTo>
                  <a:cubicBezTo>
                    <a:pt x="3651723" y="1340072"/>
                    <a:pt x="3683699" y="1308097"/>
                    <a:pt x="3683699" y="1268635"/>
                  </a:cubicBezTo>
                  <a:lnTo>
                    <a:pt x="3683699" y="263843"/>
                  </a:lnTo>
                  <a:cubicBezTo>
                    <a:pt x="3683699" y="118358"/>
                    <a:pt x="3565331" y="0"/>
                    <a:pt x="34198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50"/>
            <p:cNvSpPr/>
            <p:nvPr/>
          </p:nvSpPr>
          <p:spPr>
            <a:xfrm>
              <a:off x="4254150" y="2523077"/>
              <a:ext cx="3683698" cy="3344322"/>
            </a:xfrm>
            <a:custGeom>
              <a:avLst/>
              <a:gdLst/>
              <a:ahLst/>
              <a:cxnLst/>
              <a:rect l="l" t="t" r="r" b="b"/>
              <a:pathLst>
                <a:path w="3683698" h="3344322" extrusionOk="0">
                  <a:moveTo>
                    <a:pt x="3612261" y="0"/>
                  </a:moveTo>
                  <a:cubicBezTo>
                    <a:pt x="3572799" y="0"/>
                    <a:pt x="3540824" y="31975"/>
                    <a:pt x="3540824" y="71438"/>
                  </a:cubicBezTo>
                  <a:lnTo>
                    <a:pt x="3540824" y="2772537"/>
                  </a:lnTo>
                  <a:cubicBezTo>
                    <a:pt x="3540824" y="2839241"/>
                    <a:pt x="3486560" y="2893505"/>
                    <a:pt x="3419856" y="2893505"/>
                  </a:cubicBezTo>
                  <a:lnTo>
                    <a:pt x="263843" y="2893505"/>
                  </a:lnTo>
                  <a:cubicBezTo>
                    <a:pt x="197139" y="2893505"/>
                    <a:pt x="142875" y="2839241"/>
                    <a:pt x="142875" y="2772537"/>
                  </a:cubicBezTo>
                  <a:lnTo>
                    <a:pt x="142875" y="2298478"/>
                  </a:lnTo>
                  <a:cubicBezTo>
                    <a:pt x="142875" y="2259016"/>
                    <a:pt x="110890" y="2227040"/>
                    <a:pt x="71437" y="2227040"/>
                  </a:cubicBezTo>
                  <a:cubicBezTo>
                    <a:pt x="31985" y="2227040"/>
                    <a:pt x="0" y="2259016"/>
                    <a:pt x="0" y="2298478"/>
                  </a:cubicBezTo>
                  <a:lnTo>
                    <a:pt x="0" y="2772537"/>
                  </a:lnTo>
                  <a:cubicBezTo>
                    <a:pt x="0" y="2918022"/>
                    <a:pt x="118358" y="3036380"/>
                    <a:pt x="263843" y="3036380"/>
                  </a:cubicBezTo>
                  <a:lnTo>
                    <a:pt x="307896" y="3036380"/>
                  </a:lnTo>
                  <a:lnTo>
                    <a:pt x="307896" y="3272885"/>
                  </a:lnTo>
                  <a:cubicBezTo>
                    <a:pt x="307896" y="3312348"/>
                    <a:pt x="339881" y="3344323"/>
                    <a:pt x="379333" y="3344323"/>
                  </a:cubicBezTo>
                  <a:lnTo>
                    <a:pt x="687229" y="3344323"/>
                  </a:lnTo>
                  <a:cubicBezTo>
                    <a:pt x="726681" y="3344323"/>
                    <a:pt x="758666" y="3312348"/>
                    <a:pt x="758666" y="3272885"/>
                  </a:cubicBezTo>
                  <a:lnTo>
                    <a:pt x="758666" y="3036380"/>
                  </a:lnTo>
                  <a:lnTo>
                    <a:pt x="2925032" y="3036380"/>
                  </a:lnTo>
                  <a:lnTo>
                    <a:pt x="2925032" y="3272885"/>
                  </a:lnTo>
                  <a:cubicBezTo>
                    <a:pt x="2925032" y="3312348"/>
                    <a:pt x="2957008" y="3344323"/>
                    <a:pt x="2996470" y="3344323"/>
                  </a:cubicBezTo>
                  <a:lnTo>
                    <a:pt x="3304366" y="3344323"/>
                  </a:lnTo>
                  <a:cubicBezTo>
                    <a:pt x="3343827" y="3344323"/>
                    <a:pt x="3375803" y="3312348"/>
                    <a:pt x="3375803" y="3272885"/>
                  </a:cubicBezTo>
                  <a:lnTo>
                    <a:pt x="3375803" y="3036380"/>
                  </a:lnTo>
                  <a:lnTo>
                    <a:pt x="3419856" y="3036380"/>
                  </a:lnTo>
                  <a:cubicBezTo>
                    <a:pt x="3565331" y="3036380"/>
                    <a:pt x="3683699" y="2918022"/>
                    <a:pt x="3683699" y="2772537"/>
                  </a:cubicBezTo>
                  <a:lnTo>
                    <a:pt x="3683699" y="71438"/>
                  </a:lnTo>
                  <a:cubicBezTo>
                    <a:pt x="3683699" y="31975"/>
                    <a:pt x="3651723" y="0"/>
                    <a:pt x="3612261" y="0"/>
                  </a:cubicBezTo>
                  <a:close/>
                  <a:moveTo>
                    <a:pt x="615791" y="3201448"/>
                  </a:moveTo>
                  <a:lnTo>
                    <a:pt x="450771" y="3201448"/>
                  </a:lnTo>
                  <a:lnTo>
                    <a:pt x="450771" y="3036380"/>
                  </a:lnTo>
                  <a:lnTo>
                    <a:pt x="615791" y="3036380"/>
                  </a:lnTo>
                  <a:close/>
                  <a:moveTo>
                    <a:pt x="3232928" y="3201448"/>
                  </a:moveTo>
                  <a:lnTo>
                    <a:pt x="3067907" y="3201448"/>
                  </a:lnTo>
                  <a:lnTo>
                    <a:pt x="3067907" y="3036380"/>
                  </a:lnTo>
                  <a:lnTo>
                    <a:pt x="3232928" y="30363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50"/>
            <p:cNvSpPr/>
            <p:nvPr/>
          </p:nvSpPr>
          <p:spPr>
            <a:xfrm>
              <a:off x="4562046" y="1298495"/>
              <a:ext cx="3067907" cy="2721521"/>
            </a:xfrm>
            <a:custGeom>
              <a:avLst/>
              <a:gdLst/>
              <a:ahLst/>
              <a:cxnLst/>
              <a:rect l="l" t="t" r="r" b="b"/>
              <a:pathLst>
                <a:path w="3067907" h="2721521" extrusionOk="0">
                  <a:moveTo>
                    <a:pt x="3067907" y="71438"/>
                  </a:moveTo>
                  <a:cubicBezTo>
                    <a:pt x="3067907" y="31975"/>
                    <a:pt x="3035932" y="0"/>
                    <a:pt x="2996470" y="0"/>
                  </a:cubicBezTo>
                  <a:lnTo>
                    <a:pt x="71438" y="0"/>
                  </a:lnTo>
                  <a:cubicBezTo>
                    <a:pt x="31985" y="0"/>
                    <a:pt x="0" y="31975"/>
                    <a:pt x="0" y="71438"/>
                  </a:cubicBezTo>
                  <a:lnTo>
                    <a:pt x="0" y="2650084"/>
                  </a:lnTo>
                  <a:cubicBezTo>
                    <a:pt x="0" y="2689546"/>
                    <a:pt x="31985" y="2721521"/>
                    <a:pt x="71438" y="2721521"/>
                  </a:cubicBezTo>
                  <a:lnTo>
                    <a:pt x="2996470" y="2721521"/>
                  </a:lnTo>
                  <a:cubicBezTo>
                    <a:pt x="3035932" y="2721521"/>
                    <a:pt x="3067907" y="2689546"/>
                    <a:pt x="3067907" y="2650084"/>
                  </a:cubicBezTo>
                  <a:close/>
                  <a:moveTo>
                    <a:pt x="142875" y="1278246"/>
                  </a:moveTo>
                  <a:lnTo>
                    <a:pt x="2925032" y="1278246"/>
                  </a:lnTo>
                  <a:lnTo>
                    <a:pt x="2925032" y="1443266"/>
                  </a:lnTo>
                  <a:lnTo>
                    <a:pt x="142875" y="1443266"/>
                  </a:lnTo>
                  <a:close/>
                  <a:moveTo>
                    <a:pt x="797157" y="533286"/>
                  </a:moveTo>
                  <a:lnTo>
                    <a:pt x="797157" y="450771"/>
                  </a:lnTo>
                  <a:lnTo>
                    <a:pt x="962177" y="450771"/>
                  </a:lnTo>
                  <a:lnTo>
                    <a:pt x="962177" y="494795"/>
                  </a:lnTo>
                  <a:lnTo>
                    <a:pt x="962177" y="1135371"/>
                  </a:lnTo>
                  <a:lnTo>
                    <a:pt x="797157" y="1135371"/>
                  </a:lnTo>
                  <a:close/>
                  <a:moveTo>
                    <a:pt x="1412958" y="494795"/>
                  </a:moveTo>
                  <a:lnTo>
                    <a:pt x="1412958" y="450771"/>
                  </a:lnTo>
                  <a:lnTo>
                    <a:pt x="1654950" y="450771"/>
                  </a:lnTo>
                  <a:lnTo>
                    <a:pt x="1654950" y="494795"/>
                  </a:lnTo>
                  <a:lnTo>
                    <a:pt x="1654950" y="1135371"/>
                  </a:lnTo>
                  <a:lnTo>
                    <a:pt x="1412958" y="1135371"/>
                  </a:lnTo>
                  <a:close/>
                  <a:moveTo>
                    <a:pt x="2105721" y="494795"/>
                  </a:moveTo>
                  <a:lnTo>
                    <a:pt x="2105721" y="450771"/>
                  </a:lnTo>
                  <a:lnTo>
                    <a:pt x="2270741" y="450771"/>
                  </a:lnTo>
                  <a:lnTo>
                    <a:pt x="2270741" y="533286"/>
                  </a:lnTo>
                  <a:lnTo>
                    <a:pt x="2270741" y="1135371"/>
                  </a:lnTo>
                  <a:lnTo>
                    <a:pt x="2105721" y="1135371"/>
                  </a:lnTo>
                  <a:close/>
                  <a:moveTo>
                    <a:pt x="2578646" y="1135371"/>
                  </a:moveTo>
                  <a:lnTo>
                    <a:pt x="2413626" y="1135371"/>
                  </a:lnTo>
                  <a:lnTo>
                    <a:pt x="2413626" y="604723"/>
                  </a:lnTo>
                  <a:lnTo>
                    <a:pt x="2578646" y="604723"/>
                  </a:lnTo>
                  <a:close/>
                  <a:moveTo>
                    <a:pt x="1962846" y="1135371"/>
                  </a:moveTo>
                  <a:lnTo>
                    <a:pt x="1797825" y="1135371"/>
                  </a:lnTo>
                  <a:lnTo>
                    <a:pt x="1797825" y="566233"/>
                  </a:lnTo>
                  <a:lnTo>
                    <a:pt x="1962846" y="566233"/>
                  </a:lnTo>
                  <a:close/>
                  <a:moveTo>
                    <a:pt x="1270083" y="1135371"/>
                  </a:moveTo>
                  <a:lnTo>
                    <a:pt x="1105062" y="1135371"/>
                  </a:lnTo>
                  <a:lnTo>
                    <a:pt x="1105062" y="566233"/>
                  </a:lnTo>
                  <a:lnTo>
                    <a:pt x="1270083" y="566233"/>
                  </a:lnTo>
                  <a:close/>
                  <a:moveTo>
                    <a:pt x="654282" y="1135371"/>
                  </a:moveTo>
                  <a:lnTo>
                    <a:pt x="489261" y="1135371"/>
                  </a:lnTo>
                  <a:lnTo>
                    <a:pt x="489261" y="604723"/>
                  </a:lnTo>
                  <a:lnTo>
                    <a:pt x="654282" y="604723"/>
                  </a:lnTo>
                  <a:close/>
                  <a:moveTo>
                    <a:pt x="2925032" y="142875"/>
                  </a:moveTo>
                  <a:lnTo>
                    <a:pt x="2925032" y="1135371"/>
                  </a:lnTo>
                  <a:lnTo>
                    <a:pt x="2721521" y="1135371"/>
                  </a:lnTo>
                  <a:lnTo>
                    <a:pt x="2721521" y="533286"/>
                  </a:lnTo>
                  <a:cubicBezTo>
                    <a:pt x="2721521" y="493824"/>
                    <a:pt x="2689546" y="461848"/>
                    <a:pt x="2650084" y="461848"/>
                  </a:cubicBezTo>
                  <a:lnTo>
                    <a:pt x="2413626" y="461848"/>
                  </a:lnTo>
                  <a:lnTo>
                    <a:pt x="2413626" y="379333"/>
                  </a:lnTo>
                  <a:cubicBezTo>
                    <a:pt x="2413626" y="339871"/>
                    <a:pt x="2381650" y="307896"/>
                    <a:pt x="2342188" y="307896"/>
                  </a:cubicBezTo>
                  <a:lnTo>
                    <a:pt x="2034292" y="307896"/>
                  </a:lnTo>
                  <a:cubicBezTo>
                    <a:pt x="1994830" y="307896"/>
                    <a:pt x="1962855" y="339871"/>
                    <a:pt x="1962855" y="379333"/>
                  </a:cubicBezTo>
                  <a:lnTo>
                    <a:pt x="1962855" y="423358"/>
                  </a:lnTo>
                  <a:lnTo>
                    <a:pt x="1797834" y="423358"/>
                  </a:lnTo>
                  <a:lnTo>
                    <a:pt x="1797834" y="379333"/>
                  </a:lnTo>
                  <a:cubicBezTo>
                    <a:pt x="1797834" y="339871"/>
                    <a:pt x="1765859" y="307896"/>
                    <a:pt x="1726397" y="307896"/>
                  </a:cubicBezTo>
                  <a:lnTo>
                    <a:pt x="1341530" y="307896"/>
                  </a:lnTo>
                  <a:cubicBezTo>
                    <a:pt x="1302077" y="307896"/>
                    <a:pt x="1270092" y="339871"/>
                    <a:pt x="1270092" y="379333"/>
                  </a:cubicBezTo>
                  <a:lnTo>
                    <a:pt x="1270092" y="423358"/>
                  </a:lnTo>
                  <a:lnTo>
                    <a:pt x="1105072" y="423358"/>
                  </a:lnTo>
                  <a:lnTo>
                    <a:pt x="1105072" y="379333"/>
                  </a:lnTo>
                  <a:cubicBezTo>
                    <a:pt x="1105072" y="339871"/>
                    <a:pt x="1073087" y="307896"/>
                    <a:pt x="1033634" y="307896"/>
                  </a:cubicBezTo>
                  <a:lnTo>
                    <a:pt x="725738" y="307896"/>
                  </a:lnTo>
                  <a:cubicBezTo>
                    <a:pt x="686286" y="307896"/>
                    <a:pt x="654301" y="339871"/>
                    <a:pt x="654301" y="379333"/>
                  </a:cubicBezTo>
                  <a:lnTo>
                    <a:pt x="654301" y="461848"/>
                  </a:lnTo>
                  <a:lnTo>
                    <a:pt x="417843" y="461848"/>
                  </a:lnTo>
                  <a:cubicBezTo>
                    <a:pt x="378390" y="461848"/>
                    <a:pt x="346405" y="493824"/>
                    <a:pt x="346405" y="533286"/>
                  </a:cubicBezTo>
                  <a:lnTo>
                    <a:pt x="346405" y="1135371"/>
                  </a:lnTo>
                  <a:lnTo>
                    <a:pt x="142894" y="1135371"/>
                  </a:lnTo>
                  <a:lnTo>
                    <a:pt x="142894" y="142875"/>
                  </a:lnTo>
                  <a:close/>
                  <a:moveTo>
                    <a:pt x="692772" y="2578646"/>
                  </a:moveTo>
                  <a:lnTo>
                    <a:pt x="527752" y="2578646"/>
                  </a:lnTo>
                  <a:lnTo>
                    <a:pt x="527752" y="2047999"/>
                  </a:lnTo>
                  <a:lnTo>
                    <a:pt x="692772" y="2047999"/>
                  </a:lnTo>
                  <a:close/>
                  <a:moveTo>
                    <a:pt x="835647" y="1894046"/>
                  </a:moveTo>
                  <a:lnTo>
                    <a:pt x="1000668" y="1894046"/>
                  </a:lnTo>
                  <a:lnTo>
                    <a:pt x="1000668" y="2578646"/>
                  </a:lnTo>
                  <a:lnTo>
                    <a:pt x="835647" y="2578646"/>
                  </a:lnTo>
                  <a:close/>
                  <a:moveTo>
                    <a:pt x="1143543" y="2009508"/>
                  </a:moveTo>
                  <a:lnTo>
                    <a:pt x="1308564" y="2009508"/>
                  </a:lnTo>
                  <a:lnTo>
                    <a:pt x="1308564" y="2578646"/>
                  </a:lnTo>
                  <a:lnTo>
                    <a:pt x="1143543" y="2578646"/>
                  </a:lnTo>
                  <a:close/>
                  <a:moveTo>
                    <a:pt x="1451439" y="1894046"/>
                  </a:moveTo>
                  <a:lnTo>
                    <a:pt x="1616469" y="1894046"/>
                  </a:lnTo>
                  <a:lnTo>
                    <a:pt x="1616469" y="2578646"/>
                  </a:lnTo>
                  <a:lnTo>
                    <a:pt x="1451439" y="2578646"/>
                  </a:lnTo>
                  <a:close/>
                  <a:moveTo>
                    <a:pt x="1759344" y="2009508"/>
                  </a:moveTo>
                  <a:lnTo>
                    <a:pt x="1924355" y="2009508"/>
                  </a:lnTo>
                  <a:lnTo>
                    <a:pt x="1924355" y="2578646"/>
                  </a:lnTo>
                  <a:lnTo>
                    <a:pt x="1759344" y="2578646"/>
                  </a:lnTo>
                  <a:close/>
                  <a:moveTo>
                    <a:pt x="2067239" y="2578646"/>
                  </a:moveTo>
                  <a:lnTo>
                    <a:pt x="2067230" y="1894046"/>
                  </a:lnTo>
                  <a:lnTo>
                    <a:pt x="2232251" y="1894046"/>
                  </a:lnTo>
                  <a:lnTo>
                    <a:pt x="2232251" y="2578646"/>
                  </a:lnTo>
                  <a:close/>
                  <a:moveTo>
                    <a:pt x="2375135" y="2578646"/>
                  </a:moveTo>
                  <a:lnTo>
                    <a:pt x="2375135" y="2047999"/>
                  </a:lnTo>
                  <a:lnTo>
                    <a:pt x="2540156" y="2047999"/>
                  </a:lnTo>
                  <a:lnTo>
                    <a:pt x="2540156" y="2578646"/>
                  </a:lnTo>
                  <a:close/>
                  <a:moveTo>
                    <a:pt x="2683040" y="2578646"/>
                  </a:moveTo>
                  <a:lnTo>
                    <a:pt x="2683040" y="1976561"/>
                  </a:lnTo>
                  <a:cubicBezTo>
                    <a:pt x="2683040" y="1937099"/>
                    <a:pt x="2651065" y="1905124"/>
                    <a:pt x="2611603" y="1905124"/>
                  </a:cubicBezTo>
                  <a:lnTo>
                    <a:pt x="2375135" y="1905124"/>
                  </a:lnTo>
                  <a:lnTo>
                    <a:pt x="2375135" y="1822609"/>
                  </a:lnTo>
                  <a:cubicBezTo>
                    <a:pt x="2375135" y="1783147"/>
                    <a:pt x="2343160" y="1751171"/>
                    <a:pt x="2303697" y="1751171"/>
                  </a:cubicBezTo>
                  <a:lnTo>
                    <a:pt x="1995802" y="1751171"/>
                  </a:lnTo>
                  <a:cubicBezTo>
                    <a:pt x="1956340" y="1751171"/>
                    <a:pt x="1924364" y="1783147"/>
                    <a:pt x="1924364" y="1822609"/>
                  </a:cubicBezTo>
                  <a:lnTo>
                    <a:pt x="1924364" y="1866633"/>
                  </a:lnTo>
                  <a:lnTo>
                    <a:pt x="1759353" y="1866633"/>
                  </a:lnTo>
                  <a:lnTo>
                    <a:pt x="1759353" y="1822609"/>
                  </a:lnTo>
                  <a:cubicBezTo>
                    <a:pt x="1759353" y="1783147"/>
                    <a:pt x="1727378" y="1751171"/>
                    <a:pt x="1687916" y="1751171"/>
                  </a:cubicBezTo>
                  <a:lnTo>
                    <a:pt x="1380011" y="1751171"/>
                  </a:lnTo>
                  <a:cubicBezTo>
                    <a:pt x="1340558" y="1751171"/>
                    <a:pt x="1308573" y="1783147"/>
                    <a:pt x="1308573" y="1822609"/>
                  </a:cubicBezTo>
                  <a:lnTo>
                    <a:pt x="1308573" y="1866633"/>
                  </a:lnTo>
                  <a:lnTo>
                    <a:pt x="1143552" y="1866633"/>
                  </a:lnTo>
                  <a:lnTo>
                    <a:pt x="1143552" y="1822609"/>
                  </a:lnTo>
                  <a:cubicBezTo>
                    <a:pt x="1143552" y="1783147"/>
                    <a:pt x="1111568" y="1751171"/>
                    <a:pt x="1072115" y="1751171"/>
                  </a:cubicBezTo>
                  <a:lnTo>
                    <a:pt x="764219" y="1751171"/>
                  </a:lnTo>
                  <a:cubicBezTo>
                    <a:pt x="724767" y="1751171"/>
                    <a:pt x="692782" y="1783147"/>
                    <a:pt x="692782" y="1822609"/>
                  </a:cubicBezTo>
                  <a:lnTo>
                    <a:pt x="692782" y="1905124"/>
                  </a:lnTo>
                  <a:lnTo>
                    <a:pt x="456324" y="1905124"/>
                  </a:lnTo>
                  <a:cubicBezTo>
                    <a:pt x="416871" y="1905124"/>
                    <a:pt x="384886" y="1937099"/>
                    <a:pt x="384886" y="1976561"/>
                  </a:cubicBezTo>
                  <a:lnTo>
                    <a:pt x="384886" y="2578646"/>
                  </a:lnTo>
                  <a:lnTo>
                    <a:pt x="142885" y="2578646"/>
                  </a:lnTo>
                  <a:lnTo>
                    <a:pt x="142885" y="1586151"/>
                  </a:lnTo>
                  <a:lnTo>
                    <a:pt x="2925042" y="1586151"/>
                  </a:lnTo>
                  <a:lnTo>
                    <a:pt x="2925042" y="25786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50"/>
            <p:cNvSpPr/>
            <p:nvPr/>
          </p:nvSpPr>
          <p:spPr>
            <a:xfrm>
              <a:off x="4562046" y="4185037"/>
              <a:ext cx="1451438" cy="1066571"/>
            </a:xfrm>
            <a:custGeom>
              <a:avLst/>
              <a:gdLst/>
              <a:ahLst/>
              <a:cxnLst/>
              <a:rect l="l" t="t" r="r" b="b"/>
              <a:pathLst>
                <a:path w="1451438" h="1066571" extrusionOk="0">
                  <a:moveTo>
                    <a:pt x="0" y="995134"/>
                  </a:moveTo>
                  <a:cubicBezTo>
                    <a:pt x="0" y="1034596"/>
                    <a:pt x="31985" y="1066572"/>
                    <a:pt x="71438" y="1066572"/>
                  </a:cubicBezTo>
                  <a:lnTo>
                    <a:pt x="1380001" y="1066572"/>
                  </a:lnTo>
                  <a:cubicBezTo>
                    <a:pt x="1419454" y="1066572"/>
                    <a:pt x="1451439" y="1034596"/>
                    <a:pt x="1451439" y="995134"/>
                  </a:cubicBezTo>
                  <a:lnTo>
                    <a:pt x="1451439" y="71438"/>
                  </a:lnTo>
                  <a:cubicBezTo>
                    <a:pt x="1451439" y="31975"/>
                    <a:pt x="1419454" y="0"/>
                    <a:pt x="1380001" y="0"/>
                  </a:cubicBezTo>
                  <a:lnTo>
                    <a:pt x="71438" y="0"/>
                  </a:lnTo>
                  <a:cubicBezTo>
                    <a:pt x="31985" y="0"/>
                    <a:pt x="0" y="31975"/>
                    <a:pt x="0" y="71438"/>
                  </a:cubicBezTo>
                  <a:close/>
                  <a:moveTo>
                    <a:pt x="142875" y="142875"/>
                  </a:moveTo>
                  <a:lnTo>
                    <a:pt x="1308564" y="142875"/>
                  </a:lnTo>
                  <a:lnTo>
                    <a:pt x="1308564" y="923697"/>
                  </a:lnTo>
                  <a:lnTo>
                    <a:pt x="142875" y="9236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50"/>
            <p:cNvSpPr/>
            <p:nvPr/>
          </p:nvSpPr>
          <p:spPr>
            <a:xfrm>
              <a:off x="6177829" y="4185037"/>
              <a:ext cx="1451438" cy="1066571"/>
            </a:xfrm>
            <a:custGeom>
              <a:avLst/>
              <a:gdLst/>
              <a:ahLst/>
              <a:cxnLst/>
              <a:rect l="l" t="t" r="r" b="b"/>
              <a:pathLst>
                <a:path w="1451438" h="1066571" extrusionOk="0">
                  <a:moveTo>
                    <a:pt x="1380001" y="0"/>
                  </a:moveTo>
                  <a:lnTo>
                    <a:pt x="71438" y="0"/>
                  </a:lnTo>
                  <a:cubicBezTo>
                    <a:pt x="31975" y="0"/>
                    <a:pt x="0" y="31975"/>
                    <a:pt x="0" y="71438"/>
                  </a:cubicBezTo>
                  <a:lnTo>
                    <a:pt x="0" y="995134"/>
                  </a:lnTo>
                  <a:cubicBezTo>
                    <a:pt x="0" y="1034596"/>
                    <a:pt x="31975" y="1066572"/>
                    <a:pt x="71438" y="1066572"/>
                  </a:cubicBezTo>
                  <a:lnTo>
                    <a:pt x="1380001" y="1066572"/>
                  </a:lnTo>
                  <a:cubicBezTo>
                    <a:pt x="1419463" y="1066572"/>
                    <a:pt x="1451439" y="1034596"/>
                    <a:pt x="1451439" y="995134"/>
                  </a:cubicBezTo>
                  <a:lnTo>
                    <a:pt x="1451439" y="71438"/>
                  </a:lnTo>
                  <a:cubicBezTo>
                    <a:pt x="1451439" y="31975"/>
                    <a:pt x="1419454" y="0"/>
                    <a:pt x="1380001" y="0"/>
                  </a:cubicBezTo>
                  <a:close/>
                  <a:moveTo>
                    <a:pt x="1308564" y="923697"/>
                  </a:moveTo>
                  <a:lnTo>
                    <a:pt x="142875" y="923697"/>
                  </a:lnTo>
                  <a:lnTo>
                    <a:pt x="142875" y="142875"/>
                  </a:lnTo>
                  <a:lnTo>
                    <a:pt x="1308564" y="1428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5" name="Google Shape;2305;p50"/>
          <p:cNvGrpSpPr/>
          <p:nvPr/>
        </p:nvGrpSpPr>
        <p:grpSpPr>
          <a:xfrm>
            <a:off x="4307324" y="1792050"/>
            <a:ext cx="529339" cy="592044"/>
            <a:chOff x="7826371" y="1068422"/>
            <a:chExt cx="4360287" cy="4876800"/>
          </a:xfrm>
        </p:grpSpPr>
        <p:sp>
          <p:nvSpPr>
            <p:cNvPr id="2306" name="Google Shape;2306;p50"/>
            <p:cNvSpPr/>
            <p:nvPr/>
          </p:nvSpPr>
          <p:spPr>
            <a:xfrm>
              <a:off x="9685561" y="3275344"/>
              <a:ext cx="606663" cy="289542"/>
            </a:xfrm>
            <a:custGeom>
              <a:avLst/>
              <a:gdLst/>
              <a:ahLst/>
              <a:cxnLst/>
              <a:rect l="l" t="t" r="r" b="b"/>
              <a:pathLst>
                <a:path w="606663" h="289542" extrusionOk="0">
                  <a:moveTo>
                    <a:pt x="599746" y="102080"/>
                  </a:moveTo>
                  <a:cubicBezTo>
                    <a:pt x="616663" y="66438"/>
                    <a:pt x="601489" y="23833"/>
                    <a:pt x="565837" y="6916"/>
                  </a:cubicBezTo>
                  <a:cubicBezTo>
                    <a:pt x="530185" y="-10000"/>
                    <a:pt x="487589" y="5183"/>
                    <a:pt x="470673" y="40825"/>
                  </a:cubicBezTo>
                  <a:cubicBezTo>
                    <a:pt x="440155" y="105119"/>
                    <a:pt x="374470" y="146667"/>
                    <a:pt x="303328" y="146667"/>
                  </a:cubicBezTo>
                  <a:cubicBezTo>
                    <a:pt x="232186" y="146667"/>
                    <a:pt x="166501" y="105119"/>
                    <a:pt x="135993" y="40825"/>
                  </a:cubicBezTo>
                  <a:cubicBezTo>
                    <a:pt x="119076" y="5183"/>
                    <a:pt x="76471" y="-10000"/>
                    <a:pt x="40829" y="6916"/>
                  </a:cubicBezTo>
                  <a:cubicBezTo>
                    <a:pt x="5186" y="23833"/>
                    <a:pt x="-9997" y="66438"/>
                    <a:pt x="6910" y="102080"/>
                  </a:cubicBezTo>
                  <a:cubicBezTo>
                    <a:pt x="60955" y="215961"/>
                    <a:pt x="177303" y="289542"/>
                    <a:pt x="303328" y="289542"/>
                  </a:cubicBezTo>
                  <a:cubicBezTo>
                    <a:pt x="429353" y="289542"/>
                    <a:pt x="545701" y="215952"/>
                    <a:pt x="599746" y="1020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50"/>
            <p:cNvSpPr/>
            <p:nvPr/>
          </p:nvSpPr>
          <p:spPr>
            <a:xfrm>
              <a:off x="9358019" y="2776044"/>
              <a:ext cx="206368" cy="307181"/>
            </a:xfrm>
            <a:custGeom>
              <a:avLst/>
              <a:gdLst/>
              <a:ahLst/>
              <a:cxnLst/>
              <a:rect l="l" t="t" r="r" b="b"/>
              <a:pathLst>
                <a:path w="206368" h="307181" extrusionOk="0">
                  <a:moveTo>
                    <a:pt x="206369" y="153591"/>
                  </a:moveTo>
                  <a:cubicBezTo>
                    <a:pt x="206369" y="238416"/>
                    <a:pt x="160171" y="307181"/>
                    <a:pt x="103184" y="307181"/>
                  </a:cubicBezTo>
                  <a:cubicBezTo>
                    <a:pt x="46197" y="307181"/>
                    <a:pt x="0" y="238416"/>
                    <a:pt x="0" y="153591"/>
                  </a:cubicBezTo>
                  <a:cubicBezTo>
                    <a:pt x="0" y="68765"/>
                    <a:pt x="46197" y="0"/>
                    <a:pt x="103184" y="0"/>
                  </a:cubicBezTo>
                  <a:cubicBezTo>
                    <a:pt x="160171" y="0"/>
                    <a:pt x="206369" y="68765"/>
                    <a:pt x="206369" y="1535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50"/>
            <p:cNvSpPr/>
            <p:nvPr/>
          </p:nvSpPr>
          <p:spPr>
            <a:xfrm>
              <a:off x="10413399" y="2776044"/>
              <a:ext cx="206368" cy="307181"/>
            </a:xfrm>
            <a:custGeom>
              <a:avLst/>
              <a:gdLst/>
              <a:ahLst/>
              <a:cxnLst/>
              <a:rect l="l" t="t" r="r" b="b"/>
              <a:pathLst>
                <a:path w="206368" h="307181" extrusionOk="0">
                  <a:moveTo>
                    <a:pt x="206369" y="153591"/>
                  </a:moveTo>
                  <a:cubicBezTo>
                    <a:pt x="206369" y="238416"/>
                    <a:pt x="160171" y="307181"/>
                    <a:pt x="103184" y="307181"/>
                  </a:cubicBezTo>
                  <a:cubicBezTo>
                    <a:pt x="46197" y="307181"/>
                    <a:pt x="0" y="238416"/>
                    <a:pt x="0" y="153591"/>
                  </a:cubicBezTo>
                  <a:cubicBezTo>
                    <a:pt x="0" y="68765"/>
                    <a:pt x="46197" y="0"/>
                    <a:pt x="103184" y="0"/>
                  </a:cubicBezTo>
                  <a:cubicBezTo>
                    <a:pt x="160171" y="0"/>
                    <a:pt x="206369" y="68765"/>
                    <a:pt x="206369" y="1535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50"/>
            <p:cNvSpPr/>
            <p:nvPr/>
          </p:nvSpPr>
          <p:spPr>
            <a:xfrm>
              <a:off x="10609446" y="4045730"/>
              <a:ext cx="933947" cy="314350"/>
            </a:xfrm>
            <a:custGeom>
              <a:avLst/>
              <a:gdLst/>
              <a:ahLst/>
              <a:cxnLst/>
              <a:rect l="l" t="t" r="r" b="b"/>
              <a:pathLst>
                <a:path w="933947" h="314350" extrusionOk="0">
                  <a:moveTo>
                    <a:pt x="932313" y="56318"/>
                  </a:moveTo>
                  <a:cubicBezTo>
                    <a:pt x="923960" y="17761"/>
                    <a:pt x="885955" y="-6719"/>
                    <a:pt x="847369" y="1635"/>
                  </a:cubicBezTo>
                  <a:lnTo>
                    <a:pt x="56318" y="173085"/>
                  </a:lnTo>
                  <a:cubicBezTo>
                    <a:pt x="17761" y="181438"/>
                    <a:pt x="-6719" y="219472"/>
                    <a:pt x="1635" y="258029"/>
                  </a:cubicBezTo>
                  <a:cubicBezTo>
                    <a:pt x="8883" y="291490"/>
                    <a:pt x="38487" y="314350"/>
                    <a:pt x="71377" y="314350"/>
                  </a:cubicBezTo>
                  <a:cubicBezTo>
                    <a:pt x="76387" y="314350"/>
                    <a:pt x="81483" y="313817"/>
                    <a:pt x="86579" y="312712"/>
                  </a:cubicBezTo>
                  <a:lnTo>
                    <a:pt x="877630" y="141262"/>
                  </a:lnTo>
                  <a:cubicBezTo>
                    <a:pt x="916187" y="132909"/>
                    <a:pt x="940667" y="94885"/>
                    <a:pt x="932313" y="56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50"/>
            <p:cNvSpPr/>
            <p:nvPr/>
          </p:nvSpPr>
          <p:spPr>
            <a:xfrm>
              <a:off x="10609436" y="4311195"/>
              <a:ext cx="933947" cy="314347"/>
            </a:xfrm>
            <a:custGeom>
              <a:avLst/>
              <a:gdLst/>
              <a:ahLst/>
              <a:cxnLst/>
              <a:rect l="l" t="t" r="r" b="b"/>
              <a:pathLst>
                <a:path w="933947" h="314347" extrusionOk="0">
                  <a:moveTo>
                    <a:pt x="847369" y="1632"/>
                  </a:moveTo>
                  <a:lnTo>
                    <a:pt x="56318" y="173082"/>
                  </a:lnTo>
                  <a:cubicBezTo>
                    <a:pt x="17761" y="181436"/>
                    <a:pt x="-6719" y="219469"/>
                    <a:pt x="1635" y="258026"/>
                  </a:cubicBezTo>
                  <a:cubicBezTo>
                    <a:pt x="8883" y="291487"/>
                    <a:pt x="38487" y="314347"/>
                    <a:pt x="71377" y="314347"/>
                  </a:cubicBezTo>
                  <a:cubicBezTo>
                    <a:pt x="76387" y="314347"/>
                    <a:pt x="81483" y="313814"/>
                    <a:pt x="86579" y="312709"/>
                  </a:cubicBezTo>
                  <a:lnTo>
                    <a:pt x="877630" y="141259"/>
                  </a:lnTo>
                  <a:cubicBezTo>
                    <a:pt x="916187" y="132906"/>
                    <a:pt x="940667" y="94872"/>
                    <a:pt x="932313" y="56315"/>
                  </a:cubicBezTo>
                  <a:cubicBezTo>
                    <a:pt x="923969" y="17758"/>
                    <a:pt x="885964" y="-6712"/>
                    <a:pt x="847369" y="16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50"/>
            <p:cNvSpPr/>
            <p:nvPr/>
          </p:nvSpPr>
          <p:spPr>
            <a:xfrm>
              <a:off x="7826371" y="1068422"/>
              <a:ext cx="4360287" cy="4876800"/>
            </a:xfrm>
            <a:custGeom>
              <a:avLst/>
              <a:gdLst/>
              <a:ahLst/>
              <a:cxnLst/>
              <a:rect l="l" t="t" r="r" b="b"/>
              <a:pathLst>
                <a:path w="4360287" h="4876800" extrusionOk="0">
                  <a:moveTo>
                    <a:pt x="4088568" y="2797502"/>
                  </a:moveTo>
                  <a:lnTo>
                    <a:pt x="4045810" y="2797502"/>
                  </a:lnTo>
                  <a:lnTo>
                    <a:pt x="4045810" y="2671286"/>
                  </a:lnTo>
                  <a:cubicBezTo>
                    <a:pt x="4045810" y="2583047"/>
                    <a:pt x="4006386" y="2500665"/>
                    <a:pt x="3937654" y="2445258"/>
                  </a:cubicBezTo>
                  <a:cubicBezTo>
                    <a:pt x="3868941" y="2389861"/>
                    <a:pt x="3780092" y="2368820"/>
                    <a:pt x="3693881" y="2387546"/>
                  </a:cubicBezTo>
                  <a:lnTo>
                    <a:pt x="3321511" y="2468242"/>
                  </a:lnTo>
                  <a:cubicBezTo>
                    <a:pt x="3346314" y="2401300"/>
                    <a:pt x="3361049" y="2330634"/>
                    <a:pt x="3364773" y="2258702"/>
                  </a:cubicBezTo>
                  <a:cubicBezTo>
                    <a:pt x="3367183" y="2211629"/>
                    <a:pt x="3369059" y="2164471"/>
                    <a:pt x="3370602" y="2117274"/>
                  </a:cubicBezTo>
                  <a:cubicBezTo>
                    <a:pt x="3514030" y="2085985"/>
                    <a:pt x="3621786" y="1958073"/>
                    <a:pt x="3621786" y="1805397"/>
                  </a:cubicBezTo>
                  <a:cubicBezTo>
                    <a:pt x="3621786" y="1650940"/>
                    <a:pt x="3511591" y="1521771"/>
                    <a:pt x="3365716" y="1492349"/>
                  </a:cubicBezTo>
                  <a:cubicBezTo>
                    <a:pt x="3357105" y="1313393"/>
                    <a:pt x="3342275" y="1134628"/>
                    <a:pt x="3321339" y="956843"/>
                  </a:cubicBezTo>
                  <a:cubicBezTo>
                    <a:pt x="3488493" y="778488"/>
                    <a:pt x="3619891" y="579806"/>
                    <a:pt x="3661143" y="433702"/>
                  </a:cubicBezTo>
                  <a:cubicBezTo>
                    <a:pt x="3687318" y="341005"/>
                    <a:pt x="3679869" y="266833"/>
                    <a:pt x="3638998" y="213265"/>
                  </a:cubicBezTo>
                  <a:cubicBezTo>
                    <a:pt x="3601279" y="163830"/>
                    <a:pt x="3549863" y="137541"/>
                    <a:pt x="3490294" y="137246"/>
                  </a:cubicBezTo>
                  <a:cubicBezTo>
                    <a:pt x="3422094" y="136998"/>
                    <a:pt x="3347580" y="169707"/>
                    <a:pt x="3262703" y="237173"/>
                  </a:cubicBezTo>
                  <a:cubicBezTo>
                    <a:pt x="3265913" y="175955"/>
                    <a:pt x="3255179" y="125406"/>
                    <a:pt x="3230499" y="86154"/>
                  </a:cubicBezTo>
                  <a:cubicBezTo>
                    <a:pt x="3205801" y="46844"/>
                    <a:pt x="3155271" y="0"/>
                    <a:pt x="3054839" y="0"/>
                  </a:cubicBezTo>
                  <a:cubicBezTo>
                    <a:pt x="2921279" y="0"/>
                    <a:pt x="2816343" y="74962"/>
                    <a:pt x="2739676" y="161573"/>
                  </a:cubicBezTo>
                  <a:cubicBezTo>
                    <a:pt x="2732180" y="127016"/>
                    <a:pt x="2719426" y="94764"/>
                    <a:pt x="2699223" y="68209"/>
                  </a:cubicBezTo>
                  <a:cubicBezTo>
                    <a:pt x="2665295" y="23593"/>
                    <a:pt x="2615670" y="0"/>
                    <a:pt x="2555719" y="0"/>
                  </a:cubicBezTo>
                  <a:cubicBezTo>
                    <a:pt x="2439943" y="0"/>
                    <a:pt x="2348618" y="96022"/>
                    <a:pt x="2257739" y="212436"/>
                  </a:cubicBezTo>
                  <a:cubicBezTo>
                    <a:pt x="2219659" y="190957"/>
                    <a:pt x="2166852" y="163668"/>
                    <a:pt x="2104330" y="138055"/>
                  </a:cubicBezTo>
                  <a:cubicBezTo>
                    <a:pt x="2075974" y="126502"/>
                    <a:pt x="2046751" y="115814"/>
                    <a:pt x="2017186" y="106185"/>
                  </a:cubicBezTo>
                  <a:cubicBezTo>
                    <a:pt x="1912210" y="72523"/>
                    <a:pt x="1813713" y="57855"/>
                    <a:pt x="1724425" y="62579"/>
                  </a:cubicBezTo>
                  <a:cubicBezTo>
                    <a:pt x="1723787" y="62608"/>
                    <a:pt x="1722901" y="62675"/>
                    <a:pt x="1722072" y="62751"/>
                  </a:cubicBezTo>
                  <a:cubicBezTo>
                    <a:pt x="1721834" y="62760"/>
                    <a:pt x="1721596" y="62770"/>
                    <a:pt x="1721349" y="62789"/>
                  </a:cubicBezTo>
                  <a:cubicBezTo>
                    <a:pt x="1708147" y="63541"/>
                    <a:pt x="1695307" y="64713"/>
                    <a:pt x="1681934" y="66389"/>
                  </a:cubicBezTo>
                  <a:cubicBezTo>
                    <a:pt x="1528010" y="85963"/>
                    <a:pt x="1406462" y="163954"/>
                    <a:pt x="1319803" y="298514"/>
                  </a:cubicBezTo>
                  <a:cubicBezTo>
                    <a:pt x="1164784" y="244211"/>
                    <a:pt x="914638" y="224647"/>
                    <a:pt x="778326" y="445599"/>
                  </a:cubicBezTo>
                  <a:cubicBezTo>
                    <a:pt x="757609" y="479174"/>
                    <a:pt x="768029" y="523189"/>
                    <a:pt x="801615" y="543906"/>
                  </a:cubicBezTo>
                  <a:cubicBezTo>
                    <a:pt x="813311" y="551117"/>
                    <a:pt x="826256" y="554555"/>
                    <a:pt x="839057" y="554555"/>
                  </a:cubicBezTo>
                  <a:cubicBezTo>
                    <a:pt x="863022" y="554555"/>
                    <a:pt x="886425" y="542506"/>
                    <a:pt x="899922" y="520617"/>
                  </a:cubicBezTo>
                  <a:cubicBezTo>
                    <a:pt x="1027328" y="314106"/>
                    <a:pt x="1307116" y="446865"/>
                    <a:pt x="1318803" y="452533"/>
                  </a:cubicBezTo>
                  <a:cubicBezTo>
                    <a:pt x="1353731" y="469716"/>
                    <a:pt x="1395975" y="455781"/>
                    <a:pt x="1413815" y="421196"/>
                  </a:cubicBezTo>
                  <a:cubicBezTo>
                    <a:pt x="1479480" y="293961"/>
                    <a:pt x="1573082" y="224257"/>
                    <a:pt x="1699803" y="208140"/>
                  </a:cubicBezTo>
                  <a:cubicBezTo>
                    <a:pt x="1709547" y="206921"/>
                    <a:pt x="1719015" y="206054"/>
                    <a:pt x="1728721" y="205483"/>
                  </a:cubicBezTo>
                  <a:cubicBezTo>
                    <a:pt x="1730197" y="205426"/>
                    <a:pt x="1731712" y="205321"/>
                    <a:pt x="1733245" y="205197"/>
                  </a:cubicBezTo>
                  <a:cubicBezTo>
                    <a:pt x="1804845" y="201587"/>
                    <a:pt x="1885674" y="214065"/>
                    <a:pt x="1973247" y="242145"/>
                  </a:cubicBezTo>
                  <a:cubicBezTo>
                    <a:pt x="1999259" y="250612"/>
                    <a:pt x="2025225" y="260109"/>
                    <a:pt x="2050294" y="270329"/>
                  </a:cubicBezTo>
                  <a:cubicBezTo>
                    <a:pt x="2097310" y="289589"/>
                    <a:pt x="2138467" y="310115"/>
                    <a:pt x="2170281" y="327374"/>
                  </a:cubicBezTo>
                  <a:cubicBezTo>
                    <a:pt x="2095329" y="425425"/>
                    <a:pt x="2018071" y="517750"/>
                    <a:pt x="1937680" y="547440"/>
                  </a:cubicBezTo>
                  <a:cubicBezTo>
                    <a:pt x="1900666" y="561108"/>
                    <a:pt x="1881740" y="602190"/>
                    <a:pt x="1895408" y="639204"/>
                  </a:cubicBezTo>
                  <a:cubicBezTo>
                    <a:pt x="1909086" y="676218"/>
                    <a:pt x="1950168" y="695135"/>
                    <a:pt x="1987172" y="681476"/>
                  </a:cubicBezTo>
                  <a:cubicBezTo>
                    <a:pt x="2119122" y="632746"/>
                    <a:pt x="2220411" y="498415"/>
                    <a:pt x="2318376" y="368513"/>
                  </a:cubicBezTo>
                  <a:cubicBezTo>
                    <a:pt x="2398129" y="262738"/>
                    <a:pt x="2488521" y="142875"/>
                    <a:pt x="2555719" y="142875"/>
                  </a:cubicBezTo>
                  <a:cubicBezTo>
                    <a:pt x="2574884" y="142875"/>
                    <a:pt x="2581123" y="148961"/>
                    <a:pt x="2585476" y="154667"/>
                  </a:cubicBezTo>
                  <a:cubicBezTo>
                    <a:pt x="2620670" y="200863"/>
                    <a:pt x="2603630" y="343833"/>
                    <a:pt x="2581056" y="425844"/>
                  </a:cubicBezTo>
                  <a:cubicBezTo>
                    <a:pt x="2570845" y="462648"/>
                    <a:pt x="2591391" y="500967"/>
                    <a:pt x="2627690" y="512836"/>
                  </a:cubicBezTo>
                  <a:cubicBezTo>
                    <a:pt x="2664009" y="524723"/>
                    <a:pt x="2703205" y="505930"/>
                    <a:pt x="2716711" y="470211"/>
                  </a:cubicBezTo>
                  <a:cubicBezTo>
                    <a:pt x="2717949" y="466935"/>
                    <a:pt x="2846337" y="142875"/>
                    <a:pt x="3054839" y="142875"/>
                  </a:cubicBezTo>
                  <a:cubicBezTo>
                    <a:pt x="3097387" y="142875"/>
                    <a:pt x="3106531" y="157391"/>
                    <a:pt x="3109532" y="162154"/>
                  </a:cubicBezTo>
                  <a:cubicBezTo>
                    <a:pt x="3142650" y="214722"/>
                    <a:pt x="3097378" y="365998"/>
                    <a:pt x="3056382" y="451637"/>
                  </a:cubicBezTo>
                  <a:cubicBezTo>
                    <a:pt x="3040552" y="484537"/>
                    <a:pt x="3052086" y="524075"/>
                    <a:pt x="3083119" y="543316"/>
                  </a:cubicBezTo>
                  <a:cubicBezTo>
                    <a:pt x="3114142" y="562556"/>
                    <a:pt x="3154699" y="555298"/>
                    <a:pt x="3177121" y="526494"/>
                  </a:cubicBezTo>
                  <a:cubicBezTo>
                    <a:pt x="3177626" y="525847"/>
                    <a:pt x="3227994" y="461429"/>
                    <a:pt x="3296079" y="397383"/>
                  </a:cubicBezTo>
                  <a:cubicBezTo>
                    <a:pt x="3408398" y="291703"/>
                    <a:pt x="3468462" y="280111"/>
                    <a:pt x="3489312" y="280111"/>
                  </a:cubicBezTo>
                  <a:lnTo>
                    <a:pt x="3489589" y="280111"/>
                  </a:lnTo>
                  <a:cubicBezTo>
                    <a:pt x="3502066" y="280178"/>
                    <a:pt x="3512934" y="283569"/>
                    <a:pt x="3525403" y="299914"/>
                  </a:cubicBezTo>
                  <a:cubicBezTo>
                    <a:pt x="3536852" y="314925"/>
                    <a:pt x="3536195" y="350415"/>
                    <a:pt x="3523641" y="394868"/>
                  </a:cubicBezTo>
                  <a:cubicBezTo>
                    <a:pt x="3453518" y="643223"/>
                    <a:pt x="3051839" y="1094842"/>
                    <a:pt x="2737142" y="1216428"/>
                  </a:cubicBezTo>
                  <a:cubicBezTo>
                    <a:pt x="2326567" y="1375067"/>
                    <a:pt x="1777794" y="1289352"/>
                    <a:pt x="1513818" y="1025376"/>
                  </a:cubicBezTo>
                  <a:cubicBezTo>
                    <a:pt x="1494711" y="1006269"/>
                    <a:pt x="1466469" y="999582"/>
                    <a:pt x="1440828" y="1008078"/>
                  </a:cubicBezTo>
                  <a:cubicBezTo>
                    <a:pt x="1415186" y="1016584"/>
                    <a:pt x="1396527" y="1038816"/>
                    <a:pt x="1392622" y="1065552"/>
                  </a:cubicBezTo>
                  <a:cubicBezTo>
                    <a:pt x="1392460" y="1066638"/>
                    <a:pt x="1376115" y="1175156"/>
                    <a:pt x="1319203" y="1283513"/>
                  </a:cubicBezTo>
                  <a:cubicBezTo>
                    <a:pt x="1248604" y="1417958"/>
                    <a:pt x="1150572" y="1486129"/>
                    <a:pt x="1027843" y="1486129"/>
                  </a:cubicBezTo>
                  <a:cubicBezTo>
                    <a:pt x="1027748" y="1486129"/>
                    <a:pt x="1027662" y="1486138"/>
                    <a:pt x="1027576" y="1486138"/>
                  </a:cubicBezTo>
                  <a:cubicBezTo>
                    <a:pt x="1025881" y="1486100"/>
                    <a:pt x="1024195" y="1486033"/>
                    <a:pt x="1022499" y="1486033"/>
                  </a:cubicBezTo>
                  <a:cubicBezTo>
                    <a:pt x="985257" y="1486033"/>
                    <a:pt x="949509" y="1492510"/>
                    <a:pt x="916238" y="1504293"/>
                  </a:cubicBezTo>
                  <a:cubicBezTo>
                    <a:pt x="842924" y="1194445"/>
                    <a:pt x="814407" y="944051"/>
                    <a:pt x="831742" y="759438"/>
                  </a:cubicBezTo>
                  <a:cubicBezTo>
                    <a:pt x="835428" y="720157"/>
                    <a:pt x="806577" y="685324"/>
                    <a:pt x="767296" y="681638"/>
                  </a:cubicBezTo>
                  <a:cubicBezTo>
                    <a:pt x="728024" y="677961"/>
                    <a:pt x="693182" y="706803"/>
                    <a:pt x="689496" y="746084"/>
                  </a:cubicBezTo>
                  <a:cubicBezTo>
                    <a:pt x="669769" y="956205"/>
                    <a:pt x="703469" y="1239269"/>
                    <a:pt x="789384" y="1587522"/>
                  </a:cubicBezTo>
                  <a:cubicBezTo>
                    <a:pt x="736006" y="1644625"/>
                    <a:pt x="703240" y="1721234"/>
                    <a:pt x="703240" y="1805397"/>
                  </a:cubicBezTo>
                  <a:cubicBezTo>
                    <a:pt x="703240" y="1958102"/>
                    <a:pt x="811035" y="2086042"/>
                    <a:pt x="954510" y="2117293"/>
                  </a:cubicBezTo>
                  <a:cubicBezTo>
                    <a:pt x="956062" y="2164537"/>
                    <a:pt x="957939" y="2211705"/>
                    <a:pt x="960358" y="2258682"/>
                  </a:cubicBezTo>
                  <a:cubicBezTo>
                    <a:pt x="963863" y="2327567"/>
                    <a:pt x="977522" y="2395433"/>
                    <a:pt x="1000487" y="2459946"/>
                  </a:cubicBezTo>
                  <a:lnTo>
                    <a:pt x="666436" y="2387546"/>
                  </a:lnTo>
                  <a:cubicBezTo>
                    <a:pt x="580215" y="2368820"/>
                    <a:pt x="491347" y="2389851"/>
                    <a:pt x="422615" y="2445258"/>
                  </a:cubicBezTo>
                  <a:cubicBezTo>
                    <a:pt x="353882" y="2500665"/>
                    <a:pt x="314468" y="2583047"/>
                    <a:pt x="314468" y="2671286"/>
                  </a:cubicBezTo>
                  <a:lnTo>
                    <a:pt x="314468" y="2797502"/>
                  </a:lnTo>
                  <a:lnTo>
                    <a:pt x="271710" y="2797502"/>
                  </a:lnTo>
                  <a:cubicBezTo>
                    <a:pt x="121891" y="2797502"/>
                    <a:pt x="0" y="2919393"/>
                    <a:pt x="0" y="3069212"/>
                  </a:cubicBezTo>
                  <a:lnTo>
                    <a:pt x="0" y="3248978"/>
                  </a:lnTo>
                  <a:cubicBezTo>
                    <a:pt x="0" y="3398796"/>
                    <a:pt x="121891" y="3520688"/>
                    <a:pt x="271710" y="3520688"/>
                  </a:cubicBezTo>
                  <a:lnTo>
                    <a:pt x="314468" y="3520688"/>
                  </a:lnTo>
                  <a:lnTo>
                    <a:pt x="314468" y="4281392"/>
                  </a:lnTo>
                  <a:cubicBezTo>
                    <a:pt x="314468" y="4417124"/>
                    <a:pt x="410737" y="4536501"/>
                    <a:pt x="543373" y="4565238"/>
                  </a:cubicBezTo>
                  <a:lnTo>
                    <a:pt x="1973551" y="4875181"/>
                  </a:lnTo>
                  <a:cubicBezTo>
                    <a:pt x="1973637" y="4875200"/>
                    <a:pt x="1973723" y="4875200"/>
                    <a:pt x="1973799" y="4875219"/>
                  </a:cubicBezTo>
                  <a:cubicBezTo>
                    <a:pt x="1975771" y="4875638"/>
                    <a:pt x="1977790" y="4875943"/>
                    <a:pt x="1979819" y="4876191"/>
                  </a:cubicBezTo>
                  <a:cubicBezTo>
                    <a:pt x="1980276" y="4876248"/>
                    <a:pt x="1980724" y="4876353"/>
                    <a:pt x="1981181" y="4876400"/>
                  </a:cubicBezTo>
                  <a:cubicBezTo>
                    <a:pt x="1983543" y="4876648"/>
                    <a:pt x="1985943" y="4876772"/>
                    <a:pt x="1988372" y="4876781"/>
                  </a:cubicBezTo>
                  <a:cubicBezTo>
                    <a:pt x="1988477" y="4876781"/>
                    <a:pt x="1988582" y="4876800"/>
                    <a:pt x="1988687" y="4876800"/>
                  </a:cubicBezTo>
                  <a:lnTo>
                    <a:pt x="2371592" y="4876800"/>
                  </a:lnTo>
                  <a:cubicBezTo>
                    <a:pt x="2371696" y="4876800"/>
                    <a:pt x="2371801" y="4876781"/>
                    <a:pt x="2371906" y="4876781"/>
                  </a:cubicBezTo>
                  <a:cubicBezTo>
                    <a:pt x="2374335" y="4876772"/>
                    <a:pt x="2376735" y="4876648"/>
                    <a:pt x="2379097" y="4876400"/>
                  </a:cubicBezTo>
                  <a:cubicBezTo>
                    <a:pt x="2379555" y="4876353"/>
                    <a:pt x="2380002" y="4876248"/>
                    <a:pt x="2380460" y="4876191"/>
                  </a:cubicBezTo>
                  <a:cubicBezTo>
                    <a:pt x="2382488" y="4875943"/>
                    <a:pt x="2384498" y="4875638"/>
                    <a:pt x="2386479" y="4875219"/>
                  </a:cubicBezTo>
                  <a:cubicBezTo>
                    <a:pt x="2386565" y="4875200"/>
                    <a:pt x="2386651" y="4875200"/>
                    <a:pt x="2386727" y="4875181"/>
                  </a:cubicBezTo>
                  <a:lnTo>
                    <a:pt x="3816896" y="4565238"/>
                  </a:lnTo>
                  <a:cubicBezTo>
                    <a:pt x="3949532" y="4536501"/>
                    <a:pt x="4045801" y="4417124"/>
                    <a:pt x="4045801" y="4281392"/>
                  </a:cubicBezTo>
                  <a:lnTo>
                    <a:pt x="4045801" y="4183971"/>
                  </a:lnTo>
                  <a:cubicBezTo>
                    <a:pt x="4045801" y="4144518"/>
                    <a:pt x="4013816" y="4112533"/>
                    <a:pt x="3974363" y="4112533"/>
                  </a:cubicBezTo>
                  <a:cubicBezTo>
                    <a:pt x="3934911" y="4112533"/>
                    <a:pt x="3902926" y="4144518"/>
                    <a:pt x="3902926" y="4183971"/>
                  </a:cubicBezTo>
                  <a:lnTo>
                    <a:pt x="3902926" y="4281392"/>
                  </a:lnTo>
                  <a:cubicBezTo>
                    <a:pt x="3902926" y="4350354"/>
                    <a:pt x="3854025" y="4410999"/>
                    <a:pt x="3786645" y="4425601"/>
                  </a:cubicBezTo>
                  <a:lnTo>
                    <a:pt x="2443020" y="4716790"/>
                  </a:lnTo>
                  <a:lnTo>
                    <a:pt x="2443020" y="2804817"/>
                  </a:lnTo>
                  <a:lnTo>
                    <a:pt x="3724170" y="2527164"/>
                  </a:lnTo>
                  <a:cubicBezTo>
                    <a:pt x="3767947" y="2517658"/>
                    <a:pt x="3813077" y="2528345"/>
                    <a:pt x="3847995" y="2556491"/>
                  </a:cubicBezTo>
                  <a:cubicBezTo>
                    <a:pt x="3882914" y="2584637"/>
                    <a:pt x="3902945" y="2626481"/>
                    <a:pt x="3902945" y="2671286"/>
                  </a:cubicBezTo>
                  <a:lnTo>
                    <a:pt x="3902945" y="2821181"/>
                  </a:lnTo>
                  <a:cubicBezTo>
                    <a:pt x="3808181" y="2863663"/>
                    <a:pt x="3741973" y="2958817"/>
                    <a:pt x="3741973" y="3069203"/>
                  </a:cubicBezTo>
                  <a:lnTo>
                    <a:pt x="3741973" y="3248978"/>
                  </a:lnTo>
                  <a:cubicBezTo>
                    <a:pt x="3741973" y="3359372"/>
                    <a:pt x="3808181" y="3454527"/>
                    <a:pt x="3902945" y="3496999"/>
                  </a:cubicBezTo>
                  <a:lnTo>
                    <a:pt x="3902945" y="3898221"/>
                  </a:lnTo>
                  <a:cubicBezTo>
                    <a:pt x="3902945" y="3937673"/>
                    <a:pt x="3934930" y="3969658"/>
                    <a:pt x="3974383" y="3969658"/>
                  </a:cubicBezTo>
                  <a:cubicBezTo>
                    <a:pt x="4013835" y="3969658"/>
                    <a:pt x="4045820" y="3937673"/>
                    <a:pt x="4045820" y="3898221"/>
                  </a:cubicBezTo>
                  <a:lnTo>
                    <a:pt x="4045820" y="3520688"/>
                  </a:lnTo>
                  <a:lnTo>
                    <a:pt x="4088578" y="3520688"/>
                  </a:lnTo>
                  <a:cubicBezTo>
                    <a:pt x="4238397" y="3520688"/>
                    <a:pt x="4360288" y="3398796"/>
                    <a:pt x="4360288" y="3248978"/>
                  </a:cubicBezTo>
                  <a:lnTo>
                    <a:pt x="4360288" y="3069203"/>
                  </a:lnTo>
                  <a:cubicBezTo>
                    <a:pt x="4360279" y="2919384"/>
                    <a:pt x="4238387" y="2797502"/>
                    <a:pt x="4088568" y="2797502"/>
                  </a:cubicBezTo>
                  <a:close/>
                  <a:moveTo>
                    <a:pt x="3478911" y="1805388"/>
                  </a:moveTo>
                  <a:cubicBezTo>
                    <a:pt x="3478911" y="1877187"/>
                    <a:pt x="3435725" y="1938995"/>
                    <a:pt x="3374022" y="1966493"/>
                  </a:cubicBezTo>
                  <a:cubicBezTo>
                    <a:pt x="3375422" y="1858785"/>
                    <a:pt x="3374574" y="1750895"/>
                    <a:pt x="3371469" y="1642977"/>
                  </a:cubicBezTo>
                  <a:cubicBezTo>
                    <a:pt x="3434553" y="1669885"/>
                    <a:pt x="3478911" y="1732540"/>
                    <a:pt x="3478911" y="1805388"/>
                  </a:cubicBezTo>
                  <a:close/>
                  <a:moveTo>
                    <a:pt x="846134" y="1805388"/>
                  </a:moveTo>
                  <a:cubicBezTo>
                    <a:pt x="846134" y="1732617"/>
                    <a:pt x="890407" y="1670009"/>
                    <a:pt x="953405" y="1643053"/>
                  </a:cubicBezTo>
                  <a:cubicBezTo>
                    <a:pt x="950328" y="1750714"/>
                    <a:pt x="949614" y="1858737"/>
                    <a:pt x="951043" y="1966493"/>
                  </a:cubicBezTo>
                  <a:cubicBezTo>
                    <a:pt x="889321" y="1939004"/>
                    <a:pt x="846134" y="1877197"/>
                    <a:pt x="846134" y="1805388"/>
                  </a:cubicBezTo>
                  <a:close/>
                  <a:moveTo>
                    <a:pt x="1103062" y="2251358"/>
                  </a:moveTo>
                  <a:cubicBezTo>
                    <a:pt x="1092346" y="2043808"/>
                    <a:pt x="1090384" y="1833039"/>
                    <a:pt x="1097013" y="1623832"/>
                  </a:cubicBezTo>
                  <a:cubicBezTo>
                    <a:pt x="1242984" y="1601695"/>
                    <a:pt x="1362618" y="1508169"/>
                    <a:pt x="1445714" y="1349940"/>
                  </a:cubicBezTo>
                  <a:cubicBezTo>
                    <a:pt x="1472308" y="1299305"/>
                    <a:pt x="1491472" y="1248851"/>
                    <a:pt x="1504998" y="1205827"/>
                  </a:cubicBezTo>
                  <a:cubicBezTo>
                    <a:pt x="1650559" y="1314326"/>
                    <a:pt x="1842687" y="1389678"/>
                    <a:pt x="2058562" y="1421435"/>
                  </a:cubicBezTo>
                  <a:cubicBezTo>
                    <a:pt x="2312822" y="1458840"/>
                    <a:pt x="2572102" y="1433370"/>
                    <a:pt x="2788644" y="1349712"/>
                  </a:cubicBezTo>
                  <a:cubicBezTo>
                    <a:pt x="2921308" y="1298458"/>
                    <a:pt x="3062164" y="1201055"/>
                    <a:pt x="3191675" y="1084202"/>
                  </a:cubicBezTo>
                  <a:cubicBezTo>
                    <a:pt x="3231614" y="1472232"/>
                    <a:pt x="3241901" y="1864166"/>
                    <a:pt x="3222089" y="2251358"/>
                  </a:cubicBezTo>
                  <a:cubicBezTo>
                    <a:pt x="3217431" y="2341350"/>
                    <a:pt x="3191237" y="2428856"/>
                    <a:pt x="3146165" y="2506247"/>
                  </a:cubicBezTo>
                  <a:lnTo>
                    <a:pt x="2363943" y="2675773"/>
                  </a:lnTo>
                  <a:lnTo>
                    <a:pt x="1996345" y="2675773"/>
                  </a:lnTo>
                  <a:lnTo>
                    <a:pt x="1173899" y="2497531"/>
                  </a:lnTo>
                  <a:cubicBezTo>
                    <a:pt x="1131903" y="2422398"/>
                    <a:pt x="1107472" y="2337930"/>
                    <a:pt x="1103062" y="2251358"/>
                  </a:cubicBezTo>
                  <a:close/>
                  <a:moveTo>
                    <a:pt x="2060153" y="2818638"/>
                  </a:moveTo>
                  <a:lnTo>
                    <a:pt x="2300145" y="2818638"/>
                  </a:lnTo>
                  <a:lnTo>
                    <a:pt x="2300145" y="4733925"/>
                  </a:lnTo>
                  <a:lnTo>
                    <a:pt x="2060153" y="4733925"/>
                  </a:lnTo>
                  <a:close/>
                  <a:moveTo>
                    <a:pt x="142894" y="3248978"/>
                  </a:moveTo>
                  <a:lnTo>
                    <a:pt x="142894" y="3069203"/>
                  </a:lnTo>
                  <a:cubicBezTo>
                    <a:pt x="142894" y="2998165"/>
                    <a:pt x="200692" y="2940368"/>
                    <a:pt x="271729" y="2940368"/>
                  </a:cubicBezTo>
                  <a:lnTo>
                    <a:pt x="346634" y="2940368"/>
                  </a:lnTo>
                  <a:cubicBezTo>
                    <a:pt x="417671" y="2940368"/>
                    <a:pt x="475469" y="2998165"/>
                    <a:pt x="475469" y="3069203"/>
                  </a:cubicBezTo>
                  <a:lnTo>
                    <a:pt x="475469" y="3248978"/>
                  </a:lnTo>
                  <a:cubicBezTo>
                    <a:pt x="475469" y="3320015"/>
                    <a:pt x="417671" y="3377813"/>
                    <a:pt x="346634" y="3377813"/>
                  </a:cubicBezTo>
                  <a:lnTo>
                    <a:pt x="271729" y="3377813"/>
                  </a:lnTo>
                  <a:cubicBezTo>
                    <a:pt x="200692" y="3377813"/>
                    <a:pt x="142894" y="3320025"/>
                    <a:pt x="142894" y="3248978"/>
                  </a:cubicBezTo>
                  <a:close/>
                  <a:moveTo>
                    <a:pt x="457362" y="4281392"/>
                  </a:moveTo>
                  <a:lnTo>
                    <a:pt x="457362" y="3497009"/>
                  </a:lnTo>
                  <a:cubicBezTo>
                    <a:pt x="552126" y="3454527"/>
                    <a:pt x="618334" y="3359372"/>
                    <a:pt x="618334" y="3248987"/>
                  </a:cubicBezTo>
                  <a:lnTo>
                    <a:pt x="618334" y="3069212"/>
                  </a:lnTo>
                  <a:cubicBezTo>
                    <a:pt x="618334" y="2958817"/>
                    <a:pt x="552126" y="2863663"/>
                    <a:pt x="457362" y="2821191"/>
                  </a:cubicBezTo>
                  <a:lnTo>
                    <a:pt x="457362" y="2671286"/>
                  </a:lnTo>
                  <a:cubicBezTo>
                    <a:pt x="457362" y="2626481"/>
                    <a:pt x="477393" y="2584637"/>
                    <a:pt x="512312" y="2556491"/>
                  </a:cubicBezTo>
                  <a:cubicBezTo>
                    <a:pt x="547230" y="2528345"/>
                    <a:pt x="592360" y="2517658"/>
                    <a:pt x="636165" y="2527173"/>
                  </a:cubicBezTo>
                  <a:lnTo>
                    <a:pt x="1917278" y="2804817"/>
                  </a:lnTo>
                  <a:lnTo>
                    <a:pt x="1917278" y="4716790"/>
                  </a:lnTo>
                  <a:lnTo>
                    <a:pt x="573643" y="4425601"/>
                  </a:lnTo>
                  <a:cubicBezTo>
                    <a:pt x="506263" y="4410999"/>
                    <a:pt x="457362" y="4350354"/>
                    <a:pt x="457362" y="4281392"/>
                  </a:cubicBezTo>
                  <a:close/>
                  <a:moveTo>
                    <a:pt x="4217404" y="3248978"/>
                  </a:moveTo>
                  <a:cubicBezTo>
                    <a:pt x="4217404" y="3320015"/>
                    <a:pt x="4159606" y="3377813"/>
                    <a:pt x="4088568" y="3377813"/>
                  </a:cubicBezTo>
                  <a:lnTo>
                    <a:pt x="4013664" y="3377813"/>
                  </a:lnTo>
                  <a:cubicBezTo>
                    <a:pt x="3942626" y="3377813"/>
                    <a:pt x="3884828" y="3320015"/>
                    <a:pt x="3884828" y="3248978"/>
                  </a:cubicBezTo>
                  <a:lnTo>
                    <a:pt x="3884828" y="3069203"/>
                  </a:lnTo>
                  <a:cubicBezTo>
                    <a:pt x="3884828" y="2998165"/>
                    <a:pt x="3942626" y="2940368"/>
                    <a:pt x="4013664" y="2940368"/>
                  </a:cubicBezTo>
                  <a:lnTo>
                    <a:pt x="4088568" y="2940368"/>
                  </a:lnTo>
                  <a:cubicBezTo>
                    <a:pt x="4159606" y="2940368"/>
                    <a:pt x="4217404" y="2998165"/>
                    <a:pt x="4217404" y="3069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ook Lovers by Slidesgo">
  <a:themeElements>
    <a:clrScheme name="Simple Light">
      <a:dk1>
        <a:srgbClr val="24598B"/>
      </a:dk1>
      <a:lt1>
        <a:srgbClr val="FFFFFF"/>
      </a:lt1>
      <a:dk2>
        <a:srgbClr val="FFDEC4"/>
      </a:dk2>
      <a:lt2>
        <a:srgbClr val="EDB091"/>
      </a:lt2>
      <a:accent1>
        <a:srgbClr val="FFBB98"/>
      </a:accent1>
      <a:accent2>
        <a:srgbClr val="91E0D2"/>
      </a:accent2>
      <a:accent3>
        <a:srgbClr val="1F86AC"/>
      </a:accent3>
      <a:accent4>
        <a:srgbClr val="FCCEAE"/>
      </a:accent4>
      <a:accent5>
        <a:srgbClr val="4E5F97"/>
      </a:accent5>
      <a:accent6>
        <a:srgbClr val="253B6E"/>
      </a:accent6>
      <a:hlink>
        <a:srgbClr val="24598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1911</Words>
  <Application>Microsoft Office PowerPoint</Application>
  <PresentationFormat>On-screen Show (16:9)</PresentationFormat>
  <Paragraphs>226</Paragraphs>
  <Slides>37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Barlow Condensed</vt:lpstr>
      <vt:lpstr>Barlow</vt:lpstr>
      <vt:lpstr>Calibri</vt:lpstr>
      <vt:lpstr>Times New Roman</vt:lpstr>
      <vt:lpstr>Cambria Math</vt:lpstr>
      <vt:lpstr>Arial</vt:lpstr>
      <vt:lpstr>Wingdings</vt:lpstr>
      <vt:lpstr>Barlow SemiBold</vt:lpstr>
      <vt:lpstr>Overpass ExtraBold</vt:lpstr>
      <vt:lpstr>Barlow </vt:lpstr>
      <vt:lpstr>Book Lovers by Slidesgo</vt:lpstr>
      <vt:lpstr>Sistem Untuk Memprediksi  Mahasiswa Fakultas Teknologi Industri Lulus Tepat Waktu Menggunakan Metode Forecasting Time Series</vt:lpstr>
      <vt:lpstr>Latar Belakang</vt:lpstr>
      <vt:lpstr>Rumusan Masalah </vt:lpstr>
      <vt:lpstr>Batasan Masalah</vt:lpstr>
      <vt:lpstr>Tujuan Penelitian</vt:lpstr>
      <vt:lpstr>Manfaat Penelitian</vt:lpstr>
      <vt:lpstr>Landasan Teori</vt:lpstr>
      <vt:lpstr>Subjek dan Objek</vt:lpstr>
      <vt:lpstr>Metode Pengumpulan Data</vt:lpstr>
      <vt:lpstr>Analisa Spesifikasi Kebutuhan</vt:lpstr>
      <vt:lpstr>Tahapan Penelitian</vt:lpstr>
      <vt:lpstr>Analisis kebutuhan </vt:lpstr>
      <vt:lpstr>Pembuatan Sistem Data Mining</vt:lpstr>
      <vt:lpstr>01</vt:lpstr>
      <vt:lpstr>Pengujian Sistem</vt:lpstr>
      <vt:lpstr>Pembuatan Sistem</vt:lpstr>
      <vt:lpstr>Pengolahan Data</vt:lpstr>
      <vt:lpstr>Pengolahan Data</vt:lpstr>
      <vt:lpstr>Pengolahan Data</vt:lpstr>
      <vt:lpstr>Pengolahan Data</vt:lpstr>
      <vt:lpstr>Pengolahan Data</vt:lpstr>
      <vt:lpstr>Pengolahan Data</vt:lpstr>
      <vt:lpstr>Pengolahan Data</vt:lpstr>
      <vt:lpstr>Analisis Sistem</vt:lpstr>
      <vt:lpstr>Perancangan Sistem</vt:lpstr>
      <vt:lpstr>Perancangan Sistem</vt:lpstr>
      <vt:lpstr>Perancangan Sistem</vt:lpstr>
      <vt:lpstr>Perancangan Sistem</vt:lpstr>
      <vt:lpstr>Perancangan Sistem</vt:lpstr>
      <vt:lpstr>Perancangan Sistem</vt:lpstr>
      <vt:lpstr>Perancangan Sistem</vt:lpstr>
      <vt:lpstr>Implementasi</vt:lpstr>
      <vt:lpstr>Pengujian</vt:lpstr>
      <vt:lpstr>Kesimpulan</vt:lpstr>
      <vt:lpstr>Kesimpulan</vt:lpstr>
      <vt:lpstr>Saran</vt:lpstr>
      <vt:lpstr>Rini fajarwati 1800018350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Lovers</dc:title>
  <dc:creator>Acer</dc:creator>
  <cp:lastModifiedBy>Acer</cp:lastModifiedBy>
  <cp:revision>10</cp:revision>
  <dcterms:modified xsi:type="dcterms:W3CDTF">2022-11-28T09:28:43Z</dcterms:modified>
</cp:coreProperties>
</file>